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5:48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235 234 1664,'8'-23'7114,"-8"35"-6127,-8 22-518,-17 53 1,24-84-408,-1 1-1,1-1 1,-1 1 0,0-1 0,0 0 0,0 0 0,0 0 0,0 0-1,-1 0 1,1-1 0,-1 1 0,0-1 0,0 1 0,0-1 0,0 0 0,0 0-1,0 0 1,-1-1 0,1 1 0,0-1 0,-1 0 0,1 0 0,-1 0-1,0 0 1,1-1 0,-1 1 0,0-1 0,1 0 0,-1 0 0,0 0-1,0-1 1,1 1 0,-1-1 0,-5-2 0,2 1-55,1-1 1,0 0-1,0 0 0,0-1 0,0 0 1,0 0-1,1 0 0,0-1 1,0 1-1,0-1 0,0 0 1,1-1-1,0 1 0,0-1 0,0 0 1,1 0-1,0 0 0,-4-12 1,6 14-54,0-1 1,0 1 0,1-1 0,0 1-1,0-1 1,0 1 0,0-1-1,1 1 1,0-1 0,0 1 0,0 0-1,0-1 1,0 1 0,3-5 0,1-1 31,0 0 1,1 0-1,0 1 0,11-15 1,-14 22 28,-1-1 0,0 0-1,1 1 1,0 0 0,-1-1 0,1 1 0,0 0-1,0 0 1,0 1 0,0-1 0,1 1 0,-1-1 0,0 1-1,1 0 1,-1 0 0,0 1 0,1-1 0,-1 1-1,1-1 1,-1 1 0,1 0 0,0 1 0,-1-1 0,1 0-1,-1 1 1,7 2 0,4 3 79,1 0 0,-2 1 0,1 0 0,24 19 0,0-2 167,-22-15-105,-1-2 1,1 0 0,0-1 0,1 0 0,-1-1 0,1-1 0,0-1 0,0-1 0,0 0-1,1-1 1,29-2 0,-21-1-16,0-1-1,0-1 0,-1-2 1,1 0-1,-1-2 1,34-15-1,-42 15-78,0 0 0,-1-2-1,0 0 1,0 0 0,-1-2-1,-1 0 1,0-1 0,0 0-1,19-25 1,-29 31-131,0 0 0,0 0-1,0 0 1,3-12 0,-5 15-714,-1 0-1,0-1 1,0 1 0,0-1 0,0-5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05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4 3968,'0'0'62,"0"0"1,-1-1-1,1 1 0,0 0 1,0 0-1,-1-1 1,1 1-1,0 0 0,0 0 1,-1 0-1,1-1 1,0 1-1,-1 0 0,1 0 1,0 0-1,-1 0 1,1 0-1,0 0 0,-1 0 1,1 0-1,0 0 1,-1-1-1,1 2 0,-1-1 1,1 0-1,0 0 1,-1 0-1,1 0 0,0 0 1,-1 0-1,1 0 1,0 0-1,-1 0 0,1 1 1,0-1-1,0 0 0,-1 0 1,1 0-1,-1 1 1,1 15 2949,0-6-2531,8 97 2373,0-16-1564,-8-73-956,-4 326 2708,-1-274-2514,4-37-69,-2 0-1,-1-1 1,-17 64-1,20-92-367,-1 0-1,0 1 0,0-1 0,0 0 0,-1 0 1,-3 5-1,5-7-38,-1-1-1,1 1 1,-1 0 0,0-1 0,0 1-1,0-1 1,0 0 0,0 0 0,0 0 0,0 0-1,0 0 1,0 0 0,-1 0 0,-3 0-1,-1 0 2,1-1 0,0-1 0,0 1 0,-1-1 0,1 0 0,0 0 0,0-1-1,0 0 1,0 0 0,0 0 0,-9-6 0,2 1 18,0 0-1,1-2 1,-20-15 0,15 8-337,0-1 0,2 0 1,0 0-1,-24-39 1,37 53-158,0 0 0,0 0 0,0 0 1,1 0-1,0 0 0,-1-1 0,1 1 0,0 0 1,0-1-1,1 1 0,-1-1 0,1 1 0,0-1 1,0 1-1,0-1 0,0 1 0,0-1 0,1 1 1,0-1-1,0 1 0,0-1 0,0 1 0,0 0 1,1 0-1,-1-1 0,1 1 0,0 0 1,2-3-1,11-6-1881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53.9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199 617 3392,'-1'3'8443,"-12"-4"-6614,3 3-1541,5-2-198,0 1 0,1 0 0,-1 0 0,0 1 0,1-1 1,-1 1-1,1 0 0,0 0 0,-8 5 0,-8 8 305,0 1-1,1 1 1,-28 32 0,45-47-376,1 0 1,-1 0-1,1 0 1,-1 0-1,1 0 1,0 1-1,0-1 1,0 0-1,0 1 1,0-1-1,1 0 1,-1 1-1,1-1 1,-1 1-1,1-1 1,0 1-1,0-1 1,0 1-1,0-1 1,1 1-1,-1-1 1,1 1-1,-1-1 1,1 0-1,0 1 1,0-1-1,0 0 1,3 5-1,-2-4 25,0 0-1,1-1 0,-1 1 0,1 0 0,0-1 1,0 0-1,0 1 0,0-1 0,1 0 0,-1-1 1,0 1-1,1-1 0,-1 1 0,1-1 0,-1 0 1,1 0-1,0 0 0,6 0 0,0-1 20,0 0-1,0-1 1,0 0 0,0 0 0,0-1-1,0 0 1,0-1 0,0 0-1,11-5 1,-9 2-9,0-1 1,0 0-1,-1 0 0,0-1 0,-1-1 1,14-13-1,-10 6-30,-1 0 1,0 0-1,-1-2 1,-1 1-1,0-2 0,-2 1 1,0-1-1,11-37 1,-10 20-4,-1 1 1,-2-2-1,-2 1 0,-2 0 1,0-49-1,-4 63-48,-1 0 0,0-1-1,-2 1 1,-1 0 0,0 0 0,-2 1-1,-1 0 1,0 0 0,-21-36 0,26 52-57,0 0 0,0 0 0,-1 1 1,0 0-1,0-1 0,-7-4 0,11 8 72,-1 0 0,0 0 0,0 1 0,0-1 0,0 1 0,0-1-1,0 1 1,0-1 0,0 1 0,0 0 0,0-1 0,0 1 0,0 0-1,0 0 1,-1 0 0,1 0 0,0 0 0,0 0 0,0 0 0,0 0-1,0 0 1,0 0 0,0 1 0,0-1 0,0 0 0,0 1 0,0-1 0,0 1-1,0-1 1,0 1 0,0 0 0,0-1 0,0 1 0,0 0 0,1 0-1,-1-1 1,0 1 0,0 0 0,0 1 0,-3 5 51,0 0-1,1-1 1,0 1 0,0 1-1,1-1 1,0 0 0,0 1 0,-1 9-1,-4 64 296,6-24-206,6 66-1,-2-95-30,2 0-1,0 0 0,2 0 0,13 33 0,-16-51-40,1-1-1,0 0 0,0-1 1,1 0-1,0 1 0,1-2 1,0 1-1,0-1 0,1 0 1,-1 0-1,1-1 0,1 0 1,-1-1-1,1 0 0,0 0 1,1-1-1,-1 0 0,20 5 1,-17-5-3,1-2 0,0 1 1,-1-1-1,1-1 0,0 0 0,0-1 1,0-1-1,0 0 0,0 0 1,-1-1-1,1-1 0,0 0 0,-1-1 1,19-8-1,-23 7-45,0 1 0,0-1 0,-1 0 0,1-1 0,-1 0-1,-1 0 1,1 0 0,-1-1 0,0 0 0,-1 0 0,0-1 0,0 0 0,0 0 0,-1 0 0,0 0-1,-1 0 1,0-1 0,0 0 0,-1 1 0,0-1 0,0 0 0,-1 0 0,0 0 0,-1 0 0,0-1-1,-2-14 1,2 20-33,-1 1-1,1 0 1,-1 0-1,0 0 1,0 0-1,0 0 1,0 0-1,0 0 1,-1 0-1,1 1 1,-1-1-1,0 0 1,0 1-1,0-1 1,0 1-1,-5-4 1,6 5 8,-1 1 0,1-1 0,-1 0 0,1 1 0,-1-1 0,0 1 0,0-1 0,1 1 0,-1 0-1,0 0 1,1 0 0,-1 0 0,0 0 0,0 0 0,1 0 0,-1 1 0,0-1 0,1 0 0,-1 1 0,0 0 0,1-1 0,-1 1 0,1 0 0,-1 0 0,1 0 0,-1 0 0,1 0 0,0 0 0,-3 3 0,1-1 10,-1 1 0,1 0-1,0 0 1,0 0 0,0 1-1,1-1 1,-1 0 0,1 1-1,0 0 1,1 0 0,-1 0-1,1-1 1,0 1 0,-1 6-1,1-2 13,1 1 0,-1-1 1,1 0-1,1 1 0,0-1 0,4 17 0,-2-17 36,0 1 1,1-1 0,0 0-1,1-1 1,0 1 0,0-1 0,1 0-1,0 0 1,0-1 0,1 0-1,0 0 1,0 0 0,0-1-1,1 0 1,0-1 0,1 1 0,-1-2-1,1 1 1,0-1 0,0 0-1,11 2 1,-15-4 19,0-1 0,0 0 1,1 0-1,-1-1 0,0 1 0,0-1 1,0 0-1,0-1 0,0 1 0,1-1 1,5-2-1,-3 1-6,-1-1 0,1 0 0,-1-1 0,0 1 0,0-1 0,10-8 0,-2 0 11,-2-1-1,0 0 1,0 0 0,-1-2 0,16-24 0,10-27-310,-27 46 230,0 0 0,1 1-1,1 0 1,21-24 0,-31 41-48,0-1 0,0 1 1,0-1-1,0 1 0,1 0 0,-1 1 0,1-1 1,-1 0-1,1 1 0,-1 0 0,1 0 0,7-1 1,-9 1 38,1 1 0,-1 0 1,1 0-1,-1 0 1,1 0-1,-1 0 1,1 1-1,-1-1 1,1 1-1,-1 0 0,1 0 1,-1-1-1,0 2 1,1-1-1,-1 0 1,0 0-1,0 1 1,4 2-1,-6-4 32,0 1 0,0-1-1,0 0 1,1 0 0,-1 1 0,0-1-1,0 0 1,0 0 0,0 1 0,0-1-1,0 0 1,1 0 0,-1 1 0,0-1-1,0 0 1,0 1 0,0-1 0,0 0 0,0 1-1,0-1 1,0 0 0,0 0 0,0 1-1,-1-1 1,1 0 0,0 1 0,0-1-1,0 0 1,0 0 0,0 1 0,0-1-1,-1 0 1,1 0 0,0 1 0,0-1-1,0 0 1,-1 0 0,1 0 0,0 1 0,0-1-1,-1 0 1,1 0 0,-1 0 0,-16 10 106,10-7-77,-25 13-24,17-9-59,1-1 1,1 2-1,0 0 1,-20 15 0,22-12-9,-1 0 0,2 1 1,-1 0-1,2 1 0,0 0 1,-12 22-1,18-30 35,1 0 0,0 0 0,1 0 0,-1 0 0,1 1 0,0-1 0,0 0 0,1 1 0,-1 10 0,2-12 20,-1 0 0,1-1 0,0 1 0,0-1 0,1 1 1,-1-1-1,0 1 0,1-1 0,0 0 0,0 1 1,0-1-1,0 0 0,1-1 0,-1 1 0,1 0 1,3 2-1,0 0 66,0 0 1,1 0 0,0-1 0,0 0-1,1 0 1,-1-1 0,1 0 0,0-1-1,-1 1 1,1-1 0,0-1-1,0 1 1,15-1 0,-8-1 16,0 0 0,-1-2 0,1 1 0,0-2 0,0 0 0,21-8 0,-25 6-75,0 1-1,-1-1 1,0-1-1,0 0 1,0-1-1,-1 1 1,0-2-1,0 1 1,-1-1-1,0-1 1,0 1-1,-1-2 1,9-14-1,3-8 43,-2-1 0,22-64 0,-28 70-37,-2 7 47,-6 14-92,-1 0-1,1 0 1,-1 0 0,0-1 0,0 1 0,0-8 0,-2 14 16,0 0 0,0 1 1,0-1-1,0 0 0,0 1 1,0-1-1,-1 0 0,1 0 1,0 1-1,0-1 1,0 0-1,0 0 0,-1 0 1,1 1-1,0-1 0,0 0 1,-1 0-1,1 0 0,0 1 1,0-1-1,-1 0 0,1 0 1,0 0-1,0 0 0,-1 0 1,1 0-1,0 0 1,-1 1-1,1-1 0,0 0 1,-1 0-1,1 0 0,0 0 1,0 0-1,-1 0 0,1-1 1,0 1-1,-1 0 0,1 0 1,0 0-1,0 0 1,-1 0-1,1 0 0,0 0 1,-1-1-1,1 1 0,0 0 1,0 0-1,0 0 0,-1-1 1,1 1-1,0 0 0,0 0 1,0-1-1,-1 1 0,1 0 1,0 0-1,0-1 1,0 1-1,0 0 0,0 0 1,0-1-1,0 1 0,-1 0 1,1-1-1,0 1 0,0-1 1,-2 7-10,0-1-1,1 0 1,-1 1 0,1-1 0,0 1 0,1 0 0,-1-1 0,1 1 0,0 0 0,0-1-1,1 1 1,0-1 0,0 1 0,2 7 0,-1-8 64,-1-1 1,1 1-1,0-1 1,0 0-1,1 0 1,-1 0-1,1 0 1,0 0-1,4 4 0,-5-6-12,1 0-1,0 0 1,1 0-1,-1 0 1,0 0-1,0-1 0,1 0 1,-1 1-1,1-1 1,-1 0-1,1-1 1,5 2-1,21-1-89,-26-2 65,0 1 1,0 0-1,0 0 0,0 1 1,0-1-1,0 1 1,0-1-1,0 1 1,0 1-1,-1-1 1,1 0-1,0 1 0,-1 0 1,5 2-1,-6-2-9,0 0-1,-1-1 0,1 1 0,0 0 0,0 1 1,-1-1-1,0 0 0,1 0 0,-1 1 0,0-1 1,0 1-1,0-1 0,0 1 0,0-1 1,-1 1-1,1-1 0,-1 6 0,0 4 15,0-1-1,-1 0 1,-2 13 0,-2 16 124,5-38-105,0 1 0,0 0 0,0 0 0,1-1 0,-1 1 0,1 0 0,-1-1 0,1 1-1,0-1 1,0 1 0,0-1 0,0 1 0,1-1 0,-1 0 0,1 1 0,-1-1 0,1 0 0,0 0 0,0 0-1,0 0 1,0-1 0,0 1 0,0 0 0,0-1 0,1 1 0,-1-1 0,1 0 0,-1 0 0,1 0 0,-1 0-1,1 0 1,0-1 0,-1 1 0,5-1 0,1 1 46,0-1 0,0 0-1,0 0 1,-1-1 0,1 0-1,0 0 1,-1-1 0,1 0-1,-1-1 1,1 1 0,6-5 0,-2 1-41,0-1 1,-1 0 0,1-1 0,-2-1-1,1 1 1,-1-2 0,0 1 0,-1-1 0,0-1-1,-1 0 1,10-17 0,5-13-82,-3-1 0,28-79 0,-38 97-485,-10 24 518,0 0 0,0 0 0,0-1 0,1 1 0,-1 0 0,0 0 1,0 0-1,0 0 0,0 0 0,0 0 0,0 0 0,0 0 0,0 0 0,0 0 1,0-1-1,1 1 0,-1 0 0,0 0 0,0 0 0,0 0 0,0 0 1,0 0-1,0 0 0,1 0 0,-1 0 0,0 0 0,0 0 0,0 0 0,0 0 1,0 0-1,0 0 0,1 0 0,-1 0 0,0 0 0,0 0 0,0 0 0,0 0 1,0 0-1,0 1 0,0-1 0,0 0 0,1 0 0,-1 0 0,0 0 0,0 0 1,0 0-1,0 0 0,4 15-365,-4-11 387,18 113-50,-13-97 111,0 0 0,1-1-1,17 36 1,-22-52-21,1 0-1,-1 0 1,1 0 0,0-1-1,0 1 1,0 0 0,1-1 0,-1 1-1,1-1 1,-1 0 0,1 0-1,0 0 1,0 0 0,0 0-1,0 0 1,4 1 0,-5-3-7,1 1 0,-1-1 0,0 0 0,1 0 0,-1 0 1,1 0-1,-1 0 0,0 0 0,1-1 0,-1 1 0,0-1 0,1 1 1,-1-1-1,0 0 0,0 0 0,1 0 0,-1 0 0,0-1 0,0 1 1,0-1-1,-1 1 0,1-1 0,0 1 0,3-5 0,6-7 5,-1 0 0,0-1 0,12-22 0,20-50 13,-8 13-29,-28 63-37,25-50-151,56-82 1,-84 137 178,0 1 1,0 0 0,0-1-1,-1 0 1,1 1 0,-1-1-1,0 0 1,-1 0 0,1 0-1,-1 0 1,0-1 0,-1 1-1,1 0 1,-1 0 0,-1-11-1,2 10-66,-1 4-2,0 0 0,1 0 0,-1 0 0,0 0 0,0 0 0,0 0-1,-1 0 1,1 0 0,0 1 0,-1-1 0,1 0 0,-1 0 0,0 0-1,-1-2 1,-7 12-709,1 2 635,0 0-1,1 1 1,0-1-1,1 1 1,0 1 0,1-1-1,-5 14 1,-20 86 168,20-60 107,2 1 0,2 1 1,2 103-1,4-147-35,1 1 0,0-1 0,0 0 0,4 12 0,-4-19-69,0 0-1,-1 0 1,1 0-1,0 0 0,0-1 1,0 1-1,0 0 1,1-1-1,-1 1 0,0-1 1,3 3-1,-3-4-26,0 1 0,0 0 0,0-1 0,0 1 0,0-1 0,0 0 0,1 1 0,-1-1 0,0 0 0,0 0 0,0 0 0,1 1-1,-1-1 1,0 0 0,0-1 0,0 1 0,1 0 0,-1 0 0,0 0 0,2-1 0,1-1-38,-1 0 1,1 0-1,0 0 0,-1 0 0,0 0 1,1-1-1,-1 0 0,0 1 1,0-1-1,3-5 0,24-35-354,-25 36 321,12-23-172,-12 21 18,1-1-1,0 1 1,8-10-1,-14 19 189,0-1 0,0 1 0,1 0 0,-1 0 0,0-1 0,0 1 0,0 0 0,1 0 0,-1-1 0,0 1 0,0 0 0,1 0 0,-1 0-1,0-1 1,1 1 0,-1 0 0,0 0 0,0 0 0,1 0 0,-1 0 0,0 0 0,1 0 0,-1 0 0,0 0 0,1 0 0,-1 0 0,0 0 0,1 0 0,-1 0 0,0 0-1,1 0 1,-1 0 0,0 0 0,1 0 0,-1 0 0,7 11 50,-1 0 179,0-5-91,0-1 0,0 0 0,1 0-1,0-1 1,-1 0 0,2 0 0,10 4 0,58 18 286,-63-23-302,-1 0 1,18 1-1,-26-4-363,1 1-1,-1-1 0,1 0 1,-1-1-1,1 1 0,-1-1 0,1 0 1,-1 0-1,0 0 0,5-2 1,-35-48-19445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5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4 116 4800,'-1'-1'80,"1"1"-1,0-1 1,-1 1 0,1-1-1,0 1 1,-1-1 0,1 1-1,0-1 1,0 0 0,0 1-1,-1-1 1,1 1 0,0-1-1,0 0 1,0 1 0,0-1-1,0 0 1,0 1 0,0-1 0,0 1-1,0-1 1,1 0 0,-1 1-1,0-1 1,0 1 0,0-1-1,1 0 1,-1 1 0,1-1-1,0-1 137,0 1-1,1 0 0,-1 0 0,1-1 0,-1 1 0,1 0 0,-1 0 1,1 1-1,0-1 0,2-1 0,7-1 85,1 0 1,-1 1-1,1 0 0,-1 0 0,24 1 0,-19 1-121,-1-1-1,26-4 0,-21 1 13,-5 1 18,21-7 0,-32 9-848,-1 0 1,1-1-1,-1 0 1,1 0-1,-1 0 0,4-3 1,-6 4 411,-1 1 0,1-1-1,-1 0 1,1 1 0,-1-1 0,0 0 0,1 1 0,-1-1 0,0 0 0,1 0 0,-1 1 0,0-1-1,0 0 1,0 0 0,1 1 0,-1-1 0,0-1 0,0-3-432,4-10-1250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42 4320,'-19'-10'1392,"8"2"1424,12 9-2656,1 0 1,-1 0-1,0 0 1,0 0-1,0 0 1,1 0-1,-1 0 1,1-1-1,-1 1 1,0-1-1,1 1 0,2 0 1,23 5 794,-18-4-748,2-1-94,-1-1 0,0 0 1,0 0-1,0-1 0,1 0 1,14-4-1,13-1 246,-13 4-159,-14 2 42,0-1 0,-1-1 0,20-4 0,-16 2-575,28-4 1,-8 2-2833,-33 6 2774,1-1 0,-1 1 0,1 0 0,-1 0-1,1 0 1,-1 0 0,1 0 0,-1 0 0,1 0-1,-1 0 1,1 1 0,-1-1 0,1 0 0,-1 1-1,1 0 1,1 0 0,6 9-1849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6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 3552,'-5'-6'1245,"13"8"-371,-5-1-608,-1 0 1,1 1-1,-1-1 1,1 1-1,-1-1 0,0 1 1,4 4-1,-4-1 148,0 1-1,0 0 1,-1 0-1,1-1 0,-1 1 1,-1 0-1,1 1 0,-1-1 1,0 0-1,-2 10 1,1 9-108,-1 27-139,2 31 65,0-73-182,1-1 1,1 1-1,0 0 1,0-1-1,1 1 0,5 11 1,-3-12 48,-2-1-10,0-1-1,1 1 1,0-1 0,6 7 0,-9-12-56,1-1-1,-1 1 0,1 0 0,-1-1 1,1 0-1,0 1 0,0-1 1,0 0-1,0 0 0,0 0 0,0 0 1,0 0-1,0 0 0,0-1 0,0 1 1,1-1-1,-1 1 0,0-1 1,3 0-1,4 0 146,0-1 1,0-1 0,13-3-1,3 0-359,-22 4-182,-1 1-1,0 0 0,1 0 1,-1 1-1,0-1 0,0 0 1,1 1-1,-1-1 0,0 1 1,0 0-1,0 0 1,0 0-1,3 1 0,-3-1 7,-1 0-1,1 0 1,0 0-1,0 0 1,0-1 0,0 1-1,0 0 1,0-1-1,0 0 1,0 1-1,0-1 1,0 0 0,0 0-1,0 0 1,0 0-1,0-1 1,0 1-1,3-1 1,22-13-1803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7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10 2976,'2'-1'-73,"8"-8"2519,-6 9-692,-2 8-473,-4 18-618,-1-1 1,-2 0 0,0 0 0,-12 34-1,5-21-365,4-9-84,1 1 0,1 0 1,2 0-1,-1 31 1,0-31 11,1-2 6,4-27-222,0 0-1,0 1 1,0-1-1,0 0 1,0 0-1,1 0 1,-1 0-1,0 1 0,1-1 1,-1 0-1,1 0 1,0 0-1,-1 0 1,1 0-1,0 0 1,-1 0-1,1 0 1,0 0-1,0-1 1,0 1-1,0 0 0,0 0 1,0-1-1,0 1 1,0 0-1,0-1 1,0 1-1,0-1 1,0 0-1,1 1 1,-1-1-1,0 0 1,0 0-1,0 0 0,3 0 1,4 1 4,-1-1 0,1-1 0,0 0 0,9-2 0,-16 3-9,141-23 379,-137 22-324,0 1 0,0-1-1,1 1 1,-1 1 0,6 0-1,-6 0 1,-1-1-1,0 1 0,0-1 0,0 0 1,1 0-1,-1-1 0,8-1 0,-8 0-912,-29 1-7824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8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89 3552,'-1'-1'81,"0"0"-1,1-1 1,-1 1 0,1 0-1,-1 0 1,1-1 0,-1 1-1,1 0 1,0-1 0,-1 1 0,1-1-1,0 1 1,0 0 0,0-1-1,0 1 1,1 0 0,-1-1-1,0 1 1,0 0 0,1-1 0,-1 1-1,1 0 1,-1-1 0,1 1-1,0 0 1,-1 0 0,1 0-1,0-1 1,0 1 0,0 0 0,0 0-1,0 0 1,0 1 0,0-1-1,0 0 1,0 0 0,2-1-1,8-4 389,0 0 0,0 1 0,0 0-1,1 1 1,0 0 0,0 1 0,0 0 0,0 1-1,0 1 1,23-1 0,-4 3-348,0 1 1,0 2-1,32 8 1,-33-6-183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8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15 134 5568,'-12'-9'1786,"12"9"-1758,0 0-1,0-1 0,-1 1 0,1 0 1,0 0-1,0 0 0,0-1 0,0 1 1,0 0-1,-1 0 0,1 0 0,0-1 1,0 1-1,0 0 0,0 0 0,0-1 1,0 1-1,0 0 0,0 0 0,0-1 0,0 1 1,0 0-1,0 0 0,0-1 0,0 1 1,0 0-1,0 0 0,0-1 0,0 1 1,0 0-1,0 0 0,1-1 0,-1 1 1,0 0-1,0 0 0,0 0 0,0-1 1,0 1-1,1 0 0,12-13 1338,19-9 682,-31 21-1978,21-10 356,1 0-1,0 2 1,43-12 0,-49 16-385,11-2-398,0 1 1,42-4 0,-37 12-3963,-22-1-80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8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2144,'2'1'296,"0"0"0,0 1 0,0 0 0,0-1 0,0 1 1,0 0-1,-1 0 0,1 0 0,-1 0 0,1 0 0,0 3 0,2 2 348,0 0 0,0 0 0,-1 0 0,3 8 0,7 41 311,-3 2-1,-2-1 1,-3 1 0,-2 64-1,-2-101-192,2-17 344,2-13-446,12-59-452,-13 49-329,1 0 0,13-35 1,-14 45 42,1-4-125,1 1 0,0 0 0,12-17-1,-16 27 143,0-1 0,0 1 0,0-1 0,0 1 0,1 0 0,-1 0 0,1 0 0,-1 0 0,1 0-1,0 0 1,0 1 0,0-1 0,0 1 0,0 0 0,0 0 0,0 0 0,0 1 0,1-1 0,5 0 0,-8 1 55,1 0 1,-1 0-1,0 0 1,1 0-1,-1 0 1,0 1-1,1-1 1,-1 0-1,0 1 1,0-1-1,1 1 1,-1-1-1,0 1 0,0-1 1,0 1-1,1 0 1,-1 0-1,0 0 1,0 0-1,0-1 1,0 1-1,1 2 1,-2-1 31,1 0 0,0 0 0,0 0 0,-1 0 0,1 0 0,-1 0 0,0 0 0,1 0 0,-1 0 0,0 0 0,0 0 0,0 0 0,-1 2 0,-1 6 132,0-1 1,-1 1-1,0-1 1,-8 17-1,4-14 60,0 0 0,-13 17 0,11-17-27,0 0 0,-7 16-1,12-21-110,1-1-53,0-1 0,1 1 1,0 0-1,-3 8 0,5-11-8,-1-1-1,1 1 0,0 0 0,0 0 0,0-1 0,1 1 0,-1 0 0,1 0 0,-1-1 0,1 1 1,0 0-1,0-1 0,2 4 0,-2-4 9,1 1 0,-1 0 1,1-1-1,0 0 0,0 1 1,0-1-1,1 0 0,-1 0 0,0 0 1,1 0-1,-1 0 0,1-1 0,0 1 1,4 1-1,4 1-10,1 0-1,16 3 1,-13-3-242,5 1-465,-11-3-357,0 0 0,0 0 0,-1 1 0,10 5 0,4 9-1619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41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3298 992,'0'4'6821,"0"-4"-6753,0 0 0,0 0 0,1-1 0,-1 1 0,0 0 0,0 0-1,0 0 1,0-1 0,0 1 0,0 0 0,0 0 0,-1 0 0,1-1 0,0 1 0,0 0 0,0 0 0,-1-2 746,1 2-746,0 0 0,-1 0 0,1 0 0,0 0 0,0-1 0,0 1 0,-1 0 0,1 0 0,0 0 0,0 0-1,0 0 1,-1 0 0,1 0 0,0 0 0,0 0 0,0 0 0,0 0 0,-1 0 0,1 0 0,0 0 0,0 0-1,0 0 1,-1 0 0,1 0 0,0 1 0,0-1 0,0 0 0,-1 0 0,1 0 0,-11 1 992,17 1-788,-1 0 0,1 0 0,-1 0 0,0 0 0,0 1 0,0 0 0,5 4 0,-8-6-91,-2-1-145,1 0 1,0 0-1,0 0 1,-1 0-1,1 0 1,0 1-1,-1-1 0,1 0 1,0 0-1,-1 0 1,1 1-1,0-1 1,-1 0-1,1 1 1,-1-1-1,1 1 0,0 0 1,10 22 143,-9-16-172,1 0 1,0 0-1,5 6 0,17 33 248,-19-32-30,-6-12-219,1-1 1,-1 1-1,1-1 0,-1 1 0,1 0 1,0-1-1,0 0 0,0 1 0,0-1 0,0 1 1,0-1-1,1 2 0,4 2-122,-6-4 130,0-1 0,1 0 0,-1 1 1,0-1-1,1 1 0,-1-1 0,1 0 1,-1 1-1,0-1 0,1 0 0,-1 0 1,1 1-1,-1-1 0,1 0 1,-1 0-1,1 1 0,-1-1 0,1 0 1,-1 0-1,1 0 0,-1 0 0,1 0 1,0 0-1,4 0 17,-1 1 1,1-1-1,-1 1 1,6 2-1,-7-2-17,0-1-1,0 1 0,0 0 1,-1-1-1,1 0 0,0 1 0,0-1 1,0 0-1,0-1 0,5 0 1,11-3 30,36-3-1,5-1 304,2-14-316,-39 17-63,-9 1-1,26-8-1,-14 4 35,5-3-175,22-13 51,19-11 100,-61 29 112,-1 0 0,-1-1-1,1 0 1,16-17-1,-10 4 22,-1 0 0,0-1 0,18-36 0,17-27-101,-7 22 229,-8 11-87,48-56 1,-25 42-169,78-118 0,-121 155 52,-1 0 0,-1-1 0,-1 0 0,9-41 0,-17 57-83,12-42 59,16-47 120,-13 53-341,0 4 295,-3-2-1,17-75 1,-25 86-179,-4 23 65,-1 0 1,2-24-1,-3-3 285,10-101-413,-5 105 179,2-1-1,13-37 0,-2 12-83,20-60 41,58-116 0,-94 228 1,10-19 1,1 0 1,1 1-1,1 0 0,2 1 0,21-24 0,-18 24 162,-2 0 0,-1-2-1,-2-1 1,19-42-1,42-132 70,-28 65-178,-22 71-181,36-103 633,-61 155-1351,1 1 0,-2-1 0,0 1-1,-1-22 1,-4-27-8361,2 39 5657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43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 3392,'-5'-4'4928,"21"1"-3558,144-5-596,-148 6-768,-3 1 31,0 0 0,16-4 0,-7-1-858,-1 5 181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43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2656,'5'2'773,"2"0"1,-1-1-1,10 2 0,-13-3-559,0 1 0,0-1 0,0 1 0,0 0 0,0 0 0,-1 0 0,1 0 0,0 0 0,3 3 0,24 18 473,-22-17-570,40 26 449,0 0-2812,-35-20 865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54.2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39 8640,'-13'-7'3904,"3"-1"-3392,10 0-128,10 8-320,-2-8-1440,5 8 768,5-8-3936,5 8 2528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4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3072,'0'3'1376,"8"5"-1184,-3-8 864,0 3-608,3 2 480,4 2-576,-2 1-160,3 0-128,0 0-64,0 0 0,-1-5 192,1 5-96,0-5-96,1 5-32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44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1984,'8'4'896,"9"8"-768,-9-5 704,2 6-480,3 1 416,0 2-448,-4 3 64,4 0-256,-5 1 64,0 2-96,-3-3-192,4 5 32,-5-4-2656,0 2 1504</inkml:trace>
  <inkml:trace contextRef="#ctx0" brushRef="#br0" timeOffset="1">239 406 2400,'8'3'1088,"15"16"-960,-15-11 384,5 0-320,-1-2 0,6 2-128,-5 4-128,5 0 32,-6 0-384,6 4 192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44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3712,'8'8'1696,"6"6"-1472,-6-1 1504,0-2-992,6 4 288,-1 1-640,0 0-160,0 3-128,4 3-160,1-2 32,-5-1-2432,0 0 1344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3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1984,'26'-4'736,"-13"1"-576,14-2-32,-14 2-64,0-2-64,4 2-1216,-1 3 672,2-3-192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4480,'13'0'1664,"1"0"-1312,2 0-64,-2 0-320,-1 0-32,3 0 96,7 0 0,-6 5-512,1 3 256,3-4-896,4-1 640,-2 2-1984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4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2720,'20'3'1248,"6"-3"-1088,-8 0-160,-1 3-32,9 2-736,-1-2 384</inkml:trace>
  <inkml:trace contextRef="#ctx0" brushRef="#br0" timeOffset="1">915 1 5408,'26'3'2432,"35"5"-2112,-31-8-384,-4 5-32,4-5-736,-4 0 448,-1 0-1728,-2 0 1184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6656,'16'0'3008,"19"3"-2624,-18-3-1056,4 0 288</inkml:trace>
  <inkml:trace contextRef="#ctx0" brushRef="#br0" timeOffset="1">928 4 6656,'8'5'3008,"40"3"-2624,-18-8-3712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13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37 1312,'-6'0'342,"4"0"-68,6 0 214,-4-13 1325,1 12-1764,-1 1 0,0-1 0,0 0 0,0 1 0,1-1 0,-1 0 1,0 1-1,0-1 0,0 0 0,0 0 0,0 1 0,0-1 0,0 0 0,0 1 0,-1-1 0,1 0 0,0 0 0,0 1 0,-1-1 0,1 1 0,0-1 0,-1 0 0,1 1 0,0-1 0,-1 1 0,1-1 0,-1 0 1,1 1-1,-1 0 0,1-1 0,-1 1 0,0-1 0,1 1 0,-1 0 0,0-1 0,1 1 0,-1 0 0,1-1 0,-1 1 0,0 0 0,0 0 0,1 0 0,-1 0 0,0 0 0,1 0 0,-1 0 0,0 0 0,0 0 0,1 0 1,-1 0-1,0 0 0,1 0 0,-1 1 0,0-1 0,0 1 0,-1-1 13,-1 0 0,1 1 0,0-1 0,0 0 0,0 0 0,-1 0 0,1 0-1,-2-1 1,2 0-24,0 1 0,0 0 0,0-1 0,0 1 0,0 0 0,0 0 0,0 0 0,0 1 0,0-1 0,0 0 0,0 1 0,-4 1-1,-12 9 30,9-6 4,1 0 0,-1 0 0,1 1 0,0 0 0,1 1 0,0 0 0,-12 13 0,-42 54 479,36-46-140,-23 35 1,20-24-209,24-33-73,3-6-104,1 1 0,-1 0 0,1-1 0,-1 1 0,1 0 0,-1 0 1,1-1-1,-1 1 0,1 0 0,-1 0 0,1 0 0,0 0 0,0 0 0,-1-1 0,1 1 0,0 0 0,0 0 0,0 0 1,0 0-1,0 0 0,0 0 0,0 0 0,1 0 0,1 14 18,1-11 14,-1 0 1,1 0-1,0 0 1,1-1-1,-1 0 1,1 0-1,-1 0 1,1 0-1,0 0 1,0-1-1,0 1 1,0-1-1,10 3 1,38 15 81,-51-19-148,18 4 42,31 7-1,-45-11 24,0-1 0,1 1-1,-1-1 1,1 0 0,-1 0 0,0-1-1,1 0 1,-1 0 0,0 0 0,1 0-1,4-3 1,25-10 20,-21 9-64,-2 0-1,1-1 1,16-10 0,-19 10-2,-3 2 26,0-1-1,0 1 1,-1-1 0,0 0-1,0-1 1,0 1-1,-1-1 1,1 0-1,-1-1 1,-1 1-1,5-9 1,-3 3-7,-3 7-25,0 0 0,-1 0 0,0 0 0,0-1 0,0 1 0,0-1 0,-1 1 0,0-1 0,0 0 0,-1 1 0,1-1 0,-1 0 0,-1-5 0,0 2 46,-1 1 0,0-1 0,0 1 0,-1 0 0,0 0 1,-6-9-1,7 12-10,-1 1 0,0 0 1,0 0-1,0 0 0,-1 0 1,1 0-1,-1 1 0,0 0 1,0-1-1,0 1 0,0 1 1,-6-4-1,-3-1 2,8 5-117,1-1 1,-1 1-1,0 0 1,0 0-1,0 0 0,-1 0 1,1 1-1,-7-1 1,5 3-470,6 6 160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15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418 85 1248,'0'0'77,"-1"-1"1,1 1-1,-1 0 1,0 0-1,1-1 1,-1 1-1,0 0 1,0 0-1,1 0 1,-1 0-1,0 0 1,1 0-1,-1 0 1,0 0-1,1 0 1,-1 0-1,0 0 1,0 0-1,1 1 1,-6 0 1881,-3-1-919,1 0-219,2 1-631,-1-1-1,1 1 0,0 1 0,0-1 0,-11 5 0,-31 15 538,42-18-727,-67 37 833,35-18-626,28-16-45,1 0 1,-17 15-1,6-4-36,7-7 21,0 1 0,1 1 1,1 0-1,-18 24 0,26-32-88,0 1 0,0-1 1,0 1-1,1-1 0,0 1 0,0 0 0,0 0 0,1 0 1,0 0-1,0 0 0,0 1 0,0-1 0,1 0 0,0 0 1,0 1-1,0-1 0,1 0 0,-1 0 0,1 0 0,3 7 1,-2-7-24,0-1 0,0 1 1,0-1-1,1 0 0,0 0 1,0 0-1,0 0 1,0-1-1,1 1 0,-1-1 1,1 0-1,0 0 0,0 0 1,0 0-1,0-1 1,0 0-1,8 3 0,-4-2 13,-1-1 0,1-1 1,0 1-1,-1-1 0,1 0 0,0-1 0,0 0 0,-1 0 0,1-1 0,9-2 0,4-1 41,0-2 0,0 0 0,-1-2 0,0 0 0,-1-1 0,0-1 0,26-18 0,-37 22-22,-1 1 0,0-1 0,-1-1 0,1 1 0,9-15 0,-13 17-69,0-1 1,0 0 0,0 0 0,-1 0 0,0 0 0,0-1-1,0 1 1,-1-1 0,1 1 0,0-7 0,-1 4 109,-1 0 1,1 0-1,-1 0 1,0 0-1,-1 0 1,0 0 0,0 0-1,-1 0 1,0 1-1,-5-14 1,3 10-101,-1 0 0,-1 0 0,0 0 0,0 1 1,-1 0-1,-11-13 0,17 22-21,-55-53-264,48 47-64,0 0-1,0 1 1,-1 0-1,0 1 1,-17-8-1,7 5-2592,5 0 848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16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1 354 2720,'5'-3'1743,"-5"3"-1719,0 0-1,0 0 1,0 0 0,0 0 0,0-1 0,1 1-1,-1 0 1,0 0 0,0 0 0,0 0-1,0 0 1,0 0 0,1 0 0,-1-1-1,0 1 1,0 0 0,0 0 0,0 0-1,1 0 1,-1 0 0,0 0 0,0 0 0,0 0-1,1 0 1,-1 0 0,0 0 0,0 0-1,0 0 1,1 0 0,-1 0 0,0 0-1,2 2 1052,1-4-770,-1 1 0,1-1-1,-1 0 1,0 0-1,0 0 1,0-1-1,2-2 1,2-2 85,-1 2-207,-1 1-1,1-2 1,-1 1-1,-1 0 1,1-1 0,-1 1-1,3-8 1,8-11 89,-2 3-75,-1 0 0,10-27 0,4-9 108,-20 45-287,0 0 0,4-20 0,3-7 216,-12 39-236,0-1-1,1 1 0,-1-1 0,0 1 1,0-1-1,0 1 0,1-1 0,-1 1 1,0-1-1,0 1 0,1 0 0,-1-1 0,0 1 1,1 0-1,-1-1 0,0 1 0,1 0 1,-1-1-1,1 1 0,-1 0 0,1 0 1,-1-1-1,1 1 0,-1 0 0,0 0 1,1 0-1,-1 0 0,1 0 0,-1 0 1,1 0-1,0 0 0,0 0-1,0 0 0,0 1 1,0-1-1,0 1 0,0-1 0,0 1 0,-1 0 0,1-1 0,0 1 1,0 0-1,0 0 0,-1 0 0,2 1 0,1 3 69,0 0 0,0 0-1,0 1 1,3 9 0,29 85 796,-30-88-805,45 94 181,-18-42 545,-12-31-578,-18-30-161,0 0 0,0 0 0,0-1 0,0 1 0,0-1 0,1 0 0,0 0 0,-1 0 0,5 3 0,-6-5 22,0 0-1,1 0 1,-1 0-1,0 0 1,0 0 0,0 0-1,0 0 1,0 0-1,1 0 1,-1 0-1,0-1 1,0 1 0,0-1-1,0 1 1,0 0-1,0-1 1,0 0-1,0 1 1,0-1-1,0 0 1,-1 1 0,1-1-1,1-2 1,22-25-102,-12 14-30,-2 2 85,0-1 1,-1 0 0,0 0 0,-1 0 0,6-16 0,19-30-79,-26 48 31,-2 1 1,7-16-1,0-2-312,-11 26 284,0 1 0,-1-1-1,1 1 1,-1-1 0,1 0-1,-1 1 1,0-1 0,1 0-1,-1 1 1,0-1 0,0-1-1,0 4 55,0 52 253,12 105-1,-7-143-77,0 1-1,0-1 0,1 0 1,1 0-1,1 0 0,11 16 0,-18-30-154,0 0 6,-1 0 0,1 0 0,0-1 0,-1 1 0,1 0 0,0-1 0,0 1 0,0 0 0,-1-1 0,1 1 0,0-1 0,0 0-1,0 1 1,0-1 0,0 0 0,0 1 0,0-1 0,0 0 0,0 0 0,0 0 0,0 0 0,0 0 0,0 0 0,0 0 0,0 0 0,0 0 0,2-1 0,-1 0 13,-1 1 0,1-1 0,0 1 0,-1-1 1,1 0-1,-1 0 0,1 1 0,-1-1 0,1 0 0,-1-1 1,1 1-1,-1 0 0,0 0 0,0-1 0,2-2 0,2-5-2,-1-1 0,-1 0 0,0 0 1,0 0-1,1-13 0,3-10-111,-4 22-11,2 0-1,10-21 1,-11 23 7,-3 8 53,-1 0 0,0 0 0,1 0 0,-1 0 1,1 1-1,-1-1 0,1 0 0,0 0 0,-1 1 0,1-1 1,0 0-1,-1 1 0,1-1 0,0 0 0,0 1 0,0-1 0,-1 1 1,1-1-1,0 1 0,0 0 0,0-1 0,0 1 0,0 0 1,0 0-1,2-1 0,-2 2 19,1-1 0,0 0 0,-1 1 0,1 0 1,0-1-1,-1 1 0,1 0 0,-1 0 0,1 0 0,-1 0 0,1 0 1,-1 0-1,2 2 0,4 4 98,-1 0 1,0 1 0,0 0-1,4 9 1,13 19 17,7 12-23,-13-14-4126,-9-15 1664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54.5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4 202 3968,'-1'0'73,"1"0"0,0 1 0,-1-1 0,1 0 0,0 1 0,0-1 0,-1 1 0,1-1 0,0 0 0,0 1 0,0-1 0,0 1 0,0-1 0,-1 1 0,1-1 0,0 1 0,0-1 0,0 1 0,0-1 0,0 0 0,0 1 0,0-1 0,1 1 0,-1-1 0,0 1 0,0-1 0,0 1 0,0-1 0,0 0 0,1 1 0,-1-1 0,0 1 0,0-1 0,1 0 0,-1 1 0,0-1 0,1 0 0,-1 1 0,0-1 0,1 0 0,-1 0 0,1 1 0,-1-1 0,0 0 0,1 0 0,-1 0 0,1 1 0,-1-1 0,1 0 0,-1 0 0,0 0 0,1 0 0,1 1 219,0-1-1,0 0 1,0 1-1,0-1 1,-1 0-1,1 0 1,0 0-1,0 0 0,0-1 1,0 1-1,0 0 1,3-2-1,0-1-51,0 0 0,0-1 1,0 1-1,-1-1 0,1-1 0,-1 1 0,0 0 0,0-1 0,0 0 0,-1 0 0,0 0 0,0 0 0,0 0 0,0-1 0,-1 0 0,2-6 0,-2 4-86,0 0 0,0 0 0,-1 0-1,0 0 1,0 0 0,-1 0 0,0 0-1,-1 0 1,1 0 0,-2 0 0,1 0-1,-3-8 1,3 14-89,0-1 0,0 1 0,0 0 0,0 0 0,0 0 0,-2-4 0,2 6-48,1 0 1,0-1-1,-1 1 0,1 0 1,-1-1-1,1 1 1,-1 0-1,1-1 1,0 1-1,-1 0 1,1 0-1,-1 0 0,1 0 1,-1-1-1,1 1 1,-1 0-1,0 0 1,1 0-1,-1 0 0,1 0 1,-1 0-1,1 0 1,-1 0-1,1 0 1,-1 1-1,1-1 0,-1 0 1,1 0-1,-1 0 1,1 0-1,-1 1 1,1-1-1,0 0 0,-1 1 1,1-1-1,-1 0 1,1 1-1,0-1 1,-1 1-1,-3 3 128,0 1 0,0-1-1,1 1 1,0 0 0,0 0 0,0 0-1,0 0 1,1 1 0,0-1 0,0 0-1,-2 11 1,1-1 258,1 1 0,0 0 0,0 19 0,2-27-309,1-1 0,-1 0 0,1 0 0,1 0-1,-1-1 1,1 1 0,0 0 0,1 0 0,0-1 0,0 0-1,0 1 1,0-1 0,1 0 0,0-1 0,10 11 0,-8-10-104,1 0 1,-1-1 0,1 1 0,1-2-1,-1 1 1,1-1 0,0 0 0,0-1 0,0 1-1,0-2 1,0 1 0,15 1 0,-3-1-1279,1-1 1,25 0-1,14-6-4476,-11 0 2234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37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72 1728,'0'0'560,"-4"0"1088,4-1-1586,-2 0 511,2 1-523,0 1 0,0-1 0,0 0 0,0 0 0,0 0 0,0 1 0,0-1 0,0 0 0,0 0 0,0 0 1,0 1-1,0-1 0,0 0 0,0 0 0,0 1 0,0-1 0,0 0 0,-1 0 0,1 0 0,0 0 0,0 1 0,0-1 0,0 0 0,0 0 0,-1 0 0,1 0 0,0 0 0,0 1 0,0-1 0,-1 0 0,1 0 0,0 0 0,0 0 0,0 0 0,-1 0 0,1 0 1,0 0-1,0 0 0,0 0 0,-1 0 0,1 0 0,0 0 0,0 0 0,-1 0 0,1 0 0,0 0 0,0 0 0,-1 0 298,1 0-299,0 0 1,0 0-1,0 0 0,0 1 1,0-1-1,0 0 0,0 0 1,1 0-1,-1 0 0,0 0 1,0 0-1,0 1 0,0-1 1,0 0-1,0 0 0,0 0 1,0 0-1,0 0 0,0 1 1,0-1-1,-1 0 0,1 0 0,0 0 1,-1 2 542,1-2-543,0 0 0,0 0 1,0 0-1,0 0 0,0 0 1,-1 0-1,1 0 0,0 0 1,0 0-1,0 0 0,0 0 1,0 0-1,-1 0 0,1 0 0,0 0 1,0 0-1,0 0 0,0 0 1,1 1 122,0 0 0,0-1 1,0 1-1,0-1 0,0 1 0,1-1 1,-1 1-1,0-1 0,0 0 0,1 1 1,1-1-1,11 0 877,1-1 1,0 0-1,21-4 0,-30 4-953,1 0-1,0 0 0,0 1 1,0 1-1,0-1 1,9 2-1,20 2 96,30-1 401,30 2 0,8-11 154,-83 4-618,1 1 235,24-6 0,59-10 346,-31 15-293,83-7-203,-50 5 310,-56 1-561,-27 2 134,0-1 1,41-8-1,-28 2-14,46-4 0,-37 7 191,-22 3-169,0 1 0,0 2-1,42 5 1,30 2 340,-86-8-533,24-1-109,-13-4-2726,-16 5 1734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43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29 1408,'-1'4'3792,"1"-4"-3707,-1 1 1,0-1-1,0 1 1,0-1-1,0 0 0,0 0 1,0 0-1,0 1 1,0-1-1,0 0 1,0 0-1,0 0 1,0-1-1,0 1 0,0 0 1,-2-1-1,-14-5 895,10 1 134,-9-3 145,15 8-1236,0-1 0,1 1 1,-1 0-1,0-1 0,0 1 0,0 0 1,1 0-1,-1-1 0,0 1 0,0 0 1,0 0-1,1 0 0,-1 0 0,0 0 1,0 0-1,0 0 0,0 1 0,1-1 0,-1 0 1,0 0-1,0 1 0,0-1 0,1 0 1,-1 1-1,0-1 0,1 1 0,-1-1 1,0 1-1,1-1 0,-1 1 0,0-1 1,0 2-1,-10 7 506,9-7-512,0 0 1,0 0-1,0-1 1,1 1-1,-1 0 1,1 1-1,-1-1 0,1 0 1,0 0-1,0 1 1,-1 2-1,-6 10 3,-10 21 246,13-23 7,-15 23-1,-11 22 416,25-46-549,4-7-87,0 1 0,1-1 0,0 1 0,0 0 0,1 0 0,-1 0 0,1 0 0,0-1 1,2 10-1,-1 11 189,0-22-198,0 0 0,0-1 0,0 1 0,0 0 0,1-1 0,-1 1 0,1-1 0,0 0 0,0 1 0,1-1 0,-1 0 0,1 0 0,-1 0 0,1-1 0,3 4 0,-1-3-28,0 0-1,-1 0 1,1-1-1,1 1 1,-1-1-1,10 3 1,-10-4 34,0 0 1,0 0 0,0-1 0,0 1 0,1-1 0,-1 0 0,0-1 0,0 1-1,0-1 1,0 0 0,0 0 0,0-1 0,0 1 0,0-1 0,0 0 0,4-3 0,0 0-86,13-8 50,-14 9 68,-1-1-1,1 1 1,0 0 0,15-4-1,-13 4-75,-1 0 1,16-8-1,-19 9 83,0-1 0,-1 0 0,0 0 0,7-7 0,-10 9-67,-1 0 1,1 0-1,-1 0 0,0 0 0,1 0 0,-1 0 0,0 0 1,0-1-1,-1 1 0,1 0 0,0-1 0,-1 1 0,1-1 1,-1 1-1,0-5 0,0 2-15,-1-1 0,0 0 0,0 1 1,-1-1-1,1 1 0,-1-1 0,0 1 0,-1 0 1,1 0-1,-1 0 0,0 0 0,-4-5 1,-8-9 92,-28-26 1,23 23-146,-6-7 102,14 15-149,-17-16-1,23 22-5,5 7-58,1 0 1,-1 0-1,0 0 1,1 0 0,-1 0-1,0 0 1,0 1-1,1-1 1,-1 0-1,0 0 1,0 1-1,0-1 1,0 0 0,0 1-1,0-1 1,-2 0-1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4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66 2080,'0'0'78,"0"-1"0,0 1 1,0-1-1,-1 1 0,1 0 0,0-1 1,0 1-1,0-1 0,-1 1 0,1 0 1,0-1-1,-1 1 0,1 0 0,0-1 1,-1 1-1,1 0 0,0 0 0,-1-1 1,1 1-1,-1 0 0,1 0 0,0 0 1,-1-1-1,1 1 0,-1 0 0,1 0 1,-1 0-1,1 0 0,-1 0 0,1 0 1,0 0-1,-1 0 0,-1 0 881,-16 1 1273,-27 3 0,39-2-2024,1-1 1,-1 1-1,1 0 1,0 0-1,0 1 0,0-1 1,0 1-1,0 0 1,0 1-1,1-1 0,0 1 1,-1 0-1,1 0 1,-5 8-1,0-1 103,0 1 1,1 1-1,1 0 0,-10 21 1,7-10-110,-7 28 1,15-44-182,0-1 1,0 1-1,1 0 0,0 0 1,1 0-1,0 0 0,1 14 1,1 2 195,-3-21-181,1 0 0,0-1-1,0 1 1,0 0 0,1 0 0,-1-1 0,1 1-1,-1 0 1,1-1 0,0 1 0,0-1-1,2 4 1,-2-3-16,0-1 0,1 0 1,-1 0-1,0 0 0,1 0 0,0 0 0,-1-1 0,1 1 0,0 0 0,0-1 1,0 1-1,0-1 0,0 0 0,0 1 0,0-1 0,1 0 0,-1 0 0,0-1 0,1 1 1,-1 0-1,3 0 0,11 0 50,-1-1 0,1-1 0,-1 0 0,0 0 1,1-2-1,-1 0 0,17-6 0,-2 2 78,-8 2 9,0-2-1,38-16 0,-51 19-57,0-1-1,0 0 0,0 0 1,-1-1-1,0 0 1,0-1-1,-1 1 0,12-14 1,-18 18-88,0 1 1,0-1-1,0 0 1,-1 0-1,1 0 0,0 0 1,-1 0-1,1 1 1,-1-1-1,1 0 1,-1 0-1,0 0 0,0 0 1,0 0-1,0 0 1,0 0-1,0 0 1,-1 0-1,1 0 1,-1 0-1,1 0 0,-1 0 1,0 0-1,0 0 1,0 0-1,0 1 1,-1-3-1,-3-4-24,-1 1 0,0-1 0,0 1 1,-12-11-1,-9-3 86,0 1 0,-1 1-1,0 1 1,-2 2 0,-32-13 0,51 23-179,1 0 0,1 0 1,-1-1-1,1 0 0,-9-8 0,-21-25-6491,33 31 4299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6:47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2976,'0'0'60,"0"0"1,0-1-1,0 1 0,1 0 1,-1 0-1,0 0 0,0 0 1,0 0-1,0-1 1,1 1-1,-1 0 0,0 0 1,0 0-1,0 0 0,1 0 1,-1 0-1,0 0 0,0 0 1,0 0-1,1 0 1,-1 0-1,0 0 0,0 0 1,0 0-1,1 0 0,-1 0 1,0 0-1,0 0 1,0 0-1,1 0 0,-1 0 1,0 0-1,0 0 0,0 0 1,1 0-1,-1 1 0,0-1 1,0 0-1,11 6 2674,6-7-222,-8-3-2338,1-1 1,0 1-1,-1-2 1,0 1-1,-1-2 1,1 1-1,-1-1 1,0 0 0,-1 0-1,13-17 1,4-4 10,-11 13-38,-1-1 0,0 0 0,14-26 0,-16 25-153,0 0 0,20-23 0,-15 21-163,-15 18 172,0 1 0,0-1 1,1 1-1,-1 0 0,0-1 0,0 1 0,1 0 0,-1 0 0,0-1 0,1 1 0,-1 0 0,0 0 1,1-1-1,-1 1 0,0 0 0,1 0 0,-1 0 0,1-1 0,-1 1 0,0 0 0,1 0 0,-1 0 0,1 0 1,-1 0-1,0 0 0,1 0 0,-1 0 0,1 0 0,-1 0 0,1 0 0,0 1 7,0 0-1,0-1 1,0 1-1,-1-1 1,1 1-1,0 0 1,-1 0-1,1-1 0,0 1 1,-1 0-1,1 0 1,0 1-1,11 32 59,-11-32-88,6 26 143,-2-10-67,9 26 0,-7-27 80,-2 1 0,6 27 0,-8-30 38,0 0 1,1 0-1,1-1 0,11 24 1,-9-26-83,-5-8-51,1-1-1,-1 1 1,0 0 0,0 0-1,2 7 1,-4-9 49,1-1 1,-1 1 0,1-1-1,0 0 1,-1 1 0,1-1-1,0 0 1,0 0 0,0 1-1,0-1 1,0 0 0,0 0-1,0 0 1,1 0-1,-1 0 1,0-1 0,0 1-1,3 1 1,-2-3-67,0-1 0,-1 1 0,1 0 0,0-1-1,-1 1 1,1-1 0,-1 0 0,0 1 0,2-4 0,2-1 73,4-5-51,0 0 1,-1 0-1,0-1 0,8-16 0,-6 8-32,2-10-163,-2 3 250,16-23-5,-15 29-93,13-30 0,-18 34-149,1 1 0,0 0-1,1 0 1,11-16 0,-19 32 139,0 0 1,0 0-1,0 0 0,1-1 1,-1 1-1,0 0 0,0 0 1,0 0-1,0 0 0,0-1 1,0 1-1,0 0 0,1 0 1,-1 0-1,0 0 0,0 0 1,0-1-1,0 1 0,1 0 0,-1 0 1,0 0-1,0 0 0,0 0 1,1 0-1,-1 0 0,0 0 1,0 0-1,0 0 0,1 0 1,-1 0-1,0 0 0,0 0 1,0 0-1,1 0 0,-1 0 1,0 0-1,0 0 0,0 0 1,1 0-1,-1 0 0,0 0 0,0 0 1,0 0-1,1 1 0,-1-1 1,0 0-1,0 0 0,0 0 1,0 0-1,0 0 0,1 1 1,-1-1-1,0 0 0,0 0 1,0 0-1,0 0 0,0 1 1,0-1-1,0 0 0,1 1 1,4 18-56,0 15-42,27 112 592,-24-118-382,-4-11-53,2 0 1,-1-1-1,2 0 1,16 29-1,29 28 283,-52-72-305,1-1 0,-1 1-1,0 0 1,1-1 0,-1 1-1,1-1 1,-1 1 0,0-1-1,1 0 1,-1 1 0,1-1-1,-1 1 1,1-1 0,0 0-1,-1 1 1,1-1 0,-1 0 0,1 0-1,0 1 1,-1-1 0,1 0-1,-1 0 1,1 0 0,0 0-1,-1 0 1,2 0 0,-1 0 34,0-1-1,1 1 1,-1 0 0,0-1 0,0 0-1,1 1 1,-1-1 0,0 0 0,0 0-1,0 1 1,2-3 0,2-2 85,0 0 0,-1-1 0,6-8 0,-9 12-196,17-25 196,12-19-204,-23 33-76,1 0-1,1 0 1,0 1 0,1 1-1,0-1 1,0 1-1,1 1 1,18-13 0,-28 23 113,-1 0 0,1-1 0,-1 1 0,1 0 0,-1 0 1,1 0-1,-1 0 0,1-1 0,0 1 0,-1 0 0,1 0 0,-1 0 1,1 0-1,0 0 0,-1 1 0,1-1 0,-1 0 0,1 0 0,-1 0 1,1 0-1,-1 1 0,1-1 0,-1 0 0,1 0 0,-1 1 0,1-1 1,0 1-1,1 1 27,0 0 0,0 0 0,0 0 1,0 1-1,3 4 0,1 3 211,9 21 1,-9-18-244,-4-6 75,1-1 1,0 1-1,6 7 1,6 17 298,-12-25-358,-1 0-1,1 0 1,0-1 0,1 1 0,7 9-1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1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2240,'2'-1'6853,"3"2"-5776,-4-1-847,17 0 303,18 8 598,-17-7-1057,1 1 0,-1 1 0,33 9 0,-30-6-21,0-1-1,30 2 0,43-5 396,169-18 0,-238 16-338,-23 0-104,1 1 0,-1-1 0,1 0 0,0-1 0,-1 1 0,1-1 0,-1 1 0,1-1 0,-1 0 0,6-2 0,-2 1 116,-2-1 60,-2 0 3,-2 2-161,0 1 1,0-1-1,0 0 1,0 0-1,-1 1 1,1-1 0,0 0-1,-1 0 1,1 0-1,0 0 1,-1 0-1,1 0 1,-1 0-1,1 0 1,-1 0 0,0-1-1,0 1 1,1 0-1,-1 0 1,0 0-1,0 0 1,0 0-1,0-1 1,0 1 0,0 0-1,-1 0 1,1 0-1,0 0 1,-1 0-1,1 0 1,0 0-1,-1 0 1,1 0 0,-1 0-1,0 0 1,0-2-1,-2 0 30,0-1-1,0 0 1,0 1-1,-1-1 1,1 1-1,-1 0 1,-5-3-1,-4-5 47,9 8-83,1 1-1,-1-1 1,1 1-1,-7-3 1,-11-9-169,14 5-315,7 9 461,0 0 1,-1 0-1,1-1 0,0 1 1,0 0-1,0 0 1,0 0-1,0-1 0,1 1 1,-1 0-1,0 0 0,0 0 1,0 0-1,0-1 0,0 1 1,0 0-1,0 0 0,0 0 1,0 0-1,0-1 0,0 1 1,1 0-1,-1 0 0,0 0 1,0 0-1,0 0 1,0 0-1,0-1 0,1 1 1,-1 0-1,1 0 20,1-1 1,-1 1-1,0 0 0,1 0 1,-1-1-1,1 1 1,-1 0-1,0 0 0,1 1 1,-1-1-1,2 0 1,4 2 8,9 0 105,0 2-1,1 0 0,19 8 1,-22-6-49,5 2 133,19 11 0,-33-16-134,-1 0 0,1 0 1,-1 0-1,0 0 0,0 1 0,0-1 1,0 1-1,-1 0 0,5 7 0,-7-9-39,0 0 0,0 0 0,0 1 0,0-1 0,0 0-1,-1 0 1,1 1 0,-1-1 0,0 0 0,0 1 0,0-1 0,0 0-1,0 1 1,0-1 0,-1 4 0,0-2 85,-1 1-1,1 0 1,-1-1 0,0 1-1,-1-1 1,1 0-1,-4 5 1,1-2-589,-1 0-1,0 0 1,-1-1 0,1 1-1,-1-1 1,0-1 0,-14 9-1,13-8-1032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19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 4480,'-2'-1'198,"-3"-5"1150,11 2-340,-5 3-877,-1 1-1,1 0 0,-1 0 0,1 0 0,-1 0 1,1 0-1,0 0 0,-1 0 0,1 0 0,-1 0 0,1 0 1,0 0-1,-1 0 0,1 0 0,-1 0 0,1 1 1,-1-1-1,1 0 0,0 0 0,-1 1 0,1-1 0,-1 0 1,1 1-1,-1-1 0,0 1 0,1-1 0,-1 0 1,1 1-1,-1-1 0,1 2 0,12 19 1834,-10-14-1716,-1 0 1,0 1-1,0-1 0,0 1 0,-1-1 0,0 13 0,-3 50 603,1-46-495,-18 313 1100,15-264-379,4-73-1069,0 0 0,0 0 0,0 0 0,0 0 0,0 1 0,0-1 0,0 0 0,0 0-1,0 0 1,0 0 0,0 1 0,0-1 0,0 0 0,0 0 0,0 0 0,0 0 0,0 1-1,0-1 1,0 0 0,0 0 0,0 0 0,0 0 0,0 0 0,0 1 0,0-1-1,1 0 1,-1 0 0,0 0 0,0 0 0,0 0 0,0 0 0,0 1 0,0-1 0,1 0-1,-1 0 1,0 0 0,0 0 0,0 0 0,0 0 0,1 0 0,-1 0 0,0 0 0,0 0-1,0 0 1,0 0 0,1 0 0,7-6-74,9-16-500,-16 21 513,58-86-934,22-30 715,-78 113 281,0 0-1,1 0 0,0 0 1,0 0-1,0 1 1,8-6-1,-11 9 4,0-1 0,0 1 0,0-1-1,0 1 1,0 0 0,0 0 0,0-1 0,0 1 0,0 0 0,0 0-1,0 0 1,0 0 0,0 0 0,0 0 0,1 0 0,-1 1 0,0-1-1,0 0 1,0 1 0,0-1 0,0 0 0,0 1 0,-1-1 0,1 1 0,0 0-1,0-1 1,0 1 0,0 0 0,-1-1 0,1 1 0,0 0 0,0 0-1,-1 0 1,1-1 0,-1 1 0,1 0 0,-1 0 0,1 0 0,-1 2-1,2 1 58,0 0-1,-1 0 0,0 0 0,0 0 0,0 0 0,0 0 0,-1 0 0,1 1 0,-1-1 0,0 0 0,0 0 0,-2 6 0,0 2 172,-1 0 1,-8 24-1,9-32-196,0 0 1,-1 1-1,1-1 1,-1 0 0,0 0-1,0-1 1,0 1-1,-1-1 1,0 1-1,1-1 1,-1 0 0,0-1-1,-8 5 1,11-6-65,1-1-1,-1 0 1,1 0 0,-1 1 0,1-1 0,-1 0 0,1 1 0,-1-1-1,1 0 1,-1 1 0,1-1 0,0 1 0,-1-1 0,1 1 0,-1-1-1,1 1 1,0 0 0,8 5 307,5 0-41,23 16-26,10 5-2125,-15-11-3940,-14-9 3168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55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32 143 2304,'-2'0'73,"2"0"-44,0 0 0,-1 0-1,1 0 1,0-1 0,-1 1 0,1 0-1,0 0 1,-1 0 0,1 0 0,0 0-1,-1 0 1,1 0 0,0 0 0,-1 0 0,1 0-1,0 1 1,-1-1 0,1 0 0,0 0-1,-1 0 1,1 0 0,0 0 0,-1 0-1,1 1 1,0-1 0,0 0 0,-1 0-1,1 1 1,0-1 0,0 0 0,0 0-1,-1 1 1,1-1 0,0 0 0,0 0-1,0 1 1,0-1 0,-1 0 0,1 1 0,0 2 1323,8 5-104,-5-6-1060,0 0 0,1 0 1,-1 0-1,1 0 0,-1-1 1,1 1-1,0-1 0,0 0 1,-1 0-1,1 0 0,0-1 1,0 1-1,0-1 0,0 0 1,0 0-1,0 0 0,0-1 1,7-1-1,-1 0 44,-1-1 1,1 0-1,-1 0 1,0-1-1,1 0 1,10-7-1,-19 10-195,0 0 1,1 0-1,-1 1 1,0-1-1,0 0 1,0 0-1,0 0 1,0 0-1,0 0 1,-1 0-1,1 0 0,0 0 1,-1-1-1,1 1 1,0 0-1,-1 0 1,1-1-1,-1 1 1,0 0-1,1 0 1,-1-1-1,0 1 1,0-3-1,0 2-18,-1 0 0,1 1-1,-1-1 1,1 0 0,-1 0 0,0 1-1,0-1 1,0 1 0,0-1 0,0 1 0,0-1-1,0 1 1,-1-1 0,1 1 0,0 0-1,-1 0 1,1 0 0,-1 0 0,-1-1 0,-2-1-53,1 1 0,-1-1 0,0 1 0,1 0 0,-1 1 0,0-1 0,0 1 0,-1 0 0,1 0 0,0 1 0,0-1 0,0 1 0,0 0 0,-1 1 0,1-1 0,0 1 0,0 0 0,0 0 0,0 1 0,0-1 0,0 1 0,0 0 0,1 0 0,-1 1 0,1 0 0,-1 0 0,1 0 0,0 0 0,0 0 0,0 1 0,1 0 0,-1 0 0,1 0 0,-5 7 0,6-7 37,1 0 0,0 0 0,-1 0 0,1 0 0,0 0 0,1 0 0,-1 0 0,1 1 0,0-1 0,0 0 0,0 0 0,0 0 0,1 0 0,2 8 0,-2-5 23,1 0 0,1-1 0,-1 1 0,1-1-1,0 0 1,0 0 0,1 0 0,6 8 0,-8-12 30,1 1 0,0-1 0,0 1 0,0-1 0,0 0 0,1 0 0,-1-1 0,0 1 1,1-1-1,-1 1 0,1-1 0,-1 0 0,1 0 0,0-1 0,-1 1 0,1-1 0,0 0 0,0 0 1,-1 0-1,1 0 0,0-1 0,-1 1 0,5-2 0,7-2 157,-1 0 0,1-1 0,-1-1-1,16-8 1,79-46 219,53-23-789,-154 79 227,-2 1 34,-1 1-1,1-1 1,0 1 0,-1 1-1,12-3 1,-16 4 106,1 0 1,-1 0-1,0 0 1,0 0-1,0 0 1,0 1-1,0-1 1,0 0-1,0 0 1,1 1-1,-1-1 1,0 1-1,0-1 1,0 1-1,-1 0 1,1-1-1,0 1 1,0 0-1,0-1 1,0 1-1,0 0 1,-1 0-1,1 0 1,0 0-1,-1 0 1,1 0-1,-1 0 1,1 0-1,-1 0 1,1 0-1,-1 0 1,0 0-1,0 0 1,1 0-1,-1 0 1,0 0-1,0 3 1,0 7 125,0 1 0,-1-1 0,-1 1-1,0-1 1,-4 15 0,1 0-50,2-12-30,0-2 222,1 0 0,-1 23 1,3-35-259,0 0 0,0 1 0,0-1 0,0 0 0,-1 0 1,1 1-1,0-1 0,0 0 0,0 0 0,0 0 1,0 1-1,1-1 0,-1 0 0,0 0 0,0 1 1,0-1-1,0 0 0,0 0 0,0 0 0,0 1 1,0-1-1,0 0 0,1 0 0,-1 0 0,0 1 1,0-1-1,0 0 0,0 0 0,1 0 0,-1 0 0,0 1 1,0-1-1,1 0 0,5-5 470,10-20 14,-12 18-441,18-24-272,0 0-1,47-48 0,-67 77 172,1 0-1,-1 0 1,1 0-1,0 0 1,0 0-1,-1 0 1,1 1-1,0-1 1,4 0-1,-6 2 29,0-1-1,0 1 0,0 0 1,0 0-1,0 0 0,0 0 1,0 0-1,0 0 0,0 0 1,0 0-1,0 0 1,0 0-1,-1 0 0,1 1 1,0-1-1,0 0 0,0 1 1,0-1-1,0 1 0,0-1 1,0 1-1,-1-1 1,1 1-1,0 0 0,0-1 1,-1 1-1,1 0 0,0 0 1,-1-1-1,1 1 0,-1 0 1,1 0-1,-1 0 0,1 2 1,9 30 98,-8-26-61,-1 0 0,1-1 1,0 1-1,6 9 0,-7-14-8,0 0 1,0 0-1,1 0 1,-1 0-1,1-1 0,0 1 1,-1-1-1,1 1 0,0-1 1,0 1-1,0-1 0,0 0 1,0 0-1,0 0 0,0 0 1,0 0-1,0-1 0,4 1 1,0 0 29,0 0-1,0-1 1,0 0 0,1 0 0,-1-1-1,0 1 1,0-2 0,0 1 0,0 0-1,8-4 1,9-5 101,28-15 0,-23 11-101,-10 5 135,-1 0 0,27-20 0,-37 24-117,0-1 0,0 0-1,-1-1 1,0 0 0,0 0-1,-1 0 1,0 0-1,5-9 1,-9 14-91,0 0 1,0 0-1,-1 0 0,1 0 1,0 0-1,-1 0 1,0 0-1,1 0 0,-1-1 1,0 1-1,0 0 0,0 0 1,0 0-1,-1-3 0,1 4-4,-1 0-1,1 0 0,0 0 1,-1 0-1,1 1 1,-1-1-1,1 0 0,-1 0 1,0 0-1,1 1 0,-1-1 1,0 0-1,0 1 1,1-1-1,-1 0 0,0 1 1,0-1-1,0 1 0,0-1 1,0 1-1,0 0 1,1-1-1,-1 1 0,0 0 1,0 0-1,0-1 1,0 1-1,0 0 0,0 0 1,0 0-1,0 0 0,0 1 1,-2-1-1,-2 1-5,-1 0 1,0 1-1,1 0 0,-1 0 0,1 0 0,0 1 1,0-1-1,0 1 0,0 0 0,-5 5 1,4-3 37,1-1-1,0 1 1,0 0 0,0 0 0,1 0 0,-1 1 0,1 0 0,-4 8 0,7-11-2,0 0 0,0-1 0,0 1 0,1 0-1,-1 0 1,1-1 0,-1 1 0,1 0 0,0 0 0,0 0-1,1-1 1,-1 1 0,0 0 0,1 0 0,0-1 0,-1 1-1,1 0 1,0-1 0,1 1 0,-1 0 0,0-1 0,1 0-1,-1 1 1,3 2 0,0-1 9,0 0 0,0 0 0,0 0-1,0-1 1,1 1 0,-1-1 0,1 0 0,0 0 0,0-1-1,0 1 1,6 1 0,2-1 62,-1 0 0,1-1 0,0-1-1,0 0 1,0 0 0,0-1 0,0-1 0,0 0 0,0-1-1,0-1 1,23-7 0,-5 0 55,0-3 0,-1 0 1,44-27-1,60-38-219,-126 70-150,-8 8 238,0 0-1,0 1 1,0-1 0,0 0 0,0 0-1,0 0 1,0 0 0,0 0 0,0 0 0,0 0-1,0 0 1,-1 0 0,1 0 0,0 0-1,0 0 1,0 0 0,0 0 0,0 1-1,0-1 1,0 0 0,0 0 0,0 0 0,0 0-1,-1 0 1,1 0 0,0 0 0,0 0-1,0 0 1,0 0 0,0 0 0,0 0 0,0 0-1,0 0 1,0 0 0,-1-1 0,1 1-1,0 0 1,0 0 0,0 0 0,0 0 0,0 0-1,0 0 1,0 0 0,0 0 0,0 0-1,0 0 1,0 0 0,0 0 0,-1 0-1,1 0 1,0 0 0,0-1 0,0 1 0,0 0-1,0 0 1,0 0 0,0 0 0,0 0-1,0 0 1,0 0 0,0 0 0,0 0 0,0-1-1,0 1 1,0 0 0,0 0 0,0 0-1,0 0 1,0 0 3,-1 0 0,0 1 0,1-1 0,-1 0-1,0 1 1,1-1 0,-1 0 0,1 1 0,-1-1 0,1 1-1,-1-1 1,1 1 0,-1-1 0,1 1 0,-1-1 0,1 1 0,0 0-1,-1-1 1,1 1 0,0-1 0,0 1 0,-1 0 0,1-1-1,0 1 1,0 0 0,0-1 0,0 1 0,0 0 0,0 0 0,0-1-1,0 1 1,0 0 0,0-1 0,1 2 0,0 10-14,0 0 1,-1 0-1,0 0 1,-2 13-1,1 28-25,1-48 37,1 0 1,-1 0-1,1 0 0,0 0 0,1 0 0,-1-1 1,1 1-1,3 5 0,-4-7 6,1-1 0,-1 0 0,1 1 0,0-1-1,0 0 1,0 0 0,0 0 0,0 0 0,1 0 0,-1 0 0,0-1 0,1 1-1,0-1 1,-1 0 0,1 1 0,0-1 0,-1 0 0,1-1 0,0 1 0,0-1-1,0 1 1,0-1 0,0 0 0,0 0 0,0 0 0,0 0 0,4-1 0,7-2 30,-1 0 0,0-1 1,-1 0-1,20-10 0,-24 10-21,62-25 101,-26 11-69,48-26-1,-60 26-73,-16 11 9,-2-2 1,1 0-1,-1 0 0,23-21 0,-108 91-23,70-60 58,-9 7-37,0 0 0,-10 12-1,19-18 29,-1 0-1,0 0 1,1 0 0,-1 0-1,1 0 1,-1 0-1,1 0 1,0 0-1,0 1 1,0-1-1,0 1 1,1-1-1,-1 1 1,0-1 0,1 1-1,0-1 1,0 1-1,0 3 1,0-6 7,0 1 1,0-1-1,0 1 0,0 0 1,1-1-1,-1 1 0,0-1 1,0 1-1,1-1 1,-1 0-1,0 1 0,1-1 1,-1 1-1,0-1 0,1 1 1,-1-1-1,1 0 0,-1 1 1,1-1-1,-1 0 1,1 0-1,-1 1 0,1-1 1,-1 0-1,1 0 0,-1 0 1,1 0-1,-1 1 1,1-1-1,-1 0 0,1 0 1,-1 0-1,1 0 0,-1 0 1,2 0-1,19-6 285,-19 5-267,6-3-13,0 0 0,0 0 0,-1 0 0,0-1-1,0 0 1,0-1 0,-1 0 0,8-7 0,1-5-69,25-35 0,-36 45-29,-8 9-119,-12 15-23,10-8 218,1 1 0,0-1-1,0 1 1,1 0 0,-3 11 0,-14 52-174,14-44 141,-21 89-73,13-50 171,-3-1 1,-32 80-1,45-135 8,0-1 0,0 0 0,-1-1 0,0 1 0,-1-1-1,-9 10 1,13-16-25,0 0-1,0 0 1,0-1 0,0 1-1,0-1 1,-1 0-1,1 0 1,-1 0 0,1-1-1,-1 1 1,0-1-1,1 0 1,-1 0 0,0 0-1,0 0 1,0-1-1,0 1 1,0-1 0,0 0-1,-6-1 1,4 0-19,0-1-1,0 1 1,0-1 0,1 0 0,-1 0 0,1-1-1,0 0 1,0 0 0,0 0 0,-5-4 0,9 6-45,-1 0-1,1-1 1,0 1 0,0 0 0,0-1 0,-1 1 0,1 0 0,1-1 0,-1 1 0,0-1 0,0 1 0,1-1-1,-1 0 1,1 1 0,-1-1 0,1 0 0,-1 0 0,1 1 0,0-1 0,0 0 0,0 1 0,0-1-1,0 0 1,1 0 0,-1 1 0,0-1 0,1 0 0,-1 1 0,1-1 0,0 0 0,-1 1 0,1-1 0,0 1-1,0-1 1,0 1 0,0 0 0,3-3 0,3-3-20,0 0 1,1 1-1,-1 0 0,1 1 1,1-1-1,-1 2 0,11-5 1,-6 2 9,44-22-148,55-31 127,135-126 431,-136 98-264,16-18-132,-104 84 71,-10 10 33,1 0 0,-2-2 1,0 1-1,18-28 0,-18 26-140,-8 14-152,-7 10 76,-20 37-28,16-35 153,1 1 0,0 0 0,1 0 0,-4 14 0,7-18 97,0 0-1,0 0 0,1 0 1,0 0-1,1 15 0,0-23-70,0 1-1,0 0 0,1-1 1,-1 1-1,0 0 0,0-1 0,1 1 1,-1 0-1,0-1 0,1 1 1,-1-1-1,1 1 0,-1-1 1,1 1-1,-1-1 0,1 1 0,-1-1 1,1 1-1,-1-1 0,1 0 1,0 1-1,-1-1 0,1 0 0,0 0 1,-1 1-1,1-1 0,0 0 1,-1 0-1,1 0 0,0 0 1,-1 0-1,1 0 0,0 0 0,-1 0 1,1 0-1,0 0 0,-1 0 1,1 0-1,0-1 0,-1 1 0,1 0 1,0-1-1,0 1 0,5-3 61,-1 1 0,1-1 0,7-5 0,-11 7-78,63-40-48,-64 40 33,0 1 0,0-1 0,0 0 0,1 1-1,-1-1 1,0 1 0,0-1 0,1 1 0,-1 0 0,0 0 0,2-1 0,-2 1-2,-1 0 1,1 0 0,-1 0 0,1 1 0,-1-1 0,1 0-1,-1 0 1,1 0 0,-1 0 0,1 1 0,-1-1 0,1 0 0,-1 1-1,0-1 1,1 0 0,-1 1 0,1-1 0,-1 0 0,0 1 0,1 0-1,0 2-13,0-1-1,0 1 0,0 0 0,0 0 0,-1 0 0,1 0 0,-1 0 1,0-1-1,1 1 0,-2 4 0,-1 50 36,-2 1 0,-21 98 1,-49 109-5,13-111 141,48-126 1,-1-1-1,-2-1 0,-23 32 0,36-54-99,0 0 0,0 0 0,0 0 0,-1-1 0,1 1 0,-1-1 0,0 1 0,0-1 0,0-1 0,-1 1 0,1-1 0,-1 1 0,1-1 0,-1 0 0,-6 1 0,9-2-20,0-1 0,-1 0 0,1 0 0,-1 0-1,1 0 1,-1 0 0,1 0 0,-1-1 0,1 1-1,-1-1 1,1 1 0,0-1 0,-1 0 0,1 0-1,0 0 1,0 0 0,-1-1 0,1 1 0,0-1 0,0 1-1,1-1 1,-1 0 0,0 1 0,0-1 0,1 0-1,-1 0 1,-1-4 0,-3-3 0,1-1-1,1 1 1,-1-1 0,-5-21 0,7 19-38,0 0-1,0 0 1,1-1 0,1 1 0,0-1 0,1 1 0,0-1 0,1 1-1,0-1 1,1 1 0,1-1 0,0 1 0,0 0 0,1 0 0,1 1 0,0-1-1,0 1 1,1 0 0,13-17 0,0 6-29,2 0 1,0 2-1,36-27 1,-54 44 37,91-68-15,105-61 0,-185 123-36,41-22-1061,-50 29 348,-1 0 1,1 0-1,-1 1 1,1-1-1,0 1 1,-1 0-1,1 0 1,0 1-1,9 0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00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73 573 2080,'-7'6'641,"7"-6"-619,0 0 0,0 0 1,0 0-1,0 0 0,0 0 0,0 0 0,0 0 0,1 0 1,-1 0-1,0 0 0,0 0 0,0 0 0,0 0 1,0 0-1,0 0 0,1 0 0,-1 0 0,0 0 1,0 0-1,0 0 0,0 0 0,0 0 0,0 0 1,0 0-1,1 0 0,-1 0 0,0 0 0,0 1 1,0-1-1,0 0 0,0 0 0,0 0 0,0 0 1,0 0-1,0 0 0,0 0 0,0 0 0,0 1 0,0-1 1,1 0-1,-1 0 0,0 0 0,0 0 0,0 0 1,0 0-1,0 1 0,0-1 0,0 0 0,0 0 1,0 0-1,0 0 0,-1 0 0,1 0 0,0 1 1,0-1-1,0 0 0,0 0 0,0 0 0,0 0 1,0 0-1,0 0 0,0 0 0,0 0 0,0 1 0,0-1 1,-1 0-1,4-1 267,0 0 0,0 1 0,0-1 0,0-1 0,0 1 1,0 0-1,-1-1 0,1 1 0,0-1 0,2-3 0,5-1 163,45-31 352,-2-2 1,64-60-1,-87 72-497,-17 16-280,64-62 186,-76 72-215,0 0 1,-1-1-1,1 1 1,0 0-1,0-1 1,-1 1-1,1 0 1,-1-1-1,0 1 1,1-3-1,-1 4 3,0 0 1,0-1-1,0 1 0,0 0 0,0 0 1,0 0-1,0 0 0,0-1 0,0 1 0,0 0 1,0 0-1,0 0 0,0 0 0,0-1 1,0 1-1,0 0 0,0 0 0,0 0 1,0 0-1,0-1 0,0 1 0,-1 0 1,1 0-1,0 0 0,0 0 0,0 0 0,0 0 1,0-1-1,0 1 0,-1 0 0,1 0 1,0 0-1,-10 4 103,0 4-64,0 1 0,1 0 0,0 0 0,0 1 0,1 0 0,-9 14 0,-37 71 369,45-77-373,-130 261 865,102-204-629,-64 160 1248,95-220-1371,5-10 54,-1 0-1,0 1 1,0-1 0,-1 0-1,1 0 1,-1-1 0,0 1 0,0-1-1,-6 6 1,9-10-197,0 0 0,0 0 0,0 0-1,0 0 1,-1 0 0,1 0 0,0 0 0,0 0-1,0 0 1,0 0 0,0 0 0,-1 0 0,1 0-1,0 0 1,0 0 0,0 0 0,0 0 0,0 0-1,0 0 1,-1 0 0,1 0 0,0 0-1,0-1 1,0 1 0,0 0 0,0 0 0,0 0-1,0 0 1,0 0 0,0 0 0,-1-1 0,1 1-1,0 0 1,0 0 0,0 0 0,0 0 0,0 0-1,0 0 1,0-1 0,0 1 0,0 0 0,0 0-1,0 0 1,0 0 0,0-1 0,0 1 0,0 0-1,0 0 1,0 0 0,0 0 0,0 0 0,1 0-1,-1-1 1,0 1 0,0 0 0,0 0 0,0 0-1,3-16 48,2 4-69,1 0-1,0 1 0,0 0 0,2 0 0,-1 0 0,1 1 0,1 0 0,0 0 0,0 1 0,16-11 0,12-7-263,65-37 0,-95 61 279,15-11-305,46-18 0,-62 30 256,0 0 0,1 0 0,-1 0 0,0 1 0,1-1 0,-1 2 1,0-1-1,1 1 0,-1 0 0,1 0 0,-1 1 0,1-1 0,7 4 0,-12-4 49,-1 0-1,1 1 1,-1-1 0,1 1 0,-1 0 0,0-1-1,0 1 1,1 0 0,-1 0 0,0 0-1,0 0 1,0 0 0,0 0 0,0 0 0,0 1-1,0-1 1,0 0 0,0 0 0,-1 1-1,2 0 1,-2 0 10,1 1-1,-1-1 0,0 0 1,0 0-1,0 0 0,0 0 1,0 0-1,0 0 0,-1 0 1,1 0-1,0 0 0,-2 4 1,-3 4 84,0 0 0,0 0 1,-1-1-1,-9 13 0,10-15-2,-3 3 33,0 2 1,1-1-1,1 1 1,0 0-1,-7 19 1,13-30-101,0 0 0,0-1 0,-1 1 0,1 0 0,0-1 1,0 1-1,0 0 0,0 0 0,0-1 0,0 1 1,0 0-1,0 0 0,0-1 0,1 1 0,-1 0 1,0-1-1,0 1 0,1 1 0,-1-2-4,1 1 1,-1-1-1,1 0 0,-1 1 1,1-1-1,-1 0 0,0 0 1,1 1-1,-1-1 0,1 0 1,-1 0-1,1 0 0,-1 0 1,1 0-1,-1 1 0,1-1 1,-1 0-1,1 0 0,0-1 1,4 1 60,-1-1-1,1 0 1,-1 0 0,8-4 0,-6 3-125,32-12 28,0-2-1,47-27 1,64-53 310,-145 93-254,13-10-50,-16 13-7,-1-1 1,1 0 0,0 1 0,0-1 0,-1 0 0,1 0 0,-1 0-1,1 1 1,0-1 0,-1 0 0,0 0 0,1 0 0,-1 0-1,0 0 1,1-2 0,-1 3 9,0 0-1,-1 0 1,1 0 0,0 0-1,0 0 1,0 0 0,-1 0-1,1 0 1,0 0 0,0 0-1,0 0 1,-1 0 0,1 0-1,0 0 1,0 0 0,0 0-1,-1 0 1,1 0 0,0 0-1,0 0 1,0 0 0,-1 0-1,1 0 1,0 1 0,0-1-1,0 0 1,0 0 0,-1 0-1,1 0 1,0 0 0,0 1-1,0-1 1,0 0 0,0 0-1,0 0 1,-1 1 0,-1 1-31,-11 8 22,0 0 0,0 1 0,2 1 0,-1 0 0,1 1 0,1 0 0,1 1 0,0 0 0,-9 17 0,17-29 45,0 1 1,1-1-1,-1 0 1,0 0-1,1 1 1,0-1-1,-1 4 1,1-5-15,0-1 0,0 1 1,0-1-1,0 1 0,0-1 0,1 1 0,-1-1 1,0 1-1,0-1 0,0 0 0,0 1 1,1-1-1,-1 1 0,0-1 0,0 0 0,1 1 1,-1-1-1,0 1 0,1-1 0,-1 0 1,0 0-1,1 1 0,-1-1 0,1 0 0,-1 0 1,0 1-1,1-1 0,-1 0 0,1 0 1,-1 0-1,1 0 0,-1 1 0,0-1 0,1 0 1,-1 0-1,1 0 0,-1 0 0,1 0 1,-1 0-1,1 0 0,-1-1 0,2 1 0,1-1 41,0 0-1,0 0 0,1 0 0,-1 0 0,0-1 1,0 1-1,0-1 0,0 0 0,4-3 0,24-23 143,-21 18-137,-2 2-21,0 0-1,0 0 1,-1-1 0,0 0-1,-1 0 1,9-17-1,-13 16-521,-8 10-87,-9 10 143,12-7 403,0 0-1,0 0 1,0 1 0,1 0-1,-1-1 1,1 1-1,0 0 1,0 0 0,0 1-1,-2 7 1,3-11 25,1 0 1,0 0-1,-1 1 1,1-1 0,0 0-1,0 1 1,0-1-1,0 0 1,1 0 0,-1 1-1,0-1 1,0 0-1,1 0 1,-1 1-1,1-1 1,-1 0 0,2 2-1,-1-2 4,0 0-1,0 0 1,0 0-1,0-1 1,0 1-1,0 0 1,0 0-1,1-1 0,-1 1 1,0-1-1,1 1 1,-1-1-1,0 0 1,1 1-1,-1-1 1,0 0-1,1 0 1,-1 0-1,3 0 1,18-1 66,0-1 0,0 0 1,0-2-1,-1-1 0,0 0 0,0-2 0,0 0 1,-1-2-1,0 0 0,31-19 0,-37 18-28,-1-1 0,0 0 0,0-1 0,-2 0 0,1-1 0,13-21 0,-1-2 114,24-51 0,67-167-42,-98 205-197,-1 0 0,-3-1 0,9-68 0,-21 116 80,1-10-61,-1 0-1,0 0 1,0 0 0,-1 0 0,-1 0-1,-2-15 1,3 27 54,0 0 0,0-1 0,0 1 1,0 0-1,0-1 0,0 1 0,0 0 0,0-1 0,0 1 0,0 0 0,0-1 1,-1 1-1,1 0 0,0-1 0,0 1 0,0 0 0,0-1 0,0 1 0,-1 0 0,1 0 1,0-1-1,0 1 0,-1 0 0,1 0 0,0-1 0,0 1 0,-1 0 0,1 0 1,0 0-1,0 0 0,-1-1 0,1 1 0,0 0 0,-1 0 0,1 0 0,0 0 0,-1 0 1,1 0-1,0 0 0,-1 0 0,1 0 0,0 0 0,-1 0 0,1 0 0,0 0 1,-1 0-1,1 0 0,0 0 0,0 0 0,-1 0 0,1 1 0,0-1 0,-1 0 0,1 0 1,0 0-1,0 1 0,-1-1 0,1 0 0,0 0 0,0 0 0,-1 1 0,1-1 1,0 0-1,0 1 0,-1-1 0,-13 20-165,14-20 173,-30 56-37,2 2 1,3 0-1,2 2 1,3 0 0,-15 72-1,28-96 2,1-1 1,2 1-1,1 1 0,2-1 1,6 58-1,-3-82 90,0 0-1,1-1 1,0 1-1,8 17 1,-10-25 0,1-1 0,0 1 0,0-1 0,0 1 0,0-1 0,0 0 0,1 0 0,-1 0 1,1 0-1,0 0 0,0-1 0,0 1 0,0-1 0,1 0 0,-1 0 0,0 0 0,6 2 0,-6-4-21,1 1-1,-1-1 0,1 0 1,-1 0-1,1 0 1,0 0-1,-1-1 1,1 0-1,-1 1 0,1-1 1,-1 0-1,0-1 1,1 1-1,-1-1 1,0 1-1,0-1 0,0 0 1,0 0-1,3-3 1,7-6 2,0-1 1,18-20-1,-27 28-19,22-28 32,-1 0 1,34-59-1,-32 47-32,95-165 79,-108 183-119,-1-2-1,-1 1 1,-2-2-1,-1 1 1,-1-1-1,-1-1 1,-2 0-1,-1 1 1,1-45-1,-5 70 18,0 0-44,0 1 1,0 0-1,0-1 0,0 1 1,0-1-1,-1 1 0,0 0 1,1-1-1,-1 1 0,-1 0 0,-2-6 1,4 8 40,0 1 0,0 0 0,0-1 0,-1 1 0,1 0-1,0 0 1,-1-1 0,1 1 0,0 0 0,-1 0 0,1-1 0,0 1 0,-1 0 0,1 0 0,0 0 0,-1 0 0,1-1 0,-1 1 0,1 0 0,0 0 0,-1 0 0,1 0 0,-1 0 0,1 0 0,0 0 0,-1 0-1,1 0 1,-1 0 0,1 0 0,0 1 0,-1-1 0,1 0 0,-1 0 0,1 0 0,0 0 0,-1 1 0,1-1 0,-1 1 0,-11 11-82,12-12 87,-17 23-78,2 1 0,0 0 0,-21 50 0,-22 87 162,50-137-78,-105 354 62,40-49 24,49-210-74,7-45 362,-34 95 0,49-162-287,-1-1 1,0 0 0,0 0-1,-1 0 1,0 0-1,-7 9 1,11-14-75,-1 0-1,0 0 1,0 0 0,0 0 0,0 0 0,0 0-1,0-1 1,0 1 0,0 0 0,0-1-1,-1 1 1,1-1 0,0 1 0,0-1 0,-1 1-1,1-1 1,0 0 0,0 1 0,-1-1 0,1 0-1,0 0 1,-1 0 0,1 0 0,0 0-1,-1-1 1,1 1 0,0 0 0,0-1 0,-1 1-1,1 0 1,0-1 0,0 0 0,0 1-1,-1-1 1,1 0 0,0 1 0,0-1 0,0 0-1,0 0 1,0 0 0,-1-2 0,-2-1-27,1-1 1,0 1-1,0-1 1,1 1-1,-1-1 1,1 0-1,0 0 1,0-1-1,1 1 1,0 0-1,0 0 1,0-1-1,0 1 0,1-1 1,0 1-1,0 0 1,0-1-1,2-6 1,0-3-58,1 1-1,1 0 1,0 1 0,1-1-1,11-22 1,-1 7-5,34-48 0,-37 62 48,0 0 0,1 1 0,1 0 1,26-19-1,-1 7 19,1 1-1,69-29 1,-56 29 210,54-35 0,-91 49-215,-1-1 1,0 0-1,-1-1 1,0-1-1,-1 0 1,-1-1-1,0 0 1,-1-1-1,-1 0 1,0-1-1,-1 0 1,8-24-1,-13 32-56,3-11-70,-7 18 47,-3 9-28,-72 154-174,70-152 311,0 0 0,1 0 0,0 0 1,1 1-1,-1-1 0,2 1 0,-1-1 0,2 1 0,-2 11 0,3-20-6,0 1-1,0-1 0,1 1 1,-1-1-1,0 0 0,1 1 1,-1-1-1,1 1 1,-1-1-1,1 0 0,0 0 1,-1 1-1,1-1 0,0 0 1,0 0-1,0 0 0,0 0 1,0 0-1,0 0 0,0 0 1,0 0-1,0 0 0,1 0 1,-1-1-1,0 1 0,2 0 1,0 0 48,-1 0 0,1 0 0,0-1 0,-1 1 0,1-1 0,0 1 0,0-1 0,-1 0 0,1 0 0,0 0 0,0-1 0,-1 1 0,4-2 0,2 0-34,0-2-1,0 1 1,-1-1-1,1-1 1,-1 1 0,0-1-1,0 0 1,-1-1-1,0 0 1,0 0-1,8-10 1,3-6-77,-2-1 0,17-31 1,6-32 97,-6 13-441,-37 90 206,0 0 0,1 0-1,-2 25 1,-5 21 232,8-51 51,-5 32-61,8-41-28,-1-1 0,1 1 0,0 0 0,1 0 0,-1 0 0,0-1 0,1 1 0,-1 0 0,1-1 0,0 1 0,0 0 0,0-1 0,2 3 0,-2-4 10,-1 0 0,1 0 0,0 0 0,0-1 0,0 1 0,0 0 1,0-1-1,0 1 0,1-1 0,-1 1 0,0-1 0,0 1 0,0-1 0,0 0 0,1 0 0,-1 1 0,0-1 0,0 0 0,1 0 0,-1 0 0,0 0 0,0-1 0,0 1 1,1 0-1,0-1 0,5-1 65,-1 1 0,0-2-1,10-3 1,-6 0-35,-1 0-1,0-1 1,-1 0-1,1 0 1,-1-1-1,-1 1 1,9-12-1,-6 7-196,1 0-1,21-17 1,-31 28 142,-1 1 0,1-1 0,-1 1 0,1-1 0,0 1 1,-1-1-1,1 1 0,0-1 0,0 1 0,-1 0 0,1-1 0,0 1 0,0 0 1,-1 0-1,1-1 0,0 1 0,0 0 0,0 0 0,0 0 0,-1 0 0,1 0 1,0 0-1,0 0 0,0 1 0,-1-1 0,1 0 0,0 0 0,0 1 1,0-1-1,-1 0 0,1 1 0,0-1 0,-1 0 0,1 1 0,0-1 0,-1 1 1,1 0-1,0-1 0,-1 1 0,1-1 0,-1 1 0,1 1 0,2 3-16,0 1 0,-1-1 0,0 1 0,0 0 0,1 7 0,4 11 18,-6-22 17,0 0 1,0-1-1,0 1 0,0 0 1,1 0-1,-1-1 1,0 1-1,1-1 0,-1 1 1,1-1-1,-1 1 0,1-1 1,0 0-1,0 0 0,-1 0 1,1 0-1,0 0 0,0 0 1,0-1-1,0 1 0,0 0 1,0-1-1,0 0 1,0 1-1,0-1 0,1 0 1,-1 0-1,0 0 0,0 0 1,0-1-1,0 1 0,0-1 1,2 0-1,2-2 22,0 0 0,0 0 0,0-1 0,-1 0 0,1 0 0,-1-1 0,0 1 0,0-1 0,7-10 0,-2 1 19,0-1 1,11-25 0,-9 14 19,-1 0 0,13-51 0,16-49-583,-40 125 505,1 1-1,-1-1 1,1 0-1,-1 0 1,1 0-1,-1 1 1,1-1 0,-1 0-1,1 1 1,-1-1-1,1 0 1,0 1-1,0-1 1,-1 1-1,1-1 1,0 1 0,0-1-1,0 1 1,-1-1-1,1 1 1,0 0-1,0 0 1,0-1 0,0 1-1,0 0 1,0 0-1,0 0 1,-1 0-1,1 0 1,0 0-1,0 0 1,0 0 0,0 1-1,0-1 1,1 1-1,3 0-9,1 1 1,-1 0-1,0 1 0,7 3 1,-9-4-44,10 5 88,0-1-1,0-1 0,0 0 0,1 0 0,0-2 1,-1 1-1,1-2 0,1 0 0,24 0 0,-47 4-53,-1 1 0,1 0 0,-12 14 0,16-17 29,-26 24 11,-29 31 9,19-13-101,-54 65-228,92-108 310,0 0-1,0 0 1,0 0-1,1 0 1,-1 1-1,1-1 1,0 0-1,-1 5 1,1-7 6,1 0 1,0 0 0,0 0-1,0 1 1,0-1 0,0 0-1,1 0 1,-1 0 0,0 0-1,0 0 1,1 0 0,-1 0 0,1 0-1,-1 0 1,1 0 0,-1 0-1,1 0 1,0 0 0,-1 0-1,1 0 1,0-1 0,0 1 0,-1 0-1,1 0 1,0-1 0,0 1-1,0-1 1,0 1 0,1 0-1,1 0 28,0 1 0,1-1 0,-1 0-1,0-1 1,0 1 0,1 0 0,-1-1-1,1 0 1,-1 1 0,0-2-1,1 1 1,-1 0 0,1-1 0,-1 1-1,0-1 1,0 0 0,1 0 0,-1 0-1,0 0 1,0-1 0,0 1 0,0-1-1,0 0 1,4-4 0,2-1-24,0-1 0,-1 1 1,0-2-1,-1 1 0,13-20 1,-8 9-11,-2-1 0,0-1 0,-1 0 1,-2 0-1,6-22 0,-8 28-3,-2 3-5,1 0-1,-2 0 0,0 0 1,0-1-1,-1 1 0,-1 0 1,0-15-1,0 25-9,-1 0 0,1 0 0,0 1 0,-1-1 1,1 0-1,-1 0 0,1 1 0,-1-1 0,-1-2 0,1 4 6,1-1 0,0 1 1,-1-1-1,1 1 0,0-1 0,-1 1 0,1 0 1,-1-1-1,1 1 0,-1 0 0,1-1 0,-1 1 1,1 0-1,-1 0 0,1 0 0,-1-1 0,1 1 0,-1 0 1,1 0-1,-2 0 0,1 0-10,0 1 0,-1-1 0,1 0 0,0 1 1,0-1-1,-1 1 0,1 0 0,0-1 0,0 1 0,0 0 0,0 0 0,0 0 0,0 0 0,0 0 1,0 0-1,0 0 0,1 0 0,-1 0 0,0 0 0,1 0 0,-1 0 0,0 2 0,-4 9 5,0-1 0,1 1-1,0 0 1,1 0 0,0 0-1,1 0 1,-2 25 0,5-32 21,0 1 1,0 0-1,0-1 0,1 1 1,0-1-1,0 0 1,0 0-1,0 1 0,7 8 1,6 16-8,-12-23 40,-3-7-37,0 0 1,0 1 0,0-1 0,1 1 0,-1-1 0,0 1 0,0-1 0,0 0-1,0 1 1,1-1 0,-1 1 0,0-1 0,1 0 0,-1 1 0,0-1 0,1 0-1,-1 1 1,0-1 0,1 1 0,13-6 172,-11 4-169,-1-1 0,0 1 0,1-1 0,-1 0 1,0 1-1,0-1 0,0 0 0,0-1 0,-1 1 0,1 0 1,-1 0-1,1-1 0,-1 1 0,0-1 0,1 1 0,-2-1 1,1 0-1,0 1 0,0-1 0,0-4 0,0 2-22,0 1 1,0 0-1,1 0 0,-1 0 0,1 0 0,4-8 0,-4 10 7,-1 1 16,-1 1 0,0-1 0,1 1 0,-1-1-1,0 0 1,1 1 0,-1-1 0,0 0 0,0 1 0,0-1 0,0 0 0,0 1 0,0-1 0,0 0-1,0 1 1,0-1 0,0 0 0,0 1 0,-1-2 0,2 10-74,0 0 1,0-1-1,1 1 0,0-1 1,0 1-1,0-1 0,1 0 1,0 0-1,6 9 0,-6-11 68,0 0 1,0-1-1,0 1 0,0-1 0,1 1 0,0-1 0,0 0 0,0-1 1,1 1-1,-1-1 0,1 0 0,0 0 0,9 5 0,-10-8 40,0 1-1,-1 0 1,1-1-1,-1 0 1,1 0-1,0 0 1,-1 0-1,1-1 1,0 1-1,-1-1 1,1 0-1,-1 0 1,1 0-1,-1 0 1,0-1-1,1 0 0,-1 1 1,0-1-1,0 0 1,5-5-1,1 0 3,0-1 1,-1-1-1,0 1 0,0-1 0,7-13 0,16-28-94,-1-2-1,-3-1 1,31-88 0,-58 141 38,0 0 1,0-1-1,0 1 1,0 0-1,1 0 1,-1 0 0,0 0-1,0-1 1,0 1-1,0 0 1,0 0-1,0 0 1,0-1-1,0 1 1,1 0-1,-1 0 1,0 0 0,0-1-1,0 1 1,0 0-1,0 0 1,0 0-1,0-1 1,0 1-1,0 0 1,0 0 0,-1-1-1,1 1 1,0 0-1,0 0 1,0 0-1,0-1 1,0 1-1,0 0 1,0 0-1,0 0 1,-1 0 0,1-1-1,0 1 1,0 0-1,-6 10-259,-13 49 297,-16 98-1,25-86 117,10-65-127,-1 0 0,1 0 0,1 0 0,-1-1 1,1 1-1,0 0 0,0-1 0,1 1 0,3 10 0,-4-15 13,0 0 0,-1 1 0,1-1 0,0 0 0,0 1-1,0-1 1,0 0 0,0 0 0,0 0 0,0 0 0,1 0-1,-1 0 1,0 0 0,0 0 0,1-1 0,-1 1 0,1 0-1,-1-1 1,3 1 0,-2-1 2,1 1-1,-1-1 1,0-1-1,0 1 1,0 0-1,1 0 1,-1-1-1,0 1 1,0-1-1,0 0 1,0 0-1,3-1 1,2-3 10,1 1 0,-1-1 1,-1-1-1,1 0 0,11-12 1,-6 4-8,-6 6-49,0 1 0,1 0-1,15-12 1,-22 19 6,0-1 1,1 1-1,-1 0 0,0-1 1,1 1-1,-1 0 0,1 0 0,-1-1 1,1 1-1,-1 0 0,1 0 1,-1 0-1,1 0 0,-1 0 1,1-1-1,-1 1 0,1 0 0,-1 0 1,1 0-1,-1 0 0,0 0 1,1 0-1,-1 1 0,1-1 1,-1 0-1,1 0 0,-1 0 0,1 0 1,-1 1-1,1-1 0,0 1-5,0 0-1,0 0 0,-1 0 1,1 0-1,-1 0 0,1 0 1,-1 0-1,1 0 0,-1 0 0,0 0 1,1 0-1,-1 3 0,1 3-32,-1 1 0,0 15-1,-3-4 25,0-1 0,0 0 1,-2 0-1,-8 23 0,-33 65 47,44-102-19,-37 75 91,-52 75 1,-57 64 163,96-144-164,45-64-67,-59 80 178,54-75-122,-2-1 0,1 0 0,-27 20 0,36-31-47,0 0 0,-1 0-1,1 0 1,-1-1-1,1 0 1,-1 0 0,-9 3-1,12-5-14,0 0 0,0 1 0,0-1 0,0 0 0,0 0-1,0-1 1,0 1 0,0 0 0,0-1 0,0 1 0,0-1 0,0 0-1,0 1 1,0-1 0,1 0 0,-1 0 0,0 0 0,1 0 0,-1-1-1,0 1 1,1 0 0,-3-4 0,0 0 1,0 0 0,1-1 1,0 0-1,0 0 0,0 0 0,1 0 1,-1 0-1,2 0 0,-1-1 0,1 1 1,0 0-1,0-1 0,0 1 0,1-1 1,1-9-1,1-14-24,1 0-1,8-29 1,-7 40-51,0-7 35,2 1 0,0-1 0,2 1 0,1 1 0,0-1 0,14-22 0,-14 33-21,0 0 1,1 1-1,0 0 0,1 1 0,0 0 1,22-17-1,-15 16-5,1 0-1,0 1 1,0 1-1,34-13 1,-10 8-531,85-21 1,-91 30-2064,46-3 1,-51 9 726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01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90 2560,'35'-77'4277,"-34"77"-4146,-1-1 1,1 0-1,-1 0 1,0 1-1,1-1 0,-1 0 1,0 0-1,0 1 0,0-1 1,0 0-1,0 0 0,0 0 1,0 0-1,0-1 1,0 3-46,-1-1 1,1 0 0,-1 1 0,1-1 0,-1 1-1,1-1 1,0 0 0,-1 1 0,1-1 0,-1 1-1,1-1 1,0 1 0,0 0 0,-1-1 0,1 1-1,0-1 1,0 1 0,0-1 0,-1 2 0,-39 88 1569,-15 40-470,53-123-1217,0-3 83,1-1 0,0 1 0,0 0 0,0 0-1,0 0 1,1 4 0,0-6-481,0 0-1,0-1 1,1 1-1,-1 0 1,0 0 0,1 0-1,0 0 1,-1-1-1,3 4 1,8 11-2371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46.0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14 2656,'-2'-13'3824,"4"23"-1990,-7 51-899,2-38-744,-13 267 763,17-175-682,6 0 0,4-1 0,30 128 0,-33-209-8,1-1-1,2-1 1,19 40 0,-20-51-189,1-1-1,1 0 1,1 0 0,0-1 0,30 29 0,-39-42-547,1-1 0,-1 0-1,1 0 1,0-1-1,0 1 1,10 3 0,2 1-1304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58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1103 3392,'-21'19'7008,"22"-18"-6743,1-1 1,-1 1 0,1-1-1,-1 1 1,1-1 0,-1 0 0,1 0-1,0 0 1,-1 0 0,3 0-1,2 0-17,1-1-1,-1 0 0,0 0 1,1 0-1,-1-1 0,0 0 1,0-1-1,0 1 0,-1-1 1,1 0-1,6-5 0,3-2 136,-1-1 0,22-22 0,-3-3 7,-2 0 0,37-56 0,40-86 94,-85 139-418,-3-2 1,-2 0 0,-1-1-1,-2-1 1,13-61 0,-19 66 0,-2 11 0,-2-2-1,5-55 0,-13 61-280,-2 18 53,5 5 151,-1 0 0,1 0 0,-1 0 0,1 0 0,0 0 0,-1 1 0,1-1-1,0 0 1,-1 0 0,1 0 0,0 1 0,-1-1 0,1 0 0,0 1 0,-1-1 0,1 0 0,0 1-1,0-1 1,-1 0 0,1 1 0,0 0 0,-6 8-33,2 0-1,-1 1 1,1-1-1,1 1 1,0 0 0,-3 16-1,-1 3 12,-64 271-36,58-230 174,4 1 1,-1 93-1,10-158-79,0 14 155,4 35 0,-4-51-134,1-1 1,-1 0-1,1 1 0,0-1 0,0 0 0,0 0 0,1 1 1,-1-1-1,1 0 0,-1 0 0,1 0 0,0-1 1,0 1-1,0 0 0,1-1 0,-1 0 0,5 4 0,-6-5-21,0 0-1,0-1 0,0 1 1,1-1-1,-1 0 1,0 1-1,0-1 0,0 0 1,0 0-1,0 0 0,1 0 1,-1 0-1,0 0 0,0 0 1,0 0-1,0 0 1,1 0-1,-1-1 0,0 1 1,0 0-1,0-1 0,0 1 1,0-1-1,0 1 0,0-1 1,0 0-1,0 1 1,1-3-1,2 0 22,-1-1 0,0 0-1,1 1 1,-2-2 0,4-3 0,-4 4-1,67-127 502,-19 35-367,4 8-108,10-18-36,-33 43 50,38-116 0,-48 115-63,-3 0-1,12-80 1,-29 137-50,0 1 0,-1-1-1,0 0 1,0 1 0,0-1-1,-1 0 1,-2-12 0,2 19 13,1-1 1,0 1 0,0-1 0,0 1-1,0-1 1,-1 0 0,1 1 0,0-1 0,-1 1-1,1-1 1,0 1 0,-1 0 0,1-1-1,0 1 1,-1-1 0,1 1 0,-1 0-1,1-1 1,-1 1 0,1 0 0,-1-1-1,1 1 1,-1 0 0,0 0 0,0 0 3,0 0 0,1 0 0,-1 0 0,0 0 0,1 0 0,-1 1 0,0-1 0,1 0 0,-1 1 0,1-1 0,-1 0 0,0 1 0,1-1 0,-1 1 0,1-1 0,-1 1 0,1-1 0,0 1 1,-1-1-1,1 1 0,-1-1 0,1 2 0,-7 11 45,2 0 1,-1 0 0,2 0 0,-5 24-1,2-13 36,-142 557 828,114-429-335,33-136-321,2-16-239,0 0 1,0 1-1,0-1 0,0 0 0,0 0 1,0 0-1,0 0 0,0 0 1,0 0-1,0 0 0,0 0 1,0 0-1,0 0 0,0 0 0,0 0 1,0 1-1,0-1 0,0 0 1,0 0-1,0 0 0,0 0 1,0 0-1,0 0 0,0 0 0,0 0 1,0 0-1,0 0 0,0 0 1,0 1-1,0-1 0,0 0 1,0 0-1,0 0 0,0 0 0,0 0 1,0 0-1,0 0 0,0 0 1,0 0-1,0 0 0,1 0 1,-1 0-1,0 0 0,0 0 0,0 0 1,0 0-1,0 0 0,0 0 1,0 0-1,0 1 0,0-1 1,0 0-1,0 0 0,0 0 0,1 0 1,-1 0-1,0 0 0,0 0 1,0 0-1,0 0 0,0-1 1,0 1-1,0 0 0,0 0 0,0 0 1,0 0-1,1 0 0,1-4 62,4-13-90,1 1 0,1-1 1,0 2-1,1-1 0,0 1 0,1 0 0,1 1 1,0 0-1,1 1 0,1 0 0,19-15 1,-24 22 58,-3 2-147,0 0 0,0 0 0,1 1 0,-1 0 0,10-4 0,-13 6 84,-1 1 1,1-1 0,0 1-1,0 0 1,-1 0 0,1 0 0,0 0-1,-1 0 1,1 0 0,0 0-1,-1 0 1,1 1 0,0-1-1,-1 0 1,1 1 0,0 0-1,-1-1 1,1 1 0,-1 0-1,1 0 1,-1 0 0,0 0-1,1 0 1,-1 0 0,0 0-1,2 2 1,7 10 65,1 1 0,-2 0 1,0 1-1,11 25 0,12 19 90,-28-53-124,5 9 83,2 1 0,23 27-1,-31-40-51,0 0 1,-1 0-1,1-1 0,0 1 1,0-1-1,0 0 0,0 0 1,1 0-1,-1 0 0,1-1 0,-1 1 1,1-1-1,0 0 0,-1 0 1,1 0-1,0 0 0,0-1 1,-1 0-1,1 1 0,7-2 1,-7 0-6,0 0 0,0-1 0,0 0 0,-1 0 0,1 0 0,-1 0 0,1 0 0,-1-1 0,0 1 0,0-1 0,0 0 0,0 0 0,0 0 0,-1 0 0,1-1 0,-1 1 0,0-1 0,0 1 0,3-8-1,0-1-7,-1 1 1,0-2-1,0 1 0,-2 0 0,3-15 0,-4 13-85,0 0 1,-1 0-1,0 0 1,-1 0-1,-4-21 1,5 33 19,-1 1 0,1-1 0,-1 1 0,1-1 0,-1 1 0,1-1 0,-1 1 0,0 0 0,0-1 0,0 1 0,0 0 0,-2-3 0,3 4 15,-1 0 1,1-1-1,-1 1 1,1 0 0,-1 0-1,1-1 1,-1 1 0,1 0-1,-1 0 1,1 0 0,-1 0-1,0 0 1,1-1 0,-1 1-1,1 0 1,-1 0-1,1 1 1,-1-1 0,0 0-1,1 0 1,-1 0 0,1 0-1,-2 1 1,1 0-7,-1 0 1,0 0-1,0 1 0,1-1 1,-1 1-1,0-1 1,1 1-1,0-1 0,-1 1 1,1 0-1,0 0 0,0 0 1,0 0-1,0 0 1,-1 3-1,0 3 108,0 0-1,1 0 1,0 1-1,0-1 1,0 0-1,1 1 1,1-1-1,0 0 1,0 0-1,0 0 1,1 1 0,3 7-1,-2-6-25,1 0-1,0 0 1,1 0 0,0 0 0,1-1-1,-1 0 1,2 0 0,13 14-1,-17-20-266,0 0-1,1 0 0,-1-1 1,1 1-1,-1-1 1,1 0-1,0 0 0,0 0 1,0-1-1,0 1 0,0-1 1,1 0-1,-1 0 1,0-1-1,1 1 0,-1-1 1,0 0-1,1 0 1,-1 0-1,0-1 0,1 0 1,7-2-1,-6 2-592,0-2 0,0 1 0,0-1 0,-1 0 0,1 0-1,0 0 1,-1-1 0,0 0 0,0 0 0,0 0 0,-1 0 0,1-1 0,-1 0 0,6-8-1,3-7-1999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46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42 2240,'0'-35'5541,"-1"42"-5325,0 0 0,-1 0-1,0 0 1,0 0 0,0 0 0,-1 0-1,0-1 1,-4 7 0,-5 12 365,-9 22 249,12-29-644,0 0 0,2 0 0,0 1 0,2 0 0,-6 25 0,8-27-54,3-17-101,0 1 1,0-1-1,-1 1 0,1-1 0,0 1 1,0-1-1,0 1 0,-1-1 0,1 1 1,0-1-1,-1 1 0,1-1 0,0 1 0,-1-1 1,1 1-1,0-1 0,-1 0 0,1 1 1,-1-1-1,1 0 0,-1 0 0,1 1 1,-1-1-1,1 0 0,-2 1 0,2-2 16,0 1-1,-1-1 1,1 1-1,0-1 1,-1 0-1,1 1 1,0-1 0,-1 1-1,1-1 1,0 0-1,0 1 1,0-1-1,0 1 1,0-1-1,0-1 1,0 2 14,2-23-38,1 1 1,0-1 0,2 1 0,1 0 0,9-22 0,-8 23-109,28-88-635,-35 109 704,1-1 1,-1 0-1,0 0 0,0 1 0,0-1 1,1 0-1,-1 1 0,0-1 0,1 1 0,-1-1 1,1 0-1,-1 1 0,0-1 0,1 1 0,-1-1 1,1 1-1,0-1 0,-1 1 0,1 0 1,-1-1-1,1 1 0,0-1 0,-1 1 0,1 0 1,0-1-1,0 2 8,0-1 1,0 0 0,0 0-1,0 0 1,-1 1-1,1-1 1,0 0-1,0 1 1,-1-1 0,1 1-1,0-1 1,-1 1-1,1-1 1,0 1 0,-1 0-1,1-1 1,0 2-1,3 3 14,0 1-1,-1-1 0,0 1 1,4 9-1,84 189 630,-87-194-419,0 0 0,-1 0 1,0 0-1,3 19 0,-6-26-80,0 1 0,0-1 0,0 0-1,0 0 1,-1 1 0,1-1 0,-1 0 0,-1 5-1,1-6-45,0-1 0,0 1 0,1-1-1,-1 1 1,0-1 0,0 1 0,-1-1-1,1 0 1,0 0 0,0 1-1,-1-1 1,1 0 0,-1 0 0,1 0-1,-1 0 1,-2 1 0,1-1-47,1-1 0,-1 1 1,1-1-1,-1 0 0,0 1 0,0-1 1,1 0-1,-1-1 0,0 1 1,1 0-1,-1-1 0,0 0 0,1 1 1,-5-3-1,-31-16 321,3-6-61,29 21-950,1-1 1,-1 1 0,0 0 0,-10-5 0,6 5-1156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48.0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16 274 2816,'0'-7'299,"1"1"1,0-1-1,0 1 0,4-11 1,3-16 1557,-1-6 117,-7 39-1968,0 0 0,0 0 0,0 0 0,0 0 0,0 0 0,0 0 0,0 0 0,0 0-1,0 0 1,0 0 0,0 0 0,0 0 0,0 0 0,0 0 0,0 0 0,0 0 0,0 0 0,0 0 0,0 0 0,0 0 0,0 0 0,0 0 0,0 0 0,0 0 0,0 0 0,0 0 0,0 0 0,1 0 0,-1 0 0,0 0 0,0 0 0,0 0 0,0 0 0,0 0 0,0 0 0,0 0 0,0 0 0,0 0 0,0 0-1,0 0 1,0 0 0,0 0 0,0 0 0,0 0 0,0 0 0,0 0 0,0 0 0,0 0 0,0 0 0,0-1 0,0 1 0,0 0 0,0 0 0,0 0 0,0 0 0,0 0 0,0 0 0,0 0 0,0 0 0,0 0 0,0 0 0,0 0 0,2 6 177,1 14 63,1 39 538,-3 0 0,-10 99 0,-12 85 400,17-193-711,3-30 240,-7 36 0,6-52-329,2-4-363,0 0 0,0 0 0,-1 0 1,1 0-1,0 0 0,0 0 0,0 0 0,0 0 1,0 0-1,0-1 0,-1 1 0,1 0 1,0 0-1,0 0 0,0 0 0,0 0 1,0 0-1,0 0 0,0 0 0,-1 0 0,1 0 1,0 0-1,0 0 0,0-1 0,0 1 1,0 0-1,0 0 0,0 0 0,0 0 1,0 0-1,0 0 0,0 0 0,0-1 0,0 1 1,0 0-1,0 0 0,-1 0 0,1 0 1,0 0-1,0 0 0,0-1 0,1 1 0,-1 0 1,0 0-1,0 0 0,0 0 0,0 0 1,0 0-1,0-1 0,0 1 0,0 0 1,-1-14 198,0-1 0,2-24 0,1 3-214,-1-13-208,3 1 1,17-81-1,37-90-238,-18 104 189,-32 99 88,-1 0 0,2 1 0,0 1-1,21-26 1,-24 33 78,1 0 0,0 1 0,0 0 0,1 0 0,-1 0 0,1 1 0,14-6 0,-18 9 65,0 1 1,-1-1 0,1 1 0,0 0 0,0 1 0,-1-1 0,1 1 0,0-1 0,6 2 0,-8-1 24,0 0 1,1 1-1,-1-1 0,0 1 0,1 0 0,-1 0 0,0 0 0,0 0 0,0 0 0,0 0 1,0 1-1,0-1 0,0 1 0,0-1 0,0 1 0,1 2 0,0 0 34,0 0 0,-1 1 0,0-1 0,0 0 0,0 1 0,0-1 0,-1 1 0,1-1 0,-1 1 0,-1 0 0,1 0 0,-1-1 0,1 1 0,-1 0 1,-1 0-1,1 0 0,-1-1 0,-1 9 0,-1 0 180,-1 0 1,-1-1-1,1 1 1,-2-1-1,-9 16 1,5-13-76,0-1 0,-1 0 0,-1 0 0,0-1 0,-1-1 0,-1 0 0,0-1 0,0 0 0,-21 11 0,28-18 28,0-1 1,0 1-1,-1-1 1,1-1-1,-15 4 1,-4-3-3933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49.1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29 933 4160,'-17'-5'1333,"16"5"-1270,1 0 1,-1 0-1,1 0 0,-1-1 1,1 1-1,-1 0 0,1 0 1,-1 1-1,0-1 0,1 0 1,-1 0-1,1 0 0,-1 0 1,1 0-1,-1 0 0,1 1 1,0-1-1,-2 1 0,1 0 401,4-3 82,29-29 683,-2-1-1,48-65 1,-60 73-915,102-125 567,-44 55 84,-70 87-813,10-11 137,-16 17-289,0 1 0,0 0 0,0 0 0,0 0 0,0 0 0,0 0 0,1 0 1,-1 0-1,0 0 0,0 0 0,0 0 0,0 0 0,0 0 0,0 0 0,0 0 0,0 0 0,0 0 0,0 0 0,0 0 0,1 0 1,-1 0-1,0 0 0,0 0 0,0 0 0,0 0 0,0 0 0,0 0 0,0 0 0,0 0 0,0 0 0,0 0 0,1 0 1,-1 0-1,0 0 0,0 0 0,0 0 0,0 0 0,0 0 0,0 0 0,0 0 0,0 0 0,0 0 0,0 0 0,0 0 0,0 1 1,0-1-1,0 0 0,0 0 0,0 0 0,1 0 0,-1 0 0,0 0 0,0 0 0,0 0 0,0 0 0,0 0 0,0 0 0,0 1 1,0-1-1,0 0 0,0 0 0,-3 15-126,-19 52 230,14-48 82,1 0 0,1 1 0,1 0 0,1 1 1,-3 37-1,6-57-151,1 0 1,0 0-1,0 0 1,0 0-1,0 0 1,0 0-1,1-1 1,-1 1-1,0 0 1,0 0-1,1 0 1,-1 0-1,0-1 1,1 1-1,-1 0 1,1 1-1,-1-2-19,1 0 1,-1 0-1,0 0 0,1 0 0,-1 0 0,0 0 0,1 0 0,-1 0 1,0 0-1,1 0 0,-1 0 0,0 0 0,1 0 0,-1 0 0,0 0 1,1 0-1,-1 0 0,0 0 0,1 0 0,-1 0 0,0 0 1,0-1-1,1 1 0,-1 0 0,0 0 0,0 0 0,1-1 0,-1 1 1,5-4 102,-1-1 1,0 1-1,5-8 1,-4 5-108,57-82-309,-58 82 216,-3 6 54,-1 0 1,1 0-1,-1 0 0,1 1 1,-1-1-1,1 0 1,-1 1-1,1-1 0,0 0 1,-1 1-1,1-1 1,0 1-1,0-1 0,-1 1 1,1 0-1,1-1 1,-1 1 3,0 0 0,-1 0 0,1 0 0,-1 1 0,1-1-1,0 0 1,-1 0 0,1 1 0,-1-1 0,1 0 0,-1 1 0,1-1 0,-1 1 0,1-1 0,-1 1 0,0-1 0,1 1 0,-1-1 0,1 1 0,-1-1 0,0 1 0,0-1 0,1 1 0,-1-1 0,0 2 0,9 28-285,2 7 107,-10-35 219,0-1 1,-1 1-1,1-1 1,0 0-1,0 1 1,0-1 0,0 1-1,0-1 1,0 0-1,1 0 1,-1 0-1,0 0 1,1 0-1,-1 0 1,0 0-1,1 0 1,2 1-1,-2-2 10,-1 0 1,0 0-1,0 0 0,0 0 0,0 0 0,0 0 0,0 0 1,0 0-1,0 0 0,0-1 0,0 1 0,0 0 0,0-1 0,0 1 1,0-1-1,0 1 0,0-1 0,0 1 0,0-1 0,-1 0 1,1 1-1,0-1 0,0 0 0,-1 0 0,2-1 0,15-25 349,-11 18-275,13-23 79,78-116 240,-70 114-433,-3-1 0,-1-1 0,-1-2 0,-2 0 0,-2 0 0,-2-2 0,12-43 0,-17 46 6,-5 18-171,0 1-1,2-24 1,-7 35-219,-1 9-3,-2 15 101,-1 15 257,-9 149 275,12-152-157,1-1-1,1 1 1,2 0-1,9 37 1,31 79 593,-25-85-2871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49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20 6048,'-21'-13'2752,"21"10"-2400,0 0 1024,0 6-832,8-3 352,10 0-544,15 0-192,7 0-96,21 0 352,3 3-224,10 2 352,-3-2-320,-7 5-3904,-4 8 1984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51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62 221 3552,'-1'-3'189,"1"0"0,-1 0-1,1 0 1,-1 0 0,1 0 0,0 0 0,0 0 0,0 1 0,1-1-1,-1 0 1,1 0 0,0 0 0,0 0 0,0 0 0,0 1 0,2-5-1,5-2 186,-1 0 0,1 1 0,1 0 0,0 0 0,0 1 0,0 0 0,1 1-1,11-6 1,10-3-126,45-16 1,-67 28-263,1 0 1,0 0 0,-1 1-1,14-1 1,-18 3 20,0 0 0,0 0 0,0 0 0,0 0 0,0 1 0,0 0 0,0 0 0,-1 0 0,1 1 0,5 2 0,-9-4 11,1 1 0,-1-1 0,0 1 0,0 0 0,1 0 0,-1 0 0,0 0 0,0 0 0,0 0 0,0 0 0,0 0 0,0 0 0,0 1 0,-1-1 0,1 0 0,0 0 0,-1 1 0,1-1 0,-1 1 0,1-1 0,-1 0 0,1 3 0,-1 0 67,0 1 1,0-1 0,-1 0 0,0 0 0,-1 9 0,0-8 20,-3 16 52,-2-1 0,-1 0 0,0 0-1,-1-1 1,-1 0 0,-14 20 0,-7 4 148,-46 50 0,58-72-230,10-13-13,1 1 1,1 0 0,0 0 0,-9 16 0,15-25-77,1 1 1,-1-1-1,1 1 0,0 0 1,-1-1-1,1 1 1,0 0-1,0 0 0,-1-1 1,1 1-1,0 0 0,0 0 1,0-1-1,0 1 0,0 0 1,0 0-1,0-1 1,0 1-1,1 0 0,-1 0 1,0-1-1,0 1 0,0 0 1,1 0-1,-1-1 1,0 1-1,1 0 0,-1-1 1,1 1-1,-1-1 0,1 1 1,-1-1-1,1 1 1,-1-1-1,1 1 0,0-1 1,-1 1-1,1-1 0,1 1 1,2 1-3,1 0 1,0-1-1,0 0 0,0 0 1,6 1-1,-4-1-11,50 6-122,36 7-124,-83-11 305,0 0-1,0 0 1,0 1 0,0 0-1,-1 0 1,18 12-1,-26-15-7,1 0-1,-1 1 0,1-1 0,-1 0 1,0 1-1,0-1 0,0 0 1,1 1-1,-1 0 0,1 2 1,-2-3-10,1 0 1,-1 0-1,0 0 1,0 0-1,0 0 1,0 0-1,0-1 1,0 1 0,0 0-1,0 0 1,0 0-1,0 0 1,0 0-1,0 0 1,-1 0 0,1-1-1,0 1 1,-1 0-1,1 0 1,-1 0-1,1 0 1,-1-1 0,1 1-1,-1 0 1,0 0-1,-4 3 83,1 0-1,-1 0 0,0-1 0,0 1 1,0-1-1,-1-1 0,1 1 0,-12 3 1,-52 11 226,21-7-36,1-3 0,-1-2 0,0-1 0,-52-5 0,97 1-322,1 0 0,0 0 0,-1-1-1,1 1 1,-1-1 0,1 0 0,0 1 0,0-1-1,-5-3 1,7 4 19,-1 0 0,1-1-1,0 1 1,-1-1 0,1 1 0,-1-1-1,1 1 1,0-1 0,0 1 0,-1-1-1,1 1 1,0-1 0,0 1 0,0-1-1,-1 1 1,1-1 0,0 1-1,0-1 1,0 0 0,0 1 0,0-1-1,0 1 1,0-1 0,0 1 0,0-1-1,1 0 1,-1 1 0,0-1 0,0 1-1,0-1 1,1 1 0,-1-1 0,0 1-1,1-1 1,-1 1 0,0-1 0,1 1-1,-1 0 1,0-1 0,1 1 0,-1-1-1,1 1 1,0 0 0,4-5-17,0 1 0,0 0 0,0 0 0,1 0 1,0 1-1,-1 0 0,1 0 0,7-2 0,14-7-1,145-69-191,-113 54 35,-2-1 0,55-37 1,100-81 300,-91 61 369,-107 76-395,15-10 121,0-2 1,31-30 0,-56 48-149,-1-1 1,1-1-1,-1 1 1,0 0-1,0-1 0,3-5 1,-6 9-52,1 0 1,-1 0-1,0 0 0,1-1 1,-1 1-1,0 0 0,0 0 1,0 0-1,0-1 1,0 1-1,0 0 0,0 0 1,0-1-1,0 1 0,0 0 1,-1 0-1,1-1 0,-1 1 1,1 0-1,-1 0 1,1 0-1,-1 0 0,0 0 1,1 0-1,-1 0 0,0 0 1,0 0-1,-1-1 1,0 0-39,-1 0 1,1 1 0,0-1 0,-1 1 0,1-1 0,0 1 0,-1 0-1,1 0 1,-1 0 0,0 1 0,1-1 0,-1 1 0,-3-1 0,-4 1-45,1 0 1,-1 1 0,0 0-1,0 1 1,1 0 0,-1 0-1,1 1 1,0 0 0,0 1-1,0 0 1,0 1 0,0 0 0,1 0-1,0 0 1,0 1 0,1 1-1,-8 6 1,10-7 46,-1-1 0,1 1 1,0 1-1,0-1 0,1 1 0,0 0 0,0 0 1,1 0-1,0 0 0,0 1 0,0-1 0,1 1 1,0 0-1,1 0 0,0 0 0,0 0 0,0 0 0,1 0 1,1 0-1,-1 0 0,4 13 0,-3-15 62,1 0 1,1 0-1,-1 1 0,1-2 0,0 1 0,0 0 0,1 0 1,-1-1-1,1 0 0,1 0 0,-1 0 0,1 0 0,0-1 0,0 0 1,0 0-1,0 0 0,1 0 0,-1-1 0,1 0 0,0 0 1,0-1-1,1 0 0,-1 0 0,10 2 0,-5-2 57,-1 0-1,1-1 1,0 0-1,0-1 0,0-1 1,-1 1-1,1-2 1,0 1-1,0-1 1,-1-1-1,1 0 1,-1-1-1,0 0 0,13-7 1,-6 0 31,-1 0-1,0-1 1,-1 0 0,20-22 0,50-64 75,-70 78-189,33-49-14,-17 22-22,-30 45-43,0 1-1,0 0 1,0 0 0,0 0-1,0 0 1,1 0-1,-1 0 1,0 0 0,0 0-1,1 1 1,-1-1-1,0 0 1,1 1 0,-1-1-1,1 1 1,-1 0-1,1-1 1,1 1 0,1 0 10,-1 0 1,0 0 0,0 0 0,0 1-1,0-1 1,0 1 0,0 0 0,5 2 0,-2 0 98,-1-1 0,1 1 1,-1 1-1,0-1 0,0 1 1,0 0-1,-1 0 0,1 0 1,4 6-1,-6-4-19,1 0 0,-1-1 1,-1 1-1,1 0 0,-1 0 1,0 1-1,0-1 0,1 10 1,3 55 116,-5-50-52,-1-15-46,1 0 0,-1 0-1,1 0 1,1 0 0,-1 0-1,4 8 1,-4-12-24,-1-1 1,1 0-1,0 1 0,0-1 1,-1 0-1,1 0 1,0 1-1,0-1 0,0 0 1,0 0-1,1 0 0,-1 0 1,0 0-1,0 0 1,1-1-1,-1 1 0,0 0 1,1-1-1,-1 1 0,0-1 1,1 1-1,-1-1 1,1 1-1,-1-1 0,1 0 1,-1 0-1,1 0 0,-1 0 1,1 0-1,-1 0 0,3-1 1,3-1 117,0 0 0,-1 0 0,1-1-1,-1 0 1,11-6 0,30-25 102,-33 24-195,112-92-195,-117 94 145,1 0-503,-16 22 300,-2-1 215,2 0-1,0 0 1,0 1-1,2 0 1,-7 26-1,10-31 10,-1 0 1,2 1-1,-1-1 0,1 1 1,0 0-1,1-1 0,0 0 1,1 1-1,0-1 0,4 11 0,-5-16 32,1 0-1,1 0 1,-1 0-1,1 0 1,0-1-1,-1 1 1,2-1-1,-1 1 1,0-1-1,1 0 1,-1 0-1,7 3 1,-8-4-25,1 0 1,0-1 0,0 1 0,0-1 0,0 0-1,0 0 1,0 0 0,0 0 0,0 0 0,0-1-1,0 0 1,0 1 0,0-1 0,1 0 0,-1 0-1,0-1 1,0 1 0,0-1 0,4-1-1,-1 0 29,0-2 0,0 1 0,0 0 0,-1-1 0,1 0-1,-1-1 1,0 1 0,0-1 0,-1 0 0,0 0 0,1 0-1,-1-1 1,-1 1 0,1-1 0,2-8 0,-1 3 78,-1 1 0,0-1 0,-1-1 0,0 1 0,-1 0 0,0-1 0,0-22 0,-2 29-153,0 1 1,-1-1-1,1 1 0,-1-1 1,0 1-1,0-1 1,0 1-1,-1-1 0,0 1 1,0 0-1,0 0 1,0 0-1,0 0 0,-1 0 1,0 0-1,-6-6 1,5 7-38,-1-1 0,1 1 0,-1-1 0,0 1 1,0 0-1,-1 1 0,1 0 0,0-1 0,-1 2 0,0-1 0,1 1 1,-10-2-1,-17 2 32,21 1 87,11 0-52,0 0-1,0 1 1,0-1-1,0 0 1,0 0-1,0 0 1,0 0 0,0 0-1,0 0 1,1 0-1,-1 0 1,0 0-1,0 0 1,0 0-1,0 0 1,0 0-1,0 0 1,0 0 0,0 1-1,0-1 1,0 0-1,0 0 1,0 0-1,0 0 1,0 0-1,0 0 1,0 0 0,0 0-1,0 0 1,0 0-1,0 1 1,0-1-1,0 0 1,0 0-1,0 0 1,0 0-1,0 0 1,0 0 0,0 0-1,0 0 1,0 0-1,0 1 1,0-1-1,0 0 1,0 0-1,0 0 1,0 0 0,0 0-1,0 0 1,0 0-1,0 0 1,-1 0-1,1 0 1,0 0-1,7 1 37,0 0 0,0 0 0,0-1 0,-1 0-1,1-1 1,12-2 0,12 0 12,52-4-55,33 0-155,-96 7-491,64 3-1784,-73-2 1116,0 1 0,0 1 0,11 3-1,13 9-1938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52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226 643 2912,'-7'-7'709,"6"6"-353,-1-1-1,1 0 1,-1 1 0,0-1 0,0 1 0,1 0 0,-1 0-1,0 0 1,0 0 0,0 0 0,0 0 0,0 0 0,-4-1-1,-2 2-186,1 0-1,-1 1 0,1-1 0,0 1 1,-1 1-1,1-1 0,0 1 0,0 1 1,0-1-1,0 1 0,0 0 0,1 1 0,-1-1 1,1 2-1,-7 4 0,7-4-153,0-1 0,0 1-1,1 1 1,0-1 0,0 1-1,0 0 1,1 0 0,0 0-1,0 1 1,0 0 0,1-1-1,0 1 1,0 0 0,-3 15-1,5-17 0,1 0-1,0 0 0,-1 0 0,2 1 0,-1-1 1,1 0-1,-1 0 0,1 0 0,1 0 1,-1 0-1,1 0 0,0 0 0,0 0 1,3 5-1,-4-8 43,1 0 1,0 1 0,0-1-1,0 0 1,0 0 0,0 0-1,0 0 1,0 0 0,1 0-1,-1-1 1,1 1 0,-1-1-1,1 0 1,0 0 0,-1 0-1,1 0 1,0 0-1,0 0 1,0-1 0,0 1-1,0-1 1,-1 0 0,1 0-1,0 0 1,0 0 0,4-1-1,-5 0-11,1 0 0,-1 1 0,1-1 0,-1 0 0,1 0 0,-1 0 0,0-1 0,0 1 0,0 0 0,0-1 0,0 0 0,0 1-1,0-1 1,0 0 0,0 0 0,-1 0 0,2-3 0,2-3 125,-1 0 0,1 0-1,3-12 1,-5 10-128,0 0 1,0 0-1,-1 0 0,0 0 0,-1-1 0,0 1 0,-1 0 1,0-1-1,0 1 0,-5-21 0,4 28-67,0-1-1,0 0 1,-1 0 0,0 0-1,0 1 1,0-1-1,0 1 1,-5-7 0,5 8-11,1 1 1,-1-1-1,0 0 1,0 0-1,1 1 1,-1-1-1,0 1 1,0 0-1,0-1 1,-1 1-1,1 0 1,0 0-1,0 0 1,-1 1-1,1-1 1,-5 0-1,7 1 11,-1 0-1,1-1 1,0 1 0,-1 0-1,1 0 1,-1 0-1,1 0 1,-1 0 0,1 0-1,0 0 1,-1 1-1,1-1 1,-1 0-1,1 0 1,0 0 0,-1 0-1,1 0 1,0 1-1,-1-1 1,1 0 0,-1 0-1,1 1 1,0-1-1,0 0 1,-1 0-1,1 1 1,0-1 0,-1 0-1,1 1 1,0-1-1,0 0 1,0 1 0,-1-1-1,1 1 1,0-1-1,0 0 1,0 1 0,0-1-1,0 1 1,0-1-1,0 0 1,0 1-1,0-1 1,0 1 0,0-1-1,0 0 1,0 1-1,0 0 1,1 0 6,-1 1-1,1 0 1,0-1 0,0 1-1,0-1 1,0 1 0,0-1-1,0 0 1,0 1 0,0-1-1,2 2 1,2 0 42,-1-1 0,0 1 1,1-1-1,0 0 0,-1 0 0,1 0 1,0-1-1,0 0 0,0 0 0,0 0 0,0-1 1,7 1-1,1-1 61,-1-1 1,1 0-1,24-5 1,-25 4 18,0-1 0,-1-1 0,1 0 0,-1-1 0,1 0 1,-1 0-1,-1-1 0,1-1 0,-1 0 0,0 0 0,17-17 0,-16 10-40,-1-1-1,0 0 1,-1 0-1,-1-1 1,0 0-1,8-28 0,26-104 226,-42 145-287,24-92-54,20-97-289,-44 267-623,-14 188 1274,-75 403 0,76-605 494,-37 112 0,46-163-618,0 0 1,-1 0 0,0 0 0,-1-1 0,0 0 0,0 0 0,-11 12 0,15-18-104,-1-1 0,1 0-1,-1 1 1,0-1 0,0-1-1,0 1 1,0 0-1,0-1 1,0 1 0,0-1-1,0 0 1,0 0 0,-1 0-1,1-1 1,-6 1-1,5-1-9,-1 0-1,0 0 1,0-1-1,0 0 1,1 0-1,-1 0 0,0 0 1,1-1-1,-1 0 1,-4-2-1,1-1-67,0 0 0,0-1-1,0 0 1,0 0 0,1 0 0,0-1 0,1 0-1,-1-1 1,1 1 0,-7-14 0,10 17-41,2 0-1,-1 0 1,0 0 0,1 0 0,0-1 0,0 1 0,0 0 0,0-1 0,1 1-1,0-1 1,0 1 0,0 0 0,0-1 0,1 1 0,0 0 0,0-1 0,0 1-1,0 0 1,0 0 0,1 0 0,0 0 0,0 0 0,0 0 0,0 0 0,6-6-1,0 2 0,-1 1 0,2 0-1,-1 1 1,1 0-1,-1 0 1,2 1 0,14-7-1,77-25-141,-67 25 241,29-8-342,0 3 0,78-12 0,-99 27-2683,-10 1-475,-10-4-1795,-3 1 1533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05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282 198 3808,'0'-11'2924,"-3"16"-1431,-2 25-621,4-21-513,-15 60 870,-34 90-1,35-115-907,-112 282 1370,118-307-1239,0 0 0,-1-1 0,-13 19 0,13-27 221,10-10-664,0 0-1,0 0 0,0 0 1,0 0-1,-1 0 0,1 0 1,0 0-1,0 0 0,0 0 0,0 0 1,0 0-1,0 0 0,0 0 1,0 0-1,0 0 0,0 0 0,-1 0 1,1 0-1,0 0 0,0 0 1,0 0-1,0 0 0,0 0 1,0 0-1,0 0 0,0 0 0,0 0 1,0 0-1,-1-1 0,1 1 1,0 0-1,0 0 0,0 0 1,0 0-1,0 0 0,0 0 0,0 0 1,0 0-1,0 0 0,0 0 1,0 0-1,0 0 0,0-1 1,0 1-1,0 0 0,0 0 0,0 0 1,2-11 327,4-6-324,1 0 1,17-30 0,27-35-526,-33 59 316,0 1 0,2 0-1,37-31 1,-45 43 77,1 0-1,20-13 1,-27 19 67,0 1 0,0 0 0,1 1 0,-1-1 0,0 1 0,1 0 0,-1 1 0,11-2 1,-14 3 36,-1 0 0,1 0 0,0 0 0,0 0 1,-1 0-1,1 1 0,-1-1 0,1 1 0,0 0 1,-1 0-1,1 0 0,-1 0 0,1 0 0,-1 1 1,0-1-1,4 3 0,-3-1 21,-1 0-1,0-1 1,0 1 0,0 0-1,0 0 1,0 0-1,-1 0 1,1 0 0,-1 0-1,0 1 1,1 4 0,0 4 37,0-1 1,-1 1-1,0 0 1,-1 0 0,-1 0-1,-2 15 1,0-9 56,0-1 1,-1 0 0,-1 0-1,0 0 1,-1-1-1,-1 0 1,-1 0-1,0 0 1,-1-1-1,0 0 1,-14 15 0,18-25-33,0 0 0,0-1 1,0 1-1,-1-1 1,0 0-1,0-1 0,0 1 1,0-1-1,-1 0 1,1-1-1,-1 0 1,0 0-1,1 0 0,-12 1 1,7-2 15,-1 0 0,0-1 0,0-1 0,0 1-1,0-2 1,0 0 0,-17-5 0,26 6-93,0 0 0,0 0-1,0-1 1,0 1 0,0-1 0,-3-2 0,6 4-10,-1 0-1,0-1 1,1 1 0,-1-1 0,1 1 0,0 0 0,-1-1 0,1 1-1,-1-1 1,1 1 0,0-1 0,-1 1 0,1-1 0,0 1 0,-1-1-1,1 1 1,0-1 0,0 0 0,0 1 0,-1-1 0,1 1 0,0-1 0,0 0-1,0 1 1,0-1 0,0 1 0,0-1 0,0 0 0,0 1 0,0-1-1,1 1 1,-1-2 0,1 1 0,0 0-1,-1 0 0,1 1 1,0-1-1,0 0 0,0 1 1,0-1-1,0 1 0,0-1 1,0 1-1,0-1 1,0 1-1,0 0 0,0 0 1,0-1-1,1 1 0,1 0 1,22 0-84,-18 0 72,68 4-121,18 0 226,-67-5-17,0-2-1,-1 0 0,1-2 0,39-12 0,-48 11 19,-1-1 1,1-1-1,-1 0 0,0-1 0,-1 0 0,0-2 1,20-17-1,-22 16-15,-1-1 0,0 0 0,-1-1 0,0 0 0,10-19 0,-16 25-45,-1-1 1,0 0-1,0 0 0,-1-1 1,0 1-1,0-1 0,-1 0 1,-1 0-1,1 1 0,-1-21 1,-2 26-21,1 0 0,-1 0 0,0 0 0,0 0 0,0 0 0,0 0 0,-1 1 0,1-1-1,-5-5 1,5 7-15,0 1 0,0-1 0,0 0 0,0 1 0,-1 0 0,1-1 0,-1 1 0,1 0 0,-1 0 0,0-1 0,1 1 0,-1 1 0,0-1 0,0 0 0,1 0 0,-1 1 0,0-1 0,0 1 0,0-1 0,0 1 0,0 0 0,0 0 0,-2 0-1,-2 1-28,0 0 0,1 0 0,0 1 0,-1 0-1,1 0 1,0 1 0,0-1 0,0 1-1,0 0 1,0 1 0,1-1 0,0 1-1,-1 0 1,1 0 0,-5 7 0,-1 1 16,1 0 1,1 0 0,0 1-1,-12 25 1,15-25-2,0 0 1,0 1-1,1-1 0,1 1 1,1-1-1,-2 21 1,3-29 32,1 0 0,0 0 0,1-1 0,-1 1 0,1 0 0,0-1 0,0 1 0,0-1 0,1 1 0,-1-1 0,1 0 0,0 1 0,1-1 0,-1 0 0,1 0 0,-1-1 0,1 1 0,0 0 0,1-1 0,-1 0 0,1 0 0,7 6 0,-6-6 48,1 0-1,0 0 1,1 0 0,-1-1 0,0 0 0,1 0-1,-1-1 1,1 1 0,0-1 0,-1-1-1,11 1 1,-4-2 44,0-1 0,0 0 0,0 0-1,0-1 1,12-5 0,-10 2-47,-1 0 0,0-2 0,0 1 0,-1-2 0,0 1 0,0-2 1,-1 0-1,14-14 0,83-103 106,-53 58-174,68-86 129,-104 126-77,-1-2 0,-1 0 1,20-50-1,-23 37-6,-2 0 1,9-61-1,-20 96-54,0 0 0,-1-1 0,-1 1 1,0-1-1,-1-17 0,1 26 24,0 1-1,0-1 1,0 0 0,0 1 0,0-1 0,0 0-1,0 1 1,0-1 0,-1 0 0,1 0 0,0 1 0,0-1-1,-1 0 1,1 1 0,0-1 0,-1 1 0,1-1-1,-1 1 1,1-1 0,-1 0 0,1 1 0,-1-1-1,1 1 1,-1 0 0,0-1 0,1 1 0,-1-1 0,1 1-1,-1 0 1,0 0 0,1-1 0,-1 1 0,0 0-1,1 0 1,-1 0 0,0 0 0,-1 0 0,0 0-12,0 1 1,-1 0 0,1 0-1,0 1 1,0-1-1,0 0 1,0 1 0,0-1-1,0 1 1,0 0-1,1-1 1,-1 1 0,-1 2-1,-7 10 9,0-1 1,-14 30-1,-14 38-57,28-60 29,-9 22 8,1 1 0,-24 91 0,32-81 108,1 1 0,3 0 0,2 90 0,5-120-42,1 1-1,6 32 1,-7-52 1,1-1 1,-1 1 0,1 0-1,0 0 1,0-1 0,1 1 0,0-1-1,0 0 1,0 0 0,0 0 0,1 0-1,0 0 1,0-1 0,0 0-1,8 7 1,-9-10-4,-1 0-1,0 0 1,1 0 0,-1 0-1,0 0 1,1 0 0,-1-1-1,1 1 1,-1-1 0,1 0-1,-1 0 1,1 0 0,0 0-1,-1 0 1,1 0-1,-1-1 1,1 1 0,-1-1-1,0 0 1,1 0 0,-1 0-1,3-1 1,2-2 34,-1 0 0,1 0 0,-1-1 0,-1 1 0,1-1-1,6-8 1,1-2 11,0-1 0,-1-1-1,16-28 1,22-58 61,-41 83-119,-1 0-104,8-31-1,-13 39-25,-1 0-246,-3 12 330,1 0 1,-1 1-1,1-1 1,-1 0 0,1 1-1,-1-1 1,1 0-1,-1 1 1,1-1-1,0 0 1,-1 1-1,1-1 1,0 1-1,0-1 1,-1 1 0,1-1-1,0 1 1,0-1-1,-1 1 1,1-1-1,0 1 1,0 1-1,-11 22 29,0 1-1,2 1 0,1 0 0,2 0 0,0 1 1,1-1-1,2 1 0,0 46 0,3-69 29,0 0-1,1 0 1,-1-1-1,1 1 1,0 0 0,0-1-1,1 1 1,-1 0-1,1-1 1,0 0 0,0 1-1,0-1 1,2 3-1,-2-4-3,-1-1-1,0 0 0,1 1 1,-1-1-1,1 0 0,-1 0 1,1 0-1,0-1 0,-1 1 0,1 0 1,0-1-1,0 1 0,0-1 1,-1 1-1,1-1 0,0 0 1,0 0-1,0 1 0,0-1 0,0-1 1,0 1-1,-1 0 0,1 0 1,0-1-1,0 1 0,0-1 1,-1 0-1,1 1 0,2-3 0,4-1 26,0-1-1,0-1 0,-1 1 0,0-1 0,0 0 0,0-1 0,-1 0 0,0 0 0,9-13 0,4-11-3,17-34-1,-33 59-42,74-145-362,-75 147 220,-1 1-57,-1 4 34,-8 20-70,0 8 239,1 0 0,1 1 0,2-1 0,1 1 0,2 56 0,2-83 0,-1 1 0,0-1 0,1 1 0,0-1 0,-1 0 0,1 0-1,1 1 1,-1-1 0,0 0 0,1 0 0,0 0 0,2 4 0,-3-6 7,0 0 1,0 0-1,0-1 1,0 1-1,0 0 1,0-1-1,0 1 1,0-1-1,1 1 1,-1-1 0,0 1-1,0-1 1,0 0-1,1 1 1,-1-1-1,0 0 1,0 0-1,0 0 1,1 0-1,-1 0 1,0 0-1,0-1 1,1 1-1,-1 0 1,0-1-1,0 1 1,0 0-1,0-1 1,0 0-1,0 1 1,1-1-1,-1 0 1,0 1-1,-1-1 1,3-1-1,1-1 7,-1-1 0,1 1 0,-1-1 1,1 0-1,-1 1 0,0-2 0,4-7 0,15-36 94,-15 30-78,40-110 189,-6 13-1003,-40 117 738,-1 0 1,0-1-1,0 1 1,1 0-1,-1 0 1,1-1-1,-1 1 1,1 0-1,0-1 1,0 1-1,0 0 1,0-1-1,2 3 1,16 22-30,-15-21 77,1-1 1,-1 1-1,1-1 0,0 0 1,0-1-1,1 1 0,-1-1 1,12 5-1,1-1 109,28 7-1,-35-12-98,1 0 1,-1 0-1,0-2 0,0 1 0,0-1 0,1-1 0,-1 0 0,0 0 0,0-1 0,0-1 0,0 0 0,0 0 0,19-10 1,-16 6 41,0-1 0,0 0 0,-1-1 0,0 0 0,-1-1 0,0-1 0,-1 0 0,0 0 0,12-17 0,-22 26-73,0 1 0,0 0-1,0-1 1,0 1 0,0-1 0,-1 1 0,1-1 0,-1 0 0,1 1 0,-1-1 0,0 1 0,1-1 0,-1 0 0,0 1 0,0-1-1,0 0 1,0 1 0,-1-1 0,1 0 0,0 1 0,-1-1 0,1 0 0,-1 1 0,1-1 0,-1 1 0,0-1 0,0 1 0,0-1 0,1 1-1,-2 0 1,1-1 0,0 1 0,0 0 0,0 0 0,0 0 0,-1 0 0,1 0 0,0 0 0,-1 0 0,1 0 0,-1 1 0,1-1-1,-1 0 1,0 1 0,1-1 0,-1 1 0,1 0 0,-1 0 0,0-1 0,1 1 0,-4 1 0,-6-1-4,1 1 1,0 1 0,-1-1-1,1 2 1,0 0 0,0 0 0,0 1-1,1 0 1,-1 0 0,1 1-1,0 0 1,0 1 0,1 0-1,0 0 1,0 1 0,0 0-1,1 1 1,-8 9 0,12-12-6,-1 0 1,1 0-1,1 0 1,-1 0-1,1 1 1,0-1-1,0 1 1,0 0-1,1-1 1,0 1-1,0 0 0,0 0 1,1 0-1,0 10 1,1-9 20,0 0 1,1 0-1,0 0 0,0 1 1,0-2-1,1 1 0,0 0 1,1-1-1,-1 1 0,9 10 1,-6-10 16,0 0 0,0 0 1,0 0-1,1-1 1,0 0-1,0-1 1,1 0-1,-1 0 1,1 0-1,0-1 0,1 0 1,-1-1-1,1 0 1,-1 0-1,1-1 1,0 0-1,0 0 1,0-1-1,14 0 0,-17-2 11,0 0 0,0 0-1,0 0 1,0-1 0,0 0-1,0 0 1,0-1 0,-1 0-1,1 0 1,-1 0 0,1-1-1,-1 1 1,8-9 0,4-5 112,-1 0 1,17-26-1,-22 28-140,20-25-10,-2-2 0,23-45 0,-51 86 6,0 0 0,-1-1-1,1 1 1,0 0 0,-1 0 0,0 0-1,1-1 1,-1 1 0,0 0-1,0 0 1,1-1 0,-1 1-1,0 0 1,0-1 0,-1 1-1,1 0 1,0-3 0,-1 4-7,1-1 0,-1 1 1,1-1-1,-1 1 1,0-1-1,1 1 0,-1-1 1,0 1-1,1 0 0,-1-1 1,0 1-1,1 0 0,-1-1 1,0 1-1,0 0 1,1 0-1,-1 0 0,0 0 1,0 0-1,1 0 0,-1 0 1,0 0-1,0 0 0,1 0 1,-1 0-1,0 0 1,0 1-1,1-1 0,-1 0 1,0 0-1,0 1 0,-3 1-3,0 0-1,0 0 0,0 0 1,0 0-1,1 1 0,-1-1 0,1 1 1,0 0-1,0 0 0,0 0 1,0 1-1,1-1 0,-1 1 1,1-1-1,-3 5 0,0 3-9,0 0-1,0 0 1,1 1 0,-4 15-1,2-2 32,1 1-1,2-1 0,-1 29 0,4-43 49,0 1 0,1 0 0,0-1 0,1 1-1,1 0 1,-1-1 0,2 0 0,0 0-1,5 12 1,-7-20-32,-1 1 0,1-1 0,0-1 0,0 1 0,1 0 0,-1 0 0,0-1 0,1 1 0,0-1 0,-1 0 0,1 0 0,0 0 1,0 0-1,7 2 0,-6-2-9,1-1 1,0 0 0,0 0-1,0 0 1,-1 0 0,1-1-1,0 0 1,0 0 0,9-2-1,0-1 27,0 0 0,0-2 0,0 0 0,0 0 0,-1-1 0,18-11 0,24-19 50,74-62 1,-32 22-97,-96 75 7,18-11-98,-19 11 88,1 1 0,-1 0 1,0-1-1,1 1 0,-1 0 0,1 0 0,-1-1 0,1 1 0,-1 0 0,1 0 0,-1 0 1,1 0-1,-1 0 0,1 0 0,-1-1 0,1 1 0,-1 0 0,1 0 0,-1 1 0,1-1 1,-1 0-1,1 0 0,-1 0 0,1 0 0,-1 0 0,1 0 0,-1 1 0,0-1 0,1 0 1,-1 0-1,1 1 0,-1-1 0,1 0 0,-1 1 0,0-1 0,1 1 0,0 1 7,0 1 0,-1-1-1,1 0 1,-1 1 0,0-1-1,0 1 1,0-1 0,0 0-1,0 1 1,0-1-1,-1 3 1,-9 27-18,7-23-2,-14 45 348,-35 72 0,48-117 29,10-18-63,-4 7-295,26-44 77,-17 26-226,20-26-1,-27 40 128,0 1-1,1 0 0,0 0 0,0 1 0,0-1 0,1 1 0,0 0 0,-1 0 0,9-3 0,-9 5 12,1 1 0,-1-1 0,0 1-1,1 0 1,-1 1 0,1-1 0,0 1-1,8 1 1,46 7 51,-47-6-21,34 6-1,99 13-429,-127-19 300,-12-2-621,0 0 1,0 1 0,0 0-1,0 0 1,0 0 0,-1 1-1,1 0 1,9 4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05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92 4736,'-20'-7'2144,"28"11"-1856,9-1 1248,4 2-896,27-5 704,8 0-768,27-12 256,4 4-480,30-11-128,-8 6-128,3-1 768,-16 3-480,-2-2-5024,-7 6 2528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07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3 653 2720,'-2'1'735,"2"0"-661,0-1-1,0 0 1,0 0-1,0 0 1,0 0-1,0 1 1,0-1-1,0 0 1,0 0 0,0 0-1,0 1 1,0-1-1,0 0 1,0 0-1,0 0 1,1 2 735,-1-1-736,9 0 1497,15-6-4,9-6-873,-1-2-1,0-1 1,56-34 0,-67 36-616,8-6-20,-1-1 0,0-2-1,-2 0 1,0-2 0,31-36 0,102-145 362,-66 80-75,-82 111-346,-3 2-684,-13 24 228,-7 19 284,2 0 1,1 0 0,-6 45 0,6-30 194,0-5 12,-2 6 385,-8 89 0,18-131-311,1 1 0,0-1-1,1 1 1,-1-1 0,3 8 0,-3-13-71,0 0 1,0 0 0,1 0 0,-1 0-1,1 0 1,-1 0 0,1 0 0,-1 0-1,1 0 1,0-1 0,-1 1-1,1 0 1,0 0 0,0-1 0,-1 1-1,1 0 1,0-1 0,0 1 0,0-1-1,0 1 1,0-1 0,0 0 0,0 1-1,0-1 1,0 0 0,0 0 0,0 1-1,0-1 1,0 0 0,0 0-1,0 0 1,0 0 0,0 0 0,0-1-1,0 1 1,2-1 0,1 0 27,0 0-1,0 0 1,0-1 0,0 0-1,0 1 1,-1-2 0,1 1-1,0 0 1,-1-1 0,0 1-1,4-5 1,1 0 25,25-21 225,51-59 0,19-42-114,-64 80-180,97-133-47,-107 142-84,-17 21-637,-19 30-627,-7 21 1516,3-1 0,0 2 0,-7 42 0,16-67-108,-8 35 179,-6 66 1,15-95-138,0 1 1,1 0-1,1 0 1,0-1-1,1 1 1,1-1-1,0 1 1,7 17-1,2-5 43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08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 4160,'0'0'52,"0"0"1,1 0-1,-1 0 1,0 0-1,0-1 1,0 1-1,0 0 1,0 0-1,1 0 1,-1 0-1,0 0 1,0 0-1,0-1 1,1 1-1,-1 0 1,0 0-1,0 0 1,0 0-1,1 0 1,-1 0-1,0 0 1,0 0 0,0 0-1,1 0 1,-1 0-1,0 0 1,0 0-1,0 0 1,1 0-1,-1 0 1,0 0-1,0 1 1,0-1-1,1 0 1,-1 0-1,0 0 1,0 0-1,0 0 1,0 0-1,1 1 1,-1-1-1,0 0 1,6 13 2324,-2 18 385,-3 0-1725,-2 1 0,-8 54 0,2-21-367,5-52-552,-1 32 740,-15 66 1,18-110-842,0-1 1,0 0-1,0 0 1,0 0-1,0 0 0,0 1 1,0-1-1,0 0 1,0 0-1,0 0 1,0 0-1,0 1 1,0-1-1,0 0 1,0 0-1,0 0 0,0 0 1,1 0-1,-1 0 1,0 1-1,0-1 1,0 0-1,0 0 1,0 0-1,1 0 0,-1 0 1,0 0-1,0 0 1,0 0-1,0 0 1,0 0-1,1 1 1,-1-1-1,0 0 0,0 0 1,0 0-1,0 0 1,1 0-1,-1 0 1,0 0-1,0 0 1,0 0-1,0-1 0,1 1 1,-1 0-1,0 0 1,16-3 229,18-9-242,-9 1 138,50-25 23,-53 25-981,29-11 0,-42 18-109,14-4-612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58.6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93 8736,'-31'-3'3936,"44"0"-3424,-5-2 1408,10 5-1152,8-8 607,9 5-799,17-9-256,2-1-192,15-1-384,3 2 128,2-1-2847,-4 7 1631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1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1824,'-4'-3'832,"8"9"-736,1-6 800,3 0-512,5 0 544,0 0-512,5 0 128,-1 0-320,1 0 0,3 0-128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1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3488,'0'3'1280,"9"2"-992,8-5-64,-7 0 64,-2 3-192,9 2 96,4-2-96,2 5 160,2 0-160,6-5 96,4 0-96,-5-3-256,1 0 64,-1 5-2496,-1-5 1408,1-5-352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24 3968,'-5'-5'1472,"15"5"-1120,-2-3-128,4-2 96,1 5-224,5-3 384,4 0-256,-1-2 224,1 5-224,-1 0-288,10 0 32,-1 0-1184,5 5 640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1408,'0'0'640,"5"0"1312,-2 0-1248,6 0-416,-1 0 640,5 0-512,0 0-192,1 0-128,2 0-192,7 7 64,2-2-32,1-2 0,5-3-864,4 0 512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2400,'0'8'1088,"8"0"-960,-3-8 448,0 3-352,-2-3 832,7 0-608,6 0 160,6 4-352,8-4-160,1 4-64,12-4-32,0 0 0,5 0-2112,0 0 1152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57 135 2304,'23'-4'9093,"-23"4"-9011,-1 1-1,1-1 1,-1 1 0,0-1 0,1 1-1,-1-1 1,0 0 0,1 0-1,-1 1 1,0-1 0,0 0-1,1 0 1,-1 0 0,0 0 0,0 0-1,1 0 1,-1 0 0,0 0-1,0 0 1,1 0 0,-1 0-1,0 0 1,0 0 0,1-1 0,-1 1-1,0 0 1,1-1 0,-2 0-1,1 1-33,0-1-1,0 1 1,0-1-1,0 0 1,1 1-1,-1-1 1,0 0-1,0 0 0,1 0 1,-1 1-1,1-1 1,-1 0-1,1 0 1,-1 0-1,1 0 1,-1 0-1,1 0 0,0 0 1,-1 0-1,1 0 1,0-2-1,1 3-34,-1 0-12,0 0 0,0-1 0,1 1 0,-1 0 0,0 0 0,0 0 0,0 0 0,0 0 0,1 0 0,-1 0 0,0 0 0,0-1-1,0 1 1,0 0 0,0 0 0,0 0 0,1 0 0,-1 0 0,0-1 0,0 1 0,0 0 0,0 0 0,0 0 0,0-1 0,0 1 0,0 0-1,0 0 1,0 0 0,0 0 0,0-1 0,0 1 0,0 0 0,0 0 0,0 0 0,0-1 0,0 1 0,0 0 0,0 0 0,0 0 0,0 0-1,-1-1 1,1 1 0,0 0 0,0 0 0,0 0 0,0 0 0,0 0 0,-1-1 0,1 0 28,0 0 0,-1 0 0,1 0 0,-1 0 0,1 0 0,-1 0 0,1 0 0,-1 0 0,0 0 0,1 0 0,-1 0 0,0 1 0,0-1 0,0 0 0,0 0 0,0 1 0,0-1 0,1 1 0,-2-1-1,0 0 1,-1 0 179,-1 1 0,1-1 0,0 1 0,-1-1 0,-5 2 0,3-1 240,7-3-25,7-3-415,16-7-162,105-18 698,-99 24-388,6-1-80,0 2 0,65-4 0,149 14 1796,-249-4-1493,-17 0-1211,15 0 902,-11 1-4887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7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 1472,'0'0'16,"0"0"1,0-1-1,-1 1 1,1 0-1,0 0 1,0 0-1,0 0 1,0 0-1,0 0 1,0 0-1,0 0 1,0-1-1,-1 1 1,1 0-1,0 0 1,0 0-1,0 0 1,0 0-1,0 0 0,0 0 1,-1 0-1,1 0 1,0 0-1,0 0 1,0 0-1,0 0 1,0 0-1,0 0 1,-1 0-1,1 0 1,0 0-1,0 0 1,0 0-1,0 0 1,0 0-1,0 0 1,-1 0-1,1 1 1,0-1-1,0 0 0,0 0 1,0 0-1,0 0 1,0 0-1,0 0 1,0 0-1,-1 0 1,1 0-1,0 1 1,0-1-1,0 0 1,0 0-1,0 0 1,0 0-1,0 0 1,0 0-1,0 1 1,0-1-1,0 0 1,0 0-1,-6 17 1783,0 22-214,21 313 1777,18-3-1807,-13-122-211,3 58 619,-37-63-1261,12-198-711,0-12-69,1-8-37,1 1-1,-1 0 1,1-1 0,-1 1 0,2 0-1,-1-1 1,0 1 0,1-1 0,0 1-1,0-1 1,3 9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8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12 2080,'-4'-3'3791,"3"3"-3676,-7 4 1794,-11 16-898,6-6 477,1-3-606,-44 44 1309,49-47-2047,0 0 0,1 1 0,0 0 0,1 0-1,-8 17 1,9-15-96,1-1 0,-1 1 0,2 0 0,0 0 1,0 1-1,0 21 0,2-13 44,2 1 0,8 39 1,-6-45-77,1-1 0,0 1 0,1-1 0,1 0 0,0 0 0,1-1 0,1 0 0,0 0 0,0-1 0,16 16 0,-22-26 17,0 1 0,-1-1 0,1 0 0,0 0 0,0 0 0,0 0 0,1-1 0,-1 1 0,0-1 0,1 0 0,-1 0 0,0 0 0,1-1 0,-1 1 0,1-1 0,0 1 0,-1-1 0,1 0 0,-1-1 0,1 1 0,-1-1 0,1 1 0,-1-1 0,1 0 0,-1 0 0,0-1 0,1 1 0,3-3 0,2-1 17,0 0 0,0-1 0,-1 0 0,0-1 0,0 0 0,0 0 0,-1 0 0,10-15 0,-6 7 2,-2-1 0,0 0-1,-1-1 1,-1 1-1,0-2 1,-1 1-1,-1-1 1,-1 0-1,0 0 1,-1 0 0,-1 0-1,-1 0 1,-1-1-1,-2-23 1,1 33 12,-1 0 1,-1 0 0,1 0-1,-1 1 1,-1 0-1,0-1 1,0 1-1,0 0 1,-1 1-1,0-1 1,-1 1 0,-12-13-1,9 10-12,-1 1-1,-1 0 0,0 1 0,0 0 1,-1 1-1,0 0 0,0 1 1,-15-6-1,22 10-134,-1 1 1,0-1-1,-1 1 0,1 0 0,0 1 1,0-1-1,0 1 0,-1 0 0,-10 2 1,13-1-221,1-1 1,0 1 0,0 0 0,0 0-1,0 0 1,0 0 0,0 1 0,0-1-1,1 1 1,-1 0 0,0 0 0,1 0-1,-1 0 1,1 0 0,0 0 0,0 1-1,0-1 1,0 1 0,0-1-1,0 1 1,-1 3 0,-3 16-1991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00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7 1728,'8'-6'6250,"-13"16"-5932,1 1-1,0 0 1,1 0-1,1 0 1,0 1-1,0-1 1,0 14-1,1-9-99,-21 296 2564,9-89-1404,11-65-480,4-82-660,2 249 1073,-5-292-1039,-9 50 0,3-38-293,6-12 209,2-27-160,-1 0 0,0 0 1,-1 0-1,1 0 0,-2 5 0,-2 20 104,4-27-108,0-1 1,-1 1-1,1-1 0,0 0 0,-1 1 1,0-1-1,0 1 0,0-1 0,0 0 1,-1 0-1,1 0 0,-1 0 0,0 0 1,0 0-1,0 0 0,-2 3 0,4-6-14,-1 0 0,1 0 0,0 0 0,0 0 0,0 0 0,-1 0 0,1 0 0,0 1 0,0-1 0,0 0 0,-1 0-1,1 0 1,0 0 0,0 0 0,0 0 0,-1 0 0,1 0 0,0 0 0,0-1 0,0 1 0,-1 0 0,1 0-1,0 0 1,0 0 0,0 0 0,-1 0 0,1 0 0,0 0 0,0 0 0,0-1 0,0 1 0,-1 0 0,1 0 0,0 0-1,0-1 1,-8-9 181,-3-10-93,-1-16-114,-8-44 0,4 13 64,-10-53-747,24 111 538,1 9 133,1 0 1,0-1-1,0 1 0,0 0 1,0-1-1,-1 1 1,1-1-1,0 1 0,0-1 1,0 1-1,0 0 1,0-1-1,0 1 0,0-1 1,0 1-1,0 0 1,0-1-1,0 1 0,1-1 1,-1 1-1,0-1 0,0 1 1,0 0-1,0-1 1,1 1-1,-1-1 0,1 1 9,-1 0 0,0 0 0,0 0 0,1 0 0,-1 0 0,0 0 0,1 0 0,-1 0 0,0 0 0,0 0-1,1 0 1,-1 0 0,0 0 0,0 1 0,1-1 0,-1 0 0,0 0 0,0 0 0,1 0 0,-1 0-1,0 1 1,0-1 0,1 0 0,-1 0 0,0 0 0,0 1 0,0-1 0,0 0 0,1 0 0,-1 1 0,0-1-1,6 9-89,37 117 248,-34-97-259,21 45 0,-27-69 160,-1 0-1,1-1 0,0 1 1,0-1-1,0 0 1,0 1-1,1-1 1,0-1-1,5 5 0,-8-7-3,1 0 0,0 0 0,-1 0-1,1 0 1,0 0 0,0-1 0,-1 1-1,1 0 1,0-1 0,0 0 0,0 1-1,0-1 1,0 0 0,0 0 0,0 0-1,0 0 1,-1-1 0,1 1 0,0 0-1,0-1 1,0 1 0,0-1 0,-1 0-1,1 0 1,0 0 0,0 1 0,-1-1-1,1-1 1,1 0 0,83-71 483,-22 18-644,-5 1-831,-23 15-2637,-34 37 3220,-1 1-1,1-1 0,-1 0 1,0 0-1,1 0 0,-1 0 1,0 0-1,0 0 1,-1 0-1,1-1 0,0 1 1,-1 0-1,1 0 0,-1-1 1,0 1-1,0-3 0,3-11-2340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01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 2400,'-8'2'3545,"8"-1"-3479,-1 9 1624,-41 192 3106,28-139-4264,5-24-135,-20 58 1,26-92-344,3-6-22,3-11 26,8-38 134,0 1-166,-5 25 0,33-103-266,-30 104 440,0 1 1,1 0-1,20-31 0,-29 52-167,0 0 0,0 0 0,0 0 0,0 0 0,0 0 0,1 0 1,-1 0-1,0 0 0,1 1 0,-1-1 0,0 1 0,1-1 0,-1 1 0,1-1 0,-1 1 0,0 0 1,1-1-1,-1 1 0,1 0 0,-1 0 0,1 0 0,-1 0 0,1 0 0,-1 1 0,1-1 0,-1 0 0,1 1 1,-1-1-1,1 1 0,0 0 0,6 3 165,0-1 0,0 1 0,12 9 0,-8-5-117,-1 1-1,0 1 0,-1-1 0,0 2 1,0-1-1,13 20 0,-19-23-359,0-1 0,0 1 0,0 0 0,-1 0 0,0 0 0,0 1 0,-1-1 0,0 1 0,0 0 0,-1-1 0,0 1 0,-1 0 1,0 14-1,-4 1-1609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8:21.6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200 571 2240,'3'-4'278,"0"1"0,1 0 0,-1 0 0,1 0 0,0 0 0,0 0 0,7-3 0,-8 5 73,-1-1 0,1 0 0,-1 0 1,1 0-1,-1-1 0,0 1 0,0 0 0,2-4 1,-3 5-259,-1 1-1,1-1 1,-1 0 0,1 1 0,-1-1 0,1 0 0,-1 1 0,0-1 0,1 0 0,-1 1 0,0-1 0,0 0 0,0 0-1,1 1 1,-1-1 0,0 0 0,0 0 0,0 0 0,0 1 0,0-1 0,0 0 0,-1 0 0,1 1 0,0-1 0,0 0 0,0 0-1,-1 1 1,1-1 0,0 0 0,-1 1 0,1-1 0,-1 0 0,1 1 0,-1-1 0,1 1 0,-1-1 0,1 0 0,-1 1-1,1 0 1,-2-2 0,-2 1 61,0-1-1,0 1 0,1 0 1,-1 0-1,0 0 1,0 1-1,0-1 0,0 1 1,0 0-1,0 0 0,0 0 1,0 1-1,-5 0 0,-3 2-56,1 0 0,-1 1-1,-13 6 1,15-5-56,1 0 1,0 1 0,0 0-1,0 1 1,1 0 0,0 0 0,0 0-1,0 1 1,1 1 0,1-1 0,-1 1-1,-8 18 1,11-20 1,0 1 1,1 0-1,0 0 1,1 0-1,0 0 0,0 0 1,-1 14-1,3-17-14,0 1 0,0 0 0,1 0 0,-1-1 0,1 1 0,1 0 0,-1-1 0,1 1 0,0-1 0,0 1 0,5 7 0,-4-9 11,0 0 1,0 0 0,0 0-1,1 0 1,0-1-1,0 0 1,0 0-1,0 0 1,0 0-1,1 0 1,-1-1 0,1 0-1,8 3 1,-4-2 57,0 0 1,0-1 0,0-1-1,0 1 1,0-1 0,17-1-1,-16-1-28,0-1 0,1 0 0,-1 0 0,0-1 0,0 0 0,-1-1 0,12-5 0,0-2 89,-1-1-1,19-16 0,-18 12-49,-1-2 0,0-1 0,-2 0-1,28-39 1,-36 42-132,-10 15 5,0 1 0,1 0-1,-1-1 1,0 1 0,0 0 0,1-1 0,-1 1 0,0-1-1,0 1 1,0-1 0,0 1 0,0-1 0,1 1-1,-1 0 1,0-1 0,0 1 0,0-1 0,0 1 0,0-1-1,-1 1 1,1-1 0,0 1 0,0-1 0,0 1 0,0-1-1,0 1 1,-1 0 0,1-1 0,0 1 0,-1-1-1,1 1-5,-1 0 0,0 0 0,0 1 0,0-1 0,1 0 0,-1 0 0,0 1 0,0-1-1,1 0 1,-1 1 0,0-1 0,1 1 0,-1-1 0,1 1 0,-1-1 0,0 1-1,1 0 1,-1-1 0,1 1 0,-1 0 0,1 0 0,-2 1-32,-6 10 26,0 0 1,0 1-1,1 0 1,1 1-1,0-1 1,1 1-1,1 0 1,0 1-1,0-1 1,2 1-1,0 0 1,0 0-1,2-1 1,0 17-1,1-25 81,0 0-1,-1-1 0,2 1 1,-1 0-1,1-1 1,0 1-1,0-1 1,1 1-1,-1-1 0,1 0 1,7 9-1,-9-12-18,1 0-1,0-1 1,-1 1 0,1-1-1,0 1 1,0-1-1,0 0 1,0 1-1,0-1 1,0 0 0,0 0-1,0-1 1,0 1-1,0 0 1,1-1-1,-1 1 1,0-1 0,0 0-1,1 0 1,-1 0-1,0 0 1,1 0 0,-1 0-1,0 0 1,1-1-1,-1 0 1,0 1-1,0-1 1,0 0 0,4-2-1,-1 0 20,0 0 0,0 0 0,-1-1-1,0 1 1,0-1 0,0 0 0,0 0 0,0-1-1,-1 1 1,0-1 0,0 0 0,0 0 0,0 0-1,-1 0 1,0 0 0,0 0 0,0-1 0,-1 1-1,2-10 1,-1-1 39,-1-1 1,0 1-1,-1-1 0,0 1 0,-5-26 0,3 33-211,1 1 0,-1 0 0,-1 0 0,1 0 0,-1 0 0,-1 1 0,1-1 0,-1 1 0,-5-7 0,7 12 51,1 0 1,-1 0 0,1 0-1,-1 1 1,0-1-1,0 1 1,-2-2-1,3 2 52,1 1-1,-1 0 0,0 0 0,1-1 1,-1 1-1,0 0 0,1 0 0,-1 0 1,0 0-1,1-1 0,-1 1 0,0 0 1,1 0-1,-1 1 0,0-1 1,1 0-1,-1 0 0,0 0 0,1 0 1,-1 0-1,1 1 0,-1-1 0,0 0 1,0 1-1,47-4 515,20-8-407,72-9-100,-104 17-75,-1 1-1,39 4 0,-65-2 117,-1 0 0,1 1 1,-1 1-1,1-1 0,8 4 0,-14-5-9,1 1 0,0 0 0,0 0 0,-1 0 0,1 0 0,-1 0 1,1 1-1,-1-1 0,1 0 0,-1 1 0,0-1 0,0 1 1,1-1-1,-1 1 0,0 0 0,-1-1 0,1 1 0,0 0 0,0 0 1,-1 0-1,1-1 0,0 4 0,0 4 47,-1 1 0,1-1-1,-2 1 1,1-1 0,-1 1 0,-1-1-1,1 0 1,-5 13 0,-30 71 311,25-68-328,5-11-20,2-4 172,-1 0 0,-2 13 0,7-23-196,0 0 0,0 0 0,0 0-1,0 0 1,0 0 0,0 0 0,0 0 0,0 0 0,0 0 0,0 1-1,0-1 1,0 0 0,0 0 0,0 0 0,0 0 0,0 0 0,0 0-1,0 0 1,0 0 0,0 0 0,0 0 0,0 0 0,0 1 0,1-1-1,-1 0 1,0 0 0,0 0 0,0 0 0,0 0 0,0 0 0,0 0-1,0 0 1,0 0 0,0 0 0,0 0 0,0 0 0,0 0-1,0 0 1,1 0 0,-1 0 0,0 0 0,0 0 0,0 0 0,0 0-1,0 0 1,0 0 0,0 0 0,0 0 0,0 0 0,0 0 0,1 0-1,-1 0 1,0 0 0,0 0 0,0 0 0,0 0 0,0 0 0,0 0-1,0 0 1,0 0 0,0 0 0,0-1 0,6-2 84,11-16 81,0-1 1,14-25-1,18-20-366,-41 55 106,0 1 0,1 0-1,0 1 1,16-12 0,-24 20 75,0-1-1,0 0 0,1 0 0,-1 1 0,0-1 0,0 1 0,0-1 1,1 1-1,-1-1 0,0 1 0,1 0 0,-1-1 0,0 1 0,1 0 1,-1 0-1,0 0 0,1 0 0,-1 0 0,0 0 0,1 1 0,-1-1 1,0 0-1,0 1 0,1-1 0,-1 1 0,0-1 0,0 1 1,0 0-1,1-1 0,-1 1 0,0 0 0,0 0 0,0 0 0,0 0 1,0 0-1,-1 0 0,1 0 0,0 0 0,0 0 0,-1 0 0,2 2 1,2 6-56,0 0 0,0 1 1,-1-1-1,4 16 0,-5-17 61,0 2 41,1 0 1,1 0-1,-1 0 0,7 9 1,-9-16-1,1 0 0,0 0 0,0 0 0,0-1 0,0 1 0,0-1 0,1 1 1,-1-1-1,1 0 0,-1 0 0,1 0 0,0 0 0,0-1 0,0 1 0,0-1 0,0 0 1,5 2-1,0-2 16,0 0 1,0-1-1,0 0 1,0 0 0,1-1-1,-1 0 1,12-3-1,58-19 215,-77 23-263,10-4 14,28-8 41,-2-2-1,41-21 0,63-48-135,-131 77 263,-5 3-191,0 0 0,0 0 1,0-1-1,0 1 0,-1-1 0,7-8 0,-11 12 8,0 0 0,0 0 0,0 0 0,0 0 0,0 0 0,1 0 0,-1 0 0,0 0 0,0 0 0,0 0 0,0 0 0,0 0 0,0 0 0,0 0 0,0 0 0,0 0 0,0 0 0,0 0 0,0-1 0,0 1 0,0 0 0,0 0 0,0 0 0,0 0 0,0 0 0,0 0 0,0 0 0,0 0 0,0 0 0,0 0 0,0 0 0,0 0 0,0 0 0,0 0 0,0 0 0,0 0 0,0 0 0,0 0 0,0-1 0,-1 1 0,1 0 0,0 0 0,0 0 0,0 0 0,0 0 0,0 0 0,0 0 0,0 0 0,0 0 0,0 0 0,0 0 0,0 0 0,0 0 0,0 0 0,0 0 0,0 0 0,0 0 0,0 0 0,0 0 0,0 0 0,-1 0 0,1 0 0,0 0 0,0 0 0,0 0 0,0 0 0,-7 2-22,-7 3-41,-10 10 111,0 1 0,-29 25-1,22-16-73,-80 67-79,89-71 113,1 1 1,-30 40-1,49-58-12,-2 1-8,0 1 0,0-1 0,1 1 1,-5 11-1,8-17 12,0 1 0,-1 0-1,1 0 1,0 0 0,0 0 0,-1 0 0,1 0 0,0-1 0,0 1-1,0 0 1,0 0 0,0 0 0,0 0 0,1 0 0,-1 0 0,0 0 0,0 0-1,1 0 1,-1-1 0,0 1 0,1 0 0,-1 0 0,1 0 0,-1-1-1,1 1 1,-1 0 0,1 0 0,0-1 0,-1 1 0,1-1 0,0 1 0,-1 0-1,1-1 1,0 1 0,0-1 0,0 0 0,-1 1 0,1-1 0,0 0-1,0 1 1,0-1 0,1 0 0,3 1 7,0 0 0,0-1-1,-1 1 1,1-1 0,0 0 0,0 0-1,0-1 1,0 0 0,0 1 0,5-3-1,6-3 3,25-11-1,-20 5 39,-1 0 1,0-1-1,-1 0 1,-1-2-1,0 0 1,-1-2-1,-1 0 1,29-37-1,-9 1 33,-1-1 0,29-63-1,-48 86-148,-2-1 0,21-64-1,-27 67 56,-1 0 1,-1 0-1,-2 0 0,1-31 0,-5 57-7,0 0-1,0 0 1,-1 0-1,1-1 1,-1 1-1,-1-5 1,2 8 16,-1-1 0,1 1-1,0 0 1,0 0 0,0-1 0,0 1-1,0 0 1,-1-1 0,1 1 0,0 0-1,0 0 1,-1 0 0,1-1 0,0 1-1,0 0 1,-1 0 0,1 0 0,0-1-1,0 1 1,-1 0 0,1 0 0,0 0-1,-1 0 1,1 0 0,-1 0 0,1 0-7,-1 0 1,1 0 0,-1 1-1,0-1 1,1 0 0,-1 1-1,1-1 1,-1 0-1,1 1 1,-1-1 0,1 1-1,-1-1 1,1 0 0,0 1-1,-1-1 1,1 1 0,-1 1-1,-5 7-55,1 1-1,0 0 0,0 1 1,1-1-1,-3 12 0,-2 6 42,-36 114 229,39-117-241,1 0-1,1 0 0,-1 47 0,5-33 32,1 0 0,12 60 0,-12-94 21,0 0 0,0 0 0,1 0-1,3 7 1,-4-11 10,0 1-1,0 0 0,0-1 1,0 0-1,0 1 0,1-1 1,-1 0-1,0 1 0,1-1 1,-1 0-1,1 0 0,-1 0 1,1 0-1,-1 0 0,4 1 1,-3-2-7,-1 0 0,0 0 0,1 0 0,-1 0 0,0 0 0,0 0 0,1 0 0,-1-1 0,0 1 1,1 0-1,-1-1 0,0 1 0,0-1 0,0 1 0,1-1 0,-1 0 0,0 1 0,0-1 0,0 0 0,0 0 0,0 0 0,1-1 1,22-27 117,-23 27-125,70-102 205,20-25-360,-73 104-266,-18 22 189,-3 6 169,-6 10 61,-4 10-33,1 0 1,1 0-1,1 1 0,1 1 0,2-1 0,0 2 0,1-1 0,-4 52 0,10-69 53,0 0-1,0 0 0,1 0 1,0-1-1,0 1 1,4 13-1,-4-18-7,0 0-1,0-1 1,0 1-1,0 0 1,1-1-1,-1 1 1,1 0 0,0-1-1,0 0 1,0 1-1,0-1 1,0 0-1,0 0 1,1 0 0,-1-1-1,1 1 1,-1 0-1,1-1 1,0 0-1,3 2 1,0-1 20,0-1 0,0-1 0,-1 1 0,1-1 0,0 0 0,0 0 0,0 0 0,-1-1 0,1 0 0,0 0 0,-1-1 0,1 1 0,-1-1 0,1 0 0,-1-1 0,0 0 0,8-5 0,2-2 39,-1 0 0,0-1 0,-1-1 0,19-22 0,12-19-311,57-94 0,-100 146 246,13-20-254,-14 21 236,0 0 0,0 0 0,0 0 0,0 0 0,0 0 0,0 0 0,1 0 0,-1-1 0,0 1 0,0 0 0,0 0 0,0 0 0,0 0 0,0 0 0,0 0 0,0 0 0,0 0 0,0 0 0,0 0 0,0 0 0,1 0 0,-1-1 0,0 1 0,0 0 0,0 0 0,0 0 0,0 0 0,0 0 0,0 0 0,0 0 0,1 0 0,-1 0 0,0 0 0,0 0 0,0 0 0,0 0 0,0 0 0,0 0-1,0 0 1,0 0 0,1 0 0,-1 0 0,0 1 0,0-1 0,0 0 0,0 0 0,0 0 0,0 0 0,0 0 0,-1 13-28,-6 12 19,1 1-1,2-1 1,1 1 0,0 1-1,3 44 1,0-50 375,0-14-372,0-1 0,0 1 0,1 0 0,1 11-1,-1-17 14,-1 0 0,0 0 0,0 0 0,1 0 0,-1 0-1,1-1 1,-1 1 0,1 0 0,-1 0 0,1 0 0,0 0-1,-1 0 1,1-1 0,0 1 0,0 0 0,-1-1 0,1 1-1,0 0 1,0-1 0,0 1 0,0-1 0,0 1 0,0-1-1,0 0 1,0 1 0,0-1 0,0 0 0,0 0 0,0 0 0,0 0-1,0 0 1,0 0 0,0 0 0,2 0 0,0-1 5,1 0 1,-1 0 0,0 0 0,1 0-1,-1-1 1,0 0 0,0 1 0,0-1-1,0 0 1,-1 0 0,1-1-1,-1 1 1,4-4 0,4-5 115,14-23 0,-16 23-126,18-24 34,50-54 0,-62 75-70,1 0 1,1 1 0,0 0-1,1 2 1,31-18 0,-32 22 30,0 2-1,0-1 1,0 2 0,1 0 0,21-2 0,-34 5-15,-1 1-1,1 0 1,-1 0-1,0 0 1,1 0 0,-1 1-1,0-1 1,1 1-1,4 1 1,-7-1 21,-1-1-1,0 0 1,0 0 0,0 0-1,0 0 1,0 1 0,1-1 0,-1 0-1,0 0 1,0 0 0,0 1-1,0-1 1,0 0 0,0 0-1,0 1 1,0-1 0,0 0-1,0 0 1,0 1 0,0-1-1,0 0 1,0 0 0,0 0 0,0 1-1,0-1 1,0 0 0,0 0-1,0 1 1,0-1 0,0 0-1,-1 0 1,-5 13 28,-13 11 15,-5-3-138,-31 22 1,-20 17 88,47-32 49,-32 39-1,50-54-40,0 1 1,1 0-1,1 0 0,0 0 1,-9 27-1,16-40 2,1 0-1,-1 1 1,1-1 0,-1 0 0,1 0-1,0 0 1,0 1 0,-1-1-1,1 0 1,0 1 0,0-1 0,0 0-1,1 0 1,-1 1 0,0-1 0,0 0-1,1 0 1,-1 1 0,0-1-1,1 0 1,-1 0 0,1 0 0,0 0-1,-1 1 1,1-1 0,0 0-1,0 0 1,0 0 0,0-1 0,0 1-1,0 0 1,0 0 0,0 0-1,0-1 1,0 1 0,0-1 0,0 1-1,0 0 1,1-1 0,-1 0-1,0 1 1,0-1 0,1 0 0,-1 0-1,0 0 1,0 0 0,1 0 0,-1 0-1,0 0 1,2 0 0,15-2 29,-1-1-1,0 0 1,0-1 0,0-1 0,19-9 0,-1-1 27,42-27 0,-53 28-46,-1-1 1,0-1-1,-1-1 0,-1-1 1,29-33-1,-7 0 88,37-58 1,-62 80-98,-1-1 0,-2 0 1,-1-2-1,-1 0 1,8-33-1,30-164-84,-33 116 80,-17 108-23,0 0-1,-1 0 0,0 0 0,0 0 1,0 0-1,0 0 0,-1 0 0,0 0 1,0 0-1,-2-5 0,-4 0-145,7 10 162,0 0 1,-1 0-1,1 0 1,0 0-1,-1 0 0,1 0 1,0 0-1,0 0 0,-1 0 1,1 0-1,0 0 1,-1 0-1,1 0 0,0 0 1,0 0-1,-1 0 0,1 0 1,0 0-1,0 0 0,-1 0 1,1 1-1,0-1 1,0 0-1,-1 0 0,1 1 1,-2 1-23,0 0 0,0 0 1,1 1-1,-1-1 0,1 1 1,-1-1-1,0 6 0,-11 25-55,2 2-1,2 0 1,-6 38-1,6-14 22,0 71 0,12 79-92,1-155 395,21 99 1,-21-138-129,0-1 0,11 26 0,-13-36-120,-1-1 0,1 1 1,0 0-1,0-1 0,1 0 1,-1 0-1,1 1 0,0-1 1,-1-1-1,1 1 0,0 0 1,1-1-1,-1 1 0,0-1 1,6 2-1,-8-3-85,-1-1 0,1 0 0,0 1 0,0-1 0,-1 0 0,1 0 0,0 0 0,0 1 1,0-1-1,-1 0 0,1 0 0,0 0 0,0 0 0,0 0 0,-1 0 0,1-1 0,0 1 0,0 0 0,-1 0 0,1-1 0,0 1 0,0 0 0,-1-1 0,1 1 0,0 0 0,-1-1 1,1 1-1,0-1 0,-1 1 0,1-1 0,-1 0 0,1 1 0,-1-1 0,1 0 0,-1 1 0,0-1 0,1 0 0,-1 1 0,0-1 0,1 0 0,-1-1 0,1-2-151,0 0 0,-1 0 0,1 0 0,-1 0 0,0 0 0,0-1 0,-2-6 0,-4-15-209,-1 1 0,-2 0-1,-18-38 1,16 39 484,-2 1-1,0 0 1,-29-36-1,30 44 603,-2 0 0,0 1 0,0 1 0,-1 1 0,-25-17 0,18 14-265,47 19-102,81 26-175,-69-20-20,0 1 1,40 18-1,-65-23-75,0 0 1,-1 0-1,0 1 1,0 1 0,-1-1-1,0 2 1,0-1-1,-1 2 1,0-1 0,9 14-1,-9-10 143,-1 0-1,-1 0 1,-1 1 0,0 0-1,0 0 1,6 30 0,-7-19 178,-1 2 0,-2-1 1,0 29-1,-2-55-308,0 0 0,0 0 0,0 0 0,0 1 0,0-1 0,0 0-1,0 0 1,0 1 0,0-1 0,0 0 0,0 0 0,0 0 0,0 1 0,0-1 0,0 0 0,0 0 0,0 0-1,0 1 1,1-1 0,-1 0 0,0 0 0,0 0 0,0 0 0,0 1 0,0-1 0,1 0 0,-1 0 0,0 0 0,0 0-1,0 0 1,0 0 0,1 0 0,-1 1 0,0-1 0,0 0 0,0 0 0,1 0 0,-1 0 0,0 0 0,0 0-1,1 0 1,-1 0 0,0 0 0,0 0 0,0 0 0,1 0 0,-1 0 0,0 0 0,0 0 0,0-1 0,1 1 0,-1 0-1,0 0 1,0 0 0,0 0 0,1 0 0,-1 0 0,0 0 0,0-1 0,0 1 0,0 0 0,0 0 0,1 0 0,-1 0-1,0-1 1,0 1 0,0 0 0,0 0 0,0-1 0,21-24 173,-2 0-1,19-36 1,-17 28-313,25-32 0,-11 23-163,-35 42 279,1-1 0,-1 0 0,1 0 0,-1 1 0,1-1 0,0 0 0,-1 1 1,1-1-1,0 1 0,-1-1 0,1 1 0,0-1 0,1 0 0,-1 1 7,-1 0 0,0 0 0,0 0 0,1 0 0,-1 1 1,0-1-1,0 0 0,1 0 0,-1 0 0,0 0 1,0 0-1,0 0 0,1 0 0,-1 0 0,0 0 0,0 1 1,0-1-1,1 0 0,-1 0 0,0 0 0,0 0 0,0 1 1,1-1-1,-1 0 0,0 0 0,0 1 0,0-1 0,0 0 1,0 1-1,1 1-7,0 0 1,-1 1-1,1-1 1,-1 1 0,0-1-1,0 0 1,0 5-1,-7 52-43,3-34-52,0 33 1,4-55 139,0 0 0,0 0 0,0 0 0,1 0-1,-1 0 1,1 0 0,0 0 0,1 4 0,-1-6-17,-1-1 0,1 1 0,-1 0 0,1 0 0,-1-1 0,1 1 1,-1 0-1,1-1 0,0 1 0,0-1 0,-1 1 0,1-1 0,0 1 0,0-1 0,-1 0 0,1 1 1,0-1-1,0 0 0,0 1 0,0-1 0,-1 0 0,1 0 0,0 0 0,0 0 0,0 0 0,0 0 1,0 0-1,0 0 0,0 0 0,-1 0 0,3-1 0,9-3 16,-1-1 0,0 0 0,0-1 0,0 0 0,0-1 0,-1 0-1,11-10 1,14-9 55,-21 17-79,25-13 0,-35 20-20,-1 0 0,1 1 0,0 0 0,0-1 1,-1 1-1,1 1 0,0-1 0,0 0 0,0 1 1,0 0-1,0 0 0,0 0 0,5 1 0,-7 0-4,-1-1 0,1 1 0,0-1-1,-1 1 1,1 0 0,-1 0 0,1 0 0,-1 0-1,1 0 1,-1 0 0,0 0 0,0 1 0,1-1-1,-1 0 1,0 1 0,0-1 0,0 1 0,-1-1-1,1 1 1,0-1 0,0 1 0,-1 0-1,1-1 1,-1 1 0,0 0 0,1-1 0,-1 1-1,0 0 1,0 3 0,0 4 30,-1 1 0,-1-1 0,1 1 0,-5 12-1,1-2 102,4-12-131,0-5 96,0 0 1,1 1 0,-1-1-1,1 1 1,0 0 0,0 5-1,0-9-57,0 1-1,1 0 1,-1 0-1,0-1 1,1 1 0,-1 0-1,0 0 1,1-1-1,-1 1 1,1 0-1,-1-1 1,1 1-1,0-1 1,-1 1-1,1 0 1,-1-1 0,1 1-1,0-1 1,0 0-1,-1 1 1,1-1-1,0 0 1,0 1-1,-1-1 1,1 0 0,0 0-1,0 0 1,0 1-1,-1-1 1,1 0-1,0 0 1,0 0-1,1-1 1,6 0 3,1 0 1,-1-1-1,0 0 1,0 0-1,0-1 1,0-1-1,13-6 0,-7 3-39,10-5-29,-1-1 0,0-1 0,-1-1 1,25-22-1,-18 11-5,0-2 0,29-38 0,-55 62 8,0 0 0,0 0 0,0-1 0,3-7 0,-6 10 20,1 0 0,0 0 0,-1 0 0,1 0 0,-1 0 0,0 1 1,1-1-1,-1 0 0,0 0 0,0 0 0,0 0 0,-1 0 0,1 0 1,-1-3-1,1 5 17,0-1-1,0 1 1,0 0 0,-1-1 0,1 1 0,0 0 0,0-1 0,0 1-1,0 0 1,-1-1 0,1 1 0,0 0 0,0 0 0,-1-1 0,1 1-1,0 0 1,-1 0 0,1-1 0,0 1 0,-1 0 0,1 0 0,0 0-1,-1 0 1,1-1 0,0 1 0,-1 0 0,0 0 0,-3 0-20,0-1 0,0 1 0,0 0 0,0 0 0,-1 1 0,1-1 0,0 1 0,0 0 0,0 0 0,0 1 0,0-1 0,0 1 0,-5 3 0,-8 4 15,-26 21 0,35-24 12,-15 12 51,-29 28 0,42-36-38,0 1 0,0 0 0,1 1 0,-13 23 0,19-24 71,3-11-82,0 0-1,0 1 1,0-1 0,1 0 0,-1 0 0,0 1 0,0-1 0,0 0 0,1 0 0,-1 1 0,0-1 0,0 0 0,0 0 0,1 0-1,-1 1 1,0-1 0,0 0 0,1 0 0,-1 0 0,0 0 0,1 0 0,-1 0 0,1 1 0,1-1 6,-1 0 0,1 0 1,0 0-1,0-1 0,0 1 1,0 0-1,-1-1 0,1 1 1,0-1-1,2-1 0,13-7 27,-1-1-1,0-1 0,-1 0 0,21-21 0,-32 28-41,40-37 2,25-22 12,-66 61-36,-1 1 0,0-1 0,1 1 0,-1-1 0,1 1 0,3-1 0,-6 2 14,1-1 0,-1 1 0,1 0 0,0 0 0,-1 0 0,1 0 0,-1 0 0,1 0 1,0 0-1,-1 0 0,1 0 0,-1 0 0,1 0 0,-1 0 0,1 0 0,0 0 0,-1 1 0,1-1 0,-1 0 0,1 0 0,-1 1 0,1-1 0,-1 0 0,1 1 0,-1-1 1,1 1-1,-1-1 0,0 0 0,1 1 0,-1-1 0,0 1 0,1-1 0,-1 1 0,0-1 0,1 1 0,-1-1 0,0 1 0,0 0 0,2 9-60,-1-1-1,0 1 0,0-1 0,-1 1 0,-2 15 1,-2 3 28,-1-1 1,-2 0-1,0 0 1,-14 31-1,-52 104 227,54-122-168,-257 507 1197,269-536-1058,0 0 0,0-1 1,-15 18-1,21-27-131,1-1 1,-1 1-1,0 0 1,1 0-1,-1-1 1,0 1-1,1-1 1,-1 1-1,0-1 1,0 1-1,0-1 1,1 1-1,-1-1 0,0 0 1,0 1-1,0-1 1,-2 1-1,3-2-10,0 1 0,0 0 0,-1 0 0,1 0 0,0 0-1,-1 0 1,1-1 0,0 1 0,0 0 0,-1 0 0,1 0 0,0-1-1,0 1 1,0 0 0,-1 0 0,1-1 0,0 1 0,0 0-1,0 0 1,0-1 0,0 1 0,-1-1 0,-1-14 164,3 4-219,0 0 0,1 1 1,0-1-1,1 1 0,0-1 0,5-12 0,33-63-147,-24 56-395,1 1 0,2 0 0,28-32 0,36-25-4008,-44 53 2721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1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34 1984,'-9'-3'896,"14"-2"-768,-1 2 704,4 3-480,5-4-224,0 4-96,0-4-32,4 0 0,-4-4 0,5 5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1984,'3'8'896,"2"3"-768,-1-6 544,4-2-384,2 5-256,3 0-32,0-4 96,0 0-32,-1-4-32,1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2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1664,'4'-3'736,"12"11"-640,-11-8 32,5 3-96,3-3-32,-1 5 32,1-5 160,5 0-96,-1 0-384,-1 0 160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2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3072,'5'0'1376,"13"0"-1184,-5-5-256,4 5 0,4-6 32,6 1 32,7 2-352,1 3 192,0 0-800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5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2976,'17'0'1120,"-7"3"-896,15-3-32,-12 0-96,0 5-96,0-2-96,0 2 64,0 1-736,1-6 384,-1 0-1440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0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0 416 1728,'4'5'6714,"-4"-5"-6558,10-5 1209,11-11-1526,-3-3 166,0-1 0,-1-1-1,-2 0 1,0-1 0,-1-1-1,-1 0 1,10-29 0,-11 25-83,-4 10 156,-1-1 0,-1 0 0,6-22 0,-6 20-183,-6 20 100,0 0 0,0 0 0,0 0 0,0 0 0,0 0 0,0 0 0,0 0-1,0 0 1,0 0 0,0 0 0,1 0 0,-1 0 0,0 0 0,0 0 0,0 0 0,0 0 0,0 0 0,0 0 0,0 0 0,0 0 0,0 0 0,0 0 0,0 0 0,0 0 0,0 1 0,0-1-1,0 0 1,0 0 0,0 0 0,0 0 0,0 0 0,0 0 0,0 0 0,1 0 0,-1 0 0,0 0 0,0-1 0,0 1 0,0 0 0,0 0 0,0 0 0,0 0 0,0 0 0,0 0 0,0 0-1,0 0 1,0 0 0,0 0 0,0 0 0,0 0 0,0 0 0,0 0 0,0 0 0,0 0 0,0 0 0,0 0 0,0 0 0,0 0 0,0 0 0,0 0 0,0 0 0,0 0 0,0 0 0,0 0-1,1-1 1,-2 13-212,-22 137 249,21-135 11,-1-1-26,1 1 0,1-1 0,0 1 0,2 17 0,-1-13-92,0-16 109,0 0-1,-1 0 1,1 0-1,0 0 0,0 0 1,1 0-1,-1 0 1,0 0-1,1 0 1,-1 0-1,1 0 1,-1 0-1,1 0 1,1 3-1,-1-5-14,-1 0 0,0 0 1,1 0-1,-1 0 0,1 0 0,-1 0 1,0 0-1,1 1 0,-1-1 0,0 0 1,1 0-1,-1 0 0,1 0 0,-1-1 1,0 1-1,1 0 0,-1 0 0,0 0 1,1 0-1,-1 0 0,1 0 0,-1-1 0,0 1 1,0 0-1,1 0 0,-1 0 0,0-1 1,1 1-1,-1 0 0,0 0 0,0-1 1,1 1-1,-1 0 0,0-1 0,0 1 1,1-1-1,10-15 216,-8 11-222,7-8 46,0-1 0,-1 0 0,-1-1 0,12-28 1,17-66-169,-29 84 48,24-70-182,-31 92 223,3-7-160,-2 8 86,-1 6 46,-8 61-277,8-6 1058,9 66 1,-7-100-467,-2 33 1,-1-40 226,0-13-339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08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2656,'2'-4'1637,"1"8"47,3 9-77,-4 0-1203,-1 0 1,0 0-1,-1 0 1,0 0 0,-1 0-1,-4 21 1,2-12-160,-2 1 113,3-19-276,1-1 0,0 1 0,1-1 0,-1 1-1,1 0 1,-1-1 0,1 1 0,0 0 0,0-1 0,1 6 0,0-7-38,-1-2-13,0 1 0,0-1 1,0 0-1,0 1 0,0-1 0,0 0 0,0 0 0,0 1 0,0-1 0,0 0 0,0 0 0,1 1 0,-1-1 0,0 0 0,0 0 0,0 1 0,0-1 0,1 0 0,-1 0 0,0 1 0,0-1 0,0 0 0,1 0 0,-1 0 0,0 0 0,0 1 0,0-1 0,1 0 0,-1 0 0,0 0 0,1 0 0,-1 0 0,0 0 1,0 0-1,1 0 0,-1 0 0,0 0 0,0 0 0,1 0 0,-1 0 0,0 0 0,1 0 0,-1 0 0,1 0 0,3 0-256,53-7 299,-50 6-201,53-1 760,-54 2-1030,-1 0-1,1 1 1,0 0-1,-1 0 0,1 0 1,-1 1-1,0 0 1,9 4-1,2 4-1484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2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5408,'13'0'2432,"12"0"-2112,-12 0-256,0 8-96,0-3 96,0 1-32,-1 2 64,3 0-64,-2 0-640,4 0 320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52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1032 4 5888,'-18'0'2688,"26"-4"-2336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14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0 394 2912,'6'-3'2653,"-1"1"-2194,0 0-1,0-1 0,-1 0 0,1 1 0,6-7 0,0-5-78,-3 5-258,0 0 1,-1-1-1,-1 0 1,8-16-1,48-99 488,-28 60-596,-28 53 74,11-25 470,-16 30-537,-3 6-269,-3 11-96,-2 19 408,-6 54 0,13-78-44,-2 4 17,2-1 1,-1 1-1,1-1 1,1 1-1,-1-1 1,1 1-1,3 9 1,2-7 300,-6-11-325,1 0-1,-1 1 0,0-1 0,0 0 0,0 0 1,1 0-1,-1 0 0,0 0 0,0 0 1,1 0-1,-1 1 0,0-1 0,0 0 0,0 0 1,1 0-1,-1 0 0,0 0 0,0 0 1,1 0-1,-1 0 0,0 0 0,0 0 0,1 0 1,-1-1-1,1 1 0,0-1 39,0 0 1,1 0-1,-1 0 1,0 0-1,0-1 1,0 1-1,0 0 0,2-3 1,4-5 40,5-4-23,65-73 208,-37 44-168,-29 32-84,-1-1-1,0 0 1,0 0-1,-1-1 1,9-16-1,-18 27-32,1 0 0,-1 0 0,1 0 0,-1 0 0,0 0-1,1 1 1,-1-1 0,0 0 0,0 0 0,1 0 0,-1 0 0,0-2-1,0 3-1,0 0-1,-1 0 1,1-1-1,0 1 1,0 0-1,0 0 1,0 0-1,0 0 1,-1 0 0,1 0-1,0 0 1,0 0-1,0 0 1,0-1-1,-1 1 1,1 0-1,0 0 1,0 0-1,0 0 1,-1 0-1,1 0 1,0 0-1,0 0 1,0 0-1,0 0 1,-1 0-1,1 0 1,0 1-1,0-1 1,0 0-1,-1 0 1,1 0-1,0 0 1,0 0-1,0 0 1,-1 0-1,-1 2-81,-1 0 0,0-1 1,0 1-1,1 0 0,-5 5 0,1 0 150,1 0 1,0 0 0,0 1-1,0-1 1,1 1-1,0 0 1,1 1-1,0-1 1,0 1-1,1-1 1,0 1-1,-1 12 1,2-13 42,0 0 0,1 0 0,0 0 0,1 0 0,0 0 0,0 0 0,1 0 0,0 0 0,0 0 1,1-1-1,0 1 0,0-1 0,8 13 0,-11-19-78,1 0-1,0 0 1,-1 0 0,1 0-1,0 0 1,0 0 0,-1-1-1,1 1 1,0 0 0,0-1 0,0 1-1,0-1 1,0 1 0,0-1-1,0 1 1,0-1 0,0 1-1,0-1 1,0 0 0,0 0-1,0 0 1,0 1 0,1-1 0,-1 0-1,0 0 1,0-1 0,0 1-1,0 0 1,0 0 0,0 0-1,0-1 1,0 1 0,0-1 0,0 1-1,0-1 1,0 1 0,0-1-1,0 1 1,0-1 0,1-1-1,4-3-1173,0 0-1,0-1 0,-1 0 1,7-9-1,-9 12 135,5-5-1319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8:22.0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140 83 8960,'-52'-58'4064,"25"47"-3520,10 3-384,8 8-192,-12-5 32,8 5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1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3808,'4'2'2724,"-4"-2"-2658,4 11 1228,0 18-789,-3-20-150,29 300 4578,-29-337-5007,2-1 0,0 1 0,2 0-1,1 0 1,1 0 0,2 1 0,0 0 0,2 0 0,19-33 0,-27 54-37,1 0 1,0 0-1,6-6 1,-8 10 102,0 0 1,0 0-1,0 1 0,0-1 1,0 1-1,0-1 1,0 1-1,0-1 0,0 1 1,1 0-1,3-1 0,-6 2 16,1 0 0,0 0 0,0 0 1,0 0-1,0 0 0,0 0 0,0 0 0,0 1 0,0-1 0,0 0 0,-1 0 0,1 1 0,0-1 0,0 1 0,0-1 0,-1 1 0,1-1 0,0 1 1,0-1-1,-1 1 0,1 0 0,0-1 0,-1 1 0,1 0 0,-1 0 0,1 0 0,-1-1 0,0 1 0,1 0 0,-1 0 0,0 0 0,1 0 1,-1 0-1,0-1 0,0 1 0,0 1 0,2 5 24,-1 0 0,-1 0 0,1 10 1,-1-14-18,0 8 88,0 1 1,-1-1-1,0 0 1,0 0-1,-1 0 1,-1 0-1,0 0 1,0 0-1,-10 19 1,10-24-43,-1 2 165,0-1 0,-1 1 0,-7 9 0,10-16-243,1 1 0,-1 0 0,1-1 0,-1 1 0,0-1-1,0 1 1,0-1 0,0 0 0,0 0 0,0 0 0,0 0 0,-1 0-1,1 0 1,0 0 0,0-1 0,-1 0 0,1 1 0,-3-1 0,11 1 35,0 1 1,0-1 0,0 1 0,-1 0 0,1 0 0,-1 1-1,8 4 1,-1 0 50,-1 0 0,22 17 0,19 29 520,-34-28-2719,-10-13 722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21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94 2400,'-7'-3'1207,"9"8"-222,-13 4 1863,10-9-2763,-9 5 1776,9-4-1775,1 0-1,0 0 0,-1 0 1,1-1-1,-1 1 0,1 0 1,-1 0-1,0 0 0,1 0 1,-1-1-1,0 1 0,1 0 1,-1 0-1,0-1 0,-1 2 1,0-2 506,2 1-542,0-1 0,0 0 0,0 0 0,0 0 0,0 0 0,0 1 0,0-1 0,0 0 0,0 0 0,0 0 0,0 1 0,-1-1 0,1 0 0,0 0 0,-4 2 1947,10 1-2328,-2-2 375,0 0 0,0 0 0,1 0 0,-1-1 0,1 0 0,-1 0 0,0 0 0,1 0 0,-1-1 0,0 1 1,7-3-1,22-1-19,-8 4-53,201-8 334,-219 8-246,1 0 0,0 0 1,8 2-1,10 0 56,4-1 31,-17 0 37,1-1 0,20-2 0,-20 0-259,24 0 0,-14 3 155,-20 0-68,1 0 0,-1-1 0,1 0 0,0 0 0,-1 0 0,1-1 0,5-1 0,30-10 47,-40 12-39,1-1 23,0 1-1,-1 0 1,1 0-1,-1 0 1,1-1-1,-1 1 1,1 0-1,-1 0 1,1-1-1,-1 1 1,1-1-1,-1 1 1,1 0-1,-1-1 1,1 1-1,-1-1 0,0 1 1,1-1-1,-1 1 1,0-1-1,1 1 1,-1-1-1,0 0 1,0 0 122,-8-7 80,-4 2-238,1 0 0,0-1 0,0 0 0,0-1 0,1 0 0,-10-11-1,19 19-33,1-1 0,0 1 0,-1-1 0,1 1 0,0 0 0,0-1 0,-1 1 0,1-1 0,0 1 0,0-1 0,0 1 0,0-1 0,-1 1 0,1-1 0,0 1 0,0-1 0,0 1 0,0-1 0,0 1 0,0-1-1,1 1 1,-1 0 0,0-1 0,0 1 0,0-1 0,0 1 0,0-1 0,1 1 0,-1-1 0,0 1 0,0 0 0,1-1 0,-1 1 0,0-1 0,1 1 0,-1 0 0,0-1 0,1 1 0,-1 0 0,1 0-1,-1-1 1,1 1 0,-1 0 0,0 0 0,1-1 0,0 1 0,1-1-41,0 0 0,0 0 0,1 0 0,-1 0 0,0 0 0,1 1 0,-1-1 0,1 1 0,2-1 0,2 1 92,1 0 0,0 1 1,0 0-1,-1 0 1,1 1-1,-1 0 1,1 0-1,-1 1 1,0 0-1,0 0 0,10 6 1,-4-2 127,-8-5-113,0 1 0,0-1 0,0 1 0,6 6 0,-10-8-13,0 0 0,0 0 0,0 0-1,0 0 1,0 0 0,0 0 0,-1 0-1,1 1 1,0-1 0,-1 0 0,1 0-1,-1 1 1,1-1 0,-1 0 0,0 1-1,0-1 1,1 1 0,-1-1-1,0 0 1,0 1 0,0-1 0,-1 1-1,1 1 1,-2 3 100,0 0-1,0 1 1,-1-1 0,0 0-1,0-1 1,0 1 0,-1 0-1,1-1 1,-1 0-1,-6 6 1,-6 5-950,-29 22 0,41-35 445,-8 1-3315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7:2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 2976,'-1'0'173,"1"0"1,-1-1-1,1 1 0,-1 0 1,1 0-1,0 0 1,-1-1-1,1 1 0,-1 0 1,1 0-1,-1 0 1,1 0-1,-1 0 0,1 0 1,-1 0-1,1 0 1,-1 0-1,1 0 0,0 0 1,-1 1-1,1-1 1,-1 0-1,1 0 0,-1 0 1,1 0-1,-1 1 0,0-1 1,-10 14 1975,8-7-1864,0-1 0,0 1 0,-1 7 0,-3 21 220,2 0 0,1 1 1,2 61-1,1-29-165,6 129 989,-5-100 660,0-102-2032,0 1 0,1-1 0,-1 0-1,1 0 1,0 0 0,0 0 0,1 1-1,-1-1 1,1 1 0,0-1 0,0 1-1,0-1 1,1 1 0,0 0 0,0 0-1,0 0 1,5-4 0,15-16-60,31-22 0,-10 8-48,-40 34 122,11-9-42,16-12 0,-27 22 26,1 0 1,0 0 0,0 0-1,0 1 1,1 0-1,-1 0 1,0 0-1,8-1 1,-12 3 40,0-1 1,1 1 0,-1 0-1,0 0 1,0 0-1,0 0 1,1 0 0,-1 0-1,0 0 1,0 1-1,0-1 1,1 0 0,-1 1-1,0-1 1,0 1-1,0-1 1,0 1 0,0-1-1,0 1 1,0 0-1,0 0 1,1 1 0,0 1-6,0 0 0,0 0 0,0 0 0,-1 0 0,0 0 0,2 5 0,2 4 166,-4-8-110,0 0-1,0 0 1,0 0 0,0 0 0,-1 0-1,0 0 1,0 0 0,0 0-1,0 0 1,-1 0 0,1 0 0,-1 0-1,0 0 1,-2 6 0,2-7-11,-1 0 1,1 1 0,-1-1-1,1 0 1,-1 0-1,0 0 1,0 0-1,-1 0 1,1-1 0,-1 1-1,1 0 1,-1-1-1,0 0 1,0 0-1,0 0 1,-5 3-1,0-2-14,-1 0 0,1 0 0,-1-1 0,0 0-1,0 0 1,1-1 0,-1 0 0,0-1-1,0 0 1,0-1 0,-16-2 0,10-2-402,29 18 642,-1-1 75,-1-1-1,2-1 0,24 15 0,-11-7-289,-21-14-99,0 0-1,-1-1 0,2 0 1,-1 0-1,0-1 1,0 1-1,1-1 0,10 2 1,-12-4-538,-1 0 0,0 0 1,0 0-1,1 0 0,-1 0 0,5-2 1,-5 1-445,0 0 0,0 0 0,-1-1-1,1 0 1,0 0 0,-1 0 0,4-2 0,11-11-2107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41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96 1728,'-10'8'6752,"10"-9"-6709,0 0 0,0 0 0,1 0 1,-1 0-1,0 0 0,0 0 0,1 0 0,-1 0 1,1 0-1,-1 0 0,1 0 0,-1 0 0,1 0 1,-1 0-1,1 0 0,0 0 0,-1 1 0,1-1 1,0 0-1,0 1 0,0-1 0,0 0 1,0 1-1,0-1 0,0 1 0,0-1 0,1 0 1,10-6 218,-4 1-192,1 0 0,13-7 0,14-10 285,-31 20-356,0 0 0,0 0 1,0 0-1,1 1 0,-1 0 0,1 0 0,-1 0 0,1 1 1,0-1-1,-1 1 0,1 1 0,11-1 0,-16 1 49,-1 1-28,1-1-1,0 0 0,-1 1 0,1 0 1,0-1-1,-1 1 0,1-1 1,-1 1-1,1 0 0,-1-1 0,1 1 1,0 1-1,-1 15-73,1-11 102,-1 0 1,0 1-1,0-1 0,0 0 0,-1 1 0,0-1 0,0 0 0,-1 0 0,-3 9 0,-24 27 240,19-30-230,5-4-56,-3 1 28,1 1 0,0-1 1,1 1-1,0 1 0,1 0 0,-9 21 1,11-23 15,0-1 1,-1 1 0,0-1 0,0 0-1,-9 11 1,-10 21 158,18-31-88,-1-1-1,-1 1 1,1-1 0,-1-1-1,0 1 1,-1-1 0,-16 12-1,18-17 154,7-8-130,9-12-310,-3 10 65,0 0 0,0 0 0,1 1 0,1 0 0,-1 0 0,1 1 0,0 0 0,0 1 0,12-6 0,-19 10 82,0 0 0,1 1 1,-1-1-1,0 1 0,0 0 1,0-1-1,1 1 0,-1 0 1,0 0-1,0 1 1,1-1-1,-1 0 0,0 1 1,0-1-1,0 1 0,0 0 1,1 0-1,-1 0 0,0 0 1,3 2-1,2 2 24,0 1 0,-1-1 0,0 2 0,6 7 0,13 11 624,-24-24-102,0-1-795,3 0 43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42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94 1728,'-5'-3'5616,"19"3"-4934,9 1 84,-15 0-579,-1-1 0,1 0 0,-1 0 0,1-1 0,8-1 0,11-4 119,-22 6-262,-1-1 0,1 1 0,-1-1 0,1 0 0,-1-1 0,1 1 0,-1-1 0,0 0 1,1 0-1,-1 0 0,0-1 0,0 0 0,5-4 0,-8 6 28,1-1-9,-1 0 0,1 0 0,-1 1-1,1-1 1,-1 0 0,0 0 0,2-4 0,-3 5-63,0 0 0,0 1 0,0-1 0,0 0 1,0 1-1,0-1 0,0 0 0,0 0 1,0 1-1,0-1 0,-1 0 0,1 1 0,0-1 1,0 0-1,-1 1 0,1-1 0,-1 1 1,1-1-1,0 0 0,-1 1 0,1-1 0,-1 1 1,1-1-1,-1 1 0,0-1 0,1 1 0,-1 0 1,1-1-1,-1 1 0,0-1 0,-4-1-49,0-1-1,-1 1 1,1 0-1,0 0 1,-1 0-1,1 1 1,-1 0-1,1 0 0,-1 0 1,0 1-1,1-1 1,-1 1-1,-8 2 1,-4 0-92,0 2 1,-29 9 0,42-10 180,0-1 1,0 0 0,0 1-1,0 0 1,1 0-1,-1 0 1,1 1 0,0-1-1,0 1 1,0 0-1,1 0 1,-7 9 0,8-10-5,0 1 0,0 0 0,0 0 0,1 1 0,-1-1 0,0 5 0,-1 0-16,2-6-13,1 1 1,0-1 0,-1 0-1,1 1 1,0-1 0,1 1-1,-1-1 1,0 0 0,1 1-1,0-1 1,0 0 0,2 7-1,-1-6 74,0 1-1,1 0 0,-1-1 0,1 0 0,0 0 0,0 0 1,0 0-1,5 4 0,-4-4-7,0-2 1,0 1-1,0 0 0,1-1 0,-1 0 1,1 0-1,0 0 0,0-1 1,-1 1-1,1-1 0,0 0 0,0-1 1,0 1-1,10-1 0,4-1 77,-1-1-1,30-7 0,-43 8-101,38-13-32,2 1-3099,-25 11 1462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4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15 116 1472,'-8'0'5264,"1"8"-4534,10 19 566,-4-10-1213,2 0 0,0-1 1,1 1-1,1-1 0,0 0 0,10 28 0,-7-28-15,-2-7 37,-1-1 1,0 0-1,0 1 1,-1 0-1,0-1 1,-1 1-1,1 10 1,-2-12-75,1-1 0,0 1 1,0 0-1,0 0 0,1-1 1,0 1-1,6 11 0,-3 0 216,-4-16-236,-1 0-1,0 0 1,1 0-1,-1 0 1,1 0-1,0 0 1,0 0-1,0 0 1,1 2-1,-1-3 18,-1 0 0,1 0 0,-1 1 0,0-1 0,1 0 1,-1 0-1,0 1 0,0-1 0,0 0 0,0 3 0,2 10 255,-2-13-260,0-1 0,0 0 0,0 0 0,0 0 0,0 0 0,0 0 0,1 0 1,-1 1-1,0-1 0,0 0 0,0 0 0,0 0 0,0 0 0,0 0 0,0 0 0,1 0 0,-1 0 0,0 0 0,0 1 0,0-1 0,0 0 0,0 0 0,0 0 0,1 0 0,-1 0 0,0 0 0,0 0 0,0 0 0,0 0 0,1 0 0,-1 0 0,0 0 0,0 0 0,0 0 0,0 0 0,0 0 0,1 0 0,-1 0 0,0-1 0,0 1 0,0 0 0,0 0 0,0 0 0,0 0 0,1 0 0,-1 0 0,0 0 1,0 0-1,0 0 0,0-1 0,0 1 0,0 0 0,0 0 0,0 0 0,7-12 13,-2 2 69,15-24-33,-12 18-38,16-22-1,74-74-120,-68 80 206,-1 0 0,-2-2 0,35-56 0,-18-5-711,-43 94 574,-1-1 0,1 0 0,0 0 0,-1 1 0,0-1-1,1 0 1,-1 0 0,0 1 0,0-4 0,0 9-254,-1 0 0,-1-1 0,1 1 0,0-1 1,-1 0-1,1 1 0,-1-1 0,-3 5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50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43 1056,'-1'-1'174,"0"0"1,0 0-1,0 1 1,0-1-1,0 0 1,0 0-1,0 0 0,0-1 1,1 1-1,-1 0 1,0 0-1,1 0 1,-1 0-1,1-1 0,-1 1 1,1-2-1,0 2-95,0 0-1,0 1 1,0-1 0,0 0-1,0 0 1,0 1-1,0-1 1,0 0 0,0 0-1,0 1 1,-1-1-1,1 0 1,0 0 0,0 1-1,-1-1 1,1 0-1,0 1 1,-1-1 0,1 1-1,0-1 1,-1 0-1,0 0 1,-2-4 492,12 67 1663,6 68-932,-9-76-2358,-2-36-16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14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74 3136,'0'-3'266,"1"0"1,-1 0-1,1 0 1,0 0-1,0 0 1,0 0-1,0 1 1,1-1-1,-1 0 1,1 0-1,0 1 1,-1-1-1,1 1 1,0 0-1,3-3 1,-2 2 345,0 0 0,0-1 0,-1 1 0,1-1 0,2-6 0,-7 20 34,-1-1 0,-1 22 0,1-2-462,-13 88 618,-15 91 252,17-149-524,-2-1 0,-27 60-1,43-116-654,-1-1-1,0 1 0,1-1 0,-1 1 1,0 0-1,0-1 0,0 0 0,0 1 1,-1-1-1,1 0 0,-2 2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15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32 297 4800,'-21'-10'1557,"20"10"-1469,1 0-1,-1-1 0,0 1 1,1-1-1,-1 1 0,0-1 1,1 1-1,-1-1 0,1 1 1,-1-1-1,1 0 1,-1 1-1,1-1 0,0 0 1,-1 1-1,1-1 0,0 0 1,-1 1-1,1-1 1,0 0-1,0 0 0,0 1 1,0-1-1,0 0 0,0 0 1,0 0-1,0 1 1,0-1-1,0 0 0,0 0 1,0 1-1,1-1 0,-1-1 1,5-3 239,-1-1-1,1 1 1,0 0 0,1 0 0,-1 0 0,1 1 0,0 0 0,8-4 0,8-3 23,25-9 0,-7 3 8,3 0-156,1 1 1,51-11 0,-17 6 221,130-54 0,-205 74-472,2-2-76,0 1 0,1 0 0,9-2 0,-14 4 98,0 0 1,-1-1 0,1 1-1,0 0 1,0 0-1,0 0 1,0 0-1,0 0 1,0 0 0,-1 0-1,1 0 1,0 1-1,0-1 1,0 0 0,0 0-1,-1 1 1,1-1-1,0 1 1,0-1-1,-1 0 1,1 1 0,0-1-1,0 1 1,-1 0-1,1-1 1,-1 1 0,1 0-1,-1-1 1,1 1-1,-1 0 1,1-1-1,-1 1 1,1 1 0,0 3 67,-1 0 0,1 0 0,-1-1 0,0 1 1,-1 0-1,1 0 0,-1 0 0,0 0 1,0-1-1,-1 1 0,-1 6 0,-1 2 198,-18 57 716,-57 124-1,-51 59-64,109-214-786,-4 9 977,23-40-717,5-8-220,10-8-138,-9 4 20,31-20-265,1 1 0,47-22 0,-78 43 161,0 0 0,0 1 0,0-1 0,0 1 0,0 0 0,1 0 0,-1 0 0,0 1 0,1 0 0,8 1 0,-12-1 83,0 0-1,0 1 1,0-1 0,0 1-1,0-1 1,0 1 0,0 0-1,0 0 1,0 0 0,0 0-1,0 0 1,-1 0 0,1 1-1,0-1 1,-1 1 0,1-1-1,-1 1 1,0-1 0,1 1-1,-1 0 1,0 0 0,0 0-1,0-1 1,0 1-1,0 0 1,-1 0 0,1 0-1,0 4 1,2 16 62,-3-17-47,0 0 1,1 0-1,0 0 1,0 0-1,4 8 1,-5-11-6,1-1 0,0 1 0,1 0 0,-1-1 0,0 1 0,0-1 0,1 0 0,-1 1 0,1-1 0,-1 0 0,1 0 0,-1 0 0,1 0 0,0 0 0,-1 0 0,1 0 0,0-1 0,0 1 0,3 0 0,3 1 7,0-1-1,0 0 0,0-1 0,0 1 0,0-2 1,0 1-1,0-1 0,0 0 0,0-1 0,13-4 1,-9 2 72,0-1 0,0-1 1,0 0-1,-1 0 0,19-15 0,-26 18-64,0 0-1,-1 0 1,0-1-1,1 1 1,-1-1-1,0 0 1,-1 0-1,1 0 1,2-5-1,-4 7-39,-1 0-1,1 0 0,0 0 0,0 0 1,-1-1-1,0 1 0,1 0 0,-1 0 1,0 0-1,0-1 0,0 1 0,0 0 1,0 0-1,-1 0 0,1 0 1,-1-1-1,1 1 0,-1 0 0,0 0 1,0 0-1,-2-3 0,3 4-12,-1 1 0,1-1 0,0 1-1,-1-1 1,1 1 0,-1-1 0,1 1 0,-1-1 0,1 1-1,-1 0 1,0-1 0,1 1 0,-1 0 0,1-1 0,-1 1-1,0 0 1,1 0 0,-1 0 0,0-1 0,1 1 0,-1 0 0,0 0-1,0 0 1,-1 0-19,1 1 1,-1-1-1,0 1 0,1-1 0,-1 1 1,1-1-1,-1 1 0,1 0 0,-3 1 1,-1 2-84,-1 0 0,1 1 0,-9 9 0,9-8 82,0-1-1,1 2 1,-1-1-1,1 0 1,1 1-1,-1 0 1,1 0-1,-3 11 0,5-16 58,0 1 0,1-1 0,-1 0 0,1 1-1,0-1 1,0 0 0,0 1 0,0-1 0,0 1-1,0-1 1,1 0 0,-1 1 0,1-1 0,-1 0-1,1 1 1,0-1 0,0 0 0,0 0 0,0 0-1,1 0 1,-1 0 0,0 0 0,1 0 0,0 0 0,-1-1-1,1 1 1,0 0 0,0-1 0,0 1 0,0-1-1,2 1 1,-1 0 43,0-1-1,0 0 0,1 0 1,-1 0-1,0 0 1,0 0-1,1-1 1,-1 0-1,1 0 1,-1 0-1,0 0 0,1 0 1,3-1-1,6-2 42,-1 0-1,15-6 0,-19 6-45,297-107-32,-302 109-34,0 0 1,0 0-1,0 0 0,0 1 0,0-1 0,0 1 0,0 0 0,4-1 0,-7 2 12,1-1 0,-1 0 0,1 0 0,-1 0 0,1 0 0,-1 0 0,1 0 1,-1 1-1,1-1 0,-1 0 0,0 0 0,1 1 0,-1-1 0,1 0 0,-1 1 0,0-1 0,1 1 0,-1-1 0,0 0 0,1 2 1,0-1 16,-1 0 1,0-1-1,0 1 1,0 0-1,0 0 1,1 0-1,-1 0 1,0 0-1,-1 0 1,1 0-1,0 0 1,0 0-1,0 0 1,-1 2-1,-18 40 442,14-31-65,-9 23-1,26-39 21,23-11 1,4-7-463,-25 14-118,0 0 0,25-11 0,-37 19 164,-1-1-1,1 1 1,0-1 0,-1 1-1,1 0 1,-1 0-1,1 0 1,-1 0-1,1 0 1,0 0-1,-1 0 1,1 0-1,-1 1 1,1-1 0,-1 1-1,1-1 1,-1 1-1,1 0 1,-1-1-1,1 1 1,-1 0-1,0 0 1,1 0-1,-1 0 1,0 0 0,0 0-1,2 2 1,1 3 169,1 1 0,-1 0 0,0 0 0,4 12 0,-5-13-16,-1 0 0,1-1 0,0 1-1,6 8 1,-7-12-162,-1-1-1,0 0 1,1 1 0,-1-1 0,1 0-1,-1 0 1,1 0 0,0 0-1,-1 0 1,1 0 0,3 1 0,13 0-5947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19.4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18 256 3552,'-4'3'3959,"12"-2"-2809,8-6-643,-1-1 0,-1-1 0,1-1-1,-1 0 1,24-19 0,-27 20-391,-5 2-49,1 0 0,-1 0 0,0 0-1,-1-1 1,1 1 0,-1-1 0,0-1 0,0 1-1,3-8 1,-6 11-33,-1-1 0,1 1 0,-1 0 1,0-1-1,0 0 0,0 1 0,-1-1 0,1 0 0,-1 1 0,0-1 1,0 0-1,0 0 0,0 1 0,-1-1 0,0 0 0,1 1 0,-1-1 0,-1 1 1,1-1-1,0 1 0,-3-5 0,2 5-38,1 0 0,-1 0 0,0 0 0,0 1 0,0-1 0,0 1 0,-1-1 0,1 1 0,-1 0 0,1 0 1,-1 0-1,0 0 0,0 0 0,0 0 0,0 1 0,0 0 0,0-1 0,0 1 0,0 0 0,-1 1 0,1-1 0,0 1 0,-1-1 0,1 1 0,0 0 0,-7 1 0,6-1 3,-1 1-1,0 1 1,0-1-1,0 1 1,1 0-1,-1 0 1,1 0 0,-1 1-1,1-1 1,0 1-1,0 0 1,0 1-1,0-1 1,1 0-1,-1 1 1,1 0-1,-4 7 1,0-1 14,2 1 0,-1 0 0,2 0 1,-1 1-1,2-1 0,-1 1 0,-2 20 1,5-23 48,0-1 0,0 0 0,1 0 0,0 1 0,1-1 0,-1 0 0,2 0 0,-1 1 0,1-1 0,0 0 0,1 0 0,4 8 0,-6-13-1,1 0 0,0-1 0,1 1 0,-1 0 1,1-1-1,-1 0 0,1 1 0,-1-1 0,1 0 1,0 0-1,0-1 0,0 1 0,0-1 1,1 1-1,-1-1 0,0 0 0,1 0 0,-1 0 1,0-1-1,1 1 0,-1-1 0,1 0 0,4 0 1,8-1 195,0 0 0,-1-2 0,27-6 0,-40 9-237,28-7 50,0-1 0,-1-2 0,0-1 1,-1-1-1,37-20 0,-60 28-107,16-8-156,-20 12 170,0-1 0,0 1 0,0-1 0,0 1 1,0-1-1,0 1 0,1 0 0,-1 0 0,0 0 0,0-1 0,0 1 0,0 0 0,1 0 0,-1 1 0,2-1 0,-3 1 29,1-1 0,-1 1 0,1-1 0,-1 1 0,1-1 0,-1 1 0,0-1 0,1 1 0,-1 0 0,0-1 1,0 1-1,1-1 0,-1 1 0,0 0 0,0-1 0,0 1 0,0 0 0,0 1 0,1 13 113,-1-13-92,0 6 31,-1 1 0,0 0 0,0-1 0,-1 1 0,0-1 0,-1 0 0,-4 11 0,7-19-47,0 0-1,0 0 1,0 0-1,0 0 1,0 0-1,0 0 1,0 0-1,0 1 1,0-1-1,0 0 1,0 0-1,0 0 0,0 0 1,0 0-1,0 0 1,0 0-1,0 0 1,0 1-1,0-1 1,0 0-1,0 0 1,0 0-1,0 0 1,1 0-1,-1 0 1,0 0-1,0 0 1,0 0-1,0 0 1,0 0-1,0 1 1,0-1-1,0 0 1,0 0-1,0 0 1,0 0-1,1 0 1,-1 0-1,0 0 1,0 0-1,0 0 1,0 0-1,0 0 1,0 0-1,0 0 1,0 0-1,1 0 1,-1 0-1,0 0 1,0 0-1,0 0 1,0 0-1,0 0 0,0 0 1,0 0-1,0 0 1,0 0-1,1-1 1,-1 1-1,0 0 1,0 0-1,0 0 1,0 0-1,0 0 1,0 0-1,0 0 1,14-6 434,16-12-78,1-4-470,-1-2 0,46-48-1,-72 68 60,-1 0-1,1 1 1,0-1-1,0 1 1,1 0-1,8-4 0,-13 6 34,1 1 0,0 0-1,0-1 1,0 1-1,0 0 1,0-1 0,0 1-1,-1 0 1,1 0-1,0 0 1,0 0 0,0 0-1,0 0 1,0 0-1,0 0 1,0 0 0,0 0-1,0 1 1,0-1-1,0 0 1,-1 1 0,1-1-1,0 0 1,0 1-1,0-1 1,0 1 0,-1-1-1,1 1 1,0 0-1,-1-1 1,1 1 0,0 0-1,-1 0 1,1-1-1,-1 1 1,1 0 0,-1 0-1,0 0 1,1-1-1,-1 1 1,0 0 0,1 0-1,-1 0 1,0 0-1,0 0 1,0 2-1,2 9-48,1 25 0,-3-26 117,1 0 0,0-1 1,1 1-1,3 14 0,-4-23-24,0 0 0,0 0 1,0 0-1,0 0 0,0 0 1,1 0-1,-1 0 0,1 0 1,-1-1-1,1 1 0,-1 0 1,1-1-1,0 0 0,0 1 1,3 1-1,-2-2 15,1 1-1,0-1 1,-1 0-1,1 0 1,0 0-1,0 0 1,0-1-1,5 1 1,5-2 3,-1 0 0,0 0 0,1-2 0,15-4 0,10-2 16,-13 3 115,46-17-1,-65 21-149,0-1-1,-1 0 1,1-1 0,-1 0 0,0 0-1,0 0 1,-1-1 0,1 0-1,-1 0 1,0 0 0,7-10-1,-10 12-31,-1-1 1,1 1-1,-1 0 0,1-1 0,-1 1 0,0-1 0,-1 0 0,1 1 0,-1-1 0,1 0 0,-1 1 0,0-1 0,0 0 0,-1 1 0,1-1 0,-1 0 0,0 1 0,0-1 0,-1-3 0,1 5-15,0 0 0,1 1 0,-1-1 0,0 0 0,0 1 0,0-1 0,-1 0 0,1 1 0,0-1 0,0 1 0,-1 0 0,1-1 0,-1 1 0,1 0 0,-1 0 0,0 0 0,0 0 0,1 0 0,-1 0 0,0 1 0,0-1-1,0 1 1,0-1 0,1 1 0,-1-1 0,0 1 0,0 0 0,0 0 0,0 0 0,0 0 0,0 1 0,0-1 0,0 0 0,0 1 0,0-1 0,0 1 0,-1 1 0,-5 1-14,1 0 0,0 1 1,0 0-1,1 0 0,-1 1 1,1 0-1,0 0 0,0 0 1,1 1-1,0 0 0,0 0 1,0 0-1,0 1 0,1 0 1,-4 9-1,7-14 18,0 0 0,1 0 0,-1 0 1,1 0-1,-1 0 0,1 0 0,0 0 0,-1 1 0,1-1 0,0 0 0,1 0 1,-1 0-1,0 1 0,1-1 0,-1 0 0,1 0 0,1 3 0,-1-3 21,1 1 0,-1 0 0,1-1 0,0 1 0,0-1 0,0 1 0,1-1 0,-1 0 0,1 0 0,4 3 0,1 0 54,-1-1 0,1-1 0,1 1 0,-1-1 0,0 0 0,1-1 1,15 2-1,-12-2 3,1-2 0,-1 0 0,0 0 0,0-1 0,0-1-1,0 0 1,0 0 0,0-1 0,0-1 0,-1 0 0,1 0 0,10-7 0,-8 3-72,0-1-1,-1 0 1,0 0-1,-1-2 1,0 1-1,-1-1 1,0-1 0,17-23-1,14-14-53,-42 48 53,0 1 0,0 0 0,0 0 0,0 0 0,0 0 0,0 0 0,1 0-1,-1 0 1,0 0 0,0 0 0,0 0 0,0 0 0,0 0 0,0 0 0,0 0-1,0 0 1,0 0 0,0 0 0,1 0 0,-1 0 0,0 0 0,0 0 0,0 0 0,0 0-1,0 0 1,0 0 0,0 0 0,0 0 0,0 0 0,0 0 0,1 0 0,-1 0-1,0 1 1,0-1 0,0 0 0,0 0 0,0 0 0,0 0 0,0 0 0,0 0 0,0 0-1,0 0 1,0 0 0,0 0 0,0 0 0,0 1 0,0-1 0,0 0 0,0 0-1,0 0 1,0 0 0,0 0 0,0 0 0,3 10-68,1 14 89,-4-21-52,2 10 48,-1-4-44,0 0 0,1 0 0,0 0 1,4 12-1,-5-18 46,1 0 0,-1-1 1,1 1-1,-1-1 1,1 1-1,0-1 0,0 0 1,0 0-1,0 1 1,0-1-1,0-1 0,0 1 1,1 0-1,-1-1 1,1 1-1,0-1 0,-1 0 1,5 2-1,10 1 62,0-1 0,1 0 0,-1-1 0,1-1 0,-1-1 0,24-2 0,-17 1 8,0 0-17,0-2-1,-1 0 1,0-1 0,1-1-1,39-15 1,-48 13-67,1 0 0,-1 0 0,-1-2 0,1 0 0,-1 0-1,-1-2 1,0 1 0,22-25 0,2-18-100,-51 65 30,-16 21 1,5-5 13,-83 79 95,105-104-31,1 0 1,-1 0 0,0 1-1,1-1 1,0 1 0,0 0-1,0 0 1,0 0 0,-1 4-1,3-7-4,0 0-1,0 0 0,0 0 0,0 0 1,-1 0-1,1 0 0,1 0 1,-1 0-1,0 0 0,0 0 0,0 0 1,0 0-1,1 0 0,-1 0 1,0 0-1,1 0 0,-1 0 1,1 0-1,-1 0 0,1 0 0,0 0 1,-1-1-1,1 1 0,0 0 1,0 0-1,-1-1 0,1 1 1,0 0-1,0-1 0,0 1 0,0-1 1,0 1-1,0-1 0,0 0 1,0 1-1,0-1 0,0 0 0,0 0 1,0 1-1,2-1 0,2 1 22,0-1 0,0 1-1,0-1 1,0 0-1,0-1 1,0 1-1,0-1 1,0 0-1,0 0 1,0 0 0,0-1-1,-1 0 1,1 0-1,7-5 1,-5 3 18,-1 0 0,0 0 0,0-1 0,0 0 0,-1 0 0,1-1 0,-1 0 0,-1 0 0,6-7 0,1-7-125,13-29 0,-21 42-168,-6 17-43,-2 7 50,-26 118 10,12-48 383,-55 154 0,61-207-66,-2 0-1,-1-2 1,-32 49 0,46-77-37,-1 0 1,0-1-1,0 1 1,0-1 0,0 0-1,0 0 1,-1 0-1,1 0 1,-1-1 0,0 1-1,0-1 1,0 0-1,0 0 1,0-1 0,-1 1-1,1-1 1,0 0-1,-9 1 1,11-2-33,1 0 0,-1 0-1,1-1 1,-1 1 0,1-1 0,-1 1-1,1-1 1,-1 1 0,1-1 0,-1 0 0,1 0-1,0 0 1,-1 1 0,1-1 0,0-1-1,0 1 1,0 0 0,0 0 0,0 0 0,0-1-1,0 1 1,0 0 0,0-1 0,0-1-1,-2-3-16,1-1 0,-1 1-1,-1-14 1,2 11-5,1-1 1,0 1 0,0-1-1,1 0 1,2-17 0,13-44-223,-14 67 205,4-13-9,0-1 0,2 0 0,0 1 0,1 1 0,1-1 1,1 1-1,0 1 0,1-1 0,0 2 0,2 0 0,-1 0 0,2 1 0,15-12 0,-5 7 43,2 0 0,0 2-1,1 1 1,0 1 0,1 1-1,1 2 1,30-8 0,-15 6 81,0-2 1,68-34 0,-97 40-38,0 0-1,-1-1 1,-1 0 0,25-24 0,-18 12-20,34-47 0,-45 57-267,-9 12 229,0 0 0,0 0 0,0 0 0,0 0 0,0 0 0,0-1 0,0 1 0,0 0-1,1 0 1,-1 0 0,0 0 0,0 0 0,0 0 0,0 0 0,0 0 0,0 0-1,0 0 1,0 0 0,0 0 0,0 0 0,0-1 0,0 1 0,0 0 0,0 0 0,1 0-1,-1 0 1,0 0 0,0 0 0,0 0 0,0 0 0,0 0 0,0 0 0,0 0 0,0 0-1,0 0 1,0 0 0,1 0 0,-1 0 0,0 0 0,0 0 0,0 0 0,0 0 0,0 0-1,0 0 1,0 0 0,0 1 0,0-1 0,0 0 0,0 0 0,1 0 0,-1 0-1,0 0 1,0 0 0,0 0 0,-4 21-331,0-8 419,-5 21-78,5-24 29,1 0-1,0 1 1,1 0-1,0-1 1,1 1 0,0 21-1,1-31-16,0 0-1,1 1 1,-1-1-1,0 0 1,1 1-1,-1-1 0,1 0 1,0 0-1,-1 0 1,1 0-1,0 1 1,0-1-1,-1 0 1,1 0-1,0 0 0,0-1 1,0 1-1,1 0 1,-1 0-1,0 0 1,0-1-1,0 1 1,0-1-1,1 1 0,-1-1 1,0 1-1,1-1 1,-1 0-1,0 1 1,0-1-1,1 0 0,-1 0 1,1 0-1,-1 0 1,2-1-1,6 1 87,0-1 0,1-1 0,16-4 0,-18 4-88,3-1-30,-1 0 1,20-10-1,-20 8 16,-8 4-9,-1 1 1,0-1-1,1 0 0,-1 1 0,0 0 0,1-1 0,-1 1 0,1 0 0,-1 0 0,1 0 0,-1-1 0,0 2 1,1-1-1,-1 0 0,1 0 0,-1 0 0,1 1 0,-1-1 0,0 1 0,1-1 0,-1 1 0,0-1 0,1 1 1,-1 0-1,0 0 0,0-1 0,0 1 0,0 0 0,0 0 0,0 0 0,0 0 0,0 1 0,0-1 0,0 0 1,0 0-1,-1 0 0,1 1 0,0-1 0,-1 0 0,1 2 0,1 4-4,0 0 0,0 0 0,0 0 0,-1 0-1,0 0 1,-1 0 0,0 13 0,-4 22 20,-2 0-1,-13 50 1,-36 82 241,48-157-168,0 0-1,-1 0 1,-1-1-1,-18 26 1,23-36-33,-1 0-1,0 0 1,-1-1 0,0 1 0,0-1 0,0-1-1,0 1 1,-1-1 0,1 0 0,-1 0 0,0-1-1,0 0 1,-16 4 0,19-6-26,-1 0 0,1 0 0,-1 0 0,1-1 0,-1 0 0,1 0 0,-1 0 0,0 0 0,1-1-1,-1 0 1,1 0 0,-1 0 0,1 0 0,-1-1 0,1 0 0,0 0 0,0 0 0,0 0 0,0-1 0,0 1 0,1-1 0,-1 0 0,1 0 0,-1-1 0,-4-6 0,4 3-16,0 0 0,0 0 0,1 0 0,0-1 0,0 1 0,1-1 0,0 0 0,1 0 0,-1 0 0,2 0 0,-1 0 0,1 0 0,0 0 0,1 0 0,2-13 0,0 6-12,0 1 1,1 1 0,1-1-1,0 0 1,1 1 0,0 0-1,1 1 1,10-15 0,-6 13 10,0 2 1,1-1-1,1 1 1,-1 1-1,2 0 1,0 1-1,0 0 0,0 1 1,23-9-1,0 2-185,0 1 0,0 3-1,40-9 1,-74 21-324,0-1 0,0 0 1,1 1-1,-1-1 0,0 1 0,0 0 1,0 0-1,1 0 0,5 2 0,-7-2-161,0 1 0,0 0-1,0 0 1,0 1-1,0-1 1,-1 0-1,1 1 1,0-1-1,-1 0 1,1 1-1,-1 0 1,0-1-1,1 1 1,-1 0 0,1 2-1,11 18-3691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8:14.5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86 657 2720,'12'-8'5645,"-12"8"-5409,0-1-1,0 0 0,1 0 0,-1 1-194,0 0-1,0 0 0,0-1 1,0 1-1,0 0 0,0 0 1,-1 0-1,1 0 0,0-1 1,0 1-1,0 0 0,0 0 1,0 0-1,0 0 0,0 0 1,0-1-1,0 1 0,-1 0 1,1 0-1,0 0 0,0 0 1,0 0-1,0 0 0,0 0 1,0 0-1,-1 0 0,1 0 1,0-1-1,0 1 0,0 0 0,0 0 1,-1 0-1,1 0 0,0 0 1,0 0-1,0 0 0,0 0 1,-1 0-1,1 0 0,0 0 1,0 0-1,0 0 0,0 1 1,-1-1-1,1 0 0,0 0 1,0 0-1,0 0 0,-8 4 454,3 2-364,-1 0 1,1 1 0,0 0-1,1 0 1,-1 0 0,1 1-1,1-1 1,-5 14 0,1-5-22,-1 3-2,-11 38 1,17-51-80,1 0 1,0 0-1,0-1 0,1 1 0,0 0 1,0 0-1,0 0 0,1 0 1,-1 0-1,1-1 0,3 10 1,-3-14 15,-1 1 0,1 0 1,0 0-1,0-1 0,0 1 1,0-1-1,0 1 1,0-1-1,0 1 0,0-1 1,1 0-1,-1 0 0,0 1 1,1-1-1,-1 0 0,1 0 1,0 0-1,-1-1 1,1 1-1,0 0 0,-1-1 1,1 1-1,0-1 0,0 1 1,0-1-1,-1 0 0,1 0 1,0 0-1,0 0 1,0 0-1,0 0 0,-1 0 1,4-1-1,1-1 26,1 0 0,-1 0 0,0 0 0,0-1 1,0 0-1,0 0 0,9-6 0,4-7-11,-1 0 1,0-1-1,28-35 1,-22 24-154,-1-2-354,-23 29 436,0 1 1,0 0 0,0 0-1,0 0 1,0 0-1,1 0 1,-1 0-1,0 0 1,0 0-1,0 0 1,0 0-1,0 0 1,1 0 0,-1 0-1,0 0 1,0 0-1,0 0 1,0 0-1,1 0 1,-1 0-1,0 0 1,0 0 0,0 0-1,0 0 1,0 0-1,1 0 1,-1 0-1,0 0 1,0 0-1,0 0 1,0 0 0,0 0-1,0 0 1,1 1-1,-1-1 1,0 0-1,0 0 1,0 0-1,0 0 1,0 0 0,0 0-1,0 1 1,0-1-1,0 0 1,0 0-1,1 0 1,-1 0-1,0 0 1,0 1-1,0-1 1,0 0 0,0 0-1,0 0 1,2 10-155,2 31-329,-2-21 412,0-1 1,1 0-1,7 26 1,-8-40 156,0 0-1,0 0 1,0 0 0,0 0-1,1-1 1,0 1 0,0-1-1,0 1 1,1-1 0,-1 0-1,1 0 1,0-1 0,0 1-1,0-1 1,0 0 0,1 0 0,5 2-1,-9-4-34,1 0 0,-1-1 0,1 1 0,-1-1 0,1 1 0,-1-1-1,1 0 1,-1 0 0,1 0 0,-1 0 0,1 0 0,-1 0 0,1 0 0,-1 0-1,1-1 1,-1 1 0,1 0 0,1-1 0,-1-1 27,1 1 0,-1 0 0,0-1 0,1 0 0,-1 1 0,0-1 0,0 0 0,0 0 0,2-3 0,1-2 18,-1 0-1,0 0 1,0 0 0,-1 0-1,0 0 1,3-9-1,0-8-15,-2-1 1,0 1-1,-2-1 0,0-45 0,-3 64-124,1 0-1,-1 0 1,0 0-1,-3-8 0,3 10-11,0-1 0,0 0 0,0 1 0,0-7-1,1 11 46,0 0 0,0-1-1,0 1 1,0 0-1,0 0 1,0 0-1,0-1 1,0 1 0,0 0-1,0 0 1,0 0-1,0 0 1,0 0-1,0-1 1,0 1-1,1 0 1,-1 0 0,0 0-1,0 0 1,0 0-1,0-1 1,0 1-1,0 0 1,1 0 0,-1 0-1,0 0 1,0 0-1,0 0 1,0 0-1,1 0 1,-1 0 0,0 0-1,0 0 1,0 0-1,0 0 1,1 0-1,-1 0 1,0 0-1,0 0 1,0 0 0,0 0-1,1 0 1,-1 0-1,0 0 1,0 0-1,0 0 1,0 0 0,1 0-1,-1 0 1,0 0-1,0 0 1,0 0-1,1 1 1,12 6-2,-8-4-140,-1-1 166,-1-1 0,1 0 0,-1 0 0,1 0 0,-1 0 1,1-1-1,-1 1 0,1-1 0,0 0 0,-1 0 1,1 0-1,0-1 0,3 0 0,9-3 103,26-9 1,-35 10-90,43-14 262,0-2 1,54-30-1,-88 40-203,-1-1-1,0 0 1,-1-1 0,0 0-1,0-1 1,-1-1 0,-1 0-1,0-1 1,-1 0 0,12-19-1,-11 9-52,0 0-1,-2 0 0,-1-1 1,10-42-1,12-106-6,-24 133-13,-6 13-257,-1 27 245,0-1-1,0 1 1,0-1-1,1 1 1,-1-1-1,-1 1 1,1-1-1,0 1 1,0-1-1,0 1 1,0 0-1,0-1 1,0 1-1,0-1 1,-1 1-1,1-1 1,0 1-1,0-1 1,-1 0-1,-4 6-162,-7 23 104,-19 94 547,16-51-224,-22 73 86,-65 287 133,100-420-445,-3 11 102,0 0 0,2 0 0,1 0 0,0 34 0,2-55-75,0 1-1,0-1 1,1 1 0,-1-1-1,0 1 1,1-1 0,-1 0-1,0 1 1,1-1 0,0 1-1,-1-1 1,1 0 0,2 3-1,-3-4-38,0 1-1,1-1 0,-1 0 0,1 0 0,-1 0 0,0 1 0,1-1 0,-1 0 0,1 0 1,-1 0-1,1 0 0,-1 0 0,1 0 0,-1 0 0,1 0 0,-1 0 0,1 0 0,-1 0 1,0 0-1,1 0 0,-1 0 0,1-1 0,-1 1 0,1 0 0,-1 0 0,0 0 0,1-1 1,0 1-1,4-4 31,-1 0 1,1 0 0,-1-1-1,0 1 1,5-10 0,49-82-154,-42 66-281,1 1 0,24-31 0,-39 57 315,1 0 0,0 0 0,-1 1-1,1-1 1,0 1 0,4-3 0,-7 5 64,1-1 0,-1 1 0,1 0 0,0 0 0,-1-1 0,1 1 0,-1 0 0,1 0 1,0 0-1,-1-1 0,1 1 0,0 0 0,-1 0 0,1 0 0,-1 0 0,1 0 0,0 0 0,-1 1 0,1-1 0,0 0 0,-1 0 0,1 0 1,-1 1-1,1-1 0,-1 0 0,1 0 0,0 1 0,-1-1 0,1 1 0,-1-1 0,1 0 0,-1 1 0,0-1 0,1 1 0,-1-1 0,1 1 0,-1-1 1,0 1-1,1-1 0,-1 1 0,0 0 0,0-1 0,0 1 0,1-1 0,-1 2 0,4 13 29,-1 0 0,-1 0-1,-1 0 1,0 0 0,-1 22 0,0-24 17,0-3-1,-1 7 52,1 0 0,1 1 1,1-1-1,0 0 0,1 0 0,8 25 1,-10-39-33,0 0-1,0 0 1,1-1 0,-1 1 0,1 0 0,2 2 0,-3-4-34,-1 0 0,1-1-1,-1 1 1,1 0 0,0-1 0,0 1 0,0-1 0,-1 1 0,1-1 0,0 1 0,0-1 0,0 0 0,0 0-1,0 1 1,0-1 0,-1 0 0,1 0 0,0 0 0,0 0 0,0 0 0,0 0 0,0 0 0,0 0 0,2 0-1,1-2 28,1 0-1,0 0 0,-1 0 1,1 0-1,-1-1 0,0 0 0,0 0 1,0 0-1,0 0 0,-1-1 1,1 1-1,4-7 0,3-6 65,18-32 1,-22 37-174,50-97-1688,-70 131 1256,0 1 1,-12 34 0,21-49 516,1 0 1,0 0 0,1 1-1,0-1 1,1 1 0,0 0 0,0 0-1,1-1 1,0 1 0,2 12-1,-2-20 8,1 0-1,-1 0 0,1-1 0,0 1 0,0 0 0,0 0 0,0-1 0,0 1 0,0-1 0,0 1 0,0-1 0,1 1 0,-1-1 0,1 0 0,-1 0 0,1 1 0,-1-1 0,1 0 0,-1 0 0,1-1 0,0 1 0,0 0 0,0-1 0,-1 1 0,1-1 0,0 1 0,0-1 0,3 0 0,3 1 68,0-1 0,1 0 0,-1-1 0,0 0 0,10-2 0,-18 3-93,15-3 186,0-1 0,26-10 1,-37 13-139,0-1 0,0 0 1,0-1-1,0 1 0,-1-1 1,1 1-1,-1-1 0,1 0 0,-1 0 1,0-1-1,0 1 0,-1-1 0,1 1 1,3-8-1,-2 3-57,-1-1 0,0 0 0,-1 0 0,1 0 0,-2 0 0,1-1 0,-2 1 0,1 0 0,-1-1 0,0 1 0,-1 0-1,0-1 1,-1 1 0,1 0 0,-2 0 0,1 0 0,-2 0 0,1 1 0,-1-1 0,-5-8 0,7 15-27,1-1-1,-1 1 1,0-1 0,0 1 0,0 0-1,0 0 1,0 0 0,-1 0-1,1 1 1,-3-3 0,3 4-14,1-1 0,0 0 1,-1 1-1,1-1 1,-1 1-1,1 0 0,-1-1 1,1 1-1,-1 0 1,1 0-1,-1 0 1,0 0-1,1 0 0,-1 0 1,1 1-1,-1-1 1,1 0-1,-1 1 0,-1 0 1,2-1 21,1 1 1,-1-1-1,1 0 1,-1 0 0,0 1-1,1-1 1,0 0-1,-1 1 1,1-1-1,-1 0 1,1 1 0,-1-1-1,1 1 1,0-1-1,-1 1 1,1-1-1,0 1 1,0-1 0,-1 1-1,1-1 1,0 1-1,0-1 1,0 1-1,-1 0 1,1 0-1,0 0-4,1 1 0,-1-1 0,0 0 0,0 0-1,1 0 1,-1 0 0,1 0 0,-1 0-1,1 0 1,-1 0 0,1 0 0,1 1-1,1 3-13,1-1 0,0 0 0,0-1 0,7 6 0,-6-5 50,1-1 1,0 1-1,0-1 0,0-1 0,0 1 0,0-1 0,1 0 1,-1 0-1,1-1 0,-1 0 0,11 1 0,-7-2 32,0-1-1,0 0 0,-1 0 1,1-1-1,0 0 1,-1 0-1,11-5 0,1-3 63,1 0 0,-1-2 0,-1 0 0,0-2 0,27-23 0,62-51 294,-42 36-74,76-77 0,-126 110-332,0-1-1,-2-1 1,0 0 0,20-40 0,-15 19 98,24-75-1,-40 103-57,0 0 0,0 0 0,-2 0 0,0-1 0,0 1 0,-1-1 0,-2-15 0,1 27-47,0 1 1,0-1-1,-1 1 0,1-1 0,-1 1 0,0-1 0,-2-4 0,3 7 10,-1-1 0,1 1 0,0-1 0,-1 1 0,1-1 0,-1 1 0,1 0 0,-1-1 0,1 1 0,-1 0 0,0-1 0,1 1 0,-1 0 0,1 0 0,-1 0 0,0-1 0,1 1 0,-1 0-1,1 0 1,-1 0 0,0 0 0,1 0 0,-1 0 0,0 0 0,1 0 0,-1 0 0,1 0 0,-1 1 0,0-1 0,1 0 0,-1 0 0,1 1 0,-1-1 0,1 0 0,-1 1 0,1-1 0,-1 0 0,1 1 0,-1-1 0,1 1 0,-1 0 0,-6 5-28,0 0 1,0 1-1,1 0 1,0 0 0,0 0-1,-6 12 1,-29 54-77,10-10 53,1 1 0,4 1 1,-22 82-1,40-113 114,2 1 1,1 0-1,-1 41 0,6-50 4,1-1-1,2 1 0,0-1 1,1 0-1,9 28 0,-9-43-32,-1 0 0,2 0 0,-1 0 0,1-1 0,1 0 0,0 0 0,0 0 0,1 0 0,0-1 0,0-1 0,11 10 0,-11-12 19,-1 0 0,1 0 0,0-1 0,0 0 0,0 0 0,0-1 0,1 0 0,0 0 0,-1 0 0,1-1-1,0-1 1,0 1 0,0-1 0,0-1 0,12 0 0,-15 0-21,1-1-1,0 0 1,0-1-1,-1 0 1,1 0 0,-1 0-1,1 0 1,-1-1-1,0 0 1,0 0 0,0 0-1,0-1 1,-1 0-1,1 0 1,-1 0-1,0 0 1,0 0 0,0-1-1,-1 0 1,5-8-1,0-2 24,-1 0 0,0-1 0,-1 1-1,-1-1 1,0 0 0,3-20 0,-5 22-69,-1 0 1,0-1 0,-1 1 0,-1 0-1,0-1 1,-2-16 0,2 29-4,-1 1 0,1-1 1,-1 0-1,1 1 0,-1-1 0,1 1 1,-1 0-1,0-1 0,0 1 1,0-1-1,1 1 0,-1 0 1,-1 0-1,0-2 0,1 3 11,0-1-1,1 1 0,-1 0 1,0-1-1,0 1 0,1 0 1,-1 0-1,0 0 0,0 0 1,0-1-1,1 1 1,-1 0-1,0 0 0,0 1 1,0-1-1,0 0 0,1 0 1,-1 0-1,0 0 1,0 1-1,1-1 0,-1 0 1,0 1-1,0-1 0,1 1 1,-1-1-1,0 1 1,1-1-1,-1 1 0,1-1 1,-1 1-1,0 0 0,-5 5 30,1 1-1,-1 0 1,2 0-1,-1 0 1,1 0 0,0 0-1,0 1 1,1 0-1,0 0 1,0 0-1,-2 14 1,2-10 119,1 0 1,1 0 0,0 1-1,1-1 1,0 0 0,0 0 0,5 22-1,-3-28-71,-1 0-1,2 0 1,-1 0-1,1 0 1,-1 0-1,2 0 1,-1-1-1,1 1 1,-1-1 0,1 0-1,1 0 1,-1 0-1,1-1 1,0 0-1,0 1 1,0-2-1,0 1 1,1-1-1,0 0 1,0 0-1,0 0 1,0-1-1,0 0 1,0 0-1,0 0 1,1-1-1,8 1 1,-2-2-580,1-1 0,0 0 0,0-1-1,14-3 1,-6 1-1182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20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145 532 2144,'-1'-11'5631,"0"9"-5273,0 2-213,0-1 0,-1 0 0,1 1 0,-1-1 0,1 1 0,-1 0 0,1-1 0,-1 1 0,0 0 0,1 0 1,-1 0-1,1 0 0,-1 0 0,1 0 0,-1 1 0,0-1 0,1 1 0,-1-1 0,1 1 0,0-1 0,-1 1 0,1 0 0,-1-1 0,1 1 0,-2 2 0,-6 2 97,0 1-1,-10 11 1,9-9-46,-21 20 158,28-25-338,0 0 0,0 0-1,1 1 1,-1-1 0,1 0 0,0 1 0,-3 4 0,5-6-3,0-1-1,-1 0 1,1 1-1,0-1 0,0 1 1,0-1-1,0 0 1,0 1-1,0-1 1,0 1-1,0-1 0,0 0 1,1 1-1,-1-1 1,1 1-1,-1-1 1,1 0-1,-1 0 0,1 1 1,0-1-1,0 0 1,0 0-1,-1 0 1,1 0-1,0 0 0,0 0 1,1 0-1,-1 0 1,0 0-1,0 0 1,0 0-1,0-1 1,3 2-1,1 0 61,-1 0-1,1 0 1,0-1 0,0 0 0,-1 1-1,1-2 1,0 1 0,6 0 0,-2-1 70,1-1 1,-1 0-1,0-1 1,0 0-1,0 0 1,0-1-1,11-5 1,-15 6-50,1 0 1,-1-1 0,0 0-1,0 0 1,0-1 0,-1 0-1,1 1 1,-1-2 0,1 1-1,-2 0 1,1-1 0,3-5-1,-5 8-64,-1-1 1,0 0-1,0 1 0,0-1 0,-1 0 0,1 0 1,-1 0-1,1 1 0,-1-1 0,0 0 0,0 0 1,0 0-1,0 0 0,-1 1 0,1-1 0,-1 0 1,0 0-1,0 0 0,-1-3 0,0 3-49,0 0 0,1-1 0,-1 1 0,0 0 0,0 0 0,-1 1 0,1-1-1,0 0 1,-1 1 0,0 0 0,1-1 0,-1 1 0,0 0 0,0 0 0,-5-1 0,5 1-33,-1 1 1,0 0-1,0 0 1,0 0-1,1 1 1,-1 0 0,0-1-1,0 1 1,0 1-1,0-1 1,0 0-1,0 1 1,0 0-1,1 0 1,-1 0-1,0 0 1,1 1-1,-1-1 1,-5 4 0,9-5 49,0 0 0,0 0 1,0 0-1,0 0 0,0 0 1,0 0-1,0 0 1,0 0-1,0 0 0,0 0 1,0 0-1,0 0 1,0 0-1,0 0 0,0-1 1,0 1-1,0 0 1,0 0-1,0 0 0,0 0 1,0 0-1,0 0 1,0 0-1,-1 0 0,1 0 1,0 0-1,0 0 0,0 0 1,0 0-1,7-6 115,0 1-33,0 1 0,-1-1 0,1 0 0,-1-1-1,0 0 1,0 0 0,0 0 0,4-7 0,43-57 70,87-87-1,25 7-186,-138 124 73,-22 20-29,1 0-1,0 0 0,1 1 1,-1 0-1,11-6 0,-17 10-7,0 1-1,1 0 1,-1 0-1,0 0 0,0 0 1,0 0-1,0 0 0,1 0 1,-1 0-1,0 0 0,0 0 1,0 0-1,0 0 0,1 0 1,-1 0-1,0 0 0,0 0 1,0 0-1,1 0 1,-1 0-1,0 0 0,0 0 1,0 0-1,0 0 0,1 0 1,-1 1-1,0-1 0,0 0 1,0 0-1,0 0 0,0 0 1,1 0-1,-1 0 1,0 0-1,0 1 0,0-1 1,0 0-1,0 0 0,0 0 1,0 0-1,0 1 0,0-1 1,0 0-1,0 0 0,0 0 1,1 0-1,-1 1 0,0-1 1,0 0-1,0 0 1,0 0-1,0 1 0,-1-1 1,1 0-1,0 0 0,0 0 1,0 0-1,0 1 0,0-1 1,0 0-1,0 0 0,0 0 1,0 1-1,-6 20-99,4-12 110,-30 129 108,-52 124-116,56-177 68,-140 402 752,111-347 91,53-130-834,1-2 102,-1 0 1,0 0-1,0-1 0,0 0 0,-1 1 0,-6 6 0,10-13-127,0 0 1,0 0-1,0 0 1,0 0-1,0 0 1,-1 0-1,1 0 1,0 0-1,-1-1 1,1 1-1,0 0 1,-1-1-1,-2 1 1,4-1-39,-1 0 1,1 0-1,-1 0 1,1 0-1,-1 0 1,1 0 0,0 0-1,-1 0 1,1 0-1,-1-1 1,1 1-1,-1 0 1,1 0-1,0 0 1,-1-1-1,1 1 1,0 0-1,-1-1 1,1 1 0,-1-1-1,0 0 4,0 0 0,1-1 0,-1 1 0,0-1-1,1 1 1,-1 0 0,1-1 0,0 1 0,-1-3 0,0-9-14,0 1 0,1 0 1,0-1-1,1 1 0,0 0 0,5-16 1,0 3-10,1 1 1,14-32-1,-14 38-12,1 1 0,1 0 0,0 0 0,1 1 0,1 0 0,1 1 0,0 1 0,20-20 0,-14 21 35,-1 0 0,2 1-1,-1 0 1,2 2-1,40-16 1,-27 14-1118,1 3 1,67-12-1,-89 20 22,-1 0 0,0 0 0,1 1-1,-1 1 1,15 1 0,9 6-1675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10.2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311 151 2976,'1'0'196,"1"-1"-1,-1 0 1,0 1 0,0-1 0,0 0-1,0 0 1,0 0 0,0 0-1,0 0 1,0 0 0,0 0 0,1-2-1,-1 2-78,-1 1-1,0 0 0,0-1 1,1 1-1,-1-1 0,0 1 1,1 0-1,-1-1 1,0 1-1,0-1 0,0 1 1,0-1-1,0 1 0,1-1 1,-1 1-1,0 0 0,0-1 1,0 1-1,0-1 0,0 1 1,0-1-1,0 1 1,-1-1-1,1 1 0,0-1 1,0 1-1,0-1 0,-2 1-25,1-1 0,0 1-1,-1 0 1,1 0 0,0 0 0,-1 0-1,1 0 1,-1 0 0,1 0-1,0 0 1,-1 1 0,1-1-1,0 0 1,-1 1 0,1-1 0,0 1-1,0-1 1,-1 1 0,1 0-1,0 0 1,-1 1 0,-2-1 25,-13 10 211,1 0 0,0 0 0,1 2-1,0 0 1,-24 27 0,14-9-158,-42 65 0,53-72-141,-31 51 52,41-66-33,0-1 0,0 1 0,1 0 0,0 0 0,1 0 0,-3 15 0,5-22-5,0 0 0,0 0 0,0 0-1,0 0 1,0 0 0,1 0 0,-1 0-1,0-1 1,1 1 0,0 0 0,-1 0 0,1 0-1,0-1 1,0 1 0,0 0 0,0-1-1,0 1 1,0-1 0,1 1 0,-1-1 0,1 0-1,-1 1 1,1-1 0,-1 0 0,1 0-1,-1 0 1,1 0 0,0 0 0,0 0 0,-1-1-1,1 1 1,0-1 0,0 1 0,0-1-1,0 0 1,0 1 0,0-1 0,0 0 0,-1 0-1,1 0 1,0-1 0,0 1 0,0 0-1,0-1 1,0 1 0,0-1 0,1-1 0,2 0 42,0-1 0,0 0 0,0 0 0,-1 0 0,1-1 0,-1 1 0,7-9 0,24-32 307,-35 44-388,15-22 78,-2 1 0,0-2 0,-2 0 0,0 0 0,-2-1 1,-1 0-1,0-1 0,-2 0 0,4-30 0,-10 50-73,1-1-109,0-1 0,0 1 0,-1 0 0,0-1 0,0 1 0,-1 0 0,-2-11 0,3 17 82,0 0 1,0-1 0,0 1-1,0 0 1,0 0 0,0 0-1,0 0 1,0 0 0,0-1-1,0 1 1,0 0 0,0 0-1,0 0 1,0 0-1,-1 0 1,1 0 0,0-1-1,0 1 1,0 0 0,0 0-1,0 0 1,0 0 0,0 0-1,-1 0 1,1 0 0,0 0-1,0 0 1,0 0 0,0 0-1,0-1 1,-1 1-1,1 0 1,0 0 0,0 0-1,0 0 1,0 0 0,-1 0-1,1 0 1,0 0 0,-5 6-323,-2 8 72,2 3 291,1 0 0,1 1 0,1 0 0,0-1 0,1 1 0,1 0 0,3 27 0,-2-36 109,1 1 1,0 0 0,0 0-1,1-1 1,5 13 0,-8-20-102,1 0 1,0-1-1,0 1 0,-1-1 1,1 1-1,0-1 1,1 1-1,-1-1 1,0 0-1,0 1 1,1-1-1,-1 0 0,0 0 1,1 0-1,-1 0 1,1 0-1,-1 0 1,1-1-1,0 1 0,-1 0 1,1-1-1,0 1 1,0-1-1,-1 0 1,1 1-1,0-1 1,0 0-1,-1 0 0,1 0 1,0 0-1,0-1 1,-1 1-1,1 0 1,0-1-1,0 1 1,-1-1-1,3-1 0,5-3 64,1-1-1,-1 0 0,0-1 0,-1 1 0,16-17 0,-8 7-12,1 1-36,7-8-129,2 1-1,0 1 1,36-21-1,-61 41 61,0 0-1,0 1 1,0-1-1,0 1 1,0-1-1,0 1 1,0 0-1,0-1 1,0 1-1,1 0 1,-1 0-1,0-1 1,0 1-1,0 0 1,0 0-1,1 0 1,-1 1-1,0-1 1,0 0-1,0 0 1,2 1-1,-2 0 18,0 0 0,0 0 0,0-1-1,0 1 1,0 0 0,0 0-1,-1 0 1,1 0 0,0 1-1,-1-1 1,1 0 0,0 0-1,-1 0 1,0 0 0,1 1-1,0 0 1,0 7 23,0 0 0,0-1 1,-1 1-1,0 13 0,0-21-21,-7 55 127,4-35 167,-1 27-1,4-47-265,0 0 0,0 0 1,0 0-1,1 0 0,-1 0 0,0 0 0,0 0 0,1 0 1,-1 0-1,0 0 0,1 0 0,-1 0 0,1 0 0,-1 0 1,1-1-1,-1 1 0,2 1 0,-2-2-3,1 0 0,0 1 0,-1-1 0,1 0 0,0 0 0,-1 1 0,1-1 0,0 0 0,-1 0 0,1 0 0,0 0 0,-1 0 0,1 0 0,0 0 0,-1 0 0,1-1 0,0 1 0,-1 0 0,1 0 0,-1-1 0,1 1 0,0 0 0,-1 0 0,1-1 0,-1 1 0,1-1 0,-1 1 0,1 0 0,-1-1 0,1 1 0,-1-1 0,1 0 0,15-16 109,0 0 0,15-24 0,-19 25-221,0 0 0,1 1-1,0 1 1,18-15 0,-30 28 77,0 0 1,0 0-1,0 1 1,0-1-1,0 0 1,0 0-1,0 1 1,0-1-1,0 1 1,1-1 0,-1 1-1,0-1 1,0 1-1,1 0 1,-1-1-1,0 1 1,1 0-1,-1 0 1,0 0-1,1 0 1,-1 0-1,0 1 1,1-1-1,-1 0 1,1 1-1,0 0 2,-1 0-1,0 1 0,1-1 0,-1 0 1,0 1-1,0-1 0,0 1 0,0-1 1,-1 1-1,1 0 0,0-1 0,-1 1 1,1 0-1,-1 0 0,1-1 0,-1 1 1,0 3-1,6 68-204,-5-48 258,0-1 1,8 32 0,-9-54-19,0 0-1,1 0 1,-1 0 0,1 0 0,0-1 0,0 1 0,0 0-1,-1-1 1,1 1 0,1 0 0,-1-1 0,0 1 0,0-1-1,1 0 1,-1 1 0,0-1 0,1 0 0,0 0-1,2 2 1,-2-2 10,1-1 0,-1 1-1,1 0 1,-1-1 0,1 0-1,-1 0 1,1 0 0,0 0 0,-1 0-1,1 0 1,-1 0 0,1-1-1,-1 1 1,5-3 0,13-4-14,0-1 1,-1-2-1,31-18 0,-20 10-17,204-126-123,-186 113 84,-39 25 11,-8 5 20,1 0-1,0-1 1,0 1-1,-1 0 1,1 0-1,0 0 1,0 0-1,0 1 1,0-1-1,0 0 1,3 1-1,-5 0 6,0 0 0,1 0 0,-1 0 0,0 0 0,0 0 1,0 0-1,0 0 0,0 0 0,1 0 0,-1 0 0,0 0 0,0 0 0,0 1 0,0-1 0,0 0 0,1 0 0,-1 0 0,0 0 1,0 0-1,0 1 0,0-1 0,0 0 0,0 0 0,0 0 0,0 0 0,0 1 0,0-1 0,0 0 0,1 0 0,-1 0 1,0 0-1,0 1 0,0-1 0,0 0 0,0 0 0,-1 0 0,1 0 0,0 1 0,0-1 0,0 0 0,0 0 0,0 0 0,0 1 1,-4 8-27,-21 26-6,-1-2 1,-56 54-1,-17 21-68,94-102 107,0 0 0,1 0 0,0 0 0,1 1-1,-6 11 1,9-16-1,-1-1 1,1 0-1,-1 1 0,1-1 1,0 1-1,-1-1 1,1 0-1,0 1 0,0-1 1,0 1-1,0-1 0,0 1 1,0-1-1,1 0 0,-1 1 1,0-1-1,1 1 1,-1-1-1,1 0 0,-1 1 1,1-1-1,0 0 0,0 0 1,0 1-1,-1-1 0,1 0 1,0 0-1,0 0 1,0 0-1,1 0 0,-1 0 1,0-1-1,0 1 0,2 1 1,2 0 4,0 0 1,1 0 0,-1 0 0,0-1-1,1 0 1,0 0 0,-1 0 0,1-1-1,0 0 1,-1 0 0,1 0 0,8-2-1,-1-1 41,-1 0-1,0 0 0,0-1 1,17-9-1,-17 7-8,0-1 1,-1-1-1,0 0 0,0-1 0,-1 0 1,0 0-1,-1-1 0,1 0 1,-2-1-1,0 0 0,0-1 0,8-17 1,4-10-43,-3-2-1,19-62 1,-20 50 16,-1-1-1,10-80 0,-24 128-29,-1 1-18,1-1-1,0 1 1,-1-1-1,0 1 1,0-1-1,-1 1 1,-1-9-1,2 14 28,0-1-1,0 1 0,0 0 0,0-1 1,0 1-1,-1 0 0,1-1 0,0 1 1,0 0-1,0 0 0,0-1 0,0 1 0,-1 0 1,1 0-1,0-1 0,0 1 0,0 0 1,-1 0-1,1-1 0,0 1 0,-1 0 1,1 0-1,0 0 0,0 0 0,-1-1 0,1 1 1,0 0-1,-1 0 0,1 0 0,-8 6-193,-5 18-42,4-3 212,2 0 0,1 1 0,1-1 0,-4 30 0,4-6 95,1 52-1,4-68 138,7 47 1,-5-62-616,1-1-1,0 1 1,1-1 0,1 0-1,9 19 1,2-1-1085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11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1 619 3552,'13'-1'1787,"1"0"-1,15-4 1,-22 2-1533,1 0 1,-1-1 0,0 1-1,0-1 1,0-1 0,0 1-1,-1-1 1,0-1 0,7-6-1,5-8 41,24-35 0,8-21-5,28-39-4,64-48-25,-128 149-272,0-1 1,-1 0-1,17-28 0,-24 29-284,-6 14 284,0 0 0,0 0 1,0 0-1,0 0 0,0 0 1,0-1-1,0 1 0,0 0 1,0 0-1,0 0 0,0 0 1,0 0-1,0 0 0,0 0 1,0 0-1,0 0 0,-1 0 1,1-1-1,0 1 0,0 0 1,0 0-1,0 0 0,0 0 1,0 0-1,0 0 0,0 0 1,0 0-1,0 0 0,0 0 1,0 0-1,0 0 0,-1 0 1,1 0-1,0 0 0,0 0 1,0 0-1,0 0 0,0 0 1,0 0-1,0 0 0,0 0 1,0 0-1,0 0 0,-1 0 1,1 0-1,0 0 0,-10 5-402,1 3 273,0 1 0,0 0 0,1 0 1,-8 12-1,0 3 7,1 0 1,2 0-1,-15 34 0,-23 87 232,46-128 82,0 0 1,1 0-1,1 0 0,1 1 1,1-1-1,0 26 0,1-42-138,0 1-1,0-1 0,0 1 0,0-1 0,1 1 1,-1-1-1,0 1 0,1-1 0,-1 0 0,1 1 1,-1-1-1,1 0 0,0 1 0,0-1 0,-1 0 1,1 0-1,0 0 0,0 0 0,0 0 0,0 0 1,1 0-1,-1 0 0,0 0 0,0 0 0,0 0 1,1-1-1,-1 1 0,0-1 0,1 1 0,-1-1 1,1 1-1,-1-1 0,0 0 0,1 0 0,-1 1 1,1-1-1,-1 0 0,1 0 0,-1-1 0,1 1 1,-1 0-1,1 0 0,-1-1 0,0 1 0,3-2 1,9-3 38,0 0 1,-1-1 0,0 0 0,0-1 0,-1 0 0,0-1 0,0 0 0,16-17 0,74-88 188,-79 86-189,8-8-15,78-102 38,-13 0-290,-91 132 107,-4 4 55,1 0-1,-1 0 1,1 0-1,-1 1 1,1-1-1,0 0 1,-1 0 0,1 1-1,0-1 1,-1 0-1,1 0 1,0 1-1,0-1 1,0 1-1,0-1 1,0 1-1,0-1 1,-1 1-1,1 0 1,2-1 0,-3 2 7,0-1 0,1 1 0,-1-1 0,0 1 1,1-1-1,-1 1 0,0 0 0,0-1 0,0 1 1,0-1-1,0 1 0,1 0 0,-1-1 0,0 1 0,0 0 1,-1-1-1,1 1 0,0-1 0,0 1 0,0 1 1,-1 0 6,-16 126 1013,6 17-363,10-110-1097,2 0 0,7 44 0,1-22-4967,0-34 2891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8:12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41 4896,'-2'0'2492,"2"1"-2368,0-1 0,1 1 1,-1 0-1,0 0 1,1-1-1,-1 1 0,0 0 1,0 0-1,0-1 0,0 1 1,0 0-1,0 0 0,0 0 1,0 1-1,-14 77 2196,-55 307 664,68-376-2869,-5 15 1059,6-25-1157,0 0-1,0 0 1,0 0 0,0 0-1,0 0 1,0 0-1,0 0 1,0 0-1,-1 0 366,1 0-366,0 0 1,0 0-1,0 0 1,0 1-1,0-1 1,0 0 0,0 0-1,0 0 1,1-13 598,3-19-476,2 1 1,1-1-1,1 1 0,2 1 1,27-59-1,-18 54-342,1 0-1,2 1 1,2 1-1,35-39 0,-46 57-98,28-23 0,-36 34 268,0 0 0,0 0 0,1 0 0,-1 1 0,1 0 0,0 0 0,0 1 0,0 0 0,10-3 1,-13 5 35,0-1 1,0 1 0,-1 0 0,1 0 0,0 1 0,-1-1 0,1 0 0,0 1 0,-1 0 0,1-1 0,-1 1 0,1 0 0,-1 0 0,1 0 0,-1 1 0,0-1 0,1 1 0,-1-1 0,0 1 0,0 0-1,0 0 1,0 0 0,-1 0 0,1 0 0,0 0 0,-1 0 0,1 1 0,-1-1 0,2 4 0,-1-1 17,0 0 1,-1 0-1,1 0 1,-1 0-1,0 0 0,0 0 1,-1 0-1,1 0 1,-1 0-1,0 0 1,-1 0-1,1 0 0,-1 0 1,-2 9-1,1-8 20,-1 0-1,0 0 1,0-1-1,0 1 0,0 0 1,-1-1-1,0 0 1,0 0-1,-1 0 1,0-1-1,1 1 1,-1-1-1,-1 0 0,1 0 1,0-1-1,-9 4 1,2-1 97,-1-1 0,0-1 1,-1 0-1,1-1 0,0 0 1,-24 1-1,10-1-73,27-3-64,0 1 0,0-1 0,-1 0 0,1 0 0,0 0 0,0 0 0,0 0 0,0 0 0,0 0 0,0 0-1,0 0 1,-1 0 0,1 0 0,0 1 0,0-1 0,0 0 0,0 0 0,0 0 0,0 0 0,0 0 0,0 0 0,0 0 0,0 1 0,0-1 0,0 0 0,-1 0-1,1 0 1,0 0 0,0 0 0,0 1 0,0-1 0,0 0 0,0 0 0,0 0 0,0 0 0,1 0 0,-1 1 0,0-1 0,0 0 0,0 0 0,0 0 0,0 0 0,0 0-1,0 0 1,0 1 0,0-1 0,0 0 0,0 0 0,0 0 0,1 0 0,-1 0 0,0 0 0,0 0 0,0 0 0,0 0 0,0 1 0,0-1 0,1 0 0,-1 0-1,0 0 1,0 0 0,0 0 0,13 9-24,-8-5 79,157 114 1177,-24-24-3392,-107-75 667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32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126 239 3392,'-1'1'6620,"-4"17"-6019,0 1-4,-2-1 1,-11 25-1,9-26-321,2 1-1,-10 34 1,-30 231 1617,47-275-1758,0-8-67,0 1-1,0 0 0,0 0 1,0 0-1,0 0 0,0 0 1,0 0-1,-1 0 0,1 0 1,0-1-1,-1 1 0,1 0 1,0 0-1,-1 0 0,1 0 1,-2 1-1,1-5 573,-1-4-480,2 0-1,-1 0 1,1 0 0,0-1 0,1-10-1,9-43-76,-8 50-47,6-35-114,3 1 0,1 0 1,2 1-1,27-57 0,-10 36 23,22-44 6,-42 89 9,2-1 1,0 1 0,18-19-1,-26 34 9,0 0 1,0 1-1,0-1 0,0 1 0,1 0 0,-1 1 0,1 0 0,10-5 0,-14 7 23,1 0 0,0 0 0,0 0-1,0 0 1,-1 1 0,1-1 0,0 1 0,0 0 0,0 0 0,0 0 0,0 0 0,0 0 0,0 1 0,0-1 0,0 1 0,-1 0 0,1 0 0,0 0 0,0 0 0,-1 0 0,1 1 0,2 1-1,3 5 4,0-1 0,-1 2-1,0-1 1,0 1 0,0 0-1,-2 0 1,1 1 0,-1 0-1,0 0 1,-1 0 0,0 1-1,-1-1 1,3 15 0,-5-18 35,0 1 1,0-1-1,-1 1 1,0 0-1,0-1 1,-1 1-1,0-1 1,0 1-1,-1-1 1,0 1-1,0-1 1,-1 0-1,0 0 1,0 0-1,-1 0 1,1-1-1,-2 1 1,1-1-1,-1 0 1,0 0-1,0-1 1,0 1-1,-1-1 1,-10 7-1,4-4 133,-1 0-1,0-1 0,0 0 0,-27 8 0,31-12-61,0-1-1,-1 0 1,0 0 0,1-1 0,-1 0-1,1-1 1,-1 0 0,-13-2 0,-7-8-624,39 6-26,21-1 311,1 1 1,60 2 0,7-1 223,-59-1 120,0-2-1,-1-2 1,-1-2-1,45-16 1,-28 4-156,-2-2 1,58-35-1,-99 53 24,1-1 109,-1 0 1,0 0-1,0-1 1,-1 0-1,15-15 1,-25 23-85,0 0 0,0 0 0,0 0 0,0 0 0,0 0 1,-1 0-1,1 0 0,0 0 0,0 0 0,0 0 0,0 0 1,0 0-1,0-1 0,0 1 0,0 0 0,0 0 0,-1 0 0,1 0 1,0 0-1,0 0 0,0 0 0,0 0 0,0 0 0,0 0 0,0 0 1,0 0-1,0-1 0,0 1 0,0 0 0,0 0 0,0 0 0,0 0 1,0 0-1,0 0 0,0 0 0,0 0 0,0-1 0,0 1 0,0 0 1,0 0-1,0 0 0,0 0 0,0 0 0,0 0 0,0 0 0,0 0 1,0 0-1,0-1 0,0 1 0,0 0 0,0 0 0,0 0 0,0 0 1,0 0-1,1 0 0,-1 0 0,0 0 0,0 0 0,-14 4-252,2 1 161,1 0 0,0 1 1,-19 14-1,-30 27 43,49-38 86,-17 15-97,1 1-1,-30 37 1,53-57 102,0 0-1,0 1 1,0-1 0,-3 8 0,6-11-4,1 0 0,-1 0 1,0-1-1,1 1 1,-1 0-1,1 0 0,0-1 1,-1 1-1,1 0 0,0 0 1,0 0-1,0 0 0,0-1 1,1 1-1,-1 0 0,0 0 1,1 0-1,0-1 0,0 4 1,0-4-16,0 0 1,0 0 0,0 0 0,0-1-1,0 1 1,0 0 0,0 0 0,0-1-1,0 1 1,0-1 0,0 1 0,0-1-1,0 1 1,1-1 0,-1 0 0,0 0-1,0 0 1,0 1 0,1-1 0,-1 0-1,0 0 1,0 0 0,0-1-1,1 1 1,-1 0 0,2-1 0,5-1 76,0 0-1,13-5 1,-20 6-91,17-7 37,0 0-1,0-1 1,-2-1-1,1-1 1,26-22-1,-33 24-39,0 0 1,0-1-1,-1 0 0,-1 0 1,0-1-1,0 0 0,-1-1 0,-1 0 1,7-16-1,-10 21 16,0 1-23,-1 0 0,0 0 0,-1 0 0,1 1 0,0-8 0,-4 9-242,0 9 79,-4 10-170,5-8 346,0 0 0,0 0 1,0 0-1,1 0 0,0 0 0,0 0 1,1 0-1,0-1 0,0 1 0,1 0 1,0 0-1,0 0 0,0-1 0,1 1 1,0-1-1,0 0 0,1 0 1,0 0-1,0 0 0,0-1 0,1 1 1,-1-1-1,1 0 0,1-1 0,-1 1 1,1-1-1,-1 0 0,1 0 0,7 3 1,-9-5 35,0 0 0,1 1 0,-1-1 1,1-1-1,-1 1 0,1-1 0,0 0 0,-1 0 1,1 0-1,0 0 0,0-1 0,0 0 0,0 0 1,-1 0-1,1-1 0,0 0 0,0 0 0,0 0 1,-1 0-1,1-1 0,-1 1 0,1-1 0,-1-1 1,0 1-1,6-4 0,-3 0-31,0 1 0,0-1 1,-1 0-1,0-1 0,0 0 0,-1 0 0,8-11 0,25-58 84,-29 57 34,-8 18-149,0-1-1,0 0 1,0 1-1,0-1 0,-1 0 1,1 0-1,-1 1 1,0-1-1,1 0 1,-1 0-1,0 0 0,0 0 1,0 1-1,0-4 1,-4 12-338,3 7 275,0-1 0,-4 15 1,-2 24 146,7-47-71,-1-1-1,2 1 0,-1 0 0,1 0 0,-1 0 0,1 0 0,1-1 1,1 7-1,-2-9 28,0 0-1,0-1 1,0 1 0,0-1 0,0 1 0,0-1-1,0 1 1,0-1 0,0 0 0,1 0 0,-1 1-1,1-1 1,-1 0 0,1 0 0,-1-1 0,1 1-1,-1 0 1,1 0 0,0-1 0,-1 1 0,1-1-1,0 1 1,0-1 0,0 0 0,-1 0 0,1 0-1,0 0 1,0 0 0,-1 0 0,1 0 0,0-1-1,0 1 1,0 0 0,2-2 0,4-1 23,-1 0 0,1 0 1,0-1-1,-1 0 0,0 0 0,8-6 1,67-58-11,-2 3 7,-50 37-28,-25 23-62,-1 0 1,1 0 0,0 0 0,1 1-1,-1 0 1,1 0 0,0 1-1,-1-1 1,2 1 0,6-2-1,-12 4 45,0 1-1,1 0 0,-1 0 1,0 0-1,1 0 0,-1 0 1,1 0-1,-1 0 0,0 1 0,1-1 1,-1 0-1,0 1 0,1-1 1,-1 1-1,0-1 0,0 1 1,0 0-1,1-1 0,-1 1 1,0 0-1,0 0 0,0 0 1,0 0-1,0 0 0,0 0 0,-1 0 1,1 0-1,1 2 0,2 4 5,-1 0 0,1 0 0,4 14 0,-2-3 20,4 2-108,22 37 1,-28-50 129,1-1-1,0 0 1,0 0 0,1 0 0,0 0-1,0-1 1,0 0 0,14 8 0,-13-9-68,-4-2 43,0 0 0,0 0 1,1 0-1,-1-1 0,0 1 1,1-1-1,-1 0 0,1 0 1,0 0-1,-1 0 0,1-1 0,0 1 1,0-1-1,-1 0 0,7-1 1,-7 1 90,0-1-934,1 0-1,-1 0 0,0 0 0,0 0 1,4-2-1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33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50 7808,'-21'-19'3520,"12"12"-3040,6 3 768,-2 0-1152,10 0-64,-2-4-608,6 8 320,4-4-3744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35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78 126 2656,'5'-5'1344,"5"-6"3321,-10 10-4613,0 1 0,0 0 0,1 0 0,-1-1 0,0 1 0,0 0 0,0-1 0,0 1 0,0 0 0,0-1 0,0 1-1,0 0 1,0-1 0,0 1 0,-1 0 0,1-1 0,0 1 0,0 0 0,0-1 0,0 1 0,0 0 0,0 0 0,-1-1 0,1 1 0,0 0 0,0 0-1,0-1 1,-1 1 0,1 0 0,0 0 0,0 0 0,-1-1 0,1 1 0,0 0 0,-1 0 0,1 0 0,0 0 0,0 0 0,-1 0 0,1-1 0,0 1 0,-1 0-1,1 0 1,-1 0 0,0 0-10,0 0-1,0-1 1,-1 1-1,1 0 0,0 0 1,0 0-1,0 0 1,-1 0-1,1 0 0,0 1 1,0-1-1,0 0 1,-1 1-1,1-1 0,0 0 1,0 1-1,0 0 0,-2 0 1,-18 17 802,13-10-667,5-5-195,0 0 0,0 0 0,1 0 0,-1 1 0,1-1 0,-1 1 0,1 0 0,0-1 0,1 1 0,-1 0 0,0 0 0,1 0-1,0 0 1,0 0 0,1 1 0,-1-1 0,1 0 0,0 0 0,0 0 0,0 1 0,0-1 0,1 0 0,0 0 0,-1 0 0,2 0 0,-1 1 0,0-2-1,1 1 1,0 0 0,4 7 0,-4-8 109,0-1-1,0 1 1,0-1 0,0 1-1,1-1 1,-1 0-1,1 0 1,0 0-1,4 2 1,-5-3-30,0 0-1,0 0 1,1-1 0,-1 1-1,0-1 1,1 0-1,-1 0 1,0 1 0,1-2-1,-1 1 1,1 0 0,-1 0-1,5-2 1,-1 1 25,0 0 1,-1-1-1,1 0 1,0 0-1,-1 0 1,1-1 0,-1 0-1,0 0 1,0 0-1,0-1 1,0 1-1,0-1 1,-1-1-1,0 1 1,0 0-1,0-1 1,5-8-1,-7 10-62,-1 0 0,0 0 0,0 1 0,-1-1 0,1 0 0,0 0 0,-1 0 0,0 0 0,0 0 0,0 0 0,0 0 0,0 0 0,0 0 0,-1 0 0,1 1 0,-1-1 0,0 0 0,0 0 0,0 0 0,0 1 0,-1-1 0,1 1 0,-1-1 0,-2-2 0,0-1-123,0 1 0,0-1 0,-1 1 0,0 0 0,0 1 0,0-1 1,-1 1-1,0 0 0,-6-3 0,11 7 55,0-1 0,-1 1 0,0-1 0,1 1 1,-1 0-1,1 0 0,-1 0 0,1 0 0,-1 0 0,1 0 1,-1 0-1,0 0 0,1 1 0,-1-1 0,1 1 0,-1-1 0,1 1 1,0-1-1,-1 1 0,1 0 0,-1 0 0,1 0 0,0 0 0,0 0 1,0 0-1,-2 2 0,61-12 476,62-29-7,-56 17-315,65-14 0,-124 34-100,-1 0 1,1 1-1,0-1 0,-1 1 0,1 0 1,0 0-1,-1 1 0,1-1 0,0 1 1,5 2-1,-8-2 20,0-1-1,0 1 1,-1 0 0,1 0 0,0 1-1,0-1 1,-1 0 0,1 1 0,0-1-1,-1 1 1,1-1 0,-1 1 0,0 0-1,0 0 1,1-1 0,-1 1 0,0 0-1,-1 0 1,1 0 0,0 0 0,0 0-1,-1 0 1,1 3 0,0 2 45,-1 1 1,1-1-1,-1 0 1,-1 1-1,1-1 1,-1 0 0,-1 1-1,1-1 1,-4 10-1,-2 1 91,0-1 0,-15 25 0,20-38-181,-1 3 604,15-10 5,-9 3-589,5-3 22,0-1-1,0 1 0,-1-1 1,11-8-1,-11 7-76,1 1 1,-1 0-1,1 0 0,0 0 0,12-3 1,-18 6 41,1 1 0,-1 0 1,0-1-1,1 1 1,-1 0-1,0 1 0,1-1 1,-1 0-1,0 0 1,1 1-1,-1 0 0,0-1 1,0 1-1,1 0 0,-1 0 1,0 0-1,0 0 1,0 0-1,0 1 0,0-1 1,-1 1-1,1-1 0,0 1 1,2 3-1,-1-2 28,4 6 190,0-1 1,1 0-1,17 13 0,-22-19-140,0 0-1,1 0 1,0 0-1,-1 0 1,1-1-1,0 0 1,0 1-1,0-1 1,0-1-1,0 1 1,0-1 0,0 1-1,0-1 1,6-1-1,-2 0-207,0 0 1,0-1-1,0 0 0,-1 0 0,1 0 0,-1-1 1,1 0-1,-1-1 0,0 0 0,0 0 1,6-5-1,5-3-1180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37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 11 3808,'0'-1'117,"0"1"0,-1-1 0,1 0 0,0 1 1,0-1-1,-1 1 0,1-1 0,-1 1 0,1-1 0,0 1 0,-1 0 1,1-1-1,-1 1 0,1-1 0,-1 1 0,1 0 0,-1 0 0,1-1 0,-1 1 1,1 0-1,-1 0 0,0-1 0,1 1 0,-1 0 0,1 0 0,-2 0 1,1 0 26,-1 0 0,0 1 0,1-1 0,-1 0 0,1 1 0,-1-1 0,1 1 0,-1 0 0,1-1 0,-2 2 0,-4 3 185,0 0 0,1 1 0,-6 6 1,-5 6 38,2 0 1,0 2-1,2 0 0,0 0 1,1 1-1,1 1 1,1 0-1,1 0 0,-12 44 1,7-3 310,2 0 1,-5 95-1,15-135-558,2 0 0,0 0 0,4 26 0,-3-40-74,1 0 0,0 0 1,1 0-1,-1 0 0,2-1 0,-1 1 0,1-1 0,1 0 1,-1 0-1,11 12 0,-13-18-164,-1 0 1,1 0-1,0-1 0,0 1 1,0-1-1,0 1 0,0-1 1,0 0-1,0 0 0,0 0 1,1 0-1,-1 0 1,4 0-1,-1 0-581,-1 0 1,1-1-1,0 0 1,0 0-1,10-2 0,10-1-1120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39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1046 4320,'-1'-1'77,"1"1"0,-1 0 1,1 0-1,-1 0 0,0-1 0,1 1 1,-1 0-1,1 0 0,-1 0 0,0 0 1,1 0-1,-1 0 0,1 0 0,-1 0 1,0 0-1,1 0 0,-1 1 0,1-1 1,-1 0-1,1 0 0,-1 0 0,1 1 1,-1-1-1,1 0 0,-1 1 0,1-1 0,-1 0 1,1 1-1,-1-1 0,0 1 0,7 0 639,0 0 0,0-1-1,0 0 1,0 0-1,8-2 1,-7 0-392,1-1 0,0 1 0,-1-2 1,1 1-1,-1-1 0,12-8 0,37-35 533,-28 22-970,-28 24 92,1 1 1,0-1-1,0 0 0,0 1 1,0-1-1,-1 1 0,1-1 0,0 1 1,0-1-1,0 1 0,0 0 1,0 0-1,0-1 0,0 1 1,0 0-1,0 0 0,1 0 1,-1 0 11,-1 0 0,1 1 0,-1-1 0,1 0 0,-1 0 0,1 1 0,-1-1 0,1 0 0,-1 1 0,1-1 1,-1 0-1,0 1 0,1-1 0,-1 1 0,0-1 0,1 1 0,-1-1 0,0 1 0,0-1 0,0 1 0,1-1 0,-1 1 0,0-1 1,0 1-1,0-1 0,0 1 0,0-1 0,0 1 0,0-1 0,0 1 0,0 0 0,0 0 0,0 14 119,0 0 1,1 0-1,0 0 0,1 0 0,1 0 1,1-1-1,0 1 0,6 14 0,-9-27-15,1 0 0,-1 0 0,0 1 0,1-1 0,-1 0 0,1 0 0,0-1 0,0 1 0,-1 0 0,1-1 0,4 3 0,-5-3-49,1 0 0,-1-1 0,0 1 0,1-1 0,-1 0 0,1 1 0,-1-1 0,0 0 0,1 0 0,-1 0 0,1 0 0,-1 0 0,1 0 0,-1 0 0,1 0 0,-1-1 0,1 1 0,-1 0 0,0-1 0,1 0 0,-1 1 0,2-2-1,3-2 76,0 0 0,0-1-1,0 0 1,0 0-1,-1 0 1,0-1-1,7-9 1,30-49 132,-28 39-281,32-51 120,64-93 2,-96 149-113,-8 11-115,1 0 0,0 1 1,15-16-1,-21 23 123,-1 1 0,1 0 0,-1-1 1,1 1-1,0-1 0,-1 1 0,1 0 1,0 0-1,-1-1 0,1 1 0,0 0 1,-1 0-1,1 0 0,0 0 0,-1 0 0,1 0 1,0 0-1,0 0 0,-1 0 0,1 0 1,0 0-1,-1 0 0,1 0 0,0 0 1,-1 1-1,1-1 0,0 0 0,-1 1 0,1-1 1,-1 0-1,1 1 0,0-1 0,-1 1 1,1-1-1,-1 1 0,1-1 0,-1 1 1,0-1-1,1 1 0,-1-1 0,1 2 0,2 2-4,-1 1-1,0-1 0,1 1 1,1 6-1,-4-11 19,4 15-24,0-1 0,-1 1 0,-1 0-1,0 0 1,0 20 0,-8 74 68,4-92 3,0 0 1,-2-1 0,0 0-1,-11 27 1,12-35 16,0-1 1,-1 1-1,0-1 0,0 0 1,-1-1-1,1 1 0,-2-1 1,1 0-1,-1 0 0,0-1 1,-10 9-1,14-13-9,0 0-1,1 0 1,-1 0 0,1 0-1,-1-1 1,0 1 0,0 0-1,1-1 1,-1 0 0,0 1 0,0-1-1,1 0 1,-1 0 0,0 0-1,0 0 1,0 0 0,0 0-1,1-1 1,-4 0 0,3 1-62,1-1 0,0 0 0,0 0 0,0 1 0,0-1 0,0 0 0,0 0 0,0 0 0,0 0 0,0 0-1,0 0 1,1 0 0,-1 0 0,0-1 0,1 1 0,-1 0 0,1 0 0,-1-1 0,1 1 0,0 0 0,0-1 0,-1 1 0,1 0 0,0-1 0,0 1 0,0-2 0,0 1-37,1 0 0,-1 0 0,1 0-1,-1-1 1,1 1 0,0 0 0,-1 0-1,1 0 1,0 0 0,0 0 0,1 1-1,-1-1 1,0 0 0,1 0 0,-1 1 0,1-1-1,-1 1 1,4-3 0,3-2-118,0 1 0,17-9-1,-19 10 88,25-10-44,0 1-1,1 2 1,1 0-1,-1 3 1,37-6-1,-65 13 84,0 1 0,0 0-1,0-1 1,0 1-1,0 1 1,0-1 0,0 1-1,0-1 1,0 1-1,7 3 1,-9-3 17,0 0-1,0 0 1,0 0 0,0 0-1,0 0 1,0 1 0,0-1 0,-1 1-1,1-1 1,0 1 0,-1 0-1,1 0 1,-1 0 0,0 0 0,0 0-1,0 0 1,0 0 0,0 0-1,1 4 1,4 15 35,15 38 0,-19-55 3,0-1 0,0 0 0,1 1 0,-1-1 0,1 0 1,0 0-1,0-1 0,0 1 0,1 0 0,-1-1 0,7 3 1,-8-4 19,-1 0 1,1 0-1,0 0 1,0-1-1,0 1 1,0-1-1,0 1 1,0-1-1,1 0 1,2 0-1,-4 0-15,1 0 0,-1 0 0,0-1 0,0 1-1,0 0 1,0-1 0,0 1 0,0-1-1,0 1 1,0-1 0,0 0 0,0 1-1,0-1 1,-1 0 0,1 0 0,0 1-1,0-1 1,-1 0 0,1 0 0,1-2-1,0-3 50,1 0 0,-1-1-1,0 1 1,0-1-1,0 1 1,-1-1-1,0 0 1,0 0-1,-1 1 1,0-1-1,0 0 1,-1 0 0,0 1-1,0-1 1,-4-11-1,4 12-137,-1 0 0,0 1 0,0-1 0,-1 0 1,0 1-1,0 0 0,0 0 0,0 0 0,-1 0 0,0 0 0,0 1 0,0-1 0,-1 1 0,1 0 0,-1 1 0,0-1 0,0 1 0,-7-4 0,10 7 34,0-1 0,0 0 0,-1 1 0,1 0 0,0-1 0,-1 1-1,1 0 1,0 0 0,0 0 0,-1 0 0,1 1 0,0-1-1,0 1 1,-1-1 0,1 1 0,-4 1 0,5-1 11,1-1 1,-1 1 0,0-1-1,0 1 1,0-1-1,0 1 1,1 0-1,-1-1 1,0 1-1,1 0 1,-1 0 0,1-1-1,-1 1 1,1 0-1,-1 0 1,1 0-1,-1 0 1,1 0 0,0 0-1,-1 0 1,1 0-1,0 0 1,0 0-1,0 0 1,0 0 0,0 0-1,0 0 1,0 0-1,0 0 1,0 0-1,0-1 1,1 1 0,-1 0-1,0 0 1,1 0-1,-1 0 1,0 0-1,1 0 1,0 1 0,0-1 11,0 0 0,0 0 0,0 0 0,0 0 0,-1 0 0,1-1 0,0 1 0,0 0 0,1-1 0,-1 1 0,0-1 0,0 1 0,0-1 0,0 1 0,0-1 1,1 0-1,-1 1 0,0-1 0,0 0 0,1 0 0,-1 0 0,2 0 0,1 0 35,0-1 1,0 1-1,0-1 1,0 0-1,7-2 1,-3 0 16,1-1 0,-1 0 0,-1-1 0,1 1 0,8-8 0,36-34 207,-21 17-108,88-70 475,22-21-452,-120 98-148,-1 0 0,-1-1 0,-1-1 0,-2 0 0,0-2 0,-1 1 0,-2-2 0,-1 0 0,-1-1 0,-1 0 0,-1 0 0,-2-1-1,-1 0 1,4-48 0,-9 67-61,-1 8 7,1 0 0,-1 0 0,0 0 0,0 0 0,0 0 0,0 1 1,0-1-1,0 0 0,0 0 0,-1 0 0,1 0 0,-1 0 0,1 1 0,-1-1 0,0 0 0,1 0 0,-1 1 0,-2-3 0,3 4 24,0 0 0,0-1 1,0 1-1,-1 0 1,1 0-1,0-1 0,0 1 1,-1 0-1,1 0 0,0 0 1,-1 0-1,1-1 0,0 1 1,-1 0-1,1 0 0,0 0 1,-1 0-1,1 0 0,0 0 1,-1 0-1,1 0 1,0 0-1,-1 0 0,1 0 1,0 0-1,-1 0 0,1 0 1,0 0-1,-1 0 0,1 0 1,0 0-1,-1 1 0,1-1 1,0 0-1,0 0 0,-1 1 1,-5 3-15,1 1 0,-1 0-1,1 1 1,0-1 0,0 1 0,1 0 0,0 0 0,-4 8 0,-26 45-13,2 2 1,-28 73-1,53-118 70,2 1-1,0-1 0,0 1 1,2 0-1,0 1 1,-1 27-1,4-36 14,1 1 1,-1 0-1,2-1 0,-1 1 0,1-1 1,1 1-1,0-1 0,0 0 1,1 0-1,0 0 0,1-1 1,-1 1-1,9 10 0,-7-13-20,0 1 1,0-1-1,0 0 0,1 0 1,0-1-1,0 0 0,0 0 1,1-1-1,-1 0 0,1 0 1,0-1-1,0 1 0,0-2 1,1 1-1,-1-1 0,1-1 1,0 0-1,-1 0 0,1 0 1,0-1-1,-1-1 0,1 1 1,0-1-1,-1-1 0,1 0 1,-1 0-1,0 0 0,1-1 1,-1 0-1,0-1 0,11-6 1,47-39 196,-82 74-672,-7 11 413,2 1 0,2 0 1,-24 64-1,40-94 54,-1 4 36,0-1 0,-2 13 1,5-21-38,1 0 0,0-1 0,-1 1 1,1 0-1,0 0 0,0 0 0,0 0 1,0 0-1,0 0 0,0-1 0,1 1 1,-1 0-1,1 0 0,-1 0 0,1 0 0,0-1 1,0 1-1,0 0 0,1 1 0,-1-2-3,0 0-1,0 0 0,0-1 0,0 1 0,1-1 0,-1 1 1,0-1-1,0 1 0,0-1 0,1 0 0,-1 0 1,0 1-1,0-1 0,1 0 0,-1 0 0,0 0 0,1-1 1,-1 1-1,0 0 0,0 0 0,1-1 0,-1 1 0,0 0 1,0-1-1,0 1 0,2-2 0,2-1-2,1 1 0,-1-1 0,-1 0 0,9-7 0,-4 0 1,0 1 0,-1-1 1,-1 0-1,0-1 0,0 0 0,6-13 0,26-65 33,-30 66-413,-14 36 334,0 0 1,1 0-1,0 0 1,2 0-1,-1 1 1,1-1-1,1 1 1,1 0-1,1 18 0,-1-31 39,0 1-1,0-1 0,0 1 1,1-1-1,-1 0 0,0 1 0,1-1 1,-1 1-1,1-1 0,0 0 1,-1 0-1,1 1 0,0-1 0,0 0 1,0 0-1,0 0 0,0 0 0,0 0 1,0 0-1,0 0 0,0 0 1,0 0-1,0-1 0,1 1 0,-1 0 1,0-1-1,0 1 0,1-1 1,-1 1-1,1-1 0,-1 0 0,0 0 1,1 0-1,-1 1 0,1-1 1,-1 0-1,1-1 0,2 1 0,4-2 16,-1 0 0,1 0 0,0 0 0,-1-1-1,11-6 1,15-9 56,-1-1 0,55-43-1,49-56-18,-114 98-7,-1-1 0,-1 0 1,-1-2-1,26-38 0,-19 16 1,-2-2 0,-1 0-1,19-63 1,29-158-264,-69 259 150,0 0-1,0 0 1,-1 0 0,-1 0 0,1 0-1,-1-1 1,-1 1 0,-2-18 0,3 26 40,-1 0 1,1 0-1,0 1 0,0-1 1,0 0-1,-1 0 1,1 1-1,0-1 1,-1 0-1,1 1 0,-1-1 1,1 0-1,-1 1 1,1-1-1,-1 0 0,1 1 1,-1-1-1,0 1 1,1-1-1,-1 1 1,0-1-1,0 1 13,0 0 1,1 0 0,-1 0-1,0 0 1,1 0-1,-1 0 1,0 0-1,1 0 1,-1 1-1,0-1 1,1 0-1,-1 0 1,0 1-1,1-1 1,-1 0-1,1 1 1,-1-1-1,1 1 1,-1-1-1,0 1 1,-2 3 1,-1-1 1,1 1-1,0 0 1,1 0-1,-1 1 1,-3 8-1,-10 30-104,-18 81 0,25-85 72,-41 227 140,44-207-23,3 0 0,5 91 1,0-126 162,8 36 1,-9-54-170,1 0 0,-1-1 0,1 1 0,0-1 0,0 0 0,1 0 0,0 0 0,0 0 0,0 0 0,0-1 0,1 1-1,4 4 1,-7-8-55,0 0-1,1 0 0,-1 0 1,0-1-1,1 1 0,-1 0 0,1-1 1,-1 1-1,1-1 0,-1 1 1,1-1-1,-1 0 0,1 1 1,0-1-1,-1 0 0,1 0 0,-1 0 1,1 0-1,0-1 0,-1 1 1,1 0-1,2-2 0,1 0-2,0 0 0,0-1 0,0 1 0,8-8 0,-9 8-11,37-32-24,73-75 0,-55 49 69,-55 56-52,27-28 76,-29 30-72,0 0-1,0 0 1,-1-1 0,1 1-1,-1 0 1,0 0 0,1-1-1,-1 1 1,0-1 0,0 1-1,-1-1 1,1-3 0,-1 6-7,0-1 0,0 1 0,0 0 0,0-1 0,-1 1-1,1 0 1,0-1 0,0 1 0,-1 0 0,1 0 0,0-1 0,0 1 0,-1 0 0,1 0 0,0 0 0,-1-1 0,1 1 0,0 0 0,-1 0 0,1 0 0,-1 0 0,1 0 0,0-1 0,-1 1 0,1 0 0,0 0 0,-1 0 0,1 0 0,-1 0-1,1 0 1,0 1 0,-1-1 0,1 0 0,0 0 0,-1 0 0,0 0 0,-17 4-180,11-1 171,0 0-1,1 1 1,-1-1 0,1 1 0,0 0 0,-8 7 0,11-9 10,1 0 0,-1 0 0,1 1 0,0-1 0,-1 1 0,1-1 0,0 1 0,0 0 1,1 0-1,-1 0 0,0 0 0,1 0 0,0 0 0,0 0 0,0 1 0,-1 4 0,2-6 11,0-1 0,1 1-1,-1-1 1,0 1-1,1 0 1,-1-1 0,1 1-1,0-1 1,-1 1-1,1-1 1,0 1 0,0-1-1,0 0 1,0 1-1,0-1 1,0 0 0,0 0-1,0 1 1,1-1-1,-1 0 1,0 0 0,1-1-1,-1 1 1,1 0-1,-1 0 1,1-1 0,1 1-1,5 2 7,0-1-1,1 0 1,-1 0-1,9 0 1,11-1-21,0-1 0,-1-1 0,1-1-1,-1-1 1,0-2 0,0 0 0,0-2 0,27-11 0,-49 16 4,1 0 0,-1 1-1,1 0 1,0 0 0,8-1 0,-14 2 2,0 0-1,0 1 1,0-1 0,1 0 0,-1 0-1,0 0 1,0 0 0,0 1 0,1-1 0,-1 0-1,0 0 1,0 0 0,0 1 0,0-1 0,0 0-1,0 0 1,1 0 0,-1 1 0,0-1 0,0 0-1,0 0 1,0 1 0,0-1 0,0 0-1,0 0 1,0 1 0,0-1 0,0 0 0,0 0-1,0 1 1,0-1 0,0 0 0,-1 0 0,1 1-1,0-1 1,0 0 0,0 1 0,-6 9-35,0 0 0,-9 10 0,-12 19-90,21-30 148,1 1 0,0-1 0,1 1 0,1 0 0,-1 0 0,1 0 0,1 1 0,-3 18 0,5-27-17,0 0 1,0-1-1,1 1 1,-1-1-1,0 1 1,0-1-1,1 1 0,-1-1 1,1 1-1,-1-1 1,1 1-1,0-1 1,-1 0-1,1 1 0,0-1 1,0 0-1,0 1 1,0-1-1,0 0 0,0 0 1,1 0-1,-1 0 1,0 0-1,0 0 1,1-1-1,-1 1 0,1 0 1,-1-1-1,0 1 1,1-1-1,-1 1 1,1-1-1,0 1 0,-1-1 1,3 0-1,1 0 21,0 0-1,0 0 1,0 0 0,0-1-1,0 0 1,-1 0 0,1 0-1,0 0 1,-1-1-1,5-2 1,-3 1 6,0-1 0,0 0 0,-1 0 0,0 0 1,1-1-1,-2 0 0,1 0 0,8-11 0,-7 8 2,149-194 551,-133 169-575,-1 0 1,-2-1 0,-1-1-1,21-60 1,28-147 34,-63 228-138,-1-1 0,-1 1 0,0-1 0,0-24 0,-2 37 75,0 1 1,0-1-1,-1 0 1,1 1-1,0-1 1,-1 1 0,1-1-1,-1 1 1,-1-3-1,2 3 13,-1 1 0,1 0 0,0-1 0,0 1 0,-1 0 0,1-1-1,-1 1 1,1 0 0,0-1 0,-1 1 0,1 0 0,-1 0 0,1-1 0,-1 1-1,1 0 1,-1 0 0,1 0 0,-1 0 0,1 0 0,0 0 0,-1 0 0,0 0 0,-1 0-6,0 1 0,0 0 0,0 0 0,0 0 0,0 0 0,0 0 0,0 0 0,0 0 1,1 1-1,-1-1 0,0 1 0,1-1 0,-1 1 0,1-1 0,-2 4 0,-23 35-19,3 0-1,-28 66 0,18-34 57,4 1 0,-21 82 0,34-90-562,-35 120-7593,38-142 5668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0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77 7712,'-10'-11'3520,"63"8"-3072,-7-5 480,7 0-608,26-3-128,-2 3-128,6-4 64,-5 8-64,-1-3-2272,-16 2 1184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8:17.2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0 594 4160,'5'-3'6098,"-1"-1"-5759,0 0-1,0 0 1,-1-1 0,4-5 0,17-41 679,34-106 1,-1 1-576,-48 138-304,45-114 260,-54 131-439,0 0 0,0 0-1,1 1 1,-1-1 0,0 0-1,1 0 1,-1 1 0,1-1-1,-1 0 1,1 1 0,-1-1-1,1 0 1,-1 1 0,1-1-1,1 0 1,-2 1 24,0 0-1,0 0 1,1 0-1,-1 0 1,0 0-1,0 0 1,1 0 0,-1 0-1,0 0 1,0 0-1,1 0 1,-1 0-1,0 1 1,0-1 0,0 0-1,1 0 1,-1 0-1,0 0 1,0 1-1,0-1 1,1 0 0,-1 0-1,0 0 1,0 1-1,0-1 1,0 0-1,0 0 1,1 1 0,-1-1-1,0 0 1,1 5-52,1-1 0,-1 0 0,0 1 1,1 6-1,7 63 217,-3 120 1,-6-171 122,-1-1 1,-2 1 0,0-1 0,-1 0 0,-12 37 0,14-55-150,1 0 0,-1 0 1,0-1-1,0 1 0,0 0 0,-1-1 0,1 0 1,-1 0-1,0 1 0,0-2 0,0 1 1,0 0-1,-1-1 0,1 1 0,0-1 1,-1 0-1,-5 2 0,6-3-96,0 0 0,0 0 0,0-1 0,1 0 0,-1 1-1,0-1 1,0 0 0,0 0 0,0-1 0,0 1 0,0-1 0,0 1 0,0-1 0,1 0-1,-1 0 1,0 0 0,1 0 0,-1-1 0,0 1 0,1-1 0,0 1 0,-1-1 0,1 0 0,-4-4-1,-1-1-157,1 0 0,0-1-1,0 0 1,1 0 0,-1 0-1,2 0 1,-6-13 0,10 20 87,-1 0 0,1 1 1,0-1-1,-1 0 0,1 1 0,0-1 1,0 0-1,0 0 0,0 0 1,-1 1-1,1-1 0,0 0 0,0 0 1,1 1-1,-1-2 0,0 1 17,0 1 0,0 0 0,1 0 0,-1-1 0,0 1 0,0 0 0,0 0 0,1 0-1,-1-1 1,0 1 0,1 0 0,-1 0 0,0 0 0,0 0 0,1 0 0,-1-1 0,0 1 0,1 0 0,-1 0-1,0 0 1,0 0 0,1 0 0,-1 0 0,0 0 0,1 0 0,-1 0 0,5 1-165,-1 0 1,0 0-1,0 0 1,7 3-1,1 1 288,13 0-66,1-1 0,0-1 0,-1-1 0,1-1 1,38-4-1,-48 1 61,0-1 1,0 0-1,0-1 1,-1-1-1,1 0 1,-1-1-1,0 0 1,-1-2-1,0 1 1,0-2-1,0 0 1,-1-1-1,0 0 1,-1-1-1,0 0 1,-1-1-1,-1 0 1,18-25-1,-13 14 1,0-1 0,-1-1 0,-1 0-1,16-47 1,-28 59-323,-2 12-11,-1 9 102,-18 76 95,1 1 122,13-56 15,3-9 111,-3 24 1,6-40-139,-1 1 1,1-1-1,1 0 1,-1 1-1,1-1 1,-1 1-1,1-1 1,1 0 0,-1 0-1,1 1 1,1 3-1,-2-7-44,-1 0 0,0 0 0,1 0 0,-1-1 0,1 1 0,-1 0 0,1 0 0,-1 0 0,1-1 0,0 1 0,-1 0 0,1-1 0,0 1 1,0-1-1,-1 1 0,1-1 0,0 1 0,0-1 0,0 1 0,0-1 0,0 0 0,0 1 0,0-1 0,-1 0 0,1 0 0,0 0 0,0 0 0,0 0 0,0 0 0,0 0 0,0 0 0,0 0 0,0 0 0,0 0 0,0-1 0,0 1 0,0 0 0,0-1 0,-1 1 0,1-1 0,0 1 0,1-1 0,1-2 46,1 0-1,-1 0 0,0 0 1,0-1-1,0 1 0,0-1 0,2-4 1,40-76 191,-31 55-225,35-52 1,1 8-461,-49 72 417,-1 0 1,0 1-1,1-1 0,-1 1 0,1-1 0,-1 0 0,1 1 0,-1-1 0,1 1 0,-1-1 0,1 1 0,0 0 1,-1-1-1,1 1 0,0 0 0,-1-1 0,1 1 0,0 0 0,-1 0 0,1 0 0,1-1 0,-2 1 6,1 1 0,-1-1 1,1 0-1,-1 1 0,1-1 0,-1 0 0,1 1 0,-1-1 0,1 0 0,-1 1 0,0-1 0,1 1 0,-1-1 0,1 1 0,-1-1 0,0 1 0,0-1 0,1 1 0,-1-1 0,0 1 1,0 0-1,2 6-4,0 0 1,-1 0-1,1 11 1,-1-8-32,2 6 51,0 0 0,1-1 0,1 1 0,0-1-1,9 19 1,-10-28 11,-1 0-1,1 0 0,0 0 0,0-1 1,0 1-1,1-1 0,0 0 1,0-1-1,0 1 0,1-1 0,-1 0 1,1-1-1,0 1 0,13 4 0,-12-5 23,0 0-1,1-1 0,-1-1 1,1 1-1,0-1 0,-1 0 1,1-1-1,13 0 0,-16-1-8,1 0 0,0 0 0,-1 0-1,1-1 1,-1 0 0,0 0 0,1 0 0,-1-1-1,0 0 1,0 0 0,-1 0 0,10-7-1,-4-1 24,1 0-1,-2 0 0,1-1 1,-2 0-1,14-24 0,26-72-26,-32 69-179,-22 58-29,-3 29 0,-1 3 240,-31 86-103,24-85-7,-51 147 67,24-76 342,43-115 372,5-11-374,11-22-188,-6 10-45,-2 3-90,37-65 52,48-155-469,-22 52 454,-54 147-288,0 0 0,2 2-1,28-37 1,-45 67 210,-1 0 0,1 0 0,0 0 0,0 0 0,-1 0 0,1 0 0,0 1 0,0-1 0,0 0 0,0 1 0,0-1 0,0 0 0,0 1 0,0-1 0,0 1 0,0 0 0,1-1 0,-1 1 4,-1 0-1,0 0 0,0 0 0,0 0 0,1 0 1,-1 0-1,0 1 0,0-1 0,0 0 1,1 0-1,-1 0 0,0 0 0,0 0 1,0 0-1,0 1 0,1-1 0,-1 0 1,0 0-1,0 0 0,0 0 0,0 1 1,0-1-1,0 0 0,1 0 0,-1 0 1,0 1-1,0-1 0,0 0 0,0 1 1,-1 12 2,-14 47 237,-32 84 0,37-124-51,-13 22 1,27-40-244,0-1 1,0 0 0,1 0-1,-1 0 1,0 0 0,1-1-1,5 0 1,4-1 28,0-1 1,-1-1-1,1 0 1,-1 0-1,14-7 0,-11 5 40,22-9 23,-1-2 0,0-2 0,-1-1 0,-1-2 0,-1-2 0,-1 0 0,43-42 0,-68 58-9,0-1 1,-1 0 0,0-1 0,6-9 0,-11 14-26,0 1-1,0-1 1,0 0 0,0 0 0,-1 0 0,1-5 0,-1 7-6,-1 1 0,0-1-1,0 0 1,0 1 0,0-1 0,0 0 0,0 1-1,0-1 1,0 0 0,-1 1 0,1-1-1,-1 1 1,1-1 0,-1 0 0,0 1 0,-1-2-1,1 2-15,0 0-1,0 0 0,0 0 0,0 0 0,0 0 0,-1 0 1,1 0-1,0 0 0,-1 1 0,1-1 0,-1 0 1,1 1-1,-1-1 0,1 1 0,-1 0 0,1 0 1,-1-1-1,1 1 0,-1 0 0,1 0 0,-1 0 1,0 1-1,1-1 0,-1 0 0,-1 1 0,-4 1-14,0 0 0,0 0-1,1 0 1,-11 6-1,5-1 42,0 0-1,1 0 1,-1 1-1,1 1 0,1 0 1,0 1-1,-13 15 1,19-20-18,0 0 0,0 0 0,1 1 0,0-1 0,0 1 0,0 0 1,1 0-1,0 0 0,0 0 0,0 0 0,1 1 0,0-1 1,0 0-1,1 1 0,0-1 0,0 1 0,0-1 0,2 10 0,-1-12 19,0-1-1,0 0 0,0 1 1,0-1-1,1 0 0,0 0 1,-1 0-1,1 0 0,0 0 1,0 0-1,1 0 0,-1-1 1,1 1-1,-1-1 1,1 1-1,0-1 0,0 0 1,-1 0-1,2 0 0,3 1 1,-3-1-17,1-1 0,-1 1 1,1-1-1,0 0 1,-1-1-1,1 1 0,0-1 1,-1 0-1,1 0 0,0 0 1,-1-1-1,1 1 1,0-1-1,-1-1 0,7-1 1,6-4 93,-1-1 0,-1-1 0,28-19 0,40-37 66,-70 54-146,20-16-151,-30 26 117,0-1 1,-1 1-1,1-1 1,0 1-1,0 0 1,-1 0-1,1 0 1,0 0-1,0 1 0,0-1 1,4 1-1,-6 0 23,0 0-1,0 0 0,1 0 0,-1 1 0,0-1 1,0 0-1,1 1 0,-1 0 0,0-1 1,0 1-1,0-1 0,0 1 0,0 0 0,0 0 1,0 0-1,0 0 0,0 0 0,0 0 1,0 0-1,0 0 0,-1 0 0,1 0 0,0 0 1,-1 0-1,1 2 0,2 5 10,0-1-1,-1 1 1,1 9 0,1-1-13,-3-9 14,2 0-1,-1 0 0,1 0 0,0 0 0,0-1 0,1 1 0,6 8 1,-6-11 19,-1-1 1,0 1 0,1-1 0,0 0 0,0 0 0,0 0 0,0 0 0,1-1 0,-1 0 0,1 0 0,-1 0 0,6 1 0,0 0 6,-1-1 1,1-1 0,0 0-1,-1 0 1,1-1 0,0 0-1,10-2 1,8-2 143,30-9-1,-18 2-1156,61-28 0,-44 16-9789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0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9 6816,'-65'-8'3072,"49"13"-2656,16-10-448,3 5-64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0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3392,'6'-12'1088,"0"9"-651,0 1-270,-1 1 1,1 0-1,-1 1 0,1 0 1,-1-1-1,1 2 0,-1-1 0,1 1 1,-1-1-1,9 4 0,-1-1 52,1 0 0,-1 2 0,0-1 0,0 2 0,0 0 1,-1 0-1,0 1 0,0 0 0,-1 1 0,0 1 0,0 0 0,10 12 0,-9-6-56,-1 0-1,0 1 1,-1 0-1,14 33 1,21 77 811,-31-73-524,-2 0 1,-2 1-1,-3 1 1,-2-1-1,-2 1 1,-3 0-1,-13 103 1,3-99-131,-3 0 0,-2 0 0,-2-2 0,-4 0 1,-1-1-1,-58 101 0,77-152-269,-2 4-645,-1 0 0,0 0 0,-10 12 0,6-9-974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2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1 968 3648,'0'0'93,"0"0"0,0-1-1,0 1 1,0 0 0,0-1 0,0 1 0,0 0 0,0 0 0,0-1 0,0 1-1,1 0 1,-1-1 0,0 1 0,0 0 0,0 0 0,0-1 0,0 1-1,1 0 1,-1 0 0,0 0 0,0-1 0,1 1 0,-1 0 0,0 0-1,0 0 1,1-1 0,-1 1 0,0 0 0,0 0 0,1 0 0,-1 0-1,0 0 1,1 0 0,-1 0 0,0 0 0,1 0 0,19-10 1482,-16 9-1322,24-13 500,-1-1 1,0-1 0,46-37 0,66-71 21,-111 97-619,1-1 49,-3-1-1,42-57 1,-56 68-96,-1-1 1,-1 0 0,-1-1 0,0 0 0,-1 0 0,8-39 0,-12 43-67,-1 0 0,-1 0 0,-1 0 0,0 0 0,-2-1 0,1 1 0,-2 0 0,0 0 0,-7-26 1,8 40-66,1 0-1,-1 0 1,0 0 0,0 0 0,0 0 0,0 0 0,0 0 0,0 0 0,0 0 0,-1 0 0,1 0 0,-1 1 0,-1-2 0,2 2 3,0 1-1,0-1 1,0 1 0,0 0-1,0-1 1,0 1-1,0 0 1,0 0-1,0 0 1,0 0 0,0 0-1,0 0 1,0 0-1,0 0 1,0 0 0,0 0-1,0 1 1,0-1-1,0 0 1,0 1 0,0-1-1,0 1 1,0-1-1,0 1 1,0-1 0,1 1-1,-1-1 1,0 1-1,0 1 1,-9 6-56,2 1-1,-1 0 1,1 0 0,1 1 0,-12 19-1,6-6 97,-15 40-1,21-45 84,1 1-1,0 0 0,2 1 1,1-1-1,0 1 0,1 0 0,2 34 1,0-44-15,1 1-1,0-1 1,1 1 0,0-1 0,1 0 0,0 1-1,0-1 1,1-1 0,1 1 0,-1-1-1,2 1 1,-1-2 0,1 1 0,0 0 0,1-1-1,8 7 1,-13-13-39,0 1-1,1-1 1,0 0-1,-1-1 1,1 1-1,0 0 1,0-1-1,0 0 1,0 1-1,0-1 1,0-1-1,0 1 1,0 0-1,0-1 1,1 1-1,-1-1 0,0 0 1,0 0-1,7-1 1,-5 0 1,0-1 1,0 0-1,0 0 0,-1 0 0,1 0 1,0-1-1,-1 0 0,0 0 1,1 0-1,-1 0 0,3-5 0,47-48-797,-57 60 689,1 0 0,-1 0 0,1 1 0,0-1 1,0 0-1,1 1 0,-1-1 0,1 1 0,0-1 0,0 1 1,0 0-1,1 0 0,0 8 0,0-11 68,0-1-1,0 1 1,0 0 0,1 0 0,-1 0-1,0-1 1,1 1 0,0 0-1,-1-1 1,1 1 0,0 0-1,0-1 1,0 1 0,0-1-1,0 1 1,0-1 0,0 0 0,1 1-1,-1-1 1,0 0 0,1 0-1,-1 0 1,1 0 0,-1 0-1,1 0 1,0 0 0,-1-1 0,1 1-1,0 0 1,0-1 0,-1 0-1,1 1 1,0-1 0,0 0-1,0 0 1,-1 0 0,1 0-1,3-1 1,15-1 114,1-1 1,-1-1-1,0 0 0,-1-2 0,26-11 1,-7 1 127,59-36 1,-83 42-186,0 0 1,0-1 0,-1 0-1,-1-1 1,0 0-1,0-1 1,-1 0-1,-1-1 1,0 0 0,-1-1-1,-1 0 1,8-17-1,3-18-2,-2 0 0,16-81 0,-19 72-222,-6 32 55,-6 21-26,0 0-1,0 0 1,0 0-1,-1 0 0,0 0 1,0-1-1,-1 1 1,0 0-1,0-1 1,-1-10-1,-1 17-386,-2 5 333,-3 10 12,-22 77-92,2-4 256,-120 275 63,-45 71 38,162-361 7,-111 306 1991,136-358-1342,16-42-72,-8 14-650,15-25 22,1 0 1,35-44 0,56-54 178,-73 86-262,-2-2 1,-2-1-1,27-52 0,-8 8 15,43-72-42,48-65 196,33-103-358,-133 247 83,1 0 89,-40 77-101,-7 15 114,-3 9 11,-49 173 19,-48 297-1,72-319 121,11-98-3008,18-64 2478,2-5 267,0 0 0,-1 0 1,1 0-1,0 0 1,0 0-1,-1 0 1,1 0-1,0-1 0,-1 1 1,1 0-1,-1 0 1,1 0-1,-1 0 1,0-1-1,1 1 0,-1 0 1,0-1-1,1 1 1,-1 0-1,0-1 0,0 1 1,0-1-1,0 1 1,1-1-1,-1 0 1,0 1-1,0-1 0,0 0 1,-1 1-1,-9-1-1766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2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30 181 4992,'-6'-10'622,"3"6"-156,0 0-1,0-1 1,1 1 0,-1-1 0,1 0 0,0 0-1,1 0 1,-1 0 0,0-7 0,2 10-236,0 0 1,0 0 0,1 1-1,-1-1 1,1 0 0,-1 1-1,1-1 1,0 0 0,-1 1-1,1-1 1,0 1 0,0-1-1,0 1 1,1-1 0,-1 1-1,0 0 1,0 0 0,1 0 0,-1-1-1,3 0 1,3-2-56,0 0 1,1 0-1,8-3 0,-14 6-110,35-12 47,-1 2 0,1 1 0,1 2 0,54-6 0,-89 14-74,44-4-2321,49 1 0,-68 7-1498,-5 6 1216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3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4800,'20'1'10861,"37"-3"-9772,-21 0-304,64-1-198,140-7-267,-187 11-2546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4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16 2656,'0'-15'5104,"5"35"-2560,-8 43-1088,-19 101 0,8-69-326,-16 98 425,-9 73 351,37-251-1784,-2 16 142,3-29-182,1 0 0,0 0-1,0-1 1,1 1 0,-1 0 0,0 0 0,1 0-1,-1 0 1,1-1 0,0 1 0,-1 0 0,1 0-1,1 1 1,-1-3-40,0 1 0,0-1 0,0 0 0,0 0 0,0 0 0,0 1-1,0-1 1,0 0 0,0 0 0,0 0 0,-1 0 0,1-1 0,0 1 0,0 0 0,1-1 0,5 0 18,96-15 366,-50 11-456,1 2 0,62 5 0,-106-2-601,0 0 1,0 0 0,0-1-1,11-1 1,-7 1-911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5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1 179 7872,'0'-12'3584,"9"0"-3104,-1 5 1504,10-1-1184,16-8 991,9 2-1023,22-10-32,1 9-448,-2-4-192,-3 6-64,-8-1 32,-10 6-32,-9-3-1344,-4 6 704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5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35 5216,'4'-20'1696,"-4"19"-1502,0 0 1,0 0-1,1 1 1,-1-1 0,0 0-1,0 1 1,1-1-1,-1 1 1,0-1-1,1 0 1,-1 1 0,1-1-1,-1 1 1,1-1-1,-1 1 1,1-1-1,-1 1 1,1-1 0,-1 1-1,1 0 1,0-1-1,-1 1 1,1 0-1,0-1 1,-1 1 0,1 0-1,0 0 1,0 0-1,1 4 48,0 0 1,-1 1-1,0-1 0,0 1 0,-1 0 0,1-1 0,-1 1 1,0 7-1,0 5-6,1 5 177,-1-1 0,-6 42 0,-14 45 1421,2-15-219,18-92-1585,0-1 0,-1 1-1,1 0 1,0 0 0,0 0 0,0-1 0,0 1 0,0 0-1,0 0 1,0 0 0,0-1 0,0 1 0,1 0-1,-1 0 1,0 0 0,0-1 0,1 1 0,-1 0-1,1 0 1,-1-1 0,0 1 0,1 0 0,-1-1-1,1 1 1,0-1 0,-1 1 0,1 0 0,-1-1-1,1 1 1,0-1 0,-1 0 0,1 1 0,0-1 0,0 0-1,-1 1 1,1-1 0,0 0 0,0 0 0,0 1-1,1-1 1,3 0 138,1 0 0,0 0 0,0-1 0,-1 1-1,7-3 1,2 1-109,77-9 221,109-17-1680,-172 23-1395,-2 4 764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6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85 4640,'-1'0'106,"1"-1"-1,-1 1 1,1 0 0,0-1-1,0 1 1,-1-1 0,1 1-1,0-1 1,0 1 0,-1-1-1,1 1 1,0-1 0,0 1 0,0-1-1,0 1 1,0-1 0,0 1-1,0-1 1,0 0 0,0 1-1,0-1 1,0 1 0,0-1-1,0 1 1,0-1 0,0 1 0,1-1-1,-1 1 1,0-1 0,0 1-1,1-1 1,-1 1 0,0 0-1,1-1 1,-1 1 0,0-1-1,1 1 1,-1 0 0,1-1-1,-1 1 1,1 0 0,-1-1 0,0 1-1,1 0 1,-1 0 0,2-1-1,3-1 1002,0 0-1,0 1 1,12-3 0,-10 3-848,144-20 3149,-61 12-3307,40-10-1424,-108 15-1210,-5 3 747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6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31 8640,'-22'-31'3904,"22"36"-1824,13-5-1472,14 0 1119,3 0-1023,14 0 320,2 0-640,12 0-256,-12 0-128,-3 0-64,-7 3 0,-6-3-2751,-4 3 1535,-4 21-7936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8:25.7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10 485 3968,'-10'4'2673,"21"4"-767,-4-4-1321,0-1 1,15 5 0,0-4-69,-1-1 0,1 0 1,0-2-1,0-1 0,33-3 1,-47 2-366,0 0 0,0-1 1,0 0-1,-1 0 0,1-1 1,-1 0-1,1 0 0,13-9 1,-19 10-107,1 0 0,-1 0 1,1 0-1,-1-1 0,0 1 1,0 0-1,0-1 0,0 0 1,0 1-1,-1-1 0,1 0 1,-1 0-1,0 0 0,0 0 1,0 0-1,0 0 0,0 0 1,-1 0-1,1 0 0,-1-1 1,0 1-1,0 0 1,0 0-1,0 0 0,-2-5 1,0-2-56,0 1 1,-1 0-1,-1 0 1,1 0 0,-1 0-1,-11-15 1,14 21-37,-1 1-1,0 0 1,0 0-1,0 0 1,0 0 0,0 1-1,0-1 1,0 0 0,-1 1-1,1 0 1,0-1 0,-1 1-1,0 0 1,1 0 0,-1 0-1,-2 0 1,1 1-17,0-1-1,0 1 1,0 0 0,0 0-1,0 1 1,0-1-1,0 1 1,0 0 0,0 0-1,-3 2 1,-5 2 21,0 1 1,1 0-1,0 1 0,0 0 0,-14 14 1,13-12 182,1 1 0,0 1 0,1 0 0,1 1 0,0 0 1,-14 24-1,20-30-65,0-1 0,1 1 0,0 0 0,0 0 0,0 0 1,1 1-1,0-1 0,0 8 0,1-10-44,0 0 0,0 1 1,1-1-1,-1 0 0,1 1 0,0-1 1,1 0-1,-1 0 0,1 0 0,0 0 0,0 0 1,0 0-1,3 3 0,2 2 46,0-1-1,0 0 0,1-1 1,0 1-1,1-2 0,0 1 1,0-1-1,0-1 1,1 1-1,-1-1 0,1-1 1,0 0-1,1-1 0,-1 0 1,1 0-1,-1-1 1,1 0-1,0-1 0,0 0 1,0-1-1,0 0 0,20-4 1,-7-3 7,-1-1 0,0-1 1,0-1-1,24-15 0,-27 15-32,26-15 110,53-35-1,-82 47-85,0 0 0,-1-1 0,-1-1 0,0-1 0,23-30 0,-25 26-28,0-1 0,-2 0 1,0 0-1,-2-1 0,13-42 1,-18 49-86,0 0 1,-2 0 0,1-1 0,-2 1-1,0-1 1,-1 1 0,0-1 0,-2 1 0,0-1-1,-4-15 1,6 27-13,-1 1 0,0 0 0,-1 0 0,1 0 0,0 0 0,-1 0 0,0 0 0,0 0 0,0 0 0,0 1-1,0-1 1,0 1 0,-1-1 0,1 1 0,-6-3 0,6 4 23,0 0 1,0 0-1,0 0 0,0 1 1,0-1-1,0 1 0,0 0 1,0 0-1,-1 0 0,1 0 1,0 0-1,0 0 0,0 0 1,0 1-1,-1-1 0,1 1 1,0-1-1,0 1 0,0 0 1,0 0-1,0 0 0,0 0 1,1 0-1,-1 0 0,0 1 1,-2 1-1,-9 9-8,0 0 0,1 0 0,0 2-1,1 0 1,-17 27 0,8-8-5,-25 60 0,34-65 27,0 0-1,2 1 0,1 1 0,1-1 1,-4 53-1,10-67 63,1 1 0,0-1 1,1 1-1,1-1 0,1 1 0,0-1 1,0 0-1,2 0 0,0-1 0,1 1 0,0-1 1,1 0-1,9 14 0,-10-20 29,0 1 1,1-1-1,0 0 0,0 0 1,0-1-1,1 0 0,0 0 1,16 8-1,-19-12-19,1 0 0,0 0 0,0-1 0,0 0 0,0 0 0,0 0-1,1-1 1,-1 0 0,1 0 0,-1-1 0,0 0 0,1 0 0,-1 0 0,1-1 0,8-2 0,1-1-33,-1-1 1,1 0-1,-2-1 1,1-1-1,-1-1 1,16-9 0,-8 1-9,0-1 1,33-33 0,-52 46-1,1 1 1,-1-1-1,0 0 0,0-1 1,0 1-1,-1 0 0,3-7 1,-4 10-20,-1 0 0,1 0 0,-1 0 0,1 0 0,-1 0 0,0 0 0,0 0 0,0 0 0,0 0 0,1 0 0,-1-1 0,-1 1 0,1 0 0,0 0 0,0 0 0,0 0 0,0 0 0,-1 0 0,1 0 0,-1 0 0,1 0 0,-1 0 0,1 0 0,-1 0 0,1 0 0,-1 0 0,0 0 0,1 1 0,-1-1 0,0 0 0,0 0 0,0 1 0,0-1 0,0 0 0,1 1 0,-3-1 0,1 0-23,0 0 1,-1 1-1,1 0 1,0-1-1,0 1 0,0 0 1,0 0-1,-1 0 1,1 1-1,0-1 1,0 0-1,0 1 0,0-1 1,0 1-1,-1 0 1,1 0-1,-3 2 0,-4 2-86,1 0-1,-13 10 1,11-8 92,1 1 0,0 0 0,1 1 0,0 0 0,0 0 0,-11 19 0,16-23 28,0 0 1,1 0-1,0 1 1,0-1-1,0 0 1,0 1 0,1-1-1,0 1 1,0 0-1,1-1 1,-1 1-1,1 0 1,1-1-1,-1 1 1,1-1-1,0 1 1,1 6-1,0-7 15,0-1 0,0 1 0,1 0 0,-1-1 0,1 1 0,0-1-1,0 0 1,0 0 0,1 0 0,-1 0 0,1-1 0,0 1 0,0-1-1,0 0 1,1 0 0,-1 0 0,10 3 0,-9-4-18,1 0 0,-1 0 0,1 0 0,-1-1 0,1 0 0,0 0 0,0-1 0,-1 0 0,1 0 0,0 0 0,0 0 0,-1-1 0,1 0 0,0 0 0,-1-1 0,7-2 0,8-6 62,0-2 0,-1 0 0,0-1 0,24-23 0,-3 4 32,187-123 99,-209 145-59,-12 7-166,-9 6-329,-3 1 294,0 1 0,0 1 1,1-1-1,0 1 0,0 0 1,0 0-1,-7 12 1,0 4 13,-11 25 0,18-34 57,0 0 0,-4 16-1,8-25-2,0 0 0,0 0 0,1 0-1,0 0 1,0 0 0,0 0 0,0 0 0,0 0-1,1 0 1,0 0 0,0 0 0,1 5-1,-1-8-2,0 0-1,-1 1 1,1-1-1,0 0 1,0 0 0,0 1-1,0-1 1,0 0-1,0 0 1,0 0-1,0 0 1,1 0-1,-1 0 1,0-1-1,0 1 1,1 0-1,-1-1 1,1 1-1,-1-1 1,1 1-1,-1-1 1,1 0-1,-1 1 1,1-1 0,-1 0-1,1 0 1,-1 0-1,1 0 1,-1 0-1,1-1 1,-1 1-1,1 0 1,1-1-1,4-1 47,0-1-1,-1 1 0,1-1 1,0 0-1,10-8 0,2-3-9,-1 0 0,-1-1 0,0-1 0,-1-1 0,18-24 0,-2-3-74,28-50-1,-43 64 33,-2-1 0,-1 0 0,-2 0 1,14-53-1,7-69 234,-29 120-272,-1 0 0,-2-59 0,-2 83-9,2 6 12,-1 0-1,-1 0 1,1 0 0,0 0 0,-1 0-1,0 0 1,1 0 0,-1 0 0,0 0-1,-3-5 1,4 8 27,-1 0 1,1-1-1,0 1 0,0 0 1,0 0-1,-1-1 0,1 1 1,0 0-1,0 0 1,-1 0-1,1-1 0,0 1 1,-1 0-1,1 0 0,0 0 1,-1 0-1,1 0 0,0-1 1,-1 1-1,1 0 0,0 0 1,-1 0-1,1 0 0,0 0 1,-1 0-1,1 0 1,0 0-1,-1 0 0,1 0 1,0 1-1,-1-1 0,1 0 1,0 0-1,-1 0 0,1 0 1,0 0-1,-1 1 0,1-1 1,0 0-1,0 0 0,-1 0 1,1 1-1,0-1 0,0 0 1,-1 1-1,1-1 1,0 0-1,-11 17-167,10-15 148,-6 15-44,0 1 0,1 0 0,1 0 0,-7 37 1,5-15 44,-7 31 155,3 1 0,4 0 0,2 0 0,8 108 1,1-146-219,14 64 0,-2-43-3398,-14-50 2533,-2-7 118,-2-13-339,0 5 895,-2-15 463,-1 1 1,-2 0-1,0 0 1,-1 1-1,-2 0 1,0 0-1,-2 1 1,-18-27-1,23 38 200,-12-18 940,18 27-1221,0 0 0,1 0 0,-1 0 0,0-1 1,1 1-1,-1 0 0,1 0 0,0-1 0,-1 1 1,1 0-1,1-4 0,-1 5-92,0 0 0,0 0 0,1 1 0,-1-1 0,0 0 0,1 0 0,-1 1 0,0-1 0,1 0 0,-1 1 0,1-1 0,-1 0 0,1 1 0,0-1 0,-1 1 0,1-1 0,0 1 0,-1-1 0,1 1 0,0-1 0,-1 1 0,1 0 0,1-1 0,20-4-96,-13 3 93,48-7 36,95-2-1,-47 4 246,-75 5-144,46-4-399,-63 8 352,-12-2-94,-1 0 1,0 0-1,0 0 0,0 0 0,0 0 0,1 0 0,-1 0 1,0 1-1,0-1 0,0 0 0,0 0 0,0 0 0,1 0 1,-1 0-1,0 0 0,0 0 0,0 1 0,0-1 0,0 0 1,0 0-1,0 0 0,1 0 0,-1 1 0,0-1 0,0 0 1,0 0-1,0 0 0,0 0 0,0 1 0,0-1 0,0 0 1,0 0-1,-1 2 20,0 0 0,0 0 0,0-1 0,0 1 0,-1-1 0,1 1 0,0-1 0,-3 2 0,-6 7-125,5-4 136,0 1 0,1-1-1,-1 1 1,1 0 0,1 0-1,-1 0 1,1 1 0,0-1 0,-3 16-1,1 5-79,0 0 0,2 0 0,0 1 0,2-1-1,2 1 1,3 28 0,-3-50 86,0 0 1,1 0-1,-1-1 0,1 1 1,1 0-1,-1-1 0,6 10 1,-7-14-4,0 0 0,1 0 0,-1 0 0,1 0-1,0 0 1,-1 0 0,1 0 0,0-1 0,0 1 0,0 0 0,0-1 0,0 0 0,1 1 0,-1-1 0,0 0 0,1 0 0,-1-1 0,0 1-1,1 0 1,-1-1 0,1 1 0,-1-1 0,1 0 0,3 0 0,1-1-41,0 0 0,0-1 1,0 0-1,0 0 0,0 0 0,0-1 0,-1 0 1,1-1-1,-1 1 0,11-9 0,6-6 50,28-30 0,-32 29-39,-18 19-7,23-23-53,34-41-1,-45 49 12,-9 10 20,0 0-1,1-1 0,4-9 0,-8 15 19,-1 0 0,0 0-1,0 0 1,0 0 0,0 0 0,0 0-1,0-1 1,0 1 0,0 0-1,0 0 1,0 0 0,1 0-1,-1 0 1,0 0 0,0 0-1,0-1 1,0 1 0,0 0 0,0 0-1,0 0 1,0 0 0,0 0-1,0 0 1,0-1 0,0 1-1,0 0 1,0 0 0,0 0-1,0 0 1,0 0 0,0 0 0,0-1-1,0 1 1,-1 0 0,1 0-1,0 0 1,0 0 0,0 0-1,0 0 1,0 0 0,0 0-1,0-1 1,0 1 0,0 0 0,0 0-1,-1 0 1,1 0 0,0 0-1,0 0 1,0 0 0,0 0-1,0 0 1,0 0 0,-1 0 0,1 0-1,-9 6-172,-4 9 166,1 1 0,1 0-1,1 0 1,0 2 0,1-1-1,1 1 1,-8 28 0,14-40 18,0 0 1,0 1-1,1 0 0,0-1 1,0 1-1,1 0 1,0-1-1,0 1 1,0 0-1,1-1 0,0 1 1,1 0-1,2 7 1,-3-10-3,1 1 0,1-1 1,-1 1-1,1-1 1,-1 0-1,1 0 0,0 0 1,1 0-1,-1-1 0,1 0 1,-1 1-1,1-1 0,0 0 1,0-1-1,1 1 1,-1-1-1,1 0 0,6 3 1,-8-4 14,0 0 1,0 0-1,1 0 1,-1-1-1,0 1 1,1-1-1,-1 0 1,0 0 0,1 0-1,-1 0 1,0-1-1,1 0 1,-1 1-1,0-1 1,1 0-1,-1 0 1,0-1-1,0 1 1,0-1-1,0 1 1,0-1-1,-1 0 1,1 0 0,0 0-1,-1-1 1,0 1-1,1-1 1,-1 1-1,0-1 1,2-4-1,3-9 39,0 0-1,-2-1 1,0 0-1,-1 0 1,0 0-1,-2-1 0,0 1 1,-1-24-1,-1 29-83,-1 0-1,0-1 1,0 1-1,-2 0 1,-5-20-1,7 29 7,0-1-1,0 1 1,-1-1-1,0 1 1,1 0-1,-1 0 1,0-1-1,0 1 1,-1 0-1,1 1 1,-1-1-1,1 0 1,-1 1-1,0 0 1,0-1-1,0 1 0,0 0 1,0 0-1,-1 1 1,1-1-1,0 1 1,-5-2-1,7 3 14,0 0 1,0 0-1,0 0 0,0 0 0,0 0 0,1 0 0,-1 0 0,0 0 1,0 0-1,0 0 0,0 1 0,0-1 0,1 0 0,-2 1 0,1 4-41,9 0-134,4 0 84,0 0 1,1-2-1,-1 1 0,1-2 1,24 3-1,68-4 281,-35-1-7,179 3 269,-255-2-479,1 0 1,-1 1-1,0-1 1,1 1-1,-1 1 1,1-1-1,0 1 1,0 0-1,-9 6 0,-4 4 83,-26 24-1,20-13-77,-26 32 1,41-45 29,0 1 0,1 0 0,1 0 0,0 1 0,-7 19 1,13-28-22,-1 0 1,1 0 0,0 0-1,0 0 1,1 0 0,-1 0-1,1 0 1,0 8 0,1-10 16,-1-1-1,0 0 1,1 1 0,-1-1 0,1 0-1,-1 1 1,1-1 0,-1 0 0,1 0-1,0 0 1,0 0 0,-1 1 0,1-1-1,0 0 1,0 0 0,0 0 0,0-1-1,1 1 1,-1 0 0,0 0 0,0-1-1,0 1 1,1 0 0,-1-1 0,0 1-1,1-1 1,-1 0 0,0 1 0,1-1-1,1 0 1,3 1 26,0-1-1,0-1 1,0 1 0,0-1 0,0 0-1,0 0 1,0 0 0,0-1-1,0 0 1,-1 0 0,1-1 0,-1 1-1,0-1 1,1 0 0,-1-1-1,9-7 1,3-5 88,1-1 1,26-35-1,-38 44-46,24-30 19,-2-2 1,-2-1-1,-1-1 1,18-46-1,-28 50-92,-2 0 0,-2-1-1,12-78 1,-15 66-264,2-86-1,-10 131 215,-2-16-143,2 22 181,0-1 0,0 0 1,0 1-1,0-1 0,0 1 0,-1-1 0,1 1 0,0-1 0,0 1 0,-1-1 1,1 1-1,0-1 0,-1 1 0,1-1 0,-1 1 0,1-1 0,0 1 1,-1 0-1,1-1 0,-1 1 0,1 0 0,-1-1 0,1 1 0,-1 0 1,1 0-1,-1-1 0,0 1 0,0 0 5,0 0 0,1 0 0,-1 0 0,1 0 0,-1 1 0,1-1 0,-1 0 0,1 0 1,-1 0-1,1 1 0,-1-1 0,1 0 0,-1 0 0,1 1 0,-1-1 0,1 1 0,0-1 0,-1 0 0,1 1 0,0-1 0,-1 1 0,1-1 0,0 1 0,-1 0 0,-10 16-65,0 1-1,1 1 1,-9 24-1,3-9 127,6-11-25,0-1-1,2 1 0,1 1 1,0-1-1,2 1 1,1 0-1,1 1 1,0-1-1,2 28 1,3-14 52,1 0 1,13 62-1,-12-84-30,1 1 1,0-1-1,2-1 0,-1 1 0,2-1 0,0 0 1,1 0-1,15 19 0,-20-30-5,0 0-1,-1 0 1,2 0-1,-1 0 1,0-1 0,1 0-1,-1 0 1,1 0-1,0-1 1,9 4-1,-11-5-17,-1 0 0,1-1 0,-1 1 0,1-1 0,-1 0-1,1 0 1,-1 0 0,1 0 0,0 0 0,-1 0 0,1-1-1,-1 1 1,1-1 0,-1 0 0,1 0 0,-1 0 0,0 0-1,1 0 1,-1 0 0,0-1 0,0 1 0,0-1 0,0 1-1,0-1 1,3-3 0,1-3 4,-1 1 0,0-1-1,-1 1 1,1-2 0,-1 1 0,-1 0-1,0-1 1,0 1 0,0-1 0,1-10-1,-2 5-45,0-1-1,-1 1 0,-1-1 0,0 1 1,-3-24-1,2 36 0,1 0 0,0 0 0,-1 0 1,1 1-1,-1-1 0,0 0 0,1 0 0,-1 1 0,0-1 1,0 1-1,0-1 0,0 1 0,0-1 0,-1 1 0,1-1 1,0 1-1,-2-1 0,2 1 5,0 1 0,0 0 0,0-1 0,0 1 0,0 0 0,1 0 0,-1 0 0,0-1 0,0 1 0,0 0 0,0 0 0,0 1 0,0-1 0,0 0 0,0 0 0,0 0 0,1 1 0,-1-1 1,0 0-1,0 1 0,0-1 0,0 1 0,1-1 0,-1 1 0,0-1 0,0 1 0,1-1 0,-1 1 0,0 0 0,1-1 0,-1 1 0,1 0 0,-1 0 0,1-1 0,-1 2 0,-4 6 124,1 1-1,0-1 1,0 1-1,1-1 1,0 1-1,1 0 1,0 0-1,0 1 1,1-1-1,0 0 1,0 1-1,1-1 1,1 0-1,-1 1 1,1-1-1,1 0 1,0 0 0,0 0-1,6 13 1,-6-18-61,1 0 0,0 1 0,0-1 0,0 0 0,1 0 0,-1 0 0,1-1 0,0 0 0,0 1 0,1-1 0,-1 0 0,0-1 0,1 1 0,0-1 0,-1 0 0,1 0 0,0-1 0,0 1 0,0-1 0,1 0 0,5 0 0,9 1-256,0-2 0,0 0 0,0-1 0,22-4 0,9-2-4542,0-2 1,0-3 0,81-28 0,-47-1 1468,-84 41 3266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8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3712,'2'-26'1221,"-2"25"-1178,0-1 1,0 1-1,0 0 0,0 0 0,1 0 0,-1 0 1,0 0-1,1-1 0,-1 1 0,0 0 0,1 0 1,-1 0-1,1 0 0,0 0 0,-1 0 1,2-1-1,1-1 219,-3 2 22,1-1 0,0 1-1,-1 0 1,1-1 0,0 1-1,0 0 1,0 0 0,0 0-1,0 0 1,0 0 0,0 0-1,1 0 1,-1 0 0,0 0-1,2-1 1,-2 2-203,0 1 1,-1-1-1,1 0 0,-1 0 1,1 0-1,0 0 1,-1 1-1,1-1 1,-1 0-1,1 1 0,-1-1 1,1 0-1,-1 1 1,1-1-1,-1 1 0,1-1 1,-1 1-1,1-1 1,-1 1-1,0-1 1,1 1-1,-1-1 0,0 1 1,1-1-1,-1 1 1,0 0-1,0-1 0,0 1 1,1 0-1,-1-1 1,0 1-1,0-1 1,0 2-1,4 18 378,-1 0 1,-1 0-1,-1 0 0,-2 36 1,0-14 102,-5 64 621,1-3-751,7-20 237,-1-62-7449,-1-29 4908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8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94 5408,'-1'-1'260,"0"1"-1,1 0 1,-1-1 0,0 1 0,1-1 0,-1 1-1,0-1 1,1 0 0,-1 1 0,0-1-1,1 0 1,-1 1 0,1-1 0,-1 0 0,1 1-1,-1-2 1,1 1-105,1 0 1,-1 1-1,0-1 0,0 1 0,0-1 1,1 1-1,-1-1 0,0 1 0,1-1 0,-1 1 1,1-1-1,-1 1 0,0-1 0,1 1 1,-1 0-1,1-1 0,-1 1 0,1 0 1,-1-1-1,1 1 0,0 0 0,-1-1 1,1 1-1,-1 0 0,1 0 0,0 0 1,28-11 1608,-1 2 1,38-8 0,60-4-1289,-121 21-439,9-3-59,15-1-211,1 0 1,51 1-1,-46 4-4609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49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86 127 4320,'5'0'7248,"258"-10"-2422,-210 3-4465,-49 6-313,1 0 0,-1-1 1,1 1-1,-1-1 0,0 0 0,1 0 0,-1 0 1,6-5-1,-9 6-45,0 1 0,-1-1 1,1 0-1,-1 1 0,1-1 1,-1 0-1,1 1 0,-1-1 0,0 0 1,1 0-1,-1 1 0,0-1 1,0 0-1,1 0 0,-1 0 0,0 0 1,0 1-1,0-1 0,0 0 1,0 0-1,0 0 0,0 0 1,0 1-1,-1-1 0,1 0 0,0 0 1,0 0-1,-1 1 0,1-1 1,0 0-1,-1 0 0,1 1 0,-1-1 1,1 0-1,-1 1 0,1-1 1,-2-1-1,-1-1-19,0 0 1,0 0-1,0 1 0,-1-1 1,1 1-1,-1-1 0,-4-1 1,-8-3-57,0 1 0,0 1 0,0 0 0,-1 2 0,-22-3 0,13 3-156,0 2 1,-50 3-1,66-1 234,1 1 0,0-1 0,-1 2 0,1-1 0,0 1 0,0 1 0,1 0 0,-1 0 0,-12 8 0,15-7 114,0-1 0,1 1 0,-1 0 1,1 0-1,0 1 0,1 0 0,-1 0 0,1 0 0,0 0 0,0 1 0,1-1 0,-5 15 0,7-17-54,0 0 0,0 0-1,0 0 1,1 1-1,-1-1 1,1 0 0,0 1-1,1-1 1,-1 0-1,1 0 1,0 1-1,0-1 1,0 0 0,0 0-1,1 0 1,0 0-1,-1 0 1,1-1 0,1 1-1,-1 0 1,1-1-1,-1 1 1,1-1-1,4 3 1,2 3 46,1-1-1,0 0 1,0 0 0,1-1-1,0 0 1,21 8 0,-10-6-59,0-1 0,1-1 1,0-1-1,0 0 0,1-2 1,-1-1-1,1-1 0,0-1 1,0-1-1,-1-2 0,41-6 1,-44 3-802,0-1 0,0 0 1,21-12-1,20-15-9157,-49 27 6876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0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6560,'0'-1'102,"0"1"1,0-1-1,0 1 0,0-1 1,0 1-1,0-1 1,0 1-1,0 0 0,0-1 1,0 1-1,0-1 1,0 1-1,0-1 0,0 1 1,0-1-1,1 1 1,-1-1-1,0 1 0,0 0 1,0-1-1,1 1 1,-1-1-1,0 1 0,1 0 1,-1-1-1,0 1 1,1 0-1,-1-1 0,1 1 1,-1 0-1,1-1 1,0 1 81,0 1 1,1-1 0,-1 0-1,0 1 1,0-1 0,1 1-1,-1-1 1,0 1 0,0-1 0,0 1-1,2 1 1,4 3 161,0 0-1,-1 0 1,0 1 0,0 0-1,0 0 1,-1 1 0,6 8-1,28 54 832,-32-54-895,24 50 935,24 82-1,18 41 537,28 28-371,-99-209-1231,8 15-34,-10-21-108,1 0 1,-1-1 0,0 1 0,1 0 0,-1 0 0,1-1-1,-1 1 1,1 0 0,0-1 0,-1 1 0,1-1 0,0 1 0,-1-1-1,1 1 1,0-1 0,-1 1 0,1-1 0,0 0 0,0 1-1,1-1 1,-1 0 4,0 0 1,-1 0-1,1 0 0,0 0 0,0-1 0,-1 1 0,1 0 0,0 0 1,0-1-1,-1 1 0,1-1 0,0 1 0,-1-1 0,1 1 0,-1-1 0,1 1 1,0-1-1,-1 1 0,1-2 0,11-17 216,-11 17-215,34-67 321,37-89-277,22-46 122,-63 145-343,56-80-1,-86 137 120,49-72-1388,-23 25-4604,-23 40 3502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4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287 341 2304,'3'-16'752,"0"11"-453,10-10 1127,-12 15-1348,-1-1 0,1 1 0,-1-1 0,0 1 0,1 0 0,-1-1 0,0 1 0,0-1 0,1 1 0,-1-1 0,0 1 0,0-1 0,0 0 0,1 1 0,-1-1 1,0 1-1,0-1 0,0 1 0,0-1 0,0 1 0,0-1 0,0 0 0,0 1 0,0-1 0,-1 1 0,1-1 0,0 1 0,0-1 0,0 1 0,-1-1 0,1 1 0,0-1 0,-1 0 0,0 1-2,-1 0 0,1 0 0,-1 0-1,1 0 1,0 0 0,-1 1-1,1-1 1,-1 0 0,1 1-1,0-1 1,-1 1 0,1-1 0,0 1-1,0 0 1,0 0 0,-1-1-1,0 2 1,-6 3 161,-18 10 178,1 2 0,0 1 0,-27 26 0,28-24-229,0 0 1,6-7 22,-26 28 0,40-36-130,0-1 0,1 1-1,-1 0 1,1 0 0,0 0 0,0 0 0,0 1 0,1-1 0,0 1 0,0 0 0,-1 5 0,3-10-51,0-1 1,0 1 0,0-1-1,0 1 1,0 0 0,0-1-1,0 1 1,0-1 0,0 1-1,0-1 1,0 1 0,0-1 0,0 1-1,0-1 1,0 1 0,1-1-1,-1 1 1,0-1 0,1 1-1,-1-1 1,0 1 0,0-1-1,1 1 1,-1-1 0,1 0-1,0 1 1,0 0 24,0-1 0,0 1 0,0-1-1,1 1 1,-1-1 0,0 0 0,0 0 0,0 0 0,1 0-1,-1 0 1,2 0 0,2 0 78,0-1-1,-1 0 1,1 0-1,0 0 1,6-3 0,9-6-94,0-1 0,0-1 1,-2-1-1,1 0 0,-1-2 1,-1 0-1,-1-1 0,0 0 1,-1-1-1,-1-1 0,0 0 1,20-39-1,-29 46-175,-2 7 59,-1-1 0,0 1 0,1-1 0,3-3 0,-6 7 73,0 1 0,1 0 1,-1-1-1,0 1 1,0 0-1,0 0 0,0-1 1,0 1-1,1 0 1,-1 0-1,0-1 1,0 1-1,0 0 0,1 0 1,-1 0-1,0 0 1,0-1-1,1 1 1,-1 0-1,0 0 0,0 0 1,1 0-1,-1 0 1,0 0-1,1 0 0,-1-1 1,0 1-1,1 0 1,-1 0-1,0 0 1,0 0-1,1 0 0,-1 0 1,0 1-1,1-1 1,-1 0-1,0 0 0,0 0 1,1 0-1,-1 0 1,0 0-1,0 0 1,1 1-1,-1-1 0,0 0 1,0 0-1,1 0 1,-1 1-1,0-1 1,0 0-1,0 0 0,1 0 1,-1 1-1,0-1 1,0 0-1,0 1 0,0-1 1,4 17 28,-4-16-26,-1 73 517,-1-59-320,1 0 1,1 0 0,1 0 0,0 0-1,1 0 1,5 21 0,-7-34-133,1-1-1,-1 1 1,1-1 0,0 1 0,-1-1 0,1 1 0,0-1-1,0 0 1,0 1 0,0-1 0,0 0 0,0 0-1,2 2 1,-3-3-22,1 1-1,0-1 1,0 0-1,0 1 1,0-1-1,0 0 0,0 0 1,0 0-1,0 0 1,0 0-1,0 0 1,0 0-1,0 0 1,0 0-1,0 0 0,0-1 1,0 1-1,0 0 1,0-1-1,0 1 1,2-2-1,83-46 315,-10 5-671,-74 42 293,0 0-1,0 0 0,0 1 1,0-1-1,0 0 0,0 1 1,0-1-1,0 1 0,1 0 0,-1-1 1,0 1-1,0 0 0,0 0 1,0 1-1,0-1 0,1 0 0,1 1 1,-3 0 22,0 0 1,0-1-1,0 1 1,0 0 0,0 0-1,0 0 1,0 0-1,0 0 1,-1 0-1,1 0 1,0 0 0,-1 0-1,1 0 1,-1 0-1,1 0 1,-1 0-1,1 0 1,-1 1-1,0-1 1,0 0 0,1 0-1,-1 1 1,0-1-1,0 0 1,0 0-1,0 0 1,-1 1 0,1-1-1,0 0 1,0 0-1,-1 2 1,-3 11 347,0-1 1,-9 21 0,13-34-337,0 0 1,0 0-1,0 0 0,0 0 1,0 1-1,0-1 1,0 0-1,0 0 1,0 0-1,0 0 0,0 0 1,0 0-1,0 1 1,0-1-1,0 0 1,0 0-1,0 0 1,0 0-1,0 0 0,0 0 1,0 0-1,1 0 1,-1 0-1,0 1 1,0-1-1,0 0 0,0 0 1,0 0-1,0 0 1,0 0-1,0 0 1,0 0-1,1 0 0,-1 0 1,0 0-1,0 0 1,0 0-1,0 0 1,0 0-1,0 0 0,1 0 1,-1 0-1,0 0 1,0 0-1,0 0 1,0 0-1,0 0 0,0 0 1,0 0-1,1 0 1,-1 0-1,0 0 1,0 0-1,14-3 306,16-6-59,-8 1-231,0 2-1,26-5 1,-42 10-90,1 0 0,-1 0 0,0 1-1,1 0 1,-1 0 0,1 1 0,-1-1 0,0 1-1,0 1 1,1-1 0,-1 1 0,11 5-1,-13-4 79,1 1-1,-1-1 1,0 1-1,-1-1 1,1 1-1,-1 0 0,1 1 1,-1-1-1,0 1 1,2 4-1,14 20 117,-17-27-115,-1-1 1,1 1 0,0 0-1,-1 0 1,1-1-1,0 1 1,0-1 0,0 1-1,1-1 1,-1 0 0,0 0-1,0 0 1,1 0-1,-1 0 1,0-1 0,1 1-1,-1-1 1,1 1 0,-1-1-1,1 0 1,-1 0-1,1 0 1,-1 0 0,1-1-1,-1 1 1,1-1-1,3 0 1,28-10 64,0-1 0,0-2 0,41-22 0,-21 9 64,-16 6-128,-83 34-603,29-5 524,0 0 0,0 1-1,1 1 1,-17 14-1,19-14 24,3-3 23,1 1 0,0 0 0,-15 17 0,20-20 38,1-1 1,0 1 0,0-1 0,1 1-1,-1 0 1,1 0 0,0 0-1,0 0 1,1 0 0,-1 0-1,0 8 1,2-12-15,0 0-1,0 0 1,0 0-1,0 0 1,0 0 0,0-1-1,0 1 1,0 0-1,0 0 1,0 0-1,1 0 1,-1 0 0,0 0-1,1 0 1,-1-1-1,0 1 1,1 0 0,1 1-1,-2-1 1,1-1 0,-1 0 0,1 1 0,0-1 0,-1 0 0,1 1 0,0-1 0,-1 0 0,1 0 0,0 0 0,-1 0 1,1 0-1,0 0 0,-1 0 0,1 0 0,0 0 0,0 0 0,-1 0 0,2 0 0,3-2 13,0 1-1,-1-1 1,1 0 0,0 0-1,5-4 1,9-5 53,20-11-54,-1-1 0,-1-2 0,63-54 0,-77 54 51,-1 0-1,0-1 0,-2-1 1,-2-1-1,27-50 0,-18 15-79,-2-2-1,18-71 0,-41 128-7,-1 5-20,0 1 0,0 0-1,0-1 1,-1 1 0,1-1 0,-1 0 0,1 1-1,-1-1 1,0 1 0,0-1 0,0 1 0,-1-1 0,1 0-1,-1 1 1,0-4 0,1 6 31,0 0 0,-1-1 0,1 1 1,0 0-1,0 0 0,0-1 0,0 1 0,-1 0 0,1 0 0,0 0 0,0 0 1,0-1-1,-1 1 0,1 0 0,0 0 0,0 0 0,0 0 0,-1 0 0,1 0 1,0 0-1,0-1 0,-1 1 0,1 0 0,0 0 0,0 0 0,-1 0 0,1 0 1,0 0-1,0 0 0,-1 0 0,1 1 0,0-1 0,0 0 0,-1 0 0,1 0 1,0 0-1,0 0 0,-1 0 0,1 0 0,0 0 0,0 1 0,0-1 0,-1 0 1,1 0-1,-5 5-24,1-1 0,-1 1 0,1 0 0,0 0 0,0 0 0,1 1 0,0-1 0,0 1 0,-4 10 0,-14 36 111,-26 95 0,43-129-134,0-1 0,1 1 0,1-1 0,0 1 0,1 0 0,2 0 0,-1 0 0,2 0 0,0-1 0,2 1 0,0-1 0,0 0 0,2 0 0,9 20 0,-8-20-1491,2 0 1,0-1-1,1 0 1,16 20-1,16 4-4305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5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61 3968,'-4'-32'2346,"4"31"-2058,-1-1 0,1 0 0,0 0 0,1 0 0,-1 0 0,0 0 0,0 1 0,1-1 0,-1 0 0,1 0 0,0 1 0,-1-1 0,1 0 0,2-2 0,-3 9 774,-9 52-348,4 0 1,2 109 0,4-56 491,-14 120 1,8-180-874,-4 194 1448,10-243-1738,-1-1-1,1 1 0,0-1 0,0 1 0,0-1 0,-1 1 0,1-1 0,0 0 1,0 0-1,0 1 0,0-1 0,0 0 0,0 0 0,0 0 0,0 0 1,0 0-1,-1 0 0,1 0 0,1-1 0,66-15 313,-13 2-235,-24 8-139,1 1 0,-1 1 0,2 1 0,-1 2-1,0 2 1,47 6 0,-69-5 21,16 2 67,-1 1 0,42 14-1,-52-15-398,-39-8-8758,10 0 6715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6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9 148 4736,'-8'-36'2657,"8"34"-2363,0 0 0,-1 0 0,1 0 0,1 0 0,-1 0 0,0-1 0,0 1 0,1 0-1,-1 0 1,1 1 0,-1-1 0,1 0 0,0 0 0,0 0 0,2-3 0,3-1-17,1-1 1,-1 2-1,1-1 1,1 1-1,-1 0 1,1 0-1,0 1 1,0 0-1,0 0 1,0 1 0,14-4-1,-2 3-229,0-1-1,0 2 1,0 1-1,26 0 1,-18 3-791,1 0-6002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6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23 226 6560,'-22'-30'2976,"22"11"-2592,5 8 768,7 3-704,11-12 1088,7 1-864,9-11 672,4 6-800,5-2-256,3 10-192,10 0-96,-5 10 0,0 6-448,-3 3 256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7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47 2720,'-8'-5'11738,"16"3"-11196,0 1 1,1-1-1,-1 1 0,1 1 0,14 1 1,17-2 75,83-13 357,73-6-729,-136 19-294,-35 1-2762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9:58.0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28 113 6144,'-27'-3'2784,"32"6"-2432,4-6 1600,4-2-1152,18-6 1440,2 3-1280,20-7 415,-5 4-799,-1-5-320,1 8-160,-10-3-192,2 3 64,-14 0-959,-1 5 543,-12-2-3840,0 10 2368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05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31 7392,'-9'-8'3360,"14"16"-896,3-3-1632,5-5 992,10 0-1057,8-5 385,3 5-672,10-3-64,1-2-256,-1-2 32,-5 7-96,-4-8 0,-1 8-32,-8-8-320,-3 8 128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13.1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2560,'3'4'12304,"2"-8"-10646,-4 9-1429,1 5-226,1 0 0,-1 0-1,-1 0 1,1 19-1,-1-8 44,0 37 249,1 6 13,18 82 226,2 19 249,-18-124-941,7 85 1664,-9-53-5904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01.1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89 4384,'6'3'7286,"-6"-2"-7137,5 18 2200,1 22-1541,3 261 1548,-10-242-1785,2-53-431,-1-6-76,0 0-1,0 0 1,0 1-1,0-1 1,0 0-1,0 0 1,-1 0-1,1 1 1,0-1-1,-1 0 1,1 0-1,-1 2 1,-1-11 540,2-10-419,2-1-85,-2-1-1,-3-35 1,0 30-90,3-40 1,1 19 44,-2 30-118,2-1 0,0 0 0,6-26 0,-5 32 23,22-72 167,-20 71-63,0 1 1,1 0-1,1 0 1,0 0 0,8-10-1,-13 20-67,-1-1-1,1 1 0,0 0 0,0 0 0,0 0 0,0 0 0,0 0 0,0 0 0,0 0 1,0 0-1,0 0 0,1 0 0,-1 1 0,0-1 0,0 0 0,1 1 0,-1-1 1,0 1-1,1 0 0,-1-1 0,1 1 0,-1 0 0,0 0 0,1 0 0,-1 0 1,1 0-1,-1 0 0,1 0 0,-1 0 0,0 1 0,1-1 0,-1 0 0,0 1 1,1 0-1,-1-1 0,0 1 0,1 0 0,-1-1 0,0 1 0,0 0 0,0 0 1,0 0-1,2 2 0,1 1 21,-1 0 0,0 0 0,1 1 0,-1 0 0,-1-1 0,1 1 0,-1 0-1,0 0 1,0 1 0,2 6 0,-4-7 35,1-1-1,-1 0 1,0 1 0,0-1-1,0 1 1,0-1-1,-1 0 1,0 1-1,0-1 1,0 0-1,0 1 1,-1-1-1,1 0 1,-1 0 0,0 0-1,-1-1 1,1 1-1,-5 5 1,-4 4 128,-1-1 0,0 0 0,-21 15 1,7-6-170,25-21-25,1 1 0,-1-1 0,0 1 0,0-1-1,1 1 1,-1-1 0,0 1 0,1 0-1,-1-1 1,1 1 0,-1 0 0,1 0 0,-1 0-1,1-1 1,-1 1 0,1 0 0,0 0 0,-1 0-1,1 0 1,0 0 0,0-1 0,0 1 0,0 0-1,0 0 1,0 0 0,0 0 0,0 0 0,0 0-1,0 0 1,0 0 0,1-1 0,-1 1-1,0 0 1,1 0 0,-1 0 0,0 0 0,1-1-1,-1 1 1,1 0 0,-1 0 0,1-1 0,0 1-1,-1 0 1,1-1 0,1 2 0,3 1 59,1 1 1,-1 0 0,1-1-1,0 0 1,7 2-1,-12-5-22,40 18 463,-2-3-154,0 2 0,64 40 1,-77-41-493,7 7-1833,-14-8-2515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02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10 4480,'-11'-5'15722,"10"6"-15594,-3 2 1122,-4 4-121,10-5-985,8-3-96,13-3 182,35-1 0,-18 2-141,4 0-77,1 2 1,-1 2-1,0 2 1,1 1-1,43 11 1,-76-12-371,5 1-1273,-5-3-3724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03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30 212 6656,'0'0'104,"-1"-1"0,1 1 1,0 0-1,0-1 0,0 1 1,0 0-1,0-1 0,0 1 1,0 0-1,0-1 0,0 1 1,0-1-1,0 1 0,0 0 1,0-1-1,0 1 0,0 0 1,0-1-1,0 1 0,1 0 1,-1-1-1,0 1 0,0 0 1,0-1-1,0 1 0,1 0 1,-1 0-1,0-1 0,0 1 1,1 0-1,-1 0 0,0-1 1,1 1-1,-1 0 0,0 0 1,1 0-1,-1 0 0,0-1 1,1 1-1,-1 0 0,0 0 1,1 0-1,-1 0 0,23-3 2127,-8 2-796,19-7-534,-1-2 0,0-2 0,53-26 1,-79 35-809,0-1-1,0 0 1,-1 0 0,1-1 0,8-7 0,-14 11-86,0-1 1,0 1-1,1 0 1,-1 0 0,0-1-1,0 1 1,-1 0-1,1-1 1,0 1-1,0-1 1,-1 1-1,1-1 1,-1 1 0,1-1-1,-1 0 1,0 1-1,1-1 1,-1 0-1,0 1 1,0-1-1,0 0 1,-1 1-1,1-1 1,0 1 0,0-1-1,-1 0 1,1 1-1,-1-1 1,0 1-1,1-1 1,-1 1-1,0-1 1,0 1 0,-1-2-1,-1-1-1,0 1-1,0 0 1,-1 0 0,1 0 0,0 0-1,-1 0 1,0 1 0,0-1-1,1 1 1,-1 0 0,-1 1-1,1-1 1,-7-1 0,4 1-16,0 1-1,0 0 1,0 1 0,-1 0 0,1 0-1,0 0 1,-14 3 0,9 0 113,0 0 1,0 1-1,1 0 1,0 1-1,0 0 1,0 1-1,0 0 1,1 0-1,0 1 1,-10 10-1,14-11-4,1 1-1,0-1 1,0 1-1,0 0 1,1 0-1,0 1 1,1-1-1,0 1 1,0 0-1,0 0 1,1 0-1,1 0 1,-1 0 0,1 0-1,0 11 1,0 3 92,2 0 0,0 1 1,2-1-1,7 32 0,-8-45-120,1 0-1,0-1 0,0 1 1,1-1-1,0 1 1,0-1-1,1-1 0,0 1 1,10 11-1,-6-10 1,0 0 0,0-1 0,0-1-1,1 0 1,0 0 0,18 9 0,-5-6-23,2-1 0,-1-1 0,1 0 0,0-2 0,0-1 0,35 2 0,-47-6-247,1 0 0,-1-1 0,1 0 0,-1-1 0,1-1 0,-1 0-1,25-7 1,-30 6-497,0-1 0,-1 0 0,1 0 0,0 0 0,-1-1 0,0 0 0,0 0 0,-1-1-1,0 1 1,1-2 0,-2 1 0,1-1 0,5-9 0,8-20-4920,-1 2 1867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03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96 9312,'4'-20'2981,"-3"20"-2924,-1 0 1,0-1-1,0 1 1,1 0-1,-1-1 1,0 1-1,0 0 1,1 0-1,-1-1 1,0 1-1,1 0 1,-1 0-1,0 0 1,1-1-1,-1 1 1,0 0-1,1 0 1,-1 0-1,0 0 1,1 0-1,-1 0 1,1 0-1,-1 0 0,0 0 1,1 0-1,-1 0 1,0 0-1,1 0 1,-1 0-1,1 0 1,-1 0-1,0 0 1,1 0-1,-1 1 1,1-1-1,0 0 105,-1 1 0,1-1-1,0 1 1,0 0 0,-1-1 0,1 1-1,0 0 1,0-1 0,-1 1-1,1 0 1,-1 0 0,1-1 0,-1 1-1,1 0 1,-1 0 0,0 0 0,1 0-1,-1 1 1,6 20 743,-4-15-435,12 59 1137,7 80 0,-12-75-853,9 99 121,15 94 165,-31-252-1006,1 1 1,0-1 0,1 0-1,0-1 1,0 1 0,1-1-1,13 22 1,-17-32-18,-1-1 0,1 1 0,-1 0 0,1 0 0,0 0 0,0-1 0,-1 1 0,1 0 0,0-1 0,0 1 0,0-1 0,0 1 0,-1-1 0,1 1 0,0-1 0,0 1 0,0-1 0,0 0 0,0 0 0,0 1 0,0-1 0,0 0 0,0 0 0,0 0 0,0 0 0,0 0 0,0 0 0,2-1 0,-1 0 8,0 0 1,0 0 0,0-1-1,1 1 1,-2-1 0,1 1-1,0-1 1,0 0 0,0 1-1,-1-1 1,1 0 0,1-3 0,10-16 178,14-34 0,-18 35-154,119-227 164,-85 165-646,47-120 0,-61 123-748,21-53-2265,-11 47-5658,-30 70 5290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6 2816,'2'0'217,"0"-1"0,0 1 0,0-1 0,1 1 0,-1 0 0,0 0 0,0 0-1,0 0 1,0 0 0,17 2 7800,-4-2-6747,-12-4-1232,-3 4-28,0 0 1,0 0 0,0 0-1,0 0 1,0 0 0,0 0 0,0 0-1,0 0 1,-1 0 0,1 0-1,0 0 1,0 0 0,0 0-1,0 0 1,0 0 0,0 0 0,0 0-1,0-1 1,0 1 0,0 0-1,0 0 1,0 0 0,0 0 0,0 0-1,0 0 1,0 0 0,0 0-1,0 0 1,0 0 0,0 0-1,0 0 1,0 0 0,0 0 0,0 0-1,0 0 1,0 0 0,0 0-1,0 0 1,0 0 0,0-1 0,-8 2 205,1 0-174,1 0 0,-1 0-1,1 0 1,0 1 0,0 0 0,0 0 0,0 0 0,0 1-1,0 0 1,1 0 0,-1 0 0,-9 8 0,2 0-2,0 1 0,1 0 0,-18 23 0,21-23 72,1 0 1,1 0 0,0 0-1,0 1 1,1 0 0,-6 21-1,10-29-54,1 1 0,0-1 0,0 0 0,1 1-1,-1-1 1,1 1 0,0-1 0,2 11 0,-1-13-32,0 1 1,0-1-1,0 0 1,1 0-1,-1 0 1,1 0-1,0 0 1,-1 0 0,1 0-1,1 0 1,-1-1-1,0 1 1,1-1-1,-1 1 1,4 1-1,2 1-14,-1 0-1,0 0 0,1-1 1,0 0-1,0-1 1,1 0-1,11 3 0,-14-5-467,0 0-1,0 0 0,0-1 1,0 0-1,-1 0 0,1 0 0,9-2 1,-12 1 23,-1 1 1,0-1 0,1 0-1,-1 0 1,0 0 0,1 0-1,-1-1 1,0 1 0,0-1-1,0 1 1,0-1-1,0 0 1,0 1 0,2-5-1,13-9-2441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47 4480,'-21'-30'2016,"4"22"-1728,12 3 864,5 2-1248,10 3 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 3328,'-2'-2'2893,"3"2"-2767,-1 0 0,1 0 0,0 0 0,-1 0-1,1 0 1,-1 0 0,1 0 0,0 0 0,-1 1 0,1-1 0,-1 0 0,1 0 0,-1 0 0,1 1-1,-1-1 1,1 0 0,-1 1 0,1-1 0,2 5 122,0-1 0,-1 1 0,1 0 0,-1-1 0,0 1-1,-1 0 1,1 0 0,0 7 0,0-5-47,4 26 282,-1 0 1,1 65-1,-5-71-317,-13 326 1906,-1-75-853,15-126-484,-2-151-741,1 15 402,4-12 6,3-9-20,3-9-253,-1-1 1,-1 0-1,0 0 1,11-28 0,-7 16-42,11-18-214,1 0-1,57-74 1,-80 115 77,3-2-171,0 0 1,11-10-1,-15 15 202,1 0 1,-1 0-1,0 0 0,1 0 0,-1 0 1,1 0-1,0 0 0,-1 0 0,1 1 1,0-1-1,-1 1 0,1-1 0,0 1 1,0 0-1,-1 0 0,1 0 0,0 0 1,2 0-1,-3 0 56,1 1 0,-1 0 1,0 0-1,0-1 0,0 1 1,0 0-1,0 0 0,0 0 1,0 0-1,0 0 0,0 0 1,0 0-1,-1 1 0,1-1 1,0 0-1,-1 0 0,1 1 1,-1-1-1,1 3 0,7 26 502,2 86-43,-6-56-471,2 3-820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32 4800,'-8'-16'1557,"8"15"-1508,0 1 0,0-1 0,0 1-1,0 0 1,0-1 0,0 1 0,0-1 0,0 1 0,0-1-1,0 1 1,0-1 0,0 1 0,0 0 0,0-1-1,0 1 1,1-1 0,-1 1 0,1-1 143,-1 0-145,0 1 1,0 0-1,0 0 1,0 0 0,0 0-1,0 0 1,0 0-1,0-1 1,0 1 0,0 0-1,0 0 1,0 0-1,0 0 1,1 0 0,-1-1-1,0 1 1,0 0-1,0 0 1,-1 0 0,1 0-1,0 0 1,0-1-1,0 1 1,0 0 0,0 0-1,0 0 1,0 0-1,0 0 1,0 0 0,-1-1 285,1 1-286,0 0 1,0-1 0,0 1-1,0 0 1,0 0-1,-1 0 1,1 0 0,0 0-1,0 0 1,0 0-1,0 0 1,0 0 0,-1 0-1,1 0 1,0 0-1,0 0 1,0 0 0,0 0-1,0 0 1,-1 0-1,1 0 1,0 0 0,0 0-1,0 0 1,0 0-1,-3 1 228,1 0 0,-1 0-1,1 0 1,0 1-1,0-1 1,0 0 0,-1 1-1,1 0 1,1-1 0,-1 1-1,-2 2 1,0 0 45,-18 14 391,-1-2 0,0-1 0,-45 23 0,35-21-467,-157 78 508,134-67-3274,36-17 986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6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343 464 2080,'7'-9'653,"-6"8"-431,1 0-1,-1 0 0,0-1 1,0 1-1,0 0 1,0 0-1,0-1 1,0 1-1,-1-1 0,1 1 1,0-1-1,-1 1 1,1-1-1,-1 1 0,1-1 1,-1 0-1,0 1 1,0-1-1,0 1 0,0-1 1,0 0-1,0 1 1,0-1-1,0 0 1,-1 1-1,1-1 0,-1 1 1,1-1-1,-1 1 1,1-1-1,-2-1 0,-1-3 14,-1 1 0,0 0 1,0 0-1,0 0 0,0 1 0,-1-1 0,0 1 0,0 0 0,0 1 0,0-1 0,0 1 0,-10-4 0,2 1-146,1 1-1,-1 0 1,0 1-1,-25-4 1,28 8-83,1-1 0,-1 2 1,0-1-1,0 1 0,1 1 1,-1 0-1,1 0 0,-1 1 0,1 0 1,0 1-1,0 0 0,0 0 0,1 1 1,0 0-1,-1 0 0,-12 13 1,17-15-20,1 0 0,0 1 0,1 0 0,-1-1 0,1 1 0,-1 0 0,1 0 0,0 0 0,1 0 0,-1 1 0,1-1 0,-1 1 0,1-1 0,1 0 0,-1 1 0,1 0 0,-1-1 0,1 1 0,1-1 0,-1 1 0,1-1 0,-1 1 0,1-1 0,1 1 0,1 4 0,0-1 49,0-1 1,1 0-1,0 0 0,0 0 1,1-1-1,0 0 0,0 1 1,0-1-1,1-1 0,-1 1 0,1-1 1,1 0-1,10 6 0,-9-6 29,1 0-1,0-1 1,1 0-1,-1 0 1,1-1-1,-1 0 1,14 1-1,-17-3 18,0-1-1,0 0 0,0 0 1,0-1-1,0 1 0,0-1 1,0-1-1,0 1 0,0-1 1,0 0-1,-1-1 0,12-5 1,-8 2-4,0 0 1,-1-1 0,0 0 0,0-1 0,0 1 0,-1-2 0,0 1 0,0-1 0,-1 0 0,-1 0-1,1 0 1,-1-1 0,-1 0 0,0 0 0,5-21 0,-4 14-60,-2-1 1,0 1-1,-1-1 0,0 0 1,-2 1-1,0-1 0,-1 0 1,-1 0-1,-4-18 0,2 22-8,-1 0-1,0 1 1,0-1-1,-2 1 1,1 0-1,-2 1 1,-13-19-1,4 9-175,-2 1 1,-39-35-1,54 53 150,0 1-1,0-1 1,0 1 0,0-1 0,0 1-1,0 0 1,-6-1 0,9 2-71,0 1-1,0 0 1,0-1-1,0 1 1,0 0 0,0 0-1,0-1 1,0 1-1,0 0 1,0 0 0,0 0-1,0 0 1,0 1 0,1-1-1,-1 0 1,0 0-1,0 0 1,0 1 0,0-1-1,0 1 1,0-1-1,0 1 1,1-1 0,-1 1-1,0-1 1,0 1-1,1-1 1,-1 1 0,0 0-1,1 0 1,-1-1-1,0 1 1,1 0 0,-1 0-1,1 0 1,0-1 0,-1 1-1,1 0 1,0 0-1,-1 2 1,1-2-222,0 1 1,0 0 0,0 0-1,0-1 1,1 1-1,-1 0 1,0 0-1,1-1 1,-1 1-1,1 0 1,0-1-1,0 1 1,-1-1 0,1 1-1,0-1 1,0 1-1,0-1 1,1 0-1,1 2 1,17 17-2253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7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10 219 4064,'-1'0'78,"1"0"0,-1 0 0,1 0 0,0 0 0,-1 0 1,1-1-1,-1 1 0,1 0 0,0 0 0,-1 0 0,1 0 0,0-1 0,-1 1 0,1 0 1,0 0-1,-1-1 0,1 1 0,0 0 0,0 0 0,-1-1 0,1 1 0,0 0 1,0-1-1,0 1 0,-1 0 0,1-1 0,0 0 0,8-6 2798,2 0-2073,32-26 1211,0-1-965,47-47 0,-86 78-1059,0 0-1,0 0 0,0 1 1,0-1-1,0 1 0,0 0 1,5-3-1,-7 5-3,-1 0-1,0 0 1,0 0 0,1 0 0,-1 1 0,0-1-1,0 0 1,1 0 0,-1 0 0,0 0 0,1 0-1,-1 0 1,0 1 0,0-1 0,0 0 0,1 0-1,-1 0 1,0 1 0,0-1 0,0 0 0,1 0-1,-1 1 1,0-1 0,0 0 0,0 0-1,0 1 1,0-1 0,0 0 0,0 0 0,0 1-1,1-1 1,-1 0 0,0 1 0,0-1 0,0 0-1,0 0 1,0 1 0,-1-1 0,1 0 0,0 1-1,0 14 99,0-13-108,0 25 203,-1-16-102,0 0-1,2 0 1,-1 0-1,1-1 1,1 1-1,5 20 1,-4-23-11,0 0 1,0-1-1,1 1 1,0-1 0,1 0-1,8 11 1,-11-16-31,0 0 0,0 0 1,0 0-1,1 0 0,-1-1 1,0 1-1,1 0 0,-1-1 1,1 0-1,0 0 0,-1 0 1,1 0-1,0 0 0,0 0 1,0-1-1,-1 1 0,1-1 1,0 0-1,0 0 0,0 0 1,0 0-1,4-1 0,3-2 90,0 0 1,0 0-1,-1-1 0,1 0 0,14-9 1,45-32 414,-46 29-523,12-10 20,32-33-1,-9 9-431,-52 45 247,1 0 0,0 1 0,0 0 0,15-7 0,-20 10 147,0 0 0,0 0-1,0 0 1,1 1 0,-1-1-1,0 1 1,1 0 0,-1-1-1,0 1 1,0 0 0,1 0-1,-1 0 1,0 1 0,1-1-1,-1 1 1,0-1 0,0 1 0,1 0-1,-1-1 1,0 1 0,3 2-1,16 15 215,0 2-1,-1 0 0,-1 1 0,24 34 1,-39-50-135,-1 0 0,0 0 0,0 0 0,0 1 0,2 8 0,-2 7-1919,-8-2-5882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14.1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69 3136,'0'-14'1261,"0"12"-1039,0 1 0,0 0-1,0-1 1,0 1 0,0 0 0,0-1-1,1 1 1,-1 0 0,0 0 0,0-1-1,1 1 1,0-2 0,16-31 3799,-17 34-3993,0 0 0,0 0 1,0 0-1,0 0 0,0 0 0,0 0 1,0 0-1,0 0 0,0 0 0,0-1 0,0 1 1,0 0-1,1 0 0,-1 0 0,0 0 1,0 0-1,0 0 0,0 0 0,0 0 1,0 0-1,0 0 0,0 0 0,0 0 0,0-1 1,0 1-1,0 0 0,0 0 0,0 0 1,1 0-1,-1 0 0,0 0 0,0 0 0,0 0 1,0 0-1,0 0 0,0 0 0,0 0 1,0 0-1,0 0 0,1 0 0,-1 0 0,0 0 1,0 0-1,0 0 0,0 0 0,0 0 1,0 0-1,0 0 0,0 0 0,0 0 1,0 0-1,1 0 0,-1 1 0,0-1 0,0 0 1,0 0-1,0 0 0,0 0 0,4 8 642,2 14-2,0 12-155,-2 0 1,0 57 0,-2-21 3,-1 40 331,-2-77-579,-5 38 875,4-59-1029,1-9-65,0 1 0,0-1-1,1 1 1,-1-1 0,1 1-1,0-1 1,1 5 607,4-9-558,0 0 0,0 0 0,0 0 0,9-4 0,-5 2-18,19-7 53,0 2-1,0 2 0,43-5 1,-46 9-4,78-5 252,-82 7-389,-1 1 0,0 1 1,20 4-1,-37-6-3,0 1 1,-1 0-1,1 0 0,0 0 1,-1 0-1,4 2 0,-6-2-81,1-1 0,0 1 0,-1-1 0,1 1 0,0-1 0,-1 1 0,1-1 0,0 1 0,-1 0 0,1-1 0,-1 1 0,1 0 0,-1 0 0,0-1 0,1 1 0,-1 0 0,0 0 0,1-1 0,-1 3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7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3808,'0'0'69,"0"0"0,1-1 0,-1 1 0,0-1 0,0 1 0,1 0 0,-1-1 0,0 1 0,1-1 0,-1 1 1,0 0-1,1 0 0,-1-1 0,1 1 0,-1 0 0,0 0 0,1-1 0,-1 1 0,1 0 0,-1 0 0,1 0 0,-1 0 0,1 0 0,-1 0 0,1-1 0,-1 1 1,0 0-1,1 0 0,-1 1 0,1-1 0,-1 0 0,1 0 0,-1 0 0,1 0 0,-1 0 0,1 0 0,-1 1 0,1-1 0,-1 0 0,0 0 0,1 1 0,-1-1 0,0 0 1,1 1-1,-1-1 0,0 0 0,1 1 0,-1-1 0,0 0 0,1 1 0,-1-1 0,0 1 0,0 0 0,2 1 113,-1 1 0,1 0-1,-1-1 1,0 1 0,0 0 0,-1 0 0,1 0-1,0 4 1,0 38 1193,-2 0-1,-9 57 1,1-12-91,5-16-875,4-1 1,3 0 0,3 0-1,19 88 1,-23-146-348,2-1 0,5 15 0,-4-24-2355,0-4 571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9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4800,'2'-13'5684,"6"52"-5064,-6-16-220,0-2 187,0 1-1,-2-1 1,-4 42-1,4-62-536,-4 15 335,4-15-338,0-1 1,0 1-1,0-1 1,0 1-1,-1-1 1,1 1-1,0-1 1,0 1-1,-1-1 1,1 0-1,0 1 1,0-1-1,-1 1 1,1-1-1,-1 0 1,1 0-1,0 1 1,-1-1-1,1 0 1,-1 1-1,1-1 1,-1 0-1,1 0 1,0 0-1,-2 1 1,5-49 1423,21-21-1439,-13 33-127,2-1 0,35-66 0,-40 88 25,2 0-1,0 1 0,0 0 0,1 0 0,1 1 0,0 1 1,1 0-1,28-21 0,-37 31 45,0 0-1,1-1 1,-1 1 0,0 1 0,1-1-1,-1 1 1,1 0 0,0 0 0,-1 0 0,1 0-1,0 1 1,0 0 0,0 0 0,7 1-1,-10 0 32,0-1-1,1 1 0,-1-1 0,0 1 0,0 0 0,0 0 0,1 0 0,-1 0 0,0 0 0,0 0 0,0 1 1,-1-1-1,1 1 0,0-1 0,0 1 0,-1 0 0,1-1 0,-1 1 0,0 0 0,1 0 0,-1 0 0,0 0 0,0 0 1,0 1-1,-1-1 0,1 0 0,0 0 0,-1 1 0,1-1 0,-1 4 0,0-1 26,1 1 1,-2-1-1,1 1 0,-1-1 0,1 1 0,-1-1 1,-1 1-1,1-1 0,-1 0 0,0 0 1,0 0-1,-4 6 0,2-4-28,-1-1-1,0 1 1,0-1 0,-1 0-1,0 0 1,0-1 0,-10 8-1,-2-2 122,-1 0-1,-1-1 1,0 0-1,0-2 1,-25 7-1,37-13-105,6-1-39,1-1 1,0 0-1,0 0 0,-1 1 0,1-1 0,0 1 0,0-1 0,0 1 0,0 0 0,0-1 0,-2 2 1,3-1 14,0 0 1,0-1-1,-1 1 1,1 0-1,0-1 1,0 1-1,0 0 1,0 0-1,0-1 1,1 1-1,-1 0 1,0-1-1,0 1 1,0 0-1,1-1 1,-1 1-1,0 0 1,0-1-1,1 1 1,-1-1-1,1 1 1,-1 0-1,1-1 1,-1 1-1,1-1 1,0 1-1,2 3 76,0-1 0,0 0 1,1 0-1,-1 0 0,1 0 0,0 0 0,0 0 0,8 3 0,38 13 551,-24-10-422,70 32-433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19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24 203 2144,'-2'0'81,"1"0"0,-1 0 0,1 0-1,-1 0 1,1 0 0,0-1 0,-1 1 0,1 0 0,0-1 0,-2 0 0,2 1 70,1-1 0,-1 1 0,1 0 1,0-1-1,-1 1 0,1 0 1,0-1-1,-1 1 0,1-1 0,0 1 1,-1-1-1,1 1 0,0-1 0,0 1 1,-1 0-1,1-1 0,0 1 0,0-1 1,0 0-1,0-1 256,0-1 1,0 1-1,1 0 0,-1 0 1,1 0-1,-1 0 0,1 0 1,0 1-1,0-1 0,0 0 1,0 0-1,2-3 0,1 0-111,-1 1 1,1-1-1,0 1 0,0 0 0,1 0 0,-1 0 0,1 0 0,7-4 0,-9 7-291,1-1-1,-1 0 0,1 1 1,-1-1-1,1 1 0,0 0 0,-1 0 1,1 1-1,0-1 0,0 1 1,-1 0-1,1 0 0,8 0 1,56 11 214,131 2 1,67-22 183,208-43 23,-10 1 492,-371 44-566,110-5 85,-198 12-578,-1 0-1,0 1 0,0 0 1,0 0-1,0 0 0,5 2 1,-2 1-963,-11 1-1102,2-2 1542,-6 7-1346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0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228 460 2976,'3'-7'158,"0"1"428,0-1 1,-1 1 0,0-1-1,0 1 1,2-11-1,-4 15-457,0 1 0,0 0-1,0 0 1,0 0 0,0-1 0,-1 1-1,1 0 1,0 0 0,0 0 0,-1 0-1,1-1 1,-1 1 0,1 0 0,-1 0-1,1 0 1,-1 0 0,0 0 0,0 0-1,1 0 1,-1 1 0,0-1 0,0 0-1,0 0 1,0 0 0,0 1 0,0-1-1,0 1 1,0-1 0,0 1 0,0-1-1,0 1 1,0-1 0,-1 1 0,1 0-1,0 0 1,0-1 0,0 1 0,-3 0-1,-2 0-6,0 0-1,-1 1 0,1 0 1,0 0-1,-1 0 0,1 0 1,0 1-1,0 0 0,0 1 1,0-1-1,1 1 0,-1 0 1,1 0-1,-10 8 0,4-2-41,1 0 0,-1 0 0,1 2-1,1-1 1,-14 21 0,17-22 6,0 1 0,1 0-1,1 0 1,-6 15 0,8-19-31,1 0-1,-1 0 1,1 0 0,0 0-1,1 0 1,-1 0 0,1 0 0,1 0-1,0 8 1,-1-12-31,1-1 1,-1 1-1,0-1 0,1 1 0,0-1 1,-1 1-1,1-1 0,0 1 1,0-1-1,0 1 0,0-1 1,0 0-1,0 0 0,0 0 1,0 1-1,0-1 0,1 0 1,-1 0-1,2 1 0,0-1 24,-1 0 0,1-1 1,-1 1-1,0 0 0,1-1 0,0 0 0,-1 1 0,1-1 0,-1 0 1,1 0-1,3-1 0,3-1 120,0 0 1,0-1-1,0 0 1,0 0-1,15-9 0,-16 8-117,0-1 0,0 0-1,0-1 1,-1 0 0,0 0-1,0 0 1,-1-1 0,0 0-1,0 0 1,0-1 0,-1 0-1,0 0 1,-1 0 0,0 0-1,0-1 1,0 0 0,3-15-1,-2 4-1,-1-1 0,-1-1-1,-1 1 1,-1 0-1,0-1 1,-2 1-1,0-1 1,-8-35 0,6 43-78,-1-1 1,-1 1 0,0 0 0,0 0 0,-1 1-1,-1 0 1,-1 0 0,0 0 0,0 1 0,-1 0 0,-1 1-1,0 0 1,-18-16 0,13 15-319,-21-13 0,30 22 251,0 0 0,0 0 0,-1 0 0,1 1 1,0 0-1,-1 0 0,-8-1 0,8 2 71,-3 1-2395,28 12-3620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1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 5408,'4'3'6306,"-13"13"-3850,0-6-1944,-67 76 1625,61-66-1833,1 0 1,-21 37 0,13-11 3,1 1 0,3 1 1,2 1-1,-17 86 0,32-131-254,1 0 0,-1 0-1,1 1 1,0-1 0,0 0-1,1 1 1,-1-1 0,1 0 0,0 1-1,0-1 1,0 0 0,1 0-1,2 5 1,-3-6-14,1-1 0,0 1 0,0-1 1,0 1-1,0-1 0,0 0 0,0 0 0,0 0 0,1 0 0,-1 0 0,1-1 1,-1 1-1,1-1 0,0 1 0,0-1 0,0 0 0,0 0 0,-1 0 0,1-1 1,4 1-1,38 2 194,1-2 1,73-7 0,30-10-377,-87 8-68,-60 8 19,-1-1-1,1 1 1,0 0 0,-1-1 0,1 0 0,0 1 0,-1-1 0,1 0 0,-1 0 0,1 0-1,-1 0 1,2-1 0,-45-10-16369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1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8 243 6976,'-8'-12'3168,"16"1"-2752,-3 3 1952,8 3-1376,8-14 1216,6 0-1281,16-12 97,1 9-640,16-10-96,0 6-160,1 2-32,-4 10-32,-6-2-1472,-7 13 800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3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2720,'7'-1'12201,"-2"0"-12076,0 0-1,-1 0 1,1-1 0,0 1-1,5-4 1,-1 2-22,0 0 0,0 0 0,1 1 0,-1 0 0,1 1 1,-1 0-1,11 1 0,5-2-6,23-1 22,238-8 733,-184 11-600,9 1 461,-121-6-3000,-1 3-300,2 1 774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3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19 173 3488,'-18'-4'7733,"18"-2"-6177,0 5-1374,0 0 0,-1 1 0,1-1-1,0 0 1,0 0 0,0 1 0,0-1 0,1 0 0,-1 0 0,0 1-1,0-1 1,0 0 0,0 1 0,1-1 0,-1 0 0,0 1 0,1-1 0,-1 0-1,1 1 1,-1-1 0,0 1 0,1-1 0,-1 0 0,1 1 0,0-1 0,-1 1-1,1 0 1,-1-1 0,1 1 0,0-1 0,0 1 0,22-13 519,0 1 0,0 1 1,37-11-1,75-15-146,-69 21-434,2 3-1,88-5 1,-149 18-287,34 0 481,-38 0-763,0 1 0,1 0 0,-1-1 0,0 1 1,0 1-1,4 1 0,5 3-1254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6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53 3072,'-14'-8'10179,"18"4"-8764,-4-3 484,1 6-1876,-1 1 1,1-1-1,0 1 0,-1 0 1,1-1-1,-1 1 1,1 0-1,-1 0 0,1 0 1,0-1-1,-1 1 1,1 0-1,0 0 0,-1 0 1,1 0-1,0 0 1,0 0-1,1 0 41,51-12 566,-35 7-470,24-3-1,6 4 52,1 3 0,72 8 0,16 0 522,-60-11-397,-77 4-298,1 0 0,-1 0-1,1 0 1,-1 0 0,1 0 0,-1 0 0,1 0 0,-1 0 0,1 0 0,-1 0 0,1 0-1,-1-1 1,1 1 0,-1 0 0,1 0 0,-1-1 0,1 1 0,-1 0 0,0-1 0,1 1-1,-1-7-2321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6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224 145 4736,'-14'0'2672,"27"1"876,31 1-2248,-18-1-395,17-1-98,-19-1-529,27-4 216,-46 4-444,-1 0-1,0 0 0,1-1 0,-1 1 1,0-1-1,0 0 0,0 0 0,7-5 1,-6 4 57,-1-1 1,1 0 0,-1-1 0,1 1 0,-1-1 0,4-7 0,-7 11-94,0-1 1,0 1-1,0-1 1,0 0-1,-1 0 1,1 1-1,-1-1 1,1 0-1,-1 0 1,0 0-1,1 0 1,-1 0-1,0 1 1,0-1-1,-1 0 1,1 0-1,0 0 1,-1 0-1,1 0 1,-1 1-1,1-1 1,-1 0-1,0 0 1,0 1-1,0-1 1,-1-1-1,0 0-43,0 0 0,0 0 0,-1 1 0,1-1 0,-1 1 0,0 0 0,1 0 0,-1 0 0,0 0 0,0 0 0,0 1 0,-1-1 0,-5-1 0,2 1-53,1 1 0,-1 0 0,1 0-1,-1 1 1,0 0 0,-11 1 0,-4 2-162,0 1-1,1 2 1,-27 9 0,46-14 229,-148 56 340,141-52-236,-1 0-1,1 0 1,0 1-1,0 0 0,1 1 1,0 0-1,0 0 1,1 1-1,-1-1 1,2 2-1,-7 8 1,10-13-32,1 0 0,0 0 1,0 1-1,0-1 0,0 0 1,1 1-1,0-1 0,-1 1 1,2-1-1,-1 1 0,0 0 1,1-1-1,0 1 0,0-1 1,1 1-1,-1 0 0,1-1 1,0 1-1,0-1 0,0 1 0,1-1 1,0 1-1,0-1 0,0 0 1,0 0-1,0 0 0,6 6 1,-3-4 21,0-1-1,0 1 1,1-1 0,0 0-1,0-1 1,0 0 0,13 7 0,3-1 139,25 9 1,-40-17-193,17 6 122,1-1-1,0-1 1,1-1-1,-1-1 1,39 1-1,-43-5-469,0-1 0,33-6 0,-37 3-1036,0 0-1,-1-1 1,25-11 0,-15 5-818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14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0 5728,'-23'0'14469,"37"14"-14032,4 4-339,19 26 0,-20-23-41,21 20-1,-25-28-69,0-1 0,1-1-1,0 0 1,1-1 0,26 14-1,114 37 246,-57-25-272,-38-7 387,-59-29-342,-1 0 1,1 1-1,0-1 0,0 0 1,0 1-1,-1-1 0,1 1 1,0-1-1,0 1 0,-1-1 1,1 1-1,0-1 0,-1 1 0,1 0 1,-1-1-1,1 1 0,-1 0 1,1 0-1,-1-1 0,0 1 1,1 0-1,-1 1 0,0-2 7,0 1-1,0 0 1,0 0-1,0-1 0,0 1 1,-1 0-1,1 0 0,0-1 1,-1 1-1,1 0 1,-1-1-1,1 1 0,0 0 1,-1-1-1,0 1 1,1-1-1,-1 1 0,1-1 1,-2 1-1,-3 3 10,-1-1-1,1 1 1,-1-2 0,-9 5-1,-54 16 187,40-14-101,0 1-1,0 2 1,-37 20 0,38-13-101,1 0 0,0 2 0,2 1 1,-27 30-1,21-18-96,3 2 1,-38 59-1,57-80-1267,-12 27 0,11-14-2653,7-1-4877,6-42 5107,6-11 1706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27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40 4064,'-4'-16'1307,"4"15"-1210,0 0 1,0 0-1,0 1 1,-1-1 0,1 0-1,1 1 1,-1-1 0,0 0-1,0 0 1,0 1-1,0-1 1,0 0 0,1 1-1,-1-1 1,0 0 0,0 1-1,1-1 1,-1 0-1,1 1 1,-1-1 0,1 1-1,-1-1 1,1 0 0,-1 1-1,1-1 1,-1 1 0,1 0-1,-1-1 1,1 1-1,0-1 1,-1 1 0,1 0-1,0 0 1,-1-1 0,1 1-1,0 0 1,1 0-1,0-1 171,1 1-1,0-1 1,-1 1-1,1 0 1,-1 0-1,1 0 1,0 0-1,4 1 1,-5 0-212,0 0 1,-1 0 0,1 0 0,0 0 0,0 0 0,0 1-1,-1-1 1,1 0 0,-1 1 0,1 0 0,-1-1 0,0 1-1,0 0 1,1-1 0,-1 1 0,0 0 0,1 3-1,2 6 251,7 23 0,-6-16 19,37 123 939,-20-58-487,-6-28-429,24 77 337,12 34-300,-35-103-277,5 26 452,9 93 0,-28-159-408,-1-14-146,-2-2 83,1-1-1,0 0 1,1 0-1,0 1 1,3 8-1,-3-10 115,-2-4 30,1-4-68,2-3-162,0-2 55,-1-1 0,0 0-1,-1 0 1,1-10 0,1-4-65,15-64 275,43-132 1,29-47-398,34-25-416,-121 284 308,1 0 0,0 0 0,7-10 0,-14 40-9492,-2 3 6427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37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6 318 1984,'0'0'37,"0"0"-21,0 0 1,0 0 0,1 0 0,-1 0 0,0 0 0,0 0 0,0 0 0,0 0 0,0 0 0,1 0-1,-1 1 1,0-1 0,0 0 0,0 0 0,0 0 0,0 0 0,0 0 0,0 0 0,1 1 0,-1-1-1,0 0 1,0 0 0,0 0 0,0 0 0,0 0 0,0 1 0,0-1 0,0 0 0,0 0 0,0 0-1,0 0 1,0 0 0,0 1 0,0-1 0,0 0 0,0 0 0,0 0 0,0 0 0,0 1 0,0-1-1,0 0 1,0 0 0,0 0 0,0 0 0,0 0 0,-1 1 0,1-1 0,0 0 0,0 0 0,0 0-1,0 0 1,0 0 0,0 0 0,0 0 0,-1 0 0,1 1 0,0-1 0,0 0 0,0 0 0,0 0-1,0 0 1,-1 0 0,1 0 0,0 0 0,0 0 0,-4 5 1979,3 9 3432,16-32-3850,26-72-545,-5 11-563,-30 68-459,1 0 0,0 0 0,1 1 0,15-17 0,-16 20-31,0 1 0,0 0-1,1 0 1,-1 1 0,14-7 0,-19 11 19,1 0 0,-1-1-1,1 1 1,0 0 0,-1 1-1,1-1 1,0 0 0,0 1-1,0-1 1,-1 1 0,1 0-1,0 0 1,0 0 0,0 0 0,0 1-1,0-1 1,-1 1 0,1 0-1,0 0 1,0 0 0,4 2-1,-6-2 14,1 1-1,0-1 1,-1 1-1,1-1 1,-1 1-1,0-1 0,0 1 1,1 0-1,-1 0 1,0 0-1,0 0 1,-1 0-1,1 0 1,0 2-1,6 32 133,-6-28-124,1 8-6,3 19 24,1 0 0,12 38 0,-15-62 2,1 1 0,1-1 1,0-1-1,1 1 0,0-1 1,0 0-1,1-1 0,0 1 0,1-1 1,13 11-1,-14-13 67,0-2 1,0 1-1,1-1 0,0 0 0,0-1 1,1 1-1,-1-2 0,15 5 1,-18-7-47,0 1 1,-1-2-1,1 1 1,0-1 0,0 1-1,-1-1 1,1-1-1,0 1 1,0-1-1,-1 1 1,1-1 0,0-1-1,-1 1 1,1-1-1,-1 1 1,0-1-1,1-1 1,-1 1 0,4-4-1,1-1 12,0-1 0,-1-1 0,0 0-1,-1 0 1,0 0 0,0-1 0,8-15 0,32-79 96,-41 91-196,12-30-51,2 0 0,32-49 0,-49 87-60,0 0 1,1 0 0,0 0 0,0 1-1,9-8 1,-11 10 117,0 1 0,0 0 0,0 0 0,0 0 0,0 0 0,0 0 0,0 0 0,0 1 0,0-1 1,0 0-1,1 1 0,-1 0 0,0 0 0,0 0 0,0 0 0,1 0 0,-1 0 0,0 0 0,0 1 0,3 0 0,3 2 86,0 0-1,-1 0 0,0 1 1,0 0-1,0 0 1,0 1-1,-1-1 1,1 2-1,7 8 1,6 7 31,21 31 1,-33-41-105,26 37-721,45 89 0,-71-122-381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3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3328,'4'16'6459,"-3"11"-4125,-4 38-2117,2-48 602,-14 185 1748,-3 119-516,15-174-1277,3-146-298,0 14-2668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39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38 4064,'-8'-7'1284,"2"2"712,7 12 505,4 17-1799,-1-1 0,0 1 1,-2 0-1,-2 42 0,1-5-165,0 119 1522,-1-98-662,-2-86-1086,1 0 1,-1 0 0,1 0-1,0 0 1,1 1-1,-1-7 1,2-18-256,2 1 0,1-1 0,10-36 0,-3 25-375,30-70 1,-31 89 160,0-1 1,2 1 0,0 1-1,25-29 1,-31 41 132,0 1 0,0 0 1,1 1-1,-1 0 0,1 0 0,0 0 0,1 1 1,-1 0-1,12-4 0,-17 7 26,1 0-1,0 0 1,0 0 0,0 1 0,-1-1 0,1 1 0,0-1-1,0 1 1,0 0 0,0 0 0,0 1 0,0-1-1,0 1 1,0-1 0,-1 1 0,1 0 0,0 0-1,0 0 1,-1 0 0,1 1 0,-1-1 0,1 1-1,-1-1 1,1 1 0,-1 0 0,0 0 0,0 0 0,0 0-1,2 4 1,1 0 10,-2 1-1,1-1 1,-1 1 0,0 0-1,0 0 1,-1 0 0,0 1-1,0-1 1,0 1 0,-1-1-1,-1 1 1,1-1 0,-1 1-1,0-1 1,-1 1 0,0 0-1,0-1 1,-1 1 0,0-1-1,-2 8 1,-1-6 29,1-1 0,-1 1 0,-1-1 0,0 0 0,0 0 0,0 0 0,-1-1 0,0 0 0,-1 0 0,1-1 0,-1 0 0,0 0 0,-15 7 0,6-5 29,0 0-1,0-2 1,-1 0 0,0-1-1,1-1 1,-28 4-1,42-8-65,-18 3-166,20-1 42,11 1 45,35 3 380,78 17 880,-112-21-1204,19 5-18,-1 1 1,0 2-1,45 20 0,-52-21-1979,-7-5-2654,-3 0 2005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1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50 119 2304,'-22'-8'9299,"20"6"-8751,-10-8 879,11 10-1372,1-1-1,0 1 1,-1 0-1,1-1 0,-1 1 1,1 0-1,-1-1 1,1 1-1,-1 0 1,1 0-1,-1 0 1,1-1-1,-1 1 0,1 0 1,-1 0-1,0 0 1,1 0-1,-1 0 1,1 0-1,-1 0 1,1 0-1,-1 0 0,0 1 1,1-1-78,1-1-94,0 0 84,0 1 0,1-1 0,-1 0-1,0 1 1,1-1 0,-1 1 0,0-1-1,1 1 1,-1 0 0,1 0-1,2-1 1,141-2 280,-1-6 0,149-30 1,-80 6-302,-212 33 57,5-2 36,0 1 0,0 1 0,0-1 0,0 1 0,0 0 0,0 0 0,0 1 0,0 0 0,0 0 0,7 2 0,-12-3-68,-1 0 0,0 0 0,0 0 0,1 0-1,-1 0 1,0 1 0,0-1 0,1 0 0,-1 0 0,0 0-1,0 0 1,1 0 0,-1 1 0,0-1 0,0 0 0,0 0 0,0 0-1,1 1 1,-1-1 0,0 0 0,0 0 0,0 1 0,0-1-1,0 0 1,0 0 0,0 1 0,1-1 0,-1 0 0,0 0 0,0 1-1,0-1 1,0 0 0,0 0 0,0 1 0,-7 8-3658,4-5 2405,-5 8-739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3488,'0'-1'146,"4"-21"1190,-4 21-1202,1 0 1,-1 0 0,0 0 0,0 0 0,0 1 0,1-1 0,-1 0-1,0 0 1,1 0 0,-1 0 0,1 1 0,-1-1 0,1 0 0,-1 1 0,1-1-1,-1 0 1,2 0 0,-2 1-60,0 0 0,1 0-1,-1 0 1,0 1 0,0-1 0,1 0-1,-1 0 1,0 0 0,0 0 0,0 1-1,1-1 1,-1 0 0,0 0 0,0 0-1,0 1 1,0-1 0,0 0 0,1 0-1,-1 1 1,0-1 0,0 0 0,0 1-1,0-1 1,0 0 0,0 0 0,0 1-1,0-1 1,0 0 0,0 1 0,0-1-1,0 13 371,0-9-156,1 16 447,5 26 0,0 10-86,11 111 2177,-7-84-2026,11 64-146,-15-111-638,-4-23-213,0 0 0,1 0 0,0 0 0,1 0 0,0-1 0,11 24 0,-6-27-2929,0-1 864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3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61 2400,'1'-2'257,"0"0"1,0 0-1,-1 0 1,1 0-1,0 0 0,-1 0 1,0 0-1,1-1 1,-1 1-1,0 0 1,0 0-1,0 0 0,0 0 1,-1-1-1,1 1 1,-1 0-1,1 0 1,-1 0-1,0 0 0,1 0 1,-1 0-1,0 0 1,0 0-1,-1 1 1,0-3-1,1-1 847,2 12 1067,-2 149-1042,7 275 1422,-3-374-2302,24 243 1309,-20-255-1390,11 53 96,-16-92-1677,2-2 347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4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14 3328,'0'-1'131,"0"1"1,1-1 0,-1 1-1,0-1 1,0 0-1,0 1 1,0-1-1,0 1 1,0-1 0,0 1-1,0-1 1,0 1-1,0-1 1,-1 1-1,1-1 1,0 1-1,0-1 1,0 1 0,-1-1-1,1 1 1,0-1-1,0 1 1,-1-1-1,-5 12 2615,1 0-2303,-13 28 955,9-18-722,-1-1-1,-25 36 0,17-34-204,-2-1 0,-38 32 1,29-31-216,0-2 1,-2 0 0,0-2 0,-37 14 0,66-31-245,-7 3 268,0 1 0,0 0-1,-13 10 1,22-15-277,0 0-1,0 0 1,0 0-1,0 1 1,0-1-1,0 0 1,-1 0-1,1 0 1,0 0-1,0 0 1,0 0-1,0 1 1,0-1-1,0 0 1,-1 0-1,1 0 1,0 0-1,0 0 1,0 0-1,0 0 1,0 0-1,-1 0 1,1 0-1,0 0 1,0 0-1,0 1 1,0-1-1,-1 0 1,1 0-1,0 0 1,0-1-1,0 1 1,-1 0-1,1 0 1,0 0-1,0 0 1,0 0-1,0 0 1,0 0-1,-1 0 1,1 0-1,0 0 1,0 0 16,0 0 1,1 0-1,-1 0 0,0 0 1,1 0-1,-1 0 1,0 0-1,0 0 0,1 0 1,-1 0-1,0 0 0,0 0 1,1 0-1,-1 1 0,0-1 1,0 0-1,1 0 1,-1 0-1,0 0 0,0 1 1,0-1-1,1 0 0,-1 0 1,0 1-1,0-1 1,0 0-1,0 0 0,0 1 1,1-1-1,-1 0 0,0 0 1,0 1-1,7 6 137,-1-1 0,2 0 0,-1 0 0,1-1 0,16 9 0,-3-1-153,46 32 973,121 109 0,-170-137-988,-1 0 1,17 22-1,-11-3-2983,-14-18 1300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0 340 2912,'1'-17'8249,"39"-30"-6818,12-25-1256,29-37-407,-70 97 198,-1 1-1,2 0 0,0 0 1,0 2-1,0-1 1,23-11-1,-32 20 15,-1 0 0,1-1-1,0 1 1,0 1 0,0-1 0,0 0 0,0 1-1,0-1 1,5 1 0,-7 0 2,1 0 0,-1 0 0,1 1 0,-1-1-1,1 0 1,-1 1 0,1-1 0,-1 1 0,0-1 0,1 1 0,-1 0 0,0-1 0,0 1-1,1 0 1,-1 0 0,0 0 0,0 0 0,0 0 0,0 0 0,0 0 0,0 1-1,1 1 1,2 7 8,1 0 0,-1 0 0,-1 0-1,0 1 1,0 0 0,1 17 0,1 72 149,-4-53 145,0-39-248,-1 11 206,2-1-1,7 36 1,-8-49-175,0 0 0,1 0-1,-1 0 1,1 0 0,1-1 0,-1 1 0,1-1-1,-1 0 1,1 0 0,1 0 0,-1 0-1,0 0 1,1 0 0,0-1 0,8 6 0,-5-5 59,0 0 1,0-1 0,1 0-1,-1 0 1,1-1 0,-1 0-1,1 0 1,0-1 0,0 0-1,0 0 1,0-1 0,0 0-1,0 0 1,0-1 0,15-3-1,-15 1-52,0 0-1,1-1 0,-2-1 0,1 1 1,0-1-1,-1 0 0,0-1 1,0 0-1,0 0 0,-1 0 1,11-15-1,2-4-25,-2-2 0,14-28 0,-24 42-107,24-50-36,20-32-208,-43 83 150,0 0 0,0 1 0,1 0 0,0 1-1,18-15 1,-25 23 146,0 0-1,1 0 1,-1 1 0,1-1-1,0 1 1,-1 0 0,1 0-1,0-1 1,0 2-1,0-1 1,0 0 0,0 1-1,-1-1 1,1 1-1,0 0 1,0 0 0,0 0-1,0 0 1,0 1 0,0-1-1,0 1 1,0-1-1,0 1 1,3 2 0,5 2 58,-1 1 0,1 0 1,-2 1-1,18 14 0,-16-12 5,114 103 318,-114-101-263,-1-1 0,10 15 0,-17-21-354,-1-1 0,0 1-1,1 0 1,-2 0-1,1-1 1,0 1 0,-1 0-1,1 1 1,-1-1 0,-1 0-1,2 7 1,-2-9-69,0 0 0,0-1 1,0 1-1,0-1 0,0 1 0,-1-1 1,1 1-1,-1-1 0,1 1 0,-1-1 0,1 1 1,-1-1-1,0 1 0,0-1 0,1 0 1,-1 0-1,0 1 0,0-1 0,0 0 1,-1 0-1,1 0 0,0 0 0,-3 2 0,-13 10-3058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7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20 2400,'0'0'54,"-6"-15"993,6 15-990,0 0-1,-1-1 1,1 1 0,0 0-1,0 0 1,0 0-1,0-1 1,0 1-1,0 0 1,0 0 0,0 0-1,0-1 1,0 1-1,-1 0 1,1 0-1,0 0 1,0-1-1,0 1 1,0 0 0,-1 0-1,1 0 1,0 0-1,0 0 1,0 0-1,-1-1 1,1 1 0,0 0-1,0 0 1,0 0-1,-1 0 1,1 0-1,0 0 1,0 0 0,-1 0-1,1 0 1,0 0-1,0 0 1,0 0-1,-1 0 1,1 0 0,-1 0-1,0 3 175,-1 0 0,1 0 0,-1 0-1,1 0 1,0 0 0,0 0 0,0 0 0,1 1-1,-1-1 1,1 0 0,0 0 0,-1 0 0,2 1-1,-1 3 1,0 5 195,-2 130 1476,-3 47 111,-2 174 493,7-357-2492,9 185 953,-3-157-1004,-5-33-59,-1 0 1,0 0-1,1 0 0,-1 0 0,1 0 0,-1 0 0,1 0 0,0 0 0,-1 0 1,1 0-1,1 1 0,-2-2-23,0 0 0,1 0 0,-1 0 0,0 0 0,1 1 1,-1-1-1,1 0 0,-1 0 0,0 0 0,1 0 0,-1 0 0,1 0 0,-1 0 1,0 0-1,1 0 0,-1 0 0,1 0 0,-1 0 0,0 0 0,1-1 0,-1 1 0,0 0 1,1 0-1,-1 0 0,0 0 0,1-1 0,-1 1 0,0 0 0,1 0 0,-1-1 1,1 1-1,8-8-2233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19.1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24 2400,'-6'-22'7450,"6"22"-7396,-1 0 0,1-1 0,-1 1 0,1 0 0,0 0 0,-1 0-1,1 0 1,-1 0 0,1 0 0,-1 0 0,1 0 0,0 0 0,-1 0-1,1 0 1,-1 0 0,1 0 0,0 0 0,-1 0 0,1 0 0,-1 0-1,1 1 1,0-1 0,-1 0 0,1 0 0,-1 0 0,1 1 0,0-1-1,-1 0 1,1 0 0,0 1 0,0-1 0,-1 0 0,1 1 0,0-1-1,0 0 1,-1 1 0,1-1 0,0 1 0,0-1 0,0 0 0,0 1 0,-1-1-1,1 1 1,0-1 0,0 1 0,-6 25-374,5-21 584,-5 36-38,1 0 0,2 49 0,-1-4 45,0 15 27,3-42 49,-15 91 0,9-102 113,6-38 2200,2-16-2539,-1-1 0,1 1 1,1 0-1,-1 0 1,1-1-1,5-9 0,19-35-213,-15 32-65,1-1-1,1 2 1,1 0 0,0 0-1,27-24 1,-36 37 97,0 1 1,0 0-1,1 0 0,0 0 0,0 1 1,0 0-1,10-4 0,-13 6 58,1 1-1,-1-1 1,1 0-1,0 1 1,-1 0-1,1 0 1,-1 0 0,1 0-1,0 1 1,-1-1-1,1 1 1,-1 0-1,1 0 1,-1 0-1,6 3 1,-4-1 0,0 0 1,0 1 0,0-1-1,0 1 1,0 0-1,-1 0 1,0 1 0,0-1-1,0 1 1,0 0-1,2 5 1,-3-5 21,-1-1 0,1 1 0,-1-1-1,0 1 1,-1 0 0,1 0 0,-1 0 0,0 0 0,0 0 0,-1 0 0,1 0-1,-1 0 1,-1 7 0,1-10 8,-1 1 0,0 0 0,0-1 0,0 1 0,0-1 0,-1 1 0,1-1 0,0 0 0,-1 1 0,0-1 0,0 0 0,0 0 0,0 0 0,0 0 0,0 0 0,0-1 0,0 1 0,-1-1 0,1 1 0,-1-1 0,-2 1 0,-8 3 49,0 0 0,-1-1-1,-13 3 1,11-4-72,-7 3 120,-68 19-22,80-22-166,0 2 1,0 0-1,0 0 0,1 1 0,-19 13 0,29-18 52,-1-1 0,0 0 0,1 1 1,-1-1-1,1 1 0,-1-1 0,1 1 0,-1-1 1,1 1-1,-1 0 0,1-1 0,-1 1 0,1-1 1,0 1-1,-1 0 0,1 0 0,0-1 0,-1 1 1,1 0-1,0-1 0,0 1 0,0 0 0,0 1 1,0-2 10,0 1 0,1-1 0,-1 1 0,1-1 0,-1 1 1,1-1-1,-1 0 0,1 1 0,-1-1 0,1 0 1,-1 1-1,1-1 0,0 0 0,-1 1 0,1-1 0,0 0 1,-1 0-1,1 0 0,-1 0 0,2 0 0,7 1 52,1 0-1,15-2 0,-22 1-67,151-22 310,-55 5-246,-68 14-31,1-2 0,-1-2 0,0-1 0,41-16 0,-43 12 9,-6 3 147,0-2 0,38-22-1,-54 27 156,-7 4-17,-11 6-230,-1 5-79,1 1-1,0 0 0,0 0 1,1 1-1,0 0 1,1 1-1,0 0 1,1 1-1,0-1 1,-6 18-1,12-25 24,-2 3-1,1 1-1,0-1 1,-1 10 0,3-15-8,1-1 0,-1 1-1,1-1 1,0 1 0,0 0 0,0-1 0,1 1 0,-1-1-1,1 1 1,-1-1 0,1 1 0,0-1 0,0 1 0,0-1 0,2 5-1,-2-6-3,0 0 0,0 0 0,0 0 0,0-1 0,0 1 0,0 0 0,0 0 0,0-1 0,0 1 0,1 0 0,-1-1 0,0 1 0,0-1 0,1 0 0,-1 1 0,0-1 0,0 0 0,1 0 0,-1 1 0,0-1 0,1 0 0,-1-1 0,0 1 0,1 0 0,-1 0 0,0 0 0,1-1 0,-1 1 0,0-1 0,0 1 0,2-2 0,2 0 6,1-1 0,-1 0-1,0 0 1,0 0 0,7-7 0,-1-2 79,0 0 0,-1-1-1,0 0 1,-1-1 0,-1 0 0,13-28-1,-14 26-74,1 0-117,-7 12 31,0 0 1,1 1-1,0-1 1,-1 1-1,1 0 1,1 0-1,4-6 1,3 20-625,-3-2 696,1 0 1,1-1-1,-1 0 0,1-1 0,1 0 1,-1 0-1,1 0 0,0-2 0,1 1 0,11 4 1,62 24-5006,-82-34 4623,0 1 0,0 0 0,0 0 0,0 0 0,0 0 1,-1 0-1,1 0 0,0 0 0,-1 0 0,1 1 0,0-1 1,-1 1-1,0-1 0,1 1 0,-1 0 0,0-1 0,0 1 1,0 0-1,0 0 0,1 3 0,0 11-3519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8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18 4224,'8'-18'5062,"-8"29"-3708,-12 199 3232,-16-67-3090,12-71-789,16-72-676,-1 1 0,1-1 0,0 0 0,0 0 0,0 1 1,0-1-1,0 0 0,0 0 0,0 1 0,0-1 0,0 0 0,0 0 1,1 1-1,-1-1 0,0 0 0,0 0 0,0 1 0,0-1 0,0 0 0,0 0 1,0 0-1,1 1 0,-1-1 0,0 0 0,0 0 0,0 0 0,0 0 0,1 1 1,-1-1-1,0 0 0,0 0 0,1 0 0,-1 0 0,0 0 0,0 0 1,1 1-1,13-1 411,17-9-327,-27 8-32,31-9 0,1 2 0,0 2 0,0 1 1,72 0-1,-92 5-289,32 1-494,-43-1 4,0 1 0,0 0 1,0 0-1,0 0 0,-1 0 1,10 5-1,0 4-1549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9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2720,'19'-23'3917,"45"-36"1011,-64 59-4896,0 0 1,0 0-1,0 0 1,1 0-1,-1 0 1,1 0 488,-1 0-488,-5 14 512,-11 19-199,4-12 230,2-4-226,0 1-1,-11 31 1,19-45-314,1 1 0,-1-1-1,1 1 1,0-1-1,1 1 1,-1-1 0,1 1-1,0 0 1,0-1 0,0 1-1,0 0 1,1-1-1,0 1 1,0-1 0,0 1-1,1-1 1,2 5 0,-2-5 2,0-1 0,1 1 0,0-1 0,-1 0 0,1 0 1,0 0-1,1 0 0,-1-1 0,0 1 0,1-1 1,0 0-1,-1 0 0,1 0 0,4 1 0,-2-1-441,-1-1 0,0 1 0,0-1 0,0 0 0,1-1 0,-1 1 0,0-1 0,1 0 0,-1 0-1,9-2 1,7-1-1383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49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39 4064,'-18'-25'1824,"15"17"-1568,3 3-64,8 10-160,5-5-448,5 3 224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0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4480,'5'-9'1659,"-1"17"52,-1 1-1007,2 4-180,0 0 0,-2 0 0,1 1 0,-2-1 0,0 1 0,0 0 0,-2 26 0,-17 230 1962,3-61-1937,13-192-466,-1-2 46,1-1 1,1 1-1,1 0 0,0-1 0,5 24 0,-6-38-103,0 1 0,0 0 0,0-1-1,1 1 1,-1-1 0,0 1-1,1-1 1,-1 1 0,0 0-1,1-1 1,-1 0 0,1 1-1,-1-1 1,0 1 0,1-1 0,-1 1-1,1-1 1,-1 0 0,1 1-1,0-1 1,-1 0 0,1 0-1,-1 1 1,1-1 0,-1 0-1,1 0 1,0 0 0,-1 0 0,1 0-1,0 0 1,-1 0 0,1 0-1,-1 0 1,1 0 0,0 0-1,-1 0 1,2 0 0,2-2 19,-1 1 1,1-1-1,0 1 1,5-5-1,-4 3 21,74-48-74,-50 30-308,36-18 0,-59 36 272,1 0 1,0 0-1,0 0 1,0 1-1,12-3 0,-16 5 30,-1 0 0,0-1 0,0 1-1,0 0 1,1 0 0,-1 1-1,0-1 1,0 0 0,0 1 0,0-1-1,0 1 1,1 0 0,-1-1-1,0 1 1,0 0 0,-1 0-1,1 1 1,0-1 0,0 0 0,0 1-1,-1-1 1,1 1 0,-1-1-1,3 4 1,-1-1 115,-1 1-1,0 0 1,1 0-1,-2 0 1,1 0-1,0 1 1,-1-1-1,0 0 1,0 1 0,-1-1-1,1 9 1,-2 8 311,-6 34 0,5-40-438,1-10-281,-2 17 1056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0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36 4384,'0'-27'2016,"-5"22"-1760,0 2 1696,5 6-1120,-13 2 864,1 6-992,-19 8 832,6 4-896,-19 9 608,4 1-736,-6 6-320,3-1-160,3-6 32,9-1-32,1-9 319,14 2-159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1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3488,'-8'0'1568,"8"8"-1344,-5-5 768,5 5-576,-5 4 544,5 7-544,-3 5 480,-2-2-512,-3 5 224,8 4-352,-9-4 0,9 0-160,-5-4 576,5 1-384,5-13-2976,4-3 1408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2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268 458 1824,'0'-2'197,"0"0"0,1 0 0,-1 0 0,1 0 0,-1 1 0,1-1 0,-1 0 0,1 0 0,0 1 0,0-1 0,0 0 1,0 1-1,0-1 0,0 1 0,0 0 0,1-1 0,-1 1 0,2-2 0,-2 3-83,-1 0-1,1-1 1,-1 1 0,1 0-1,-1-1 1,0 1 0,1-1-1,-1 1 1,0 0 0,1-1-1,-1 1 1,0-1 0,0 1-1,1-1 1,-1 1 0,0-1-1,0 1 1,0 0 0,1-1-1,-1 0 1,0 1 0,0-1-1,0 1 1,0-1 0,0 1-1,0-1 1,-1 0 0,1 0 25,0 0 0,-1 0 0,1 1 0,-1-1 0,0 0 0,1 1 0,-1-1 0,0 0 0,1 1 0,-1-1 0,0 0 0,0 1 0,0 0 0,-1-2 0,-2 1 156,0-1 1,0 1-1,0-1 1,0 1-1,0 1 1,-1-1-1,-6 0 1,0 1-214,0 1 1,1 1 0,-1 0 0,0 0-1,1 1 1,-1 0 0,1 1 0,0 0-1,0 1 1,0 0 0,1 0 0,0 1-1,0 0 1,-13 12 0,15-12-66,0 1 0,1 0 0,0 0 0,0 1 0,0 0 0,1 0 0,0 0 0,1 0 0,0 1 0,0 0 0,1 0-1,0 0 1,0 0 0,1 0 0,0 1 0,1-1 0,0 12 0,1-17-1,0-1 0,0 1 0,0 0 0,1 0 0,-1-1 0,1 1 0,0-1 0,0 1 0,1 0 0,-1-1 0,1 0 0,0 1 0,-1-1 0,2 0 0,-1 0 0,3 3 0,-2-3 4,0 0-1,1 0 1,-1-1 0,1 1-1,0-1 1,0 0 0,0 0 0,0-1-1,0 1 1,0-1 0,9 2-1,1-1 75,1-1-1,-1 0 0,1-1 0,-1-1 0,1-1 0,-1 0 0,15-3 1,-17 2-30,-1-1 1,0 0 0,0 0 0,0-1 0,-1-1 0,0 0 0,0 0 0,0-1 0,0 0 0,-1 0 0,-1-1 0,1-1-1,-1 1 1,-1-1 0,1-1 0,-2 1 0,12-21 0,-9 11-31,0 0-1,-2-1 1,0 0-1,-1 0 1,-1 0-1,-1-1 1,0 0-1,-2 1 1,0-27-1,-2 33-24,0 0-1,-1 0 0,-1 0 0,0 0 1,-1 1-1,0-1 0,-1 1 0,-1 0 1,0 0-1,-11-20 0,7 17-67,-1 1 0,0 0 0,-1 1 0,-1 0 0,-26-24 0,32 32 26,0 1 0,0 0 0,-1 0 1,0 1-1,0 0 0,0 0 0,-1 1 0,1 0 0,-1 0 0,1 0 1,-1 1-1,0 1 0,0-1 0,0 1 0,-15 0 0,20 1-59,0 0 0,1 1 0,-1-1 0,0 1 0,0 0-1,1 0 1,-1 0 0,1 0 0,-1 0 0,-3 2 0,6-2-39,-1-1 1,0 1-1,1-1 0,-1 1 1,1 0-1,-1-1 0,1 1 1,-1 0-1,1-1 0,-1 1 1,1 0-1,0 0 0,-1-1 1,1 1-1,0 0 0,0 0 1,0-1-1,-1 1 0,1 0 1,0 0-1,0 0 0,0 0 1,0-1-1,0 1 0,1 0 1,-1 0-1,0 0 0,0 0 1,0-1-1,1 1 0,-1 0 1,0 0-1,1-1 0,-1 1 1,1 0-1,-1-1 0,1 2 1,12 13-1934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4 127 4992,'0'0'70,"0"0"0,-1 0 0,1 0 1,-1-1 350,1 1-351,0 0 0,0-1 0,0 1 1,0 0-1,0 0 0,-1 0 0,1-1 0,0 1 1,0 0-1,0 0 0,0 0 0,0-1 0,0 1 1,0 0-1,0 0 0,0 0 0,0-1 0,0 1 1,0 0-1,0 0 0,0-1 0,0 1 0,0 0 1,0 0-1,0 0 0,0-1 0,1 1 0,7-9 1433,21-8-350,-23 14-935,34-19 239,1 2 0,63-21 0,-99 39-502,0 0 1,0 1 0,1 0-1,-1 0 1,0 1 0,1 0 0,-1 0-1,1 0 1,5 1 0,-8-1 40,0 1 0,-1 0 0,1 0 1,-1 0-1,0 0 0,1 0 0,-1 0 0,0 0 1,0 1-1,0-1 0,1 1 0,-2 0 0,1-1 1,0 1-1,0 0 0,0 0 0,-1 0 0,1 1 1,-1-1-1,2 4 0,14 40 490,-13-31-182,10 21-1,-10-28-168,0 0-1,1 0 1,0 0-1,0-1 1,1 1-1,8 8 1,-11-14-61,-1 1 0,1-1 0,0 0 0,0 0 0,0-1 0,0 1 0,0 0 0,0-1 0,0 0 0,0 0 0,1 0 0,-1 0 0,0 0 0,1-1 0,-1 1 0,1-1 0,-1 0 0,1 0 0,-1 0 0,4-1 0,-1-1 69,0 1-1,0-1 0,-1 0 1,1 0-1,0-1 1,-1 1-1,0-1 0,10-7 1,0-3 63,20-20 1,-26 23-496,1 0 0,1 1 0,-1 0 1,25-15-1,-32 23 266,0-1 0,0 1-1,0 0 1,0 1 0,0-1 0,0 1 0,0-1-1,1 1 1,-1 0 0,0 0 0,0 0 0,0 0 0,1 1-1,-1 0 1,0-1 0,4 3 0,6 1 314,-1 2 0,20 10-1,-19-9-299,1 1 87,1 0 1,20 18-1,-30-23-226,-1 0 0,0 1-1,-1 0 1,1 0 0,-1 0 0,0 0 0,0 0 0,0 1 0,0-1 0,-1 1 0,0 0 0,3 8 0,-4-11-202,-1 1 0,0-1 0,1 0 1,-1 0-1,0 1 0,-1-1 1,1 0-1,0 0 0,-1 1 1,1-1-1,-1 0 0,1 0 0,-3 4 1,-2 10-1907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4992,'-1'0'240,"1"0"-203,0 0 1,0 0-1,-1 0 0,1 0 1,0 0-1,0 0 0,-1 0 1,1 0-1,0 0 0,0 0 1,-1 0-1,1 0 0,0 0 1,0 0-1,-1 0 0,1 0 1,0 0-1,0 0 0,-1 0 1,1 0-1,0 0 0,0 0 1,-1 0-1,1 0 0,0 0 0,0 1 1,0-1-1,-1 0 0,1 0 1,0 0-1,0 0 0,0 1 1,0-1-1,-1 0 0,1 0 1,0 1-1,0-1 0,0 0 1,0 0-1,0 0 0,0 1 1,0-1-1,0 0 0,0 0 1,0 1-1,0-1 0,0 0 1,0 0-1,0 1 0,0-1 1,0 0-1,0 1 0,-1 14 643,1-1 0,0 1 0,3 20 0,-1-12 744,-1-1-1,-4 41 0,1-28-557,-16 194 1587,-4 21-2415,22-241-1664,-2 11-712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3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19 5312,'34'-18'3045,"-34"18"-2915,1 0-1,-1 0 1,1 0-1,-1 0 1,1 0-1,-1 0 1,1 0-1,-1 0 1,1 0-1,0 0 1,-1 0 0,1 0-1,-1 0 1,1 1-1,-1-1 1,1 0-1,-1 0 1,0 1-1,1-1 1,-1 0-1,1 1 1,-1-1-1,1 0 1,-1 1 0,0-1-1,1 1 1,-1-1-1,1 1 1,6 13 646,-6-8-596,0 0-1,0 0 1,-1 1-1,0-1 1,0 0-1,-1 1 0,0-1 1,-2 9-1,-17 51 915,10-37-613,-30 81 1029,22-65-1122,17-42-338,0 1-1,0-1 1,0 1 0,0-1-1,0 1 1,1 0 0,-1-1 0,1 1-1,0 0 1,1 7 0,-1-10-42,1 1 0,0-1 0,-1 1 0,1-1 0,0 1 0,-1-1 0,1 1 0,0-1 0,0 0 0,0 1 0,1-1 0,-1 0 0,0 0 0,0 0 0,1 0 0,-1 0 0,0 0 0,1 0 0,-1 0 0,1 0 0,-1-1 0,1 1 0,0-1 0,-1 1 0,1-1 0,3 1 0,16 1 240,1 0 1,-1-1-1,27-3 1,37 2-1024,-74 1-324,0 0 1,0 1-1,12 4 0,-5 1-1178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19.6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75 3072,'4'4'12926,"3"-5"-13060,5-1-752,-3 0 1139,0-1 1,15-5-1,9-4 9,98-19 10,-105 25-377,33-5 0,-22 9-3477,-24 4 1348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4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18 354 4480,'-14'-6'1445,"13"5"-1349,1 1-1,0 0 1,-1-1 0,1 1-1,0-1 1,0 1 0,-1-1-1,1 1 1,0 0 0,0-1-1,0 1 1,-1-1 0,1 1-1,0-1 1,0 1 0,0-1-1,0 1 1,0-1 0,0 1-1,0-1 1,0 1 0,0-1-1,0 1 1,1-1 0,-1 1-1,0-1 1,0 1 0,0-1-1,0 1 1,1-1 0,-1 0-1,10-1 696,0 0-1,-1 0 0,1 1 1,16 0-1,33-4 101,119-29 661,293-80 176,102 2-758,-391 85-743,197-4 0,-368 31-247,76 1 16,-75 0-139,0 1 1,1 0 0,-1 1-1,21 7 1,-29-8-65,0 0 0,0 0 0,-1 0 0,1 0 0,-1 0 0,1 1 0,-1-1 0,0 1 0,0 0 0,0 0 0,0 0 0,3 5 0,-5-5-253,1 0-1,-1 0 0,1 0 0,-1 0 0,0 0 0,0 0 1,0 0-1,-1 0 0,1 0 0,-1 1 0,0-1 0,1 0 1,-1 0-1,-1 1 0,0 5 0,-8 24-2792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4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363 445 4640,'1'-2'180,"-1"1"0,0 0 0,0-1 0,0 1 1,0-1-1,-1 1 0,1-1 0,0 1 0,-1 0 0,1-1 0,0 1 1,-1 0-1,0-1 0,1 1 0,-1 0 0,0 0 0,0-1 0,1 1 1,-3-2-1,1 2 35,0 1 1,0-1-1,0 0 1,0 0-1,0 1 1,0-1 0,0 1-1,0 0 1,0 0-1,0-1 1,0 1-1,-2 1 1,-1-1-24,0 0 0,0 1 1,0 0-1,0 0 0,0 0 0,0 0 1,-8 4-1,0 0 137,-2 1-174,0 0 0,0 1 0,1 0 0,0 1 1,1 1-1,-1 0 0,-18 19 0,15-12 13,1 1 0,0 1-1,2 1 1,-20 31 0,28-41-120,1 1 1,0 1-1,1-1 1,0 0-1,-5 19 0,8-25-5,1 0 0,-1-1 0,1 1 0,-1 0-1,1 0 1,0 0 0,0-1 0,1 1-1,-1 0 1,1 0 0,0-1 0,0 1 0,0 0-1,0-1 1,1 1 0,0-1 0,-1 1 0,1-1-1,0 0 1,3 4 0,-2-5 1,-1 0-1,1 0 1,-1 0 0,1 0 0,0 0 0,0-1 0,0 1-1,0-1 1,0 0 0,0 0 0,0 0 0,0 0 0,0-1-1,0 1 1,1-1 0,4 0 0,2 0 59,1 0 0,-1-2 0,19-3 0,-16 1-53,-1 0 1,0-1-1,0 0 0,0-1 1,0-1-1,-1 1 0,0-2 1,-1 0-1,1 0 0,-1-1 1,-1 0-1,0 0 0,9-12 1,1-5 42,-1 0 1,-1 0 0,-1-2 0,15-37-1,-22 43 6,0 0 1,-2 0-1,0-1 0,-1 0 0,-2 0 0,3-36 0,-6 30-235,-2 0 1,-1-1-1,-2 1 1,-12-52-1,13 71 70,0 0-1,0 0 0,-1 0 1,0 0-1,-1 0 0,0 1 1,-10-14-1,12 20 38,1 0-1,0 1 1,-1-1-1,0 0 1,1 1-1,-1 0 1,0 0-1,0 0 1,-1 0-1,1 0 1,0 0-1,0 1 1,-1 0-1,1 0 1,-1 0-1,-5-1 1,6 2-112,0 0 1,0 0 0,0 0-1,0 0 1,0 0 0,0 1-1,1 0 1,-1-1 0,0 1-1,0 0 1,0 0 0,0 1-1,1-1 1,-1 1 0,1-1-1,-1 1 1,1 0 0,-4 3-1,-13 17-1245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5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46 5568,'0'-1'68,"0"-4"369,0 1-1,0-1 1,0 0 0,-1 0 0,0 1-1,-4-12 2551,7 30-1558,-5 7-881,-1-1 0,-1-1 0,0 1 1,-9 19-1,-19 30 1177,16-37-1076,-22 64 1,34-75-608,1-1 1,0 1 0,2 0-1,0 0 1,2 1 0,0-1-1,1 0 1,2 0 0,0 0-1,11 40 1,-12-54 28,0 0-1,1 0 1,-1-1-1,1 1 1,0-1-1,1 0 1,0 0-1,0 0 1,0 0-1,9 8 1,-9-10-34,0-1 1,1 0-1,-1 0 1,1 0-1,0 0 1,0-1 0,0 1-1,0-2 1,0 1-1,0 0 1,0-1-1,1 0 1,-1 0-1,8 0 1,2-1-805,0 0 1,1-1-1,-1-1 1,28-6 0,-28 3-1980,0 1 0,19-10 1,-20 9 361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5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8 146 8128,'-8'-25'3680,"64"-11"-3168,-12 20 672,-1 8-736,22-6 128,4 3-384,2-5-384,-7 8 96,2 0-2112,-6 4 1248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6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96 3712,'-14'-4'1221,"14"3"-1185,-1 1 1,1 0-1,0-1 0,0 1 0,0-1 1,0 1-1,0 0 0,0-1 0,-1 1 0,1-1 1,0 1-1,0-1 0,0 1 0,1-1 0,-1 1 1,0 0-1,0-1 0,0 1 0,0-1 1,0 1-1,6-8 3426,-5 7-2983,0 0 1,0 1-1,0-1 1,1 1-1,-1-1 0,0 1 1,1 0-1,-1-1 1,0 1-1,3 0 1,36-7-127,-17 3 202,-5 1-325,280-42 1428,-272 43-1602,100-6 205,-111 8-303,1 0-1,0 2 1,0 0 0,-1 1 0,29 8 0,-40-9-15,0 0 0,0-1-1,-1 1 1,1 1 0,0-1-1,-1 0 1,0 1 0,6 5-1,-8-7-76,0 1-1,0-1 0,0 0 1,0 0-1,0 1 0,0-1 1,-1 0-1,1 1 0,0-1 1,-1 1-1,1-1 0,-1 1 1,0-1-1,0 1 0,1-1 1,-1 1-1,0-1 0,0 1 1,0 0-1,0-1 0,-1 1 1,1-1-1,0 1 0,-1-1 1,1 1-1,-1-1 0,1 1 1,-2 1-1,-12 13-2756,0 3 945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6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70 5632,'-22'-8'5024,"35"4"-4128,17-8 1056,10 4-1120,24-6 160,2 6-576,8 0-224,-10 5-128,-4-2 192,-7 5-128,-6 0-1152,-2 8 512,-2 8-4864,0 3 2976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7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26 3648,'1'-1'103,"-1"0"0,0 0-1,0 1 1,1-1 0,-1 0 0,0 1 0,0-1-1,0 0 1,0 0 0,0 1 0,0-1 0,0 0 0,-1-14 6584,-2 21-5586,1 5-692,1 0 0,1 0 0,1 20 0,0 1 136,2 118 1140,4-54-1327,-1-1 42,-4-80-66,-2-14-482,0 1 0,1-1 0,-1 0 0,0 0 0,0 0 0,0 0 0,0 1 0,0-1 0,0 0 0,0 0 0,0 0 0,-1 0 0,1 0-1,0 1 1,-1-1 0,1 0 0,-1 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72 3968,'-22'-4'4965,"65"1"970,-30 1-5257,-1-1-1,1-1 1,12-4-1,7-3-473,1 1-1,0 2 1,1 1-1,46-3 1,-42 8-1476,71 5 1,-96-1-472,1 0 1,0 1-1,17 5 0,-4 3-1451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48 118 5984,'-2'1'2448,"7"1"-1340,11-1 317,63-13 767,30-5-1233,-87 12-610,0 0-1,39-17 1,-60 21-299,18-9 398,-18 10-434,-1-1 0,1 1 1,-1 0-1,1-1 0,-1 1 0,1 0 0,-1-1 1,1 1-1,-1-1 0,0 1 0,1-1 1,-1 1-1,0-1 0,1 1 0,-1-1 0,0 1 1,0-1-1,0 1 0,1-1 0,-1 0 1,0 1-1,0-1 0,0 1 0,0-1 0,0 1 1,0-1-1,0 0 0,0 1 0,0-1 1,0 1-1,0-1 0,-1 0 0,1 0 1,-2-1-23,0 0 0,0 0 1,0 0-1,0 0 1,0 0-1,0 0 1,-1 1-1,1-1 1,0 1-1,-1 0 1,1-1-1,-1 1 1,0 0-1,1 1 1,-6-2-1,-2 0-126,0 0 0,0 1 0,-16 0 1,6 1-106,1 2 0,-1 0 0,1 1 0,-26 8 0,33-8 208,-1 1 1,2 1 0,-1 0 0,0 1 0,1 0-1,0 0 1,1 1 0,-11 10 0,15-12 123,2 0 1,-1 0-1,0 1 1,1 0-1,0 0 0,1 0 1,-1 0-1,1 0 1,0 1-1,1 0 0,-1-1 1,1 1-1,1 0 1,-1 0-1,1 0 0,1 0 1,-1 1-1,1-1 1,1 9-1,0-9-12,0 1 0,0-1 0,1 1 0,0-1 0,1 0 0,-1 0 0,1 0 0,1 0 0,-1 0 0,1-1 0,0 1 1,1-1-1,0 0 0,0-1 0,0 1 0,0-1 0,1 0 0,8 6 0,1-2 40,1 0 1,0-1-1,33 12 1,55 9 142,-47-14 26,-43-11-312,7 3-1058,28 3 0,-43-9 360,0 0 0,-1-1 0,1 0 0,0 0 0,0 0 0,0-1 1,0 0-1,-1 0 0,10-3 0,13-8-2224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8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6560,'0'0'478,"1"0"-426,-1 0-1,0 0 1,0 0-1,0 0 0,1 0 1,-1 0-1,0 0 1,0 0-1,0 0 1,1 0-1,-1 0 1,0 0-1,0 0 1,0 0-1,1 0 1,-1 0-1,0 0 1,0 0-1,0 0 1,1 0-1,-1 0 1,0 0-1,0 0 1,0 1-1,0-1 1,1 0-1,-1 0 0,0 0 1,0 0-1,0 0 1,0 1-1,0-1 1,0 0-1,0 0 1,1 0-1,-1 0 1,0 1-1,0-1 1,0 0-1,0 0 1,0 0-1,0 1 1,0-1-1,0 0 1,0 0-1,0 0 1,0 1-1,13 30 839,-2 2 0,9 43-1,16 45 719,76 117 957,-57-130-1893,-26-49-593,108 199 1608,-136-256-1621,0-1 0,0 1 0,0 0 0,1-1 0,-1 1 0,0-1 0,1 1 0,0-1 1,-1 0-1,1 0 0,0 0 0,-1 0 0,1 0 0,0 0 0,0 0 0,3 1 0,-4-2-24,0 0 0,-1 0 0,1 0-1,0 0 1,0 0 0,0 0 0,0-1 0,0 1-1,0 0 1,0 0 0,0-1 0,0 1 0,0 0-1,0-1 1,-1 1 0,2-2 0,0 1-14,0 0 0,-1-1 0,1 0 0,-1 1 1,0-1-1,0 0 0,1 0 0,-1 1 0,0-1 1,0-2-1,11-30 113,12-54-1,-16 55-59,53-203-70,-47 178 12,63-308-361,-73 331-7,9-48-6867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0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36 7136,'-10'4'5280,"20"-8"-4640,3 1 800,8-2-832,6-3 32,4 2-384,3 1-384,2 2 64,3-2 160,5 5-64,-4 0-3168,-1 8 1728,-8 8-5024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0:59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4 391 2816,'0'0'56,"0"0"-1,0 0 1,-1-1-1,1 1 1,0 0 0,0 0-1,-1-1 1,1 1-1,0 0 1,0 0 0,0-1-1,-1 1 1,1 0-1,0 0 1,0-1 0,0 1-1,0 0 1,0-1-1,-1 1 1,1 0 0,0-1-1,0 1 1,0 0-1,0-1 1,0 1 0,0 0-1,0-1 1,0 1-1,0 0 1,1-1 0,-1 1-1,0 0 1,0-1-1,0 1 1,0 0 0,0 0-1,0-1 1,1 1-1,-1 0 1,0-1 0,0 1-1,0 0 1,1 0-1,-1 0 1,1-1 0,17-10 2589,-6 4-2142,-2-2-98,-1 0-1,0-1 0,0 1 0,-1-1 0,-1-1 0,8-11 0,-11 15-267,40-66 773,-26 42-644,1 1 0,1 1-1,34-39 1,-45 59-301,20-19-266,-28 28 266,-1-1 0,0 1 0,1-1 0,0 1 1,-1 0-1,1-1 0,-1 1 0,1 0 0,-1 0 0,1-1 0,0 1 0,-1 0 0,1 0 1,-1 0-1,1 0 0,0 0 0,-1 0 0,1 0 0,0 0 0,-1 0 0,1 0 1,0 0-1,-1 0 0,1 0 0,-1 0 0,2 1 0,-1 0 4,0-1 0,0 1 0,-1 0-1,1 0 1,0 0 0,0 0 0,-1 0 0,1 0 0,0 0-1,-1 0 1,1 0 0,-1 0 0,1 2 0,1 5-41,0 0 1,0 0-1,0 11 1,3 54-27,-4-34 242,3 0 1,9 48-1,-10-75-65,0-1 0,0 0 0,1 0-1,1 0 1,0-1 0,0 0 0,1 1 0,1-2 0,-1 1-1,1-1 1,1 0 0,9 9 0,-9-13 40,-1 1-1,1-1 1,1 0-1,-1 0 1,1-1 0,-1-1-1,1 1 1,0-1-1,0-1 1,1 0 0,-1 0-1,0-1 1,1 0-1,-1 0 1,1-1 0,-1 0-1,1-1 1,-1 0-1,1-1 1,9-2 0,-13 2-52,0 0 1,1-1 0,-2 1-1,1-1 1,0 0 0,0-1-1,-1 1 1,0-1 0,6-6-1,3-4 206,23-30-1,-14 8-160,-2-1 0,33-76 0,-44 88-446,2 0 1,0 0 0,2 1 0,1 1-1,22-28 1,-36 49 307,0 1 0,0 0 0,0 0 0,0 0 0,0 0 0,0 0 0,1 0 1,-1 0-1,0 0 0,1 0 0,-1 0 0,0 0 0,1 1 0,-1-1 0,1 1 0,-1-1 0,1 1 0,-1 0 0,1-1 0,-1 1 1,1 0-1,-1 0 0,1 0 0,0 0 0,-1 0 0,1 1 0,-1-1 0,1 0 0,-1 1 0,1-1 0,-1 1 0,1 0 1,-1-1-1,0 1 0,1 0 0,-1 0 0,0 0 0,1 0 0,-1 0 0,2 2 0,4 5 91,0 0-1,0 1 0,-1 0 1,10 18-1,-8-11-11,22 31 170,1-1 0,3-2 0,1-1 0,47 43 0,-57-63-400,25 26 863,-21-11-3547,-20-23 1021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0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4800,'-1'0'423,"-2"2"133,1 6 625,0 167 3496,5 43-1130,7-61-2024,-2-65-1180,7 96 489,-7-92-2428,0-1-5250,-4-59 3742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1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33 5056,'2'-20'2934,"-1"19"-2762,-1 1-1,0-1 1,0 0 0,0 1-1,0-1 1,1 1 0,-1-1 0,0 1-1,1-1 1,-1 1 0,0-1-1,1 1 1,-1-1 0,1 1-1,-1-1 1,1 1 0,-1-1 0,1 1-1,-1 0 1,1-1 0,-1 1-1,1 0 1,-1 0 0,1 0-1,-1-1 1,1 1 0,0 0 0,-1 0-1,2 0 1,-1 1-56,0 1 1,0-1-1,0 1 0,0-1 1,0 1-1,-1-1 0,1 1 1,0 0-1,-1-1 1,1 4-1,1 5 162,0-1 1,-1 1-1,0 0 1,-1-1-1,0 1 1,-2 14-1,-14 60 1063,8-47-999,2-11-232,2-8 89,1 0 1,-2 33 0,5-50-163,1 1 1,-1-1-1,0 0 1,0 0-1,1 1 0,-1-1 1,1 0-1,0 0 0,-1 1 1,1-1-1,1 2 1,-2-3-11,0 0 0,0 1 0,1-1-1,-1 0 1,0 1 0,0-1 0,0 0 0,1 1 0,-1-1 0,0 0 0,1 0 0,-1 1 0,0-1 0,1 0 0,-1 0 0,0 0 0,1 1 0,-1-1 0,0 0 0,1 0 0,-1 0 0,0 0 0,1 0 0,-1 0 0,1 0 0,-1 0 0,0 0 0,1 0 0,-1 0 0,1 0 0,-1 0 0,1 0 0,6-5 154,1 1 0,0 0-1,1 0 1,-1 1 0,13-4 0,-1 0-242,4-1 64,0 0 0,46-8 0,-59 15-456,1 0-1,0 1 1,13 0-1,-16 1-437,-1 1 0,0-1 0,1 1-1,-1 1 1,9 3 0,14 9-1818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2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83 5408,'-7'-4'448,"-11"-9"2622,17 7-1140,10 1-173,15-3-948,0 2 1,0 0-1,34-3 0,-2 3-222,123-12 355,-138 16-966,0 2-1,57 7 1,-86-5 60,0 0 0,-1 1 0,1 0 0,17 8-1,-25-9-26,0 0-1,-1 0 1,1 0-1,-1 1 1,1-1-1,-1 1 1,4 3-1,-6-4-22,0-1-1,1 1 0,-1 0 0,0 0 0,0-1 1,0 1-1,0 0 0,0 0 0,-1 0 1,1 0-1,0 0 0,-1 0 0,0 0 0,1 0 1,-1 3-1,0-3-99,-1 0 1,1-1 0,0 1-1,-1 0 1,1 0 0,-1-1-1,1 1 1,-1-1 0,0 1-1,0 0 1,0-1 0,0 1-1,0-1 1,0 0 0,0 1-1,-1-1 1,1 0 0,0 0-1,-1 0 1,1 0 0,-1 0-1,-1 1 1,-3 1-733,0 0 0,0 0 0,-1-1 0,-8 3 0,-9 3-1250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2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18 4896,'-15'-16'1584,"15"16"-1519,0 0-1,-1 0 1,1 0 0,0-1-1,-1 1 1,1 0 0,0 0-1,0 0 1,-1 0 0,1 0 0,0 0-1,-1 0 1,1 0 0,0 0-1,-1 0 1,1 0 0,0 0 0,-1 0-1,1 0 1,-3 1 1345,3-1-1347,0 1 0,1-1 0,-1 0 1,0 1-1,0-1 0,1 0 0,-1 0 1,0 1-1,0-1 0,0 0 0,0 1 1,1-1-1,-1 0 0,0 1 0,0-1 1,0 0-1,0 1 0,0-1 0,0 1 1,0-1-1,0 0 0,0 1 0,0-1 1,0 0-1,0 1 0,0 0 0,0 14 427,2 117 3628,9 67-2828,1-90-726,-8-90-1211,1 1 1,0-1 0,12 28 0,-4-19-778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3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37 5888,'-8'-28'1898,"5"19"-835,0 10-246,2 11 274,16 266 3762,-15-226-4164,-13 438 1550,11-374-1888,3-73-67,-1-38-272,0-4-170,-1 1 0,1-1-1,0 1 1,0-1-1,1 0 1,-1 1-1,0-1 1,0 0-1,1 1 1,-1-1-1,0 0 1,1 1 0,-1-1-1,1 0 1,1 2-1,2 1-1451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611 17 5984,'8'-17'2328,"-24"46"-1263,-1 0-672,3-6 4,-1 0-1,-1-2 0,-1 0 0,-1-1 0,0-1 0,-32 26 1,-236 154 2075,214-152-2134,20-13-156,50-33-160,0 0 0,0 1 0,0-1 0,1 0 0,-1 1 0,0-1 1,1 1-1,-1 0 0,1-1 0,0 1 0,-1 0 0,1 0 0,0 0 1,0 0-1,0 0 0,1 0 0,-2 3 0,2-2 38,-1 1-1,1-1 0,0 0 1,0 1-1,0-1 1,0 0-1,1 1 0,0-1 1,-1 0-1,3 5 1,2 5 261,1-1 1,0 1-1,1-1 1,12 14-1,-19-25-314,7 8 184,1 1-1,0-1 0,1-1 1,0 0-1,0 0 1,11 7-1,65 36 650,-60-37-768,28 14-23,34 21 80,-71-39-84,-1 1 0,0 1 0,16 15 0,-13-11-83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4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22 374 5216,'-2'0'360,"-11"-4"851,12 4-1133,1 0 0,0 0 0,0 0 0,-1 0 0,1 0 1,0 0-1,0 0 0,-1 0 0,1 0 0,0-1 0,0 1 0,-1 0 0,1 0 0,0 0 0,0 0 0,-1 0 1,1-1-1,0 1 0,0 0 0,0 0 0,-1-1 0,1 1 0,0 0 0,0 0 0,0 0 0,0-1 0,0 1 0,0 0 1,-1-1-1,1 1 0,0 0 0,0 0 0,0-1 0,0 1 0,0 0 0,0 0 0,0-1 0,37-59 3251,-16 29-3071,1 1-1,32-33 1,-31 38-91,1 1 0,0 2 0,2 0 0,1 2 0,48-28 0,-70 45-177,1 0-1,0 1 1,1 0-1,-1 0 1,13-3 0,-17 5-3,0 0 1,0 0 0,0 0-1,0 0 1,0 0-1,0 0 1,0 0 0,0 1-1,0-1 1,1 1 0,-1-1-1,-1 1 1,1 0 0,0 0-1,0 0 1,0 0 0,0 0-1,0 0 1,-1 0 0,1 1-1,-1-1 1,2 2 0,2 4 36,-1-1 1,0 1-1,0 0 1,-1 0-1,0 0 0,-1 1 1,4 13-1,8 58 308,-14-76-310,8 69 299,5 36 229,-11-92-376,2-1 1,0 0 0,1 0-1,12 25 1,-16-38-143,0 0 1,0 0 0,0 0-1,0 0 1,1 0 0,-1-1-1,1 1 1,-1 0 0,1-1-1,0 0 1,-1 1 0,1-1-1,0 0 1,0 0 0,0 0-1,0 0 1,0 0 0,0 0-1,0 0 1,0-1 0,0 1-1,1-1 1,-1 0 0,0 0-1,0 0 1,0 0 0,1 0-1,-1 0 1,0 0 0,0-1-1,4 0 1,0-1 32,0 0 1,0-1-1,-1 0 0,1 0 0,-1 0 1,1-1-1,-1 1 0,7-8 0,35-38 96,-36 37-141,145-166 156,-139 159-303,0 2 0,1 0 0,0 1 0,1 1 0,38-23-1,-52 35 92,-1 1 0,1 0 0,0 0 0,0 0 0,0 0 0,1 1 0,6-1 0,-9 1 12,-1 1 0,1 0 0,0 0 0,0 1 0,-1-1 0,1 1 0,0-1 0,0 1 0,-1 0 0,1 0 0,-1 0 0,1 0 0,-1 1 0,1-1 0,3 3 0,0 1 65,0 1 0,0 0 0,-1 0 0,1 0 0,-1 1 0,-1-1 0,6 10 0,24 57 274,-12-25 77,0-10-454,13 30 495,-33-63-821,0 0 0,0 1 0,0-1 0,-1 1 0,1-1 0,-1 1 0,-1 0 0,1-1 0,-2 13 0,1-17-70,0 1-1,0 0 1,-1 0-1,1-1 1,-1 1 0,1 0-1,-1 0 1,0-1 0,0 1-1,0-1 1,0 1-1,0-1 1,0 1 0,0-1-1,0 1 1,-1-1 0,1 0-1,-3 2 1,-12 12-3382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4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6720,'12'233'7441,"-10"-214"-6898,6 623 4128,-28-393-4039,-1-144-4309,17-92 1640,0 0 0,0 0-1,-9 14 1,-4 1-2592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05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 6240,'1'-11'1523,"2"9"-407,-2 3-1006,0 0-1,0 0 1,0 0 0,-1 0 0,1 0 0,0 0 0,-1 0 0,1 1 0,-1-1 0,1 0 0,-1 0 0,0 1 0,1-1 0,-1 2 0,3 20 431,-1 0-1,-1 0 1,-1 0 0,-4 27 0,1 2 611,-9 53 449,3-37-808,7-38-495,-8 46 1356,16-98-1284,0 0 0,16-37 1,28-43-575,-29 61 241,-8 15-172,1 1 1,1 0-1,20-24 0,-30 42 73,1 0 0,0 1 0,0-1 0,1 1-1,0 0 1,0 1 0,0 0 0,1 0-1,0 0 1,0 1 0,0 0 0,0 1 0,1 0-1,11-3 1,-16 5 45,0 1-1,0-1 0,0 1 1,0 0-1,-1 1 1,1-1-1,0 1 1,0-1-1,0 1 1,0 0-1,0 0 1,3 2-1,-5-2 11,0 0-1,0 1 1,0-1-1,0 0 1,-1 0-1,1 1 1,0-1-1,-1 1 1,1 0-1,-1-1 1,0 1-1,1 0 1,-1 0-1,0 0 1,0 0-1,0 0 1,0 0 0,-1 0-1,1 0 1,-1 0-1,1 0 1,0 3-1,-1-1 15,0 0 0,-1-1 0,1 1 0,0-1 1,-1 1-1,0-1 0,0 1 0,0-1 0,0 1 0,-1-1 0,1 0 0,-4 4 0,1 1 22,-2-1 0,1 0 0,-10 10 0,-2-1 14,-1-1 0,-1-1 0,0-1 0,-32 17 0,-2 2-258,50-31 229,1 1 1,0-1-1,0 1 1,0-1-1,0 1 0,0 0 1,0 0-1,0 0 0,0 0 1,1 1-1,-1-1 0,1 0 1,-2 5-1,2-5 35,1 0 0,-1 0 0,1 0 0,0 0 0,0 0 0,0 0 0,0 0-1,0 0 1,1 0 0,-1 0 0,1 0 0,-1 0 0,1 0 0,0 0 0,-1 0 0,1-1 0,0 1 0,2 2 0,12 18 303,0-2 0,2 1 1,20 18-1,-19-20-295,17 17-89,4-1-32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1.8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6 265 4480,'-6'-4'6990,"26"4"-4487,4-5-2012,0-1-1,-1 0 1,0-2 0,31-15-1,-43 18-458,-1-1 0,-1 0-1,1 0 1,-1-1-1,0 0 1,0-1-1,-1 1 1,0-2-1,-1 1 1,1-1-1,9-17 1,-7 8 88,-5 11-106,-1 0 0,0 0 0,0 0 0,-1 0 1,0-1-1,0 1 0,-1-1 0,0 0 0,2-12 0,-4 19-275,4 13-43,-2 11 297,-1 0 0,-4 43-1,1-50 152,0-1 0,-9 29 0,10-38-97,-1 0 0,-1 0 0,1-1 0,-1 1 1,0-1-1,0 0 0,-1 0 0,1 0 0,-1 0 0,-6 5 0,7-7 0,0-2 1,0 1 0,0 0-1,0-1 1,-1 1-1,1-1 1,0 0 0,-1 0-1,1 0 1,0-1-1,-1 1 1,1-1 0,-1 0-1,1 0 1,-1 0-1,1 0 1,-1-1 0,1 1-1,-1-1 1,1 0-1,0 0 1,-1 0 0,1 0-1,0-1 1,0 1 0,-6-5-1,9 6-60,0 0 0,0 0 0,0 0 0,0 0 0,-1 0 0,1 0 1,0 0-1,0 0 0,0 0 0,0 0 0,0 0 0,0 0 0,0 0 0,-1 0 0,1 0 0,0 0 0,0 0 0,0 0 0,0-1 0,0 1 0,0 0 0,0 0 1,0 0-1,0 0 0,0 0 0,0 0 0,0 0 0,0 0 0,-1-1 0,1 1 0,0 0 0,0 0 0,0 0 0,0 0 0,0 0 0,0 0 0,0 0 0,0-1 1,0 1-1,0 0 0,0 0 0,0 0 0,0 0 0,1 0 0,-1 0 0,0 0 0,0-1 0,0 1 0,0 0 0,0 0 0,0 0 0,0 0 0,9-2-348,18 1 84,-22 2 188,16-1 119,0-1 0,-1 0 0,1-1 0,0-1 0,-1-2 0,0 0 0,29-11 0,-28 8 99,-1-2 0,0-1 1,-1 0-1,0-2 0,-1 0 1,-1-1-1,23-22 0,15-29-394,-39 45-120,-16 20 377,0 0 0,0 0 0,0 0 0,0 0 0,0 0 0,0 0 0,0 0 0,0 0 0,1 0 0,-1 0 0,0 0 0,0 0 0,0 0 0,0 0 0,0 0 0,0 0 0,0 0 0,0 0 0,0 0 0,0 0 0,1 0 0,-1 0 0,0 0 0,0 0 0,0 0 0,0 0 0,0 0 0,0 0 0,0 0 0,0 0 0,0 0 0,0 0 0,0 1 0,0-1 0,0 0 0,1 0 0,-1 0 0,0 0 0,0 0 0,0 0 0,0 0 0,0 0 0,0 0 0,0 0 0,0 1 0,0-1 0,0 0 0,0 0 0,0 0 0,0 0 0,0 0 1,0 0-1,0 0 0,0 0 0,0 0 0,0 0 0,0 1 0,0-1 0,0 0 0,0 0 0,-1 0 0,1 0 0,0 0 0,0 0 0,0 0 0,1 14-123,-3 15 154,1-15 33,1 1-1,0 0 1,1 0-1,0-1 1,5 20-1,-5-30-11,1 1-1,-1-1 0,1 0 0,0 1 0,0-1 1,1 0-1,-1 0 0,1 0 0,3 4 1,-4-6-7,0 0 0,1 0 0,-1 0 0,1-1 0,-1 1 1,1-1-1,-1 1 0,1-1 0,0 0 0,0 0 0,-1 0 0,1 0 1,0 0-1,0-1 0,5 1 0,4-1 34,1 0 0,0-1-1,-1 0 1,1-1 0,-1-1 0,0 0-1,0 0 1,0-1 0,0-1-1,0 0 1,-1-1 0,0 0 0,0 0-1,-1-1 1,0-1 0,0 0 0,0 0-1,13-17 1,-15 13-89,0 0 0,-1-1 0,-1 0 0,0 0 0,6-22 0,-6 18-45,-3-1-59,0 4-193,-1 15 208,0 6 97,0 3-54,0 0 1,-1 0-1,0 0 1,-1 0 0,-1 14-1,-9 53 22,6-53 43,2-11 97,0 0-1,-1-1 1,-1 0 0,1 0-1,-2 0 1,-7 14-1,12-25-82,-1 0 0,1 0-1,-1 0 1,1 0 0,-1 0-1,0-1 1,0 1 0,1 0 0,-1 0-1,0-1 1,0 1 0,0 0 0,0-1-1,0 1 1,0-1 0,0 1-1,0-1 1,0 1 0,0-1 0,0 0-1,0 0 1,0 1 0,0-1 0,0 0-1,0 0 1,0 0 0,0 0 0,0 0-1,-1 0 1,1-1 0,0 1-1,0 0 1,0 0 0,0-1 0,0 1-1,0-1 1,0 1 0,0-1 0,0 1-1,-1-2 1,-1 0 10,0 0-1,1 0 1,-1-1-1,0 1 1,1-1 0,-1 0-1,1 0 1,0 0-1,0 0 1,-3-6 0,-8-18 103,13 27-132,-1-1 1,1 1-1,0-1 1,0 1 0,-1-1-1,1 0 1,0 1-1,0-1 1,0 1-1,0-1 1,0 0 0,0 1-1,0-1 1,0 1-1,0-1 1,0 0-1,0 1 1,0-1 0,0 1-1,0-1 1,0 0-1,1 1 1,-1-1-1,0 1 1,0-1 0,1 1-1,-1-1 1,0 1-1,1-1 1,-1 1-1,1-1 1,-1 1 0,1 0-1,-1-1 1,1 1-1,-1 0 1,1-1-1,-1 1 1,1 0 0,-1-1-1,1 1 1,-1 0-1,1 0 1,1 0-1,4-3-52,0 1 0,0 1 0,9-2-1,-9 2 5,24-4-291,0 1 0,48 1-1,32 3-7410,-88 0 5813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23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1 322 2400,'0'1'94,"0"0"0,0 0 0,0 0 0,1-1 0,-1 1 0,0 0 0,0 0-1,0 0 1,0 0 0,-1 18 8044,4-30-5450,12-34-1333,-10 27-1089,1 0 1,1 0 0,0 0-1,2 1 1,13-21-1,-10 22 36,0 0 0,1 1 0,1 0 0,31-25 0,-34 32-160,1 0-1,0 0 1,0 1-1,1 1 1,0 0 0,0 0-1,1 2 1,13-4-1,-21 7-70,0 0-1,0 0 0,-1 1 0,1 0 0,0 0 0,0 0 1,0 1-1,11 2 0,-14-2-39,0 0 1,0 0 0,0 0-1,0 1 1,0-1-1,0 1 1,0-1 0,-1 1-1,1 0 1,-1 0-1,1 0 1,-1 1-1,0-1 1,1 0 0,-1 1-1,0 0 1,2 3-1,1 5 49,-1 1 0,0-1 0,0 1 0,-1 0 0,1 13 0,4 64 0,1 2 368,-9-89-436,1 9 19,1 0 0,0-1 1,1 1-1,0-1 0,1 0 0,0 0 0,6 12 1,-9-21-17,0 0 0,0 1 0,0-1 1,0 0-1,0 1 0,0-1 0,0 0 1,0 0-1,0 0 0,1 0 1,-1 0-1,0 0 0,1 0 0,-1 0 1,1-1-1,-1 1 0,1-1 0,-1 1 1,1-1-1,-1 1 0,1-1 0,-1 0 1,1 0-1,0 0 0,-1 0 0,1 0 1,0 0-1,-1 0 0,1 0 0,-1-1 1,1 1-1,0-1 0,-1 1 0,1-1 1,2-1-1,0-1 13,-1 0 1,1 0-1,0 0 1,-1-1-1,0 1 1,0-1-1,0 0 1,4-6-1,18-39 7,-15 30-49,19-42 13,11-20 26,-32 68-62,0 0 1,0 1-1,20-21 1,-23 27 7,1 0 52,-1 0 1,1 1 0,0-1-1,13-7 1,-17 12 3,1-1 1,-1 1-1,0 1 0,1-1 0,-1 0 1,1 0-1,0 1 0,-1 0 1,1-1-1,-1 1 0,1 0 1,0 0-1,-1 1 0,1-1 0,0 0 1,-1 1-1,1 0 0,4 1 1,-1 1 53,-1 0 0,1 0 0,0 0 0,-1 1 0,0 0 0,0 0 0,0 0 0,7 9 0,32 44 357,-31-40-416,81 100-2870,-68-83-3605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24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 4320,'-1'-10'1382,"1"10"-1355,-1 0 1,1 0 0,0 0 0,0 0 0,0 0 0,0 0 0,0 0 0,-1 0 0,1 0 0,0-1-1,0 1 1,0 0 0,-1 0 0,1 0 0,0 0 0,0 0 0,0 0 0,0 0 0,-1 0-1,1 0 1,0 0 0,0 0 0,0 1 0,-1-1 0,1 0 0,0 0 0,0 0 0,0 0 0,0 0-1,-1 0 1,1 0 0,0 0 0,0 0 0,0 1 0,0-1 0,0 0 0,-1 0 0,1 0 0,0 0-1,0 0 1,0 1 0,0-1 0,0 1 304,0 0 0,0 0 0,0 0 0,1 0-1,-1 1 1,0-1 0,1 0 0,-1 0 0,0 0 0,1 0 0,0 0-1,-1 0 1,1 0 0,2 4 867,-1 2-510,0 1 0,-1 0-1,0-1 1,0 1-1,0 0 1,-2 15 0,1-3-33,-11 208 3363,-1 9-2918,13-190-2014,1-1-1,3 0 1,11 52 0,-13-86-1261,0-1 0,9 21 0,-4-15-594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25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5056,'-21'6'10571,"21"-5"-10185,-4 23 895,2-8-506,-10 58 1022,-7 43-554,14-72-865,2-28-166,1 0 0,0 1 0,3 34 0,-1-36-76,0-11-110,0 0-1,0 0 0,0 0 0,1-1 0,1 7 0,-2-11 18,0 1-1,1 0 0,-1-1 1,0 1-1,1 0 1,-1 0-1,0-1 1,1 1-1,-1-1 0,1 1 1,-1 0-1,1-1 1,-1 1-1,1-1 0,0 1 1,-1-1-1,1 1 1,0-1-1,-1 0 0,1 1 1,0-1-1,-1 0 1,1 0-1,0 1 1,0-1-1,-1 0 0,1 0 1,0 0-1,0 0 1,0 0-1,-1 0 0,1 0 1,0 0-1,0 0 1,-1 0-1,1 0 1,1-1-1,28-5 751,57-3 0,-41 5-779,52 0-32,-56 5-2407,-21 2 921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2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60 4480,'-1'0'125,"0"1"1,0-1-1,-1 0 1,1 1-1,0-1 1,-28-2 12379,35-1-10836,54-4 656,-35 4-1650,32-6 0,0-4-323,81-9 0,-130 21-418,31-1-254,-36 2 58,-1 0 0,1 1 1,-1-1-1,1 0 1,-1 1-1,1-1 1,-1 1-1,1 0 0,-1 0 1,1 0-1,3 3 1,-3 1-1916,-2-5 1935,-1 1 0,0 0 0,0-1 0,0 1 0,1 0 0,-1-1 1,0 1-1,0 0 0,0-1 0,0 1 0,0 0 0,0-1 0,-1 1 0,1 0 0,0-1 1,0 1-1,0 0 0,-1-1 0,1 1 0,0-1 0,-1 2 0,-3 6-1864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26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 5888,'-7'8'13405,"15"-4"-12267,-1-1 0,1 0 0,11 2 0,-3-5-896,0 0 0,0 0 0,-1-2 0,1 0 0,24-7 1,10-1-1990,40 2-4482,-46 8 3243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29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5 806 2560,'0'0'37,"-1"0"0,1 0 1,0 0-1,0 0 0,0 0 0,0 0 0,-1 0 1,1 0-1,0 0 0,0-1 0,0 1 0,0 0 1,-1 0-1,1 0 0,0 0 0,0 0 0,0 0 1,0 0-1,0 0 0,0-1 0,-1 1 1,1 0-1,0 0 0,0 0 0,0 0 0,0 0 1,0-1-1,0 1 0,0 0 0,0 0 0,0 0 1,0 0-1,0 0 0,0-1 0,0 1 0,0 0 1,0 0-1,0 0 0,0-1 0,0 1 1,0 0-1,0 0 0,0 0 0,0 0 0,0-1 1,0 1-1,0 0 0,0 0 0,0 0 0,0 0 1,0 0-1,0-1 0,0 1 0,1 0 0,-1 0 1,0 0-1,0 0 0,13-9 2947,-1 2-1886,16-10 15,2 1 0,0 1 0,58-20 0,-53 22-829,-35 13-283,0 0 1,0 0-1,1 0 1,-1 0-1,0 0 1,0 0-1,0-1 1,1 1 0,-1 0-1,0 0 1,0 0-1,1 0 1,-1 0-1,0 1 1,0-1-1,0 0 1,1 0 0,-1 0-1,0 0 1,0 0-1,0 0 1,1 0-1,-1 0 1,0 0-1,0 1 1,0-1 0,1 0-1,-1 0 1,0 0-1,0 0 1,0 0-1,0 1 1,0-1-1,0 0 1,1 0 0,-1 0-1,0 1 1,2 12 147,-5 22 250,2-26-286,-16 204 1054,16-166-834,2-1-1,12 77 1,-6-80-36,3 0 0,20 56-1,-21-73-207,-2-6 209,14 28 0,-18-43-181,0 1 0,0 0 0,1-1 0,0 0 1,0 1-1,1-2 0,-1 1 0,11 7 0,-14-11-106,-1 0-1,1-1 1,0 1-1,0-1 1,0 1 0,0-1-1,0 0 1,0 1-1,0-1 1,0 0 0,-1 0-1,1 1 1,0-1-1,0 0 1,0 0 0,0 0-1,0 0 1,0 0-1,0-1 1,0 1-1,0 0 1,0 0 0,0-1-1,0 1 1,0 0-1,0-1 1,0 1 0,0-1-1,0 1 1,-1-1-1,1 1 1,0-1 0,0 0-1,-1 0 1,1 1-1,0-1 1,-1 0-1,1 0 1,-1 0 0,1 1-1,0-3 1,3-4 41,-1 0 0,0-1 0,0 1 0,2-10-1,-2 8 13,5-19 67,-1-1 0,6-48 0,-2-61-35,-11 126-158,5-68-93,8-125-309,-3 96 201,10-91-18,-3 24 325,-3 22-275,-13 130 290,0 15-108,-1 0 0,1 0 0,1 0 0,2-10-1,-4 17 77,1 0-1,0 0 1,0 0-1,-1 1 1,1-1-1,0 0 1,1 0-1,-1 1 1,0-1-1,0 0 0,1 1 1,-1-1-1,1 1 1,0 0-1,-1-1 1,1 1-1,0 0 1,-1 0-1,1 0 1,0 0-1,0 1 0,0-1 1,2 0-1,41-7 726,52-3-1,-59 7-558,340-38 799,34 6-857,-272 26-51,57 2 263,-129 3-673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0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1526 2144,'-5'6'297,"3"-5"-216,1 0 0,0 1 0,-1-1 0,1 0 0,0 1 0,0-1 0,-1 1 0,1 0 0,1-1 0,-1 1 0,-1 4 779,2-7-629,1 0 1,0 1-1,0-1 0,-1 0 1,1 0-1,-1 1 1,1-1-1,0 0 0,-1 0 1,1 0-1,-1 0 0,1-1 1,52-157 7356,-41 117-7064,38-167 741,0 0 8,-11 77-806,94-272 671,-36 217-906,-68 136-138,-16 28 8,29-41 0,-37 58-70,0 1 1,0-1-1,0 1 0,0 0 1,1 0-1,0 1 0,0 0 0,0 0 1,0 0-1,1 0 0,11-3 1,-14 6-21,-1 0 1,1 1 0,0-1 0,-1 1-1,1 0 1,0 0 0,-1 0-1,1 1 1,-1-1 0,1 1-1,0 0 1,-1 0 0,0 0 0,1 1-1,-1-1 1,0 1 0,1-1-1,-1 1 1,0 0 0,0 1 0,2 1-1,-1 0 6,0-1-1,0 1 0,-1 0 0,0 0 1,0 0-1,0 0 0,0 0 0,-1 1 1,0-1-1,0 1 0,0 0 1,0 0-1,-1 0 0,2 9 0,-2-2 88,-1-1 0,0 1 0,-1 0 0,0 0 0,-6 21-1,1-10 265,-17 41-1,11-37-153,-2 0 1,-18 29 0,24-45-110,-1 1-1,0-1 1,0 0-1,-1-1 1,0 0 0,-20 14-1,26-21-112,0-1 0,0 0 0,0 0 0,0 0 0,0-1 1,-1 1-1,1-1 0,0 0 0,-1 0 0,1-1 0,-1 1 0,1-1 0,-1 0 0,-6-1 0,8 1-228,0 0 0,0-1 1,0 0-1,0 0 0,-1 0 0,1 0 0,1 0 1,-1-1-1,0 0 0,0 1 0,0-1 1,1 0-1,-1 0 0,1 0 0,0-1 1,-1 1-1,1 0 0,0-1 0,0 0 1,-2-3-1,1-1-2120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0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23 5632,'-18'-23'9328,"14"29"-8754,0 0 0,0 0-1,1 1 1,-1-1 0,1 1 0,1-1 0,-4 12 0,-8 32 627,-9 68-1,4-18-891,2-20 331,17-79-616,0-1 1,-1 1 0,1-1 0,0 1-1,0 0 1,0-1 0,0 1 0,0-1-1,0 1 1,0-1 0,0 1 0,0-1-1,0 1 1,0-1 0,0 1 0,0-1-1,0 1 1,1-1 0,-1 1 0,0-1-1,0 1 1,1-1 0,-1 1 0,0-1 0,1 1-1,-1-1 1,0 0 0,1 1 0,-1-1-1,1 0 1,-1 1 0,0-1 0,1 0-1,-1 1 1,1-1 0,-1 0 0,1 0-1,-1 0 1,1 1 0,-1-1 0,1 0-1,-1 0 1,2 0 0,2 0 30,0 0 1,0 0-1,0-1 1,8-1-1,-3 0 93,21-3-102,0 2 1,0 1-1,0 1 0,0 2 0,31 4 1,37 10-1408,-33-6-5571,-40-7 3198,0-8-3108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2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29 307 4736,'-2'-3'304,"-1"0"0,-1 1 0,1-1 0,-13-12 6970,27 23-6482,0 0 1,1-1-1,0 0 0,0-1 0,23 8 0,-5-4 282,46 9 0,-55-15-798,-1-1 0,1-1 0,0 0 0,0-2 0,38-3 0,-52 2-232,0 0-1,0-1 0,1 0 1,-1 0-1,-1 0 0,1-1 1,0 0-1,0 0 0,-1-1 0,0 0 1,0 0-1,0 0 0,0-1 1,-1 0-1,0 0 0,0 0 0,0-1 1,0 0-1,-1 0 0,4-7 1,-3 4-72,-1-1-1,0 0 1,-1-1 0,0 1 0,-1-1 0,0 1 0,0-1 0,-1 0 0,-1 1 0,0-1-1,0 0 1,-2-12 0,1 17-36,0 0 0,0 0 0,-1 0 0,0 0 0,0 0 0,0 0-1,-1 1 1,1-1 0,-2 1 0,1 0 0,0-1 0,-1 1 0,0 1 0,0-1 0,0 1-1,-1-1 1,0 1 0,1 1 0,-1-1 0,-1 1 0,1-1 0,-8-2 0,1 2 3,0 0 0,0 1 0,0 1 0,0 0 0,0 0 0,0 2 1,-1-1-1,1 1 0,-16 3 0,19-2 74,-1 1 1,0 0 0,1 0-1,0 1 1,0 0-1,-1 1 1,2 0 0,-1 0-1,0 1 1,1 0 0,0 1-1,-10 8 1,10-5 109,0 0 0,0 0 0,1 1 0,0 0 1,1 1-1,0-1 0,-9 22 0,8-10 121,0 0 1,1 0-1,-4 28 0,9-39-115,0-1-1,0 1 0,1 0 1,0 0-1,1 0 0,0 0 1,1 0-1,0-1 0,1 1 1,5 12-1,-5-15-50,1-1 0,-1 0 0,2 0 0,-1 0 0,1 0 0,0-1 0,0 0 0,1 0 0,-1 0 0,1 0 0,1-1 0,-1 0 0,1-1 0,9 6 0,2-1 85,0-1 1,1 0 0,0-2 0,1 0 0,0-1 0,-1-1 0,1 0 0,27 0 0,-34-4-377,1 0 0,-1-1 0,0-1 0,0 0-1,24-8 1,-27 7-601,-1 0 0,0-2 0,0 1 0,-1-1 0,0 0 0,1-1-1,-2 1 1,13-13 0,2-5-2364,5 0-2390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3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12 5312,'0'0'120,"0"-1"-1,0 1 1,0-1 0,0 1-1,0-1 1,-1 1 0,1-1-1,0 1 1,0-1 0,-1 1-1,1-1 1,0 1 0,-1-1-1,1 1 1,0-1 0,-1 1-1,1-1 1,-1 1 0,1 0 0,-1-1-1,1 1 1,-1 0 0,1 0-1,-1-1 1,1 1 0,-1 0-1,1 0 1,-1 0 0,1-1-1,-1 1 1,0 0 0,1 0-1,-1 0 1,1 0 0,-1 0-1,1 0 1,-1 0 0,0 1 0,0-1-1,-3 1 503,1 1 0,-1 0 0,1-1-1,0 1 1,-4 3 0,-4 2-436,2-1 218,0-1 0,1 1 0,0 1 0,0-1 0,0 1 0,1 1 0,-12 14 0,15-16-288,0 1 0,1-1 0,-1 0 0,1 1 0,1 0 0,-1 0 0,1 0 0,1 0 0,-1 0 1,1 0-1,0 0 0,1 10 0,0 0-269,2-1 1,0 1-1,1-1 1,1 1-1,0-1 1,1 0-1,1 0 1,0-1-1,13 22 0,-18-34-226,1-1 0,-1 0 0,1 0 0,0 0 0,0 0 0,0 0 0,0 0 0,0 0 0,0 0 0,1-1 0,-1 1 0,5 1 0,11-1-1877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2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75 7040,'-61'-47'2624,"48"42"-2048,8-2-128,5 2-256,8-3-192,10 5-864,9 3 480,12 3-3360,13 14 2080,15-1-864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3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 5728,'-22'-12'2112,"17"12"-1632,5-3 384,9 10-704,-1 5-512,5 3 192,2 4-2336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9 3552,'-1'-1'168,"0"0"1,-1 0-1,1 0 0,-1 0 1,1 1-1,-1-1 0,0 1 1,1-1-1,-1 1 0,1-1 1,-1 1-1,-2 0 1,-23 5 3159,25-5-3139,-26 8 623,0 0 0,1 2 0,0 1 0,1 1 0,0 1 0,0 1 0,-42 33 0,64-44-742,0 1 1,0 0-1,0 0 0,0 1 1,1-1-1,-1 1 0,1 0 1,0-1-1,1 1 0,-1 1 0,1-1 1,0 0-1,0 1 0,1-1 1,0 1-1,0-1 0,0 1 0,0 9 1,1-7-22,1 0 1,0 0-1,0 0 1,1 0-1,0 0 1,1 0-1,-1 0 0,2-1 1,-1 1-1,1-1 1,0 0-1,6 9 1,2-2 60,0 0 1,1-1 0,0 0-1,1-1 1,0 0 0,1-1-1,0-1 1,1 0 0,0-1-1,0-1 1,33 11 0,-39-16-46,1 0 0,-1-1 1,1-1-1,-1 0 0,1 0 1,0-1-1,-1 0 0,1-1 1,-1 0-1,1-1 0,-1 0 1,1-1-1,-1 0 0,17-8 1,6-5 261,-1-1 0,57-43 0,-60 40-38,-26 18-261,15-10 87,-2 0 0,1 0-1,-2-2 1,0 0 0,15-17 0,-27 27-114,0 0 0,-1 0 1,1 0-1,-1 0 0,1-1 0,-1 1 1,0-1-1,-1 1 0,1-1 0,-1 0 1,0 0-1,0 0 0,-1 0 1,1 0-1,-1 0 0,0 0 0,0 1 1,-1-1-1,0 0 0,0 0 0,0 0 1,0 0-1,-1 0 0,1 1 1,-1-1-1,0 1 0,-4-5 0,2 1-29,-2 1 0,1 0 0,-1 0 0,0 1-1,0 0 1,-1 0 0,0 0 0,0 1 0,0 0-1,-1 0 1,1 1 0,-1 0 0,0 0 0,0 1 0,-10-3-1,4 2-327,-1 0 0,1 2-1,-1-1 1,0 2-1,0 0 1,1 1 0,-1 0-1,-21 4 1,15 0-2111,0 2 0,0 1 0,-24 11 0,38-15 1370,-8 4-3015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4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4896,'0'19'2837,"-8"299"6744,-35 152-5653,-18-135-3496,49-284-5461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0 5408,'1'3'463,"1"-1"1,-1 1-1,0 0 1,0 0 0,-1-1-1,1 1 1,0 0-1,-1 0 1,0 0-1,0 0 1,0 6-1,-1 2 468,0 0 0,0 0 0,-1 0 0,0 0 0,-1 0 0,-5 12 0,-31 63 2243,9-24-1798,17-31-1020,6-17-153,0 1-1,1 0 1,1 1 0,1-1 0,-4 22 0,7-36-173,1 0-1,0 0 1,0 0 0,0 0-1,0 0 1,0 0-1,0 0 1,0 0 0,0 0-1,0 0 1,0 0 0,1 0-1,-1 0 1,0 0 0,1 0-1,-1 0 1,0 0 0,1 0-1,-1 0 1,1 0-1,0-1 1,-1 1 0,1 0-1,0 0 1,-1-1 0,1 1-1,0 0 1,1 0 0,1 0 59,0 0 1,0-1-1,-1 1 1,1-1-1,0 0 1,0 1-1,0-1 1,0-1-1,4 1 1,74-12 553,-54 7-660,-1 1 0,34-1 0,-34 6-1006,36 4 0,-49-3-527,-1 0 1,0 1-1,1 1 0,-1 0 1,12 6-1,1 4-4935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5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1 271 2496,'0'-2'288,"0"1"1,0 0-1,0 0 1,0-1-1,0 1 1,0 0-1,1-1 0,-1 1 1,0 0-1,1 0 1,-1 0-1,1-1 1,0 1-1,-1 0 0,1 0 1,0 0-1,1-2 1,3-7 1681,-3 8-1762,-1 0-1,1 1 0,-1-1 0,1 0 0,-1 1 0,1 0 1,0-1-1,0 1 0,0 0 0,2-1 0,6-5 320,183-126 1307,-192 133-1833,66-37 29,-60 34-29,0 0 0,0 0-1,1 1 1,0 0 0,-1 0 0,1 1 0,11-1 0,-16 2 34,0 1 1,0-1-1,0 1 1,0 0-1,0 0 1,0 0-1,0 0 1,0 1-1,-1-1 1,1 1-1,-1-1 1,1 1-1,-1 0 1,0 0-1,1 0 1,-1 0-1,0 0 1,0 1-1,-1-1 1,1 1-1,0-1 1,-1 1-1,2 3 1,4 8 243,-2-1 0,1 1 0,3 21 0,4 16 343,-4-14-81,1 0 0,21 49 0,-29-81-472,0-1 0,1 1 0,-1-1-1,1 0 1,0 1 0,0-1 0,1 0 0,5 4 0,-8-7-41,0 0 1,1 0-1,-1 0 0,1 0 1,-1 0-1,1-1 0,-1 1 1,1 0-1,0-1 0,-1 1 1,1-1-1,0 0 0,-1 0 1,1 1-1,0-1 0,0 0 0,-1 0 1,1-1-1,0 1 0,-1 0 1,1-1-1,0 1 0,-1-1 1,1 1-1,0-1 0,-1 0 1,3-1-1,4-3 78,0-1-1,0 0 1,0 0 0,-1-1 0,0 0-1,11-14 1,6-7 50,-17 20-113,123-128-84,-93 101-192,72-54 0,-108 89 232,10-8-1,1 0 0,0 1-1,20-9 1,-28 14 22,-1 1 0,1 0 0,-1 0 0,1 0 0,-1 1 0,1-1-1,0 1 1,0 0 0,-1 0 0,1 0 0,0 0 0,-1 0 0,1 1 0,0 0 0,-1 0-1,1 0 1,-1 0 0,7 4 0,-3-1 44,-1 1-1,1 0 1,-1 1 0,0-1 0,-1 1-1,9 12 1,26 43 295,-25-33-318,-1 0 0,-2 1 0,-1 0 0,7 32 0,0 17-3766,-10-47 1550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6048,'-1'1'118,"0"-1"0,0 0 0,0 0 0,1 1-1,-1-1 1,0 1 0,1-1 0,-1 0 0,0 1 0,1 0 0,-1-1 0,1 1 0,-1-1 0,0 1 0,1 0 0,0-1 0,-1 1-1,1 0 1,-1-1 0,1 1 0,0 0 0,-1 0 0,1-1 0,0 1 0,0 0 0,0 0 0,-1 1 0,2 26 829,1-18 46,11 237 6239,-12-230-6949,75 775 4085,-73-767-4422,8 46 181,1-24-3720,-10-44 3123,-2 0 167,1-1-1,0 0 0,0 0 1,0 1-1,0-1 0,0 0 1,3 3-1,10 2-5309,3-7 2024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 7968,'4'-4'4853,"1"28"-2586,1 133 1843,-4-83-3351,-9 294 1939,7-359-2621,0-7-12,0 1 0,-1-1 0,1 0 1,0 1-1,-1-1 0,1 0 0,-3 5 0,1-11 3,0-1 1,1 0-1,-1 0 0,1 0 1,-1-7-1,1-11-525,0 0 0,1 0 0,5-27 0,15-74-477,-12 89 690,1-1 0,17-41 0,-19 58 190,2 1 0,0 0 0,1 0 0,1 1 0,22-27 0,-28 39 55,0-1-1,1 1 1,0 0 0,0 0 0,11-6-1,-16 10-6,1 0 0,0 0 0,0 0 0,0 0 0,0 0-1,0 1 1,0-1 0,0 0 0,0 1 0,0 0 0,0-1-1,0 1 1,0 0 0,0 0 0,0 0 0,0 1 0,0-1 0,0 0-1,0 1 1,0-1 0,0 1 0,0 0 0,0 0 0,4 1-1,-5 0 7,0-1-1,1 0 0,-1 1 0,0-1 0,0 1 1,0-1-1,0 1 0,0-1 0,0 1 0,-1 0 1,1 0-1,0-1 0,-1 1 0,0 0 1,1 0-1,-1 0 0,0-1 0,0 1 0,0 0 1,0 3-1,-1 4 35,0 0 0,-4 18 0,-2-3 45,-1 0 0,-1 0 0,-1-1 1,-15 27-1,1-11 744,-42 54 0,65-92-765,0 0 0,0 0 0,1 0 0,-1 0 0,1 0 0,-1 0 0,1 0 0,-1 0 0,1 0 0,-1 0 0,1 1 0,0-1 0,0 0 0,0 0 0,0 0 0,0 1 0,0-1 0,0 0 0,0 3 0,1-2 2,0 0 1,0 0 0,0 0-1,0-1 1,0 1-1,0 0 1,0 0 0,1-1-1,-1 1 1,3 2-1,3 2 95,0-1-1,1 1 0,0-1 0,12 5 1,76 31 211,-9-5-492,-83-34 32,53 24-3760,-18-11-3963,-21-8 4553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7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 9568,'-9'-6'4320,"18"6"-961,4 0-2207,8 0 736,6 0-1120,16 0 128,4 3-544,10 0-192,0 10-96,-1-1 0,-8 4-32,-10-5-224,-7 3 96,-9-1-2912,-6 1 1632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7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9376,'-8'-8'4256,"29"13"-129,-3-5-2623,12-5 672,9 5-1312,14-3-288,-2 3-384,15 0-608,-6 3 192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8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19 670 6560,'-14'-19'2117,"13"18"-1968,1 0-1,-1 0 1,1 0-1,-1 0 1,1 0-1,-1-1 1,1 1 0,0 0-1,0 0 1,0-1-1,0 1 1,0 0-1,0-1 1,0 1 0,0 0-1,0 0 1,0-1-1,1 1 1,-1 0-1,1-2 1,4-5 409,0 0-1,1 0 1,-1 0-1,2 1 1,-1-1 0,13-9-1,-3 1-33,-9 7-458,2 1 0,-1 0 1,1 0-1,1 1 1,-1 0-1,1 0 0,0 1 1,1 1-1,-1 0 1,17-6-1,-25 11-63,0-1 0,0 1 0,0-1 1,0 1-1,0 0 0,0 0 0,1 0 0,-1 0 0,0 1 0,0-1 0,0 0 0,0 1 0,0-1 1,0 1-1,0 0 0,0 0 0,0 0 0,2 1 0,-1 0 30,-1 0-1,1 1 1,-1-1-1,0 1 1,1-1-1,-1 1 1,0 0-1,-1 0 1,1 0-1,2 4 1,0 5 132,0-1 0,-1 1 1,-1 0-1,1 0 0,0 17 0,5 94 1093,9 105-190,15-4-189,-26-195-726,2 0-1,1 0 1,1-1-1,17 34 1,-25-57-91,0-1 1,1 0-1,0 0 1,-1-1-1,1 1 0,1-1 1,-1 1-1,0-1 0,1 0 1,-1 0-1,7 4 1,-9-7-40,0 0 0,0 1 1,0-1-1,0 1 0,0-1 1,0 0-1,0 0 0,1 0 1,-1 0-1,0 0 0,0 0 1,0 0-1,0 0 0,0 0 1,0 0-1,0 0 0,0-1 1,0 1-1,0 0 0,0-1 1,2 0-1,-2 0-17,1-1-1,0 0 0,0 1 1,0-1-1,-1 0 1,1 0-1,-1 0 1,0 0-1,0 0 1,1-1-1,-1 1 1,-1 0-1,2-4 1,11-42-610,12-96 0,-23 128 350,27-309-2348,-20-116 1770,-9 357 819,2-37 264,0 97 509,0 0-1,11-43 1,-12 64-697,0 1 1,-1-1-1,2 1 0,-1-1 0,0 1 1,0-1-1,1 1 0,-1 0 0,1 0 1,0 0-1,0 0 0,0 0 0,0 0 1,0 0-1,0 1 0,0-1 0,0 1 1,1-1-1,-1 1 0,3-1 0,4-1 44,0 0 0,0 1 0,0 1-1,14-2 1,-20 3-76,372-8 1740,318 62 22,-285-16-1170,-374-36-634,29 3-2522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4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1036 3904,'0'-1'110,"0"0"-57,0 1-1,1-1 1,-1 0 0,0 1-1,0-1 1,0 1 0,0-1 0,0 0-1,-1 1 1,1-1 0,0 1-1,0-1 1,0 1 0,0-1 0,-1 1-1,1-1 1,0 0 0,0 1-1,-1-1 1,1 1 0,0 0-1,-1-1 1,1 1 0,-1-1 0,1 1-1,-1-1 1,1 1 0,-1 0-1,1-1 1,-1 1 0,0-1 34,1 1 0,-1 0 0,1-1 0,-1 1 0,1 0 0,0-1 0,-1 1 0,1-1 0,0 1 0,-1-1 1,1 1-1,0-1 0,0 1 0,0-1 0,-1 1 0,1-1 0,0 1 0,0-1 0,0 1 0,0-1 0,0 1 0,0-1 0,0 1 0,0-1 0,0 0 0,0 0 0,6-16 2691,-2 2 99,-3 12-2533,0 0 0,0 0 0,0 1 1,1-1-1,-1 0 0,1 0 0,2-3 0,1-2-79,6-14-83,-1 0-1,-2-1 1,0 0-1,8-44 1,-5 21-220,3-18 34,-8 31 54,16-44 0,-15 65-103,-7 12 46,0 0 0,0 0 0,1 0-1,-1 0 1,0-1 0,0 1 0,1 0 0,-1 0 0,0 0 0,0 0 0,0 0 0,1 0 0,-1 0 0,0 0 0,0 0 0,1 0 0,-1 1 0,0-1 0,0 0 0,0 0 0,1 0 0,-1 0 0,0 0 0,0 0 0,0 0 0,1 0 0,-1 1 0,0-1 0,0 0 0,0 0-1,0 0 1,1 1 0,0 1-44,1 1 0,0 0 0,-1 0 0,1 0 0,1 6 0,2 7-55,-1 1 0,-1 0 1,3 33-1,-3 54-40,-3-101 144,1 14 42,-2 0 1,0 0-1,-1 0 0,-1 0 1,-5 22-1,7-35 30,-1 0 0,0 0 0,1 0-1,-1 0 1,-1 0 0,1 0 0,0 0 0,-1 0 0,0-1 0,0 0 0,0 1 0,0-1 0,-1 0-1,1-1 1,-1 1 0,1 0 0,-1-1 0,0 0 0,0 0 0,0 0 0,0-1 0,-1 1 0,1-1 0,-9 2-1,-17-3-399,29 0 122,3 1 133,0-1-1,0 0 1,0 0 0,0 1-1,0-1 1,0 0 0,0-1 0,2 1-1,3-1 23,243-14 240,-227 13-105,0-2 1,-1 0-1,1-1 0,37-15 1,-50 16-37,0 0-1,0-1 1,-1 0 0,0-1 0,0 0 0,-1-1 0,0 0 0,0 0-1,0-1 1,-1 1 0,0-2 0,9-13 0,-3-1 77,-1 0-1,17-47 1,8-54 319,-22 68-388,40-182 227,-50 198-324,-1 0-1,-2 0 1,-2 0-1,-4-40 1,3 73 2,1 2-2,-1 0-1,1 1 1,-1-1-1,0 1 1,0-1-1,0 1 1,-1 0-1,-3-8 1,5 12 37,0-1 1,-1 1-1,1 0 0,0 0 1,0-1-1,0 1 0,0 0 1,0 0-1,-1 0 1,1-1-1,0 1 0,0 0 1,0 0-1,-1 0 0,1 0 1,0 0-1,0-1 1,0 1-1,-1 0 0,1 0 1,0 0-1,0 0 1,-1 0-1,1 0 0,0 0 1,0 0-1,-1 0 0,1 0 1,0 0-1,0 0 1,-1 0-1,1 0 0,0 0 1,0 0-1,-1 0 0,1 0 1,0 0-1,0 1 1,-1-1-1,1 0 0,0 0 1,0 0-1,-1 0 1,1 0-1,0 1 0,0-1 1,0 0-1,0 0 0,-1 0 1,1 1-1,-7 12-86,-3 19 64,0 1 1,3-1-1,0 1 0,-2 45 1,3 139 111,6-204-57,0 12-1,5 213 210,-2-184-339,-2-20 74,8 51 1,-2-50 601,4 55 0,-12-98-711,-1 1-1,1-1 1,-1 1-1,-1 0 0,0 0 1,0 0-1,-5-9 1,-5-11-28,-8-25-264,-44-78 1,60 123 412,1-1 0,1 0 0,-1 0 0,-1-10 0,5 18 16,0 0 1,0 0-1,0 0 0,0 0 1,0 0-1,0 0 0,0 0 1,1 0-1,-1 0 0,0 0 1,0 1-1,0-1 0,0 0 1,0 0-1,1 0 0,-1 0 1,0 0-1,0 0 1,0 0-1,0 0 0,0 0 1,1 0-1,-1 0 0,0 0 1,0 0-1,0 0 0,0-1 1,0 1-1,1 0 0,-1 0 1,0 0-1,0 0 0,0 0 1,0 0-1,0 0 1,0 0-1,1 0 0,-1 0 1,0-1-1,0 1 0,0 0 1,0 0-1,0 0 0,0 0 1,0 0-1,0 0 0,0-1 1,0 1-1,0 0 0,0 0 1,0 0-1,0 0 1,0 0-1,0-1 0,0 1 1,0 0-1,0 0 0,0 0 1,0 0-1,0 0 0,0-1 1,0 1-1,0 0 0,0 0 1,0 0-1,0 0 0,0 0 1,0-1-1,13 9-44,-10-6 60,14 6 14,-1 0 0,1-2 0,1 0 0,-1-1 0,20 3 1,91 8 99,-102-13-86,96 11-168,70 5 484,-148-13 932,-66 14-907,-105 63-264,68-47-203,57-34 259,3-1-14,10-2 108,14-5 13,-15 2-225,0-1 0,13-7 1,-14 7-148,1 0 1,15-5-1,-23 9 74,0 1-1,0-1 0,-1 1 0,1 0 1,0-1-1,0 1 0,0 0 0,-1 0 1,1 0-1,0 1 0,0-1 0,0 0 1,-1 1-1,1-1 0,0 1 0,-1 0 1,1-1-1,0 1 0,-1 0 0,1 0 1,1 2-1,3 1-61,-1 1 0,-1 0 0,1 1 0,5 8 0,-7-10 115,-1 0 0,1 0 0,0 0 0,1-1 0,-1 1 0,0-1 0,1 0-1,0 0 1,6 4 0,-7-5-17,1-1 0,-1 0 0,1 0 0,-1 0-1,1-1 1,0 1 0,-1-1 0,1 1-1,0-1 1,-1-1 0,1 1 0,-1 0 0,6-2-1,-4 1 2,0-1-1,1 0 0,-1-1 0,0 1 0,0-1 0,0 0 1,8-6-1,1-5 42,0 1 1,0-2-1,21-29 1,-15 12 0,-1 0 0,-1-1 0,26-69 0,-5 8 64,30-64 29,-54 116-134,18-78 0,-33 120-23,7-42-101,-7 38 75,0 0 0,0 0-1,0 0 1,-1 1 0,1-1 0,-1 0 0,0 0 0,-2-6 0,3 10 21,0 0 1,0 0 0,0-1-1,0 1 1,0 0-1,0 0 1,0-1 0,0 1-1,-1 0 1,1 0 0,0-1-1,0 1 1,0 0-1,0 0 1,-1 0 0,1 0-1,0-1 1,0 1-1,0 0 1,-1 0 0,1 0-1,0 0 1,0 0 0,-1-1-1,1 1 1,0 0-1,0 0 1,-1 0 0,1 0-1,0 0 1,0 0 0,-1 0-1,1 0 1,0 0-1,-1 0 1,1 0 0,0 0-1,0 0 1,-1 0-1,1 0 1,0 0 0,0 1-1,-1-1 1,1 0 0,0 0-1,0 0 1,0 0-1,-1 0 1,1 1 0,0-1-1,0 0 1,0 0 0,-1 0-1,1 1 1,0-1-1,0 0 1,0 0 0,0 0-1,0 1 1,-1-1-1,-9 18-173,9-15 149,-8 17 31,1 1 0,0 1 0,2-1 0,-4 27 1,-7 90 60,10-75-68,-18 374 624,25-437-644,0 0 0,0 0 0,0 1 0,0-1 0,-1 0 0,1 0 0,0 0 0,0 0 0,0 0 0,0 0 1,0 0-1,0 0 0,0 0 0,0 0 0,0 0 0,0 1 0,-1-1 0,1 0 0,0 0 0,0 0 0,0 0 0,0 0 0,0 0 0,0 0 0,0 0 0,0 0 0,-1 0 0,1 0 0,0 0 0,0 0 0,0 0 1,0 0-1,0 0 0,0 0 0,0 0 0,-1 0 0,1 0 0,0 0 0,0-1 0,0 1 0,0 0 0,0 0 0,0 0 0,0 0 0,0 0 0,0 0 0,-1 0 0,1 0 0,0 0 0,0 0 0,0 0 0,0-1 1,0 1-1,-5-4-564,-36-51-1340,2 2 1565,-104-125 2476,135 170-1890,-8-10 683,15 18-885,1-1 0,0 1 0,0 0 0,0-1 0,-1 1-1,1 0 1,0-1 0,0 1 0,0-1 0,0 1 0,0 0 0,0-1 0,0 1-1,0-1 1,0 1 0,0 0 0,0-1 0,0 1 0,0-1 0,0 1 0,0 0-1,1-1 1,-1 1 0,0-1 0,0 1 0,0 0 0,1-1 0,-1 1 0,0 0-1,0-1 1,1 1 0,-1 0 0,0 0 0,0-1 0,1 1 0,-1 0 0,0 0-1,1 0 1,-1-1 0,1 1 0,-1 0 0,0 0 0,1 0 0,-1 0-1,0 0 1,1 0 0,-1 0 0,1-1 0,104-29 688,115-18 0,2 22-3015,-216 25 1646,0 1-1,-1 0 1,1 0 0,0 1-1,0 0 1,-1 0-1,1 0 1,0 1-1,7 3 1,-10-4 191,1 1-1,-1 0 1,0 0 0,0 1-1,0-1 1,0 0 0,0 1-1,0 0 1,-1 0 0,1 0 0,-1 0-1,0 0 1,0 0 0,2 5-1,7 21-3363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1435 2656,'-11'13'837,"11"-13"-795,0 1 1,0-1-1,-1 0 0,1 0 1,0 0-1,0 1 0,0-1 0,0 0 1,0 0-1,0 1 0,0-1 0,0 0 1,0 0-1,0 1 0,0-1 0,0 0 1,0 0-1,0 1 0,0-1 0,0 0 1,0 0-1,0 1 0,0-1 0,0 0 1,0 0-1,0 1 0,0-1 0,0 0 1,0 0-1,1 1 0,-1-1 1,0 0-1,0 0 0,0 0 0,0 1 1,1-1-1,-1 0 0,0 0 0,0 0 1,0 0-1,10 4 3830,-8-4-3642,-1 0 0,1 0 0,0-1 1,-1 1-1,1 0 0,0-1 0,-1 0 0,1 1 0,0-1 0,-1 0 0,1 0 0,-1 0 0,1 0 0,-1 0 0,0 0 0,1 0 0,-1 0 0,0 0 0,0-1 0,0 1 0,0 0 0,0-1 0,0 1 0,0-1 0,0-2 0,3-5 231,-1 0 0,0 0-1,3-16 1,-6 22-376,14-65 1110,25-110 986,-14 100-1495,49-107-1,96-138-162,-145 278-427,116-201 709,-127 223-717,63-97 746,-67 107-725,0 1 0,1-1 0,0 2 0,1-1 0,1 2 0,17-12 0,-26 19-95,1 0-1,0 1 1,-1-1-1,1 1 1,0 1-1,0-1 1,1 1-1,-1 0 1,0 0-1,0 0 1,1 1-1,-1 0 1,0 0-1,1 0 1,-1 0-1,0 1 1,0 0-1,1 0 1,-1 1-1,6 2 1,-3-1-6,-1 1 0,1 0 0,-1 0-1,0 1 1,0 0 0,-1 1 0,1-1 0,-1 1 0,0 0 0,-1 1 0,10 12 0,-9-9 42,0 0 1,0 0-1,-1 1 1,0 0-1,5 15 1,-9-21-15,0 0-1,0-1 1,-1 1 0,1 0 0,-1 0 0,0-1 0,0 1-1,-1 0 1,1 0 0,-1-1 0,0 1 0,0 0 0,-1-1-1,1 1 1,-1-1 0,-4 8 0,-3 1 89,0 0 0,-1-1 0,-16 17 0,-40 31 58,40-37-118,0-1 0,-2-2 0,0-1 0,-45 23 0,67-39-351,1-1 0,-1 0 0,0 0 0,-1 0 1,1-1-1,0 0 0,0 0 0,-1-1 0,1 1 0,0-1 1,-1-1-1,1 1 0,-11-3 0,-13-8-4530,0-7-3294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39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48 7040,'-21'-18'2282,"21"18"-2248,-1-1-1,1 1 0,0 0 0,-1 0 0,1 0 0,0 0 1,0-1-1,0 1 0,-1 0 0,1 0 0,0 0 1,0-1-1,0 1 0,-1 0 0,1-1 0,0 1 1,0 0-1,0 0 0,0-1 0,0 1 0,0 0 0,0 0 1,0-1-1,0 1 0,0 0 0,0-1 0,-1-1-261,4-19 4390,4 29-2432,-4-1-1263,1 1-1,-1 0 1,-1 1-1,1-1 1,-1 0-1,-1 1 1,1-1-1,-2 1 1,1 12-1,-2 10 453,-6 37 0,6-63-857,-50 369 1405,36-271-763,14-97-190,0-12-444,0-14-174,6-17-160,1 0 0,1 0 1,3 1-1,0 0 0,3 1 0,1 0 1,1 1-1,2 0 0,1 2 0,24-32 1,-19 29 244,-2 3 181,2 0 0,1 2 0,40-40 0,-60 66-108,1 0 0,-1 0 0,1 1 1,0 0-1,0 0 0,0 1 0,0-1 0,1 1 0,5-2 1,-9 4-43,0-1 0,0 1 0,0 0 0,-1 0 0,1 0 1,0 0-1,0 0 0,0 0 0,0 0 0,0 1 0,0-1 1,0 1-1,-1-1 0,1 1 0,0 0 0,0-1 0,-1 1 1,1 0-1,0 0 0,-1 1 0,1-1 0,-1 0 0,1 0 1,-1 1-1,0-1 0,0 1 0,1-1 0,-1 1 0,1 3 1,0-1-8,0 0-1,0 0 1,0 0 0,-1 1 0,0-1 0,0 1 0,0-1 0,-1 1 0,1-1 0,-1 8 0,-1-1-21,0-1-1,-1 0 1,-4 16 0,3-15 41,-1 0 0,-1 0 0,0 0 0,-1-1 0,0 1 0,0-1 0,-1-1 0,0 1-1,-1-1 1,-11 10 0,5-6 154,-1-1-1,0 0 0,-1-1 0,0-1 1,-27 13-1,40-22-152,0 0 140,-1 1-1,1 0 0,0 0 0,0 0 1,-5 3-1,8-5-142,0 1 0,0-1 0,-1 0 1,1 0-1,0 1 0,0-1 0,0 0 0,-1 0 0,1 1 0,0-1 0,0 0 1,0 1-1,0-1 0,0 0 0,0 1 0,0-1 0,0 0 0,0 1 1,0-1-1,0 0 0,0 1 0,0-1 0,0 0 0,0 1 0,0-1 0,0 1 1,1 0 2,-1-1 0,1 1 1,-1 0-1,1-1 0,0 1 0,-1 0 1,1-1-1,0 1 0,0-1 1,0 1-1,-1-1 0,1 1 1,0-1-1,1 1 0,57 24 721,59 22-1430,-68-29-8234,59 14 0,-65-24 3456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41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116 316 3904,'-26'-25'8928,"35"26"-6432,27 16-523,-2-5-947,0-2 1,1-1 0,55 6-1,-82-14-973,0-1 0,0 0-1,0 0 1,0-1-1,0 0 1,0 0 0,0-1-1,0 0 1,0 0-1,-1-1 1,1 0 0,-1 0-1,0-1 1,9-6-1,-11 6-51,0 0-1,0 0 1,-1 0 0,1-1-1,-1 1 1,0-1-1,-1-1 1,1 1 0,-1 0-1,0-1 1,0 1-1,-1-1 1,1 0-1,-1 0 1,-1 0 0,1 0-1,-1-1 1,1-10-1,-2 8-30,0 1-1,0-1 1,-1 1-1,0 0 1,0-1-1,-1 1 1,0 0-1,0 0 1,-1 0-1,0 0 1,-1 0-1,1 1 1,-2-1-1,1 1 1,-1 0-1,0 1 1,0-1-1,-1 1 1,0 0-1,0 0 1,0 0-1,-1 1 1,0 0-1,0 1 1,0-1-1,0 1 1,-1 1-1,0-1 1,0 1-1,0 1 1,-15-4-1,9 4-30,1 0 0,-1 1 0,0 0 0,1 1 0,-1 0 0,1 2 0,-1-1 0,-23 7 0,27-5 120,0 1 0,0 0 0,0 0 0,1 1 1,0 0-1,0 1 0,0 0 0,1 0 0,0 1 0,0 0 0,1 0 0,-8 10 0,4-4 132,1 1 0,1 1 1,0 0-1,1 0 0,1 1 0,0-1 0,1 2 0,-6 24 1,10-32-61,0 0-1,1 0 1,0 0 0,1 0 0,-1 0 0,2 0 0,-1 0 0,2 0 0,-1 0 0,1 0 0,0-1 0,1 1-1,0 0 1,0-1 0,1 0 0,0 0 0,0 0 0,7 9 0,-1-6 30,0 0 1,1 0-1,0-1 0,1 0 0,0-1 1,20 11-1,2-1 141,49 19 0,-62-29-473,0-1 0,1-1 0,0-1 0,0-1-1,0-1 1,1-1 0,0-1 0,-1-1 0,1-1 0,29-3 0,-45 2-44,21-2-3279,46-12 1,-66 13 2536,0-1 1,1 0-1,-1 0 1,-1-1-1,1 0 0,0-1 1,-1 1-1,0-1 1,12-12-1,-6 3-1590,14-21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4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57 5216,'-6'-36'1696,"6"35"-1628,0 0 1,0-1-1,0 1 0,-1 0 1,1 0-1,0 0 1,-1 1-1,1-1 1,-1 0-1,1 0 0,-1 0 1,1 0-1,-1 0 1,0 0-1,1 1 1,-1-1-1,0 0 0,0 0 1,0 1-1,0-1 1,1 1-1,-3-1 1,2 0 90,0 1 1,0 0 0,0 0 0,0 0 0,0 1 0,0-1 0,0 0-1,0 0 1,0 1 0,0-1 0,0 0 0,0 1 0,1-1-1,-1 1 1,0-1 0,0 1 0,0-1 0,-1 2 0,-3 3 453,0 0 1,0 0 0,0 1 0,-5 9 0,2-4-291,2 1 0,0 0 1,0 0-1,1 0 1,1 1-1,0-1 1,1 1-1,0 0 1,1 1-1,0-1 1,1 0-1,0 15 0,2-18-270,-1 0 0,2 0-1,-1 0 1,1 0-1,1 0 1,0-1 0,0 1-1,1-1 1,0 0 0,0 0-1,1 0 1,0-1-1,1 1 1,0-1 0,0-1-1,1 1 1,7 6-1,-10-11-417,-1-1-1,0 1 0,1-1 0,-1 0 0,1 0 0,0 0 0,-1-1 0,1 1 0,0-1 0,7 2 1,-8-3-63,-1 0 0,1 0 0,-1 0 0,0 0 0,1 0 0,-1 0 0,1 0 0,-1-1 0,0 0 0,1 1 0,-1-1 0,0 0 0,0 0 0,0 0 0,1 0-1,-1 0 1,0-1 0,-1 1 0,1-1 0,2-1 0,-1-1-54,1 0-1,-1 0 1,0 0-1,0 0 0,2-5 1,13-36-1913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41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4992,'4'-19'1824,"-4"24"-1408,8-10-128,2 5-128,3 8-160,0 0-992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4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72 6816,'-1'-1'178,"0"0"0,1 0-1,-1 0 1,0 1 0,0-1 0,0 0 0,0 1 0,0-1 0,0 1 0,0-1-1,0 1 1,0 0 0,0-1 0,0 1 0,0 0 0,0-1 0,0 1 0,0 0-1,0 0 1,-1 0 0,1 0 0,-1 1 0,-29 4 2104,18-2-1783,1 0 1,0 1-1,0 1 0,0 0 1,0 1-1,-19 13 1,23-14-318,1 1 0,0 1 0,0-1 0,0 1 0,1 0 0,0 1 0,0-1 0,1 1 0,0 0 0,-5 11 0,5-8-101,1 1 1,0 0-1,1 0 0,0 1 0,1-1 0,0 1 0,1-1 0,1 1 0,0 0 0,0-1 0,1 1 0,1-1 0,0 1 0,1-1 0,0 0 0,1 0 1,0 0-1,1 0 0,0-1 0,1 0 0,0 0 0,1 0 0,0-1 0,10 11 0,-6-9-15,0-1 0,1 0 0,0 0 0,0-1 0,1-1 0,1 0 0,-1-1-1,1-1 1,1 0 0,0 0 0,0-2 0,22 6 0,-26-8-29,1-1-1,-1 0 1,1-1-1,0-1 1,-1 0-1,1 0 1,-1-1-1,1-1 1,-1 0-1,1 0 1,-1-1-1,0-1 1,0 0 0,0 0-1,-1-1 1,1 0-1,16-13 1,-16 10 11,-2-1 1,1 0-1,-1 0 1,0-1-1,-1 0 1,-1-1 0,1 0-1,-2 0 1,1-1-1,-2 0 1,1 0-1,-2 0 1,7-25 0,-8 25-53,0-1 0,-2 0 0,1 0 1,-1 0-1,-1 0 0,-1 0 0,1 1 1,-2-1-1,0 0 0,0 0 1,-2 1-1,1-1 0,-1 1 0,-8-15 1,4 11-82,-1 1 0,-1 0 1,0 0-1,-1 1 1,-1 0-1,0 1 0,-1 0 1,0 1-1,-1 0 0,-1 1 1,1 1-1,-2 1 1,1 0-1,-31-13 0,40 21-93,1-1 1,-1 1-1,1 0 0,-1 0 0,0 0 0,1 1 0,-1 0 0,0 0 0,-9 2 0,10-1-500,0 0 0,0 1 0,0-1 0,0 1 0,0 0 0,1 0 0,-1 0 0,0 1 0,1 0 0,-6 5 0,8-7 200,1 1 0,-1-1 0,1 1 0,0-1 1,0 1-1,0 0 0,0 0 0,0 0 0,0 0 0,1 0 0,-1 0 0,0 0 0,1 0 0,0 0 0,-1 0 0,1 0 0,0 0 0,0 0 0,0 0 0,1 3 0,2 10-1159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42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0 7456,'-4'23'1788,"-2"46"1,4-35-1142,-18 169 6017,-5 90-4198,1-35-1117,22-239-1458,1-2-186,0 1 0,-2-1 0,0 0 0,-10 31 0,13-46-126,-1-1 0,0 1-1,0 0 1,0 0 0,0-1-1,0 1 1,0 0 0,0-1-1,-1 1 1,1-1 0,0 0 0,-3 2-1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11:43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7232,'1'0'154,"0"-1"0,0 1 0,0 0 0,1-1-1,-1 1 1,0 0 0,0 0 0,1 0 0,-1 0 0,0 0 0,0 1 0,0-1 0,1 0 0,-1 0 0,0 1 0,0-1 0,0 1 0,0-1 0,0 1 0,0-1 0,0 1 0,0 0-1,0-1 1,0 1 0,0 0 0,0 0 0,0 0 0,1 1 0,2 4 549,1-1-1,-1 1 1,6 10-1,-4-5-101,-1 0 1,-1 0-1,0 0 0,0 0 0,-1 1 0,0 0 0,1 20 1,-1 89 1774,-4-76-1839,1-15-291,-1 0 0,-2 0 0,-1 0 1,-1-1-1,-12 38 0,6-46-10,5-16-95,6-5-134,0 0-1,-1 0 0,1 0 0,0-1 1,0 1-1,-1 0 0,1 0 0,0 0 1,0-1-1,0 1 0,-1 0 0,1 0 1,0-1-1,0 1 0,0 0 1,0 0-1,0-1 0,-1 1 0,1 0 1,0 0-1,0-1 0,0 1 0,0 0 1,0-1-1,0 1 0,0 0 0,0-1 1,0 1-1,0-1 0,0-12-188,0-1 0,0 0-1,1 1 1,1-1-1,1 1 1,0-1 0,0 1-1,1 0 1,1 0 0,0 1-1,1-1 1,9-14-1,-2 7 82,0 1-1,1 0 0,2 0 1,-1 2-1,2 0 0,25-20 1,-36 32 186,1 1 0,0-1 0,0 1 0,1 0 0,10-3 0,-16 6-35,0 0 1,1 0 0,-1 0 0,1 0-1,0 1 1,-1-1 0,1 1 0,-1 0 0,1 0-1,0 0 1,-1 0 0,1 0 0,-1 1-1,1-1 1,0 1 0,-1-1 0,1 1-1,-1 0 1,4 2 0,-5-2-43,0-1 0,0 1 0,0 0 1,0 0-1,0-1 0,-1 1 0,1 0 0,0 0 0,-1 0 0,1 0 1,-1 0-1,1 0 0,-1 0 0,1 0 0,-1 0 0,1 0 0,-1 0 1,0 0-1,0 0 0,0 0 0,1 0 0,-1 1 0,-1 0 9,1 0-1,0 0 1,-1 0-1,0 0 0,1 0 1,-1 0-1,0 0 1,0-1-1,0 1 0,0 0 1,-2 1-1,-2 4 1,-1-1 0,0 0 0,0 0 0,-11 7 0,7-7 18,0 0 0,0-1-1,0-1 1,0 1 0,-1-2 0,-13 4-1,-17 6 187,41-13-202,0 0-1,-1 0 0,1 0 0,0 0 1,-1 0-1,1 0 0,0 1 0,-1-1 1,1 0-1,0 0 0,0 0 0,-1 1 1,1-1-1,0 0 0,0 0 0,0 1 1,-1-1-1,1 0 0,0 1 0,0-1 1,0 0-1,0 1 0,0-1 0,0 0 1,0 0-1,-1 1 0,1-1 0,0 0 1,0 1-1,0 0 0,6 11 600,16 14 409,-17-21-838,98 96 1941,-41-44-3796,-7 4-8184,-41-44 5477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4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11 1248,'8'-10'7738,"-11"12"-7441,0 1-1,1 0 0,-1 0 1,1 0-1,-1 0 0,1 1 0,0-1 1,-3 7-1,-5 8 55,0 1 1,-17 19-1,15-22 29,1 1-1,-14 26 0,24-39-288,-1 0 0,1-1 0,0 1 0,0 0 0,0 0 1,0 0-1,1 0 0,0 0 0,-1 0 0,2 0 0,-1 0 0,0-1 0,1 1 0,-1 0 0,1 0 1,3 7-1,-3-8-36,1 0-1,-1-1 1,1 1 0,-1-1 0,1 1 0,0-1 0,0 0 0,0 1-1,0-1 1,1 0 0,-1-1 0,1 1 0,-1 0 0,1-1 0,-1 1-1,1-1 1,0 0 0,0 0 0,-1 0 0,1 0 0,0 0 0,6 0-1,38 2 421,-26-3-5091,-19 0 3819,2 0-872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42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5408,'-5'-19'2432,"5"11"-2112,0 4 544,0 0-928,0 8 0,10 3-1344,-7 6-2496,7 1 2144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4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28 243 5984,'-22'-2'1920,"40"0"981,-4-4-2214,0 0 0,-1-2 0,0 1 0,17-14 1,-19 14-449,-3 1-97,0 0 0,-1 0 0,0 0 0,0-1 0,0 0 0,-1 0 0,7-11 1,-10 14-89,0-1 0,-1 0 0,0 0 0,0 0 0,0-1 0,0 1 0,-1 0 0,0-1 0,0 1 0,0-1 0,-1 1 0,1-1 0,-2-9 0,1 13-32,0 0 0,-1 0 1,1 1-1,0-1 0,-1 0 0,0 0 0,1 0 1,-1 1-1,0-1 0,0 0 0,0 1 1,0-1-1,0 0 0,0 1 0,-2-3 0,1 3-13,1 0 0,0 1 0,0-1 0,-1 0 0,1 1 0,-1-1 0,1 0-1,0 1 1,-1 0 0,1-1 0,-1 1 0,1 0 0,-1 0 0,1 0 0,-4 0 0,1 1 34,-1-1 0,1 2 1,-1-1-1,1 0 1,0 1-1,-1 0 0,1 0 1,0 0-1,0 1 1,0-1-1,-5 5 0,1 0 63,-44 40 701,46-41-593,0 0 0,1 1 0,0-1 0,0 1 0,1 0 0,-6 12 0,9-17-133,0 1 1,0-1-1,0 1 0,1 0 0,-1-1 1,1 1-1,-1 0 0,1-1 0,0 1 1,0 0-1,0 0 0,1-1 1,-1 1-1,1 0 0,-1-1 0,1 1 1,0 0-1,1 2 0,0-1 25,1 0-1,-1-1 1,1 1-1,0-1 1,0 1-1,0-1 1,0 0-1,1-1 1,-1 1-1,6 3 1,3 1 15,1-1 0,0 0 0,0-1 0,0 0 0,1-1 0,14 2 0,-8-3-179,1-2 0,-1 0 0,1-2 0,0 0 0,38-8 0,-25 4-1621,37-9-5142,-64 13 5868,12-3-1902,-17 3 2118,1-1 0,-1 0-1,0 0 1,0 0 0,0 0-1,0 0 1,2-4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4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3552,'5'5'4596,"-4"-4"-4446,1 12 298,-1 1 1,0-1-1,0 0 0,-1 1 0,-3 22 0,1-9-235,-16 187 1125,8-71-825,5-51-247,4-83-171,0 1-1,1-1 1,0 1 0,0-1-1,1 1 1,0-1 0,5 17-1,-6-26-78,0 1-1,0-1 1,0 1 0,1-1-1,-1 1 1,0-1 0,0 0-1,0 1 1,1-1-1,-1 0 1,0 1 0,1-1-1,-1 0 1,0 1 0,1-1-1,-1 0 1,0 1-1,1-1 1,-1 0 0,1 0-1,-1 0 1,0 1 0,1-1-1,-1 0 1,1 0-1,-1 0 1,1 0 0,-1 0-1,1 0 1,-1 0 0,0 0-1,1 0 1,-1 0-1,1 0 1,-1 0 0,1 0-1,-1 0 1,1 0 0,-1-1-1,1 1 1,16-13-95,-14 11 56,8-10-287,0 0 1,0-1 0,-1-1-1,16-27 1,-16 23 298,2 1 1,21-27-1,-31 43 47,-1-1 0,0 1 0,1 0 0,-1 0 0,1-1 0,-1 1-1,1 0 1,-1 0 0,1 1 0,0-1 0,2-1 0,-4 2-14,0 0 0,1 0 0,-1 0 1,0 0-1,1 0 0,-1 0 0,0 0 1,1 0-1,-1 0 0,0 0 0,0 1 0,1-1 1,-1 0-1,0 0 0,1 0 0,-1 0 0,0 0 1,1 1-1,-1-1 0,0 0 0,0 0 1,1 0-1,-1 1 0,0-1 0,0 1 0,1 0 27,0 0 0,-1 0 0,0 0 0,1 0 0,-1 0 0,0 0 0,0 0-1,1 1 1,-1-1 0,0 0 0,0 2 0,-2 37 858,-10 65-1,11-98-1128,1 0 1,0 0-1,1 8 0,0 7-4507,-1-15 2831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43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 3552,'-1'0'253,"0"0"1,0 0-1,1-1 1,-1 1-1,0 0 0,0 0 1,1 0-1,-1 0 1,0 0-1,0 0 1,0 1-1,1-1 0,-1 0 1,0 0-1,1 0 1,-1 1-1,0-1 1,0 0-1,1 1 0,-4 2 1521,3-2-1520,-25 23 1922,17-15-1288,-6 4-4,-1 2-65,-24 26 0,-31 35-54,8-10-4607,53-50 1917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5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199 439 1984,'0'-1'220,"0"-1"-1,-1 1 1,1 0 0,0 0 0,-1 0 0,1 0-1,-1 0 1,1 0 0,-1 0 0,0 0-1,1 0 1,-1 1 0,0-1 0,0 0-1,0 0 1,1 0 0,-1 1 0,0-1-1,0 0 1,0 1 0,0-1 0,0 1-1,0-1 1,0 1 0,0 0 0,0-1 0,-1 1-1,0 0 1,-22-4 886,21 3-990,0 1 0,1-1 0,-1 0 0,0 1 0,0 0 1,0 0-1,0 0 0,0 0 0,-3 1 0,0 0 131,1-1 1,-1 1 0,-9-1 0,12-1-205,1 1 0,-1 0 1,0 0-1,1 0 0,-1 0 1,1 1-1,-1-1 0,1 0 1,-1 1-1,1 0 0,-1 0 0,1 0 1,0 0-1,-1 0 0,1 0 1,0 1-1,-4 2 0,2 0-32,0-1-1,1 1 0,-1 0 1,1 1-1,0-1 0,0 0 1,0 1-1,1 0 0,-1 0 1,-1 5-1,3-7-18,1 0 1,-1 0-1,1 0 0,-1 1 0,1-1 0,0 0 0,0 0 1,0 0-1,0 0 0,1 0 0,-1 0 0,1 1 0,0-1 1,0 0-1,0-1 0,0 1 0,1 0 0,-1 0 0,3 2 1,-3-2 18,1-1-1,0 0 1,0 0 0,1 0 0,-1 0 0,0-1 0,1 1 0,-1 0 0,1-1 0,-1 0 0,1 1 0,-1-1 0,1 0-1,0-1 1,0 1 0,0 0 0,-1-1 0,1 1 0,0-1 0,0 0 0,0 0 0,0 0 0,0 0 0,0-1 0,0 1 0,3-2-1,2 0 54,-1 0-1,0-1 0,0 1 1,0-1-1,0-1 0,0 1 1,0-1-1,-1-1 0,7-5 1,-6 5-23,-1-1 0,0 0 0,-1-1 0,1 1 0,-1-1 0,-1 0 0,1 0 0,-1-1 0,0 1 0,-1-1 0,0 0 0,4-14 0,-3 0 4,0 0 1,-2 0-1,0 0 0,-2 0 1,0 0-1,-2 0 0,-7-39 1,6 46 9,-2 0 0,1 1 0,-2 0 0,0 0 1,0 1-1,-11-16 0,11 19-85,-1 1-1,0 1 1,0-1-1,-1 1 1,0 1-1,0-1 1,-1 1-1,-18-11 1,9 10-397,18 8 307,-1-1 1,1 1-1,0 0 1,-1 0 0,1 0-1,-1-1 1,1 1-1,-1 0 1,1 0-1,0 0 1,-1 0 0,1 0-1,-1 0 1,1 0-1,-1 0 1,1 0 0,-1 0-1,1 0 1,-1 0-1,1 0 1,-1 0-1,1 0 1,0 0 0,-1 0-1,1 1 1,-1-1-1,0 0 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59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44 2080,'0'0'45,"0"0"0,0 1-1,0-1 1,-1 0 0,1 0 0,0 0-1,0 1 1,0-1 0,-7 1 2731,5-1-2489,1 0 0,-1 0 0,0 0 0,1 0 0,-1 0 0,0-1 0,1 1 0,-1-1 0,0 1 0,1-1 0,-1 0 0,1 1 0,-1-1 0,1 0 0,-1 0 0,1 0 0,0 0 0,-1 0 0,1 0 0,0-1 0,0-3 1444,1 5-1698,12-1 501,17-4-126,0 1 1,52-1-1,13-1-252,133-2-931,-181 9-4066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29:59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152 226 2400,'-4'-13'1269,"4"13"-1202,0 0 0,-1 0-1,1-1 1,0 1 0,0 0 0,0 0-1,0-1 1,-1 1 0,1 0 0,0 0 0,0-1-1,0 1 1,0 0 0,0 0 0,0-1-1,0 1 1,0 0 0,0-1 0,0 1-1,0 0 1,0 0 0,0-1 0,0 1 0,0 0-1,0-1 1,0 1 0,1-1 6,-1 1 0,0 0-1,0 0 1,0-1 0,0 1 0,0 0 0,0-1 0,1 1-1,-1 0 1,0-1 0,0 1 0,0 0 0,0-1 0,0 1-1,0 0 1,0-1 0,0 1 0,-1 0 0,1-1 0,0 1 0,0 0-1,0-1 1,0 1 0,0 0 0,0 0 0,-1-1 0,1 1-1,0 0 1,0-1 0,-1 1 0,-5-7 1498,-18 10-126,20-3-1323,0 0 0,0 1-1,0 0 1,0 0 0,0 0-1,0 0 1,0 1 0,0-1-1,1 1 1,-1 0 0,0 0-1,1 0 1,0 1 0,-1-1-1,-2 4 1,4-4-86,-5 3-15,1 0 1,0 1-1,0 0 1,1 0-1,-6 9 1,9-13-20,1 0 0,0 0 1,1-1-1,-1 1 0,0 0 1,1 0-1,-1 0 0,1 0 1,-1 0-1,1 0 0,0 0 1,0 0-1,-1 0 0,2-1 1,-1 1-1,0 0 0,0 0 1,1 0-1,-1 0 0,1 0 1,-1 0-1,1 0 0,0 0 1,0-1-1,0 1 0,0 0 1,0-1-1,0 1 0,2 1 1,-2-1 17,1-1 0,0 1 0,0-1 0,0 1 0,0-1 1,0 0-1,0 1 0,0-1 0,0 0 0,0-1 0,1 1 1,-1 0-1,0-1 0,1 1 0,-1-1 0,0 0 0,1 1 1,-1-1-1,1 0 0,-1-1 0,0 1 0,1 0 0,-1-1 1,0 1-1,1-1 0,-1 0 0,0 0 0,4-2 0,0 0 63,1 0 0,0-1 0,-1 0 0,0 0 0,0 0 0,0-1 0,9-10 0,-8 6-9,0 1 1,-1 0-1,10-18 1,-14 21-45,1 0 0,-1-1 1,-1 1-1,1-1 0,-1 1 0,0-1 1,0 0-1,0-10 0,-1 4 7,-1-1 0,0 1-1,-1 0 1,0 0 0,-1 0-1,-6-16 1,7 23-90,0 0 1,0 0-1,-1 0 0,1 0 0,-1 1 0,0-1 1,-1 1-1,1 0 0,-1 0 0,1 0 0,-1 0 1,0 1-1,-1 0 0,1 0 0,-1 0 0,1 0 1,-7-2-1,10 4-110,-1 1 0,1 0 0,0-1 0,-1 1-1,1 0 1,0 0 0,-1 0 0,1 0 0,0 0 0,-1 0 0,-1 1 0,-7 0-2488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6 2240,'-2'-6'2107,"2"7"-1882,1-1 0,-1 1 0,0-1 0,0 1 0,0-1 0,1 1-1,-1 0 1,0-1 0,0 1 0,0-1 0,0 1 0,0 0 0,0-1 0,0 1 0,-1-1 0,1 2-1,-5 18 486,-2 1-1,0-1 0,-14 26 1,10-24-231,1 1 0,0 0-1,2 1 1,-9 42 0,16-64-470,1 1-1,0-1 1,0 1-1,0 0 1,0-1-1,0 1 1,1-1 0,-1 1-1,1-1 1,0 1-1,0-1 1,0 1-1,0-1 1,0 1-1,0-1 1,0 0-1,1 0 1,-1 0-1,1 1 1,0-1-1,0-1 1,-1 1 0,1 0-1,0 0 1,1-1-1,-1 1 1,0-1-1,0 0 1,1 0-1,-1 0 1,1 0-1,-1 0 1,1 0-1,3 0 1,44 12 59,23 4 147,-62-16-203,-9-1-137,0 0 0,0 1 1,0-1-1,0 0 0,0 1 0,0-1 1,-1 1-1,1 0 0,0-1 0,3 3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1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35 2560,'-12'-4'7432,"13"3"-7163,-1 1-1,1 0 1,1-1-1,17 0 1002,-1-1 0,31-8-1,16-2-480,39 8-1179,-92 4-116,-9 0-139,0 0 0,0 0 0,1 1 0,-1-1 0,0 1 1,4 1-1,11 13-7049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6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1 848 1664,'0'-3'241,"1"0"0,-1 0 0,1 1 0,0-1 0,0 0 0,0 0 0,0 0 1,4-4-1,5-14 528,-4-3 18,0-1 0,-1 0 1,-2 1-1,1-45 0,-3 42-601,1 0-1,1 0 0,1 0 1,9-30-1,-2 26 94,2 1-1,0 0 1,2 0-1,33-47 0,20-35 11,-14 21-103,-49 83-254,1 1-1,0-1 1,0 1-1,14-12 1,-17 17 49,-1 1 0,0-1 0,1 0 0,-1 1 0,1 0 0,0 0 0,-1 0 0,6-2 0,-6 3 21,-1 0-1,1 0 1,-1 0 0,1 0 0,-1 0-1,1 0 1,-1 0 0,1 0 0,-1 1-1,1-1 1,-1 1 0,1-1 0,-1 1-1,0 0 1,1-1 0,-1 1 0,0 0-1,2 1 1,3 3 35,-1 0-1,0 1 1,0 0 0,0 0-1,0 1 1,-1-1 0,0 1-1,-1 0 1,1 0 0,-1 0-1,-1 1 1,1-1 0,-1 1-1,0-1 1,0 13 0,0-7 122,-1 0 0,-1 0 1,0 0-1,-1 1 1,-1-1-1,0 0 0,0 0 1,-7 19-1,7-26-58,-1 0-1,0 0 0,0 0 1,0-1-1,0 1 0,-1-1 1,0 1-1,0-1 1,0-1-1,-1 1 0,-9 7 1,11-10-55,0 0 1,-1 0 0,0 0-1,1 0 1,-1 0 0,0-1 0,0 0-1,0 0 1,1 0 0,-1 0-1,0-1 1,-1 1 0,1-1 0,0 0-1,0 0 1,0-1 0,0 1-1,0-1 1,-5-1 0,5 1-214,0 0 0,0 0 0,1-1 0,-1 1 0,0-1 0,1 0 0,-1 0 0,1 0 0,0-1 0,-1 1 0,1-1 0,0 0 0,1 0 0,-1 0 0,-2-3 0,0 0-1038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7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27 1472,'-4'0'3223,"4"0"-3170,0 11 1135,4 13-431,1-6-296,-2 1 1,-1 0-1,0 0 0,-1 0 1,-3 37-1,0-39 523,-7 26 0,7-50-964,0 1 1,1-1-1,0 1 1,0-1-1,1 0 1,-1 1-1,2-1 0,-1 0 1,2-9-1,17-63-318,-14 63 237,-3 7 5,1 1 0,0-1 0,0 1 0,1 0 0,0 0-1,1 1 1,7-11 0,-10 16 51,-1 0 1,1 0-1,0 0 0,0 0 0,0 0 1,0 1-1,0-1 0,0 1 0,1-1 1,-1 1-1,0 0 0,1 0 0,-1 0 1,1 0-1,-1 0 0,1 1 1,-1-1-1,1 1 0,0-1 0,-1 1 1,1 0-1,0 0 0,-1 0 0,1 1 1,-1-1-1,1 1 0,0-1 0,2 2 1,-2-1 35,-1 0 0,0 0 0,0 1 0,1-1 0,-1 1 0,0-1 0,0 1 0,0 0 0,-1 0-1,1 0 1,0 0 0,-1 0 0,1 0 0,-1 0 0,0 0 0,1 1 0,-1-1 0,0 0 0,-1 1 0,1-1 0,0 1 0,-1-1 0,1 1 0,-1 3 0,1-1 34,-1 0 1,0 0-1,0 0 0,-1 1 0,0-1 1,1 0-1,-2 0 0,1 0 0,-1 0 1,1 0-1,-4 5 0,2-5-65,0 0 0,0-1 1,-1 1-1,1 0 0,-1-1 0,0 0 1,-1 0-1,1 0 0,-1-1 0,1 1 0,-1-1 1,0 0-1,0-1 0,-1 1 0,1-1 1,-1 0-1,1 0 0,-1-1 0,1 1 0,-1-1 1,0 0-1,0-1 0,-7 0 0,67 35 1680,36 8-474,-71-32-1588,-11 1-2900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8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3232,'0'0'1472,"0"8"-1280,0 0 1024,3 3-704,2 8 480,0 5-544,-5-1 0,0-1-256,0 2-32,0-2-96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08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19 200 4896,'-18'8'4394,"25"-5"-2852,-7-2-1461,1-1-1,-1 0 0,1 0 0,-1 1 1,1-1-1,0 0 0,-1 0 0,1 0 1,0 0-1,-1 0 0,1 0 0,0 0 1,-1 0-1,1 0 0,-1 0 0,1 0 0,0 0 1,0-1-1,18-3 253,0-1-1,0-1 1,-1 0 0,0-2-1,0 0 1,-1-1 0,32-22-1,-46 29-293,1 0-1,-1-1 1,-1 1-1,1-1 1,0 0-1,-1 0 1,1 0-1,-1 0 0,0 0 1,0-1-1,0 1 1,0-1-1,1-6 1,-2 9-60,-1 0 1,0 0-1,0 0 1,0 0-1,0 0 1,0 0-1,0 0 0,-1 0 1,1 0-1,0 0 1,0 1-1,-1-1 1,1 0-1,-1 0 1,1 0-1,-1 0 0,1 0 1,-1 1-1,1-1 1,-1 0-1,0 0 1,1 1-1,-1-1 1,0 0-1,0 1 0,1-1 1,-1 1-1,0-1 1,0 1-1,0-1 1,0 1-1,0 0 1,0-1-1,1 1 1,-1 0-1,0 0 0,0 0 1,0 0-1,0 0 1,-1 0-1,-3-1-99,0 1 0,1 0 0,-1 0 0,0 1 0,1-1 0,-1 1 0,-5 2 0,3 0 72,1 0 0,-1 0-1,1 1 1,-1 0-1,1 1 1,0-1 0,1 1-1,-1 0 1,1 0 0,0 1-1,0 0 1,1 0 0,0 0-1,0 0 1,-6 14 0,3-5 132,1 0 1,0 1-1,1-1 1,1 1 0,1 0-1,-2 20 1,4-25 46,0-1 0,1 1 0,1 0 0,-1 0 0,2 0 0,-1-1 0,7 21 0,-6-28-67,-1 1 0,0-1 1,1 0-1,-1 0 0,1 0 0,0 0 0,0 0 0,0 0 0,1 0 0,-1-1 0,1 1 0,-1-1 0,1 0 0,0 1 1,0-1-1,0 0 0,0-1 0,0 1 0,0-1 0,1 1 0,-1-1 0,0 0 0,1 0 0,-1 0 0,1-1 0,6 1 1,-4-1 15,1 0 1,0-1 0,-1 0 0,1 0-1,-1 0 1,1-1 0,-1 0 0,0 0-1,8-5 1,6-3 192,27-20 0,-45 29-267,38-28 268,58-55-1,31-44-249,-61 58-72,-38 43-1824,-33 31 1804,-1 2 0,1-1 0,0 0 0,1 1 0,-5 10 0,-8 35 459,11-36-347,-4 19 251,1 0 1,2 0-1,1 0 1,1 43-1,3-71-181,0 0 0,0 0 0,1 0 0,-1 1 0,1-2 0,0 1 0,1 0 0,0 0 0,0 0-1,3 6 1,-5-12-101,0 1 0,0-1 0,0 0 0,0 0 0,1 1 0,-1-1 0,0 0 0,0 1 0,0-1 0,1 0 0,-1 0 0,0 0 0,0 1 0,1-1 0,-1 0 0,0 0 0,1 0 0,-1 1 0,0-1 0,0 0 0,1 0 0,-1 0-1,0 0 1,1 0 0,-1 0 0,0 0 0,1 0 0,-1 0 0,0 0 0,1 0 0,-1 0 0,0 0 0,1 0 0,-1 0 0,12-10 303,9-26-6,-16 26-275,24-36 50,12-22-58,-35 54-91,2 0 0,-1 1 0,2 0 0,0 0 0,0 1 0,12-12 0,-10 16-235,-10 8 295,-1 0-1,0 0 0,0 0 0,0 0 0,0 0 1,0 0-1,0 0 0,0 0 0,1 0 0,-1 0 1,0 0-1,0 0 0,0 0 0,0 0 0,0 0 1,0 0-1,1 0 0,-1 0 0,0 0 0,0 0 1,0 0-1,0 0 0,0 0 0,0 0 0,0 0 1,0 0-1,1 0 0,-1 0 0,0 1 0,0-1 1,0 0-1,0 0 0,0 0 0,0 0 0,0 0 1,0 0-1,0 0 0,0 0 0,0 1 0,0-1 1,0 0-1,0 0 0,0 0 0,0 0 0,0 0 1,1 1-1,-7 22-249,4-15 227,-22 83-207,-13 46 201,-56 94 124,43-109-44,-27 54 354,73-167-301,0 0 0,-1-1 0,0 0 0,0 0 0,0-1 0,-1 1 0,-9 7 0,14-13-54,-1-1 1,0 1-1,0-1 1,0 1-1,0-1 1,-1 0-1,1 0 1,-4 1-1,5-2-35,0 1 0,1-1 0,-1 0 0,0 0 0,1 0 0,-1 0 0,0 0 0,1-1 0,-1 1 0,0 0 0,1 0 0,-1 0 0,1 0 0,-1-1 0,0 1 0,1 0 0,-1-1 0,1 1 0,-1 0 0,0-1 0,1 1 0,-1-1 0,1 1 0,0-1 0,-1 1 0,1-1 0,-1 1 0,1-1 0,0 1 0,-1-1 0,1 0 0,0 1 0,0-1 0,-1 1 0,1-1 0,0 0 0,0 1 0,0-1 0,0 0 0,0 0 0,-2-10-17,1 0-1,0 0 1,1 1-1,0-1 1,0 0-1,2 0 1,-1 0 0,1 1-1,1-1 1,-1 1-1,6-12 1,2 1-22,0 1-1,0 0 1,2 0 0,21-26-1,74-86-155,30-41 91,-103 127 73,74-74-1,-82 95-15,1 1-1,2 1 1,58-35-1,-83 55 35,1 1-1,-1 0 0,1 0 0,-1 0 0,1 1 1,0-1-1,-1 1 0,1 0 0,7 0 0,-11 1 0,1 0 0,-1 0 0,1 1 0,-1-1 0,1 0 0,-1 0 0,1 1 0,-1-1 0,1 1 0,-1 0 0,0-1 0,1 1 0,-1 0 0,0 0 0,0 0 0,1 0 0,-1 0 0,0 0 0,0 0 0,0 0 0,0 0 0,0 0 0,0 1 0,-1-1 0,1 0 0,0 1 0,-1-1 0,1 1-1,-1-1 1,1 1 0,-1-1 0,1 3 0,0 6 15,-1 0 0,0 0 0,0-1 0,0 1 0,-2 0 0,1 0 0,-3 9 0,-2 11-6,3-3 44,1-12 143,0 0 0,-5 15 0,7-30-189,0 0 1,0 0-1,0 0 1,0 0-1,1 0 1,-1 0-1,0 0 1,0 0-1,0 0 1,0 0-1,0 0 1,0 0-1,0 0 1,0 0-1,0 0 0,0 0 1,0 0-1,0 0 1,0 0-1,0 0 1,0 0-1,0 0 1,0 0-1,0 0 1,0 0-1,0 0 1,0 1-1,0-1 1,1 0-1,-1 0 0,0 0 1,0 0-1,0 0 1,0 0-1,0 0 1,0 0-1,0 0 1,0 0-1,0 0 1,0 0-1,0 0 1,0 0-1,0 0 1,0 0-1,0 0 0,0 0 1,0 1-1,0-1 1,0 0-1,0 0 1,-1 0-1,1 0 1,0 0-1,0 0 1,0 0-1,0 0 1,0 0-1,6-6 189,10-16 48,20-34 12,41-55-330,-70 102 87,-1 0-110,2 0 0,-1 1 0,1 0 0,17-13 0,-25 21 89,1-1 1,-1 1-1,0 0 0,0 0 1,1 0-1,-1-1 1,1 1-1,-1 0 1,0 0-1,1 0 1,-1 0-1,0 0 1,1-1-1,-1 1 0,1 0 1,-1 0-1,0 0 1,1 0-1,-1 0 1,1 0-1,-1 0 1,0 0-1,1 1 1,-1-1-1,1 0 0,-1 0 1,0 0-1,1 1 1,0-1 0,-1 1-1,1 0 1,-1-1 0,0 1 0,1 0 0,-1-1-1,0 1 1,1 0 0,-1-1 0,0 1 0,0 0-1,0 0 1,0-1 0,0 2 0,-2 30-86,1-28 75,0 9 41,0-10 5,0 1-1,0 0 1,1 0 0,-1-1-1,1 1 1,0 0 0,0 0 0,1 0-1,-1 0 1,1-1 0,0 1-1,2 7 1,-3-11-12,1 1 0,-1-1 0,0 0 0,1 1 0,-1-1 0,0 0 0,1 1-1,-1-1 1,1 0 0,-1 1 0,0-1 0,1 0 0,-1 0 0,1 1 0,-1-1 0,1 0 0,-1 0 0,1 0 0,-1 0 0,1 0 0,-1 0-1,1 0 1,-1 0 0,1 0 0,-1 0 0,0 0 0,1 0 0,-1 0 0,1 0 0,-1 0 0,1 0 0,-1-1 0,1 1 0,-1 0-1,1 0 1,0-1 0,16-12 124,-15 12-117,-1 0-8,7-7-15,0 1 0,1 1 1,11-7-1,-17 11-22,-1 1 0,1 0 0,-1 0 0,1 0 0,-1 0 0,1 0 0,0 1 0,-1-1 0,1 1 0,0-1 0,-1 1-1,1 0 1,0 0 0,0 0 0,-1 1 0,1-1 0,0 1 0,4 1 0,11 6-71,-12-5 126,-1 0 0,0 0 0,1-1 0,0 0-1,0 0 1,-1-1 0,1 1 0,0-1 0,12 0 0,-2-3 43,0-1 1,0-1 0,0-1 0,-1 0 0,0-1-1,20-10 1,84-55 81,-87 50-144,-22 15-11,1 0 0,-1-1 0,-1-1 0,1 1 0,-1-2 0,0 1 0,7-11 0,-12 13-215,3-2-244,-6 9 453,-1 0 0,1 0 0,-1 0 1,0 1-1,1-1 0,-1 0 0,0 0 0,0 0 0,0 0 0,0 0 0,0 1 0,0-1 0,0 1 0,-1 1 19,1-2-9,0 0 0,0-1 1,0 1-1,0 0 0,0 0 0,0 0 1,0 0-1,0-1 0,0 1 0,1 0 1,-1 0-1,0 0 0,0-1 1,1 1-1,-1 0 0,1 1 0,0 0 6,-1 1 0,1-1-1,-1 0 1,0 1 0,0-1-1,0 1 1,0-1-1,0 1 1,-1-1 0,1 1-1,-1-1 1,1 1 0,-1-1-1,0 0 1,0 1-1,0-1 1,0 0 0,-1 0-1,-1 3 1,-6 13 75,3 3-35,0 1-1,-4 35 1,4-18 153,5-24-190,1-13-2,0-1 1,0 1-1,0 0 1,0 0-1,0 0 1,0 0-1,-1 0 1,1 0-1,-1 0 1,1-1-1,-1 1 1,0 0-1,0 0 1,0-1-1,-1 3 1,4-5 400,1-9-248,-3 7-161,1 1 1,0 0-1,-1-1 1,1 1 0,0 0-1,0-1 1,0 1-1,1 0 1,1-3-1,6-12 21,-3 5-19,-1 0 0,0-1 1,-1 1-1,-1-1 0,0 0 1,0 0-1,0-14 0,-3 25-17,0 1 0,0-1 0,0 1 0,0 0 0,0-1 0,-1 1-1,1-1 1,0 1 0,-1 0 0,1-1 0,-1 1 0,0 0 0,1-1 0,-1 1 0,0 0-1,0 0 1,1 0 0,-1 0 0,0 0 0,0 0 0,0 0 0,-3-2 0,3 3-8,0-1 1,-1 1 0,1 0 0,-1-1 0,1 1 0,0 0 0,-1 0-1,1 0 1,-1 0 0,1 0 0,0 0 0,-1 1 0,1-1 0,0 0-1,-1 1 1,1-1 0,0 1 0,-1-1 0,1 1 0,0 0 0,0-1-1,0 1 1,-1 0 0,-1 2 0,-11 9 12,1 1 0,0 0 0,1 1 1,0 0-1,1 1 0,1 1 0,0 0 0,2 0 0,-1 0 0,2 1 1,0 1-1,1-1 0,-7 36 0,12-47 26,1-1 0,0 1 0,0 0 0,0-1 0,0 1-1,3 10 1,-2-15-9,-1 1-1,0 0 0,1-1 0,0 1 1,-1 0-1,1-1 0,0 1 1,0-1-1,0 0 0,0 1 0,0-1 1,0 0-1,0 1 0,0-1 0,1 0 1,-1 0-1,0 0 0,1 0 0,-1 0 1,1 0-1,-1-1 0,1 1 1,0 0-1,-1-1 0,4 1 0,-2 0 13,1-1 0,0 0 0,0-1-1,0 1 1,-1-1 0,1 1 0,0-1 0,0 0-1,-1-1 1,1 1 0,-1 0 0,1-1-1,-1 0 1,1 0 0,-1 0 0,0 0 0,0-1-1,0 1 1,3-5 0,6-5 55,-1-1 0,19-27 0,-26 33-29,43-63 52,74-101-317,-104 154-135,-23 36 82,-5 35 1,10-48 285,-2 43 174,3-45-152,0 1 0,0-1 0,1 1 1,-1-1-1,1 1 0,0-1 0,1 0 0,1 5 0,-3-8-27,0-1 0,1 1 0,-1-1 0,0 1-1,1-1 1,-1 1 0,0-1 0,1 1 0,-1-1 0,1 1-1,-1-1 1,1 0 0,-1 1 0,1-1 0,-1 0 0,1 0-1,-1 1 1,1-1 0,-1 0 0,1 0 0,-1 0 0,1 1-1,0-1 1,-1 0 0,1 0 0,-1 0 0,1 0 0,-1 0-1,1 0 1,0 0 0,0-1 0,17-7 171,-16 7-135,48-30 137,-13 9-135,63-30 1,-93 49-42,-1 0-57,1 0-1,0 0 1,0 1 0,0-1-1,0 2 1,1-1 0,-1 1-1,1 0 1,13 0 0,-20 1 41,-1 0 1,1 1-1,-1-1 0,1 0 1,-1 0-1,0 0 1,1 1-1,-1-1 1,1 0-1,-1 0 1,1 1-1,-1-1 1,0 1-1,1-1 1,-1 0-1,0 1 0,1-1 1,-1 0-1,0 1 1,0-1-1,1 1 1,-1-1-1,0 1 1,0-1-1,0 1 1,0-1-1,0 1 1,1 0-1,-1 20 7,0-3 183,0-17-172,1 0 0,-1 0-1,0-1 1,1 1 0,-1-1 0,1 1-1,-1 0 1,1-1 0,-1 1 0,1-1-1,-1 1 1,1-1 0,0 1-1,-1-1 1,1 1 0,0-1 0,-1 0-1,1 1 1,0-1 0,-1 0 0,1 0-1,0 0 1,0 1 0,0-1-1,-1 0 1,1 0 0,0 0 0,0 0-1,0 0 1,32-4 18,-11 1-12,-17 3-20,0 0 0,-1 1 1,1 0-1,-1 0 0,0 0 0,1 0 0,-1 1 0,0 0 0,0 0 0,0 0 0,0 0 0,0 0 0,0 1 0,-1 0 0,1 0 0,-1 0 1,0 0-1,6 7 0,2 5 25,-1 0-1,0 1 1,10 24 0,-5-10-88,-8-17-376,4 8-954,0-7-2689,1 0 1239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5.9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37 153 4224,'-3'-19'4517,"1"20"-4192,1 0 0,0 1-1,0-1 1,0 1 0,0-1-1,0 1 1,1 0 0,-2 1 0,-5 12 305,4-10-446,1 1 1,-1 0 0,1 0-1,0 0 1,-2 11 0,4-16-146,0 0 1,0 1-1,0-1 1,0 1-1,0-1 1,0 0-1,0 1 1,1-1-1,-1 0 1,0 1-1,1-1 1,-1 0-1,1 1 1,0-1 0,-1 0-1,1 0 1,0 0-1,0 0 1,-1 1-1,1-1 1,0 0-1,0-1 1,0 1-1,1 0 1,-1 0-1,0 0 1,0-1-1,0 1 1,1 0-1,-1-1 1,3 1-1,0 1 40,1-1 0,0-1 0,0 1-1,-1-1 1,1 0 0,0 0 0,0 0-1,0-1 1,-1 1 0,10-4 0,3 0 274,27-13 1,-38 15-281,-1-1 1,0 1-1,0-1 1,0 0-1,0-1 1,0 1-1,0-1 1,4-5-1,-7 7-44,-1 0-1,1 0 0,-1-1 1,0 1-1,1 0 0,-1-1 1,0 1-1,-1-1 0,1 1 1,0-1-1,-1 1 0,1-1 1,-1 1-1,0-1 0,0 1 1,0-1-1,0 0 0,0 1 1,-1-1-1,1 1 0,-2-4 1,1 1-52,-1-1 1,1 1 0,-1 0-1,0 0 1,-1 0-1,1 0 1,-1 0 0,0 0-1,0 1 1,-1-1-1,0 1 1,1 0 0,-1 0-1,0 0 1,-1 1-1,1 0 1,-1-1 0,1 2-1,-1-1 1,0 0-1,0 1 1,0 0 0,-1 0-1,1 0 1,0 1-1,-1 0 1,1 0 0,-1 0-1,-7 1 1,7 0-32,0 0 1,0 0 0,1 1-1,-1 0 1,0 0 0,-8 4-1,14-5 56,1 0-1,-1 0 0,0 0 0,0 0 0,0 0 0,1 0 0,-1 0 0,0 0 1,0 0-1,0 1 0,1-1 0,-1 0 0,0 0 0,0 0 0,0 0 0,0 1 1,1-1-1,-1 0 0,0 0 0,0 0 0,0 1 0,0-1 0,0 0 0,0 0 0,0 0 1,0 1-1,0-1 0,0 0 0,0 0 0,0 0 0,0 1 0,0-1 0,0 0 1,0 0-1,0 1 0,0-1 0,0 0 0,0 0 0,0 1 0,0-1 0,0 0 0,0 0 1,0 0-1,0 1 0,-1-1 0,1 0 0,0 0 0,0 0 0,0 0 0,0 1 1,0-1-1,-1 0 0,1 0 0,0 0 0,0 0 0,0 0 0,-1 0 0,1 1 1,0-1-1,0 0 0,-1 0 0,5 0 47,1 1 0,-1-1 0,0 0 1,0 0-1,1 0 0,-1 0 0,0-1 0,0 0 1,9-2-1,2-1 78,229-33 1143,-226 35-1184,0 0-1,-1 2 1,1 0-1,34 4 1,-47-3-59,0 1 1,0-1-1,0 1 1,0 0-1,0 0 1,0 0-1,0 1 1,7 5-1,-9-5 16,0-1-1,0 1 1,0 0-1,-1 0 1,0 0-1,1 0 1,-1 0-1,-1 1 1,1-1 0,0 1-1,-1-1 1,1 1-1,0 6 1,0-1 48,-1 1 0,0-1 1,-1 1-1,0-1 0,0 1 1,-1-1-1,0 1 0,-1-1 1,0 1-1,0-1 0,-1 0 1,-1 0-1,1 0 0,-1-1 1,-7 12-1,10-19 150,1-1-230,0 0 1,0 0-1,0-1 1,-1 1-1,1 0 1,0 0-1,0 0 1,0-1-1,0 1 1,0 0-1,0 0 1,0-1-1,0 1 1,0 0-1,0 0 1,0 0-1,0-1 1,0 1-1,0 0 1,1 0-1,-1-1 0,0 1 1,0 0-1,0 0 1,0 0-1,0-1 1,0 1-1,0 0 1,1 0-1,-1 0 1,0 0-1,0 0 1,1-1-1,5-8-20,-5 8 37,1-1-23,26-33-167,-26 32 162,0 1 1,1-1-1,-1 1 1,1 0-1,0 0 1,-1 0-1,1 0 1,0 1-1,0-1 1,6-1-1,-7 3-18,-1 0 0,1 0 0,0 0 0,-1 0 0,1 0 1,0 1-1,-1-1 0,1 1 0,0 0 0,-1-1 0,1 1 0,-1 0 0,1 0 0,-1 0 0,0 0 0,1 0 1,1 2-1,21 23-228,-24-25 247,4 4 51,0 0 0,0 0 0,0 0-1,7 5 1,-9-8 3,0-1-1,0 1 1,1-1-1,-1 0 1,0 0-1,1 0 1,-1 0-1,1-1 1,-1 1-1,1 0 1,-1-1-1,1 0 0,5 0 1,11 0 176,0-1 0,1-1 0,18-5 0,-30 6-345,0-1 0,0-1 0,-1 1 0,1-1 0,-1-1 0,1 1 0,-1-1 0,0 0 1,11-10-1,-16 12-511,0 0 0,-1 0 0,1 1 0,-1-2 1,0 1-1,1 0 0,-1 0 0,1-3 0,1-7-4656,-3 10 4695,0 1 0,-1 0 0,1-1 0,0 1 0,0 0 0,-1-3 0,-4-9-3354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9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 2496,'0'0'66,"-1"0"0,1 0 0,0 0 0,0-1 1,0 1-1,0 0 0,0 0 0,0-1 0,0 1 0,0 0 0,0 0 1,0 0-1,0-1 0,0 1 0,0 0 0,0 0 0,0-1 0,0 1 1,0 0-1,0 0 0,0 0 0,0-1 0,1 1 0,-1 0 0,0 0 1,0 0-1,0-1 0,0 1 0,0 0 0,1 0 0,-1 0 0,0 0 1,0 0-1,0-1 0,0 1 0,1 0 0,-1 0 0,0 0 0,0 0 1,1 0-1,-1 0 0,0 0 64,1 1 0,-1-1 0,0 1 0,0 0 1,0-1-1,1 1 0,-1-1 0,0 1 0,0 0 0,0-1 1,0 1-1,0 0 0,0-1 0,0 1 0,0-1 0,0 1 1,-1 0-1,1-1 0,0 2 0,-6 19 627,2 0 1,0 0-1,-1 33 0,2-2-1839,3-49 90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09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0 2912,'0'1'61,"-1"-1"0,1 0 1,0 0-1,-1 0 0,1 0 1,-1 1-1,1-1 0,0 0 0,-1 0 1,1 1-1,0-1 0,-1 0 1,1 0-1,0 1 0,0-1 1,-1 0-1,1 1 0,0-1 0,0 1 1,-1-1-1,1 0 0,0 1 1,0-1-1,0 1 0,0 0 0,-4 16 731,1-4 268,-4 3-69,-1-1-1,-11 19 1,0-1-240,-12 23 171,-3 8-229,-55 75 1,17-51-1158,72-87 393,-1-1 0,1 0 0,0 0 0,-1 1 0,1-1 0,0 0 0,0 0 0,-1 1 0,1-1 0,0 0 0,0 1 0,0-1 0,0 0 0,-1 1 0,1-1-1,0 1 1,0-1 0,0 0 0,0 1 0,0-1 0,0 0 0,0 1 0,0-1 0,0 1 0,0-1 0,0 0 0,0 1 0,1 0 0,-1-1-158,1 0-1,-1 0 0,1 0 1,0 0-1,-1 0 1,1 0-1,-1 0 1,1 0-1,0 0 0,-1 0 1,1 0-1,-1 0 1,1 0-1,-1-1 1,1 1-1,1-1 0,11-3-1828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0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3552,'2'-8'1117,"-2"7"-1012,1 0 1,-1 0-1,0 1 1,0-1-1,0 0 1,1 1 0,-1-1-1,0 1 1,1-1-1,-1 0 1,1 1-1,-1-1 1,1 1-1,-1-1 1,1 1-1,-1-1 1,1 1 0,-1-1-1,1 1 1,1-1-1,9-6 797,-9 5-751,1 0 1,0 1 0,-1-1-1,1 1 1,0-1 0,5 0-1,-7 1-134,0 1-1,1 0 0,-1 0 0,0 0 0,0 0 1,0 0-1,0 1 0,0-1 0,1 0 0,-1 0 1,0 1-1,0-1 0,0 1 0,0-1 0,0 1 1,0-1-1,0 1 0,0 0 0,0-1 0,0 1 0,-1 0 1,1 0-1,1 1 0,0 0 14,0 1 0,0 0 0,-1 0 0,1-1 0,0 1 0,-1 0 0,0 1-1,0-1 1,1 6 0,3 31 364,-4-35-314,-1 7 27,0 0 0,0 0 0,-2 0-1,1 0 1,-1 0 0,-1-1-1,0 1 1,-9 19 0,3-10 357,-1-1 0,-1-1-1,-23 32 1,34-50-454,-1-1 0,1 0 0,0 0-1,0 0 1,0 0 0,0 0 0,0 0-1,0 0 1,0 0 0,0 0 0,0 1-1,0-1 1,0 0 0,0 0-1,0 0 1,0 0 0,0 0 0,0 0-1,0 0 1,0 0 0,0 1 0,0-1-1,0 0 1,0 0 0,0 0 0,0 0-1,0 0 1,0 0 0,0 0 0,0 1-1,0-1 1,0 0 0,0 0 0,0 0-1,0 0 1,0 0 0,0 0 0,0 0-1,1 0 1,-1 0 0,0 0 0,0 1-1,0-1 1,0 0 0,0 0 0,0 0-1,0 0 1,0 0 0,0 0 0,1 0-1,-1 0 1,0 0 0,0 0 0,0 0-1,0 0 1,12 0 250,14-4-42,-15 2-186,-1 0 0,0 0 0,1 1 0,-1 0 0,20 2 0,44 0-2874,-53 2 1114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6 1664,'-1'-5'3516,"-4"10"-3171,3-3-242,-1-1 0,1 1 0,-1 0 0,0-1 0,1 1 0,-1-1 0,-6 2 0,-11 6 406,6-1-296,1 0-1,0 1 1,0 0-1,1 1 0,1 0 1,-1 1-1,2 1 0,0 0 1,0 0-1,-8 15 0,-17 32 119,4 2 0,-32 87-1,45-97-48,1 0 0,4 2-1,-13 88 1,17-52 187,4 127-1,5-189-376,2 1-1,1 0 1,1 0-1,1-1 0,1 0 1,20 52-1,-10-43 261,38 65 0,-35-72-468,-7-9 824,28 35 0,-37-51-814,1 1 0,0-2 1,0 1-1,0 0 0,1-1 0,-1 1 0,1-1 1,0-1-1,0 1 0,0-1 0,0 1 1,0-2-1,7 3 0,-2-6-3265,0-2 977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5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46 238 1888,'0'-4'573,"0"-1"0,0 1 0,1 0 0,0-1 1,0 1-1,0 0 0,1 0 0,-1 0 0,1 0 0,0 0 0,0 0 1,0 0-1,1 1 0,4-7 0,-3 6-323,0-1 115,-4 6-360,0-1 0,0 0 1,0 0-1,0 0 0,0 0 0,0 0 0,0 0 1,0 0-1,0 0 0,0 0 0,0 0 1,0 0-1,0 0 0,0 0 0,0 0 1,0 0-1,0 0 0,0 0 0,0 0 1,0 0-1,0 0 0,0 0 0,0 1 0,0-1 1,0 0-1,0 0 0,0 0 0,0 0 1,0 0-1,0 0 0,0 0 0,0 0 1,0 0-1,0 0 0,0 0 0,1 0 0,-1 0 1,0 0-1,0 0 0,0 0 0,0 0 1,0 0-1,0 0 0,0 0 0,0 0 1,0 0-1,0 0 0,0 0 0,0 0 1,0 0-1,0 0 0,0 0 0,0 0 0,0 0 1,0 0-1,0 0 0,0 0 0,0 0 1,0 0-1,1 0 0,-1 0 0,0 0 1,0 0-1,0 0 0,0 0 0,0 0 0,0 0 1,0 0-1,0 0 25,1 1-1,-1 0 1,1 0-1,-1-1 1,1 1-1,-1 0 1,1-1 0,-1 1-1,1-1 1,0 1-1,-1-1 1,1 1-1,0-1 1,0 1-1,-1-1 1,1 1 0,0-1-1,1 1 1,2 0 112,7 6 31,-9-5-133,1 0 0,-1 0 0,1 0 0,0 0-1,0-1 1,0 0 0,0 1 0,0-1 0,0 0-1,1-1 1,-1 1 0,0 0 0,4-1 0,-2 0 25,-1 0 1,1-1 0,-1 1 0,1-1 0,-1 0 0,0-1 0,1 1 0,-1-1 0,0 0 0,0 0-1,0 0 1,0 0 0,-1-1 0,1 0 0,-1 1 0,1-1 0,-1-1 0,4-3 0,-5 4-29,0 0 0,0 0 0,0 0 0,-1 0 0,1 0 1,-1-1-1,1 1 0,-1 0 0,0-1 0,-1 1 0,1-1 1,0 1-1,-1-1 0,0 0 0,0 1 0,0-1 0,0 1 1,-1-1-1,1 1 0,-1-1 0,0 1 0,0-1 0,-3-6 1,2 5-67,-1 0 0,0 0 0,-1 0 0,1 0 0,-1 0 0,0 1 0,0-1 0,0 1 0,0 0 0,-1 1 0,0-1 0,0 1 0,0 0 0,-7-4 0,9 6-4,0 0 1,0 0 0,0 0 0,-1 0-1,1 0 1,0 1 0,-1-1-1,1 1 1,0 0 0,-1 0 0,1 0-1,0 1 1,-1-1 0,1 1-1,0 0 1,-1-1 0,1 2 0,0-1-1,0 0 1,0 1 0,0-1 0,0 1-1,0 0 1,0 0 0,1 0-1,-1 0 1,-2 3 0,-4 5-32,0 0 0,1 1 0,0 0 0,1 1 0,0 0-1,0 0 1,2 0 0,-1 1 0,-6 25 0,10-30 94,0 1 1,0-1-1,1 1 0,0 0 1,1-1-1,0 1 0,0 0 0,1-1 1,0 1-1,0-1 0,1 1 0,0-1 1,1 0-1,0 1 0,0-1 0,0 0 1,6 7-1,-1-2 115,1 0 0,1-1 0,0 0 0,20 17 1,-26-26-120,-1 0 1,1 0-1,0 0 1,0-1 0,0 1-1,0-1 1,0 0 0,0 0-1,1-1 1,-1 1 0,1-1-1,-1 0 1,1 0 0,0 0-1,-1-1 1,1 0 0,0 0-1,-1 0 1,8-1 0,5-3-331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6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15 1664,'0'0'46,"0"0"0,1 0 1,-1 0-1,1 0 0,-1 0 1,1 0-1,-1-1 0,0 1 0,1 0 1,-1 0-1,1-1 0,3-5 2642,-8 0-150,-19 16-213,1-7-1099,19-3-1136,0 0 0,0 0 1,0 0-1,0 1 1,0 0-1,0-1 0,0 1 1,0 0-1,0 0 0,1 0 1,-1 1-1,0-1 1,-2 2-1,1 1-10,-1-1 1,1 1-1,0 0 1,0 0-1,1 0 0,-1 0 1,1 1-1,0-1 1,0 1-1,-4 8 0,6-10-69,0 0 0,1 0 0,-1 0 0,1 0 0,-1 0 0,1 0 0,0 0 0,0 0 0,0 0 0,1 0 0,-1 0 0,1 0 0,0 0 0,-1 0 0,1 0 0,1 0 0,-1 0 0,0 0 0,1-1 0,2 5 0,0-1 34,1 0 0,-1-1 0,1 0 0,0 1 1,11 7-1,15 8-5015,-23-14 3333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6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38 4064,'-18'-24'1824,"15"18"-1568,-2 1-64,10 5-160,-5-3-160,3 3-96,7 3 128,2 2-2752,1 1 1568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7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24 2240,'-5'1'890,"0"-1"1,0 0-1,0 1 1,-8 2-1,8-2-601,0 1-1,0 1 0,1-1 0,-1 0 0,1 1 0,0 0 0,-5 3 0,-1 2 1,0 0-1,0 1 1,1 0-1,0 0 1,1 1 0,0 0-1,0 1 1,-6 12-1,13-20-280,0 0-1,0-1 0,0 1 0,1 0 0,-1 0 1,1 0-1,0 0 0,0 0 0,0-1 1,0 1-1,0 0 0,0 0 0,1 0 0,0 0 1,-1-1-1,1 1 0,0 0 0,0 0 1,1-1-1,-1 1 0,0-1 0,1 1 0,0-1 1,-1 0-1,1 0 0,0 1 0,0-1 1,1 0-1,-1-1 0,5 4 0,6 1 57,0 0 0,1-2-1,0 1 1,0-2-1,0 0 1,0 0 0,29 0-1,-18-3 178,1-1 0,-1-1-1,43-9 1,-58 9-138,1-1 0,-1 0 0,0-1 0,0 0 0,0 0 0,0-1 0,-1-1 0,15-11 0,-20 15-72,-1-1 1,1 0-1,-1-1 1,0 1-1,-1 0 0,1-1 1,0 0-1,-1 1 0,0-1 1,0 0-1,0 0 1,0-1-1,-1 1 0,0 0 1,0 0-1,0-1 1,0 1-1,0-1 0,-1 1 1,0 0-1,0-1 0,0 1 1,-2-8-1,1 7-30,0 0 0,0 0 0,0 1 0,-1-1 0,1 1 0,-1-1 0,0 1 0,0 0 0,-1 0 0,0 0 0,1 0 0,-1 0 0,0 0 0,-1 1 0,1 0 0,-1-1 0,1 1 0,-1 0 1,0 1-1,-5-4 0,1 3-155,0 1 0,1-1 0,-1 1 0,0 0 0,-1 1 0,1 0 1,0 0-1,0 1 0,0 0 0,-1 0 0,1 1 0,0 0 0,0 1 0,0-1 1,0 2-1,0-1 0,0 1 0,1 0 0,-14 8 0,19-9-337,0-1 0,0 1 0,0-1-1,1 1 1,-1-1 0,1 1 0,-1 0-1,-2 4 1,3 2-1370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8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3552,'-1'1'149,"0"0"0,0 0 0,0 0 1,0 0-1,0 0 0,1 0 0,-1 0 0,0 0 0,1 1 1,-1-1-1,1 0 0,0 0 0,-1 0 0,1 3 1,-3 23 648,2-18-373,-3 39 1015,3 61 0,8 110 1253,1-115-2210,4 77 144,-12-177-710,-1-3-129,1 1 0,0 0 1,0 0-1,1-1 0,-1 1 0,0 0 0,0-1 0,1 1 0,-1 0 0,1-1 0,0 1 0,0 1 0,4 5-1334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1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 4480,'-1'0'92,"1"0"-1,0 0 1,-1 0 0,1 0-1,0 0 1,-1 0 0,1 0 0,-1 0-1,1 0 1,0 0 0,-1 0-1,1 1 1,0-1 0,-1 0-1,1 0 1,0 0 0,-1 0 0,1 1-1,0-1 1,0 0 0,-1 0-1,1 1 1,0-1 0,0 0 0,-1 1-1,1-1 1,0 0 0,0 0-1,0 1 1,0-1 0,-1 0-1,1 1 1,1 12 990,0-4-337,-7 90 1212,3-53-1530,-2 92 554,6-86 747,0-81-1766,1-1 0,1 0 0,1 1 1,2 0-1,1 0 0,2 0 0,0 1 0,19-37 0,-26 61-10,0 0 0,0 0 1,1 0-1,-1 0 0,1 0 1,0 0-1,1 1 0,-1-1 1,0 1-1,1 0 0,0 0 0,0 0 1,0 1-1,0-1 0,0 1 1,0 0-1,9-3 0,-4 2-127,17-3-206,-25 6 378,0 0-1,0 0 1,0 0 0,-1 0-1,1 0 1,0 0 0,0 0 0,0 0-1,-1 1 1,1-1 0,0 0-1,0 1 1,0-1 0,-1 0 0,1 1-1,0-1 1,-1 1 0,1-1-1,0 1 1,-1-1 0,1 1-1,-1 0 1,1-1 0,0 1 0,-1 0-1,1 0 1,-1 2 46,0 0 0,0 0 0,0-1 0,0 1 0,-1 0 0,1-1 1,-1 1-1,0 0 0,0-1 0,0 1 0,0-1 0,-3 5 0,3-4 26,-10 16 142,-1 1 0,0-1 0,-2-1 0,-17 18-1,0 2-357,30-37 116,0 0 0,1 1 0,-1-1 0,0 0 0,0 0 0,1 1 0,-1-1 1,1 0-1,-1 1 0,1-1 0,0 0 0,0 1 0,-1-1 0,1 1 0,0-1 0,0 0 0,0 1 0,1-1 0,-1 3 1,1-1 66,0 0 0,0-1 0,1 1 0,-1-1 0,0 1 1,1-1-1,0 0 0,-1 1 0,4 2 0,3 2 138,0 0 0,1 0 0,0-1 0,12 7 0,74 40 290,-69-41-426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7.5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1084 3392,'-2'4'1866,"18"-4"958,-9-1-2055,-1 0-1,1 0 1,12-4 0,9-7-401,0-2 0,-1 0 0,0-2 0,-2-1 0,1-1 0,23-23 0,-22 13-149,-1-1 0,39-58 1,34-73 237,-76 118-415,-3 0 0,-1-2 1,-2 0-1,18-75 0,-22 63 308,-4-1 0,-2 0-1,0-81 1,-7 133-277,-1-24-307,1 28 220,0 1-1,0 0 1,0-1-1,0 1 1,0 0-1,0-1 1,0 1 0,0-1-1,0 1 1,0 0-1,-1-1 1,1 1-1,0-1 1,0 1-1,0 0 1,0-1-1,-1 1 1,1 0 0,0-1-1,0 1 1,-1 0-1,1 0 1,0-1-1,0 1 1,-1 0-1,1 0 1,0-1-1,-1 1 1,1 0-1,0 0 1,-1 0 0,1 0-1,-1-1 1,1 1-1,0 0 1,-1 0-1,1 0 1,-1 0-1,1 0 1,0 0-1,-1 0 1,1 0 0,0 0-1,-1 0 1,1 0-1,-1 0 1,1 1-1,0-1 1,-1 0-1,1 0 1,0 0-1,-1 0 1,1 1-1,0-1 1,-1 1 0,-2 1-21,0 2 0,0-1 0,1 0 0,0 1 0,-1-1 0,1 1 0,0-1 0,1 1 0,-1 0 0,1 0 1,-2 5-1,-2 6 27,-85 241 195,76-203-96,2 0 1,3 0-1,1 1 1,4 0-1,2 82 1,3-112-12,1 1 0,2-1-1,6 28 1,-6-39-5,1 1 0,0 0-1,0-1 1,1 0 0,1 0 0,14 20-1,-18-30-14,-1 1 0,1-1 0,1 0 0,-1 0 0,0 0 0,1 0 0,-1 0 0,1-1 0,0 1 0,0-1 0,0 0 0,0 0 0,0-1 0,9 3 0,-10-4-9,-1 1 0,1-1 0,0 0-1,0 0 1,0 0 0,0-1 0,0 1 0,0-1 0,0 1 0,-1-1 0,1 0 0,0 0 0,0 0 0,-1 0 0,1-1 0,-1 1 0,1-1 0,-1 0 0,1 1 0,-1-1 0,0 0 0,0 0 0,2-4 0,2-2 14,0 0 0,-1 0 0,0-1 0,-1 1 0,0-1 1,0 0-1,-1-1 0,3-12 0,-3 8-86,-1-1 0,0 0-1,-1 0 1,-1-26 0,0 38-64,0 0 1,0 0-1,-1 0 0,1 0 0,-1 0 1,0 0-1,0 0 0,-2-5 0,3 8 65,-1 0 0,1 0-1,0-1 1,0 1-1,0 0 1,0 0-1,0 0 1,-1 0 0,1-1-1,0 1 1,0 0-1,0 0 1,-1 0-1,1 0 1,0 0 0,0 0-1,0 0 1,-1-1-1,1 1 1,0 0-1,0 0 1,0 0-1,-1 0 1,1 0 0,0 0-1,0 0 1,-1 0-1,1 0 1,0 0-1,0 0 1,0 1 0,-1-1-1,1 0 1,0 0-1,0 0 1,-1 0-1,1 0 1,0 0 0,0 0-1,0 0 1,0 1-1,-1-1 1,1 0-1,0 0 1,0 0 0,0 0-1,0 1 1,0-1-1,-1 0 1,1 0-1,0 0 1,0 1-1,0-1 1,0 0 0,0 0-1,0 1 1,0-1-1,-8 17-276,8-16 265,-4 10 2,0 0 1,1 0-1,0 0 1,1 0-1,1 0 1,0 1-1,0-1 1,1 0-1,0 1 1,1-1-1,0 0 1,1 0-1,0 1 1,1-1-1,0 0 1,9 19 0,-9-26 50,-1 0 0,1 0 0,0 0 0,0-1 0,0 1 0,0-1 0,1 0 1,-1 0-1,1 0 0,0 0 0,0-1 0,0 1 0,0-1 0,0 0 0,0 0 1,1-1-1,-1 1 0,1-1 0,-1 0 0,1 0 0,5 0 0,7 1 127,0-2 1,0 0-1,0 0 0,25-5 0,-25 2 10,0 0 1,0-1 0,0-1 0,0-1-1,23-11 1,-29 11-84,0-1 0,0 0 0,0 0 0,-1-1 0,0-1 0,-1 0 0,0 0-1,11-14 1,-5 1 3,0-1-1,-1 0 1,11-28-1,27-81 195,-31 68-224,23-121 1,-12-69-568,-30 237 473,0-2-305,-1 0 0,-1-31 1,-2 46 42,-2 8 203,-3 12 0,-33 151-316,12-64 357,-83 290-133,51-189 325,-117 346 1413,166-524-240,71-114-1263,119-137-1,-75 104-133,-84 94 128,-1-1 0,26-55 0,-6-3 45,41-81-31,27-3-34,-18 29-104,-64 97 199,26-61-1,-38 72-74,-12 30-147,-8 20 118,-7 19-9,-53 159-79,35-56 27,-15 158-1,40-162 202,10-78-3171,-1-44 1647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1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1984,'8'-9'7524,"-2"9"-7432,-1 1-1,1 0 1,0 0 0,0 0 0,9 4-1,-11-1-13,-1-1 0,0 1 0,1 0 0,-1 1-1,-1-1 1,1 0 0,-1 1 0,3 5 0,-3-6-64,7 19 73,-1-1-1,0 1 1,7 44 0,15 101 642,-7 1-1,1 273 1,-25-380 15,-17 116 0,5-93-262,-16 96 288,-15-5 229,41-166-921,0 0 0,-1-1 0,-1 1 0,0 0 0,0-1 0,0 0 0,-10 11 0,13-19-111,-10 11-654,12-12 592,-1 0 1,1 0 0,-1 0 0,1 0-1,-1 1 1,1-1 0,-1 0 0,1 0-1,-1 0 1,1 0 0,0 0 0,-1-1-1,1 1 1,-1 0 0,1 0 0,-1 0-1,1 0 1,-1 0 0,1-1-1,0 1 1,-1 0 0,1 0 0,-1-1-1,1 1 1,0 0 0,-1 0 0,1-1-1,0 1 1,0 0 0,-1-1 0,1 1-1,0-1 1,0 1 0,-1 0 0,1-1-1,0 1 1,0-1 0,0 1 0,-1-1-1,-6-20-3441,6-1 1158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7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20 3072,'-2'-10'3206,"2"10"-3174,0 0-1,0 0 0,0 0 0,0 0 0,0 1 219,0-1-219,0 0 1,0 0-1,-1 0 0,1 0 0,0 0 0,0 0 1,0 0-1,0 0 0,0 0 0,0 0 0,0 0 1,0 0-1,0 0 0,-1 0 0,1 0 0,0 0 1,0 0-1,0 0 0,0 0 0,0 0 0,0 0 1,0 0-1,0 0 0,0 0 0,-1 0 1,1 0-1,0 0 0,0-1 219,0 1-219,0 0 0,0 0 0,-1 0 0,1 0 1,0 0-1,0 0 0,0 0 0,0 0 0,0 0 1,0-1-1,0 1 0,0 0 0,0 0 1,0 0-1,0 0 0,0 0 0,0 0 0,0 0 1,0-1-1,-5 3 1296,11-3-308,17-4-693,152 1 579,-104 5-722,-62-1-136,-1 1 0,1 0 1,0 0-1,-1 1 0,1 0 1,-1 0-1,10 5 838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 2080,'-2'1'287,"1"-1"0,-1 1-1,1 0 1,-1-1 0,1 1 0,-1 0 0,1 0 0,0 0 0,-1 0-1,1 0 1,0 0 0,0 1 0,-2 2 0,1-2 146,0 0 0,0 0 0,0 0 0,0 0 0,0 0-1,-4 2 1170,9-4-654,13-6-367,11-1-354,-1 0 0,1 2 0,0 1 0,0 1 0,0 2 0,36 2 0,-28 0-88,-26-2-87,1 1 0,-1 1 0,1 0 1,17 4-1,3 2 420,-16-6-3019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8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 2976,'-1'0'71,"1"0"1,-1-1 0,1 1-1,0 0 1,-1-1-1,1 1 1,-1 0-1,1 0 1,-1 0-1,1-1 1,-1 1 0,1 0-1,-1 0 1,1 0-1,-1 0 1,1 0-1,-1 0 1,1 0-1,-1 0 1,1 0-1,-1 0 1,1 0 0,-1 0-1,1 0 1,-1 0-1,1 1 1,-1-1-1,1 0 1,-1 0-1,1 1 1,0-1 0,-1 0-1,1 0 1,-1 1-1,1-1 1,0 1-1,-1-1 1,1 0-1,0 1 1,-1-1-1,1 1 1,0-1 0,0 0-1,-1 1 1,-11 9 1625,10-9-1508,0-1-1,0 1 0,1 0 1,-1-1-1,0 1 1,1 0-1,-1 0 1,1 0-1,-1 0 0,1 0 1,-3 3-1,-1-3 449,12-1-255,41-1 797,-5 0 61,77 8 0,-118-6-1243,-1-1 1,1 0 0,-1 0 0,1 0-1,0 0 1,-1 0 0,1 0 0,0 0-1,1-1 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164 168 2976,'0'0'51,"-1"0"1,1-1 0,0 1-1,0 0 1,-1 0-1,1 0 1,0 0-1,0 0 1,-1 0 0,1 0-1,0 0 1,0 0-1,-1 0 1,1 0-1,0 0 1,0 0-1,-1 0 1,1 1 0,0-1-1,0 0 1,0 0-1,-1 0 1,1 0-1,0 0 1,0 0 0,-1 1-1,1-1 1,0 0-1,0 0 1,0 0-1,0 0 1,-1 1-1,1-1 1,0 1 0,7 5 1436,16 3 147,-15-7-1427,0-1 1,0-1-1,1 1 1,-1-2-1,0 1 1,0-1-1,0 0 1,0 0-1,0-1 1,15-5-1,-19 5-169,0 0-1,0 0 0,0-1 1,0 1-1,0-1 1,0 1-1,-1-1 0,1-1 1,-1 1-1,0 0 0,0-1 1,0 1-1,0-1 1,-1 0-1,0 0 0,1 0 1,-1 0-1,-1-1 1,4-8-1,-5 10-40,1 0 0,-1-1-1,1 1 1,-1 0 0,0-1 0,0 1 0,0 0 0,0-1-1,-1 1 1,0 0 0,1 0 0,-1-1 0,0 1-1,-1 0 1,1 0 0,0 0 0,-1 0 0,0 0-1,0 1 1,1-1 0,-2 0 0,1 1 0,0-1 0,-5-3-1,3 3 14,0 1 0,1-1 0,-1 1-1,0 0 1,0 0 0,-1 0 0,1 1-1,0-1 1,0 1 0,-1 0-1,1 0 1,-1 1 0,1-1 0,-1 1-1,1 0 1,-1 0 0,-7 2 0,1 1 122,0 0-1,1 1 1,-1 0 0,1 1 0,0 0 0,-13 9 0,8-3 144,0-1-1,2 2 1,-19 18 0,22-18-39,0 0 1,0 1-1,1 0 1,-9 19 0,14-24-146,0 0 0,0 1 0,1 0 1,1-1-1,-1 1 0,1 0 0,1 1 1,-1 13-1,2-18-49,0-1 1,1 1-1,0 0 0,0-1 1,0 0-1,0 1 0,1-1 1,0 0-1,0 1 0,0-1 1,0 0-1,1-1 0,0 1 1,-1 0-1,1-1 0,1 1 1,-1-1-1,0 0 0,1 0 1,0 0-1,-1-1 0,6 3 1,5 3 64,0-1 1,0-1 0,1 0-1,30 8 1,-19-8 163,0-1-1,46 3 1,-56-7-694,1-2 1,-1 1-1,0-2 0,0 0 0,27-8 0,-17 2-1077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2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6 177 2720,'-4'3'6320,"3"14"-4713,2 21-1076,12 32 684,-4-28-638,38 139 612,-34-138-996,-5-16-94,1 0 0,1-1 0,1 1 0,2-2 0,0 0 0,21 28 0,-21-35 21,-5-6-3,1 0 1,20 19-1,-27-28-70,0-1 1,1 0-1,-1-1 0,0 1 1,1 0-1,0-1 0,-1 1 1,1-1-1,0 0 0,0 0 1,-1 0-1,1 0 0,0 0 1,0-1-1,0 1 0,0-1 0,0 0 1,0 0-1,5-1 0,-7 1-16,1 0 0,-1-1 0,0 1 0,1-1 0,-1 0 0,0 1 0,0-1 0,0 0 0,0 0 0,0 0 0,0 0 0,0 0 0,0 0 0,0 0 0,0 0 0,0 0 0,0 0 0,-1-1 0,1 1 0,0-2 0,11-35 305,-12 36-320,20-83 326,21-88 4,-20 96-477,59-200-538,-57 202 590,10-28-2972,-20 78 1403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36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0 793 1888,'0'0'613,"9"-7"577,0-1-443,0-1 1,-1 0 0,-1 0 0,1-1-1,10-18 1,-3 5-253,68-122 1046,-62 105-1274,34-61 447,5 2 1,75-94 0,-111 161-625,-16 20-111,1 1 0,0-1-1,1 1 1,14-11 0,-23 21 12,1 0 0,-1-1 0,1 1 0,-1 0 0,1 1 0,-1-1 0,1 0 0,0 0 0,-1 1 0,1-1 0,0 1 0,0-1 0,0 1 0,-1 0 0,1 0 0,0 0 0,0 0 0,0 0 0,0 0 0,-1 0 0,1 1 0,0-1 0,0 1 0,0-1 0,-1 1 1,1 0-1,0-1 0,-1 1 0,1 0 0,-1 0 0,3 2 0,-2-1 22,0 0 1,0 0 0,0 0-1,0 0 1,-1 0 0,1 0-1,-1 1 1,0-1 0,0 0-1,1 1 1,-2-1 0,1 1-1,0 0 1,0-1 0,-1 1-1,1-1 1,-1 1 0,0 0-1,0-1 1,0 6 0,-1-5 53,1 1 0,-1-1 0,0 0 1,0 1-1,0-1 0,0 0 1,-1 0-1,1 0 0,-1 0 0,0 0 1,0 0-1,-3 3 0,-2 1 85,0 0-1,-1-1 1,0 0-1,0 0 1,0-1-1,-14 7 1,-58 18 90,60-23-217,15-6-143,-1 1-1,1 1 1,-1-1 0,1 1-1,0-1 1,0 1-1,0 1 1,1-1 0,-8 8-1,2 4-611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36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88 2656,'-4'-7'837,"3"6"-501,14 14 2091,-12-12-2336,0 0 0,-1 0 0,1 0 0,0 0 0,0 0 0,-1 1 0,1-1 0,-1 0 0,1 0 0,-1 1 0,0-1 0,1 0 0,-1 1 0,0 2 0,0 23 555,0-17-396,0 16 377,0 1-1,-2-1 1,-9 46 0,11-88 251,0 10-862,0-1-1,1 0 1,-1 0-1,1 1 1,1-1-1,-1 0 1,3-6-1,51-93-317,-44 87 280,1 2 0,0-1 1,24-24-1,-33 39 32,1 1-1,-1-1 1,0 1 0,0 0-1,1 0 1,-1 1 0,1-1 0,0 1-1,0-1 1,-1 1 0,7-1-1,-9 2-9,1 0-1,-1 0 0,0-1 0,0 1 1,0 0-1,0 0 0,0 0 1,1 1-1,-1-1 0,0 0 1,0 0-1,0 0 0,0 1 0,0-1 1,0 1-1,0-1 0,0 1 1,0-1-1,0 1 0,0 0 1,0-1-1,0 1 0,0 0 0,0 0 1,-1 0-1,1-1 0,0 1 1,-1 0-1,1 0 0,0 0 0,-1 0 1,1 0-1,-1 0 0,0 1 1,1-1-1,-1 0 0,0 0 1,0 0-1,0 0 0,1 0 0,-1 0 1,0 1-1,-1 0 0,1 3 29,0-1 0,-1 0 0,1 0 0,-1 0 1,0 1-1,0-1 0,-1 0 0,1 0 0,-1 0 0,0-1 0,0 1 0,0 0 0,0-1 0,-1 1 0,0-1 0,1 0 0,-1 0 0,0 0 0,-1 0 0,1 0 0,-5 2 0,-3 2 53,1-2 0,-1 0 0,0 0 0,0-1 0,-1 0 0,-14 3 0,21-7-119,-5 0-199,10 0 236,0 0 0,-1 0 0,1 0 0,0 0 0,0 0-1,0 0 1,0 0 0,0 0 0,0 0 0,0 0-1,0 0 1,0 0 0,-1 1 0,1-1 0,0 0 0,0 0-1,0 0 1,0 0 0,0 0 0,0 0 0,0 0-1,0 0 1,0 0 0,0 0 0,0 0 0,0 0 0,0 0-1,-1 0 1,1 1 0,0-1 0,0 0 0,0 0 0,0 0-1,0 0 1,0 0 0,0 0 0,0 0 0,0 0-1,0 0 1,0 1 0,0-1 0,0 0 0,0 0 0,0 0-1,0 0 1,0 0 0,0 0 0,0 0 0,0 0 0,0 0-1,1 1 1,-1-1 0,0 0 0,0 0 0,0 0-1,0 0 1,0 0 0,0 0 0,0 0 0,0 0 0,0 0-1,0 0 1,0 0 0,0 0 0,1 0 0,-1 0-1,0 0 1,0 1 0,0-1 0,32 26 1764,52 32-1,-81-55-1634,5 2-1594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37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2976,'-1'40'5392,"1"-38"-5299,-5 41 1041,2 1-1,3 49 0,0-49-807,-1-32-15,1 0 0,2 21 0,1-25-119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37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0 3648,'-5'5'406,"1"1"1,-1-1 0,1 1-1,0 0 1,0 0 0,1 1-1,0-1 1,0 1-1,-3 9 1,-1 2 241,-85 201 2723,25-91-2123,53-103-1097,-1 0 0,-19 23 0,6-9 137,10-7-74,16-30-737,13-7-3674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7.9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8 104 10400,'-8'-26'3840,"13"18"-2976,16-4-256,2 4-128,21-3-384,20-5-160,26 4 0,-3 4-384,-9 5 224,-3 3-5312,-4 15 3040,-10 1-1920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3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25 2080,'2'-1'341,"-1"0"0,1-1 0,0 1 0,-1 0 0,1 0 0,0 0 1,0 0-1,0 0 0,0 0 0,0 1 0,3-2 0,3-1 300,1 0 0,13-2 0,-17 5-524,-1-1-1,1 1 1,-1 1 0,1-1 0,-1 1 0,1-1 0,-1 1 0,9 4 0,-11-5-101,-1 1 0,1 0 1,0-1-1,-1 1 0,0 0 1,1 0-1,-1 0 0,1 0 1,-1 1-1,0-1 0,0 0 1,0 0-1,0 1 0,0-1 1,0 1-1,0-1 1,0 1-1,0-1 0,-1 1 1,1 0-1,-1-1 0,1 1 1,-1 0-1,0-1 0,1 1 1,-1 2-1,0 0 30,-1 0 1,1-1-1,-1 1 1,0-1-1,0 1 1,0-1-1,-1 1 1,1-1-1,-1 0 1,1 0-1,-1 1 0,-4 3 1,-3 4 171,-19 19-1,14-16 136,6-6-248,0 1 341,-1 0 0,0-1-1,-14 11 1,22-19-387,-20 16 644,21-16-669,-1 0 0,1 0-1,-1 1 1,1-1 0,-1 0 0,1 1 0,0-1 0,-1 1-1,1-1 1,0 0 0,-1 1 0,1-1 0,0 1 0,0-1 0,-1 1-1,1-1 1,0 1 0,0-1 0,0 1 0,0-1 0,0 1-1,0-1 1,0 1 0,0 0 0,0-1 0,0 1 0,0-1-1,0 1 1,0-1 0,0 1 0,0-1 0,0 1 0,1-1 0,-1 1-1,0-1 1,0 1 0,1 0 0,0-1 13,-1 0 0,1 1 0,0-1 0,0 0 0,-1 0 0,1 1 0,0-1 0,0 0 0,-1 0 1,1 0-1,0 0 0,0 0 0,0 0 0,-1 0 0,1 0 0,0 0 0,0-1 0,0 1 0,2-1 99,152-9 792,-108 7-1055,-20 2 106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3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70 140 3968,'-3'4'4165,"3"-4"-4063,3 10 1280,-2-9-1261,0 1 0,0-1 0,0 1 0,0-1 0,0 1 0,0-1 1,0 1-1,0-1 0,0 0 0,2 1 0,1 0-25,0-1 0,0 0 0,0 0 0,0 0-1,0-1 1,0 1 0,0-1 0,0 0 0,0 0 0,0 0 0,0-1 0,0 1 0,5-3 0,-2 2-1,-1-1 0,1 0 1,-1-1-1,0 0 1,0 0-1,12-7 1,-16 8-80,-1 0 1,1 1-1,0-1 1,-1 0 0,1 0-1,-1 0 1,1 0 0,-1 0-1,0 0 1,0-1-1,0 1 1,0 0 0,-1 0-1,1-1 1,0 1 0,-1-1-1,0 1 1,0 0 0,1-1-1,-1 1 1,-1-1-1,1 1 1,0 0 0,-1-1-1,1 1 1,-1-1 0,1 1-1,-1 0 1,0 0-1,-2-4 1,1 1-45,-1 0 1,0 0-1,0 0 0,0 0 0,-1 1 1,1-1-1,-1 1 0,0 0 0,-1 0 1,1 0-1,-1 0 0,-5-3 0,5 5-15,0-1 1,0 1-1,0 0 0,0 0 0,0 1 1,0 0-1,-1 0 0,1 0 0,0 0 0,-9 1 1,11 0 24,0 1 0,0-1 0,0 1 0,0-1 1,0 1-1,0 0 0,0 0 0,0 0 0,0 1 1,1-1-1,-1 1 0,1-1 0,-1 1 0,1 0 1,-1 0-1,1 0 0,0 0 0,0 1 0,-3 3 1,0 1-67,2-3 38,0 0 1,0 0-1,1 1 0,-1 0 0,1-1 0,0 1 0,0 0 1,-2 7-1,3 0 37,-7 53 725,7-57-579,1 0-1,1 0 1,0 0 0,0 0-1,0 0 1,4 9 0,-2-6 12,3 6 253,-1 0 1,13 23 0,-15-35-315,0 0 1,0 0 0,1 0-1,0-1 1,0 1 0,0-1-1,0 0 1,0 0 0,1-1-1,0 1 1,7 3 0,-3-2-124,0-1 0,1-1 0,0 1 0,-1-2 0,1 1 0,0-1 1,1-1-1,16 1 0,-14-2-1849,0 0 0,-1-1-1,23-5 1,-5 1-990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0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6 3552,'0'0'103,"-1"-1"0,1 1 0,-1-1 0,0 1 0,1-1 0,-1 1 0,1 0 0,-1-1 0,0 1 0,1 0 0,-1 0 1,0-1-1,1 1 0,-1 0 0,0 0 0,0 0 0,1 0 0,-1 0 0,0 0 0,1 0 0,-1 0 0,0 0 0,0 0 0,1 1 0,-1-1 0,0 0 0,1 0 0,-1 1 0,0-1 0,1 0 0,-1 1 1,1-1-1,-1 1 0,0-1 0,1 0 0,-1 1 0,1 0 0,-1-1 0,1 1 0,0-1 0,-1 1 0,0 0 0,-2 5 215,0-1 1,0 1-1,1 0 0,-3 7 1,1-3 228,-3 8 15,0 0-1,1 1 0,1-1 1,-4 29-1,8-36-467,1-1 0,-1 1 1,2-1-1,-1 1 0,2-1 1,-1 1-1,1-1 0,1 0 0,6 18 1,-5-19-95,17 38 374,-19-43-447,0-1 1,1 1-1,-1 0 0,1-1 1,0 1-1,-1-1 0,2 0 1,-1 0-1,4 2 1,6 0-2627,1-2 710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0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39 4160,'-22'-19'1856,"19"6"-1600,-2 10 1088,0 0-1056,5 6-160,-3-3-320,6 0 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3 3328,'-8'-1'374,"7"0"-299,-1 1-1,0 0 0,1 0 0,-1 0 0,1 0 1,-1 0-1,1 0 0,-1 0 0,0 0 1,1 1-1,-1-1 0,1 1 0,-1-1 1,-1 2-1,-9 2 310,1 1 1,-1 1-1,1 0 1,1 0-1,-1 1 1,1 1 0,0-1-1,1 2 1,-11 10-1,11-7-186,0 1-1,0 0 1,1 0 0,1 1-1,0 0 1,1 0 0,1 1-1,-4 17 1,6-23-143,1 1 0,0 0 0,1 0 0,0 0 0,1 0 0,0 0 0,0 0 0,1 0 0,1 0 0,0 0 0,0 0 0,1 0 0,6 16 0,-6-21-11,0 0 1,0 0-1,0 0 0,1-1 0,0 1 0,0-1 0,0 0 0,0 0 1,1 0-1,-1 0 0,1-1 0,0 0 0,5 3 0,-2-2 32,0-1 1,0 0-1,0-1 0,1 1 0,-1-2 0,1 1 0,-1-1 1,14 0-1,-12-1-11,-1 0-1,1-1 1,0 0 0,0-1 0,0 0 0,-1 0-1,1-1 1,-1-1 0,0 1 0,0-1 0,0-1-1,-1 0 1,1 0 0,-1-1 0,0 0 0,10-9 0,-8 1 8,0 0 1,-1 0 0,-1 0 0,0-1-1,8-25 1,-13 31-61,0 0 0,-1 0 0,0 0 0,0-1 0,-1 1 0,0-1 0,-1 1 0,0 0 0,-1-1 0,0 1-1,0-1 1,-1 1 0,-6-18 0,6 21-27,0-1-1,-1 1 1,0 0-1,-1 0 1,1 1-1,-1-1 1,0 1 0,-1-1-1,1 1 1,-1 1-1,0-1 1,0 1-1,0-1 1,-1 1-1,0 1 1,1-1-1,-1 1 1,-1 0-1,1 1 1,-9-4 0,-1 2-220,1 0 1,-1 1 0,-31-1-1,32 7-2348,14-3 2418,1 0-1,-1 0 0,1 19-8033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2912,'-15'5'923,"15"-4"-888,0-1 0,-1 0 0,1 0 0,0 1 1,-1-1-1,1 0 0,0 1 0,0-1 1,-1 0-1,1 1 0,0-1 0,0 1 0,0-1 1,0 0-1,-1 1 0,1-1 0,0 1 1,0-1-1,0 1 0,0-1 0,0 0 1,0 1-1,0-1 0,0 1 0,0-1 0,0 1 1,1 0-1,-2 6 968,-11 60 2047,-1 0-1671,-5 95-1,10-71-753,-13 179 265,21-265-985,-1-3-256,1 1-1,0-1 0,-1 0 1,1 1-1,0-1 1,1 0-1,-1 1 0,0-1 1,1 0-1,0 4 1,7 3-1953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2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3488,'0'0'63,"-1"0"-1,1 0 1,-1 0-1,1 0 1,-1 1 0,1-1-1,0 0 1,-1 0 0,1 0-1,-1 1 1,1-1-1,0 0 1,-1 1 0,1-1-1,0 0 1,0 1-1,-1-1 1,1 0 0,0 1-1,0-1 1,-1 1 0,1-1-1,0 0 1,0 1-1,0-1 1,0 1 0,0-1-1,-1 1 1,-1 19 248,1-11 394,-8 110 2639,4-20-1995,4-85-1040,1-13-226,0 1-1,0-1 1,0 1-1,0-1 1,0 1-1,0 0 0,-1-1 1,1 1-1,-1-1 1,0 1 409,1-2-478,0 0 0,0 0 0,0 0 0,0 0 0,0 0 0,0 0 1,0 0-1,0 0 0,0 0 0,0 0 0,-1 0 0,1 0 0,0 0 0,0 0 1,0 0-1,0 0 0,0 0 0,0 0 0,0 0 0,0 0 0,1-7 301,4-9-253,-5 16-57,19-45-133,43-76 0,-53 108-34,-1 0 1,22-21-1,-27 30 128,0 1-1,0 0 1,0 1 0,0-1-1,1 1 1,-1-1-1,1 1 1,0 0 0,0 0-1,0 1 1,0-1 0,0 1-1,0 0 1,0 0 0,7-1-1,-9 2 14,-1 0-1,1 0 1,0 0-1,-1 0 0,1 0 1,0 1-1,-1-1 1,1 1-1,-1-1 1,1 1-1,-1-1 1,1 1-1,-1 0 0,1 0 1,-1 0-1,0 0 1,1 0-1,-1 0 1,0 0-1,0 0 1,0 0-1,0 0 0,0 1 1,0-1-1,0 1 1,0-1-1,0 0 1,-1 1-1,1-1 0,0 1 1,-1 0-1,0-1 1,1 1-1,-1-1 1,0 4-1,1-1 27,-1 1 0,-1-1 0,1 1 1,0-1-1,-1 1 0,0-1 0,0 0 0,0 1 0,-1-1 0,0 0 1,-3 7-1,1-4 82,-1 0 1,0 0 0,-1 0 0,0-1 0,0 1 0,0-2-1,0 1 1,-1 0 0,0-1 0,0-1 0,-1 1-1,1-1 1,-1 0 0,-9 3 0,22-4 353,-1 1 1,1-1-1,-1 0 1,9 4-1,0 0-61,1 2-110,18 16 1,-27-21-378,-1 0 0,1 0 0,-1 0 0,-1 1 0,1 0 0,0 0 0,3 8 0,2 2-394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17 2656,'-9'-17'6537,"6"27"-5768,-10 65 1314,-4 133 0,24 29-1849,-7-229-932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5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 4160,'-12'-11'1856,"12"8"-1600,4-2 1760,4 10-1152,5-5 1472,10 0-1312,2 0 512,6 0-864,-1 0-192,1 0-288,-6 0-64,1 3-64,-4 0 32,-1 2-64,-3-2-1792,-1 2 992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5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 3552,'-1'-2'333,"1"2"-299,0 0 0,0 0 0,0 0 1,0 0-1,0 0 0,0 0 0,1 0 0,-1 0 0,0 0 0,0 0 0,0 0 1,0 0-1,0-1 0,0 1 0,1 0 0,-1 0 0,0 0 0,0 0 0,0 0 1,0 0-1,0 0 0,0 0 0,0 0 0,1 0 0,-1 0 0,0-1 1,0 1-1,0 0 0,0 0 0,0 0 0,0 0 0,0 0 0,0 0 0,0-1 1,0 1-1,0 0 0,0 0 0,0 0 0,0 0 0,0 0 0,0 0 0,0-1 1,0 1-1,0 0 0,0 0 0,0 0 0,0 0 0,0 0 0,0 0 0,0-1 1,0 1-1,0 0 0,0 0 0,0 0 0,0 0 0,0 0 0,-1 0 0,1 0 1,0-1-1,0 1 0,0 0 0,0 0 0,0 0 0,0 0 0,0 0 0,-1 0 1,1 0-1,0 0 0,0 6 1288,-11 136 3568,2-57-3833,5-25-695,-9 193 1004,16-147-2507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8.7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28 2720,'-1'-1'768,"-3"-25"5956,4 26-6609,0 0 0,1 0 0,-1 0 1,0 0-1,1 0 0,-1 0 0,0 19 1069,8 172 1120,27 198 768,-34-330-3605,-1-62-161,1 1 0,-1-1 0,1 0 0,-1 1 0,1-1 0,0 1 0,0-1 0,0 1 0,0 0 0,1-1 0,-1 1 0,1 0 0,-1 0 0,3-3 0,1-1 512,17-27-3615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6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0 3328,'-4'5'570,"-1"1"0,1-1 0,0 1 0,-3 7 0,4-7-195,-1 0 0,0 0 0,0 0 0,-7 5 0,-35 29 895,11-10-865,-50 37 113,12-11-50,65-50-433,4-2-23,-1-1 0,1 1 0,-1 0 0,-3 5 0,8-8 22,-1-1 0,1 1 0,-1 0 0,0-1 1,1 1-1,0 0 0,-1 0 0,1-1 0,-1 1 0,1 0 0,0 0 0,0 0 0,-1 0 0,1-1 0,0 1 0,0 0 0,0 0 0,0 0 1,0 0-1,0 0 0,0 0 0,1-1 0,-1 1 0,0 0 0,0 0 0,1 0 0,-1 0 0,0-1 0,1 1 0,-1 0 0,1 0 0,-1-1 1,1 2-1,7 6 346,1-1 0,-1 0 0,13 7 1,-10-7-87,-1 0 1,13 12 0,61 76 1415,-17-18-999,-40-41-610,-21-27-463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7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3 857 2560,'-2'2'1254,"3"-6"104,6-6 659,3-2-1345,-1-1-1,0 0 1,-1 0-1,10-22 1,-3 7-41,2-3-232,39-79 221,-55 107-616,111-242 677,-80 183-506,79-112 0,-96 153-284,19-25-161,-30 42 234,0 0 0,0 0 0,1 0 0,-1 0 0,1 0 0,0 1 0,5-3 0,-8 5 23,0 0 0,-1 0 0,1 1 0,0-1 0,0 1 0,-1-1 0,1 1 0,0-1 0,0 1 0,0 0 0,0 0 0,0 0 0,-1 0 0,1 1 0,0-1 0,0 0 0,0 1 0,0-1 0,-1 1 1,1-1-1,0 1 0,-1 0 0,1 0 0,0 0 0,-1 0 0,1 0 0,-1 0 0,0 0 0,1 1 0,-1-1 0,0 0 0,1 1 0,-1-1 0,0 1 0,0 0 0,1 2 0,0 3 97,1 1-1,-1 0 1,-1-1 0,1 1 0,-1 0 0,-1 0-1,1 0 1,-1 0 0,-1 0 0,1 0-1,-2 0 1,1 0 0,-1-1 0,0 1-1,0 0 1,-5 9 0,-1 0 120,0-1 0,-1 0 0,-1 0 1,0-1-1,-1 0 0,-15 15 0,21-24-154,-1-1-1,0 0 1,-1 0 0,1 0-1,-1-1 1,0 1 0,0-2-1,0 1 1,0-1 0,-1 0-1,1 0 1,-15 2 0,4 0-1522,17-5 1292,1 0 1,0 0-1,-1 0 1,1 1-1,-1-1 1,-4 8-3411,5-7 3410,0-1 1,0 1-1,0-1 1,0 1-1,0-1 1,1 1-1,-1-1 1,0 2-1,7 12-1889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32 3072,'-1'-1'132,"1"0"0,0 1 1,-1-1-1,1 0 0,-1 1 0,1-1 0,0 0 1,0 0-1,-1 1 0,1-1 0,0 0 1,0 0-1,0 1 0,0-1 0,0 0 0,0 0 1,0 1-1,0-1 0,0 0 0,0 0 1,0 1-1,1-1 0,-1 0 0,0 0 0,0 1 1,1-1-1,-1 0 0,1 1 0,-1-1 1,0 0-1,1 1 0,-1-1 0,1 1 0,-1-1 1,2 0-1,2-5 830,-7 61 1726,-22 48-1802,18-69-596,1-1 1,-2 47 0,1-12 671,8-36-242,1-34-714,1 1 0,-1-1-1,0 0 1,0 0 0,0 0 0,0 0-1,0-1 1,-1 1 0,1 0 0,-1-1-1,1 1 1,0-4 0,4 5-3,-1 0-1,1 0 1,-1-1 0,0 1-1,9-5 1,-8 4-17,-1 0 1,1 0 0,0 0-1,-1 1 1,1 0-1,0 0 1,0 1-1,0-1 1,0 1-1,11 2 1,-5-1 9,0 1 1,0 1-1,-1 0 1,17 7 0,-22-7-282,6 1 644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9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 3072,'0'0'25,"0"0"0,0-1 0,0 1 0,0 0 0,0 0 0,0 0 0,0 0 49,0 0-49,0 0 0,0 0 0,0 0 0,0 0 0,-1 0 0,1 0 0,0 0 0,0 0 0,0 0 0,0 0 0,0 0 0,0 0 0,0 0 0,0 0-1,0 0 1,0 0 0,0 0 0,-1 0 0,1 0 0,0 0 0,0 0 0,0 0 0,0 0 0,0 0 0,0 0 0,0 0 0,0 0 0,0 0 0,0 0 0,0 0 0,0 0 0,-1 0-1,1 0 51,0 0-50,0 0 0,0 0 0,0 0 0,0 0 0,0 1 0,0-1 0,0 0 0,0 0 0,0 0 0,0 0 0,0 0 0,0 0 0,0 0 0,0 0-1,0 0 1,0 0 0,0 1 0,-4 7 843,5 51 1818,-4 85 20,1-109-2595,-5 25 583,7-54-2111,13-7-4419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9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15 3488,'0'-2'310,"3"-7"218,-3 9-510,0 0 1,0 0-1,0 0 0,0 0 0,0 0 0,0 0 1,0 0-1,0 0 0,0-1 0,0 1 0,0 0 1,0 0-1,0 0 0,0 0 0,0 0 0,0 0 1,0 0-1,0-1 0,0 1 0,0 0 1,0 0-1,0 0 0,0 0 0,0 0 0,0 0 1,0 0-1,0 0 0,0 0 0,0-1 0,0 1 1,-1 0-1,1 0 0,0 0 0,0 0 0,0 0 1,0 0-1,0 0 0,0 0 0,0 0 0,0 0 1,-1 0-1,1 0 0,0 0 0,0 0 0,0 0 1,0 0-1,0 0 0,0 0 0,0 0 0,0 0 1,-1 0-1,1 0 0,0 0 0,0 0 0,0 0 1,0 0-1,0 0 0,0 0 0,0 0 1,-1 3 294,0-1 1,0 1 0,0 0 0,1 0 0,-1-1 0,1 1 0,0 4 0,-2 9 348,-2 3 119,-2-1 0,-8 20 0,0-1-143,-38 100 1165,41-111-1509,-2-1 1,-1 0 0,-19 27-1,29-47-262,3-4-29,-1 1 1,1 0-1,-1 0 1,1 0 0,0 0-1,0 1 1,-1-1-1,2 0 1,-1 0 0,0 1-1,0 2 1,26-11-9641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4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3552,'5'0'631,"0"0"0,-1 1 0,1-1 0,0 1 0,0 0 0,0 0 0,4 2 0,-8-3-601,0 1-1,0-1 1,0 1-1,0-1 1,0 1-1,0 0 1,0 0-1,0-1 1,-1 1-1,1 0 1,0 0 0,0 0-1,-1 0 1,1 0-1,-1 0 1,1 0-1,-1 0 1,1 0-1,-1 0 1,0 0-1,1 0 1,-1 0-1,0 0 1,0 0-1,0 0 1,0 1 0,0-1-1,0 0 1,0 0-1,0 0 1,0 0-1,0 0 1,-1 0-1,1 0 1,0 1-1,-1-1 1,0 1-1,-4 9 287,-1 0-1,-1 0 1,1-1-1,-2 0 0,1 0 1,-12 11-1,-3-2 474,19-17-614,0 0 1,0 0 0,0 1-1,0-1 1,0 1-1,1 0 1,-1 0-1,1 0 1,0 0 0,-2 5-1,4-8-151,-1 0 1,1 0-1,0 1 0,0-1 0,0 0 1,0 0-1,0 1 0,0-1 0,0 0 0,0 0 1,0 0-1,0 1 0,0-1 0,0 0 1,0 0-1,0 1 0,0-1 0,0 0 0,0 0 1,1 0-1,-1 1 0,0-1 0,0 0 0,0 0 1,0 0-1,0 1 0,0-1 0,1 0 1,-1 0-1,0 0 0,0 0 0,0 1 0,0-1 1,1 0-1,-1 0 0,0 0 0,0 0 1,0 0-1,1 0 0,-1 0 0,0 0 0,0 0 1,1 1-1,10-1 286,-9 0-246,12 0 122,1-2 0,19-4 0,19-2-189,-24 5-15,22 0-1550,-45 3 349,-1 1-1,1-1 1,10 3-1,-2 4-993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51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83 131 2720,'0'0'3552,"8"4"-1627,-2-3-1558,-1 0 1,1 0-1,0 0 1,0-1-1,-1 0 0,1 0 1,10-2-1,41-10 600,-22 4-644,-22 5-205,0 0-1,-1 0 0,1-1 1,-1 0-1,20-11 0,-30 14-85,0-1-1,0 1 1,0-1 0,0 0-1,0 1 1,0-1-1,-1 0 1,1 0-1,2-4 1,-4 5-24,0 0-1,1 0 1,-1 1 0,0-1-1,1 0 1,-1 0 0,0 0-1,0 1 1,0-1 0,0 0-1,0 0 1,0 0 0,0 0-1,0 0 1,0 1 0,0-1-1,0 0 1,-1 0-1,1 0 1,0 1 0,0-1-1,-1 0 1,1 0 0,-1 1-1,1-1 1,-1 0 0,1 0-1,-1 1 1,1-1 0,-1 1-1,0-1 1,1 1 0,-2-2-1,-7-3-89,-1 0-1,0 0 1,1 1 0,-2 0-1,1 1 1,0 0-1,-1 1 1,1 0-1,-1 1 1,-18-1 0,13 2 33,0 2 0,0-1 0,1 2 1,-1 0-1,0 1 0,-14 6 0,24-8 137,0 0-1,1 1 1,0 0-1,0 0 1,0 0 0,0 1-1,0 0 1,0 0-1,1 0 1,0 0-1,0 1 1,0-1-1,0 1 1,1 0-1,0 0 1,0 1-1,0-1 1,1 1 0,0-1-1,0 1 1,0 0-1,1 0 1,-1-1-1,1 1 1,0 7-1,1-2 29,0-1 0,0 1 0,1 0 0,0-1 0,1 1 0,1-1 0,-1 0-1,2 1 1,-1-1 0,1 0 0,1-1 0,0 1 0,8 11 0,-5-10-132,0-1 1,1 0-1,0 0 0,0-1 1,1 0-1,0-1 0,1 0 1,0-1-1,0 0 0,1-1 1,0 0-1,0 0 0,0-2 1,1 1-1,20 3 0,-17-4-2330,28 1-1,-13-1-42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5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 2496,'0'-1'74,"-1"1"0,0-1 0,0 1 0,1-1 0,-1 1 0,0-1 1,0 1-1,1 0 0,-1 0 0,0-1 0,0 1 0,0 0 0,1 0 0,-1 0 0,0 0 0,-1 0 0,1 0 73,0 1-1,0 0 1,0-1-1,0 1 0,0 0 1,0 0-1,0 0 1,1 0-1,-1 0 0,0 0 1,0 0-1,0 1 0,-3 6 148,0-1 0,0 1 0,1 0 0,1 0-1,-1 0 1,1 0 0,0 1 0,1-1-1,0 0 1,0 1 0,1 10 0,1 0-57,0 1 0,2 0 1,7 32-1,-8-44-229,0 0-1,1-1 1,0 1 0,0-1 0,1 0-1,0 0 1,0 0 0,6 7-1,-2-6-225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52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2976,'-8'-11'1536,"8"16"-1600,0-2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52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4 3904,'-5'-1'329,"1"0"0,-1 0 0,0 1 0,0-1 0,0 1 0,0 0 0,0 0 0,0 1-1,1-1 1,-1 1 0,-6 2 0,-6 2 535,-27 12-1,38-14-738,0 0-1,0 0 0,0 1 0,0 0 0,0 0 0,1 0 1,0 1-1,0 0 0,-5 6 0,7-7-90,0 0 0,0 0 0,1 0 0,-1 1 0,1-1 0,0 1 0,1-1 0,-1 1 0,1-1 0,0 1 0,0 0 0,0 0 0,1 7 0,0-3 6,1 0 0,0 0 1,0 0-1,1 0 0,1 0 0,-1 0 1,2 0-1,-1-1 0,1 0 1,0 1-1,1-2 0,-1 1 0,2 0 1,-1-1-1,1 0 0,12 11 1,-9-10 19,0 0 0,0-1 0,1 0 0,0-1 0,0 0 0,1-1 1,-1 0-1,1-1 0,1 0 0,-1 0 0,0-1 0,20 2 0,-23-5-14,-1 0 0,0 0-1,1-1 1,-1 1 0,0-2 0,0 1-1,0-1 1,0 0 0,0-1 0,0 0-1,0 0 1,-1 0 0,1-1 0,-1 0-1,0 0 1,0-1 0,-1 1-1,1-1 1,-1-1 0,0 1 0,-1-1-1,1 1 1,5-11 0,-7 11-42,1-1 1,-1 0 0,0 1-1,-1-1 1,0 0 0,1-1-1,-2 1 1,1 0-1,-1 0 1,0-1 0,0 1-1,-1-1 1,0 1-1,0-1 1,-1 1 0,1-1-1,-1 1 1,-1 0-1,1 0 1,-1-1 0,0 1-1,-1 0 1,1 0-1,-1 1 1,0-1 0,-1 0-1,-3-4 1,2 4-64,0 0 1,-1 0-1,1 0 0,-1 1 1,0 0-1,0 0 0,-1 1 1,1 0-1,-1 0 0,0 0 1,-10-3-1,-7 0-293,2 3 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29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53 6304,'-11'-11'2060,"14"20"-621,5 13-1018,6 32 864,11 101 0,-17-94-615,-4-38-279,-1 0 0,-1 0 0,-1 0-1,-2 26 1,0-45-248,0-1 0,0 1 1,0 0-1,0 0 0,-3 4 0,4-7-119,0-1-1,0 0 1,0 0 0,-1 1-1,1-1 1,0 0 0,0 0 0,0 1-1,0-1 1,-1 0 0,1 0 0,0 0-1,0 0 1,-1 1 0,1-1-1,0 0 1,0 0 0,-1 0 0,1 0-1,0 0 1,0 0 0,-1 0-1,1 0 1,0 1 0,-1-1 0,1 0-1,0 0 1,0 0 0,-1 0 0,1-1-1,0 1 1,-1 0 0,1 0-1,0 0 1,0 0 0,-1 0 0,1 0-1,0 0 1,0 0 0,-1-1 0,1 1-1,0 0 1,0 0 0,-1 0-1,1-1 1,0 1 0,0 0 0,0 0-1,-1-1 1,-8-11 482,9 12-497,-5-8 37,1 0 0,1 0 0,0 0 1,0 0-1,0-1 0,1 1 0,0-1 0,1 1 0,0-1 0,0 0 0,1 1 0,1-11 0,1-4-155,1 0-1,1 0 0,10-31 0,-10 40 53,7-26-118,21-45 1,-28 75 116,1-1 0,1 1 0,0 0 0,0 0 0,1 1 0,0 0 0,1 0 0,0 0-1,10-7 1,-17 14 28,1 1-1,0-1 0,0 1 1,0 0-1,-1-1 0,1 1 0,0 0 1,0 0-1,1 1 0,-1-1 1,0 0-1,0 1 0,0-1 0,0 1 1,1 0-1,-1 0 0,0 0 1,0 0-1,1 0 0,-1 0 0,0 0 1,0 1-1,0-1 0,0 1 1,1 0-1,-1-1 0,0 1 0,0 0 1,0 0-1,0 0 0,-1 1 1,1-1-1,3 3 0,-1 1 26,0-1 1,-1 1-1,1-1 1,-1 1-1,0 0 1,0 0-1,-1 1 0,0-1 1,0 1-1,0-1 1,0 1-1,0 5 1,0 2 65,-1-1 0,0 0 1,-1 0-1,-1 0 1,1 0-1,-2 0 1,0 1-1,0-2 0,-1 1 1,-1 0-1,0-1 1,-1 1-1,0-1 1,0 0-1,-1-1 1,-1 1-1,1-1 0,-2-1 1,0 1-1,0-1 1,0 0-1,-1-1 1,0 0-1,-17 11 0,25-19-70,1 0-1,0 1 1,0-1-1,0 0 0,-1 0 1,1 0-1,0 1 0,0-1 1,0 0-1,0 0 1,0 1-1,0-1 0,-1 0 1,1 1-1,0-1 0,0 0 1,0 0-1,0 1 1,0-1-1,0 0 0,0 1 1,0-1-1,0 0 0,0 0 1,0 1-1,0-1 0,1 0 1,-1 0-1,0 1 1,0-1-1,0 0 0,0 1 1,0-1-1,0 0 0,1 0 1,-1 0-1,0 1 1,0-1-1,0 0 0,1 0 1,-1 0-1,0 1 0,0-1 1,1 0-1,-1 0 1,0 0-1,0 0 0,1 0 1,15 11 83,-13-10-109,15 8 300,1 0-1,23 7 0,5 1 106,-20-6-213,-15-6-172,0-1-1,0 2 1,0 0-1,-1 0 1,12 9-1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5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3648,'0'3'1664,"5"21"-1472,-5-10 992,3 2-704,-3 7 992,0 4-832,-3 19 896,3 1-896,-10 19 256,7-6-544,-7 3-192,10-9-96,-8-9 128,8-2-96,0-12 320,3-4-224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0:5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3488,'3'4'2311,"-2"9"-1092,-8 32 868,5-30-1562,-5 21-1,-5 17 322,8-31-258,-9 26 0,12-46-552,0-1 0,1 1 1,-1-1-1,1 1 0,0-1 0,-1 1 1,1-1-1,0 1 0,0 0 1,0 2-1,1-3-10,-1 0 1,1 0-1,-1 0 1,1 0-1,-1-1 0,1 1 1,-1 0-1,1 0 1,0-1-1,0 1 1,-1 0-1,1-1 0,0 1 1,0-1-1,0 1 1,0-1-1,-1 1 1,3 0-1,1 0 2,1 1-1,-1-1 1,0 0 0,1 0-1,-1 0 1,1-1 0,7 0-1,36-4 269,-21 1-34,27 2-321,98 9 0,-138-7-1258,0 3 384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2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10 1408,'-2'0'517,"7"0"1238,5-10 474,-11 11-2077,0-1 0,0 1-1,0-1 1,1 1 0,-1-1-1,0 1 1,0-1 0,1 1 0,-1 0-1,0-1 1,1 1 0,-1 0-1,0 0 1,1-1 0,-1 1 0,1 0-1,-1 0 1,1 1 0,-13 25-39,7-14 176,-49 83 465,35-65-574,-21 45 1,39-72-156,-3 6 16,1 1 0,-5 17-1,8-26-32,1 0 0,-1 0 0,1 1 0,0-1 0,-1 0 0,1 0 0,0 1 0,0-1 0,1 0 0,-1 0 0,0 0 0,1 1 0,-1-1 0,1 0 0,0 0 0,0 0 0,0 0 0,0 0 0,0 0 0,1 2 0,2-1 75,-1 0 1,1 0 0,0 0 0,0-1 0,0 1-1,0-1 1,0 0 0,0 0 0,1-1-1,-1 1 1,1-1 0,6 1 0,-7-1-207,1-1 0,0 1 0,0-1 0,0 0 0,0-1 0,6 0 1,-9 0-428,1 1 1,0-1 0,-1 0 0,1 0-1,-1 0 1,5-3 0,-3 4-1115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3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2144,'-8'-14'992,"11"6"-864,-3 3 0,5 5-96,0-3-32,0 3 32,-2-8-256,6 8 128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3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1728,'5'27'3387,"-11"94"-1164,-15 179-709,11-206-1081,2-34-39,4-33-124,-2 41-1,11-22 1539,23-73-1505,38-41-931,-38 35 424,57-62-525,-84 94 701,1-1 0,-1 1 1,0 0-1,0 0 0,1 0 0,-1 1 1,1-1-1,2-1 0,-4 2 21,0 0 0,1 0 0,-1 0 0,1 0 0,-1 0-1,0 0 1,1 0 0,-1 0 0,1 0 0,-1 1 0,0-1 0,1 0-1,-1 0 1,0 0 0,1 0 0,-1 1 0,0-1 0,1 0 0,-1 0-1,0 1 1,0-1 0,1 0 0,-1 1 0,0-1 0,0 0 0,0 1-1,1-1 1,-1 0 0,0 1 0,0-1 0,0 0 0,0 1 0,0-1-1,0 1 1,0-1 0,1 0 0,-1 1 0,-1 0 0,4 10-54,-2 0 1,0 1 0,0-1-1,-2 19 1,-9 47 628,6-50-365,3-24-174,1 0-1,-1 0 0,0 0 1,-1-1-1,1 1 1,-3 4-1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31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5 1888,'0'-1'59,"0"1"-1,0 0 1,0 0-1,0 0 1,0-1 0,0 1-1,0 0 1,0 0 0,-1 0-1,1 0 1,0-1-1,0 1 1,0 0 0,0 0-1,0 0 1,-1-1 175,1 1-175,0 0 0,0 0-1,0 0 1,0 0-1,0 0 1,-1 0 0,1-1-1,0 1 1,0 0 0,0 0-1,-1 0 1,1 0-1,0 0 1,0 0 0,0 0-1,0 0 1,-1 0-1,1 0 1,0 0 0,0 0-1,0 0 1,-1 0 0,1 0-1,0 0 1,0 0-1,0 1 1,0-1 0,-1 0-1,1 0 1,0 0 0,0 0-1,0 0 1,0 0-1,-1 1 1,-10 6 1455,10-7-1468,-57 37 2724,-10 7-1578,57-36-1086,-19 14 263,-48 48-1,77-69-490,-1 1-57,1 0 0,-1 0-1,0 0 1,0-1 0,0 1 0,0 0-1,0-1 1,0 0 0,-4 3-1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37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1472,'-1'0'168,"1"1"0,-1-1 1,0 1-1,1-1 0,-1 0 0,1 1 1,-1-1-1,0 1 0,1-1 0,-1 1 1,1 0-1,0-1 0,-1 1 0,1 0 1,-1-1-1,1 1 0,0 0 1,-1-1-1,1 1 0,0 0 0,0-1 1,0 1-1,0 0 0,0 0 0,-1-1 1,1 1-1,0 0 0,1 0 0,-1 1 1,0 36 294,1-22 100,0 19-1,11 53-1,-8-62-356,13 85 910,-14-81-877,3 50 644,-6-79-880,0 0-1,0-1 1,0 1 0,0 0-1,-1 0 1,1 0 0,0-1-1,0 1 1,-1 0 0,1 0 0,0-1-1,-1 1 1,1 0 0,0-1-1,-1 1 1,1 0 0,-1-1-1,1 1 1,-1-1 0,0 1-1,1-1 1,-1 1 0,1-1-1,-1 1 1,0-1 0,0 0-1,1 1 1,-1-1 0,0 0 0,0 0-1,1 1 1,-1-1 0,0 0-1,0 0 1,1 0 0,-1 0-1,-1 0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38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2720,'6'-3'6095,"13"3"-5960,-9-1 221,71-13 453,28-2-471,66 12-126,-169 4-227,29 4 430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3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7 180 1568,'-6'-2'465,"7"-2"88,4-9 1453,-5 9-1807,1-1 1,0 1 0,1-1-1,-1 1 1,1-1 0,0 1-1,0 0 1,0 0-1,0 0 1,1 0 0,-1 0-1,5-4 1,9-15 191,-12 16-395,0 0 0,0 0-1,1 1 1,1-1 0,8-8-1,-10 12 17,0 0 0,0 0-1,1 0 1,-1 1-1,0-1 1,1 1-1,0 0 1,-1 0 0,1 1-1,9-2 1,-10 2 57,0 0 0,0 1 1,0 0-1,0 0 0,0 0 1,0 0-1,7 2 0,-3 2 27,-6-2-72,-1 0 0,0 0 0,0 0 0,0 0 0,0 0 0,0 1 0,0-1 0,0 0 0,-1 0 0,1 1 0,-1-1 0,1 0 0,-1 1 0,0-1 0,0 0 0,0 1 0,-1-1 0,0 4 0,0 3 65,-1 1 0,-1 0-1,-3 8 1,-9 27 49,8-22-148,-10 24-1,-4 10 75,-51 70 539,65-115-494,7-11-98,-1 1-1,1-1 1,-1 0-1,0 1 1,0-1-1,1 0 1,-1 0-1,0 1 1,0-1-1,0 0 1,0 0-1,0 0 1,-1 0-1,-1 1 1,-8 7 121,7-5-15,3-5-62,1 0-67,0-1 1,0 1-1,1-1 0,-1 1 1,1-1-1,-1 1 1,1-1-1,-1 1 1,1 0-1,0-1 1,0 1-1,0 0 0,0 0 1,0-1-1,0 1 1,0 0-1,0 0 1,0 0-1,0 0 1,3-1-1,1-1-36,-1 1-1,1-1 1,0 1-1,0 0 1,8-1-1,-8 2 96,0 1 0,0 0 0,0 0-1,-1 1 1,1 0 0,0 0 0,0 0-1,6 2 1,14 3 178,83 18 889,-100-18-527,-8-6-601,0 0 0,0 0 0,0 0 1,0 0-1,0 0 0,0 0 1,0 0-1,1 0 0,-1 1 0,0-1 1,0 0-1,0 0 0,0 0 0,0 0 1,0 0-1,0 0 0,0 0 1,0 1-1,0-1 0,0 0 0,0 0 1,0 0-1,0 0 0,0 0 1,0 0-1,0 1 0,0-1 0,0 0 1,0 0-1,0 0 0,0 0 1,0 0-1,0 0 0,0 0 0,-1 1 1,1-1-1,0 0 0,0 0 0,0 0 1,0 0-1,0 0 0,0 0 1,0 0-1,0 0 0,0 0 0,-1 0 1,1 0-1,0 0 0,0 1 1,0-1-1,0 0 0,0 0 0,0 0 1,0 0-1,-1 0 0,1 0 1,0 0-1,0 0 0,0 0 0,0 0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3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0 855 2144,'10'-19'4533,"-5"-18"-2887,-5 27-1403,1 1 0,0 0 1,4-13-1,6-24 653,7-63 1,-4 14-472,0 6-76,9-42-266,-9 64-246,10-38-175,-21 95 260,1 1 0,-1-1-1,2 1 1,-1 0 0,1 1 0,1-1-1,8-9 1,-13 16 49,1 0 1,0 0-1,-1 0 0,1 0 0,0 1 1,0-1-1,0 1 0,1-1 0,-1 1 0,0 0 1,0 0-1,1 0 0,-1 0 0,1 0 1,-1 0-1,1 1 0,-1-1 0,1 1 0,-1 0 1,1-1-1,0 1 0,-1 1 0,1-1 1,-1 0-1,1 1 0,-1-1 0,1 1 0,-1 0 1,1-1-1,-1 1 0,4 2 0,-1 1 39,-1-1 0,1 0-1,-1 1 1,0 0 0,0 0-1,-1 0 1,1 1-1,-1-1 1,0 1 0,0-1-1,3 8 1,-1-1 15,0 0 0,-1 0 0,-1 1-1,4 14 1,-5-17 77,-1 1 0,0 0 0,-1-1 0,0 1 0,0 0 0,-1-1 0,0 1 0,-1 0 1,-4 13-1,4-16-2,-1 0 0,1-1 1,-2 1-1,1-1 1,-1 0-1,0 0 1,0 0-1,-1-1 1,1 0-1,-1 0 1,-1 0-1,1 0 0,-9 5 1,12-8-68,-21 13 285,-35 18 0,52-30-284,0-1 1,0 1-1,0-1 1,-1 0-1,1 0 1,-1-1-1,0 0 1,1 0-1,-1-1 1,0 0-1,-9 0 1,16 0-152,-1 0 1,0 0 0,1-1 0,-1 1 0,1 0 0,-1 0-1,0 0 1,1 0 0,-1-1 0,1 1 0,-1 0 0,1 0-1,-1-1 1,1 1 0,-1 0 0,1-1 0,-1 1 0,1-1-1,-1 1 1,1-1 0,0 1 0,-1-2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0.2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16 4480,'-1'-1'140,"0"0"0,0 0 0,-1 0 0,1 0 0,-1 0 0,1 0 0,0 1 0,-1-1 0,0 0 1,1 1-1,-1-1 0,1 1 0,-1 0 0,0-1 0,1 1 0,-1 0 0,0 0 0,-24-5 10288,27 5-10028,15 2-260,-1 0 0,-1 0 0,1 1 0,0 1 0,-1 1 0,1 0 0,22 12 0,-22-9-149,0 1 0,-1 0 0,0 1 0,15 14 0,49 52 184,-20-18-273,-19-22 231,65 46 0,-95-76-74,-2-2-9,0 1 1,-1 0 0,0 0 0,0 0-1,9 11 1,-14-16-42,-1 1 0,1 0-1,-1 0 1,1-1 0,-1 1 0,0 0-1,1 0 1,-1 0 0,0 0 0,0-1-1,0 1 1,0 0 0,0 0 0,0 0-1,0 0 1,0 0 0,0 0 0,0-1-1,0 1 1,0 0 0,0 0 0,-1 0-1,1 0 1,0 0 0,-1-1 0,1 1-1,-1 0 1,1 0 0,-1-1 0,1 1-1,-1 0 1,1-1 0,-1 1 0,-1 0-1,-2 3 30,-1 0 1,1-1-1,-1 0 0,-7 4 0,7-4-28,-291 155 6,284-152-483,0 0-1,-21 15 1,29-19 13,1 1 1,0 0-1,0 0 0,0 0 0,0 0 0,0 1 0,0-1 1,1 1-1,0-1 0,0 1 0,0 0 0,-3 8 1,-1 21-2139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4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2240,'4'-1'2294,"-4"1"-2251,6 10 932,-2 8-602,0 0 0,-2-1 0,0 1 0,0 29 0,-1-15-121,-3 179 2239,-5-142-1526,4-63-539,2-4-142,2-4-55,-1 0-181,1-1 0,-1 1 0,0-1 0,0 1 0,0-1 0,0 0 0,0-3 0,-1-8 53,1-8-133,1 1 0,2-1 0,0 1 0,1 0 0,0 0 0,2 0 0,13-30 0,20-29-99,-34 71 41,0 0 1,1 0-1,1 1 1,-1 0 0,1 0-1,12-10 1,-18 17 62,0 0 0,0 0 0,0 0 0,0 1 0,0-1 1,0 0-1,0 1 0,0-1 0,1 0 0,-1 1 0,0 0 0,0-1 1,1 1-1,-1 0 0,0-1 0,1 1 0,-1 0 0,0 0 0,1 0 1,-1 0-1,0 1 0,1-1 0,-1 0 0,0 0 0,1 1 1,-1-1-1,2 2 0,-1-1-4,0 1 0,0 0 0,0-1 0,-1 1 0,1 0 0,-1 0 0,1 0 0,-1 1 0,0-1 0,0 0 0,0 0 1,0 1-1,0-1 0,1 4 0,-1 3 95,1 0 1,-1 0 0,0-1 0,-1 1-1,0 0 1,-1 0 0,0 0-1,0 0 1,-1-1 0,0 1-1,0 0 1,-1-1 0,0 0 0,-1 1-1,0-1 1,0-1 0,0 1-1,-1-1 1,-1 1 0,1-1 0,-1-1-1,0 1 1,0-1 0,-1 0-1,0-1 1,0 1 0,0-1 0,-1-1-1,-8 5 1,4-3 69,10-5-131,1 0 0,-1-1 0,1 1 0,-1 0 0,1 0 0,-1-1 0,1 1 0,-1-1 0,0 1-1,0-1 1,1 0 0,-1 0 0,0 1 0,1-1 0,-1-1 0,0 1 0,-1 0 0,3 0-14,0 0 0,0 0 0,0 0 0,0 0 0,0 0 0,0 0 0,0 0 0,0 0 0,0 0 0,0 0 0,1 0 0,-1 0 0,0-1 0,0 1 0,0 0 0,0 0 0,0 0 0,0 0 0,0 0 0,0 0 0,0 0 0,0 0 0,0 0 0,0 0 0,0 0 0,0 0 0,0 0 1,0-1-1,0 1 0,0 0 0,0 0 0,0 0 0,0 0 0,0 0 0,0 0 0,0 0 0,0 0 0,0 0 0,0 0 0,0 0 0,0-1 0,0 1 0,0 0 0,0 0 0,0 0 0,0 0 0,0 0 0,0 0 0,0 0 0,0 0 0,0 0 0,0 0 0,0 0 0,0 0 0,0 0 0,0-1 0,0 1 0,0 0 0,-1 0 1,1 0-1,0 0 0,0 0 0,0 0 0,7-2-71,-2 3 149,0-1 1,0 1-1,0 0 1,-1 0 0,1 1-1,0-1 1,6 4-1,34 19 493,-19-9-471,-2-3 90,-2 1 1,37 27 0,-48-32-157,-7-6-115,-1 1 0,1-1 0,-1 1 0,0 0 0,0 0 0,0 0-1,0 1 1,3 4 0,-2-3-933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3072,'-5'-2'3944,"6"-3"-2624,0 4-1269,0 0 0,-1 1 0,1-1 0,-1 0 0,1 1 1,0-1-1,-1 1 0,1-1 0,0 1 0,0-1 0,0 1 0,-1 0 0,1-1 1,0 1-1,0 0 0,0 0 0,0-1 0,1 1 0,4-1-30,6 0 129,0 0 1,-1 1-1,16 1 1,6 1 137,-16-2-177,-1 0 0,0 1-1,25 5 1,-33-6-1072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2976,'0'0'50,"0"1"1,0-1-1,0 0 1,0 0-1,0 1 1,0-1-1,0 0 1,0 0-1,0 0 1,0 1-1,0-1 1,0 0-1,0 0 0,1 0 1,-1 1-1,0-1 1,0 0-1,0 0 1,0 0-1,0 0 1,1 1-1,-1-1 1,0 0-1,0 0 1,0 0-1,1 0 1,-1 0-1,0 0 0,0 0 1,1 1-1,-1-1-12,1 0 0,-1 0 0,0 0-1,1 0 1,-1 0 0,0 1-1,0-1 1,1 0 0,-1 0 0,0 1-1,1-1 1,-1 0 0,0 0-1,0 1 1,1-1 0,-1 0 0,0 1-1,0-1 1,0 0 0,0 1-1,1-1 1,-1 1 0,3 16 796,0 0-1,-1 0 1,-1 0 0,-1 1 0,-3 27-1,1 6 171,-4 23-264,6-69-659,-1-1 1,1 1-1,0 0 0,1 6 0,0 7 692,-1-17-276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6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0 2144,'-2'1'214,"1"1"1,0-1-1,0 0 0,0 0 1,0 1-1,0-1 0,0 0 1,0 1-1,0-1 1,1 1-1,-1-1 0,0 1 1,0 3-1,-6 11 1435,-7 2-608,0-1 1,-21 19-1,17-19-515,-29 38 0,20-16-414,2 1 0,-32 69 0,36-66 82,10-19 88,-11 28 0,8-15-229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4224,'0'-2'176,"0"0"0,1 0-1,-1 0 1,1 0 0,-1 0 0,1 1 0,0-1-1,-1 0 1,1 0 0,0 1 0,0-1 0,0 0 0,1 1-1,-1-1 1,0 1 0,1 0 0,-1-1 0,1 1-1,-1 0 1,1 0 0,-1 0 0,3-1 0,5-3 234,0 1 0,1 0 0,10-3 1,-15 5-379,2 0 24,0 0 0,0 0 0,0 1 0,14-2 0,-18 3-60,-1 0 0,1 0 0,-1 0 0,1 1 0,-1-1 0,1 1 0,-1-1 0,1 1 0,-1 0 0,0 0 0,1 0 0,-1 0 0,0 1 0,0-1 0,0 0 0,0 1 0,3 3 0,-2-3 49,-1 1-1,0 0 1,1 0 0,-1 0 0,0 0-1,-1 0 1,1 1 0,-1-1-1,1 1 1,-1-1 0,0 1 0,0 4-1,0-3 9,-1 1 0,0-1-1,0 1 1,0-1 0,-1 0-1,0 1 1,-3 8 0,-2 6 117,-2 0 0,-1-1 0,0 0 0,-1 0 0,-1-1 0,-1 0 0,-21 24 0,30-39-156,0 2 254,6-6 154,9-6-54,-3 4-290,1 0 0,0 0 0,0 1 0,0 1 0,0 0 0,0 0 0,0 1 0,0 0 0,0 1 0,15 2 0,-20-1-77,-1-1-1,0 1 1,1 0-1,-1 0 0,0 1 1,-1-1-1,1 1 1,0-1-1,-1 1 1,1 1-1,4 4 1,-4-3-736,0 0 0,-1 0 0,1 0 0,4 10 0,-1 0-950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8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219 541 1568,'-2'-4'112,"2"4"-98,0 0-1,-1 0 1,1 0-1,0 0 1,0 0 0,0 0-1,-1 0 1,1 0-1,0 0 1,0-1 0,0 1-1,0 0 1,0 0-1,0 0 1,-1 0-1,1 0 1,0-1 0,0 1-1,0 0 1,0 0-1,0 0 1,0 0-1,0-1 1,0 1 0,0 0-1,0 0 1,0 0-1,0-1 1,0 1 0,0 0-1,0 0 1,0 0-1,0-1 1,0 1-1,0 0 1,0 0 0,0 0-1,0 0 1,0-1-1,0 1 1,0 0 0,0 0-1,0 0 1,0 0-1,1-1 1,-1 1-1,0 0 1,0 0 0,0 0-1,0 0 1,0 0-1,1-1 1,-1 1-1,0 0 1,0 0 0,0 0-1,0 0 1,1 0-1,-1 0 1,0 0 0,0 0-1,0 0 1,2-1 382,-2 1-349,0 0 1,0 0 0,0 0 0,0-1 0,0 1-1,0 0 1,0 0 0,0 0 0,0 0-1,0 0 1,0-1 0,0 1 0,0 0 0,0 0-1,0 0 1,0 0 0,0 0 0,0 0 0,0-1-1,0 1 1,-1-1 669,1 1-669,0-1 0,0 1-1,-1 0 1,1 0 0,-6-4 1183,-32 12 465,19-6-1389,1 2 1,0 0-1,0 1 0,1 1 0,-1 1 0,-22 11 0,38-17-287,1 0 0,-1 1 0,0-1 0,0 0 0,1 1 0,-1-1 1,0 1-1,1 0 0,0-1 0,-1 1 0,1 0 0,0 0 0,-1 2 1,1-3-10,1 0 1,0 0 0,0 0 0,-1-1-1,1 1 1,0 0 0,0 0 0,0 0 0,0 0-1,0 0 1,0 0 0,0 0 0,0 0 0,0 0-1,1-1 1,-1 1 0,0 0 0,1 0 0,-1 0-1,0 0 1,1-1 0,-1 1 0,1 0-1,-1 0 1,1-1 0,0 1 0,-1 0 0,1-1-1,0 1 1,-1-1 0,1 1 0,0-1 0,1 1-1,2 2 3,1-1 0,-1 0 0,1 0-1,0-1 1,0 0 0,0 0 0,0 0-1,9 1 1,0-2 226,27-2-1,-35 2-193,0-1 0,0 0 1,0-1-1,-1 0 0,1 0 0,-1 0 1,1 0-1,-1-1 0,0 0 0,0 0 0,0 0 1,0-1-1,-1 1 0,0-1 0,1 0 1,-1-1-1,0 1 0,-1-1 0,1 1 0,4-11 1,0 0 15,-1-1 0,0-1 0,-2 1 0,0-1 1,0 0-1,-2 0 0,0 0 0,1-28 0,-4 0-44,-1 0 0,-9-48 0,9 82-3,-1-1-1,-1 1 1,0 0 0,-1 0-1,0 0 1,0 0 0,-2 1-1,1 0 1,-11-15 0,12 19-22,-2-1 0,1 1-1,-1 0 1,0 1 0,0-1 0,0 1 0,-1 0 0,0 1 0,0-1 0,0 1 0,0 1 0,-1 0 0,-14-5 0,14 6-46,0 0 1,0 0-1,-1 1 0,1 0 1,-9 1-1,15 0-20,0 0-1,0 0 1,0 0 0,0 0-1,1 1 1,-1-1 0,0 1-1,0 0 1,0-1 0,1 1-1,-1 0 1,0 0 0,1 0-1,-1 0 1,1 1 0,-1-1-1,1 0 1,-1 1 0,1-1-1,0 0 1,0 1 0,0 0-1,0-1 1,0 1 0,0 0-1,0-1 1,0 1 0,0 2-1,-1 18-992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49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1 976 3136,'3'9'4746,"-3"-9"-4707,1-1 184,-1-1 0,0 0-1,1 0 1,-1 1 0,0-1 0,0 0 0,0 1-1,0-1 1,-1-3 0,-2-19 351,1 0 0,2-43 1,2-2-266,2-35 11,3 39-163,2 0 0,23-77-1,-21 106-187,1 0 0,2 1-1,2 0 1,1 1 0,28-41 0,-30 53-44,0 1 0,29-28 1,-38 42 18,1 1 0,1-1 1,-1 2-1,1-1 0,0 1 0,0 0 0,1 1 1,-1 0-1,1 0 0,14-3 0,-21 6 43,0 1 1,0 0-1,0-1 0,0 1 0,0 0 0,0 0 0,0 0 1,0 1-1,0-1 0,0 0 0,0 1 0,0-1 0,0 1 1,0 0-1,0 0 0,0-1 0,1 3 0,0-1 15,0 0-1,-1 0 1,1 0-1,-1 1 0,0-1 1,1 1-1,-1 0 1,-1-1-1,4 6 1,-1 0 51,-1 0 1,0 1 0,0-1 0,-1 1 0,0-1-1,2 18 1,-4-15 92,0 1-1,-1-1 1,0 0-1,-1 1 1,0-1-1,-6 20 1,5-24-46,-1 1 1,1-1-1,-1 0 0,0 0 0,-1 0 1,0 0-1,0-1 0,0 0 1,-1 0-1,1 0 0,-1-1 1,-1 0-1,1 0 0,-1 0 1,0-1-1,0 0 0,-12 5 0,3-3-433,0 0-1,0-1 0,-1-1 1,0 0-1,0-2 0,1 0 1,-26 0-1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0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3232,'-4'-5'1787,"5"12"483,2 7-1645,1 105 469,-1-63 143,-8 102 0,3-147-641,2-11-590,0 0-1,0 0 0,0 0 1,0 0-1,0 0 1,0 0-1,0 0 0,0 0 1,0 0-1,0 0 1,0 0-1,0 0 0,0 1 1,0-1-1,0 0 1,0 0-1,0 0 0,0 0 1,0 0-1,0 0 0,0 0 1,0 0-1,-1 0 1,1 0-1,0 0 0,0 0 1,0 0-1,0 0 1,0 0-1,0 0 0,0 0 1,0 0-1,0 0 1,0 0-1,0 0 0,0 0 1,0 0-1,0 0 1,0 0-1,0 0 0,0 0 1,-1 0-1,1 0 0,0 0 1,0 0-1,0 0 1,0 0-1,0 0 0,0 0 1,0 0-1,0 0 1,0 0-1,0 0 0,0 0 1,0 0-1,0 0 1,0 0-1,0 0 0,0 0 1,0-1-1,0 1 1,0 0-1,0 0 0,0 0 1,0 0-1,0 0 0,-3-20 308,13-88-120,-7 87-205,-2 11-24,1 0 0,0 0-1,1 0 1,0 0 0,1 1 0,0-1 0,0 1 0,8-11 0,-3 7-60,-1-2-25,16-17 0,-20 28 80,0-1 0,0 1 0,1 1-1,-1-1 1,1 0 0,0 1 0,9-4 0,-8 3-74,1 2 0,0-1 0,0 1 0,13-3 0,-18 4 91,-1 1 0,1 0 0,-1 0 0,1 0 0,-1 0 0,1 0 0,-1 1 0,1-1-1,-1 0 1,0 1 0,1-1 0,-1 0 0,2 2 0,-2-1 18,0-1-1,0 1 1,0 0-1,-1-1 1,1 1-1,-1 0 1,1 0-1,0 0 1,-1-1-1,1 1 1,-1 0-1,0 0 1,1 0-1,-1 0 1,0 0-1,1 0 1,-1 0-1,0 0 1,0 0-1,0 0 1,0 0-1,0 1 1,0 3 42,-1-1 1,1 1-1,-1 0 1,0-1 0,0 0-1,-1 1 1,1-1-1,-1 1 1,0-1-1,0 0 1,0 0 0,-1 0-1,-5 6 1,-1 1 83,-1-1 0,0-1 0,-12 10 0,21-19-114,1 0 1,-1 1 0,1-1 0,-1 0-1,1 1 1,0-1 0,-1 1 0,1-1-1,0 1 1,-1-1 0,1 1-1,0-1 1,0 1 0,-1 0 0,1-1-1,0 1 1,0-1 0,0 1 0,0 0-1,0-1 1,0 1 0,0-1 0,0 1-1,0 1 1,0-1 47,1 1 1,0-1-1,-1 0 1,1 1-1,0-1 0,-1 1 1,1-1-1,0 0 1,2 2-1,2 3 136,1-1 0,0-1 0,6 6 0,-11-9-206,8 4 93,-1 2 1,0-1 0,-1 1 0,0 1-1,8 8 1,0 10-3398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3552,'1'-1'272,"0"0"1,0-1-1,1 1 0,-1 0 1,0 1-1,0-1 0,1 0 1,-1 0-1,0 0 0,1 1 1,-1-1-1,1 1 0,-1-1 0,1 1 1,-1 0-1,1-1 0,-1 1 1,2 0-1,34 1 1555,-19 0-1404,5-3 162,33-4 1,-5-1 3,406-6 397,-424 14-952,0 1-1,0 2 0,34 8 1,-48-7-3026,-16-1 1344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1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249 365 3808,'0'0'117,"-1"-1"0,0 0 0,0 1 0,0-1 0,0 1 0,0-1 1,0 1-1,0-1 0,0 1 0,0 0 0,0 0 0,-1-1 0,1 1 0,0 0 0,0 0 0,0 0 0,0 0 0,0 0 1,0 0-1,0 1 0,-1-1 0,1 0 0,0 0 0,-1 1 0,-26 13 1551,24-11-1394,-30 18 590,1 2 0,0 2 0,-45 46 0,77-70-845,0 0 0,0 0 0,0-1 0,0 1 0,0 0 0,0 0 0,1 1-1,-1-1 1,1 0 0,-1 0 0,1 0 0,-1 0 0,1 1 0,-1-1 0,1 0 0,0 0 0,0 1 0,0-1 0,-1 0 0,1 0 0,1 1 0,-1-1 0,0 2 0,1-1-5,-1-1 1,1 0 0,0 0-1,0 1 1,0-1 0,0 0 0,-1 0-1,1 0 1,1 0 0,-1 0 0,0 0-1,0 0 1,0-1 0,0 1 0,1 0-1,-1-1 1,0 1 0,1 0-1,-1-1 1,0 0 0,3 1 0,1 0 37,1 0 0,0 0 1,0 0-1,0-1 0,0 0 1,0 0-1,-1 0 0,1-1 1,0 0-1,0 0 0,0-1 1,-1 0-1,1 0 0,-1 0 0,1 0 1,-1-1-1,0 0 0,0 0 1,0 0-1,0-1 0,-1 0 1,5-4-1,1-2 34,0-1 0,-1-1 0,-1 1 1,0-1-1,0 0 0,-1-1 0,-1 0 0,7-19 0,-3 5-27,-2-1 0,-1-1-1,-1 1 1,-2-1 0,-1 0-1,-1 0 1,-2-36 0,-1 54-115,-1-1 1,0 0-1,-1 1 1,-7-20-1,8 26-56,0 0 0,-1 0 0,1 0 0,-1 0 0,0 1 0,0-1 0,-1 1 0,0 0 0,1 0 0,-1 1 0,-9-7 0,13 9 18,-1 1-1,1 0 1,0-1-1,-1 1 1,1 0-1,-1-1 1,1 1-1,-1 0 1,0 0 0,1 0-1,-1-1 1,1 1-1,-1 0 1,1 0-1,-1 0 1,1 0-1,-1 0 1,0 0-1,1 0 1,-1 0-1,1 0 1,-1 0-1,1 1 1,-1-1-1,0 0 1,1 0-1,-1 0 1,1 1 0,-1-1-1,1 0 1,-1 1-1,1-1 1,0 0-1,-1 1 1,1-1-1,-1 0 1,1 1-1,0-1 1,-1 1-1,1-1 1,0 1-1,-1-1 1,1 1-1,0-1 1,0 1-1,0-1 1,-1 1 0,1-1-1,0 1 1,0 0-1,0-1 1,0 1-1,0-1 1,0 1-1,0 0 1,3 10-1378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1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94 3552,'-15'-12'8395,"22"8"-7057,77-11 75,121-17-787,-123 21-468,-61 7-1043,41-12 0,-114 19-11483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1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12 2976,'-5'-11'4944,"4"11"-4861,1 1 0,0-1 1,-1 1-1,1-1 0,0 1 0,-1-1 1,1 1-1,0-1 0,0 1 0,-1-1 1,1 1-1,0-1 0,0 1 0,0 0 1,0-1-1,0 1 0,0-1 0,0 1 1,0 0-1,0 0 0,0 3 147,-7 29 558,0-1 0,-19 49 0,5-20-357,-31 111 289,50-166-697,1 0 1,0-1 0,0 1-1,0 0 1,1 0-1,0 0 1,0 0-1,0 0 1,2 10-1,-1-12-5,0 0-1,1-1 1,-1 1-1,1-1 1,-1 0-1,1 1 1,0-1-1,0 0 1,1 0 0,-1 0-1,1-1 1,-1 1-1,1 0 1,0-1-1,0 0 1,3 3-1,1-1-69,0-1-1,0 1 1,0-1-1,1-1 0,-1 1 1,1-1-1,0-1 1,-1 1-1,14 0 1,-11-2-1310,0 0 1,0 0-1,1-1 1,9-3-1,0 0-963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2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14 108 5632,'-13'-16'2560,"21"5"-2208,2 3 1056,6 4-832,11-7 896,-2 3-832,14-8 0,1 5-352,3 0-192,0 3-64,-9 5-256,1 3 128,-9 0-2624,0 6 1472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2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13 195 2976,'-1'-1'134,"0"1"-40,1-1 1,-1 0-1,1 1 0,-1-1 1,1 1-1,-1 0 1,1-1-1,-1 1 0,0-1 1,1 1-1,-1 0 1,0-1-1,1 1 0,-1 0 1,0 0-1,-1-1 1,14 4 3633,32 6-1670,-38-8-1961,1-1 0,-1 0 0,0-1 0,0 1 0,0-1 0,0 0 0,0 0 0,0-1 0,0 0 0,-1 0 0,1 0 0,0-1 0,-1 0 0,0 0 0,0 0 0,0-1 0,0 0 0,0 0 0,-1 0 0,1 0 0,-1-1 0,0 0 0,-1 1 0,1-1 0,-1-1 0,5-9 0,-7 12-98,0 0 0,0 0 1,0 0-1,0 0 0,0-1 1,-1 1-1,1 0 0,-1-1 1,0 1-1,0 0 0,0-1 1,0 1-1,-1 0 0,1 0 1,-1-1-1,0 1 0,0 0 1,0 0-1,0 0 0,-1 0 1,0 0-1,1 0 0,-1 0 1,0 0-1,0 1 0,0-1 1,0 1-1,-4-4 0,3 4-41,0-1 0,0 1-1,0 0 1,0 0 0,0 0-1,0 1 1,0-1 0,-1 1-1,1-1 1,-1 1 0,1 0-1,-1 0 1,1 1 0,-1-1-1,0 1 1,1 0-1,-1 0 1,0 0 0,1 0-1,-1 1 1,0-1 0,1 1-1,-1 0 1,1 0 0,-1 0-1,-3 3 1,2-1 76,0 0-1,0 1 1,0 0 0,1 0-1,-1 1 1,1-1-1,0 1 1,0 0 0,1 0-1,0 0 1,-1 0 0,2 1-1,-1-1 1,1 1 0,0 0-1,0 0 1,-2 8 0,1 0 137,1 1 1,0 0 0,1 0 0,1 0-1,0 0 1,2 16 0,1-17-48,0-1 0,0 0-1,1 0 1,1 0 0,0 0 0,1-1 0,1 1 0,12 17 0,-16-26-92,-1-1 1,1 1 0,0-1 0,0 0 0,0 0-1,1-1 1,-1 1 0,1-1 0,0 1 0,-1-1-1,1 0 1,0-1 0,0 1 0,0-1 0,1 1 0,-1-1-1,0-1 1,0 1 0,9 0 0,-8-1-512,-1 0 1,1 0-1,0-1 1,-1 0-1,1 0 1,7-3-1,10-3-1403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3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 4480,'-16'0'2016,"-12"12"-1728,16-5 1152,4 6-832,-15 6 672,10 0-736,-4 7-64,9 1-320,-2 5 32,10 2-96,5 1 96,5-5-128,2-3 128,1-4-128,0-4 128,5-3-128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3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23 3136,'-30'-20'1440,"17"17"-1248,8 3-320,5 3 32,5 5-480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4064,'-5'1'359,"1"0"-1,-1 1 1,1 0 0,-1 0 0,1 0-1,0 1 1,0-1 0,-1 1 0,2 0-1,-1 0 1,0 0 0,1 1 0,-1 0-1,1-1 1,-4 8 0,2-3-115,0-1-1,0 2 1,1-1 0,1 0 0,-1 1 0,2-1-1,-4 16 1,5-17-202,0 0-1,1 0 0,0 1 1,0-1-1,1 0 0,0 0 1,0 0-1,1 0 0,-1 0 1,6 11-1,-5-12-5,0-1-1,1 0 1,0 0 0,0 0 0,0 0-1,0 0 1,1-1 0,0 0-1,0 1 1,0-1 0,0-1 0,1 1-1,9 5 1,-5-5 26,0 0 1,0-1-1,0 0 0,1-1 0,0 0 1,-1-1-1,1 0 0,0 0 1,0-1-1,0 0 0,0 0 1,-1-1-1,19-5 0,-10 2 48,-1-1 0,1-1 0,-1-1 0,0 0 0,0-2 1,23-15-1,-32 19 40,-1 0 0,0-1 0,0 0 1,-1-1-1,1 1 0,-1-1 1,-1 0-1,7-10 0,-11 14-119,1 1-1,-1-1 0,1 0 1,-1 0-1,0 0 0,0 0 1,0 0-1,-1 0 0,1 0 1,-1-1-1,0 1 0,1 0 1,-1 0-1,-1 0 1,1 0-1,0-1 0,-1 1 1,0 0-1,0 0 0,0 0 1,0 0-1,0 0 0,0 0 1,-1 1-1,1-1 0,-1 0 1,-3-3-1,-2-1-51,0-1 1,-1 2-1,0-1 0,0 1 1,0 0-1,-1 0 0,0 1 0,0 1 1,-1-1-1,1 1 0,-20-5 1,11 5-464,0 0 0,-1 1 0,1 1 0,-1 1 0,-32 1 0,17 3-3356,28-3 2214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4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0 3072,'-2'3'217,"0"1"-1,0-1 1,0 1 0,0-1-1,1 1 1,-1 0 0,1-1-1,0 1 1,-1 7 0,1 0 392,1 0 0,0 12 1,0 18 440,-26 248 2891,-17 69-1471,40-347-2982,2-3 96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6048,'-1'19'4382,"-13"66"-3154,3-26-711,-18 93 1190,27-144-1586,-1 12 1070,3-20-1178,0 0-1,0 0 0,0 0 0,0 0 0,0 0 0,0 0 1,0 0-1,0 0 0,0 1 0,0-1 0,0 0 1,1 0-1,-1 0 0,0 0 0,0 0 0,0 0 0,0 0 1,0 0-1,0 0 0,0 0 0,0 0 0,0 0 0,1 0 1,-1 0-1,0 0 0,0 0 0,0 0 0,0 0 0,0 0 1,0 0-1,0 0 0,1 0 0,-1 0 0,0 0 0,0 0 1,0 0-1,0 0 0,0 0 0,0 0 0,0 0 0,0 0 1,0 0-1,1-1 0,-1 1 0,0 0 0,0 0 1,11-10 188,75-101-729,-31 36 165,-53 72 313,1 0 0,-1 1 0,1-1 0,0 1 0,0-1 0,0 1 0,0 0 0,1 0 0,5-3 0,-8 5 21,0-1 1,0 1-1,0 0 1,-1 0-1,1 0 1,0 0-1,0 0 0,0 0 1,0 0-1,0 0 1,0 0-1,-1 0 1,1 0-1,0 0 1,0 0-1,0 1 0,0-1 1,-1 0-1,2 1 1,-1 0 3,0 0 0,0 0 1,0 0-1,0 0 1,0 0-1,-1 0 0,1 0 1,0 1-1,-1-1 0,1 0 1,-1 0-1,1 0 0,-1 1 1,0-1-1,0 0 1,1 1-1,-1 0 0,0 3 30,0-1 0,-1 1 1,1 0-1,-1-1 0,0 0 0,0 1 0,0-1 0,-4 8 0,1-1 142,-1-1-1,-8 13 1,10-20-94,0 1 0,0-1 0,0 1 0,0-1 0,-5 3 1,6-5-52,0 0 1,0 1-1,0-1 1,1 0-1,-1 1 1,0 0 0,1-1-1,0 1 1,-1 0-1,1 0 1,0 0 0,0 0-1,0 0 1,0 0-1,0 0 1,0 0-1,0 0 1,0 4 0,1-3 103,1-1 1,-1 0 0,1 1 0,0-1 0,0 0 0,0 0 0,0 0 0,0 0 0,0 0 0,1 0 0,-1 0-1,1 0 1,-1 0 0,1 0 0,0-1 0,-1 1 0,1-1 0,0 1 0,0-1 0,4 2 0,1 1-49,0 0 1,1-1 0,-1 1-1,16 3 1,-4 0-1232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9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50 2496,'-1'-5'857,"0"0"1,1 1-1,-1-1 0,1 0 1,0 0-1,1-6 0,0 1 1239,0 30-1036,-1-10-864,9 250 2701,-9-221-2533,-1-31-195,1-1 1,0 0-1,0 1 0,3 14 1,-1-16 58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1:59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 3808,'-28'-2'6578,"39"4"-5108,100 7 507,-69-7-1963,72 14 0,-87-11-742,11 2-4043,-20 1 2297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1.6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0 103 6816,'0'-8'2528,"23"0"-1984,16-12-128,-13 9 1664,14-4-1216,4 2 640,0 2-896,0 3-320,-5 0-192,-4 8-192,-4 0 64,-5 5-32,0 6 0,-8 0-2912,5 6 1632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0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40 2976,'0'-1'121,"0"1"1,0-1-1,0 0 0,0 0 1,1 1-1,-1-1 0,0 0 1,1 1-1,-1-1 1,0 0-1,1 1 0,-1-1 1,1 1-1,-1-1 0,1 1 1,-1-1-1,1 1 0,0-1 1,-1 1-1,1-1 1,0 1-1,-1 0 0,1-1 1,0 1-1,0-1 0,0 1-9,0 0-1,0-1 0,0 1 1,-1-1-1,1 1 1,0-1-1,0 1 0,-1-1 1,1 1-1,-1-1 0,1 0 1,0 1-1,0-2 0,10-11 1245,-6 10-114,-9 5-585,-2 3 51,0 4-502,-1 0 0,0-1 0,0 0-1,-1 0 1,-12 10 0,10-10-49,1 1-1,-1 0 1,-14 21-1,22-27-138,0 0-1,0 1 1,0 0-1,0-1 1,1 1 0,-1 0-1,1 0 1,0 0-1,1 0 1,-1 0-1,1 0 1,-1 0 0,1 0-1,0 0 1,1 0-1,0 8 1,1-8 35,-1 0 0,0 0-1,1 0 1,0 0 0,0-1 0,0 1 0,1-1 0,-1 1 0,1-1-1,-1 0 1,1 0 0,0 0 0,1 0 0,-1 0 0,0-1-1,1 0 1,6 4 0,-5-4-403,-1 0-1,1 0 1,0 0-1,-1-1 0,7 2 1,9 0-951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03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 1984,'-8'-8'896,"3"5"-768,10 11-288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03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3808,'0'31'3904,"-18"554"1397,18-577-5265,-1-5 66,1 1 0,-1-1 0,1 1 0,0 0 0,1-1-1,-1 1 1,0-1 0,1 1 0,0-1 0,1 6 0,-1-9-82,-1 0 0,0 0-1,0 0 1,1 1-1,-1-1 1,0 0 0,0 0-1,1 0 1,-1 0 0,0 1-1,1-1 1,-1 0 0,0 0-1,1 0 1,-1 0 0,0 0-1,0 0 1,1 0 0,-1 0-1,0 0 1,1 0 0,-1 0-1,0 0 1,1 0-1,-1 0 1,0-1 0,1 1-1,-1 0 1,0 0 0,0 0-1,1 0 1,-1 0 0,0-1-1,0 1 1,1 0 0,-1 0-1,0 0 1,0-1 0,1 1-1,-1 0 1,0-1 0,0 1-1,0 0 1,10-14 106,-9 13-71,10-16-162,0 2 1,2 0 0,-1 0 0,2 1 0,0 1 0,0 0 0,1 1 0,19-12 0,-34 24 88,1-1 0,-1 1-1,0 0 1,1-1 0,-1 1 0,1 0 0,-1-1 0,1 1 0,-1 0-1,1 0 1,-1 0 0,1-1 0,0 1 0,-1 0 0,1 0 0,-1 0-1,1 0 1,-1 0 0,1 0 0,-1 0 0,1 0 0,0 0 0,-1 0-1,1 0 1,-1 1 0,1-1 0,-1 0 0,1 0 0,-1 0 0,1 1-1,-1-1 1,1 0 0,-1 1 0,1-1 0,-1 0 0,0 1 0,1-1 0,-1 1-1,1-1 1,-1 0 0,0 1 0,1-1 0,-1 1 0,0-1 0,0 1-1,0-1 1,1 1 0,-1 0 0,0-1 0,0 1 0,0-1 0,0 1-1,0 0 1,1 3 55,-1-1 0,0 1 1,0-1-1,0 1 0,-1 0 0,1-1 0,-2 4 0,-16 53 534,9-36-616,-6 34-1,11-43-1764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04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8 4224,'-8'-8'1920,"3"12"-1664,-5 0 1696,7 3-1120,-10 9 1056,-1 3-1056,-7 3 160,3 6-576,-7-1-224,2 0-128,-2-4 64,4 1-64,-2-5 256,11 0-192,-1-8-2368,3 0 1216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4 950 1888,'-3'16'4509,"3"-25"-2144,0-35-1682,2 1 0,2-1-1,2 1 1,20-76 0,-16 86-395,24-55 0,-9 42-165,15-31 4,-6 3-122,22-51-4,-55 122 0,14-34-131,0 1 1,3 0-1,22-34 0,-38 66 105,1 1 0,0-1-1,0 0 1,1 1 0,-1 0 0,1 0-1,0 0 1,-1 0 0,6-2-1,-8 4 26,1 1-1,-1-1 1,0 1-1,0-1 1,1 1-1,-1 0 1,0-1-1,1 1 1,-1 0-1,0 0 1,1 0-1,-1 0 1,0 0-1,1 1 1,-1-1-1,0 0 1,0 1-1,1-1 1,-1 0-1,0 1 1,0-1-1,0 1 1,1 0-1,-1-1 0,0 1 1,0 0-1,0 0 1,0 0-1,0 0 1,0 0-1,-1 0 1,1 0-1,0 0 1,0 0-1,-1 0 1,2 2-1,0 3 35,1 0 1,-1 0-1,-1 0 0,1 0 0,-1 1 1,0-1-1,0 0 0,-1 1 0,0 6 0,-1 10 147,-3 27 0,1-37-50,0 0-1,-1 1 1,0-1-1,-1-1 1,0 1-1,-1-1 0,0 0 1,-1 0-1,-1 0 1,0-1-1,0 0 1,-19 18-1,22-26-102,1 1 0,-1-1 0,0 0 0,0 0 0,0 0 0,-1-1 0,1 0 0,0 0 0,-1 0 0,0 0 0,-10 0 0,15-1-137,0-1 0,0 0-1,0 0 1,1 1 0,-1-1 0,0 1-1,0-1 1,1 0 0,-1 1-1,0 0 1,1-1 0,-1 1 0,1-1-1,-1 1 1,0 0 0,1-1-1,-1 2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1984,'5'-14'4016,"-5"16"-3852,1 0-1,-1 1 1,1-1 0,-1 0 0,1 0-1,0 0 1,1 3 0,4 14 334,20 214 1384,-25-212-1591,-1 1 0,-1-1-1,-6 40 1,7-60-257,0 0 0,0 0 0,0 0 0,-1 0 1,1 0-1,0 0 0,0 0 0,-1 0 0,1 0 0,-1 0 0,1 0 0,-1-1 1,0 3-1,1-3-22,-1 0 0,1 0 0,0-1 0,0 1 0,-1 0 0,1 0 1,0 0-1,0 0 0,-1 0 0,1 0 0,0 0 0,0 0 0,0 0 0,-1 0 1,1-1-1,0 1 0,0 0 0,0 0 0,0 0 0,-1 0 0,1-1 0,0 1 1,0 0-1,0 0 0,0 0 0,0-1 0,0 1 0,0 0 0,-1 0 0,1-1 1,0 1-1,0 0 0,0 0 0,0-1 0,-1-3 9,0 0-1,0 0 1,0 0-1,1 0 1,0 0 0,-1 0-1,2-4 1,0-31 57,-1 17-26,4-24-1,0 18-163,2 0 0,1 0-1,13-33 1,-14 47 112,0 0-1,1 1 0,0-1 1,1 1-1,0 1 1,1 0-1,20-21 1,-24 29-6,0-1 1,1 1 0,-1 0 0,1 0 0,12-5 0,-15 8 6,-1 0 0,0 0 0,1 0 0,-1 0 0,1 1 0,-1-1 0,1 1 0,-1 0 0,1-1 0,-1 1 0,1 0 1,-1 1-1,1-1 0,-1 0 0,1 1 0,-1-1 0,1 1 0,3 1 0,-4-1 13,-1 0 0,0 0 0,0 0 0,0 0 0,0 0 0,0 0 0,0 0 0,0 1 0,0-1 0,-1 0 0,1 0 0,0 1 0,-1-1 0,1 0 0,-1 1 0,1-1-1,-1 1 1,0-1 0,1 0 0,-1 1 0,0-1 0,0 1 0,0-1 0,0 1 0,0-1 0,-1 1 0,1-1 0,-1 3 0,-1 3 64,0 1 0,-1-1 0,0 0 0,-5 9 0,5-10-34,-1-1 0,0 1 0,0-1 0,0 0 0,-1 0 0,-7 6 0,-2 3 80,7-8-105,-1 1 0,1-1 0,-1 0 0,-1-1 0,1 1 0,-1-2 0,1 1 0,-1-1 1,-1-1-1,1 0 0,-11 3 0,20-6-37,-1 0-1,1 0 1,-1 0-1,0 1 1,1-1-1,0 0 1,-1 0 0,1 1-1,-1-1 1,1 0-1,-1 1 1,1-1-1,-1 0 1,1 1 0,0-1-1,-1 1 1,1-1-1,0 1 1,-1-1-1,1 1 1,0-1 0,0 1-1,0-1 1,-1 1-1,1 1 33,0 0-1,-1-1 1,1 1-1,0 0 0,0 0 1,1-1-1,-1 1 1,1 2-1,0 1 60,0-1 0,1 0 0,-1 1 0,1-1 0,0 0 0,4 5 0,4 5 194,1 0 0,0-1 1,1 0-1,0-1 1,1-1-1,16 12 1,36 26 473,-64-48-750,0 0-1,1 0 1,-1-1 0,0 1 0,1 0 0,-1 0 0,1-1-1,2 2 1,-3-2-82,-1-1-1,0 1 1,1 0-1,-1 0 1,0 0-1,1 0 1,-1 0-1,0 0 1,1 0 0,-1 0-1,0 0 1,0-1-1,1 1 1,-1 0-1,0 0 1,1 0-1,-1-1 1,0 1-1,0 0 1,0 0-1,1-1 1,-1 1-1,0 0 1,0 0-1,0-1 1,0 1 0,1 0-1,-1-1 1,0 1-1,0 0 1,0-1-1,0 1 1,0 0-1,0-1 1,0 1-1,0 0 1,0-1-1,0 1 1,0 0-1,0-1 1,0 1-1,0 0 1,0-12-1914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3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2144,'-2'3'4322,"-3"13"-2894,-4 23-656,6 12 234,3 52 1,2-30 116,-3-66-1649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4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 3072,'-19'43'4677,"2"4"-3303,-28 66 607,26-72-1280,-42 65 0,6-7 339,52-93-1283,19-11-6141,-11 2 4996,7-1-911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4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2976,'16'-9'4384,"17"-2"-3414,-22 8-404,-9 2-535,-1 1 0,1 0 0,0-1 0,-1 1 0,1 0 0,-1 0 0,1 0 0,0 0 0,-1 0 1,1 0-1,-1 0 0,1 0 0,-1 1 0,1-1 0,-1 1 0,1-1 0,-1 1 0,1-1 0,-1 1 0,1 0 0,-1 0 0,0 0 1,1 0-1,-1 0 0,0 0 0,0 0 0,0 0 0,0 0 0,0 1 0,0-1 0,0 0 0,0 1 0,0-1 0,-1 1 1,1-1-1,-1 1 0,1-1 0,-1 1 0,1-1 0,-1 1 0,0-1 0,0 1 0,0 0 0,0-1 0,0 1 0,0-1 0,0 1 1,0-1-1,-1 1 0,1 0 0,-1-1 0,1 1 0,-1-1 0,1 1 0,-1-1 0,0 0 0,-2 3 0,-8 10 522,-24 23 0,1-3 320,34-34-854,-1 1 0,1-1-1,0 0 1,-1 1 0,1-1 0,-1 1-1,1-1 1,0 1 0,-1-1 0,1 1 0,0-1-1,-1 1 1,1-1 0,0 1 0,0-1 0,-1 1-1,1-1 1,0 1 0,0 0 0,0 0 0,10-2 507,4-2-412,81-15-130,-92 18-52,35-3 224,-35 3-508,0 0 1,0 0-1,0 0 0,0 1 0,0-1 0,0 1 1,-1 0-1,1 0 0,0 0 0,3 2 0,4 16-7386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7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 1824,'0'-4'3905,"-4"14"-1901,-13 4-153,2 10-720,5-9-769,1 0-1,0 0 1,1 1 0,1 0-1,-9 32 1,15-46-334,1 1 1,-1-1-1,1 0 0,0 0 1,0 1-1,0-1 1,1 0-1,-1 1 0,0-1 1,1 0-1,0 0 0,-1 0 1,1 0-1,0 1 1,0-1-1,0 0 0,0 0 1,0 0-1,1-1 0,-1 1 1,1 0-1,-1 0 1,1-1-1,0 1 0,-1-1 1,1 1-1,0-1 1,0 0-1,0 0 0,2 1 1,1 0-222,-1 0 0,0-1-1,1 1 1,-1-1 0,1 0 0,5 1 0,-6-2-816,1 0-1,0 0 1,0 0 0,0 0-1,7-2 1,5-3-1316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3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18 3808,'-1'-1'80,"0"1"0,1 0 0,-1-1 0,0 1 0,0-1 0,0 1 0,0-1 0,1 1 0,-1-1 0,0 1 0,0-1 0,1 0 0,-1 0 0,0 1 0,1-1 0,-1 0 0,1 0 0,-1-1 0,2 2 71,-1-1 0,1 1 0,0-1 0,-1 1 1,1 0-1,0-1 0,0 1 0,0 0 0,0-1 1,-1 1-1,1 0 0,0 0 0,0 0 0,0 0 1,0 0-1,0 0 0,0 0 0,-1 0 1,3 0-1,-3 1-77,1-1 0,-1 1 0,1 0 0,-1-1 0,1 1 0,-1 0 0,0-1 0,1 1 0,-1 0 0,0-1 0,0 1 0,1 0 0,-1 0-1,0-1 1,0 1 0,0 1 0,0-1 23,2 11 334,-2 1 0,0 25 0,-1-8-108,-6 181 1011,2-70-732,3-93-129,-2 0 0,-18 84 0,21-129-357,1-1-24,-1 0 0,1 0-1,-1 0 1,1-1 0,-1 1 0,0 0 0,0 0 0,0-1 0,-1 3 0,24-79 1881,-15 59-2116,-1 0 1,2 0-1,0 1 1,1 0-1,0 0 1,14-15-1,-21 28 112,4-5-77,0 0 1,1 0-1,0 1 1,11-9-1,-16 14 89,0 0 1,-1 0-1,1 0 0,0 0 1,0 0-1,0 0 0,0 1 0,0-1 1,0 1-1,0-1 0,0 1 1,0 0-1,1 0 0,-1 0 0,0 0 1,0 0-1,0 0 0,0 1 1,0-1-1,0 1 0,0-1 0,0 1 1,0 0-1,0 0 0,3 2 1,0 0 23,-1 1 1,0-1-1,0 1 1,0 1-1,0-1 1,-1 0-1,0 1 1,0 0 0,0-1-1,0 1 1,-1 1-1,0-1 1,0 0-1,0 0 1,-1 1-1,1-1 1,-1 1 0,-1-1-1,1 1 1,-1 0-1,0-1 1,0 1-1,-1 7 1,0-6 89,0 0 0,0 0 0,-1-1 0,1 1 0,-2-1 0,1 1-1,-1-1 1,0 0 0,0 1 0,0-1 0,-1-1 0,0 1 0,0-1 0,0 1 0,-1-1 0,0 0 0,0-1 0,0 1 0,-7 3-1,7-6-37,-1 0-1,1 0 0,-1 0 0,1-1 0,-1 0 0,0 0 0,0 0 0,1-1 1,-1 0-1,0 0 0,0 0 0,1-1 0,-1 0 0,0 0 0,0 0 0,1-1 1,-1 0-1,1 0 0,0-1 0,-6-2 0,11 5-65,0 0 0,0-1 0,-1 1 1,1 0-1,0 0 0,0 0 0,0 0 0,0-1 0,-1 1 0,1 0 0,0 0 0,0 0 0,0-1 1,0 1-1,0 0 0,0 0 0,0 0 0,0-1 0,-1 1 0,1 0 0,0 0 0,0-1 1,0 1-1,0 0 0,0 0 0,0-1 0,0 1 0,0 0 0,1 0 0,-1 0 0,0-1 0,0 1 1,0 0-1,0 0 0,0-1 0,0 1 0,0 0 0,0 0 0,1 0 0,-1-1 0,0 1 1,0 0-1,0 0 0,0 0 0,1 0 0,-1 0 0,0-1 0,0 1 0,1 0 0,9-6-447,251-74 372,-11-20 264,-205 77-86,-1-1 0,69-53 0,-105 70-76,4-3-38,-11 10 36,-4 6 45,-5 5-18,-17 18 0,2-3 143,-67 68 307,-8 10-394,95-100-91,0 0-1,0 0 1,0 0-1,0 1 1,1-1 0,0 1-1,-3 8 1,4-12 1,1 1-1,0-1 1,0 0 0,0 0-1,0 0 1,0 0 0,0 1-1,0-1 1,0 0 0,0 0 0,1 0-1,-1 1 1,0-1 0,1 0-1,-1 0 1,1 0 0,-1 0-1,1 0 1,0 0 0,-1 0 0,1 0-1,0 0 1,0 0 0,0 0-1,0-1 1,-1 1 0,1 0-1,0-1 1,0 1 0,0 0-1,1-1 1,-1 1 0,0-1 0,0 0-1,0 1 1,0-1 0,0 0-1,2 1 1,3 0 36,0 0 0,0 0 1,0 0-1,0-1 0,0 0 0,0 0 0,0-1 0,0 1 1,0-1-1,-1-1 0,1 1 0,0-1 0,0 0 0,-1 0 1,1 0-1,-1-1 0,0 0 0,0 0 0,0-1 0,5-3 1,-2 0-4,0-1 0,0 1 0,-1-1 1,0-1-1,0 1 0,-1-1 0,0-1 1,-1 1-1,0-1 0,5-13 0,12-51-98,-16 48-199,14-35 1,-20 61 248,0 0-1,0 0 1,0 0 0,0 0-1,0 0 1,0 0 0,0 0-1,0 0 1,0 0 0,0-1-1,0 1 1,0 0-1,0 0 1,0 0 0,0 0-1,0 0 1,0 0 0,0 0-1,0 0 1,0 0 0,0 0-1,0 0 1,0 0 0,0-1-1,0 1 1,0 0 0,0 0-1,0 0 1,0 0 0,0 0-1,1 0 1,-1 0 0,0 0-1,0 0 1,0 0-1,0 0 1,0 0 0,0 0-1,0 0 1,0 0 0,0 0-1,0 0 1,0 0 0,0 0-1,0 0 1,0 0 0,1 0-1,-1 0 1,0 0 0,0 0-1,0 0 1,0 0 0,0 0-1,0 0 1,0 0-1,0 0 1,0 0 0,0 0-1,0 0 1,0 0 0,0 0-1,1 0 1,-1 0 0,0 0-1,0 0 1,0 0 0,0 0-1,1 8-227,0 15 55,-1-21 160,0 22 23,1 1 0,1-1-1,1 0 1,1 0 0,1 0 0,16 43 0,-20-64 7,1 0 0,-1 1 1,1-1-1,0 0 1,0 0-1,0 0 0,1-1 1,-1 1-1,1-1 0,-1 1 1,1-1-1,0 0 0,0 1 1,0-2-1,0 1 1,0 0-1,0-1 0,5 2 1,-4-1 12,1-2 1,0 1-1,-1 0 1,1-1-1,0 0 1,0 0 0,-1 0-1,1-1 1,0 0-1,-1 0 1,1 0 0,-1 0-1,8-4 1,-3 1 22,-1 0 1,1-1 0,-1 0 0,0 0-1,-1-1 1,1-1 0,-1 1-1,0-1 1,11-15 0,2-5 70,24-45-1,-22 35 19,-8 12-178,-6 11-27,0 0-1,1 1 0,0 0 1,16-18-1,-24 31 61,-1 0-1,0-1 1,0 1-1,1 0 0,-1-1 1,0 1-1,1 0 0,-1 0 1,0 0-1,1-1 1,-1 1-1,0 0 0,1 0 1,-1 0-1,0 0 1,1-1-1,-1 1 0,1 0 1,-1 0-1,0 0 0,1 0 1,-1 0-1,1 0 1,-1 0-1,0 0 0,1 0 1,-1 0-1,1 1 1,-1-1-1,0 0 0,1 0 1,-1 0-1,0 0 0,1 1 1,-1-1-1,0 0 1,1 0-1,-1 0 0,0 1 1,1-1-1,-1 0 1,0 1-1,0-1 0,1 1 1,0 0-12,0 1 1,-1 0 0,1-1 0,0 1 0,-1 0-1,1-1 1,-1 1 0,0 0 0,1 2 0,0 22-136,0 1 1,-7 53 0,4-67 168,0 1 1,-1-1-1,-1 0 1,0 0 0,-1 0-1,0 0 1,-13 21-1,14-29 33,0 0-1,-1 0 1,1 0-1,-1 0 0,0-1 1,0 0-1,0 0 1,0 0-1,-1-1 1,0 0-1,-7 4 0,10-6-41,-1 1-1,0-1 1,1 0-1,-1 0 0,0 0 1,0-1-1,0 1 1,1-1-1,-1 0 1,0 0-1,0 0 0,0 0 1,0-1-1,1 0 1,-1 1-1,0-1 0,0-1 1,1 1-1,-7-4 1,9 5-20,1 0-1,0 0 1,-1 0 0,1-1 0,0 1 0,0 0-1,-1 0 1,1 0 0,0-1 0,0 1 0,-1 0 0,1 0-1,0-1 1,0 1 0,-1 0 0,1 0 0,0-1-1,0 1 1,0 0 0,0-1 0,0 1 0,-1 0 0,1-1-1,0 1 1,0 0 0,0-1 0,0 1 0,0 0-1,0-1 1,0 1 0,0 0 0,0-1 0,0 1 0,0 0-1,0-1 1,1 1 0,-1 0 0,0-1 0,0 1-1,0 0 1,0-1 0,1 1 0,-1 0 0,0 0 0,0-1-1,0 1 1,1 0 0,-1 0 0,0-1 0,0 1-1,1 0 1,-1 0 0,0 0 0,1-1 0,-1 1 0,0 0-1,1 0 1,20-8-213,-1 6 241,0 1-1,1 1 1,21 3 0,17-1 10,-39-2-23,0-1 1,0-1-1,1-1 0,-1-1 0,-1-1 1,39-14-1,-53 16 21,1 0 0,-1 0 0,0 0 0,0-1 0,0 0 0,0 0 0,-1 0 0,4-5 0,4-6 84,12-19-1,-2 1-80,-22 34-44,1-1 0,-1 0-1,0 0 1,0 0 0,1 1-1,-1-1 1,0 0 0,1 0-1,-1 1 1,0-1 0,0 0-1,0 1 1,1-1 0,-1 0-1,0 1 1,0-1 0,0 0-1,0 1 1,1-1 0,-1 1-1,0 2-19,0 1 0,1-1 0,-1 1-1,-1-1 1,1 0 0,0 1-1,-1-1 1,0 0 0,-1 4 0,-2 15-53,2-4 222,1 1 0,0-1 0,5 30 0,-4-46-108,0-1 0,0 0 0,0 0 0,1 0 1,-1 0-1,1 1 0,-1-1 0,1 0 0,-1 0 0,1 0 0,-1 0 1,1 0-1,0 0 0,0 0 0,0 0 0,-1-1 0,1 1 0,0 0 1,0 0-1,0-1 0,2 2 0,-1-1 21,0-1 0,0 0 0,0 1 0,-1-1 0,1 0-1,0 0 1,0 0 0,0 0 0,0 0 0,0 0 0,0 0 0,2-1 0,6-2 75,0-1 1,0 0-1,0 0 0,8-6 1,-13 7-144,18-12 16,-2 0-1,1-2 0,-2-1 0,32-34 1,-24 23 37,13-14-38,28-26-226,-69 68 230,1 1 0,0-1-1,0 0 1,0 0 0,0 1 0,-1-1 0,1 0 0,0 1 0,0-1 0,0 1 0,0 0 0,1-1 0,-1 1-1,0 0 1,0-1 0,0 1 0,0 0 0,0 0 0,2 0 0,-2 0 1,0 1 0,0-1 0,-1 0 0,1 1 0,0-1 0,0 1 0,-1-1 0,1 1 0,-1-1 0,1 1 0,0 0 0,-1-1 0,1 1 0,-1 0 0,1 0 0,-1-1 0,0 1 0,1 0 0,-1 1 0,2 3-12,-1 0 0,0 0 0,0 0 0,-1 0 0,1 0 0,-1 0 0,0 5 0,-2 2 1,0 0 0,-1 0 0,0-1 0,0 1 0,-1-1 0,-1 0 0,0 0 0,0 0 0,-1-1 0,-1 0 0,-10 13 0,13-17 77,0-1 0,-1 0 0,0 0-1,0-1 1,0 1 0,0-1 0,-1 0 0,1 0-1,-1-1 1,0 0 0,-1 0 0,1 0 0,0-1-1,-1 0 1,1 0 0,-1-1 0,0 0 0,1 0-1,-1 0 1,0-1 0,-8 0 0,4-4 68,11 4-121,0 0 1,0 0-1,-1 0 1,1 0-1,0-1 0,0 1 1,0 0-1,0 0 1,0 0-1,0 0 1,0-1-1,0 1 0,0 0 1,-1 0-1,1 0 1,0 0-1,0-1 1,0 1-1,0 0 0,0 0 1,0 0-1,0-1 1,0 1-1,0 0 0,0 0 1,0 0-1,1-1 1,-1 1-1,0 0 1,1-1-6,-1 0 1,1 0-1,0 0 1,0 0-1,-1 1 1,1-1-1,0 0 1,0 0-1,0 1 1,0-1-1,0 1 1,0-1-1,2 0 1,28-8-98,0 1 0,0 2 0,1 1 0,-1 1 0,58 1 0,-6 8-1059,-30 2-4548,-47-6 5203,5 0-3886,-11-1 4247,0 0 0,0-1 0,0 1 0,0-1 1,0 1-1,0 0 0,0-1 0,0 1 0,0 0 1,0-1-1,0 1 0,0 0 0,0-1 0,-1 1 1,1 0-1,-25-28-4818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37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11 3968,'-21'-11'1824,"8"14"-1600,3-3 32,10 5-192,-3-5-512,6 0 224,-3 3 160,5 5 64,3 4-2944,5 4 1600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9 136 3328,'-5'-7'4112,"19"14"-608,-5 1-3078,-6-6-341,0 1 1,0-1-1,0 1 0,0-1 1,0 0-1,0 0 0,0 0 1,1-1-1,-1 1 1,1-1-1,0 0 0,-1 0 1,1 0-1,0 0 0,-1 0 1,9-1-1,-8 0-36,0 0 1,1 0-1,-1-1 1,0 1-1,0-1 0,1 0 1,-1 0-1,0-1 1,0 1-1,0-1 0,7-4 1,-9 4-10,1 0 1,-1 0-1,0 0 1,0-1 0,1 1-1,-1-1 1,-1 1-1,1-1 1,0 0-1,-1 0 1,1 0-1,-1 0 1,0 0-1,0 0 1,0 0-1,-1 0 1,1-4 0,0 1-62,-1 0 1,-1 0 0,1 0 0,-1 0 0,0 0 0,0 0 0,-1 1 0,0-1 0,0 0 0,0 1-1,-1-1 1,-4-6 0,6 10-9,0 1 1,1-1-1,-1 1 0,-1 0 0,1-1 0,0 1 0,0 0 1,0 0-1,-1 0 0,1 0 0,-1 0 0,1 0 0,-1 0 0,1 0 1,-1 1-1,1-1 0,-1 0 0,0 1 0,1-1 0,-1 1 1,0 0-1,1 0 0,-1 0 0,0 0 0,1 0 0,-1 0 0,0 0 1,1 0-1,-1 0 0,-2 2 0,0-1 37,0 0-1,0 1 0,0 0 1,1 0-1,-1 0 1,0 0-1,1 0 0,0 1 1,-1-1-1,1 1 1,-3 4-1,-2 2 133,0 1-1,0 1 1,1-1 0,1 1 0,-1 0 0,-6 18-1,12-25-90,0 0-1,0 0 1,0 0-1,0 0 1,0 0 0,1 0-1,0 0 1,0 1-1,0-1 1,0 0-1,1 0 1,-1 0-1,1 0 1,0 0-1,1 0 1,-1 0 0,1 0-1,-1 0 1,1-1-1,0 1 1,0-1-1,1 1 1,-1-1-1,4 4 1,0-1 43,0-1 1,-1 1 0,2-1-1,-1-1 1,0 1-1,1-1 1,0 0-1,0-1 1,10 4 0,-13-5-280,1-1 0,0 0 1,-1 0-1,1 0 1,0-1-1,0 0 1,0 0-1,-1 0 1,1 0-1,0-1 1,0 1-1,0-1 1,-1-1-1,1 1 1,-1-1-1,7-2 1,2-2-1510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1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3648,'-2'3'728,"-1"0"0,1 0 1,0 0-1,-1-1 0,1 1 0,-5 2 0,-10 12 388,-12 14 405,18-20-1047,1-1 1,-14 22-1,23-30-445,-1 1 1,1-1 0,0 1-1,0 0 1,0-1-1,1 1 1,-1 0-1,1 0 1,-1-1-1,1 1 1,0 0-1,0 0 1,0 0 0,0-1-1,1 1 1,-1 0-1,1 0 1,0 0-1,-1-1 1,1 1-1,1-1 1,-1 1-1,0-1 1,0 1 0,1-1-1,0 1 1,-1-1-1,1 0 1,0 0-1,0 0 1,0 0-1,0 0 1,5 2-1,-5-2-164,1-1-1,-1 0 0,0 0 0,1 0 0,-1 0 0,1 0 0,0-1 0,-1 1 0,1-1 0,-1 1 0,1-1 0,0 0 0,-1 0 0,5-1 0,10 0-1170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1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 3392,'-18'-22'1536,"13"17"-1312,2 2-288,6 6 0,-3 2-320,10 6 224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2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16 3328,'-2'-3'279,"2"2"-98,-1 0 0,1 0-1,0 0 1,-1 0-1,0 1 1,1-1 0,-1 0-1,0 0 1,1 0-1,-1 0 1,0 1 0,0-1-1,-1-1 1,1 3-37,0-1 1,0 1 0,0-1-1,0 0 1,0 1 0,0 0-1,1-1 1,-1 1-1,0 0 1,0-1 0,1 1-1,-1 0 1,0 0 0,0 1-1,-1 1 84,-13 12 857,3-3-246,-19 26 0,15-15-349,6-9-324,0 0 0,1 0-1,-13 29 1,21-39-151,-1 0 0,1 0 1,0 0-1,0 1 1,0-1-1,0 1 1,1-1-1,0 1 0,0-1 1,0 0-1,0 1 1,1-1-1,0 1 0,-1-1 1,2 0-1,-1 1 1,0-1-1,1 0 1,3 6-1,-2-6 33,-1 0 0,1 0 1,0-1-1,0 1 0,0-1 0,0 1 1,0-1-1,1 0 0,0 0 0,0-1 1,-1 1-1,1-1 0,1 0 0,-1 0 0,0 0 1,1 0-1,-1-1 0,1 0 0,-1 0 1,1 0-1,-1 0 0,1-1 0,0 1 1,-1-1-1,1-1 0,0 1 0,5-2 1,0 0 37,1-1 1,-1 0 0,1 0-1,-1-1 1,0-1 0,0 0-1,-1 0 1,0-1 0,0 0-1,14-12 1,-19 14-68,-1 1 1,1-1-1,-1 0 1,0-1-1,0 1 1,0-1-1,-1 1 1,1-1-1,-1 0 1,0 1-1,-1-1 1,1 0-1,-1-1 1,2-8-1,-3 11-41,0-1-1,0 1 1,0 0 0,0-1-1,0 1 1,-1 0 0,0 0-1,1-1 1,-1 1 0,0 0-1,0 0 1,-1 0 0,1 0-1,-1 0 1,0 0-1,1 0 1,-1 1 0,0-1-1,-1 1 1,1-1 0,0 1-1,-1 0 1,1 0 0,-4-2-1,2 1-76,0 1 0,0-1 0,-1 1 0,1 0 0,-10-2 0,12 3 81,0 1-1,1 0 0,-1 0 0,0 0 1,0 0-1,1 0 0,-1 0 1,0 0-1,0 0 0,0 1 1,1-1-1,-1 1 0,0-1 0,1 1 1,-1 0-1,0 0 0,1 0 1,-3 1-1,-25 22-3330,23-17 1845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3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2816,'-3'3'227,"0"1"1,1 0-1,0 0 1,0 0-1,0 0 1,0 1-1,1-1 1,-1 0-1,1 1 1,-1 6-1,0 7 818,0 26 0,1-13-469,-13 118 1312,-1 22 58,14-153-1783,1 66 362,1-42-199,-2-27-712,2-1 0,3 26 0,-4-40 263,2 7-459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3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4736,'-1'0'127,"0"1"1,1-1-1,-1 0 1,0 0-1,0 0 1,1 1-1,-1-1 1,0 0-1,0 1 1,1-1-1,-1 0 0,0 1 1,1-1-1,-1 1 1,1-1-1,-1 1 1,1 0-1,-1-1 1,1 1-1,-1-1 1,1 1-1,-1 0 1,1-1-1,-1 2 1,-6 22 776,5-15-563,-8 36 323,2 1 0,-3 61 0,8-66-262,2-34-215,1 0 0,-1 0-1,1 0 1,1 0 0,2 14-1,-3-21-173,0 0-1,0 1 1,0-1-1,0 0 1,0 0-1,0 1 1,0-1-1,0 0 1,0 1-1,0-1 1,0 0-1,0 0 1,0 1-1,0-1 1,1 0-1,-1 0 1,0 0-1,0 1 1,0-1-1,0 0 1,1 0 0,-1 0-1,0 1 1,0-1-1,1 0 1,-1 0-1,0 0 1,0 0-1,0 0 1,1 0-1,-1 0 1,0 1-1,1-1 1,7-6 314,6-19 0,-12 22-319,12-23-122,1 1 0,0 1-1,2 0 1,1 2 0,1 0 0,35-32-1,-48 49 40,0 0-1,1 1 0,-1 0 0,1 0 1,0 1-1,0 0 0,0 0 0,1 1 1,12-3-1,-19 5 65,1 0 0,-1-1 0,0 1 1,0 0-1,0 0 0,0 0 0,1 0 0,-1 0 0,0 0 1,0 1-1,0-1 0,0 0 0,0 1 0,0-1 0,0 1 1,1-1-1,-1 1 0,0-1 0,0 1 0,-1 0 1,1-1-1,0 1 0,1 1 0,-1-1 2,0 1 1,0 0-1,0-1 1,-1 1-1,1-1 0,0 1 1,-1 0-1,0 0 0,1-1 1,-1 1-1,0 0 1,0 0-1,0 3 0,0-1 35,0 0 0,-1 0-1,0 0 1,0 0 0,0-1-1,0 1 1,0 0 0,-1 0-1,1-1 1,-1 1 0,0-1-1,0 1 1,-4 4 0,-1-3 37,1 0 0,-1 0 0,0-1 0,-1 0 0,1 0 0,-1 0 0,1-1 0,-1 0 0,0-1 0,-12 3 0,20-5-77,-1 0-1,1 0 1,0 0 0,-1 0 0,1 0 0,0 0-1,-1 1 1,1-1 0,0 0 0,-1 0-1,1 0 1,0 0 0,0 1 0,-1-1-1,1 0 1,0 0 0,0 1 0,-1-1 0,1 0-1,0 1 1,0-1 0,0 0 0,-1 0-1,1 1 1,0-1 0,0 0 0,0 1-1,0-1 1,0 0 0,0 1 0,4 12 221,18 13 726,-16-20-864,28 33 334,-20-25-560,-1 0 0,-1 1 1,20 31-1,-25-34-376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7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266 490 2560,'0'-8'1537,"0"5"-870,0 6 654,-6-8 183,-5 2-1324,0 1-1,0 0 0,0 0 1,0 1-1,0 1 1,0 0-1,-1 0 1,1 1-1,0 1 1,0-1-1,0 2 1,0 0-1,1 0 1,-1 1-1,1 0 0,0 1 1,0 0-1,0 0 1,-10 9-1,15-11-152,1 1 0,0 0 0,0 0 0,-7 8 0,10-10-18,1-1 0,-1 0 0,0 0 0,1 0 0,-1 1 0,0-1 0,1 0 0,0 1 0,-1-1 0,1 0 0,-1 3 0,1-3-6,1-1 0,-1 1 0,0 0 1,0-1-1,0 1 0,0 0 0,1-1 0,-1 1 0,0-1 0,0 1 0,1-1 0,-1 1 0,1-1 0,-1 1 0,0-1 0,1 1 0,-1-1 0,1 1 0,-1-1 0,1 1 0,-1-1 0,1 0 0,-1 1 0,1-1 1,0 0-1,0 1 0,9 2 67,0 0 1,0 0-1,0-1 1,0-1-1,1 1 1,-1-2-1,0 1 1,1-1-1,-1-1 1,0 0-1,0 0 1,1-1-1,-1-1 1,15-5 0,-14 5-11,-1-2 0,1 0 0,-1 0 0,0-1 0,0 0 0,-1 0 1,0-1-1,0-1 0,0 0 0,-1 0 0,0 0 0,11-17 1,-10 9-32,0-1 1,-1 0 0,-1-1 0,-1 1 0,0-1-1,-2 0 1,0-1 0,0 1 0,-2-1 0,-1 1-1,0-1 1,-1 0 0,-1 0 0,-1 1 0,0-1-1,-7-24 1,6 34-34,-1 0-1,1 1 1,-1-1-1,0 1 0,-1 0 1,0 0-1,-1 0 1,1 1-1,-1 0 1,-1 0-1,-9-9 1,10 12-33,1 0 1,-1 0 0,0 0-1,0 1 1,0 0 0,0 0-1,0 0 1,-1 1 0,1 0-1,-1 0 1,0 1 0,0-1-1,1 2 1,-1-1 0,0 1 0,-8 0-1,10 1-28,1 0-1,-1 0 0,0 0 0,1 1 0,-1 0 1,1 0-1,0 0 0,-1 0 0,-3 4 1,6-5-85,1-1 1,-1 1-1,1 0 1,0 1-1,-1-1 1,1 0 0,0 0-1,0 0 1,0 1-1,0-1 1,0 1-1,0-1 1,0 0-1,1 1 1,-1 0-1,0-1 1,1 1 0,-1-1-1,1 1 1,0 0-1,-1-1 1,1 1-1,0 0 1,0-1-1,0 1 1,0 0-1,1-1 1,-1 1 0,1 2-1,11 15-1743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8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19 1888,'-4'0'788,"0"0"-1,1-1 1,-1 0 0,0 0-1,1 0 1,-1 0 0,-5-3-1,7 2-571,-1 1 0,1 0 1,-1 0-1,1 0 0,-1 0 0,0 0 0,0 0 0,1 1 1,-1-1-1,0 1 0,0 0 0,0 0 0,0 0 0,1 0 0,-5 2 1,-24 11 407,11-3-390,13-6-115,-1 0-1,1 1 1,0 0-1,1 0 1,-1 1-1,1-1 1,-11 14-1,2 0 75,-19 32 0,28-40-169,0 0 1,0 1-1,1-1 1,1 1-1,0 0 1,0 0-1,1 1 1,1-1-1,0 1 1,1-1-1,0 1 1,1 0 0,1-1-1,3 22 1,-4-31 9,1 1 0,1-1 0,-1 0 0,0 0 1,1 0-1,-1 0 0,1 0 0,0 0 0,0 0 1,0-1-1,1 1 0,-1-1 0,1 0 0,-1 1 1,1-1-1,0 0 0,0 0 0,-1-1 0,1 1 1,1-1-1,-1 1 0,0-1 0,0 0 0,0 0 1,5 0-1,5 2 44,1-2 1,-1 0-1,1 0 1,0-2-1,14-1 1,-12 0-11,0 0 0,0-2 0,0 0 0,-1 0 0,1-2 0,-1 0 0,0-1 0,-1 0 0,0-1 0,0 0 1,13-12-1,-19 14-35,-1 0 1,-1-1 0,0 0-1,0 0 1,0 0-1,0 0 1,-1-1 0,-1 0-1,5-9 1,-7 10-28,1 1 0,-1-1 0,-1 1 0,1-1 0,-1 0 0,0 0 0,-1 0 0,0 0 0,0 0 0,0 1 0,-1-1 0,0 0 0,-2-8 0,1 9-47,0 0 1,0 1-1,0-1 1,0 1-1,-1-1 1,0 1-1,0 0 1,-1 0-1,1 0 1,-1 0-1,0 1 0,-1-1 1,1 1-1,-1 0 1,1 1-1,-1-1 1,-8-4-1,6 5-19,0 0-1,0 1 0,0-1 1,0 1-1,0 1 0,0-1 1,-1 1-1,1 1 0,0-1 1,-1 1-1,1 0 1,0 1-1,-15 2 0,14-1-521,0 0 0,1 1 0,-1 0 1,1 0-1,0 0 0,0 1 0,0 0 0,-8 7 0,4-3-895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3328,'-1'0'89,"1"0"0,-1 1-1,1-1 1,-1 0 0,1 0 0,-1 0 0,0 0 0,1 0 0,-1 1-1,1-1 1,-1 0 0,1 1 0,-1-1 0,1 0 0,-1 1 0,1-1 0,-1 0-1,1 1 1,0-1 0,-1 1 0,1-1 0,0 1 0,-1-1 0,1 1-1,0-1 1,0 1 0,-1-1 0,1 1 0,0 0 0,-3 22 1613,2-12-1425,-10 149 2724,4-33-1869,1-50-668,-16 137 667,4-97-32,17-110-1110,-1 8-559,22-17-7569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4.3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31 5888,'-21'-15'2176,"21"11"-1664,8 0-160,1 1-1120,9-2 352,8 5-1888,13 5 1312,18 6-1536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9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15 3552,'-6'-12'1147,"4"9"-353,-2 86 2806,-4-27-2229,-20 78-1,12-62-287,15-61-368,5-14 19,7-14-327,-2 0-504,1 1 0,1 0 0,0 1 0,1 0 0,16-15 0,3-4-30,-28 30 41,1 0 1,-1 0 0,1 0-1,0 1 1,0-1 0,0 1-1,0 0 1,0 0 0,9-4-1,-12 7 83,-1 0-1,0 0 0,0 0 1,0 0-1,1 1 1,-1-1-1,0 0 0,0 0 1,0 0-1,1 0 0,-1 0 1,0 0-1,0 0 0,0 0 1,1 0-1,-1 1 1,0-1-1,0 0 0,0 0 1,0 0-1,1 0 0,-1 1 1,0-1-1,0 0 1,0 0-1,0 0 0,0 1 1,0-1-1,0 0 0,0 0 1,0 0-1,1 1 1,-1-1-1,0 0 0,0 0 1,0 1-1,0-1 0,0 0 1,0 0-1,0 0 1,-1 1-1,1-1 0,0 0 1,0 0-1,0 0 0,0 1 1,0-1-1,0 0 1,-3 16-25,2-13-7,1 0 39,-1-1 0,0 1 0,1 0 0,-1-1 0,0 1-1,-1 0 1,1-1 0,0 1 0,-1-1 0,1 0 0,-4 4-1,0-1 50,0 0-1,-1-1 0,-7 5 0,-3 3 3,4-4-59,10-7 22,1-1 0,0 1 0,-1 0 0,1-1 1,0 1-1,0 0 0,0 0 0,0 0 0,0 0 1,-2 2-1,3-2 16,0 0-1,0 0 1,0-1 0,0 1 0,-1 0 0,1 0-1,0 0 1,0 0 0,1-1 0,-1 1 0,0 0 0,0 0-1,0 0 1,1 0 0,-1-1 0,0 1 0,0 0 0,1 0-1,-1-1 1,1 1 0,-1 0 0,1 0 0,0 0 0,11 14 214,0-1 1,1-1 0,0 0 0,1 0 0,18 11 0,-25-20-167,1 1-2234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4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17 127 4384,'-16'0'7109,"20"0"-5850,-1 1-1058,1 0 0,0-1 0,-1 0 0,1 0 1,-1 0-1,1 0 0,0 0 0,-1-1 0,7-1 0,34-11 801,23-13-293,25-8-293,-43 20-471,2 1-1,51-5 0,-70 14 25,1 2-1,-1 1 0,0 1 1,49 7-1,-68-5-134,0 1 1,18 6 0,4 7-3531,-21-8 1915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50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249 219 2912,'0'-1'113,"0"1"0,0 0 1,0-1-1,0 1 0,0-1 1,0 1-1,0-1 0,0 1 1,0-1-1,0 1 0,-1-1 0,1 1 1,0-1-1,0 1 0,0 0 1,-1-1-1,1 1 0,0-1 0,0 1 1,-1 0-1,1-1 0,0 1 1,-1 0-1,1-1 0,0 1 1,-1 0-1,1 0 0,-1-1 0,1 1 1,0 0-1,-1 0 0,1 0 1,-1-1-1,1 1 0,-1 0 0,1 0 1,-1 0-1,1 0 0,-1 0 1,1 0-1,0 0 0,-1 0 1,1 0-1,-1 0 0,1 0 0,-1 0 1,0 1-1,-25 10 1115,21-9-913,-7 6 46,-1 0-1,2 1 1,-1 0-1,1 1 1,-15 17-1,8-8-43,5-6-191,0 1 1,1 0-1,0 1 1,2 0-1,0 1 1,-14 29-1,23-43-94,0 0 0,0 0 0,1 1-1,-1-1 1,1 0 0,-1 1 0,1-1-1,0 0 1,0 1 0,0-1 0,0 1 0,0-1-1,1 0 1,-1 1 0,1-1 0,1 4-1,-2-5-4,1 0 0,0 0 0,0 1 0,0-1 0,0 0 0,0 0 0,0 0 0,0 0 0,0 0 0,1 0 0,-1-1 0,0 1 0,1 0 0,-1-1 0,0 1 0,1-1 0,-1 1 0,1-1 0,-1 0 0,1 1 0,-1-1 0,1 0 0,-1 0 0,1 0 0,-1 0 0,1 0 0,1-1 0,2 0 24,-1 0-1,1 0 0,-1 0 0,1 0 1,-1-1-1,0 0 0,1 0 1,-1 0-1,5-4 0,33-28 227,-38 30-246,19-19 69,-1 0 1,-1-2-1,25-38 0,-26 35-10,-9 11-3,0 1 1,10-23-1,-17 30-46,0 0 0,-1-1 0,0 1 0,0-1 0,-1 0 0,1-10 0,-2 12-64,-1 0 0,-1 1 1,1-1-1,-2 0 0,1 1 0,-1-1 1,0 1-1,-5-12 0,6 15-31,0 1 1,-1 0-1,1-1 0,-1 1 0,0 0 1,0 0-1,-1 0 0,1 1 0,0-1 1,-1 0-1,0 1 0,1 0 0,-1 0 0,0-1 1,0 2-1,-1-1 0,1 0 0,0 1 1,-4-2-1,3 3-22,1-1 0,-1 1 0,0 0 0,1 1 0,-1-1-1,1 1 1,-1 0 0,1 0 0,-1 0 0,1 0 0,-1 0 0,1 1 0,0-1 0,0 1 0,-5 4 0,5-4-124,1-1-1,0 1 1,-1 0 0,1 0 0,0 1-1,0-1 1,1 0 0,-4 5 0,5-6-18,-1 1 1,1-1-1,-1 0 1,1 0-1,-1 1 1,1-1-1,0 0 1,0 1-1,-1-1 1,1 0-1,0 1 1,0-1-1,0 0 1,1 1-1,-1-1 1,0 0-1,0 1 1,2 1-1,7 6-3355,7 3 1189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50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20 3968,'0'-14'1285,"0"14"-1217,0 0 0,0-1-1,0 1 1,0 0 0,0 0-1,0-1 1,0 1 0,0 0 0,0 0-1,0-1 1,0 1 0,0 0 0,1 0-1,-1-1 1,0 1 0,0 0-1,0 0 1,0 0 0,1-1 0,-1 1-1,0 0 1,0 0 0,0 0-1,6-1 2217,-6 10-812,-1-5-1308,1 1 0,-1-1 0,0 1 0,0-1 0,0 0 0,0 0 0,-1 1 0,-2 3 0,-19 31 603,20-33-610,-49 69 886,32-47-811,1 0 0,1 1 0,1 1 0,-12 33 0,20-35 35,-9 48-1,17-71-224,0 1-1,0 0 0,1 0 0,0-1 1,0 1-1,0 0 0,1 0 1,0-1-1,0 1 0,0 0 1,1-1-1,-1 1 0,1-1 1,1 1-1,3 6 0,-3-9-13,-1 1-1,1 0 1,0-1-1,1 0 1,-1 0-1,0 0 1,1 0-1,0-1 1,0 1-1,0-1 1,0 0-1,0 0 0,0 0 1,0-1-1,0 1 1,1-1-1,-1 0 1,1 0-1,8 0 1,-4-1-330,1 0 1,-1 0-1,0-1 1,13-3-1,-5 0-2213,23-9-1,-18 9 650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51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77 7712,'-26'-19'3520,"36"16"-3072,-2 0 1088,9-2-928,17-7 1120,6 4-1024,21-3-33,0 6-447,-2-1-192,-1 6-64,-12-5-384,-3 5 192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52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 3328,'-1'0'102,"-23"-8"10596,25 8-10567,1 0 1,0 0-1,0 0 1,-1 0-1,1 0 1,0-1-1,0 1 1,2-1 0,3-1-42,12 1 215,37 4-1,-7-1-193,-43-2-110,-1 1-1,1 0 1,-1 0-1,1 0 1,-1 1-1,0 0 1,8 3-1,14 5 23,-23-10 32,0 1 1,1-1-1,-1 0 1,0 0-1,0-1 1,0 1-1,0-1 0,8-2 1,-10 3-27,-2 0-106,1 0 1,-1-1-1,0 1 1,1 0-1,-1 0 1,1 0-1,-1-1 0,0 1 1,1 0-1,-1 0 1,0-1-1,0 1 1,1 0-1,-1 0 1,0-1-1,1 1 1,-1 0-1,0-1 0,0 1 1,0-1-1,0 1 1,1 0-1,-1-1 1,0 1-1,0-1 1,0 1-1,0 0 1,0-1-1,0 1 0,0-1 1,0 1-1,0 0 1,0-1-1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2:52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3072,'2'0'6017,"7"-2"-2096,-4 1-3641,0 0 0,0 0 0,0 1 0,8 0 0,15 3-141,82 12 1159,-92-11-2995,-1 1 1,20 8-1,-22-6-580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03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53 2976,'0'0'971,"-8"-11"373,20 30 346,-6-7-1418,0 0 0,-1 0 0,-1 0 1,0 1-1,-1 0 0,2 14 0,6 84 463,-8-61-484,4 92 187,8 67 964,-16-192-522,0-15-389,-2-10-6,2-27-165,-6-77-265,0-2-46,5-24-47,3 121-44,0 1 0,1-1 1,1 0-1,8-27 0,0 13-236,21-44 0,-29 69 242,-1 1 1,1-1-1,0 1 1,1 0-1,0 0 1,-1 0-1,1 1 1,1-1-1,-1 1 1,6-4-1,-8 7 65,1-1-1,0 1 1,0 0 0,-1 0-1,1 0 1,0 0-1,0 0 1,0 0-1,0 1 1,0-1-1,0 1 1,0 0-1,0 0 1,1 0-1,-1 1 1,0-1 0,0 1-1,0-1 1,0 1-1,-1 0 1,5 2-1,-1-1 46,-1 1 0,0 0 0,0 0 0,0 0 0,0 0 0,0 1 0,-1 0 0,0 0 0,1 0-1,-1 1 1,-1-1 0,1 1 0,-1 0 0,0 0 0,4 8 0,-5-9 10,-1 0 1,1 1-1,-1-1 0,1 1 1,-2 0-1,1-1 0,0 1 1,-1 0-1,0 0 0,0 0 1,0-1-1,-1 1 0,1 0 1,-1-1-1,0 1 0,-1 0 1,1-1-1,-1 1 0,-3 6 1,-1-1 69,0-1 0,0 0 0,0 0 0,-1-1 0,-1 1 0,1-1 1,-2-1-1,1 0 0,-1 0 0,0 0 0,0-1 0,0-1 0,-1 1 0,-16 5 1,17-8-122,6-3-89,0 1 1,0 0 0,0 0-1,1 0 1,-1 0 0,0 0 0,1 1-1,-1-1 1,-3 3 0,6-2 75,0-1 1,-1 0 0,1 1 0,0-1 0,0 0-1,0 1 1,0-1 0,0 0 0,0 1 0,0-1 0,0 0-1,0 1 1,1-1 0,-1 0 0,1 1 0,-1-1-1,1 0 1,-1 0 0,2 2 0,0 1 24,100 227 2347,-53-128-1851,-46-97-543,0 0 0,-1 1 0,0-1 0,0 1 0,0-1 0,-1 1 0,0 0 0,1 7 0,-3-11-833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03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68 211 4160,'35'1'5271,"-20"-1"-4719,0-1 1,-1-1 0,24-5 0,-32 5-457,0 0 1,0-1-1,-1 1 0,1-2 0,0 1 0,-1 0 0,0-1 0,0 0 0,0 0 0,0-1 1,-1 1-1,1-1 0,-1 0 0,4-7 0,-6 9-66,0-1-1,0 0 0,-1 0 1,0 1-1,1-1 1,-1 0-1,-1 0 1,1 0-1,0 0 1,-1 0-1,0 0 1,0 0-1,0 0 1,-1 0-1,1 0 1,-1 0-1,0 0 1,0 0-1,0 0 1,-1 0-1,0 1 1,1-1-1,-4-5 1,3 6-71,0 0 0,0 0 1,0 1-1,-1-1 1,1 0-1,0 1 0,-1-1 1,0 1-1,0 0 1,1 0-1,-1 0 0,0 0 1,-1 1-1,1-1 1,0 1-1,0 0 1,-1 0-1,1 0 0,-1 0 1,1 0-1,0 1 1,-1 0-1,1 0 0,-1 0 1,0 0-1,1 0 1,-1 1-1,1-1 0,0 1 1,-1 0-1,1 0 1,0 0-1,-1 1 0,1-1 1,-4 3-1,-3 3 224,-1 0-1,2 0 1,-1 1-1,1 1 0,0 0 1,1 0-1,0 0 1,-11 19-1,10-14 99,1 0-1,1 1 1,0 0-1,1 0 1,1 1-1,-5 20 1,9-30-194,0 0 1,0 0-1,0 0 1,1 0-1,0 0 1,0 0-1,0 0 0,1 0 1,0 0-1,0 0 1,0 0-1,1 0 1,0 0-1,0-1 1,0 1-1,1-1 1,0 1-1,0-1 1,0 0-1,1 0 1,0 0-1,0-1 1,0 1-1,0-1 1,1 0-1,0 0 1,0-1-1,0 1 1,0-1-1,0 0 1,6 2-1,3 1-62,0-1-1,1 0 0,-1-2 0,1 1 0,-1-2 0,1 0 1,0 0-1,0-2 0,0 0 0,0 0 0,0-2 1,0 0-1,0 0 0,25-9 0,-9 0-435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38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40 1824,'0'0'587,"5"0"997,-13 0 123,11 0-439,-11-3 380,10-1-1262,-2 4-340,0 0 1,0-1-1,1 1 1,-1 0-1,0-1 1,0 1 0,0-1-1,0 1 1,0 0-1,0-1 1,0 1-1,0-1 1,0 1-1,0 0 1,0-1 0,0 1-1,0-1 1,0 1-1,0 0 1,0-1-1,0 1 1,0-1 0,0 1-1,-1 0 1,1-1-1,0 1 1,0 0-1,0-1 1,-1 1-1,1 0 1,0 0 0,-1-1-1,1 1 1,0 0-1,-1-1 1,1 1-1,-1 0 1,42-8 433,132-3 603,-86 10-1050,-40 2 440,5 2 711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48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10 4992,'-1'-1'101,"1"0"1,-1 1-1,1-1 1,-1 0 0,0 1-1,1-1 1,-1 1-1,0-1 1,1 1-1,-1-1 1,0 1-1,1 0 1,-1-1-1,0 1 1,0 0-1,0 0 1,1-1-1,-1 1 1,0 0-1,0 0 1,0 0 0,0 0-1,1 0 1,-1 0-1,0 0 1,0 0-1,0 0 1,1 1-1,-1-1 1,0 0-1,0 1 1,0-1-1,1 0 1,-1 1-1,0-1 1,1 1 0,-2 0-1,-3 2 183,0 1 1,0-1-1,1 1 0,-6 6 1,-8 12 231,1 0 1,1 1-1,1 1 0,-20 44 1,27-52-395,-5 10 26,1 1 0,1 0 0,1 0 0,2 1 0,1 0 0,1 1 1,1 0-1,-1 49 0,7-23 67,2 0 1,3 0-1,3-1 1,16 58-1,-19-87-130,23 71 529,-13-65-347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6.4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20 808 3328,'-20'8'4997,"26"-8"-4605,-1-1-1,1 1 1,-1-1-1,0 0 1,1 0-1,-1-1 1,0 0-1,0 0 1,0 0-1,0 0 1,6-5-1,-4 3-119,-1-2 0,1 1 0,-1-1 1,0 0-1,0 0 0,8-12 0,-3 1-40,-1 0 0,-1-1 0,0-1 0,-1 1 0,7-27-1,0-13 123,6-21-113,-18 69-312,1 0 1,0 1-1,0 0 0,1 0 1,9-13-1,-14 22 54,0-1 1,1 0-1,-1 1 0,1-1 0,-1 1 1,1-1-1,-1 1 0,1-1 1,-1 1-1,1-1 0,0 1 0,-1 0 1,1-1-1,-1 1 0,1 0 0,0-1 1,0 1-1,-1 0 0,1 0 0,0 0 1,1-1-1,-2 2 7,1-1 0,0 0 0,-1 0 1,1 1-1,-1-1 0,1 0 0,0 1 0,-1-1 0,1 0 1,-1 1-1,1-1 0,-1 1 0,1-1 0,-1 1 0,1-1 1,-1 1-1,0 0 0,1 0 0,1 3-10,0 1-1,0-1 1,-1 1 0,1 0-1,0 5 1,2 17 110,0 1 1,-2 48-1,-11 58 540,8-125-572,0 0 0,-1 0 1,0 0-1,-1-1 0,-4 11 0,6-16-26,0 0 0,0 0 1,-1-1-1,0 1 0,1-1 0,-1 1 0,0-1 0,0 0 0,-1 1 1,1-1-1,0 0 0,-1 0 0,1-1 0,-1 1 0,1 0 1,-1-1-1,0 0 0,0 0 0,-3 1 0,-1 0 50,-1-1 0,0-1 1,0 1-1,0-1 0,1-1 0,-1 1 0,0-1 1,0-1-1,1 1 0,-1-2 0,-8-2 0,-19-5-119,19 5-118,13 4 74,0 0-1,1 0 1,-1 0 0,0 0-1,0 1 1,-3-1-1,16 12-473,-2-4 542,0-1 0,1-1 0,-1 0-1,1 0 1,1 0 0,-1-1-1,0-1 1,1 0 0,12 3 0,-7-3 36,-1-1 1,0 0-1,1-1 1,-1-1-1,1 0 1,14-2-1,-9-2 85,1-1-1,-2 0 0,39-16 0,52-35 259,-75 34-291,-2-2 0,0-1 1,-2-1-1,-1-2 0,-1-1 0,-1-1 0,-2-2 0,-1-1 0,-1 0 1,36-73-1,-50 87-63,-2 0 0,0-1-1,-1-1 1,-1 1 0,-1-1 0,-1 0 0,-1 0 0,-1 0 0,-1-1 0,0 1 0,-2 0 0,-4-31-1,4 45-33,-1 0-1,0 1 0,0-1 0,0 1 1,-6-10-1,8 15 21,-1 0-1,1 0 1,0 0 0,-1 0-1,0 0 1,1 0 0,-1 1-1,0-1 1,1 0 0,-1 0 0,0 1-1,0-1 1,0 0 0,0 1-1,1-1 1,-1 1 0,0-1-1,0 1 1,0-1 0,0 1 0,0 0-1,0 0 1,0-1 0,0 1-1,-1 0 1,1 0 0,0 0-1,0 0 1,0 0 0,0 0 0,0 0-1,0 1 1,0-1 0,0 0-1,0 1 1,0-1 0,0 0-1,0 1 1,0-1 0,0 1 0,0 0-1,1-1 1,-1 1 0,-1 1-1,-7 5-33,1 2-1,-1-1 0,2 1 1,-1 0-1,-6 12 0,-31 57-64,43-75 108,-10 21 0,2 0 0,0 1 1,2 1-1,-7 33 1,-11 106 189,22-123-96,2 79 0,3-105-38,1 0 1,0-1-1,1 1 1,1 0 0,0-1-1,2 0 1,-1 0-1,9 15 1,-11-24 37,1 0-1,1 0 1,-1 0 0,1 0 0,8 7 0,-12-12-74,1 0 1,-1 0-1,0 0 1,1 0-1,-1 0 1,0 0-1,1-1 1,-1 1-1,1 0 0,-1-1 1,1 0-1,-1 1 1,4-1-1,-4 0-15,0 0 0,0 0 0,0 0 0,0-1-1,0 1 1,0 0 0,-1-1 0,1 1 0,0-1 0,0 1-1,0-1 1,0 1 0,-1-1 0,1 0 0,0 0 0,0 1-1,-1-1 1,1 0 0,-1 0 0,1 1 0,0-1 0,-1 0-1,0 0 1,1-1 0,0-1-31,0 0 0,0 0 1,0 0-1,0 0 0,-1 0 0,0 0 0,1-1 1,-1 1-1,0 0 0,0 0 0,-1 0 0,0-4 1,-12-40-430,9 36 393,-7-23-175,-1 1-1,-2 0 0,-1 1 0,-2 0 0,-1 1 0,-37-47 0,41 61 96,-1 0 0,-1 1-1,0 1 1,-36-26-1,141 76-339,-28-10 507,132 49 50,5-14 215,7-17-78,-151-28 911,-64-6-271,-63 30-486,43-19-266,-53 45 0,73-57-92,1 1 0,0 0 0,1 0 0,0 1 0,-9 14 0,42-31 279,36-23-218,-4 3 301,-54 25-400,1 1 0,0-1 0,-1 1 0,1 1 0,0-1 0,0 0 0,0 1 0,0 0 0,0 0 0,0 0 0,0 0 0,0 1 1,-1-1-1,1 1 0,0 0 0,0 0 0,3 2 0,2 2-60,0 0 1,0 1 0,0 0 0,-1 1 0,9 7-1,-13-10 107,1 0 0,-1 0 0,1-1-1,0 0 1,0 0 0,0-1 0,0 1-1,1-1 1,-1 0 0,0 0 0,1-1 0,0 0-1,-1 0 1,1 0 0,0 0 0,6-1-1,-5-1 11,-1 0 0,1 0 0,-1-1 0,0 1 0,1-2 0,-1 1 0,0-1 0,0 1 0,0-2 0,-1 1 0,1-1 0,-1 1 0,9-9 0,-3 1 14,-1 0 0,0-1 0,-1 0 0,-1 0-1,10-17 1,29-70-4,-15 14-36,20-90 0,-46 147 17,-1 0 0,-1-1 0,-1 0 1,-2 0-1,-1 1 0,-4-34 0,2 43-73,2 19 41,0-1-1,0 1 1,0 0 0,0 0-1,0 0 1,0 0 0,0-1-1,0 1 1,0 0 0,0 0-1,0 0 1,0 0 0,0 0-1,0-1 1,0 1 0,0 0-1,0 0 1,0 0 0,0 0-1,-1 0 1,1-1 0,0 1-1,0 0 1,0 0 0,0 0-1,0 0 1,0 0 0,0 0-1,-1 0 1,1 0 0,0 0-1,0-1 1,0 1 0,0 0-1,0 0 1,-1 0 0,1 0-1,0 0 1,0 0-1,0 0 1,0 0 0,-1 0-1,1 0 1,0 0 0,0 0-1,0 0 1,0 0 0,0 0-1,-1 0 1,1 0 0,0 1-1,0-1 1,0 0 0,0 0-1,0 0 1,-1 0 0,1 0-1,-6 8-169,1 2 135,1 1 0,0-1 0,1 0 0,0 1 0,1 0-1,-1 11 1,0-3-41,-10 82 39,-1 171 1,12-150 460,2-92-325,1-22 14,-1 0-1,0 0 0,0 0 1,-1 0-1,0 0 0,-1-1 1,1 1-1,-6 14 0,7-22-98,0 1-1,0-1 1,-1 1-1,1-1 1,0 1-1,0-1 1,0 0-1,-1 1 1,1-1-1,0 1 0,-1-1 1,1 0-1,0 1 1,-1-1-1,1 0 1,0 1-1,-1-1 1,1 0-1,-1 1 1,1-1-1,-1 0 1,1 0-1,0 0 1,-1 1-1,1-1 1,-1 0-1,1 0 0,-1 0 1,1 0-1,-1 0 1,1 0-1,-1 0 1,1 0-1,-1 0 1,1 0-1,-1 0 1,1 0-1,-1 0 1,1-1-1,-1 1 1,1 0-1,-1 0 0,1 0 1,0-1-1,-1 1 1,1 0-1,-1-1 1,1 1-1,0 0 1,-1-1-1,-2-3 26,-1 1-1,1-1 1,0 0-1,-3-6 1,6 9-34,-14-24-70,2-1 1,1 0 0,-14-51 0,9 24-130,12 37 73,4 16 126,0 0-1,0 0 1,0 0 0,0 0 0,0 0 0,0 0 0,0-1-1,0 1 1,0 0 0,0 0 0,0 0 0,0 0 0,0 0 0,0 0-1,0 0 1,0 0 0,0-1 0,0 1 0,0 0 0,0 0-1,0 0 1,0 0 0,0 0 0,0 0 0,0 0 0,0 0-1,0 0 1,1 0 0,-1 0 0,0-1 0,0 1 0,0 0-1,0 0 1,0 0 0,0 0 0,0 0 0,0 0 0,0 0 0,0 0-1,1 0 1,-1 0 0,0 0 0,0 0 0,0 0 0,0 0-1,0 0 1,0 0 0,0 0 0,0 0 0,1 0 0,-1 0-1,0 0 1,0 0 0,0 0 0,17 16-145,-11-10 141,6 5-25,-1-1-1,1 0 1,1-1-1,0 0 1,0-1-1,20 9 1,-11-8 25,0-1-1,0-1 1,37 6 0,30 0 93,-75-12-55,0-1-1,0 0 1,0-1 0,19-4-1,-30 5-8,0-1 0,0 1 0,0-1 0,-1 0-1,1 0 1,0-1 0,0 1 0,-1 0 0,1-1 0,-1 0-1,1 1 1,-1-1 0,0 0 0,0 0 0,0 0 0,0-1-1,0 1 1,0-1 0,2-3 0,-3 3-1,0 0-1,0 0 1,0 0 0,0 0 0,-1 0-1,0-1 1,1 1 0,-1 0 0,0 0-1,-1 0 1,1 0 0,-1 0 0,1 0-1,-1 0 1,0 0 0,0 0 0,-2-6-1,0 4-20,0 0 0,0 0 0,-1 0 0,1 0 0,-1 0 0,0 1 0,0 0 0,-1 0 0,1 0 0,-1 0 0,-6-3 0,9 5-15,-1 0 0,0 0 0,0 1 0,0 0 0,0-1 1,0 1-1,0 0 0,0 1 0,-1-1 0,1 0 0,0 1 0,0 0 1,-1 0-1,1 0 0,0 0 0,0 0 0,-1 1 0,1-1 1,0 1-1,0 0 0,-6 2 0,4 1-46,-1-1 0,1 1 0,0 0 0,0 1-1,0 0 1,0-1 0,1 1 0,0 1 0,0-1 0,0 1 0,1-1 0,-1 1 0,-2 9-1,2-7 72,1 0 0,1 0-1,0 0 1,0 0-1,0 1 1,1-1-1,0 1 1,1-1 0,0 1-1,1 9 1,0-14 34,0 0 0,0 0 1,0 0-1,1 0 0,0 0 1,0-1-1,0 1 0,0 0 1,0-1-1,1 0 1,0 1-1,-1-1 0,1 0 1,0 0-1,1-1 0,-1 1 1,0-1-1,1 1 0,0-1 1,5 3-1,6 2 57,1-1 0,0-1 0,29 7 0,-5-4-542,62 5 0,46-9-7464,-138-4 7010,1 1-41,0-1 0,0 0 0,0-1-1,0 0 1,0-1 0,0 0 0,-1-1 0,1 0 0,18-8 0,-13 1 34,0-1-1,15-13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42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1312,'0'0'105,"0"0"1,0 1-1,1-1 1,-1 0-1,0 0 1,1 0-1,-1 1 0,0-1 1,0 0-1,0 1 1,1-1-1,-1 0 1,0 0-1,0 1 0,0-1 1,1 0-1,-1 1 1,0-1-1,0 0 1,0 1-1,0-1 0,0 1 1,0-1-1,0 0 1,0 1-1,0-1 1,0 0-1,0 1 0,0-1 1,0 0-1,0 1 1,0-1-1,0 0 1,-1 1-1,1-1 0,0 0 1,0 1-1,0-1 1,-1 1-1,-6 20 30,5-16 334,-1 8-248,0 1 0,1 0 1,1-1-1,0 1 0,1 0 0,2 20 0,0 9-20,-2-43-198,8 291 1301,-7-258-970,-2-27-269,1-1 0,-1 0 1,1 0-1,1 0 0,-1 1 0,1-1 0,0 0 0,0 0 0,1 0 1,2 6-1,-4-10 281,18-12 438,33-39-745,-29 27-208,39-31 1,-56 50 90,0-1 0,0 1 0,-1-1 0,8-10 0,-12 15 72,0 0 0,0 0 0,0-1 0,0 1 0,0 0 0,0 0-1,1 0 1,-1 0 0,0-1 0,0 1 0,0 0 0,0 0 0,0 0-1,1 0 1,-1 0 0,0 0 0,0 0 0,0-1 0,1 1 0,-1 0-1,0 0 1,0 0 0,0 0 0,1 0 0,-1 0 0,0 0 0,0 0-1,0 0 1,1 0 0,-1 0 0,0 0 0,0 0 0,1 0 0,-1 0-1,0 1 1,0-1 0,0 0 0,0 0 0,1 0 0,-1 0 0,0 0-1,0 0 1,0 0 0,0 1 0,1-1 0,-1 0 0,0 0 0,0 0 0,0 0-1,0 1 1,0-1 0,0 0 0,1 0 0,-1 0 0,0 1 0,0-1-1,4 13-283,-2-3 439,-1 0-1,0 0 0,-1 0 0,0 0 1,-1 1-1,0-1 0,-1 0 0,0-1 1,-6 19-1,4-15 45,-2 6-404,6-19 85,-1 1 0,1-1 1,0 1-1,0-1 0,-1 0 0,1 1 0,0-1 1,-1 0-1,1 1 0,0-1 0,-1 0 0,1 0 1,-1 1-1,1-1 0,0 0 0,-1 0 0,1 0 0,-1 0 1,1 1-1,0-1 0,-1 0 0,1 0 0,-1 0 1,1 0-1,-1 0 0,1 0 0,-1 0 0,1 0 1,0 0-1,-1-1 0,1 1 0,-1 0 0,1 0 1,-1 0-1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42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1 1824,'-4'3'307,"0"0"-1,1 0 1,-1 1 0,1-1 0,0 1 0,0 0-1,0 0 1,1 0 0,-1 0 0,-2 6-1,-9 15 538,-7 0-208,0 0 0,-2-2 0,0 0-1,-37 26 1,1-5-236,-30 24-176,60-48 143,23-16-950,16-8-2646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45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2240,'-5'-6'7365,"19"9"-6890,96-10-45,-68 3-435,62 3 1,-85 2 6,8 0 11,0 1-1,0 2 1,46 11 0,-65-12-27,2 0 114,0 0 0,0-1-1,12 2 1,-19-4-31,0 1 1,0-1-1,-1-1 0,1 1 0,0 0 1,-1 0-1,1-1 0,0 0 1,0 1-1,-1-1 0,1 0 1,-1 0-1,1-1 0,-1 1 0,0 0 1,5-4-1,-5 4-64,-1-1 1,0 1-1,1 0 0,-1 0 1,0-1-1,0 1 0,1-1 1,-1 1-1,0-1 0,0 0 1,-1 1-1,1-1 0,0 0 1,-1 1-1,2-4 0,0 0-111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46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54 2144,'0'0'57,"0"0"1,-1 0-1,1 0 1,0 0-1,0 0 1,0-1-1,0 1 1,-1 0-1,1 0 1,0 0-1,0 0 1,0-1-1,0 1 0,0 0 1,0 0-1,-1-1 1,1 1-1,0 0 1,0 0-1,0 0 1,0-1-1,0 1 1,0 0-1,0 0 1,0-1-1,0 1 1,0 0-1,0 0 0,0-1 1,0 1-1,1 0 1,-1 0-1,0 0 1,0-1-1,0 1 1,0 0-1,0 0 1,0 0-1,0-1 1,1 1-1,9-6 2420,-6 5-2292,13-7 49,0 1 0,1 1 0,-1 1 0,23-4 0,-33 8-229,-1 0 0,1 0 1,-1 1-1,1 0 0,-1 0 0,1 1 1,-1-1-1,1 1 0,-1 1 0,1-1 1,-1 1-1,0 1 0,0-1 0,0 1 1,9 5-1,-13-7 25,0 0 1,-1 0-1,1 1 0,-1-1 1,1 0-1,-1 1 1,0-1-1,1 1 0,-1 0 1,0-1-1,0 1 1,0 0-1,0 0 0,-1-1 1,1 1-1,0 0 1,-1 0-1,1 0 0,-1 0 1,0 0-1,0 0 1,1 0-1,-1 0 1,-1 0-1,1 0 0,0 0 1,0 0-1,-1 0 1,1 0-1,-1 0 0,1 0 1,-1-1-1,0 1 1,0 0-1,0 0 0,0-1 1,-2 3-1,-2 3 36,0 0 1,-1 0-1,0-1 0,0 0 0,0 0 1,-1-1-1,-8 6 0,-133 93 131,83-57 294,61-45-10,7-7-73,6-7-86,-7 11-315,0 1-1,0-1 1,0 1 0,0-1 0,1 1 0,-1 0 0,3 0 0,0-1 28,45-11-70,-37 8 89,0 1 0,0 0 0,1 1 0,19 0 0,50 8 155,2 1 382,-73-9-1485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49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6 733 1984,'-5'1'3358,"5"-1"-3291,0-10 1014,2-19-601,2 1 0,0-1-1,2 1 1,13-37-1,-15 52-333,3-13-8,2 0 1,0 1-1,2 0 0,1 1 0,1 0 0,1 1 0,1 1 0,21-25 0,63-81 339,-56 69-351,-19 24-162,-18 25 18,0 1 1,0 0 0,1 0-1,9-9 1,-14 17 16,-1 0 0,0 0 0,0 0 0,1 0 0,-1 0 0,0 0-1,1 0 1,-1 0 0,1 0 0,-1 1 0,1-1 0,-1 1 0,1-1 0,0 1 0,-1 0 0,1-1 0,0 1 0,-1 0-1,1 0 1,0 0 0,-1 1 0,1-1 0,0 0 0,-1 0 0,1 1 0,-1-1 0,1 1 0,0 0 0,-1-1 0,1 1 0,-1 0-1,0 0 1,1 0 0,-1 0 0,0 0 0,1 0 0,-1 0 0,2 3 0,1 0 21,-1 1 0,1 0 0,-1 0 0,0 0 0,0 1 0,0-1 1,-1 1-1,4 10 0,-5-11 29,0 1 1,-1-1 0,1 0-1,-1 0 1,0 0-1,0 0 1,-1 0 0,1 0-1,-1 1 1,0-1 0,-1-1-1,1 1 1,-1 0-1,0 0 1,0 0 0,-1-1-1,1 1 1,-1-1-1,0 0 1,0 0 0,0 0-1,-8 7 1,4-4 44,-1-1-1,1 0 1,-1 0-1,-1-1 1,1 0-1,-1 0 1,0-1-1,0 0 1,0 0-1,0-1 1,-1-1-1,-19 4 1,15-5-177,11-2 27,1 1 0,-1 0 0,0 1-1,0-1 1,0 0 0,0 1-1,0 0 1,0 0 0,-5 1 0,8 1-638,6-1-1391,5 1 544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0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2976,'0'-2'698,"0"-8"798,3 10-968,2 8-66,0 6-172,-1 0 1,0 1-1,-1-1 0,-1 0 1,0 1-1,0 17 1,1 8 236,-2 22 625,-3-56-1001,-2-7 272,4 0-397,-1 0-1,0 1 1,1-1-1,-1 0 1,1 0 0,0 1-1,-1-1 1,1 0-1,0 0 1,-1 0-1,1 1 1,0-3-1,-1-7-9,1-4 16,3-22 0,0 4-105,-2 20 37,0 0 0,1 0 0,0 1 0,1-1 0,0 0 0,8-15 0,-6 15-74,1-1-112,13-21-1,-18 32 205,0 0 0,1-1 0,0 1 0,-1 0 0,1 0 0,0 0 0,0 0 0,0 0 0,1 1 0,-1-1 0,0 1 0,0-1 0,1 1 0,-1 0 0,4-1 0,-4 2 5,-1-1-1,1 1 0,-1 0 0,1 0 0,0 1 0,-1-1 1,1 0-1,-1 0 0,1 1 0,-1-1 0,1 1 1,-1-1-1,1 1 0,-1 0 0,1 0 0,-1-1 0,0 1 1,1 0-1,-1 0 0,0 0 0,0 1 0,0-1 1,0 0-1,1 2 0,0-1 24,0 1 1,-1-1 0,1 1-1,-1-1 1,0 1-1,0-1 1,0 1 0,0 0-1,0 0 1,0 0-1,-1-1 1,1 4-1,-2 1 44,1-1 0,-1 1-1,0-1 1,0 0 0,-1 0-1,0 0 1,0 0 0,0 0-1,-1 0 1,0 0-1,0-1 1,0 1 0,-1-1-1,0 0 1,0 0 0,-6 6-1,7-10-35,1 1-1,-1-1 0,0 0 1,0 0-1,0 0 0,0 0 1,0-1-1,0 1 0,0-1 1,0 0-1,0 1 0,0-1 1,0-1-1,0 1 0,-4-1 1,-1-3-524,9 3 453,13 9 286,39 47 1181,-45-48-1236,-1 0 0,0 1 0,-1 0 0,10 15 0,-14-19-1050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0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1984,'-20'15'8192,"41"-16"-7660,26-5 1,-4 1-297,-30 4-227,-1 1-1,1 0 1,0 0-1,22 5 1,-34-5-46,-1 0 0,1 0 1,-1 0-1,1 0 0,-1 0 0,0 1 1,1-1-1,-1 0 0,1 0 1,-1 0-1,0 0 0,1 0 1,-1 1-1,1-1 0,-1 0 0,0 0 1,1 1-1,-1-1 0,0 0 1,1 0-1,-1 1 0,0-1 1,0 0-1,1 1 0,-1-1 0,0 1 1,0-1-1,1 0 0,-1 1 1,0-1-1,0 1 0,0-1 1,0 0-1,0 1 0,0-1 0,0 1 1,0-1-1,0 1 0,-9 14-2937,1-3 793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1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1728,'-15'2'1121,"15"-2"-1069,-1 0 1,1 0 0,0 0-1,0 0 1,-1 0 0,1 0-1,0 0 1,0 1-1,0-1 1,-1 0 0,1 0-1,0 0 1,0 0 0,0 0-1,-1 1 1,1-1 0,0 0-1,0 0 1,0 0-1,0 1 1,0-1 0,0 0-1,-1 0 1,1 0 0,0 1-1,0-1 1,0 0-1,0 0 1,0 1 0,0-1-1,0 0 1,0 0 0,0 1-1,0-1 1,0 0 0,0 0-1,0 1 1,0-1-1,0 0 1,0 0 0,0 0-1,0 1 1,1-1 0,-1 0-1,0 0 1,0 1 0,1 1 177,-1 0 1,0 0 0,0 0 0,0 0 0,0 0 0,0 0 0,0 0 0,0 0 0,-1 1-1,1-1 1,-2 3 0,0 6 236,1 82 1316,2-44-1374,4 90 161,-5-135-884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1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0 2976,'-1'1'59,"1"-1"0,0 1 1,0-1-1,0 1 0,0 0 0,-1-1 1,1 1-1,0-1 0,0 1 0,-1-1 1,1 1-1,0-1 0,-1 1 0,1-1 1,-1 0-1,1 1 0,0-1 0,-1 0 1,1 1-1,-1-1 0,1 0 0,-1 1 0,1-1 1,-1 0-1,1 0 0,-1 1 0,0-1 1,0 0-1,-9 6 916,-23 40 1958,5-11-1772,-34 59 0,-15 46-642,55-99-330,-41 98-376,75-157-7215,1 10 5535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1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50 3648,'0'0'62,"0"0"1,-1-1-1,1 1 0,0-1 1,-1 1-1,1 0 0,0-1 1,0 1-1,-1-1 0,1 1 1,0-1-1,0 1 0,0-1 1,0 1-1,0-1 1,0 1-1,0-1 0,0 1 1,0-1-1,0 1 0,0-1 1,0 1-1,0-1 0,0 1 1,0-1-1,0 1 0,1-1 1,-1 1-1,0 0 0,0-1 1,1 1-1,-1-1 1,0 1-1,1-1 0,-1 1 1,0 0-1,1-1 0,-1 1 1,0 0-1,1 0 0,-1-1 1,1 1-1,25-15 1161,-16 10-925,-7 3-215,0 1 0,0-1 0,1 1 0,-1 0 0,1 0 0,-1 0 0,1 0 0,-1 1-1,1-1 1,7 1 0,-10 0-74,0 0 0,0 0 0,1 0 1,-1 0-1,0 0 0,1 1 0,-1-1 0,0 0 0,0 1 0,0-1 0,1 1 0,-1-1 1,0 1-1,0 0 0,0-1 0,0 1 0,0 0 0,0 0 0,0 0 0,0 0 0,-1-1 0,1 1 1,0 1-1,0-1 0,-1 0 0,1 0 0,0 0 0,-1 0 0,1 0 0,-1 1 0,0-1 1,1 0-1,-1 2 0,0 5 60,0-1 0,0 1 0,-1 0 0,0-1 0,-1 1 1,1-1-1,-2 1 0,1-1 0,-7 13 0,2-6 136,-1 1-1,-1-1 1,-16 20-1,6-9 257,-34 38 1009,52-62-1399,-1 0-1,1 1 1,0-1 0,0 1 0,-1-1 0,1 1 0,0 0 0,1-1 0,-3 4 0,3-4-52,1-1 0,-1 0 0,0 1 0,0-1 0,0 0 0,0 0 0,1 1 0,-1-1 1,0 0-1,0 0 0,0 1 0,1-1 0,-1 0 0,0 0 0,1 0 0,-1 1 0,0-1 0,0 0 0,1 0 0,-1 0 0,0 0 0,1 0 1,-1 0-1,0 0 0,1 1 0,-1-1 0,0 0 0,1 0 0,-1 0 0,0 0 0,1 0 0,-1-1 0,11 1 117,-1-2-1,0 1 0,10-4 0,15-2-68,-25 5-70,6-1-60,0 1-1,0 1 1,-1 0-1,1 1 1,28 3-1,-26 4-90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7.5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141 177 3968,'0'0'102,"-1"-1"1,1 0 0,0 0-1,-1 0 1,1 0-1,-1 1 1,1-1-1,-1 0 1,0 0 0,1 1-1,-1-1 1,0 1-1,1-1 1,-1 0-1,0 1 1,0-1 0,1 1-1,-1 0 1,0-1-1,0 1 1,0 0-1,0-1 1,0 1 0,1 0-1,-1 0 1,0 0-1,0 0 1,0-1-1,0 2 1,-1-1 0,-1-1 277,0 1-1,0 0 1,0 0 0,0 1 0,0-1 0,0 1 0,0-1 0,0 1 0,0 0 0,0 0-1,-3 2 1,-2 2-154,1 0-1,0 0 1,0 1 0,0 0-1,1 1 1,0 0-1,0 0 1,1 0 0,-9 14-1,13-19-208,1-1 0,-1 1-1,0 0 1,1-1 0,-1 1-1,1 0 1,-1-1 0,1 1 0,0 0-1,0-1 1,0 1 0,0 0-1,0 0 1,0-1 0,0 1 0,1 0-1,-1-1 1,1 1 0,0 1-1,0 0 24,1 0-1,-1-1 0,1 1 1,0-1-1,0 0 0,0 0 1,0 1-1,0-1 0,0-1 1,4 4-1,-1-2 56,0 0-1,0 0 1,0 0 0,1-1-1,-1 0 1,1 0 0,-1 0-1,1-1 1,0 0 0,8 1-1,-10-2-44,-1 0 0,0 0-1,0 0 1,0-1 0,0 0-1,0 1 1,0-1 0,0 0 0,0 0-1,0-1 1,0 1 0,0 0 0,0-1-1,-1 0 1,1 0 0,-1 0-1,1 0 1,-1 0 0,0 0 0,0 0-1,0-1 1,0 1 0,0-1-1,0 0 1,-1 0 0,1 1 0,-1-1-1,0 0 1,0 0 0,0 0-1,0 0 1,0-4 0,1-2-7,-1 0 0,-1 0-1,0 0 1,0 0 0,0 0 0,-1 0 0,0 1 0,-1-1-1,0 0 1,-4-11 0,-3 1-196,0 0 1,-1 1-1,-15-22 0,-1 0-377,26 40 525,0-1 1,0 1-1,-1 0 1,1-1-1,0 1 1,0-1-1,0 1 1,-1 0 0,1-1-1,0 1 1,0-1-1,0 1 1,0-1-1,0 1 1,0 0-1,0-1 1,0 1-1,0-1 1,0 1-1,0-1 1,0 1-1,0 0 1,1-1-1,-1 1 1,0-1-1,0 1 1,0 0-1,1-1 1,-1 1-1,0 0 1,0-1 0,1 0-1,0 1-4,1-1 0,-1 0-1,0 0 1,1 0 0,-1 1 0,1-1 0,-1 1 0,1-1-1,2 0 1,4 0-30,0 0 0,15 0 0,-13 0 66,-1 1 0,1 1 0,-1 0 0,1 0 0,-1 0 0,1 2 0,-1-1 0,0 1 0,0 0 0,0 1 0,0 0 0,15 10 0,-12-6 110,-1 0-1,0 1 1,0 0-1,-1 1 1,-1 0 0,16 21-1,-20-24-5,-1 1 1,0 0-1,0 0 1,-1 0-1,0 1 1,0-1-1,-1 1 1,0-1-1,0 1 1,-1 0-1,0 16 1,-1-9 71,1 15 143,-1-30-337,0-1 0,0 1 0,0-1 0,0 1 0,1-1 0,-1 0 0,0 1 0,0-1 0,0 1-1,1-1 1,-1 0 0,0 1 0,0-1 0,1 0 0,-1 1 0,0-1 0,1 0 0,-1 0 0,0 1 0,1-1 0,-1 0 0,1 0 0,-1 0 0,0 1-1,1-1 1,-1 0 0,1 0 0,-1 0 0,1 0 0,-1 0 0,0 0 0,1 0 0,-1 0 0,1 0 0,-1 0 0,1 0 0,-1 0 0,0 0 0,1 0 0,-1 0-1,1-1 1,-1 1 0,1 0 0,20-10 247,-18 8-238,83-55 334,-58 38-359,0 1 0,38-19-1,-62 36-19,-1-1 0,1 1-1,-1 0 1,1 0 0,-1 0 0,1 0-1,-1 1 1,1 0 0,0-1-1,-1 1 1,1 1 0,0-1 0,3 1-1,-2 0 14,-1 1 0,1 0 0,-1 0 0,1 0 0,-1 0 0,0 0 0,0 1 0,0 0 0,6 5 0,3 5 204,15 19 0,-18-20 112,0 0-1,22 18 0,-28-27-292,0 0 0,1 0 0,0 0 1,-1 0-1,1-1 0,0 0 0,0 0 0,0 0 0,1-1 0,-1 0 0,0 0 0,7 1 0,80-1-9096,-89-1 8594,1 1 0,0-1 0,0 0 0,0 0 1,0 0-1,0-1 0,0 0 0,0 1 1,-1-1-1,1-1 0,0 1 0,0 0 0,-1-1 1,1 0-1,-1 0 0,0 0 0,1 0 0,-1 0 1,4-5-1,0-1-179,0-2 0,11-17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253 389 2080,'-1'-1'271,"0"1"1,-1-1-1,1 0 0,-1 1 0,1-1 1,-1 0-1,1 1 0,-1 0 1,1-1-1,-1 1 0,0 0 1,-2 0-1,-26 1 1186,18-1-969,2 0-294,0 0 1,0 0-1,1 1 0,-1 0 1,0 0-1,1 1 0,-1 1 1,-17 6-1,21-6-170,-1 1-1,1 0 1,0 0 0,0 0-1,0 1 1,1 0 0,0 0-1,0 0 1,0 1 0,-5 7-1,7-9-12,1-1-1,0 1 0,1-1 0,-1 1 0,1 0 1,-1-1-1,1 1 0,0 0 0,0 0 0,1 0 1,-1 0-1,1 0 0,0 0 0,0 0 0,0 0 1,1 0-1,-1 0 0,1 0 0,0 0 0,2 5 1,-2-8 3,-1 1 0,1-1 0,0 0-1,-1 0 1,1 0 0,0 0 0,0 0 0,-1 0 0,1 0 0,0 0 0,0 0 0,0-1 0,0 1 0,0 0 0,0-1 0,1 1 0,-1 0 0,0-1 0,1 1 0,1 0 23,0-1 0,0 1 1,0-1-1,0 0 0,0 0 0,-1 0 1,1 0-1,4-1 0,2-1 39,0 0-1,0 0 1,0-1-1,10-5 1,1-2 37,-1 0 1,-1 0-1,1-2 1,-2 0-1,0-1 1,0-1 0,-1-1-1,15-18 1,-25 26-82,0-1 1,0 0-1,-1 0 1,0 0 0,-1-1-1,1 1 1,-2-1-1,1 0 1,-1-1 0,-1 1-1,0-1 1,0 1-1,-1-1 1,0 1 0,0-1-1,-1 0 1,-1 1-1,1-1 1,-2 0 0,-3-15-1,0 7 10,-2 0-1,0 0 0,-1 0 1,-11-17-1,14 25-47,-2 0 1,0 0-1,0 1 0,0 0 0,-1 1 0,-1-1 1,1 1-1,-13-8 0,17 14-20,0-1 1,-1 1 0,1 0-1,0 1 1,-1-1-1,1 1 1,-1 0-1,1 0 1,-1 0-1,0 0 1,1 1-1,-1 0 1,0 0-1,1 0 1,-1 1-1,0 0 1,1-1-1,-1 2 1,1-1-1,-1 0 1,1 1-1,0 0 1,-6 3-1,6-3-70,0 1-1,-1 0 0,1 0 0,0 0 0,1 0 0,-1 1 1,0 0-1,1 0 0,0 0 0,0 0 0,0 0 0,1 1 0,-1-1 1,1 1-1,0-1 0,0 1 0,1 0 0,-1 0 0,1 0 1,-1 9-1,2-12-140,0-1 0,-1 1 1,1 0-1,0 0 0,1 0 1,-1 0-1,0 0 0,1 0 0,-1 0 1,1-1-1,-1 1 0,1 0 1,0 0-1,0-1 0,0 1 1,0 0-1,0-1 0,0 1 1,0-1-1,2 2 0,12 13-2088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5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1 945 2816,'0'-1'65,"0"0"-1,0 1 1,0-1-1,1 0 1,-1 1 0,0-1-1,1 0 1,-1 1 0,0-1-1,1 1 1,-1-1 0,1 0-1,-1 1 1,1-1-1,-1 1 1,1-1 0,-1 1-1,1-1 1,0 1 0,-1 0-1,1-1 1,0 1 0,-1 0-1,1 0 1,0-1 0,0 1-1,1-1 64,0 0 0,-1 1 0,1-1 0,-1 0-1,1 0 1,-1-1 0,1 1 0,-1 0 0,2-2 0,3-6 183,-1 0 0,0 0 0,-1-1 0,0 1 0,4-20 1,4-9 109,79-192 1243,-36 99-1092,-50 119-547,26-84 91,-9 23 51,-1 8-21,23-58 17,-21 79-170,-22 42-25,1-1 0,0 0 0,0 1 0,0 0 1,0-1-1,0 1 0,0 0 0,0 0 0,1 0 0,-1 0 0,1 0 1,5-2-1,-7 4 23,0 0 1,0 0 0,0-1-1,1 1 1,-1 0 0,0 0 0,0 1-1,1-1 1,-1 0 0,0 0-1,0 1 1,0-1 0,1 0 0,-1 1-1,0-1 1,0 1 0,0-1-1,0 1 1,0 0 0,0 0-1,0-1 1,0 1 0,0 0 0,0 0-1,0 0 1,1 2 0,0 1-6,1 0 0,-1 0 1,0 0-1,0 0 0,0 0 0,2 6 1,-1 1 115,-1 1 1,0-1 0,-1 1-1,0-1 1,0 1 0,-1 0-1,-1 0 1,0-1 0,-1 1-1,-4 17 1,1-13 82,0 0 1,-1 0-1,-1-1 0,0 0 1,-1 0-1,-18 24 0,20-31-88,-1 2 109,-1 0 1,0-1 0,-16 15 0,21-22-164,0 0 0,1 0 1,-1 0-1,0 0 0,0-1 0,0 1 0,0-1 0,-1 0 1,1 0-1,0 0 0,-1 0 0,1 0 0,0-1 0,-1 0 1,1 1-1,-1-1 0,1-1 0,-6 0 0,0-1-77,8 1-125,0 1 1,0-1 0,0 1-1,-1 0 1,1-1-1,0 1 1,0 0-1,-1 0 1,1 0 0,0 0-1,-1 0 1,1 0-1,0 0 1,-3 1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 2912,'0'1'101,"0"0"0,0 0 1,-1 0-1,1-1 0,0 1 0,0 0 0,-1 0 1,1-1-1,0 1 0,-1 0 0,1 0 0,-1-1 1,1 1-1,-1-1 0,0 2 0,-5 8 648,-12 84 1674,-1 8-1204,-7-4 499,22-93-1351,1-7-16,-1-10-61,3 3-270,1 0 1,0 0 0,0-1 0,1 1 0,0 0 0,1 0 0,-1 0-1,2 0 1,-1 0 0,2 0 0,5-11 0,-2 5-116,1 1 0,0 0 0,2 0 0,-1 1 0,18-18 0,-16 20 20,1 0 0,0 1 1,0 1-1,1 0 0,0 0 1,0 1-1,26-11 0,-36 18 24,0 0 0,1 0-1,-1 1 1,0-1 0,1 1 0,-1-1-1,0 1 1,1 0 0,-1 0-1,0 1 1,1-1 0,5 2 0,-7-1 42,0-1-1,0 1 1,0 0 0,-1 0 0,1 0 0,0 0 0,-1 0 0,1 0 0,-1 1 0,1-1-1,-1 0 1,0 1 0,1-1 0,-1 1 0,0-1 0,0 1 0,0 0 0,0-1 0,0 1-1,-1 0 1,1 0 0,-1 0 0,2 2 0,-2-2 31,0 0 0,0-1 0,0 1 0,-1 0 0,1 0-1,0-1 1,-1 1 0,1-1 0,-1 1 0,1 0 0,-1-1 0,0 1 0,0-1 0,0 1-1,0-1 1,0 0 0,0 1 0,0-1 0,0 0 0,0 0 0,0 1 0,-1-1 0,1 0 0,-1 0-1,-1 0 1,-3 3 74,0 0-1,-1-1 0,1 0 0,-9 3 0,-35 8 186,46-13-138,-1 0-1,1-1 0,-1 1 0,1-1 0,-1 0 1,0 0-1,-5-1 0,26 7-89,-1 0-1,1 1 1,-1 1-1,-1 0 1,1 1-1,23 20 1,-32-24-415,0 0 0,-1 0 1,9 10-1,-12-13-353,0 1-1,0 0 1,-1 1 0,1-1 0,2 5-1,0 11-2030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6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44 2144,'-13'-5'7413,"14"6"-6720,6 1-446,1 0 0,-1 0 0,0-1 0,1 0 0,-1 0-1,1-1 1,-1 0 0,15-1 0,-3 0 22,311-22 1298,161-1-1646,-343 36 479,-141-11-620,0 0 0,0-1 1,0 0-1,13-1 0,-3 0-510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7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231 354 3136,'0'-2'273,"-2"-17"872,2 18-1048,0 0 0,0 1 0,-1-1 0,1 0 0,0 0 0,-1 1 1,1-1-1,-1 0 0,1 1 0,-1-1 0,1 1 0,-1-1 0,1 0 1,-1 1-1,1-1 0,-1 1 0,0 0 0,1-1 0,-1 1 1,0-1-1,1 1 0,-1 0 0,-1-1 0,-3 0 125,0 0-1,1 1 1,-1-1-1,0 1 1,0 0 0,1 1-1,-1-1 1,0 1-1,0 0 1,1 0-1,-8 2 1,5 0-81,0 0 1,1 1 0,-1 0-1,1 0 1,0 0-1,-10 10 1,3-1 42,2 0 1,-1 1 0,2 0-1,0 1 1,-13 26-1,20-36-129,0 1 0,0 0 0,1 0-1,-3 13 1,4-18-40,1 0 0,0 0-1,0 0 1,0-1 0,0 1-1,0 0 1,0 0 0,0 0 0,0 0-1,0 0 1,0 0 0,0 0-1,1 0 1,-1 0 0,0 0 0,1 0-1,-1 0 1,1 0 0,-1-1-1,1 1 1,-1 0 0,1 0 0,-1 0-1,1-1 1,0 1 0,0 0 0,-1-1-1,1 1 1,0-1 0,0 1-1,0-1 1,-1 1 0,1-1 0,0 1-1,0-1 1,0 0 0,0 0-1,0 1 1,0-1 0,0 0 0,0 0-1,1 0 1,4 0 48,0 0-1,0 0 1,-1-1-1,1 0 1,0 0-1,-1 0 1,1-1 0,-1 0-1,9-3 1,2-3 107,27-18-1,-29 17-121,-1-2 0,0 1 0,-1-2 0,0 0 0,-1 0 0,0-1 0,-1-1 0,-1 1 0,0-2 0,11-21 0,-15 24-22,0 0 0,-1 0 0,0-1 0,-1 1 0,0-1 0,-1 0 0,-1 0 0,0 0 0,0 0 0,-3-18 0,2 23-34,-1 0 0,-1 1 1,0-1-1,0 1 0,0-1 0,-1 1 1,0 0-1,0 0 0,-1 0 1,0 0-1,0 1 0,0 0 0,-1-1 1,0 2-1,-1-1 0,1 0 0,-1 1 1,-8-6-1,2 4-122,0 0 1,0 1-1,0 1 1,-1 0-1,0 0 1,-17-3-1,27 7-99,0 1 0,0-1 1,0 1-1,-1 0 0,1 0 0,0 0 0,0 0 0,-1 0 0,1 1 0,0-1 1,-4 2-1,7-2 189,0 0 1,0 0 0,0 0-1,0 0 1,0 0-1,0 0 1,-1 0 0,1 0-1,0 0 1,0 0-1,0 0 1,0 0 0,0 1-1,0-1 1,-1 0-1,1 0 1,0 0 0,0 0-1,0 0 1,0 0 0,0 0-1,0 0 1,0 1-1,0-1 1,0 0 0,-1 0-1,1 0 1,0 0-1,0 0 1,0 0 0,0 1-1,0-1 1,0 0 0,0 0-1,0 0 1,0 0-1,0 0 1,0 0 0,0 1-1,0-1 1,0 0-1,0 0 1,0 0 0,0 0-1,0 0 1,0 1 0,19 6-5438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7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0 2912,'-11'7'5022,"11"-5"-4783,-8 15-31,5-10 547,-31 79 1005,4 1 0,-31 141 0,60-222-1719,0-1 0,0 0 1,1 0-1,0 0 0,0 1 0,0-1 1,0 0-1,1 0 0,2 11 1,-2-14-30,0 0 0,0 0 0,0 0 0,0 0 0,0 0 0,0 0 0,1-1 0,-1 1 0,1 0 0,-1-1 0,1 1 0,0-1 0,-1 1 0,1-1 0,0 0 0,0 0 0,0 0 0,0 0 0,0 0 0,0 0 0,0-1 0,1 1 0,-1-1 0,0 1 0,3-1 0,1 1-461,-1-1 0,0 0 0,1 0 0,6-2 0,-2 1-1263,7 1 160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3:58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8 108 6400,'-8'-19'2880,"29"8"-2496,-4 3 1056,1 4-864,3-8 128,6 0-416,7-2-192,6 6-64,3-5-128,0 7 64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0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4 1984,'5'-4'2437,"-16"5"-1594,-9 0-415,0 0 1,0 1-1,0 1 1,-36 10-1,47-10-417,1 0 0,-1 0 0,1 1-1,-1 0 1,1 0 0,0 1 0,1 0-1,-1 1 1,1-1 0,0 1 0,0 1 0,1 0-1,-6 7 1,11-13-4,0 0 0,0 1 0,0-1 0,1 0 0,-1 0 0,0 1 0,1-1 0,-1 1 0,1-1 0,-1 0 0,1 1 0,0-1 0,-1 1 0,1-1 0,0 1 0,0-1 0,0 1 0,0-1 0,0 1 0,1-1 0,-1 1 0,0-1 0,1 0 0,-1 1 0,1-1 0,-1 1 0,1-1 0,0 0 0,0 0 0,-1 1 0,1-1 0,2 2 0,0-1 19,0 1 0,0-1 0,0 0 0,0 0 0,0-1 1,0 1-1,1-1 0,-1 1 0,0-1 0,1 0 0,-1-1 1,7 2-1,87 4 184,-73-6-149,1 1 0,0 1 0,-1 1 0,1 2 0,33 10 0,-56-15 19,1 1 1,-1 0 0,0 0-1,0 0 1,0 0-1,0 0 1,0 0-1,0 0 1,0 1 0,0-1-1,0 1 1,0 0-1,-1-1 1,1 1 0,-1 0-1,1 0 1,-1 0-1,0 0 1,2 3 0,-3-4-10,0 0 0,0 0 1,0 0-1,0 0 1,0 0-1,0 0 1,0 0-1,0 0 1,0 0-1,0 0 1,-1 0-1,1 0 0,0 0 1,-1 0-1,1 0 1,-2 1-1,1 0-6,-1 0 0,1 0 1,-1-1-1,1 1 0,-1-1 0,0 1 0,0-1 0,1 0 0,-4 2 0,-26 11 437,0-2 1,-61 17-1,83-27-521,-6 2-25,-1 0 0,0-1 1,0-1-1,-26 1 0,42-3 20,0 0-1,0 0 1,0 0 0,-1 0-1,1 1 1,0-1 0,0 0-1,0 0 1,0 0-1,0 0 1,-1 0 0,1 0-1,0 0 1,0 0 0,0 0-1,0 0 1,-1 0-1,1 0 1,0 0 0,0 0-1,0 0 1,0 0 0,0 0-1,-1 0 1,1 0-1,0 0 1,0-1 0,0 1-1,0 0 1,0 0-1,0 0 1,-1 0 0,1 0-1,0 0 1,0 0 0,0 0-1,0-1 1,0 1-1,0 0 1,0 0 0,0 0-1,-1 0 1,1 0 0,0-1-1,0 1 1,0 0-1,0 0 1,0 0 0,0 0-1,0 0 1,0-1-1,0 1 1,0 0 0,0 0-1,0 0 1,0 0 0,0-1-1,0 1 1,0 0-1,0 0 1,1 0 0,-1-1-1,4-2-849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 3712,'0'-1'47,"0"1"0,0 0 1,0-1-1,-1 1 0,1 0 1,0-1-1,-1 1 0,1 0 1,0 0-1,-1-1 0,1 1 1,0 0-1,-1 0 0,1 0 0,0 0 1,-1-1-1,1 1 0,0 0 1,-1 0-1,1 0 0,-1 0 1,1 0-1,0 0 0,-1 0 0,1 0 1,-1 0-1,1 0 0,0 0 1,-1 0-1,1 0 0,0 1 1,-1-1-1,0 0 0,0 1 195,0 0-1,0 1 0,0-1 0,0 0 1,0 1-1,1-1 0,-1 1 1,0-1-1,0 3 0,0 0 67,0 0-1,0 1 1,0-1 0,1 1-1,0 7 1,-1 10 214,0-10-383,1 0 1,1 13-1,-1 18 51,-1-20 5,0-15-873,1 0 0,-1 0 0,0 0 0,-3 10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0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4 416,'0'-3'160,"-5"6"-128,5 2-160,5-2 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39.7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9 794 3232,'-1'0'85,"0"1"0,1-1 0,-1 1 0,1-1 0,-1 1 0,0 0 0,1-1 0,-1 1 0,1 0 0,0-1 0,-1 1 0,1 0 0,-1 0 0,1-1 0,0 1 1,0 0-1,-1 0 0,1 0 0,0 0 0,0-1 0,0 1 0,0 0 0,0 0 0,0 0 0,0 0 0,0 0 0,1-1 0,-1 1 0,0 0 0,0 0 0,1 0 0,-1-1 0,0 1 0,1 0 0,-1 0 0,1-1 0,-1 1 0,1 0 0,-1-1 0,1 1 1,0-1-1,-1 1 0,1 0 0,0-1 0,-1 0 0,1 1 0,0-1 0,0 1 0,-1-1 0,1 0 0,0 1 0,0-1 0,0 0 0,1 0 0,2 1 199,0 0-1,0-1 0,0 1 1,0-1-1,0 0 1,0-1-1,0 1 0,0 0 1,0-1-1,0 0 1,0 0-1,-1 0 1,1-1-1,0 1 0,0-1 1,-1 0-1,1 0 1,-1 0-1,5-5 0,3-1 34,0-2 0,-1 1 0,-1-1 0,13-17 0,-4 3-86,-2 0 0,0-2 1,-2 0-1,-1 0 0,-1-1 0,-1-1 0,-1 0 0,6-32 0,-13 46-100,-2 0-1,0 0 1,0 0 0,-1 0-1,-4-25 1,3 11-371,10 28 261,-2 1-83,-1 1 0,1 0 0,7 3 0,9 4 182,-11-6-106,-1 1 0,1 0-1,-1 1 1,0 0 0,0 1-1,12 8 1,-18-10-18,1 1 0,-1-1 0,0 1 0,-1 0 0,1 1 0,-1-1 0,0 1-1,0-1 1,-1 1 0,0 0 0,0 1 0,4 10 0,-5-8 63,0 1-1,0-1 1,-1 1-1,0 0 1,0-1-1,-1 1 1,-1-1-1,-1 14 1,-4 8 134,-12 37-1,7-26-139,9-38-9,1 0-1,1 0 1,-1 0-1,1 0 1,-1 0-1,1 0 1,0 0-1,0 0 1,2 6 0,-2-8-8,1-1 0,0 1 1,-1-1-1,1 1 1,0-1-1,0 0 1,0 1-1,0-1 0,0 0 1,0 0-1,0 1 1,0-1-1,0 0 1,1 0-1,-1 0 0,0-1 1,1 1-1,-1 0 1,1 0-1,-1-1 1,1 1-1,-1-1 0,1 1 1,0-1-1,-1 0 1,3 1-1,3-1 41,0 0 0,1 1 0,-1-2-1,0 1 1,0-1 0,0 0 0,10-4 0,-1 0 25,-1 0 1,16-9 0,-20 8-103,0 0 1,-1-1 0,0-1 0,0 0-1,0 0 1,-1-1 0,-1 0 0,11-14 0,0-3-87,-1-1 0,15-30 0,-6 4 43,33-56-37,-57 107 28,-2 9 67,-1 12 46,-1-16-69,-7 55 76,0-8 46,7-38-75,-7 116-297,8-124 269,0 0 0,0 0-1,1 0 1,0-1 0,-1 1 0,1 0 0,0 0-1,3 5 1,-3-8 7,0 1 0,-1-1-1,1 1 1,0-1 0,0 0 0,1 1-1,-1-1 1,0 0 0,0 0-1,1 0 1,-1 0 0,0 0 0,1 0-1,-1 0 1,1-1 0,-1 1 0,1 0-1,-1-1 1,1 1 0,0-1-1,-1 0 1,1 1 0,1-1 0,14 0 164,0 0 0,0-1 1,28-6-1,52-18 33,-67 15-217,0-1 1,-1-2 0,0-1-1,-1-2 1,46-32 0,-54 33 3,-1-1 1,-1-1 0,-1 0-1,0-1 1,-1-1 0,-1-1-1,0 0 1,11-23 0,-24 39-4,0-1 0,-1 0 0,1 1 0,-1-1 0,1-10 0,-2 14-6,0 0 0,0 0 0,0 0 1,0 0-1,0 0 0,0 0 0,0 0 0,0 0 0,-1-1 1,1 1-1,0 0 0,-1 0 0,0-2 0,0 3-2,1 0 0,-1-1 0,1 1 0,-1 0 0,1-1 0,-1 1 0,1 0 0,-1 0 0,1-1 0,-1 1 0,1 0 0,-1 0 0,1 0 0,-1 0 0,0 0 0,1 0 0,-1 0 0,1 0 0,-1 0 0,0 0 0,1 0 0,-1 0 0,1 0 0,-1 0 0,1 1 0,-1-1 0,1 0 0,-2 1 0,-6 3-19,-1 1 1,1 1-1,0-1 0,0 2 1,1-1-1,0 1 0,0 0 1,-7 8-1,-9 10 10,-30 25-87,-38 39 228,77-74-183,1 1 0,1 0 0,0 1 0,-9 20 0,19-35 51,1 0 1,0 1-1,0-1 1,0 1-1,0-1 0,1 1 1,-1-1-1,1 1 1,-1-1-1,1 1 1,0 0-1,0-1 1,0 1-1,1 0 1,-1-1-1,2 5 1,-2-6 17,1 1 1,0-1 0,0 0 0,-1 1 0,1-1-1,0 0 1,0 0 0,0 0 0,1 0 0,-1 0 0,0 0-1,0 0 1,1 0 0,-1-1 0,0 1 0,1 0-1,-1-1 1,0 1 0,1-1 0,-1 1 0,1-1 0,-1 0-1,1 0 1,-1 1 0,1-1 0,-1 0 0,1 0-1,-1-1 1,4 1 0,5-1 52,0 0 0,-1-1 0,1 0 0,0 0 0,-1-1 0,1 0 0,-1-1 0,0 0 0,0-1-1,-1 0 1,1 0 0,10-9 0,15-18-4,-21 20-169,0 0-1,23-16 0,-35 28 99,0-1 0,0 0 0,0 0 0,0 1 0,0-1 0,0 1 0,0-1 0,0 1 1,0-1-1,0 1 0,1 0 0,-1-1 0,0 1 0,0 0 0,0 0 0,1 0 0,-1 0 0,0 0 0,0 0 0,1 0 0,1 1 0,-2 0-6,-1 0 1,1 0-1,0 0 0,0 0 0,-1 0 0,1 0 1,0 0-1,-1 0 0,1 0 0,-1 0 0,1 0 0,-1 0 1,0 1-1,0-1 0,1 0 0,-1 0 0,0 1 1,0-1-1,0 0 0,0 0 0,-1 2 0,0 18-15,-2 1-1,0-1 0,-12 38 0,6-23 9,-1 7 95,-2-1 1,-1-1-1,-38 80 0,47-115-22,1 0-1,-1 0 1,0 0-1,-1-1 0,-8 9 1,12-12-34,0-1 1,-1 0-1,1 0 1,0 0 0,-1 0-1,1 0 1,-1 0-1,1-1 1,-1 1-1,1 0 1,-1-1 0,1 1-1,-1-1 1,0 0-1,1 1 1,-1-1-1,0 0 1,1 0 0,-1 0-1,0 0 1,1 0-1,-1 0 1,0-1-1,1 1 1,-1-1 0,1 1-1,-1-1 1,-2-1-1,1 0-9,0 0-1,0 0 1,0-1-1,1 1 0,-1-1 1,1 0-1,-1 1 1,1-1-1,0 0 1,0-1-1,1 1 0,-1 0 1,0-1-1,1 1 1,0-1-1,0 1 0,0-1 1,0 1-1,0-6 1,1 4-6,-1 0 1,1 0-1,0-1 1,1 1-1,-1 0 1,1 0 0,0 0-1,1 0 1,-1 0-1,1 0 1,0 1-1,0-1 1,5-7-1,1 0 0,1 1 0,0 0 0,1 0 0,17-14 0,49-30-86,1-2-203,336-311 291,-368 323 32,51-54-89,-74 74 128,-2 0-1,21-35 1,13-45 139,-49 94-244,10-14-324,-10 19-244,-11 19 186,-135 288 174,55-112 350,68-153-16,-35 85 419,52-120-497,1 1 0,-1-1 1,1 1-1,-1-1 0,1 0 0,0 1 0,0-1 1,0 1-1,-1-1 0,1 1 0,1-1 0,-1 0 0,0 1 1,0-1-1,1 3 0,0-3-3,-1 0 1,0-1-1,1 1 0,-1 0 0,1-1 1,0 1-1,-1-1 0,1 1 1,-1-1-1,1 1 0,0-1 1,-1 1-1,1-1 0,0 0 0,0 1 1,-1-1-1,1 0 0,0 0 1,0 1-1,1-1 0,2 0 16,0 0-1,0 0 1,-1 0 0,1-1-1,0 1 1,0-1 0,0 0-1,-1 0 1,1 0 0,5-3-1,3-3-47,-1 0-1,1-1 0,12-11 0,8-5-104,-29 22 122,-1 0 0,1 1 0,-1-1 0,1 1 0,0 0 0,-1-1 0,1 1 0,0 1 1,0-1-1,0 0 0,0 1 0,0-1 0,0 1 0,0 0 0,4 0 0,-5 1-18,1-1 0,-1 1 0,0 0 0,0 0 0,0 0 0,1 0 0,-1 0 0,0 1 0,0-1 0,0 0 1,-1 1-1,1-1 0,0 1 0,-1 0 0,1 0 0,-1 0 0,1 0 0,1 3 0,9 18-30,13 35-1,-9-20 30,-10-23 76,-4-9-7,1 1 1,0-1 0,0 0 0,0 0-1,9 11 1,-11-16-18,0 0-1,1 1 0,-1-1 1,0 0-1,1 0 0,-1 0 1,1-1-1,-1 1 0,1 0 1,-1 0-1,1-1 1,-1 1-1,1-1 0,0 1 1,-1-1-1,1 0 0,0 0 1,-1 0-1,1 0 0,0 0 1,0 0-1,-1 0 0,1 0 1,0-1-1,-1 1 1,1-1-1,0 1 0,-1-1 1,3-1-1,11-6 42,-1 0 0,0 0 0,-1-2-1,0 0 1,0 0 0,-1-1 0,0-1 0,-1 0 0,-1 0 0,14-21 0,8-17 43,38-84 0,-35 64-57,126-218-451,-157 281 326,0 0-1,1 1 1,7-10 0,-15 29-43,-8 6 124,1 2 0,1-1 0,1 1 0,-8 33 0,-11 89 66,19-97-51,-1 10-126,3 1 0,2-1-1,3 1 1,10 106 0,-2-135-1319,-7-27 1228,0 0 0,0 0 0,1 0 0,-1-1 0,0 1 0,1 0 0,-1 0 0,1 0 0,-1 0 0,1 0 0,-1-1 0,1 1 0,0 0 0,-1 0 0,1-1 0,0 1 0,0-1 0,-1 1 0,1 0 0,0-1 0,0 1 0,0-1 0,1 1 0,-2-1 71,1 0 1,-1 0-1,0-1 1,2-20-5739,-33-53-1281,11 32 6906,-30-95 7938,45 119-6924,0 0 0,0-1 0,2 1 0,-1-22 0,3 34-723,1 0 1,1 0-1,-1 0 0,1 0 0,0 1 1,0-1-1,0 0 0,1 0 0,0 1 1,0-1-1,1 1 0,0 0 0,-1 0 0,2 0 1,-1 0-1,8-9 0,-1 5-27,0 1-1,1 0 1,0 0-1,0 1 0,1 1 1,23-10-1,-17 8-868,1 2-1,0 0 0,39-5 1,-54 10 333,0 1 1,0 0-1,0 0 1,7 1-1,13 5-4546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 3392,'-3'13'815,"2"-1"0,-1 1 0,1-1 0,1 1 0,1 15 0,0-1 481,17-55-368,-12 18-916,0-1 1,0 1-1,1 0 0,1 0 0,10-11 0,-13 16 73,0 1 0,0-1 0,0 1 0,1 0 0,-1 1 0,1-1 0,0 1 0,0 0 1,0 1-1,0 0 0,9-3 0,-12 5-31,0-1 1,0 1 0,0 0 0,0 0-1,0 0 1,-1 1 0,1-1 0,0 1-1,0-1 1,0 1 0,0 0 0,0 0-1,-1 0 1,1 1 0,0-1 0,-1 1-1,1-1 1,-1 1 0,0 0-1,1 0 1,-1 0 0,0 0 0,0 0-1,0 0 1,2 5 0,0-1-3,0 0 1,0 1-1,-1-1 0,0 1 1,0 0-1,-1 0 0,0 1 1,0-1-1,0 8 0,2 18 183,-4-20-192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1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69 2656,'-2'2'325,"0"0"0,-1 1 0,2-1 1,-1 1-1,0-1 0,0 1 0,1 0 0,0 0 1,-1 0-1,1-1 0,0 1 0,0 4 0,-6 9 253,-6 13 542,3-11-117,-12 40-1,20-53-945,1 1 1,-1 0-1,1 0 0,1 0 0,-1 0 0,1 0 0,0 0 0,1 0 0,-1 0 0,1 0 0,2 7 1,-2-10-22,0 1 1,1-1 0,-1 0 0,1 0 0,0 0 0,-1 0 0,1 0 0,1 0 0,-1 0 0,0-1 0,1 1 0,-1-1 0,1 0 0,0 1 0,0-1 0,0-1 0,0 1 0,0 0 0,0-1 0,5 2 0,-2-1 14,-1-1 0,0 0 0,1 0 1,-1-1-1,1 0 0,-1 0 0,1 0 0,-1-1 1,10-1-1,3-2 93,26-10 0,-20 6 73,37-20 0,-53 24-162,0 0 1,-1-1-1,0 0 1,0 0-1,0-1 1,-1 0-1,1 0 0,6-10 1,-10 13-46,-1-1 1,-1 1-1,1 0 0,0 0 0,-1-1 1,0 1-1,0-1 0,0 1 1,0-1-1,0 0 0,-1 1 1,1-1-1,-1 0 0,0 0 0,-1-5 1,-1 0-5,0 0 0,0 0 1,-1 0-1,0 0 0,-5-8 1,3 8-34,-1 0 1,1 0-1,-2 0 1,1 1-1,-1-1 1,0 2-1,-1-1 1,0 1 0,0 0-1,-13-7 1,16 10-36,-1 0 0,0 1 0,0 0 1,0 0-1,0 0 0,0 1 0,-1 0 1,1 0-1,-1 1 0,1 0 0,-1 0 0,0 0 1,0 1-1,1 0 0,-1 0 0,0 1 1,-8 1-1,11-1-138,1 0 0,0 0 1,0 1-1,0-1 0,0 1 1,0-1-1,0 1 0,1 0 0,-1 0 1,-3 4-1,4-4-178,1-1 0,0 1 1,0 0-1,0-1 0,0 1 0,0 0 0,0 0 1,0 0-1,1 0 0,-1 0 0,0 2 0,0 11-1760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2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2304,'0'0'752,"0"2"-453,2 5 32,0 0 0,-1 0 0,0 1 0,-1-1 0,1 1 1,-2-1-1,0 9 0,0 10 166,9 214 2339,-4-142-2099,-3-89-649,7 303 2086,-8-304-2161,0 1 1,1-1 0,-1 0-1,2 1 1,-1-1 0,5 12 0,-3-12-690,-1-20-4616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3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2144,'4'10'1860,"1"11"-611,-1 35 948,-7 110 1,-3-130-1782,4-30-303,1 0 0,-1 0 0,1 0 0,1-1 1,-1 1-1,1 0 0,0 0 0,2 11 0,2-29 125,1 0-1,0 0 0,8-11 1,3-5-418,50-86-136,-49 87 181,2 0-1,24-24 1,-39 46 86,0 0 0,1 0-1,0 1 1,0 0 0,0 0-1,0 0 1,1 0 0,-1 1-1,1 0 1,0 0 0,11-4-1,-16 7 40,1 0-1,-1 0 0,1 0 1,-1 0-1,0 0 0,1 0 1,-1 0-1,1 1 0,-1-1 1,1 0-1,-1 1 0,0-1 1,1 1-1,-1-1 0,0 1 1,1 0-1,-1 0 0,0 0 0,0-1 1,0 1-1,0 0 0,0 0 1,0 0-1,0 1 0,0-1 1,0 0-1,0 0 0,-1 0 1,1 1-1,0-1 0,-1 0 1,1 1-1,0 1 0,1 3 8,-1 0-1,1 0 0,-1 0 0,0 0 1,0 0-1,-1 8 0,0-7 57,0 0 0,-1 0 0,0 0 0,-1 0 0,0 0 0,0 0 0,0 0-1,-1-1 1,0 1 0,0-1 0,-5 9 0,5-11-11,0 0 0,-1 0-1,1 0 1,0 0 0,-1-1-1,0 1 1,0-1 0,0 0-1,-1 0 1,1-1 0,0 1 0,-1-1-1,0 0 1,0 0 0,0 0-1,-7 1 1,5-3 16,3 2 1084,52 28 362,-12-7-1003,-27-17-447,0 1 0,0-1-1,8 10 1,10 7-663,-27-23 400,1 1 1,0-1 0,-1 1-1,1 0 1,0 0 0,-1-1 0,1 1-1,-1 0 1,1 0 0,-1 0-1,1-1 1,-1 1 0,1 0 0,-1 0-1,0 1 1,5 7-3243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07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14 2496,'-25'0'8850,"28"0"-8884,-3 14 492,13-22 252,53-10-204,-40 16-191,54 2 1,-30 1-61,31 4 422,-80-5-528,-10 8-2821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2400,'1'0'158,"0"-1"-1,-1 1 1,1 0 0,-1-1 0,1 1-1,0 0 1,-1-1 0,1 1-1,0 0 1,0 0 0,-1-1 0,1 1-1,0 0 1,-1 0 0,1 0 0,0 0-1,0 0 1,-1 0 0,1 0 0,1 1-1,0-1 26,-1 0 1,1 0-1,0 0 0,0 0 0,-1 0 1,1 1-1,0-1 0,-1 1 0,1 0 1,1 0-1,0 1-130,-1 1 0,0-1 0,0 1 1,0 0-1,-1-1 0,1 1 0,-1 0 0,1 0 1,-1 0-1,0 0 0,2 6 0,-1 4-7,2 22 1,-1-11 192,17 160 474,1 13-290,-16-154-36,-1 55 0,-4-94-316,0 1 44,0-1 0,0 1 0,1 0 0,-1-1 0,1 1 0,0 0 1,2 6-1,-1-13-22,-1 0 1,1 0 0,0 0-1,-1 0 1,0 0 0,0 0-1,1-1 1,0-3 0,6-8-36,3-4-123,16-16 0,-1 1-216,-18 23 169,-1 1 0,1 0 0,0 1 0,0 0 0,1 0 0,1 0 0,10-6 0,-20 14 103,1 1-1,-1-1 0,0 0 1,1 0-1,-1 0 0,0 0 1,0 0-1,1 1 0,-1-1 1,0 0-1,0 0 1,1 0-1,-1 1 0,0-1 1,0 0-1,1 0 0,-1 1 1,0-1-1,0 0 0,0 0 1,0 1-1,1-1 0,-1 0 1,0 1-1,0-1 0,0 0 1,0 1-1,0-1 0,0 0 1,0 1-1,0-1 0,0 0 1,0 1-1,2 14-179,-11 126 802,6-133-2005,2 0 358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0 2560,'-5'5'1012,"0"0"0,0 1 0,-4 7 0,-1 2-492,-1 0 1,0 0-1,-1-1 0,-27 23 1,-62 42 626,33-34-880,-10 7-139,3 2-267,64-41-787,11-12 761,0-1 83,0 0 0,0 0 0,-1 0 0,1 1-1,0-1 1,0 0 0,0 0 0,0 1 0,0-1 0,0 0-1,0 0 1,0 1 0,0-1 0,0 0 0,0 0-1,0 1 1,0-1 0,0 0 0,0 0 0,0 1 0,0-1-1,0 0 1,0 0 0,0 1 0,0-1 0,0 0-1,0 0 1,0 1 0,1-1 0,-1 0 0,0 0 0,0 0-1,0 1 1,0-1 0,1 0 0,-1 0 0,0 0 0,0 1-1,1-1 1,-1 0 0,0 0 0,0 0 0,0 0-1,1 0 1,-1 0 0,0 0 0,1 0 0,-1 0 0,0 0-1,0 0 1,1 1 0,-1-1 0,0-1 0,1 1 0,3 0-1625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6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1 994 2656,'0'-19'3448,"0"-17"-2185,1 0 0,8-53 0,0 41-911,12-57 160,-19 96-484,4-16 103,1 1 1,2 0 0,16-35 0,76-118 587,-26 48-313,-70 120-391,13-25-47,1 0 0,2 2 1,37-45-1,-55 74 19,1-1 1,-1 1-1,1 0 0,0-1 0,6-2 1,-9 5 1,0 0 0,0 1 0,0 0 0,0-1 0,0 1 0,0-1 0,0 1 0,0 0 0,0 0 0,0 0 0,0 0 0,0-1 1,0 1-1,0 1 0,0-1 0,0 0 0,0 0 0,0 0 0,0 0 0,0 1 0,0-1 0,-1 0 0,1 1 0,0-1 0,0 1 0,0-1 0,0 1 1,0-1-1,-1 1 0,1 0 0,0-1 0,0 1 0,0 2 0,2 1 6,0 1 0,-1-1 0,0 1-1,0 0 1,0 0 0,0 0 0,-1 0 0,0 0 0,0 0-1,0 1 1,-1-1 0,0 6 0,0 9 78,-6 36 1,4-41 44,-1-1 1,-1 0-1,0 0 0,0-1 0,-8 14 1,9-21-41,0 0 1,0 0 0,-1 0 0,0-1-1,0 1 1,0-1 0,-1 0 0,0 0-1,0-1 1,0 0 0,0 1 0,-12 5-1,12-7-28,-1-1 0,1 0 0,-1 0 1,0 0-1,0 0 0,-12 0 0,15-1-122,1-1 0,-1 0 0,0 0-1,1-1 1,-1 1 0,0 0 0,1-1 0,-1 0 0,1 1 0,-1-1 0,1 0 0,-1-1 0,1 1 0,0 0 0,-1-1 0,1 1 0,0-1 0,-2-1 0,33 12-8984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7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 2720,'0'3'374,"-1"0"-1,0 0 1,1 0-1,0 0 1,0 1 0,0-1-1,0 0 1,1 4 0,0 12 236,0 55 635,1-14-426,-3 0 0,-11 74-1,7-121-408,5-13-404,0 0 0,0 0 0,0 0 1,0 0-1,0 0 0,-1 0 0,1 0 0,0 1 1,0-1-1,0 0 0,0 0 0,0 0 0,0 0 1,-1 0-1,1 0 0,0 0 0,0 0 0,0 0 1,0 0-1,0 0 0,-1 0 0,1 0 0,0 0 1,0 0-1,0 0 0,0 0 0,0 0 0,-1 0 1,1-1-1,0 1 0,0 0 0,0 0 0,0 0 1,0 0-1,0 0 0,0 0 0,-1 0 0,1 0 1,0 0-1,0-1 0,0 1 0,-1-2 11,0 1 1,0-1-1,0 0 0,0 0 0,1 0 0,-1 0 0,1 0 1,-1 0-1,1 0 0,-1-3 0,1-14 7,0 0 0,0 0 0,2 0 0,4-20 1,23-74-258,-26 101 179,1 1 0,1-1 1,0 1-1,0 0 0,1 1 0,0 0 1,1-1-1,0 2 0,0-1 0,1 1 0,15-13 1,-22 21 23,0 0 0,0 1 0,0-1 0,0 0 0,1 0 0,-1 1 0,0-1 0,1 1 0,-1-1 0,0 1 0,1-1 0,-1 1 0,1 0 0,-1 0 0,0 0 0,3 0 0,-3 0 20,0 0 0,0 1 0,0-1 1,0 0-1,0 1 0,0-1 0,0 1 0,-1-1 0,1 1 0,0-1 0,0 1 0,-1 0 1,1 0-1,0-1 0,-1 1 0,1 0 0,-1 0 0,2 1 0,-1 2 33,1-1 0,-1 1-1,0 0 1,0 0 0,-1 0-1,1 0 1,-1-1 0,1 1-1,-1 0 1,-1 6 0,-1 3 108,-1 0 0,0-1 1,-1 0-1,-1 0 0,1 0 1,-2 0-1,-8 14 0,13-25-98,0 1 0,0-1 0,0 1 1,0-1-1,0 1 0,0-1 0,-1 0 0,1 0 0,0 1 0,-1-1 0,-2 1 0,3-1-24,0-1-1,0 0 1,0 1 0,0-1 0,0 0-1,0 0 1,0 1 0,0-1-1,0 0 1,0 0 0,0-1 0,0 1-1,0 0 1,0 0 0,0 0 0,0-1-1,0 1 1,0 0 0,0-1-1,0 1 1,0-1 0,-1 0 0,0-3-244,2 4 239,0 0-1,0 0 0,0 0 0,0 0 0,0 0 0,0 0 0,0 0 1,0 0-1,0 0 0,0 0 0,0 0 0,0 0 0,0 0 0,0 0 1,0 0-1,0 1 0,0-1 0,0 0 0,0 0 0,0 0 1,0 0-1,0 0 0,0 0 0,0 0 0,0 0 0,0 0 0,1 0 1,-1 0-1,0 0 0,0 0 0,0 0 0,0 0 0,0 0 0,0 0 1,0 0-1,0 0 0,0 0 0,0 0 0,0 0 0,0 0 0,0 0 1,0 0-1,0 0 0,0 0 0,0 0 0,1 0 0,-1 0 0,0 0 1,0 0-1,0 0 0,0 0 0,0 0 0,0 0 0,0 0 0,0 0 1,0 0-1,0 0 0,0 0 0,0 0 0,0-1 0,0 1 0,0 0 1,0 0-1,0 0 0,0 0 0,34 52 962,-6 17-639,-3-9 170,-24-56-440,1 0 1,-1 0-1,0 0 0,0 0 1,1 6-1,-1 1-4976,-1-20 1113,0-4 1236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 3392,'0'0'40,"1"0"1,-1 0 0,0-1-1,0 1 1,0 0-1,0 0 1,0 0-1,0 0 1,0 0-1,0 0 1,0 0 0,1 0-1,-1 0 1,0-1-1,0 1 1,0 0-1,0 0 1,0 0 0,1 0-1,-1 0 1,0 0-1,0 0 1,0 0-1,0 0 1,0 0-1,1 0 1,-1 0 0,0 0-1,0 0 1,0 0-1,0 0 1,0 0-1,1 0 1,-1 0-1,0 0 1,0 0 0,0 1-1,0-1 1,0 0-1,0 0 1,1 0-1,1 8 1212,-2 14 87,0-18-1201,-5 124 3051,4-116-3009,0-1 1,-1 0-1,0 0 1,0 0-1,-6 14 1,6-18 259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40.1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62 6720,'0'-28'2496,"47"17"-1952,27-4-128,-33 7-4896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8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 2720,'0'0'54,"0"0"1,-1 0-1,1 0 1,-1 0-1,1 1 1,0-1-1,-1 0 1,1 0-1,-1 1 1,1-1-1,0 0 1,0 0-1,-1 1 1,1-1-1,0 0 1,-1 1-1,1-1 1,0 1-1,0-1 1,0 0-1,-1 1 1,1-1-1,0 0 1,0 1-1,0-1 1,0 1-1,0-1 1,0 1-1,-3 19 1264,1-4-46,-2-6-778,0 0 0,0 0 0,0-1 0,-1 0 0,-1 0 0,-11 16 0,-47 44 1375,31-35-1612,17-17-332,-70 82-586,103-102-4421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15 1664,'-1'-3'3961,"11"-2"-2582,-5 4-1226,-1-1 1,0 1-1,1 0 0,6-1 0,-7 2-91,0 0 0,-1 1 0,1-1 0,0 1 0,-1 0 0,1 0 0,4 2 0,-8-3-47,1 0 0,0 1 0,0-1 0,0 1 0,0-1 0,-1 1 0,1-1 1,0 1-1,0-1 0,-1 1 0,1 0 0,-1 0 0,1-1 0,0 1 1,-1 0-1,1 0 0,-1-1 0,0 1 0,1 0 0,-1 0 0,0 0 0,1 0 1,-1 0-1,0 0 0,0 0 0,0-1 0,0 1 0,0 0 0,0 0 1,0 0-1,0 0 0,0 0 0,0 0 0,0 0 0,-1 1 0,-4 12 274,1-1 0,-2 0 0,0-1 0,-1 1 0,0-1 0,-1-1 0,0 1-1,-1-1 1,0-1 0,0 1 0,-15 10 0,24-21-275,0 0 0,0 1 0,-1-1 0,1 0 0,0 0 0,0 0 0,0 0 0,0 0 0,0 0 0,0 0-1,0 0 1,0 0 0,0 0 0,-1 0 0,1 0 0,0 0 0,0 0 0,0 1 0,0-1 0,0 0 0,0 0 0,0 0 0,0 0 0,0 0 0,0 0 0,0 0 0,0 0 0,0 1 0,0-1 0,0 0 0,0 0 0,0 0 0,0 0-1,0 0 1,0 0 0,0 0 0,0 1 0,0-1 0,0 0 0,0 0 0,0 0 0,0 0 0,0 0 0,0 0 0,0 0 0,0 0 0,0 1 0,0-1 0,1 0 0,-1 0 0,0 0 0,0 0 0,0 0 0,0 0 0,0 0 0,0 0-1,11 2 383,20-1-122,-25-1-155,10-1-112,-8 1-158,0 0 0,0 0 0,0 0 0,0 1 0,0 1 1,0-1-1,7 3 0,-3 0-542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19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287 357 2144,'-2'-2'151,"1"1"-1,0-1 1,-1 1 0,1-1-1,-1 1 1,0 0 0,1-1-1,-1 1 1,0 0 0,0 0-1,0 0 1,1 0 0,-1 0 0,0 1-1,0-1 1,0 1 0,0-1-1,-1 1 1,1 0 0,0 0-1,0 0 1,0 0 0,-3 0-1,-4 1 173,0 0 1,0 1-1,0 0 0,-11 5 0,8-3-130,1 1-1,0 1 1,0 0 0,0 1 0,1 0 0,0 0 0,-10 11-1,7-6 51,1 0 0,0 1 0,2 0 0,-17 26 0,25-36-216,0 1-1,0 0 0,1 0 1,-1 0-1,1 0 1,-1 5-1,1-8-14,1 0-1,0 0 0,0 1 0,0-1 0,0 0 0,0 1 1,0-1-1,0 0 0,0 1 0,0-1 0,1 0 1,-1 1-1,1-1 0,-1 0 0,1 0 0,-1 1 1,1-1-1,0 0 0,-1 0 0,1 0 0,0 0 0,1 1 1,-1-1 8,0-1 1,0 1 0,0-1 0,0 1 0,0-1-1,0 0 1,0 0 0,0 1 0,0-1 0,0 0-1,0 0 1,0 0 0,0 0 0,1 0 0,-1 0-1,0-1 1,0 1 0,0 0 0,2-1 0,24-10 238,-17 7-172,1-2-35,1 1 1,-1-2-1,0 1 0,0-1 0,-1-1 0,0 0 0,0-1 0,-1 0 0,0 0 0,-1-1 1,9-12-1,0-4 66,-1-1 0,-2 0 1,17-44-1,-25 56-83,7-26 0,-12 34-29,0 0 0,0 0 0,-1 0 0,1 0 0,-2 0 0,0-10 0,-1 7 30,1 1-1,-2 0 1,1-1 0,-1 1-1,0 0 1,-1 1 0,0-1-1,-1 1 1,0-1 0,-8-10-1,8 13-56,-1 0 1,0 1-1,1-1 0,-2 1 0,1 0 1,-1 1-1,1 0 0,-1 0 0,-1 0 0,1 1 1,0 0-1,-1 0 0,-9-2 0,12 4 0,0 1-1,-1-1 0,1 1 1,0 0-1,0 0 0,-1 0 1,1 1-1,-10 2 0,13-3-82,0 1-1,-1 0 1,1-1-1,0 1 1,0 0-1,0 0 1,0 0-1,0 0 0,0 1 1,0-1-1,1 0 1,-1 1-1,0-1 1,1 1-1,-1 0 1,1 0-1,-1-1 1,1 1-1,0 0 1,0 0-1,0 0 0,0 0 1,-1 3-1,2-4-98,0 0 133,0-1-1,0 0 1,0 0-1,0 0 1,0 0-1,0 1 1,-1-1-1,1 0 0,0 0 1,0 0-1,0 1 1,0-1-1,0 0 1,1 0-1,-1 0 1,0 1-1,0-1 1,0 0-1,0 0 1,0 0-1,0 0 1,0 1-1,0-1 1,4 2-1623,-4-2 1623,12 4-1418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0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3 2912,'-2'0'171,"0"0"0,0-1 0,0 1 0,0 0 1,1 1-1,-1-1 0,0 0 0,0 0 0,0 1 0,1-1 0,-1 1 1,0 0-1,0-1 0,1 1 0,-1 0 0,1 0 0,-3 1 0,-28 22 2069,28-21-2142,2-1 16,-53 45 1777,49-41-1823,1 0-1,-1 1 1,1-1 0,1 1 0,-1 0 0,-5 13 0,7-12-18,0 1 0,0 0 0,1 0 0,0 0 0,1 0 0,0 0 0,0 0 0,1 0 0,0 1 0,1-1 0,2 14 0,-1-17-2,-1 1 0,1 0 0,0 0 0,1-1-1,0 1 1,0-1 0,0 1 0,1-1 0,0 0 0,0-1-1,0 1 1,1-1 0,-1 0 0,2 0 0,7 7 0,-9-10-13,0 0 0,-1 0 0,1 0 0,0 0 1,1-1-1,-1 1 0,0-1 0,0 0 1,1 0-1,-1-1 0,0 1 0,1-1 0,-1 0 1,1 0-1,-1-1 0,0 1 0,1-1 0,-1 0 1,0 0-1,0 0 0,0-1 0,1 0 1,-1 1-1,5-5 0,1 1 62,0-2-1,-1 1 1,0-2-1,0 1 1,-1-1 0,0 0-1,14-18 1,-12 12 11,-1 0 0,0 0 1,-1-1-1,0 0 0,-1 0 0,8-26 1,-14 36-114,1-1 1,-1 1-1,-1 0 1,1-1-1,-1 1 1,0-1-1,0 1 1,0 0-1,-1-1 1,1 1-1,-2-1 1,1 1-1,0 0 1,-1 0-1,0 0 1,0 0-1,-1 0 1,1 0-1,-1 0 1,0 1-1,0-1 1,-1 1-1,1 0 1,-7-5-1,6 5-62,-1 0 0,0 0-1,0 1 1,0 0 0,0 0-1,0 0 1,-1 0 0,1 1-1,-1 0 1,0 0 0,-9-1 0,11 2-207,-1 1 0,0 0 1,0 0-1,1 0 0,-1 1 1,-5 0-1,5 0-541,0 1-1,0 0 1,0-1-1,0 1 1,1 1-1,-6 2 0,5 1-938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0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3712,'-1'1'348,"1"-1"-309,-1 0 0,1 0 1,0 1-1,-1-1 0,1 0 1,0 0-1,0 0 0,-1 1 1,1-1-1,0 0 0,0 0 1,0 1-1,0-1 0,-1 0 1,1 1-1,0-1 0,0 0 1,0 1-1,0-1 0,0 0 1,0 1-1,0-1 0,0 0 1,0 0-1,0 1 0,0-1 1,0 0-1,0 1 0,0-1 1,0 0-1,0 1 0,0-1 1,0 1-1,1 47 2156,8 63-1,33 231 542,-41-321-2851,4 102-767,-5-104-115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1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66 2144,'0'0'40,"-1"0"1,0 0 0,1 0-1,-1 0 1,1 1-1,-1-1 1,0 0-1,1 1 1,-1-1 0,1 0-1,-1 1 1,0-1-1,1 1 1,-1-1-1,1 1 1,0-1-1,-1 1 1,1-1 0,-1 1-1,1-1 1,0 1-1,-1 0 1,1-1-1,0 1 1,0-1-1,-1 1 1,1 0 0,0-1-1,0 2 1,-4 28 582,2-10 76,-2 12 186,1 0 1,2 47 0,1-51-418,-6 71 1329,9-83-436,-3-26-1031,1 2-297,0 1 0,0-1 1,1 1-1,3-9 0,1-5-66,3-13-54,1 0-1,1 1 1,18-36 0,-22 54 16,1 1 0,1-1 0,0 1 1,1 1-1,1 0 0,0 0 0,1 1 0,23-19 0,-30 28 17,0-1 0,1 1 0,0-1-1,-1 2 1,1-1 0,0 1 0,1 0-1,10-3 1,-15 5 38,0 0 1,-1-1-1,1 1 0,0 0 0,-1 0 0,1 0 1,0 0-1,-1 1 0,1-1 0,0 0 1,-1 1-1,1-1 0,0 1 0,-1 0 0,1-1 1,-1 1-1,1 0 0,-1 0 0,1 0 0,-1 0 1,0 0-1,0 0 0,1 0 0,-1 1 1,0-1-1,0 0 0,0 1 0,0-1 0,0 0 1,-1 1-1,1-1 0,0 1 0,-1 0 1,1-1-1,-1 1 0,1 0 0,-1 2 0,1 3 36,0 0 0,-1 0 0,0 0 0,0 1 0,-1-1 0,0 0 0,0 0 0,-1 0 0,0 0 0,0 0 0,-1-1 0,1 1 0,-5 6 0,2-3 84,-1-1 1,0 0 0,-1 0-1,1 0 1,-1-1 0,-1 0-1,0-1 1,-9 8 0,-2-7 63,13-4 121,17 3 139,14 6 253,-2-1-480,33 22 0,-17-11-84,-21-8-42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2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74 2720,'-18'0'4053,"19"1"-3775,0-1 0,1 1 0,-1 0 0,0-1-1,0 1 1,0 0 0,1-1 0,-1 0 0,2 1 0,168-11 1804,-22 0-1604,435-30 652,-571 39-1264,100-17-2094,-95 17 916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2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246 339 3072,'-6'-2'375,"0"0"0,0 1 0,0-1 0,-1 1 0,1 1 0,0-1 0,-1 1 0,1 0 0,-1 0-1,1 1 1,0 0 0,-10 2 0,1 2 249,0 1 0,0 0 0,-26 16 0,32-17-389,0 1 0,-15 13 0,21-17-187,1 0 0,-1 0 0,1 1 0,0-1 0,0 1 0,0-1 0,0 1 0,1 0 0,-1 0 0,1 0 0,-1 0-1,1 0 1,-1 4 0,2-6-35,0 0-1,0-1 1,0 1 0,0 0-1,0-1 1,0 1-1,0 0 1,1-1-1,-1 1 1,0 0-1,0-1 1,1 1 0,-1 0-1,0-1 1,1 1-1,-1-1 1,0 1-1,1 0 1,-1-1 0,1 1-1,-1-1 1,1 1-1,-1-1 1,1 0-1,-1 1 1,1-1-1,0 0 1,-1 1 0,1-1-1,0 0 1,-1 1-1,1-1 1,0 0-1,-1 0 1,1 0 0,1 0-1,1 1 36,1-1 0,0 0 0,-1 1 0,1-2-1,6 0 1,3-1 52,1-2 1,-2 0-1,1 0 0,16-8 0,47-28 268,-70 37-330,2-1 7,0-1 1,1 0 0,-1 0-1,-1-1 1,1 0-1,-1 0 1,0-1 0,-1 1-1,1-2 1,7-11-1,-9 11-34,-1 0-1,0-1 0,-1 1 1,0-1-1,0 0 1,0 0-1,-2 0 0,1 0 1,-1 0-1,0 0 1,-1-1-1,0 1 0,0 0 1,-1-1-1,-4-16 1,3 16-68,-1 0 0,0 1 1,-1-1-1,0 1 1,-1-1-1,1 1 0,-2 1 1,1-1-1,-1 1 1,-1 0-1,0 0 0,0 0 1,0 1-1,-11-8 1,15 13-26,0 0 1,-1 0-1,0-1 1,0 2-1,1-1 1,-1 0 0,0 1-1,-8-2 1,11 3 26,-1 0 1,0 0-1,0 0 0,0 0 1,0 0-1,1 0 1,-1 0-1,0 0 1,0 1-1,0-1 0,1 1 1,-1 0-1,0-1 1,1 1-1,-1 0 1,0 0-1,1 0 0,-1 0 1,1 0-1,-1 0 1,1 0-1,0 1 1,-2 1-1,-9 15-1940,3 4 545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3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11 2912,'-2'-11'4499,"0"15"-3932,-1 1-273,1 0 0,0 0-1,1 0 1,-1 0 0,0 6-1,-4 12 233,-26 100 1188,8-25-1092,18-76-507,0-5 95,1 0 1,1 1 0,1-1 0,-1 27-1,3-43-185,1 1 0,0 0 1,0 0-1,1-1 0,-1 1 0,0 0 0,1 0 0,-1-1 0,1 1 0,-1 0 0,1-1 0,0 1 1,-1-1-1,1 1 0,0-1 0,0 1 0,0-1 0,0 0 0,1 1 0,-1-1 0,0 0 0,1 0 0,-1 0 1,0 0-1,1 0 0,-1 0 0,1 0 0,0 0 0,-1-1 0,1 1 0,0-1 0,-1 1 0,4 0 1,5 0 72,-1-1 0,0 0 1,0 0-1,0-1 1,12-2-1,-7 1-118,183-21-1601,-183 21-352,0 4 581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3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52 5408,'-10'-13'2432,"10"10"-2112,5 0 1312,8 6-960,9-6 1408,-1 3-1184,5-5 224,1 2-704,7-5-96,6 8-192,-2-4-32,0 4-32,-2-4-1120,-1 0 608,-5 0-4352,-4 4 2656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54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0 2656,'11'4'5743,"-11"-4"-5522,-2 13 3699,1-10-4674,-5 9 985,0 0-1,0 0 1,-2-1-1,1 0 1,-12 13-1,7-9-66,-83 99 1292,-138 130 0,185-195-950,-76 104 1,107-121-237,7-12 340,10-20-600,0 0 1,0 0-1,0 1 0,0-1 1,0 0-1,0 0 0,1 1 1,-1-1-1,0 0 0,0 1 1,0-1-1,0 0 0,0 0 1,1 0-1,-1 1 0,0-1 1,0 0-1,1 0 0,-1 0 1,0 1-1,0-1 0,1 0 1,-1 0-1,0 0 0,0 0 1,1 0-1,-1 0 0,0 0 1,0 0-1,1 0 0,14 6 44,-10-5 41,23 12-27,-1 1-1,-1 0 1,0 2-1,24 19 0,-4-2 44,235 169 273,-259-182-223,-18-16-220,0 0 0,0 0 1,0-1-1,0 1 0,1-1 0,7 4 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8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86 1568,'0'-2'336,"0"0"1,0 0-1,0 0 0,0 0 1,0 0-1,-1 0 1,1 1-1,-2-4 0,2 4-268,-1 0-1,1 1 1,-1-1-1,1 1 1,-1-1-1,1 1 0,-1 0 1,1-1-1,-1 1 1,1-1-1,-1 1 1,0 0-1,1-1 0,-1 1 1,0 0-1,1 0 1,-1 0-1,0-1 1,1 1-1,-1 0 1,0 0-1,1 0 0,-1 0 1,0 0-1,1 0 1,-1 0-1,0 0 1,1 1-1,-2-1 0,-8 3 194,1 0-1,-1 0 0,1 1 1,0 0-1,0 0 0,0 1 0,1 1 1,0-1-1,0 1 0,0 1 1,1-1-1,-11 13 0,5-3-28,0-1-1,2 2 1,0 0 0,1 0-1,-11 25 1,19-39-205,1 1 0,-1-1-1,1 1 1,0-1 0,1 1 0,-1-1 0,1 1 0,-1 0 0,1 4 0,0-6-9,1-1 0,-1 1-1,0-1 1,1 0 0,-1 1 0,1-1-1,-1 0 1,1 0 0,-1 1 0,1-1-1,0 0 1,0 0 0,0 0 0,0 0-1,0 0 1,0 0 0,0 0-1,0 0 1,0 0 0,0-1 0,0 1-1,0 0 1,1-1 0,-1 1 0,0-1-1,1 1 1,-1-1 0,2 1 0,15 1 113,0 0 0,1-1 0,-1-1 0,27-3 1,-19 0-79,-1 0 1,0-2 0,0-1 0,0-1 0,0-1 0,-1-1-1,-1-1 1,0-1 0,0-1 0,23-17 0,-40 25-24,-5 4-55,0-1-1,0 1 1,0-1 0,0 0 0,0 0 0,0 0 0,0 0-1,-1 0 1,1 0 0,0 0 0,1-2 0,-3 3 0,1 0 1,0 0-1,0 0 1,-1 0 0,1 0-1,-1-1 1,1 1 0,0 0-1,-1 0 1,1 0-1,0 0 1,-1 0 0,1 0-1,0 0 1,-1 0 0,1 1-1,0-1 1,-1 0-1,1 0 1,-1 0 0,-15 9-134,0 1 1,0 0 0,-19 17-1,32-25 187,0 1-1,1-1 0,-1 1 1,0 0-1,1 0 0,0 0 1,-1 0-1,1 0 0,1 0 1,-3 5-1,3-7-12,1 0 1,0 1-1,0-1 1,-1 0-1,1 1 1,0-1-1,0 0 0,0 1 1,0-1-1,0 0 1,1 1-1,-1-1 1,0 0-1,1 1 0,-1-1 1,1 0-1,-1 0 1,1 0-1,-1 1 1,1-1-1,0 0 0,0 0 1,0 0-1,-1 0 1,1 0-1,0 0 0,0 0 1,0-1-1,0 1 1,1 0-1,1 1 1,2 1 43,1 0 0,0 0 0,0-1 0,0 0 0,0 0 0,0 0 1,0-1-1,0 0 0,0 0 0,1 0 0,-1-1 0,0 0 1,1 0-1,-1-1 0,0 0 0,1 0 0,6-2 0,-12 3-47,0-1-1,-1 1 1,1 0 0,0-1-1,0 1 1,0-1-1,-1 1 1,1-1-1,0 1 1,-1-1 0,1 1-1,0-1 1,-1 0-1,1 1 1,-1-1-1,1 0 1,-1 0 0,1 0-1,-1 1 1,0-1-1,1 0 1,-1 0 0,0 0-1,0-1 1,1 1-11,-1-1 1,-1 0 0,1 1-1,0-1 1,0 1 0,-1-1-1,1 0 1,-1 1 0,1-1-1,-1 1 1,0-1 0,-1-2-1,1 2-33,-1-1 1,0 1-1,0-1 0,0 1 0,0 0 0,0 0 0,0 0 0,-1 0 0,1 0 0,-1 1 1,1-1-1,-1 1 0,1-1 0,-1 1 0,0 0 0,-3-1 0,4 2-4,0-1 0,1 1 0,-1 0 0,0 0-1,0 0 1,0 0 0,0 0 0,1 0 0,-1 1 0,0-1 0,0 0-1,0 1 1,1 0 0,-1-1 0,0 1 0,1 0 0,-1 0 0,0 0-1,1 0 1,-1 0 0,-1 2 0,3-3 37,0 0 1,0 1-1,0-1 0,0 0 1,0 1-1,0-1 0,0 0 1,0 0-1,0 1 0,0-1 1,0 0-1,1 1 1,-1-1-1,0 0 0,0 0 1,0 1-1,0-1 0,0 0 1,0 0-1,1 1 0,-1-1 1,0 0-1,0 0 0,0 0 1,1 1-1,-1-1 1,0 0-1,0 0 0,1 0 1,-1 0-1,0 0 0,0 1 1,1-1-1,-1 0 0,0 0 1,1 0-1,-1 0 0,0 0 1,0 0-1,1 0 0,-1 0 1,0 0-1,1 0 1,13 3 74,-14-3-77,11 0 86,0 0-1,-1 0 0,1-1 1,0 0-1,17-5 0,-24 5-52,0-1 0,0 0 0,1 0 0,-1 0 0,0 0-1,0-1 1,-1 0 0,1 0 0,-1 0 0,1 0 0,-1 0 0,0-1-1,0 1 1,0-1 0,2-5 0,4-6 9,-2 1-1,13-31 1,-3-3-38,-8 19-283,25-50-1,-34 77 240,1 1-1,0 0 1,0-1 0,0 1-1,0 0 1,0-1-1,0 1 1,0 0 0,0 0-1,0 0 1,0 0-1,3-1 1,-4 2 30,1 0-1,-1-1 1,0 1 0,1 0 0,-1 0 0,0 0-1,1 0 1,-1 0 0,0 0 0,1 0-1,-1 0 1,0 0 0,0 0 0,1 0-1,-1 1 1,0-1 0,1 0 0,-1 0-1,0 0 1,1 0 0,-1 0 0,0 1 0,1-1-1,6 13-92,-3 7 148,0 1 0,-2 0 1,0 1-1,-2 29 1,0-49-44,-3 94 265,2-81-64,-1 0 1,0 0 0,-1 0 0,-7 19-1,9-33-137,1 1 0,-1 0 0,0-1-1,0 1 1,1-1 0,-1 1 0,0-1 0,0 0 0,-1 1-1,1-1 1,0 0 0,0 0 0,-1 1 0,1-1-1,-1 0 1,1 0 0,-3 0 0,3 0-45,0-1 1,0 0-1,0 0 0,0 0 0,0 0 1,0 0-1,0 0 0,0 0 1,0-1-1,0 1 0,1 0 1,-1-1-1,0 1 0,0 0 1,0-1-1,0 1 0,0-1 1,0 1-1,1-1 0,-1 0 0,0 1 1,0-1-1,1 0 0,-1 0 1,0 1-1,1-1 0,-1 0 1,1 0-1,-1 0 0,1 0 1,0 0-1,-1-1 0,-2-2-70,1-1-1,0 0 1,0 0-1,1 0 1,-1 0-1,1 0 1,0 0-1,1 0 0,-1 0 1,1 0-1,0-1 1,0 1-1,2-9 1,-2 13 55,1 1 0,0-1 0,-1 0 0,1 0-1,-1 1 1,1-1 0,0 0 0,0 1 0,-1-1 0,1 1 0,0-1 0,0 1 0,0-1 0,0 1 0,-1-1 0,1 1-1,0 0 1,0 0 0,0-1 0,0 1 0,0 0 0,0 0 0,0 0 0,0 0 0,0 0 0,0 0 0,1 1 0,32 3 718,36 11-13,41 6-355,-107-20-614,0-1 0,0 0 0,0 0-1,0 0 1,5-1 0,3-2-3185,-5 2 1433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8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49 3552,'-1'-1'106,"1"1"-1,-1-1 1,0 1 0,0 0 0,0 0 0,0-1-1,0 1 1,0 0 0,0 0 0,0 0-1,0 0 1,0 0 0,0 0 0,0 0 0,0 0-1,0 1 1,0-1 0,0 0 0,0 0-1,0 1 1,0-1 0,0 1 0,1-1 0,-1 1-1,0-1 1,-1 2 0,-21 19 1254,20-17-1155,-19 18 438,2 1 1,0 1-1,-20 34 0,35-48-516,-1 1 0,1-1-1,1 1 1,-7 22 0,10-26-86,0 0 1,0 0-1,0 0 1,1 0-1,0 0 1,0 0-1,1 0 0,0 0 1,2 8-1,-2-9-8,1 0 0,0-1-1,1 1 1,-1-1-1,1 1 1,0-1 0,0 0-1,1 0 1,-1-1 0,1 1-1,0-1 1,1 1-1,6 4 1,-5-4 29,1-1 0,-1-1 0,1 1 0,0-1-1,0 0 1,0 0 0,1-1 0,-1 0 0,13 1 0,-7-1 23,-1-2-1,0 1 1,1-2-1,-1 0 1,0 0 0,1-1-1,-1-1 1,0 0 0,0 0-1,0-1 1,-1-1 0,20-10-1,-25 11-31,0-1-1,1 1 0,-2-1 1,1 0-1,0-1 1,-1 1-1,0-1 0,-1 0 1,1 0-1,-1-1 1,5-10-1,-5 7 2,0 0 0,-1 0-1,0 0 1,0-1 0,-1 1-1,0-1 1,0-18 0,-2 16-32,-1 0 1,0 1-1,0-1 0,-1 0 0,-1 0 1,0 1-1,-1-1 0,0 1 0,-1 0 1,0 0-1,-1 1 0,-1-1 1,-13-18-1,15 25-79,0-1 1,0 1-1,-1 0 1,1 1-1,-1-1 1,0 1-1,0 0 1,-1 1-1,1-1 1,-1 1-1,0 1 0,0-1 1,0 1-1,-14-2 1,17 3-221,0 0-1,0 1 1,0 0 0,0-1-1,0 2 1,-1-1 0,1 0-1,-5 2 1,3 2-992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2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11 2080,'-10'-9'667,"10"9"-664,0 0 1,0 0 0,0 0-1,0 0 1,-1 0 0,1-1 0,0 1-1,0 0 1,0 0 0,0 0-1,0 0 1,0 0 0,0 0 0,0 0-1,0 0 1,0 0 0,0 0-1,0 0 1,-1 0 0,1 0-1,0 0 1,0 0 0,0 0 0,0 0-1,0 0 1,0 0 0,0 0-1,0 0 1,0 0 0,0 0 0,-1 0-1,1 0 1,0 0 0,0 0-1,0 0 1,0 0 0,0 0 0,0 0-1,0 0 1,0 0 0,0 0-1,0 0 1,0 0 0,-1 0 0,1 0-1,0 0 1,0 0 0,0 1-1,0-1 1,0 0 0,0 0 0,0 0-1,0 0 1,0 0 0,0 0-1,0 0 1,0 0 0,0 0-1,0 0 1,0 1 0,0-1 0,0 0-1,0 0 1,0 0 0,0 0-1,0 0 1,0 0 0,0 0 0,-2 3 61,1-1 39,0 0-1,0-1 1,0 1-1,0-1 1,0 1 0,0 0-1,1 0 1,-1-1 0,1 1-1,-1 3 1,1-1 332,0 1 1,-1-1 0,1 0-1,-1 1 1,0-1-1,-2 8 1,-6 19 485,2 1 1,0 0 0,3 0-1,-2 41 1,-8 280 1680,19-192-1378,-3-109-2267,-1-14-3563,1-53-8,6-1 1472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0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19 3392,'-1'-1'82,"1"0"0,-1 1 0,1-1 0,-1 0 0,1 1 0,-1-1 0,1 0 1,0 1-1,-1-1 0,1 0 0,0 0 0,0 0 0,-1 1 0,1-1 0,0 0 0,0 0 0,0 0 0,0 0 1,0 1-1,0-1 0,0 0 0,1-1 0,4 42 4200,-9 39-2735,-20 112 0,18-149-934,3-30 469,10-32-708,2-1-340,-1-1-105,1 1 0,1 0 0,1 1 1,25-35-1,-24 42-20,-1 0 1,2 1-1,24-19 1,-31 27 2,0 0 1,0 0-1,0 1 0,0 0 1,1 0-1,-1 0 1,1 1-1,0 0 0,0 0 1,0 0-1,12 0 1,-18 2 68,1 0 0,-1 0 0,0 0 1,0 0-1,1 0 0,-1 1 0,0-1 1,1 0-1,-1 1 0,0-1 0,0 1 1,0-1-1,1 1 0,-1-1 0,0 1 0,0 0 1,0 0-1,0 0 0,0 0 0,0-1 1,0 1-1,-1 0 0,1 1 0,0-1 1,0 0-1,-1 0 0,1 0 0,-1 0 1,1 0-1,0 2 0,-1 0 13,1 0 1,-1-1-1,0 1 0,0 0 1,0-1-1,0 1 0,0 0 1,-1-1-1,1 1 0,-1-1 1,0 1-1,0 0 0,0-1 1,-2 5-1,0-1 92,-1-1-1,0 1 1,0-1-1,-1 0 1,0 0-1,1 0 1,-2 0 0,1-1-1,0 0 1,-11 6-1,12-7-39,-1-1 1,1 0-1,-1 0 0,0 0 0,0-1 0,1 0 0,-1 0 1,0 0-1,0 0 0,0-1 0,0 0 0,0 0 0,0 0 1,0 0-1,-6-2 0,3-2-79,8 3 58,0 1 0,0 0 0,1 0 0,-1 0-1,0 0 1,0 0 0,1 0 0,-1 0-1,0-1 1,1 1 0,-1 0 0,0 0 0,1 0-1,-1 0 1,0 0 0,0 0 0,1 1-1,-1-1 1,0 0 0,1 0 0,-1 0 0,0 0-1,0 0 1,1 0 0,-1 0 0,0 1-1,1-1 1,12 6 475,0 0 0,-1 1-1,18 13 1,5 2-248,-22-14-273,-1 0 0,0 1 1,0 0-1,-1 1 0,0 0 1,-1 1-1,11 14 0,-15-16-1589,-2-1 421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2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59 3232,'-15'-2'7606,"14"1"-7452,2 0-25,0 0-1,0 0 1,0 0 0,0 0 0,0 0 0,0 0 0,0 0 0,0 0 0,1 0-1,-1 1 1,0-1 0,0 0 0,1 1 0,1-1 0,26-10 156,27 0 107,0 2 0,97-1 0,-134 9-277,80 1 184,-94 1-530,1-1 1,-1 1 0,0 0 0,0 1-1,5 1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2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3072,'25'0'8338,"4"2"-5452,44 1-2196,-39-3-697,15 0-160,79-9 0,-101 5-334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7 2720,'-1'-1'303,"0"1"0,-1-1-1,1 0 1,0 0 0,0 1 0,0-1 0,-1 1 0,1-1 0,0 1-1,-1 0 1,1-1 0,0 1 0,-1 0 0,1 0 0,0 0-1,-1 0 1,1 0 0,0 0 0,-1 1 0,-1-1 0,-12 1 1203,4 4-156,19-5-641,90 3 496,7 6-466,-7-2 736,-96-7-1251,-1-5 15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5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173 156 2976,'-8'-1'2015,"20"2"183,34 3-836,-37-2-1188,0-1 0,-1 0 0,1 0 0,0-1 0,-1 0 0,1-1 0,0 0 0,8-2 0,-15 2-161,-1 0 1,1 0-1,-1 1 0,0-1 1,1 0-1,-1 0 0,0 0 1,1 0-1,-1-1 0,0 1 1,0 0-1,0 0 0,0-1 0,0 1 1,-1 0-1,1-1 0,0 1 1,-1-1-1,1 1 0,-1-1 1,1 0-1,-1 1 0,1-1 1,-1 1-1,0-1 0,0 0 1,0 1-1,0-1 0,-1-1 1,1-2-6,0 0 1,-1 1 0,0-1 0,0 0 0,0 1 0,-1-1 0,1 1 0,-5-9 0,2 8-36,1 0 1,-1 0-1,1 0 1,-1 1-1,-1 0 1,1-1-1,0 2 1,-1-1-1,0 0 1,0 1-1,0 0 1,-1 0-1,1 0 1,-1 1-1,1 0 1,-9-2-1,6 2-24,0 1 1,1 0-1,-1 1 0,0-1 1,0 2-1,0-1 1,0 1-1,0 0 0,1 1 1,-1 0-1,1 0 0,-9 3 1,5 0 166,1 0 1,-1 1-1,1 0 1,0 0-1,1 1 0,-1 1 1,-7 8-1,12-12-9,2 0-1,-1 1 1,0-1-1,1 1 1,0 0-1,0 0 0,-2 7 1,3-9-28,1 0 1,1 0-1,-1 0 1,0 0-1,1 1 1,-1-1-1,1 0 1,0 0-1,0 1 1,0-1-1,1 0 1,-1 0-1,2 6 1,0-6-21,-1 1 1,1-1 0,0 1 0,0-1 0,0 0-1,1 0 1,-1 0 0,1 0 0,-1 0 0,1 0-1,0-1 1,0 1 0,0-1 0,1 0 0,-1 0-1,7 3 1,5 1 81,0 0 0,26 6 0,-33-10-108,101 30 651,-5-2-4307,-91-26 247,0 1 1051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6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2720,'0'0'891,"5"12"463,0-5-1052,-1 0-1,0 0 1,-1 0-1,0 0 1,0 1-1,0-1 1,1 10-1,9 60 598,-9-45-562,48 238 2564,-44-236-2784,-6-24-21,0 0 0,0 0 0,1 0 0,1-1 0,6 15 1,-5-11 118,-4-11-184,-1-1 0,0 0 0,1 0 0,-1 0 0,0 0 0,1 0 0,-1 0 0,1 0 0,0 0 0,-1-1 0,1 1 0,2 2 768,-3-4-760,1-1 0,-1 1 0,1 0 0,0 0 0,0 0 0,-1 0 1,1 0-1,0 0 0,0 0 0,0 0 0,0 0 0,0 0 0,2-1 0,5-5 193,6-11-55,-1-2 1,-1 1-1,14-32 0,29-72-390,51-175 0,-89 243-753,-12 34 428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7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1 877 1984,'1'0'2919,"1"-5"-1091,4-15-454,2-22-855,3-32 376,1-12 17,30-108 1,-12 86-417,52-156 352,-78 254-799,0-1-28,0 0 0,1 0 0,1 1 0,7-12 0,-13 22-29,0-1-1,1 0 1,-1 1-1,1-1 1,-1 1 0,1-1-1,-1 1 1,1-1-1,-1 1 1,1-1-1,0 1 1,-1 0-1,1-1 1,0 1 0,-1 0-1,1-1 1,0 1-1,-1 0 1,1 0-1,0 0 1,-1-1-1,1 1 1,0 0-1,0 0 1,-1 0 0,1 0-1,0 0 1,0 0-1,-1 1 1,1-1-1,0 0 1,-1 0-1,1 1 1,0-1-1,-1 0 1,1 0 0,0 1-1,-1-1 1,1 1-1,-1-1 1,1 1-1,0-1 1,-1 1-1,1-1 1,0 2 0,2 1-24,-1 1 1,1 0 0,-1-1-1,1 1 1,-1 0 0,2 5-1,-1 3 10,1-1 0,-1 1-1,-1 0 1,0 0 0,0 1-1,-1 21 1,-2-12 471,-1 1-1,-8 40 1,9-55-230,-1-1 1,-1 1 0,1 0 0,-1-1 0,0 0 0,-1 0 0,0 0-1,-9 12 1,12-18-188,0 0 0,0 0 0,0 0-1,-1 0 1,1 0 0,0 0 0,-1 0 0,1 0 0,-1 0-1,1-1 1,-1 1 0,0 0 0,1-1 0,-1 0-1,1 1 1,-1-1 0,0 0 0,1 0 0,-1 0 0,0 0-1,1 0 1,-1 0 0,0 0 0,1-1 0,-1 1-1,0-1 1,1 1 0,-1-1 0,-2-1 0,1 1-402,0-1 0,0 0 0,0 0 0,0 0 0,1 0 0,-1-1 1,1 1-1,-1-1 0,1 1 0,0-1 0,0 0 0,0 0 0,-3-6 0,4 2-1144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5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 2656,'-5'-7'9029,"-5"242"-4445,-1-1-3424,14-94 29,2-108-160,-4-31-996,1-1-1,-1 0 0,0 0 0,0 0 0,1-1 1,-1 1-1,0 0 0,0 0 0,1-1 1,-1 1-1,2-1 0,-1 0 83,30-6 317,1-1-355,50-4 0,-58 10-50,0 1 0,1 1-1,-1 1 1,39 7 0,-8 3 38,-32-10-3138,-19-1 1340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3392,'-2'7'325,"0"0"1,1 0-1,0 0 1,1 1-1,-1-1 1,2 10-1,-1 20 607,-1-18-617,-1 92 1621,3-85-1523,-1 0 0,0 0-1,-2 0 1,-7 31 0,9-50 945,6-25-896,0 0-517,9-22-3,10-45 0,6-17-187,-25 86 119,0 0 0,2 0 0,0 1-1,11-15 1,-16 26 49,0 0-1,0 1 1,0-1-1,1 1 1,3-3-1,-6 6 62,0-1 1,0 0-1,0 1 1,-1-1-1,1 1 0,0 0 1,0-1-1,0 1 1,0 0-1,0 0 0,0-1 1,0 1-1,1 0 1,-1 0 7,0 0 1,-1 0-1,1 1 1,-1-1-1,1 0 1,-1 0-1,0 1 1,1-1-1,-1 0 1,1 1 0,-1-1-1,1 0 1,-1 1-1,0-1 1,1 0-1,-1 1 1,0-1-1,1 1 1,-1-1-1,0 1 1,0-1-1,1 1 1,-1-1-1,0 1 1,0-1-1,0 2 1,1 3 8,0 1 0,0-1 0,-1 0 0,0 1 0,0-1 0,0 1 0,-1-1 0,-1 8 0,-1 0-10,0 0 1,-8 18 0,-3-2 556,-33 51 1,23-42 1485,24-37-1994,0-1 1,0 1 0,0-1 0,-1 1-1,1-1 1,0 1 0,0 0 0,0-1-1,0 1 1,0-1 0,0 1 0,0-1-1,0 1 1,0 0 0,0-1 0,0 1-1,1-1 1,-1 1 0,0-1 0,0 1-1,0-1 1,1 1 0,-1-1 0,0 1-1,1-1 1,-1 1 0,0-1 0,1 0-1,-1 1 1,1-1 0,-1 1 0,0-1-1,1 0 1,-1 1 0,1-1 0,-1 0-1,1 0 1,0 1 0,23 7 1057,2-2-422,44 3-1,-21-9-1294,-39-1-1046,0 0 1,18-6 0,-7-6-5850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8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3328,'0'-11'1504,"5"11"-1312,-5 3 1088,3 2-736,-3-2 832,5 5-768,-10 3 512,5 5-640,-3-2-192,3 2-160,-5 0 32,0 4-96,-3-9 192,8 3-160,-5-6-96,5 4-32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8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0 3552,'0'0'37,"-1"0"0,1 0 1,0 1-1,0-1 0,-1 0 0,1 0 0,0 0 1,0 0-1,-1 0 0,1 0 0,0 0 0,0 1 1,0-1-1,-1 0 0,1 0 0,0 0 0,0 1 1,0-1-1,0 0 0,-1 0 0,1 0 0,0 1 1,0-1-1,0 0 0,0 0 0,0 1 0,0-1 1,0 0-1,0 0 0,-1 1 0,1-1 0,0 0 1,0 0-1,0 1 0,0-1 0,0 0 0,1 1 1,-1-1-1,0 0 0,0 0 0,0 1 0,0-1 1,0 0-1,0 0 0,0 1 0,1 0 62,-1-1-1,0 1 1,0 0-1,1 0 1,-1-1-1,0 1 1,0 0 0,0 0-1,0 0 1,0-1-1,0 1 1,0 0-1,-1 0 1,1-1-1,0 1 1,-1 1-1,-10 28 2398,5-13-1394,-1-1 1,-13 24-1,2-12-221,-56 98 606,12-18-692,40-70-2758,44-40-6698,-5-3 6101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3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39 3488,'3'-10'1645,"-3"10"-1582,0-1 0,0 1-1,0 0 1,0-1 0,0 1 0,0 0 0,0 0-1,0-1 1,0 1 0,0 0 0,0 0 0,0-1 0,0 1-1,0 0 1,0 0 0,0-1 0,1 1 0,-1 0-1,0 0 1,0-1 0,0 1 0,1 0 0,-1 0-1,0 0 1,0 0 0,0-1 0,1 1 0,-1 0-1,0 0 1,0 0 0,1 0 0,-1 0 0,0 0 0,0-1-1,1 1 1,-1 0 0,1 0 0,10-6 1217,11-7 68,-21 13-1320,0 0-1,0-1 1,0 1 0,0 0-1,-1-1 1,1 1 0,0 0-1,0 0 1,0 0-1,0 0 1,0 0 0,0 0-1,0 0 1,-1 0 0,1 1-1,0-1 1,0 0 0,0 0-1,0 1 1,0-1-1,-1 0 1,2 1 0,-1 1-14,0-1 0,-1 0-1,1 1 1,-1-1 0,1 0 0,-1 1 0,1-1 0,-1 1 0,0-1 0,0 1 0,0-1 0,0 1 0,0-1 0,0 0-1,0 1 1,0-1 0,0 1 0,-1-1 0,1 1 0,-1 1 0,0 2 30,-5 20 451,-2-1 0,-15 38 0,14-41-12,-11 22 469,15-34-609,0 1 1,0-1-1,1 1 1,1 1-1,-3 10 1,6-21-311,-1 1-1,1-1 1,0 1 0,0 0-1,0-1 1,0 1 0,0 0-1,0-1 1,0 1 0,0 0-1,0-1 1,0 1 0,1 0 0,-1-1-1,0 1 1,0-1 0,0 1-1,1 0 1,-1-1 0,0 1-1,1-1 1,-1 1 0,1-1-1,-1 1 1,1-1 0,-1 1 0,1-1-1,-1 0 1,1 1 0,-1-1-1,1 1 1,0-1 0,2 1 18,0 0 1,0 0 0,0-1-1,0 0 1,0 1-1,3-1 1,8 1-20,30 15-1733,-26-10 773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78 1824,'-4'1'190,"0"-1"-1,0 0 1,0 1 0,0 0 0,1 0 0,-1 0-1,0 1 1,-5 2 0,-29 20 1930,15-9-1500,8-6-188,-57 38 814,66-42-1125,0-1-1,1 1 1,0 0 0,0 0 0,0 1-1,1-1 1,0 1 0,0 0-1,-5 10 1,8-14-85,1 0-1,-1-1 1,0 1 0,1 0-1,0-1 1,-1 1 0,1 0 0,0 0-1,0 0 1,0-1 0,0 1-1,0 0 1,0 0 0,0 0-1,1-1 1,-1 1 0,1 0-1,-1 0 1,2 2 0,0-2-1,-1 0-1,1 0 1,0 0 0,-1 0 0,1-1-1,0 1 1,0 0 0,0-1 0,0 0-1,0 0 1,1 1 0,3 0 0,3 1 26,-1-1 0,1 0 0,-1 0-1,1-1 1,0 0 0,-1 0 0,12-2 0,-1 0 26,0-2-1,0 0 0,0-1 0,-1-1 1,0-1-1,23-10 0,-16 4-63,-1-1-1,0-1 0,36-30 1,-40 25-177,-20 19 150,-1 0-1,1 0 1,0 0 0,0 0 0,0-1 0,0 1-1,0 0 1,0 0 0,0 0 0,0 0 0,0 0-1,0 0 1,0 0 0,0 0 0,0 0 0,0 0-1,0 0 1,0 0 0,0 0 0,0 0 0,0 0-1,0 0 1,-1 0 0,1 0 0,0 0 0,0 0 0,0 0-1,0 0 1,0 0 0,0 0 0,0 0 0,0-1-1,0 1 1,0 0 0,0 0 0,0 0 0,0 0-1,0 0 1,0 0 0,0 0 0,0 0 0,0 0-1,0 0 1,0 0 0,0 0 0,0 0 0,0 0-1,0 0 1,0 0 0,1 0 0,-1-1 0,0 1 0,0 0-1,0 0 1,0 0 0,0 0 0,-12 9-350,5-2 367,-1 0 0,1 1-1,1 0 1,0 0 0,0 1 0,0 0 0,1 0-1,0 0 1,-4 14 0,8-21 18,1 0 0,-1 1 0,0-1 0,1 1 0,-1-1 0,1 0 0,0 1 1,0-1-1,0 1 0,0-1 0,0 1 0,0-1 0,1 1 0,-1-1 0,1 1 0,2 3 0,-2-4 4,0-1-1,0 1 1,0-1-1,1 1 1,-1-1-1,1 0 1,-1 1-1,1-1 1,-1 0-1,1 0 1,0 0 0,0 0-1,-1 0 1,1-1-1,0 1 1,0-1-1,0 1 1,0-1-1,0 1 1,3-1-1,2 0 40,-1 0 0,1 0-1,-1-1 1,0 1 0,0-1-1,1-1 1,-1 1 0,0-1-1,0 0 1,0-1 0,10-5-1,-13 6-63,0 1 0,-1-1 0,0 1 0,1-1-1,-1 0 1,0 0 0,0 0 0,0 0-1,0 0 1,-1-1 0,1 1 0,0-1 0,-1 1-1,0-1 1,1 1 0,-1-1 0,0 0 0,-1 1-1,1-1 1,0 0 0,-1 0 0,1 0 0,-1 1-1,0-1 1,0 0 0,0 0 0,0 0-1,-1-3 1,-1 1-39,1 1-1,0-1 0,-1 1 1,0-1-1,0 1 0,0 0 1,-1 0-1,1 0 1,-5-5-1,5 7-10,0 0 0,0 0 0,0 0-1,0 0 1,0 1 0,-1-1 0,1 1 0,0 0 0,-1-1 0,1 1 0,-1 0-1,1 0 1,-1 1 0,0-1 0,1 0 0,-1 1 0,-4 0 0,6 0 21,0 0 0,0 0 0,0 0 0,0 0 0,0 1 0,1-1 0,-1 0 0,0 1 0,0-1 0,0 0 1,1 1-1,-1-1 0,0 1 0,1 0 0,-1-1 0,0 1 0,1-1 0,-1 1 0,1 0 0,-1 0 0,1-1 0,-1 1 0,1 0 1,-1 0-1,1 0 0,0-1 0,-1 1 0,1 0 0,0 0 0,0 0 0,0 0 0,0 0 0,0-1 0,0 1 0,0 0 0,0 1 1,0 1 13,0-1 1,0 0-1,0 1 1,1-1 0,-1 0-1,1 0 1,-1 1-1,1-1 1,0 0 0,0 0-1,0 0 1,2 4-1,0-4 24,-1 0 0,1 0 0,0 0 1,0 0-1,0 0 0,1 0 0,-1-1 0,0 0 0,0 1 0,1-1 0,-1-1 0,1 1 0,6 0 0,3 1 123,0-2 0,19-1 1,-20 0-91,0-1 1,1-1 0,-1 0 0,0 0 0,0-1-1,-1-1 1,1 0 0,-1 0 0,19-13 0,-16 8 8,-1 0 1,0-1 0,0-1-1,-1 0 1,0 0 0,16-24 0,37-60-633,-64 95 539,-1 0 1,1 0-1,0 0 1,0 0-1,0 0 1,-1 0-1,1 0 1,0 1-1,0-1 1,0 0-1,0 1 1,0-1-1,0 0 1,1 1-1,-1-1 0,0 1 1,0 0-1,2-1 1,-3 1 24,1 0 0,0 1 1,0-1-1,-1 0 0,1 1 0,0-1 1,-1 0-1,1 1 0,0-1 0,-1 1 1,1-1-1,0 1 0,-1-1 0,1 1 1,-1-1-1,1 1 0,-1 0 1,1-1-1,-1 1 0,0 0 0,1-1 1,-1 1-1,0 0 0,1-1 0,-1 1 1,0 0-1,0 0 0,0 1 0,2 8 78,-1 0 0,0 0 1,-1 0-1,0 0 0,-1 0 0,-3 18 0,1-4 66,1-13-60,0 1-1,0 0 1,-1-1-1,0 1 1,-1-1-1,-1 0 1,0 0 0,0 0-1,-1-1 1,0 0-1,-1 0 1,0 0-1,-9 9 1,14-17-15,-1 0-1,1 0 1,0 0 0,-1 0-1,1 0 1,-1 0-1,0-1 1,0 1 0,1-1-1,-1 0 1,0 0 0,0 0-1,0 0 1,0 0 0,0-1-1,0 1 1,-1-1 0,1 0-1,0 0 1,0 0 0,0 0-1,0-1 1,0 1 0,-4-2-1,7 2-66,-1 0 1,0 0-1,1-1 0,-1 1 0,1 0 1,-1-1-1,0 1 0,1 0 0,-1-1 1,1 1-1,-1-1 0,1 1 0,-1-1 1,1 1-1,-1-1 0,1 1 0,0-1 1,-1 1-1,1-1 0,0 0 0,-1 1 1,1-1-1,0 0 0,0 1 0,-1-1 1,1 0-1,0 1 0,0-1 0,0 0 1,0 1-1,0-1 0,0 0 0,0 1 0,1-2 1,-1 1-19,0 0 1,1 0-1,-1 0 1,1 0-1,-1 0 1,1 0-1,-1 0 1,1 0-1,0 1 1,-1-1-1,1 0 1,0 0-1,0 1 1,-1-1-1,1 0 1,0 1-1,0-1 1,0 1-1,0-1 1,0 1-1,2-1 1,4 0 110,0-1 1,0 2-1,0-1 1,0 1-1,0 0 1,0 0-1,0 1 1,0 0-1,0 0 1,0 1-1,7 2 1,10 5 339,40 21 0,-7-2-2362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1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38 2656,'-5'-4'388,"3"3"-172,0-1 1,0 1-1,0 0 0,-1-1 0,1 1 1,0 0-1,-1 0 0,1 1 0,-1-1 1,1 0-1,-1 1 0,1-1 0,-1 1 1,-5 0-1,-5 2 213,0 0 0,0 1 0,0 1 1,0 0-1,0 1 0,1 0 0,-1 0 1,1 2-1,-14 9 0,15-8-321,0 0-1,1 1 0,0 0 1,0 1-1,1 0 1,0 0-1,1 1 1,0 0-1,1 1 0,0-1 1,1 1-1,0 1 1,1-1-1,-7 25 1,11-33-85,0 0 0,0 0 0,1 0 0,-1 0 0,1 0 0,0 0 0,0 0 1,0 1-1,0-1 0,1 0 0,0 0 0,0 0 0,0 0 0,0 0 0,0 0 0,1 0 1,0-1-1,0 1 0,0 0 0,0-1 0,1 1 0,-1-1 0,1 0 0,0 0 0,0 0 1,0 0-1,0-1 0,0 1 0,1-1 0,-1 0 0,1 1 0,5 1 0,6 2 66,1 1 0,0-2 0,0 0 0,0-1 0,1-1 0,-1 0 0,1-1 0,0-1 0,0-1 1,0 0-1,0-1 0,29-6 0,-38 6-48,-1-1 1,1 0 0,0-1 0,-1 1 0,0-1 0,1-1-1,-1 1 1,0-1 0,-1 0 0,1-1 0,-1 0 0,11-10 0,-11 8-15,0 0 1,-1-1 0,1 0-1,-2 0 1,1 0 0,-1 0-1,0-1 1,-1 1 0,0-1-1,0 0 1,-1 0 0,0 0-1,-1-1 1,0 1 0,0-15-1,-2 11-41,0-1-1,-1 0 0,-5-18 1,5 25-36,-1 0-1,1 0 1,-1 0-1,0 1 1,-1-1-1,0 1 1,0 0 0,-8-11-1,6 12 2,-1-1-1,1 1 0,-1-1 1,0 2-1,0-1 0,0 1 1,-13-5-1,14 6-33,0 1-1,0 0 1,0 1 0,0-1-1,0 1 1,0 0 0,0 1-1,-1 0 1,1 0 0,0 0-1,-8 2 1,12-2-91,1 0 1,-1 0-1,1 0 0,0 1 1,-1-1-1,1 1 0,0-1 0,-1 1 1,1-1-1,0 1 0,0 0 1,-1 0-1,1-1 0,0 1 1,0 0-1,0 0 0,0 0 1,0 0-1,0 0 0,1 1 1,-1-1-1,0 0 0,0 0 1,1 0-1,-1 1 0,1-1 0,-1 0 1,1 1-1,-1 1 0,1 8-1340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2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2144,'-2'1'139,"0"-1"0,1 0 1,-1 1-1,1-1 0,-1 1 0,0 0 1,1-1-1,-1 1 0,1 0 0,-1 0 1,1 0-1,0 0 0,-1 0 0,1 0 1,0 0-1,0 0 0,0 1 0,0-1 1,0 0-1,0 1 0,0-1 0,0 1 1,1-1-1,-1 1 0,0 2 0,-3 5 508,1 1 0,-3 19-1,5-25-585,-24 232 2735,10-66-1592,5-88-671,5-61-405,2-4 77,-4 27 1,6-33-354,-1 12-1078,2-23 892,0 1 0,0 0 0,1 0 0,-1 0 1,0 0-1,1 0 0,-1 0 0,1 0 0,-1 0 0,1-1 1,-1 1-1,2 1-334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2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3392,'-3'31'2021,"2"-24"-1679,0 0 1,0 0-1,1 0 1,0 11-1,1-1 524,0-1 0,-4 30 0,0-5-301,2-34-471,0 37 646,-2 0 0,-13 64 0,14-105-495,0-3-49,2-4 275,0-11-411,2 1 1,0-1-1,1 1 0,0-1 0,1 1 0,9-22 0,-2 12-182,0 1-1,1 1 1,18-24-1,-24 37 10,1 1 1,-1 0-1,16-13 1,-20 19 62,1 0 0,-1 0 0,0 1 1,1-1-1,-1 1 0,1-1 0,-1 1 1,1 0-1,0 0 0,-1 0 0,1 0 1,0 0-1,0 1 0,0-1 0,0 1 1,-1 0-1,1 0 0,0 0 0,3 0 1,-5 1 40,-1-1 0,0 1 0,1-1 0,-1 1 0,1-1 0,-1 1 0,0-1 1,1 1-1,-1-1 0,0 1 0,0-1 0,0 1 0,1-1 0,-1 1 0,0 0 0,0-1 1,0 1-1,0-1 0,0 1 0,0 0 0,0-1 0,0 1 0,0 0 0,-1 2 12,0 0 1,-1 0-1,1-1 0,0 1 0,-1-1 0,0 1 0,1-1 1,-1 0-1,-4 4 0,-21 19 176,26-25-176,-15 15 201,8-8-36,0 0 1,-10 7-1,17-14-142,1 0 0,-1 1 0,1-1 0,-1 0 0,1 1 0,-1-1 0,1 0 0,0 1 0,-1-1 0,1 0 0,0 1 0,-1-1 0,1 1 0,0-1 0,-1 0 0,1 1 0,0-1 0,0 1 0,0-1 0,-1 1 0,1-1 0,0 1 0,0-1 0,0 1 0,0-1 0,0 1 0,0-1 0,0 1 0,0-1 0,0 2 0,1-1 48,-1 0 0,1 0 0,0 0 0,-1 0 0,1 0 0,0 0 0,0 0 0,0 0 1,0 0-1,0 0 0,0 0 0,1 0 0,7 4 322,0 0 1,15 6-1,-19-9-437,34 14 378,-23-11-432,-1 1 0,1 1 0,-2 0 0,19 13 0,-24-12-2785,-4 0 768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8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2080,'6'2'8094,"9"-2"-6534,18-3-1865,88-26 1022,-82 18-772,51-8 1,-76 17-58,1 1 0,0 1 0,0 0 0,16 2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 2656,'-7'-11'678,"6"8"-212,3 6 17,-2-2-184,1 0 1,-1 0-1,0 1 1,0-1-1,1 0 1,-1 0-1,0 0 1,0 1-1,0-1 1,-1 2-1,1 2 225,0 176 4146,0 90-2695,0-265-2309,0 1 1,0-1-1,1 0 0,3 12 0,-1-14-967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55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34 3808,'4'-18'1227,"-4"17"-1196,0 0 1,0 1 0,0-1-1,0 1 1,0-1 0,1 0-1,-1 1 1,0-1 0,0 1 0,-1-1-1,1 1 1,0-1 0,0 0-1,0 1 1,0-1 0,0 1-1,-1-1 1,1 1 0,0-1 0,-1 1-1,1-1 1,0 1 0,-1-1-1,0-1 163,2 7 499,0 0-1,0 0 1,0 0-1,0-1 1,-1 1 0,0 0-1,0 0 1,-1 5-1,-6 50 926,-33 181 1885,1 282 52,37-477-3323,5 91 462,0-35-1239,-4-97-985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 1824,'0'0'587,"0"0"-511,-1 0 1,1-1-1,0 1 1,-1 0-1,1 0 1,-1 0-1,1 0 1,0-1-1,-1 1 1,1 0-1,0 0 1,-1 0-1,1 0 1,-1 0 0,1 0-1,0 0 1,-1 0-1,1 0 1,-1 0-1,4 27 3369,1 4-1727,0-15-1297,3 37 726,2 56-1,-7 56-312,-2-141-756,0 197 653,-1-216-1686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4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0 3072,'0'0'976,"-3"3"-587,-57 56 3067,-135 129-384,140-136-2748,10-11-8,44-39-278,0-1 1,0 1-1,0-1 0,0 1 1,0-1-1,0 1 0,1 0 0,-1 0 1,1-1-1,-1 1 0,1 0 1,0 0-1,0 0 0,0-1 1,0 1-1,0 0 0,0 0 1,0 0-1,0 0 0,1-1 1,-1 1-1,1 0 0,-1 0 1,1-1-1,0 1 0,0 0 0,2 2 1,0 2 183,1 0 0,0 0 1,0 0-1,1-1 1,-1 1-1,7 4 0,10 6 439,0 0-1,34 17 1,19 14-584,-70-44-216,-3-3 58,0 1-1,-1-1 1,1 0-1,0 1 1,-1-1-1,1 0 1,0 1-1,-1-1 1,1 1-1,-1-1 1,1 1-1,-1 0 0,1-1 1,-1 1-1,0-1 1,1 1-1,-1 0 1,0-1-1,1 1 1,-1 0-1,0 0 1,0-1-1,1 1 1,-1 0-1,0-1 1,0 1-1,0 1 1,-1 6-1343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1 970 4160,'2'12'1545,"0"-10"-683,-2-7 933,1 1-1419,0-1-1,0 1 0,0-1 0,0 1 0,1 0 0,2-5 0,8-23 338,91-424 1580,-61 267-2046,-32 150-187,3 1 0,30-64 0,-38 92-19,0 1 1,1 0 0,0 0-1,0 0 1,14-13-1,-18 20-41,-1 1-1,1-1 0,0 0 0,0 1 0,0-1 1,0 1-1,0 0 0,1 0 0,-1-1 0,0 2 0,0-1 1,1 0-1,-1 0 0,1 1 0,-1-1 0,1 1 0,-1 0 1,1-1-1,-1 1 0,0 0 0,1 1 0,-1-1 0,1 0 1,-1 1-1,1 0 0,-1-1 0,1 1 0,-1 0 1,0 0-1,4 2 0,1 2 73,0 1-1,0 0 1,0 0 0,-1 0 0,0 1 0,0 0-1,-1 0 1,0 0 0,0 1 0,-1-1 0,1 1-1,-2 0 1,1 1 0,-1-1 0,-1 1-1,1-1 1,-1 1 0,0 10 0,0-9 13,-2-1 1,1 1-1,-1-1 0,-1 1 1,0 0-1,0-1 1,-1 0-1,0 1 1,-1-1-1,0 0 0,0 0 1,-1 0-1,0 0 1,0-1-1,-1 0 0,-12 15 1,12-17 43,0 0 0,0 0 0,-1-1 0,0 0 0,0-1 0,0 1 0,-12 5 0,15-9-104,0 1 0,0-1 0,0 0 0,0 0 0,0-1-1,0 1 1,0-1 0,-1 1 0,1-1 0,0 0-1,0 0 1,0-1 0,-1 1 0,1-1 0,0 1 0,0-1-1,0 0 1,0 0 0,0 0 0,0-1 0,-4-2-1,5 3-162,-18-10-2550,13 9-486,6 2 2885,0 0 1,1 0-1,-1 0 1,0 0-1,1 0 0,-1 0 1,0 0-1,1 1 1,-1-1-1,-4 3-1731,3 4-321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1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 3552,'0'-1'44,"0"1"0,0 0 0,0 0 0,0-1 0,0 1 0,0 0 0,0 0 0,0 0 0,-1-1 0,1 1 0,0 0-1,0 0 1,0-1 0,0 1 0,0 0 0,0 0 0,0-1 0,1 1 0,-1 0 0,0 0 0,0 0 0,0-1 0,0 1 0,0 0 0,0 0 0,0-1 0,0 1 0,1 0 0,-1 0 0,0 0 0,0 0 0,0-1 0,0 1 0,1 0 0,-1 0 0,0 0 0,0 0 0,0 0 0,1-1-1,-1 1 1,0 0 0,0 0 0,0 0 0,1 0 0,-1 0 0,0 0 0,1 0 21,-1 0-1,0-1 0,1 1 1,-1 0-1,0 0 1,1 0-1,-1 0 0,0 0 1,1 0-1,-1 0 1,0 0-1,1 0 0,-1 0 1,0 0-1,1 0 1,-1 0-1,0 0 0,1 0 1,-1 0-1,0 0 1,1 0-1,-1 0 0,0 0 1,1 1-1,-1-1 1,0 0-1,0 0 0,1 0 1,-1 0-1,0 1 1,1-1-1,-1 0 0,0 1 1,2 5 231,-1-1 0,0 1 0,-1 0 0,1 0 1,-1 0-1,0-1 0,0 1 0,-3 10 0,1 6 180,-14 140 1425,13-136-1791,-2 9 245,2-23-143,2 0 0,-2 15 1,4-27-168,-1 0 0,0 1 1,0-1-1,1 0 0,-1 0 1,0 1-1,1-1 1,-1 0-1,0 0 0,1 1 1,-1-1-1,1 0 0,-1 0 1,0 0-1,1 0 1,-1 1-1,1-1 0,-1 0 1,0 0-1,1 0 0,-1 0 1,1 0-1,-1 0 1,1 0-1,-1 0 0,0 0 1,1 0-1,-1-1 0,1 1 1,21-3 41,-12 2 59,88-14 638,-85 14-828,3-1-21,1 0-1,0 2 1,-1 0 0,1 0-1,0 2 1,26 5 0,-33-4-84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2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1888,'-4'-16'2997,"8"45"715,-4 253 75,0-280-3840,1 13 714,-1-14-744,0-1-1,0 0 0,0 1 1,1-1-1,-1 1 0,0-1 1,0 0-1,0 1 0,0-1 1,0 0-1,0 0 0,1 1 0,-1-1 1,0 0-1,0 1 0,0-1 1,1 0-1,-1 0 0,0 1 1,0-1-1,1 0 0,-1 0 1,0 0-1,1 1 0,-1-1 0,0 0 1,1 0-1,-1 0 0,0 0 1,1 0-1,-1 0 0,5 0-1558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2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0 3968,'-1'15'1689,"0"0"1,-1 0-1,-4 17 1,-20 52 1276,-46 80-1032,54-131-1547,-30 44 0,43-69-1201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3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15 4480,'1'-1'158,"-1"0"-1,1 0 1,-1 1 0,1-1 0,0 0-1,-1 1 1,1-1 0,0 1 0,-1-1-1,1 1 1,0-1 0,-1 1 0,1-1-1,0 1 1,0 0 0,0-1 0,0 1-1,-1 0 1,1 0 0,0-1 0,1 1-1,20-4 1583,-19 4-1622,0 0-1,0 1 0,0-1 0,0 1 0,0-1 0,0 1 0,5 2 0,-8-3-107,1 0-1,0 0 0,-1 1 0,1-1 0,-1 1 0,1-1 0,-1 0 0,1 1 0,-1-1 0,1 1 1,-1-1-1,1 1 0,-1 0 0,1-1 0,-1 1 0,0-1 0,1 1 0,-1 0 0,0-1 1,0 1-1,1 0 0,-1-1 0,0 1 0,0 0 0,0 0 0,0-1 0,0 1 0,0 0 0,0-1 1,0 1-1,0 0 0,0-1 0,-1 1 0,1 0 0,0-1 0,0 1 0,-1 0 0,1-1 1,-1 2-1,-7 13 493,-1-1 0,0 1 0,-12 12 1,9-12 43,1 1 0,-11 20 1,13-21-8,-7 13 269,15-26-729,0-1-1,1 1 1,-1-1 0,1 1-1,-1 0 1,1-1-1,-1 1 1,1 0 0,0-1-1,0 1 1,0 0-1,0-1 1,0 3-1,0-3-37,1 0 0,-1-1 0,1 1-1,-1-1 1,0 1 0,1-1-1,-1 1 1,1-1 0,-1 1-1,1-1 1,0 1 0,-1-1-1,1 0 1,-1 1 0,1-1-1,0 0 1,-1 1 0,1-1 0,0 0-1,-1 0 1,1 0 0,0 1-1,0-1 1,-1 0 0,2 0-1,19-1 96,-19 1-114,75-3-1097,-63 3-596,16 1-4276,-18 1 3345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50 3808,'-3'-8'4292,"2"8"-4188,1 0 1,-11 8 1660,-10 23-817,20-30-792,-22 36 452,3 1 0,1 1 0,-26 75 0,41-101-518,0 1 0,-4 24 0,7-34-42,1 0-1,0 0 0,0 0 0,0 0 0,0 0 0,1 0 0,-1-1 0,1 1 0,0 0 1,0 0-1,0-1 0,1 1 0,-1 0 0,1-1 0,2 4 0,-2-5-65,-1-1-1,1 1 1,-1-1-1,1 0 1,0 0-1,0 0 1,-1 0-1,1 0 0,0 0 1,0 0-1,0 0 1,0-1-1,0 1 1,0-1-1,0 1 1,0-1-1,0 0 1,0 0-1,0 0 1,0 0-1,0 0 1,0 0-1,1-1 1,-1 1-1,0-1 0,0 1 1,2-2-1,4-1-197,-1 0-1,1 0 1,-1-1-1,0 0 0,12-9 1,-12 8 146,19-16-95,39-38 0,-57 52-343,-9 11 366,-10 18 474,5-11-41,3-2-160,0 0 0,1 0 1,0 0-1,1 1 0,0-1 0,1 0 0,0 1 1,0-1-1,2 14 0,-1-21-103,-1 0 0,1 1 0,0-1 0,0 0 0,-1 0 1,2 0-1,-1 0 0,0 0 0,0 0 0,0 0 0,1 0 0,-1-1 0,1 1 0,0 0 1,-1-1-1,3 2 0,0-1 31,-1 0 1,1-1-1,-1 1 1,1-1-1,-1 1 1,1-1-1,0 0 1,7 0 0,0 0 69,1-1 1,-1 0 0,1-1-1,-1-1 1,18-3 0,-20 2-120,1-1 1,-1 0-1,0 0 0,0 0 1,0-1-1,-1-1 0,1 0 1,-1 0-1,-1 0 0,1-1 1,-1 0-1,-1-1 0,1 1 1,-1-1-1,10-17 0,-14 22-29,-1 0 1,0 0-1,1 0 0,-1 0 0,0 0 0,-1 0 0,1 0 1,0 0-1,-1-1 0,0 1 0,0 0 0,0 0 0,0 0 1,0-1-1,-2-4 0,1 6-6,1 0 0,-1 0 0,0 1 0,0-1 0,0 0 0,0 1 0,0-1 0,0 1 0,0 0 0,0-1 0,-1 1 0,1 0 0,-1 0 0,1-1 0,-1 1 0,1 0 0,-1 0 0,0 1 0,1-1 0,-1 0 0,0 1 0,0-1 0,1 1 0,-1-1 0,0 1 0,-3 0 0,-7-1-86,1 1-1,0 0 0,-1 0 1,-20 5-1,26-4 102,0 1-1,0 0 1,0 0 0,1 0-1,-1 1 1,0 0 0,1 0-1,0 0 1,0 1 0,-5 4-1,8-7 19,1 0 0,0 0-1,0 0 1,0 1 0,0-1-1,0 0 1,0 1 0,1-1 0,-1 0-1,-1 4 1,2-5 2,0 1 1,0 0-1,0-1 1,0 1-1,0-1 1,0 1-1,0 0 1,0-1-1,0 1 1,0 0-1,0-1 0,0 1 1,0 0-1,1-1 1,-1 1-1,0-1 1,0 1-1,1-1 1,0 2-1,0-1 14,0 0 0,0 0 0,1 0 0,-1 0 0,1 0 0,-1 0 0,1 0 0,-1-1 0,1 1 0,0-1 0,-1 1 0,1-1 0,0 1 0,-1-1 0,1 0 0,0 0 0,3 0 0,5 0 51,0-1 1,0 0-1,1 0 1,-1-1-1,0-1 1,-1 0-1,1 0 1,16-8-1,-13 3-30,0 1-1,-1-2 1,0 1-1,0-2 1,14-14-1,4-10-14,-2-1 0,-2-1-1,23-41 1,-33 53 14,-9 11-65,1 0-1,1 1 1,0 0 0,1 0-1,22-20 1,-32 32 18,0 0 0,0-1-1,0 1 1,1 0 0,-1 0 0,0-1 0,0 1 0,1 0 0,-1 0 0,0 0-1,1-1 1,-1 1 0,0 0 0,0 0 0,1 0 0,-1 0 0,0 0 0,1 0-1,-1 0 1,0-1 0,1 1 0,-1 0 0,0 0 0,1 0 0,-1 0-1,1 0 1,-1 1 0,0-1 0,1 0 0,-1 0 0,0 0 0,1 0 0,-1 0-1,0 0 1,0 0 0,1 1 0,-1-1 0,0 0 0,1 0 0,-1 1-1,0-1 1,0 0 0,1 0 0,-1 1 0,0-1 0,0 0 0,0 0 0,1 1-1,-1-1 1,0 0 0,0 1 0,0-1 0,0 0 0,0 1 0,0-1 0,0 0-1,0 1 1,1 26 36,-6 27-73,-11 107 72,10-123 329,-1 0 1,-15 43 0,21-77-240,0-1-1,-1 1 1,1-1 0,-1 1 0,-4 5-1,6-9-106,0 0 0,0 1-1,0-1 1,0 0 0,0 0 0,0 0-1,0 0 1,-1 0 0,1 0-1,0 0 1,0 1 0,0-1-1,0 0 1,-1 0 0,1 0-1,0 0 1,0 0 0,0 0-1,0 0 1,-1 0 0,1 0-1,0 0 1,0 0 0,0 0-1,0 0 1,-1 0 0,1 0-1,0 0 1,0 0 0,0 0-1,0 0 1,-1 0 0,1 0-1,0 0 1,0-1 0,0 1-1,0 0 1,-1 0 0,-5-8 293,-3-11-117,6 12-212,1-1-1,0 1 0,1-1 1,-1-13-1,-3-12-264,5 17 56,2 9-527,-1 10 750,1 1 0,0-1-1,0 1 1,0-1 0,1 0 0,-1 0 0,1 0-1,0 0 1,-1 0 0,5 2 0,9 11 102,-11-10 20,1 0 0,10 10 0,-14-14-353,0-1-1,0 0 0,0 1 0,0-1 1,0 0-1,0 0 0,1 0 0,-1-1 1,0 1-1,0 0 0,1-1 0,-1 1 1,4-1-1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4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64 3904,'-1'-1'177,"0"0"1,0 0-1,0 0 0,-1 1 1,1-1-1,0 0 1,0 1-1,0-1 0,-1 1 1,1-1-1,0 1 0,0-1 1,-1 1-1,1 0 1,-1 0-1,1 0 0,0 0 1,-1 0-1,1 0 0,0 0 1,-1 0-1,1 0 1,0 1-1,-1-1 0,0 1 1,-4 1 270,0 1 1,0 0 0,1 0-1,-7 5 1,-5 3 120,-3-1-107,1 2 0,0 0 0,0 1 1,-29 28-1,43-36-418,-1 1 1,1 0-1,1 0 0,-1 0 1,1 1-1,0-1 0,0 1 1,1 0-1,0 1 0,0-1 1,1 0-1,0 1 0,0-1 1,0 1-1,1 0 0,0-1 1,1 13-1,1-11 48,0 0 0,1 0 0,0 0 0,0 0 0,1-1 0,0 1 0,1-1 0,0 0 0,0 0 0,1 0 0,0 0 0,0-1 0,1 0 0,0 0 0,9 8 0,-9-9-22,1 0 1,-1-1-1,2 0 1,-1 0 0,0-1-1,1 0 1,0 0-1,0 0 1,0-1 0,0-1-1,0 1 1,1-2-1,-1 1 1,1-1 0,0 0-1,9 0 1,-12-2-22,1 0 0,0 0 0,-1 0 0,1-1 0,-1 0 0,0 0 0,1-1 0,-1 0 0,0 0 0,-1 0 0,1-1 0,8-6 0,3-5 145,-1-1 0,20-24 0,-20 22-75,-4 3-24,1 0-1,-2-1 1,10-18-1,-16 25-85,0-1 1,-1 0-1,0 0 1,-1 0-1,0 0 1,0-1-1,1-15 1,-3 14-125,-2-1 0,1 1 0,-1-1 0,-1 1 0,0-1 0,-1 1 0,0 0 0,-9-20 0,10 27 43,-1 0-1,0 1 1,0-1 0,0 1-1,0 0 1,-1 0-1,1 0 1,-1 0 0,0 1-1,0-1 1,-1 1 0,1 0-1,-6-2 1,5 2 5,-1 0 0,0 1 1,0 0-1,0 0 0,0 1 0,0 0 1,0 0-1,0 0 0,-1 1 0,1-1 0,0 2 1,0-1-1,0 1 0,-1 0 0,1 0 1,0 0-1,-9 4 0,-5 3-1040,1 0-1,0 1 1,-29 20-1,38-23 9,1 0 1,0 1-1,0 0 0,-8 9 1,3 3-1046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5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 4736,'-1'0'295,"1"0"-260,0 0 0,0 0 1,0 0-1,-1 0 0,1 0 0,0 0 1,0 0-1,0 0 0,-1 0 0,1 0 1,0 0-1,0 0 0,0 0 0,0 0 1,-1 0-1,1 0 0,0 0 0,0 0 1,0 0-1,0 0 0,-1 0 0,1 0 1,0 0-1,0 0 0,0 1 0,0-1 1,0 0-1,-1 0 0,1 0 0,0 0 1,0 0-1,0 0 0,0 1 0,0-1 1,0 0-1,0 0 0,0 0 0,-1 0 1,1 1-1,0-1 0,0 0 0,0 0 1,0 0-1,0 0 0,0 1 0,0-1 1,0 0-1,0 0 0,0 0 0,0 0 1,0 1-1,-3 9 86,-1 4 781,0 1 0,-2 18-1,-18 95 2643,-1-1-1280,11 24-1120,-4 21-548,12-132-531,-2-2 1,-17 52-1,0-25-143,7-26-3822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5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13 215 3552,'-12'25'6272,"73"-96"-3099,-43 52-2944,13-16 64,2 2 1,46-37-1,-77 69-313,0 0-1,-1 0 1,1-1 0,0 1-1,0 0 1,0 1-1,0-1 1,0 0 0,0 0-1,0 1 1,0 0-1,0-1 1,5 1-1,-6 0 21,0 0 0,0 1 0,0-1-1,0 0 1,0 1 0,0-1 0,0 1-1,0-1 1,0 1 0,0 0 0,0-1-1,0 1 1,0 0 0,-1 0 0,1 0-1,0-1 1,-1 1 0,1 0 0,0 0-1,-1 0 1,1 0 0,-1 0 0,1 0-1,-1 0 1,0 0 0,1 0 0,-1 1-1,0-1 1,0 1 0,3 17 296,0 24-1,-2-26-152,0-1-1,1 0 0,6 27 0,-7-39-97,1 0 1,-1 0-1,1-1 1,-1 1-1,1 0 1,0-1-1,1 0 1,-1 1-1,0-1 1,1 0-1,0 0 1,0-1-1,0 1 0,0 0 1,0-1-1,0 0 1,1 0-1,-1 0 1,7 3-1,-5-4 18,0 0-1,-1 0 1,1 0 0,0-1-1,-1 0 1,1 0 0,0 0-1,0 0 1,-1-1-1,1 0 1,0 0 0,-1 0-1,1 0 1,-1-1 0,1 0-1,-1 0 1,7-4-1,5-4 151,-1 0 0,1-1 0,14-16 0,28-28 146,-30 28-760,47-38 0,-73 63 336,0 1 0,1-1-1,-1 1 1,0 0 0,1-1-1,-1 1 1,1 0 0,-1 1 0,1-1-1,0 0 1,-1 1 0,5-1-1,-5 1 70,0 0-1,-1 1 1,1-1-1,0 1 1,0-1-1,-1 1 1,1-1-1,0 1 1,-1 0-1,1 0 1,-1 0-1,1 0 1,-1 0-1,1 0 1,-1 1-1,0-1 1,0 0-1,1 1 1,1 2 0,20 31 416,34 71 0,-50-93-375,6 11-1922,-9-12 693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4:5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25 3712,'0'-1'204,"0"0"1,0 0-1,1 0 0,-1-1 0,0 1 1,1 0-1,-1 0 0,1 0 1,-1 0-1,1 0 0,-1 0 1,1 0-1,0 0 0,0 0 1,-1 0-1,1 0 0,0 1 1,0-1-1,0 0 0,0 0 1,0 1-1,0-1 0,0 1 0,0-1 1,0 1-1,0-1 0,0 1 1,2-1-1,-3 1-133,1 0 0,-1 0 1,0 0-1,1 1 0,-1-1 0,0 0 0,0 0 1,1 0-1,-1 0 0,0 0 0,1 1 0,-1-1 1,0 0-1,0 0 0,0 0 0,1 1 0,-1-1 1,0 0-1,0 0 0,0 1 0,1-1 0,-1 0 1,0 0-1,0 1 0,0-1 0,0 0 0,0 0 1,0 1-1,0-1 0,0 0 0,0 1 1,0-1-1,0 0 0,0 1 0,3 15 435,-3-14-203,1 6-119,-1 0 0,0-1 0,0 1 0,-1 0 0,0-1-1,0 1 1,-5 14 0,-24 52 713,8-24-230,-13 20 415,33-67-433,9-5-55,48-10 872,65-11-377,-119 22-1091,36-4-184,0 1 0,0 2-1,42 2 1,-61 3-209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04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8 1984,'0'-8'5072,"3"16"-3238,0-5-1625,0 0-1,-1 1 0,1-1 0,-1 1 1,0-1-1,0 1 0,0 0 0,0 0 1,1 4-1,6 41 689,-1-11-95,-2-3-361,0 0 0,0 42 0,-5-47-276,1-13 136,-1 1 0,-1-1 1,-5 35-1,5-50-281,-1 0 1,0 0-1,1 0 1,-1 0 0,0 0-1,0-1 1,0 1-1,0 0 1,-1-1-1,1 1 1,0-1-1,-1 1 1,1-1-1,-1 0 1,1 1 0,-1-1-1,0 0 1,1 0-1,-1 0 1,0 0-1,0 0 1,0-1-1,0 1 1,-4 0-1,-3 1-60,-1-1 0,1 0 0,-20-1 0,16 0 50,-12-2 26,25 2-27,-1 0 0,1 0-1,0-1 1,-1 1 0,1 0 0,-1 0-1,1 0 1,0 0 0,-1-1 0,1 1-1,0 0 1,-1 0 0,1 0-1,0-1 1,0 1 0,-1 0 0,1-1-1,0 1 1,0 0 0,-1-1 0,1 0-5,0 1 1,0-1-1,0 1 1,0-1-1,0 1 1,1-1 0,-1 1-1,0 0 1,0-1-1,0 1 1,1-1-1,-1 1 1,0-1 0,0 1-1,1 0 1,-1-1-1,0 1 1,1 0 0,-1-1-1,0 1 1,1 0-1,0-1 1,5-4-10,1 1 0,0 0 0,0 0 0,0 1 0,0-1 0,1 1 0,0 1 0,-1 0 0,10-2 0,3 1 47,0 0-1,31 0 1,-33 4-288,-12 0 522,0 0 0,1-1 0,8-1 0,-13 1-586,-1 0 1,1 0-1,-1-1 1,1 1-1,-1 0 1,0-1-1,1 1 0,-1-1 1,0 0-1,0 0 1,1 1-1,-1-1 1,0 0-1,0 0 0,0 0 1,0 0-1,0 0 1,0 0-1,0 0 1,0-2-1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05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15 4224,'-25'-8'1920,"17"2"288,11 9-1376,7-3 800,2 8-960,14 0 416,5-2-640,7-6-256,2 5-96,-6-5 96,1 0-96,-5-5 32,-4 2-64,4-5-2880,-4 8 1568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06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 2720,'3'8'4587,"1"10"-4177,-2 1 113,6 90 1487,-5-87-1604,-3-20 111,4-11-16,1-9-467,-2-1 1,0 0-1,-1 0 0,-1-29 0,0 37 121,0 0-1,0 0 1,1 0 0,7-20-1,-6 23-116,1 1-1,1 0 0,-1 1 1,1-1-1,0 1 0,0 0 1,1 0-1,0 0 0,11-8 1,-15 13-44,-1 0 0,1 0 0,-1 0 0,1 0 0,-1 0 0,1 1 0,-1-1 1,1 0-1,0 1 0,-1-1 0,1 1 0,0 0 0,-1 0 0,1-1 0,0 1 0,0 0 1,-1 0-1,1 1 0,0-1 0,-1 0 0,1 1 0,0-1 0,-1 1 0,1-1 0,0 1 1,-1 0-1,1-1 0,-1 1 0,1 0 0,-1 0 0,0 0 0,1 1 0,1 1 1,0 0 38,0 0 0,-1 0 1,1 0-1,-1 1 1,0-1-1,0 1 1,0 0-1,0 0 0,-1-1 1,1 1-1,-1 0 1,1 8-1,5 19 826,-6-29-486,13-8 238,-10 3-544,13-6 221,-3 1-459,-1 1 0,1 0 0,1 1-1,19-5 1,-31 10 193,0 0 1,0 1-1,1-1 0,-1 1 0,0-1 0,0 1 1,1 0-1,-1 1 0,0-1 0,0 0 0,1 1 1,-1 0-1,0 0 0,0 0 0,0 0 0,0 0 1,0 1-1,0-1 0,0 1 0,-1 0 0,1 0 1,0 0-1,-1 0 0,0 0 0,1 0 0,2 5 1,3 5 268,-2 1 0,1 0 0,-2 0 0,0 0 0,0 0 1,-1 1-1,3 17 0,-2-8 110,-2-17-997,-1-22-6392,2 7 4418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17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1472,'3'-5'2690,"-2"5"-2575,-1 0-1,0 0 1,2-2 459,-2 2-460,0 0 1,0 0 0,0-1-1,1 1 1,-1 0 0,0-1-1,0 1 1,0 0 0,0-1-1,0 1 1,1 0 0,-1-1-1,0 1 1,0-1 0,4-4 682,-4 4-772,1 0 1,0 1-1,0-1 1,-1 0-1,1 0 1,0 0-1,-1 0 1,1 0-1,-1 0 1,1 0-1,-1 0 1,1 0-1,-1 0 1,0-1 0,1-1-1,-1 1 64,1-1 1,-1 1-1,1-1 0,0 1 1,0-1-1,0 1 0,2-4 1,2-6 422,-4 83 810,-1-36-1257,-1 40 404,15 111 0,-10-150-178,0 50-1,-4-85 110,8-2-240,-5-1-135,0 1 0,0-1 0,0 0 0,0 0 0,0 0 0,0-1 0,-1 1 1,1-1-1,-1 1 0,4-6 0,20-33-136,-15 22-27,-6 12 93,1 0 0,0 0 0,0 1 0,0 0 0,1 0 0,12-8 0,-18 13 34,0 0 1,0 1-1,1-1 0,-1 0 0,0 1 0,0-1 0,0 1 0,0 0 0,1-1 0,-1 1 1,0 0-1,0-1 0,1 1 0,-1 0 0,0 0 0,0 0 0,1 0 0,-1 0 0,0 1 1,0-1-1,1 0 0,-1 1 0,0-1 0,0 0 0,0 1 0,1 0 0,-1-1 0,0 1 1,0 0-1,0-1 0,0 1 0,0 0 0,0 0 0,0 0 0,-1 0 0,1 0 0,0 0 1,0 0-1,-1 0 0,1 0 0,0 0 0,-1 0 0,1 1 0,-1-1 0,0 0 0,1 0 1,-1 3-1,5 15 340,-1 0 1,0 0-1,-2 0 1,1 24 0,0 25 208,0-55-155,0-3-1723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18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6 2720,'-1'-5'3511,"-7"15"-2046,-38 37 689,-9 9-1503,-84 63-491,124-102-325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1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 3904,'-12'8'4645,"130"-14"-441,-41 1-3827,-58 4-312,74 1 164,-25 3-51,15 1-95,-78-4-204,0 0 0,0 0 0,0 0 0,0-1 0,6-1 1,-2 2-424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1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71 4064,'-2'2'1171,"4"-4"-244,21-17 2036,5 2-1828,-19 10-880,1 1-1,17-8 1,-25 13-220,1-1 1,0 1-1,0 0 1,0 1-1,1-1 1,-1 1 0,0-1-1,0 1 1,0 0-1,0 0 1,0 0-1,0 0 1,1 1-1,3 1 1,-5-2-20,0 1 0,0 0-1,0 1 1,0-1 0,-1 0 0,1 0 0,0 1 0,-1-1 0,1 1-1,-1 0 1,1-1 0,-1 1 0,0 0 0,0 0 0,0 0-1,0 0 1,0 0 0,0 0 0,0 0 0,-1 0 0,1 0-1,-1 0 1,1 3 0,0 3 49,0-1-1,-1 0 1,0 0 0,0 0-1,-3 15 1,1-10 9,-2 0 0,1 0 0,-2 0 0,1 0 0,-2-1 1,-8 15-1,11-21 24,0 0 0,0 0 0,-1 0 1,0-1-1,0 1 0,0-1 0,-1 0 1,1 0-1,-1 0 0,0-1 0,0 0 1,0 0-1,-1 0 0,1 0 0,-8 1 1,33-7 1291,26-1 1,39-5-1559,-76 7-312,-1 1 0,1 0 0,12 0 0,-17 1-681,0 0 0,1 1 0,-1 0 0,0-1 1,6 4-1,7 3-1639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1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6 884 2304,'-5'16'4613,"5"-18"-4042,0-6-179,1 1 0,1-1 1,1-8-1,4-16 23,-3 6-117,9-54 246,-2 27-299,9-30 38,35-128 174,-37 131-277,52-140-1,-67 212-244,1 0 0,0 0-1,0 1 1,1 0 0,0 0-1,0 0 1,8-8 0,-13 15 52,1-1 0,-1 1 0,1-1 0,-1 1 0,1-1 0,0 1 0,0-1 0,-1 1 0,1-1 0,0 1 0,-1 0 0,1-1 1,0 1-1,0 0 0,0 0 0,-1 0 0,1-1 0,0 1 0,0 0 0,0 0 0,0 0 0,-1 0 0,3 1 0,-2-1 10,0 1-1,1 0 1,-1-1-1,0 1 1,0 0-1,0 0 1,1 0-1,-1 0 1,0 0 0,0 0-1,0 0 1,1 2-1,1 2 58,0 1 0,0-1 0,0 1 0,3 11 0,-4-8 60,0 0 1,0 0-1,-1 0 0,0 0 0,-1 0 0,0 0 0,-1 0 0,1 0 1,-2 0-1,1 0 0,-1 0 0,-1 0 0,0 0 0,-4 10 0,-1-1 210,-1 0-1,-1-1 1,0 0-1,-1 0 1,-13 14 0,22-29-333,1-1 1,-1 1-1,0 0 1,1-1 0,-1 0-1,0 1 1,0-1-1,0 0 1,0 0-1,0 0 1,-1 0 0,1 0-1,0-1 1,0 1-1,0-1 1,-1 1 0,1-1-1,0 0 1,-1 0-1,1 0 1,0 0 0,-1 0-1,1-1 1,0 1-1,-3-1 1,1-5-2300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2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96 3904,'-1'-2'234,"1"2"-194,0-1 0,0 1 0,0 0 0,0 0 0,0-1 0,0 1 0,0 0 0,-1 0 0,1-1 0,0 1 0,0 0 0,0 0 0,0 0 0,0-1 0,0 1 0,0 0 0,0 0 0,-1 0 0,1-1 0,0 1 0,0 0 0,0 0 0,0 0 0,-1 0 0,1-1 0,0 1 0,0 0 0,0 0 0,-1 0 0,1 0 0,0 0 0,0 0 0,-1 0 0,1 0 0,0-1 0,0 1 0,-1 0 0,1 0 0,0 0 0,0 0 0,-1 0 0,1 0 0,0 1 0,0-1 0,0 0 0,-1 0 0,1 0 0,4 9 1571,-2-2-1414,0-1 0,0 1 0,0 0 0,-1 0 0,0 0 0,0 0 0,-1 10 0,1 4 62,8 205 1959,-9-222-2094,0-3-89,0 0 1,0-1 0,0 1 0,0 0 0,0 0-1,0-1 1,0 1 0,0 0 0,0 0 0,0-1 0,0 1-1,-1 0 1,1 0 0,0-1 0,-1 1 0,1 0-1,-1 0 1,0-3 247,-4-15-294,1-1-1,1 0 1,1 0-1,0 0 1,2 0 0,0 0-1,1 0 1,0 0 0,2 0-1,0 0 1,1 0-1,1 1 1,0 0 0,16-33-1,-15 40-34,0 1-1,0-1 0,1 1 0,1 1 1,-1-1-1,1 1 0,1 0 1,10-7-1,-12 10 45,0 0 0,0 1-1,0 0 1,0 0 0,1 1 0,-1 0 0,1 0 0,0 1 0,0 0 0,0 0 0,0 1-1,10-1 1,-14 2-9,0 1 0,-1-1 0,1 1 0,0-1 0,-1 1 0,6 2 0,-9-3 16,1 0-1,0 1 1,0-1 0,0 0 0,0 1-1,0-1 1,-1 1 0,1-1-1,0 1 1,0 0 0,-1-1 0,1 1-1,0 0 1,-1-1 0,1 1-1,-1 0 1,1 0 0,-1-1 0,1 1-1,-1 0 1,0 0 0,1 0-1,-1 0 1,0 0 0,0 0-1,1 0 1,-1-1 0,0 1 0,0 2-1,-1 1 22,0 0-1,0 0 0,-1 0 0,1 0 0,-1 0 1,0 0-1,0 0 0,0-1 0,0 1 1,-1-1-1,0 1 0,-3 2 0,-5 5 149,-23 18-1,29-25-181,-9 7 97,0-1-1,0-1 1,0 0 0,-1-1-1,-1 0 1,1-2 0,-18 6-1,32-12-57,0 0 1,0 0-1,1 1 0,-1-1 0,0 0 0,0 0 0,0 1 0,0-1 1,1 1-1,-1-1 0,0 0 0,0 1 0,1-1 0,-1 1 0,0 0 0,10 6 924,3 1-669,14 10-232,-1 2 0,-1 1 1,-1 0-1,-1 2 0,35 46 0,-54-65-373,0-1-429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58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4992,'-2'2'3743,"3"9"-1793,2 23-759,-1-14-347,-3 114 1726,-2-74-1860,3-35-510,0 464 2447,1-473-2798,1 0 0,8 30 0,-7-42-452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 3072,'-5'-2'5195,"19"4"-2518,9 0-2304,0 0 0,0 1 1,0 2-1,36 10 0,-42-6-531,-11-5-996,-3 0 312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4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2912,'0'-1'183,"0"-1"0,0 0 0,1 0 0,-1 1 0,0-1 0,1 0 0,0 1 0,0-3 0,-1 3-126,1 1-1,-1 0 1,0 0 0,0 0 0,0-1-1,0 1 1,0 0 0,1 0-1,-1 0 1,0 0 0,0-1 0,0 1-1,0 0 1,1 0 0,-1 0-1,0 0 1,0 0 0,1 0-1,-1 0 1,0 0 0,0-1 0,0 1-1,1 0 1,-1 0 0,0 0-1,1 0 1,-1 1 56,1-1 0,0 0 0,-1 0 0,1 1 0,-1-1 0,1 1 0,-1-1 0,0 0 0,1 1 0,-1-1 0,1 1 0,-1-1 0,0 1 0,1-1 0,-1 1-1,1 0 1,1 4 255,0 0-1,0 0 0,0 0 0,-1 1 0,1-1 0,-1 0 1,0 7-1,2 39 1266,-4-11-625,-10 62 0,-5-28-336,15-56-1277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 4576,'0'0'1450,"0"2"-868,-1 6-252,0 0 0,0 0 0,-1 0 0,0-1 1,0 1-1,-1-1 0,0 0 0,0 0 0,0 0 0,-1 0 1,-6 8-1,-2 2 259,-1-1 1,-1 0-1,-15 13 1,-19 17 212,-99 100 614,145-145-1408,-2 5 16,-1-1 0,0 0 0,0 0 0,-9 6 0,14-11-72,0 0 0,0 0-1,0 0 1,0 0 0,0 0-1,-1 1 1,1-1 0,0 0-1,0 0 1,0 0 0,0 0-1,0 0 1,-1 0 0,1 1 0,0-1-1,0 0 1,0 0 0,0 0-1,-1 0 1,1 0 0,0 0-1,0 0 1,0 0 0,0 0-1,-1 0 1,1 0 0,0 0-1,0 0 1,0 0 0,0 0 0,-1 0-1,1 0 1,0 0 0,0 0-1,0 0 1,0 0 0,-1-1-1,1 1 1,0 0 0,0 0-1,0 0 1,0 0 0,0 0-1,-1 0 1,1 0 0,0-1 0,0 1-1,0 0 1,0 0 0,0 0-1,2-5-1369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5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4224,'0'0'1365,"0"0"-1228,0-1 1,-1 1-1,1 0 0,0-1 1,0 1-1,0-1 0,0 1 1,0-1-1,0 1 0,0 0 1,0-1-1,0 1 0,0-1 1,0 1-1,0 0 0,0-1 1,1 1-1,-1-1 0,0 1 1,8-4 134,0 2 1,-1-1-1,1 1 1,0 0-1,1 0 1,-1 1-1,0 0 1,0 1-1,1 0 1,15 2-1,-21-2-267,1 1-49,1-1 1,-1 1 0,1 0-1,7 3 1,-11-3 40,0-1 0,0 1 0,0-1 0,0 1 0,0-1 0,0 1 0,0 0 0,0 0 0,0-1 0,0 1 0,-1 0 0,1 0 0,0 0 0,-1 0 0,1 0 0,-1 0 0,1 0 0,-1 0 0,1 0 0,-1 0 0,0 0 0,1 0 0,-1 0 0,0 0 0,0 1 0,0 0 0,-1 5 50,0-1-1,0 1 1,-1-1 0,0 1 0,0-1 0,-4 8 0,1-2-2,0-1 23,0 0 0,-1-1 0,0 1 0,-11 11 0,7-8-8,-40 44 772,38-45-267,10-10 727,14-7-417,-10 4-855,137-53 1462,-113 41-1908,-14 11 229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299 518 2720,'-3'-2'318,"-1"1"-1,1-1 1,0 0-1,0 1 1,-1 0 0,1 0-1,-1 0 1,0 0 0,1 0-1,-1 1 1,1-1-1,-1 1 1,0 0 0,1 0-1,-1 1 1,0-1-1,-5 2 1,-5 2 241,0 0-1,1 0 1,-18 9 0,15-6-348,0 0 0,1 2 1,0 0-1,0 1 0,1 0 1,0 1-1,-21 22 0,33-30-188,0 0-1,-1 0 0,1 1 1,0-1-1,-2 6 0,4-8-14,-1-1 0,1 1 0,0 0 0,-1 0 0,1 0 0,0 0 0,0 0 0,0 1 0,0-1 0,-1 0 0,2 0 0,-1 0 0,0 0 0,0 0 0,0 0 0,0 0 0,1 0 0,-1 0 0,0 0 0,1 0 0,-1 0 0,1 0 0,-1-1 0,1 1 0,0 1 0,2 0 47,0 0 0,-1 0 0,1 0 0,0 0 0,0 0 0,0-1 0,1 0 0,-1 1 0,6 0 0,31 5 200,-32-6-203,1 0 0,-1-1 1,0 0-1,1-1 0,-1 1 1,0-1-1,0-1 0,1 0 0,-1 0 1,-1-1-1,1 0 0,0 0 0,-1 0 1,1-1-1,-1-1 0,0 1 0,0-1 1,-1 0-1,1 0 0,-1-1 0,0 0 1,-1 0-1,0-1 0,0 1 1,0-1-1,0 0 0,-1 0 0,-1-1 1,5-10-1,4-20 133,-1 0 0,6-54 0,-15 67-205,0-1 0,-2 0 0,-1 0 0,-2 0 0,0 0 0,-1 0 0,-2 1 0,-1 0 1,0 0-1,-17-33 0,20 49-63,-1-1-1,0 1 1,0 1 0,-1-1-1,-7-7 1,9 12 13,1 1-1,0-1 1,-1 1 0,1 0 0,-1 1-1,0-1 1,0 1 0,0-1 0,-1 1-1,1 0 1,0 1 0,-7-3 0,7 4-12,1 0 1,-1 0 0,0 0-1,0 0 1,0 1-1,1-1 1,-1 1 0,0 0-1,0 0 1,1 0 0,-1 1-1,1-1 1,-1 1 0,1 0-1,0 0 1,0 0 0,0 0-1,0 1 1,0-1 0,0 1-1,-3 4 1,1-2-552,1 1-1,-1-1 1,1 1-1,0 0 1,1 0 0,-1 1-1,1-1 1,0 1-1,1 0 1,-3 8 0,3 20-2082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6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1 943 2976,'0'0'971,"1"-1"-603,2-6 271,-1 0 0,0 1 0,1-1 0,1-14 0,3-10 272,22-76 788,33-102 127,-43 156-1540,7-26 47,51-100-1,-66 156-283,2 0 0,1 2 0,0-1 0,2 2 0,0 0 0,2 1 0,0 0 0,34-26 0,-48 42-49,0 0 0,0 1 0,1-1 0,-1 1 1,0 0-1,1 0 0,0 1 0,-1-1 0,1 1 0,7-1 0,-10 2-1,-1 0 0,1 0 1,-1 0-1,1 0 0,0 0 0,-1 0 0,1 1 1,-1-1-1,1 1 0,-1-1 0,1 1 1,-1 0-1,0-1 0,1 1 0,-1 0 0,0 0 1,1 0-1,-1 0 0,0 0 0,0 0 1,0 0-1,0 1 0,0-1 0,0 0 0,0 1 1,0-1-1,-1 0 0,1 1 0,0-1 1,-1 1-1,1-1 0,-1 1 0,0 0 0,1 1 1,0 5 93,0 1 1,-1-1 0,1 0-1,-2 1 1,1-1 0,-1 0-1,0 1 1,-1-1 0,-5 15-1,4-13 143,-1 0-1,0 0 1,-1 0 0,-1 0-1,1-1 1,-1 0-1,-8 9 1,7-10-162,1-1 1,-1-1-1,0 0 0,-1 0 1,0 0-1,0-1 1,0 0-1,0 0 0,-1-1 1,0 0-1,0-1 0,0 0 1,0 0-1,0-1 1,-1 0-1,1 0 0,-1-1 1,-17-1-1,16 0-107,-20-4-2366,21 0 981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7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32 2720,'-1'1'129,"-1"-1"-1,1 1 1,-1-1 0,1 1 0,0-1-1,-1 1 1,1 0 0,0 0 0,0 0 0,0 0-1,-1 0 1,1 0 0,0 0 0,0 0-1,0 0 1,0 0 0,1 1 0,-1-1-1,-1 2 1,0 2 359,1 0 0,-1 0 0,1 0 0,-1 7 0,-2 6-5,-15 69 1829,-12 110 0,30-185-2244,0 5 1132,1-17-1187,3-10 312,5-15-129,11-24 1,-4 13-190,9-21-349,51-85 0,-75 141 338,7-12-83,0 1 1,1 0 0,1 0 0,0 1-1,17-18 1,-26 29 82,1-1 0,-1 1-1,1-1 1,-1 1 0,1-1-1,-1 1 1,1 0 0,-1-1-1,1 1 1,-1 0 0,1-1-1,0 1 1,-1 0 0,1 0-1,-1-1 1,1 1 0,0 0-1,-1 0 1,1 0 0,0 0 0,-1 0-1,1 0 1,0 0 0,-1 0-1,1 0 1,0 1 0,0-1-4,0 1 1,-1 0-1,1-1 1,0 1-1,-1 0 0,1-1 1,-1 1-1,1 0 1,-1 0-1,0-1 1,1 1-1,-1 0 1,0 0-1,1 0 1,-1 0-1,0 1 1,1 5-29,-1-1 1,1 1 0,-1-1-1,-1 8 1,0-8 83,1 1 1,-1 0-1,0-1 0,-1 1 0,0-1 1,0 0-1,0 1 0,0-1 1,-1 0-1,0 0 0,-1-1 1,1 1-1,-1-1 0,0 1 1,0-1-1,-6 5 0,10-10-45,-3 2 87,0 0 1,0 0-1,1 1 0,-1-1 1,1 1-1,0 0 0,0 0 1,-3 4-1,5-6-25,0 0 1,0 0-1,0 1 0,-1-1 1,1 0-1,0 0 0,1 1 1,-1-1-1,0 0 0,0 0 1,0 1-1,1-1 0,-1 0 1,1 0-1,-1 0 0,1 0 1,-1 1-1,1-1 0,0 0 1,-1 0-1,1 0 0,0 0 1,0 0-1,0-1 0,0 1 1,0 0-1,1 1 1,6 4 62,0 0 0,0-1 0,12 7 0,16 10-2243,-17-4-3957,-9-7 3011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8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33 3552,'-18'0'1460,"10"0"2045,18 0-1981,58 0 3565,106-8-3830,118-16-653,-2 25-615,-241 4-556,-9 2 144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275 327 4736,'-1'-1'102,"1"1"1,0 0-1,-1-1 1,1 1-1,0 0 0,-1-1 1,1 1-1,-1 0 1,1-1-1,-1 1 0,1 0 1,0 0-1,-1 0 1,1 0-1,-1-1 1,1 1-1,-1 0 0,1 0 1,-1 0-1,1 0 1,-1 0-1,1 0 0,-1 0 1,1 0-1,-1 0 1,1 0-1,-1 1 1,1-1-1,-1 0 0,1 0 1,-2 1-1,-10 11 1177,6-5-806,-89 81 1954,46-46-1828,30-27-318,1 0 0,1 1-1,-17 22 1,33-37-253,0-1-1,0 1 0,1 0 1,-1 0-1,0 0 0,1 0 0,-1 0 1,1 0-1,-1 0 0,1 0 1,-1 0-1,1 0 0,0 0 1,0 1-1,-1-1 0,1 0 1,0 0-1,0 0 0,0 0 1,1 2-1,-1-2-7,1 0 1,-1-1-1,1 1 1,-1 0-1,1-1 1,-1 1-1,1 0 0,0-1 1,-1 1-1,1-1 1,0 1-1,0-1 0,-1 1 1,1-1-1,0 1 1,0-1-1,0 0 1,0 0-1,1 1 0,6 0 82,0 0 0,1 0 0,-1-1 0,11-1 0,-15 1-63,4-1 3,0 0 0,0 0 0,0-1 0,0 0 0,-1-1 1,1 0-1,0 0 0,-1-1 0,0 0 0,0 0 0,0 0 0,0-1 0,-1 0 0,0 0 1,0-1-1,0 0 0,-1 0 0,8-11 0,0-1 69,-1-2 0,-1 0 0,-1 0 0,0-1 0,10-36 0,-13 36-69,0-1 0,-2 0 0,-1 0 0,0 0 0,-2 0 0,0-1 0,-3-36 0,-1 45-132,0 1-1,-1-1 1,-8-24-1,9 34 9,1 0 0,-1 0 0,0 0 0,0 1-1,0-1 1,0 0 0,-1 1 0,1-1-1,-1 1 1,0 0 0,0 0 0,-1 0-1,1 0 1,0 1 0,-1-1 0,-4-1 0,6 3-28,0 0 1,0 0 0,1 1 0,-1-1 0,0 1 0,0 0 0,0 0 0,0-1 0,0 1 0,0 0 0,0 1-1,0-1 1,0 0 0,1 0 0,-1 1 0,0-1 0,0 1 0,0 0 0,1 0 0,-1-1 0,0 1 0,0 0 0,1 0-1,-1 1 1,1-1 0,-1 0 0,1 0 0,0 1 0,-1-1 0,1 1 0,0-1 0,-1 3 0,-4 11-1283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11 4992,'6'-10'1284,"-6"12"-438,-1-1-632,1 0 1,0 0-1,-1 0 0,1 0 1,0 0-1,0 0 0,0 0 0,0 0 1,0 0-1,0 1 0,0-1 1,0 0-1,0 1 0,1-1-100,-1 0-1,0 0 1,0 1 0,0-1-1,0 0 1,0 0-1,0 1 1,0-1-1,0 0 1,0 0 0,0 1-1,-1-1 1,1 0-1,-1 0 1,1 0-1,0 0 1,-1 0-1,0 1 1,1-1 0,-1 0-1,-1 1 1,0 2 267,-51 80 2126,34-55-1806,-17 32 0,26-41-556,1 0 0,0 0 0,2 1 0,1 0 0,1 1 0,-5 32 0,9-45-137,1 0-1,0 0 0,0 0 0,0 1 0,1-1 1,1 0-1,0 0 0,0 0 0,0-1 1,1 1-1,1-1 0,-1 1 0,1-1 0,1 0 1,-1 0-1,2 0 0,-1-1 0,8 8 0,-9-10-399,0 0 0,1-1-1,0 0 1,0 1-1,0-2 1,0 1-1,1-1 1,0 1 0,-1-1-1,1-1 1,8 3-1,7 0-1313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9:59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 2912,'0'-8'8384,"-1"20"-6672,-5 3-1291,1 1 0,1 0 0,-5 29 0,1 52 622,2-18-261,6-42-464,1-15 340,0-22-603,0 0 1,0 0-1,0 0 0,0 0 1,0 0-1,0 0 1,0 0-1,1 0 1,-1-1-1,0 1 0,0-1 1,0 1-1,0 0 1,2-2-1,23-10 410,-13 6-380,0 1-1,0 0 1,1 0 0,-1 2 0,1 0 0,0 0-1,24-1 1,-31 4-107,0 0-1,0 0 0,0 0 1,0 1-1,0 0 1,-1 1-1,1-1 1,0 1-1,-1 1 0,1-1 1,-1 1-1,0 0 1,0 1-1,0-1 0,0 1 1,-1 0-1,10 9 1,-14-12-131,-1 0-1,1-1 1,0 1 0,-1 0 0,1 0 0,-1 0 0,1 0 0,-1 0-1,1-1 1,-1 1 0,1 0 0,-1 0 0,0 0 0,0 0 0,1 1-1,-1 1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29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 9632,'-10'-11'4384,"38"-1"-3840,-7 4 1152,4 8-1057,20-8-63,-2 5-352,8-5-224,-2 8-32,-6-3-192,-5 6 128,-7 0-1791,-6 5 1023,3 0-4064,-8 4 2752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34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235 103 2144,'-5'-8'5258,"4"7"-5192,-1 0 1,1 0-1,0 0 0,-1 0 0,0 0 1,1 0-1,-1 1 0,1-1 0,-1 1 1,0-1-1,-3 0 0,-13 1 865,10-1-720,1 1 0,-1 0 0,1 0 0,-1 1 0,-9 2 0,7 0-94,1 1 0,-1 0 0,1 0 0,-1 1 0,1 0 0,1 0 0,-1 1-1,1 0 1,-8 8 0,12-10-74,1 0-1,-1 0 0,1 0 1,0 1-1,1-1 0,-1 1 1,1 0-1,-1-1 0,1 1 1,1 0-1,-1 0 0,1 1 1,0-1-1,0 0 1,0 0-1,1 1 0,0-1 1,0 0-1,1 7 0,1-1-7,0-1-1,0 1 0,1-1 0,1 1 1,0-1-1,0-1 0,1 1 1,0 0-1,0-1 0,1 0 1,11 13-1,-13-18 9,0 1 0,0-1 1,1 0-1,-1 0 0,1-1 1,0 1-1,0-1 0,0 0 1,1 0-1,-1-1 0,1 1 1,-1-1-1,1-1 0,0 1 1,0-1-1,-1 0 0,1 0 1,0-1-1,0 1 0,0-1 1,0-1-1,9 0 0,-5-2-8,0 0 0,0 0 0,0-1 0,0-1 0,-1 1 0,0-2 0,14-9 0,56-51 45,-60 49-77,-1 2-32,-1-2-1,-1 0 1,28-38 0,-43 54 24,0 0 0,-1 0 1,1 0-1,0 0 0,-1 0 1,1 0-1,-1 0 0,1 0 1,-1-1-1,0 1 1,1 0-1,-1 0 0,0 0 1,0-1-1,0 1 0,0 0 1,0 0-1,0 0 0,0-1 1,0 1-1,0 0 1,-1-2-1,1 3-4,0-1 0,-1 0 0,1 1 1,0-1-1,-1 0 0,1 1 0,-1-1 0,1 0 0,-1 1 0,1-1 1,-1 1-1,1-1 0,-1 1 0,1-1 0,-1 1 0,0-1 0,1 1 1,-1 0-1,0-1 0,1 1 0,-1 0 0,0 0 0,1-1 1,-1 1-1,0 0 0,0 0 0,1 0 0,-1 0 0,0 0 0,0 0 1,1 0-1,-1 0 0,0 0 0,0 0 0,1 1 0,-2-1 0,-2 1-25,0 0 0,0 0 1,1 0-1,-1 1 0,0 0 0,-3 1 0,0 2 4,0 1 0,0-1-1,0 1 1,1 0 0,0 1 0,0-1 0,0 1 0,1 0 0,0 1 0,0 0 0,1-1 0,-7 18 0,10-20 44,-1 0 0,0 1 0,1-1 0,0 1-1,0-1 1,1 1 0,-1-1 0,1 1 0,1 0 0,-1-1 0,1 1 0,0-1-1,0 1 1,0-1 0,1 0 0,0 1 0,0-1 0,0 0 0,1 0 0,-1 0-1,7 8 1,-7-11 15,1 1-1,-1-1 0,0 1 1,1-1-1,0 0 0,-1 0 0,1 0 1,0-1-1,0 1 0,0 0 1,0-1-1,1 0 0,-1 0 1,0 0-1,0 0 0,1 0 1,-1-1-1,1 0 0,-1 1 1,0-1-1,1 0 0,-1-1 0,1 1 1,-1-1-1,0 1 0,6-3 1,-3 1 28,0 0 1,0-1 0,0 0 0,-1 0 0,1 0-1,-1-1 1,0 1 0,0-1 0,-1 0-1,1-1 1,-1 1 0,0-1 0,7-10 0,-7 10-50,-1 0 1,-1-1 0,1 1-1,-1 0 1,0-1 0,0 0-1,-1 1 1,1-1 0,-1 0-1,-1 0 1,1 0 0,-1 0-1,0 0 1,0 1 0,-1-1-1,0 0 1,0 0 0,0 0-1,-1 0 1,1 1 0,-1-1-1,-1 1 1,-2-6 0,2 6-57,0 0 0,0 0 1,0 1-1,0 0 0,-1-1 1,1 1-1,-1 1 0,-7-7 1,9 9 8,1 0 0,-1 0 1,0 0-1,0 0 0,1 0 0,-1 0 1,0 1-1,0-1 0,0 1 0,0-1 1,0 1-1,0 0 0,0-1 1,0 1-1,0 0 0,0 1 0,0-1 1,0 0-1,0 0 0,0 1 0,0-1 1,0 1-1,0 0 0,1-1 1,-1 1-1,0 0 0,0 0 0,-2 2 1,3-2 31,0 0 1,0 0 0,0 0 0,0 0-1,0 0 1,0 0 0,0 0 0,0 0-1,0 0 1,1 0 0,-1 1 0,0-1 0,1 0-1,-1 0 1,1 1 0,0-1 0,-1 1-1,1-1 1,0 0 0,0 1 0,0-1-1,-1 1 1,2-1 0,-1 0 0,0 1 0,0-1-1,0 1 1,1-1 0,-1 0 0,1 1-1,-1-1 1,1 0 0,-1 1 0,1-1-1,0 0 1,0 1 0,1 2 28,1-1 0,-1 0 1,1 0-1,-1-1 0,1 1 0,0 0 1,0-1-1,0 0 0,0 0 0,0 0 1,0 0-1,6 2 0,-1-2 78,-1 0-1,1-1 0,-1 0 1,1 0-1,-1-1 1,1 0-1,0 0 1,-1-1-1,1 0 0,-1 0 1,1-1-1,-1 0 1,0 0-1,1 0 0,-1-1 1,0-1-1,-1 1 1,8-6-1,2-1-40,-1-1 1,0 0-1,-1-1 0,0-1 1,-1-1-1,16-20 0,-19 20-15,-2 0-1,8-15 1,-9 15-283,1 0 0,15-21 0,-22 34 218,-1 0 1,1 0-1,0 0 1,0 0 0,0 0-1,0 0 1,1 1-1,-1-1 1,0 0 0,0 1-1,0-1 1,1 0-1,0 0 1,-1 1 23,0 0 0,-1 0 0,1 0 0,-1 0-1,1 0 1,-1 1 0,1-1 0,-1 0 0,1 0 0,-1 0 0,0 0 0,1 1 0,-1-1 0,1 0-1,-1 0 1,1 1 0,-1-1 0,0 0 0,1 1 0,-1-1 0,1 0 0,-1 1 0,0-1-1,0 1 1,1-1 0,-1 0 0,0 1 0,0-1 0,1 1 0,-1-1 0,0 1 0,0-1 0,0 1-1,0-1 1,0 1 0,4 18 47,-1 1-1,-1-1 1,0 1 0,-2-1-1,0 1 1,-4 20 0,2-4 13,0-4 165,-1 0 0,-1 0 1,-2-1-1,-12 40 0,18-69-197,-1 0 0,1-1 0,-1 1 0,0-1-1,1 1 1,-1-1 0,0 1 0,0-1 0,0 1 0,0-1 0,0 0-1,0 1 1,0-1 0,-1 0 0,1 0 0,0 0 0,-1 0-1,1 0 1,-3 1 0,3-2-9,-1 0 0,0 0 0,1 0 0,-1 0 0,0 0 0,1 0-1,-1-1 1,1 1 0,-1 0 0,1-1 0,-1 1 0,0-1 0,1 0 0,0 0 0,-1 1-1,1-1 1,-1 0 0,1 0 0,0 0 0,0-1 0,-2-1 0,-5-5-18,0 0 1,1-1-1,0 0 0,-7-10 1,11 14-61,0 0 1,0-1 0,0 1-1,1-1 1,0 1 0,0-1-1,0 0 1,1 0 0,0 0-1,-1-5 1,2 10 40,0 0 1,0 0-1,0 0 0,1 0 0,-1 0 0,0 0 1,0 1-1,0-1 0,1 0 0,-1 0 1,0 0-1,1 1 0,-1-1 0,1 0 0,-1 0 1,1 1-1,-1-1 0,1 0 0,-1 1 1,1-1-1,0 0 0,-1 1 0,2-1 0,-1 0 40,1 0 0,0 1-1,-1-1 1,1 1-1,0-1 1,-1 1-1,1 0 1,0 0 0,0 0-1,-1 0 1,3 0-1,3 1 191,1 0 0,-1 1-1,0-1 1,11 6-1,5 3 73,-1 1 0,-1 1-1,37 28 1,-14 2-1855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35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79 2144,'-6'-12'7129,"-8"19"-5002,-14 10-1047,9-6-742,0 1 0,1 2 0,0 0 1,1 0-1,1 2 0,-28 32 1,42-45-316,1-1 0,-1 1-1,0 0 1,1 0 0,0-1 0,-1 1 0,1 0 0,0 0 0,1 0 0,-1 0 0,0 0 0,1 0 0,0 1 0,0-1 0,0 0 0,0 0 0,0 0 0,1 0 0,-1 0 0,1 0 0,0 0 0,0 0 0,0 0 0,0 0 0,0 0 0,1 0 0,-1-1 0,1 1 0,0 0 0,0-1 0,0 0 0,2 3 0,2 1 25,0-1 1,1 1-1,-1-1 0,1-1 1,0 1-1,0-1 0,0 0 1,1-1-1,0 0 0,-1 0 1,10 2-1,-3-3 34,1 1 0,-1-2 0,0 0 0,1 0 0,-1-2 0,1 0 0,-1 0 0,1-1-1,19-6 1,-26 6-26,0-1 0,0 0 0,0 0 0,0-1 0,0 0 0,-1 0 0,0-1 0,0 0 0,0 0 0,0-1 0,-1 0 0,0 0 0,0 0 0,0-1 0,-1 1 0,8-16 0,-10 15-45,0-1 1,0 0 0,-1 1 0,-1-1-1,1 0 1,-1 0 0,0 0-1,-1 0 1,0 0 0,0 0-1,-1 0 1,-3-15 0,2 12-64,-1 1 1,0 0-1,-1-1 1,0 1-1,-1 0 1,0 1-1,0-1 1,-1 1 0,-8-11-1,10 16-27,0 1 0,0-1 1,0 1-1,0-1 0,-1 1 0,1 0 0,-1 1 0,0-1 1,0 1-1,0 0 0,0 0 0,0 1 0,0-1 0,0 1 0,-1 0 1,1 1-1,0-1 0,-1 1 0,1 0 0,-1 1 0,1-1 1,0 1-1,-1 0 0,1 0 0,0 1 0,0-1 0,0 1 0,0 0 1,0 0-1,0 1 0,1 0 0,-1 0 0,1 0 0,0 0 1,0 1-1,-5 4 0,8-6-138,-1-1 1,1 1-1,0-1 1,-1 1-1,1 0 0,0-1 1,0 1-1,1 0 1,-1 0-1,-1 4 1,2-5 27,0-1 0,0 1 0,0 0 0,0 0 0,0-1 0,0 1 0,0 0 1,0 0-1,0-1 0,1 1 0,-1 0 0,0 0 0,0-1 0,1 1 0,-1 0 1,0-1-1,1 1 0,-1 0 0,1-1 0,-1 1 0,1-1 0,-1 1 0,1-1 0,0 1 1,-1-1-1,1 1 0,-1-1 0,1 0 0,0 1 0,-1-1 0,2 1 0,14 6-1837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36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3808,'-3'3'411,"1"1"0,0 0 0,-1-1 0,2 1 0,-1 0-1,0 0 1,1 0 0,0 0 0,0 1 0,0-1 0,0 0 0,1 1 0,-1 6 0,-1 11 268,-7 63 998,4 87 0,4-100-989,3 140 691,-5 96-326,2-304-1198,1 0 0,-1 0 0,0 0-1,0 0 1,0 0 0,0 0 0,-1 0 0,-2 5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3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8 3808,'-8'-8'1123,"6"12"-303,-3 9 1578,-4 6-1551,1 1-1,0 0 1,1 0-1,-4 25 0,9-39-742,-39 198 1284,-6 18 77,47-221-1386,-1 1 1,1-1-1,0 0 0,0 1 0,0-1 1,0 1-1,0-1 0,0 1 1,0-1-1,0 1 0,1 2 0,-1-4-68,0 0-1,0 0 1,0 0-1,0 0 0,0 1 1,0-1-1,0 0 1,1 0-1,-1 0 1,0 0-1,0 0 0,0 0 1,0 0-1,0 1 1,0-1-1,1 0 1,-1 0-1,0 0 1,0 0-1,0 0 0,0 0 1,0 0-1,1 0 1,-1 0-1,0 0 1,0 0-1,0 0 0,0 0 1,1 0-1,-1 0 1,0 0-1,0 0 1,0 0-1,0 0 0,0 0 1,1 0-1,8-9 189,21-36-434,9-12-132,-28 43 212,52-62-389,-58 71 504,0 0-1,1 0 1,0 1 0,0 0 0,0 0-1,14-6 1,-18 9 20,0 0 1,0 0-1,0 1 1,0-1-1,0 1 0,0-1 1,0 1-1,0 0 1,0 0-1,0 0 0,0 0 1,3 1-1,-3-1 9,-1 1 0,0-1 0,0 1 0,0 0 0,1-1 0,-1 1 0,0 0 0,0-1 0,0 1 0,0 0 0,0 0 0,-1 0 0,1 0 0,0 0 0,0 0 0,0 0 0,-1 1 0,1-1 0,-1 0 0,1 0 0,0 3 0,0 0 4,0 0 1,0 0-1,-1 0 0,1 1 1,-1-1-1,0 0 0,0 0 0,-1 1 1,1-1-1,-1 0 0,0 0 0,0 0 1,0 0-1,-1 0 0,1 0 0,-1 0 1,0 0-1,-4 6 0,3-5 78,0-1-1,0 1 0,-1-1 1,0 1-1,0-1 0,0 0 1,0-1-1,0 1 0,-1-1 1,0 0-1,0 0 0,1 0 1,-2 0-1,1-1 0,0 0 1,0 0-1,-1-1 0,1 1 1,-1-1-1,-7 1 1,14-2-8,0 0 0,1 1 0,-1-1 0,0 1 0,1 0 1,-1-1-1,0 1 0,0 0 0,0 0 0,2 2 0,7 4 378,116 59 829,-109-55-1351,-2 0-1322,-4-6-2692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3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 2496,'-4'0'9865,"3"-1"-9901,1 1 79,0-1-1,0 1 1,0 0 0,0 0 0,0 0-1,0 0 1,0 0 0,0 0 0,0-1-1,0 1 1,0 0 0,0 0 0,0 0-1,1 0 1,-1 0 0,0 0 0,0 0-1,0-1 1,0 1 0,0 0 0,0 0-1,0 0 1,1 0 0,-1 0 0,0 0-1,0 0 1,0 0 0,0 0 0,0 0-1,0 0 1,1 0 0,-1 0 0,0 0-1,0 0 1,0 0 0,0 0 0,0 0-1,1 0 1,-1 0 0,0 0 0,0 0-1,15-1 617,24 1-710,-26 0 283,84-5 224,-55 2-284,52 4 0,11 0 311,-59-2-7228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1728,'5'-7'4506,"-5"22"-3858,0-10-560,5 130 403,3 183 1066,0-173-791,-6-124-476,-2-20-257,0 0 0,0 0 0,0 0 0,0-1 0,0 1 0,0 0 0,0 0 0,1 0-1,-1 0 1,0 0 0,0-1 0,1 1 0,-1 0 0,0 0 0,1-1 0,-1 1 0,1 0 0,-1-1 0,1 1-1,-1 0 1,1-1 0,0 1 0,-1-1 0,2 2 0,0-2 2,-1 0 1,0 0-1,0 0 0,0-1 1,1 1-1,-1 0 1,0-1-1,0 1 0,0 0 1,1-1-1,-1 1 0,0-1 1,0 0-1,0 1 1,0-1-1,1-2 0,33-25-49,-22 17-61,26-18-1,-7 9 149,-12 7-168,0 1-1,0 0 0,35-12 1,-54 23 114,0 0 0,1 1 0,-1-1 0,1 1 0,-1 0 0,1-1 0,-1 1 0,0 0 0,1 0 0,-1 0 0,1 0 0,-1 0 0,1 0 0,-1 0 0,1 0 0,-1 1 1,1-1-1,-1 1 0,1-1 0,-1 1 0,0-1 0,1 1 0,-1 0 0,0 0 0,0-1 0,0 1 0,1 0 0,-1 0 0,0 0 0,0 1 0,0-1 0,0 0 0,-1 0 0,1 0 0,0 1 0,0-1 1,-1 0-1,1 1 0,-1-1 0,1 1 0,-1 1 0,2 4 103,-1 1 0,0-1-1,0 1 1,-1 0 0,0-1 0,-2 13 0,-6 56 411,7-61-559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 3488,'-13'0'1568,"-14"8"-1344,9 0 1408,10-2-928,-17 7 992,-1 6-992,-14 4 352,10 1-608,-4-2-64,7 5-224,-4 0-32,15-1-64,-6-2-128,4-1 32,5 1 96,5-5-32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7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0 931 2304,'5'26'5418,"-5"-60"-2895,7-168 517,-2 156-2802,3 1 0,1-1 1,2 2-1,1 0 0,23-50 0,51-73-48,-66 136-173,1 0-1,1 1 1,28-29-1,-39 48-30,0 1 0,0 0 1,1 1-1,0 1 0,23-14 0,-30 20 2,0 0 0,0 0 0,1 0 0,-1 0 0,1 1 0,-1 0 0,1 0 0,6 0 0,-9 1 12,1 0 0,-1 1 0,0-1 0,1 1 0,-1 0 0,0 0 0,0 0 0,1 0 0,-1 0 0,0 1-1,0-1 1,0 1 0,-1 0 0,6 4 0,-3-1 9,0 0 0,-1 1 1,1 0-1,-1 0 0,0 0 0,0 0 0,-1 1 0,0-1 0,0 1 1,0 0-1,-1 0 0,0 0 0,-1 0 0,1 0 0,-2 0 0,1 1 0,-1-1 1,0 0-1,0 1 0,-2 7 0,2-8 67,-1-1 1,-1 1 0,1-1-1,-1 1 1,0-1-1,0 0 1,-1 0-1,0 0 1,0 0-1,-1 0 1,1-1-1,-1 1 1,0-1-1,-1 0 1,1 0-1,-1-1 1,0 1-1,0-1 1,-1 0 0,1 0-1,-1-1 1,-9 5-1,-3-2 229,0 0 0,-1-1 1,-37 5-1,38-8-541,-24-2 0,31 0-1146,-1-1 0,-20-5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8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 2976,'0'0'30,"0"0"1,0-1-1,-1 1 1,1 0-1,0 0 1,0 0-1,0 0 0,0 0 1,-1-1-1,1 1 1,0 0-1,0 0 1,0 0-1,0 0 1,0-1-1,0 1 0,0 0 1,-1 0-1,1-1 1,0 1-1,0 0 1,0 0-1,0 0 1,0-1-1,0 1 0,0 0 1,0 0-1,0-1 1,0 1-1,0 0 1,0 0-1,0 0 0,0-1 1,1 1-1,-1 0 1,0 0-1,0 0 1,0-1-1,0 1 1,0 0-1,0 0 0,0 0 1,1-1-1,-1 1 1,0 0-1,0 0 1,0 0-1,0 0 1,1 0-1,-1 0 0,0-1 1,3-1 141,-1 50 3726,-3 69-1786,-21 145 0,20-250-1302,3-16-194,2-18-159,23-62-719,46-99 1,-70 180 243,31-64-348,-30 61 324,1 0 0,0 0 0,0 0 0,0 1 0,1 0 0,0 0 0,0 0-1,9-6 1,-13 10 39,-1 1 1,1 0-1,-1-1 0,1 1 0,-1 0 0,1-1 0,0 1 1,-1 0-1,1 0 0,-1 0 0,1 0 0,0-1 0,-1 1 1,1 0-1,0 0 0,-1 0 0,1 0 0,0 0 0,-1 0 1,1 1-1,-1-1 0,1 0 0,0 0 0,-1 0 0,1 1 1,0-1-1,-1 0 0,2 1 0,-1 0-3,0 1-1,0-1 1,0 0 0,0 1 0,0-1-1,-1 0 1,1 1 0,0-1-1,-1 1 1,1-1 0,0 3 0,0 3-10,1 0 1,-2 0-1,1 0 1,-1 12 0,-2-6 106,0 0 1,0-1 0,-2 1 0,1-1 0,-2 0 0,0 0 0,0 0-1,-11 18 1,14-27-22,0 0-1,0 0 0,-1-1 1,1 1-1,-1-1 0,1 1 1,-1-1-1,0 0 0,0 0 1,0 0-1,-6 2 0,48 50 2198,-28-36-2228,7 14-569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1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35 339 3488,'-1'2'3013,"12"2"-1411,20 2-308,-24-7-1137,-1 0-1,1 0 1,-1 0-1,1 0 1,-1-1-1,1 0 1,-1-1-1,0 0 1,0 1-1,0-2 1,-1 1-1,1-1 1,-1 0-1,0 0 1,0 0-1,7-9 1,-4 5-12,-2 0 1,1-1 0,-1 1-1,0-2 1,-1 1 0,0-1-1,0 0 1,-1 0 0,5-19-1,-6 15-27,0 0 1,-1 0-1,0-21 0,-2 27-89,-1 0 0,1 0 1,-2 0-1,1 0 0,-1 0 0,0 1 1,-1-1-1,-3-7 0,6 14-41,-1-1 0,0 1 1,1 0-1,-1-1 0,0 1 0,0 0 0,0-1 0,0 1 0,0 0 0,0 0 1,0 0-1,0 0 0,0 0 0,0 0 0,-1 0 0,1 1 0,0-1 0,-1 0 1,1 1-1,0-1 0,-3 0 0,3 1 3,0 0 1,0 1-1,-1-1 1,1 0-1,0 0 1,0 1-1,0-1 1,0 1-1,0-1 1,0 1-1,0-1 1,0 1-1,0 0 1,0 0 0,0-1-1,0 1 1,0 0-1,1 0 1,-1 0-1,0 0 1,1 0-1,-1 0 1,0 0-1,1 0 1,-1 0-1,0 2 1,-4 10 40,0 1 0,1 0 0,0 0 0,1 1 0,0-1 1,1 0-1,1 23 0,1-11 38,1-1 1,2 1-1,8 38 0,-5-36 101,-2-1-1,1 51 1,-8 57 77,3-130-234,0-3-8,-1 38 157,-2 0-1,-1 0 0,-15 56 1,18-90-102,-7 20 228,-16 39 1,21-58-176,-1 0 1,0 0 0,0-1 0,0 1 0,-1-1 0,0 0 0,0 0 0,-1-1 0,1 1 0,-9 5-1,12-10-52,-1 0 0,1 1 0,0-1 0,-1-1 0,1 1 0,-1 0 0,1 0 0,-1-1 0,1 0 0,-1 1 0,1-1 1,-1 0-1,0 0 0,1 0 0,-4-1 0,4 0-59,1 1 0,0 0 0,0-1 0,-1 1 1,1-1-1,0 1 0,0-1 0,0 0 0,0 0 0,-1 1 1,1-1-1,0 0 0,0 0 0,1 0 0,-1 0 1,0 0-1,0 0 0,0 0 0,1 0 0,-1-1 1,0 1-1,1 0 0,-1 0 0,1 0 0,0-1 1,-1 1-1,1 0 0,0-1 0,0 1 0,0 0 1,0-1-1,0 1 0,0 0 0,0-2 0,2-5-125,-1 0 0,1 0 0,0 1 0,1-1 0,0 1 0,0 0 0,7-11-1,34-48-232,-40 60 333,1 0-52,-1 0 0,1 0 0,1 0 0,-1 1 0,1 0 0,0 0 0,0 0 0,8-4 0,-12 8 38,0 0 0,0 0 1,1 0-1,-1 0 0,0 0 0,1 1 1,-1-1-1,1 1 0,-1-1 0,0 1 1,1 0-1,-1 0 0,1 0 0,-1 1 0,1-1 1,-1 0-1,0 1 0,1-1 0,-1 1 1,0 0-1,1 0 0,-1 0 0,0 0 1,0 0-1,0 1 0,0-1 0,0 1 1,0-1-1,3 4 0,5 6-28,14 21 0,-17-21 188,1-1 0,0 0 0,13 12 0,-12-15-45,-1-1 0,1-1 0,0 0 0,1 0 0,-1-1-1,1 0 1,0 0 0,0-1 0,0 0 0,0-1 0,0 0 0,1-1-1,13 0 1,-9 0 53,1-2-1,-1 0 1,0-1-1,1 0 1,-1-1 0,0-1-1,0 0 1,20-10-1,-23 9-36,-1-2 0,0 0-1,0 0 1,-1-1 0,0 0 0,0 0 0,-1-1-1,0-1 1,14-19 0,-14 16-70,-1 0 0,-1-1 0,0 1 0,0-1 0,-2 0 0,0-1 0,0 0 0,2-15 0,-5 1-170,-2 27 116,0 1-1,-1-1 1,1 0-1,0 1 1,-1-1 0,1 0-1,-1 1 1,1-1-1,-1 1 1,0-1-1,0 1 1,1-1 0,-1 1-1,-2-2 1,3 2 8,-1 1 0,1 0 0,-1-1 0,0 1 0,1-1 0,-1 1 0,0 0 0,1 0-1,-1-1 1,0 1 0,0 0 0,1 0 0,-1 0 0,0 0 0,0 0 0,1 0 0,-1 0 0,0 0 0,1 0 0,-1 0 0,0 0 0,0 1 0,1-1 0,-1 0 0,0 1 0,-18 9-312,12-5 243,1 1 1,0 0 0,0 0-1,0 0 1,1 0-1,0 1 1,0 0 0,1 0-1,-4 9 1,3-7 87,0 2 0,1-1 0,1 0 1,0 1-1,0-1 0,-2 19 0,5-21 49,0-1 1,1 1-1,-1-1 0,2 1 0,-1-1 1,1 0-1,0 0 0,0 0 0,1 0 0,0 0 1,0 0-1,1 0 0,0-1 0,0 0 1,0 0-1,1 0 0,10 10 0,-11-12 2,0 0 0,1 0 0,-1-1 0,1 0 0,0 0 0,0 0 0,0 0 0,0-1 0,1 0 0,-1 0 0,0 0 0,1-1 0,0 0 0,-1 0 0,1 0 0,0 0 0,-1-1 0,1 0 0,0-1 0,-1 1 0,1-1 0,0 0 0,-1 0 0,7-3 0,4-4 13,0 0 0,0-2 0,0 0 0,-1 0 0,18-19 0,-18 17-56,14-11-64,178-137-70,-197 153 117,-8 5-47,1 0-1,0 0 0,0 0 1,0 0-1,0 0 0,1 1 0,4-2 1,-8 3 52,0 0 0,0 0 0,1 0 0,-1-1 1,0 1-1,0 0 0,0 0 0,1 0 0,-1 0 1,0 0-1,0 0 0,1 0 0,-1 0 0,0 0 0,0 0 1,1 0-1,-1 0 0,0 1 0,0-1 0,0 0 1,1 0-1,-1 0 0,0 0 0,0 0 0,0 0 0,1 0 1,-1 1-1,0-1 0,0 0 0,0 0 0,0 0 1,1 1-1,-1-1 0,0 0 0,0 0 0,0 0 0,0 1 1,0-1-1,0 0 0,0 0 0,0 0 0,0 1 0,1-1 1,-1 0-1,0 0 0,0 1 0,0-1 0,0 0 1,0 0-1,0 1 0,-1-1 0,1 0 0,0 0 0,0 0 1,0 1-1,0-1 0,0 0 0,-8 18 175,5-12-176,-4 6-16,0-1 0,0 0 0,-19 21 1,7-10-5,-4 5 134,-18 24-91,37-45 8,0 0 1,0 0-1,1 0 1,0 0-1,0 0 0,-3 13 1,6-17-17,-1 0 0,1 0 1,-1 0-1,1 0 0,0 0 1,0 0-1,0 0 0,0 0 0,0 0 1,1 0-1,-1 0 0,0 0 1,1 0-1,0 0 0,-1 0 1,1-1-1,0 1 0,0 0 1,0 0-1,0 0 0,0-1 0,3 3 1,-2-2 2,0 0 1,1-1-1,-1 1 0,1-1 1,0 1-1,0-1 1,-1 0-1,1 0 0,0 0 1,0-1-1,0 1 0,0-1 1,0 1-1,0-1 1,4 0-1,16 0 77,0-2 0,0 0 0,38-8-1,-49 7-28,0-1 0,-1 0 0,1-1-1,-1 0 1,1-1 0,-2 0 0,1-1-1,16-13 1,-6-1 15,-1-1-1,-1 0 1,0-2-1,20-37 1,71-117 134,-80 129-144,41-74-5,-51 79-74,-2-1 1,22-89 0,-27 68-14,-13 58-95,1 1 1,-1-1-1,0 0 1,0 1 0,-1-1-1,-2-9 1,3 16 109,0 1 1,0 0 0,0-1 0,0 1-1,0-1 1,0 1 0,-1-1 0,1 1-1,0 0 1,0-1 0,-1 1-1,1-1 1,0 1 0,0 0 0,-1-1-1,1 1 1,0 0 0,-1-1-1,1 1 1,-1 0 0,1 0 0,0-1-1,-1 1 1,1 0 0,-1 0 0,1 0-1,0 0 1,-1 0 0,1-1-1,-1 1 1,1 0 0,-1 0 0,1 0-1,-1 0 1,1 0 0,-1 0-1,1 0 1,0 0 0,-1 1 0,1-1-1,-1 0 1,1 0 0,-1 0 0,1 0-1,0 1 1,-1-1 0,1 0-1,-1 0 1,1 1 0,0-1 0,-1 0-1,1 1 1,-1 0 0,-3 2-46,0 1-1,0 0 1,-6 7 0,-4 8 15,1 0 0,1 1 0,0 0 0,-9 24 0,-28 92-52,39-98 120,1 1-1,2 0 1,1 1-1,3 0 0,1-1 1,5 65-1,13 12 83,-15-111-48,0 0 1,0 1 0,0-1-1,1 0 1,0 0-1,0 0 1,4 7 0,-5-11-37,-1 1 0,1-1 0,0 0 0,0 0 0,0 0 0,0 0-1,0 0 1,1 0 0,-1 0 0,0 0 0,0 0 0,1 0 0,-1-1 0,0 1 0,1 0 0,-1-1 0,1 1 0,-1-1 0,0 0 0,1 0 0,-1 1 0,1-1 0,-1 0 0,1 0 0,0 0 0,-1 0 0,1-1 0,-1 1 0,0 0 0,3-1 0,2-2 6,0 1 1,0-1-1,0 0 0,0 0 1,-1-1-1,1 1 0,7-9 1,35-35 24,-25 22-28,2-3-12,-1-1 0,21-34 0,-31 46-216,-9 12 14,-7 12-51,-5 9 214,1 2-1,-8 30 1,12-38 16,-2 5 73,1 1 1,1 0-1,-1 25 1,3-31-16,0-1 0,1 0 0,0 1 0,1-1 0,0 0 0,0 0 0,6 14 0,-7-21-19,0 1-1,1-1 0,-1 0 0,0 0 0,1 0 1,-1 0-1,1 0 0,0 0 0,-1-1 0,1 1 1,0 0-1,0-1 0,0 1 0,0-1 0,0 0 0,1 0 1,-1 0-1,0 0 0,0 0 0,1 0 0,-1-1 1,1 1-1,-1-1 0,1 0 0,-1 1 0,0-1 1,1 0-1,-1 0 0,1-1 0,-1 1 0,4-1 1,0-1 10,1 0 1,-1 0 0,1-1-1,-1 1 1,0-1-1,0-1 1,0 1 0,0-1-1,-1 0 1,9-9 0,0-1-6,0-1-1,-2-1 1,20-31 0,24-58-163,-31 56 127,-12 27-292,-16 44-38,-5 28 250,-6 46 227,14-84-70,-1-1-1,1 1 0,1-1 0,0 1 1,1-1-1,3 14 0,-4-24-63,-1 1 1,0-1-1,1 0 0,-1 0 0,1 1 0,-1-1 0,1 0 0,-1 0 0,1 0 0,0 0 0,0 0 1,-1 0-1,1 0 0,0 0 0,0 0 0,0 0 0,0 0 0,0 0 0,0-1 0,1 1 0,-1 0 1,0-1-1,0 1 0,0-1 0,1 1 0,-1-1 0,0 0 0,0 0 0,1 1 0,-1-1 0,0 0 1,1 0-1,-1 0 0,0 0 0,1 0 0,-1-1 0,0 1 0,0 0 0,1-1 0,-1 1 0,0-1 1,0 1-1,0-1 0,1 1 0,-1-1 0,0 0 0,0 0 0,0 1 0,0-1 0,0 0 0,1-2 1,16-17 63,15-24 1,-15 18-118,4-4 46,-2-1 0,-1 0 1,26-60-1,-42 85-3,-2 1-8,1 2 1,-1-1 0,1 0 0,0 0 0,0 0 0,4-3 0,-5 5-12,1 1-1,-1 0 0,0 0 1,1 0-1,0 0 1,-1 0-1,1 0 0,-1 0 1,1 1-1,0-1 1,0 0-1,-1 1 1,1 0-1,0-1 0,0 1 1,0 0-1,0 0 1,2 0-1,-2 0-4,1 0 1,-1 0-1,1 1 0,-1-1 1,1 1-1,-1-1 0,1 1 1,-1 0-1,0 0 0,1 0 1,-1 0-1,0 0 1,0 1-1,0-1 0,3 3 1,-2-1 7,0 0 1,-1 0-1,1 0 1,-1 0-1,0 0 1,0 1-1,0-1 1,-1 1-1,2 4 1,1 7 43,0 0 1,-1 0 0,-1 1 0,0 15-1,-1-20 15,1 20-64,-1-7-62,7 40 0,-7-59 103,0 1 0,1-1 1,-1 1-1,1-1 0,0 0 0,1 0 0,-1 0 0,1 0 0,0 0 1,1-1-1,-1 1 0,7 6 0,-7-9-15,-1 0 1,1-1-1,0 1 1,-1 0-1,1-1 0,0 0 1,0 1-1,0-1 1,0-1-1,1 1 0,-1 0 1,0-1-1,0 1 1,0-1-1,1 0 0,-1 0 1,0 0-1,0-1 1,0 1-1,1-1 0,-1 0 1,0 0-1,0 0 1,0 0-1,0 0 1,0-1-1,4-2 0,0 0 6,0-1-1,0 0 0,0 0 1,-1 0-1,0-1 0,0 0 1,0-1-1,-1 1 0,6-10 1,1-6 19,-1 0 0,0 0 0,12-44 0,-20 59-50,-1 0 0,0-1 1,0 1-1,-1-1 1,0 1-1,0-1 0,-1 1 1,0-1-1,-1-11 1,0 19 10,1-1-1,0 1 1,0 0 0,0 0 0,0-1 0,0 1 0,0 0 0,0 0 0,0-1 0,0 1 0,0 0-1,-1 0 1,1 0 0,0-1 0,0 1 0,0 0 0,0 0 0,-1 0 0,1 0 0,0-1-1,0 1 1,0 0 0,-1 0 0,1 0 0,0 0 0,0 0 0,-1 0 0,1 0 0,0-1 0,0 1-1,-1 0 1,1 0 0,0 0 0,0 0 0,-1 0 0,1 0 0,-11 7-125,-6 11 31,10-8 88,1 1 1,0 0-1,1 0 1,1 0 0,0 1-1,0-1 1,1 1-1,-3 16 1,6-21 8,-1-1 1,1 0-1,0 0 0,1 0 1,-1 0-1,1 1 1,1-1-1,1 6 0,-2-8 10,1 0-1,0 0 0,0-1 1,0 1-1,0-1 1,0 1-1,1-1 0,-1 0 1,1 0-1,0 0 0,0 0 1,0 0-1,4 2 0,-5-4 17,0 0-1,0 1 0,0-1 0,0 0 0,1 0 0,-1 0 1,0-1-1,0 1 0,1 0 0,-1-1 0,0 0 0,1 1 1,-1-1-1,1 0 0,-1 0 0,0 0 0,5-1 1,-4 0 3,0 0 0,0-1 0,0 1 0,1-1 1,-1 1-1,-1-1 0,1 0 0,0 0 1,0 0-1,-1-1 0,3-2 0,3-4 6,0-1 0,-1-1 0,0 1 0,-1-1 0,8-16 0,78-159-277,-89 181 231,6-11-209,-7 15 84,-3 11 34,-69 208 111,53-171 38,10-26-6,-24 76 353,30-95-367,1-1 1,0 1-1,-1 0 1,1 0 0,0 0-1,0 0 1,1 0-1,-1-1 1,0 1 0,0 0-1,1 0 1,-1 0-1,1-1 1,0 1 0,-1 0-1,1-1 1,0 1-1,0 0 1,0-1 0,0 1-1,1-1 1,-1 0-1,0 1 1,0-1-1,1 0 1,-1 0 0,1 0-1,-1 0 1,1 0-1,0 0 1,-1 0 0,1 0-1,3 0 1,2 2 17,1-1-1,-1 0 1,1 0 0,0-1 0,0 0 0,12 0 0,10-2-207,0 0 1,1-2 0,55-12-1,-73 11-370,6 0-902,0-2 0,0 0 0,30-15 0,-21 8-513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2976,'0'7'2056,"-1"0"0,0 0 0,-3 11 0,-11 30 941,-28 53-2128,33-79 166,-45 87 34,-11 24-533,63-123-651,-9 19 143,11-28-281,1 1 1,-1 0-1,0-1 0,0 1 0,0-1 1,-1 1-1,1-1 0,0 1 0,-1-1 1,1 0-1,-3 2 0,-2 0-1245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23 3712,'-7'-13'1221,"9"3"1108,-2 14-1639,5 38 2350,-5 243-59,0-280-3770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5:59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0 4064,'1'1'113,"-1"-1"-1,1 0 1,-1 1 0,0-1-1,0 1 1,1-1 0,-1 1-1,0-1 1,0 1 0,0-1-1,1 1 1,-1-1 0,0 1-1,0-1 1,0 1 0,0-1-1,0 1 1,0 0 0,0-1-1,0 1 1,0-1 0,0 1 0,-1-1-1,1 1 1,0 0 0,-4 18 1330,-2-2-663,-1 0 1,0 0-1,-1-1 0,-1 0 1,-17 22-1,-63 71 1138,21-28-1531,43-48-82,3 2 1,-34 66 0,38-66-3815,35-43-1803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29 3328,'1'-1'339,"-1"0"0,1-1 0,0 1 1,0 0-1,0 0 0,-1 0 0,1 0 0,0 0 1,1 1-1,-1-1 0,0 0 0,0 0 0,0 1 0,0-1 1,1 0-1,1 0 0,26-9 1852,-27 9-2168,-1 1 0,0-1 0,1 1 0,-1 0 0,0 0-1,1 0 1,-1 0 0,0 0 0,1 0 0,-1 0 0,0 0 0,1 1 0,-1-1 0,0 0 0,1 1-1,-1-1 1,0 1 0,0 0 0,1-1 0,0 2 0,-1-1-15,0 0 0,0 0 0,-1 0 0,1 0 1,0 1-1,-1-1 0,1 0 0,0 0 0,-1 1 0,0-1 0,1 0 0,-1 1 0,0-1 1,0 1-1,1-1 0,-1 2 0,-1 5 17,0-1 0,0 0 0,0 0 0,-1 0 0,0 1 1,-5 9-1,-12 24 890,-2-2 1,-32 45 0,38-60-287,14-24-593,1 0 0,0 1 1,-1-1-1,1 0 1,0 1-1,0-1 1,-1 1-1,1-1 1,0 1-1,0-1 0,-1 1 1,1-1-1,0 1 1,0-1-1,0 1 1,0-1-1,0 1 1,0-1-1,0 1 0,0-1 1,0 1-1,0-1 1,0 1-1,0-1 1,1 2-1,-1-2-3,1 0 0,-1 1 0,1-1-1,-1 0 1,1 0 0,-1 0 0,1 1 0,-1-1 0,1 0-1,0 0 1,-1 0 0,1 0 0,-1 0 0,1 0 0,0 0-1,-1 0 1,1 0 0,0 0 0,33-10 391,-30 9-452,18-7 125,-11 4-147,1-1-1,1 2 0,-1 0 0,0 0 0,19-1 0,-30 4-81,0 0-1,0 0 0,0 0 1,0 0-1,-1 1 0,1-1 1,0 0-1,0 0 0,0 1 1,0-1-1,-1 0 0,1 1 0,0-1 1,0 1-1,-1-1 0,1 1 1,1 0-1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2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219 339 2080,'9'-16'1034,"-7"11"-346,1 0 0,0 1 0,6-8 0,-9 11-630,0 1-1,1 0 0,-1-1 0,0 1 0,1-1 0,-1 1 0,0 0 1,0-1-1,1 1 0,-1-1 0,0 1 0,0-1 0,0 1 1,0-1-1,0 1 0,0 0 0,1-1 0,-1 1 0,0-1 0,0 1 1,0-1-1,-1 1 0,1-1 0,0 1 0,0-1 0,0 1 0,0-1 1,0 1-1,-1-1 0,1 1 0,0 0 0,0-1 0,-1 1 0,1-1 1,0 1-1,0 0 0,-1-1 0,0 0 0,0 1-2,0-1 0,1 1 0,-1-1 0,0 1 0,0 0-1,0-1 1,0 1 0,0 0 0,0 0 0,0 0 0,0-1 0,0 1 0,0 0 0,-1 0-1,1 1 1,0-1 0,0 0 0,0 0 0,0 0 0,-1 1 0,-15 7 90,1 0-1,0 1 1,0 0 0,1 2 0,1-1 0,-1 2 0,2 0 0,0 1 0,0 0 0,1 1-1,-11 17 1,19-26-137,1 0 0,1 0 0,-1 0 0,1 0 0,-1 1 0,2-1 0,-3 8 0,4-12 15,-1 1 1,1-1-1,0 1 1,0-1-1,0 1 1,-1-1-1,1 0 1,1 1-1,-1-1 1,0 1-1,0-1 1,1 1-1,-1-1 1,0 0-1,1 1 1,-1-1-1,1 0 1,0 1-1,-1-1 1,1 0-1,0 0 0,0 0 1,0 0-1,0 0 1,0 0-1,0 0 1,0 0-1,0 0 1,1 0-1,-1 0 1,0 0-1,0-1 1,1 1-1,1 0 1,3 0 57,0 1 0,0-1 0,1-1 0,-1 1 0,0-1 0,0 0 0,1-1 0,-1 1 1,0-1-1,1-1 0,5-1 0,0 0-18,-1-1 1,1-1-1,-1 0 1,19-12-1,-21 11-11,0-1-1,-1-1 1,0 1-1,0-1 1,-1-1-1,0 1 1,-1-1-1,0 0 1,0-1-1,8-19 1,-7 14-17,-1-1 1,-1 0 0,-1 0-1,0 0 1,-1-1 0,2-22-1,-5 30-24,0 0 1,-1 0-1,1 0 0,-2 0 0,1 1 0,-1-1 0,-1 1 0,1-1 1,-1 1-1,-1 0 0,0 0 0,0 0 0,0 0 0,-1 1 1,0 0-1,-9-10 0,6 9-45,-1 0 1,0 0-1,0 1 1,-1 0-1,1 1 0,-1 0 1,-1 0-1,1 1 1,-1 1-1,0 0 0,-21-5 1,21 6-33,1 1-1,-1 0 1,1 1-1,-1 0 1,1 1 0,-1 0-1,0 1 1,-12 2 0,9 5-633,12-3-451,9-1-89,15-2-1332,7 2 822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6 2656,'-1'-1'329,"-1"1"-1,1-1 1,-1 0-1,0 1 1,1-1 0,-1 1-1,1-1 1,-1 1 0,0 0-1,1-1 1,-1 1-1,0 0 1,0 0 0,1 0-1,-1 1 1,0-1 0,-2 1-1,-29 8 535,23-5-600,0 1 0,-12 7 0,14-7-118,-1 1-50,0 0 1,1 1 0,-1 0-1,2 0 1,-1 1 0,1 0-1,0 0 1,1 1 0,-1 0-1,2 0 1,-6 12 0,5-9-54,0 1 1,2 0-1,-1 0 1,2 0-1,0 0 1,0 0-1,1 1 1,0 18-1,2-28-7,0 1 0,1-1 0,-1 1 0,1-1 0,0 0 0,0 1 0,0-1 0,1 0 0,-1 0-1,1 0 1,0 0 0,0 0 0,1 0 0,-1-1 0,1 1 0,-1-1 0,1 1 0,1-1 0,-1 0 0,0 0 0,6 3 0,-3-2 29,0-1 0,0 0 1,0-1-1,0 1 0,1-1 1,-1 0-1,1-1 0,0 0 1,-1 0-1,1 0 0,0-1 1,0 0-1,10-1 1,-5 0 7,-1-2 0,1 1 1,-1-2-1,1 1 1,-1-1-1,0-1 1,0 0-1,-1-1 1,0 0-1,0 0 1,0-1-1,-1-1 0,0 0 1,10-10-1,-12 11-51,-1 0-1,0 0 0,-1-1 0,0 0 1,0 0-1,0 0 0,-1-1 1,0 1-1,-1-1 0,0 0 0,0 0 1,-1 0-1,0 0 0,-1-1 0,0 1 1,0 0-1,-1-1 0,-1-13 1,0 17-59,-1 0 0,1 1 0,-1-1 1,0 1-1,-1-1 0,1 1 0,-1-1 1,0 1-1,0 0 0,-1 0 1,0 1-1,0-1 0,0 1 0,0 0 1,0 0-1,-1 0 0,0 0 1,0 1-1,0 0 0,0 0 0,-11-4 1,9 4-85,0 0 1,0 1 0,-1 0 0,0 0 0,1 1-1,-1 0 1,0 0 0,1 1 0,-1 0-1,0 0 1,0 1 0,1 0 0,-1 0 0,0 1-1,1 0 1,-10 3 0,8 3-572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3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2496,'0'0'57,"-1"0"0,0 1-1,0-1 1,1 0 0,-1 0 0,0 0 0,0 0-1,1 1 1,-1-1 0,0 0 0,1 1 0,-1-1-1,0 1 1,1-1 0,-1 1 0,0-1 0,1 1-1,-1-1 1,1 1 0,-1-1 0,1 1 0,0 0-1,-1-1 1,1 1 0,-1 0 0,1-1 0,0 2-1,-6 24 1322,5-17-821,-11 114 3186,3-21-1998,-5 40-521,-5 39-512,11-115-525,4-26 197,-16 66 0,14-86-896,5 0 96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4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61 2656,'-6'-12'2873,"8"18"-1645,0 1-1050,1 0 0,-1 0 0,-1 0 0,0 1 0,0-1 0,0 15 0,-5 47 959,2-47-821,0-1-92,-3 70 874,4-83-577,-1 1 0,-3 15 0,-2-34 146,10-26-139,-2 20-588,1-1 0,0 1 0,1 0 0,0 0 0,1 1 0,1-1 0,11-22 0,-9 21 30,3-8-89,17-32 0,-23 51 34,0-1 1,0 1-1,0 0 0,1 1 1,0-1-1,0 1 0,0 0 0,1 0 1,11-8-1,-15 12 69,-1 1 0,1-1 0,-1 1 0,1-1 0,0 1 0,-1-1 0,1 1 0,-1 0 0,1 0 0,0 0 0,-1 0 0,1 0 0,0 0 0,-1 0 1,1 0-1,0 1 0,-1-1 0,1 1 0,-1-1 0,1 1 0,-1-1 0,1 1 0,-1 0 0,0 0 0,1 0 0,1 2 0,-1-1-2,0-1 0,0 1 0,0 0 1,0 1-1,0-1 0,-1 0 0,1 0 0,-1 1 0,0-1 1,1 1-1,-1-1 0,0 1 0,-1 0 0,2 4 0,-2 3 61,-1-1-1,0 1 1,0-1-1,-1 0 1,0 0-1,-6 15 1,8-24-42,-2 5 46,0 0 1,0 0-1,0 0 1,-1 0-1,0 0 1,0-1-1,0 0 1,-6 6-1,-1 0 332,-22 16 0,25-21-289,6-4-88,1 0 0,-1 0 0,0-1 1,0 1-1,0 0 0,0-1 0,0 1 0,0-1 1,-1 1-1,1-1 0,0 0 0,0 1 1,0-1-1,0 0 0,0 0 0,-1 0 1,1 0-1,0 0 0,0 0 0,0 0 1,0 0-1,-1 0 0,1-1 0,0 1 1,0 0-1,0-1 0,0 1 0,0-1 0,0 1 1,-2-2-1,23 18 445,29 22 311,-5-13-544,-31-14-182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72 2400,'-56'-5'7454,"60"2"-6415,10-4 68,7 1-563,1 0 1,0 2-1,30-2 1,-35 4-393,303-27 1402,-237 26-1528,156 14 0,-214-8-123,34 9 0,-25 0-2440,-21-5 1044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5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239 268 3488,'-11'-2'1738,"10"1"-1611,1 1 0,-1 0 0,0-1-1,1 1 1,-1 0 0,1 0 0,-1 0 0,0 0 0,1 0-1,-1 0 1,1 0 0,-1 0 0,0 0 0,1 0 0,-1 0-1,1 0 1,-2 0 0,-11 6 658,0 0 1,1 0-1,-1 1 0,-18 15 0,15-10-452,1 2 0,0 0-1,1 1 1,-24 33-1,35-44-274,-3 5 50,0 1-1,-6 11 0,11-18-49,-1 0 0,1 0 1,0 0-1,0 1 0,0-1 0,1 0 0,-1 1 0,1-1 0,0 0 0,0 1 0,1 5 1,-1-7-35,0-1 1,0 1-1,1-1 0,-1 0 1,1 0-1,-1 1 1,1-1-1,-1 0 1,1 0-1,0 0 1,0 1-1,-1-1 1,1 0-1,0 0 1,0 0-1,0 0 1,0-1-1,0 1 1,2 1-1,-1-1 11,0 0 1,0 0-1,0-1 0,1 1 0,-1-1 0,0 1 0,0-1 0,0 0 1,1 0-1,3 0 0,1-1 28,0 0 0,1 0 0,-2-1 0,1 0 0,0-1 0,11-5 0,-3 0 5,-1 0-1,-1-2 1,0 0 0,21-20 0,40-52 206,-60 66-211,-1-1 0,-1 0 0,0-1 0,-2 0 0,0-1 0,11-30 0,-18 39-105,0-1 0,0 1 0,-1 0 1,-1-1-1,0 1 0,0-1 0,-1 1 0,0-1 1,-1 1-1,0-1 0,-1 1 0,0-1 0,0 1 0,-8-17 1,9 24-7,0 0 0,0 1 0,-1-1 0,1 1 0,-1 0 0,1-1 0,-1 1 0,0 0 1,0 0-1,0 0 0,0 0 0,-1 0 0,-2-1 0,3 2 10,1 0 0,-1 0 0,0 1 1,1-1-1,-1 1 0,0-1 0,1 1 0,-1 0 0,0 0 0,0 0 1,1 0-1,-1 0 0,0 0 0,0 0 0,1 0 0,-1 1 0,0-1 1,0 1-1,1-1 0,-1 1 0,1 0 0,-4 1 0,-1 3-359,-1 0 1,1 0-1,-1 1 0,-5 7 0,-3 6-605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10 4224,'8'-10'2023,"-8"17"-173,-10 21 165,1-11-1307,-1 0 0,0-1 0,-1-1 1,-21 23-1,-10 9 210,27-32-744,0 1 0,1 0-1,1 1 1,-21 38 0,30-48-129,0 1 0,1 0 1,0 0-1,1 1 0,0-1 1,0 1-1,1-1 1,0 1-1,0-1 0,1 10 1,0-15-21,1 1 0,-1 0 1,1-1-1,0 1 1,0-1-1,0 1 0,1-1 1,-1 0-1,1 0 0,0 1 1,0-1-1,0 0 0,0 0 1,0-1-1,1 1 1,-1 0-1,1-1 0,0 0 1,-1 1-1,1-1 0,0 0 1,1 0-1,-1-1 0,0 1 1,0-1-1,6 2 0,-2-1-406,1 0 0,0 0-1,0-1 1,0 0-1,0 0 1,1-1-1,-1 0 1,12-2 0,-12 1-731,0-1 1,-1 0 0,1 0-1,-1 0 1,8-5-1,4-1-1314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1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20 4896,'-6'-2'567,"1"-1"1,0 0-1,0 0 1,-10-5 5994,17 8-6315,1 1 0,-1-1 1,1 1-1,-1-1 0,1 1 1,-1 0-1,5 3 0,9 3 313,116 21 1069,-86-20-1468,-2 2 0,62 21 0,-35-1-1579,-24-8-7558,-29-14 6080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74 6720,'-26'-19'3040,"43"14"-2624,-4 2 1376,5-2-1056,20-2 704,6-1-864,12 0-96,1 4-288,-1-3-128,-8 7-32,-4-8-1088,-11 8 576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7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11 1984,'-2'-11'5013,"-1"12"-4721,0-1 0,0 1-1,0 0 1,0 0 0,-1 0 0,1 0-1,0 0 1,1 1 0,-1-1 0,-5 5-1,-24 20 975,-176 162 1486,203-184-2724,-4 4-28,0-1 0,0 1 0,-13 18-1,20-24 15,1-1 0,0 1 0,0-1 0,0 1-1,0 0 1,0-1 0,0 1 0,0 0 0,1 0-1,-1 0 1,1-1 0,-1 1 0,1 0 0,0 0-1,0 0 1,0 0 0,0 0 0,0 0 0,0 0-1,0-1 1,0 1 0,1 0 0,-1 0 0,1 0-1,0 0 1,-1-1 0,1 1 0,0 0-1,0-1 1,0 1 0,2 2 0,2 0-7,-1 0 0,1 0 0,0 0 0,0-1 0,0 0 0,0 0 0,0 0 1,7 1-1,49 15 133,-54-17-120,20 5 51,1-2 0,46 3 0,-21-3 367,-58-4-280,1 1 0,-1 0 1,1 0-1,-1 0 1,1 0-1,-7 5 0,-26 13-189,-15-4 25,33-12 6,-23 10 0,14-5-1743,19-5 703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5824,'-8'0'2624,"-4"24"-2272,-1-12 928,8 7-768,-13 0 64,10 4-352,-9 1-192,9-2-64,-10 2 224,8-5-96,-2-4-736,7-3 352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8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2816,'0'-19'1280,"-4"19"-1120,-1 0-352,10 0 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8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3552,'0'8'840,"-1"1"1,0-1 0,-3 10-1,-2 13 1931,5-14-1741,1-6-379,-1-1-1,-1 1 1,1 0-1,-7 17 1,16-40-416,-1 0 0,2 0 0,11-12 1,9-13-265,-24 30 29,-3 3-113,1 0 0,0 1 0,-1-1 1,1 1-1,6-6 0,-8 9 104,0-1-1,0 1 1,-1-1 0,1 1-1,0 0 1,0-1-1,0 1 1,-1 0 0,1 0-1,0-1 1,0 1 0,0 0-1,0 0 1,0 0 0,-1 0-1,1 0 1,0 0 0,0 0-1,0 1 1,0-1 0,0 0-1,-1 0 1,1 1-1,0-1 1,0 0 0,-1 1-1,1-1 1,0 1 0,0-1-1,-1 1 1,1-1 0,0 1-1,-1-1 1,1 1 0,0 1-1,3 3 149,-1 0-1,1 0 0,-1 0 1,-1 1-1,1-1 0,-1 1 1,0 0-1,0 0 0,0 0 1,-1-1-1,1 8 0,0 10 43,0 33 0,-2-50-1621,0-3 368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3328,'-2'0'388,"0"1"0,0 0 0,-1 0 0,1 0 0,1 0 0,-1 0 0,0 0 0,0 1 0,0-1 0,1 0 0,-4 4 0,-4 3 257,-2 1-326,0 0 0,1 1-1,1 0 1,0 0 0,0 1-1,1 0 1,0 1 0,-6 13 0,3-4-47,1 1 0,2 0 0,-12 43 0,17-54-226,1-1-1,1 1 0,0 0 1,0 0-1,1 0 0,1 0 1,-1 0-1,2-1 0,0 1 1,0 0-1,1-1 0,4 12 1,-5-16 20,1 0 1,0 0 0,1 0-1,-1 0 1,1-1 0,0 0-1,0 1 1,1-2 0,0 1-1,-1 0 1,2-1 0,-1 0-1,0 0 1,1-1 0,0 1-1,0-1 1,0 0 0,0-1-1,0 0 1,13 3 0,-13-4-18,1 0 0,0 0 0,0-1 0,0 0 0,0-1 0,0 0 0,0 0 0,-1 0 0,1-1 0,0 0 0,-1 0 0,1 0 0,-1-1 0,0 0 0,0-1 0,11-6 0,-7 2-19,0 0 0,-1-1 0,1 1 0,-1-2 0,-1 1 0,0-1 0,0-1 0,7-14 1,-6 9 14,-1-1 1,-1 0-1,0 0 1,-1 0-1,-1-1 1,-1 0 0,0 0-1,1-23 1,-5 33-84,0-1 0,-1 1 0,1-1 1,-2 1-1,1 0 0,-1 0 0,0-1 0,-6-12 0,5 15-33,0 1 0,0-1 0,-1 1 0,0 0 0,0 0 0,0 0 0,0 0 0,-1 1 0,0-1 0,0 1 0,0 1 0,-9-6 0,9 6-20,0 1 0,-1 0 0,1 1 0,0-1 0,-1 1 0,1 0 0,-1 0 0,0 1 0,1-1 0,-1 1 0,0 0 0,-9 2 0,6 0-669,-1 0-1,1 0 1,0 1-1,0 0 1,0 0-1,-10 7 1,0 2-1032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0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2560,'0'-1'41,"0"1"0,-1 0 0,1 0-1,0-1 1,0 1 0,-1 0 0,1 0 0,0 0 0,-1-1 0,1 1 0,0 0 0,-1 0-1,1 0 1,0 0 0,-1 0 0,1 0 0,0 0 0,-1 0 0,1 0 0,0 0 0,-1 0-1,1 0 1,0 0 0,-1 0 0,1 0 0,0 0 0,-1 0 0,1 0 0,0 1-1,-1-1 1,1 0 0,0 0 0,-1 0 0,1 1 0,0-1 0,0 0 0,-1 0 0,1 1-1,0-1 1,0 0 0,-1 0 0,1 1 0,0-1 0,0 0 0,0 1 0,0-1 0,0 0-1,-1 1 1,1-1 0,0 0 0,0 1 0,0-1 0,0 0 0,0 1 0,0-1-1,0 0 1,0 1 0,2 26 2117,-2-21-1663,5 244 4985,-6-160-4907,0 0-229,4 105 357,8-114-274,-6-53-272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1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26 116 3648,'-1'1'60,"1"-1"0,0 0 0,0 0 0,-1 0 0,1 0 0,0 0 0,0 0 0,-1 0 0,1 1 0,0-1 0,0 0 0,0 0 0,-1 0 0,1 0 0,0 1 0,0-1 0,0 0 0,0 0 0,0 1 0,-1-1 1,1 0-1,0 0 0,0 0 0,0 1 0,0-1 0,0 0 0,0 0 0,0 1 0,0-1 0,0 0 0,0 0 0,0 1 0,0-1 0,0 0 0,0 1 0,0-1 0,0 0 0,3 16 729,-1-4-185,-13 177 2764,8-156-3040,-2 5-96,2-24 119,0 23 0,10-173 497,-2 67-971,-4 58 91,0 0 1,5-16-1,-1 1 111,-2 15-77,0 0 0,1-1-1,0 1 1,0 0 0,1 1 0,1-1-1,0 1 1,0 0 0,1 0 0,0 1-1,11-11 1,-13 15-65,0 0-1,0 1 0,1 0 0,-1 0 1,1 1-1,0-1 0,0 1 0,0 0 1,0 1-1,0 0 0,8-2 0,-11 3 59,0 0-1,-1 1 1,1-1 0,0 1-1,0 0 1,-1 0-1,1 0 1,0 0-1,0 1 1,0-1 0,-1 1-1,1-1 1,0 1-1,-1 0 1,1 0-1,-1 1 1,1-1 0,-1 0-1,1 1 1,-1-1-1,0 1 1,0 0-1,0 0 1,0 0-1,0 0 1,0 0 0,0 0-1,-1 0 1,3 5-1,-2-4 11,-1 0 0,0-1-1,0 1 1,0 0 0,0 0 0,-1 0-1,1 0 1,-1 0 0,0 0-1,0 0 1,0 0 0,0 1 0,0-1-1,-1 0 1,1 0 0,-1 0-1,0-1 1,0 1 0,0 0 0,0 0-1,-1 0 1,1-1 0,-1 1-1,-1 2 1,-2 2 17,-1 0 0,0-1 0,0 1 0,0-2 0,-1 1 0,0-1 0,-9 7 0,6-8 158,0 1 1,-1-1 0,0-1 0,1 0-1,-1 0 1,0-1 0,0-1 0,-21 1-1,38-1-49,-1-1 0,1 1 0,-1 1 0,1-1 0,-1 1 0,1 0 0,-1 0 0,0 0-1,5 4 1,1 0 79,-1 0 0,-1 1 0,11 10 1,-12-10-99,-1 0 0,0 1 1,-1 0-1,0 1 1,0 0-1,-1 0 1,0 0-1,-1 0 0,1 1 1,-2-1-1,5 21 1,-2-14-10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1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2912,'11'-5'8739,"-9"4"-8011,23 1-685,-13 1 708,90-3 314,-40 0-975,0 2-1,86 12 0,-135-10-1043,23-1-1,-31-1-154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19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4384,'-13'0'1424,"13"0"-1404,0 0 0,0 0 0,0 0 0,0 0 0,-1 0 0,1 1 0,0-1 0,0 0-1,0 0 1,0 0 0,0 0 0,0 0 0,0 0 0,0 0 0,0 0 0,0 1 0,0-1 0,0 0 0,0 0 0,-1 0 0,1 0 0,0 0 0,0 0 0,0 0 0,0 1 0,0-1 0,0 0 0,0 0 0,0 0 0,0 0 0,0 0 0,1 0 0,-1 1 0,0-1 0,0 0-1,0 0 1,0 0 0,0 0 0,0 0 0,0 0 0,0 0 0,0 0 0,0 1 0,0-1 0,0 0 0,0 0 0,1 0 0,-1 0 0,0 0 0,0 0 0,0 0 0,0 0 0,7 7 1535,2-4-750,1 0 1,-1-1-1,1 0 1,0-1-1,14 1 0,7 1 283,254 59-613,-262-59-5595,-11-3 2528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1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501 168 6304,'-27'-3'2848,"-4"6"-2464,10-3 1344,3 5-1024,-18-5 704,5 3-832,-12 0 64,4 5-384,-10-3-32,10-2-128,0 1 160,8 1-160,1-5-2080,12 0 1088</inkml:trace>
  <inkml:trace contextRef="#ctx0" brushRef="#br0" timeOffset="1">0 1 6560,'8'3'2976,"15"44"-2592,-10-27 1824,0 2-1280,0 3 768,5 2-992,0 1 224,-1 3-545,-4 3 97,5-2-320,0-1 0,-2-4-96,2-4 160,0 1-128,-5-12-2847,0-1 1503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0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0 2144,'-57'3'7130,"37"2"-5130,135-5 1252,58 0-2589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85 103 1728,'0'-4'2929,"0"4"-2898,18 1 2353,4 4-1110,-16-3-933,0-1 1,1 0-1,-1 0 1,7 0-1,7-1 118,0-1 0,31-7 0,-39 6-384,-1-1 1,-1 0-1,1-1 0,0 0 0,-1 0 1,11-8-1,-17 10-59,-1 0 0,0 0 0,0-1 0,0 1 0,0-1 0,-1 0 0,4-3 0,-6 5-19,1 1 1,-1-1-1,1 0 1,-1 1-1,0-1 1,1 0 0,-1 1-1,0-1 1,0 0-1,1 0 1,-1 1-1,0-1 1,0 0-1,0 0 1,0 0-1,0 1 1,0-1-1,0 0 1,0 0-1,0 1 1,0-1-1,0 0 1,-1 0-1,1 1 1,0-1-1,0 0 1,-1 0-1,1 1 1,0-1-1,-1 0 1,1 1-1,-1-1 1,1 1-1,-2-2 1,0 1-8,0-1 0,0 0 0,0 1 0,0 0 0,0-1 1,-1 1-1,1 0 0,-5-1 0,-4-1-96,1 2 0,-1-1 0,1 1 0,-1 0 1,1 1-1,-1 1 0,0 0 0,-18 3 0,12 0 116,1 0 1,0 2-1,0-1 0,-28 16 1,31-14 378,1 0 0,-1 2 0,1-1 0,-12 13 1,19-17-259,1 0 1,0 1-1,1-1 1,-1 1-1,1 0 1,0 0-1,0 0 0,1 1 1,-1-1-1,1 1 1,0 0-1,1-1 1,-2 9-1,2-9-19,1 1-1,-1-1 1,1 0 0,1 1-1,-1-1 1,1 0-1,0 1 1,0-1 0,0 0-1,1 0 1,0 0-1,0 0 1,0 0 0,5 8-1,-3-7-65,1-1 0,-1 1 1,1-1-1,0 0 0,0 0 0,1 0 0,-1-1 0,1 0 0,0 0 0,13 6 0,-6-5-8,1 0 0,-1 0 0,1-1 0,0-1 0,0 0 0,0-1 0,1-1 0,23 0-1,-25-1-905,0-2 0,0 0-1,0 0 1,0-1 0,22-8-1,-7-1-1253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 2304,'-3'-2'2620,"10"12"-184,1 13-1498,-2-1 0,0 0 1,5 44-1,-8-41-395,1 0-1,15 47 1,-1-15 195,-3 1 0,10 74 0,-6-29-413,-14-84-95,12 29 1,-10-30-168,9 35-1,-16-52-42,0 0 1,0 0-1,0 0 0,0 0 0,1 0 1,-1 0-1,0 0 0,1 0 0,-1-1 0,0 1 1,1 0-1,-1 0 0,1 0 0,0-1 1,-1 1-1,1 0 0,0 0 0,0 0 1,0-1 1,-1 0 0,1 0 0,-1 0 0,1 0 0,-1 0 0,1 0 0,-1 0 0,1 0 0,-1 0 0,1 0 1,-1 0-1,1 0 0,-1-1 0,0 1 0,1 0 0,-1 0 0,1 0 0,-1-1 0,0 1 0,1 0 0,-1-1 0,0 1 1,1 0-1,-1-1 0,1 0 0,1-2 56,1 0 0,-1-1 0,0 0 0,0 1 1,-1-1-1,1 0 0,2-7 0,12-73-123,6-21 282,2 30-231,58-127 1,-23 63-340,-48 112 48,-2 5-1956,6-22-1,-11 31 472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40 693 1888,'0'1'78,"-1"-1"-1,1 1 1,0-1 0,0 1 0,0-1-1,0 1 1,-1-1 0,1 1 0,0-1-1,0 1 1,-1-1 0,1 1-1,0-1 1,-1 0 0,1 1 0,-1-1-1,1 1 1,-1-1 0,1 0 0,0 1-1,-1-1 1,1 0 0,-1 0 0,1 1-1,-1-1 1,0 0 0,1 0 0,-1 0-1,1 0 1,-1 0 0,-4 2 1988,5-2-1954,0 0 0,-1 1 1,1-1-1,-1 0 0,1 0 0,-1 1 1,1-1-1,0 0 0,-1 0 0,1 0 1,-1 1-1,1-1 0,-1 0 0,0 0 0,1 0 1,-1 0-1,1 0 0,-1 0 0,1 0 1,-1 0-1,1 0 0,-1 0 0,1-1 1,-1 1-1,1 0 0,-1 0 0,1 0 0,-1-1 1,1 1-1,0 0 0,-1 0 0,1-1 1,-1 1-1,1 0 0,0-1 0,-1 1 1,1-1-1,-1 0 0,0-1 61,0-1 0,1 0 0,-1 0 0,1 0 0,-1 1 0,1-1 0,0 0 0,0 0 0,0 0 0,0 0 0,1 1 0,-1-1 0,2-5 0,1-7 237,-1-5-288,2 1 1,1 0-1,0 0 1,1 0-1,9-18 1,3-9-47,-3 4-74,1 1 1,2 0 0,42-67-1,-40 78 16,-10 14-70,1 0 0,22-25 0,40-28 157,-61 59-93,0 1 0,0 1 0,1 0 0,24-10 0,-33 16-19,0 1-1,1 0 1,-1 0-1,0 0 1,1 0 0,-1 1-1,1 0 1,-1 0-1,1 0 1,-1 0 0,1 1-1,-1 0 1,5 1-1,-8-2 30,1 1-1,0-1 0,0 1 0,-1 0 1,1 0-1,0-1 0,-1 1 0,1 0 1,-1 0-1,1 1 0,-1-1 0,0 0 1,0 0-1,1 1 0,-1-1 0,0 0 1,0 1-1,0 0 0,0-1 0,0 1 0,-1-1 1,1 1-1,0 0 0,-1 0 0,0-1 1,1 1-1,-1 0 0,0 0 0,0-1 1,1 1-1,-1 0 0,-1 0 0,1 3 1,-1-2 29,-1 0 1,1 1 0,0-1 0,-1 0 0,0 0 0,0 0 0,0 0 0,0 0 0,-5 5 0,-3 3 218,3-2-158,0 0 0,-1 0 1,-1-1-1,0 0 0,0 0 0,0-1 1,-15 8-1,16-10-36,0-1 0,0 0 0,-1-1 0,0 1 0,0-2 0,1 1 0,-2-1 0,1-1 0,-17 2 0,23-3-246,0 0 0,-1 0 0,1-1 0,0 1 0,0-1-1,-1 0 1,1 1 0,0-1 0,0-1 0,-4-1 0,7 3 95,0 0 1,0 0-1,-1 0 1,28-17-10300,-7 15 7798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4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 1152,'0'0'72,"-1"-1"1,1 1-1,-1 0 0,1-1 1,-1 1-1,1 0 0,-1-1 1,1 1-1,-1-1 0,1 1 1,-1-1-1,1 1 1,0-1-1,-1 1 0,1-1 1,0 1-1,-1-1 0,1 0 1,0 1-1,0-1 0,0 1 1,-1-1-1,1 0 0,0 1 1,0-1-1,0 0 1,0 1-1,0-1 0,2-6 2594,-3 14-1398,5 126 2182,5-29-2271,-9-103-1172,0 1 1,0-1-1,0 1 0,0 0 0,0-1 0,0 1 0,0 0 0,0-1 0,1 1 0,-1 0 0,1-1 0,-1 1 1,1-1-1,-1 1 0,1 0 0,0-1 0,2 3 565,-7-15-38,-5-27-230,7 31-315,0-1 1,1 1 0,0-1-1,0 0 1,0 1 0,1-1-1,0 0 1,1 1 0,2-15-1,-1 11-29,1 0-1,0 0 1,1 1-1,0-1 1,11-18-1,-12 24-3,1 0-1,-1 0 1,1 0-1,0 0 1,1 1-1,-1 0 1,1 0-1,0 0 1,0 1 0,0 0-1,0-1 1,1 2-1,-1-1 1,8-2-1,-10 4 36,0 0-1,0 0 0,1 1 1,-1-1-1,0 1 0,1-1 0,-1 1 1,0 0-1,0 1 0,1-1 0,-1 0 1,0 1-1,0 0 0,1 0 1,-1 0-1,0 0 0,0 0 0,0 1 1,0-1-1,0 1 0,-1 0 1,1 0-1,0 0 0,-1 0 0,1 0 1,-1 1-1,3 2 0,-4-4 26,0 1 0,0-1 0,0 0 0,-1 1 0,1-1 0,0 1 0,-1 0 0,1-1 0,-1 1 0,1-1 0,-1 1 0,1 0 0,-1-1 0,0 1 0,0 0 0,0-1 1,0 1-1,0 0 0,-1-1 0,1 1 0,0 0 0,-1-1 0,1 1 0,-1 0 0,1-1 0,-1 1 0,0-1 0,0 1 0,0-1 0,0 0 0,0 1 0,0-1 0,-2 2 0,-4 4 65,0-1-1,0 0 1,-1-1 0,-13 9 0,12-9 5,-3 3 15,-1 0 1,0-1-1,-1 0 0,1-1 1,-1-1-1,-25 7 0,32-9 117,12 0 495,15 0 442,-1-4-846,1 2 0,0 0 0,-1 1 1,0 1-1,1 1 0,-1 1 1,27 10-1,-35-9-317,-8-4-160,0 0 1,1 0-1,-1-1 0,0 1 1,1-1-1,-1 0 0,6 1 1,-9-2 108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5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3328,'2'2'790,"0"1"1,0 0-1,0 0 0,-1 0 1,1 0-1,-1 0 1,3 7-1,7 38 1686,0 50-1185,-11 24-907,5-132-4330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5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0 5152,'-1'1'98,"0"-1"1,1 1-1,-1-1 0,0 0 1,1 1-1,-1-1 0,0 1 1,1 0-1,-1-1 0,1 1 1,-1-1-1,1 1 1,-1 0-1,1 0 0,-1-1 1,1 1-1,0 0 0,-1 0 1,1-1-1,0 1 1,0 0-1,0 0 0,-1 0 1,1 1-1,-1 2 253,-10 30 1719,9-25-1385,-1 0-1,-8 18 0,-25 51 1357,-30 95 1,31-74-1416,23-72-3031,10-19 912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6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3968,'0'-1'149,"1"0"-1,-1 0 1,0 0 0,0 0-1,1 0 1,-1 0 0,1 0 0,-1 0-1,1 0 1,-1 0 0,1 0 0,0 1-1,-1-1 1,1 0 0,0 0-1,0 0 1,-1 1 0,1-1 0,0 1-1,1-2 1,22-10 1257,-18 10-1103,-2 0-206,0 1 0,0-1 0,0 1 0,0 0 1,0 0-1,0 1 0,0-1 0,0 1 0,0 0 0,0 0 1,0 0-1,0 0 0,1 1 0,5 1 0,-8-1-82,0 0-1,-1-1 1,1 1-1,0 0 0,0 0 1,-1 0-1,1 1 1,-1-1-1,1 0 1,-1 1-1,1-1 1,-1 1-1,0-1 1,1 1-1,-1-1 0,0 1 1,0 0-1,-1 0 1,1-1-1,0 1 1,0 0-1,-1 0 1,1 0-1,-1 0 0,0 0 1,1 0-1,-1 0 1,0 0-1,0 0 1,0 0-1,-1 2 1,0 6 42,-1 0 0,0 0 0,-1-1 1,0 1-1,-1-1 0,1 1 0,-11 15 1,-43 58 887,16-26 681,41-56-1558,-1 0 0,0 0 0,1 0 0,-1 0 1,1 0-1,-1 0 0,1 0 0,0 0 0,-1 0 0,1 0 0,0 0 1,0 0-1,-1 0 0,1 0 0,0 0 0,0 0 0,0 0 0,1 0 0,-1 0 1,0 0-1,0 0 0,1 2 0,0-2 3,0 0 0,0 1 0,0-1 0,0 0 0,0 0 0,0 0 0,0 0 1,0 0-1,0-1 0,1 1 0,-1 0 0,0-1 0,1 1 0,1 0 0,4 1 3,0 0 0,0 0 0,0-1 0,0 0 0,11 0 0,39-1-325,-32 0-2436,-3 0 959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6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38 2816,'0'-2'136,"0"1"10,0 0 0,0-1 0,0 1 0,0 0 0,0-1 0,0 1 0,0 0 0,0 0 0,0-1 0,1 1 0,-1 0 0,0 0 0,1-1 0,-1 1 0,1 0 0,0 0 0,-1 0 0,1 0 0,1-2 0,-1 3-114,-1 0 0,0-1 1,0 1-1,0 0 0,0 0 0,0 0 1,0 0-1,0 0 0,1 0 0,-1 0 1,0-1-1,0 1 0,0 0 0,0 0 1,0 0-1,0 0 0,0 0 0,0-1 1,0 1-1,0 0 0,0 0 1,0 0-1,0 0 0,0 0 0,0-1 1,0 1-1,0 0 0,0 0 0,0 0 1,0 0-1,0 0 0,0-1 0,0 1 1,0 0-1,0 0 0,0 0 0,0 0 1,-1 0-1,1-1 0,0 1 0,0 0 1,0 0-1,0 0 0,0 0 0,0 0 1,0 0-1,-1 0 0,1-1 1,-7-2 594,1 4-453,1 0 0,-1 1 1,1 0-1,0 0 0,0 0 1,0 0-1,0 1 0,0 0 0,0 0 1,-6 5-1,5-4-6,-29 21 472,-35 31 0,68-54-629,0 0 0,0 0 0,0 0 0,0 0-1,0 1 1,1-1 0,-1 0 0,1 1 0,-3 5 0,4-7-3,0 0 0,0 0 0,-1 0 0,1 0 0,0 0 0,0 1 0,0-1 0,0 0 0,0 0 0,0 0 0,1 0 0,-1 0 0,0 0 0,1 0 0,-1 0 0,0 0 0,1 0 0,-1 0 0,1 0 0,-1 0 0,1 0 0,0-1 0,-1 1 0,1 0 0,0 0 0,0 0 0,0-1 0,0 1 0,-1-1 0,3 2 0,8 3 17,-1-1-1,1 0 1,0-1-1,0 0 0,1 0 1,20 1-1,-22-3-13,19 3-94,70 11 1227,-98-15-1102,0 1 0,0-1 1,0 0-1,-1 0 0,1 0 0,0 0 0,0 0 1,-1 1-1,1-1 0,0 0 0,0 1 0,-1-1 1,1 1-1,0-1 0,-1 1 0,1-1 0,-1 1 1,1-1-1,-1 1 0,1-1 0,-1 1 0,2 1 1,-2-1-16,0-1 1,-1 1-1,1 0 1,0-1-1,0 1 1,0-1 0,0 1-1,-1 0 1,1-1-1,0 1 1,-1-1 0,1 1-1,0 0 1,-1-1-1,1 1 1,-1-1-1,1 1 1,-1-1 0,1 0-1,-2 1 1,-5 5 103,0-2 0,-1 1 1,-7 3-1,10-6-57,-1 1 14,-13 8 129,-1-2-1,1 0 1,-30 8 0,29-11-185,12-4-300,-1 1 0,1-1 1,0-1-1,-11 2 0,11-5-1725,27-20-7656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7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 5632,'0'-8'4672,"-1"30"-2080,-2-2-1938,1-2-240,-7 27 0,-7 26-328,16-56-1592,1-5-1954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10 357 3072,'-9'-1'5431,"13"-15"-3486,-3 10-1722,1-1 1,0 1 0,1 0 0,-1 0 0,1 0-1,1 1 1,-1-1 0,1 1 0,6-8 0,-3 3-36,16-22 198,1 2 0,42-42 0,82-55 99,-143 125-815,-4 6 227,-7 14 242,1-4-64,-6 23 197,-25 93 633,29-97-309,-7 67-1,14-89-462,0-1 1,0 1-1,1 0 0,0 0 1,0 0-1,4 11 0,-4-20-84,0 1 0,-1-1 0,1 1 0,0-1 0,1 1 0,-1-1 0,0 0 0,0 0 0,1 0 0,0 0 1,-1 0-1,1 0 0,0 0 0,0 0 0,0-1 0,0 1 0,0-1 0,0 1 0,1-1 0,-1 0 0,0 0 0,1 0 0,-1 0 0,1 0 0,-1 0 0,1-1 0,-1 1 0,1-1 0,-1 0 0,6 0 0,0-1 8,1-1 0,-1 0 0,0 0 0,0-1-1,0 0 1,-1 0 0,1-1 0,-1 0 0,0 0-1,0-1 1,0 1 0,10-11 0,8-8 41,37-44 1,-57 60-96,53-63 128,34-39-204,-74 90 26,0 2 1,2 0-1,31-22 1,-45 35 54,-1 1 0,1-1 0,0 1 0,0 1-1,0-1 1,1 1 0,8-2 0,-12 3-3,0 1 0,0 0 0,0 0-1,0 0 1,0 0 0,0 1 0,0-1 0,0 1 0,0-1-1,0 1 1,0 0 0,0 1 0,-1-1 0,1 0-1,0 1 1,-1-1 0,1 1 0,3 3 0,5 6 74,-1 1 0,0 0-1,-1 0 1,0 1 0,12 23 0,-7-13 8,87 133 414,-75-122-3690,-17-22 1232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7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 3808,'-3'-11'1952,"3"19"-2048,0 3-224,3 4 192,2 9-2688,0-2 1536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8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4736,'-1'1'114,"0"1"1,1-1-1,-1 0 1,1 0-1,0 1 1,-1-1-1,1 0 1,0 1-1,0-1 0,0 0 1,0 1-1,0-1 1,0 1-1,0-1 1,0 0-1,0 1 1,1-1-1,-1 0 1,1 0-1,0 3 1,5 17 1358,-3 49 2767,-3-70-4221,0 0-1,0 0 1,0 0-1,0 0 1,0 0 0,0 0-1,0 1 1,0-1-1,0 0 1,0 0 0,0 0-1,0 0 1,0 0-1,0 0 1,0 0 0,0 0-1,0 1 1,0-1 0,1 0-1,-1 0 1,0 0-1,0 0 1,0 0 0,0 0-1,0 0 1,0 0-1,0 0 1,1 0 0,-1 0-1,0 0 1,0 0-1,0 0 1,0 0 0,0 0-1,0 0 1,1 0 0,-1 0-1,0 0 1,0 0-1,0 0 1,0 0 0,0 0-1,0 0 1,0 0-1,1 0 1,-1 0 0,0 0-1,0 0 1,0 0-1,0 0 1,0 0 0,0 0-1,0 0 1,0-1-1,1 1 1,10-8 318,13-15-260,-15 14-129,0 0 0,0 0 0,0 1 0,1 0 0,1 1 0,-1 0 0,22-10 0,-31 16 84,1 1 1,-1-1 0,1 0-1,-1 1 1,1-1-1,-1 1 1,1 0-1,-1-1 1,1 1 0,-1 0-1,1 0 1,0 0-1,-1 0 1,1 0-1,-1 0 1,1 1 0,-1-1-1,1 0 1,-1 1-1,1-1 1,-1 1-1,3 1 1,-2-1 43,-1 1-1,1-1 1,-1 1-1,1 0 1,-1-1-1,0 1 1,1 0-1,-1 0 1,0 0-1,0 0 1,-1 0-1,1 0 1,0 0-1,0 3 1,1 4 69,-1 0 1,0 0 0,0 0-1,-1 1 1,0-1 0,-3 17-1,-1-3-3115,7-15 1178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8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77 4064,'-11'-12'1307,"11"11"-1274,-1 1 0,1 0 0,-1 0 1,1-1-1,-1 1 0,1 0 0,-1 0 1,1 0-1,-1 0 0,1 0 0,-1 0 1,0 0-1,1 0 0,-1 0 0,1 0 1,-1 0-1,1 0 0,-1 0 0,1 0 1,-1 0-1,1 0 0,-1 1 1,1-1-1,-2 1 0,2-1 122,-2 0 57,0 1-1,0 0 0,1-1 1,-1 1-1,0 0 1,0 0-1,1 0 0,-1 0 1,1 0-1,-1 1 1,1-1-1,0 0 0,-1 1 1,1-1-1,-2 3 1,-16 28 1301,12-20-1097,-1 4-130,0-1 1,1 1-1,1 0 0,0 1 1,1-1-1,1 1 0,1 0 1,-2 19-1,4-26-194,0 0 1,1 1-1,1-1 0,-1 1 1,1-1-1,1 0 1,0 1-1,1-1 0,0 0 1,0-1-1,1 1 0,0 0 1,1-1-1,8 13 1,-10-17-40,1-1 1,0 0-1,-1-1 1,1 1-1,1-1 1,-1 1-1,0-1 1,1 0 0,0-1-1,-1 1 1,10 2-1,-6-2 15,0-1 0,0-1 0,0 1 0,0-1-1,0-1 1,0 1 0,9-2 0,1-1 8,-1-1 0,0 0 0,1-1 0,-2-1 0,1-1 0,25-12 0,-32 14-22,1-1 1,-1-1-1,0 0 0,0-1 1,-1 0-1,0 0 1,0-1-1,-1 0 0,0 0 1,0-1-1,-1 0 1,0-1-1,0 1 0,7-16 1,-11 15-68,1 0 1,-1 0 0,0 0 0,-1-1-1,-1 1 1,1 0 0,-2-1-1,1 1 1,-1-1 0,-2-10-1,0 8 24,0 0 0,0 0 0,-2 0 0,0 1 0,0-1 0,-1 1 0,-9-16 0,10 21-49,-1 1 1,1-1 0,-2 1-1,1 0 1,-1 0 0,0 0-1,0 1 1,0 0 0,-1 0-1,0 0 1,0 1 0,0 0-1,-10-3 1,8 3 14,0 1-1,0 0 1,0 0-1,-1 1 1,1 0-1,-1 1 1,1 0-1,-1 1 1,1 0-1,-1 0 1,-11 2-1,15-1-221,-1 1 1,0-1-1,1 1 0,0 0 0,-1 1 1,1 0-1,-8 4 0,10-4-380,1-1 1,-1 1-1,1 0 0,0-1 0,0 2 0,0-1 1,0 0-1,1 1 0,-1-1 0,1 1 0,0 0 1,-2 4-1,-2 7-1871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8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 2720,'-10'-8'830,"9"13"-70,-1 10 1020,-3 11-389,2 1 0,0-1 0,2 38 0,0-12-336,14 446 4235,-12-371-5319,-7-75-3568,2-34-3800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29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4896,'-1'1'419,"1"-1"-209,-1 1-1,1-1 1,-1 1-1,1-1 1,0 1-1,-1 0 1,1-1 0,0 1-1,-1-1 1,1 1-1,0 0 1,0-1-1,0 1 1,0 0 0,0-1-1,0 2 1,-3 20 1443,2-17-1246,-12 159 2804,2-46-2427,-7 48 363,17-161-1178,-2 22 1126,2-27-1083,1 0 0,0 0 0,0 0 0,0 0 0,0 0 0,0 0 0,0 0 0,0 1 0,0-1 1,0 0-1,0 0 0,0 0 0,0 0 0,0 0 0,0 0 0,0 0 0,0 0 0,0 0 0,0 0 0,0 1 0,1-1 0,-1 0 0,0 0 0,0 0 0,0 0 0,0 0 0,0 0 1,0 0-1,0 0 0,0 0 0,0 0 0,0 0 0,0 0 0,0 0 0,0 1 0,0-1 0,1 0 0,-1 0 0,0 0 0,0 0 0,0 0 0,0 0 0,0 0 0,0 0 0,0 0 0,0 0 1,0 0-1,1 0 0,-1 0 0,0 0 0,0 0 0,0 0 0,0 0 0,0 0 0,0 0 0,0 0 0,0 0 0,0-1 0,0 1 0,1 0 0,8-13 375,7-17-775,14-40-1,1-2-557,-9 26 503,34-49-1,-41 72 347,1 1 0,1 1 1,1 1-1,20-19 1,-32 34 43,0 0-1,12-8 1,-16 12 10,1 0 0,-1 0 0,0 0 0,0 0 0,1 0 0,-1 0-1,1 1 1,-1-1 0,0 1 0,1 0 0,-1 0 0,1-1 0,2 2 0,-4-1 34,0 0-1,-1 0 1,1 0 0,-1 0-1,1 1 1,-1-1 0,1 0-1,-1 0 1,1 1-1,-1-1 1,1 0 0,-1 1-1,1-1 1,-1 0-1,1 1 1,-1-1 0,0 1-1,1-1 1,-1 1-1,0-1 1,1 1 0,-1-1-1,0 1 1,0-1 0,1 1-1,-1-1 1,0 2-1,1 0-2,-1 0 0,0 0-1,0 1 1,0-1-1,0 0 1,-1 0 0,1 0-1,-1 3 1,-1 2-2,-1 1 1,0-1-1,0 0 0,-4 8 1,-2-2 108,0 0 0,0-1 0,-2 1 0,1-2 0,-1 0 0,-1 0 0,0-1 0,-1 0 1,0-1-1,0-1 0,-16 8 0,27-15-73,1-1 0,0 0 0,0 1 1,0 0-1,0-1 0,0 1 0,0-1 0,0 1 0,0 0 1,1 0-1,-1 0 0,0 0 0,0-1 0,0 1 1,1 0-1,-1 0 0,1 0 0,-1 0 0,1 1 0,-1-1 1,1 0-1,-1 0 0,1 0 0,0 0 0,0 0 0,0 1 1,-1-1-1,1 0 0,0 0 0,1 0 0,-1 0 1,0 1-1,0-1 0,0 0 0,1 2 0,2 3 315,0-1 1,-1 1-1,2-1 0,-1 0 0,7 8 0,-3-4 175,112 130 806,-94-112-3420,-23-25 1416,2 2-662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2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95 2912,'-10'0'356,"3"0"974,-1 1 0,0-2 1,1 1-1,-9-3 1,16 3-1261,0 0 0,0 0 0,-1 0 0,1 0 0,-3-2 1121,3 2-1121,0 0 0,0 0 1,0 0-1,0 0 0,0-1 0,0 1 0,0 0 0,0 0 0,0 0 0,0-1 0,0 1 0,0 0 0,0 0 0,0-1 0,5-5 731,12-2-322,60-13 374,1 4 0,146-15 1,-204 31-856,1 0 0,-1 0 0,0 2 0,1 1 1,28 6-1,-40-8 9,-9 0-40,0 0-1,0 0 1,0 0 0,0 0-1,0 0 1,0 0-1,0-1 1,0 1 0,0 0-1,0 0 1,0 0 0,0 0-1,0 0 1,0 0-1,0 0 1,0-1 0,0 1-1,0 0 1,0 0 0,0 0-1,0 0 1,0 0 0,0 0-1,0 0 1,0 0-1,0 0 1,-1-1 0,1 1-1,0 0 1,0 0 0,0 0-1,0 0 1,0 0-1,0 0 1,0 0 0,0 0-1,0 0 1,0 0 0,-1 0-1,1 0 1,0 0-1,0 0 1,0 0 0,0 0-1,0 0 1,0 0 0,-1 0-1,-3-1-1048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2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4224,'0'0'85,"0"0"1,0 0-1,-1 0 1,1 0-1,0 0 1,-1 0-1,1 0 0,0 0 1,0 0-1,-1 0 1,1 0-1,0 0 1,-1 0-1,1 0 1,0 0-1,0 0 0,-1 0 1,1 0-1,0 0 1,-1 0-1,1 0 1,0 0-1,0 0 1,-1 1-1,1-1 0,0 0 1,0 0-1,-1 0 1,1 1-1,0-1 1,0 0-1,0 0 1,-1 0-1,1 1 1,0-1-1,0 0 0,0 1 1,0-1-1,0 0 1,0 0-1,-1 1 1,1-1-1,0 0 1,0 1-1,0-1 0,0 0 1,0 0-1,0 1 1,0-1-1,0 0 1,0 1-1,0-1 1,0 0-1,1 0 0,-1 1 1,0-1-1,0 0 1,0 1-1,1 13 1306,-1 179 4188,0 98-3708,1-278-1941,0 0 0,1-1-1,0 1 1,1 0 0,6 15 0,-6-20-3285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3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3712,'2'2'468,"0"1"0,-1 0 0,0 0 0,1 0 0,-1 0 0,0 0 0,0 0 0,-1 0 0,1 0 0,0 5 1,4 45 1816,2 55 81,3 187-753,-11-272-1631,-2 14 81,3 1 0,4 40 0,1-62-2666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4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 4320,'-5'0'329,"-1"1"0,1 0-1,0 1 1,-1-1 0,1 1 0,-7 4 0,7-5-247,-18 10 803,0 2-1,0 0 1,-23 17 0,6-2-312,-101 62 1165,140-89-1721,-1 0-1,1 0 1,-1 0 0,1 0-1,-1 0 1,1 0-1,0 0 1,0 0 0,-1 1-1,1-1 1,0 0-1,0 1 1,0-1 0,1 1-1,-1-1 1,0 1-1,0 0 1,1-1 0,-1 1-1,1 0 1,-1 3-1,1-2 82,1 1 1,0 0-1,0 0 0,0 0 0,0 0 0,1-1 0,-1 1 0,4 5 0,52 84 2781,-26-44-1902,-15-24-789,1 0-1,1-1 0,0-1 1,2-1-1,1 0 1,36 28-1,-55-48-264,0 0-1,1-1 1,-1 1-1,1-1 1,-1 1-1,1-1 1,0 0-1,0 0 1,-1 0-1,1 0 0,0 0 1,0-1-1,0 1 1,4-1-1,6 0-770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5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1080 3712,'-10'14'1140,"4"-7"1935,6-17-229,18-106-1186,6 1 1,55-165-1,7 57-1441,-62 171-187,55-86 0,-66 118 93,1 1 0,1 0 0,1 1 0,1 1 0,0 1 0,38-28-1,-52 42-111,0 1 0,-1-1 0,1 0-1,0 1 1,0 0 0,0 0-1,0 0 1,0 0 0,0 0-1,1 1 1,-1 0 0,0-1-1,0 1 1,4 0 0,-4 1-7,-1-1 1,0 1-1,1 0 1,-1-1-1,0 1 1,0 0-1,0 0 1,0 0-1,0 1 1,0-1-1,0 0 1,0 1-1,0-1 1,0 1-1,-1 0 1,1 0-1,-1-1 0,1 1 1,1 4-1,-2-4-10,0 1 0,0-1 0,0 1 0,0-1-1,-1 1 1,1-1 0,-1 1 0,1-1 0,-1 1-1,0 0 1,0 2 0,-6 31 73,3-21 8,3-12-46,-5 24 401,0-1 0,-13 37 0,16-58-365,0 1-1,-1 0 0,0 0 0,0-1 1,0 1-1,0-1 0,-1 0 0,1 0 1,-2-1-1,1 1 0,0-1 0,-1 1 1,0-1-1,0-1 0,0 1 1,-9 4-1,12-7-71,0-1 0,-1 1 0,1-1 1,-1 1-1,1-1 0,0 0 0,-1 0 0,1 0 1,-1 0-1,1 0 0,-1-1 0,1 1 0,-1-1 1,1 0-1,0 1 0,-1-1 0,1 0 0,0 0 0,0-1 1,0 1-1,0 0 0,0-1 0,0 1 0,0-1 1,0 0-1,0 0 0,-1-2 0,-3-3-1252,0-1-1,1 1 1,0-1-1,0 0 1,-6-15-1,10 21 478,0 1 389,1 0 1,0 0 0,-1 0 0,1 0-1,0 0 1,-1 0 0,1 0 0,0 0 0,0 0-1,0 0 1,0 0 0,0 0 0,0 0 0,0 0-1,1-2 1,6-1-2447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5728,'8'18'2749,"-4"-10"-2150,-1 0 0,0 0 0,0 0 0,1 12 0,1 13 1011,0 66 0,-11 38-94,-71 488-375,65-569-6096,10-44 2513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3648,'-2'1'3220,"4"15"-838,3 14-224,-12 118 1410,1-1-2843,6-133-631,2 1 0,3 18 1,-3-25-1557,5-4 380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6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0 5888,'-2'14'1212,"0"0"0,-1 0 1,0 0-1,-1-1 0,-9 22 1,6-15-423,-9 24-1,-1-1 0,-3-1 1,-1 0-1,-1-2 0,-40 52 0,-5-13-335,36-49-4118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5152,'0'0'95,"0"0"0,-1-1 1,1 1-1,-1 0 0,1-1 0,0 1 0,-1 0 1,1-1-1,0 1 0,0 0 0,-1-1 1,1 1-1,0-1 0,0 1 0,0-1 0,0 1 1,-1-1-1,1 1 0,0 0 0,0-1 1,0 1-1,0-1 0,0 1 0,0-1 0,0 1 1,0-1-1,0 1 0,1-1 0,-1 1 1,0-1-1,0 1 0,1-1 0,0 0 242,0 0 0,1 0 0,-1 0 0,0 0 0,1 1 0,-1-1 0,1 0 0,0 1 0,2-1 0,0 0-13,27-6 935,-30 7-1239,-1 0 0,1 0 1,0-1-1,0 1 1,0 0-1,0 0 0,-1 0 1,1 1-1,0-1 0,0 0 1,0 0-1,-1 0 0,1 1 1,0-1-1,0 0 1,0 1-1,-1-1 0,1 1 1,0-1-1,-1 0 0,1 1 1,0 0-1,-1-1 0,1 1 1,-1-1-1,1 1 0,-1 0 1,1-1-1,-1 1 1,1 0-1,0 1 0,-1 2 52,0 1 1,-1-1-1,1 0 0,-1 0 0,0 1 1,0-1-1,0 0 0,0 0 0,-1 0 1,-2 5-1,-1 2 389,-1-1 0,-1 0 0,-11 15 0,10-14 183,0 0 0,-8 15 0,16-26-622,0 1 0,0-1 0,-1 0 1,1 1-1,0-1 0,0 1 0,0-1 0,-1 0 0,1 1 1,0-1-1,0 1 0,0-1 0,0 1 0,0-1 1,0 1-1,0-1 0,0 0 0,0 1 0,0-1 1,0 1-1,0-1 0,1 1 0,-1-1 0,0 0 0,0 1 1,0-1-1,0 1 0,1-1 0,-1 0 0,0 1 1,0-1-1,1 0 0,-1 1 0,0-1 0,1 0 1,-1 0-1,0 1 0,1-1 0,-1 0 0,1 0 1,-1 1-1,0-1 0,1 0 0,-1 0 0,1 0 0,-1 0 1,1 0-1,-1 0 0,0 0 0,1 1 0,-1-1 1,1 0-1,-1-1 0,1 1 0,-1 0 0,1 0 1,33-3-1258,-24 1-971,7 2 121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7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3552,'5'-7'8949,"-13"79"-5770,4 23-2170,1-48-218,4 56 0,0-18 457,1-84-763,4-4-192,7-9 6,-8 8-138,11-9 6,0 1 0,1 1 1,0 0-1,1 1 0,0 1 0,0 1 1,1 0-1,0 1 0,1 1 0,22-3 1,-19 5-442,27 0 0,-19 5-2549,-20 1 969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8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1728,'-5'3'9956,"1"-1"-11553,3-1 1598,0-1 0,0 1 0,0-1 0,0 1-1,0-1 1,0 1 0,0-1 0,0 0 0,0 0 0,0 0 0,0 0 0,0 1 0,-2-2 0,1 1 39,1 0 1,-1 1 0,1-1 0,0 0-1,-1 0 1,1 0 0,0 1-1,-1-1 1,1 1 0,0-1 0,-1 1-1,-1 1 1,-1 1 18,0 1-1,-1-1 1,-9 5 0,-7 5 15,-9 8 438,24-18-340,1 1 0,-1 0 0,1 0 0,0 0 0,0 1 0,0 0 0,-8 10 0,12-14-143,0 0 0,0 1 0,1-1 0,-1 0 0,0 1-1,1-1 1,-1 1 0,0-1 0,1 1 0,0-1 0,-1 1 0,1-1-1,0 1 1,0 0 0,0-1 0,0 1 0,0-1 0,0 1 0,1 2-1,0-2-9,0 0 0,0-1 0,0 1 0,0 0-1,0-1 1,1 1 0,-1 0 0,0-1-1,1 0 1,-1 1 0,1-1 0,-1 0-1,4 2 1,5 2 19,1 0 0,0-1 0,0 0-1,16 3 1,-12-3 59,25 6 208,-24-7 34,23 8 1,-34-9-170,0 0-1,-1 0 1,1 1 0,-1-1 0,0 1-1,1 0 1,-1 0 0,7 7 0,-11-9-123,1 0 0,0 0 0,0 0 1,-1 0-1,1 0 0,0 0 0,-1 0 1,1 0-1,-1 0 0,1 0 0,-1 0 1,0 0-1,1 0 0,-1 0 1,0 0-1,0 0 0,0 1 0,0-1 1,0 0-1,0 0 0,0 0 0,0 0 1,0 1-1,-1-1 0,1 0 1,0 0-1,-1 0 0,1 0 0,-1 0 1,1 0-1,-1 0 0,0 0 0,1 0 1,-1 0-1,0 0 0,1-1 0,-1 1 1,-2 1-1,-2 2 97,0 0 1,0 0-1,-1 0 1,-11 5-1,15-8-134,-3 1 61,0 0-1,0 0 1,0 0-1,0-1 1,0 0-1,-1 0 1,1 0-1,0 0 1,0-1-1,-1 0 1,1 0-1,0-1 1,-1 1-1,1-1 1,-8-3-1,5 2-204,0-1 0,1 0 0,-12-7 0,-19-17-4639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9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23 5152,'1'-4'574,"9"-13"1824,-10 17-2312,1 0 0,-1 0 0,0 0 0,0-1 0,0 1 0,1 0 0,-1 0-1,0 0 1,0 0 0,1 0 0,-1 0 0,0 0 0,0 0 0,1 0 0,-1 0 0,0 0-1,1 0 1,-1 0 0,0 0 0,0 0 0,1 0 0,-1 0 0,0 0 0,0 0 0,1 0-1,-1 0 1,0 0 0,0 0 0,1 1 0,-1-1 0,1 1 343,-1-1-343,0 0 0,0 0 0,0 0 0,1 1 0,-1-1 0,0 0 0,0 0-1,0 1 1,0-1 0,0 0 0,0 0 0,0 1 0,0-1 0,0 0 0,0 0 0,0 1-1,0-1 1,1 6 215,-1-1 0,1 0 0,-1 0 0,-1 1 0,1-1 0,-1 0 0,-2 8 0,1-1-181,0 1-155,-2 1 0,0-1 0,-10 21 0,9-23-763,-4 8-1734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39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23 2560,'-5'-19'1152,"2"16"-992,-2 6-416,10 5 96</inkml:trace>
  <inkml:trace contextRef="#ctx0" brushRef="#br0" timeOffset="1">110 401 3808,'-1'0'59,"1"0"-1,0 0 1,-1 0 0,1 0 0,-1 0-1,1 0 1,0 0 0,-1 1-1,1-1 1,-1 0 0,1 0 0,0 0-1,-1 0 1,1 1 0,0-1 0,-1 0-1,1 0 1,0 1 0,-1-1-1,1 0 1,0 1 0,0-1 0,-1 0-1,1 1 1,0-1 0,0 0 0,-1 1-1,0 14 2010,2-12-1753,-1-1 0,1 1 0,-1-1 1,1 1-1,0-1 0,0 1 0,0-1 0,0 0 0,3 4 1,-2-3 14,1 1 0,0-1 0,0-1 0,0 1 0,1 0 0,-1-1 0,7 4 1,-8-5-276,-1-1 1,1 1-1,0-1 0,-1 0 1,1 0-1,0 0 1,0 0-1,-1 0 1,1 0-1,0 0 1,-1 0-1,1-1 1,0 1-1,-1-1 1,1 1-1,0-1 1,-1 1-1,1-1 0,-1 0 1,1 0-1,1-1 1,8-5-19,0-1 298,0 2 0,1-1-1,20-7 1,-31 13-272,0 1 0,-1 0 0,1-1 0,1 1 0,-1 0 0,0 0 0,0-1 1,0 1-1,0 0 0,0 0 0,0 0 0,0 0 0,0 0 0,0 1 0,0-1 0,0 0 0,0 0 0,0 1 1,0-1-1,0 1 0,0-1 0,0 1 0,0-1 0,0 1 0,-1-1 0,1 1 0,0 0 0,0-1 0,0 1 1,-1 0-1,1 0 0,0 0 0,-1 0 0,1-1 0,-1 1 0,1 0 0,-1 0 0,0 0 0,1 0 0,-1 0 1,0 0-1,0 0 0,1 2 0,0 4 150,-1 0 0,1 1 0,-1-1 0,-2 15 0,1-16-220,0 1 113,0 0-1,-1 0 0,-4 13 0,4-15-536,0 0 0,0 0 0,1 0-1,0 1 1,0-1 0,0 6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4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208 150 5632,'-18'-13'1834,"17"12"-1815,1 1 0,0 0-1,0 0 1,0 0 0,0 0-1,0-1 1,-1 1 0,1 0-1,0 0 1,0 0 0,0 0-1,0 0 1,-1 0 0,1 0-1,0 0 1,0 0 0,0 0-1,-1-1 1,1 1 0,0 0-1,0 0 1,0 0 0,-1 0-1,1 0 1,0 0 0,0 1-1,0-1 1,-1 0 0,1 0-1,0 0 1,0 0 0,0 0-1,-1 0 1,1 0 0,0 0-1,0 0 1,-1 1 0,0 0-36,-5 2 558,0 0 1,0 1-1,0 0 1,1 0-1,-7 7 1,-5 5 665,-1 2-476,1 0 1,-19 26 0,28-34-558,1 1-1,0 0 1,1 0 0,0 1-1,1 0 1,-5 14-1,10-22-119,-1-1 0,0 1 0,1 0 0,-1 0 0,1-1 0,0 1 0,0 0 0,1 0 0,-1-1 0,1 1 0,0 0 0,0 0 0,0-1 0,0 1 0,1-1 0,-1 1 0,1-1 0,0 0 0,0 0 0,0 0 0,0 0 0,1 0 0,-1 0 0,1 0 0,6 4 0,-4-4 14,0 1 1,1-1 0,-1 0-1,1-1 1,0 0-1,0 1 1,0-2-1,0 1 1,1-1 0,-1 0-1,0 0 1,1-1-1,-1 0 1,0 0 0,10-1-1,8-2 139,-1-1-1,40-13 1,-50 13-179,0 0 1,0-2-1,0 1 0,-1-2 1,1 0-1,13-10 0,-19 12-7,-1-1-1,0 1 0,0-2 1,0 1-1,-1 0 1,1-1-1,-2 0 0,1 0 1,-1-1-1,0 1 0,5-14 1,-6 8-40,0-1-1,0 0 1,-2 0 0,0 0 0,0-1 0,-1 1-1,-1 0 1,0 0 0,-6-24 0,5 29-41,0 0 1,-1 1 0,0-1-1,0 1 1,-1-1 0,0 1-1,-1 1 1,0-1 0,0 1-1,0-1 1,-8-6-1,9 10 24,0 0 0,-1 0-1,1 1 1,-1 0 0,0 0-1,0 0 1,0 0 0,0 1-1,0 0 1,-1 0 0,1 0-1,-1 1 1,1 0 0,-1 0-1,0 0 1,1 1 0,-1 0-1,-7 0 1,7 1-166,0 0 0,0 0 1,1 1-1,-1 0 0,1 0 0,-1 0 0,1 0 0,0 1 0,0 0 0,0 0 1,-8 7-1,7-5-620,0 1 0,0-1 0,1 1 1,0 0-1,1 0 0,-1 1 0,1-1 1,-4 9-1,2 5-1082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40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 5408,'-1'0'66,"1"0"0,0 0 0,0 0 0,-1 0 0,1-1 0,0 1 0,0 0 1,-1 0-1,1 0 0,0 0 0,0 0 0,-1 0 0,1 0 0,0 0 0,-1 0 0,1 0 0,0 0 1,0 0-1,-1 0 0,1 0 0,0 0 0,-1 0 0,1 0 0,0 0 0,0 0 0,-1 0 0,1 1 0,0-1 1,0 0-1,-1 0 0,1 0 0,0 0 0,0 1 0,-1-1 0,1 0 0,0 0 0,0 0 0,0 1 1,0-1-1,-1 0 0,1 0 0,0 1 0,0-1 0,0 1 0,-1 0 103,0 0-1,1 1 1,-1-1 0,1 1 0,-1-1-1,1 0 1,-1 1 0,1-1-1,0 3 1,-4 68 3262,-19 102 1,15-120-2626,6-39-658,-56 398 1533,46-346-4731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4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 7040,'-2'12'7834,"1"-9"-7181,-5 10 1073,-122 267 892,125-271-2510,-1-1-1,1 0 0,1 1 0,-4 14 1,6-21-58,0 0-1,0 0 1,-1 0 0,1 0 0,0 0-1,1 0 1,-1 0 0,0 0 0,1 0 0,-1 0-1,1 0 1,-1-1 0,1 1 0,0 0 0,0 0-1,0 0 1,0-1 0,0 1 0,0 0 0,1-1-1,-1 1 1,0-1 0,1 1 0,-1-1 0,1 0-1,-1 0 1,3 2 0,1-1 40,1 0 0,-1 0 0,1 0 1,0-1-1,-1 1 0,1-1 0,0-1 0,8 1 0,54-4 199,-40 1-200,48-4 155,37-1-2461,-90 10 1102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 5632,'0'-1'344,"1"0"0,-1 0 0,1 0 0,-1 0 0,1 0 1,0 0-1,1-2 1032,-1 2-1032,0 1 0,0-1 1,0 0-1,0 1 0,0-1 0,0 1 0,0-1 0,0 1 0,1-1 0,-1 2-182,0-1-1,0 0 0,0 1 1,0 0-1,-1-1 0,1 1 1,0-1-1,0 1 0,-1 0 1,1 0-1,0-1 0,-1 1 1,1 0-1,-1 0 0,1 0 1,-1 0-1,0 0 0,1 0 1,-1 0-1,0 0 0,1-1 1,-1 1-1,0 2 0,1 6-28,0 0 0,0 0 0,-1 0 0,-1 0-1,1 0 1,-1 0 0,-5 17 0,3-10 73,2-11-167,-22 157 1256,23-155-1216,-1-1-1,1 1 1,1 0 0,-1-1-1,1 1 1,0-1 0,4 14 0,-4-18-49,0 0 0,0 0 1,0 0-1,1 0 0,-1 0 1,1 0-1,-1 0 0,1 0 1,0 0-1,-1-1 0,1 1 1,0-1-1,0 1 0,0-1 1,0 0-1,1 0 0,-1 0 1,0 0-1,0 0 0,1 0 1,-1-1-1,0 1 0,1-1 1,-1 1-1,4-1 0,16 0-18,1-1-1,-1 0 1,0-2-1,30-8 1,4 1-3990,-25 3-4293,-14 2 4767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54.6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324 6 992,'-3'-5'5443,"3"5"-5304,-7 4 1188,-5 8-1202,-19 25 788,16-20-615,1-1 1,1 2-1,-17 29 1,19-24-70,2 0 0,1 1-1,-7 30 1,4-15-51,-48 187 836,37-139-619,-10 91 0,4 86 479,26-238-694,1-1 1,1 1 0,1-1 0,2 0 0,0 1 0,2-1-1,1-1 1,1 1 0,0-1 0,19 39 0,-11-35-47,0-1 0,2-1 1,0 0-1,2-1 0,27 27 0,-20-30-3091,-8-11-3931,-5-4 2819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56.5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7 3392,'-8'-7'5952,"8"14"-5745,1 0 1,0 0 0,0 0 0,1 0-1,0 0 1,0-1 0,6 13-1,28 43-181,-35-60 4,30 42 219,1-3 1,60 60-1,-68-76-170,-5-4 69,-2 1 1,0 1 0,-1 0-1,-2 1 1,0 1 0,-1 0-1,-2 1 1,-1 0 0,-1 0-1,-1 1 1,-1 1 0,-1-1-1,-2 1 1,-1 0 0,0 39-1,-4-51-48,0 0 1,-1 0-1,0 0 0,-2-1 0,0 1 0,0-1 1,-1 0-1,-1 0 0,-1 0 0,0-1 0,-9 13 1,-10 10 269,-1-1 1,-51 51 0,51-59-394,1 1 1,1 2-1,-33 53 0,48-64-2723,7-4 714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57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408 6 2400,'0'0'779,"0"-6"1018,-1 21 2203,-2-2-3517,-2-1 1,1 0-1,-2 0 1,1 0-1,-14 19 1,-39 71 275,4 2 0,-63 174 0,26 12 555,76-223-1005,3 1 0,-5 92-1,16-128-182,1 1 0,2 0-1,8 45 1,-6-58-42,1 1-1,1-1 1,1 0-1,0 0 1,2-1 0,15 25-1,6 2-164,41 43-1,-52-65-1435,8 10 51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6:58.8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214 50 3712,'-9'-6'721,"5"3"-259,0 1 0,0-1 0,0 0-1,1 0 1,-1 0 0,1 0 0,-5-6 0,8 8-405,0 1 0,-1 0 0,1 0 0,0 0-1,0-1 1,0 1 0,-1 0 0,1 0 0,0-1 0,0 1 0,0 0 0,0-1 0,-1 1 0,1 0 0,0 0 0,0-1 0,0 1 0,0 0 0,0-1 0,0 1-1,0 0 1,0-1 0,0 1 0,0 0 0,0-1 0,0 1 0,0 0 0,0-1 0,0 1 0,0 0 0,0-1 0,1 1 0,-1 0 0,0 0 0,0-1 0,0 1-1,0 0 1,1 0 0,-1-1 0,0 1 0,0 0 0,0 0 0,1-1 0,-1 1 0,0 0 0,1 0 0,-1 0 0,0 0 0,0-1 0,1 1 0,-1 0 0,0 0-1,1 0 1,-1 0 0,0 0 0,1 0 0,-1 0 0,0 0 0,1 0 0,-1 0 0,0 0 0,1 0 0,-1 0 0,0 0 0,1 0 0,2 1 8,0-1 0,0 1 0,0-1 0,-1 1 0,1 0 0,4 2 0,3 3 22,0 0 0,0 1 0,-1 1 1,0-1-1,0 1 0,0 1 0,-1 0 0,-1 0 1,0 0-1,0 1 0,11 21 0,-1 5 28,-2 0-1,13 49 1,-16-46 42,41 154 822,-44-147-642,-2 1-1,1 60 1,-7-34 101,-12 96 0,6-129-240,-2-1 0,-1-1 0,-3 1 0,-18 45 0,-147 265 1061,21-96-971,125-209-1518,7-16-3518,23-28 4631,0 1 0,0-1 1,0 1-1,-1-1 1,1 0-1,0 1 1,0-1-1,-1 1 0,1-1 1,0 0-1,-1 0 1,1 1-1,0-1 1,-1 0-1,1 1 1,0-1-1,-1 0 0,1 0 1,-1 0-1,1 1 1,0-1-1,-1 0 1,1 0-1,-1 0 0,1 0 1,-1 0-1,0 0 1,2-23-5388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2.5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416 30 1312,'0'0'55,"0"0"1,1 0 0,-1 0-1,1 0 1,-1 0-1,0 0 1,1 0-1,-1 0 1,0 0-1,1 0 1,-1 0-1,0 0 1,1 0-1,-1 0 1,0 0-1,1-1 1,-1 1-1,0 0 1,1 0-1,-1 0 1,0-1-1,1 1 1,-1 0-1,0 0 1,0-1-1,-2-6 1342,0 5-1215,1 1 0,-1-1-1,1 1 1,-1 0-1,0-1 1,1 1 0,-4-2-1,-7 1 191,-1 0-1,1 1 1,0 0 0,0 0-1,-1 2 1,-16 1 0,25-1-291,-20 1 447,1 0-1,0 2 1,-42 13 0,56-14-476,1 0 0,0 1 1,0 0-1,0 0 0,0 1 0,1-1 1,-1 2-1,1-1 0,0 1 0,1 0 1,0 1-1,0 0 0,-6 7 0,3 0 0,1 0-1,0 0 0,1 1 1,-8 24-1,13-32-29,0 1 0,0 0 0,1-1 1,0 1-1,1 0 0,-1 0 0,1 0 0,1-1 0,0 1 1,0 0-1,4 12 0,-1-7 91,0 1 0,1-2 0,9 18 0,-10-25-73,-1 1 0,1-1 0,0 0 1,0 0-1,1-1 0,-1 1 0,1-1 0,0 0 0,9 5 0,-1-1 66,0-2 0,1 0 0,-1-1 0,1 0-1,0-1 1,1 0 0,-1-1 0,1-1 0,0 0-1,-1-2 1,1 1 0,0-2 0,0 1 0,27-7 0,-22 3 33,0-1 1,-1-1 0,0-1 0,0-1 0,0-1-1,-1 0 1,0-1 0,-1-1 0,0-1 0,18-16 0,-30 23-82,1 0 0,-1-1 0,0 1 0,0-1 0,-1-1 0,0 1-1,0 0 1,0-1 0,-1 0 0,0 0 0,0 0 0,-1 0 0,0-1 0,0 1 0,0-11 0,-1 11-44,-1 0-1,0 0 1,-1 0-1,0 0 1,0 0-1,0 0 1,-1 1-1,0-1 1,0 0-1,-1 1 1,0-1-1,0 1 1,0 0-1,-1 0 1,0 0-1,-8-9 1,4 7-83,1 1-1,-1 0 1,-1 0 0,1 1 0,-1 0-1,0 1 1,0-1 0,-1 2 0,0-1-1,0 2 1,0-1 0,-14-2 0,9 3-45,0 1 1,0 0 0,-1 1-1,1 1 1,0 0 0,0 1-1,0 1 1,-18 4 0,5 5-2150,28-11 2147,-1 0 0,1 1 0,-1-1 1,1 0-1,-1 1 0,1-1 0,-1 0 1,1 1-1,0-1 0,-1 1 0,1-1 0,0 1 1,-1-1-1,1 0 0,0 1 0,-1 0 0,1 0 1,0-1-3,0 1 1,0-1 0,0 1-1,1-1 1,-1 0 0,0 1-1,0-1 1,0 1 0,1-1 0,-1 0-1,0 1 1,1-1 0,-1 0-1,0 0 1,1 1 0,-1-1-1,0 0 1,1 1 0,-1-1 0,1 0-1,-1 0 1,0 0 0,1 0-1,-1 1 1,1-1 0,-1 0-1,1 0 1,3 1-996,-2 0 482,1 0 0,0 0 0,-1 0 0,1-1 0,-1 1 0,5 0 0,10-4-564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2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1 2240,'-1'0'100,"0"0"0,1 1-1,-1-1 1,0 1 0,1-1 0,-1 0 0,1 1 0,-1-1 0,0 1-1,1 0 1,-1-1 0,1 1 0,0-1 0,-1 1 0,1 0-1,-1-1 1,1 1 0,0 0 0,0-1 0,-1 1 0,1 0-1,0 0 1,0 1 0,-6 24 1908,5-19-1687,-8 57 1030,-1 66-1,7-72-878,-23 599 2424,25-647-2718,1 1 0,1-1 0,0 0 0,0 0 0,1 1 0,0-1 0,6 16 0,-8-26-298,1 1 0,-1 0 0,1 0 0,-1 0-1,1-1 1,0 1 0,-1 0 0,1-1 0,0 1 0,0 0 0,-1-1-1,1 1 1,0-1 0,0 1 0,0-1 0,0 1 0,-1-1-1,1 0 1,0 0 0,0 1 0,0-1 0,0 0 0,0 0 0,0 0-1,0 0 1,0 0 0,0 0 0,0 0 0,0 0 0,0 0-1,0-1 1,0 1 0,1-1 0,11-5-1997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3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16 3808,'1'-5'134,"4"-6"3471,-4 17-3051,0 13-16,0-1-1,-4 31 1,1-15-306,-16 172 958,-11-52 223,24-128-640,5-24 49,4-7 388,0 0-1053,-1-1 0,0 1-1,4-12 1,3-4-106,72-118-447,-68 118 249,1 1 0,1 1 0,1 1 0,29-26 0,-44 42 63,1 0 0,0 0-1,0 0 1,0 1 0,0-1 0,0 1 0,0-1 0,0 1 0,0 0-1,0 0 1,1 0 0,-1 1 0,6-1 0,-7 1 48,0 0 1,0 0-1,0 1 1,0-1-1,0 1 1,0 0-1,0-1 1,0 1-1,0 0 1,0 0-1,0 0 1,0 1-1,0-1 1,-1 0-1,1 1 1,-1-1-1,1 1 1,-1-1-1,1 1 1,-1 0-1,0-1 1,2 4-1,-1-1 29,0-1 0,0 1 0,0 0 0,-1-1 0,0 1 0,1 0 0,-1 0 0,-1 0 0,1 0 0,-1 0 0,1 0 0,-1 0-1,0 0 1,-1 0 0,0 4 0,0-3 63,0 0 0,-1 0 0,0 0 1,0 0-1,0 0 0,-1-1 0,0 1 0,0-1 0,0 0 0,-4 5 0,-5 3 110,0-2-1,0 0 1,-1 0 0,0-1 0,0 0-1,-20 8 1,31-16-190,1-1 0,0 1 0,-1-1 0,1 1 0,0 0 0,0-1 0,0 1 0,0 0 0,0 0 0,0 0 0,0 0 0,0 0 0,0 0 0,0 0 0,0 0 0,-1 3 0,2-4 30,1 1-1,-1 0 0,0 0 0,1 0 0,-1 0 1,0-1-1,1 1 0,-1 0 0,1-1 1,-1 1-1,1 0 0,-1 0 0,1-1 0,0 1 1,-1-1-1,1 1 0,0-1 0,-1 1 1,1-1-1,0 1 0,0-1 0,-1 0 0,1 1 1,2-1-1,1 2 118,1 0-1,0-1 1,-1 1 0,1-1 0,6 0 0,19 6 223,-3 4-240,10 4 257,-33-15 203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06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485 4 1472,'10'-3'5430,"-15"6"-4114,-7 4-614,-20 14 0,-7 5 225,18-14-709,0 1 0,1 1 0,0 1 0,2 0 0,0 2 0,0 0 0,2 1 1,-17 22-1,-38 63 325,-48 64 514,94-129-302,19-27-908,17-18-4541,-10 5 4182,1-1 0,9-12-3071,-7-3 570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07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12 3072,'-9'-12'4620,"10"12"-4547,-1 0-19,1 0 0,-1 0 0,1 0-1,-1 1 1,1-1 0,-1 0 0,0 0 0,1 0 0,-1 0 0,1 1-1,-1-1 1,1 0 0,-1 1 0,0-1 0,1 0 0,-1 1-1,1-1 1,-1 1 0,1-1 27,11 12 174,0 1-1,0 0 1,-2 1 0,1 0-1,-2 0 1,0 1 0,12 28-1,24 64 531,14 28 222,-38-87-353,18 54-1,-36-95 299,-2-3-1627,1-30-6354,9-9 3008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08.4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438 43 1248,'0'-3'2485,"-1"1"-2253,-1 0 0,1 1 0,0-1 0,-1 1 0,1-1 1,-1 1-1,-3-3 0,-1-1 258,3 3-400,0 0 1,1 0 0,-1 0-1,0 0 1,0 1 0,0-1-1,-1 1 1,1 0 0,0 0-1,0 0 1,-1 0 0,1 1-1,-1-1 1,1 1-1,-5 0 1,-7 0 44,0 1-1,-17 3 1,18-2-85,-78 16 528,50-9-479,29-6-94,0 1 0,0 0-1,0 1 1,1 1 0,-1 0 0,1 0 0,1 1-1,-1 1 1,-19 16 0,31-24 1,-1 1 0,0-1 0,1 1 0,-1-1-1,1 1 1,-1-1 0,1 1 0,-1 0 0,1-1 0,-1 1 0,1 0-1,0-1 1,-1 1 0,1 0 0,0-1 0,0 1 0,-1 0 0,1 0 0,0-1-1,0 1 1,0 0 0,0 0 0,0 0 0,0-1 0,0 2 0,1-1 15,-1 0 1,1 0 0,-1 0 0,1-1 0,0 1 0,-1 0 0,1 0-1,0-1 1,0 1 0,0-1 0,-1 1 0,1-1 0,0 1 0,0-1-1,0 1 1,2 0 0,5 1 82,0 0 0,1 0-1,12 1 1,-18-3-152,97 9 9,-39-4-56,82 16-1,-137-19 56,20 3 118,46 18-1,-64-20-15,0 0 0,-1 1 0,1 1 0,-1-1 0,0 1 1,0 0-1,0 1 0,-1 0 0,11 11 0,-15-14 25,1 0-1,-1 0 1,0 1 0,1-1-1,-2 0 1,1 1-1,0 0 1,-1-1-1,1 1 1,-1 0 0,0-1-1,0 1 1,-1 0-1,1 0 1,-1 0-1,0 0 1,0 0-1,0 0 1,0 0 0,-1 0-1,0-1 1,0 1-1,0 0 1,0 0-1,-2 4 1,1-5-19,0 1 0,0-1 0,-1 0 0,1 0 0,-1 0 0,0 0 0,0 0 0,0-1 0,0 1 0,0-1 0,0 0 0,-1 1 0,-5 1 0,-4 2 86,-1-1 0,-18 5-1,11-5-54,-2 0-1,-42 2 1,-46-5 214,86-2-191,-131 0-266,163-3-1764,-1 0 0,0 0 0,10-3 0,13-3-273,2-5-411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5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53 3968,'0'-23'1285,"0"22"-1246,0 0-1,0 0 0,0 1 1,0-1-1,0 0 1,0 0-1,0 1 0,0-1 1,0 0-1,0 0 1,1 1-1,-1-1 0,0 0 1,1 1-1,-1-1 1,0 0-1,1 1 0,-1-1 1,1 0-1,2-2 218,4-9 3990,-5 28-1403,-1-5-3148,0 85 2019,-1-58-1247,-17 326 1066,4-136-618,11-184-697,-8 347 1148,5-268-1387,8-103-699,-3-20 635,0 1 0,0-1 0,0 0 0,0 0 0,0 0 1,0 1-1,6 1-2376,-6-2 2376,0 0 0,0 0 0,1 0 0,-1 0 0,0 0 0,0-1 1,1 1-171,7-7-1633,2-20-4027,-2-8 1873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08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 3232,'0'-1'68,"0"1"1,0-1-1,1 1 1,-1-1-1,0 0 1,0 1-1,1-1 1,-1 1-1,0-1 1,1 1-1,-1-1 1,0 0-1,1 1 1,-1 0-1,1-1 1,-1 1-1,1-1 1,-1 1-1,1 0 1,0-1-1,-1 1 1,1 0-1,-1-1 1,1 1-1,0 0 0,-1 0 1,1 0-1,-1-1 1,1 1-1,0 0 1,-1 0-1,1 0 1,0 0-1,-1 0 1,1 0-1,0 1 1,-1-1-1,1 0 1,0 0-1,-1 0 1,1 1-1,-1-1 1,1 0-1,-1 0 1,1 1-1,1 0 1,-1 0 91,1 1 1,-1-1-1,1 1 1,-1 0-1,1-1 1,-1 1-1,0 0 1,0 0-1,0 0 1,0 0-1,0 0 1,0 0-1,-1 0 1,1 2-1,1 13 212,-1 0-1,-1-1 1,0 1 0,-1 0-1,-4 19 1,-16 67 1494,18-94-3215,3-8 1303,0-1 0,0 0 0,-1 0 1,1 0-1,0 0 0,0 0 1,0 0-1,0 0 0,0 1 1,0-1-1,-1 0 0,1 0 1,0 0-1,0 0 0,0 0 0,0 0 1,0 0-1,-1 0 0,1 0 1,0 0-1,0 0 0,0 0 1,0 0-1,-1 0 0,1 0 0,0 0 1,0 0-1,0 0 0,0 0 1,0 0-1,-1 0 0,1 0 1,0 0-1,0 0 0,0 0 1,0 0-1,0-1 0,-1 1 0,1 0 1,0 0-1,0 0 0,0 0 1,0 0-1,0 0 0,0 0 1,0-1-1,0 1 0,-1 0 1,1 0-1,0 0 0,0 0 0,0 0 1,0-1-1,0 1 0,0 0 1,0 0-1,0 0 0,0 0 1,0-1-1,0 1 0,0 0 1,0 0-1,0 0 0,0-1 0,-3-12-1388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09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39 3232,'-8'-27'1184,"8"24"-896,-4-5 608,8 19-1376,4 5 384,2-2 128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09.5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62 2400,'2'2'290,"0"1"-1,-1-1 1,0 1-1,1 0 1,-1-1 0,0 1-1,0 0 1,-1 0 0,1 0-1,0-1 1,-1 1 0,0 4-1,5 69 3791,3-21-1899,-6-55-2143,0 0-1,0 0 0,0-1 1,0 1-1,0-1 0,0 1 1,0-1-1,0 1 0,0-1 1,0 0-1,0 0 0,0 0 1,0 0-1,-1 0 0,4-3 1,-1 0 49,0-1 1,-1 1 0,1-1 0,2-6-1,8-10 104,-11 17-160,-1 1 0,0-2 1,1 1-1,-2 0 0,4-9 0,-3 8-9,-1 0 1,2-1-1,-1 1 0,5-7 1,7-10-100,-9 13-3,1 0 0,0 1 1,0 0-1,9-9 1,-11 14 8,-1 0-1,0 0 1,1 0-1,0 1 1,0-1 0,0 1-1,0 0 1,0 0-1,0 0 1,9-2 0,-11 4 95,0 0 0,0-1 0,0 1 0,0 1 0,0-1 0,0 0 0,0 0 0,0 1 0,0-1 0,0 1 0,0 0 0,-1-1 0,1 1 0,0 0 0,0 0 0,-1 0 0,1 0 0,0 1 1,-1-1-1,1 0 0,-1 1 0,0-1 0,1 1 0,-1-1 0,0 1 0,0 0 0,2 3 0,4 7 189,0 0 1,0 1-1,-1 1 0,0-1 1,-2 1-1,1 0 0,3 24 1,-6-22 151,1 19-2653,-6-14-4947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9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60 1472,'-5'-2'1497,"4"1"-1354,0 1 0,0 0 0,0 0 1,0-1-1,0 1 0,0 0 0,0-1 0,0 1 0,0-1 1,1 1-1,-1-1 0,0 1 0,0-1 0,0 1 0,1-1 1,-1 0-1,0 0 0,1 1 0,-1-1 0,1 0 0,-1 0 1,1 0-1,-1 0 0,1 0 0,0 1 0,-1-1 0,1 0 0,0 0 1,-1-2-1,1 2-39,0-1 1,0 1 0,0 0-1,1-1 1,-1 1 0,0 0-1,0 0 1,1-1 0,-1 1-1,0 0 1,1 0 0,-1-1-1,1 1 1,0 0 0,-1 0-1,1 0 1,1-1-1,0 0-31,0 1 0,0 0 0,0 0 0,0 0 0,0 0 0,0 0 0,0 0 0,0 1 0,4-2 0,2 1 12,-1 0 1,1 1-1,-1-1 1,1 2-1,13 1 0,39 9 0,-54-9-36,0-1-1,0 1 0,0 1 0,0-1 1,0 1-1,0 0 0,0 1 1,-1-1-1,0 1 0,0 0 0,0 0 1,0 1-1,0 0 0,-1 0 1,0 0-1,0 0 0,-1 0 0,4 7 1,2 11-2257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6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399 22 2656,'0'0'152,"1"-1"0,-1 0 0,0 0 1,0 1-1,0-1 0,0 0 0,0 0 0,-1 0 0,1 1 0,0-1 1,0 0-1,0 0 0,-1 1 0,1-1 0,0 0 0,-1 1 0,1-1 1,0 0-1,-1 1 0,1-1 0,-1 0 0,1 1 0,-1-1 0,1 1 1,-1-1-1,0 1 0,1-1 0,-1 1 0,0 0 0,1-1 1,-1 1-1,0 0 0,0-1 0,1 1 0,-1 0 0,0 0 0,0 0 1,1 0-1,-1-1 0,0 1 0,0 0 0,1 1 0,-1-1 0,0 0 1,0 0-1,0 0 0,1 0 0,-2 1 0,-2 0 9,1 0 0,-1 1 1,1-1-1,-1 1 0,1 0 0,0 0 0,-1 0 0,1 1 0,-3 3 0,-16 16 128,1 0 0,2 2 0,0 0 1,-17 31-1,-39 74 286,-56 102 188,125-217-678,6-13-130,-1 1 0,1 0 1,-1-1-1,1 1 0,-1-1 1,0 1-1,0-1 0,0 1 0,-1 1 1,16-17-5657,-8 5 4369,0 0 0,-1-1 0,6-11 0,-2-9-535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7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15 2400,'0'-1'108,"-1"0"-1,0 0 1,0 0 0,0 0 0,1 0-1,-1 0 1,0 0 0,0 0-1,-1 0 1,1 0 0,0 1 0,0-1-1,0 0 1,0 1 0,-1-1 0,1 1-1,-14 0 6286,18 3-6719,13 19 1340,17 33 0,-9-15-466,64 127 639,-42-74-646,-27-57-358,-2 1 0,17 48 1,-34-85-238,0 0 1,0 1-1,0-1 0,0 0 1,1 0-1,-1 0 1,0 0-1,0 1 1,0-1-1,0 0 1,0 0-1,0 0 1,0 1-1,0-1 1,0 0-1,0 0 1,0 0-1,0 0 1,0 1-1,0-1 1,0 0-1,0 0 1,0 0-1,0 1 1,0-1-1,0 0 1,0 0-1,0 0 0,0 1 1,-1-1-1,1 0 1,0 0-1,0 0 1,0 0-1,0 0 1,0 1-1,0-1 1,-1 0-1,1 0 1,0 0-1,0 0 1,0 0-1,0 0 1,-1 0-1,1 0 1,0 1-1,0-1 1,0 0-1,-1 0 1,1 0-1,0 0 1,0 0-1,0 0 1,-1 0-1,1 0 0,0 0 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18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661 8 2912,'-2'-1'357,"-1"0"0,1 0 0,-1 0-1,1 0 1,-1 0 0,0 1 0,1-1 0,-1 1 0,-5-1 0,-28 2 1128,16 0-699,-18-1 129,-69 0 569,-120 15-1,137-6-1277,-13 2-630,95-8-1491,13-2 502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1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80 2400,'-29'9'12814,"28"-7"-12295,6-7-448,1 0 1,-1 1-1,1 0 1,11-5-1,7-2-12,0 1 0,1 0-1,0 2 1,1 1 0,0 2-1,0 0 1,0 1-1,0 2 1,1 1 0,-1 1-1,42 5 1,-29-5 138,-51 8-1706,-35 7-5605,29-7 2586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2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15 2496,'-2'-10'7357,"-6"8"-7328,0 1 148,0 0 1,0 1-1,1 0 0,-1 0 0,0 1 0,0-1 0,0 2 0,0-1 0,0 1 1,1 0-1,-1 1 0,1 0 0,-14 7 0,13-6-107,1 1 0,-1 0-1,1 0 1,1 0 0,-1 1 0,1 0-1,0 0 1,0 1 0,0 0 0,1 0-1,0 0 1,-6 14 0,3-2 86,1 1-1,0 0 1,2 1-1,0-1 1,2 1 0,0 0-1,1 0 1,2 0 0,0 0-1,5 38 1,-4-54-101,0 1 1,0-1-1,1 0 1,0 1-1,0-1 0,0 0 1,1 0-1,-1 0 1,1-1-1,1 1 1,-1-1-1,1 1 0,-1-1 1,1 0-1,0 0 1,1-1-1,-1 1 1,0-1-1,1 0 0,0 0 1,0 0-1,0-1 1,0 0-1,0 0 1,1 0-1,-1-1 0,9 2 1,-1-1-1,0 0-1,0-1 1,1 0 0,-1-1-1,0 0 1,1-1 0,-1-1-1,0 0 1,0-1 0,13-4 0,-11 2-468,1-1 1,26-16 0,-27 13-1197,-1 0 0,22-19 1,-31 23 655,-1 0 0,1 1 0,-1-2 0,0 1 0,5-9 1,1-5-2067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2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27 3392,'-2'3'376,"0"-1"0,-1 1 1,1 0-1,0 0 0,0 0 0,1 0 1,-1 0-1,1 0 0,-1 0 0,1 1 1,0-1-1,-1 6 0,-1 2 450,-2 3-443,1 0 1,0 1-1,1 0 0,1 0 1,0 0-1,1 0 0,2 26 1,0-36-301,0-1 0,0 1 0,0 0 0,1 0 0,0-1 1,0 1-1,0-1 0,0 0 0,1 1 0,-1-1 0,1 0 1,7 6-1,-8-7-34,1-1 0,-1 0-1,1 0 1,0 0 0,0 0 0,0 0 0,0-1 0,0 1 0,0-1 0,0 0-1,1 0 1,-1 0 0,0-1 0,1 1 0,-1-1 0,0 1 0,1-1-1,-1 0 1,6-1 0,-2 0 19,0-1-1,1 0 1,-1-1 0,0 0-1,0 0 1,0 0-1,-1-1 1,1 0-1,-1 0 1,0-1 0,0 1-1,0-1 1,-1-1-1,8-8 1,-9 9-29,0 0-1,-1 1 1,0-1 0,0-1-1,0 1 1,0 0 0,-1-1 0,0 1-1,0-1 1,-1 0 0,1 1-1,-1-1 1,0 0 0,-1 0 0,1 0-1,-1 0 1,-1 0 0,-1-12 0,0 11-67,0-1 1,-1 1 0,0 0-1,0-1 1,-1 1 0,0 1-1,0-1 1,-1 0 0,0 1-1,0 0 1,0 0 0,-1 1-1,0-1 1,0 1 0,0 1-1,-1-1 1,0 1 0,1 0-1,-1 0 1,-1 1 0,1 0-1,0 0 1,-12-2 0,15 5-53,0 0 1,1-1-1,-1 2 1,1-1 0,-1 0-1,1 1 1,-1-1 0,1 1-1,-1 0 1,1 0-1,-1 1 1,1-1 0,0 1-1,0-1 1,0 1 0,-5 4-1,5-5-274,1 1 0,0 0 0,-1 1 0,1-1 0,0 0 1,0 1-1,0-1 0,0 1 0,0-1 0,1 1 0,-1 0 0,1 0 0,0 0 0,0 0 0,0 0 0,0 0 0,0 0 0,0 5 0,3 7-3507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6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20 2976,'-3'-20'1797,"4"20"-1546,-1 0 0,1 0-1,0 0 1,0 0-1,-1 0 1,1 0 0,0 0-1,-1 0 1,1 1 0,0-1-1,0 0 1,-1 0 0,7 6 2757,-6-6-2758,-1 1 1,5 8 196,-2 1 0,0-1 0,0 1-1,0-1 1,-1 1 0,-1 0 0,1 19 0,-2 4-56,-5 35 0,4-53-220,-8 46 529,-3 0 1,-30 91-1,14-38 388,28-91-579,1-12-149,-1-9-120,8-3-69,27-9-198,0 2 1,0 1-1,1 2 0,0 1 1,0 2-1,54 4 0,-72-1-95,-5 0-95,0-1 0,0 2 0,0 0 0,0 1 0,13 4 0,-21-4-631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3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354 1 3904,'3'1'4953,"-2"-1"-4898,-45 16 2046,-79 44 0,117-57-2132,1 1-1,0 0 0,0 0 0,0 0 1,-5 7-1,8-10 31,1 0 0,0 1 1,0-1-1,0 0 0,0 1 0,0-1 0,0 1 1,0 0-1,1-1 0,-1 1 0,1 0 1,-1-1-1,1 1 0,-1 0 0,1 0 1,0 0-1,0-1 0,0 1 0,0 0 1,0 0-1,0 0 0,1 2 0,2 2 41,0-1-1,0 1 0,0-1 0,0 0 1,1 0-1,0 0 0,0 0 0,0-1 1,0 0-1,11 8 0,4 1-54,33 17 0,-19-12 40,-9-5 68,-15-9 67,-1 1 1,1 0 0,-1 0-1,8 8 1,-16-13-129,1 1 0,-1-1 0,1 0 0,-1 1 0,1-1 0,-1 1 1,1-1-1,-1 1 0,0 0 0,1-1 0,-1 1 0,0-1 0,1 1 0,-1 0 0,0-1 0,0 1 1,0 0-1,1-1 0,-1 1 0,0 0 0,0-1 0,0 1 0,0 0 0,0-1 0,0 1 0,0 0 1,-1-1-1,1 1 0,0 0 0,-1 0 0,0 1 8,0-1 0,0 1 0,0-1 1,0 0-1,-1 0 0,1 1 0,-1-1 0,1 0 0,-1 0 1,1 0-1,-3 1 0,-5 2-9,-1 0 0,-18 5-1,28-9-31,-43 9 3,1-1 0,-1-2 0,-44 0 1,-4-5-3980,87-1 3062,19-19-7055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3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300 21 4064,'0'-1'104,"0"0"0,0 1 0,0-1 1,0 0-1,-1 0 0,1 0 0,0 0 0,0 1 1,-1-1-1,1 0 0,0 0 0,-1 0 0,1 1 1,-1-1-1,1 0 0,-1 1 0,1-1 0,-1 0 1,0 1-1,1-1 0,-1 1 0,0-1 0,1 1 0,-1-1 1,0 1-1,0 0 0,1-1 0,-1 1 0,0 0 1,0-1-1,0 1 0,1 0 0,-1 0 0,0 0 1,0 0-1,0 0 0,0 0 0,1 0 0,-1 0 1,-1 0-1,-3 1 296,0-1 0,0 1 0,0 0 0,0 1 0,-8 2 0,-12 6-56,1 1 0,0 1 0,1 1 0,-32 24 0,47-32-330,1 2 0,0-1 0,1 1 1,-1 0-1,2 0 0,-1 1 0,1-1 1,0 1-1,0 0 0,1 1 1,0-1-1,0 1 0,1 0 0,1 0 1,-1 0-1,0 12 0,2-13 26,0 0 0,1 0 0,0 0 0,1-1 0,-1 1 0,2 0 0,-1 0 0,1 0 0,0-1 0,1 1 0,0-1 0,0 0 0,0 0 0,1 0 0,0 0 0,10 11 0,-7-9 68,1-1 1,1 0-1,-1 0 1,1-1-1,0 0 0,1-1 1,0 0-1,0 0 0,0-1 1,22 7-1,-25-9-33,1-1 1,0-1-1,0 1 0,0-1 0,0 0 1,0-1-1,0 0 0,0 0 0,1-1 1,-1 0-1,0 0 0,0-1 0,-1 0 1,1-1-1,0 1 0,-1-1 0,1-1 0,-1 1 1,0-2-1,0 1 0,-1 0 0,1-1 1,-1-1-1,0 1 0,0-1 0,-1 0 1,7-9-1,-3 3 63,-1 0 0,0 0 0,-1-1 0,-1 0-1,7-18 1,-11 22-98,1 0-1,-1 0 1,-1 0-1,0 0 0,0 0 1,-1 0-1,0 0 0,0 0 1,-4-17-1,1 13-103,0 0 0,-1 1 0,-1 0 0,0-1 0,-1 1 0,0 1 0,-1-1 0,0 1 0,0 1 0,-2-1 0,1 1 0,-17-15 0,22 22-141,-1 1 0,1-1 0,0 1 0,-1 0 0,0 0 0,1 0 0,-1 0 0,0 1 0,0-1 0,0 1 0,-7-1 0,9 1-83,0 1-1,0 0 1,-1 0-1,1 1 0,0-1 1,0 0-1,0 1 1,0-1-1,0 1 0,0 0 1,0-1-1,0 1 1,0 0-1,0 0 1,0 0-1,1 1 0,-1-1 1,0 0-1,1 1 1,-1-1-1,1 1 1,-1-1-1,1 1 0,-2 3 1,-7 10-3680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4.3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8 2912,'0'-8'6245,"0"10"-5760,-3 86 1017,-24 135-1,-13 134 653,33-288-1839,5-46-458,-1 11-324,-10 49 0,13-83 234,0 1 0,0-1 0,-1 1 0,1-1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26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1 270 3328,'0'-1'186,"1"1"0,-1-1 0,1 0-1,-1 0 1,1 0 0,0 0 0,-1 0 0,1 1 0,0-1 0,-1 0 0,1 1-1,0-1 1,0 0 0,0 1 0,0-1 0,0 1 0,-1-1 0,1 1 0,0 0-1,0-1 1,0 1 0,0 0 0,0 0 0,0-1 0,0 1 0,0 0 0,2 0 0,-1 1 30,0 0 0,0-1 0,-1 1 0,1 0 0,-1 0 0,1 0 0,-1 0 0,1 0 0,-1 1 0,0-1 0,1 0 0,-1 1 0,0-1 0,0 1 0,1 1 0,1 3-124,-1-1-1,0 1 1,0 0-1,0 0 1,-1 0-1,1 0 1,-2-1 0,1 2-1,0 7 1,0 2 11,-1-5-35,0-1 0,0 1-1,-1 0 1,0-1 0,-1 0 0,-3 13 0,-4 4 126,-11 27 1,20-54-177,0 1 1,-1 0 0,1-1-1,0 1 1,0-1 0,-1 1-1,1 0 1,0-1 0,-1 1-1,1-1 1,0 1 0,-1-1-1,1 1 1,-1-1 0,1 1-1,-1-1 1,1 1 0,-1-1-1,0 0 1,1 1 0,-1-1-1,1 0 1,-1 1 0,0-1-1,1 0 1,-1 0 0,0 0 0,0 1-1,0-2-20,1 1-1,-1-1 1,0 1 0,1-1-1,-1 1 1,1-1-1,-1 1 1,1-1 0,-1 1-1,1-1 1,0 0-1,-1 1 1,1-1 0,0 0-1,-1 1 1,1-1 0,0 0-1,0 1 1,0-1-1,-1 0 1,1 1 0,0-1-1,0 0 1,0 0-1,0 1 1,0-1 0,1-1-1,0-26 0,1 0 0,2 0-1,1 1 1,13-46 0,48-103-135,-61 162 201,2 0-1,0 0 1,1 0 0,0 1 0,1 0 0,0 1 0,1 0 0,0 1 0,16-14 0,-24 23-37,-1 1 1,1-1-1,0 1 0,0 0 1,0-1-1,0 1 0,0 0 1,0 0-1,0 0 0,0 1 1,1-1-1,-1 0 0,0 1 1,0-1-1,1 1 0,-1 0 1,0 0-1,0 0 0,1 0 1,-1 0-1,0 0 0,1 1 1,-1-1-1,0 1 0,0 0 1,0-1-1,1 1 0,-1 0 1,0 0-1,0 0 0,0 1 1,0-1-1,-1 0 0,1 1 1,0-1-1,-1 1 0,1 0 1,-1 0-1,1-1 0,-1 1 1,0 0-1,1 0 0,-1 0 1,0 0-1,0 0 0,-1 1 1,1-1-1,0 4 1,2 10 58,-1 1 1,0-1 0,-1 1 0,-1-1 0,-1 1-1,-1-1 1,0 1 0,-1-1 0,0 0 0,-11 29-1,12-39-91,-1 0-1,0 0 1,0-1-1,0 1 1,-1-1-1,0 0 1,0 0-1,0 0 1,0 0-1,-1-1 0,-8 7 1,6-6-137,-1 0 0,0-1 0,0 0 0,0 0 0,0-1 0,0 0 0,-1 0 0,-9 1 0,48 24 1458,1-1-305,-25-21-857,0 0-1,0 1 1,-1-1-1,0 1 0,0 0 1,5 11-1,20 30 435,-29-39-2014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34.4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0 767 480,'126'0'117,"-122"0"-99,338-11 1314,-250 1-1220,128-11 275,-159 19-218,100 7 0,-62 2-38,0-4 1,110-13 0,-123 7 63,1 2 1,95 13-1,-31-4 44,-62-5 24,251 32-87,-281-28-65,0-2 0,70-4 1,-71-2 12,98-2-185,82 1 266,85-7-38,-75-1-536,-186 10 501,258-2-110,-119 12 111,-130-3-125,74-3 1,0-13 138,77-1-278,-141 11 50,2 0 177,101-11 1,270-20-113,-212 24 2,148 4-47,-88 6 306,26-6-142,-159 5-121,29-12 105,-84 2-40,303-20 369,166-14-340,-279 21-51,-187 12-26,184-14 71,97-6 65,-29 3-67,124-10-98,12-1 23,-322 16 58,143-6 10,-161 25-73,109-3 146,197-8 0,98 53 99,-408-24-162,334-1-26,-437-16 107,220-8 160,-7 0-240,37-2 42,-198 5-36,106-5-216,232-7 148,389-1 70,-674 8-74,329-16 47,-330 21-77,239-4 21,324 4-77,-703 5 77,404-4 326,475-31-435,-809 29 178,961-45-84,-213 15 157,-161-2-141,-1 18 302,-143 13-177,19 4-16,-237-3-276,-63 1 119,536-8 82,-178-2 96,245-2-187,-205 3 182,-559 11-126,1608-33 139,-1409 31 72,77-2-53,819-7-43,-943 7-22,352-1-1172,-541 10-1193,65 11 1,-57-2 98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38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 1888,'-2'-4'1217,"4"11"1081,-2 4-1353,-1-8-793,1 1-1,0-1 0,0 0 0,0 0 1,1 1-1,-1-1 0,1 0 1,0 0-1,1 4 0,0-1 39,1 0 0,-1 1 1,0-1-1,-1 1 0,1 0 0,0 10 0,-2 46-11,0-34-30,0 441 3051,8-492-6582,-3 4-548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38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2080,'0'-1'109,"1"0"0,-1 0 0,0 1 0,0-1 0,1 0-1,-1 0 1,0 0 0,1 1 0,-1-1 0,1 0 0,-1 1 0,1-1 0,-1 0 0,1 1 0,0-1 0,-1 1 0,1-1 0,0 1-1,-1-1 1,1 1 0,0-1 0,0 1 0,-1 0 0,1-1 0,0 1 0,1 0 0,1-1 240,0 0 1,-1 1-1,1-1 0,-1 1 1,1 0-1,0 0 0,-1 0 1,5 0-1,-1 2-167,0 0 1,0 0-1,0 0 0,-1 1 1,11 6-1,13 6 244,-11-9-305,0 0 0,1-2-1,0 0 1,-1-1 0,1 0 0,25-1 0,116-12 558,-117 7-449,-24 1-101,70-8-1645,-69 7 327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39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730 122 1984,'-12'-5'192,"0"1"0,0 0 0,0 1 0,0 1 1,0 0-1,-18-1 0,-11-1 900,33 3-911,-1 0 0,1 1-1,0 0 1,-1 1 0,1 0-1,0 0 1,0 1 0,-1 0 0,-14 6-1,-3 3 18,-40 25-1,12-6 225,-2-3-58,17-10-51,1 3 0,-39 26 0,66-39-274,1 1 0,1 0 0,-1 1 0,1-1 0,1 2 0,0-1 0,0 1 0,1 0 0,0 1 0,0 0 0,-7 20 0,8-15-18,1 1 0,1 0 0,1 0 0,0 0 0,1 0-1,1 0 1,1 1 0,0-1 0,1 0 0,1 0 0,8 33 0,-6-35 28,1 1 0,0-1-1,1-1 1,1 1 0,0-1-1,1 0 1,0-1 0,1 0 0,1 0-1,0-1 1,1 0 0,0-1-1,16 13 1,6 1 90,2-2-1,0-1 1,2-1 0,48 19-1,-71-36-42,0 1-1,1-2 1,0 0-1,-1-1 1,1 0-1,22-1 1,90-10 483,-65 1-395,70-19 1,-106 20-92,0-1 0,-1-1 0,-1-1 1,1-2-1,31-19 0,-25 9 86,-1-2 0,-2 0 0,0-2 0,-1-1 0,-2-1 0,-1-1 0,-1-1 0,28-50 0,-42 64-53,-1 0 1,-1 0-1,0-1 1,6-24-1,-11 33-104,0 0 0,-1-1 0,0 1 0,-1 0 0,0-1 0,0 1 0,-1 0 0,0-1 0,0 1 0,-1 0 0,-4-12 0,-1 1 32,-2 1-1,0 1 1,-1 0 0,-1 0 0,-24-28 0,-74-68-217,90 96 131,-1 1-1,0 0 1,-1 2 0,-40-21 0,45 27-23,0 1 1,-1 1-1,0 1 1,0 0-1,0 1 1,0 0-1,-31-1 1,40 5-227,0 0 0,-1 1 0,1 0 1,0 0-1,0 0 0,0 1 1,0 0-1,0 1 0,0 0 0,-14 7 1,13-3-1318,0-1 1,-9 9-1,17-14 1511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56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 1984,'-2'5'9173,"27"0"-8304,2 1-586,2-5 86,0-1 0,1-2-1,39-8 1,-2 2 97,-62 7-411,101-6 802,-110 7-1404,0 1 0,0 1-1,0-1 1,0 1 0,1-1-1,-1 1 1,-6 5 0,-3 1-1373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5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3392,'0'-20'6656,"1"22"-6224,8 22-19,0 2 0,-2-1 1,6 30-1,-7 2 1,-3-1 1,-3 69-1,-1-44-254,1 72 1429,0-151-1152,0-5-154,1-5-196,0 1 0,0-1 0,1 0 0,1 1 0,3-9 0,2-9-12,-3 8-148,1 0 1,1 0-1,0 0 0,1 1 0,18-27 0,-22 37 13,0 1-1,1-1 1,0 1 0,0-1-1,0 2 1,1-1-1,0 0 1,0 1-1,0 0 1,0 1-1,0-1 1,1 1-1,0 0 1,0 1-1,0 0 1,0 0-1,8-1 1,-12 2 41,0 1 0,-1 0 1,1 0-1,0 0 0,0 0 1,0 0-1,-1 1 0,1-1 0,0 1 1,0 0-1,-1 0 0,1 0 0,-1 0 1,1 0-1,-1 1 0,1-1 1,-1 1-1,0-1 0,0 1 0,0 0 1,0 0-1,0 0 0,0 0 0,0 0 1,0 1-1,-1-1 0,1 0 1,-1 1-1,0-1 0,2 5 0,0 3 101,0 0-1,0 1 1,-1-1-1,-1 1 0,1-1 1,-1 19-1,-1-10 7,1-9 59,-1 0 0,-1 0-1,1 1 1,-4 16 0,3-27-226,1 0 0,0 1 1,0-1-1,0 0 0,0 1 1,0-1-1,-1 1 0,1-1 1,0 0-1,0 1 0,-1-1 1,1 0-1,0 0 0,0 1 1,-1-1-1,1 0 0,0 0 1,-1 1-1,1-1 0,0 0 1,-1 0-1,1 0 0,0 0 1,-1 1-1,1-1 0,-1 0 1,1 0-1,0 0 0,-1 0 1,1 0-1,-1 0 0,1 0 1,0 0-1,-1 0 0,1 0 1,-1 0-1,1 0 0,0 0 1,-1-1-1,1 1 0,-1 0-183,0-1 0,0 1 0,0-1-1,0 1 1,0-1 0,0 0-1,1 1 1,-1-1 0,0 0-1,1 1 1,-1-1 0,0 0 0,1 0-1,-1 0 1,1 0 0,-1 1-1,0-2 1,-2-13-3967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 3712,'-25'-6'7565,"25"6"-7479,0 0-1,0 0 0,0 1 0,0-1 1,0 0-1,0 0 0,-1 1 0,1-1 1,0 0-1,0 0 0,0 1 0,0-1 1,0 0-1,0 1 0,0-1 0,0 0 1,1 0-1,-1 1 0,0-1 1,0 0-1,0 0 0,0 1 0,0-1 1,0 0-1,0 0 0,1 1 0,-1-1 1,0 0-1,0 0 85,0 1-84,1-1-1,-1 0 0,0 0 0,0 0 1,1 0-1,-1 0 0,0 1 0,0-1 1,1 0-1,-1 0 0,1 0 1,109 56 1625,-71-37-1522,-1 1-1,-1 1 0,0 2 1,-2 2-1,0 2 0,-2 1 0,-1 1 1,-2 1-1,42 54 0,-49-54 30,-13-18-179,0 1 1,14 23 0,-22-32-42,0-1-1,0 1 1,-1 0 0,1 0-1,-1 0 1,0 0-1,0 0 1,-1 0 0,1 0-1,-1 1 1,0-1-1,0 0 1,0 0 0,-1 0-1,0 5 1,-1-3 33,0 0 0,-1 1 1,1-1-1,-1-1 0,-1 1 1,1 0-1,-1-1 0,0 0 0,-7 8 1,-5 3 110,-26 19 1,30-25-85,-165 139 742,132-106-576,-68 83 0,73-78-149,-5 6-74,18-15-3251,25-36 2759,-5 6-1907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5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8 2304,'4'-7'3610,"-31"27"-531,-31 28 0,-10 9-1717,26-24-969,19-14-309,-36 23-1,43-31-895,14-9 329,0-1-1,1 1 1,-1 0 0,1 0 0,0 0-1,0 0 1,-1 0 0,1 0 0,0 0 0,0 3-1,-3 9-3830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5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3904,'8'0'1630,"0"0"1,0 0-1,14-3 1,11 0-1231,38-2 337,57-3 238,391-1-2004,-527 9-1696,-1 0 853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7:59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7 113 1888,'0'0'77,"0"0"0,0 0 0,0 0 0,-1 0 0,1 0 0,0 0 1,0-1-1,-1 1 0,1 0 0,0 0 0,0 0 0,0 0 0,-1 0 0,1 0 0,0-1 155,-1 1-155,1 0 0,0 0 0,0-1 0,0 1 0,0 0 0,0 0 0,0-1 0,-1 1 0,1 0 0,0 0 1,0 0-1,0-1 0,0 1 0,0 0 0,0 0 0,0-1 0,0 1 0,0 0 0,0 0 0,0-1 0,0 1 1,4-16 2708,-2 11-2402,0 0 1,1 0-1,-1 1 0,1-1 0,4-5 1,-1 5-295,0-1 0,1 1 0,-1 0 0,1 1 0,0-1 0,0 1 0,1 1 0,-1-1 0,1 1 0,0 1 0,15-4 0,-19 5-48,0 0 0,0 0 0,1 1 0,-1 0 0,0-1 0,1 2-1,-1-1 1,0 0 0,1 1 0,-1 0 0,0 0 0,0 0 0,0 0 0,1 1 0,-1 0 0,-1 0-1,1 0 1,0 0 0,0 0 0,-1 1 0,0 0 0,1-1 0,-1 1 0,4 5 0,-5-5-21,-1 0 1,1 0 0,-1 0 0,0 1 0,1-1 0,-2 0-1,1 1 1,0-1 0,-1 0 0,1 1 0,-1-1 0,0 1-1,0 4 1,-2 8 120,-6 26 0,6-31-75,-3 10 16,0 0 0,-2-1 0,0 0 0,-2 0 0,0-1 0,-12 19 1,5-14 26,-1 0 1,-1-2-1,-40 40 1,49-54-42,0-1 0,-16 10-1,12-9 467,13-8-517,0 0 1,0 1 0,1-1-1,-1 0 1,0 0-1,0 0 1,0 0-1,0 1 1,0-1-1,0 0 1,0 0 0,1 0-1,-1 0 1,0 0-1,0 0 1,0 0-1,0 0 1,1 1-1,-1-1 1,0 0 0,0 0-1,0 0 1,0 0-1,1 0 1,-1 0-1,0 0 1,0 0-1,0 0 1,0 0 0,1 0-1,-1 0 1,0 0-1,0 0 1,0 0-1,0 0 1,1 0-1,-1 0 1,0-1 0,0 1-1,12 0 285,24-4 518,-2 0-679,0 1-1,0 1 0,42 4 1,-73-2-333,6 3-364,-7 11-4800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0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1047 2400,'-5'0'5197,"5"0"-5140,1 0 168,1-1-1,-1 1 1,0-1 0,0 0 0,1 0 0,-1 0-1,0 0 1,0 0 0,0 0 0,0 0 0,0 0-1,0 0 1,-1 0 0,1-1 0,0 1 0,-1 0-1,1-1 1,0-1 0,19-54 990,7-29-601,25-101 1,-41 155-590,1 2 0,1-1 0,34-53 0,45-43-211,6-8-33,46-67-283,-138 194 340,1 1 0,13-12-1,-18 16 124,1 1 0,1 0 0,-1 0 0,0 0 0,0 0-1,1 0 1,-1 1 0,1 0 0,-1 0 0,5-1 0,-6 2 50,0 0 0,-1 0 1,1 0-1,0 0 0,-1 1 0,1-1 1,0 1-1,-1-1 0,1 1 0,-1 0 0,1-1 1,-1 1-1,1 0 0,-1 0 0,1 0 1,-1 0-1,0 0 0,0 1 0,1-1 0,-1 0 1,0 1-1,0-1 0,1 3 0,2 2 31,-1 0 1,0 0-1,0 0 0,3 11 0,1 7 77,-2-1 0,-1 1 0,3 41-1,-7-50 32,0 0 0,-1 0 0,0 0 0,-1 0 0,-1 0 0,-1 0 0,-5 14 0,8-24-55,-1-1 0,0 0 1,-1 0-1,1 0 1,-1 0-1,0-1 1,0 1-1,0-1 1,0 0-1,0 0 1,-1 0-1,-4 3 1,2-2-15,-1 0 1,-1 0-1,1-1 1,0 0-1,-1 0 1,-10 2-1,-7-1 64,0-1 1,0 0-1,-31-3 0,50 0-95,-25 0 121,0-3 0,-60-11 0,28-1-2764,62 15 2299,0-1 0,1 1 0,-1 0-1,0 0 1,0 0 0,1 0 0,-1-1 0,0 1-1,0 0 1,0 0 0,1 0 0,-1 1-1,0-1 1,0 0 0,0 0 0,1 0 0,-3 1-1,3 6-1923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 3904,'-2'-15'3639,"5"24"-2830,8 28-99,-1 0 1,4 40 0,2 78 1087,-15-142-1499,-1 0 0,0 0-1,-1-1 1,-5 25 0,6-36-275,0-1 1,0 0 0,0 1-1,-1-1 1,1 1 0,0-1 0,0 0-1,0 1 1,0-1 0,-1 1-1,1-1 1,0 0 0,0 1 0,-1-1-1,1 0 1,0 0 0,-1 1 0,1-1-1,0 0 1,-1 0 0,1 1-1,0-1 1,-1 0 0,1 0 0,-1 0-1,1 0 1,0 1 0,-1-1-1,1 0 1,-1 0 0,1 0 0,-1 0-1,1 0 1,0 0 0,-1 0-1,1 0 1,-1 0 0,1 0 0,-1-1-1,1 1 1,0 0 0,-1 0-1,1 0 1,0 0 0,-1-1 0,1 1-1,-1 0 1,1-1 0,-17-12 364,15 9-379,0 0 0,0 0 0,0-1 0,0 1 0,0-1 0,1 0 0,0 1 0,0-1-1,1 0 1,-1-9 0,0 6-7,0-4-40,1 1 1,1-1 0,-1 0 0,2 1 0,0-1 0,0 1-1,6-17 1,0 5-68,2 0-1,18-33 1,-21 43 6,1 0 1,1 1-1,-1 0 1,2 1-1,13-14 1,-19 22 20,0 0 0,0-1 0,1 1 0,-1 1 0,1-1 0,-1 1 0,1-1 0,6 0-1,-8 2 48,0 0 0,1 0 0,-1 1 0,0 0-1,1-1 1,-1 1 0,1 1 0,-1-1 0,0 0-1,1 1 1,-1 0 0,0-1 0,6 4 0,-6-3 38,0 1 0,0-1 1,0 1-1,-1 0 1,1 0-1,-1 0 0,1 0 1,-1 1-1,0-1 1,0 1-1,0-1 1,0 1-1,0 0 0,-1-1 1,1 1-1,-1 0 1,0 0-1,0 0 0,0 1 1,0-1-1,0 0 1,-1 0-1,1 5 0,0-3 36,-1 1-1,0-1 1,-1 1-1,1-1 1,-1 1-1,0-1 1,0 1-1,0-1 1,-1 0-1,0 0 1,0 0-1,-1 0 1,-2 5-1,2-5 42,-1 0 0,1-1 0,-1 0 0,0 1 0,0-1 0,-1-1 0,1 1 0,-1 0-1,0-1 1,-8 4 0,4-3-78,-1-1 0,1 0 0,-1 0 0,0-1 0,-11 2 0,-27 8-508,48-12 493,0 0-1,0 0 1,-1 0-1,1 0 1,0 0 0,0 0-1,0 0 1,-1 0 0,1 1-1,0-1 1,0 0-1,0 0 1,0 0 0,-1 0-1,1 0 1,0 0 0,0 1-1,0-1 1,0 0 0,-1 0-1,1 0 1,0 0-1,0 1 1,0-1 0,0 0-1,0 0 1,0 0 0,0 0-1,0 1 1,0-1-1,0 0 1,0 0 0,0 1-1,0-1 1,0 0 0,0 0-1,0 0 1,0 1 0,0-1-1,0 0 1,0 0-1,0 0 1,0 1 0,0-1-1,0 0 1,0 0 0,0 0-1,0 0 1,1 1-1,-1-1 1,0 0 0,0 0-1,0 0 1,0 0 0,0 1-1,1-1 1,-1 0 0,12 11 210,-9-9-36,62 52 1407,-47-40-1186,33 20 0,-35-25-308,-1 2-1,0 0 0,15 13 1,-29-22-527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3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3648,'1'1'537,"1"0"0,-1 0 0,0 0 0,1 0 0,-1 0 0,1-1 0,-1 1 0,1-1 0,-1 1 0,1-1 0,-1 1 0,1-1 1,2 0-1,30 4 888,143 0 623,-124 1-1743,20 1-130,-34-2 758,-48-16-4901,-13-3-5589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2496,'0'0'52,"0"0"0,0-1 1,0 1-1,0 0 0,0-1 1,0 1-1,0 0 0,0-1 1,0 1-1,1 0 0,-1-1 0,0 1 1,0 0-1,0-1 0,0 1 1,1 0-1,-1 0 0,0-1 0,0 1 1,1 0-1,-1 0 0,0-1 1,0 1-1,1 0 0,-1 0 0,0 0 1,1-1-1,-1 1 0,0 0 1,1 0-1,0 0 0,9-7 1997,-10 7-1973,0 0-1,0 0 0,1 0 1,-1-1-1,0 1 0,1 0 0,-1 0 1,0 0-1,1 0 0,-1 0 1,0 0-1,0 0 0,1 0 1,-1 0-1,0 0 0,1 0 0,-1 0 1,0 0-1,1 0 0,-1 0 1,0 0-1,1 0 0,-1 0 0,0 0 1,0 0-1,1 0 0,-1 1 1,0-1-1,1 0 0,-1 0 0,0 0 1,0 1-1,1-1 0,-1 0 1,0 0-1,0 1 0,0-1 0,1 0 1,-1 0-1,0 1 0,0-1 1,0 0-1,0 1 0,0-1 0,1 1 1,5 13 1004,-1 8-480,-2-1 0,0 1-1,-1-1 1,-2 40 0,0-36-372,-1-15-154,0-1 0,-3 17 0,1-17 216,2 0 1,-2 18-1,3-26-303,0-1 0,0 0-1,0 0 1,0 1 0,0-1 0,0 0-1,0 1 1,0-1 0,0 0-1,0 0 1,0 1 0,0-1 0,0 0-1,0 1 1,0-1 0,0 0-1,0 0 1,0 1 0,-1-1 0,1 0-1,0 0 1,0 1 0,0-1-1,0 0 1,-1 0 0,1 0 0,0 1-1,0-1 1,-1 0 0,1 0 0,0 0-1,0 0 1,-1 0 0,1 0-1,0 1 1,0-1 0,-1 0 0,1 0-1,0 0 1,0 0 0,-1 0-1,1 0 1,0 0 0,-1 0 0,1 0-1,0 0 1,0 0 0,-1 0-1,1 0 1,-1-1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3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1 3552,'0'9'730,"-1"0"0,-1 1-1,0-1 1,0 0 0,0 0 0,-1 0 0,0 0 0,-9 15-1,-4 4 158,-24 31-1,6-17-261,-2-1 1,-72 63 0,-2 2-23,93-85-358,0 0 1,1 1-1,2 0 0,-19 38 1,29-53-637,4-25-4418,0 16 4397,1 0 1,0 0-1,-1 1 1,1-1-1,0 0 1,0 1-1,0-1 1,0 1-1,0-1 1,1 1-1,-1 0 1,2-2 0,13-6-2432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3072,'53'-9'5280,"-15"5"-4107,-21 2-631,0 1-1,0 0 0,23 2 0,-37 0-434,2-1-24,-1 1-1,1 0 1,-1 0-1,9 3 1,-12-4-67,0 0 1,0 1-1,-1-1 1,1 0 0,0 1-1,-1-1 1,1 1-1,0-1 1,-1 1-1,1 0 1,-1-1-1,1 1 1,-1-1-1,1 1 1,-1 0 0,1-1-1,-1 1 1,1 0-1,-1 0 1,0-1-1,0 1 1,1 0-1,-1 0 1,0 0-1,0-1 1,0 1 0,0 0-1,0 0 1,0 0-1,0 0 1,0-1-1,0 1 1,0 0-1,-1 1 1,-1 4 114,-1 0 0,1 0 0,-1-1 1,-1 1-1,1-1 0,-1 0 0,0 0 0,-7 8 0,-43 35 545,29-27-292,22-19-302,-1 1 30,0 1 1,0 0-1,0-1 0,1 1 1,-1 0-1,1 1 0,0-1 1,-3 6-1,6-10-95,0 0 1,0 1-1,0-1 0,0 0 0,0 1 0,-1-1 0,1 1 1,0-1-1,0 0 0,0 1 0,0-1 0,0 0 0,0 1 1,0-1-1,0 0 0,1 1 0,-1-1 0,0 0 0,0 1 1,0-1-1,0 0 0,0 1 0,1-1 0,-1 0 0,0 1 1,0-1-1,0 0 0,1 0 0,-1 1 0,0-1 0,0 0 1,1 0-1,-1 1 0,0-1 0,1 0 0,-1 0 0,0 0 1,1 0-1,-1 0 0,0 1 0,1-1 0,-1 0 0,0 0 1,1 0-1,-1 0 0,0 0 0,1 0 0,0 0 0,22-1 411,-19 1-353,55-9 311,-39 5-452,0 2-1,21-2 1,-40 4-155,0 1 1,0-1 0,0 0 0,0 0-1,0 1 1,0-1 0,0 0-1,0 1 1,-1-1 0,1 1-1,0-1 1,0 1 0,0 0 0,0-1-1,-1 1 1,1 0 0,0 0-1,-1-1 1,1 1 0,-1 0-1,1 0 1,-1 0 0,1 0 0,-1 0-1,1 1 1,1 12-2521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324 432 2080,'-25'2'7462,"-26"4"-5948,41-4-1419,1 1 1,1 0-1,-1 0 1,0 0-1,1 1 1,-1 1-1,-9 6 1,13-7-130,0 0 0,1 0 0,-1 0 0,1 1 0,0 0 0,0 0 0,0 0 1,1 0-1,0 0 0,0 1 0,-3 9 0,5-13 28,0 1 0,0 0 0,0 0 0,1 0 0,-1 0 0,1 0 0,0 0 0,0 0 0,0 0 0,0 0 0,1-1 0,-1 1 0,1 0 1,1 5-1,0-3 31,0-1 1,1 0 0,-1 0 0,1 0 0,0 0 0,-1 0 0,2 0 0,5 5 0,-3-4 86,0 0 0,1 0 0,-1-1 0,1 0 0,0 0 0,0-1 0,0 1 0,1-2 0,-1 1 0,16 2 0,-19-4-64,0-1 0,0 0 0,0 0 0,-1-1 0,1 1 0,0-1 0,-1 0-1,1 0 1,0 0 0,-1 0 0,1-1 0,-1 1 0,0-1 0,1 0 0,-1 0 0,0 0 0,0 0 0,0-1 0,0 1 0,-1-1 0,1 0 0,-1 0 0,4-5 0,1-3 50,0 0 1,-2 0 0,1 0 0,-1-1 0,6-23 0,-5 11-68,-1-1 0,-1 0 0,-1-1 0,-1 1 0,-2 0 0,0-1 0,-2 1 0,-1 0 0,0-1 0,-14-44 0,13 58-37,0-1 0,-1 2 0,0-1-1,-1 0 1,0 1 0,-1 0 0,0 1-1,-1-1 1,0 1 0,-1 1 0,0 0 0,0 0-1,-1 1 1,0 0 0,-1 0 0,1 1-1,-24-11 1,20 12-104,-1 0-1,0 1 1,0 0-1,-23-3 1,30 7 23,0 0 1,0 0-1,0 1 1,0 0-1,-1 1 1,1 0-1,0 0 1,0 1-1,0 0 1,-8 3-1,59 10-7432,-12-6 5177,10 3 257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8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30 129 4224,'0'-2'329,"0"-10"1412,0 12-1696,0 0 0,0-1 0,0 1 0,0 0 0,0 0 1,0 0-1,-1-3 1127,0 3-1127,1 0 0,0 0 0,0 0 0,0 0 0,0 0 0,0 0 0,0 0 0,-1 0 0,1 0 0,0 0 0,0 0 0,0 0 1,0 0-1,0 0 0,0 0 0,0 0 0,-2 1 631,1-1-352,1 1-184,0-1 0,-1 0-1,1 0 1,-1 0 0,1 0-1,0 0 1,-1 0 0,1 0-1,0 0 1,-1 0 0,1 0-1,0 0 1,-1 0 0,1 0-1,-4-2 1677,3 2-1676,-9-10 2776,7 8-2472,5 0-196,-1 0-1,1 0 0,0 1 0,0-1 0,1 1 0,-1-1 1,0 1-1,0 0 0,4-1 0,35-18 119,-12 8-310,1 1-1,0 2 1,1 1 0,53-7 0,-41 10-92,0 3 0,83 6-1,-93 1 80,10 0-235,-41-5-501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32 870 2144,'-2'2'193,"0"-1"1,0 1-1,0 0 1,0 0 0,0 0-1,1 0 1,-1 0-1,0 0 1,1 0-1,0 1 1,-1-1-1,1 0 1,0 1-1,0-1 1,0 1-1,1-1 1,-1 1-1,1 0 1,-1-1-1,-2 8 2846,3-11-2988,0 1 17,0 0 1,-1-1 0,1 1-1,0 0 1,0-1 0,0 1-1,0 0 1,0-1-1,-1 1 1,1 0 0,0-1-1,0 1 1,0 0 0,0-1-1,0 1 1,0-1 0,0 1-1,0 0 1,0-1-1,1 1 1,-1 0 0,0-1-1,2-9 513,-1 1 0,1-16-1,2-17 212,10-33-248,4 0 0,34-87 0,-33 113-560,3 1 0,53-88 0,-53 100-121,2 2 1,36-40 0,-41 55 40,0 0-1,0 1 1,2 1-1,36-23 1,-50 36-26,0 0 0,0 0 0,1 1 0,-1 0-1,14-3 1,-18 5 113,0 1 0,-1-1 0,1 1 0,0 0 0,0 0 0,-1 0 0,1 0 0,0 0 0,-1 1 0,1-1 0,0 1 0,-1 0 0,1 0 0,-1 0 0,1 0 0,-1 0-1,1 0 1,-1 1 0,0-1 0,3 3 0,-2-1 53,1 0 0,-1 1 0,0-1-1,0 1 1,0 0 0,-1 0 0,1 0 0,-1 0-1,0 0 1,0 1 0,-1-1 0,1 1-1,1 7 1,-3-8 59,0 0 0,1-1-1,-1 1 1,-1 0 0,1-1 0,0 1-1,-1 0 1,0-1 0,0 1 0,0 0-1,0-1 1,-1 0 0,1 1 0,-1-1 0,0 0-1,0 0 1,0 1 0,-3 2 0,2-2-9,0 0 1,-1-1 0,1 1-1,-1-1 1,0 0 0,1 0-1,-1 0 1,-1 0 0,1-1-1,0 0 1,-1 0-1,1 0 1,-1 0 0,1-1-1,-1 1 1,0-1 0,0 0-1,0-1 1,-6 1 0,-5-2 30,1 0 1,0-1 0,-1-1-1,1-1 1,1 0-1,-19-7 1,-3-5-1371,-44-25 0,73 38-362,25 16-5196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8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4640,'4'-17'1844,"0"10"-211,0 32-273,-3-6-620,7 38-1,-4-38-260,1 38 0,-5-35-222,1 3 164,-2 1 0,-5 31 0,6-57-366,0 1-1,0-1 1,0 1 0,0 0-1,0-1 1,0 1-1,0 0 1,0-1-1,0 1 1,-1 0-1,1-1 1,0 1 0,0-1-1,-1 1 1,1-1-1,0 1 1,-1-1-1,1 1 1,-1-1 0,1 1-1,-1 0 1,-4-11 656,0-23-329,6 8-424,0-1 1,2 1 0,1 0 0,1-1 0,1 2 0,1-1 0,1 1 0,2 0 0,13-25 0,-23 48 39,3-5-167,1-1-1,0 1 0,10-12 0,-13 17 122,0 0 0,1-1-1,-1 1 1,1 0 0,-1 0-1,1 0 1,-1 0 0,1 0-1,0 0 1,-1 0 0,1 0-1,0 1 1,0-1 0,0 1-1,0-1 1,-1 1 0,1 0 0,0 0-1,0 0 1,0 0 0,0 0-1,2 0 1,0 1 7,1 0-1,-1 1 1,0-1 0,0 1-1,0 0 1,0 0 0,0 0-1,0 1 1,-1-1 0,1 1-1,-1 0 1,0 0 0,5 5-1,-7-6 57,1 0-1,-1 0 0,1 0 1,-1 1-1,0-1 0,1 0 1,-1 1-1,-1-1 0,1 1 1,0 0-1,-1-1 0,1 1 1,-1 0-1,0-1 0,1 1 1,-1 0-1,-1-1 0,1 1 1,0 0-1,-1-1 0,1 1 1,-1-1-1,-2 6 0,2-6 24,-1 1-1,1 0 0,-1 0 1,0-1-1,0 1 0,0-1 0,-1 0 1,1 1-1,-1-1 0,-3 2 1,-33 19 429,6-4-747,32-18 296,1-1 1,-1 0 0,1 1 0,-1-1 0,1 0 0,-1 1 0,1-1 0,-1 1-1,1-1 1,-1 1 0,1-1 0,0 1 0,-1-1 0,1 1 0,0-1-1,-1 1 1,1 0 0,0-1 0,0 1 0,0 0 0,0-1 0,-1 1 0,1-1-1,0 1 1,0 0 0,0-1 0,0 1 0,0 0 0,0-1 0,1 1-1,-1 0 1,0 0 0,2 1 72,-1 1 0,0-1 0,1 0 0,0 0 0,-1-1 0,5 5 1,4 4 106,-6-6-125,-1 0 1,1-1 0,0 1-1,0-1 1,7 4 0,14 13-240,-24-19-120,1 0 0,-1 1 1,0-1-1,0 1 0,0-1 1,0 1-1,0-1 0,0 1 1,0 0-1,-1-1 0,1 1 1,0 0-1,0 2 0,2 24-7370,-6-13 5226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09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3808,'9'-5'4724,"14"0"-2163,24 2-167,-29 2-1661,35 0 1,198-2 185,-228 2-899,480-11 220,-370 14 101,170-19 0,-243 9-405,-49 3-1233,-10 4 1221,-1 1 0,0 0 0,0 0 0,0 0 0,0-1 0,0 1 0,1 0 0,-1 0 0,0-1 0,0 1 0,0 0 0,0-1 0,0 1 0,0 0 0,0 0 0,0-1 0,0 1 0,0 0 0,0 0 0,0-1 0,0 1 0,0 0 0,0-1 0,-1 1 0,1-1-235,-1 0 1,0 0-1,0-1 1,1 2 0,-1-1-1,0 0 1,0 0 0,0 0-1,0 0 1,0 0-1,-2 0 1,-15-6-2319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10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377 527 2976,'-1'-3'685,"-1"-1"0,1 0 0,-1 1 1,0 0-1,1-1 0,-2 1 0,1 0 0,0 0 0,-1 0 1,1 0-1,-5-4 0,4 4-459,2 2-120,-1-1 0,0 1 1,0-1-1,0 1 0,0-1 0,-1 1 1,1 0-1,0 0 0,-1 0 0,1 0 1,0 1-1,-1-1 0,1 1 1,-1-1-1,1 1 0,-5 0 0,-2 0 95,0 1-1,-18 3 1,26-4-161,-17 4 110,0 0 1,0 1 0,1 1-1,0 1 1,-21 11-1,29-13-135,1 0 0,0 0 0,1 0 0,-1 1 0,1 0 0,0 1 0,1 0 0,-1 0 0,1 0-1,0 1 1,-8 14 0,13-18 9,-1 0-1,0 0 0,1 1 1,0-1-1,0 0 0,0 1 1,0-1-1,1 0 0,-1 1 1,1-1-1,0 1 0,1-1 1,-1 1-1,1-1 0,2 8 1,-2-11 3,-1 1 1,1 0-1,0 0 1,0-1-1,0 1 1,0 0-1,0-1 1,1 1-1,-1-1 1,0 0 0,1 1-1,-1-1 1,1 0-1,-1 0 1,4 2-1,-3-2 6,1 0 0,-1-1 0,1 1 0,-1 0-1,1-1 1,0 0 0,-1 1 0,1-1 0,0 0 0,-1-1-1,1 1 1,0 0 0,-1-1 0,4 0 0,6-3 89,-1-1 0,0 0 0,0-1 0,0 0 0,0-1 0,-1 0 0,0-1 0,10-9 0,-8 5-68,0 0-1,-1 0 0,-1-1 1,0 0-1,-1-1 0,0 0 1,-1-1-1,-1 0 0,0 0 1,-1 0-1,0-1 0,-2 0 1,0 0-1,0 0 0,1-28 1,-3 19-93,-1 0 1,-1-1-1,-1 1 0,-1-1 1,-1 1-1,-9-30 1,10 44-11,-2 1 1,1 0-1,-1 0 1,-1 1 0,0-1-1,0 1 1,-1 0-1,0 0 1,0 1 0,-1-1-1,0 1 1,-1 1-1,0 0 1,0 0 0,0 0-1,-1 1 1,-16-9-1,19 12 19,0 1 0,0-1 0,0 1 0,0 0 0,-1 1 0,1-1 0,0 1 0,-1 1 0,1-1 0,-1 1 0,1 0 0,-1 1-1,1-1 1,-1 1 0,1 0 0,-10 4 0,12-3-133,-1-1-1,1 2 0,0-1 1,0 0-1,1 1 1,-1 0-1,0 0 1,1 0-1,0 0 0,0 0 1,0 1-1,0-1 1,0 1-1,1 0 0,-1 0 1,1 0-1,0 0 1,0 0-1,1 1 1,-1-1-1,1 0 0,0 1 1,-1 6-1,2-5-379,-1 0-1,1 0 1,0 0-1,0 0 0,0 0 1,1-1-1,0 1 1,0 0-1,1 0 1,0 0-1,0-1 0,3 8 1,19 23-2497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10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18 2304,'3'-18'5632,"2"54"-3515,-7-20-1712,0 0 0,0 0 0,-2 0 0,-9 28 0,2-8-30,-6 16 340,-2-1-1,-40 74 1,55-118-616,1 1 0,0 0 0,-3 10 0,5-15-40,1 0 1,-1 0-1,1-1 0,0 1 1,0 0-1,0 0 0,0 0 1,0-1-1,0 1 0,1 0 1,0 0-1,-1 0 0,3 3 1,-2-5-26,0 1 0,0-1 0,0 1 1,0-1-1,1 0 0,-1 1 0,1-1 1,-1 0-1,1 0 0,-1 0 1,1 0-1,0-1 0,-1 1 0,1 0 1,0-1-1,0 1 0,-1-1 1,5 1-1,38 3 327,-30-3-216,125-3 91,-49 0-5352,-77 2 3255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1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15 119 8064,'-14'-14'3648,"28"3"-3168,-6-2 1280,10 10-1056,12-13 1056,4 9-1025,19-9-287,-2 5-288,10-2-224,0 7 32,-9-2-736,-8 8 384,-6 0-5087,-3 8 3007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20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1728,'0'0'80,"0"-1"1,0 1-1,0-1 0,0 1 1,0-1-1,0 1 1,0 0-1,0-1 0,0 1 1,0-1-1,0 1 0,0 0 1,0-1-1,1 1 0,-1-1 1,0 1-1,0 0 1,1-1-1,-1 1 0,0 0 1,0-1-1,1 1 0,-1 0 1,0-1-1,1 1 1,-1 0-1,0 0 0,1-1 1,-1 1-1,1 0 0,-1 0 1,0 0-1,1 0 1,-1-1-1,1 1 0,-1 0 1,1 0-1,-1 0 0,0 0 1,1 0-1,-1 0 0,1 0 1,-1 0-1,1 0 1,-1 0-1,0 1 0,1-1 1,2 0-89,-2 0 93,0 1 0,0 0 0,0-1 0,0 1 0,-1 0 0,1 0-1,0-1 1,0 1 0,0 0 0,-1 0 0,1 0 0,-1 0-1,1 0 1,0 0 0,-1 0 0,0 0 0,1 0 0,-1 0-1,1 3 1,-1-4-75,5 19 604,3 24 1,0-1-175,-7-39-419,54 284 1996,-48-250-1632,-5-29-190,0 1-1,0 0 1,-1 0-1,0 0 1,-1 0-1,1 0 0,-3 16 1,2-25-249,0 1 1,-1-1-1,1 1 1,0-1-1,0 1 1,0-1-1,-1 1 0,1-1 1,0 1-1,0-1 1,-1 1-1,1-1 1,0 1-1,-1-1 1,1 1-1,-1-1 0,1 0 1,0 1-1,-1-1 1,1 1-1,-1-1 1,1 0-1,-2 1 1,1-1-280,0 0 1,0 0-1,0 0 1,0 0-1,0 0 1,0 0 0,0-1-1,0 1 1,0 0-1,0-1 1,-2 0-1,-9-2-3741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20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3968,'7'0'3799,"30"0"-281,279-50-638,-202 21-2758,-107 27-303,-3 1-311,-1 1-1,0-1 0,0 0 1,0 1-1,0 0 0,1 0 1,4 0-1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21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51 4576,'0'0'67,"0"-1"1,0 1-1,-1 0 1,1-1-1,0 1 1,0-1-1,0 1 0,0-1 1,0 1-1,-1 0 1,1-1-1,0 1 1,0-1-1,-1 1 1,1 0-1,0-1 0,-1 1 1,1 0-1,0-1 1,-1 1-1,1 0 1,0 0-1,-1-1 1,1 1-1,-1 0 0,1 0 1,-1 0-1,1 0 1,0 0-1,-1-1 1,1 1-1,-1 0 1,1 0-1,-1 0 0,1 0 1,-1 0-1,1 0 1,0 0-1,-1 0 1,1 1-1,-1-1 1,1 0-1,-1 0 0,1 0 1,0 0-1,-1 1 1,1-1-1,-1 0 1,1 0-1,0 1 1,-1-1-1,1 0 0,0 1 1,-1-1-1,1 0 1,0 1-1,-3 2 168,0 1 0,1-1 0,0 1-1,0-1 1,-2 6 0,-2 4-53,1 1-1,1-1 1,0 1-1,-2 24 1,2-8-66,2 36 1,2-56-66,0 0 0,1 0 0,1 1 1,-1-1-1,2 0 0,-1 0 0,6 12 0,-6-17-5,1 1 1,0 0-1,1-1 1,-1 1-1,1-1 1,0 0-1,1 0 1,-1-1 0,1 1-1,0-1 1,0 0-1,10 6 1,-4-4 74,1 0 1,-1-2 0,1 1 0,0-2 0,0 1 0,0-2-1,22 3 1,-13-4 72,0 0 0,0-1-1,37-6 1,-47 4-140,-1 0 1,1 0-1,-1-1 1,0-1-1,0 0 0,0 0 1,-1-1-1,1 0 1,-1 0-1,0-1 0,-1-1 1,1 1-1,-1-1 0,0-1 1,-1 1-1,0-1 1,0-1-1,-1 1 0,0-1 1,-1 0-1,1-1 1,-2 1-1,1-1 0,-1 0 1,-1 0-1,0 0 1,0-1-1,-1 1 0,1-12 1,-3 12-25,1 1 0,-1 0 0,0 0 0,-1-1 0,0 1-1,-1 0 1,0 0 0,0 0 0,-1 0 0,-6-13 0,6 15-23,-1 1 1,0-1-1,0 1 0,0 1 0,-1-1 0,1 1 1,-2-1-1,1 1 0,0 1 0,-1-1 0,0 1 1,0 0-1,0 0 0,-10-3 0,-3-1-30,-1 2-1,1 0 0,-1 1 1,-1 1-1,1 1 0,-1 1 1,1 0-1,-1 2 0,0 0 1,1 2-1,-1 0 0,1 1 1,0 1-1,0 1 0,-29 11 1,41-12-113,0 0 1,1 0-1,-1 1 1,1 0-1,0 0 1,0 0-1,0 1 1,-7 9-1,10-11-383,0 1 0,0 1 1,1-1-1,-1 0 0,1 1 0,1 0 0,-1-1 1,1 1-1,0 0 0,0 0 0,-2 13 0,4-17 273,0 0 0,0 1 0,0-1 0,0 0-1,0 0 1,0 1 0,1-1 0,-1 0-1,1 0 1,0 0 0,0 3 0,0-3-58,0-1 0,1 1-1,-1-1 1,0 1 0,0-1 0,1 0 0,-1 1 0,4 1 0,-4-2 65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2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1888,'13'-7'6476,"-9"6"-5757,22-3 1637,34 4-3572,-33 1 2001,119-8 639,-90 3-1088,-56 4-323,-1-1 1,1 1 0,0 0 0,0 0-1,0 0 1,0 0 0,0 0 0,-1 0 0,1 0-1,0-1 1,0 1 0,0 0 0,0 0-1,0 0 1,0 0 0,0-1 0,0 1 0,-1 0-1,1 0 1,0 0 0,0 0 0,0-1-1,0 1 1,0 0 0,0 0 0,0 0 0,0 0-1,0-1 1,0 1 0,0 0 0,0 0-1,0 0 1,0-1 0,0 1 0,1 0 0,-1 0-1,0 0 1,0 0 0,0-1 0,0 1-1,0 0 1,0 0 0,0 0 0,0 0 0,1 0-1,-1 0 1,0-1 0,0 1 0,0 0-1,0 0 1,0 0 0,1 0 0,-1 0 0,0 0-1,0 0 1,0 0 0,0 0 0,1 0-1,-1 0 1,-6-1 169,1 0-1,-1 0 0,1 0 1,-10-4-1,9 4-963,1-1 1,0 1-1,-1-1 0,-9 1 0,13 1 271,0 0 1,0 1-1,0-1 0,0 1 0,0-1 0,0 1 0,0 0 1,0 0-1,0 0 0,1 0 0,-1 0 0,0 0 0,0 1 0,-1 1 1,-5 10-1198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1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8128,'15'-11'3680,"89"11"-3168,-56-4 1184,-4 4-1024,31-8 352,4 0-608,26 0-97,-4 5-191,-1-5-1919,-7 8 959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0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4320,'1'-1'5776,"-1"2"-5582,1-1 1,0 0-1,0 1 1,0-1-1,0 0 0,0 0 1,0 0-1,0 0 1,0 0-1,0 0 1,0 0-1,2-1 1,0 1 226,46-2 2681,63-12 0,-34 4-2624,-3 4-77,10 0-4679,-72 5 2124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8:23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7 156 2080,'0'-1'30,"0"1"0,0 0 1,0-1-1,0 1 0,0 0 0,-1-1 0,1 1 1,0 0-1,0 0 0,0-1 0,0 1 0,0 0 1,0-1-1,-1 1 0,1 0 0,0 0 0,0-1 1,0 1-1,0 0 0,-1 0 0,1 0 0,0-1 1,0 1-1,-1 0 0,1 0 30,0 0 0,-1-1 1,1 1-1,0 0 0,0 0 0,0 0 1,0 0-1,-1 0 0,1-1 0,0 1 0,0 0 1,0 0-1,0 0 0,0-1 0,0 1 1,-1 0-1,1 0 0,0 0 0,0-1 1,0 1-1,0 0 0,0 0 0,0-1 0,0 1 1,0 0-1,0 0 0,0 0 0,0-1 1,0 1-1,0 0 0,0 0 0,0-1 0,1 1 1,-1 0-1,0 0 0,0 0 0,0-1 1,0 1-1,3-8 1802,-3 7-1692,0 0 0,0-1 1,1 1-1,-1 0 0,0 0 0,1 0 1,-1 0-1,1 0 0,-1 0 0,1 1 1,0-1-1,-1 0 0,1 0 0,1-1 1,1-1-15,0 0 1,1 1 0,-1-1-1,1 1 1,0 0-1,-1 0 1,1 0 0,0 0-1,0 0 1,7-1-1,127-39 1270,18-5-1353,-155 47-319,1-1 0,-1 1 1,0 0-1,1 0 0,-1-1 0,0 1 0,1 0 0,-1 0 1,0 0-1,1 1 0,-1-1 0,0 0 0,1 0 1,1 1-1,-3 0 54,1 0 0,-1-1 1,1 1-1,-1 0 0,1-1 1,-1 1-1,0 0 0,1-1 1,-1 1-1,0 0 0,0 0 0,1-1 1,-1 1-1,0 0 0,0 0 1,0 0-1,0-1 0,0 1 1,0 0-1,0 0 0,0-1 1,0 1-1,-1 1 0,-3 17-2549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1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4 1472,'0'-4'557,"0"8"817,-6 2-356,3 1-480,3-6-457,0-1 1,0 1-1,0-1 1,0 0-1,0 1 1,0-1-1,0 1 1,-1-1-1,1 0 1,0 1-1,0-1 1,0 0-1,-1 0 1,1 1-1,0-1 1,0 0-1,-1 1 1,1-1-1,0 0 1,-1 0-1,1 1 1,-19 0 1406,15 0-1400,-1-1 0,1 1 0,0 0 1,-1 1-1,1-1 0,0 1 0,0-1 0,0 1 1,0 0-1,1 1 0,-1-1 0,0 1 0,1 0 1,0 0-1,-1 0 0,-2 4 0,-7 8 132,0 1 1,-11 20-1,23-36-215,-2 5 46,-15 22 385,-16 33 0,30-51-378,0 0-1,1 0 0,0 0 1,0 0-1,1 1 1,0-1-1,1 1 1,-1 12-1,3-14-22,0 0 0,1 0 0,0 0 0,0 0 1,1 0-1,0-1 0,0 1 0,1-1 0,0 1 0,0-1 0,8 8 0,-5-6 51,0-1-1,1-1 0,0 0 0,0 0 0,1 0 1,0-1-1,0 0 0,1-1 0,-1 0 1,21 7-1,-23-9-31,0-1 0,1-1 0,-1 1 0,1-1 0,0-1 0,-1 1 0,1-1 0,0-1 0,-1 1 0,1-1 0,-1-1 0,1 1 0,-1-1 0,0 0 0,1-1 0,8-5 0,36-17 421,54-31-200,-94 48-218,1 0-1,-1-1 0,0-1 1,-1 0-1,17-20 0,-23 25 2,-1 0 0,-1-1 0,1 0 0,-1 0 0,0 0 0,0 0 0,-1 0 0,0 0 0,0-1 0,0 1 0,-1-1-1,0 1 1,0-13 0,-1 11-51,-1 0 0,0 0-1,0 0 1,-1 0-1,0 0 1,0 0 0,-1 0-1,0 1 1,-1-1 0,-5-9-1,3 8-6,0 0 0,-1 1 0,1-1 1,-2 1-1,1 1 0,-1-1 0,0 2 0,-1-1 0,1 1 0,-1 0 0,-1 1 0,1 0 0,-1 0 0,0 1 0,0 0 0,0 1 0,-17-3 1,23 5-23,-1 0 1,0 1 0,0-1 0,1 1 0,-1 0 0,0 1 0,0-1 0,1 1 0,-1 0 0,0 0 0,1 1 0,-1-1 0,1 1 0,-1 0 0,1 0-1,0 0 1,0 1 0,0-1 0,-7 7 0,7-5-61,1-1 0,-1 1 0,1 0-1,0 0 1,0 0 0,1 0 0,-1 0-1,1 0 1,0 1 0,0-1 0,-3 10 0,5 4-654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2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2400,'8'-25'5040,"-7"92"-1929,8 98-1806,0-61-640,12 96 1016,-20-178 43,-1-17-2829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59 2656,'-17'-12'4165,"26"12"-2949,-1-1 0,1-1 0,15-3 1,4-2-583,201-21 619,-186 25-1104,57 2 1,-94 2-774,1 0 1,0 0 0,-1 0 0,12 5 0,-9-4-1749,3 3-28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3392,'0'0'69,"0"0"1,0 0-1,0-1 1,0 1 0,0 0-1,0-1 1,0 1-1,0 0 1,0-1-1,0 1 1,0 0-1,0-1 1,0 1-1,0 0 1,0-1-1,0 1 1,1 0-1,-1-1 1,0 1-1,0 0 1,0 0 0,1-1-1,-1 1 1,0 0-1,0 0 1,1 0-1,-1-1 1,0 1-1,1 0 1,-1 0-1,0 0 1,0 0-1,1-1 1,-1 1-1,0 0 1,1 0-1,-1 0 1,0 0 0,1 0-1,-1 0 1,0 0-1,1 0 1,-1 0-1,0 0 1,1 0-1,0 1 37,0-1-1,0 0 1,-1 0 0,1 1-1,0-1 1,0 0-1,-1 1 1,1-1-1,0 1 1,-1-1-1,1 1 1,0-1 0,-1 1-1,1 0 1,-1-1-1,1 1 1,0 0-1,5 12 300,0-1 0,-1 1-1,0 0 1,-1 0-1,-1 0 1,3 16-1,23 286 1596,-23-232-1552,-5-62 3,1-1 0,1 0-1,7 23 1,-8-37-344,1-27-8779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4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0 2496,'-15'10'784,"11"-5"-464,-11 25 2191,-34 53 0,3-7-664,43-70-1735,-2 2 38,0 1 1,1 1-1,-7 17 1,11-23-99,-1 0 1,0 0 0,1 0-1,0 0 1,0 0-1,0 0 1,0 0-1,1 1 1,0-1 0,0 0-1,0-1 1,3 9-1,7 11 330,1 1 0,15 21-1,-9-15 144,-13-22-404,0-1 1,0-1 0,0 1 0,1-1-1,0 0 1,0 0 0,1-1-1,0 0 1,0 0 0,0 0 0,0-1-1,1 0 1,-1 0 0,1-1 0,0 0-1,0-1 1,0 1 0,1-2 0,-1 1-1,0-1 1,1 0 0,12-1 0,-1-4-2736,-10 3 1116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6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1106 1984,'1'3'7301,"3"-7"-7092,0 0 0,0-1 0,0 1 0,-1-1 0,1 0 1,-1 0-1,0 0 0,-1 0 0,5-12 0,0-6 97,6-25 0,-11 36-225,16-56 237,2 1 0,46-104 1,-10 53 118,-39 82-343,16-49-1,-23 57-67,24-88 115,2-4-29,-30 101-134,2 0 0,1 1 1,0 0-1,14-20 0,-20 34-33,0 0 0,1 0 0,-1 0 0,1 0-1,0 1 1,0 0 0,0-1 0,0 1 0,0 1-1,7-5 1,-9 7 35,0-1 0,0 0 0,0 1 0,0-1 0,0 1-1,0 0 1,0 0 0,0-1 0,0 1 0,0 0 0,0 1 0,0-1 0,0 0 0,0 1-1,0-1 1,0 1 0,-1-1 0,1 1 0,0 0 0,0 0 0,0 0 0,-1 0-1,1 0 1,0 0 0,-1 0 0,1 1 0,-1-1 0,0 1 0,3 2 0,0 2 70,0 0 0,0 0 0,0 0 0,-1 1 0,0-1 0,0 1 1,0 0-1,-1 0 0,0 0 0,-1 0 0,0 1 0,0-1 0,0 0 0,-1 1 1,0-1-1,-1 10 0,-2 3 254,0 0 0,-2 0 0,0 0 1,-13 30-1,14-39-95,-1 0-1,-1 0 1,0 0 0,0-1 0,-9 11-1,12-17-154,0-1 1,1 0-1,-1 0 0,0 0 0,-1 0 1,1-1-1,0 1 0,-1-1 0,0 0 0,1 0 1,-1 0-1,0 0 0,0-1 0,0 1 1,0-1-1,0 0 0,0-1 0,-6 2 0,4-3 2,0 0 0,1 1 0,-1-2 0,0 1 0,-9-4 0,-12-7-2807,27 12 2661,0 0 0,-1 0 0,1 0 0,0 0 1,0 0-1,-1 0 0,1 0 0,0 0 1,0 0-1,-1 0 0,1 0 0,0 0 1,-1 0-1,1 0 0,0 0 0,0 0 1,-1 0-1,1 0 0,0 0 0,0 0 0,-1 0 1,1 1-1,0-1 0,0 0 0,0 0 1,-1 0-1,0 2-718,1-2 718,0 1 0,0-1 1,-1 0-1,1 0 0,0 1 0,0-1 1,0 0-1,0 0 0,0 1 0,0-1 1,0 0-1,0 0 0,0 1 0,0-1 0,0 1 18,0 9-1869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 4224,'2'-2'5170,"0"9"-3439,-12 354 2258,9-348-3806,-6 23 1,2-12 47,6-1 894,0-22-1083,1-1 1,-1 0 0,1 0-1,-1-1 1,1 1 0,-1 0-1,0 0 1,1-1 0,-1 1-1,3-2 1,28-12-79,0 1 0,37-8 0,-51 16 13,1 1 0,0 2 0,0 0 1,1 0-1,24 3 0,-39-1 15,-1 0-1,0 1 1,1-1 0,-1 1 0,0 0 0,1 0 0,-1 1-1,0 0 1,0-1 0,0 1 0,0 0 0,-1 1 0,1-1-1,4 4 1,-6-4 19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7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2720,'5'-16'1632,"-4"77"4994,10 93-3935,-11-119-2382,-1-30-187,1 1-1,0-1 0,0 1 0,0-1 0,1 1 1,0-1-1,0 1 0,0-1 0,1 0 0,2 7 1,-3-11-394,12-2-4715,4-3-1706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8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20 4320,'2'-16'1392,"-1"13"-848,4 19 3013,-6 5-2928,-1-1 0,-1 1 0,-1-1 1,0 0-1,-2 0 0,0 0 0,-11 23 0,-3-2-737,-1 0 0,-30 42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 4896,'0'-14'1584,"-5"11"222,4 2-1229,3 3 5,-1 1-361,-1-1-1,1 0 1,0 1 0,-1-1-1,1 0 1,-1 1 0,0-1 0,1 1-1,-1-1 1,0 1 0,-1 3-1,1 0 129,13 322 2846,-1-69-1750,-3-95-120,-2-47-773,-1-55-329,-3-43-395,0 27-1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28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28 4800,'1'-2'366,"1"0"-1,0 0 1,0 0 0,1 0 0,-1 0-1,0 1 1,0-1 0,1 1 0,-1 0-1,1 0 1,-1 0 0,1 0 0,0 0-1,-1 0 1,5 0 0,4-1-73,-1 1 0,18-1-1,-24 2-224,-1 0-1,1 1 1,0-1-1,-1 1 1,8 1-1,-11-2-50,1 1-1,0-1 0,0 0 1,-1 1-1,1-1 0,0 0 1,-1 1-1,1-1 0,0 1 0,-1-1 1,1 1-1,-1-1 0,1 1 1,-1 0-1,1-1 0,-1 1 1,1 0-1,-1-1 0,0 1 1,1 0-1,-1 0 0,0-1 1,1 1-1,-1 0 0,0 0 1,0-1-1,0 1 0,0 0 1,0 0-1,0 0 0,0-1 1,0 1-1,0 1 0,-3 7 162,-1 0-1,0 0 0,0 0 0,0-1 0,-1 0 1,-1 0-1,-9 11 0,4-3 53,-44 74 1333,38-62-1136,6-11-131,-4 9 687,43-35 265,14-9-939,-25 10-314,1 1 0,20-5 0,-32 10-65,6-1 14,0 1 0,22-3 0,-31 5-193,0 0 0,0 0 1,0 0-1,0 0 0,0 1 1,-1-1-1,1 1 0,0 0 0,0-1 1,-1 1-1,1 1 0,0-1 1,-1 0-1,1 1 0,-1-1 1,1 1-1,2 3 0,9 13-1729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4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1 1984,'1'0'3470,"-3"8"-2332,-1-6-1055,1 1 0,0-1 1,-1 0-1,1 0 0,-1 0 0,0 0 0,0 0 1,0-1-1,0 1 0,0-1 0,0 0 1,-4 1-1,-11 6 376,-216 134 2229,222-133-2643,-1 2 1,2 0-1,-1 0 1,1 1-1,1 1 1,0 0-1,1 0 1,1 1-1,0 0 1,0 0-1,2 1 1,0 0-1,-5 19 1,-2 16 245,3 0-1,-7 90 1,15-116-112,1-1-1,0 1 0,6 39 1,-4-53-102,1-1 1,1 1 0,-1-1 0,1 0 0,1 0 0,0 0 0,0 0 0,1-1 0,0 0-1,0 0 1,13 14 0,-5-9 114,1 0-1,0-2 0,1 1 1,1-2-1,31 16 0,89 32 592,-135-58-774,11 5 106,0-1 0,1 0 0,-1-1 0,1 0 0,18 1-1,-30-4-177,0 0-1,0 0 0,0 0 1,0 0-1,0 0 0,0 0 0,0 0 1,0 0-1,0-1 0,0 1 0,0 0 1,-1-1-1,1 1 0,0-1 0,0 1 1,0-1-1,0 1 0,0-2 0,1 1-143,6-3-774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39 2080,'5'-30'4113,"-4"25"-2077,-1 4-1992,-1 1-1,1 0 0,-1-1 0,1 1 0,-1 0 1,1 0-1,-1 0 0,1-1 0,-1 1 1,1 0-1,-1 0 0,1 0 0,-1 0 0,1 0 1,-1 0-1,1 0 0,-1 0 0,0 0 0,-3 1 78,0-1 0,1 1 0,-1 0 0,1 0 0,-1 1 0,1-1 0,0 1 0,-1 0 0,1 0 0,0 0-1,-3 2 1,-34 30 453,35-29-428,-6 4-33,2 1-1,-1 0 1,1 0 0,-11 18-1,18-25-109,0 0-1,0 1 0,0 0 0,1-1 1,-1 1-1,1 0 0,-1 0 0,1 0 0,1 0 1,-1-1-1,0 1 0,1 1 0,0-1 1,0 0-1,0 0 0,1 0 0,-1 0 1,1 0-1,2 6 0,-1-6 13,0-1 0,0 1 0,1-1 0,-1 0 0,1 0-1,0 0 1,-1 0 0,2-1 0,-1 1 0,0-1 0,0 1 0,8 2 0,1 2 46,1-2 1,20 7 0,58 10-111,-28-9 82,0-1 197,11 3 100,-71-14-290,0-1 1,-1 1 0,1 0-1,0 0 1,-1 0 0,1 1-1,-1-1 1,0 0 0,1 1-1,-1 0 1,0 0 0,0-1-1,0 1 1,0 0 0,3 5-1,-5-6-19,0-1 0,1 1-1,-1-1 1,0 1-1,0-1 1,0 1 0,0 0-1,0-1 1,0 1 0,0-1-1,0 1 1,0 0-1,0-1 1,0 1 0,0 0-1,0-1 1,0 1 0,-1-1-1,1 1 1,0-1-1,0 1 1,-1-1 0,1 1-1,0-1 1,-1 1 0,1-1-1,0 1 1,-1-1-1,1 1 1,-1-1 0,1 1-1,-1-1 1,1 0 0,-1 1-1,1-1 1,-1 0 0,0 1-1,-26 10 316,23-9-320,-195 56 740,146-45-573,47-10-141,4-2-133,0-1 0,0 1 0,-1 0 0,1 0 0,0-1 0,0 1 0,0-1 0,0 0 0,-1 0 0,1 0 0,0 0 0,-4 0 0,15-8-3269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3808,'0'-42'2181,"0"110"2288,0 110-3706,6-104-632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6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4640,'0'-19'2112,"0"6"-1824,0 7 32,0 1-224,0-3 0,0 5-544,0 6 256,4 2-320,4 6 256,0 5-2592,5-2 1568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6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4224,'9'54'5653,"-11"-15"-3960,-11 62 1,13-101-1670,0 0 0,0 0 0,0 0 1,0 0-1,0 0 0,0 0 1,0 1-1,0-1 0,0 0 1,0 0-1,0 0 0,0 0 0,0 0 1,0 0-1,0 0 0,0 1 1,0-1-1,0 0 0,0 0 0,0 0 1,0 0-1,0 0 0,0 0 1,0 0-1,0 1 0,0-1 0,0 0 1,0 0-1,0 0 0,0 0 1,0 0-1,0 0 0,0 0 1,0 0-1,0 0 0,0 1 0,1-1 1,-1 0-1,0 0 0,0 0 1,0 0-1,0 0 0,0 0 0,0 0 1,0 0-1,0 0 0,1 0 1,-1 0-1,0 0 0,0 0 0,0 0 1,0 0-1,0 0 0,0 0 1,0 0-1,1 0 0,-1 0 1,9-6 551,13-17-476,-19 20-31,15-17-121,-4 3-119,1 1 0,1 1 0,0 0 0,1 1 1,25-16-1,-41 29 171,1 0 1,-1 0-1,1 1 0,0-1 0,-1 0 1,1 0-1,0 1 0,0-1 1,0 1-1,-1 0 0,1-1 1,0 1-1,0 0 0,0 0 1,0 0-1,0 1 0,-1-1 1,1 0-1,0 1 0,0-1 1,0 1-1,-1-1 0,1 1 0,0 0 1,-1 0-1,1 0 0,0 0 1,-1 0-1,1 0 0,-1 0 1,0 0-1,1 1 0,-1-1 1,0 0-1,0 1 0,0-1 1,2 3-1,0 2 126,0 0 0,-1-1 0,0 1 0,0 0 0,0 0-1,0 0 1,-1 1 0,0-1 0,0 0 0,-1 7 0,0 19 304,-5 35-1,4-53-217,1-13-241,0 1 0,0-1 0,0 0 0,0 1 0,0-1 0,-1 1 0,1-1 0,0 0 0,-1 1 0,0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7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65 2656,'-6'-13'7351,"5"13"-7106,-9-2-305,-45 6 790,47-4-615,0 0 0,0 1-1,0 0 1,0 0 0,1 1-1,-1 0 1,0 0 0,1 1-1,0 0 1,-1 1 0,-6 3-1,-5 3 47,11-6-113,0 0 0,1 0 0,0 1 0,-11 8-1,9-5-15,1 0-1,0 1 1,0 1 0,-12 18-1,16-21 19,0 0 0,1 1 0,0-1 0,1 1 0,-1-1 0,1 1 0,1 0 0,-2 11 0,2-8-2,1 0 0,0 0 0,0 0 0,1 0 0,1 0 0,-1-1 1,6 17-1,-5-21-13,1 0 0,0 0 0,0 0 0,0-1 0,0 1 1,1-1-1,0 0 0,0 0 0,1 0 0,-1 0 1,1-1-1,0 0 0,0 0 0,7 4 0,-2-2 22,1-1 0,0 0-1,0-1 1,0 0 0,0-1-1,1 0 1,-1-1 0,1-1-1,20 1 1,-18-1 41,1-2 1,-1 0-1,1-1 1,-1 0-1,1-1 1,-1-1-1,19-7 1,-22 6-40,-1 0 0,1-1 0,-1-1-1,0 0 1,-1 0 0,0-1 0,0 0 0,-1 0 0,0-1 0,0 0 0,-1-1-1,0 0 1,10-20 0,-10 18 13,-2 0 0,0-1-1,0 0 1,-1 0 0,-1 0 0,0 0-1,-1-1 1,0 1 0,-1-1 0,-1 0-1,-2-23 1,1 30-85,0-1 0,-1 1 0,0-1 1,-1 1-1,1 0 0,-2 0 0,1 0 0,-1 0 0,0 0 0,0 1 0,-1 0 0,1 0 0,-1 0 1,-1 0-1,-9-7 0,10 9-30,0 1 0,0-1 0,0 1 0,-1 0 0,1 1 0,-1-1 0,1 1 0,-1 1 0,0-1 0,0 1 0,0 0 0,0 0 0,0 0 0,0 1 0,0 0 0,0 0 0,0 1 0,0-1 0,0 1 0,-6 2 0,-3 1-793,11-4 231,-1 1 1,1 0-1,0 1 0,-1-1 1,-4 3-1,4 3-872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8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3392,'-2'0'216,"1"0"0,-1 0 0,1 1 1,-1-1-1,1 1 0,0 0 0,-1-1 0,1 1 0,0 0 1,0 0-1,0 0 0,-1 0 0,1 0 0,0 0 0,0 0 1,0 0-1,1 0 0,-1 0 0,0 0 0,0 1 0,1-1 1,-1 0-1,0 1 0,1-1 0,-1 0 0,1 2 1,-4 9 157,1-1 0,-2 16 0,2-10 299,-9 54 248,3 1 0,0 99 1,7-103-577,4 97 603,0-56-563,-1-100-1027,11-8-4166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3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2560,'3'5'8699,"-3"10"-8905,0-10 977,-7 110 1549,6-109-2201,0 1 1,0-1-1,0 1 1,-1-1 0,0 1-1,-5 10 1,5-12-43,-1 1 1,1-1-1,0 0 0,1 1 1,-1 0-1,1-1 0,-1 8 1,7-14 139,0 1 0,0-1 1,0 0-1,0-1 1,-1 1-1,6-3 1,-2 1-114,15-4-118,26-5 1,-41 11-20,-1 0-1,1 0 1,0 1 0,0 0 0,-1 0-1,1 1 1,11 2 0,-5 3-730,-14-5 652,1-1 1,-1 0-1,0 0 1,0 1-1,0-1 1,1 0-1,-1 1 1,0-1 0,0 0-1,0 1 1,0-1-1,0 0 1,0 1-1,1-1 1,-1 1-1,0-1 1,0 0-1,0 1 1,0-1 0,0 0-1,-1 1 1,1-1-1,0 0 1,0 1-1,0-1 1,0 0-1,0 1 1,-1 5-1575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0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48 3488,'-6'-12'1757,"-2"-7"1883,8 18-3553,-1 0 0,0 0 0,1 0 0,-1 0 0,0 0 0,0 0 0,0 0 0,0 0 0,0 0 0,0 0 0,0 0 0,0 1 0,0-1 0,-1 1 0,1-1 0,0 0 0,0 1 0,-1 0 0,1-1 0,0 1 0,0 0 0,-1 0 0,1 0 0,0 0 0,-1 0 0,-2 0 0,-5 0 76,0 1-1,-13 1 1,-46 16 335,42-11-350,17-4-92,1 0 0,0 0 1,-1 1-1,1 0 1,0 0-1,1 1 1,-1 0-1,1 1 0,0-1 1,0 1-1,1 1 1,0-1-1,0 1 1,-6 10-1,5-8-31,2 1 0,-1 0 0,2 0 0,-1 1-1,1-1 1,1 1 0,0 0 0,0 0 0,1 0 0,-1 21 0,3-23 32,0 0-1,0 0 1,1 0 0,0 0 0,1 0 0,0 0 0,0-1 0,1 1 0,5 12 0,-6-17-12,0 0 1,1-1-1,-1 1 1,1 0-1,-1-1 0,1 0 1,1 0-1,-1 0 0,0 0 1,1 0-1,-1-1 1,1 1-1,0-1 0,-1 0 1,1 0-1,0 0 1,0-1-1,1 0 0,-1 1 1,0-1-1,7 0 1,-3 0-21,0-1 1,0 0 0,0-1 0,0 0 0,0 0 0,0-1-1,0 0 1,0 0 0,-1-1 0,1 0 0,-1 0 0,1-1-1,-1 0 1,0 0 0,-1-1 0,8-5 0,10-11-126,-1-1 0,36-42 0,-51 54 137,-7 8-38,4-2-25,-1 0 0,-1-1 0,1 0 0,-1 0 0,1 0 0,-1-1 0,3-8 1,-6 14 15,0 0 0,0 0 0,0 1 0,0-1 0,-1 0 0,1 0 0,0 0 0,0 0 1,0 0-1,-1 0 0,1 0 0,0 0 0,0 0 0,0 1 0,0-1 0,-1 0 1,1 0-1,0 0 0,0 0 0,0 0 0,-1 0 0,1 0 0,0 0 0,0 0 0,0-1 1,-1 1-1,1 0 0,0 0 0,0 0 0,0 0 0,0 0 0,-1 0 0,1 0 0,0 0 1,0 0-1,0-1 0,0 1 0,-1 0 0,1 0 0,0 0 0,0 0 0,0 0 1,0-1-1,0 1 0,0 0 0,0 0 0,0 0 0,0-1 0,-1 1 0,1 0 0,0 0 1,0 0-1,0 0 0,0-1 0,0 1 0,0 0 0,0 0 0,0 0 0,0-1 0,0 1 1,0 0-1,1 0 0,-1 0 0,0-1 0,0 1 0,0 0 0,0 0 0,0-1 1,-12 10-397,6 1 305,0-1-1,0 0 1,1 1 0,1 0 0,-5 14 0,1 0 244,-4 29 1,10-45-70,1 0 0,0-1 1,0 1-1,1 0 0,0-1 1,1 1-1,0 0 0,2 10 0,-2-14-34,0-1-1,1 1 0,-1 0 0,1-1 0,0 1 1,0-1-1,0 0 0,0 0 0,0 0 0,1 0 0,0 0 1,-1 0-1,1 0 0,0-1 0,0 0 0,1 1 1,-1-1-1,4 1 0,-3-1 12,1 0 0,-1-1 0,1 1-1,-1-1 1,1-1 0,0 1 0,-1-1 0,1 1 0,0-1 0,0-1 0,-1 1 0,1-1-1,0 0 1,-1 0 0,1 0 0,0 0 0,5-3 0,-4 1-4,1 0 0,-1 0 0,0-1 0,-1 1 1,1-1-1,-1 0 0,1-1 0,-1 0 0,0 1 0,8-12 1,-10 10-19,0 0 0,0 1 1,-1-2-1,1 1 1,-1 0-1,-1 0 1,1-1-1,-1 1 1,0-1-1,-1 1 1,1-1-1,-1 1 1,0-1-1,-1 0 1,-2-11-1,1 10-51,1 1-1,-1 0 0,-1 0 1,0 0-1,0 0 0,0 0 1,0 1-1,-1 0 0,0-1 1,-1 1-1,0 1 0,1-1 1,-11-8-1,12 12-42,-1-1 0,0 1-1,0 0 1,0 0 0,0 0-1,0 1 1,0-1 0,-1 1-1,1 0 1,0 0 0,-1 1-1,1-1 1,-7 1 0,9 0 42,0 0 1,0 0-1,0 1 1,0-1 0,0 0-1,0 1 1,0-1-1,0 1 1,0 0-1,0 0 1,0-1 0,0 1-1,1 1 1,-1-1-1,0 0 1,1 0-1,-1 0 1,1 1 0,-1-1-1,1 1 1,0-1-1,0 1 1,0 0 0,0-1-1,0 1 1,0 0-1,0 0 1,0 0-1,0 0 1,1 0 0,-1 2-1,1-2 20,-1 1 0,1-1 1,0 0-1,0 1 0,1-1 0,-1 1 0,0-1 0,1 0 0,0 1 1,-1-1-1,1 0 0,0 0 0,0 1 0,0-1 0,0 0 0,1 0 0,-1 0 1,0 0-1,1-1 0,-1 1 0,1 0 0,0 0 0,0-1 0,0 1 0,0-1 1,0 0-1,0 0 0,0 0 0,0 0 0,4 2 0,1-1 35,-1 1-1,1-1 0,0-1 0,0 1 1,0-1-1,0 0 0,0-1 1,0 1-1,10-2 0,-5-1 64,0-1 0,0 0 1,-1 0-1,1-1 0,-1-1 0,0 0 0,0 0 0,-1-1 0,1 0 0,17-16 0,3-5 94,51-58 0,-55 54-205,-25 29 13,21-21-425,-21 21 358,-1 1 0,1-1 1,0 1-1,-1 0 0,1 0 0,0 0 0,-1 0 1,1 0-1,0 1 0,0-1 0,0 0 0,4 0 1,-6 1 57,1 1 1,0-1-1,0 0 1,-1 0 0,1 1-1,0-1 1,-1 0 0,1 1-1,0-1 1,-1 1-1,1-1 1,0 1 0,-1-1-1,1 1 1,-1-1 0,1 1-1,-1 0 1,1-1-1,-1 1 1,1 0 0,-1-1-1,0 1 1,1 0-1,-1 0 1,6 23-24,-1 28 45,-2 0 1,-2 1 0,-10 71-1,6-101 163,-1 0-1,-9 28 1,13-47-125,-1-1 0,-1 0 0,1 1 1,0-1-1,-3 5 0,3-8-26,0 1 1,1 0-1,-1 0 0,0 0 0,0 0 0,0-1 1,1 1-1,-1 0 0,0-1 0,0 1 1,0 0-1,0-1 0,0 0 0,0 1 1,-1-1-1,1 1 0,0-1 0,0 0 0,0 0 1,0 0-1,-2 0 0,0 0 24,0 0 1,0-1-1,0 0 0,0 0 0,0 0 1,0 0-1,0 0 0,0 0 1,0-1-1,1 1 0,-1-1 0,1 0 1,-1 0-1,1 0 0,0 0 0,0 0 1,-3-4-1,-2-2 14,1-1-1,0 0 1,-8-15 0,7 12-188,2 0 0,-1 0 0,1-1 0,-3-14 0,8 26 114,-1 1 0,1-1 0,0 1 0,0-1 0,0 1 0,0-1 0,0 1 0,0-1-1,0 1 1,0-1 0,0 1 0,0-1 0,0 1 0,1-1 0,-1 1 0,0-1 0,0 1 0,0-1 0,1 1 0,-1-1 0,0 1-1,1-1 1,-1 1 0,0-1 0,1 1 0,-1 0 0,1-1 0,0 0 1,0 1 0,0 0 0,0-1 0,0 1 0,0 0 1,0-1-1,0 1 0,1 0 0,-1 0 0,0 0 0,0 0 0,1 0 0,4 1 3,0 0 0,0 0 0,9 4 0,-2 0 57,0 2 0,1-1 1,-2 2-1,21 14 1,-25-16-13,1 1-22,0 1 1,-1 0 0,14 16 0,2 3-2656,-11-16 1181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1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3 211 3648,'-3'-4'3512,"3"3"-3426,7-6 2035,18-10-541,-10 7-1087,7-5-144,1 1 0,0 0 0,1 2 0,1 1 0,0 1 0,0 1 0,1 1 0,34-6 0,-58 14-354,0-1 1,0 1-1,0 0 1,0 0-1,0-1 1,0 2-1,0-1 1,0 0-1,0 0 1,0 1-1,0-1 1,0 1-1,0-1 1,0 1-1,0 0 1,0 0-1,-1 0 1,1 0-1,0 0 1,-1 0-1,1 0 1,-1 1-1,1-1 1,-1 0-1,0 1 1,1-1-1,-1 1 1,0 0-1,0-1 1,0 1-1,0 0 0,0 0 1,-1 0-1,1 0 1,0 0-1,-1-1 1,0 1-1,1 4 1,5 38 521,-2-13 4,12 48 1,-14-71-409,1-1 1,-1 1-1,1 0 1,1-1-1,0 0 1,0 0 0,0 0-1,1 0 1,0-1-1,0 0 1,7 7-1,-10-12-76,-1 1 0,1-1-1,-1 0 1,1 0-1,0 0 1,0 0-1,-1 0 1,1 0-1,0-1 1,0 1 0,0-1-1,0 1 1,0-1-1,0 0 1,0 1-1,0-1 1,0 0-1,3-1 1,-1 0 10,-1 0 1,0 0-1,1 0 1,-1 0-1,0-1 1,0 1-1,0-1 1,0 0-1,0 0 1,2-3-1,7-6 130,-1-1 0,0 0-1,15-25 1,-16 23-42,28-38-354,3 1 1,72-71-1,-108 118 96,0-1 1,1 0-1,-1 1 0,1 0 0,9-4 1,-14 7 102,0 1 0,1-1 1,-1 1-1,0-1 1,0 1-1,1 0 0,-1 0 1,0 0-1,1-1 0,-1 1 1,0 0-1,1 1 0,-1-1 1,0 0-1,1 0 0,-1 0 1,0 1-1,1-1 0,-1 1 1,0-1-1,0 1 1,0 0-1,0-1 0,1 1 1,-1 0-1,0 0 0,0 0 1,0 0-1,0-1 0,-1 1 1,1 1-1,0-1 0,0 0 1,0 1-1,1 2 46,0 0 0,0 0-1,-1 0 1,0 0 0,0 0-1,0 0 1,0 6 0,3 11 104,24 69 305,2 6 19,-25-76-1816,2 26 1,-3-22-367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79 2816,'-7'-16'917,"6"13"-565,-3 2 122,0 2 0,0-1 0,0 0-1,0 1 1,0 0 0,0 0 0,1 0 0,-1 0-1,0 1 1,1 0 0,-1-1 0,1 1 0,-7 5-1,7-4-289,-1 1 1,0 0-1,1-1 0,0 2 0,0-1 0,0 0 0,0 0 0,1 1 0,-4 7 0,2 0-82,1 0-1,0 0 0,1 0 1,0 0-1,1 0 1,0 1-1,1-1 0,1 16 1,1-15-42,0 0 1,1-1 0,1 1 0,0-1 0,0 0-1,1 0 1,1 0 0,0-1 0,0 1 0,1-1-1,1-1 1,0 0 0,13 14 0,-12-15 35,0-1 0,0 0 0,1 0 0,0-1 1,1 0-1,-1-1 0,1 0 0,0-1 0,1 0 0,-1-1 0,1 0 0,0 0 1,0-2-1,16 3 0,-24-5-53,1 0 1,-1 0-1,0 0 0,1-1 1,-1 1-1,0-1 1,1 0-1,-1 0 0,0-1 1,0 1-1,0-1 1,0 0-1,4-3 0,-2 1 26,-1 0 0,0 0 0,-1 0 0,1-1 0,-1 0 0,1 0 0,-1 0-1,3-7 1,1-2 24,0-2 0,-2 1 0,0-1 0,0 0-1,-2 0 1,4-21 0,-5 20-77,-1 0 0,0-1 0,-2 1 0,0-1 0,-3-20 0,2 27-24,-1 0-1,-1 0 1,0 0-1,0 1 0,-1-1 1,-1 1-1,0 0 1,0 0-1,-11-15 1,12 19 3,0 0 1,-1 0 0,0 1-1,0 0 1,0 0 0,-1 0-1,1 1 1,-1-1 0,0 1-1,0 1 1,-1-1 0,1 1-1,-1 0 1,0 1 0,-13-4-1,6 4-40,0 0-1,0 1 1,-19 1-1,28 0-169,0 0 0,0 0 1,0 1-1,0 0 0,0 0 0,0 1 1,0-1-1,0 1 0,1 0 0,-1 0 1,1 1-1,0-1 0,-5 4 0,2 3-2035,6 1 730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0 4576,'-2'2'173,"2"-1"0,-1 1 0,0 0 0,0-1 0,1 1 0,-1 0 0,0-1 0,1 1 0,0 0 0,-1 0 0,1-1 1,0 1-1,0 0 0,0 0 0,0 2 0,0 4 636,-30 213 3362,-58 389-1739,85-596-2418,-1 3-184,2 0 0,-1 18 0,28-59-10507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1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17 4384,'-1'-17'3020,"1"23"-1583,1-1-934,2 25 332,-2 0 0,-1 0 0,-1 1 0,-7 39 1,1-24-303,2-23 296,-1 41 1,6-64-813,0 0 1,0 0 0,0 0 0,0 0 0,0 0 0,0 0 0,0 0 0,0 0 0,0 0 0,0 0-1,0 0 1,0 0 0,0 1 0,0-1 0,0 0 0,0 0 0,0 0 0,0 0 0,0 0 0,0 0-1,0 0 1,0 0 0,0 0 0,0 0 0,0 0 0,0 1 0,0-1 0,0 0 0,0 0 0,0 0-1,0 0 1,0 0 0,0 0 0,0 0 0,0 0 0,0 0 0,0 0 0,0 0 0,0 0 0,0 0-1,1 0 1,-1 0 0,0 1 0,0-1 0,0 0 0,0 0 0,0 0 0,0 0 0,0 0 0,0 0-1,0 0 1,0 0 0,0 0 0,0 0 0,1 0 0,-1 0 0,0 0 0,0 0 0,0 0 0,0 0-1,0 0 1,0 0 0,0 0 0,0 0 0,0 0 0,3-4 171,18-61 651,-16 44-1005,1 1 1,1 0-1,11-21 0,-11 28 43,1 0 0,0 0 0,0 1-1,16-17 1,-20 26 54,-1-1 1,1 1-1,0 0 0,0 0 0,0 1 0,0-1 1,9-3-1,-11 5 12,1 0 0,0 1 0,-1-1 0,1 1 0,-1-1 0,1 1 1,0 0-1,-1 0 0,1 0 0,0 1 0,-1-1 0,1 0 0,0 1 0,-1 0 0,4 1 1,-4-1 40,-1-1 0,0 1 1,0 0-1,0-1 1,0 1-1,0 0 0,0 0 1,0 0-1,0 0 1,0 0-1,0 0 1,0 0-1,-1 0 0,1 0 1,0 1-1,-1-1 1,1 0-1,-1 0 0,0 1 1,1-1-1,-1 0 1,0 1-1,0-1 0,1 0 1,-1 1-1,0-1 1,0 0-1,-1 1 1,1-1-1,0 0 0,0 1 1,-1-1-1,1 0 1,-1 3-1,-2 2 31,1 0 0,-1 1-1,0-1 1,0 0 0,-7 8 0,5-8 155,0 0 0,-1-1 0,0 1 0,-11 6 0,11-7-29,3-3-108,0 0-1,0-1 1,0 1 0,0 0 0,0-1 0,0 0-1,0 0 1,-1 0 0,1 0 0,-1-1-1,1 1 1,-1-1 0,1 0 0,-4 0 0,6 0-152,3 1 6,9 8 360,0 1 7,0-2 0,23 14 0,23 12-25,-19-10-348,-38-24 116,2 1-265,0 0 0,0 0 0,0 0 0,0 0 0,0 0 0,0-1 0,1 1 0,3 0 0,6 2-1087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27 2912,'-31'-5'14596,"31"5"-14557,5-6 935,9-4-312,-5 8-596,0 1 0,0 0-1,0 0 1,0 1 0,0 0-1,16 2 1,12 0-606,-17 1-1915,0 0-3313,-4-3 2568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7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38 2816,'-8'-1'3641,"0"-5"-2280,-5 0-358,0 0-1,-1 1 0,-17-5 0,27 9-1000,0 0-25,0 1-1,0-1 1,1 1-1,-1 0 1,0 0 0,0 0-1,0 1 1,0-1 0,0 1-1,0 0 1,0 0-1,1 0 1,-1 0 0,0 1-1,1 0 1,-1 0-1,1 0 1,0 0 0,-1 0-1,1 1 1,0-1 0,0 1-1,1 0 1,-1 0-1,0 0 1,1 0 0,0 0-1,0 0 1,0 1-1,0-1 1,1 1 0,-1 0-1,1-1 1,0 1 0,0 0-1,0 0 1,0 0-1,0 6 1,2-5 42,-1 0 0,1 1 1,0-1-1,0 0 0,1 0 0,-1 0 1,1 0-1,0 0 0,1 0 0,-1 0 0,1-1 1,0 1-1,0-1 0,0 0 0,1 0 0,5 6 1,7 4 169,1 0 1,34 20 0,-21-14-350,49 38 215,-65-47-100,-1 1 1,-1 0 0,17 22-1,-27-30 81,0-1-1,1 1 0,-2-1 0,1 1 1,0-1-1,-1 1 0,0 0 0,1 4 0,-1-6 12,-1-1 0,0 0 0,0 0 0,0 1 0,0-1 0,0 0 0,0 0 0,0 1 0,0-1 0,0 0 0,0 0 0,-1 1 0,1-1 0,-1 0 0,1 0 0,-1 0 0,1 1 0,-1-1 0,0 0 0,1 0 0,-1 0 0,0 0-1,0 0 1,0 0 0,0-1 0,0 1 0,-1 1 0,-11 3 147,1 0 0,-1-1 0,0-1-1,0 0 1,-24 2 0,34-5-157,-130 9 827,104-8-492,19-1-1727,32-4-8382,-21 3 9404,0 1 0,0-1 1,0 0-1,2-2 1,6-11-1487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8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 5568,'-4'-14'1758,"7"23"-546,7 66 1322,11 66-1569,-18-121-660,1-1 1,1-1-1,9 29 0,-10-25-2296,1-69-7340,0 4 7939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23 4640,'-13'-19'2112,"16"16"-1824,2 11-672,0 0 128,3-2 160,1 7-1696,7-2 992,2 8-1312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4576,'3'2'1922,"2"11"-1132,4 23 247,-7-12-320,-2 1 0,0-1 0,-2 1 0,-1-1 0,0 0 0,-12 39 0,10-49 2,6-17 159,8-24-38,10-28-944,43-83 0,-59 133 60,0 0 1,0 0-1,0 0 1,1 1-1,-1-1 1,1 1-1,0 0 1,1 0-1,-1 0 1,1 1 0,-1 0-1,8-4 1,-12 6 52,1 1 0,0 0 1,0-1-1,0 1 0,0 0 1,-1-1-1,1 1 0,0 0 1,0 0-1,0 0 0,0 0 1,0 0-1,0 0 0,0 0 1,0 0-1,-1 0 0,1 0 1,0 1-1,0-1 0,0 0 1,0 0-1,0 1 0,1 0 26,-1 0 0,1 1-1,-1-1 1,1 0-1,-1 0 1,0 1-1,0-1 1,0 1-1,0-1 1,1 3-1,2 3 92,-1 0-1,0 0 0,-1 1 1,2 7-1,0 6 114,2 33 1,-3-25-122,-3-21-27,0 1 1,-2 15-1,0 8-2477,0-25 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9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77 4736,'0'-1'98,"0"1"0,0 0 0,0-1 0,1 1 0,-1-1 0,0 1 1,1 0-1,-1-1 0,0 1 0,0 0 0,1-1 0,-1 1 0,1 0 0,-1 0 0,0-1 0,1 1 1,-1 0-1,1 0 0,-1 0 0,0 0 0,1-1 0,-1 1 0,2 0 0,-2 0-10,0 1-1,0-1 1,1 0 0,-1 1-1,0-1 1,0 0-1,0 1 1,1-1-1,-1 1 1,0-1 0,0 0-1,0 1 1,0-1-1,0 1 1,0-1-1,0 0 1,0 1 0,0-1-1,0 1 1,0-1-1,0 4 219,0 0 0,-1 0 0,1 0 0,-3 7-1,-3 3-87,1-1-1,1 2 0,0-1 1,1 0-1,0 1 0,2 0 1,-1-1-1,2 1 0,0 0 1,0 0-1,4 19 0,-1-23-136,0 0-1,0 1 1,1-1-1,0 0 1,1-1-1,0 1 1,1-1-1,13 18 1,-13-21 3,-1 0-1,1-1 1,1 0 0,-1 0 0,1-1-1,0 0 1,1 0 0,-1 0 0,1-1-1,0 0 1,0-1 0,13 5 0,-17-7-9,1 0 0,0 0 0,0 0 0,0-1 0,0 0 0,0 0 0,0 0 1,-1 0-1,1-1 0,0 0 0,0 0 0,0 0 0,-1 0 0,10-5 0,-8 3-10,1-1 0,-1 0-1,0-1 1,0 1-1,-1-1 1,1 0-1,-1-1 1,0 1-1,5-8 1,-2 0-5,0 0 1,-1 0 0,0-1-1,-1 0 1,0 0 0,-1-1-1,-1 0 1,0 0 0,1-16-1,-4 19-37,0 1-1,-1-1 0,0 0 1,-1 0-1,0 1 1,-1-1-1,-1 0 0,0 1 1,0 0-1,-1 0 1,0 0-1,-1 0 0,0 0 1,-1 1-1,0 0 1,-1 0-1,0 1 0,0 0 1,-10-9-1,12 14-32,0-1 0,-1 2 0,1-1 1,-1 0-1,0 1 0,0 0 0,0 1 0,-1-1 0,1 1 0,-1 1 0,1-1 0,-1 1 0,0 0 0,1 0 1,-1 1-1,0 0 0,1 0 0,-1 1 0,0-1 0,-11 4 0,10-2-178,-1 0 1,1 1-1,0 0 0,0 0 1,0 1-1,1 0 0,-1 0 1,1 1-1,0 0 1,0 0-1,1 0 0,-1 1 1,1 0-1,0 1 0,-8 12 1,13-18-14,0 0 0,1 0 1,-1 0-1,0 1 0,1-1 1,-1 0-1,1 0 1,0 0-1,-1 1 0,1-1 1,0 0-1,0 1 0,0-1 1,0 0-1,0 1 1,0-1-1,0 0 0,1 1 1,-1-1-1,0 0 0,1 0 1,-1 1-1,1-1 0,-1 0 1,1 0-1,-1 0 1,2 2-1,1 1-505,1-1-1,0 1 1,-1 0 0,1-1-1,8 5 1,10 7-1918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4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20 3136,'-1'-5'328,"0"4"-279,1 1 0,0-1 0,0 0 0,0 1-1,0-1 1,-1 0 0,1 1 0,0-1-1,0 0 1,-1 1 0,1-1 0,-1 1 0,1-1-1,0 1 1,-1-1 0,1 1 0,-1-1 0,1 1-1,-1-1 1,0 1 0,1 0 0,-1-1-1,1 1 1,-1 0 0,0-1 0,1 1 0,-1 0-1,0 0 1,0 0 0,0 12 1519,-15 174 2659,2-49-2865,-16 235 937,18-212-1467,11-101-3686,1-91-3978,0 1 3606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1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5216,'5'75'4622,"0"-17"-2199,1 61-99,1 204 205,-31-45-1644,19-240-1219,-1 6-3614,5-31 1879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50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23 4992,'0'-23'2597,"0"25"-2037,4 19-1,-1-1 1,-1 1-1,-1-1 1,-3 32-1,2-13-199,0-21-234,0 23 696,-9 74 1,7-96-595,1-12 153,0 0 1,0 0 0,-4 11 0,3-41 1436,4-6-1816,1 1 0,2-1 1,1 1-1,11-34 0,-11 42-181,1 1 0,16-32-1,-20 44 93,2 0-1,-1 0 1,1 0-1,-1 0 0,2 1 1,-1 0-1,1 0 1,0 1-1,10-8 1,-15 12 45,0 0 1,1 1 0,-1-1 0,0 0 0,1 0-1,-1 1 1,1-1 0,-1 1 0,1-1 0,0 1-1,-1-1 1,1 1 0,-1 0 0,1 0 0,0 0-1,-1 0 1,1 0 0,-1 0 0,1 1-1,1-1 1,-1 1 7,-1 0 0,1 0 1,-1 0-1,0 0 0,0 0 0,1 0 0,-1 0 0,0 0 0,0 0 0,0 1 0,0-1 0,0 0 0,0 1 0,-1-1 0,1 1 1,1 1-1,0 3 10,-1 1-1,1-1 1,-1 0 0,0 0 0,0 1 0,-1-1 0,0 1 0,-1 11 0,-1-9 48,0-1 0,0 1-1,-1-1 1,0 0 0,-1 0 0,0 0-1,-6 10 1,-40 50 732,45-62-641,5-6-104,0 0 0,-1 1 0,1-1 0,0 1 0,0-1-1,-1 1 1,1-1 0,0 1 0,0-1 0,0 1 0,-1-1 0,1 1 0,0-1-1,0 1 1,0-1 0,0 1 0,0-1 0,0 1 0,0-1 0,0 1 0,0-1 0,0 1-1,1-1 1,-1 1 0,0-1 0,0 1 0,0-1 0,1 1 0,-1-1 0,0 0-1,0 1 1,1-1 0,-1 1 0,0-1 0,1 0 0,-1 1 0,1-1 0,-1 0-1,0 1 1,1-1 0,-1 0 0,1 1 0,0-1 0,25 10 197,-23-9-121,102 40 580,-24-8-406,-76-30-41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51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10 1728,'1'0'83,"-1"0"1,0-1-1,0 1 1,0 0-1,0 0 0,0-1 1,0 1-1,0 0 1,0 0-1,0-1 0,0 1 1,0 0-1,0-1 0,0 1 1,0 0-1,0 0 1,0-1-1,0 1 0,0 0 1,-1-1-1,1 1 1,0 0-1,0 0 0,0-1 1,0 1-1,-1 0 1,1 0-1,0 0 0,0-1 1,0 1-1,-1 0 1,1 0-1,0 0 0,0 0 1,-1-1-1,1 1 1,0 0-1,0 0 0,-1 0 1,1 0-1,0 0 1,0 0-1,-1 0 0,1 0 1,0 0-1,-1 0 1,-15 9 4844,7-3-5435,6-4 654,-12 7 502,0 1 0,-17 15 0,27-20-552,1-1 1,-1 2-1,1-1 0,0 0 0,0 1 1,1 0-1,-1 0 0,1 0 0,-3 9 1,4-7-32,-1 0 1,2 0-1,0-1 1,0 1-1,0 0 0,1 0 1,0 0-1,1 12 1,0-17-16,-1 1 0,1-1 0,-1 1 0,1-1 0,0 0 1,0 1-1,1-1 0,-1 0 0,1 0 0,0 1 0,0-1 0,0-1 0,0 1 0,0 0 0,0 0 1,1-1-1,-1 1 0,1-1 0,0 0 0,0 0 0,3 2 0,-4-3-5,1-1 0,-1 1-1,0 0 1,1-1 0,-1 0 0,0 0-1,1 0 1,-1 0 0,0 0-1,1 0 1,-1 0 0,0-1 0,0 1-1,1-1 1,-1 0 0,0 0-1,0 1 1,0-2 0,0 1 0,0 0-1,4-3 1,3-3 63,0 0 0,0-1 0,8-10 0,-10 10-73,66-76-68,-72 83-17,0 0 1,0 0 0,0-1-1,0 1 1,0-1 0,-1 1-1,1 0 1,-1-1 0,1 1-1,-1-1 1,1 0 0,-1 1-1,0-1 1,0 1 0,0-1 0,0-2-1,-8 12-788,6-5 770,0 0 1,0 0-1,0 0 0,1 0 1,-1 0-1,1 1 1,0-1-1,0 0 0,0 1 1,0 3-1,-4 39-118,4-39 170,0 11 101,1 0 1,3 34-1,-3-47-17,1 0-1,0 0 0,0 0 1,1 0-1,-1 0 1,1 0-1,0 0 0,1-1 1,-1 1-1,1-1 0,-1 1 1,2-1-1,-1 0 1,6 6-1,-7-9-36,-1 1 1,1-1 0,-1 0-1,1 0 1,0 0 0,0 0-1,-1 0 1,1 0-1,0-1 1,0 1 0,0-1-1,0 1 1,0-1 0,0 0-1,-1 1 1,1-1-1,0 0 1,0 0 0,0-1-1,0 1 1,0 0 0,0-1-1,0 1 1,3-2-1,-2 0 16,0 1 0,-1-1-1,0 0 1,1 1 0,-1-1 0,0-1-1,0 1 1,0 0 0,0 0-1,0-1 1,0 1 0,-1-1-1,1 1 1,-1-1 0,2-5-1,0 0-4,0-1-1,-1 0 0,-1 0 0,1 0 0,-1-1 1,-1 1-1,0 0 0,-1-17 0,-1 13-58,-1 0 0,0 0 0,0 0-1,-1 0 1,-9-18 0,11 28-75,1 0-1,-1 0 1,1 0-1,-1 0 1,0 0 0,0 1-1,0-1 1,0 1-1,-1 0 1,1-1-1,-1 1 1,1 0 0,-6-3-1,7 5 79,1 0 0,0 0-1,0 0 1,0 0 0,-1 0-1,1-1 1,0 1 0,0 0 0,-1 0-1,1 0 1,0 0 0,0 0-1,-1 0 1,1 0 0,0 0-1,0 0 1,-1 0 0,1 0 0,0 1-1,0-1 1,0 0 0,-1 0-1,1 0 1,0 0 0,0 0-1,0 0 1,-1 0 0,1 1 0,0-1-1,0 0 1,0 0 0,-1 0-1,1 0 1,0 1 0,-1 9-277,6 10 155,-2-14 139,0 0 1,0 0 0,1-1-1,0 1 1,0-1 0,1 0-1,-1 0 1,1 0 0,0-1-1,1 0 1,-1 1 0,10 4-1,-11-7 43,-1-1 0,1 1 0,-1-1-1,1 0 1,0 1 0,0-2 0,0 1-1,0 0 1,0-1 0,-1 0 0,1 0-1,0 0 1,0 0 0,0-1 0,0 1-1,0-1 1,0 0 0,-1 0 0,1-1-1,0 1 1,-1-1 0,7-4 0,2-2 115,0-1 1,-1-1-1,0 0 1,10-14-1,20-18-36,33-26-504,-72 67 308,-1-1 1,1 1 0,1-1 0,-1 1 0,0 0-1,0 0 1,0 0 0,0 0 0,1 0 0,-1 1-1,1-1 1,-1 1 0,0-1 0,5 1 0,-6 0 55,0 0 0,0 1 1,0-1-1,0 0 0,0 1 0,0-1 1,0 1-1,0-1 0,0 1 1,0-1-1,0 1 0,-1 0 1,1-1-1,0 1 0,0 0 1,-1 0-1,1-1 0,0 1 1,-1 0-1,1 0 0,-1 0 0,1 0 1,-1 0-1,0 0 0,1 0 1,-1 0-1,0 0 0,0 0 1,1 0-1,-1 0 0,0 0 1,0 0-1,0 0 0,0 0 1,-1 2-1,1 29 115,-2-1 1,-1 1-1,-2-1 0,-1 0 1,-13 42-1,18-71-70,0 1 1,0-1-1,0 0 0,0 1 1,0-1-1,0 0 1,-1 0-1,1 0 0,-1 0 1,-2 3-1,3-5-14,0 1 1,1-1-1,-1 1 0,0-1 0,0 0 1,0 0-1,1 1 0,-1-1 0,0 0 1,0 0-1,0 0 0,0 0 0,1 0 1,-1 0-1,0 0 0,0 0 1,0 0-1,0 0 0,1 0 0,-1 0 1,0-1-1,0 1 0,0 0 0,1-1 1,-1 1-1,0-1 0,1 1 0,-1-1 1,0 1-1,1-1 0,-1 1 0,0-1 1,1 1-1,-1-2 0,-5-4 76,1 0 1,0 0-1,1-1 0,-1 0 1,1 0-1,1 0 0,-5-11 1,3 5-114,0-1 0,1 1 0,-2-20 0,5 31-2,1 1 1,0-1 0,0 1-1,-1-1 1,1 1 0,0-1-1,1 0 1,-1 1 0,0-1-1,0 1 1,1-1 0,-1 1-1,1-1 1,-1 1 0,1-1-1,0 1 1,-1 0 0,3-3-1,-3 4 38,2-1 0,-1 0-1,0 0 1,0 0 0,0 1 0,0-1-1,0 1 1,0-1 0,1 1-1,-1-1 1,0 1 0,0 0-1,1 0 1,-1-1 0,0 1 0,1 0-1,1 0 1,2 1 88,1 0 1,-1 0-1,1 0 0,-1 1 1,0 0-1,0 0 0,0 0 0,10 6 1,-6-2-26,0 1 1,0 0-1,0 0 0,-1 1 1,0 1-1,0-1 1,-1 1-1,0 0 0,8 15 1,-11-15-1547,0-1 1,0 1-1,4 17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52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33 1888,'1'-9'4388,"-11"11"-1800,2 1-2204,0 1 0,1-1 1,-1 2-1,1-1 1,0 1-1,1 0 0,-1 1 1,1-1-1,0 1 0,-8 10 1,9-8-317,-1-1 0,1 1 1,1 0-1,-1 1 1,1-1-1,1 1 1,0 0-1,0 0 0,1 0 1,0 0-1,0 1 1,1-1-1,0 0 0,1 1 1,0 9-1,1-13-13,0 0 0,0-1 0,0 1-1,1 0 1,-1-1 0,2 1 0,-1-1-1,0 1 1,1-1 0,0 0 0,0 0 0,1 0-1,-1-1 1,1 1 0,0-1 0,1 0 0,-1 0-1,1 0 1,6 4 0,-3-4 9,1 1 0,-1-1 1,1 0-1,0-1 0,0 0 0,0 0 1,1-1-1,-1 0 0,1-1 0,-1 0 1,11 0-1,-5-2 29,-1 0 0,1-1 0,-1 0 0,0-1 0,1 0 0,-1-2 0,-1 1 0,19-10 0,-25 11-47,0-1-1,0 0 0,0-1 0,0 1 0,-1-1 0,0 0 1,0-1-1,0 0 0,-1 0 0,0 0 0,0 0 0,0-1 0,-1 0 1,0 0-1,0 0 0,4-12 0,-6 13-45,-1 1 1,0-1-1,0 1 0,0-1 0,-1 0 1,0 1-1,0-1 0,0 1 1,-1-1-1,0 0 0,0 1 0,-3-9 1,1 6-35,0 1 0,0 0 1,-1 0-1,0 1 0,-1-1 1,1 1-1,-1 0 1,-8-8-1,4 5-21,-1 1-1,0 0 1,-1 0 0,0 1 0,0 1 0,0 0-1,-1 0 1,0 1 0,0 1 0,-23-6-1,23 7 70,1 2 0,-1-1-1,0 2 1,1-1 0,-1 1-1,0 1 1,0 0-1,-14 4 1,20-3-189,1-1-1,-1 1 1,0 1-1,1-1 1,0 1-1,0 0 1,0 0 0,0 0-1,0 1 1,0 0-1,1 0 1,0 0-1,0 0 1,0 1 0,0-1-1,1 1 1,-1 0-1,-2 6 1,5-8-117,0-1-1,-1 0 1,1 1 0,0-1 0,1 1-1,-1-1 1,0 1 0,1 0 0,-1-1-1,1 1 1,0 0 0,0-1 0,0 1-1,1 3 1,7 7-1473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52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19 4384,'-13'-18'1424,"5"54"416,-15 149 1879,7-44-2084,-7 171 84,11-113-1374,8-42-2281,16-163-3418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53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64 4480,'0'-6'422,"0"0"0,0 1 0,1-1 0,2-7 0,-3 12-225,1-1-1,-1 0 1,1 1 0,-1-1 0,1 1 0,0-1 0,-1 1 0,1 0 0,0-1 0,0 1 0,0 0 0,0 0 0,0-1 0,0 1-1,1 0 1,-1 0 0,0 0 0,1 0 0,-1 1 0,2-2 0,-3 2-158,1 0 0,-1 0 0,0 0 0,1 0 0,-1 0-1,0 0 1,1 0 0,-1 0 0,0 0 0,1 0 0,-1 0 0,0 0 0,1 0 0,-1 0 0,0 1 0,0-1 0,1 0-1,-1 0 1,0 0 0,1 0 0,-1 1 0,0-1 0,0 0 0,0 0 0,1 1 0,-1-1 0,0 0 0,0 0-1,0 1 1,1-1 0,-1 0 0,0 1 0,0-1 0,0 0 0,0 1 0,4 14 205,-4-12-161,4 30 357,-1 0 0,-4 67 0,0-34-11,0-51-237,-1 0-1,0 0 0,-1 0 1,-1 0-1,0-1 0,-1 1 1,-9 19-1,9-27 500,1-11-25,0-14 110,4-2-638,2-1-1,1 1 1,4-21-1,21-59-461,-20 72 194,-3 11-123,14-31-1,-17 42 193,1 1-1,0-1 1,1 1-1,-1 0 0,1 0 1,0 1-1,0-1 0,10-7 1,-14 11 34,1 0 1,0 1 0,0-1-1,0 1 1,0-1 0,0 1-1,-1-1 1,1 1 0,0-1-1,0 1 1,0 0 0,0-1-1,0 1 1,0 0 0,1 0-1,-1 0 1,0 0 0,0 0-1,0 0 1,0 0 0,0 0-1,0 1 1,1-1 0,-1 1 2,1 0 0,-1 0-1,0-1 1,0 1 0,0 0 0,0 0 0,0 0 0,-1 1 0,1-1 0,0 0 0,0 0 0,-1 0 0,1 1 0,0-1 0,0 2 0,1 3-29,-1 1 0,1 0 1,-1 0-1,0 0 0,0 10 1,-1-5 69,-1 0 1,-1 0 0,0-1 0,0 1-1,-1-1 1,0 0 0,-1 1 0,-1-1 0,0-1-1,0 1 1,-10 13 0,13-20 68,-1-1 1,0 0 0,0 0-1,0 0 1,0 0-1,0-1 1,-1 1-1,1-1 1,-1 0-1,0 0 1,1 0 0,-6 1-1,9-3-77,-1 0 0,1 0 0,0 0 0,-1 0 0,1 0 0,-1 0 0,1 0 0,0 0 0,-1 0 0,1 0 0,0 0 0,-1 0 0,1 0 0,0 0 0,-1 0 0,1 0 0,0-1 0,-1 1 0,1 0 0,0 0 0,-1 0 0,1-1 0,0 1 0,0 0 0,-1 0 0,1-1 0,0 0 0,-1 1-1,1 0 1,0 0 0,0 0 0,0 0 0,0 0 0,0 0 0,0-1 0,0 1 0,0 0 0,0 0 0,0 0 0,0 0 0,0 0 0,0 0 0,0-1 0,0 1 0,0 0 0,0 0 0,0 0 0,0 0 0,0 0 0,0 0 0,1 0-1,-1-1 1,0 1 0,0 0 0,0 0 0,0 0 0,0 0 0,0 0 0,0 0 0,0 0 0,0 0 0,0 0 0,1 0 0,-1-1 0,0 1 0,0 0 0,0 0 0,0 0 0,0 0 0,0 0 0,1 0 0,-1 0 0,0 0 0,0 0-1,0 0 1,0 0 0,0 0 0,0 0 0,1 0 0,-1 0 0,0 0 0,0 0 0,0 0 0,0 0 0,0 0 0,0 0 0,0 1 0,1-1 0,-1 0 0,0 0 0,0 0 0,0 0 0,0 0 0,0 0 0,0 0 0,0 0-1,6 3 167,-1-1-1,0 1 0,-1-1 0,1 2 0,6 4 0,-6-4-146,0 0 0,1-1 1,11 6-1,12 6 52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39:54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3328,'1'-15'7130,"6"21"-6832,-1-1 0,0 2 0,0-1 0,0 0 0,-1 1 0,0 0 0,0 1 0,4 9 0,2 1-105,186 318 1860,-176-294-1703,-3 1-1,-1 1 0,21 86 1,-22-49 495,8 109 0,-22-170-757,-1 0-1,-1 1 1,-1-1-1,-4 32 1,3-44-66,0 0 0,-1 0 0,1 0 0,-1-1 0,-1 1 0,1-1 0,-1 0 0,-1 0 0,1 0 0,-1 0 0,0-1 0,-1 0 0,0 0 0,-7 6 0,0-3-370,-1 1 0,0-2-1,0 0 1,-28 11 0,-67 18-5656,59-22 1861,16-6-75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39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1 885 2144,'9'-15'4699,"2"13"-696,-5 1-4029,0 0 1,0 0-1,0-1 1,0 0-1,5-2 1,7-9-96,21-19-1,-28 22 111,0 1 0,1 0 0,0 0 0,1 1 0,18-9 0,-30 17 26,-1 0 1,1-1 0,-1 1-1,1 0 1,-1 0 0,1-1-1,-1 1 1,1 0-1,-1 0 1,1 0 0,0 0-1,-1 0 1,1 0 0,-1 0-1,1 0 1,0 0 0,-1 0-1,1 0 1,-1 0 0,1 0-1,-1 0 1,1 1 0,0-1-1,-1 0 1,1 0-1,-1 1 1,1-1 0,-1 0-1,1 1 1,-1-1 0,0 0-1,1 1 1,-1-1 0,1 1-1,-1-1 1,0 1 0,1-1-1,-1 1 1,0-1 0,1 1-1,-1-1 1,0 1-1,0-1 1,0 1 0,1-1-1,-1 1 1,0 0 0,0-1-1,0 1 1,0 0 0,0 5 40,0 1-1,0-1 1,-1 0 0,-1 7 0,0-1 51,-1 13 3,1 0 0,2 33 0,2 25 58,1 11 187,1-57-167,2-1 1,15 57-1,-10-57-196,12 35 240,-23-71-229,0 1-1,0-1 1,0 0-1,1 1 1,-1-1-1,0 1 1,0-1-1,0 0 1,0 1 0,1-1-1,-1 1 1,0-1-1,0 0 1,1 1-1,-1-1 1,0 0-1,1 0 1,-1 1-1,0-1 1,1 0-1,-1 0 1,0 1-1,1-1 1,-1 0-1,1 0 1,-1 0-1,1 0 1,-1 0-1,0 0 1,1 1 0,-1-1-1,1 0 1,-1 0-1,0 0 1,1 0-1,-1 0 1,1-1-1,-1 1 1,1 0-1,-1 0 1,0 0-1,1 0 1,-1 0-1,1-1 1,-1 1-1,0 0 1,1 0-1,-1-1 1,0 1-1,1 0 1,-1 0 0,1-1-1,1-1 7,-1 0 0,1 0 0,0 0 0,0 0 0,-1-1 1,2-3-1,6-16 1,0-1 1,-2 1 0,-1-1 0,-1-1 0,2-24 0,2-120-316,-1-40 177,2 11 14,-3 57 126,-9 49 89,-1 27-207,3 56 146,0 6-79,-1 0 0,1 0 0,0 0 0,0 1 0,1-1 0,-1 0 0,0 0 0,1 1 0,-1-1 0,1 0-1,-1 0 1,1 1 0,1-3 0,1-2 60,-5 4-36,2 2 21,0 0 1,0 0 0,0 0-1,0 0 1,0 0-1,0 0 1,0 0-1,1 0 1,-1 0-1,0 0 1,0 0-1,0 0 1,0 0 0,0 0-1,0 0 1,0 1-1,0-1 1,0 0-1,0 0 1,0 0-1,0 0 1,0 0-1,0 0 1,0 0 0,0 0-1,0 0 1,0 0-1,0 0 1,0 0-1,0 0 1,0 0-1,0 0 1,0 0-1,0 0 1,265-16 990,152 3-882,-305 14 5,356-28 317,-341 12-493,130-18 599,1-20 485,-232 46-864,472-104 1229,-479 108-1430,-7 1 2,0 0 1,0 0 0,0 1 0,0 1-1,0 0 1,20 3 0,-32-3-44,0 0 0,1 0 0,-1 0 0,0 0 0,0 0 0,1 0 0,-1 0 0,0 0 0,0 0 0,1 0 0,-1 0 0,0 0 0,0 0 0,0 1 0,1-1 0,-1 0 0,0 0 0,0 0 0,0 0 0,1 0 0,-1 0 0,1 2-545,-1-2 545,0 0 0,0 1 0,0-1 0,0 0 0,1 0 0,-1 0 0,0 1 0,0-1 0,0 0 0,0 0 0,0 1 0,0-1 0,0 0 0,0 0 0,0 1 0,0-1 0,-1 0 0,1 0 0,0 1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1244 4064,'-5'-13'8404,"6"12"-8222,25-69 3477,25-61-2033,6-13-847,25-28-65,86-210-68,-146 314-723,-10 26 108,2 1 0,30-62 0,-43 101-31,5-8 12,-1 1 1,1-1-1,13-14 0,-18 22-14,1 1 0,0-1 0,0 0 1,0 0-1,0 1 0,0-1 0,0 1 0,0 0 0,0-1 0,1 1 0,-1 0 0,0 0 0,1 1 1,-1-1-1,1 0 0,-1 1 0,1-1 0,-1 1 0,1 0 0,0 0 0,-1 0 0,4 1 0,1 1 3,-1 0-1,1 0 1,-1 0 0,0 1-1,0 0 1,0 0-1,-1 1 1,1 0-1,-1 0 1,0 0-1,0 1 1,0-1 0,0 1-1,-1 0 1,0 1-1,0-1 1,0 1-1,-1-1 1,0 1-1,3 8 1,1 4 47,0 0 0,-2 1 0,0 0-1,-1 0 1,2 33 0,-5-38 37,0 1-1,-2-1 1,0 0-1,0 1 1,-7 24 0,6-30 16,-1 0 1,0 0 0,-1 0-1,1 0 1,-2-1 0,1 0 0,-1 0-1,-1 0 1,1-1 0,-8 8 0,4-7 20,0 1-1,0-2 1,-18 13 0,21-17-88,1 0 0,-1-1 0,0 1 0,0-1 0,0 0 0,0 0 0,0-1-1,0 0 1,-9 1 0,-1-2-220,0-1-1,0 0 0,-24-5 0,-48-17-2791,76 20 2266,-3-3-1490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3648,'0'-2'321,"0"1"-1,0 0 1,0-1 0,0 1-1,0 0 1,0-1 0,0 1 0,0-1-1,1 1 1,-1 0 0,0-1 0,1 1-1,-1 0 1,1-1 0,-1 1-1,1 0 1,0 0 0,0 0 0,0 0-1,-1-1 1,3 0 0,-3 2-267,1 0-1,-1 0 1,0 0 0,1 0 0,-1 0 0,0 0 0,1 0 0,-1 0-1,0 0 1,1 1 0,-1-1 0,1 0 0,-1 0 0,0 0 0,0 1 0,1-1-1,-1 0 1,0 0 0,1 1 0,-1-1 0,0 0 0,0 0 0,1 1-1,-1-1 1,0 0 0,0 1 0,0-1 0,0 0 0,1 1 0,-1-1 0,0 0-1,0 1 1,0-1 0,0 1 0,0-1 0,0 0 0,0 1 0,0-1 0,0 0-1,0 1 1,0-1 0,0 1 0,0-1 0,0 1 0,0 2 252,27 218 3283,-20-150-3151,1 85 506,-13-183-955,2-89-645,2 109 642,-1-25-8,1 0 0,1 0 0,8-53 1,-4 61-60,1 1 0,1 0 0,14-33 1,-18 50 63,1-1 0,0 2 0,0-1 0,1 0 0,-1 0 0,1 1 0,1 0 0,-1 0 0,1 0 0,0 1 0,0-1 0,0 1 0,0 0-1,1 1 1,0-1 0,0 1 0,11-4 0,-14 6 18,0 0 0,0 0 0,0 1-1,0-1 1,0 1 0,0 0 0,0 0-1,0 0 1,0 0 0,0 1 0,0-1-1,0 1 1,0 0 0,-1 0-1,1 0 1,0 0 0,0 0 0,-1 0-1,1 1 1,0-1 0,-1 1 0,3 2-1,-1 0 21,-1-1-1,0 1 0,0-1 0,0 1 0,-1 0 0,1 0 0,-1 0 0,0 0 1,0 0-1,0 1 0,-1-1 0,1 1 0,0 6 0,0 2 21,-1 0 0,-1 0 1,0 0-1,0 0 0,-1 0 0,-1 0 0,-1 0 1,1 0-1,-2 0 0,0-1 0,0 0 0,-1 0 0,-1 0 1,0 0-1,0-1 0,-1 0 0,-1-1 0,0 1 0,0-1 1,-1-1-1,0 1 0,-1-2 0,0 1 0,-21 12 0,28-19-35,-18 12-59,14-7 87,7-7-31,0 0 0,0 0 0,0 0 0,0 0 0,0 0 0,0 0 0,0 0 0,0 1 0,-1-1-1,1 0 1,0 0 0,0 0 0,0 0 0,0 0 0,0 0 0,0 0 0,0 0 0,0 1 0,0-1 0,0 0 0,0 0 0,0 0 0,0 0 0,0 0 0,0 0 0,0 0 0,0 0 0,1 1 0,-1-1 0,0 0 0,0 0 0,0 0 0,0 0 0,0 0 0,0 0 0,0 0 0,0 0 0,0 0 0,0 0 0,0 1 0,0-1 0,0 0 0,1 0 0,-1 0 0,0 0 0,0 0 0,0 0 0,0 0 0,0 0-1,0 0 1,0 0 0,1 0 0,88 22 1398,-40-11-1045,71 25-1,-98-27-438,-10-5-799,0 0 0,-1 1 1,13 8-1,-14-6-739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3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1235 4064,'-8'7'5616,"7"-132"-1921,6-203-443,0 264-2983,3 1-1,3 0 0,23-76 1,23-23-122,-46 135-161,2 1 0,1 0 0,33-45-1,11 1 195,-49 60-87,0 1 0,1 1 0,0-1 1,18-10-1,-22 15-71,0 1 1,0 0 0,0 1-1,0 0 1,1 0-1,-1 0 1,1 0 0,-1 1-1,1 0 1,0 1-1,-1-1 1,15 2 0,-17 0-22,1 0 0,0 0 0,0 0 0,-1 1 0,1-1 0,-1 1 0,0 1 0,1-1 0,-1 0 1,0 1-1,0 0 0,0 0 0,-1 0 0,1 0 0,-1 1 0,0 0 0,0-1 0,5 8 0,-2-1 87,-1 1 0,0-1-1,-1 1 1,0 0 0,0 1-1,2 18 1,-3-10 164,0 0 0,-2 1 0,-1 20 0,0-34-182,0-1 0,-1 0-1,0 1 1,0-1 0,0 0 0,-1 0 0,0 1 0,0-1 0,-1-1 0,0 1 0,0 0 0,0-1 0,0 1 0,-1-1 0,0 0-1,0 0 1,0 0 0,-1-1 0,0 1 0,0-1 0,0 0 0,0-1 0,0 1 0,-1-1 0,0 0 0,-11 4 0,-14 2-91,0-1 1,-1-1-1,0-2 1,0-1-1,-43-1 1,20-6-1329,10-1-5275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2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2 5408,'-1'-1'5521,"-1"4"-4134,-2 8-1138,0 1 205,-1 0 0,-1 0 1,-8 14-1,-10 21 214,-27 111 943,46-139-1433,2-10 35,1 0 0,0 0-1,-2 16 1,4-24-189,0 0 1,0 0-1,0-1 0,0 1 1,0 0-1,1 0 0,-1 0 0,0-1 1,0 1-1,1 0 0,-1 0 1,0-1-1,1 1 0,-1 0 0,1-1 1,-1 1-1,1 0 0,-1-1 1,1 1-1,-1 0 0,1-1 1,0 1-1,-1-1 0,1 0 0,0 1 1,-1-1-1,1 1 0,0-1 1,0 0-1,-1 0 0,1 1 0,0-1 1,0 0-1,0 0 0,-1 0 1,3 0-1,2 0 57,1 0 0,0 0 1,-1-1-1,9-2 0,-3 1-138,167-18 532,-51 20-433,-124 0-106,1 0 0,-1 1 0,0 0 0,0 0-1,1 0 1,4 2 0,-7-2-296,0 0 1,1-1-1,-1 1 0,0 0 1,0 0-1,0 0 1,0 0-1,0 0 0,0 0 1,1 1-1,-29-1-11106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2400,'9'-13'470,"-9"13"-232,1 0 1,-1-1-1,1 1 0,-1 0 0,1-1 0,0 1 1,-1 0-1,1 0 0,0 0 0,-1 0 0,1-1 0,0 1 1,-1 0-1,1 0 0,0 0 0,-1 0 0,1 0 1,0 1-1,12 7 5289,-11-6-5150,4 12 376,-4-1-360,-1 1 1,1-1 0,-2 0-1,0 1 1,-3 19-1,1-1 3,-11 93 885,0 39 361,10-147-1563,3-12-177,12-15 154,6-10 35,-14 16-41,-1-1-1,1 1 1,0 0 0,0 0 0,7-5-1,-2 4 31,-1 1-1,1 0 0,0 0 1,0 1-1,0 0 0,0 1 0,0-1 1,17 0-1,5 1-1188,43 3 0,-19 1-5824,-35-2 4523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4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3808,'-4'-13'1728,"4"7"928,0 9-1600,0 5 2112,0 3-1792,0 13 1216,9 6-1505,-9 4 641,5 5-1024,-5 1 128,3-7-512,2 2-256,0-4-64,-5-4-992,3-4 544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8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257 132 2144,'-1'-32'5306,"-6"-14"-1988,5 43-3058,0 0 1,0-1 0,0 2 0,0-1 0,0 0-1,0 0 1,-1 1 0,0-1 0,1 1 0,-1 0-1,-3-3 1,-3-2 295,7 6-491,0-1 0,0 1 1,0 0-1,0 0 0,0 0 0,0 0 0,0 0 1,0 1-1,0-1 0,-1 1 0,1-1 1,0 1-1,0 0 0,-1 0 0,1 0 1,0 0-1,0 0 0,-1 0 0,1 1 0,0-1 1,0 1-1,-4 1 0,-3 2 181,-1 0 1,1 0-1,-14 11 0,16-11-145,1 1 0,0 0 0,0 1 0,1-1 0,0 1-1,0 0 1,0 1 0,1-1 0,-1 1 0,2 0 0,-6 11 0,2-1-82,0 1 1,1 1-1,1-1 1,1 1 0,0 0-1,1 0 1,1 0-1,2 28 1,0-42 5,0-1 0,1 0 0,0 0 1,0 1-1,0-1 0,1 0 0,-1 0 0,4 6 0,-4-9-10,0 1-1,0-1 0,0 1 0,0-1 1,0 0-1,1 1 0,-1-1 1,0 0-1,1 0 0,-1 0 0,1 0 1,-1 0-1,1 0 0,0 0 0,-1-1 1,1 1-1,0 0 0,0-1 0,-1 0 1,1 1-1,0-1 0,3 0 0,17-1-23,-1-2-1,0 0 0,41-13 0,-2 1 65,-56 14-63,40-8-64,0 1 0,68-3 0,-106 11 70,1 0-1,0 1 0,-1 0 1,0 0-1,1 0 0,-1 1 0,0 0 1,1 0-1,-1 1 0,0 0 0,-1 0 1,1 0-1,0 1 0,6 5 0,-6-3 82,0-1 0,-1 1-1,0 0 1,0 0-1,-1 1 1,0-1-1,0 1 1,0 0-1,-1 0 1,0 1-1,4 12 1,-5-10-7,0 1 0,0-1 1,-1 1-1,0-1 1,-1 1-1,-1 18 0,1-26-38,-1 1 0,1 0 0,-1-1 0,0 1 0,0-1 0,0 1-1,0-1 1,-1 1 0,1-1 0,-1 0 0,0 0 0,0 1-1,0-2 1,0 1 0,-1 0 0,1 0 0,-1-1 0,0 1 0,0-1-1,0 0 1,0 0 0,-5 3 0,-1-2 30,-1 0-1,1-1 1,-1 0 0,1-1 0,-1 0-1,0 0 1,0-1 0,-12-1-1,-83-15 195,85 12-300,6 1 100,3 1-137,-1 0 0,1 0 0,-1 1 0,0 0 0,-13 2 0,-3-1-2150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9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 4640,'-7'-7'2615,"9"20"-542,-1-1-405,0 1 1,1-1 0,5 18-1,-3-15-605,3 26-1,-3 66 203,-4-61-3754,0-27 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49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 2976,'-8'-11'1344,"16"14"-1152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0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4576,'-1'0'57,"1"0"1,0 0-1,-1 0 1,1 0-1,0 0 0,0 0 1,-1 0-1,1 0 1,0 0-1,0 0 1,-1 0-1,1 0 0,0 0 1,-1 1-1,1-1 1,0 0-1,0 0 0,0 0 1,-1 0-1,1 1 1,0-1-1,0 0 1,0 0-1,-1 1 0,1-1 1,0 0-1,0 0 1,0 1-1,0-1 1,0 0-1,0 0 0,0 1 1,-1-1-1,1 0 1,0 1-1,0-1 0,0 0 1,0 0-1,0 1 1,3 13-138,-2-10 439,4 25 2907,0 48 1,-5 27-256,-2-33-1980,2-65-909,1 17 184,-1-23-304,0 0 0,0 1 0,0-1-1,0 0 1,0 1 0,0-1 0,0 0 0,0 1 0,1-1 0,-1 0-1,0 1 1,0-1 0,0 0 0,0 0 0,1 1 0,-1-1 0,0 0 0,0 1-1,1-1 1,-1 0 0,0 0 0,1 0 0,-1 1 0,0-1 0,0 0-1,1 0 1,-1 0 0,0 0 0,1 0 0,-1 0 0,0 0 0,1 0 0,-1 0-1,0 1 1,1-1 0,-1 0 0,0-1 0,1 1 0,-1 0 0,1 0-1,-1 0 1,0 0 0,1 0 0,-1 0 0,0 0 0,0 0 0,1-1 0,-1 1-1,0 0 1,1-1 0,2 0-129,0-1-1,-1 0 1,1 0 0,-1-1-1,1 1 1,-1 0 0,0-1-1,0 0 1,3-3 0,15-32-652,-12 21 543,11-21-69,-10 17 618,2 0-1,0 1 0,27-37 0,-38 56-231,1 0-1,0 0 0,0 0 1,0 0-1,0 0 1,0 0-1,0 0 1,0 0-1,0 1 1,0-1-1,0 0 0,1 1 1,-1-1-1,0 1 1,0-1-1,1 1 1,-1 0-1,0-1 0,1 1 1,-1 0-1,0 0 1,1 0-1,1 0 1,-1 1 8,-1-1 1,0 1 0,1 0-1,-1 0 1,0 0 0,1 0-1,-1 0 1,0 0 0,0 0-1,0 0 1,0 0-1,0 0 1,0 0 0,0 1-1,0-1 1,0 0 0,-1 1-1,1-1 1,-1 1 0,1 1-1,5 14 196,-1 0-1,-1 0 0,-1 0 1,0 1-1,0 26 0,-3-24-2170,-1-1 0,-4 30 0,-6-2-7532,9-20 5333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0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72 2080,'8'-12'530,"-7"8"-317,1 1 0,0 0 0,0-1 0,0 1 0,1 0 1,-1 1-1,1-1 0,3-3 0,-5 5 87,0 0 0,0 0 0,1 0 1,-2 0-1,1-1 0,0 1 0,0 0 0,0-1 0,0 1 1,-1 0-1,1-1 0,-1 1 0,-1-11 3353,1 12-3529,-1-1-21,0 1 0,0 0 0,1 0 0,-1 0-1,0 0 1,0 0 0,1 0 0,-1 0 0,0 1 0,0-1-1,1 0 1,-1 0 0,0 1 0,0-1 0,1 0 0,-1 1-1,0-1 1,-6 4 119,1 1 1,0-1-1,0 1 0,0 0 0,1 0 0,-1 0 0,1 1 0,0 0 1,1 0-1,0 0 0,-7 12 0,-2 9 196,-16 46-1,28-69-366,-8 20 192,-37 114 1492,36-102-1363,2 1-1,-5 38 1,12-63-347,-15 211 721,16-196-541,1 0-1,2 0 1,0 0-1,2 0 1,0-1-1,14 36 1,-15-52-85,1 1 0,0-1 0,1 0 0,0-1 0,1 1 0,0-1 0,0 0 0,10 9-1,-12-13-305,1-1 0,-1 0 0,1 0 0,0 0 0,0-1 0,8 4 0,-10-5-482,1-1-1,0 1 1,0-1 0,0 0-1,0-1 1,0 1 0,-1-1-1,1 0 1,7 0 0,2-2-4474,-1 1 1676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1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18 3392,'0'0'93,"-1"-1"1,0 1-1,1 0 0,-1 0 1,0-1-1,1 1 1,-1 0-1,0 0 0,1 0 1,-1-1-1,0 1 1,0 0-1,1 0 0,-1 0 1,0 0-1,1 0 1,-1 1-1,0-1 0,0 0 1,1 0-1,-1 0 0,0 1 1,1-1-1,-2 1 1,-19 10 2660,13-6-1619,-70 30 2921,1 0-1686,71-32-2256,1 0 1,0 0-1,0 1 0,0-1 0,0 1 0,1 1 0,0-1 1,-7 9-1,9-10-89,-1 1 1,1 0 0,0 0-1,1 0 1,-1 0 0,1 0-1,-1 0 1,1 0 0,0 1-1,1-1 1,-1 0-1,1 1 1,0 4 0,1 1 6,0-1 1,1 0-1,0 0 1,1 0-1,0 0 0,0 0 1,1 0-1,0-1 1,0 1-1,1-1 1,0 0-1,1-1 0,11 13 1,-12-14 20,2 0 0,-1 0 0,0 0 0,1-1 0,0 0 0,1 0 0,-1-1-1,1 0 1,-1 0 0,1-1 0,1 0 0,-1 0 0,0-1 0,0 0 0,12 1 0,-13-3-30,-1-1 0,1 1-1,0-1 1,-1 0 0,0-1 0,1 1 0,-1-1-1,0 0 1,0-1 0,0 0 0,8-4 0,6-6 53,33-27 1,-38 27-29,-2 3 34,-1 0 1,0-1-1,-1 0 1,16-21-1,-24 28-75,0 0-1,-1 0 1,1-1-1,-1 1 1,0 0 0,0-1-1,-1 0 1,1 1-1,-1-1 1,0 0-1,0 0 1,-1 0 0,0 0-1,1 0 1,-2 0-1,1 1 1,0-1 0,-1 0-1,-2-7 1,0 4-4,0 0 0,0 0 0,-1 1 0,-1-1 0,1 1 0,-1 0 0,0 0 0,-1 0 0,1 1 0,-1 0 0,-12-10 0,10 10 11,0 1-1,-1-1 1,1 1 0,-1 1-1,0 0 1,0 0 0,-1 1-1,1 0 1,-1 0 0,-11-1-1,0 2-230,0 2 0,0 0 0,0 1 0,0 1-1,0 1 1,1 0 0,-1 2 0,1 1 0,0 0-1,-25 12 1,25-5-1653,19-13 1765,1 1 0,-1-1 0,1 0 0,0 0 0,-1 1 0,1-1 0,0 1 0,-1-1 0,1 0-1,0 1 1,0-1 0,-1 1 0,1-1 0,0 0 0,0 1 0,0-1 0,-1 1 0,1-1 0,0 1 0,0-1 0,0 1 0,0-1 0,0 1 0,0-1 0,0 0 0,0 1 0,0-1-1,0 1 1,1-1 0,-1 1 0,0-1 0,0 1 0,0-1 0,0 1 0,1-1 0,-1 0 0,0 1 0,0-1 0,1 1 0,-1-1 0,1 1 0,11 7-3543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2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3904,'0'0'1253,"0"2"-762,15 56 3790,8 85 0,-13-80-2939,12 189 1657,-19-1-4026,-3-225 292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2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4320,'0'0'123,"-1"0"-1,1 0 1,-1 0 0,1 0 0,-1 0-1,1 0 1,-1 0 0,1 0 0,-1 0-1,1 0 1,-1 0 0,1 1 0,-1-1-1,1 0 1,-1 0 0,1 1 0,-1-1 0,1 0-1,-1 1 1,1-1 0,0 0 0,-1 1-1,1-1 1,0 0 0,-1 1 0,1-1-1,0 1 1,-1-1 0,1 1 0,0 18 3155,1-6-2223,-1 36 1244,1-13-1442,-1-1 0,-2 1 0,-8 42 0,10-78-845,0 0 0,0 1 0,0-1 0,0 1 0,0-1 0,0 1 0,1-1-1,-1 1 1,0-1 0,0 1 0,0-1 0,0 1 0,0-1 0,1 0 0,-1 1-1,0-1 1,0 1 0,1-1 0,-1 0 0,0 1 0,1-1 0,-1 0 0,0 1-1,1-1 1,-1 0 0,1 0 0,-1 1 0,0-1 0,1 0 0,-1 0 0,1 0-1,-1 0 1,1 1 0,-1-1 0,1 0 0,-1 0 0,0 0 0,1 0-1,-1 0 1,1 0 0,-1 0 0,2 0 0,24-2 181,-20 1-182,32-3 94,-24 1-175,1 2 0,0-1 0,-1 2 1,1 0-1,-1 1 0,20 3 0,-2 2-275,-17-3-767,24 7-1,-34-8-540,0 0-1,0 0 1,0 1 0,7 4-1,1 1-1263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4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14 3648,'-6'-14'3883,"3"21"-956,-4 13-2163,2 0-1,0 1 1,2-1-1,0 1 1,0 40 0,29 314 1817,-18-281-2044,-5 0 1,-3 0 0,-5 0-1,-26 147 1,29-230-1018,-1-1 0,-5 17 0,6-15-406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3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31 1472,'-20'-19'18367,"89"14"-17235,8-1-626,229 6-736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4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276 215 3328,'0'-9'271,"1"6"121,-1 1 0,0 0 0,0-1 0,0 1 0,0-1 0,-1 1 0,0-4 0,1 5-262,-1 1 0,1-1-1,0 0 1,-1 1 0,1-1-1,-1 1 1,1-1 0,-1 1-1,1-1 1,-1 1 0,1-1-1,-1 1 1,1 0 0,-1-1-1,0 1 1,1 0 0,-1-1-1,0 1 1,1 0 0,-1 0 0,0 0-1,1-1 1,-1 1 0,0 0-1,0 0 1,1 0 0,-1 0-1,0 0 1,1 0 0,-1 1-1,-1-1 1,-4 1 340,1 1 0,0-1 0,0 1 0,-1 0 0,1 0 1,0 0-1,-7 6 0,-30 23 958,21-12-800,0 1-1,1 0 1,2 2-1,0 1 1,-23 37-1,38-54-592,-1 0 0,1 0-1,1 0 1,-1 0-1,1 0 1,0 1 0,0-1-1,1 1 1,0 0 0,0-1-1,1 1 1,0 0-1,0 9 1,1-10-22,1 0-1,-1-1 1,1 1 0,0 0 0,0-1-1,0 1 1,1-1 0,0 0-1,0 0 1,0 0 0,1 0 0,-1 0-1,1-1 1,0 1 0,8 5-1,-4-4 10,1 1 0,0-2 0,0 1-1,1-1 1,-1-1 0,1 1-1,0-2 1,0 1 0,1-1 0,-1-1-1,1 0 1,-1-1 0,1 0 0,0 0-1,0-1 1,-1 0 0,1-1-1,0 0 1,-1-1 0,1-1 0,-1 1-1,0-1 1,1-1 0,-1 0 0,-1 0-1,18-12 1,-10 6 78,0-2 0,-1 0 0,21-19 1,-31 24-55,0 0 1,0 0 0,0-1 0,-1 0 0,0 0 0,-1 0 0,0 0 0,0-1-1,5-15 1,-5 3-50,0 0 1,-1 0-1,-1-1 0,0 1 0,-2-1 0,-1 1 0,-1-1 1,0 1-1,-2 0 0,0 0 0,-2 0 0,0 1 0,-1-1 1,-14-25-1,17 39-50,0 0-1,0 0 1,-1 0 0,0 1 0,0 0 0,-1 0 0,0 1 0,0 0 0,0-1 0,-1 2 0,1-1 0,-13-5-1,15 8-113,1 1-1,-1-1 0,0 1 1,0 0-1,0 0 0,0 0 0,0 1 1,0-1-1,0 1 0,0 0 0,0 0 1,0 1-1,0-1 0,0 1 1,0 0-1,1 0 0,-1 0 0,0 0 1,0 1-1,1 0 0,-1-1 1,1 1-1,-1 0 0,1 1 0,0-1 1,0 1-1,-3 2 0,0 1-435,1 1 0,0-1-1,0 1 1,1-1 0,-1 1 0,2 1-1,-1-1 1,-2 8 0,-9 26-3482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3232,'7'13'1941,"-6"-9"-1450,0 0-1,0 1 1,-1-1-1,0 0 0,0 1 1,0-1-1,-2 6 1,1 2 486,-8 177 5121,-6 68-3065,-2-34-1892,-1-45-1674,17-157-809,2-13-813,3-40-11052,-9 6 11026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6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0 163 2144,'0'-1'170,"1"0"-1,-1 0 1,0 0 0,1 0 0,-1 0-1,1 0 1,-1 0 0,1 0 0,0 1-1,-1-1 1,1 0 0,0 0 0,-1 1-1,1-1 1,1-1 0,18-12 7155,-7 4-3334,-7 2-2836,-1 2 794,-5 7-1928,1-1-1,-1 0 0,0 0 1,0 0-1,0 0 1,1 0-1,-1 1 0,0-1 1,0 0-1,0 0 1,0 0-1,0 1 0,0-1 1,1 0-1,-1 0 1,0 0-1,0 1 0,0-1 1,0 0-1,0 0 1,0 1-1,0-1 0,0 0 1,0 0-1,0 0 1,0 1-1,0-1 0,0 0 1,0 0-1,0 1 0,0-1 1,0 0-1,-1 0 1,1 1-1,-5 33-415,-3 73 59,8 224 1174,6-351-534,10-42-150,-8-34-295,1-7 5,-4 71 96,0 0 1,17-48-1,-19 70-10,1 0 0,0 1 0,1-1 0,0 1 0,0 0 0,1 1 0,0-1-1,1 1 1,0 0 0,0 0 0,16-12 0,-13 13-9,-1 1-1,1 0 1,1 1-1,-1 0 1,19-6-1,-24 9 59,1 1 0,-1-1 0,1 1-1,-1 1 1,1-1 0,-1 1 0,1 0 0,0 0 0,-1 1-1,1 0 1,-1 0 0,1 0 0,9 4 0,-11-3 17,-1 0 0,1 0 0,-1 0 0,0 1 0,0 0 0,0-1 0,0 1 0,-1 0 0,1 0 0,-1 0 0,0 1 0,0-1 0,0 1 0,0-1 0,0 1 0,-1-1 0,1 1 0,-1 0 0,0 0 0,-1 0 0,2 6 0,-1 0 18,0 0-1,-1 0 0,0-1 0,-1 1 1,0 0-1,0 0 0,-4 14 0,2-13 18,-1-1-1,0 0 1,0 0-1,-1-1 0,-1 1 1,1-1-1,-1 0 1,-1 0-1,-9 9 1,10-12-21,-1 0 1,1 0-1,-1-1 1,0 0-1,-1-1 1,1 0-1,-1 0 1,0 0 0,0-1-1,0 0 1,-1-1-1,-9 3 1,13-4-23,-1 0 1,1 0 0,-1 0-1,1-1 1,0 1-1,-1-1 1,1-1 0,-1 1-1,1-1 1,-1 0-1,1 0 1,-8-3 0,10 0-191,8 2 121,11 1 112,6 8 443,0 1 1,-1 0 0,24 15-1,-25-12-293,-2 1 0,1 1 0,-2 1 0,0 0 0,23 25 0,-14-5-427,-16-15-2327,-6 1-4353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56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 4320,'-4'-10'7696,"13"18"-6657,-1 0 1,0 0 0,8 11 0,18 19 470,10 6-47,43 57 0,30 55-299,-82-108-935,-2 2-1,-2 1 0,-3 2 0,35 86 1,-40-71 136,16 83 0,-29-103-27,-3 0 0,1 82 0,-7-111-316,-2-1 0,0 1 0,-1 0 1,-1-1-1,-1 0 0,0 0 1,-2 0-1,0 0 0,-1-1 1,-9 19-1,1-11-570,-1-1 0,0-1-1,-2-1 1,-25 26 0,2-10-2905,-52 39-1,35-30-4252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0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0 236 2400,'0'-2'210,"0"0"1,1 0-1,-1 0 1,0 0-1,1 0 1,-1 0-1,1 1 1,-1-1-1,1 0 1,0 0-1,0 1 1,0-1-1,1-1 1,1-2 954,3-7 3640,-6 12-4663,1 0 1,-1 0 0,0 0 0,1 0-1,-1 0 1,0 0 0,1 0 0,-1 0 0,0-1-1,1 1 1,-1 0 0,1 1 0,-1-1-1,0 0 1,1 0 0,-1 0 0,0 0 0,1 0-1,1 1 715,-2 0-714,11 6 964,-8-5-841,0 0 1,-1 0-1,1 0 0,0 0 1,-1 0-1,0 1 0,1-1 1,-1 1-1,3 3 0,-1 3 275,2-1 0,8 12 0,5 5 151,0 4-454,2-1 0,1 0 0,1-2-1,36 32 1,-47-49-214,1 0 0,1 0 0,0-1 0,0-1 0,0 0 0,1-1 0,30 8 0,-10-2 15,-21-6-43,1-2-1,-1 0 1,17 3 0,-28-7 18,0 1 1,0-1-1,0 1 0,0-1 1,0 0-1,-1 0 1,1 0-1,0 0 1,0-1-1,0 1 1,0-1-1,0 0 0,0 0 1,-1 0-1,1 0 1,0 0-1,-1-1 1,1 1-1,-1-1 1,1 1-1,-1-1 0,0 0 1,4-4-1,11-14 9,-1-1-1,-1-1 0,-1 0 0,0 0 0,10-28 1,-17 38-57,0 0 1,1 0 0,0 1-1,1 0 1,1 0 0,-1 1-1,2 0 1,-1 1 0,1 0-1,1 1 1,-1 0 0,1 1-1,1 0 1,-1 1 0,15-5-1,0 2 2,1 1 0,0 1 0,34-4 0,-42 10 49,0 0 0,0 2-1,31 4 1,-11-1-20,-29-2 36,0 0-1,0 0 0,-1 2 0,21 8 0,-11-4-81,-17-7 61,-1 1 0,0-1 1,0 1-1,1 0 0,-1 0 0,0 0 0,0 0 0,-1 0 0,1 0 0,0 0 0,-1 1 0,1-1 0,-1 1 0,0-1 0,0 1 0,0-1 0,0 1 1,0 3-1,10 18-151,-10-23 267,-1-1-125,0 0-1,1 0 1,-1 0-1,0 0 1,0 0 0,0 0-1,0 0 1,0 0-1,1 0 1,-1 0 0,0 0-1,0 0 1,0 0 0,0 0-1,0 0 1,0 0-1,0 1 1,0-1 0,1 0-1,-1 0 1,0 0-1,0 0 1,0 0 0,0 0-1,0 1 1,0-1-1,0 0 1,0 0 0,0 0-1,0 0 1,0 0 0,0 0-1,0 1 1,0-1-1,0 0 1,0 0 0,0 0 1,0 0 0,0 1 0,0-1-1,0 0 1,0 0 0,0 0 0,0 0 0,0 0 0,0 1 0,0-1 0,0 0 0,1 0 0,-1 0 0,0 0 0,0 0 0,0 0 0,0 0 0,0 1 0,0-1 0,0 0 0,0 0 0,0 0 0,1 0 0,-1 0 0,0 0 0,0 0 0,0 0 0,0 0 0,0 0 0,0 0 0,1 0 0,-1 0 0,0 0 0,0 0 0,0 0 0,0 1 0,0-1-1,0 0 1,1-1 0,-1 1 0,0 0 0,0 0 0,0 0 0,0 0 0,0 0 0,0 0 0,1 0 0,-1 0 0,0 0 0,0 0 0,0 0 0,0 0 0,0 0 0,0 0 0,0 0 0,1-1 0,-1 1 0,0 0 0,0 0 0,0 0 0,0 0 0,0 0 0,0 0 0,0 0 0,0-1 0,0 1 0,5-5-124,-1 0-1,0 0 1,0 0 0,0 0 0,0-1 0,2-6 0,-2 5-42,3-7-10,-6 11 160,1-1 0,-1 1 0,1 0 0,0 0 0,0 0 0,3-3 0,9-15-146,-13 18 159,0 1 0,1-1 0,-1 1 0,1-1 0,0 1 0,-1 0 0,1-1 0,0 1 0,1 0 0,-1 0 0,0 1 0,0-1 0,4-1 0,-4 2 3,1 0-1,-1 1 1,1 0-1,-1-1 1,1 1-1,-1 0 1,1 1 0,-1-1-1,1 0 1,-1 1-1,1-1 1,-1 1-1,0 0 1,5 1 0,12 3 123,-17-4-102,0-1-1,1 1 0,-1 0 1,0-1-1,0 1 0,0 0 1,2 2-1,12 4 21,10 0 19,34 17 0,-34-15 95,0-1-1,31 6 1,-25-7-203,-1 1 75,4 1 107,0-1-1,1-2 1,50 2 0,-73-8 16,1-1 1,-1 0 0,0-1-1,0-1 1,-1 0 0,1-1-1,-1 0 1,21-10 0,0-1 144,-12 6-196,-1-1-1,0 0 0,0-2 0,20-15 0,-32 21-81,-1-1-1,-1 1 1,1-1 0,-1 0-1,0-1 1,-1 1-1,0-1 1,6-11-1,-10 15-206,1-1 0,0 1 0,-1-1 0,0 1 0,0-1 0,0 1 0,-1-9 0,0 9-278,0 0 1,0 0 0,-1 0-1,0 0 1,0 0 0,0 0 0,0 0-1,-1 0 1,0 1 0,-1-4-1,-7-4-3807,-2 9 1391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63 2496,'-18'-4'11728,"20"3"-11067,22-6 382,1 1 0,36-5-1,55 1-377,-24 3-432,34-8-473,-111 14-1144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1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12 196 5472,'-1'0'71,"1"0"1,-1 0 0,1 0-1,-1 0 1,1 0 0,0 0-1,-1 0 1,1 0-1,-1 0 1,1 0 0,-1-1-1,1 1 1,0 0 0,-1 0-1,1 0 1,0-1-1,-1 1 1,1 0 0,0 0-1,-1-1 1,1 1-1,0 0 1,-1-1 0,1 1-1,0 0 1,0-1 0,-1 1-1,1 0 1,0-1-1,0 1 1,0-1 0,0 1-1,8-12 3531,-1 5-2426,3-4 585,0 1 1,20-16-1,57-30 910,-86 55-2642,15-9 84,0 1 0,0 1 0,1 1 0,0 0 1,1 1-1,0 0 0,-1 2 0,30-4 0,-43 8-132,0 0-1,0 0 0,1 0 0,-1 0 1,6 2-1,-9-2-102,-1 0 0,1 0 1,0 0-1,0 1 0,-1-1 0,1 0 1,0 0-1,0 1 0,-1-1 0,1 1 0,0-1 1,-1 0-1,1 1 0,-1-1 0,1 1 1,-1 0-1,1-1 0,-1 1 0,1-1 1,-1 1-1,1 0 0,-1-1 0,0 1 0,1 0 1,-1-1-1,0 1 0,0 0 0,1 0 1,-1-1-1,0 1 0,0 0 0,0 0 1,0-1-1,0 1 0,0 0 0,0 1 0,-8 28-5813,3-7 1823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1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36 5152,'-1'-8'8012,"13"8"-6414,57-8 3411,181-11-1357,-213 19-4871,-14 0-4020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2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23 4320,'-1'0'143,"0"0"0,0 0-1,0-1 1,1 1 0,-1 0 0,0 0 0,0-1 0,0 1 0,0 0-1,0-1 1,-1 0 0,1 0 55,0 1 0,0-1 0,0 1 0,0-1 0,0 1 0,0 0 0,0-1 0,0 1 0,0 0 0,0 0 0,-2 0 0,-12 0 1095,1 2 0,-1-1 0,1 2-1,-24 7 1,10-1 392,-34 17 1,55-23-1457,0 1 0,-1 0 1,2 0-1,-1 1 0,0 0 1,1 0-1,0 1 0,0-1 0,-5 8 1,8-9-175,1 0 0,-1 0 0,1 0 1,-1 1-1,1-1 0,0 1 0,1 0 1,-1-1-1,1 1 0,0 0 0,0 0 1,1 0-1,-1 0 0,1 0 0,0 0 0,1 6 1,1-3 2,0 1 1,1-1-1,-1 0 1,2 0-1,-1 0 1,1 0-1,0 0 1,1-1-1,0 1 1,0-1-1,1-1 1,-1 1-1,1-1 1,1 0-1,12 10 1,-5-6-35,1 0 0,0-1 0,0 0 0,1-1 0,0-1 0,34 10 0,-43-15-1,1 0 0,0-1 1,0 0-1,0 0 0,0-1 1,1 0-1,-1 0 0,0-1 1,12-2-1,-14 1 7,0 0 0,1 0 0,-1 0 0,0-1 0,-1 0 0,1-1 0,0 1 0,-1-1 0,0 0 0,0 0 1,0-1-1,5-5 0,1-3 16,-1-1 0,0 0 0,-1 0 0,0-1 0,-2 0 0,1 0 0,6-22 0,-13 32-12,1 0 0,-1 0 1,0 0-1,0-1 0,-1 1 1,0 0-1,1 0 0,-2 0 1,1 0-1,-1-1 0,1 1 1,-1 0-1,-1 0 0,1 0 1,-1 0-1,0 0 0,0 1 1,0-1-1,-1 1 1,1-1-1,-1 1 0,0 0 1,-1 0-1,-6-7 0,-2 1-118,-2 1 0,1 0-1,-1 1 1,0 0-1,-1 1 1,-22-8 0,16 9-838,1 0 0,-1 1 0,0 1 0,-30-1 0,48 5 489,-31 0-2564,32 0 2662,0 0 0,0 0-1,1 0 1,-1 1 0,0-1 0,0 1 0,1-1-1,-1 1 1,0 0 0,1 0 0,-1 0 0,0 0-1,1 0 1,-3 2 0,4-2-107,-1-1 353,1 0 1,0 0 0,0 1-1,0-1 1,0 0-1,0 0 1,0 1-1,0-1 1,0 0 0,0 0-1,0 1 1,0-1-1,0 0 1,0 0-1,0 1 1,0-1 0,0 0-1,0 0 1,0 1-1,0-1 1,0 0-1,0 0 1,0 1 0,0-1-1,1 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4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47 3904,'-1'0'189,"0"0"1,1-1-1,-1 1 0,1-1 0,-1 1 1,1 0-1,0-1 0,-1 1 1,1-1-1,-1 1 0,1-1 1,0 1-1,-1-1 0,1 1 1,0-1-1,0 0 0,-1 1 1,1-1-1,0 1 0,0-1 1,0 0-1,0 1 0,0-1 1,0 1-1,0-1 0,0 0 0,0 1 1,0-1-1,0 0 0,0 1 1,1-1-1,8-7 3740,2 5-4418,11-6 1772,-19 7-1155,0 1-1,0 0 0,1-1 0,-1 1 0,1 0 0,-1 1 0,1-1 0,3 0 0,-2 1-52,0 0 0,0 1 0,-1 0 0,1 0 0,5 1 0,-8-1-92,-1-1 0,1 1-1,0-1 1,-1 1 0,1 0-1,-1 0 1,1 0 0,-1 0-1,0 0 1,1 0 0,-1 0-1,0 1 1,0-1 0,0 0 0,1 1-1,-2-1 1,3 3 0,-2 0-11,0 0 0,0 1 0,0-1 0,0 1 0,-1-1 0,1 1 0,-1-1 0,0 1 0,-1-1 0,1 1 0,-1-1 0,0 0 0,0 1 0,0-1 0,0 0 0,-1 0 0,0 1 0,-3 5 0,-5 6 113,0 0 0,-1-1 0,-14 15 1,19-23 3,-49 51 882,53-57-903,1 1 0,0-1 0,0 0 0,0 0-1,0 1 1,0-1 0,0 1 0,0-1 0,0 1 0,0-1 0,1 1 0,-1-1 0,0 1 0,1 0 0,0-1 0,-1 1 0,1 0 0,0-1 0,0 1-1,0 2 1,0-3-13,1 1-1,0-1 0,-1 1 0,1-1 0,0 0 1,0 1-1,0-1 0,0 0 0,0 1 0,0-1 0,0 0 1,0 0-1,0 0 0,1 0 0,-1 0 0,0 0 1,1 0-1,-1-1 0,1 1 0,-1 0 0,2 0 0,9 2-383,0 0 0,0-1 0,1 0-1,-1-1 1,0 0 0,16-1 0,-24 0-166,17 0-1153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2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6048,'-1'0'72,"1"0"0,0 0-1,-1 0 1,1 0 0,0 0 0,-1 0 0,1 0 0,0 0 0,0 0 0,-1 0-1,1 0 1,0 0 0,-1 0 0,1 0 0,0 0 0,-1 1 0,1-1-1,0 0 1,0 0 0,-1 0 0,1 0 0,0 1 0,0-1 0,0 0 0,-1 0-1,1 1 1,0-1 0,0 0 0,0 0 0,-1 1 0,1-1 0,2 11 1063,0 3 1168,-5 72 4933,1 7-4456,-1 29-1165,1-38-1129,8 98 0,5-71-3196,-6-34-5460,-4-28 4293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56.11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8 64,'-4'-8'32,"4"12"-32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2:18.7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418 647 1664,'17'-17'1264,"-9"11"-1118,0 1 0,0 0 1,0 0-1,0 1 0,1 0 1,12-5-1,6 1-41,59-14 318,-47 11-394,4-1-21,-30 11 2,0 0-1,0 0 1,0 2-1,26 3 1,52 16 138,-21-4 110,7-1-196,0-4 0,117 2 0,78-2 110,113-3 152,-135-13-286,-54 2 25,48-26 166,-124 12-159,463-56 847,-383 52-805,66-8-160,202-20-73,-245 29 210,153-12 134,-11 2-296,-57 7 11,-43 4 28,240-5 146,-501 24-112,178 2 52,-51 0-14,289 6 10,-255-5 9,189 8-188,-44-2 326,-110-6-118,588-17 24,-351-24-229,-13 22 188,-336 15-51,866-29 98,-220-5-123,-149 23-136,-384 10 208,315-4 74,481-9-239,-507-4 328,-230-2 126,67-4 137,229-18-237,-528 41-243,-14 1 3,1-1 0,0 0 0,0-1 0,19-6 0,-23 6-4,-7 6-97,-7 13-209,2-13 279,-1 0 0,1 0 0,1 0 1,-1 0-1,0 5 0,2 13-11,2-1-1,0 0 1,12 38 0,-3-11-91,1 19 176,9 129 0,-17 67-35,-5-229-26,0-10 31,-1-1 0,-1 0 0,0 1 0,-2-1 0,-1 0 0,0 0 0,-12 29 0,-81 216-134,28-70 237,50-142-52,2 1 1,3 0-1,3 1 0,-11 110 1,16 28-206,8-164 182,2 1-1,1-1 0,1 0 0,11 37 0,-4-30-11,-3-13 0,9 47 0,-17-67-34,24 182 5,-23-163-19,23 194 252,-19-185-213,-3-20 10,0 1-1,1 26 0,-3-37-16,0-1 0,0 1 0,0-1 1,0 0-1,1 1 0,-1-1 0,1 0 0,-1 0 0,4 3 0,26 8-103,-28-13 47,3 11 96,-2-3-14,-4-8-33,0 1 0,1-1-1,-1 0 1,0 1 0,0-1-1,0 1 1,0-1 0,0 1 0,0-1-1,0 1 1,0-1 0,0 1 0,0-1-1,0 0 1,0 1 0,-1-1-1,1 1 1,0-1 0,0 1 0,0-1-1,-1 0 1,1 1 0,0-1 0,0 1-1,-1-1 1,1 0 0,0 1-1,-1-1 1,1 0 0,-1 1 0,1-1-6,0 0 0,-1 0 0,1 0 0,0 0 1,0 0-1,-1 1 0,1-1 0,0 0 0,0 0 1,-1 0-1,1 0 0,0 0 0,0 0 1,-1 0-1,1 0 0,0 0 0,0 0 0,-1-1 1,1 1-1,0 0 0,0 0 0,-1 0 0,1 0 1,0 0-1,0 0 0,0 0 0,-1-1 0,1 1 1,0 0-1,0 0 0,0 0 0,-1 0 1,1-1-1,0 1 0,0 0 0,0 0 0,0 0 1,0-1-1,0 1 0,0 0 0,-1 0 0,1-1 1,0 1-1,0 0 0,0 0 0,0-1 0,0 1 1,0 0-1,0 0 0,0-1 0,0 1 1,0 0-1,0 0 0,0-1 0,0 1 0,1 0 1,-1 0-1,0-1 0,1-11-352,0 20-354,0-5 669,-1 0 0,0 1 1,0-1-1,0 0 0,0 0 1,-1 0-1,1 0 0,-2 4 1,1-5 36,0 0-1,-1 0 1,1 0 0,0 0 0,-1 0 0,1-1-1,-1 1 1,0 0 0,0-1 0,1 1 0,-4 1-1,2-2 13,0 0 0,0-1 0,0 1-1,0 0 1,0-1 0,0 0-1,0 0 1,-4 0 0,7 0-22,0 0-1,0 0 1,0 0 0,0 0 0,0 0 0,0 0 0,-1 1-1,1-1 1,0 0 0,0 0 0,0 0 0,0 0 0,0 0-1,0 0 1,0 0 0,0 0 0,0 1 0,0-1-1,0 0 1,-1 0 0,1 0 0,0 0 0,0 0 0,0 0-1,0 1 1,0-1 0,0 0 0,0 0 0,0 0 0,0 0-1,0 0 1,0 1 0,0-1 0,0 0 0,0 0 0,1 0-1,-1 0 1,0 0 0,0 0 0,0 1 0,0-1 0,0 0-1,0 0 1,0 0 0,0 0 0,0 0 0,1 0-1,5 12-81,1 2-52,-4 7 124,0 0 0,-1 0 0,-1 30 0,2 26 6,-1-50 33,-2 37 0,-1-20-3,-1-31 97,0-10-135,1 0 1,0 0-1,1 0 1,-1 0-1,0 0 1,1 1-1,0-1 1,0 0-1,0 0 1,0 4-1,0-5 6,0-1 0,0 1-1,0-1 1,-1 1 0,1-1-1,-1 0 1,1 1 0,-1-1 0,1 1-1,-1-1 1,0 0 0,1 1-1,-1-1 1,0 0 0,0 0 0,0 0-1,0 0 1,0 0 0,0 0 0,-1 0-1,1 0 1,0 0 0,0 0-1,-1-1 1,1 1 0,-1 0 0,-1 0-1,-5 1-62,-1 1 0,1-1 0,-16 1 1,5 0-36,-6 0-30,0-2 0,-35-1 0,-11 1 284,-163-4-441,134 0 283,-342-8-238,-96 8 144,198 15 17,13-5 367,-506-4 128,579 0-586,-142-2 74,344-2 173,-1358-9-57,559 15 119,353-4-17,21 0-99,-261-32 40,469 16-174,-808-38 570,345-13 134,565 45-336,-119-11 116,-811-8 336,1081 40-691,-424 8 178,-525 58 453,490-32-124,387-27-454,-108 5-104,-376 27 150,1 19-116,571-58 10,-127 17 49,-63 5 212,178-21-229,-161 12 533,65-7-424,42-4 11,57-1-104,1-1 0,-1 0 0,0 0 0,1-1 0,-1 0 0,0 0 0,1-1 0,-15-5 0,22 6-46,-1 0-1,1 1 1,0-1-1,0 0 1,0-1-1,0 1 1,0 0-1,0 0 1,0 0-1,0 0 1,0-1-1,1 1 1,-1 0-1,0-1 1,1 1-1,-1-1 1,1 1-1,0-1 1,-1 1-1,1-1 1,0-1-1,-1-7 1,1 0 0,1-13 0,0 5 39,2-39 94,11-64 1,-6 61-113,23-149 88,3-34-57,-32 225-39,35-434-19,-49 114-16,-21-1-418,14 164 352,12-91-182,8 185-35,-1 63 231,6-34 0,-4 43 13,0 1 0,2-1 0,-1 0 0,8-13 0,-8 16-78,-3 6 124,0-1 0,0 0 0,0 1 0,1-1 0,-1 0 0,0 1 0,1-1 0,-1 0 0,0 1 0,1-1 0,-1 0 0,1 1 0,-1-1 0,1 1 0,-1-1 0,1 1 1,0-1-1,-1 1 0,1 0 0,-1-1 0,1 1 0,0 0 0,-1-1 0,1 1 0,0 0 0,0 0 0,2-1-48,4-2 19,0 0-1,0 0 0,0 1 0,0 0 0,0 1 1,1 0-1,11-1 0,0 0 23,60-8-42,97 1 1,-134 7 95,-28 1-87,1 0 1,0 2-1,17 1 1,55 10-23,139 2 1,-126-11 140,32 0-58,220-8-130,-246 4 148,77-5 129,342-13-139,-266 26-143,-61-1 179,696-13 103,-305-19-27,-184 5-7,-159 6-125,151-13 407,-131 7-496,-212 18 80,397-20-38,114 0 45,-408 15 49,-48 3 1,301-22-29,579-81 91,-821 89-87,120-11 202,-197 24-191,158-16-76,157-11-74,-40 4 278,-41 9-242,-105 9 146,369-11-243,-309 14 332,-6 0-243,81-3 286,-8 0-202,-63 3-22,-6 0 98,133 0-42,-167 4 30,-22 1-58,-53 4-78,-56 2 154,134 6-119,-3 1 453,-150-15-115,-73 4-282,-1-1 0,33-8 0,-30 5-83,34-2-1,175 7 169,-185 5-8,-33-2-132,23 0 0,-17-2-121,41 7-1,-34-4 156,-19-2 80,-4-2 112,-5 1 31,-1-1-207,1 0-1,0 0 0,-1 0 0,1 1 1,-1-1-1,1 0 0,-1 1 0,1-1 0,0 1 1,-1 0-1,1-1 0,-2 2 0,3-1-1,0-1 0,0 0 0,-1 0 1,1 1-1,0-1 0,-1 0 0,1 0 0,0 1 0,-1-1 0,1 0 0,0 0 0,-1 0 0,1 0 0,-1 0 0,1 0 0,0 1 0,-1-1 0,1 0 0,0 0 0,-1 0 0,1 0 0,-1 0 1,1 0-1,0-1 0,-1 1 0,1 0 0,-1 0 0,1 0 0,0 0 0,-1 0 0,0-1 0,-8-1-139,18 18-25,-5-11 105,0 1 0,0 0 0,0-1-1,-1 1 1,0 1 0,-1-1 0,1 0 0,-1 1 0,0-1 0,2 13-1,-1 7-14,0 39-1,-2-41 46,-20 598-105,8-429 228,2-35-210,-8 270 688,17-380-596,5 161 178,-3-163-95,-2 0 0,-5 49 0,-22 88 164,-3-57-147,-1 2-16,29-114-51,-1 0 0,2 1 0,0-1 0,0 1 0,2-1 0,1 17 0,12 108 74,-11-94-9,-3-26 7,-2 28 1,0-1 69,1-22-162,1 20-8,0-40 31,0 0 1,1 0 0,0-1-1,-1 1 1,1 0 0,1-1-1,-1 1 1,3 4 0,-4-7-49,0-1 0,1 0 0,-1 0 0,0 0 0,1 0 0,-1 0 0,0 0 0,1 0 0,-1 0 0,0 0-1,1 0 1,-1 0 0,0 0 0,1 0 0,-1 0 0,0 0 0,1-1 0,-1 1 0,0 0 0,1 0 0,-1 0 0,0 0 0,0-1 0,1 1 0,-1 0 0,0 0 0,0 0 0,1-1 0,-1 1 0,0-1 0,10-8-623,-4-2 406,1-1 0,-2 0 0,1 0 0,-2 0 0,7-25 1,9-26 381,1 14-485,-16 61 272,-3-1 105,0 1 1,-1-1 0,-1 1 0,0-1-1,-2 16 1,0 13-15,-3 110 954,3-172-447,0-12-305,14-268 192,-8 238-396,44-566-172,-13 227 263,-27 297-115,0-452-582,-15 317 597,4 72-5,2-107 4,22 90 167,-19 177-192,0 1 0,0 0 1,1 0-1,0 0 0,7-12 0,2-8-315,-11 28 325,-1-1-1,0 1 1,0-1 0,0 0 0,1 1 0,-1-1 0,0 1 0,0-1 0,1 1 0,-1-1 0,0 1-1,1-1 1,-1 1 0,1 0 0,-1-1 0,0 1 0,1-1 0,-1 1 0,1 0 0,-1-1-1,1 1 1,0 0 0,-1 0 0,1-1 0,-1 1 0,1 0 0,-1 0 0,1 0 0,0 0 0,-1 0-1,1 0 1,-1 0 0,1 0 0,0 0 0,-1 0 0,1 0 0,-1 0 0,1 0 0,1 1 0,-1 0-11,0-1 1,0 1-1,1 0 1,-1 0 0,0 0-1,0 0 1,0 0-1,0 0 1,0 0 0,0 1-1,0-1 1,-1 0-1,1 1 1,0 1 0,7 18-17,-1 0 1,-2 1-1,0 0 1,3 40-1,-5 91 272,-3-107-251,-23 452 585,2-149-331,16 172 93,6-421-198,-4-1 0,-5 0-1,-24 121 1,-3 3 93,9-44-83,14-104 21,-2 149-1,9 22 488,4-237-460,-3-8 177,4-2-386,0 0-1,-1 0 0,1 0 0,-1 0 0,1 0 0,0 0 0,0 0 1,-1 0-1,1 0 0,0 0 0,0 0 0,0 0 0,0 0 0,0 0 0,1-1 1,0-5-174,1 1 1,0-1 0,3-7 0,5-15-252,25-116-1513,17-58-316,-44 157 1887,-1-1 0,0-70 0,-7 103 405,-18-425 68,-2 258-43,-21-156-1017,31 272 779,-3 0 0,-24-70 0,-16-35 276,33 102-68,-45-173-9,58 205 52,2-1 1,1 0 0,1-58 0,6 35-15,15-84 0,0 43 90,-5 24 379,-13 55-496,-5 21 42,-546-18 2784,12 13-2015,320 7-758,-315 7 501,-27 7-371,-3 18 28,538-32-201,-217 9-10,3 0-160,-713 67 714,684-50-489,-155 16 3,-176 31-42,366-38 43,-69 7-187,277-40 166,1-1-158,24-1 68,4 0 3,14 0-6,49 1 21,67-7 0,-55 1-52,329-15 75,211-9-260,-214 16 686,365-14-408,20 0 208,298-13-104,-953 33-153,401-31 394,57-40-117,-562 72-250,20-3-57,75-2 0,-108 11-4,1 1 0,-1 1-1,0 0 1,0 1 0,0 1-1,0 0 1,27 14 0,-43-19 47,0 1 1,0-1 0,0 0 0,0 1 0,0-1 0,0 1 0,0-1 0,-1 1-1,1-1 1,0 1 0,0 0 0,0-1 0,-1 1 0,1 0 0,0 0-1,-1-1 1,1 1 0,-1 0 0,1 0 0,-1 0 0,1 0 0,-1 0 0,0 0-1,1 0 1,-1 0 0,0 0 0,1 1 0,-2 0-3,0-1 1,1 0-1,-1 0 1,0 0-1,0 0 0,0 0 1,0 0-1,0 0 1,0 0-1,0 0 0,0 0 1,0 0-1,0 0 1,0-1-1,-1 1 0,1-1 1,0 1-1,0-1 1,-1 1-1,1-1 1,-2 1-1,-38 9-68,-1-1 0,-42 4 0,-91 0-56,110-9 65,-259 11-54,106-7-10,-240 11 158,-233 13-98,9 6 19,-31 4 145,38-3-64,59-8 31,359-18-48,-209 9-20,-138 0 181,-274-6-384,263-23 325,613 7-112,-738 3-1,512 0-25,106-1-85,-328 7 14,91-2 285,126-5-173,-199 2-112,55-1 220,-35-4-116,146-2-8,-474 0 70,183-5 27,163-4 172,125 2-131,185 9-313,-176-10 182,-135-24 132,247 15-234,138 19 26,-1 1 0,0 0-1,0 0 1,-19 4-1,25-3 18,1 0-1,0 0 0,0 1 1,0 0-1,0 0 0,0 0 1,1 0-1,-1 0 0,1 1 1,-1 0-1,1-1 0,0 1 1,0 1-1,0-1 0,-3 5 1,-4 9 13,1 0 1,0 0 0,2 1-1,0 0 1,-7 28 0,-1 3 19,-55 135 17,56-152 14,-2-1 1,-2 0-1,-35 46 0,8-25 115,27-32-149,-27 37 0,40-49 18,1-1 0,1 1 0,0 0 0,0 0 0,0 0 0,1 0 0,0 1 0,1-1 0,0 1 0,0-1 0,1 1 0,0-1 0,2 13 0,2 10-13,2 0 1,11 37 0,-14-59 17,15 48 88,45 99 0,-57-144 54,-1-1 1,2 1-1,-1-1 1,1 0-1,1-1 1,11 12-1,-19-22-120,1 1-1,0-1 1,-1 1 0,1-1-1,0 1 1,-1-1 0,1 0-1,0 0 1,0 1 0,-1-1-1,1 0 1,0 0 0,0 0-1,0 0 1,-1 0 0,1 0-1,0 0 1,0 0 0,0 0 0,-1 0-1,1 0 1,0 0 0,0-1-1,-1 1 1,1 0 0,0-1-1,0 1 1,-1 0 0,1-1-1,0 1 1,-1-1 0,1 1-1,-1-1 1,1 1 0,0-1-1,-1 0 1,1 1 0,-1-1-1,0 0 1,1-1 0,3-2 30,-2 0-1,1-1 1,0 0 0,-1 0 0,2-6 0,6-22 43,-2-1 0,-1 0-1,3-45 1,-2-110 137,-8 173-214,1-378-414,-1 212-669,-1 176 592,0 12 147,-1 16-70,-14 247-377,5-146 688,0 18 503,-33 158 1,37-258-234,5-27 11,-1-1 1,0 1 0,0-1-1,-10 23 1,13-35-171,-1 0 0,1-1 0,0 1 1,0-1-1,-1 1 0,1 0 0,-1-1 0,1 1 0,0-1 1,-1 1-1,1-1 0,-1 0 0,1 1 0,-1-1 0,0 1 1,0-1-14,1 0 1,0 0 0,-1-1 0,1 1 0,0 0-1,-1 0 1,1-1 0,0 1 0,-1 0-1,1-1 1,0 1 0,0 0 0,-1-1 0,1 1-1,0 0 1,0-1 0,0 1 0,-1 0-1,1-1 1,0 1 0,0-1 0,0 1 0,0 0-1,0-1 1,0 1 0,0-1 0,0 1-1,0-1 1,0 1 0,-2-21 49,0 1 1,2-1-1,1-22 0,0 25-60,26-249-181,18-2-109,-29 180 229,-10 53-230,1 1 0,20-56 0,-20 75-114,-7 16 386,0 0-1,1 0 1,-1-1-1,0 1 1,0 0 0,0 0-1,0 0 1,1-1-1,-1 1 1,0 0-1,0 0 1,1 0 0,-1 0-1,0-1 1,0 1-1,0 0 1,1 0 0,-1 0-1,0 0 1,1 0-1,-1 0 1,0 0-1,0 0 1,1 0 0,-1 0-1,1 0 1,-1 1-18,1 0 0,0 0 0,0 0 0,-1 0 0,1 1 0,0-1 0,-1 0 0,1 0 1,-1 1-1,0-1 0,1 0 0,-1 1 0,0-1 0,0 0 0,0 1 0,0-1 0,0 3 0,-17 413-513,16-410 545,-80 828 1159,77-789-970,-14 92 165,16-123-259,1-1 1,0 21-1,1-22 43,0-11-141,0 0-1,-1 0 1,1-1 0,0 1 0,-1 0-1,0 0 1,1 0 0,-2 1 0,-2 10-81,4-12 128,1 1 6,7 2-10,1 1 1,-1-1-1,1 0 0,-1-1 0,10 3 0,50 9-20,-32-8-30,48 8-91,160 6 0,-139-15 208,349 4 35,-191-8-78,-50-1-88,-126-1 287,-69-1-149,-16-1-35,-5 1-41,-11-1 11,-84-8-122,-617-18-181,365 36 118,6 0 52,452-2-25,-14 0-7,-37-5 134,0 3 0,-1 2 0,101 24 0,-149-27 4,0 0 1,1 0-1,-1 0 0,14 9 0,-22-12-17,0 0-1,1 0 1,-1 0-1,0 0 1,0 0-1,1 0 1,-1 0-1,0 0 1,0 0-1,0 0 1,1 1-1,-1-1 1,0 0-1,0 0 1,0 0-1,1 0 1,-1 1-1,0-1 1,0 0-1,0 0 1,0 0 0,0 1-1,0-1 1,1 0-1,-1 0 1,0 0-1,0 1 1,0-1-1,0 0 1,0 0-1,0 0 1,0 1-1,0-1 1,0 0-1,0 0 1,0 1-1,0-1 1,0 0-1,0 0 1,0 1-1,0-1 1,0 0-1,0 0 1,-1 0-1,1 1 1,0-1-1,0 0 1,0 0-1,0 0 1,0 1-1,-1-1 1,1 0-1,0 0 1,0 0-1,0 0 1,-1 1-1,-14 3 117,-15 1-36,0-2-1,-45 0 1,-63-9-33,-34-15 52,113 12-22,37 6-85,-8-1-25,-47-13 1,70 14-32,9 0-30,13 1-131,103 11-260,-78-4 464,61 0 1,-29-10 129,0-3 0,0-3 0,79-24 0,-114 24-50,-1-2 1,0-1-1,49-29 0,94-67-54,-161 98-46,268-181 55,-49 31 94,-157 108 23,108-97 0,-149 115-131,-2-2 0,-1-2 0,-2-1-1,36-58 1,-69 99-5,5-9 14,-1-1 0,1 0 0,-1 0-1,6-18 1,-11 26-18,1-1-1,0 1 1,-1 0-1,0 0 1,0-1-1,1 1 1,-1 0-1,0 0 1,-1-1-1,1 1 1,0 0-1,-1 0 1,1-1-1,-1 1 0,0 0 1,0 0-1,0 0 1,0 0-1,0 0 1,0 0-1,0 0 1,-1 0-1,1 1 1,-1-1-1,1 0 1,-1 1-1,0-1 1,1 1-1,-4-2 1,-2-1-42,-1-1 0,0 2 1,0-1-1,0 1 1,-1 1-1,1-1 1,-1 1-1,-16-1 0,-3 1-89,-41 3-1,-46 9 26,-218 46 0,79 21 120,96-26 42,-94 17-5,11-4-20,27-6-20,200-57 146,14-1-149,-1 0-1,1 0 1,0 0-1,-1 0 1,1 0 0,0 0-1,0 0 1,-1 0 0,1 0-1,0-1 1,0 1-1,-1 0 1,1 0 0,0 0-1,0 0 1,-1-1-1,1 1 1,0 0 0,0 0-1,0-1 1,-1 1-1,1 0 1,0 0 0,0-1-1,0-1-3,0 1-1,0-1 1,0 1-1,0-1 1,1 1 0,-1-1-1,1 1 1,-1 0-1,1-1 1,-1 1-1,1-1 1,0 1 0,0 0-1,1-2 1,12-17-6,1 1 0,0 0 0,26-23 0,-5 8 8,68-49 0,52-21 0,-61 42 0,27-18 0,201-146 0,-299 207 0,148-130 0,-168 144 11,1 1 1,0-1 0,-1 0 0,0 0-1,0 0 1,-1 0 0,1-1 0,-1 0-1,4-11 1,-7 17-13,1-1-1,-1 1 1,0-1 0,0 0 0,0 1-1,0-1 1,0 0 0,0 1 0,0-1-1,0 1 1,0-1 0,0 0 0,0 1-1,-1-1 1,1 1 0,0-1 0,0 0-1,0 1 1,-1-1 0,1 1 0,0-1-1,-1 1 1,1-1 0,-1 1 0,1-1-1,0 1 1,-1-1 0,1 1 0,-1 0-1,1-1 1,-1 1 0,0 0 0,1-1-1,-1 1 1,0-1 0,-2 1-38,-1-1 1,1 0-1,-1 1 0,1-1 0,-8 1 1,-9 1 3,1 1 1,-1 1 0,0 0-1,1 1 1,-31 12 0,-98 46-93,72-28 108,-212 78 86,167-68-44,15-6 96,-2-5 1,-137 24-1,228-54-48,11-1-38,0-1 1,0 0-1,0 0 0,-1-1 0,1 1 0,0-1 0,-12-2 0,18 2-32,-1 0 1,1 0-1,-1 0 0,0-1 1,1 1-1,-1 0 1,1 0-1,-1 0 1,1-1-1,-1 1 1,1 0-1,-1 0 0,1-1 1,-1 1-1,1-1 1,-1 1-1,1 0 1,0-1-1,-1 1 1,1-1-1,0 1 1,-1-1-1,1 1 0,0-1 1,0 1-1,-1-1 1,1 1-1,0-1 1,0-1-1,0 1-8,0-1 1,0 1-1,1-1 0,-1 1 0,1-1 1,0 1-1,-1-1 0,1 1 1,0 0-1,0-1 0,1-1 0,24-33-64,2 2-1,1 0 1,2 2-1,61-50 1,-54 55 25,1 1 0,63-31 0,93-31-116,-126 59 222,273-98-12,-324 121-41,-26 8-45,-32 11-32,-95 33 214,-78 30 96,-180 114-454,335-162 173,-17 10 8,66-31 40,18-10-100,74-44 51,-38 24 85,78-26 0,58-8 38,-168 53-78,104-28 15,129-19 0,-163 39-126,0 5 0,120 3 0,-185 4 63,1 1 1,-1 1-1,1 1 0,-1 1 0,31 10 0,-44-12 35,1 0 0,-1 1 0,0 0 0,0-1 0,0 2 0,0-1 0,-1 1 0,1-1-1,-1 1 1,0 1 0,0-1 0,0 0 0,-1 1 0,1 0 0,-1 0 0,0 0 0,-1 0 0,1 1 0,-1-1 0,0 0 0,2 11 0,-3-9 11,0 0 0,0 0 0,0 1 0,-1-1 0,0 0 1,-1 0-1,0 0 0,0 0 0,0 0 0,-1 0 0,-3 9 1,1-7 3,-1 1 0,0-1 0,0 0 0,-1 0 0,0-1 0,-14 16 0,-5-1 19,-2 0 0,0-2 1,-50 29-1,72-47-21,-476 288 280,325-200-35,-124 69 86,-5-23-52,117-71 539,195-78-858,0 0-1,41-28 1,49-38-86,31-12 30,280-123 0,316-98-115,-381 163 240,-5 24 69,324-48-448,-634 165 123,-36 8 114,-12-1 108,0 0 0,0 0 0,0 0 0,0 0 0,0 0-1,1 1 1,-1-1 0,0 0 0,0 0 0,0 0 0,0 0 0,0 0 0,0 0 0,0 0 0,0 0 0,0 0 0,0 0 0,0 1 0,0-1 0,1 0-1,-1 0 1,0 0 0,0 0 0,0 0 0,0 0 0,0 0 0,0 1 0,0-1 0,0 0 0,0 0 0,0 0 0,0 0 0,0 0 0,0 0-1,0 1 1,0-1 0,-1 0 0,1 0 0,0 0 0,0 0 0,0 0 0,0 0 0,-15 14-142,14-13 130,-24 18-61,-72 53 6,-15 0 10,-238 114 1,202-120 83,-365 173 232,287-114-145,120-64-75,-317 166 28,-48-46 687,470-181-750,0 0 0,1 1 0,-1-1 0,0 1 0,0-1 1,0 0-1,1 0 0,-1 1 0,0-1 0,0 0 0,0 0 0,0 0 1,1 0-1,-1 0 0,0 0 0,0 0 0,-1-1 0,20-9-67,28-10-122,51-24 6,9-25 97,-101 66 83,539-314-127,-314 203 170,41-37-60,-68 35-102,32-4 40,124-47 101,5 32-442,-334 126 381,-14 5 49,23-10 0,-50 19 26,-24 12-27,-93 65 85,62-37-42,-105 62-14,-40 7-149,-42 12 22,-126 84 85,-66 33 31,217-131 16,-247 134 247,299-139-122,-127 69 439,252-153-254,50-22-342,0-1 0,0 1 0,0-1-1,0 0 1,0 1 0,0-1 0,-1 0 0,1 1 0,0-1 0,0 0 0,0 0-1,0 0 1,0 0 0,0 0 0,0 0 0,-1-1 0,-1 1 0,3-1-13,0 0 0,0 0 0,0 0 0,0 0 0,1 0 0,-1 0 1,0 0-1,0 0 0,1 0 0,-1 0 0,0 0 0,1 0 0,-1 0 0,1 1 1,-1-1-1,1 0 0,-1 0 0,1 1 0,0-1 0,1-1 0,10-14-71,1 1-1,1 1 0,0 0 1,1 1-1,33-23 0,87-37-133,38-11 43,41-19 53,-85 38 19,263-122-75,233-44 254,-368 142-108,189-79-8,-35 13 12,306-51-94,-612 182 108,157-29-307,-248 50 291,30-3-19,-41 6 38,0 0 1,0 0-1,0 0 0,0 0 0,0 0 0,-1 1 0,1-1 0,0 1 0,0 0 0,0 0 1,2 1-1,-4-1 1,-1-1 0,1 1 0,-1-1 0,1 0 0,-1 1 0,0-1 0,1 1 0,-1-1 0,1 1 0,-1 0 0,0-1 0,1 1 0,-1-1 0,0 1 0,0-1 0,0 1 0,1 0 0,-1-1 0,0 1 0,0 0 0,0-1 0,0 1 0,0 0 0,0-1 0,0 1 0,0 0 0,0-1 0,-1 1 0,1-1 0,0 1 0,0 0 0,0-1 0,-1 1 0,1 0 0,-3 4 0,1 0 0,-1-1 0,0 1 0,0-1 0,-1 1 0,1-1 0,-7 6 0,-16 12 0,-31 23 0,-20 10-72,-143 78 0,74-64 21,74-35 48,-174 87 67,-15 14-3,-305 149 17,308-170-25,40-10 17,24-2 105,-159 75 364,336-169-403,-26 6 0,42-13-127,-1-1 1,0 0-1,1 1 0,-1-1 0,1 0 0,-1 0 1,0 0-1,1 0 0,-3-1 0,4 1-10,0 0 0,0 0-1,0 0 1,-1 0 0,1 0-1,0 0 1,0 0 0,0 0 0,0-1-1,-1 1 1,1 0 0,0 0-1,0 0 1,0 0 0,0-1-1,0 1 1,-1 0 0,1 0 0,0 0-1,0 0 1,0-1 0,0 1-1,0 0 1,0 0 0,0-1-1,0 1 1,0 0 0,0 0 0,0 0-1,0-1 1,0 1 0,0 0-1,0 0 1,0 0 0,0-1-1,0 1 1,1-3-31,1 0 0,-1 0 0,1 1 0,-1-1-1,1 1 1,0-1 0,3-2 0,11-12-59,1 1 1,1 1-1,0 0 0,1 2 1,35-20-1,105-58-64,36-33 91,327-155 54,-73 80 10,-276 123 0,165-69-16,-312 134 12,274-112-62,25 11 18,703-170-90,-1015 279 133,242-53-124,-236 53 110,-7 0 1,0 1-1,0 0 0,1 1 1,-1 0-1,1 1 1,15 1-1,-27-1 28,0 0-1,0 1 1,0-1-1,0 0 1,-1 0-1,1 1 1,0-1-1,0 1 1,0-1-1,0 1 1,-1-1-1,2 2 1,-2-2-6,1 0 0,-1 0 1,0 1-1,0-1 1,0 0-1,0 1 0,1-1 1,-1 0-1,0 0 0,0 1 1,0-1-1,0 0 0,0 1 1,0-1-1,0 0 1,0 1-1,0-1 0,0 0 1,0 1-1,0-1 0,0 0 1,0 1-1,0-1 1,0 0-1,-1 1 0,0 1 7,0 0-1,0-1 0,-1 1 0,1 0 1,-1-1-1,0 1 0,1-1 0,-1 1 1,0-1-1,0 0 0,-2 1 0,-70 32 125,66-30-126,-109 48 42,-49 41-87,-315 152 176,189-115-22,-175 108 42,30-14 13,164-104-90,262-115-79,-242 105 82,-89 59 82,-73 33 434,350-179-366,60-21-212,-18 4 60,23-6-83,0 0 0,0 0 0,0 0-1,0 0 1,-1 0 0,1 0 0,0 0-1,0 0 1,0 0 0,0 0 0,0 0 0,0 0-1,0 0 1,0 0 0,0 0 0,0 0-1,0 0 1,-1 0 0,1 0 0,0 0-1,0 0 1,0 0 0,0 0 0,0 0-1,0 0 1,0 0 0,0 0 0,0 0-1,0 0 1,0 0 0,0 0 0,0 0-1,0 0 1,-1-1 0,1 1 0,0 0-1,0 0 1,0 0 0,0 0 0,0 0-1,0 0 1,0 0 0,0 0 0,0 0-1,0 0 1,0 0 0,0 0 0,0-1-1,0 1 1,0 0 0,0 0 0,0 0-1,0 0 1,0 0 0,0 0 0,0 0-1,0 0 1,0 0 0,0 0 0,0 0-1,1-1 1,9-8-80,16-13-71,2 2-1,39-21 1,64-20-41,46-11 96,40-20 43,-66 25 5,191-81-20,7 14 3,576-137 11,-633 194 102,-52 10-42,136-36-131,-1 31 10,-290 65-99,-80 7 197,0 0-1,0 0 0,0 1 1,0-1-1,6 3 0,-10-3 19,-1 0-1,1 0 0,-1 0 0,1 1 0,-1-1 0,0 0 0,1 0 0,-1 1 0,0-1 0,1 0 0,-1 0 0,0 1 0,1-1 0,-1 0 0,0 1 1,1-1-1,-1 0 0,0 1 0,0-1 0,0 1 0,1-1 0,-1 0 0,0 1 0,0-1 0,0 1 0,0 0 4,0 0 0,0 0 0,-1 0 0,1 0 0,-1 0 0,1 0 0,-1 0 0,1 0 0,-1 0-1,1-1 1,-1 1 0,0 0 0,1 0 0,-1-1 0,0 1 0,-1 1 0,-13 9 33,-26 15 1,-15 3-8,0-2 0,-82 26 0,-68 20-24,188-67-6,-226 83 0,-52 34 0,-368 139 117,321-142-21,-443 201 279,447-175-158,-141 30 295,321-133-208,155-42-295,-18 2-68,22-3 56,0 0 0,-1 0 0,1 0 0,0 0 0,0 0 0,0 0 0,0 0 0,0 0-1,0 0 1,0 0 0,0-1 0,0 1 0,0 0 0,0 0 0,0 0 0,0 0 0,0 0 0,-1 0 0,1 0 0,0 0 0,0 0 0,0 0-1,0 0 1,0-1 0,0 1 0,0 0 0,0 0 0,0 0 0,0 0 0,0 0 0,0 0 0,0 0 0,0 0 0,0 0 0,0 0 0,0-1-1,0 1 1,0 0 0,0 0 0,1 0 0,-1 0 0,0 0 0,0 0 0,0 0 0,0 0 0,0 0 0,0 0 0,0 0 0,0 0 0,0-1-1,0 1 1,0 0 0,0 0 0,0 0 0,0 0 0,1 0 0,11-10-311,80-62-206,-51 39 406,88-58-41,134-44 55,15 18 38,-212 90 59,426-178-67,-197 81-31,195-57-278,-284 124 241,-96 28 66,200-47-448,-292 72 361,-42 11-45,-24 6 136,-56 25 1,-49 30-37,69-29 87,-673 242 294,657-250-230,-397 132 141,252-71-110,-66 24 63,63-31-67,185-63-77,-537 170 444,502-168-402,-86 24-329,170-44 80,17-6 27,24-8 27,61-20-11,133-66 1,-148 62 184,211-93 137,-148 70-156,180-49 0,153-15 263,-298 80-122,531-183 270,94-38-207,-493 182-271,243-66 93,-171 33 27,33-9-93,-13 19 2,-4 27-135,-20 37 440,-337 39-228,-27 2-35,-10 1-28,-19 4-53,18-6 66,-285 105-412,98-32 298,177-69 120,-180 61-78,-233 57-87,95-30 210,9 14 66,-122 69 99,57-22-83,206-87-64,-76 30 75,8 16-33,-329 236 29,542-323-58,36-26-59,0 1 1,0 0-1,1-1 0,-1 1 1,0-1-1,0 1 1,1 0-1,-1-1 0,1 1 1,-1 0-1,0 0 1,1-1-1,-1 1 1,0 1-1,3-2-6,-1 0 0,0 0 0,0 0 0,0-1-1,0 1 1,0-1 0,0 1 0,0 0 0,0-1 0,0 0 0,0 1-1,2-2 1,53-39-178,20-12 69,104-42-50,16 8 118,-26 12 71,85-46 13,346-137 64,22 52-84,-217 76-18,-70 12 18,76-24 61,685-166-132,-775 226 171,148-24-213,-5 36-64,-419 65 3,1 3 0,69 4 0,-108-2 92,0 2 0,0-1-1,0 1 1,12 4-1,-18-6 43,-1 1 0,0-1 1,0 1-1,0 0 0,0-1 0,0 1 0,0 0 0,0 0 0,0-1 0,0 1 0,0 0 0,1 2 0,-2-3 8,1 1-1,-1-1 1,0 1 0,0-1-1,0 1 1,0-1 0,1 1-1,-1-1 1,0 1 0,0-1 0,0 1-1,0-1 1,0 1 0,-1-1-1,1 1 1,0-1 0,0 1-1,0-1 1,0 1 0,0-1-1,-1 0 1,1 1 0,0 0-1,-2 1-3,-1 1-1,1-1 1,0 0 0,-1 0-1,1 0 1,-1 0-1,0 0 1,0-1-1,0 1 1,-3 1-1,-75 27 13,75-28-2,-123 38 14,-48 6-59,-51 21 22,-41 23 63,-41 15 17,-376 100 176,590-179-183,-536 155 221,117-2-124,-29 9 33,116-62-94,-81 27-16,-24 47 60,49-18-232,272-108 116,139-48-1,-398 130 92,419-142-84,-70 21 34,108-29-318,14-6 256,0 0 0,0 0 0,0 0 0,0 0 0,0 0 0,0 0 0,0 0 0,1 0 0,-1 0 0,0 0 0,0 0 0,0 0 0,0 0 0,0 0 0,0 0 0,0 0 0,0 0 0,0 0 0,0 0 0,0 0 0,0 0 0,0 0-1,0 0 1,0 0 0,0 0 0,0 0 0,0 0 0,0 0 0,1 0 0,-1 0 0,0 1 0,0-1 0,0 0 0,0 0 0,0 0 0,0 0 0,0 0 0,0 0 0,0 0 0,0 0 0,0 0 0,0 0 0,0 0 0,0 0 0,0 0 0,0 0 0,0 0 0,0 0 0,0 0 0,0 1 0,0-1 0,25-5-203,88-27 16,17-6 34,156-68 1,-149 44 165,373-150-149,-41 61 149,-149 50 106,83-46 30,-237 83-101,692-222 21,13 60-187,-658 187-122,-160 35 101,-37 5 20,-16-1 122,0 0 1,0 0-1,0 0 0,0 0 0,0 0 0,1 0 1,-1 0-1,0 0 0,0 0 0,0 0 1,0 0-1,0 0 0,0 0 0,0 0 1,0 0-1,0 0 0,0 0 0,1 0 0,-1 0 1,0 0-1,0 0 0,0 0 0,0 0 1,0 0-1,0 0 0,0 0 0,0 1 1,0-1-1,0 0 0,0 0 0,0 0 0,0 0 1,1 0-1,-1 0 0,0 0 0,0 0 1,0 0-1,0 0 0,0 0 0,0 1 1,0-1-1,0 0 0,0 0 0,0 0 0,0 0 1,0 0-1,0 0 0,0 0 0,0 0 1,0 0-1,0 1 0,0-1 0,0 0 1,0 0-1,0 0 0,-1 0 0,-2 2-22,0 0 0,-1 0 1,1-1-1,-1 1 0,-5 0 0,-336 86-174,124-36 263,-20 16-81,-227 81 60,32-10 93,-33-8 58,-47 13 15,200-38-119,106-32-31,-604 198 173,243-137 221,535-129-343,23-3-68,0 0 0,-18 0 0,31-4-44,0 1 1,0 0-1,0 0 1,0 0 0,0 0-1,0 0 1,0 0-1,0 0 1,0 0-1,0 0 1,0 0 0,0 0-1,0 0 1,0 0-1,0 0 1,0 0-1,0 0 1,0 0 0,0 0-1,0 0 1,0 0-1,0 0 1,0 0-1,0 0 1,0 0-1,0 0 1,0 0 0,0 0-1,0 0 1,0 0-1,0-1 1,0 1-1,0 0 1,0 0 0,0 0-1,0 0 1,0 0-1,0 0 1,0 0-1,-1 0 1,1 0 0,0 0-1,0 0 1,0 0-1,9-3-38,30-12-9,45-23 0,35-23 43,-53 27 4,238-112 12,90 10 49,15 21-152,-102 32 23,264-78 76,283-74 423,-287 107-468,4 1-9,-198 29 42,-247 64 5,738-193 0,-332 113-86,-314 77 49,172-28 15,-7 26 284,-340 35-363,-30 1-12,-31 2-30,-125 20-146,66-7 210,-427 87-81,-60 50 161,359-93 19,159-44-8,-202 52 72,-253 44-65,16-5-129,82 7 12,15 15 45,140-44 50,-531 143 3,546-161 0,-656 216 117,381-123 48,286-91-106,-152 31-11,288-79-23,-364 62-13,449-79-19,0 1 0,0-1-1,0 0 1,0 0 0,0 0-1,0 0 1,0 0 0,0 0-1,0 0 1,0 0 0,0 0-1,0 0 1,0 0 0,-2-1 0,24-7-246,408-134-547,-127 35 752,311-53-114,20 48 4,-265 65 174,841-72 53,1563-32 182,-2544 146-232,1153-41 447,-1140 30-258,51-2-277,-277 18 49,-1 0-10,-1-1 0,1 0-1,0-1 1,20-5 0,-28 3-9,-9-1-7,-5 1 13,0 1-1,-1 0 1,0 0 0,1 0 0,-19-2 0,16 3 18,-57-10-59,-1 4 0,-84 1 0,50 3-2,-109-6 1,-43 1 43,-703 8 37,597 15 43,-659 66-118,-6 33-25,-205 24 255,837-95-133,-652 75 10,743-79 43,41-1 5,-599 57 326,819-90-416,31-2-99,9 0 6,19 2-42,321 35 29,-212-28 105,905 71 92,-794-65-1,465 24 149,-331-30-217,-56-2 148,113 0 1,-200-6-119,-224-2-47,852 6 347,-642-15-315,-184 5-32,-22 1-17,-8 0-28,-16-3-96,-29-3 9,1 3-1,-1 1 1,-54 2 0,22 1 85,-101-5 26,-564-13-49,-136 28 145,21 37 17,446-20-35,327-21-49,-346 17 32,362-24 184,19 0-165,111-5-128,251 2-25,3 21-132,-255-12 199,222 20 6,3 1 95,-56-7-49,98 7 126,97-3 105,426-2 224,-593-23-406,524-1-137,-588 6 136,181 3-13,-258 0-63,513 21 102,-315-13-50,80 6 105,-191-7-237,254 22 11,-19 0 360,-209-20-210,96 4-134,549 38 552,-818-51-528,93 7 75,395 30 212,-71-19-4,-183-9-417,-33-2 193,-55-14 197,-192 1-195,-6 1-20,0 0 0,1 0 0,-1-1 0,0 0 1,0 0-1,0-1 0,0 1 0,0-1 0,0 0 1,0 0-1,6-5 0,-9 6 3,0 0 1,0 0-1,-1 0 0,1 0 0,-1 0 1,1-1-1,-1 1 0,1-1 0,-1 1 1,0-1-1,0 1 0,0-1 1,0 0-1,0 1 0,0-1 0,0 0 1,0 0-1,-1 0 0,1 0 0,-1 0 1,1-3-1,-1 3-19,-1-1 0,1 0 0,-1 1 0,1-1 0,-1 1-1,0 0 1,0-1 0,0 1 0,-1-1 0,1 1 0,0 0 0,-1 0 0,1 0 0,-1 0-1,0 0 1,-2-2 0,-17-15-100,0 1 0,-28-17 0,32 23 50,12 9 63,-10-8 53,-16-14 1,28 22-12,0 1 0,0-1 1,1 0-1,-1 0 0,1-1 0,-1 1 1,1 0-1,0-1 0,0 0 0,1 1 0,-3-8 1,4 10-52,0 0 0,0 0 0,0 0 0,0-1 0,0 1 1,0 0-1,0 0 0,1-1 0,-1 1 0,0 0 0,1 0 1,-1 0-1,1 0 0,-1 0 0,1 0 0,0 0 0,-1 0 1,1 0-1,0 0 0,0 0 0,0 0 0,0 0 0,0 0 1,0 1-1,0-1 0,0 0 0,0 1 0,0-1 0,1 0 1,5-2-31,0 0 1,1 0 0,10-2 0,-11 3 70,19-4-144,37-3 0,-6 1 46,-209 19-458,-290-17 371,-5-22 796,289 17 124,-17-5-426,159 12-443,15 4 94,1 0 0,0 0 0,0 0 0,0 0 0,0 0 0,0 0 0,0 0 0,0 0 0,0 0 0,0-1 0,0 1 0,0 0 0,0 0 0,0 0 0,0 0 0,0 0 0,0 0 0,0 0 0,0 0 0,0 0 0,0 0 0,0 0 0,0-1 0,0 1 0,0 0 0,0 0 0,0 0 0,0 0 0,0 0 0,0 0 0,0 0 0,0 0 0,0 0 0,0 0 0,0 0 0,0-1 0,0 1 0,0 0 0,0 0 0,0 0 0,0 0 0,0 0 0,0 0 0,0 0 0,0 0 0,0 0 0,0 0 0,0 0 0,1 0 0,-1 0 0,10-5-120,15-2 36,-1 2 1,31-4 0,-32 6 63,273-31-786,382 4 0,-772 31 499,-33 4 314,-45 1-74,-65 1 5,-52 0 32,-42 1 117,-1232 31 742,368 12-688,879-34-155,-510 30 0,365-15-31,-148 8-109,-880 7 44,1260-48 197,-37-8-110,12-19 157,203 17-116,48 10-53,1 0-1,0 1 1,0-1-1,0 0 1,0 0 0,-1-1-1,-1-1 1,3 3 29,1 0 1,0 0-1,0-1 0,0 1 1,0 0-1,-1 0 0,1-1 1,0 1-1,0 0 0,0 0 0,0-1 1,0 1-1,0 0 0,0 0 1,0-1-1,0 1 0,0 0 1,-1 0-1,1-1 0,0 1 1,1 0-1,-1 0 0,0-1 1,0 1-1,0-1 0,9-6-197,-2 3 136,0 1-1,1 1 1,13-4 0,195-27-351,-200 31 392,148-17-100,552-30 224,196 17-262,-77 22 320,-671 9-142,814 5 126,762-4 380,-691-51-118,-658 2-528,-382 47 128,21-5-40,-29 7 30,0 0-1,0-1 1,0 1-1,0 0 0,0-1 1,0 1-1,0-1 1,0 0-1,0 1 1,0-1-1,-1 0 0,1 1 1,0-1-1,0 0 1,-1 0-1,1 0 1,0 0-1,-1 1 0,1-1 1,0-2-1,-1 2 3,0 0 0,0 1-1,0-1 1,0 0-1,0 0 1,-1 0-1,1 0 1,0 1 0,0-1-1,-1 0 1,1 0-1,0 1 1,-1-1 0,1 0-1,-1 1 1,1-1-1,-1 0 1,1 1 0,-1-1-1,0 0 1,1 1-1,-1-1 1,1 1-1,-1-1 1,-1 1 0,-4-4-59,0 1 0,0 0 1,0 0-1,0 1 0,-14-3 1,-89-19-185,-42-3 144,-48-3 70,-51 1 32,-749-58 37,-270 53 480,-117 72-6,428 20-390,-475 22 115,1155-72-108,47-4-11,55-4 85,163-1-185,-47 1 232,-85-11 1,135 9-217,1 0 0,-1 0-1,1-1 1,-9-4 0,16 7-38,1 0 0,0-1 0,0 0 0,0 1 1,0-1-1,0 1 0,0-1 0,1 0 0,-1 0 0,0 1 0,0-1 0,0 0 1,1 0-1,-1 0 0,0-1 0,1 1 5,-1 1 0,1-1 0,0 1 0,0-1 0,0 1 0,0-1 0,0 0 0,0 1 0,0-1 0,1 1 0,-1-1 0,0 1 0,0-1 0,0 1 0,0-1 1,1 1-1,-1-1 0,0 1 0,0 0 0,1-1 0,-1 1 0,0-1 0,2 0 0,2-2-20,0 0 1,0 0 0,0 0-1,1 1 1,-1-1-1,9-2 1,90-29-237,49-8 122,73-3 123,51 4 37,54 5-10,873-45-182,-1092 76 185,1149-43 196,121 14-130,-954 26-144,942 0 203,-1128 10-112,-59-2-70,-113 1 24,77-3 59,-140 2-46,0 0 0,-1-1 0,1 0-1,0 0 1,8-2 0,-14 3 3,0 0-1,0 0 1,0 0 0,0 0 0,1 0-1,-1-1 1,0 1 0,0 0-1,0 0 1,0 0 0,0 0 0,1 0-1,-1 0 1,0 0 0,0 0-1,0-1 1,0 1 0,0 0 0,0 0-1,0 0 1,0 0 0,1 0-1,-1-1 1,0 1 0,0 0 0,0 0-1,0 0 1,0 0 0,0 0-1,0-1 1,0 1 0,0 0 0,0 0-1,0 0 1,0 0 0,0-1-1,0 1 1,0 0 0,0 0 0,0 0-1,0-1 1,-13-5-163,-58-9-58,-356-40-128,-8 26 203,74 14 15,-40 7 38,-47 4 59,-804 22 140,0 32 162,752-26-366,-831 49 431,957-51-351,50-6-27,39-4-32,47-1 101,66-3 326,58-8-70,95 0-154,-23-4 0,41 4-121,1 0 0,0 0 0,0 0 0,-1 0 0,1 0 1,0 0-1,0 0 0,-1 0 0,1 0 0,0 0 0,0 0 0,-1-1 1,1 1-1,0 0 0,0 0 0,0 0 0,-1 0 0,1 0 0,0 0 1,0 0-1,0-1 0,-1 1 0,1 0 0,0 0 0,0 0 0,0-1 1,0 1-1,0 0 0,-1 0 0,1 0 0,0-1 0,10-3-1,103-17-239,-40 9 183,116-22-25,58-17 48,67-14-38,-45 7 56,668-126 332,18 57-472,122 26 151,-738 73 118,915-67-30,-891 71-90,656-34 5,-807 42 58,-166 9-68,-40 3-74,-15 0-19,-32-2-53,0 1-1,-54 2 1,-78 1-36,-58 3 48,-697 28 138,896-28 1,-1499 80-102,1166-58 118,-41 5 76,-496 28 135,882-55-209,-166 3 193,142-9 93,36 1-182,8 4-116,0 0 1,0 0-1,0 0 0,0 0 1,0-1-1,0 1 1,0 0-1,0 0 0,0 0 1,0 0-1,0 0 0,0-1 1,0 1-1,0 0 0,0 0 1,0 0-1,0 0 1,0-1-1,0 1 0,0 0 1,1 0-1,-1 0 0,0 0 1,0 0-1,0 0 1,0-1-1,0 1 0,0 0 1,0 0-1,1 0 0,-1 0 1,0 0-1,0 0 0,0 0 1,0 0-1,0 0 1,1 0-1,-1 0 0,7-3-13,0 0-1,0 1 0,0-1 0,13-1 0,99-17-72,51-13-22,76-13 65,51-12 127,55-6-16,876-108 177,67 69-161,-881 84-90,528-15-102,-813 31 112,901-30 406,-957 30-416,-69 4-19,0-1 1,-1 1 0,1-1-1,-1 0 1,1 1 0,-1-2-1,6-1 1,-9 3 21,0 0 0,0 0 0,0 0 0,0 0 0,0 0 1,1 0-1,-1-1 0,0 1 0,0 0 0,0 0 0,0 0 0,0 0 0,0 0 0,0 0 0,0 0 1,0-1-1,0 1 0,0 0 0,0 0 0,1 0 0,-1 0 0,0 0 0,0 0 0,0-1 0,0 1 1,0 0-1,0 0 0,0 0 0,0 0 0,0 0 0,0 0 0,-1-1 0,1 1 0,0 0 0,0 0 1,0 0-1,0 0 0,0 0 0,0 0 0,0-1 0,0 1 0,0 0 0,0 0 0,0 0 0,0 0 1,-1 0-1,-13-7-112,-9 1-59,-31-5 0,-78-6-51,-55-2 10,-59 0 92,-1481-47 20,1359 67 134,-1032 32-192,1330-32 422,40-2-125,29 0-134,5 1-12,20-2-48,66 1-17,598-25 155,-457 14-13,855-47 257,56-38-325,105-13 118,-600 34 111,-634 74-216,24-3 55,36-11 0,-57 10-208,-16 5 136,0 1 0,0 0 0,0 0 0,0 0 0,0 0 0,0 0 0,0-1 0,0 1 0,0 0 0,0 0 0,-1 0 0,1 0 0,0 0 0,0-1 0,0 1 0,0 0 0,0 0 0,0 0 0,0 0 0,0 0 0,-1 0 0,1 0 0,0 0 0,0-1 0,0 1 0,0 0 0,0 0 0,-1 0 0,1 0 0,0 0 0,0 0 0,0 0 0,0 0 0,0 0 0,-1 0 0,1 0 0,0 0 0,0 0 0,0 0 0,0 0 0,-1 0 0,1 0 0,0 0 0,0 0 0,0 1 0,-6-2-83,1 1-1,0 1 0,-1-1 0,-7 2 1,-15 7-51,0 2-1,1 0 1,0 2 0,-40 26 0,34-20 87,-293 190-429,237-142 411,-123 121 0,135-112 132,-190 202 1047,262-271-978,0-1 0,0 1 0,-5 11 0,9-18-96,1 1 0,-1 0 0,1 0 0,0-1 1,-1 1-1,1 0 0,0 0 0,0-1 0,0 1 0,0 0 0,0 0 0,0 0 0,0-1 1,0 1-1,0 1 0,0-2-24,0 0-1,0 1 1,0-1 0,1 0-1,-1 0 1,0 0 0,0 1-1,0-1 1,1 0 0,-1 0-1,0 0 1,0 0 0,1 1-1,-1-1 1,0 0 0,0 0 0,1 0-1,-1 0 1,0 0 0,0 0-1,1 0 1,-1 0 0,0 0-1,1 0 1,-1 0 0,0 0-1,0 0 1,1 0 0,2-1 46,1 1-1,-1-1 1,1-1 0,-1 1 0,6-3 0,17-11 46,-1-2 0,-1 0 0,0-1 0,35-37 0,-10 11-43,4 0-129,3 2-1,1 3 1,3 2-1,0 3 1,98-40 0,-124 60-145,48-13 0,-69 23 95,-1 2 1,1-1 0,0 2-1,0 0 1,0 0-1,0 2 1,16 1-1,-25-2 60,0 1 0,0 0 0,1 0 0,-1 0 0,0 1 0,0-1 0,0 1 0,-1 0-1,1 0 1,0 0 0,-1 1 0,1-1 0,-1 1 0,0 0 0,0 0 0,6 6 0,-6-3 3,1 1 1,-1-1 0,0 1 0,0-1 0,-1 1-1,0 0 1,0 0 0,-1 0 0,1 0 0,-1 9-1,1 24 8,-2 0 0,-2 0-1,-1 0 1,-2-1 0,-19 75 0,1-37 151,-64 146 1,3-63 364,66-131-264,-2-1 1,-1-1-1,-28 28 0,44-49-101,-2 0 0,1 0 0,0-1-1,-1 0 1,0 0 0,0 0 0,-13 5 0,18-9-57,0-1 0,0 1 0,0-1 0,0 1 0,0-1 0,0 0 0,1 0 0,-1 0 1,0 0-1,0 0 0,0 0 0,0-1 0,0 1 0,0 0 0,-2-2 0,1 1-5,1 0-1,0-1 0,0 1 0,0-1 0,0 0 1,0 1-1,1-1 0,-1 0 0,0 0 1,1 0-1,0 0 0,-1 0 0,1 0 1,-2-5-1,-2-5 31,1-1 0,0 1 0,1-1 0,0 0-1,1 0 1,1 0 0,0 0 0,1-26 0,3 3-51,2 1 0,14-54-1,2 20-85,47-109 0,49-72-155,-27 65 106,-57 110 63,-7 14-101,3 1 0,48-74 1,-72 126-46,0 2 1,0-1 0,1 0 0,7-6-1,-12 12 161,0 0 0,0 1 0,0-1 0,-1 0 0,1 1-1,0-1 1,0 1 0,0-1 0,0 1 0,0 0 0,0-1 0,0 1-1,1 0 1,1 0 0,-3 0 16,1 0 0,-1 0-1,1 0 1,-1 0 0,1 0 0,-1 1-1,1-1 1,-1 0 0,1 1 0,-1-1-1,1 0 1,-1 1 0,1-1 0,-1 0 0,1 1-1,-1-1 1,0 1 0,1-1 0,-1 0-1,1 2 1,0 1-65,0 0 0,1 0 0,-1 0 0,0 1 0,-1-1 0,1 0-1,0 8 1,-1 27-167,-2 1 0,-1-1-1,-11 49 1,4-24 189,-9 62 229,-53 187-1,-38 5 971,88-265-128,9-34-408,9-17-220,5-9 203,4-3-411,-1 1 1,10-16 0,5-10-105,58-145-341,-51 112 57,64-118 1,-69 155 7,0 0 0,40-44 0,-61 75 205,8-7-140,0-1 0,10-7-1,-16 14 80,0 1-1,0-1 0,0 1 0,0 0 0,0 0 0,0 0 0,0 0 0,0 0 0,0 0 1,0 1-1,1-1 0,-1 1 0,0-1 0,0 1 0,1 0 0,2 0 0,-4 0 38,0 1 0,1-1 0,-1 1-1,0-1 1,0 1 0,0-1 0,0 1-1,0-1 1,0 1 0,0 0-1,0 0 1,0 0 0,0-1 0,0 1-1,-1 0 1,1 0 0,0 0 0,0 0-1,-1 0 1,1 0 0,-1 1 0,1-1-1,-1 0 1,0 0 0,1 0 0,-1 2-1,3 9-98,-1 0 0,0 0 0,-1 0 0,0 0-1,-1 16 1,-9 66-130,-28 102 314,23-132-4,9-41 32,-67 297 211,-23-2 1384,86-301-612,9-17-1050,0 0-6,0 0-7,0 0 7,0 0 0,0 0-7,1-12 380,13-65-335,4 2 0,4-1-1,43-103 1,48-76-91,-74 176-161,60-89-1,-92 157-87,1 0-1,17-16 0,-8 14-109,-16 13 378,-1 0 1,1 0-1,-1-1 1,1 1-1,0 0 1,-1 0-1,1 0 1,0 0-1,-1 0 1,1 0-1,-1 0 0,1 0 1,0 0-1,-1 0 1,1 0-1,0 1 1,-1-1-1,2 0 1,0 2-30,-1 0-1,1-1 1,-1 1 0,0 0 0,1 0 0,-1-1 0,0 1 0,0 0-1,0 0 1,0 0 0,-1 0 0,1 1 0,-1-1 0,2 4 0,2 15-118,-1 1 1,0-1 0,-2 36 0,-8 74-9,3-85 162,-14 181 139,-12 167 364,28-4 150,3-383-604,0 30 325,2 1 0,10 43 0,-12-77-281,0 0 1,0 0-1,0-1 1,1 1-1,0 0 1,-1 0-1,1-1 0,0 1 1,1-1-1,-1 0 1,3 4-1,-4-7-60,0 1 0,-1-1 0,1 1 0,0-1 0,0 1 0,-1-1 0,1 0 0,0 1 0,0-1 0,0 0 0,0 0 0,-1 0 0,1 1 0,0-1 0,0 0-1,0 0 1,0 0 0,0 0 0,-1 0 0,3-1 0,-1 0 0,0 1-1,0-1 0,-1 0 0,1 0 1,0 0-1,-1-1 0,1 1 1,0 0-1,-1-1 0,0 1 1,1-1-1,1-2 0,4-6-3,0 0-1,-1-1 1,0 0-1,5-13 1,16-52-210,71-269-482,-84 293 516,-7 19-633,-7 32 776,1 1 0,-1 0 0,0-1 0,0 1 0,0 0 1,0-1-1,0 1 0,0 0 0,0-1 0,0 1 0,0-1 1,0 1-1,0 0 0,0-1 0,0 1 0,0 0 0,0-1 1,0 1-1,0 0 0,0-1 0,0 1 0,0 0 0,-1-1 1,1 1-1,0 0 0,0-1 0,0 1 0,-1 0 0,1-1 1,0 1-1,0 0 0,-1 0 0,1 0 0,0-1 0,-1 1 1,1 0-1,0 0 0,-1-1 0,0 2-28,0-1 0,0 0-1,0 1 1,0-1 0,0 1 0,0-1 0,1 1 0,-1-1-1,0 1 1,0 0 0,0 0 0,-1 1 0,-23 25-380,-40 56 0,-14 37 515,24-35-41,1-7 517,-116 131 1,164-203-333,0 0-1,-12 8 1,18-13-205,-1-1-1,0 1 0,0 0 1,0-1-1,0 0 0,0 1 0,0-1 1,1 1-1,-1-1 0,0 0 1,0 0-1,0 0 0,0 1 1,0-1-1,0 0 0,-2-1 1,3 1-13,-1 0 0,1-1 0,-1 1 0,0 0 0,1-1 0,-1 1 1,1-1-1,-1 1 0,1-1 0,-1 1 0,1-1 0,0 1 0,-1-1 0,1 0 1,0 1-1,-1-1 0,1 0 0,0 1 0,0-1 0,-1 0 0,1 1 1,0-1-1,0 0 0,0-1 0,-1-14-70,1 1-1,0-1 1,1 0-1,5-26 1,-3 24-47,6-34-292,30-91 0,29-46-158,-66 185 543,2-6-113,-3 8 62,0-1 1,1 1-1,-1-1 1,0 0-1,0 0 1,-1 1 0,1-1-1,-1 0 1,1 0-1,-1 0 1,0 0-1,0 0 1,0-3-1,-4 4-172,-3 7 11,-7 5 246,1 1 1,1 1-1,0 0 0,0 1 0,1 0 0,1 1 1,0 0-1,-8 17 0,-9 20 165,-20 60 0,8-20-13,-38 66 964,68-143-209,10-23-557,11-27-271,0 1-1,2 0 1,29-51 0,-12 36-648,56-73 1,-81 115 343,-3 5-53,-8 12-94,-27 51 219,-57 99-31,75-138 204,-1-1 0,0 0 0,-2-1 1,0-1-1,-23 20 0,33-33 45,1 0 0,-1 0 1,-1-1-1,1 0 0,-1 0 0,1-1 0,-1 1 0,0-2 1,-16 4-1,21-5-62,0-1 0,-1 0 0,1 1 0,-1-1 0,1-1 0,-1 1 0,1-1 0,0 1 0,-1-1 0,1 0 0,0 0 0,0 0 0,-1-1 0,1 1 0,0-1 0,0 0 0,0 1 0,1-1 0,-1-1 0,0 1 0,1 0 0,-1-1 0,1 1 1,0-1-1,0 0 0,-3-5 0,-6-13-131,1 0 1,-13-43 0,-5-14-98,21 63 178,-1 0 0,0 0 0,-1 1 0,-1 0 0,0 1 0,-14-14 0,16 19-11,0 0 0,-1 1 0,0 0-1,-1 1 1,0-1 0,0 2 0,0 0 0,0 0 0,-22-7 0,11 8-57,0 0 0,-1 1 0,1 1 0,-1 1 0,0 1 0,-34 4 0,5 3 42,1 2-1,-92 28 0,-100 50-53,115-40 84,-100 32 103,-50 19-26,320-124-833,54-23 364,30-23 52,127-46 157,17 14 236,-233 90-29,689-211 656,-703 219-573,-50 11 259,-511 98 884,-162 37-880,695-139-350,-279 61 95,7-18 252,240-40-237,-42-2 0,71-2-82,0 0-1,0-1 1,0 0 0,0 0-1,-12-5 1,18 6-28,0-1 1,0 1-1,0-1 0,0 1 0,0-1 1,0 0-1,0 1 0,0-1 0,0 0 0,1 1 1,-1-1-1,0 0 0,1 0 0,-1 0 0,0 0 1,1 0-1,-1-1 0,1 0-9,-1 1-1,1 0 1,0 0-1,0 0 1,0-1-1,1 1 1,-1 0 0,0 0-1,0 0 1,1-1-1,-1 1 1,0 0-1,1 0 1,0 0-1,-1 0 1,1 0 0,-1 0-1,1 0 1,1-1-1,6-6-192,0 0-1,0 1 1,0 0-1,19-11 1,87-48-526,71-24 230,42-25 272,-28 23 157,4 9-1,243-64 1,-183 83-8,-42 18 43,-37 15-11,35 7-207,-198 24 260,-21 0-9,0 0-1,0 0 1,0 0-1,0 0 1,0-1-1,0 1 0,0 0 1,1 0-1,-1 0 1,0 0-1,0 0 1,0 0-1,0 0 1,0 0-1,0 0 0,0 0 1,0 0-1,1 0 1,-1 1-1,0-1 1,0 0-1,0 0 1,0 0-1,0 0 0,0 0 1,0 0-1,0 0 1,0 0-1,1 0 1,-1 0-1,0 0 1,0 0-1,0 0 0,0 0 1,0 1-1,0-1 1,0 0-1,0 0 1,0 0-1,0 0 1,0 0-1,0 0 0,0 0 1,0 0-1,0 0 1,0 1-1,0-1 1,0 0-1,0 0 1,0 0-1,0 0 0,0 0 1,0 0-1,0 0 1,0 1-1,0-1 1,0 0-1,0 0 1,0 0-1,-3 2 12,0 0-1,-1 0 1,1-1-1,-1 1 1,-5 1-1,-103 32 89,-10 3-45,-79 38 25,-678 197 112,44-125 560,654-128-373,48-17 138,118-3-469,-1-2 0,1 1 0,-28-8 0,40 8-72,0 1-1,1-1 1,-1 0 0,0-1 0,0 1-1,0 0 1,1-1 0,-1 0 0,1 1-1,-1-1 1,1 0 0,0 0 0,0-1-1,0 1 1,0 0 0,0-1 0,-3-4-1,4 4-3,1 0 0,-1 0-1,0-1 1,1 1-1,0 0 1,-1 0-1,1-1 1,1 1-1,-1 0 1,0-1-1,1 1 1,0 0-1,-1 0 1,1-1-1,0 1 1,1 0-1,1-4 1,4-6-127,1-1 0,1 1 1,-1 1-1,2-1 0,20-19 1,1 2-126,68-47 0,-48 42 192,70-35 0,214-75-13,14 33-22,-197 71-72,286-39 0,-329 72 86,-90 8 52,1 0 1,-1 1-1,22 5 0,-38-5 58,1-1 0,0 1-1,-1 0 1,1 0 0,-1 1-1,0-1 1,6 4-1,-8-5 14,-1 1-1,1-1 1,-1 1-1,0-1 0,1 1 1,-1-1-1,1 1 0,-1-1 1,0 1-1,1-1 0,-1 1 1,0-1-1,0 1 0,0-1 1,1 1-1,-1 0 0,0-1 1,0 1-1,0 0 1,0 0 26,0 0 1,-1 1 0,1-1 0,0 0-1,-1 0 1,1 0 0,0 0 0,-1 0-1,0 0 1,1 0 0,-1 0 0,1 0-1,-2 1 1,-3 2 26,1 0 0,0 0 0,-1 0 0,0-1 0,0 1 0,0-1 0,0-1 0,-7 4 0,-63 22 275,34-14-226,-129 53 156,-49 27 16,-171 68-80,-8-24-58,176-79 164,119-36 76,-119 12-1,200-33-295,0 0 0,-37-4 1,56 2-91,0 0 1,0 0 0,0-1 0,0 1-1,0-1 1,0 0 0,0 0 0,0 0 0,0 0-1,0-1 1,1 1 0,-1-1 0,1 1-1,-1-1 1,1 0 0,-1 0 0,1 0 0,0-1-1,-2-1 1,3 0-20,-1 1 0,1-1 0,0 0 1,0 1-1,0-1 0,0 0 0,1 0 0,0 1 0,-1-1 0,1 0 0,1 0 0,-1 0 0,1 1 1,1-8-1,0 1-98,1 0 1,0 0-1,1 0 1,0 0-1,1 1 1,0-1-1,0 1 1,1 0-1,10-13 1,2 3-32,0 0 0,1 1-1,22-15 1,119-78-282,47-14 207,149-67-37,17 36 85,-151 88 97,-44 21 10,44 0-262,-211 46 316,0 0-1,15 0 0,-17 4 202,-9-3-182,0 0-1,0 0 1,0 1-1,0-1 1,0 0-1,0 1 1,0-1-1,0 0 1,0 0-1,-1 1 1,1-1-1,0 0 1,0 0-1,0 1 1,0-1-1,0 0 1,-1 0-1,1 0 1,0 1-1,0-1 1,0 0-1,-1 0 1,1 0-1,0 0 1,0 1-1,-1-1 1,1 0-1,0 0 1,-17 10 215,-24 9 0,-81 38 421,-44 22-256,-360 124-151,261-106-54,102-35-86,-297 109 172,-9-33 343,298-108-261,150-27-207,0-2 1,0-1-1,-37-4 0,53 4-124,0-1-1,1 0 0,-1 0 0,0 0 1,1-1-1,-1 1 0,1-1 0,0-1 1,0 1-1,-1 0 0,1-1 0,-6-5 1,8 5-32,0 1 1,1 0 0,-1 0 0,1-1-1,0 1 1,0-1 0,0 1 0,0-1-1,0 0 1,0 1 0,1-1-1,-1 0 1,1 0 0,0 1 0,0-1-1,0 0 1,0 0 0,0 1-1,1-1 1,-1 0 0,2-4 0,0 1-20,0-1 1,1 0 0,0 0 0,0 1 0,0-1 0,1 1 0,0 0 0,0 0 0,0 1 0,1-1 0,9-7-1,5-3-81,0 0 0,31-16 0,108-57-166,37-7-38,156-52 75,14 27 160,-133 66-37,-39 13 21,64-1-144,-187 38 149,-43 8 57,-27-3 37,1 0 0,-1 0 0,0 0 0,0 0-1,1 0 1,-1 0 0,0 1 0,1-1 0,-1 0 0,0 0-1,0 0 1,1 0 0,-1 0 0,0 1 0,0-1-1,0 0 1,1 0 0,-1 0 0,0 1 0,0-1-1,0 0 1,1 0 0,-1 1 0,0-1 0,0 0-1,0 1 1,0-1 11,0 1 0,-1-1 0,1 1 1,0-1-1,-1 1 0,1-1 0,0 1 0,-1-1 0,1 1 0,-1-1 0,1 1 0,-1-1 0,1 0 0,-1 1 0,1-1 0,-1 0 0,1 0 0,-2 1 0,-15 6 101,0 0 1,-1-1-1,0 0 0,-29 3 0,-5 3 88,-659 137 1445,580-135-1182,-1-5-1,-219-14 1,279-1-1346,38 2-4010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15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251 418 1312,'6'-9'6059,"-12"10"-5025,1-2-592,0 1 1,1-1-1,-1 0 1,1 0-1,0-1 0,-1 1 1,-5-4-1,3 2-24,1 1 0,0-1 0,-9-1 0,8 3-233,0 1 0,0-1 0,0 1 0,0 0 0,0 1 0,0 0 0,0 0 0,0 0 0,0 1 0,0 0 0,1 1 0,-12 4 0,14-4-153,1-1 0,-1 1 0,1-1 0,-1 1 0,1 0 0,0 0 0,0 1 0,0-1 0,0 1 0,1-1 0,-1 1 0,1 0 0,0 0 0,0 0 0,0 0 0,1 0 0,0 1 0,0-1 0,0 0 0,-1 8 0,1-2 5,1 0 0,0 0 0,1 0 0,0 0 1,4 16-1,-3-21-36,-1 1 1,1-1-1,1 1 1,-1-1-1,1 0 1,0 1 0,0-2-1,0 1 1,1 0-1,7 7 1,-10-10 16,0-1 0,0 0 0,0 0-1,1 0 1,-1-1 0,0 1 0,0 0 0,1 0 0,-1-1 0,1 1 0,-1-1 0,1 1-1,-1-1 1,1 0 0,-1 1 0,1-1 0,-1 0 0,1 0 0,-1 0 0,1 0 0,2-1 0,-1 0 13,-1 0 0,1 0 0,-1 0 0,1 0 0,-1-1 0,1 1 0,-1-1 0,0 0 0,0 1 0,0-1 0,2-2 0,4-5 72,-2 0 0,1 0-1,-1-1 1,8-16 0,-5 6 7,-1 0 0,7-24 0,-11 29-92,-1 0 0,-1 1 0,0-1-1,-1 0 1,-1-1 0,0 1 0,-1 0 0,0 0-1,-6-19 1,0 4 6,-1 0-1,-2 1 1,-21-44-1,22 54 31,-1 1-1,-14-21 1,19 32-74,0 1 1,0 0-1,-1 0 0,0 1 1,0-1-1,0 1 1,0 1-1,-11-7 0,16 10-18,0 1 0,1-1 0,-1 0 0,0 1 0,0 0 1,0-1-1,0 1 0,0-1 0,0 1 0,0 0 0,0 0 0,0-1 0,0 1 0,0 0 0,-1 0 0,1 0 0,0 0 0,0 0 0,0 1 0,0-1 0,0 0 0,0 0 0,0 1 0,0-1 0,0 0 0,0 1 0,0-1 0,0 1 0,0 0 0,1-1 0,-1 1 0,0-1 0,0 1 0,0 0 0,1 0 0,-1 0 0,0-1 0,1 1 0,-1 0 0,1 0 0,-1 0 0,0 2 0,0-1-338,1 1-1,-1 0 1,0 0-1,1 0 1,0 0-1,-1-1 1,1 1 0,1 0-1,-1 0 1,0 0-1,1 0 1,-1-1-1,1 1 1,1 4 0,10 13-1576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16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1 817 2240,'4'8'247,"-2"-5"526,-1-1 1,0 1 0,0 0 0,0 0 0,0 0-1,0-1 1,0 6 971,-1-8-1653,-1 0 0,0 0-1,1 0 1,-1 0 0,0 0 0,1-1 0,-1 1 0,1 0 0,-1-1 0,0 1 0,1 0 0,-1-1 0,1 1 0,-1-1 0,1 1 0,-1-1-1,1 1 1,-1-1 0,1 1 0,0-1 0,-1 1 0,1-1 0,0 0 0,-1 1 0,1-1 0,0 0 0,0 1 0,0-1 0,0 0 0,-1 1-1,1-1 1,0 0 0,0 0 0,1-28 147,-1 26-62,2-50 233,1-24 183,2 30-353,8-70 330,-8 81-487,3 0-1,1 1 0,1 0 1,2 0-1,1 1 0,2 1 1,1 0-1,31-45 1,-32 57-95,36-48-93,-44 60 113,0 1 0,1 1-1,0-1 1,1 1 0,16-10 0,-23 16 17,0 0 0,1 0 0,-1 0 0,1 0 0,-1 0 0,1 0 0,0 1 0,-1-1 0,1 1 0,0 0 0,-1 0 0,1 0 0,0 0 0,-1 0 0,1 0 0,-1 1 0,1-1 0,0 1 0,-1 0 0,1 0 0,-1 0 0,1 0 0,-1 0 0,0 1 0,1-1 0,-1 1 0,3 2 0,-1-1 57,-1 0-1,0 1 1,0-1 0,-1 0 0,1 1 0,0 0 0,-1 0 0,0-1 0,0 2 0,0-1 0,-1 0 0,1 0 0,-1 0 0,0 1 0,1 7 0,-2-3 194,1 0 1,-2 1 0,1-1-1,-3 11 1,3-17-170,-1 1-1,0-1 1,0 0 0,-1 0 0,1 0 0,0 0 0,-1 0 0,0 0 0,0 0 0,0 0 0,0 0-1,0-1 1,-1 1 0,1-1 0,-4 3 0,0 0-46,0-1-1,-1 0 1,1 0 0,-1 0-1,0-1 1,0 0 0,0 0-1,-1-1 1,1 0 0,-1 0-1,1-1 1,-1 0 0,1 0-1,-1-1 1,-11-1 0,-4-4-1011,20 4 395,0 0-1,-1 0 0,1 0 1,0 1-1,0-1 0,-1 1 0,1 0 1,0 0-1,-4 0 0,10 16-5214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17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8 188 3072,'-7'-20'976,"7"20"-873,0-1 1,0 1-1,0-1 0,-1 1 1,1-1-1,0 1 1,0-1-1,0 1 0,0-1 1,0 1-1,0-1 0,0 0 1,0 1-1,0-1 1,0 1-1,0-1 0,1 1 1,-1-1-1,0 1 1,0-1-1,0 1 0,1-1 1,-1 1-1,0 0 0,1-1 1,-1 1-1,0-1 1,1 1-1,-1 0 0,0-1 1,1 1-1,0-1 1,-1 1-27,0 0 1,1 0 0,-1 0 0,0 0 0,1 0 0,-1 0 0,0-1 0,1 1-1,-1 0 1,0 0 0,1 0 0,-1 0 0,0 1 0,1-1 0,-1 0 0,0 0-1,1 0 1,-1 0 0,0 0 0,1 0 0,-1 0 0,0 1 0,1-1 0,-1 0-1,0 0 1,0 0 0,1 1 0,-1-1 0,0 0 0,0 0 0,0 1 0,1-1-1,-1 0 1,0 1 0,0-1 0,0 0 0,0 1 0,1-1 0,-1 0 0,0 0-1,0 1 1,1 8 392,0 0 0,0 0 0,-1 0 0,-1 15 0,0 12 332,2-28-693,1 34 1575,-5 82 0,2-95-702,1-30-972,-1 0 0,1 0-1,0 0 1,0 0 0,0 0 0,0 0 0,0 0 0,0 0 0,0 0 0,0-1 0,0 1 0,1 0 0,-1 0-1,1-1 1,5-21 32,-4 18-40,24-118-123,-17 78-61,17-55-1,-25 97 183,26-69-195,-24 66 133,0 0 1,1-1 0,0 1 0,0 1 0,0-1-1,0 0 1,1 1 0,10-9 0,-14 13 54,0 1-1,0-1 1,0 0 0,1 0 0,-1 1-1,0-1 1,0 0 0,0 1 0,1 0-1,-1-1 1,0 1 0,1 0 0,-1-1 0,0 1-1,1 0 1,-1 0 0,1 0 0,-1 0-1,0 0 1,1 1 0,-1-1 0,2 1-1,-1 0 32,0 0-1,0 0 0,0 0 0,-1 1 1,1-1-1,-1 0 0,1 1 0,-1-1 1,1 1-1,-1 0 0,0 0 0,0-1 0,2 3 1,0 3 30,-1-1 1,1 1 0,-1-1-1,0 1 1,0 0 0,-1-1-1,0 1 1,0 8-1,-1-7-18,0 0-1,-1-1 0,0 1 1,0-1-1,-1 1 0,1-1 1,-2 1-1,1-1 0,-1 0 1,-1 0-1,1 0 0,-1 0 1,0-1-1,0 1 0,-1-1 1,0 0-1,0-1 0,-1 1 1,1-1-1,-1 0 0,0 0 1,-1-1-1,-11 7 0,-10 3-163,27-14 130,1 0-1,0 0 0,0 0 0,0 0 0,0 0 1,-1 0-1,1 0 0,0 1 0,0-1 0,0 0 0,0 0 1,0 0-1,-1 0 0,1 0 0,0 1 0,0-1 1,0 0-1,0 0 0,0 0 0,0 0 0,0 1 1,0-1-1,0 0 0,0 0 0,-1 0 0,1 1 0,0-1 1,0 0-1,0 0 0,0 0 0,0 1 0,0-1 1,1 0-1,-1 0 0,0 0 0,0 1 0,0-1 0,0 0 1,0 0-1,0 0 0,0 0 0,0 1 0,0-1 1,0 0-1,1 0 0,-1 0 0,0 0 0,0 0 1,0 1-1,0-1 0,0 0 0,1 0 0,-1 0 0,12 10 555,-8-7-365,133 88 2470,-108-73-5450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18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86 2976,'-15'0'971,"15"0"-934,-1 0 0,1 0 1,-1 0-1,1 0 1,-1 0-1,0 0 1,1 0-1,-1 1 1,1-1-1,-1 0 0,1 0 1,-1 1-1,1-1 1,-1 0-1,1 1 1,-1-1-1,0 1 0,-4 3 1071,1-3-672,-1 1 283,-1 0 1,1 0-1,-1-1 0,1 0 1,-1 0-1,-11 0 1,7 0 213,1 0 0,0 1 1,-1 0-1,1 1 0,-17 7 0,29-9-605,0 1-1,-1 0 0,1-1 1,0 0-1,0 1 0,0-1 1,5 1-1,18 4-164,1 0 1,0-2-1,0-1 1,0-2-1,38-1 1,132-22 72,-187 21-237,346-55-71,6-1 475,-294 48-1062,82-1 0,-146 10 262,-1 0-384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19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190 286 2976,'-2'-1'340,"-1"-2"-1,0 1 1,1 0 0,-1 0-1,1-1 1,0 0 0,-1 1 0,-1-5-1,0 1 1116,3 5-1223,0 0 0,-1 0 1,1 0-1,0 0 0,-1 0 0,1 0 1,0 1-1,-1-1 0,1 0 0,-1 1 1,1-1-1,-1 1 0,1-1 1,-1 1-1,0 0 0,1 0 0,-1 0 1,1 0-1,-1 0 0,0 0 0,1 0 1,-1 0-1,1 0 0,-1 1 1,1-1-1,-4 2 0,0 0 131,0 0 0,0 0-1,1 0 1,-1 0 0,0 1-1,-7 6 1,5-2-231,-1 1 0,1 0 0,1 1 0,-1 0 0,1 0 0,1 0 0,0 1 0,0-1 0,1 1-1,0 1 1,1-1 0,0 0 0,0 1 0,1-1 0,1 1 0,0 0 0,0 0 0,1 10 0,1-18-119,-1 0 0,0-1 1,1 1-1,0-1 0,-1 1 1,1-1-1,0 1 0,0-1 1,0 1-1,1-1 0,-1 0 1,1 0-1,-1 1 0,4 2 1,-4-4-2,1 1 0,-1-1 0,1 0 0,-1 0 1,1-1-1,0 1 0,-1 0 0,1 0 0,0-1 0,0 1 1,-1-1-1,1 1 0,0-1 0,0 0 0,0 0 1,-1 0-1,1 0 0,0 0 0,0 0 0,0 0 0,-1-1 1,4 0-1,0-1 20,0 0 1,0 0 0,0 0-1,0-1 1,-1 0 0,1 0-1,-1 0 1,0 0-1,0-1 1,0 0 0,0 1-1,0-1 1,4-8 0,1-2 69,0-1-1,11-29 1,-13 29-84,-1-1 0,0 0-1,-2 0 1,0 0 0,0 0-1,-2-1 1,0 0 0,-1 1-1,0-1 1,-2 0 0,0 0-1,-1 1 1,0-1 0,-1 1-1,-8-23 1,8 31-24,-1 1-1,0 0 0,0 0 1,0 0-1,-1 0 1,0 1-1,0 0 1,0 0-1,-1 0 1,-8-5-1,11 8-48,-1 0 0,1 1 0,-1-1 1,0 1-1,0 0 0,0 0 0,0 0 0,0 1 0,-1-1 0,1 1 0,0 0 1,-1 0-1,1 1 0,-1-1 0,1 1 0,-1 0 0,1 0 0,-10 2 0,13-2-78,0 0-1,0 1 0,0-1 0,0 0 1,-1 1-1,1-1 0,0 1 0,0 0 1,0-1-1,0 1 0,0 0 0,0 0 0,1-1 1,-1 1-1,0 0 0,0 0 0,0 0 1,1 0-1,-1 0 0,0 0 0,1 0 1,-1 0-1,1 0 0,0 1 0,-1-1 1,1 0-1,0 0 0,0 0 0,-1 1 0,1-1 1,0 0-1,0 0 0,0 0 0,1 1 1,-1-1-1,0 0 0,0 0 0,1 0 1,0 3-1,0-1-509,0 1-1,1-1 1,-1 0 0,1 0 0,0 0 0,0 1 0,0-2 0,1 1-1,-1 0 1,1 0 0,-1-1 0,5 4 0,13 7-1917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19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0 4384,'1'9'7487,"-5"5"-4682,-5 13-948,-3 1-483,-31 92 1550,37-99-2589,-18 61 500,-13 96 1,36-172-771,-1 7 28,0 0 1,1 1 0,2 20 0,-1-32-86,0 1 0,0 0 0,1 0 0,-1 0 0,1-1 0,0 1 0,0 0 0,0-1 0,0 1 0,0-1 0,1 1 0,-1-1 0,1 0 0,0 1 0,-1-1 0,1 0 0,0 0 0,0 0 0,1 0 0,-1-1 0,0 1 0,5 2 0,-1-1-25,0-1 0,1 0 0,-1 0 1,1-1-1,0 0 0,-1 0 1,12 0-1,2-2-92,25-3 0,-18 0-441,-22 4-216,0-1-1,0 0 1,0-1 0,9-3-1,6-5-4536,-8 7 1703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0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41 199 5056,'-25'-12'1642,"24"12"-1435,0 0 0,0-1-1,0 1 1,0-1-1,0 1 1,1-1-1,-1 1 1,0-1-1,0 1 1,1-1-1,-1 0 1,0 1-1,1-1 1,-1 0-1,0 0 1,1 1-1,-1-1 1,1 0-1,0 0 1,-1-2 0,1 3-22,0-1 0,0 0 0,0 0 0,0 0 0,0 1 0,1-1 0,-1 0 0,0 0 0,0 1 0,1-1 1,-1 0-1,1 1 0,-1-1 0,0 0 0,1 1 0,-1-1 0,1 1 0,0-1 0,0 0 0,3-2 537,1 0-1,-1 0 1,1 0-1,0 1 1,7-3-1,49-18 2094,76-29-862,-101 38-2129,72-19 1,-45 20-3981,-45 10-73,-1 6 1323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5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7040,'3'-2'5647,"7"1"-3584,15 1-1349,-22 0-328,94 9 1698,-51-3-2088,8-1-83,101 14-855,-127-11-1858,-5 0 763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2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1728,'-16'-3'11001,"15"3"-10760,-8 4 2927,13-2-3111,-1-1 0,0 1-1,1-1 1,0 1 0,-1-1-1,1 0 1,0-1 0,0 1-1,6 0 1,36-5 126,-5 1 118,1 3-153,80-2 690,-42 2-157,-33 1-226,-47-1-471,1 0-1,-1 0 1,1-1-1,-1 1 1,1 0-1,-1 0 1,0 0-1,1-1 1,-1 1-1,1 0 0,-1 0 1,0-1-1,1 1 1,-1 0-1,0-1 1,1 1-1,-1-1 1,0 1-1,0 0 1,1-1-1,-1 1 0,0-1 1,0 1-1,0 0 1,0-1-1,0 1 1,1-1-1,-1 1 1,0-1-1,0 1 1,0-1-1,0 1 1,0-1-1,0 1 0,0-1 1,-1 1-1,1-1 1,0 1-1,0 0 1,0-1-1,-1 0 1,1 0-303,0 0 1,0 0-1,-1 0 1,1-1 0,0 1-1,-1 0 1,1 0-1,-1 0 1,0 0-1,1 0 1,-1 0 0,0 0-1,1 1 1,-1-1-1,0 0 1,0 0-1,-1-1 1,-3 2-1207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3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4576,'1'-5'10525,"12"3"-8773,44-2 1752,-16-3-3008,1 2 0,1 2 0,55 3 0,-31 0-1115,4 1-8207,-53 2 5786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5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11 161 1728,'-10'3'9722,"12"-10"-8644,23-22-246,-15 15-796,1 0 1,1 1-1,0 0 1,1 1-1,0 0 1,24-15 0,-32 23-6,1 1 1,-1 1-1,1-1 1,0 1 0,0 0-1,0 0 1,0 1-1,1 0 1,-1 0 0,0 0-1,0 1 1,1 0-1,-1 0 1,0 0-1,10 3 1,-12-2 51,0 0-1,0 0 1,1 0-1,-1 1 1,0 0 0,0 0-1,0 0 1,-1 0-1,1 1 1,-1 0 0,1-1-1,-1 1 1,0 0-1,0 1 1,0-1 0,0 0-1,0 1 1,-1 0-1,0 0 1,0-1 0,0 1-1,2 6 1,-3-5-13,0 0 1,0 0-1,-1-1 1,1 1-1,-1 0 1,-1 0-1,1 0 1,0-1 0,-1 1-1,0 0 1,-3 7-1,-1 3 92,0-1 1,-10 17-1,-14 26-82,-98 185 784,104-208-665,17-27-131,1 1-1,0-1 1,0 1-1,1 0 1,0 0 0,-4 12-1,8-20-68,0 0 0,0 0 0,0 0 0,0 0 0,0 0 0,0 0 0,0 0 0,0 0 0,0 1 0,0-1 0,0 0 0,0 0 0,0 0 0,0 0 0,0 0 0,0 0 0,0 0 1,1 0-1,-1 1 0,0-1 0,0 0 0,0 0 0,0 0 0,0 0 0,0 0 0,0 0 0,0 0 0,0 0 0,0 0 0,0 0 0,0 0 0,0 0 0,1 0 0,-1 0 0,0 0 0,0 1 0,0-1 0,0 0 0,0 0 0,0 0 0,0 0 0,0 0 0,0 0 0,1 0 0,-1 0 0,0 0 0,0 0 0,0 0 0,0 0 0,9-3 188,18-8 422,-16 6-423,4-1-49,0 0 0,0 1 0,0 0 0,1 1 0,0 1 1,0 1-1,0 0 0,0 1 0,0 0 0,1 2 0,-1 0 0,18 3 0,-10 2-117,28 9 0,-21-1-2674,-27-12 2019,0 2-389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31 2080,'0'-2'320,"-1"0"0,1 0 0,0 0 0,0 0 0,-1 0 0,1 0 0,0 0 0,1 0 0,-1 0 0,2-8 2891,-3 22-950,-1-1-1408,2-1 0,-1 1 1,3 16-1,-1 6 96,7 262 4555,-6-229-5166,5 84-164,-6-103-5416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0 4320,'-1'1'107,"0"-1"0,0 1 0,0 0-1,1-1 1,-1 1 0,0 0 0,1 0 0,-1 0 0,0-1 0,1 1 0,-1 0 0,1 0 0,-1 0-1,1 0 1,-1 0 0,1 0 0,0 0 0,0 0 0,-1 0 0,1 1 0,-1 4 149,-4 4 392,1-1 0,-1 0 0,0-1-1,-1 1 1,0-1 0,0 0 0,-1-1 0,0 1 0,0-1 0,0-1-1,-1 1 1,-17 9 0,0-1-327,-1-1 0,-1-1 0,-29 9 0,10-8-233,28-9-137,-24 11 0,42-16 63,-1 0 0,0 0 1,1 0-1,-1 0 0,1 1 1,-1-1-1,0 0 0,1 0 0,-1 1 1,1-1-1,-1 0 0,1 1 1,-1-1-1,1 1 0,-1-1 0,1 1 1,-1-1-1,1 1 0,-1-1 1,1 1-1,0-1 0,-1 1 0,1 0 1,0-1-1,0 1 0,0 0 1,-1-1-1,1 1 0,0-1 0,0 1 1,0 0-1,0-1 0,0 1 1,0 0-1,0-1 0,0 2 0,2 0 215,-1 1-1,1-1 1,-1 0-1,1 1 1,0-1-1,0 0 0,3 2 1,5 5 236,18 18 820,36 27 0,-34-30-930,38 39 0,-2 6-1880,-57-64 271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85 4320,'-3'-1'11445,"15"-3"-10897,1 0 0,0 1-1,0 1 1,0-1 0,0 2 0,21 0 0,-4-1-202,25-2 205,279-24 621,64-2-564,-339 31-524,-33 0-1603,28-3-1,-44 1-1084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4224,'-2'29'9266,"-4"44"-6810,-7 109 497,2-58-1767,7-67-508,-4 57 577,8-90-1012,1 0-1,7 42 1,-8-64-234,0-1 0,1 1 1,-1-1-1,0 1 0,1-1 0,-1 1 0,1-1 1,0 1-1,-1-1 0,1 0 0,0 1 0,0-1 0,2 2 1,-2-2-19,-1-1 1,1 0 0,0 0-1,-1 0 1,1 1-1,0-1 1,-1 0 0,1 0-1,0 0 1,0 0 0,-1 0-1,1 0 1,0-1-1,-1 1 1,1 0 0,0 0-1,-1 0 1,1-1-1,0 1 1,-1 0 0,1-1-1,0 1 1,-1 0 0,1-1-1,-1 1 1,1-1-1,-1 1 1,1-1 0,0 0-1,6-6-253,0 0-1,-1-1 1,8-10-1,9-12-575,-8 12 431,-2 3 145,17-15 0,-27 26 240,1 1 0,0 0 0,0 0 0,0 1 0,0-1 0,0 1 0,1 0 0,-1 0-1,10-3 1,-13 5 39,-1 0-1,1 0 0,0 0 0,0 0 0,-1 0 0,1 0 0,0 0 0,0 0 0,-1 0 0,1 0 1,0 0-1,-1 0 0,1 1 0,0-1 0,-1 0 0,1 0 0,0 1 0,-1-1 0,1 1 1,0-1-1,-1 0 0,1 1 0,0 0 0,0 1 64,0-1 0,0 0 1,0 1-1,-1-1 0,1 1 0,0-1 0,-1 1 1,0-1-1,1 1 0,-1 2 0,1 5 318,-1 0 1,0 0-1,-1 11 0,0-14-332,-8 57 472,0-7-3049,8-49 1876,0 4-3019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29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1 5408,'-4'2'371,"1"-1"0,-1 1 0,1 0-1,-1 1 1,1-1 0,0 1 0,0-1 0,0 1 0,1 0 0,-5 6 0,-2 4 1389,-10 19 0,8-13-219,-4 5-628,-2-1 0,0 0 0,-1-1-1,-1-1 1,-2-1 0,-27 23 0,27-28-1077,1-1 1,-38 18-1,37-22-1035,0-1 0,-1-1 1,-23 5-1,-2 0-7393,37-10 4859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0:3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51 1888,'-26'-8'19151,"72"7"-18788,0-1 0,-1-3-1,87-19 1,-110 13-3952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38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166 570 1984,'-8'2'3902,"0"7"-2771,-4 3-1199,-10 3 524,-25 23 0,29-24-387,13-11-74,1 0 1,0 0-1,0 1 1,0-1-1,0 1 1,0-1 0,1 1-1,0 1 1,0-1-1,0 0 1,0 1-1,-3 7 1,6-12 5,0 1 1,0-1 0,0 0-1,0 1 1,0-1 0,0 1-1,0-1 1,0 0 0,0 1-1,0-1 1,0 1 0,0-1-1,0 0 1,0 1 0,0-1-1,0 1 1,0-1 0,0 0-1,1 1 1,-1-1 0,0 0-1,0 1 1,1-1 0,-1 0-1,0 1 1,0-1 0,1 0-1,-1 1 1,0-1 0,1 0-1,-1 0 1,0 0 0,1 1-1,-1-1 1,0 0 0,1 0-1,-1 0 1,0 0-1,1 0 1,-1 1 0,1-1-1,-1 0 1,0 0 0,1 0-1,0 0 1,23-2 30,-19 2-50,120-20 354,-119 20-282,0 0-1,0 0 1,0 0 0,0 0-1,0 1 1,0 0-1,0 0 1,8 3-1,-12-3-11,0 0 0,0 0 0,0 0 0,-1 0 0,1 0 0,0 1 0,0-1 0,-1 0 0,1 1 0,-1-1 1,1 1-1,-1 0 0,0-1 0,0 1 0,0 0 0,0 0 0,0 0 0,0 0 0,0 0 0,0 0 0,-1 0 0,1 0 0,-1 0 0,1 0 0,-1 0 0,0 0 0,0 3 0,0 5 124,-1 1-1,0-1 1,-1 1 0,0-1 0,0 0-1,-1 1 1,-1-1 0,1-1 0,-11 20-1,10-23-128,0 0 0,0 0-1,-1 0 1,0 0 0,0 0 0,0-1-1,-1 0 1,1 0 0,-1-1-1,-1 0 1,1 0 0,0 0 0,-1-1-1,-11 5 1,18-8-47,0 0 0,-1 0 0,1 1 0,0-1 0,-1 0 0,1 0 0,-1 0 0,1 0 0,0 0 0,-1 0 0,1 0 0,-1 0 0,1 0 0,0 0 1,-1 0-1,1 0 0,-1 0 0,1 0 0,0 0 0,-1 0 0,1 0 0,0 0 0,-1-1 0,3-6-244,-1 5 227,1 1 0,-1-1 0,1 0 0,-1 1 0,1-1 0,0 1 0,3-3 0,6-1 53,-1-1 0,0-1 0,0 1 0,0-1 0,12-13 0,41-48 15,-24 25 12,40-30 32,1-1 310,-58 44-667,-19 25 221,-5 4-165,-8 8-146,1 4 406,1 0-1,-1 1 1,2 0-1,0 0 1,0 0 0,1 1-1,1 0 1,-7 22 0,9-26-22,1 0 1,0 1-1,1-1 1,0 1 0,0-1-1,1 1 1,0-1 0,1 1-1,0-1 1,1 1-1,-1-1 1,2 1 0,5 15-1,-7-23-10,0-1 1,0 1-1,-1 0 0,1-1 0,0 1 0,1-1 1,-1 1-1,0-1 0,0 0 0,0 1 0,1-1 1,-1 0-1,1 0 0,-1 0 0,1 0 0,-1 0 0,1 0 1,0-1-1,0 1 0,-1 0 0,1-1 0,0 1 1,0-1-1,-1 0 0,1 0 0,0 0 0,0 0 0,0 0 1,0 0-1,-1 0 0,1 0 0,0-1 0,0 1 1,0 0-1,2-2 0,3-1 59,-1 0 0,1 0 0,-1-1 1,0 0-1,0 0 0,0 0 0,9-9 0,119-128 89,-121 129-104,0-1-126,1 0 0,1 0 0,18-11 0,-32 23 66,1 0 0,-1 0 0,0 0 0,1 1 0,0-1 0,-1 0 0,1 1 0,2-1 0,-3 1 16,-1 0 0,1 0 0,-1 0-1,1 0 1,0 0 0,-1 1 0,1-1-1,-1 0 1,1 0 0,-1 1 0,1-1-1,0 0 1,-1 1 0,1-1 0,-1 0 0,0 1-1,1-1 1,-1 1 0,1-1 0,-1 1-1,0-1 1,1 1 0,-1-1 0,0 1-1,1-1 1,-1 1 0,0 0 0,3 5 76,-1-1 0,0 0 0,-1 1 0,1-1 0,-1 1 0,0 0 0,0-1 0,-1 1 0,0 6 0,5 56 456,-4-55-290,2-10 90,7-18 132,-7 9-505,12-20 15,-4 4-69,23-30-1,-30 47 49,0 0 1,0 0-1,1 0 0,-1 1 1,1-1-1,0 1 0,0 0 0,0 1 1,1-1-1,0 1 0,6-2 1,-11 4 33,-1 1 0,1-1 0,0 1 0,-1 0 0,1 0 0,0-1 0,0 1 0,-1 0 0,1 0 0,0 0 0,0 0 1,-1 0-1,1 0 0,0 0 0,-1 0 0,1 0 0,0 0 0,0 0 0,-1 1 0,1-1 0,0 0 0,-1 1 1,1-1-1,0 0 0,-1 1 0,1-1 0,0 0 0,-1 1 0,1-1 0,-1 1 0,1 0 0,-1-1 0,1 1 0,-1-1 1,1 1-1,-1 0 0,0-1 0,1 1 0,-1 0 0,0-1 0,1 1 0,-1 0 0,0-1 0,0 1 0,0 0 1,0 1-1,1 4 73,-1 0 1,0 0 0,0 0-1,-3 10 1,3-11-52,-6 16 42,5-18-37,0 0-1,0-1 1,0 1-1,0 0 1,1 0-1,-1 0 1,1-1-1,0 1 1,0 0-1,0 0 1,0 0-1,1 3 1,-1-7 5,0 0 1,0 0 0,1 0 0,-1 0 0,1 0 0,-1 0 0,0 0 0,1 1 0,-1-1 0,1 0 0,0 0 0,-1 0 0,1 0 0,1 0 0,14-16-222,-12 13 98,6-6 27,0 0 1,1 0-1,0 2 0,14-9 1,-20 13 4,1 1 1,0 0 0,1 0-1,-1 0 1,1 1 0,-1 0-1,1 0 1,-1 1 0,1 0-1,8-1 1,-14 2 63,0 0 1,0 0-1,-1 0 0,1 1 0,0-1 1,-1 0-1,1 0 0,0 0 1,-1 1-1,1-1 0,0 0 1,-1 1-1,1-1 0,-1 1 1,1-1-1,-1 1 0,1-1 1,-1 1-1,1-1 0,-1 1 0,1-1 1,-1 1-1,1 0 0,-1-1 1,0 1-1,0 0 0,1-1 1,-1 1-1,0 0 0,0-1 1,1 2-1,0 25 355,-1-22-333,0 8-17,0-1 1,1 1 0,1-1 0,0 1 0,5 16 0,-5-25 12,-1 1 0,1-1 0,0 1 1,1-1-1,-1 0 0,1 0 0,-1 0 1,1 0-1,1 0 0,-1-1 0,0 1 1,1-1-1,0 0 0,-1 0 0,1 0 1,9 4-1,-10-6 14,0 0 1,0 0-1,0 0 0,1 0 1,-1-1-1,0 1 1,1-1-1,-1 0 0,0 0 1,1 0-1,-1 0 0,0-1 1,1 1-1,-1-1 1,0 0-1,0 0 0,0 0 1,0 0-1,0-1 1,0 1-1,0-1 0,0 0 1,0 0-1,4-4 0,5-4-6,-1-1 0,0-1 0,18-24 0,-23 28-57,2-3 72,0 0-1,-1 0 0,0-1 0,-1 0 0,0 0 1,5-18-1,-6 17-187,-4 14-316,0 8 181,-4 49 179,0 28-117,4-77 219,0-1 0,0 0-1,0 1 1,1-1 0,0 0-1,1 0 1,6 14 0,-8-21 16,-1 1 0,1-1 1,0 0-1,-1 1 1,1-1-1,0 0 1,0 0-1,0 1 0,0-1 1,0 0-1,0 0 1,0 0-1,1 0 1,-1-1-1,0 1 1,1 0-1,-1 0 0,0-1 1,3 2-1,-2-2-7,-1 0 1,0 0-1,1-1 0,-1 1 0,0 0 0,1 0 0,-1-1 1,0 1-1,0-1 0,1 1 0,-1-1 0,0 1 0,0-1 1,0 0-1,0 0 0,0 0 0,0 1 0,1-2 0,5-6 21,-1 0 0,0 0 0,0-1 0,7-15 0,-7 14-23,19-29-23,35-42 0,2-1 60,-38 47-73,-2-2-1,27-59 0,-31 54 68,17-69-1,-30 93-54,-2-1 1,0 1-1,-1-1 0,-1 0 0,-1 1 0,-2-29 0,1 43-33,1 0-1,-1 0 0,0-1 0,0 1 1,-3-4-1,4 7 27,0 0-1,-1 0 1,1 1 0,-1-1 0,1 0 0,0 0-1,-1 1 1,0-1 0,1 1 0,-1-1 0,1 0-1,-1 1 1,0-1 0,1 1 0,-1-1-1,0 1 1,0 0 0,1-1 0,-1 1 0,0 0-1,0 0 1,0-1 0,0 1 0,1 0 0,-1 0-1,0 0 1,0 0 0,0 0 0,0 0-1,1 0 1,-1 0 0,-1 1 0,0-1-19,-1 1-1,1 0 1,0 1 0,-1-1-1,1 0 1,0 1 0,0-1-1,0 1 1,0 0 0,0 0-1,0 0 1,1 0 0,-1 0-1,0 0 1,0 3 0,-4 5-79,-9 20 1,14-28 109,-17 45-52,1 1 0,3 1-1,-15 92 1,21-93 104,3 0-1,1 0 1,5 73 0,0-112-5,0 0 0,1 0 0,0 0 1,1 0-1,-1 0 0,8 14 0,-9-21-14,1 1-1,-1-1 0,0 0 0,1 0 0,-1 0 0,1 1 0,-1-1 0,1-1 1,0 1-1,0 0 0,0 0 0,0-1 0,0 1 0,1-1 0,-1 0 0,0 1 1,1-1-1,-1 0 0,0-1 0,1 1 0,0 0 0,-1-1 0,1 1 1,-1-1-1,1 0 0,-1 0 0,1 0 0,5 0 0,6-5 11,0 0-1,0-1 0,0 0 1,-1-1-1,0-1 0,14-9 1,-22 13-33,172-124 223,-168 120-158,1 0 0,-1-1 0,0 0 0,13-18 0,-89 104 1294,66-76-1350,-7 9 52,0 1 1,0 0-1,1 1 0,1 0 1,-6 14-1,11-22-53,-5 11-42,-5 29-1,10-41 43,1 1-1,-1-1 1,1 0-1,0 1 1,0-1-1,0 0 1,1 1-1,-1-1 1,1 1-1,-1-1 1,1 0-1,0 0 1,1 0-1,2 6 1,-4-8 8,1 0 1,-1-1-1,0 1 1,1-1-1,-1 1 1,1-1-1,-1 0 0,1 1 1,0-1-1,-1 1 1,1-1-1,-1 0 1,1 1-1,0-1 1,-1 0-1,1 0 1,0 0-1,-1 1 1,1-1-1,0 0 0,-1 0 1,1 0-1,0 0 1,0 0-1,-1 0 1,1 0-1,0 0 1,-1-1-1,1 1 1,0 0-1,-1 0 1,1-1-1,-1 1 0,1 0 1,0-1-1,-1 1 1,1 0-1,-1-1 1,2 0-1,1-2 7,1 0-1,0 0 1,-1-1-1,5-5 1,6-11-72,-2-1 1,0 0-1,-1 0 1,10-31-1,5-7-242,-22 49 34,3-5-432,-2 15 403,0 9 148,3 13-29,-5-14 214,0 1 0,0-1 1,7 13-1,-9-19-24,1 0 0,-1 0 0,0 0 0,1-1 0,-1 1 0,1 0 0,0-1 0,0 1 0,-1-1 0,1 0 0,0 1 0,0-1 0,0 0 0,0 0 0,0 0 0,1 0 0,-1-1 0,0 1 0,3 0 0,-4-1 4,1 0-1,0 0 1,-1 0-1,1-1 1,0 1-1,-1 0 1,1-1-1,-1 1 1,1-1-1,-1 1 1,1-1-1,-1 0 1,1 0-1,1-1 1,19-16 145,-13 9-114,12-10 75,23-26-1,-31 31-293,0 1 0,1 0 0,19-13 0,-31 26 120,0 0 0,0 0 0,0 0 0,-1 0 0,1 0 0,0 0 0,0 1 0,-1-1 0,1 1 0,0-1 0,-1 1 0,1 0 0,0 0 0,-1 0 0,1-1 0,-1 2 0,2 0 0,4 2 53,-1 1 1,1 0-1,7 7 0,-5 0 2,0 0-1,10 19 0,-10-17-13,0 0 1,12 14-1,-18-24 10,0-1 0,1 0-1,-1 0 1,1 0 0,-1 0 0,1-1-1,0 1 1,0-1 0,0 0 0,0 0 0,1 0-1,4 1 1,-6-3-61,0 0 1,-1 0-1,1 0 1,0 0-1,-1 0 0,1 0 1,0-1-1,-1 1 0,1-1 1,-1 0-1,1 1 0,-1-1 1,1-1-1,-1 1 1,0 0-1,1 0 0,-1-1 1,3-2-1,4-4-174,0 0 1,13-16-1,-13 14 169,4-6 28,-1 0 1,-1-2-1,0 1 0,-1-1 1,-1-1-1,-1 1 0,9-33 1,-6 9 29,8-65 0,-5-41-112,-11 114 164,-1 17-14,2-60 77,-4 68-119,-1 1 1,0 0-1,0-1 0,0 1 1,-1 0-1,-5-13 0,7 21-5,0-1 0,0 1 0,0 0 0,0 0 0,0-1 0,0 1 0,0 0 0,-1 0 0,1 0 0,0-1 0,0 1 0,0 0 0,0 0 0,0 0 0,-1-1 0,1 1 0,0 0 0,0 0 0,0 0 0,0 0 0,-1 0 0,1-1 0,0 1-1,0 0 1,-1 0 0,1 0 0,0 0 0,0 0 0,0 0 0,-1 0 0,1 0 0,-5 5-49,-2 15 163,6-19-90,-9 42 145,3 0-1,1 1 1,-1 57 0,4-40 66,2-4-77,2 0 0,13 88 0,-13-140-139,1 8 43,0 0 0,7 19 0,-8-27-4,1 0 1,0-1-1,0 1 1,0-1-1,1 1 1,-1-1-1,1 0 1,0 0 0,6 6-1,-8-9-25,1 0 1,-1 0-1,0 0 1,0-1-1,1 1 0,-1-1 1,0 1-1,1-1 0,-1 1 1,0-1-1,1 0 0,-1 1 1,1-1-1,-1 0 1,1 0-1,-1 0 0,1 0 1,-1-1-1,0 1 0,1 0 1,-1-1-1,1 1 0,-1 0 1,0-1-1,1 0 1,-1 1-1,0-1 0,3-1 1,2-3 36,1 0 1,-1 0 0,11-12-1,-11 11-49,10-11-42,1 1 0,0 1 1,1 0-1,30-18 0,-46 32-15,1 0-1,-1 0 1,1 0-1,-1 0 1,1 0-1,3 0 1,-5 1 41,-1 0 1,1 0-1,-1 0 1,1 0-1,-1 0 1,1 0-1,-1 0 0,1 0 1,-1 0-1,1 0 1,-1 1-1,1-1 1,-1 0-1,0 0 1,1 0-1,-1 1 1,1-1-1,-1 0 1,1 0-1,-1 1 1,0-1-1,1 0 1,-1 1-1,0-1 1,1 0-1,-1 1 1,0-1-1,0 1 1,1-1-1,-1 1 1,0-1-1,0 0 1,0 1-1,0-1 1,1 1-1,-1-1 1,0 1-1,0-1 1,0 1-1,0-1 1,0 1-1,0-1 1,0 1-1,-2 17 248,0-1 0,-1 0-1,-1 0 1,-1 0 0,-7 20-1,-2 6 72,9-26-171,-7 29 218,12-46-362,0 0 0,0 1 0,0-1 1,0 0-1,0 0 0,0 0 0,0 0 1,0 0-1,0 0 0,-1 0 0,1 0 1,0 1-1,0-1 0,0 0 0,0 0 0,1 0 1,-1 0-1,0 0 0,0 0 0,0 0 1,0 0-1,0 0 0,0 1 0,0-1 1,0 0-1,0 0 0,0 0 0,0 0 0,0 0 1,0 0-1,0 0 0,0 0 0,0 0 1,0 0-1,1 0 0,-1 1 0,0-1 1,0 0-1,0 0 0,0 0 0,0 0 1,0 0-1,0 0 0,0 0 0,0 0 0,1 0 1,-1 0-1,0 0 0,0 0 0,0 0 1,0 0-1,0 0 0,0 0 0,0 0 1,0 0-1,0 0 0,1 0 0,-1 0 1,0 0-1,0 0 0,0-1 0,0 1 0,10-6 138,13-15 12,-20 19-138,6-7-2,8-8-59,36-27 1,-48 41-16,0-1 1,1 1-1,0 0 0,0 0 1,0 1-1,0-1 1,0 1-1,0 1 0,1-1 1,-1 1-1,12-1 0,-16 3 45,0-1-1,0 0 1,0 0 0,0 1-1,0-1 1,0 1-1,0 0 1,0 0-1,-1 0 1,1-1 0,0 2-1,-1-1 1,1 0-1,0 0 1,-1 0-1,1 1 1,-1-1 0,0 1-1,1-1 1,-1 1-1,2 3 1,0 0 16,0 1 1,-1 0 0,1 0 0,-1 0-1,2 11 1,0 6 33,-2 0 0,-1 0 0,-1 0 1,-5 43-1,4-49 15,-2 0 0,0-1 0,-1 1 0,-1-1 0,-10 25 0,10-31 44,-1 0 1,0 0-1,0-1 0,-1 0 0,0 0 0,0 0 1,-1-1-1,0 0 0,-11 8 0,13-11-1,-1 0 0,0 0-1,-1 0 1,1-1 0,-1 0-1,0-1 1,0 0-1,0 0 1,0 0 0,-13 1-1,19-4-79,0 0 0,-1 1-1,1-1 1,0-1-1,0 1 1,-1 0-1,1-1 1,0 1 0,0-1-1,0 1 1,0-1-1,-1 0 1,1 0 0,0 0-1,1 0 1,-1-1-1,0 1 1,0 0 0,0-1-1,1 1 1,-3-3-1,2 1-25,0 0-1,1 1 0,-1-1 0,1 0 0,0 0 1,-1 0-1,1 0 0,1-1 0,-1 1 0,0 0 1,1 0-1,-1 0 0,1-5 0,1-1-57,0-1-1,0 1 0,1-1 0,0 1 0,1 0 1,0-1-1,1 1 0,8-15 0,-2 4-323,2 2-1,22-28 0,-17 27-590,0 1 1,1 1-1,0 1 0,1 1 1,25-16-1,-8 12-3365,-5 9 1398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5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 7712,'-16'-16'3520,"29"21"-3072,-5-5 1792,10 0-1312,8 0 1343,13 0-1343,-4 0-160,-4 3-512,0-3-224,0 3-64,-5-3-192,0 0 128,-8 0-3679,-1 8 2047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3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9152,'-16'-19'4128,"11"22"-3584,0 2-384,5-2-192,-5 2-608,10 1 352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39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44 7392,'-53'-35'3360,"45"30"-2944,3 2-1344,10 6 416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0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300 496 2240,'0'-2'197,"-1"0"0,1 0-1,-1 0 1,1 0 0,0 0 0,-1 0 0,1 0 0,0 0 0,0 0-1,1 0 1,-1 0 0,1-2 0,0-9 1436,0 6-1084,-2 1 0,1-1 0,-1 0 0,1 1 0,-2-1 0,-3-11 0,4 15-427,0 1 1,0 0-1,0 0 1,-1 0-1,1 0 1,-1 0-1,0 0 1,1 0-1,-1 0 1,0 1-1,0-1 1,0 1-1,0-1 1,0 1 0,0 0-1,-1 0 1,1 0-1,0 0 1,-1 0-1,1 0 1,-5 0-1,-3-1-1,0 1 0,1 0 0,-1 0 0,0 1 0,1 1-1,-1-1 1,0 2 0,-9 1 0,14-2-105,-1 1 0,1 0 0,0 0 0,-1 0 0,1 1 0,0 0 0,0 0 0,1 0 0,-1 0 0,1 1 0,-1-1 0,1 1 0,0 1 0,0-1 0,-4 6 0,1 3-47,0 0-1,0 1 1,1-1-1,1 1 0,-7 28 1,9-31 12,1 0-1,1 0 1,0 0 0,0 0 0,1 0-1,0 0 1,1 0 0,4 18 0,-4-25 32,0-1 1,0 1 0,1 0-1,0-1 1,-1 1 0,1-1-1,3 4 1,-4-5-2,0-1 0,0 0 1,1 0-1,-1 1 0,0-1 1,0 0-1,1 0 0,-1 0 1,1 0-1,-1 0 0,1 0 0,-1-1 1,1 1-1,0-1 0,-1 1 1,1-1-1,3 1 0,-1-1 23,0 0-1,0 0 1,-1-1-1,1 0 1,0 0-1,0 0 1,0 0-1,-1 0 1,1-1-1,-1 0 1,6-3 0,2-2 59,-1 0 1,13-12 0,6-10 129,-1 0 0,-1-2 0,45-68 0,-72 99-222,44-73 206,-39 63-182,-1 1-1,0-1 0,0 0 1,-1-1-1,3-20 1,-5 19-2,-1 0 1,-1 0 0,0 0 0,0 1 0,-1-1 0,0 0 0,-1 0 0,-1 1 0,0 0-1,0 0 1,-11-18 0,8 17-5,-1 0 1,0 1-1,-1 0 0,0 1 0,-1 0 1,0 0-1,0 1 0,-1 0 0,0 1 1,-15-8-1,18 12-26,0 0-1,0 0 1,-1 1 0,1 0 0,-1 1-1,1 0 1,-13-2 0,15 4-29,0 0-1,0 0 1,-1 0 0,1 1-1,0-1 1,0 2 0,0-1 0,0 1-1,0 0 1,1 0 0,-9 4 0,9-3-157,0 1 1,0-1 0,0 1 0,0 1-1,1-1 1,-1 1 0,1-1 0,0 1-1,1 0 1,-1 1 0,1-1 0,0 1-1,-4 11 1,-4 16-1003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1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0 888 2080,'12'11'6250,"-7"-17"-5693,-1 1 0,0-1 0,0 0 0,0 0 0,-1 0 0,5-13 0,13-45 342,-16 46-438,59-239 1243,-43 157-1754,63-173 1,-56 209-163,-23 55 150,0 0 0,1 0 0,0 1 0,12-14 0,-17 21 57,0 0 1,0 0 0,0 0 0,0 0 0,0 0 0,0 0 0,0 1-1,1-1 1,-1 0 0,0 1 0,0-1 0,1 1 0,-1 0 0,0-1-1,1 1 1,-1 0 0,1 0 0,-1 0 0,0-1 0,1 2 0,-1-1 0,3 0-1,-2 1 5,0 0-1,0 0 0,0 0 0,0 0 0,0 0 0,0 0 0,0 0 1,0 1-1,0-1 0,-1 1 0,1 0 0,2 3 0,-1-2 73,-1 1-1,1 0 1,-1-1-1,0 1 0,0 0 1,0 1-1,0-1 1,-1 0-1,0 0 1,0 1-1,0-1 1,0 1-1,-1-1 0,1 5 1,-3-2 111,1 0 1,-1 0-1,-1 0 0,1-1 1,-1 1-1,0-1 0,0 0 1,-1 0-1,0 0 0,0 0 1,0-1-1,-1 0 0,0 0 1,0 0-1,-9 7 0,6-6-108,0-1 1,0 1-1,0-2 0,-1 1 0,1-1 0,-1-1 0,0 1 0,0-1 0,0-1 0,-1 0 0,-12 1 0,13-2-309,5-1-109,0 0 0,0 0-1,0 0 1,0 1 0,0 0-1,0 0 1,0 0 0,0 0-1,1 1 1,-8 3 0,2 5-1294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2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36 3808,'-7'-19'1227,"9"3"4143,-2 20-5060,1 0 0,0 0 1,0 0-1,0 0 0,2 5 0,4 16 122,-6-6 21,-1 1-1,-1-1 0,0 0 0,-7 32 1,5-40-227,0 1 1,-1-1 0,0 0-1,0 0 1,-1 0 0,-1 0-1,-8 11 1,13-21-194,1 0-1,-1 1 1,0-1 0,0 0-1,0 0 1,0 0 0,0 0 0,0 0-1,0 0 1,0 0 0,0-1-1,0 1 1,-1 0 0,-1 0-1,2-1-72,4-3-13,3 0-35,6-2 34,0-1 0,1 2 0,0-1 0,-1 2 0,1 0 0,17-2-1,41-2 25,-22 1 165,93 1 0,-99 6-2881,-32 0-1094,-2 6 1163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31 297 2912,'-15'2'688,"-1"1"4922,30-3-3156,-1 2-2195,0-1 1,0 0-1,0-1 1,0 0 0,0-2-1,14-2 1,80-23 254,-77 18-296,184-60 474,40-12-280,-73 40-764,272-28 0,-441 68-506,-9 0 407,0 0-1,1 1 0,-1-1 1,0 1-1,1 0 0,-1 0 1,1 1-1,4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3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175 434 4384,'-5'-10'638,"2"2"161,-1-1 0,-1 1 0,-10-15 0,14 22-640,1 0-1,-1 0 0,0 0 0,0 0 0,0 0 0,0 0 0,0 0 0,0 0 0,0 0 0,0 1 1,-1-1-1,1 0 0,0 1 0,0-1 0,-1 1 0,1 0 0,0-1 0,-1 1 0,1 0 0,0 0 1,-1-1-1,-1 1 0,1 1-30,0-1 1,1 1-1,-1 0 0,0-1 1,0 1-1,0 0 0,1 0 1,-1 0-1,1 0 0,-1 0 1,1 1-1,-1-1 0,-2 3 1,-2 5 135,-1 0 0,1 0 1,1 0-1,-6 13 0,9-19-155,-6 14 159,-2 3-69,-10 27 0,18-41-193,0 0-1,1 0 1,0 0-1,0 1 0,0-1 1,0 1-1,1-1 0,0 0 1,1 8-1,0-12 24,-1 1-1,1 0 1,0 0-1,-1-1 1,1 1-1,1-1 1,-1 1-1,0-1 1,1 1-1,-1-1 1,1 0-1,-1 0 1,1 1-1,0-1 1,0-1-1,0 1 1,3 2-1,-3-3-8,0 0-1,0 0 1,0 0-1,0 0 1,0-1-1,0 1 1,0-1-1,0 0 1,0 1-1,0-1 1,0 0-1,0 0 1,0 0-1,0 0 1,1-1-1,-1 1 1,0 0-1,0-1 1,0 0-1,0 1 1,0-1-1,-1 0 1,5-2-1,2-3 48,1 0 0,-1 0 0,0-1-1,-1 0 1,1 0 0,-2-1-1,1 0 1,-1 0 0,0-1 0,8-15-1,-4 3 103,0-1-1,-2 0 1,10-36-1,-14 39-37,0-1-1,0 0 0,-2 0 0,-1 0 0,0 0 0,-2 0 1,-3-26-1,2 32-148,-1 1 0,-1-1 0,0 1 0,0 0 0,-1 1 0,-1-1 0,0 1 1,-1 0-1,0 1 0,-1-1 0,-14-15 0,14 18-115,0 1 1,-1 0-1,0 0 0,-13-8 0,19 13 5,-1 2 1,1-1-1,0 0 0,-1 1 0,1 0 0,-1-1 0,1 1 0,-1 1 1,0-1-1,1 0 0,-1 1 0,0 0 0,1 0 0,-1 0 0,0 0 1,0 1-1,-5 1 0,7-2-61,1 1 0,0-1 0,-1 1 0,1-1 0,0 1 0,0-1 0,-1 1 0,1 0 0,0 0 0,0 0 0,0-1 0,0 1 1,0 0-1,0 0 0,0 1 0,0-1 0,1 0 0,-1 0 0,0 0 0,0 3 0,-1 13-1624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4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15 5056,'-4'-14'5120,"-2"25"-3056,-7 17-1540,1 0 1,2 0 0,0 1-1,2 1 1,1-1 0,2 1-1,-3 34 1,5-22-484,-1-6 42,2 1 0,2 0 0,6 63 0,-5-94-62,0-1 0,0 0 0,1 1-1,0-1 1,-1 0 0,2 0 0,-1 0 0,1 0-1,-1-1 1,1 1 0,0-1 0,1 0 0,-1 1-1,1-1 1,0-1 0,0 1 0,0-1 0,0 1-1,1-1 1,0 0 0,-1-1 0,1 1 0,0-1-1,0 0 1,0 0 0,0-1 0,1 1 0,-1-1-1,7 1 1,0-1-717,0 0 0,0 0-1,1-2 1,-1 1 0,0-1 0,0-1 0,0 0-1,0-1 1,0 0 0,17-7 0,-7-2-3320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5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70 8224,'-8'-23'3040,"3"23"-2368,10-4-160,3 0 192,6 0-480,2 0 544,7 0-448,7-3-192,9-1-128,26 0-1408,9 5-5792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5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33 5408,'-3'-2'437,"-11"-3"1047,3 4 2531,68-2-48,32-5-3047,39-3-1221,-103 10 100,70-1 796,-79 3-2159,-1 0 0,0 1 1,30 8-1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5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1223 4224,'-2'-1'2326,"3"1"-2292,4-4 2118,10-5 301,-6 5-2091,-1 0 0,0 0-1,0-1 1,-1-1 0,0 1 0,1-1 0,-2 0 0,1-1 0,-1 0-1,0 0 1,0 0 0,8-15 0,-1-4 316,20-56 0,4-34-271,-19 53-373,43-120-167,14-28 149,-59 171-30,2 0 0,1 1 1,2 1-1,2 0 0,2 2 1,32-38-1,-45 61 30,1 1 0,-1 0 0,2 1 0,0 0 0,0 1 0,1 1 0,0 0 0,0 1 0,1 0 0,0 2 0,1 0 0,-1 0 0,22-3 0,-34 9-31,0-1-1,1 0 1,-1 1 0,0 0 0,0 0-1,0 0 1,1 1 0,5 0 0,-8 0 3,0 0 0,0 0-1,0-1 1,0 1 0,-1 0 0,1 1 0,0-1 0,-1 0 0,1 0 0,-1 1 0,1-1 0,-1 1 0,1-1 0,-1 1 0,0 0-1,0-1 1,0 1 0,0 0 0,1 2 0,1 6 17,0-1-1,0 0 1,-1 1 0,-1-1-1,1 1 1,-2 0-1,1 9 1,-2 6 326,-6 38 0,6-54-240,-1-1 1,0 1-1,0-1 0,-1 1 1,0-1-1,-1 0 1,1 0-1,-1 0 1,-1-1-1,0 1 0,0-1 1,0 0-1,-1-1 1,0 1-1,0-1 1,-1 0-1,1 0 0,-1-1 1,-1 0-1,-14 8 1,13-9-42,-1 0 1,1 0 0,-1-1 0,1 0-1,-1-1 1,0 0 0,0-1 0,-13 1-1,16-2-64,1-1 0,0 1 0,0-1 0,0 0 0,0 0 0,0-1 0,0 0 0,0 0 0,0-1-1,1 1 1,-1-1 0,1 0 0,0-1 0,-10-7 0,1-5-1218,-5-4-1178,5 12-2225,4 6 1526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13 156 7712,'-13'-27'3520,"31"11"-3072,-1 5 832,4 0-800,15-14 992,2 11-832,10-5-448,0 6-160,0 2-352,-5 3 192,-4 13-5024,-4 3 2816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55 2976,'-10'-7'971,"10"7"-930,-1-1 0,1 1 1,0-1-1,0 1 0,0-1 1,0 0-1,0 1 0,0-1 1,0 1-1,0-1 0,0 0 1,1 1-1,-1-1 0,0 1 1,0-1-1,0 1 0,1-1 1,-1 1-1,1-2 0,-1 1 473,0-1-1,0 0 1,-1 0-1,1 1 1,0-1-1,-1 0 1,1 0-1,-1 1 1,0-3-1,-1-2 1408,0-2-385,1 6-684,1 6-419,1 7-213,0 1-1,1 0 0,3 13 1,4 23 475,14 206 1983,-20-167-1855,-2-67-4596,0-45-5389,6 12 6085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7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63 4064,'-25'-8'9434,"31"6"-9140,1 1 0,-1 0 0,1 0 0,-1 1 0,1 0 0,12 1 0,19-1-149,192-35 644,-184 26-2421,-2 3 406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18 244 4736,'-15'-4'1530,"15"4"-1520,0 0 0,0 0 0,0 0 0,0 0 0,0 0 0,0 0 0,0 0 0,0 0 0,0 0 0,-1 0 0,1 0 0,0 0 0,0 0 0,0 0 0,0 0 0,0 0 0,0 0 0,0 0 0,0 0 0,0 0 0,0 0-1,-1 0 1,1 0 0,0 0 0,0 0 0,0 0 0,0 0 0,0 0 0,0 0 0,0-1 0,0 1 0,0 0 0,0 0 0,0 0 0,0 0 0,0 0 0,0 0 0,0 0 0,0 0 0,0 0 0,0 0 0,0-1 0,0 1 0,0 0-1,0 0 1,0 0 0,0 0 0,0 0 0,0 0 0,0 0 0,0 0 0,0 0 0,0 0 0,0-1 0,0 1 0,0 0 0,0 0 0,0 0 0,0 0 0,6-19 1518,-4 10-760,1 0-1,0 0 0,5-10 0,-6 16-689,2-7 86,1 1-1,0 0 0,1 0 1,0 0-1,0 1 1,1 0-1,0 0 0,0 0 1,9-6-1,-1 4-63,0 1 0,0 0-1,1 1 1,0 0 0,30-8 0,-31 12-118,-1 0 1,1 1-1,0 1 1,0 0-1,0 1 1,0 1-1,19 1 1,-29 0 26,-1-1 0,1 1 1,-1 0-1,1 0 0,-1 1 1,0 0-1,0-1 1,1 1-1,-1 1 0,0-1 1,-1 1-1,1-1 0,0 1 1,-1 0-1,0 0 1,1 1-1,-1-1 0,-1 1 1,4 3-1,-2 0 19,-1 0-1,0 0 1,0 1-1,0-1 1,-1 0-1,0 1 1,-1-1 0,0 1-1,0 0 1,-1 13-1,0 0 57,-2-1 0,0 0 0,-1-1 0,-2 1 0,0 0 0,-14 34 0,12-37-11,0-2 0,-2 1-1,1-1 1,-2 0 0,0-1 0,-1 0-1,0-1 1,-18 15 0,-16 9 286,-2-2-1,-1-3 1,-100 50-1,158-86-192,0 1 0,0 0 0,0 1 0,1 0 0,18-1 0,-10 1 38,9-2-101,-1 1-1,1 2 0,0 1 0,0 1 0,-1 1 0,31 7 0,-36-5-297,23 7 1069,-43-10-1227,1 0 1,0 0-1,0 0 1,-1 0-1,1 1 1,-1 0-1,1-1 0,-1 1 1,0 0-1,1 0 1,3 4-1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3072,'2'4'5469,"1"12"-2293,-3-13-2982,1 0 0,-1 0 1,1 0-1,0 0 0,0-1 1,2 6-1,3 10 409,23 180 1342,-10-63-1250,-14-100-373,-1-7 18,1 0 1,1 0 0,17 46 0,-7-20 1056,-16-53-1504,0-18-6463,0 4 4277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49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0 4320,'-19'6'968,"0"0"1,0 1 0,0 1-1,1 0 1,-27 19 0,45-27-963,-26 15 564,2 2 0,0 1 0,1 0 0,1 2 0,1 0 0,0 2 0,-16 24 0,35-45-526,1 1 0,0 0-1,-1 0 1,1 0 0,0 0 0,0 0-1,0 0 1,1 0 0,-1 0 0,1 0 0,-1 3-1,1-4-13,0 0 0,0 0-1,0 0 1,0 0 0,1 0-1,-1 0 1,0 0-1,1 0 1,-1 0 0,0 0-1,1 0 1,-1-1 0,1 1-1,0 0 1,-1 0 0,1 0-1,0-1 1,-1 1 0,1 0-1,0-1 1,0 1 0,0-1-1,-1 1 1,1-1 0,2 1-1,23 13 394,-1-2-98,0 2 0,-1 0 0,-1 2 0,31 26 0,-2 6 376,104 97 523,-140-131-1222,-12-9 0,1 0 0,1 0 1,5 3-1,-5-2-1918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30 220 3232,'-20'2'3329,"20"-2"-3203,-1 0 1,1 0-1,-7-3 2908,7 3-2908,0-1 1,-1 1-1,1 0 0,0-1 1,0 1-1,0 0 1,0-1-1,0 1 0,0 0 1,0-1-1,0 1 1,0 0-1,0-1 0,0 1 1,0 0-1,0-1 1,2-3 1895,-1 3-1895,0 0 11,0 0-1,0 0 1,0-1 0,0 1 0,0 0 0,1 0 0,-1 0 0,0 0 0,1 1 0,-1-1 0,1 0 0,-1 0 0,1 1 0,-1-1 0,1 1 0,1-1 0,29-3 56,-22 4-110,122-10-36,-51 6 139,157-30 0,-162 16 11,183-38 420,11 16-726,-158 25 45,-66 9 202,-1 2-1,63 3 1,-104 1-283,1 0-1,-1 1 1,1 0-1,-1 0 1,0 0 0,8 3-1,-11-4-5,0 1 0,0-1 0,0 1 0,0-1-1,0 1 1,-1 0 0,1-1 0,0 1 0,0 0-1,0-1 1,-1 1 0,1 0 0,-1 0 0,1 0-1,0 0 1,-1 0 0,1 0 0,-1 0 0,0-1 0,1 1-1,-1 0 1,0 1 0,0-1 0,1 0 0,-1 0-1,0 0 1,0 0 0,0 0 0,0 0 0,0 0 0,-1 0-1,1 0 1,-1 1 0,-13 40-8730,3-19 6587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1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53 5056,'-1'-5'607,"0"0"0,0 0 1,0 0-1,0-5 0,1 9-479,0 0-1,0 1 0,-1-1 0,1 0 1,0 0-1,0 1 0,0-1 0,0 0 1,1 0-1,-1 0 0,0 1 0,0-1 1,0 0-1,1 0 0,-1 1 0,0-1 1,0 0-1,1 1 0,-1-1 0,1 0 0,-1 1 1,1-1-1,-1 1 0,1-1 0,-1 0 1,1 1-1,0-1 0,-1 1 0,1 0 1,0-1-1,-1 1 0,1-1 0,0 1 1,-1 0-1,1 0 0,0-1 0,1 1 1,-2 0-70,1 0 1,-1 1 0,0-1 0,1 0 0,-1 1 0,1-1 0,-1 0 0,0 0 0,1 1-1,-1-1 1,1 1 0,-1-1 0,0 0 0,0 1 0,1-1 0,-1 1 0,0-1-1,0 1 1,0-1 0,1 1 0,-1-1 0,0 1 0,0-1 0,0 0 0,0 1-1,0-1 1,0 1 0,0 0 0,1 17 806,-1-16-717,8 136 2310,-8 221-837,0-343-1532,0-1-1,1 1 1,1 0 0,7 29-1,-9-44-67,1 0 1,-1 0-1,0 0 0,0 0 0,1 0 0,-1-1 1,0 1-1,1 0 0,-1 0 0,1 0 1,-1 0-1,1-1 0,-1 1 0,1 0 1,0-1-1,0 1 0,-1 0 0,1-1 0,0 1 1,0-1-1,-1 1 0,1-1 0,1 1 1,-1-1-7,0 0 0,0 0 1,0 0-1,0 0 0,0-1 0,0 1 1,0 0-1,0-1 0,0 1 1,0 0-1,0-1 0,0 1 1,0-1-1,-1 0 0,1 1 1,0-1-1,0 0 0,0 0 0,5-6-20,0 0-1,0-1 0,7-13 0,-10 17-62,15-31-261,-11 22 147,12-19 0,-3 7 71,-9 13 77,0 1 1,10-11-1,-15 19 11,1 1 1,-1-1-1,0 1 1,1 0-1,-1 0 1,1 0-1,0 1 0,-1-1 1,1 1-1,0-1 1,0 1-1,0 0 1,6-2-1,-8 3 8,0 0-1,0 0 1,0 1 0,0-1-1,0 0 1,0 0 0,0 0-1,0 1 1,0-1 0,0 0-1,0 1 1,-1-1-1,1 1 1,0-1 0,0 1-1,0 0 1,-1-1 0,1 1-1,0 0 1,0-1 0,-1 1-1,1 0 1,-1 0 0,2 1-1,10 25-59,-10-23 102,1 6-26,0 1 0,0-1 0,-1 1 0,0-1 0,0 14-1,-3 56 36,0-34-2,0-20-59,0 19 460,6-21-3347,13-61-9887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2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1 5408,'-31'8'1984,"18"8"-1536,-4-2-128,7-1 2144,-6 1-1408,-6 2 1984,-9 7-1760,-2-4 447,-7 5-1023,-4 3-160,-4 4-320,2-4-128,-2 0-64,8-1-1376,6 1 736,8-8-3903,4 0 2495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5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58 811 2240,'-10'-2'321,"4"1"-136,1 0 0,0 0-1,-1 1 1,1-1 0,-16-5 6789,22 6-6893,-1 0 0,0 0 0,0 0 0,0 0 0,1 0 0,-1 0 0,0 0 0,0 0 0,1 0 0,29-14 2356,-13 8-1954,-1-1-1,0-1 0,-1-1 0,19-13 0,-15 5-329,0 0 0,26-33-1,-45 49-130,0 1 0,1-1 0,-1 1 0,1-1 0,-1 1 0,0-1 0,1 1 0,-1-1 0,1 1 0,-1-1 0,1 1-1,-1 0 1,1-1 0,0 1 0,-1 0 0,1 0 0,-1-1 0,1 1 0,0 0 0,-1 0 0,1 0 0,-1 0 0,2 0-1,-1 0 10,-1 0 0,1 1 0,-1-1 0,1 1 0,-1-1-1,0 0 1,1 1 0,-1-1 0,1 1 0,-1-1 0,0 1-1,0-1 1,1 1 0,-1-1 0,0 1 0,0 0 0,1-1-1,-1 1 1,0 0 0,1 7 211,0-1-1,-1 16 1,0-20-270,0 50 168,1 70 104,0-107-204,2 1-1,6 23 0,-2-8-18,23 91 28,-12-55 14,46 148 508,-63-213-545,0 0 1,0 0-1,0-1 1,0 1 0,1 0-1,0-1 1,-1 0-1,1 1 1,3 2-1,-5-5-20,0 0-1,0 0 0,1 0 0,-1 1 0,0-1 0,0 0 0,1 0 0,-1 0 0,0 0 0,1 1 0,-1-1 0,0 0 0,1 0 0,-1 0 0,0 0 0,1 0 0,-1 0 0,0 0 0,1 0 0,-1 0 1,0 0-1,1 0 0,-1 0 0,0-1 0,1 1 0,-1 0 0,0 0 0,1 0 0,0-1 2,0 0 0,0 0-1,0 0 1,-1 0 0,1 0 0,0 0 0,-1 0 0,1 0 0,-1-1-1,1 1 1,-1 0 0,1-2 0,3-17-101,-1 0 0,-1 0-1,0 0 1,-4-40 0,1 17-347,-7-177-1220,0 0 730,10 91 606,-1-87 250,-1 200 98,-1-1 0,-1 0 1,0 1-1,-1-1 0,-9-26 0,8 34 73,3 7-78,0 0-1,0 1 1,0-1 0,1 0 0,-1 0 0,1 1-1,-1-1 1,1 0 0,-1-2 0,2 3-13,-1 0 0,0 0 1,0 0-1,1 1 0,-1-1 0,1 0 1,-1 0-1,1 1 0,-1-1 0,1 0 1,-1 0-1,1 1 0,0-1 0,-1 1 1,1-1-1,0 1 0,-1-1 0,1 1 1,0-1-1,0 1 0,0 0 0,-1-1 1,2 1-1,8-4 60,-1 2 0,0-1 0,1 1 1,0 1-1,-1 0 0,1 0 0,15 1 0,2-1 219,71 0 324,51-3 373,926-89 635,-1073 93-1611,168-15 843,-136 10-503,1-1 0,59-20 0,-72 18-257,116-46 491,-129 49-559,0 1 0,0 0 0,0 0 0,1 1 0,-1 0 0,1 1 0,11-1 0,-24 12-1497,-2-1-200,-1-1 1,0 1-1,-1-1 1,0-1-1,-14 12 1,9-8-1257,-12 7-661,-4-10 287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3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1 409 4992,'3'-8'537,"1"2"1,0-1-1,0 0 1,0 1-1,1 0 1,0 0-1,1 0 1,8-7 0,19-22 944,-19 19-1204,-1-2 1,-1 0 0,0 0-1,-1-1 1,-2-1 0,0 1-1,7-23 1,-10 20-445,-1 0-1,0 0 1,-2 0-1,1-28 1,0 70-10,-3-17 209,0 1 0,0-1 0,0 1 0,0-1-1,-1 5 1,1-3 24,-7 14 3129,6-19-3178,0 0-1,0 0 1,0 0 0,0 0-1,-1 0 1,1 0 0,0 0-1,0 0 1,0 0 0,0 0 0,-1 0-1,1 0 1,0 0 0,0 0-1,0 0 1,-1 0 0,1 0 0,0 0-1,0 0 1,0 0 0,0 0-1,0-1 1,-1 1 0,1 0-1,0 0 1,0 0 0,0 0 0,0 0-1,0 0 1,-1-1 0,1 1-1,0 0 1,0 0 0,0 0-1,0 0 1,0 0 0,0-1 0,0 1-1,0 0 1,0 0 0,0 0-1,0 0 1,0-1 0,0 1 0,0 0-1,0 0 1,0 0 0,0-1-1,0 1 1,0 0 0,0 0-1,0 0 1,0-1 0,0 0 40,-1 0-1,1-1 1,-1 1 0,0 0 0,1-1-1,-1 1 1,0 0 0,0 0 0,0 0-1,-1-2 1,0 1-64,5 4-13,-3-1-89,-7 7-2068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12 8128,'-6'-12'5278,"6"12"-5234,-2 20 5387,-1 0-5998,-24 116 2684,-2-9-1311,29-126-791,0-1 0,0 1 0,-1-1 0,1 1 0,0-1 0,0 0 0,0 1 0,0-1 0,0 1 0,0-1 0,0 1 0,0-1 0,0 1 0,0-1 0,0 1-1,0-1 1,0 1 0,1-1 0,-1 1 0,0-1 0,0 1 0,0-1 0,1 1 0,-1-1 0,0 0 0,0 1 0,1-1 0,-1 1 0,1-1 0,-1 0 0,0 1 0,1-1 0,-1 0 0,1 0 0,-1 1 0,0-1 0,1 0 0,2 1 66,0-1 0,0 1 0,0-1-1,0 0 1,-1 0 0,4-1 0,6 1-166,37-1 271,-11 0-108,59 6 0,-73-2-130,28-3 1,-28 0-493,31 4 1,-47-3-356,0 1 0,0 0 0,0 0 0,9 4-1,-3 2-3313,-4 3 1339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1244 2976,'4'-2'5509,"7"-13"-3017,9-19-568,-12 11-1369,-1-1 1,-1 1 0,-1-1-1,2-31 1,5-18 250,38-148 655,35-63-134,-44 158-1091,-30 90-231,3-12 95,27-59 0,-35 94-78,1 0 1,0 1 0,0 0-1,1 0 1,1 0 0,0 1 0,0 1-1,1 0 1,17-14 0,-24 22-15,-1 0 1,1 0 0,1 0 0,-1 0-1,0 0 1,0 1 0,1 0-1,-1-1 1,0 1 0,1 0-1,0 1 1,-1-1 0,1 1 0,-1-1-1,1 1 1,0 0 0,-1 1-1,1-1 1,-1 0 0,1 1-1,-1 0 1,1 0 0,-1 0 0,1 0-1,-1 1 1,0-1 0,1 1-1,-1 0 1,0 0 0,0 0-1,-1 0 1,1 1 0,0-1 0,-1 1-1,1-1 1,-1 1 0,3 5-1,1 2 79,-1-1-1,0 1 1,-1 1-1,0-1 0,-1 1 1,0-1-1,0 1 1,-1 0-1,-1 0 0,0 0 1,0 0-1,-2 13 1,0-13 66,1 0 1,-2 0-1,0 0 1,0 0 0,-1 0-1,-1 0 1,1 0-1,-2-1 1,0 0 0,0 0-1,0 0 1,-8 9-1,4-8-166,1-1 0,-2-1-1,1 1 1,-1-1 0,-1-1-1,1 0 1,-1-1 0,-1 0-1,1 0 1,-1-1 0,0-1-1,-1 0 1,1-1 0,-1 0-1,-17 2 1,19-4-872,-20 3-2783,30-4 3424,0-1 0,0 0-1,0 1 1,0-1 0,0 0 0,1 1-1,-1 0 1,0-1 0,0 1 0,0-1-1,0 1 1,0 0 0,1 0 0,-1-1-1,0 1 1,1 0 0,-1 0 0,1 0 0,-1 0-1,1 0 1,-1 0 0,0 1 0,4 9-4604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7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45 5216,'-5'-13'2711,"5"27"11,0-2-2427,1 81 2121,0 4 381,-12 109 0,11-198-2763,-1-4 111,1 0 0,0 0 0,-1 1 0,-1 5 0,2-10-133,0 1 0,-1-1 0,1 0-1,0 0 1,0 1 0,0-1 0,0 0 0,0 0 0,0 0 0,0 1 0,-1-1 0,1 0 0,0 0 0,0 0 0,0 1 0,0-1 0,-1 0 0,1 0-1,0 0 1,0 0 0,0 0 0,-1 0 0,1 0 0,0 1 0,0-1 0,-1 0 0,1 0 0,0 0 0,0 0 0,-1 0 0,1 0 0,0 0 0,-1-1 2,0 1 1,0-1 0,0 1-1,0-1 1,0 0 0,0 1 0,1-1-1,-1 0 1,0 0 0,1 0 0,-1 1-1,-1-3 1,-1-3-37,1 1 1,-1-1-1,1 1 0,0-1 1,0 0-1,0 0 1,1 0-1,0 0 0,-1-9 1,2-2-37,0 0 0,3-22 1,0 7-24,2 0 1,2 0 0,20-61-1,-22 81 23,0 0 0,2-1-1,-1 2 1,2-1 0,9-11-1,-11 16 10,0 0 0,0 0 0,1 1-1,0 0 1,1 1 0,-1 0 0,1 0-1,12-6 1,-14 9 38,-1 0 1,0 0-1,1 0 0,-1 1 0,1 0 0,-1 0 1,1 0-1,-1 1 0,1 0 0,0 0 0,-1 1 1,1-1-1,0 1 0,-1 0 0,1 1 1,-1-1-1,0 1 0,10 5 0,-11-5 47,0 0 0,0 1 0,0-1 0,-1 1 0,1 0-1,-1 1 1,0-1 0,0 0 0,0 1 0,0 0 0,0-1 0,-1 1 0,0 0-1,0 1 1,0-1 0,0 0 0,-1 1 0,1-1 0,-1 0 0,0 1-1,-1 0 1,1-1 0,-1 8 0,0-7 7,0 1 0,-1-1 0,1 1 0,-1-1 0,-1 0 0,1 1 0,-1-1 0,0 0 0,0 0 0,0 0 0,-1 0 0,0-1 0,0 1 0,0-1 0,0 1 0,-1-1 0,1 0 0,-8 6 0,6-6-10,0-1 0,-1 1-1,1-1 1,-1 0-1,1-1 1,-1 1-1,0-1 1,0 0-1,0-1 1,0 0-1,-1 1 1,1-2 0,0 1-1,0-1 1,-1 0-1,-6-1 1,-2-2-191,15 3 136,-1 0 0,1 0-1,-1 0 1,1 0 0,-1 0 0,1 0-1,-1-1 1,1 1 0,-1 0-1,1 0 1,-1-1 0,1 1 0,0 0-1,-1-1 1,1 1 0,-1 0-1,1-1 1,0 1 0,-1 0 0,1-1-1,0 1 1,0-1 0,-1 1-1,1-1 1,0 1 22,0-1 0,0 1 0,0 0-1,0 0 1,0 0 0,0 0 0,0 0 0,1-1-1,-1 1 1,0 0 0,0 0 0,0 0 0,0 0 0,0 0-1,0 0 1,1 0 0,-1-1 0,0 1 0,0 0 0,0 0-1,0 0 1,0 0 0,1 0 0,-1 0 0,0 0-1,0 0 1,0 0 0,0 0 0,1 0 0,-1 0 0,0 0-1,0 0 1,0 0 0,0 0 0,1 0 0,-1 0 0,0 0-1,0 0 1,0 0 0,10 3 392,-8-3-313,25 10 533,-1 0 1,29 17-1,-18-10-598,-26-11 105,1 0 1,-1 1-1,16 12 0,-22-15-512,-1 0-1,0 0 1,0 0-1,0 0 1,0 1 0,-1 0-1,1 0 1,-1 0-1,-1 0 1,4 7-1,0 5-3611,1-1 1280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8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1108 4320,'0'0'57,"-1"1"0,1-1 0,0 0 0,0 0 0,0 0 0,0 1 0,0-1 0,0 0 0,-1 0 0,1 1 1,0-1-1,0 0 0,0 0 0,0 0 0,-1 0 0,1 1 0,0-1 0,0 0 0,-1 0 0,1 0 0,0 0 0,0 0 0,-1 0 0,1 0 0,0 0 0,0 0 0,-1 1 1,1-1-1,0 0 0,0 0 0,-1 0 0,1 0 0,0-1 0,0 1 0,-1 0 0,1 0 0,0 0 0,-1 0 0,1-12 3645,1 0-1901,0-34 889,0-27-1455,-21-389-115,17 423-999,2 0 0,8-72-1,0 71-219,16-58-1,-17 81 71,0 1-1,0-1 1,2 1-1,0 1 1,1-1 0,10-13-1,-15 24 35,0 1 0,0-1 0,0 1 1,1 0-1,-1 0 0,1 0 0,0 0 0,0 1 0,0 0 0,10-4 0,-12 5 14,1 1 1,0 0-1,0 0 0,-1 1 0,1-1 0,0 1 1,0 0-1,0 0 0,0 0 0,-1 0 1,1 1-1,0 0 0,0-1 0,0 1 1,-1 1-1,1-1 0,-1 0 0,5 3 0,1 2 86,0 0 1,0 0-1,0 1 0,-1 0 0,0 0 0,0 1 0,0 1 0,-1-1 0,8 14 0,-8-11 159,0 1 1,-1-1 0,-1 1 0,0 0-1,0 1 1,-1-1 0,4 24-1,-8-32-171,1 0-1,-1 0 0,0 1 0,0-1 1,0 0-1,-1 0 0,1 1 0,-1-1 0,0 0 1,-1 0-1,1 0 0,-1 0 0,1 0 1,-5 6-1,3-5 8,-1 0 0,0-1 0,0 1 0,0-1 0,-1 0 0,0 0 0,0 0 0,0 0 0,-7 3 0,-1-1-337,0 0 0,0-1-1,-1 0 1,1-1 0,-1-1-1,0 0 1,-29 2 0,-10-7-3947,16 1-2208,56 31-2845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3:58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19 5216,'0'-11'1121,"0"10"-1088,0 1 0,0 0 1,0 0-1,0-1 0,0 1 1,0 0-1,0 0 0,0 0 0,0-1 1,0 1-1,0 0 0,0 0 0,0-1 1,0 1-1,0 0 0,0 0 0,0 0 1,0-1-1,-1 1 0,1 0 1,0 0-1,0 0 0,0-1 0,0 1 1,0 0-1,0 0 0,-1 0 0,1 0 1,0-1-1,0 1 0,0 0 0,-1 0 1,1 0-1,0 0 0,0 0 1,-1 0-1,1 0 195,0 1 0,-1-1 0,1 1 1,0 0-1,0-1 0,0 1 0,0 0 0,0-1 1,-1 1-1,1 0 0,1 0 0,-1-1 0,0 1 1,0 0-1,0 0 0,0 2 489,1 57 2584,0-17-2020,-1 0 1,-10 62 0,7-74-263,3-23-774,-1-1 0,0 1 1,0 0-1,-5 14 0,8-25-231,0 1 0,0-1 0,0 1 0,0-1 0,1 1 0,-1 0 0,1 0 0,-1 0 0,1 0 0,0 1 0,0-1 0,-1 1 0,1-1 0,0 1 0,0 0 0,0 0 0,1 0 0,-1 1 0,6-1 0,1-1-95,0 1 0,0 1-1,0-1 1,0 2 0,19 2-1,13 4-1629,-13-3-3470,44 13-1,-35-2 201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05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472 190 1152,'1'0'308,"0"-1"0,0 1 0,1-1 1,-1 1-1,-1-1 0,1 0 0,0 1 0,0-1 0,0 0 1,0 1-1,0-1 0,-1 0 0,1 0 0,0 0 0,-1 0 1,1 0-1,0 0 0,-1 0 0,0 0 0,1 0 0,-1 0 1,1-2-1,-2-3 56,1 0 1,-1-1-1,-1 1 1,1 0 0,-1 0-1,0 0 1,0 0-1,-1 1 1,0-1-1,-4-5 1,2 2-44,-1 1 0,0 0 0,0 0 0,-1 1 0,-14-12 0,15 14-132,0 1 0,-1 0 0,1 0 0,-1 0 0,0 1 0,0 0 0,0 0 0,-1 1 0,1 0 0,-1 0 0,-14-1 0,11 3-52,1 0 0,-1 1 0,1 0 1,-1 0-1,1 1 0,0 1 0,0-1 0,-11 6 1,3 0 21,0 1-1,0 1 1,1 0 0,0 1 0,0 1 0,2 1 0,-1 1 0,-21 24 0,32-32-156,1 0 0,-1-1 0,2 1 0,-1 0 0,1 1 1,0-1-1,0 1 0,0 0 0,-2 12 0,4-17-3,1 1-1,-1 0 1,1 0 0,0 0-1,0 0 1,0-1 0,0 1-1,1 0 1,-1 0 0,1 0-1,0-1 1,-1 1-1,1 0 1,1-1 0,-1 1-1,0 0 1,0-1 0,1 0-1,0 1 1,-1-1 0,1 0-1,0 0 1,0 0 0,0 0-1,0 0 1,1 0-1,2 1 1,0 0-2,1 0 1,0 0-1,0-1 1,0 1-1,0-2 0,12 3 1,41 2 0,-35-4 72,14-1-95,45-3 1,-9-1-42,-5 1 193,39 2-141,-93 1 138,-1 0 0,1 2-1,-1 0 1,0 0 0,19 8 0,-31-11-59,0 1-1,0 0 1,0 0 0,0 0 0,0 0 0,0 0 0,-1 1 0,1-1 0,0 0-1,-1 1 1,1-1 0,0 1 0,-1 0 0,0 0 0,1-1 0,-1 1-1,0 0 1,0 0 0,1 3 0,-2-3-19,0 0 0,1 0 0,-1 0-1,0 0 1,-1 0 0,1-1 0,0 1 0,0 0 0,-1 0-1,1 0 1,-1 0 0,0 0 0,0-1 0,1 1 0,-1 0-1,0-1 1,0 1 0,0 0 0,-1-1 0,1 0 0,0 1 0,-3 1-1,-8 9 262,-1 0 0,0-1 0,-25 16 0,32-23-242,0-1-1,-1 1 0,1-2 1,-1 1-1,0-1 0,0 0 1,0 0-1,0-1 0,0 1 1,0-2-1,-12 1 0,-31-4 88,-47-2-103,58 5-111,15-1-277,-38 3 1,60-2 98,1 1 1,-1-1-1,0 0 0,0 1 1,0-1-1,0 1 1,1 0-1,-1 0 0,0-1 1,0 1-1,1 0 0,-2 2 1,3 6-3526,1-9 3463,-1 1 1,1 0-1,0 0 1,0-1-1,1 1 0,-1 0 1,0-1-1,0 1 1,2 0-1,5 1-949,0 1 0,0-2 1,0 1-1,14-1 0,9 3-1002,0 3-825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05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4320,'3'-10'678,"1"1"0,-1 0 0,11-17 0,1 7 3458,-14 19-4017,-1 0 0,0 0 0,1 0 0,-1 0 0,1 0 0,-1 1 0,1-1 1,-1 0-1,0 0 0,1 0 0,-1 1 0,1-1 0,-1 0 0,0 0 0,1 1 0,-1-1 0,0 0 1,0 1-1,1-1 0,-1 1 0,2 2 125,-1 1 1,0-1-1,0 1 0,0 0 1,0-1-1,-1 1 0,1 0 1,-1-1-1,0 1 1,0 0-1,0 0 0,-1 4 1,0 8 183,2 17-201,0-20-351,-1 0 1,0 1 0,-3 20-1,-2-16-3056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05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 2656,'-13'-16'960,"17"19"-736,0 5-64,1 0-1472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06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5728,'0'3'389,"1"0"0,-1 1 1,1-1-1,0 0 0,0 0 0,0 0 1,3 5-1,0 1 1174,-2-2-897,0 1 1,0 0-1,-1 0 1,0 0-1,0-1 1,-1 1-1,0 0 1,0 0-1,-1 0 1,0 0-1,-3 11 0,1-5 261,-1 26-1,5-40-923,-1 0 0,0 0 0,0 0 0,0 0 0,0 0 0,0 0 0,1 0 0,-1 0 0,0 0 0,0 0 0,0 0 0,0 0 0,0 0 0,0 0-1,1 0 1,-1 0 0,0 0 0,0 0 0,0 0 0,0 0 0,0 0 0,0 0 0,1 0 0,-1 0 0,0-1 0,0 1 0,0 0 0,0 0 0,0 0 0,0 0-1,0 0 1,0 0 0,0 0 0,0-1 0,0 1 0,1 0 0,-1 0 0,0 0 0,0 0 0,0-1 0,0 1-1,90-95-2326,-55 61 2109,-24 23 228,28-25-188,-35 33 238,-1 0-1,1 1 1,0-1-1,1 1 1,-1 0-1,0 0 1,1 0-1,8-2 0,-11 4 35,1 0-1,-1 1 0,1-1 0,-1 0 0,1 1 0,-1-1 0,0 1 0,1 0 1,-1 0-1,0-1 0,1 2 0,-1-1 0,0 0 0,0 0 0,0 1 0,0-1 1,0 1-1,-1 0 0,1-1 0,0 1 0,-1 0 0,1 0 0,-1 0 0,2 3 1,0-1 141,0 1 0,0 1 0,0-1 0,-1 0 0,0 1 0,0-1 0,0 1 0,-1 0 0,2 7 0,-3-4 47,-1 0-1,0 0 0,0 0 0,-5 17 1,4-16-1138,-1 0 0,2-1 1,-1 14-1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06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37 3488,'0'-9'779,"1"7"73,-1-1 1,0 1-1,0 0 1,0-1-1,-1 1 1,1-1-1,-1-1 1,1 3-750,-1 1-1,1-1 1,0 1 0,0-1 0,-1 1 0,1 0 0,-1-1 0,1 1 0,0 0 0,-1-1 0,1 1-1,-1 0 1,1 0 0,0-1 0,-1 1 0,1 0 0,-1 0 0,1 0 0,-1 0 0,1 0 0,-1 0-1,1-1 1,-1 1 0,1 0 0,-1 0 0,1 1 0,-1-1 0,1 0 0,-1 0 0,1 0 0,-1 0-1,1 0 1,-1 0 0,1 1 0,-1-1 0,1 0 0,-1 1 0,-10 4 367,0 0 0,1 0 0,0 1 0,1 1 0,-1-1-1,1 2 1,-13 12 0,0 3 221,-28 40 0,28-34-425,3 2-1,0 1 1,2 0-1,-17 45 1,31-69-243,0 0 0,1 1 0,0-1 1,0 0-1,1 1 0,1-1 0,-1 1 0,1 8 0,1-12-6,-1-1 0,1 0-1,0 0 1,0 1-1,0-1 1,1 0-1,-1 0 1,1 0-1,0-1 1,0 1-1,0 0 1,1-1-1,-1 1 1,1-1 0,0 0-1,0 0 1,0 0-1,5 4 1,1-2-13,0 1 1,1-2 0,-1 1-1,1-1 1,0-1-1,0 1 1,0-2 0,1 1-1,11 0 1,0-1 29,-1-1-1,1-1 1,34-4 0,-42 2 1,-1-1 0,0 0 0,0-1 0,0-1 0,0 0 0,-1 0 1,1-1-1,11-8 0,-10 4 50,1-1 0,-1 0 0,-1 0 0,0-1 0,19-24 1,-28 30-69,0 1 0,-1 0 1,0-1-1,0 1 0,-1-1 1,1 0-1,-1 0 1,-1 0-1,1 0 0,-1 0 1,0 0-1,0-1 0,-1 1 1,0 0-1,0 0 1,0-1-1,-1 1 0,0 0 1,0 0-1,-1 0 0,1 0 1,-1 0-1,-4-8 0,2 5-5,-1 0-1,0 1 0,0-1 1,-1 1-1,0 1 0,0-1 1,0 1-1,-1 0 0,0 1 1,-1-1-1,0 1 0,0 1 1,0 0-1,-15-8 0,7 7-41,-1 0 0,1 1-1,-1 1 1,0 1 0,-1 0 0,1 1-1,0 1 1,-25 2 0,-12 3-363,-71 16 0,125-20 390,-9 1-483,6-1 134,0 1-1,0-1 1,0 1-1,0 0 1,0 0-1,0 0 0,0 0 1,-4 3-1,40 0-9852,-31-4 9675,27-1-2457,2-5-42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0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5056,'-5'1'2228,"6"0"-2087,-1-1 1,1 1-1,-1 0 0,1 0 0,-1 0 0,1 0 1,-1 0-1,0 0 0,1 0 0,-1-1 0,0 1 1,1 2-1,6 90 4055,-6 100-1,-2-96-2533,1-73-1347,5 259 1028,5-35-1680,-13-142-4509,3-103 4364,0 0 1,0 0-1,-1 0 0,1 0 1,-1 0-1,-1 5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694 0 3552,'0'0'3328,"-7"9"-470,4-6-2480,0 1 0,0-1 1,-1 0-1,-7 6 0,1-1-45,-25 26 651,-52 61 0,2 20-286,-20 24 167,85-116-669,-1 0 0,-1-2 0,-41 32 0,-120 68 774,174-116-875,7-4-61,0 0-1,-1 0 1,1 0 0,0 0 0,0 0-1,0 1 1,0-1 0,1 1 0,-3 2-1,5-3-2,1 0-1,-1 0 0,1 0 0,-1-1 0,1 1 0,-1 0 1,1-1-1,-1 1 0,1 0 0,0-1 0,-1 0 0,1 1 1,0-1-1,0 0 0,-1 0 0,1 0 0,3-1 0,2 2 9,31 1 194,1 3 1,73 19 0,-92-18-226,1 1 0,-1 1 0,0 1 0,-1 1 0,0 0 0,32 25 0,-33-21 17,-1 1-1,0 0 1,-2 1-1,1 1 1,-2 1-1,-1 0 1,0 1-1,-1 0 1,16 36-1,-27-52 258,0-2-662,-1 1-1,1-1 0,-1 0 0,1 1 1,0-1-1,-1 0 0,1 0 1,0 0-1,0 1 0,1 0 1,-1-2 136,-1 0 0,1 0 0,-1 0 0,1 0 0,0-1 0,20-25-8498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22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2144,'0'-8'3541,"1"8"-3364,1 0 1,0 0-1,0 0 0,0 0 1,0 0-1,0 1 0,2 0 1,-2 0-132,0 0-1,0 0 1,0 0 0,-1 0 0,1 0 0,0 1 0,-1-1-1,1 1 1,-1-1 0,1 1 0,-1-1 0,2 4 0,14 25 334,-3-5-66,54 88 513,-55-89-636,-1 1-1,12 39 1,12 56 114,-35-116-297,6 24 229,-1 1-1,2 32 1,-3-22 493,-5-39-720,0 0 0,0 0 0,0 0-1,0 0 1,0 0 0,0 0-1,0 0 1,0 0 0,0 0 0,0 0-1,-1 0 1,1 0 0,0 0 0,0 0-1,0 0 1,0 0 0,0 0 0,0 0-1,0 0 1,0 0 0,0 0 0,0 0-1,0 0 1,0 0 0,0 1-1,0-1 1,0 0 0,0 0 0,0 0-1,0 0 1,0 0 0,0 0 0,0 0-1,0 0 1,0 0 0,0 0 0,0 0-1,0 0 1,0 0 0,0 0-1,0 0 1,0 0 0,0 0 0,0 0-1,0 1 1,-3-9 277,-1-8-78,-1-3-139,1-1-1,2 0 0,0 0 1,1 0-1,1-28 0,1 26-206,-1 10 105,1 0 0,0 0-1,1 0 1,0 0 0,4-14 0,-5 24-6,0 0 0,0-1 0,0 1 0,0 0 0,0 0 0,0 0 0,1 0 0,-1 0 0,1 1 1,-1-1-1,1 0 0,0 0 0,-1 1 0,1-1 0,0 1 0,0 0 0,0 0 0,0 0 0,1 0 0,-1 0 0,0 0 0,0 0 0,1 0 0,-1 1 0,0 0 0,1-1 0,-1 1 0,0 0 0,1 0 0,-1 0 0,0 0 0,1 0 0,2 2 0,-1-1 7,0 0 0,0 1 1,0-1-1,0 1 0,0 0 0,-1 0 0,1 1 1,-1-1-1,1 1 0,-1 0 0,0-1 0,0 2 1,0-1-1,0 0 0,-1 0 0,1 1 0,2 6 1,4 7 127,0 0 1,9 28 0,-14-33 133,0 0 1,-1 1-1,-1-1 1,0 0-1,1 24 1,-3-32-152,0 0 0,0 1-1,0-1 1,-1 1 0,1-1 0,-1 0 0,0 1 0,0-1 0,-1 0 0,1 0-1,-1 0 1,0 0 0,0 0 0,-1 0 0,1-1 0,-1 1 0,1-1-1,-1 1 1,-5 3 0,4-5-23,0 0-1,1 0 0,-2 0 0,1-1 1,0 0-1,0 1 0,0-2 1,-1 1-1,1 0 0,0-1 1,-1 0-1,1 0 0,0 0 0,-1 0 1,1-1-1,0 0 0,-9-2 1,7 1-165,0 0 1,0 0-1,0 0 0,1-1 1,-1 1-1,1-2 1,-1 1-1,1 0 1,0-1-1,0 0 0,-7-8 1,12 12-23,0 0 0,-1-1 0,1 1 1,0-1-1,-1 1 0,1 0 0,0-1 0,0 1 0,0-1 1,-1 1-1,1-1 0,0 1 0,0-1 0,0 1 0,0-1 1,0 0-1,0 1 0,0-1 0,0 1 0,0-1 0,15-1-6588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2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38 3072,'-4'-20'976,"4"20"-888,0-1 0,0 0 1,0 1-1,0-1 0,0 1 0,0-1 1,0 1-1,0-1 0,0 0 0,0 1 1,0-1-1,0 1 0,0-1 0,0 1 0,1-1 1,-1 0-1,0 1 0,0-1 0,1 1 1,-1-1-1,0 1 0,1 0 0,-1-1 1,1 1-1,-1-1 0,1 1 0,-1 0 1,1-1-1,-1 1 0,1 0 0,-1-1 1,1 1-1,-1 0 0,1 0 0,-1-1 1,1 1-1,-1 0 0,1 0 0,0 0 0,-1 0 1,1 0-1,-1 0 0,2 0 0,5 9 233,1 1-1,-2-1 0,0 1 1,0 0-1,0 1 1,7 21-1,-9-20-198,0-1 1,2 0-1,-1 0 0,1 0 1,1 0-1,0-1 0,9 9 1,-15-17-86,0-1 1,0 0 0,1 0-1,-1 0 1,0 0 0,1 0-1,-1 0 1,1 0 0,-1-1-1,1 1 1,-1 0 0,1-1-1,-1 0 1,1 1 0,0-1-1,-1 0 1,1 1 0,3-1-1,-3-1-6,0 1 0,0-1 0,0 1 0,0-1 0,-1 0 0,1 0 0,0 0 0,0 0 0,0 0 0,-1 0 0,1-1 0,0 1-1,-1 0 1,0-1 0,3-2 0,8-11 164,15-25-1,-18 24-366,1 2-1,14-17 1,-24 31 161,0-1 0,0 1 0,1 0 0,-1-1-1,0 1 1,0 0 0,1 0 0,-1-1 0,0 1-1,1 0 1,-1 0 0,0-1 0,1 1 0,-1 0 0,0 0-1,1 0 1,-1 0 0,0-1 0,1 1 0,-1 0-1,1 0 1,-1 0 0,0 0 0,1 0 0,-1 0-1,1 0 1,-1 0 0,0 0 0,1 0 0,-1 0 0,1 0-1,-1 1 1,0-1 0,1 0 0,-1 0 0,0 0-1,1 0 1,-1 1 0,0-1 0,1 0 0,-1 0 0,0 1-1,0-1 1,1 0 0,-1 1 0,0-1 0,0 0-1,1 1 1,-1-1 0,0 0 0,0 1 0,0-1 0,0 0-1,1 1 1,-1-1 0,0 0 0,0 1 0,0-1-1,0 1 1,5 25-144,4 150 776,-9-133-291,-3-1 0,-8 49-1,10-82-220,-1 0-1,-1 0 0,0-1 1,0 1-1,-6 12 0,6-17-27,1 0 0,0-1 0,-1 1 0,0-1-1,0 0 1,0 1 0,0-1 0,0-1 0,-1 1-1,1 0 1,-1-1 0,1 0 0,-9 4 0,8-4-44,-1-1 1,0 1 0,0-1-1,1 0 1,-1-1-1,0 1 1,0-1 0,0 1-1,0-2 1,0 1 0,0 0-1,1-1 1,-1 0 0,0 0-1,0-1 1,1 1 0,-1-1-1,1 0 1,-1 0 0,1 0-1,0-1 1,0 0 0,0 1-1,0-2 1,0 1 0,0 0-1,1-1 1,0 1 0,0-1-1,0 0 1,0 0 0,-3-7-1,3 6-86,1 0-1,0 0 1,1 0-1,-1 0 1,1 0-1,0-1 1,0 1 0,1 0-1,-1-1 1,1 1-1,0 0 1,1-1-1,-1 1 1,1 0-1,0 0 1,1-1-1,-1 1 1,1 0 0,0 0-1,0 1 1,0-1-1,1 0 1,0 1-1,0-1 1,0 1-1,0 0 1,1 0 0,-1 0-1,1 0 1,0 1-1,0-1 1,6-2-1,0 0 12,1 1 0,0 1-1,0 0 1,1 0 0,-1 1-1,1 0 1,0 1 0,-1 0 0,1 1-1,0 1 1,0 0 0,0 0-1,0 1 1,0 0 0,0 1-1,-1 1 1,1 0 0,-1 1-1,0 0 1,1 0 0,19 12 0,-12 0-3418,-5 2 896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2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66 671 2240,'-8'-8'4298,"9"12"-3791,2-1-454,1 1 0,-1 0 0,1-1-1,0 0 1,-1 0 0,1 0 0,1 0 0,-1-1-1,0 0 1,1 0 0,-1 0 0,1 0 0,-1-1-1,1 1 1,0-1 0,0 0 0,0-1-1,0 1 1,-1-1 0,1 0 0,9-1 0,-8 0 2,0 1 1,0-1 0,-1-1 0,1 1 0,0-1-1,-1 0 1,1 0 0,-1-1 0,1 1-1,-1-1 1,0 0 0,0-1 0,-1 1-1,1-1 1,-1 0 0,0 0 0,8-9-1,-9 8-6,1 0-1,-1-1 1,0 1-1,0-1 1,0 1-1,-1-1 0,0 0 1,0 0-1,-1 0 1,1 0-1,0-13 1,-2 13-50,0 1-1,0-1 1,0 0 0,-1 0 0,0 0 0,0 1 0,0-1 0,-1 1-1,0-1 1,0 1 0,0-1 0,-1 1 0,-3-6 0,-2 0-15,0 1 0,-1 1 0,0-1 1,-1 1-1,-16-12 0,23 19-27,-1-1 0,0 1 0,0 0 0,1 0 0,-2 1 0,1-1 0,0 1 0,0 0 0,0 0 0,-1 0 0,1 0 0,0 1 0,-1 0 0,1 0 0,0 0 0,-1 0 0,1 1 0,0 0 0,-1 0 0,-5 2 0,4-1 63,0 0 0,0 1 0,0 0 0,0 1-1,0-1 1,1 1 0,0 0 0,0 0-1,0 1 1,0-1 0,0 1 0,1 0 0,-7 11-1,7-8-3,0 1-1,0 0 1,0 0-1,2 0 1,-1 0-1,1 0 1,0 1-1,1-1 1,-1 11-1,1 2 5,2-1-1,0 1 0,1-1 1,1 0-1,9 34 0,-7-38 77,1-1-1,0 1 1,1-1-1,1 0 1,0-1-1,1 0 1,15 18-1,-21-29-48,1 0 1,0 0-1,-1 0 0,2-1 0,-1 1 0,0-1 0,1 0 0,0-1 0,-1 1 0,1-1 0,0 0 1,0 0-1,0 0 0,1-1 0,-1 0 0,0 0 0,1 0 0,-1 0 0,7-1 0,-6 0 11,1-1 1,0 0-1,0 0 0,-1-1 0,1 0 0,-1 0 0,1 0 0,-1-1 0,0 0 1,0 0-1,0-1 0,-1 1 0,1-1 0,-1 0 0,6-6 0,4-6 37,0-1-1,-1 0 1,-1-1-1,-1-1 1,11-22-1,45-108 88,-20 41-104,-32 72-180,-1-1 0,-1-1-1,12-58 1,-21 69-37,0 0-1,-2 0 0,-1 0 0,-2 0 1,0 0-1,-5-29 0,4 49 43,-1 0-1,0 0 1,-1 0 0,1 0-1,-7-12 1,8 18 73,1 0 1,-1 0 0,0 0 0,0 0 0,1 0 0,-1 0-1,0 0 1,0 0 0,0 1 0,0-1 0,0 0 0,0 0-1,0 1 1,0-1 0,0 0 0,-1 1 0,-1-1 0,2 1 0,0 0 0,0 0 0,0 1 0,0-1 0,0 0 0,0 1 1,0-1-1,0 0 0,0 1 0,0 0 0,0-1 0,0 1 0,0-1 1,0 1-1,0 0 0,0 0 0,1 0 0,-1-1 0,0 1 0,1 0 0,-1 0 1,0 0-1,1 0 0,-1 2 0,-4 5-84,1 2 1,0-1-1,0 0 0,-4 20 1,-6 45-114,11-57 173,-10 72 76,-2 97 1,8-81 131,3-51 94,2-1 1,8 94 0,-6-146-223,0 0 0,1 1 0,-1-1 0,0 0 0,0 0 0,1 0 1,-1 0-1,1 0 0,-1 1 0,1-1 0,0 0 0,-1 0 0,1 0 0,0-1 1,0 1-1,0 0 0,0 0 0,0 0 0,1 1 0,-1-2-8,0 0 0,0 0 1,-1 1-1,1-1 0,0 0 0,0 0 0,0 0 0,0 0 0,0 0 0,0 0 0,0 0 0,0 0 1,0 0-1,0 0 0,0-1 0,-1 1 0,1 0 0,0-1 0,0 1 0,0-1 0,0 1 0,-1-1 1,1 1-1,0-1 0,0 1 0,-1-1 0,2-1 0,5-5 48,0-2 1,-1 1-1,0-1 0,0 0 1,8-18-1,-3 5-28,5-9-71,-11 19-50,1 1 0,1 0 0,-1 0 1,12-13-1,-16 21 16,6-7-453,-8 10 508,0 0-1,0 0 1,0 0 0,0 0 0,0 1 0,0-1-1,0 0 1,0 0 0,0 0 0,0 0-1,0 0 1,0 0 0,0 1 0,0-1 0,0 0-1,0 0 1,0 0 0,0 0 0,0 0 0,0 0-1,0 0 1,0 1 0,0-1 0,0 0 0,0 0-1,0 0 1,0 0 0,0 0 0,0 0-1,1 0 1,-1 0 0,0 0 0,0 1 0,0-1-1,0 0 1,0 0 0,0 0 0,0 0 0,0 0-1,1 0 1,-1 0 0,0 0 0,0 0-1,0 0 1,0 0 0,0 0 0,0 0 0,1 0-1,-1 0 1,0 0 0,0 0 0,0 0 0,0 0-1,0 0 1,0 0 0,0 0 0,1 0-1,-1 0 1,0 0 0,0 0 0,0-1 0,0 1-1,0 0 1,0 0 0,-2 31 104,1-21-7,0-1-1,1 1 0,0 9 0,2 0 16,1-1 0,1 0 0,5 18 0,-7-30-43,0 0-1,0-1 1,1 0-1,-1 1 1,1-1-1,0 0 1,1 0-1,-1-1 1,1 1-1,0-1 1,0 1-1,0-1 1,8 5-1,-10-8-20,1 1-1,-1-1 0,0-1 0,1 1 1,-1 0-1,0 0 0,1-1 0,-1 1 1,1-1-1,-1 0 0,1 0 0,0 0 1,-1 0-1,1 0 0,-1-1 0,1 1 1,-1-1-1,0 1 0,1-1 0,-1 0 1,1 0-1,3-3 0,4-2 91,0 0 0,-1-1 0,16-14 0,-8 6-122,8-6-32,36-39-1,-45 44-51,25-31-366,-32 39 190,-9 8 230,0 0 0,1 0-1,-1 0 1,0 0 0,0 0 0,1 0-1,-1 0 1,0 0 0,1 0 0,-1 0-1,0 0 1,0 0 0,1 0 0,-1 0-1,0 0 1,1 0 0,-1 0 0,0 0-1,0 1 1,1-1 0,-1 0-1,0 0 1,0 0 0,1 1 0,0 0-39,0 1 0,1 0 0,-1 0 0,0 0 0,0 0 0,0 0 0,1 4 0,0 3 108,1 1 1,-2-1-1,1 0 1,-1 1-1,0 13 1,-5 50 140,3-60-179,-4 21 151,0 5 896,13-47-211,0-5-714,-1-1 1,6-17 0,8-12-171,-18 36 37,26-40-358,-26 43 257,0 0 0,0 0-1,0 1 1,1-1-1,0 0 1,-1 1 0,1 0-1,5-3 1,-8 6 80,0-1 1,-1 1-1,1 0 1,-1 0-1,1-1 1,0 1-1,-1 0 1,1 0-1,0 0 1,-1 0-1,1 0 1,-1 0-1,1 0 1,0 0-1,-1 0 1,1 0-1,0 0 1,-1 0-1,1 0 1,0 1-1,-1-1 1,1 0-1,-1 0 1,1 1-1,-1-1 0,1 0 1,-1 1-1,1-1 1,-1 1-1,1-1 1,-1 1-1,1-1 1,-1 1-1,1-1 1,-1 1-1,0-1 1,1 1-1,-1-1 1,0 1-1,0 0 1,1-1-1,-1 1 1,0-1-1,0 1 1,0 0-1,0 1 1,1 3-18,0 1 1,0-1 0,0 1 0,-1 5-1,0 95 1589,0-106-1534,0 0-1,0 0 1,0 0-1,0 0 1,0 0-1,0 0 1,0 0-1,0 0 1,0 0-1,0 0 1,0 0-1,0 0 1,0 0-1,0 0 1,0 0-1,1-1 1,-1 1-1,0 0 1,0 0-1,0 0 1,0 0-1,0 0 1,0 0-1,0 0 1,0 0-1,0 0 1,0 0-1,0 0 1,0 0-1,0 0 1,0 0-1,1 0 1,-1 0-1,0 0 1,0 0-1,0 0 1,0 0-1,0 0 1,0 0-1,0 0 1,0 0-1,0 0 1,0 0-1,0 1 1,0-1-1,0 0 1,0 0-1,0 0 1,1 0-1,-1 0 1,0 0-1,0 0 1,0 0-1,0 0 1,7-12 353,10-23-381,-13 27 68,-4 7-60,31-57-333,-28 52 237,1 1 0,-1 0 0,1 0 0,0 0 0,1 1 0,-1-1 0,10-6 1,-12 10 52,-1 0 1,0 1 0,1-1 0,-1 1 0,1-1 0,-1 1-1,1-1 1,-1 1 0,1 0 0,-1 0 0,1 0 0,0 0-1,-1 0 1,1 0 0,-1 0 0,1 1 0,-1-1 0,1 0-1,-1 1 1,1-1 0,-1 1 0,0 0 0,1-1 0,-1 1-1,0 0 1,1 0 0,-1 0 0,0 0 0,0 0 0,0 0-1,1 2 1,6 4 28,-2 2 0,1-1-1,8 16 1,-5-9 220,16 20 261,-14-20 87,15 24-1,-10-11-2183,-7-13 443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26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53 5728,'-73'-38'2592,"52"31"-2240,11 3 192,10 0-800,10 4 128,6 4-768,6 4 512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2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 7232,'-5'-20'3264,"0"28"-2848,0-8 0,10 0-128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2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1 943 1728,'0'5'131,"0"0"1,0 0-1,1 0 0,-1 0 1,1 0-1,1-1 0,1 7 1,2 0 132,-4-8 215,0-1 0,0 1-1,0-1 1,1 1 0,-1-1 0,0 0-1,4 4 1,-5-6-423,0 0 0,1 0-1,-1 0 1,0 0 0,0 0 0,0 0-1,1 0 1,-1 0 0,0 0 0,0 0-1,0 0 1,1 0 0,-1 0 0,0 0-1,0 0 1,0 0 0,0 0 0,1 0-1,-1 0 1,0 0 0,0 0 0,0 0-1,1 0 1,-1 0 0,0 0 0,0 0-1,0-1 1,0 1 0,0 0 0,1 0-1,-1 0 1,0 0 0,0 0 0,0-1-1,0 1 1,7-15 834,-5 7-714,0-1-1,-1 1 1,0 0-1,0 0 0,-1-15 1,1-5 9,-1-33 48,2-35 344,34-170 719,-22 199-1056,44-123 0,-50 166-267,2 2 1,1-1-1,23-33 0,-26 44-50,1 1 0,0 1-1,1-1 1,-1 2 0,2-1-1,0 1 1,22-14 0,-30 22 57,-1-1 0,1 1 0,-1-1 0,1 1 0,-1 0 0,1 0 1,0 0-1,0 1 0,0-1 0,-1 1 0,1-1 0,0 1 0,0 0 0,0 0 0,0 0 0,0 0 1,0 1-1,-1-1 0,1 1 0,0 0 0,0 0 0,0 0 0,-1 0 0,1 0 0,-1 1 0,1-1 0,-1 1 1,4 2-1,-2 0 23,1 1 0,-1 0 0,0 0 1,-1 0-1,1 0 0,-1 0 0,0 1 0,0 0 1,-1-1-1,1 1 0,2 12 0,-1 1 224,-1 1 1,3 38-1,-6-47-23,0 0 0,-1 0 1,0 0-1,-1 0 1,0-1-1,-7 20 0,7-25-121,0 0 0,0 0 0,-1-1 0,1 1-1,-1-1 1,0 0 0,-1 1 0,1-1 0,-1-1-1,1 1 1,-1 0 0,-1-1 0,-6 5 0,4-5 26,1 0 0,-1 0 0,1-1 0,-1 1 1,0-2-1,0 1 0,1-1 0,-1 0 0,-8 0 0,-10-2-228,0-1-1,1 0 1,-1-2-1,-36-11 1,49 11-802,-12-3-620,23 7 1358,0-1 1,0 1-1,0 0 1,0 0-1,0 0 1,1 0-1,-1 0 1,0 0-1,0 0 1,0 0-1,0 1 1,0-1-1,0 0 1,0 0-1,0 1 1,1-1-1,-1 1 1,0-1-1,-1 1 1,0 7-1610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3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25 2976,'0'0'105,"0"0"1,-1-1-1,1 1 1,0 0-1,0-1 0,-1 1 1,1 0-1,0 0 1,-1-1-1,1 1 0,-1 0 1,1 0-1,0 0 1,-1-1-1,1 1 0,-1 0 1,1 0-1,0 0 1,-1 0-1,1 0 0,-1 0 1,1 0-1,-1 0 1,1 0-1,0 0 0,-1 0 1,0 0-1,-8 9 2477,-1 2-1443,7-8-889,0 0 1,0 0 0,0 0 0,0 1-1,1 0 1,-4 6 0,6-10-236,0 0 0,0 0 0,0 0 0,-1 0 0,1 0 0,0 0 0,0 1 0,0-1 0,0 0 0,0 0 0,0 0 0,0 0 0,0 0 0,0 1 0,0-1 0,0 0 0,0 0 0,0 0 0,0 0 0,0 0 0,-1 1 0,1-1 0,1 0 0,-1 0 0,0 0 0,0 0 0,0 1 0,0-1 0,0 0 0,0 0 0,0 0 0,0 0 0,0 0 0,0 1 0,0-1 0,0 0 0,0 0 0,0 0 0,1 0 0,-1 0 0,0 0 0,0 0 0,0 1 0,0-1 0,0 0 0,0 0 0,1 0 0,-1 0 0,0 0 0,0 0 0,0 0 0,2 0 52,0-1 0,0 0-1,-1 0 1,1 0 0,0 0 0,-1 0-1,1 0 1,2-2 0,67-58-462,-69 56-25,-2 14-2173,4 2 801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34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49 274 3328,'0'-1'56,"0"1"0,-1-1 1,1 1-1,0 0 0,0-1 1,0 1-1,0-1 0,0 1 0,-1-1 1,1 1-1,0 0 0,0-1 0,0 1 1,0-1-1,0 1 0,0-1 1,0 1-1,1-1 0,-1 1 0,0-1 1,0 1-1,1-6 1298,-9 3 1680,6 4-2998,1 0-1,0 0 0,-1 1 0,1-1 0,0 0 0,-1 1 1,1-1-1,0 1 0,0-1 0,0 1 0,0 0 0,1-1 0,-2 4 1,-8 26 213,5-3-84,1-1 1,1 1 0,1 52-1,3-65-121,0 0 1,1-1-1,1 1 0,0-1 0,1 0 0,0 0 0,2 0 0,-1-1 1,10 17-1,-13-28-1,-1 1 0,0-1 0,1 0 1,-1 0-1,1 0 0,0-1 0,-1 1 1,1 0-1,0-1 0,0 1 1,0-1-1,0 1 0,1-1 0,-1 0 1,0 0-1,0 0 0,1 0 0,-1 0 1,1-1-1,-1 1 0,0-1 0,1 0 1,-1 1-1,1-1 0,-1 0 0,1 0 1,-1-1-1,1 1 0,-1-1 0,1 1 1,-1-1-1,1 0 0,-1 1 0,0-1 1,3-2-1,6-3 44,0 0 0,-1-1 0,1 0-1,-1-1 1,0 0 0,-1-1 0,9-10 0,51-73-151,-21 25-572,-40 59 411,-2 8 138,-5 1 98,0 1 0,-1-1 0,1 1 0,0-1 0,-1 1 1,1 0-1,-1-1 0,1 4 0,0 0 35,4 36 56,-5-35-2,0 0-1,0 1 0,1-1 1,0 0-1,0 0 0,1 0 1,-1 0-1,1 0 0,1-1 1,3 8-1,-6-13-63,0 0-1,1 1 1,-1-1 0,0 0 0,1 0-1,-1 0 1,0 0 0,1 0-1,-1 0 1,1 1 0,-1-1 0,0 0-1,1 0 1,-1 0 0,1 0-1,-1 0 1,0 0 0,1-1 0,-1 1-1,0 0 1,1 0 0,-1 0 0,1 0-1,-1 0 1,0 0 0,1-1-1,10-5 148,-10 5-130,15-11 107,0 0 0,0-2 0,25-29 0,-25 25-311,1 1 0,24-19 0,-40 35 103,0 0 1,1 0 0,-1 0 0,0 1 0,0-1-1,0 0 1,0 1 0,1-1 0,-1 1 0,0-1-1,1 1 1,-1 0 0,0-1 0,1 1 0,-1 0 0,1 0-1,-1 0 1,0 0 0,3 0 0,-2 1 6,-1 0 0,0-1 0,0 1 0,0 0 0,0-1 0,0 1 0,0 0 0,0 0 0,0 0 0,-1 0 0,1 0 0,0 0 0,0 0 0,-1 0 0,1 0 0,-1 0 0,1 2 0,2 4-36,-1 1 0,0-1 0,-1 1 0,0-1 0,1 11 0,5 71 946,-7-88-824,0 0-1,0 1 1,0-1 0,0 0 0,1 1-1,-1-1 1,0 0 0,1 1 0,-1-1-1,1 0 1,0 0 0,-1 1 0,1-1-1,0 0 1,-1 0 0,1 0-1,0 0 1,0 0 0,0 0 0,0 0-1,0 0 1,0 0 0,0-1 0,2 2-1,-1-1-16,1 0-1,-1 0 0,1-1 0,-1 1 0,0-1 1,1 1-1,-1-1 0,1 0 0,-1 0 0,1 0 1,0 0-1,2 0 0,-1-1 12,-1 0 0,1 0 0,-1 0 1,1-1-1,-1 1 0,0-1 0,0 1 0,1-1 0,-1 0 0,0-1 1,-1 1-1,1 0 0,0-1 0,3-3 0,2-5 132,-1 1 0,11-20 0,-7 11-66,29-59 194,-32 60-431,1-1 1,1 1-1,0 1 1,1 0-1,23-27 1,-34 44 108,1 0 1,-1-1 0,1 1 0,-1-1 0,1 1 0,-1 0-1,1-1 1,-1 1 0,1 0 0,-1-1 0,1 1 0,-1 0-1,1 0 1,-1 0 0,1 0 0,-1-1 0,1 1 0,0 0-1,-1 0 1,1 0 0,-1 0 0,1 0 0,-1 0 0,1 0-1,0 1 1,-1-1 0,1 0 0,-1 0 0,1 0 0,-1 0-1,1 1 1,-1-1 0,1 0 0,-1 1 0,1-1 0,-1 0-1,1 1 1,-1-1 0,1 1 0,-1-1 0,0 0 0,1 1-1,-1-1 1,0 1 0,1-1 0,-1 1 0,0 0 0,2 3-52,0 0 1,0-1 0,-1 1-1,1 0 1,0 5 0,4 26-268,2 58 0,-4-38 292,-2-34 106,0 5-89,0 30 0,-2-50 154,-1 0-1,1 1 0,-1-1 1,0 1-1,-1-1 0,1 0 1,-1 0-1,-1 0 0,1 0 1,-4 6-1,5-11-68,0 1 1,1-1-1,-1 0 0,0 0 1,0 1-1,0-1 0,0 0 1,0 0-1,-1 0 1,1 0-1,0-1 0,0 1 1,-1 0-1,1 0 0,0-1 1,-1 1-1,1-1 0,-1 1 1,1-1-1,-1 1 1,-1-1-1,1 0-4,0 0 0,1-1 1,-1 1-1,0-1 0,0 1 1,0-1-1,0 1 0,1-1 1,-1 0-1,0 0 0,1 0 1,-1 0-1,1 0 0,-3-2 1,-1-2-65,0 0 0,1-1 1,0 1-1,0-1 1,0 1-1,0-1 1,-4-13-1,2 6-428,4 8 311,-1 0 1,2 0 0,-1 0-1,0 0 1,-1-10-1,5 15-199,0 1 266,-1 0 0,1-1 0,-1 1 0,1 0 0,-1 0 0,1 0 1,-1 0-1,1 0 0,-1 1 0,0-1 0,0 0 0,0 1 0,2 1 0,6 7-71,1-3 198,1 1 0,0-1-1,0-1 1,0 0 0,1-1 0,0 0 0,0 0-1,1-2 1,-1 1 0,1-2 0,0 0-1,-1 0 1,1-1 0,0 0 0,0-1-1,0-1 1,0 0 0,19-5 0,-23 3-34,0 0 0,0 0 0,-1-1 0,1 0 0,-1-1 0,0 1 0,-1-2 1,1 1-1,-1-1 0,0 0 0,0-1 0,-1 0 0,0 0 0,0 0 0,5-8 0,2-7-10,0 1 0,-2-1 0,0-1-1,11-36 1,29-97 30,-19 43-157,-21 72 85,-9 28-113,0 1 0,0-1 0,-2 0 0,0-14 0,0 12-463,-9 43-739,6-8 1219,1 1 1,0 24 0,1-5 136,1 9 52,3 0-1,12 76 1,-3-38 359,-6-47 4,-4-25-112,1 0 0,-1 16 0,-2-26-516,0-1-1,0 0 1,1 0-1,0 0 0,0 0 1,2 6-1,-1-2-1067,-1-2-580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35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78 6304,'-18'-20'2032,"19"19"-1931,-1 0 0,0 0 1,1 0-1,-1 0 0,1 0 0,-1 0 1,1 0-1,0 0 0,-1 0 0,1 0 1,0 1-1,0-1 0,-1 0 0,3-1 1,0-2 757,0 2-654,0 0 0,0 0 0,-1-1 0,1 2 0,0-1 0,1 0 0,-1 0 0,0 1 0,0 0-1,1 0 1,4-1 0,42-6 436,-34 6-557,15-2 139,55 0-1,-76 5-591,1-1 0,0 1 1,-1 1-1,1 0 0,-1 1 0,0 0 0,0 0 0,19 10 1,-24-10-324,0 0 1,-1 1 0,1 0-1,-1 0 1,0 0 0,0 1-1,6 7 1,10 14-2402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3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2 631 4992,'-1'0'48,"1"0"0,0-1 1,0 1-1,0 0 0,0 0 1,0-1-1,-1 1 0,1 0 1,0-1-1,0 1 0,0 0 1,0-1-1,0 1 0,0 0 0,0-1 1,0 1-1,0 0 0,0-1 1,1 1-1,-1 0 0,0-1 1,0 1-1,0 0 0,0 0 1,0-1-1,1 1 0,-1 0 0,0 0 1,0-1-1,0 1 0,1 0 1,-1 0-1,0-1 0,0 1 1,1 0-1,-1 0 0,0 0 1,0 0-1,1-1 0,-1 1 0,1 0 1,16-3 287,-6 2-195,-1-3-25,-1 0-1,1-1 1,-1 0-1,0 0 0,-1-1 1,12-10-1,-20 15-112,13-9 167,-2 0 0,18-20 0,-25 25-137,1-1 0,-1 0 0,-1 1-1,1-1 1,-1-1 0,0 1 0,0 0 0,1-9-1,-3 14-6,-1-1-1,1 1 1,-1-1-1,0 0 1,0 1-1,0-1 1,0 1-1,0-1 1,0 0-1,0 1 1,0-1-1,0 1 1,-1-1-1,1 1 0,-1-1 1,1 1-1,-1-1 1,0 1-1,0-1 1,1 1-1,-1 0 1,0-1-1,0 1 1,0 0-1,0 0 1,-1 0-1,1 0 1,0 0-1,0 0 0,-1 0 1,1 0-1,-1 0 1,-1 0-1,0 0 11,0 0-1,1 0 1,-1 0-1,0 1 1,0-1-1,0 1 0,0 0 1,0 0-1,0 0 1,0 0-1,0 1 1,0-1-1,0 1 1,0 0-1,0-1 0,0 2 1,-3 0-1,0 2 96,-1 0-1,0 1 1,1 0-1,0 0 1,0 0-1,0 1 1,1 0-1,0 0 1,0 0-1,-8 14 1,5-4 59,0-1 1,1 2-1,-10 31 1,16-45-167,0 1 0,0 0 0,0 0 1,0-1-1,1 1 0,-1 0 1,1 0-1,0 0 0,0 0 1,1 0-1,-1-1 0,1 1 0,0 0 1,0 0-1,0-1 0,1 1 1,-1 0-1,1-1 0,0 1 1,-1-1-1,2 0 0,-1 0 0,0 0 1,1 0-1,-1 0 0,5 4 1,-2-4 48,-1 0 0,1 1 0,0-2 0,0 1 0,0 0 0,0-1 0,0 0 0,0 0 0,0-1 0,8 2 0,4-1 209,33 1 0,-36-2-241,6-1 54,0-1 1,1 0-1,-1-1 1,0-2 0,37-10-1,-43 10-90,-1-1-1,0-1 1,0 0-1,0-1 1,-1 0-1,0-1 1,0-1-1,-1 0 1,12-12-1,-15 13-5,7-7 68,14-19-1,-26 30-70,1-1 0,-1 0 0,-1 0 0,1 0 0,-1 0 0,1-1 0,-1 1 0,2-12 0,-5 5-122,1 12 119,0 0-1,-1 0 1,1 0 0,0 0 0,0-1-1,0 1 1,0 0 0,-1 0 0,1 0-1,0 0 1,0 0 0,-1 0 0,1 0-1,0 0 1,0 0 0,-1 0 0,1-1-1,0 1 1,0 0 0,0 0 0,-1 0-1,1 1 1,0-1 0,0 0 0,-1 0-1,1 0 1,0 0 0,-1 0 0,0 1-20,-1 0 1,0 0-1,0 0 0,0 0 1,1 0-1,-1 1 0,1-1 1,-1 1-1,-1 1 1,-70 98 385,57-77-345,12-17 11,-1 0 1,2 0-1,-1 0 0,1 1 1,-3 10-1,5-15 4,0 0-1,1-1 1,-1 1-1,1-1 1,0 1-1,0 0 1,0-1-1,1 1 1,-1 2-1,1-3 8,-1-1 0,1 0 0,-1 0 0,1 1 0,-1-1 0,1 0 0,0 0 0,-1 0 0,1 0 0,0 0-1,0 0 1,0 0 0,0 0 0,0 0 0,0 0 0,0 0 0,0-1 0,2 2 0,-1-1-13,-1-1-1,1 1 1,-1-1 0,1 1-1,0-1 1,-1 0 0,1 0-1,0 0 1,-1 0 0,1 0 0,-1 0-1,1 0 1,0 0 0,-1-1-1,1 1 1,-1-1 0,1 1-1,-1-1 1,1 0 0,-1 1 0,1-1-1,-1 0 1,1 0 0,-1 0-1,2-2 1,4-3 100,-1 0 1,0-1-1,8-11 1,-7 10-83,-4 4-79,0 0 0,-1 0 0,1 0 0,-1 0-1,0-1 1,0 1 0,0-1 0,0 1 0,-1-1 0,0 0-1,0 1 1,1-10 0,0 7-158,-2 3-10,-2 5-234,0 0 393,1 1 1,0-1-1,0 1 1,0 0-1,1-1 1,-1 1-1,0 0 1,1-1-1,-1 1 1,1 0-1,-1 0 1,1-1-1,0 1 1,0 0-1,0 2 1,-3 13-165,2-14 198,0 1 0,0 0 1,1 0-1,-1 0 0,1 0 0,0 0 0,0 0 1,0 0-1,1 4 0,0-5 49,-1-1-1,1 1 1,0-1 0,1 0-1,-1 1 1,0-1 0,1 0-1,-1 0 1,1 0 0,-1 0-1,1 0 1,0 0 0,0 0-1,0 0 1,3 1 0,-2-1-49,-1-1 1,1 0 0,0 0-1,-1 0 1,1 0 0,0 0-1,0-1 1,-1 1 0,1-1-1,0 0 1,0 0 0,6 0-1,40-8-663,-23 4 307,-4 1 353,-1 0 0,1-1 0,-1-1 0,0-1 0,34-15 0,-48 15 210,-12 3-230,-17 4-159,9 2 81,0 0-1,1 1 1,-1 0-1,1 1 1,0 1 0,0 0-1,1 0 1,-19 15 0,27-19 152,0 1 0,1 0 0,0 0 0,-1 0 0,1 0 0,1 1 0,-1-1 0,-1 4 1,2-6-29,1-1-1,-1 1 1,1 0 0,0 0 0,-1 0 0,1-1 0,0 1 0,0 0 0,0 0 0,-1 0 0,1 0 0,0 0 0,0-1 0,0 1 0,1 0 0,-1 0 0,0 0 0,0 0-1,0-1 1,0 1 0,1 0 0,-1 0 0,0 0 0,1-1 0,-1 1 0,1 0 0,-1 0 0,1-1 0,-1 1 0,1 0 0,0-1 0,-1 1 0,1-1 0,0 1-1,-1-1 1,1 1 0,0-1 0,0 1 0,8 2 73,1-1 0,-1 0 0,0-1 0,0 0 0,1 0 0,-1-1 0,1 0 0,11-2-1,-5 0 43,0-1 0,0 0 0,0-2 0,17-6 0,-23 6-83,-1 1 1,1-2-1,-1 1 1,0-1-1,0-1 1,0 0-1,13-14 1,-11 9-23,-1 0 1,-1-1-1,0 0 1,12-24-1,-2-6 143,-3 0 0,19-75-1,-32 109-105,14-62-219,-4-1 0,10-136 0,-23 200 82,1 4 11,-1 0 0,0 0 1,0 0-1,0 0 0,0 0 0,0 0 0,-1 0 0,0 1 1,0-1-1,-2-7 0,3 11 63,0 0 0,0 0 1,0 0-1,-1 0 0,1-1 0,0 1 0,0 0 1,0 0-1,0 0 0,-1 0 0,1 0 0,0 0 1,0-1-1,0 1 0,0 0 0,-1 0 0,1 0 1,0 0-1,0 0 0,0 0 0,-1 0 1,1 0-1,0 0 0,0 0 0,-1 0 0,1 0 1,0 0-1,0 0 0,0 0 0,-1 0 0,1 0 1,0 0-1,0 0 0,0 0 0,0 1 1,-1-1-1,1 0 0,0 0 0,0 0 0,0 0 1,0 0-1,-1 0 0,1 1 0,0-1 0,0 0 1,0 0-1,-7 9-2,1-1 0,0 1 0,1-1 0,0 2 0,0-1 0,1 0 0,-5 15 0,1 1-11,1 0 0,0 0 0,-4 46 0,4 75 318,3-41-757,2-65 254,2-15-1075,-2 0 1,-1 0-1,0 0 1,-10 33-1,-7-10-3094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8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5728,'0'-21'1840,"5"38"533,5 60 453,-1 138 1,-7-86-1643,2 175 658,-4-290-1689,-1-1 212,0-14 40,-1-10 78,-14-210 328,22-4-1222,-4 201 360,1-1 1,1 1-1,2 0 0,0 0 1,10-23-1,-9 28 8,0 1 0,1 1-1,16-27 1,-21 39 9,0 1 0,0-1-1,0 1 1,1 0 0,0 0 0,0 0-1,0 0 1,0 1 0,0-1 0,1 1-1,0 0 1,-1 1 0,1-1 0,0 1-1,1 0 1,-1 0 0,9-2 0,-11 4 6,0 0 0,0 0 0,0 0 0,-1 0 0,1 0 0,0 1 0,0-1 0,-1 1 0,1 0 0,0 0 0,-1 0 0,1 0 0,-1 0 0,4 2-1,-2 0-5,0 1-1,0-1 1,0 1 0,0-1-1,-1 1 1,1 0-1,3 6 1,-2-2 1,0 1 1,-1-1 0,0 1-1,-1 0 1,0 0 0,0 0 0,-1 0-1,2 12 1,-3-12 35,-1 0-1,0 0 0,-1 1 1,0-1-1,0 0 1,-1 0-1,-1 0 1,1 0-1,-1 0 0,-1-1 1,1 1-1,-2-1 1,-8 14-1,4-9 73,0-1-1,-1 0 0,-1 0 1,0-1-1,0-1 1,-1 0-1,-18 12 0,24-18-12,-1 1 1,0-2-1,0 1 0,0-1 0,0 1 0,0-2 0,-1 1 0,1-1 0,-1-1 0,-14 3 0,24-4-103,0 1 0,0-1 0,-1 1-1,1 0 1,0 0 0,0 0 0,-1 0 0,3 1 0,9 6 187,29 8 168,59 26 459,-89-35-732,1 0 0,-1 0 0,-1 2 0,1-1 0,16 17 0,-18-14 15,2 0-288,0 1 0,-2 1 0,1 0 0,8 15 0,-13-16-2744,3-3 849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3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31 6720,'-34'-30'3040,"20"38"-2624,11-8-32,3 3-288,0 2-256,3-2 96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1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233 579 3072,'0'0'976,"5"-6"650,-4 5-1470,0-1 0,0 1 0,0-1 0,-1 0 0,1 1 0,0-1 0,-1 0 0,1 1 0,-1-1 0,1 0 0,-1 0 0,0 0 0,0 1 0,0-1 0,0 0 0,0 0 0,0 0 0,0 1 0,-1-1 0,1 0 0,-1 0 0,1 1 0,-1-1 0,0 0-1,1 1 1,-1-1 0,0 1 0,0-1 0,0 1 0,-1-1 0,1 1 0,0-1 0,0 1 0,-1 0 0,1 0 0,-2-1 0,-1-1-41,0 1 1,-1 0-1,1 0 0,0 0 0,-1 1 1,1 0-1,-1-1 0,0 2 1,1-1-1,-1 0 0,0 1 1,1 0-1,-1 0 0,0 1 0,1-1 1,-1 1-1,0 0 0,1 0 1,-1 0-1,-4 3 0,-8 1 160,6-2-165,-1 1 0,0 1 0,1-1 1,0 2-1,-11 6 0,20-10-108,0-1 1,-1 1-1,1 0 1,0 0 0,0 0-1,0 0 1,1 0-1,-1 0 1,0 1 0,1-1-1,-1 0 1,1 1-1,0 0 1,0-1 0,0 1-1,0 0 1,0-1-1,1 1 1,-1 0 0,1 0-1,0-1 1,0 1-1,0 0 1,0 0-1,0 0 1,1-1 0,1 7-1,-1-5 17,1 1 0,0 0 0,0-1 0,0 1 0,1-1 0,-1 0 0,1 0 0,0 0 0,1 0 0,-1 0 0,1-1 0,-1 1 0,1-1 0,0 0 0,0 0 0,1-1 0,4 4 0,-4-4 40,0 1-1,1-1 1,-1 0 0,0-1-1,1 1 1,-1-1 0,1 0-1,-1 0 1,1-1-1,-1 0 1,1 0 0,-1 0-1,1-1 1,-1 1 0,9-3-1,-7 0 3,0 0-1,0 0 0,-1-1 1,0 0-1,1 0 1,-1 0-1,-1-1 1,7-6-1,1-2 22,-1 0 0,13-18-1,-17 19-27,0 0 0,0-1 0,-1 0 0,0-1-1,-2 1 1,1-1 0,-2-1 0,0 1-1,0 0 1,-1-1 0,0-15 0,-2 10-2,-1 0 0,-1 0 0,-2 0 0,1 0 0,-2 0 0,-1 1 0,-10-30 0,11 40-29,-28-66 214,27 65-205,-1 1 0,-1-1 0,1 1 1,-1 0-1,-14-13 0,2 7-144,0 1 0,-39-21 0,55 33 67,0 0 0,0 0 0,-1 0 0,1 0 0,-1 1 0,1-1 0,-1 1 0,0 0 0,0 0 0,1 1 0,-1-1 0,0 1 0,0-1 0,0 1 0,0 1 0,1-1 0,-6 1-1,8-1 7,0 1 0,1-1-1,-1 0 1,0 0 0,0 1-1,1-1 1,-1 1 0,0-1-1,1 0 1,-1 1 0,0-1-1,1 1 1,-1 0 0,1-1-1,-2 2 1,0 11-387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2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243 133 2976,'0'0'54,"-1"-1"-1,1 1 1,0 0 0,-1-1 0,1 1 0,0 0-1,-1 0 1,1-1 0,0 1 0,-1 0 0,1 0-1,-1-1 1,1 1 0,0 0 0,-1 0-1,1 0 1,-1 0 0,1 0 0,-1 0 0,1 0-1,0 0 1,-1 0 0,1 0 0,-1 0 0,0 0-1,-15 5 1971,-19 17 1709,24-14-3118,-22 11 687,2 3-1,-40 33 0,68-52-1270,0 0-1,-1 0 1,1 1-1,1-1 0,-1 1 1,0-1-1,1 1 1,0 0-1,0 0 1,0 0-1,-2 7 0,4-9-21,-1 0 0,1 0 0,0 0 0,0 0-1,0 0 1,0 0 0,0 0 0,0 0 0,1 0-1,-1 0 1,1-1 0,-1 1 0,1 0 0,0 0-1,0 0 1,0-1 0,-1 1 0,2 0 0,-1-1 0,0 1-1,0-1 1,0 1 0,1-1 0,-1 0 0,1 1-1,-1-1 1,1 0 0,0 0 0,2 1 0,14 8 57,0 0 1,1-2 0,1 0 0,25 7 0,-33-12 35,1 0 0,0-1 0,-1-1 0,1 0 0,0 0 1,0-1-1,0-1 0,14-2 0,-20 1-60,1 0 1,-1-1-1,0 0 0,0 0 1,0 0-1,-1-1 0,1 0 1,-1-1-1,0 1 0,0-1 1,0-1-1,-1 1 1,0-1-1,0 1 0,0-1 1,0-1-1,-1 1 0,4-9 1,-2 2 18,0 0-1,0 0 1,-2 0 0,0-1 0,0 1 0,-1-1 0,-1 0-1,0 0 1,0-16 0,-2 12 19,-1 0 0,0 0 0,-5-17 0,5 29-123,0 1 0,-1-1-1,0 1 1,0 0-1,0-1 1,0 1 0,-1 0-1,0 1 1,0-1-1,0 0 1,-1 1 0,1 0-1,-1 0 1,-6-5-1,9 8 31,0 0 0,0 1-1,0-1 1,-1 0-1,1 1 1,0-1 0,-1 1-1,1 0 1,-1-1-1,1 1 1,0 0 0,-1 0-1,1-1 1,-1 1 0,1 1-1,-1-1 1,1 0-1,0 0 1,-1 0 0,1 1-1,-1-1 1,1 1-1,0-1 1,-1 1 0,1-1-1,0 1 1,0 0-1,-1 0 1,1 0 0,-1 1-1,-2 1-212,1 0 0,0 0 1,0 0-1,0 1 0,0 0 0,1-1 0,0 1 0,-4 8 1,-3 14-895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3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 2400,'0'-1'101,"-1"1"0,1-1 0,-1 1 0,1 0 0,-1-1-1,0 1 1,1 0 0,-1 0 0,1-1 0,-1 1 0,0 0 0,1 0 0,-1 0 0,0 0 0,1 0 0,-1 0 0,0 0-1,1 0 1,-1 0 0,1 0 0,-1 0 0,0 0 0,1 1 0,-1-1 0,0 0 0,0 1 0,0-1 124,0 1 0,0 0 1,0 0-1,1 0 0,-1 0 1,0 0-1,0 0 0,1 0 1,-1 0-1,1 0 0,-1 1 0,0 1 1,-1 3 291,1 0 0,0 0 0,0 0 0,0 12 1,4 98 922,2-21-176,29 164 0,-32-245-1163,0 0 76,-1 0 0,-1 28 0,-1-11-1289,1-16-2104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 3648,'1'-4'4591,"0"5"-4451,-1 0 0,1 0 0,0 1 0,0-1 0,-1 0-1,1 1 1,-1-1 0,1 0 0,-1 1 0,1-1 0,-1 1-1,0-1 1,0 2 0,-1 80 1540,-15 92 0,15-165-1520,1 1 1,0 13 0,1 7 226,-1-30-125,4-2-219,1 1 1,-1-2-1,0 1 1,1 0-1,-1-1 1,0 0-1,0 0 1,0 0 0,0 0-1,0-1 1,0 1-1,-1-1 1,5-4-1,18-12-114,32-11 155,-51 27-399,-1 1 0,1-1-1,0 1 1,0 0 0,0 1 0,14-2 0,-19 3 110,-1 0 0,1 0 0,0 0 0,-1 1 1,1-1-1,-1 0 0,1 1 0,-1-1 0,3 2 1,9 9-4772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5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3072,'4'-1'5978,"0"3"-5600,-1 0 0,1 1 0,0-1 0,-1 0 0,1-1 0,8 3 0,25 1 188,4 1-468,49 0 0,219 1 265,134-14-681,-358 2-777,-31 2 310,64-2-2788,-112 5 3020,16 0-1446,-21 0 1907,-1 0 1,1 0 0,0 1 0,-1-1 0,1 0 0,0 0-1,-1 0 1,1 0 0,-1 1 0,1-1 0,0 0 0,-1 0 0,1 1-1,-1-1 1,1 0 0,-1 1 0,1-1 0,-1 1 0,0-1-1,1 1 1,-1-1 0,1 1 0,-1-1 0,1 2 0,-1-1-1,0-1 0,0 1 0,0 0 0,-1 0 1,1-1-1,0 1 0,0 0 0,-1 0 0,1-1 1,0 1-1,-1 0 0,1-1 0,0 1 0,-1 0 1,0 0 49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5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177 371 3072,'-2'-6'1130,"-1"1"13,1 4-710,1 0 0,-1 0 0,0 0 0,0 1 0,0-1 0,0 0 0,0 1 0,0 0 0,0-1 0,0 1 0,-1 0 0,1 0 0,0 0 0,-3 0 0,-4 4-107,1-1 1,-1 1 0,1 0-1,0 1 1,-8 6 0,-3 1 59,13-8-360,1-1 0,-1 2-1,1-1 1,1 0 0,-1 1 0,1 0-1,-1 0 1,1 1 0,1-1 0,-4 7-1,6-10-18,0 0 0,0 1 0,0-1 0,0 0 0,0 1-1,1-1 1,-1 1 0,1-1 0,0 1 0,0-1-1,0 0 1,0 5 0,1-5 14,-1 0-1,1 0 1,0 0-1,0-1 1,-1 1 0,1 0-1,0-1 1,0 1 0,1-1-1,-1 1 1,0-1-1,0 0 1,1 1 0,-1-1-1,1 0 1,-1 0-1,1 0 1,-1 0 0,3 1-1,-1-1 0,0 0 0,0 0 0,0 0 0,0-1 0,0 1 0,0-1 0,0 1 0,0-1 0,0 0 0,0-1 0,0 1 0,1 0 0,-1-1 0,0 1 0,0-1 0,0 0 0,0 0 0,-1 0 0,1-1 1,0 1-1,4-3 0,0-1 33,1 0 1,-1-1 0,0 1-1,-1-1 1,0-1 0,9-10-1,-9 9 5,0-1 0,-1 0 0,0-1 0,-1 1-1,0-1 1,0 0 0,-1 0 0,0 0 0,-1 0-1,1-12 1,-1-5-1,0 0-1,-5-43 1,2 54-69,0 1 1,-1 0 0,-1 0 0,-1 0 0,0 0 0,-1 1-1,0-1 1,-1 1 0,-1 0 0,-10-16 0,14 26-49,0 0 0,1 1-1,-1-1 1,-1 1 0,1 0 0,0 0 0,-1 0 0,0 0 0,0 0-1,-7-3 1,10 6 19,-1-1 0,1 1 0,-1-1 0,0 1 0,1 0 0,-1 0 0,0 0 0,1 0 0,-1 0 0,1 0 0,-1 0 0,0 0 0,1 1 0,-1-1 0,0 0 0,1 1 0,-1 0 0,1-1-1,-1 1 1,1 0 0,0 0 0,-1 0 0,1 0 0,0 0 0,-1 0 0,1 0 0,0 0 0,0 1 0,0-1 0,0 0 0,0 1 0,-1 2 0,-1 0-355,1 1-1,0-1 1,0 1 0,0 0 0,1 0-1,0-1 1,0 1 0,0 0 0,0 0-1,1 9 1,0-4-572,0 1 0,2-1 0,-1 1-1,4 10 1,3 8-1981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6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15 2976,'-9'-15'5029,"8"18"-4796,0 1-1,0-1 1,0 1 0,0-1 0,1 1-1,0-1 1,0 1 0,0-1-1,0 7 1,0 14 603,-5 28 873,-19 72 0,21-112-1595,1-1 0,1 0 0,-1 1-1,2-1 1,0 17 0,0-25-99,1-1 0,-1 0 0,1 1 0,-1-1 0,1 0-1,0 0 1,0 1 0,0-1 0,0 0 0,0 0 0,0 0 0,1 0 0,-1 0 0,1-1 0,-1 1 0,3 2 0,0-2 43,-1 1 1,1-1 0,-1 0 0,1 0 0,0 0-1,0-1 1,-1 0 0,8 2 0,2 0 39,0-1 0,1-1 1,-1-1-1,22-1 0,23-6 519,-13 1-1594,-13 4-4422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6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18 168 6720,'-18'-11'2496,"28"8"-1952,7-2-128,-1 2 2144,12-8-1472,5-5 640,15-3-1024,5-1-353,-2 1-223,-3 0-32,-4 3-64,-1 5-991,-8 3 511,-1 4-3488,-9 4 2176,3-3-3808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8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3904,'-1'-14'6898,"8"15"-6642,-1 0 1,0-1 0,10 0 0,82-23 862,42-6-414,-15 19 463,-106 7-890,-18 3-252,1-1 0,-1 1 1,0 0-1,0-1 0,1 1 0,-1 0 1,0 0-1,1 0 0,-1 0 0,0 0 0,0 0 1,1 1-1,1 0 0,-2-1 220,-1 1-479,-1-1 1,0 0 0,1 0 0,-1 0 0,0 1-1,1-1 1,-1 1 0,0-1 0,1 0 0,-1 1 0,1-1-1,-1 1 1,-1 1-232,-5 6-2421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1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7040,'2'-4'3158,"-2"4"-3099,5 7 1413,6 19-129,3 29 377,-3-1 0,7 111 0,-12 121 551,-6-231-2065,0 380 1052,0-415-1370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4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20 2560,'-24'4'2229,"0"-3"5454,24-1-7653,6-4 1171,10-2-718,0 4-332,5-1 294,0 1 1,31 1 0,2 3-81,-1-3-1,55-7 0,-81 8-114,-11 1-995,-14-1 674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51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25 1728,'-8'-9'1990,"7"9"-1964,11-15 5572,-10 18-4841,-1 8-270,9 82 756,-2-32-827,11 97 1114,5 111 775,-17-205-2460,-5-60-794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51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 3232,'-6'1'363,"0"1"-1,-1 0 1,1 1 0,1-1 0,-1 1-1,0 0 1,1 1 0,-1-1 0,-4 6-1,-45 42 2076,31-27-2093,-159 176 1655,177-194-1984,1 1-1,-1 1 0,2-1 1,-1 1-1,-3 8 1,6-12 41,1 0 0,0 0 1,0-1-1,0 1 1,0 0-1,1 0 0,-1 0 1,1 0-1,0 1 1,0-1-1,1 0 0,-1 0 1,2 4-1,0 9 679,-2-16-660,0 0 0,0 1 0,0-1 0,0 1 0,0-1 0,0 0 0,1 1 0,-1-1 0,0 0 0,1 1 0,-1-1 0,1 0 0,-1 0 0,1 0 0,0 1-1,-1-1 1,1 0 0,0 0 0,0 0 0,0 0 0,0 0 0,0 0 0,0 0 0,0-1 0,0 1 0,0 0 0,0 0 0,3 0 0,11 4 191,0-1 0,1-1-1,18 2 1,25 5 95,-18 1-348,100 29 207,-138-39-296,0 0 0,0 0 0,-1 0 1,1 0-1,0 1 0,-1-1 0,1 1 0,-1 0 0,1 0 1,-1 0-1,3 3 0,-3-1-696,1-1 0,-1 1 1,0-1-1,3 8 0,3 4-1250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54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22 195 2496,'-22'5'7845,"75"-2"-6026,-8-8-1133,81-20 1,-99 19-599,242-64 365,75-16-37,-337 85-402,7-2 15,0 0 0,0 1 1,-1 1-1,27 0 0,-40 1-70,1 0-1,0 0 1,-1 0 0,1 0-1,0 0 1,-1 0 0,1 0-1,0 1 1,-1-1-1,1 0 1,0 0 0,-1 1-1,1-1 1,-1 0-1,1 1 1,-1-1 0,1 0-1,0 1 1,-1-1 0,1 1-1,-1-1 1,0 1-1,1-1 1,-1 1 0,1-1-1,-1 1 1,0-1-1,1 1 1,-1 0 0,0-1-1,0 1 1,0 0 0,1-1-1,-1 1 1,0 0-1,0-1 1,0 1 0,0 0-1,0-1 1,0 1-1,0 0 1,0-1 0,0 1-1,-1 0 1,1 0-1,-2 4-642,0 1-1,0-1 0,0 0 0,-6 7 1,5-5-58,-11 20-1279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55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3072,'2'-5'5087,"2"16"-2789,3 22-697,-3 146 484,-1-23-1279,-4-131-612,1-21-83,-1 0 0,1 0 1,0 0-1,0 0 0,0 0 1,1 0-1,0 0 0,-1 0 1,1 0-1,3 7 0,-3-11-100,-1 1-1,1-1 0,-1 0 0,1 1 1,0-1-1,-1 0 0,1 0 0,0 0 0,-1 0 1,1 0-1,0 0 0,-1 0 0,1 0 1,0 0-1,0 0 0,-1 0 0,1 0 0,0 0 1,-1 0-1,1 0 0,0-1 0,-1 1 1,2-1-1,1-2-43,1 1 1,-1-1-1,1 0 1,-1 0-1,0 0 1,-1-1-1,5-5 1,3-4-193,68-65-541,-69 70 674,1 0 0,-1 1 1,1 0-1,1 1 0,0 0 0,20-8 1,-30 13 82,1 1 0,0 0 1,-1-1-1,1 1 0,0 0 1,-1 0-1,1 0 1,-1 0-1,1 1 0,0-1 1,-1 0-1,1 1 1,-1-1-1,1 1 0,0-1 1,-1 1-1,1 0 1,-1 0-1,0-1 0,1 1 1,-1 0-1,0 0 0,3 3 1,-2-2 41,0 1 0,0-1 1,0 1-1,0-1 0,0 1 0,-1 0 0,1 0 1,-1 0-1,0 0 0,0 0 0,1 4 1,0 12 242,0 1 0,-2-1 1,0 0-1,-1 1 1,-5 21-1,5-33-133,-1 0-1,0-1 1,-4 10-1,-3 10-1618,7-18 283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55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 5888,'-36'5'2688,"1"6"-2336,19-3 1824,3 0-1248,-9 3 288,9 0-768,-9 0-416,9 5-32,-5-1-32,5 1 32,1 3-2464,4 0 1344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4:58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18 745 4384,'-18'0'3573,"24"-4"-1669,46-24-399,-37 21-1356,0-1 0,-1 0 0,0-1 0,14-11 1,-27 19-126,21-18-39,-21 18 9,1 0 0,0 0 0,0 0 0,0-1-1,-1 2 1,1-1 0,0 0 0,0 0-1,1 1 1,2-2 0,-5 2 3,1 1 1,-1-1-1,0 0 0,0 0 1,1 0-1,-1 0 0,0 1 1,0-1-1,1 0 0,-1 0 1,0 0-1,0 1 0,1-1 1,-1 0-1,0 1 0,0-1 1,0 0-1,0 0 0,1 1 1,-1-1-1,0 0 0,0 1 1,0-1-1,0 0 1,0 1-1,0-1 0,0 0 1,0 1-1,0-1 0,0 1 1,0 14-177,0-8 131,9 425 929,-10-288-664,1-102 5,2 0 1,13 75-1,4-35 93,11 68 687,-29-145-1029,1 1-1,-1 0 0,1 0 0,4 7 1,-3-7-11,-1 0 1,0 0 0,3 12-1,-1 9 409,1 33 0,1-77 860,-2-22-976,-1 0 0,-3-50-1,2-20-335,2 45-1,8-116-359,-3 15-133,3-189 199,-40-38-62,26 268 17,3 69 67,3 7 171,-3 45 215,0-1 0,1 1 0,-1 0 0,1-1 0,0 1-1,-1 0 1,4-4 0,6-11 147,-11 17-175,2-3-5,-1 0 0,1 0 0,0 0 0,0 0 0,0 0 0,0 1 0,1-1 0,0 1 0,4-4 0,-6 5-14,1 1 1,0-1-1,0 1 0,-1-1 0,1 0 0,-1 1 0,1-1 1,-1 0-1,0 0 0,0 0 0,0 0 0,0 0 1,0-1-1,0 1 0,-1 0 0,1 0 0,-1 0 0,1-1 1,-1 1-1,0 0 0,0-4 0,0 5-12,0 0-1,-1 0 0,1 1 1,0-1-1,-1 0 0,1 0 1,-1 0-1,1 0 0,-1 1 1,1-1-1,-1 0 0,0 1 1,1-1-1,-1 0 0,0 1 1,1-1-1,-1 0 1,0 1-1,0-1 0,0 1 1,1 0-1,-1-1 0,-2 0 1,15 3-652,144 28-21,149-10 1839,-112-13-407,-140-2-202,84 18-1,-82-9 1496,-96-13-9018,23 6 4470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0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6 887 1248,'0'-1'53,"-1"1"1,1-1-1,-1 1 1,1 0-1,-1-1 0,1 1 1,0-1-1,-1 1 0,1-1 1,0 1-1,-1-1 1,1 1-1,0-1 0,0 0 1,0 1-1,-1-1 1,1 1-1,0-1 0,0 1 1,0-1-1,0 0 1,0 1-1,0-2 0,9-9 2367,1 0-1300,-2 1-246,-1 0 0,-1-1 0,0 0 0,8-19 0,11-48 978,-16 49-1032,18-44-1,-16 48-541,-2-1 0,10-44 0,-3 10-50,7-26-221,-7 24 21,3 1 0,35-78-1,-50 131-75,1 0-1,-1 0 0,2 0 1,10-12-1,-15 18 38,1 0 0,0 1 0,0-1 0,0 1 0,0-1 0,0 1 0,0 0 0,0 0-1,1 0 1,2-2 0,-4 3 6,1 0 0,-1 0 0,0 0 0,0 0 0,0 0 0,1 0 0,-1 0 0,0 0 0,0 0 0,1 0 0,-1 1 0,0-1 0,0 1 0,0-1 0,0 1 0,0-1 0,1 1 1,-1-1-1,0 1 0,0 0 0,1 1 0,2 2 64,-1 1 0,0-1 0,0 0 0,0 1 0,0 0 0,-1-1 0,0 1 0,0 0 0,0 0 1,0 0-1,-1 1 0,0-1 0,0 0 0,0 1 0,-1-1 0,0 0 0,0 1 0,-1 8 0,0-3 86,-1-1-1,0 0 0,0 0 0,-1-1 1,-1 1-1,1 0 0,-1-1 0,-1 0 1,-6 11-1,5-12-44,0 0 1,0 0-1,0 0 1,-1-1-1,0 1 0,-1-2 1,1 1-1,-1-1 1,-1 0-1,1-1 1,-16 7-1,17-9-147,-26 12-1089,30-14 554,1 0 0,-1 1 0,1-1 0,0 1 1,-1 0-1,1 0 0,0 0 0,0 0 0,-3 4 0,0 6-1898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1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24 4064,'0'0'104,"-1"-1"0,1 1 0,-1 0-1,1-1 1,-1 1 0,1 0 0,0-1 0,-1 1 0,1-1 0,0 1 0,-1-1 0,1 1 0,0-1-1,0 1 1,0-1 0,-1 1 0,1-1 0,0 1 0,0-1 0,0 1 0,0-1 0,0 1 0,0-1 0,0 1-1,0-1 1,0 0 0,0 1 0,0-1 0,0 1 0,0-1 0,1 1 0,-1-1 0,0 1 0,0-1-1,1 1 1,-1-1 0,0 1 0,0-1 0,1 1 0,-1 0 0,1-1 0,-1 1 0,0 0 0,1-1-1,-1 1 1,1 0 0,-1-1 0,1 1 0,-1 0 0,1 0 0,-1-1 0,1 1 0,-1 0 0,1 0-1,0 0 1,0 1-2,0 0-1,1 0 1,-1 0 0,0 0-1,0 0 1,0 0-1,0 0 1,0 1-1,0-1 1,0 0-1,-1 1 1,1-1 0,0 1-1,-1-1 1,1 1-1,-1-1 1,1 1-1,-1 0 1,0-1-1,0 1 1,0-1 0,0 1-1,0 0 1,0 1-1,-1 7 186,0-1 1,-4 18-1,4-23-157,-2 6-18,-1 0 0,1 0 0,-2 0-1,-5 10 1,4-9 157,1-1 0,-6 18-1,8-19 526,4-11-779,0 1-1,0 0 0,0-1 0,1 1 1,-1 0-1,0 0 0,1 0 0,-1 0 1,1 0-1,-1 0 0,2 0 1,17-6 5,0 0 0,0 2 0,22-3 0,63-5 17,-95 12-489,0 1 1,17 1-1,-5 3-422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1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19 150 3328,'-2'0'148,"1"0"1,0 0-1,0-1 1,0 1-1,0-1 0,0 1 1,0-1-1,0 1 1,0-1-1,0 0 0,0 0 1,0 1-1,0-1 1,0 0-1,0 0 0,1 0 1,-2-1-1,2 1-13,0 1 0,0-1 0,0 1 0,0-1 0,1 1 0,-1 0 0,0-1 0,0 1-1,0-1 1,1 1 0,-1-1 0,0 1 0,0 0 0,1-1 0,-1 1 0,0 0 0,1-1 0,-1 1 0,0 0-1,1-1 1,-1 1 0,1 0 0,-1 0 0,0-1 0,1 1 0,-1 0 0,2 0 0,4-3 681,1 1-1,-1 0 1,1 0 0,11-1 0,30-1 361,26-4-88,47-20-272,54-10-610,131 5-754,-174 29-4388,-95 6 2775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0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15 235 3648,'-2'1'322,"1"0"0,0 0 1,-1 0-1,1 0 0,0 0 1,0 0-1,-1 1 0,1-1 1,-1 9 4068,2-10-4336,12-6 1632,22-22-1238,-1-1 0,-1-2 0,-2-1 0,32-43 1,-61 74-438,19-21-16,-19 21-14,0 0 0,0-1 0,0 1 0,1 1 0,-1-1 0,0 0 0,0 0 0,1 0 0,-1 1 0,1-1 0,-1 1 0,1-1 0,-1 1 0,3-1 0,-4 1 11,0 0 0,0 0 0,1 0 0,-1 0 0,0 0 0,1 0 0,-1 1 0,0-1 0,0 0 0,1 0 1,-1 0-1,0 0 0,0 0 0,1 1 0,-1-1 0,0 0 0,0 0 0,0 0 0,1 1 0,-1-1 0,0 0 0,0 0 0,0 1 0,0-1 0,1 0 0,2 8-36,0-1 0,0 1 0,-1-1 0,0 1 0,0 0 0,0 0 0,-1 0 0,0 12 0,1 3 30,1 4 4,-2-8 217,2 0 1,4 19 0,-5-33-130,-1 0 1,1 0 0,0 0-1,0-1 1,0 1 0,1 0 0,0-1-1,-1 0 1,2 1 0,-1-1 0,0 0-1,6 4 1,-6-6-26,0 0 1,0 0-1,0-1 0,0 1 1,0-1-1,1 0 0,-1 0 0,0 0 1,1 0-1,-1-1 0,0 1 0,1-1 1,3 0-1,7 0 279,26-5 0,-32 3-212,2 0-34,1 0 0,-1-1 0,0-1 0,0 0 0,-1 0 0,1-1 0,-1 0 0,0-1-1,0 1 1,0-2 0,-1 0 0,0 0 0,9-10 0,8-12-137,-1-1-1,26-45 1,-27 39-168,-13 21 120,-9 11 31,1 1-1,0-1 0,0 1 0,1 0 1,-1-1-1,1 1 0,-1 0 0,1 1 1,0-1-1,5-3 0,-8 6 61,1 0 1,0 0-1,-1 0 0,1 0 0,0 0 0,-1 0 0,1 0 1,0 0-1,-1 0 0,1 1 0,0-1 0,-1 0 1,1 0-1,-1 1 0,1-1 0,0 0 0,-1 1 0,1-1 1,-1 1-1,1-1 0,-1 1 0,1-1 0,-1 1 1,0-1-1,1 1 0,-1-1 0,0 1 0,1-1 1,-1 1-1,0 0 0,1-1 0,-1 1 0,0 0 0,9 24 79,-9-22-61,19 71 301,-13-43-200,1-1-1,2-1 0,1 0 1,23 47-1,-28-68-215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3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27 748 1984,'-2'0'126,"-12"2"351,14-2-415,-1 0 1,1 0-1,-1 0 1,1 0-1,0 0 1,-1 0-1,1 0 1,0 0-1,-1 0 1,1 0-1,0 0 1,-1 0-1,1-1 1,0 1-1,-1 0 1,1 0-1,0 0 1,0 0-1,-1 0 1,1-1-1,0 1 1,-1 0-1,1 0 1,0-1 0,0 1-1,-1 0 1,1 0-1,0-1 1,0 1-1,0 0 1,0-1-1,-1 1 1,1 0-1,0-1 1,0 1-1,4-20 4733,-2 13-4282,1-1 1,0 1-1,0 0 1,1 0 0,0 0-1,8-12 1,9-13 163,6-23 24,22-62 1,4-10-271,-16 38-310,9-19 172,-39 94-348,1 0-1,1 0 0,0 1 1,0 1-1,15-16 0,-19 24-6,0-1 0,0 1 1,0 0-1,1 0 0,-1 0 0,12-5 0,-15 8 41,0 0-1,0 1 1,0-1-1,1 0 1,-1 1-1,0 0 1,0-1-1,0 1 1,0 0-1,0 0 1,1 0-1,-1 0 1,0 1-1,0-1 1,0 1-1,0-1 1,0 1-1,0-1 1,0 1-1,0 0 1,0 0-1,0 0 1,0 0-1,2 2 1,-4-2 28,1 1 0,0-1 1,-1 0-1,1 1 1,-1-1-1,0 1 1,1-1-1,-1 1 0,0-1 1,0 0-1,0 1 1,0-1-1,0 1 0,0-1 1,0 1-1,-1-1 1,0 3-1,1 0 110,-1 3 46,-1 0 1,0 0-1,0-1 0,0 1 0,-1 0 0,-4 9 0,-26 37 966,18-29-696,10-17-191,1 0-1,-1 0 1,-1-1 0,-7 9-1,10-13-350,0 0 0,1 0 0,-1 0 1,0 0-1,0 0 0,0-1 0,-3 2 0,-15 0-3897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4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21 103 4992,'8'43'4928,"2"21"-3353,2 24 164,-11-78-1473,-1 0 1,0 1-1,-1-1 0,0 0 1,-1-1-1,-4 18 0,5-26-216,1 0 0,0 0 0,-1 0 0,1 0 0,0 0 0,-1-1-1,1 1 1,-1 0 0,0 0 0,1 0 0,-1 0 0,0-1 0,1 1 0,-1 0 0,0-1-1,-1 2 1,2-2-24,-1 0-1,1 0 1,-1 0-1,1 0 1,-1 0-1,1 1 0,-1-1 1,1 0-1,-1 0 1,1-1-1,-1 1 1,1 0-1,-1 0 1,1 0-1,-1 0 1,1 0-1,-1 0 0,1-1 1,-1 1-1,1 0 1,0 0-1,-1-1 1,0 1-1,-1-2 0,1 0 0,-1 1 0,1-1 0,-1 0 0,1 0 0,0 0 0,0 0 1,0 0-1,0 0 0,0 0 0,0-1 0,1 1 0,-1 0 0,0-5 0,0-9-99,1 1 0,0-1 0,1 0 0,0 0 0,1 1 0,5-17 1,0 6-63,1 1 1,20-44 0,-22 58 99,-1 0 0,2 1 0,-1 0 0,2 1 0,13-15 0,-17 20 17,0 0-1,0 0 1,1 0 0,-1 1 0,1 0 0,0 0-1,0 0 1,0 1 0,1-1 0,-1 1 0,0 0-1,1 1 1,7-2 0,-10 3 17,-1 0 1,0 0-1,1 0 0,-1 1 1,0-1-1,0 1 0,1-1 1,-1 1-1,0 0 1,0 0-1,0 0 0,0 0 1,0 0-1,0 0 0,0 1 1,0-1-1,-1 0 1,1 1-1,0 0 0,-1-1 1,0 1-1,1 0 0,-1 0 1,0 0-1,0 0 1,0 0-1,2 4 0,1 4 68,-1-1 0,0 1-1,0 0 1,1 17 0,-3-20-2,0 1 0,-1-1 0,0 0 0,0 1 0,0-1 0,-1 0 0,-1 0 0,1 0 0,-1 0 0,0 0 0,-1 0 0,0 0 0,0 0-1,0-1 1,-1 0 0,1 1 0,-2-1 0,1-1 0,-1 1 0,0-1 0,0 0 0,0 0 0,-1 0 0,1 0 0,-9 3 0,-19 15-5,70-17 12,-1 0 258,-23-3-330,6 2-57,-1 0 1,1 1-1,-1 1 1,0 0-1,29 19 0,-46-26 50,0 1-174,0-1 0,-1 0 1,1 1-1,0-1 0,-1 1 0,1-1 0,0 1 1,-1-1-1,1 1 0,-1 0 0,1-1 1,-1 1-1,1 0 0,-1-1 0,0 1 0,1 0 1,-1 0-1,0-1 0,1 1 0,-1 0 0,0 0 1,0-1-1,0 1 0,0 0 0,0 0 1,0 0-1,0 0 0,0 14-2447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44 2496,'-1'0'202,"0"-1"-1,0 0 1,0 1 0,0-1-1,0 1 1,0-1 0,0 1 0,0-1-1,0 1 1,0 0 0,0 0-1,0-1 1,0 1 0,0 0 0,0 0-1,-2 0 1,0 0 123,-5 1-49,-1 0 0,0 0 0,1 1 0,-1 0 0,1 1 0,0 0 0,-1 0 0,1 0 0,-10 7 0,9-5-225,-4 2 39,1 1 1,-1 0-1,2 1 1,-1 0-1,1 1 0,1 0 1,0 1-1,0 0 0,1 1 1,1 0-1,0 0 0,0 1 1,2-1-1,-1 2 1,2-1-1,-1 1 0,-5 24 1,10-31-64,0 1 1,1-1-1,-1 0 0,1 0 1,1 1-1,1 11 1,-1-16 0,0 1 1,0-1 0,0 0-1,0 1 1,0-1 0,1 0-1,0 0 1,0 0 0,0 0-1,0 0 1,0 0 0,0 0-1,1-1 1,-1 1 0,5 2-1,-3-2 32,0-1 0,-1 0 0,1 0 0,0 0 0,0 0 0,0-1 0,0 0-1,0 0 1,1 0 0,-1 0 0,0 0 0,0-1 0,9 0 0,-7-1-4,1 0 1,-1 0-1,0-1 1,0 0-1,0 0 1,0 0-1,0-1 1,9-5-1,-3 0 26,0 0 1,-1-2-1,1 1 0,-2-1 1,1-1-1,-2 0 0,12-17 1,7-13 58,23-46 0,-50 84-150,1 1-1,-1-1 0,0 1 1,0-1-1,0 1 0,0-1 1,-1 0-1,1 1 0,-1-1 1,1 0-1,-1 1 0,0-1 1,0 0-1,0 0 0,0 1 1,-1-1-1,1 0 1,-1 1-1,0-1 0,-1-3 1,2 6-16,-1 0 1,1 0-1,-1 0 0,1 0 1,-1 0-1,1 0 1,-1 0-1,1 0 1,-1 0-1,1 1 1,-1-1-1,1 0 1,-1 0-1,1 0 1,0 1-1,-1-1 1,1 0-1,-1 1 0,0 0 1,-2 2 21,0 0 1,0 1-1,0 0 1,1-1-1,-1 1 0,1 0 1,0 0-1,0 1 1,0-1-1,1 0 0,-1 1 1,1-1-1,0 1 1,0-1-1,1 1 1,0-1-1,-1 6 0,1 2 99,1 0 0,0 1 0,0-1-1,1 0 1,5 15 0,-6-24-66,0 0 0,0 0 0,0-1 0,0 1 0,1-1 0,-1 1 0,1-1 0,0 1 0,0-1 0,0 0 0,0 0 0,0 0 0,0 0 0,1 0 0,-1 0 0,1-1 0,-1 1 0,4 1 0,-5-3 2,1 1 0,0 0 0,0-1 0,0 1 0,0-1 0,0 0 0,-1 0 0,1 0 0,0 0 0,0 0 0,0 0 0,0 0 0,0 0 0,0-1 0,0 1 0,0-1 0,-1 1 0,1-1 0,0 0 0,0 0 0,-1 0 0,1 0 0,0 0 0,-1 0 0,1 0 0,-1-1 1,2-1-1,1-1 54,-1 0 0,1 0 0,-1 0 1,0 0-1,3-7 0,-5 8-54,0 1 0,-1-1 0,1 1 0,0-1 0,-1 1 0,0-1 0,1 1 0,-1-1 0,0 1 0,0-1 0,-1 1 0,1-1 0,-1-4 0,-4-9-35,-8-24 0,10 34-21,0 0 0,0 0 0,0 0 0,-1 1 0,0-1 0,0 1 0,-6-6 1,4 4-97,5 6 71,0-1 0,0 1 0,0 0 0,0 0 1,0 0-1,-1 0 0,1 0 0,0 0 0,0 0 1,-1 0-1,1 0 0,-1 1 0,1-1 1,0 1-1,-1-1 0,-2 0 0,4 1 30,0 0 0,0 0 0,0 0 0,0 1 0,-1-1 0,1 0 0,0 0 0,0 0 0,0 0 0,0 0 0,0 0-1,0 0 1,0 1 0,0-1 0,0 0 0,0 0 0,0 0 0,0 0 0,0 0 0,0 0 0,0 1 0,0-1 0,0 0 0,0 0 0,0 0 0,0 0 0,0 0 0,0 1-1,0-1 1,0 0 0,0 0 0,0 0 0,0 0 0,0 0 0,0 0 0,0 1 0,0-1 0,0 0 0,0 0 0,0 0 0,1 0 0,4 12-347,8 10 236,-9-17 170,-1-1-1,1 1 0,0-1 0,0 1 1,1-1-1,-1 0 0,1-1 0,0 1 1,0-1-1,0 0 0,1 0 1,-1 0-1,1-1 0,-1 0 0,1 0 1,0-1-1,0 1 0,0-1 0,0 0 1,-1-1-1,1 1 0,1-1 0,-1-1 1,0 1-1,-1-1 0,1 0 1,0 0-1,0-1 0,0 1 0,-1-2 1,1 1-1,5-3 0,-3 0 11,-1 0 0,0 0 0,-1-1 0,1 0 0,-1 0 0,0 0 0,-1-1 0,0 0 0,0 0 0,0-1 0,-1 1-1,0-1 1,0 0 0,-1 0 0,0 0 0,0 0 0,-1-1 0,0 1 0,-1-1 0,0 1 0,1-14 0,-2-17-1330,5 43 485,2 4 722,-1 1 0,0 0 0,0 0 0,-1 0 1,-1 1-1,1-1 0,4 17 0,-5-11 302,0-1 1,-1 1 0,-1 0 0,0 28 0,-2-39-123,0 0 0,0 0 0,-1 0 1,0 0-1,0 0 0,0-1 1,-3 7-1,3-8-73,0 0 1,0 0-1,0 0 1,0-1 0,0 1-1,0 0 1,-1-1-1,1 1 1,-1-1-1,1 1 1,-1-1-1,1 0 1,-1 0-1,0 0 1,0 0-1,-3 2 1,1-2 23,0 0 0,0-1 1,0 1-1,-1-1 0,1 0 0,0 0 1,0-1-1,-1 1 0,1-1 1,0 0-1,0 0 0,0 0 0,0 0 1,0-1-1,0 0 0,0 0 0,-4-3 1,2 1-120,0 0 1,1 0-1,0 0 1,0-1-1,0 1 1,0-1 0,1-1-1,0 1 1,0 0-1,-5-10 1,9 15 40,0 0 0,0 0 1,-1 0-1,1 0 0,0-1 1,0 1-1,0 0 0,0 0 1,0 0-1,-1 0 0,1-1 0,0 1 1,0 0-1,0 0 0,0-1 1,0 1-1,0 0 0,0 0 1,0 0-1,0-1 0,0 1 1,0 0-1,0 0 0,0-1 0,0 1 1,0 0-1,0 0 0,0 0 1,0-1-1,0 1 0,0 0 1,1 0-1,-1 0 0,0-1 0,0 1 1,0 0-1,0 0 0,0 0 1,0-1-1,1 1 0,-1 0 1,0 0-1,0 0 0,0 0 0,1 0 1,12 2-419,15 13 150,175 102 1973,-180-99-1133,-15-8-703,-8-10 88,1 0 1,-1 1-1,0-1 1,0 0-1,0 0 1,0 1-1,0-1 1,0 0-1,0 0 1,0 1 0,0-1-1,0 0 1,0 1-1,0-1 1,0 0-1,0 0 1,0 1-1,0-1 1,0 0-1,0 0 1,0 1-1,0-1 1,0 0-1,0 0 1,0 1 0,-1-1-1,1 0 1,0 0-1,0 0 1,0 1-1,-16 7-5787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9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191 119 3072,'-5'-11'2018,"4"10"-1852,1 0 1,0 0-1,-1 0 1,1 0-1,-1 0 0,1 0 1,-1 0-1,1 0 1,-1 0-1,0 0 0,1 1 1,-1-1-1,0 0 0,0 0 1,0 1-1,1-1 1,-1 0-1,0 1 0,0-1 1,0 1-1,0-1 1,0 1-1,0 0 0,0-1 1,0 1-1,0 0 1,-2-1-1,-3 1-62,-1 0 0,1 0-1,0 0 1,0 1 0,-1 0 0,1 0 0,0 1 0,0-1-1,0 1 1,1 1 0,-1-1 0,0 1 0,1 0 0,-1 0-1,1 0 1,0 1 0,0 0 0,1 0 0,-1 0-1,1 1 1,0-1 0,0 1 0,0 0 0,1 1 0,-1-1-1,1 0 1,0 1 0,1 0 0,-3 7 0,2 0-58,0 0 0,0 0 0,2 0 0,-1 0 1,2 0-1,1 17 0,-1-21-4,1-1 1,0 1-1,1-1 0,0 0 1,0 1-1,1-1 0,0 0 1,1-1-1,-1 1 1,9 12-1,-9-16 0,0 0 0,1-1 0,-1 0 0,0 1 0,1-1-1,0 0 1,0-1 0,0 1 0,0-1 0,0 0 0,0 0 0,7 2 0,-5-2 27,1 0-1,0-1 1,-1 0 0,1-1 0,0 1 0,0-1-1,12-1 1,-3-2 65,0-1 0,-1 0 0,1-1-1,-1 0 1,0-1 0,21-12 0,-18 6-33,0-1 1,-1 0-1,0-1 0,-1-1 1,19-22-1,-27 29-36,0-1 1,-1 1 0,-1-1-1,1-1 1,-1 1-1,-1-1 1,0 0 0,0 0-1,3-11 1,-7 15-18,1-1 0,-1 0 0,0 1 0,-1-1 0,1 0 0,-1 1 0,-1-1 0,1 0 0,-1 1 0,0-1 0,-1 1 0,1-1 0,-6-10 0,5 11-75,-1 1 0,0 0 0,-1 0 0,1 0 0,-1 0 0,0 0 0,0 1 0,-1 0 0,1 0 0,-1 0 0,0 0 0,0 1 0,-6-4 0,3 3 13,0 1-1,0 0 1,-1 0 0,1 1 0,-1 0-1,1 0 1,-1 1 0,-13 0 0,9 1-195,1 0 0,-1 1 0,1 1 0,0 0 0,-1 1 1,1 0-1,1 1 0,-1 0 0,0 1 0,1 0 0,0 1 0,-18 13 1,24-16-553,0 1 0,0 0 0,0 0 0,1 0 0,0 1 0,0-1 1,0 1-1,-3 7 0,6-12 547,1 1 0,0 0 1,0-1-1,0 1 1,0 0-1,-1-1 0,1 1 1,0 0-1,0-1 0,0 1 1,0 0-1,1-1 0,-1 1 1,0 0-1,0-1 1,1 2-1,7 10-2202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09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 2816,'-7'-12'917,"8"10"-272,2 6 273,12 54 1310,-2 1 1,6 85 0,-14 121-78,-8-182-1803,-4 79 883,5-134-2197,5-3 204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0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27 3808,'-8'-27'7109,"19"42"-5659,-7-11-1175,0 1 0,-1 0 0,5 9-1,1 8 107,0 0 1,-2 1-1,-1 0 0,0 0 0,3 42 0,-6-22-256,-3 0 0,-5 54 0,5-94-323,-3 18-1671,0-14-571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0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21 6048,'-7'-5'947,"1"1"1370,9 5-2047,-1-1 0,1 0 0,0 1 0,-1-1 0,1 0 0,0 0 0,-1 0 0,1-1 0,5 0 0,5-1 555,39-1 700,106-3 142,-118 6-1588,78 12-1,-117-12-112,3 0-13,-1 1 0,1 0 0,-1 0-1,1 0 1,-1 0 0,0 0-1,5 3 1,2 6-2789,-3 2 1034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1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61 231 6560,'-15'2'3112,"21"-1"-1830,13-2-1012,-1 0 0,1-1 0,-1-1 1,0-1-1,0 0 0,0-2 0,0 0 0,-1-1 0,0 0 0,23-14 0,-35 17-203,0 1-1,-1-1 1,1 0 0,-1 0 0,0-1-1,5-5 1,-7 7-25,1 0 1,-2 0-1,1 0 1,0-1-1,-1 1 1,1 0-1,-1 0 0,0-1 1,0 1-1,-1-1 1,1 1-1,0-6 1,-1 5-68,-1 0-1,1 0 1,-1 1 0,1-1 0,-1 0 0,0 0 0,0 0 0,-1 1 0,1-1 0,-1 1 0,0-1 0,0 1 0,0 0 0,0 0 0,-1-1 0,1 2 0,-1-1 0,0 0 0,0 0 0,0 1 0,0 0 0,0-1 0,0 1 0,-1 0 0,1 1 0,-1-1 0,1 1 0,-1-1 0,0 1 0,0 0 0,1 0 0,-1 1 0,0-1 0,0 1 0,0 0 0,0 0 0,0 0 0,-6 2 0,-2 0-38,0 1 0,1 1 0,-1 0 0,1 1 0,0 0 0,1 0 0,-1 1 0,-16 13 0,16-10 194,0 1 1,0-1-1,1 1 1,1 1-1,0 0 1,0 0-1,-8 17 1,15-25-81,0 1 0,0-1 0,1 1 0,-1-1 0,1 1 0,0 0 0,0 0 0,0 0 0,1 0 0,-1 0 0,1 0 0,0-1 0,0 1 0,0 0 0,1 0 0,0 0 0,-1 0 0,1 0 0,0 0 0,1-1 0,2 6 0,-1-3 31,0-1 0,1 0 0,0 0 0,0 0-1,0-1 1,1 1 0,-1-1 0,1 0 0,0 0 0,0-1 0,1 1 0,9 3-1,5 3 15,0-2 0,1 0 0,0-1 0,0-2 0,1 0 0,34 3 0,-34-7-2328,38-2 1,-37 1 295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2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 5312,'-1'-4'336,"-6"-16"2202,7 20-2497,0 0-1,0-1 1,0 1-1,0 0 1,0 0-1,0 0 1,0 0-1,0 0 1,0-1-1,0 1 1,0 0-1,0 0 1,0 0-1,0 0 1,0 0-1,0-1 1,0 1-1,0 0 1,0 0-1,0 0 1,1 0-1,-1 0 1,0 0-1,0 0 1,0-1-1,0 1 1,0 0-1,0 0 1,0 0-1,1 0 1,-1 0-1,0 0 1,0 0-1,0 0 1,0 0-1,0 0 1,1 0-1,10 4 1461,-8-2-1306,1 1 1,-1-1-1,1 1 0,-1 0 0,0 0 0,0 0 0,0 0 0,0 0 0,-1 1 0,0-1 0,3 5 1,15 30 487,15 42 0,-20-45-460,66 140 692,-57-130-645,53 73 1,-56-91 198,31 32 0,-52-59-439,1 0 0,-1 0 0,0 1 0,1-1 0,-1 0 0,0 0 0,1 0 0,-1 0 0,1 0 0,-1 0 0,0 1 0,1-1-1,-1 0 1,1 0 0,-1 0 0,0 0 0,1 0 0,-1 0 0,1-1 0,-1 1 0,0 0 0,1 0 0,-1 0 0,1 0-1,-1 0 1,0-1 0,1 1 0,-1 0 0,0 0 0,1-1 0,-1 1 0,0 0 0,1 0 0,-1-1 0,0 1 0,0 0 0,1-1-1,-1 1 1,0 0 0,0-1 0,13-22 669,8-45-385,-1-28-286,4-16-93,28-62-392,-14 60-3795,-30 96 2775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4 206 2976,'-1'-1'157,"1"0"0,0 0 1,-1 0-1,1 0 0,-1 0 1,1 0-1,0 0 0,0 0 0,0 0 1,0 0-1,0-1 0,0 1 1,0 0-1,0 0 0,0 0 0,0 0 1,0 0-1,1 0 0,-1 0 0,0 0 1,1 0-1,-1 0 0,1 0 1,-1 0-1,2-1 0,-1-1 381,1 1 1,-1-1-1,1 0 0,0 1 0,0-1 0,0 1 1,0-1-1,4-2 0,9-4 113,0 0-1,1 1 1,-1 1 0,2 0-1,30-8 1,241-49-417,-202 50-207,120-5 0,102 23-1499,-295-4 683,1 1 1,-1 1-1,0 0 0,1 0 1,-1 2-1,0 0 0,24 10 1,-10 5-3660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0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 5888,'0'0'78,"0"0"0,-1 0 0,1 0 1,0 0-1,0 0 0,-1 0 0,1 0 0,-4 2 1877,4-2-1877,0 0 0,-1 0 0,1 1 1,0-1-1,0 0 0,0 0 0,0 0 0,0 1 0,0-1 1,0 0-1,0 0 0,0 0 0,0 1 0,0-1 1,-3 18 986,2-10-593,-28 126 3027,-14 45-678,-5 31-1008,35-122-1407,-2 142-1,15-223-512,2 32 654,-2-37-746,1 1-1,-1-1 0,1 0 1,-1 0-1,1 0 0,0 0 1,0 0-1,0 0 0,0 0 1,0 0-1,1 0 0,-1 0 1,0-1-1,3 3 0,-4-4 102,1 1 0,-1-1 0,0 0 0,1 0 0,-1 0 0,0 1 0,0-1 0,1 0 0,-1 0 0,0 0-1,1 0 1,-1 0 0,0 0 0,1 0 0,-1 0 0,0 0 0,1 0 0,-1 0 0,0 0 0,1 0 0,-1 0 0,0 0-1,1 0 1,-1 0 0,0 0 0,1 0 0,-1 0 0,0-1 0,1 1 0,-1 0 0,0 0 0,1 0 0,-1-1-1,0 1 1,1 0 0,7-13-3074,-5 8 1726,14-18-2308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 4224,'0'-4'389,"-1"4"-337,1-1 0,0 1 0,0 0 1,-1-1-1,1 1 0,0-1 0,0 1 1,0-1-1,0 1 0,0-1 0,0 1 1,0 0-1,0-1 0,0 1 0,0-1 1,0 1-1,0-1 0,0 1 0,0-1 1,0 1-1,0 0 0,1-1 0,-1 1 1,0-1-1,0 1 0,1-1 0,-1 1 1,1-1-1,-1 1-29,0 0 1,0 0 0,0 0-1,0 0 1,0 0 0,1 0-1,-1 0 1,0 0 0,0 0-1,0 0 1,0 0 0,0 0-1,1 0 1,-1 0 0,0 0-1,0 0 1,0 0 0,0 0-1,0 0 1,0 0 0,1-1-1,-1 1 1,0 0 0,0 0-1,0 0 1,0 0 0,0 0-1,0 0 1,0 0 0,0-1-1,0 1 1,1 0 0,-1 0-1,0 0 1,0 0 0,0 0-1,0-1 1,0 1 0,0 0-1,0 0 1,0 0 0,0 0-1,0 0 1,0-1 0,0 1-1,1 7 2142,2 4-1647,-1 1 0,0 0 0,-1 0 0,0 0 0,-2 24 0,0-4 70,2 80 631,-6 212 789,4-309-1665,1 1 1,0-1 0,2 17 0,-2-32-327,0 0 0,0 0 0,0 0 0,0 1-1,0-1 1,0 0 0,0 0 0,0 0 0,0 1-1,0-1 1,0 0 0,1 0 0,-1 1 0,0-1-1,0 0 1,0 0 0,0 0 0,0 1 0,0-1-1,0 0 1,1 0 0,-1 0 0,0 0 0,0 0-1,0 1 1,0-1 0,1 0 0,-1 0 0,0 0-1,0 0 1,0 0 0,1 0 0,4-5 241,3-12-249,12-45-767,-8 24 374,17-38-1,-24 64 310,1 1 1,0 1-1,0-1 1,1 1 0,1 0-1,0 0 1,15-14-1,-22 23 59,1 0 0,-1 0 0,0 0-1,0 0 1,1 0 0,-1 0 0,1 0 0,-1 0 0,1 0-1,-1 1 1,1-1 0,-1 1 0,1-1 0,0 1-1,-1 0 1,1 0 0,0-1 0,-1 1 0,1 0-1,-1 1 1,1-1 0,0 0 0,-1 0 0,1 1 0,0-1-1,-1 1 1,1-1 0,-1 1 0,1-1 0,-1 1-1,1 0 1,-1 0 0,0 0 0,1 0 0,-1 0 0,0 0-1,0 0 1,1 1 0,-1-1 0,0 0 0,1 3-1,3 4 121,0 0-1,0 0 1,-1 1-1,0-1 1,5 18 0,-7-21-151,42 143 945,-29-84-2955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4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1 6560,'-36'0'2976,"-2"11"-2592,12-3 2176,9 3-1472,-19 0 1056,6 6-1249,-8-3-415,7 5-320,-9 0 0,6 1-96,-14 4-160,13 3 32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7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278 517 2816,'-1'-3'251,"-1"-1"-1,2 1 1,-1-1 0,0 1-1,1-1 1,-1 1 0,1-1 0,0-5-1,0 4 611,0 0 0,0 0-1,0 0 1,-3-9 0,3 13-767,-1 0 0,1 0 0,-1 0 1,1 0-1,-1 0 0,0 1 0,1-1 1,-1 0-1,0 0 0,0 0 0,0 0 0,1 1 1,-1-1-1,0 0 0,0 1 0,0-1 1,0 1-1,0-1 0,0 1 0,0-1 1,0 1-1,-1 0 0,1-1 0,0 1 1,0 0-1,0 0 0,0 0 0,0 0 0,0 0 1,-2 0-1,-1 1-11,1-1 0,-1 1 0,1-1 0,-1 1 0,1 0 1,-1 1-1,1-1 0,-5 3 0,-7 5 45,2 1-1,-1 0 1,1 1-1,-20 23 1,9-7 20,-23 37-1,40-54-118,0 1 0,1-1-1,0 1 1,1 0-1,-4 15 1,8-22-16,0 0 0,0-1-1,0 1 1,1 0 0,0 0 0,0 0 0,0-1-1,0 1 1,1 5 0,0-7 1,0 1 1,0-1-1,0 0 0,0 1 0,0-1 1,0 0-1,0 0 0,1 0 0,-1 0 1,1 0-1,-1 0 0,1 0 0,0-1 1,0 1-1,3 2 0,-1-2 25,0 1 0,1-1 0,-1 0 0,1 0-1,-1 0 1,1 0 0,0-1 0,-1 0 0,1 0 0,0 0 0,0-1-1,0 1 1,0-1 0,0-1 0,0 1 0,0 0 0,-1-1 0,1 0-1,0 0 1,7-3 0,-6 1 8,1 0 0,-1-1 0,0 1 0,0-1 0,0 0 0,-1-1 0,1 1 0,-1-1 0,0 0-1,0 0 1,-1-1 0,0 0 0,0 1 0,4-9 0,4-13 58,-1 0-1,-2 0 0,-1-1 1,5-32-1,-9 43-60,3-18-2,-1 1 1,-1-2-1,-2 1 1,-2-1 0,-1 1-1,-8-61 1,8 92-47,-4-21 5,-1 0 0,-11-34-1,14 53-31,0 0-1,-1 0 1,1 0-1,-1 1 1,0 0-1,0-1 1,-1 1-1,0 0 0,0 1 1,0-1-1,0 1 1,-1-1-1,0 1 1,0 1-1,-9-7 0,11 9 9,-1 0-1,0 0 0,0 0 0,0 0 0,0 0 1,0 1-1,0 0 0,0 0 0,0 0 0,0 0 0,0 1 1,0-1-1,1 1 0,-1 0 0,0 0 0,0 1 0,0-1 1,1 1-1,-1-1 0,1 1 0,-1 0 0,-4 4 0,4-2-201,-1-1-1,1 0 1,0 1-1,0 0 0,1 0 1,-1 0-1,1 0 0,0 1 1,0-1-1,0 1 0,1 0 1,-1 0-1,1 0 1,0 0-1,1 0 0,-2 6 1,2 22-1695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8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26 5216,'-13'-16'1696,"12"15"-1628,1 1 0,-1-1-1,0 0 1,1 1 0,-1-1 0,0 1 0,1 0 0,-1-1 0,0 1 0,0 0-1,1-1 1,-1 1 0,0 0 0,0 0 0,0 0 0,0 0 0,1-1 0,-1 1 0,0 0-1,0 1 1,-1-1 0,-18 6 794,15-4-615,-16 4 218,2 0 0,-1 2-1,1 1 1,0 0 0,0 1-1,1 1 1,-32 26 0,44-30-437,0 0 1,0 1 0,0-1 0,1 1 0,0 0-1,1 1 1,0-1 0,0 1 0,1 0-1,0 0 1,0 0 0,1 0 0,0 1 0,1-1-1,0 0 1,0 1 0,1-1 0,0 1-1,1-1 1,3 15 0,-3-17-4,1 0-1,0 0 1,0 0-1,1 0 1,0 0 0,0-1-1,1 1 1,-1-1 0,1 0-1,1 0 1,9 10-1,-10-12 26,1 0 0,-1 0 0,1-1 0,0 0 0,1 0 0,-1 0 0,0-1 0,1 1 0,-1-1 0,1-1 0,0 1 0,0-1 0,0 0 0,0 0 0,0-1 0,6 0 0,0 0 19,0-2 1,1 0 0,-1 0-1,0-1 1,0 0-1,-1-1 1,1-1-1,-1 0 1,0 0-1,0-1 1,0-1 0,-1 0-1,0 0 1,12-12-1,-5 3 55,0-1 0,-2 0-1,0-1 1,0-1 0,-2 0-1,19-37 1,-28 47-85,1-1 0,-2 0 0,1 0 0,-2 0 0,1 0 0,-1 0 0,1-20 0,-3 26-38,0 0 0,0 0 0,0 0 1,-1 0-1,1 1 0,-1-1 0,0 0 1,0 0-1,0 0 0,0 1 0,-1-1 1,0 1-1,0-1 0,0 1 0,0 0 1,0-1-1,0 1 0,-1 0 0,0 1 1,1-1-1,-1 0 0,0 1 0,-6-4 0,6 5-43,0-1-1,0 1 0,0 0 0,0 0 1,0 1-1,0-1 0,-1 1 0,1 0 1,0 0-1,0 0 0,-1 0 0,1 0 0,0 0 1,0 1-1,0 0 0,-4 1 0,-5 2-132,0 1 0,-19 9 0,26-11 68,-7 3-759,0 1 1,1 0-1,0 0 1,0 1-1,1 1 1,-12 11-1,4 7-1267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5216,'-2'4'274,"1"0"-114,-1-1 0,0 1-1,1-1 1,0 1 0,0-1 0,0 1 0,0 0 0,0-1-1,1 1 1,0 0 0,0 0 0,0 4 0,2 14 906,-1 1 1,-1-1 0,-4 32-1,-6 8 557,0 75 0,9 64-980,1-113-62,0-79-914,2 37-677,5-16-3311,-1-17 1414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1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10 130 5056,'-8'-23'1642,"7"18"-682,2 9-789,0 0 0,0 0 0,0-1-1,-1 1 1,1 0 0,-1 0-1,0 7 1,0 3 53,4 163 1966,-4-132-1698,0-30-25,0 1 1,-2 0-1,0 0 0,-4 16 0,13-86 281,-4 28-898,3-20-334,15-57 1,-14 78 404,1 0 1,1 1 0,23-43 0,-26 57 25,0 0 1,1 1 0,0-1-1,1 1 1,13-11-1,-18 16 14,1 1-1,0 0 0,0 0 1,0 0-1,0 1 0,0 0 1,1 0-1,-1 0 0,1 0 0,0 0 1,-1 1-1,1 0 0,0 0 1,0 0-1,8 1 0,-10 0 33,-1 0-1,1 0 0,-1 1 1,1-1-1,-1 1 1,1 0-1,-1 0 0,1 0 1,-1 0-1,0 0 1,0 0-1,0 1 0,0-1 1,0 1-1,0-1 0,3 4 1,-2-2 10,-1 0-1,0 0 1,0 1 0,0-1 0,-1 1 0,1-1-1,-1 1 1,0 0 0,0-1 0,1 5 0,-1 1 50,0 1 1,0-1 0,-1 1-1,0-1 1,-1 1 0,0-1-1,-5 19 1,3-21 22,1 1 0,-1 0-1,-1-1 1,0 1 0,0-1 0,0 0 0,-1-1 0,-6 8-1,0-2 222,-2 0 0,-22 18 0,11-17-140,21-12-172,1 0 0,-1 0 0,1 0 0,0 0 0,-1 1 1,1-1-1,0 1 0,0 0 0,0-1 0,0 1 0,0 0 0,-2 3 0,5-2-44,81 38 1100,-11-6-796,-67-33-565,-1 1 1,1-1 0,0 1 0,-1-1 0,0 1 0,0 0-1,1 0 1,-2 0 0,1 1 0,0-1 0,-1 1-1,3 4 1,0 6-5691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82 278 1888,'-2'-1'56,"1"0"1,-1 1-1,1-1 1,-1 1-1,1 0 0,-1-1 1,1 1-1,-1 0 1,1 0-1,-1 0 0,0 0 1,1 0-1,-1 0 1,1 0-1,-1 1 1,1-1-1,-4 1 0,2 0 28,1 0 233,0-1 1,0 0 0,1 0-1,-1 0 1,0 0 0,0 0-1,0 0 1,1 0 0,-1 0-1,0-1 1,0 1-1,1-1 1,-1 1 0,0-1-1,1 0 1,-1 0 0,1 1-1,-1-1 1,1 0 0,-1-1-1,1 1 1,0 0 0,-1 0-1,-1-3 1,2 3-236,1 0 0,-1 0 1,1 0-1,-1 0 0,1 0 0,0 0 1,-1 0-1,1 0 0,0 0 0,0 0 0,-1 0 1,1 0-1,0 0 0,0 0 0,0 0 1,0 0-1,1 0 0,-1 0 0,0 0 0,0 0 1,1 0-1,-1 0 0,0 0 0,1 0 1,-1 1-1,1-1 0,-1 0 0,1 0 0,-1 0 1,1 0-1,0 1 0,-1-1 0,1 0 1,0 1-1,0-1 0,0 0 0,0 1 0,-1-1 1,1 1-1,0-1 0,0 1 0,1-1 1,6-1-35,-1 0 1,1 0 0,-1 1-1,1-1 1,-1 2 0,1-1 0,0 1-1,15 2 1,-10-2 9,-1 1-29,29 1 164,1-2 0,77-9 0,271-61 772,-154 29-497,133-20-136,-143 34-23,-194 22-133,-23 3-694,0 0 1,15 0 0,-44 15-6933,-15 4 2666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0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250 275 5216,'-20'-24'1696,"19"23"-1552,0 1 1,-1-1-1,1 0 1,-1 1-1,1-1 1,-1 1-1,1-1 1,-1 1-1,1 0 1,-1 0-1,1-1 1,-1 1 0,0 0-1,1 1 1,-1-1-1,1 0 1,-1 0-1,-2 1 1,-28 9 2053,25-7-1906,-1 0 0,1 1 1,0 1-1,0-1 0,0 1 1,0 0-1,1 1 0,0-1 1,-9 11-1,5-3-79,0 1 0,0 0 0,-12 25 1,19-33-210,1 0 1,0 1-1,0-1 1,0 1 0,1-1-1,-1 1 1,2-1 0,-1 1-1,1 0 1,1 12 0,-1-16 9,0 0-1,1 0 1,-1 0 0,1-1 0,0 1 0,0 0 0,0 0 0,0-1 0,0 1 0,1 0 0,-1-1 0,1 1-1,0-1 1,0 0 0,0 0 0,0 1 0,0-1 0,0-1 0,0 1 0,1 0 0,-1 0 0,1-1 0,-1 0-1,1 1 1,0-1 0,4 1 0,-4-1 17,0-1 1,-1 1-1,1-1 0,0 0 1,-1 0-1,1 0 0,0-1 1,0 1-1,-1-1 0,1 1 1,-1-1-1,1 0 0,0 0 1,-1 0-1,0 0 0,1-1 1,-1 1-1,0 0 0,1-1 0,-1 0 1,3-2-1,2-4 49,1 0 0,-1-1-1,12-17 1,-4 3 145,-1-1-1,-1 0 1,14-37 0,-24 52-159,0 0 1,0-1-1,-1 1 1,0-1-1,-1 0 1,0 0-1,0 0 1,-1 1-1,-1-1 0,0 0 1,0 0-1,0 0 1,-4-10-1,-2 3-92,0 0-1,-2 0 0,0 1 1,0-1-1,-2 2 0,0 0 1,-20-22-1,27 33-35,0 0 0,-1 0 0,0 1 0,0-1 0,0 1 0,0 0 1,0 1-1,-1-1 0,1 1 0,-1 0 0,1 0 0,-10-1 0,11 3-63,1-1 1,0 1 0,-1 0-1,1-1 1,0 2-1,-1-1 1,1 0-1,0 1 1,0-1-1,-1 1 1,1 0 0,0 0-1,0 0 1,0 1-1,0-1 1,0 1-1,0 0 1,0-1-1,1 1 1,-1 1 0,1-1-1,-1 0 1,-1 3-1,3-4-38,1 0 0,-1 1 0,1-1 0,-1 0 0,1 0-1,0 0 1,-1 0 0,1 1 0,0-1 0,0 0 0,0 0 0,0 1 0,0-1 0,0 0-1,0 0 1,1 0 0,-1 1 0,0-1 0,1 0 0,-1 0 0,0 0 0,1 0-1,0 0 1,-1 0 0,1 0 0,0 0 0,-1 0 0,2 1 0,18 22-1901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8 6304,'0'-8'4449,"-1"14"-3666,-14 89 1673,-3 17-1179,-17 53 88,32-152-1287,0 0 0,0 0-1,2 0 1,0 0 0,0 0-1,1 0 1,3 23 0,-2-30-23,0-1-1,1 1 1,-1-1 0,1 0-1,0 1 1,1-1 0,-1 0 0,1 0-1,0-1 1,1 1 0,-1-1-1,1 1 1,0-1 0,0 0 0,0 0-1,0-1 1,1 1 0,-1-1-1,1 0 1,8 4 0,-8-5-60,-1 0 0,1 0 0,0 0 0,-1 0 0,1-1 0,0 0 0,0 0 0,0 0 0,0-1 0,0 0 0,0 0 0,1 0 0,-1 0 0,0-1 0,8-2 0,13-4-3795,34-4 0,-46 10 19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63 8736,'-10'-24'3232,"20"21"-2528,10 0-192,-2-2 640,4-3-736,4 1 192,4 3-352,9 0-448,4 0 96,5 4-4000,8 4 2240,-8-8-3520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3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4 3648,'-5'-4'6154,"5"16"-3370,-6 15-1456,-12 35-1,9-34-803,-15 32 386,16-42-415,1 1 0,-8 31-1,15-48-439,-1 1 0,1-1-1,0 0 1,-1 1 0,1-1-1,0 0 1,1 5 0,0-6 57,4-1 426,47-7 166,-15 3-498,-19 1-157,0 2-1,1 0 1,25 2-1,-34 0-14,0 1-1,16 4 1,-24-5-211,1 0-1,0 0 1,-1 0-1,1 0 1,-1 0 0,1 0-1,-1 1 1,0-1 0,0 1-1,1 0 1,-1 0 0,0-1-1,-1 1 1,4 5-1,-1 1-1229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52 3488,'-9'-1'687,"-13"-8"5995,22 9-6589,0-1 0,0 1 0,-1 0 0,1 0 0,0-1 1,0 1-1,0 0 0,0-1 0,0 1 0,0 0 0,0-1 1,0 1-1,0 0 0,0-1 0,0 1 0,0 0 0,0 0 0,0-1 1,0 1-1,0 0 0,1-1 0,-1 1 0,0 0 0,0-1 0,0 1 1,0 0-1,1 0 0,-1-1 0,0 1 0,0 0 0,0 0 0,1 0 1,-1-1-1,0 1 0,6-3 270,-1-1 0,1 1 1,0 1-1,-1-1 0,1 1 0,0 0 1,1 1-1,7-2 0,15-1-317,1 1 0,57 2 0,-52 1-141,72 5 506,-55-1-2404,-1-2-5764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2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44 6560,'-18'-12'2432,"23"16"-1888,4-4-160,-1 0 2400,0-4-1600,10 0 640,4 0-1057,-1-4-479,2 4-160,2 0-128,6 1 0,-1-2 0,1 5 0,-1 5-2911,0 2 1599,-4 13-5792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4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67 2496,'-2'-2'331,"1"0"0,0 0 0,0 1 0,1-1 0,-1 0 0,0 0 0,1 0 0,-1 0 0,1-1 0,0 1 0,-1 0 0,1 0 0,0 0 0,0 0 0,1 0 0,-1 0 0,1-4 0,1-12 2340,-1 10-620,3 13-475,4 18-280,-2 12-603,3 67 1,-9 36-64,-1-61-258,1-36-207,1-8-50,-7 63-1,4-73-652,-1 39-1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6 4992,'0'0'62,"0"0"0,0-1 0,-1 1 0,1 0 1,0 0-1,0-1 0,0 1 0,0 0 0,-1 0 0,1-1 1,0 1-1,0 0 0,-1 0 0,1-1 0,0 1 0,0 0 1,-1 0-1,1 0 0,0 0 0,-1 0 0,1-1 0,0 1 1,0 0-1,-1 0 0,1 0 0,0 0 0,-1 0 0,1 0 1,0 0-1,-1 0 0,-5 9 1756,-1 3-961,-2-1 26,0-1-1,-1-1 0,0 1 0,-13 7 1,9-6-380,-20 21 1,13-11-334,13-13-137,0 0 1,1 0-1,0 1 0,-7 11 1,12-17-21,0 0 1,1 0 0,-1 0 0,1 0 0,0 1 0,0-1 0,1 0 0,-1 1 0,1-1-1,-1 1 1,1-1 0,0 1 0,0-1 0,1 1 0,-1-1 0,1 0 0,1 7 0,6 10 408,2 0 0,0 0 0,25 37 0,-30-48-292,95 130 1865,-91-128-1965,12 16-1919,-3-12-5137,-17-15 6664,-1 0 181,1 1 1,-1-1-1,1 0 0,-1 0 0,1 1 1,-1-1-1,1 0 0,-1 0 0,1 0 0,-1 0 1,1 0-1,-1 0 0,1 0 0,-1 0 1,1 0-1,0 0 0,11-9-3904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5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25 170 3488,'-25'-5'7722,"198"-48"-3439,325-35-2811,-363 73-1827,239 7 1,-361 8-238,44 4-1719,-52-4 1395,1 1 0,0 1 0,-1-1 0,6 3 0,-11-4 812,1 0 1,-1 0-1,1 1 0,-1-1 1,1 0-1,-1 0 0,1 1 0,-1-1 1,0 0-1,1 1 0,-1-1 1,0 0-1,1 1 0,-1-1 1,0 1-1,1-1 0,-1 0 0,0 1 1,0-1-1,0 1 0,1-1 1,-1 1-1,0-1 0,0 1 1,0-1-1,0 2 0,-5 13-3309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6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32 4384,'-5'-8'612,"4"7"-487,0 0 0,0-1-1,0 1 1,1 0 0,-1-1 0,0 1 0,1-1 0,-1 1 0,1-1 0,0 1 0,-1-1-1,1 1 1,0-5 2184,-1 11-1891,1-1 0,0 1 0,0 0 0,0 0 0,0-1 0,2 10 0,1 0-118,10 408 3251,-14-315-2622,1-106-900,0 0 0,0 1-1,0-1 1,0 0 0,0 0-1,0 0 1,0 0 0,1 0 0,-1 0-1,0 0 1,1 0 0,-1 0-1,1 0 1,-1 0 0,1 0-1,-1 0 1,1 0 0,1 1 0,-2-1-24,1-1 1,0 0 0,0 0 0,-1 0 0,1 0 0,0 0-1,0 1 1,-1-1 0,1 0 0,0-1 0,0 1 0,-1 0-1,1 0 1,0 0 0,-1 0 0,1 0 0,0-1 0,0 1-1,-1 0 1,1-1 0,0 1 0,-1-1 0,1 1 0,-1 0-1,1-1 1,-1 1 0,1-1 0,0 0 0,89-82-2102,-71 66 1996,-13 11 57,2-1 0,11-8 1,-17 14 27,0 0 0,0 0 1,0-1-1,1 1 0,-1 1 1,0-1-1,1 0 0,-1 0 1,1 1-1,-1 0 0,1-1 1,-1 1-1,0 0 1,5 0-1,-6 1 40,0-1 0,0 1 1,0 0-1,0-1 0,0 1 0,0 0 1,0 0-1,0 0 0,0 0 1,0 0-1,0 0 0,0 0 0,-1 0 1,1 0-1,0 0 0,-1 0 0,1 0 1,-1 0-1,1 1 0,-1-1 0,0 0 1,1 3-1,0 1 178,1 1-1,-1-1 1,0 11 0,-6 23 212,0-1-110,4-28-227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2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8 5408,'-25'-8'1984,"12"16"-1536,-5 8-128,5-1 1312,-9 4-960,-9 8 1760,6 4-1376,-26 15 0,-7 0-640,7-2-288,3-6-64,4-4-576,14-7 288,12-5-4704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1 865 4992,'-1'-10'5058,"1"9"-4957,1 1 0,-1 0 1,0 0-1,0 0 0,1 0 0,-1 0 0,0 0 0,1 0 1,9-8 766,11-16 202,-10 11-926,0 1 1,0 0-1,22-16 1,-33 28-154,1 0 0,-1-1 1,0 1-1,1 0 0,-1 0 0,0-1 1,1 1-1,-1 0 0,0 0 0,1 0 1,-1 0-1,1-1 0,-1 1 0,0 0 1,1 0-1,-1 0 0,1 0 0,-1 0 0,1 0 1,-1 0-1,0 0 0,1 0 0,-1 0 1,1 0-1,-1 0 0,0 1 0,1-1 1,-1 0-1,1 0 0,-1 0 0,0 0 1,1 1-1,-1-1 0,0 0 0,1 0 1,-1 1-1,0-1 0,1 0 0,-1 1 1,0-1-1,0 0 0,1 1 0,-1-1 0,0 1 1,0-1-1,0 0 0,1 1 0,-1-1 1,0 1-1,0-1 0,0 0 0,0 1 1,0 0-1,3 29 179,-3-22-128,2 147 602,2 23 45,0-114-457,4 0 0,2 0 0,36 117 0,-5-70 1074,-36-97-1186,1-1-1,7 14 0,-11-24-109,-1 0 1,0 1 0,-1-1-1,1 0 1,-1 1 0,1-1-1,-1 7 1,1 3 72,2-9 1253,0-11-1092,-2 5-227,0 0 1,0 1-1,-1-1 0,1 1 0,-1-1 0,1 0 0,-1 0 0,0 1 1,1-3-1,4-57-321,-4 45 119,0-1-1,1 1 1,5-17 0,3-13 62,63-358 48,5-89-138,-65 287-59,-13 173 121,-1 0 0,-6-33-1,-10-7-152,14 59 275,2 13 7,0 0-1,1-1 0,-1 1 0,1 0 0,0 0 0,0-1 0,-1 1 1,1 0-1,0 0 0,0-1 0,0 1 0,0 0 0,0-1 1,0 1-1,1-2 0,-1 3 23,2-5 39,-8-9-30,6 14-25,0 0 1,0 0-1,0 0 0,0 0 1,0-1-1,-1 1 0,1 0 1,0 0-1,0 0 0,0 0 1,0-1-1,0 1 0,0 0 1,0 0-1,0 0 0,0-1 1,0 1-1,0 0 0,0 0 1,0-1-1,0 1 0,0 0 1,0 0-1,0 0 0,0-1 1,0 1-1,0 0 0,0 0 1,0 0-1,0-1 0,0 1 1,0 0-1,1 0 0,7-3-328,19 3 11,-18 1 247,112-8 28,-45 2 148,32-2 255,0-4 0,115-29 0,-119 9-17,13-3-144,-116 34-181,1-1 1,-1 1-1,0 0 1,1 0 0,-1 0-1,0 0 1,0 0 0,1 0-1,-1 0 1,0 0-1,1 0 1,-1 1 0,0-1-1,2 1 1,-3-1-16,1 1 0,-1-1 0,1 1 0,-1-1 0,0 1 0,1 0 0,-1-1 0,0 1 0,0-1 0,1 1 0,-1-1 0,0 1 0,0 0 0,0-1 0,0 1 0,0 0 0,0-1 0,0 1 0,0-1 0,0 1 0,0 0 0,0-1 0,0 1 0,0 0 0,0-1 0,-1 1 0,1-1 0,0 1 0,0-1 0,-1 1 0,1 0 0,-1 0 0,-4 11-1362,0 0-1,-1 0 0,-12 17 1,-3 0-4242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1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5 700 4320,'-4'-4'9040,"7"-2"-8546,-1 1 0,1-1 0,-1 0 0,0 0 0,0 1 0,-1-2 0,0 1 1,1-6-1,2-12-131,32-129 352,-26 105-704,3 0 1,34-82-1,-40 115-57,0 0 0,1 1 1,1 0-1,0 1 0,1 0 1,0 0-1,1 1 0,1 0 1,0 1-1,0 0 0,1 1 0,17-11 1,-27 20 19,76-40-597,-72 37 538,1 2 1,0-1 0,-1 1-1,1 0 1,0 0 0,0 1-1,1 0 1,14 1 0,-20 0 83,0 0 0,-1 0 0,1 1 1,0 0-1,-1-1 0,1 1 0,-1 0 1,1 0-1,-1 1 0,1-1 0,-1 0 1,0 1-1,0-1 0,1 1 0,-1 0 0,0 0 1,-1 0-1,1 0 0,0 0 0,-1 0 1,1 0-1,-1 1 0,1-1 0,-1 1 0,0-1 1,1 4-1,-1-3 47,0 1 1,-1-1-1,1 1 0,-1-1 1,0 1-1,0 0 1,0-1-1,-1 1 0,1-1 1,-1 1-1,0-1 0,1 1 1,-2-1-1,1 0 1,0 1-1,-1-1 0,1 0 1,-1 0-1,-4 6 0,-4 1 29,1 1 0,-1-1-1,-1-1 1,0 0 0,0 0-1,-1-1 1,0-1 0,-1 0-1,1 0 1,-1-1 0,0-1-1,-1 0 1,1-1 0,-24 4-1,-19 4-3652,37-8 1685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1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53 4992,'-1'-4'432,"0"0"0,0 0 0,1 0 0,-1-1 0,1 1 0,0 0 0,0 0 0,0 0 0,2-5 0,1 3 1076,0 8-624,-1 15-247,-2-11-514,2 8 175,0 1 1,-1 0 0,-1 21-1,-2-11 126,2-17-283,0 1 0,-1-1 0,0 1 0,0-1 0,-4 11 0,4-18-123,1 0 0,-1 0 1,1 0-1,0 0 0,0 0 1,-1 0-1,1 0 1,0-1-1,0 1 0,0 0 1,0 0-1,0 0 0,0 0 1,0 0-1,0 0 0,1 0 1,-1 0-1,0 0 1,0 0-1,1 0 0,-1 0 1,1 0-1,-1 0 0,1-1 1,-1 1-1,2 1 1,-1-1 205,14-8 58,-12 6-255,0 0-158,1-1 0,-1 1 0,1 0 0,0 0 0,-1 0 0,1 1 0,0-1 0,0 1 0,0 0 0,0 0 0,-1 0 0,1 1 0,0 0 0,0-1 0,0 1 1,-1 0-1,7 3 0,8 4-2643,-2-1 812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40 3552,'1'-3'263,"1"1"-1,0 1 1,0-1 0,1 0 0,-1 0 0,0 1-1,0-1 1,1 1 0,-1 0 0,4-1-1,-4 0 191,0 1 0,0 0-1,-1-1 1,1 1-1,0-1 1,0 1-1,-1-1 1,1 0-1,-1 0 1,2-2 363,-11 20-136,1 2-452,1-1 0,1 2 0,1-1 1,-2 22-1,0 9-45,-13 93 637,10-55-282,5-39-154,4-16 76,1-19 1293,0-37-1568,1 0-1,1-1 0,2 1 1,9-31-1,-4 18-82,-2 6-148,1 0 0,22-47 0,-25 65-74,0 1 0,1 0 1,1 0-1,0 1 0,1 0 1,0 0-1,0 1 0,17-14 0,-23 22 29,1-1-1,0 1 0,1 0 0,-1 0 0,0 0 0,0 1 0,1 0 0,-1-1 0,1 1 1,-1 1-1,9-1 0,-11 0 62,0 1 0,0 0 0,0 0 1,0 0-1,0 1 0,0-1 0,0 0 0,0 1 1,-1-1-1,1 1 0,0 0 0,0-1 0,0 1 1,-1 0-1,1 0 0,0 0 0,-1 0 0,1 1 1,-1-1-1,0 0 0,1 1 0,-1-1 0,0 0 0,0 1 1,1 0-1,-1-1 0,-1 1 0,1 0 0,0-1 1,1 4-1,-1 0 83,-1 1 0,1-1 0,-1 1 1,0-1-1,0 0 0,0 1 0,-1-1 0,0 1 0,0-1 1,0 0-1,-1 1 0,0-1 0,0 0 0,0 0 0,0 0 1,-1 0-1,0-1 0,-5 7 0,3-4 46,0-1 0,-1 1-1,0-1 1,0 0 0,-1-1-1,1 0 1,-1 0 0,0 0-1,-1-1 1,-13 7 0,13-9-57,1 1 1,-1-1 0,0-1-1,1 0 1,-1 0 0,-15 0-1,23-1-41,0 0 0,0 0 0,0 0-1,-1 0 1,1 0 0,0 0-1,0 0 1,-1 0 0,1 0 0,0 0-1,0 1 1,0-1 0,0 0 0,-1 0-1,1 0 1,0 0 0,0 0-1,0 0 1,-1 0 0,1 1 0,0-1-1,0 0 1,0 0 0,0 0-1,0 0 1,0 0 0,-1 1 0,1-1-1,0 0 1,0 0 0,0 0-1,0 1 1,0-1 0,0 0 0,0 0-1,0 0 1,0 1 0,0-1-1,0 0 1,0 0 0,0 0 0,0 1-1,0-1 1,0 0 0,0 0-1,6 16 419,18 18 515,-19-27-880,9 16 529,21 45 0,-23-43-410,17 42 454,-19-40-327,22 39 0,-25-54-518,-1-1 1,-1 1 0,5 15-1,8-65-12528,-10 6 8949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2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15 123 3968,'-15'-11'6442,"98"5"-1783,41-16-3016,-47 7-1028,220-38-65,-286 52-534,15-5-886,0 2-1,1 1 1,0 2-1,39 1 1,-61 1 137,0 0 0,0 0 1,-1 0-1,7 3 0,13 9-1784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3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5 534 2976,'-5'10'5633,"7"8"-2838,6-3 1998,-8-16-4729,21-86 885,-6 33-763,39-127 75,-42 150-292,0 1 1,2 0 0,31-48-1,-38 69 38,-1 0 0,2 0-1,-1 1 1,1 0 0,0 0-1,11-7 1,-16 13-17,0 0 1,0 0-1,0 0 0,0 1 1,0-1-1,1 1 0,-1-1 1,0 1-1,1 0 0,-1 0 1,1 1-1,0-1 0,-1 1 1,1 0-1,-1 0 0,1 0 0,0 0 1,-1 0-1,1 1 0,-1 0 1,1 0-1,6 2 0,-3 1 38,0 0-1,0 0 0,0 1 0,-1 0 0,1 0 0,-1 1 0,0 0 0,-1 0 0,0 0 0,6 9 0,-9-12 11,0 0 1,0 1-1,0-1 0,0 1 0,-1-1 0,0 1 1,1-1-1,-1 1 0,-1 0 0,1 0 1,0-1-1,-1 1 0,0 0 0,0 0 0,0 0 1,-1 0-1,1-1 0,-1 1 0,0 0 1,0 0-1,0-1 0,0 1 0,-1-1 1,-1 5-1,-2-2 46,1 0-1,-1 0 1,0 0 0,-1 0 0,1-1 0,-1 0-1,0-1 1,-1 1 0,1-1 0,-1 0-1,-7 3 1,-12 4 165,-44 14 1,62-22-590,-1-1 1,1 0-1,-1 0 1,1-1-1,-14 0 0,19-1-248,2 0 383,1 0 1,-1 0-1,0 0 0,1 0 0,-1 0 1,0 0-1,1 0 0,-1 0 0,0 0 0,1 0 1,-1 1-1,0-1 0,1 0 0,-1 0 1,0 1-1,1-1 0,-1 0 0,1 1 1,-1-1-1,1 0 0,-1 1 0,34 26-10509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4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44 4384,'-19'-43'7285,"20"43"-7210,1 0 0,-1 0 0,1 1 0,-1-1-1,0 0 1,1 1 0,-1-1 0,1 1 0,-1-1 0,0 1 0,1 0 0,-1-1 0,0 1-1,0 0 1,1 0 0,-1 0 0,0 0 0,0 0 0,0 0 0,0 0 0,0 1 0,-1-1 0,1 0-1,0 0 1,0 1 0,-1-1 0,1 0 0,-1 1 0,1-1 0,-1 1 0,1 2 0,0 5 91,0 1 0,0-1 0,-1 20 1,0-14 72,-3 34 210,-2 1 0,-13 53-1,18-100-428,-1 0-27,1 0 104,-1 0 0,1 1-1,-1-1 1,0 0-1,0 0 1,0 0 0,-1 0-1,1 0 1,-3 4-1,4-7-91,0 0-1,0 0 0,0 0 0,-1 1 0,1-1 1,0 0-1,0 0 0,0 0 0,0 0 0,0 0 0,0 0 1,0 0-1,0 0 0,-1 0 0,1 0 0,0 0 1,0 0-1,0 0 0,0 0 0,0 0 0,0 0 0,0 0 1,-1 0-1,1 0 0,0 0 0,0-1 0,0 1 1,0 0-1,0 0 0,0 0 0,0 0 0,0 0 0,-1 0 1,1 0-1,0 0 0,0 0 0,0 0 0,0 0 1,0-1-1,0 1 0,0 0 0,0 0 0,-4-8 51,-2-11-50,3 4-87,1-1-1,1 0 0,0 0 1,1 0-1,1 0 0,0 1 1,1-1-1,1 0 0,0 1 1,1-1-1,12-27 0,-13 37 51,1 0 0,-1 0-1,1 1 1,0-1 0,1 1-1,0 0 1,-1 0-1,1 0 1,1 1 0,-1 0-1,1 0 1,0 0-1,6-3 1,-8 5 6,0 1 0,0-1 0,-1 1 0,1-1 0,0 1 0,0 0 0,1 0 1,-1 1-1,0-1 0,0 1 0,0 0 0,0 0 0,0 0 0,1 1 0,-1 0 0,0-1 0,0 1 0,0 1 0,0-1 0,0 1 0,6 3 1,-9-4 48,0-1 1,1 1 0,-1 1-1,0-1 1,0 0 0,0 0 0,0 0-1,0 0 1,0 1 0,0-1-1,-1 0 1,1 1 0,0-1 0,-1 1-1,1-1 1,-1 1 0,1-1 0,-1 1-1,0-1 1,0 1 0,1-1-1,-1 1 1,0 0 0,-1-1 0,1 1-1,0-1 1,0 1 0,-1-1-1,1 1 1,-1 1 0,-1 2 77,0 0 1,-1 1-1,1-2 1,-1 1-1,0 0 0,0 0 1,-6 5-1,-1-3-116,-4 0-2,15-4 65,13 13 107,1-1-1,1-1 1,21 16 0,-24-20-892,-7-6-446,0 1 1,0 0 0,9 9-1,-2 1-1713,1-3-2186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7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61 2080,'0'-1'37,"-1"1"1,1 0-1,-1-1 1,0 1-1,1-1 0,-1 1 1,1 0-1,-1-1 1,1 1-1,0-1 0,-1 1 1,1-1-1,-1 1 1,1-1-1,0 0 1,-1 1-1,1-1 0,0 1 1,0-1-1,-1 0 1,1 0 114,0 0 1,0 0-1,-1 0 1,1 0-1,0 0 1,-1 1 0,1-1-1,-1 0 1,1 0-1,-1 1 1,1-1-1,-1 0 1,0 1-1,1-1 1,-2 0 0,-7-7 1840,8 6-1711,-1 0 0,1 1 1,-1-1-1,0 1 0,0 0 1,1-1-1,-1 1 0,-3-1 0,4 2-229,1 0 0,-1 0 0,0-1 0,0 1 0,0 0 0,0 0 0,0 1 0,0-1-1,0 0 1,0 0 0,0 0 0,0 1 0,1-1 0,-1 0 0,0 1 0,0-1 0,0 0-1,1 1 1,-1-1 0,0 1 0,0 0 0,1-1 0,-1 1 0,0 0 0,0 0 0,-5 7 193,0-1 0,0 1 0,1 1 0,0-1 0,-5 13 0,-3 5 166,7-16-293,0 1 0,1-1 0,1 1 0,-7 20 0,11-27-106,-1-1 0,1 0 0,-1 0 0,1 0 0,0 1 0,0-1 1,0 0-1,1 0 0,-1 1 0,1-1 0,-1 0 0,1 0 0,0 0 0,0 0 0,1 0 0,-1 0 0,1 0 0,-1 0 0,1-1 0,0 1 0,0-1 1,3 3-1,-2-1 50,0-1-1,0 0 1,1-1 0,-1 1 0,1 0 0,0-1 0,0 0 0,0 0 0,0 0 0,0-1 0,0 1 0,1-1 0,-1 0 0,0 0 0,1 0 0,4-1 0,1 0 34,-1-1 0,1 0 0,-1-1 0,0 0 0,0 0 0,15-7 0,57-25 247,-73 30-327,0 0 0,0-1 0,-1 0 0,0-1 0,0 1 0,0-1 0,10-12 0,-16 17-16,1-1 1,-1 0-1,0 1 1,0-1-1,0 0 1,0 0 0,0 0-1,-1 0 1,1 0-1,-1 0 1,1 0-1,-1 0 1,1 0-1,-1-2 1,0 3-8,-1 0 0,1 0 1,0 0-1,0 0 0,-1 1 1,1-1-1,-1 0 0,1 0 1,0 0-1,-1 1 0,0-1 1,1 0-1,-1 1 0,1-1 1,-1 1-1,0-1 0,1 1 1,-1-1-1,0 1 0,0-1 1,1 1-1,-1-1 0,0 1 1,0 0-1,0 0 0,0-1 1,1 1-1,-1 0 0,0 0 1,0 0-1,0 0 0,0 0 1,0 0-1,0 0 0,-1 0 1,-2 1-48,0-1 1,0 1 0,0 0-1,0 0 1,0 1 0,0-1 0,0 1-1,0 0 1,0 0 0,1 0-1,-1 0 1,1 1 0,-6 5 0,5-5 2,0 1 0,0 0 1,1 0-1,0 0 0,0 0 1,0 0-1,0 1 0,1-1 1,-1 1-1,1 0 0,-1 5 1,2-8 54,1 0 0,-1 0 0,1-1 0,0 1 0,0 0 0,0 0 0,0 0 0,0-1 0,0 1 0,0 0 0,1 0 0,-1-1 0,1 1 0,-1 0 1,1 0-1,0-1 0,0 1 0,-1-1 0,3 4 0,-1-3 16,0 0 1,1 0 0,-1 0-1,0-1 1,1 1-1,-1 0 1,1-1-1,-1 0 1,1 0 0,5 2-1,3 0 76,0 0-1,0-2 1,0 1-1,21-1 1,-17-1 154,0-1-1,0 0 1,0-1-1,25-7 1,-38 9-226,0-1-1,-1 1 0,1-1 1,0 0-1,-1 1 1,1-1-1,0 0 1,-1 0-1,1 0 1,-1 0-1,1 0 1,-1 0-1,1-1 0,-1 1 1,0 0-1,0-1 1,0 1-1,1-1 1,-1 1-1,-1-1 1,2-2-1,-1 2-16,-1 0 1,0 0-1,0 0 1,0 0-1,0-1 0,0 1 1,0 0-1,0 0 0,-1 0 1,1 0-1,-1 0 1,0 0-1,1 0 0,-1 0 1,-2-3-1,-2-3-37,0 0-1,0 1 1,-1 0 0,0-1-1,-1 2 1,1-1 0,-9-5-1,10 8-97,-1 0-1,1 0 0,-1 1 1,-8-4-1,12 6 75,0 1 1,1-1-1,-1 1 0,0-1 1,1 1-1,-1 0 0,0-1 1,0 1-1,0 0 1,1 0-1,-1 0 0,0 1 1,0-1-1,1 0 0,-1 1 1,0-1-1,1 1 0,-1-1 1,0 1-1,-1 1 1,2-2 38,1 1 0,-1-1 0,0 0 1,1 1-1,0-1 0,-1 1 1,1-1-1,-1 1 0,1-1 1,-1 1-1,1-1 0,0 1 1,-1-1-1,1 1 0,0-1 1,0 1-1,-1-1 0,1 1 1,0 0-1,0-1 0,0 1 1,0-1-1,0 1 0,0 0 1,0 0-1,0 1-5,0-1-1,1 0 1,-1 0 0,1 1 0,-1-1 0,1 0-1,-1 0 1,1 0 0,0 0 0,0 0 0,1 2-1,2 1-3,0-1 0,0 1 0,0-1 0,0 0-1,7 3 1,-2-2 85,0 0 0,1-1 0,11 3 0,2 0-6,-13-3 43,-1-1 0,1 0-1,-1 0 1,1-1 0,-1 0-1,1-1 1,0 0 0,17-3-1,-21 2-53,-1 0 0,1 0 0,-1-1 0,0 0 0,1 0 0,-1 0-1,0-1 1,-1 0 0,1 0 0,0 0 0,-1 0 0,1-1 0,-1 0 0,0 0-1,-1 0 1,1 0 0,3-6 0,1-3 31,-1-2 0,0 1 0,7-27-1,-7 22-288,14-30 0,-21 49 193,0-1-1,0 1 1,0 0-1,0-1 1,0 1-1,0 0 1,0-1-1,1 1 1,-1 0-1,0 0 1,0-1-1,0 1 0,0 0 1,1 0-1,-1-1 1,0 1-1,0 0 1,1 0-1,-1-1 1,0 1-1,0 0 1,1 0-1,-1 0 0,0 0 1,0 0-1,1-1 1,-1 1-1,0 0 1,1 0-1,-1 0 1,0 0-1,1 0 1,-1 0-1,0 0 0,1 0 1,6 11-745,-4-4 776,2 5-63,0-1 0,0 1 1,-2 0-1,1 1 0,2 18 0,-3-2 269,0 40 0,-3-57-143,-1 26 622,1-36-643,0 0 0,-1 0 0,1-1 0,0 1-1,-1 0 1,0-1 0,1 1 0,-1 0 0,0-1 0,0 1 0,0-1 0,0 1 0,0-1 0,0 1 0,-1-1 0,1 0 0,-2 2-1,2-2-8,0-1-1,0 0 1,1 1-1,-1-1 0,0 0 1,0 1-1,0-1 0,1 0 1,-1 0-1,0 0 0,0 0 1,0 0-1,0 0 0,0 0 1,1 0-1,-1 0 0,0 0 1,0 0-1,0-1 0,0 1 1,0-1-1,-1 0 2,0 0-1,0 0 0,0 0 1,0-1-1,0 1 0,0-1 1,-2-3-1,0 1-35,1 0 0,0 0 0,0-1 0,0 0-1,1 1 1,-3-7 0,4 10-29,1-1-1,-1 1 0,1-1 1,-1 1-1,1-1 1,0 0-1,0 1 1,-1-1-1,1 1 1,0-1-1,0 1 0,1-1 1,-1 0-1,0 1 1,1-1-1,-1 1 1,0-1-1,1 1 1,0-1-1,-1 1 0,1 0 1,0-1-1,1-1 1,-1 2 23,1 0 0,-1 0 1,1 0-1,-1 0 0,1 1 0,0-1 1,-1 0-1,1 1 0,0-1 0,-1 1 1,1 0-1,0 0 0,-1-1 1,1 1-1,0 0 0,0 0 0,-1 1 1,1-1-1,0 0 0,-1 0 1,4 2-1,0 0 23,0-1-1,-1 1 1,0 0 0,1 1 0,-1-1-1,0 1 1,0 0 0,4 4 0,17 11-344,-7-8-1334,-9-4-1528,0-1-1,18 6 0,-2-4-600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8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80 5568,'-3'0'200,"0"0"0,0 0 1,0 0-1,0 0 0,0 1 1,-1-1-1,1 1 0,0 0 1,0 0-1,0 0 0,1 0 1,-1 0-1,-3 2 0,-4 3 467,0 1-1,-10 9 0,9-7 109,-8 7-315,0 1-1,2 1 0,0 0 0,1 1 0,1 1 0,0 0 1,2 1-1,0 1 0,-10 25 0,20-38-417,-1 1 0,1-1 0,1 1 1,0 0-1,0 0 0,1-1 0,-1 12 0,2-17-18,1 0-1,-1 0 1,0 0 0,1 0-1,0 1 1,0-1 0,0 0 0,0 0-1,1 0 1,0-1 0,0 1-1,0 0 1,0-1 0,0 1-1,1-1 1,-1 0 0,1 1-1,0-1 1,4 3 0,5 2 28,0-1 1,0-1 0,1 0-1,0 0 1,0-1-1,0-1 1,0 0-1,1-1 1,0-1 0,-1 0-1,1 0 1,0-2-1,27-1 1,-32 0 6,1-1-1,-1 0 1,0 0 0,0-1 0,0 0-1,0-1 1,-1 0 0,1 0 0,-1-1-1,0 0 1,0 0 0,-1-1 0,0 0-1,13-12 1,-13 9 29,1-1 0,-1 1 0,0-1 0,-1 0 0,-1-1-1,1 1 1,-2-1 0,1 0 0,-1 0 0,-1-1 0,3-16 0,-4 9 20,0 1-1,-1-1 1,-1 0 0,-1 1 0,0-1 0,-7-26 0,6 35-111,0 0 0,-1 0 0,0 1 0,-1 0 0,0-1 1,-1 1-1,0 1 0,0-1 0,-1 1 0,0 0 0,0 0 0,-1 0 0,-12-10 0,8 10-85,-1 0-1,0 2 1,0-1-1,0 1 0,-1 1 1,1 0-1,-1 1 1,-20-4-1,21 6-10,1 0-1,-1 1 1,0 0-1,0 1 1,0 0-1,0 1 1,0 1-1,0-1 1,-22 8-1,31-8-43,-1 0 0,1 1 0,-1-1 0,1 1 0,0 0-1,0 0 1,0 0 0,0 1 0,0-1 0,0 1 0,1-1 0,-1 1-1,-2 5 1,3-6-100,1 0 0,0 1 1,0-1-1,0 1 0,0-1 0,0 1 0,1 0 0,-1-1 1,1 1-1,0 0 0,-1-1 0,1 1 0,1 0 0,-1 0 0,0-1 1,1 1-1,-1 0 0,2 4 0,1-1-319,0-1 1,0 1-1,0-1 0,1 1 1,0-1-1,0 0 0,0-1 1,0 1-1,1-1 0,0 0 1,0 0-1,0 0 1,0-1-1,1 1 0,6 2 1,16 6-1114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3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5888,'-2'1'192,"1"0"0,0 1 0,0-1 0,0 1 0,-1-1 0,2 1 0,-1-1 0,0 1 0,0 0 0,0-1 0,1 1 0,-1 0 0,1 0 0,-1 0 0,1 2 0,0 34 1034,1-17-122,8 247 3189,29 134-2975,-33-355-1778,4 30-3613,-1-49 1913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40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49 1248,'1'0'115,"-1"-1"-1,0 0 1,0 0-1,0 1 1,-1-1 0,1 0-1,0 1 1,0-1-1,0 0 1,0 0-1,-1 1 1,1-1 0,0 0-1,-1 1 1,1-1-1,0 0 1,-1 1 0,1-1-1,-1 1 1,1-1-1,-1 1 1,1-1 0,-1 1-1,1-1 1,-1 1-1,0 0 1,1-1 0,-1 1-1,-1-1 1,-1 0 1025,0 1 1,0 0 0,0-1 0,0 1-1,0 0 1,-4 1 0,-5-1 1756,14 0-2647,49 1 675,-25 1-214,0-2-1,52-6 0,-66 3-503,-1 1 0,1-1 0,-1-1 0,15-7 0,-24 9-122,-6 1-1213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40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32 126 5888,'2'0'336,"1"0"1,-1-1 0,0 1-1,0 0 1,0 0 0,1 1-1,-1-1 1,0 0 0,0 1-1,0-1 1,0 1 0,3 1-1,12 2 845,-2-3-795,-1-1 0,1 0 1,0-1-1,-1-1 0,0 0 0,1-1 0,-1 0 1,0-1-1,0-1 0,0 0 0,22-13 1,-33 17-335,0-1 1,-1 0 0,1 0-1,-1 0 1,1 0 0,-1 0 0,3-3-1,-5 4-45,1 0 0,-1 1 1,1-1-1,-1 0 0,1 0 0,-1 1 0,0-1 0,0 0 0,1 0 0,-1 0 0,0 1 0,0-1 1,0 0-1,0 0 0,0 0 0,0 0 0,0 0 0,0 1 0,0-1 0,0 0 0,0 0 0,0 0 1,-1 0-1,1 1 0,0-1 0,-1 0 0,1 0 0,-1 1 0,1-1 0,-1 0 0,1 1 0,-2-2 0,-3-3-53,0 1-1,0-1 0,-1 1 1,1 0-1,-1 1 0,0-1 1,0 1-1,-1 1 0,1-1 0,-1 1 1,1 0-1,-1 0 0,0 1 1,1 0-1,-1 0 0,0 1 0,0-1 1,0 2-1,-8 0 0,7 0 4,-1 0 0,1 1-1,0 0 1,0 0 0,0 1 0,0 0-1,0 0 1,0 1 0,1 0 0,0 0-1,0 1 1,0 0 0,0 0-1,1 1 1,-9 9 0,11-10 115,1-1-1,-1 1 1,1 1-1,0-1 1,1 0 0,-1 1-1,1-1 1,0 1 0,0 0-1,1 0 1,0-1 0,-1 9-1,2-5 65,0 0 0,0-1-1,1 1 1,0 0 0,1-1 0,0 1 0,5 14-1,0-7 108,0 0-1,1-1 1,1 1-1,1-2 1,0 1-1,1-2 1,24 26-1,-26-31-191,0 0 1,1 0-1,0-1 0,0 0 1,1-1-1,15 7 0,-18-9-545,0-2 1,0 1-1,1-1 1,-1 0-1,17 1 1,40 0-5811,-30-8 816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41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5728,'0'-8'660,"0"7"-533,-1 0 1,1-1-1,0 1 1,0-1-1,1 1 0,-1-1 1,0 1-1,0-1 0,1 1 1,-1 0-1,0-1 0,1 1 1,0 0-1,0-2 0,-1 2-47,1 1-1,-1 0 0,0-1 1,1 1-1,-1-1 0,1 1 1,-1 0-1,0-1 0,1 1 0,-1 0 1,1-1-1,-1 1 0,1 0 1,-1 0-1,1 0 0,-1-1 1,1 1-1,-1 0 0,1 0 1,-1 0-1,1 0 0,-1 0 0,1 0 1,0 0-1,-1 0 0,1 0 1,-1 0-1,1 0 0,-1 0 1,1 0-1,-1 1 0,1-1 1,-1 0-1,1 0 0,-1 1 0,1-1 1,-1 0-1,0 1 0,1-1 1,-1 0-1,1 1 0,0 0 1,19 20 558,-16-17-511,20 26 588,-1 2 0,20 35-1,-20-22-212,-2 0-1,-2 2 1,17 66 0,3 7-2,-27-94 177,-12-26-658,0 0 0,0 0 0,0 0 0,0 0 1,1 0-1,-1 0 0,0 0 0,0 0 0,0 0 0,0 0 0,0 0 0,1 0 0,-1 1 0,0-1 0,0 0 1,0-1-1,0 1 0,1 0 0,-1 0 0,0 0 0,0 0 0,0 0 0,0 0 0,1 0 0,-1 0 0,0 0 0,0 0 1,0 0-1,0 0 0,0 0 0,0 0 0,1-1 0,-1 1 0,0 0 0,0 0 0,0 0 0,0 0 0,0 0 1,0-1-1,0 1 0,0 0 0,0 0 0,1 0 0,-1 0 0,0-1 0,0 1 47,2-4 29,0-1 1,-1 0-1,1 0 0,-1 0 1,0 1-1,0-1 1,0 0-1,-1 0 0,0-6 1,2-13 54,16-74-450,4 1 0,4 1 0,62-151 0,-87 244 256,5-10-1122,0-1 0,11-18 1,-13 28-667,-3 18-2266,-1-14 4071,-4 26-2469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41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40 173 3392,'-6'1'616,"4"0"-264,-1 0-1,0 0 1,0-1 0,0 0 0,0 1-1,-13-4 6049,35 1-4694,41-1 245,109-20 0,-112 13-1534,217-42 549,59-9-758,-250 49-133,168 1-1,-247 11-144,12 0-169,25 4 0,-37-3 43,0 0 0,0 0 1,0 0-1,0 1 1,0-1-1,-1 1 0,1 0 1,0 0-1,-1 0 0,1 0 1,3 4-1,-7-6 34,1 1 1,0 0-1,0 0 1,0 0-1,-1 0 0,1 0 1,-1-1-1,1 1 0,0 0 1,-1 1-1,0-1 0,1 0 1,-1 0-1,1 0 0,-1 0 1,0 0-1,0 0 0,0 0 1,0 0-1,0 1 1,0 0-1,0 0-137,-1 0 0,0 0 0,1-1-1,-1 1 1,0 0 0,0-1 0,0 1 0,0-1 0,0 1 0,0-1 0,0 1 0,-1-1-1,-1 2 1,-25 18-4671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1984,'2'-21'7367,"-1"31"-5534,6 140 2502,21 73-3305,-22-160-606,2 11-1792,-8-72 1054,4 8-319,9-11-4873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4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41 5312,'0'-1'99,"-1"0"0,1 1 0,-1-1 0,1 0 0,-1 0 0,1 0 0,0 0 0,0 1-1,-1-1 1,1 0 0,0 0 0,0 0 0,0 0 0,0 0 0,0 0 0,0 0 0,0 0 0,0 0 0,0 0 0,1 0 0,-1 1 0,0-1 0,1 0 0,-1 0 0,0 0 0,1 0 0,-1 1 0,1-1 0,-1 0 0,1 0 0,0 1 0,-1-1 0,1 0-1,0 1 1,-1-1 0,1 1 0,0-1 0,0 1 0,-1-1 0,1 1 0,0-1 0,0 1 0,0 0 0,1-1 0,0 0 13,-1 0-1,1 1 1,-1-1-1,1 0 1,0 1-1,-1-1 1,1 1-1,0-1 1,-1 1-1,1 0 1,0 0-1,-1 0 1,1 0-1,0 0 1,0 0-1,-1 0 1,1 1-1,0-1 1,-1 1-1,1-1 1,-1 1-1,1-1 1,0 1-1,-1 0 1,1 0-1,-1 0 1,0 0-1,1 0 1,-1 0-1,0 0 1,0 0-1,1 1 1,-1-1-1,0 0 1,0 1-1,0-1 1,-1 1-1,1-1 1,0 1-1,-1 0 1,1-1-1,0 3 1,5 16 191,-1 0 1,0 0 0,2 36-1,-3-23-136,30 278 1305,-28-257-1272,-5-29 185,2-1 0,8 34-1,-11-58-369,0 0-1,1 0 1,-1 0-1,0 1 1,0-1-1,0 0 0,1 0 1,-1 0-1,0 0 1,0 1-1,1-1 1,-1 0-1,0 0 1,0 0-1,1 0 0,-1 0 1,0 0-1,1 0 1,-1 0-1,0 0 1,0 0-1,1 0 0,-1 0 1,0 0-1,0 0 1,1 0-1,-1 0 1,0 0-1,1 0 1,-1 0-1,0 0 0,0 0 1,1-1-1,-1 1 1,0 0-1,9-5 117,4-4-296,0-2-1,-2 0 1,1 0-1,17-24 1,-11 14-149,-8 7 156,12-12-9,-21 24 154,0 1 1,0 0 0,0 0-1,1 0 1,-1 0 0,0 0-1,1 0 1,-1 0-1,1 1 1,-1-1 0,1 0-1,-1 1 1,1 0 0,-1-1-1,3 0 1,-2 2-11,-1-1-1,0 0 0,0 1 1,0-1-1,0 1 1,0-1-1,0 1 1,0-1-1,0 1 1,0 0-1,0-1 1,0 1-1,0 0 0,0 0 1,1 1-1,10 17 60,-9-12 38,-1 0-1,0 0 1,-1 1 0,0-1 0,0 0 0,0 13-1,1 9 152,0-1-115,0-13-1613,3 23 0,-4-37 1047,-1 0 1,1 0-1,-1 0 0,1 0 0,-1 1 1,7 5-2736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43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0 7296,'-35'19'2720,"22"-4"-2112,-4 12-192,9-8 1984,-15 12-1408,-2 12 736,-19 7-1025,-12-1-63,-9-2-352,-4-1-192,3-7-64,5-1-128,5-3 64,8-1-3711,10 6 2047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9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5408,'3'5'4883,"0"14"-2254,0 23-525,-1 127 2719,-3-93-3583,-11 104 267,7-118-1675,2-42-303,1-5-2802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9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6464,'10'-12'2400,"-7"8"-1856,7 0-160,-2 8 1472,1 0-1088,-5 8 192,0 4-576,-4-5-256,0 0-64,0 0 0,0 0-32,0 2-1792,-4-2 992,13 9-7040,9-12 5472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9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6048,'1'0'45,"3"0"532,0 0-1,0 0 0,0 0 0,0 0 0,0 1 0,0-1 0,0 1 1,0 0-1,0 0 0,0 1 0,0-1 0,-1 1 0,1 0 0,6 4 1,-6-2-242,1-1 1,-1 2-1,0-1 1,-1 0-1,1 1 1,-1-1-1,0 1 1,0 0-1,0 0 1,-1 0-1,0 1 1,0-1-1,0 1 1,-1-1-1,2 10 1,0 7 133,-2 1 0,-1 38 0,-1-25-194,2 29 22,-4-1 0,-16 96 0,18-155-366,-4 18-1485,5-22 1108,-1 0 1,1 0-1,-1 0 0,1 0 0,-1 0 0,1 0 1,-8 8-3121,7-9 3085,0 0 0,0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30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16 4896,'-13'-16'2778,"11"16"-2204,-1 1 0,1-1 0,-1 1-1,1-1 1,-1 1 0,1 0-1,-3 1 1,-29 18 779,24-15-800,1 2-290,0 0 0,0 0-1,0 1 1,1 0 0,0 0 0,1 1-1,0 0 1,0 0 0,1 1 0,-9 17-1,-1 9 785,-21 66 0,36-99-996,1-2-44,-3 8 112,1 0 0,-1 0 0,2 0 0,-2 13-1,3-20-94,0 0-1,0 0 1,0 0-1,0 0 0,0 0 1,0-1-1,1 1 1,-1 0-1,1 0 0,-1 0 1,1 0-1,0 0 0,-1 0 1,1-1-1,0 1 1,1 0-1,-1-1 0,0 1 1,0-1-1,1 1 1,-1-1-1,0 0 0,1 1 1,0-1-1,-1 0 1,1 0-1,0 0 0,2 1 1,3 0 27,-1-1 1,1 1-1,0-1 1,-1-1-1,1 1 1,0-1-1,0-1 1,7 0-1,56-11 600,-70 12-651,174-43 1305,-163 40-1234,136-25-209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56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4064,'0'0'44,"0"0"0,0-1-1,0 1 1,0 0 0,1-1 0,-1 1 0,0-1 0,0 1-1,0 0 1,1-1 0,-1 1 0,0 0 0,0 0 0,1-1 0,-1 1-1,0 0 1,1 0 0,-1-1 0,0 1 0,1 0 0,-1 0-1,0 0 1,1-1 0,-1 1 0,0 0 0,1 0 0,-1 0-1,1 0 1,-1 0 0,0 0 0,1 0 0,-1 0 0,1 0 0,-1 0-1,0 0 1,1 0 0,-1 0 0,1 0 0,-1 0 0,0 1-1,1-1 1,-1 0 0,0 0 0,1 1 0,23 8 4143,-23-8-4041,0-1 0,-1 1 0,1 0 0,-1-1 0,1 1 0,-1-1 1,1 1-1,-1 0 0,1 0 0,-1-1 0,1 1 0,-1 0 0,0 0 1,1-1-1,-1 1 0,0 0 0,0 0 0,0 0 0,0-1 0,0 1 0,0 0 1,0 0-1,0 0 0,0 0 0,0 1 0,-6 22 1445,5-21-1381,-7 11 38,8-14-396,0 1 1,-1-1-1,1 1 1,0-1 0,-1 1-1,1-1 1,0 0-1,-1 1 1,1-1 0,0 1-1,-1-1 1,1 0-1,0 1 1,-1-1 0,1 0-1,-1 0 1,1 1-1,-1-1 1,1 0 0,-1 0-1,1 0 1,-1 0-1,1 0 1,-1 1 0,1-1-1,-1 0 1,1 0-1,-2 0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5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 3072,'3'-4'897,"0"0"-1,0 0 1,0 1 0,7-7 0,12-12 1189,-15 14-1909,0 0-1,1 1 1,0 0-1,0 0 0,0 1 1,1 0-1,0 0 1,16-6-1,-19 9-156,0 1-1,1 0 1,-1 0 0,1 0-1,-1 1 1,1 0 0,0 0-1,0 0 1,0 1 0,-1 0-1,1 1 1,0-1 0,0 1-1,9 3 1,-13-3-9,0 0 0,0 1 0,-1 0 0,1-1 0,0 1 0,-1 0 0,1 0 0,-1 0 0,1 1 0,-1-1 0,0 0 0,0 1 0,0 0 0,-1-1 0,1 1 0,0 0 0,-1 0 0,0 0 0,0 0 0,0 0 0,0 0 0,1 4 0,0 6 47,0-1 0,-1 1 1,0 0-1,-2 17 0,-2 6 59,-2 0 1,-2 0-1,-1 0 0,-1-1 1,-2 0-1,-20 42 0,17-51 28,-1 0 0,-1-1 0,-1-1 0,-38 42-1,29-36 284,24-28-408,-4 7 345,15-8 128,1-1-315,43-1 1128,-29-1-1137,0 2 1,1 0 0,-1 2 0,0 1 0,29 7 0,-48-9-382,-1 1-1,0-1 0,0 1 0,1 0 0,-1 1 0,0-1 1,-1 1-1,1 0 0,0 0 0,3 3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5:5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3 2304,'-1'-3'11175,"-4"6"-11977,-8 7 1598,0 0 0,0 1-1,1 1 1,-17 20 0,11-11-546,15-18-233,0-1 0,0 1 0,1 1 0,0-1 0,-1 0 0,1 1 0,0-1 0,1 1 0,-1-1 0,1 1 1,-1 0-1,1 0 0,1 0 0,-1 0 0,0 0 0,1 0 0,0 0 0,0 0 0,0 0 0,0-1 0,0 1 0,1 0 0,0 0 0,0 0 0,0 0 0,0 0 0,1-1 0,0 1 0,-1 0 0,5 5 0,-4-6 23,0 0-1,0 0 1,0-1 0,1 1-1,-1-1 1,1 1-1,-1-1 1,1 0 0,0 0-1,0 0 1,0-1 0,0 1-1,5 1 1,-6-2-17,0-1-1,0 1 1,0-1 0,0 0 0,-1 1-1,1-1 1,0 0 0,0-1 0,0 1-1,0 0 1,0 0 0,0-1 0,0 1 0,0-1-1,0 0 1,-1 1 0,1-1 0,0 0-1,-1 0 1,1 0 0,0 0 0,-1-1-1,1 1 1,-1 0 0,3-3 0,3-5-121,0 0 1,0 0 0,-1-1-1,0 0 1,-1 0 0,5-12-1,-7 15 31,-1 0 0,1-1 0,-2 1 0,1-1 0,-1 0 0,0 1 0,-1-1 0,1 0 0,-2 1 0,0-10 0,1 16 71,0 1-1,0 0 1,0 0 0,0-1-1,0 1 1,0 0 0,0-1-1,0 1 1,0 0-1,0 0 1,0-1 0,0 1-1,0 0 1,-1-1 0,1 1-1,0 0 1,0 0 0,0-1-1,0 1 1,0 0-1,-1 0 1,1 0 0,0-1-1,0 1 1,0 0 0,-1 0-1,1 0 1,0 0-1,0-1 1,-1 1 0,1 0-1,0 0 1,0 0 0,-1 0-1,1 0 1,0 0 0,0 0-1,-1 0 1,1 0-1,0 0 1,-1 0 0,1 0-1,0 0 1,0 0 0,-1 0-1,1 0 1,0 0 0,-1 0-1,1 0 1,0 0-1,0 0 1,-1 0 0,1 0-1,0 1 1,0-1 0,-1 0-1,1 0 1,0 0-1,0 0 1,0 1 0,-1-1-1,1 0 1,0 0 0,0 1-1,0-1 1,0 0 0,-1 1-1,0 1 64,-1 0 0,0 0 0,1 0-1,-1 0 1,1 1 0,-2 3 0,1 2 6,-1 0-1,1 1 1,1-1 0,0 0 0,0 1 0,0-1-1,1 1 1,1-1 0,-1 1 0,1-1 0,4 15-1,-2-14-381,0 1 0,1 0 0,8 14 0,-4-12-1220,0 1 0,11 12 1,3-2-1454,7-3-2324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69 3072,'0'0'2928,"-1"-13"986,-1 9-3717,0 1 0,0-1 0,0 1 0,0 0 0,-1-1-1,1 1 1,-1 0 0,0 1 0,0-1 0,0 0 0,0 1 0,0 0-1,-1-1 1,1 1 0,-1 1 0,1-1 0,-1 0 0,0 1 0,0 0-1,0 0 1,0 0 0,0 0 0,0 1 0,-5-1 0,1 1-98,1 0 0,0 0 0,-1 0 0,1 1 0,0 0 0,0 1 1,0-1-1,-1 1 0,2 1 0,-1-1 0,0 1 0,0 1 0,-6 3 1,5-1-26,1 1 1,-1 0-1,2 0 1,-1 0-1,1 1 1,0 0-1,0 0 1,1 0-1,0 1 1,1 0-1,-1 0 1,2 0-1,0 0 1,0 1-1,0-1 1,1 1-1,1 0 1,-1 0-1,1 12 1,1-13-27,0 1 1,1-1-1,0 0 0,0 1 1,1-1-1,0 0 1,0 0-1,1 0 0,1 0 1,0-1-1,0 1 1,0-1-1,1 0 0,0 0 1,1 0-1,-1-1 1,2 0-1,-1 0 0,1 0 1,10 7-1,-12-10 27,0-1-1,0 1 1,1-1 0,-1-1-1,11 5 1,-14-7-16,-4 2-123,-5 4-17,-1 0 0,-1 0 1,-16 10-1,-12 7-55,-29 20 23,41-28 299,1 1-1,1 1 1,-22 21-1,44-37-160,-1 0 0,1 0-1,0 0 1,0 0 0,0 0-1,0 1 1,0-1 0,1 0-1,-1 0 1,0 1 0,0-1-1,1 0 1,-1 1 0,1-1-1,-1 1 1,1-1-1,0 1 1,-1-1 0,1 1-1,0-1 1,0 1 0,0-1-1,0 1 1,1-1 0,-1 1-1,0-1 1,0 0 0,1 1-1,0 2 1,2-1 86,-1 0-1,0 0 1,1 0 0,0 0-1,0-1 1,0 1 0,0-1 0,0 1-1,0-1 1,6 3 0,0-1 21,0 0 1,0-1-1,0 0 0,0 0 1,1-1-1,-1 0 1,1 0-1,0-1 0,-1-1 1,16 0-1,-8-1-6,1-1 0,-1-1-1,1-1 1,31-10 0,-44 12-63,-1 0 0,1 0 1,-1-1-1,1 1 0,4-5 0,3-5-2103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8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653 14 5408,'-4'-14'1728,"-13"23"1088,-13 4-900,-16 8-151,-87 52-1,-22 47-348,9 11-502,146-131-914,-53 55 189,4-4-831,44-47 513,5-3-21,-1 0-1,1-1 0,-1 1 0,0-1 0,1 1 0,-1 0 0,0-1 1,1 1-1,-1-1 0,0 0 0,0 1 0,0-1 0,1 0 0,-1 1 1,0-1-1,-1 0 0,1-22-4809,5 5 2891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1:28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7 5632,'-3'-1'225,"0"0"0,0 0 0,0 0 0,-1 0 0,1 0 0,-1 1 0,1-1 0,0 1 0,-1 0 0,1 0 0,-1 0 0,-3 1 0,-15 1 1730,8-1-1112,0 1 1,1 0 0,0 1-1,-1 1 1,-13 5-1,10-3-246,5-2-181,0 0 1,1 1-1,-1 0 0,-14 10 0,23-13-340,0 0 0,1 0 0,-1 0 0,1 0 0,0 1 0,-1-1 0,1 1 0,0-1-1,1 1 1,-3 3 0,4-4-68,-1 0 0,0 0-1,1-1 1,-1 1-1,1 0 1,0 0 0,0 0-1,-1 0 1,1 0 0,1 0-1,-1 0 1,0 0 0,0 0-1,1 0 1,-1 0-1,1-1 1,-1 1 0,2 3-1,0-2 22,1 1 0,-1-1 0,0 0-1,1 0 1,-1 0 0,1 0-1,0 0 1,0-1 0,0 1-1,1-1 1,-1 0 0,0 0-1,1 0 1,0 0 0,-1 0 0,1-1-1,0 0 1,7 2 0,-2-1 29,-1-1 1,1 0-1,0 0 1,0-1-1,0 0 1,-1 0-1,15-4 1,-15 2-67,1 0 0,-1-1 0,0 0 0,0-1 1,0 0-1,0 0 0,0-1 0,-1 1 0,0-2 0,0 1 0,-1-1 1,1 0-1,-1-1 0,0 1 0,-1-1 0,9-14 0,-10 9-186,-5 11 62,-1 8 138,-4 15 433,1 0-1,0 1 1,2 0-1,0 37 0,-1 13 146,-2 91 640,7-101-909,3 51-6,-4-114-322,1 8-249,0 1 0,-1-1 1,0 0-1,0 1 0,-1-1 1,-3 16-1,12-73-16772,1 17 13674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01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1472,'-2'0'1410,"2"0"-1393,0 0-1,0 1 0,0-1 0,0 0 0,0 1 0,0-1 0,0 1 0,0-1 1,0 0-1,0 1 0,0-1 0,0 0 0,0 1 0,1-1 0,-1 0 0,0 0 1,0 1-1,0-1 0,1 0 0,-1 1 0,0-1 0,1 1 0,29 34 440,2 0 0,39 31 0,75 53 286,-133-109-585,57 48 557,-66-55-635,0 1 0,-1 0 0,1-1 0,3 7-1,6 4 136,-11-11-177,0-1 0,-1 1 0,1-1-1,0 1 1,-1 0 0,0-1 0,1 1-1,-1 0 1,0 0 0,-1 0-1,1 0 1,0 0 0,-1 0 0,1 3-1,-1 7 64,0 0 0,-2 14 0,0-11-1,-1 12 35,-1 1 1,-2-1 0,-1 0 0,-1 0-1,-1 0 1,-15 28 0,-4 0 183,-61 92-1,79-133-198,0 1 0,-12 29 0,19-40-116,1 1 0,0 0 0,1 0 0,-1 0 0,1 0 0,1 0 0,-1 0 0,1 0-1,0 0 1,0 0 0,0 0 0,2 7 0,3 6 55,1 1 1,1-1-1,1 0 1,0-1-1,2 0 0,0 0 1,1-1-1,0 0 0,1-1 1,1 0-1,1-1 0,0 0 1,1-2-1,1 1 1,0-2-1,0 0 0,25 13 1,-33-22-16,0 1 0,0-1 1,1 0-1,-1-1 0,1 0 1,-1 0-1,1-1 0,0 0 1,-1-1-1,1 0 0,0 0 0,0-1 1,13-2-1,-2-2 12,0-1 0,-1-1-1,1 0 1,28-16 0,-32 15-21,-1 2 1,1 0 0,20-4-1,-28 9 4,-8 2-32,0 0 1,1 0-1,-1 0 1,0 0-1,0 0 0,0 0 1,1 0-1,-1 0 1,0 1-1,-1-1 1,1 0-1,0 0 1,0 1-1,-3 5 21,0-1 1,0 0-1,0 0 0,-1-1 0,0 1 0,0-1 1,0 1-1,-6 4 0,-13 18 54,-10 16 8,20-27-5,1-1 0,-21 37 0,13-16-92,13-24 18,0 0-1,-7 21 1,-5 23 129,-18 95 0,-17 78-90,-18-2 19,63-200-65,1 1 0,1 0 1,2 0-1,1 0 0,1 1 1,1 38-1,3-47 17,1-1 1,1 1 0,0-1-1,2 0 1,0 0 0,2 0-1,0-1 1,1 0 0,20 36-1,1-13 98,61 67 0,12 16 36,-61-67-129,104 139-18,-59-97-7,23 29 0,-95-110 32,-1 0 0,20 41 0,13 45 129,-40-89-157,21 56-9,-4 2-1,18 100 1,-26-81 183,-4 2 0,-5-1 0,-3 1 0,-12 104 1,-21 52 186,20-201-261,-3 0 0,-35 92 0,37-117 15,-2-1-1,-1 0 1,-1 0 0,-25 29 0,-80 77 925,58-65-517,-11 17-40,35-37-191,-2-2 1,-60 50-1,61-64-431,-1-2 1,-1-2-1,-2-2 0,0-1 1,-2-2-1,0-2 0,-60 14 1,92-28-517,0-1-1,0 0 1,0-1 0,0 0 0,-1-1-1,1-1 1,-1 0 0,-21-4 0,-27-13-5765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2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5472,'-4'-19'8352,"8"19"-8352,1 5 0,0-5-288,-2 3 160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3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25 7296,'-13'6'3328,"16"-17"-448,-3 8-1952,5-2-576,0-1-352,3 6-32,1-5-576,4 10 352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4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39 3552,'1'-3'3079,"2"-5"-957,-3 7-2047,0 1-1,0-1 1,-1 0-1,1 0 1,-1 1 0,1-1-1,0 0 1,-1 1-1,1-1 1,-1 0 0,0 1-1,1-1 1,-1 1-1,1-1 1,-1 1 0,0-1-1,1 1 1,-2-1-1,-2-2 111,0 1-1,-1 0 1,1 1-1,0-1 1,0 1-1,-1 0 0,1 0 1,-1 0-1,1 0 1,-1 1-1,0 0 1,1 0-1,-1 0 1,1 0-1,-1 1 0,1 0 1,-8 2-1,2 0-154,0 1 0,0 0 1,0 1-1,1 0 0,-1 0 0,-11 11 0,19-15-31,0 0 0,1 0 0,-1 0 0,1 0 0,-1 1 0,1-1-1,0 1 1,-1-1 0,1 1 0,0 0 0,0-1 0,0 1 0,0 0 0,0 0 0,1 0 0,-1 0 0,0-1 0,1 1 0,0 0 0,-1 0 0,1 0-1,0 0 1,0 0 0,0 0 0,0 0 0,0 0 0,1 0 0,-1 0 0,0 0 0,1 0 0,0 0 0,-1 0 0,1 0 0,0 0 0,0-1 0,0 1-1,0 0 1,0-1 0,3 4 0,1-1 13,-1 1 0,1-1 0,8 6 0,-9-8-10,1 1 1,-2 0-1,1 1 0,0-1 0,-1 1 0,4 4 0,-6-7-2,0 1 0,0-1-1,-1 1 1,1 0 0,0-1 0,-1 1 0,1 0 0,-1-1-1,0 1 1,0 0 0,0 0 0,1-1 0,-2 1-1,1 0 1,0 0 0,0-1 0,0 1 0,-1 0 0,1-1-1,-1 1 1,0 0 0,0 1 0,-34 65 203,-36 86 163,46-104 110,23-44-430,-1 0 0,1 0-1,0 0 1,1 0-1,0 0 1,0 0 0,0 0-1,0 12 1,1-16-1,0 0 0,0 0 0,0 0 0,1 0-1,-1 0 1,1 0 0,-1 0 0,1 0 0,0 0 0,-1 0 0,1 0-1,0 0 1,0 0 0,1 0 0,-1-1 0,0 1 0,0-1 0,1 1-1,-1-1 1,1 1 0,0-1 0,-1 0 0,1 1 0,0-1 0,0 0 0,0 0-1,-1 0 1,5 1 0,-1-1 47,0-1-1,0 1 1,-1-1-1,1 0 1,0 0-1,0 0 1,0-1-1,-1 0 1,1 0-1,0 0 1,-1 0-1,1-1 1,-1 0 0,1 0-1,-1 0 1,0 0-1,0-1 1,0 1-1,0-1 1,7-7-1,2-2-60,-1-1-1,0 0 1,-1-1-1,10-18 1,-15 22-895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4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 3904,'-18'0'1253,"16"0"-1100,0 0 0,0 1 0,0 0 0,0-1 0,0 1-1,1 0 1,-1 0 0,0 0 0,1 0 0,-1 0 0,0 0 0,1 1 0,-1-1 0,-1 3-1,-5 6 305,0 0 1,1 0-1,1 1 0,0 0 0,0 0 0,1 1 0,0-1 0,1 1 0,-3 16 0,6-23-423,0-1 1,0 1-1,1-1 1,-1 1-1,1 0 0,0-1 1,1 1-1,-1 0 1,1-1-1,0 1 0,0-1 1,2 6-1,-2-7-6,0-1 0,0 1 1,1-1-1,0 0 0,-1 1 0,1-1 0,0 0 0,0 0 1,0 0-1,0 0 0,0 0 0,1-1 0,-1 1 0,1-1 0,-1 1 1,1-1-1,-1 0 0,1 0 0,0 0 0,-1 0 0,5 0 1,-3 0 11,0-1 0,0 0 1,0 0-1,0 0 0,0 0 0,0 0 1,0-1-1,0 0 0,0 0 1,0 0-1,0 0 0,-1-1 1,1 1-1,0-1 0,-1 0 1,1 0-1,-1 0 0,0-1 1,0 1-1,0-1 0,5-5 0,4-5-38,-2 0-1,0-1 0,14-26 0,-21 36-18,0-4-99,2-3-158,-4 10 165,-1 4 64,-38 157 1593,-2 12 205,14-22-1294,24-141-3027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5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3072,'0'0'1376,"5"4"-1184,-2-4 864,7 3-608,2 2 736,1 6-672,0 0 224,5 2-416,-6 1 32,6 2-224,-10-1-64,6 4-32,-6-3-256,0 3 128,-3-11-2912,3 3 1632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26 2144,'-10'-17'2741,"9"11"-384,1 4-2303,-2 7 276,-21 56 1287,-24 104 0,21-64-1027,0-17 276,-10 38 533,30-96-1066,1 1 0,-3 46 0,7-55-177,1 0 1,0 1-1,2-1 0,0 0 0,1 0 0,10 35 1,-3-27 120,23 44 1,-8-32-3308,-25-37 2803,8 4-3180,-7-5 3180,-1 0 0,1 0 0,0 0 0,-1 0-1,1 0 1,0 0 0,-1 0 0,1 0 0,-1 0 0,1 0 0,0 0 0,1-1-1,10 1-2678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6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4896,'0'0'1584,"0"3"-976,1 10 728,1 1 0,0-1-1,5 16 1,2 12 195,-5-11-855,-1 1 1,-1 0-1,-2 0 0,-5 48 0,4-72-882,0 0 0,1 0 0,0 0 0,1 0-1,1 13 1,2-8-636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6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23 6976,'-10'-15'3168,"5"11"-2752,2 0 384,6 8-512,-3 0 1024,5 0-736,0 0-288,0 3-160,-2 1-224,2 3 64,0 2-320,3-2 192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3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4064,'-4'-5'7811,"18"10"-3353,-7 0-5858,-3-1 1504,0 0-1,-1 0 1,1 0 0,-1 1-1,0 0 1,0-1 0,-1 1-1,3 6 1,14 44 583,-14-40-547,59 223 1492,-54-191-1316,5 21 108,-13-60-282,0-1 0,1 0 0,0 0-1,1 0 1,-1 0 0,9 11 0,-12-18-126,0 0 0,0 0-1,1 1 1,-1-1 0,0 0 0,0 0-1,0 1 1,0-1 0,1 0 0,-1 0-1,0 0 1,0 1 0,0-1 0,1 0-1,-1 0 1,0 0 0,0 0 0,1 1-1,-1-1 1,0 0 0,0 0 0,1 0-1,-1 0 1,0 0 0,0 0 0,1 0-1,-1 0 1,0 0 0,1 0 0,-1 0-1,0 0 1,0 0 0,1 0 0,-1 0 0,0 0-1,1 0 1,-1 0 0,0 0 0,10-16 825,20-39-217,-1-6-460,5-13-115,54-85-1,-65 124-324,48-55-1,-61 79-586,1 0 0,1 0 1,0 1-1,0 1 0,0 0 0,1 1 0,26-13 1,-7 11-1090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9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5632,'4'-11'3989,"6"18"-2896,59 45 2351,46 17-2390,-63-39-880,-34-19-195,-3-2 34,0 0 0,21 8 0,-31-15-347,0-1 0,0 1 0,1-1 0,-1 0 0,0 0 1,0-1-1,1 1 0,-1-1 0,0 0 0,1-1 0,9-1 0,16-6-1559</inkml:trace>
  <inkml:trace contextRef="#ctx0" brushRef="#br0" timeOffset="1">561 11 5632,'-15'-9'1834,"9"7"-1124,-2 4-232,0 1-1,0-1 1,0 1 0,0 1 0,1-1-1,0 1 1,0 1 0,-10 6 0,-1 4 436,-31 30 0,27-21-688,1 1 1,1 1-1,1 0 1,2 2 0,1 0-1,-14 31 1,20-34-665,0 1 0,2 0 0,1 1 1,-5 36-1,11-60 23,1 1-1,-1 0 1,1 0 0,1 0 0,-1 0-1,0-1 1,1 1 0,0 0-1,0 0 1,0-1 0,0 1 0,0-1-1,1 1 1,3 5 0,12 16-2449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7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 5216,'-1'0'119,"1"-1"0,-1 1 0,1-1 0,0 0 1,-1 1-1,1-1 0,0 1 0,0-1 0,-1 0 0,1 0 1,0 1-1,0-1 0,0 0 0,0 1 0,0-1 0,0-1 1,8 7 1135,20 24 1115,-24-24-1499,15 19 99,0 0-1,-2 2 1,0 0 0,15 35-1,-23-43-846,-1 1-1,0 0 1,-2 0-1,6 25 1,-11-35-156,0-1 1,0 1 0,0 0-1,-1 0 1,-1 0 0,1-1-1,-1 1 1,-1 0 0,0-1-1,0 1 1,0-1 0,-6 12-1,5-14-545,1 0 1,-1-1-1,0 1 0,-1-1 0,1 0 1,-1 0-1,0 0 0,-8 6 0,-2 1-1144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7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40 3328,'-4'-27'1061,"8"14"1562,-4 13-2590,-1 5 464,0 0 0,0 0 0,0 0 0,-1 0 0,1 0-1,-1 0 1,-4 8 0,-2 3 120,-26 70 786,-30 68-139,63-151-1240,0 0 0,0 0 0,0 0 0,0 1 0,0-1 0,1 0 0,-1 0 0,1 0 0,0 1 0,0-1 0,0 0 0,1 4 0,-1-5 12,1-1 0,-1 1 0,1-1 0,0 1 0,-1-1 0,1 1 0,0-1 0,0 0 0,0 1 0,0-1 0,0 0 0,0 0 0,0 0 0,1 1 0,-1-1 0,0 0 0,1-1 0,-1 1 0,0 0 0,1 0 0,-1-1 0,1 1 0,-1 0 0,1-1 0,3 1 0,10 1 26,0 0 0,0-1 1,0 0-1,0-1 1,23-4-1,76-18-362,-31 5-4489,-60 15 2816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7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5888,'-4'0'2688,"4"15"-288,0-7 256,0-5-1632,0 2-960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8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72 4736,'0'0'105,"-1"-1"-1,1 1 1,-1 0-1,1 0 1,0-1 0,-1 1-1,1-1 1,-1 1 0,1 0-1,0-1 1,-1 1 0,1-1-1,0 1 1,0-1 0,-1 1-1,1-1 1,0 1 0,0-1-1,0 1 1,-1-1 0,1 1-1,0-1 1,0 1 0,0-1-1,0 1 1,0-1 0,0 0-1,0-1 239,1 0-1,-1 0 1,1 1-1,-1-1 1,1 0-1,0 0 0,0 1 1,1-4-1,1 2-38,0-1 0,-1 0 0,1 1-1,1 0 1,-1-1 0,0 1 0,7-4-1,-8 6-289,0 0 0,1 0 0,0 0-1,-1 0 1,1 0 0,0 0 0,-1 1 0,1-1-1,0 1 1,0 0 0,0-1 0,-1 1 0,1 1-1,0-1 1,0 0 0,0 1 0,-1-1-1,1 1 1,0 0 0,-1 0 0,1 0 0,0 0-1,-1 1 1,0-1 0,1 1 0,-1-1 0,0 1-1,0 0 1,0 0 0,3 2 0,1 4 22,1-1 1,-1 1-1,-1 0 1,1 0 0,-1 0-1,-1 1 1,7 16-1,-6-12 60,0 1-1,-1 1 0,-1-1 0,0 1 1,-1-1-1,0 1 0,-1 0 1,-1 0-1,0-1 0,-1 1 0,-1 0 1,0-1-1,-1 1 0,-8 22 1,6-22 26,-35 92 1291,40-106-1398,0-1-1,0 0 0,0 0 0,0 1 0,0-1 0,0 0 0,0 0 0,0 1 1,0-1-1,0 0 0,0 0 0,0 1 0,0-1 0,0 0 0,0 0 0,1 1 0,-1-1 1,0 0-1,0 0 0,0 1 0,0-1 0,0 0 0,0 0 0,1 0 0,-1 1 0,0-1 1,0 0-1,0 0 0,1 0 0,-1 0 0,0 0 0,0 1 0,1-1 0,11 3 281,18-5-55,-27 2-225,64-10 78,-44 6-1185,0 1-1,25-1 1,-23 6-401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16 5152,'-7'-13'1648,"6"10"-987,6 23 3014,3 7-2353,-1-1 1,6 45 0,-1 58-54,-6-56-731,-2-35-289,-3-10 29,2-1 0,1 1 0,10 35-1,-13-63-253,-1 1 0,0-1 0,1 1-1,-1 0 1,0-1 0,1 1 0,-1-1 0,1 1-1,-1-1 1,1 1 0,-1-1 0,1 1-1,-1-1 1,1 0 0,0 1 0,-1-1-1,1 0 1,0 1 0,-1-1 0,1 0-1,0 0 1,-1 0 0,1 0 0,0 0-1,-1 0 1,1 0 0,0 0 0,-1 0-1,2 0 1,23-5-240,-19 3 130,-2 1 54,0 0-1,0 1 0,1-1 1,-1 1-1,0 0 1,0 0-1,1 0 1,-1 0-1,0 1 1,0 0-1,0 0 0,0 0 1,0 0-1,0 1 1,0-1-1,0 1 1,0 0-1,0 0 1,-1 1-1,1-1 1,-1 1-1,0 0 0,0 0 1,0 0-1,0 0 1,0 0-1,-1 0 1,4 7-1,-5-8 89,0-1 0,0 1 0,0-1-1,-1 1 1,1-1 0,-1 1 0,1-1 0,-1 1-1,0 0 1,0-1 0,0 1 0,1-1 0,-2 1 0,1 0-1,0-1 1,0 1 0,-1 1 0,0 0 62,0 0-1,0 0 1,0 0 0,-1 0-1,1 0 1,-1 0 0,0-1-1,-3 5 1,1-3-6,1 0-1,-1 0 1,0-1-1,0 0 1,-1 0-1,1 0 1,-1 0-1,0 0 1,1-1 0,-1 0-1,-8 2 1,5-2-60,1-1 1,-1-1 0,0 0-1,0 0 1,0 0-1,1-1 1,-1 0 0,-14-4-1,7 1-799,0-1-1,0-1 0,-22-12 0,34 16 206,-1 0-1,1 0 1,0-1-1,0 1 0,-3-3 1,6 4 270,-1 0-1,0 0 1,0 0 0,1 0 0,-1 1 0,1-1 0,-1 0 0,1 0 0,-1 0 0,1-1-1,-1 1 1,1 0 0,0 0 0,0 0 0,-1 0 0,1 0 0,0 0 0,0 0 0,0 0-1,0-1 1,0 1 0,1-2 0,6-9-2373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19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5472,'5'1'434,"-1"0"-1,1 0 1,0 0 0,-1 1 0,0-1 0,1 1-1,-1 0 1,0 0 0,6 4 0,14 7 972,5 2-420,-2 1 1,1 1-1,-2 1 1,-1 2-1,0 0 1,40 45 0,-27-22-246,-1 3 1,57 95-1,-93-138-729,20 32 487,31 73 0,-47-97-450,-1 1 0,-1-1 1,0 1-1,0 0 0,-1 0 0,-1 0 0,0 0 0,-1 0 1,0 0-1,-1 0 0,-2 16 0,-2-12-171,0-1 0,-1 0 1,0 0-1,-1-1 0,-1 1 0,0-1 1,-1-1-1,-1 0 0,0 0 0,0-1 0,-14 12 1,-37 34-653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30.79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8 240 2240,'20'4'718,"-1"-1"0,30 1 1,141-7 2155,-146 0-2542,-1-2-1,-1-1 0,67-20 1,-34 8-261,194-34 126,-180 40 59,100 0 1,281 32 88,-262-7-104,-49-4-51,204 9-65,265 13-284,32 0 761,-471-25-411,272 3-185,1360-81 725,-1382 44-358,-163 13-389,758-31-21,-536 26 207,157-2-20,-204 2-129,98 3 113,-265 11-44,287 2 50,-377 4-141,161 11 118,14-3-61,-54-4 16,-202 7-58,-74-7-33,-38-4 19,13 4-156,-14-4 149,1 0 1,-1 1 0,0-1-1,1 1 1,-1-1-1,0 1 1,1-1-1,-1 1 1,0-1-1,0 1 1,0-1-1,0 1 1,1-1-1,-1 1 1,0-1-1,0 1 1,0-1-1,0 1 1,0-1-1,0 1 1,0-1-1,0 1 1,0-1-1,-1 1 1,1-1-1,0 2 1,-27 90-132,3-9-263,10-29 294,-7 30-10,17-59 41,-19 113 28,20-109 176,2-1 1,3 54 0,5-25 399,-7-56-510,-1-1 1,1 1-1,0-1 1,0 1-1,0 0 1,0-1-1,0 1 1,0-1-1,0 1 1,0 0-1,0-1 1,0 1-1,1-1 0,-1 1 1,0-1-1,0 1 1,0-1-1,1 1 1,-1-1-1,0 1 1,1-1-1,-1 1 1,0-1-1,1 1 1,-1-1-1,1 1 1,-1-1-1,1 0 1,-1 1-1,1-1 1,-1 0-1,1 0 1,0 1-1,0-1 6,0 0 0,1-1 0,-1 1 0,0 0 0,0-1-1,0 1 1,0-1 0,1 1 0,-1-1 0,0 1 0,0-1 0,0 0 0,0 0-1,0 0 1,0 0-31,-1 1-1,1-1 0,-1 0 0,0 1 1,1-1-1,-1 1 0,0-1 0,0 0 1,1 1-1,-1-1 0,0 0 1,0 0-1,0 1 0,0-1 0,0 0 1,0 1-1,0-1 0,0 0 0,0 1 1,0-1-1,0 0 0,-1 0 1,1 1-1,0-1 0,0 0 0,-1 1 1,1-1-1,-1-1 0,-3 1-10,0-1-1,-1 0 0,1 1 1,0 0-1,-1 0 0,1 0 1,-8 1-1,1-2 40,-211-10-539,44 4 322,-237-14-34,42 7 220,-229 12 10,492 2 0,-280-7 0,80-3 69,-73-5 48,-70 1-14,190 8-19,-345-4 310,475 9-356,-46 1-101,-188-4 163,-359-3 119,195 16-246,146 5 108,55 0-66,4-2-68,-45 1 261,205-8-244,-313 0-168,-132-13 340,459 7-107,-588 17 62,164 36-191,408-34-19,70-7 206,-221 19 63,215-24-103,-112-9 0,203 3-32,-119-12 69,103 9-46,-1-2 0,-39-13 0,41 8 2,1-1 0,0-1 0,-39-27 0,48 30-93,-32-13-1,26 13 39,10 4 3,0 2-1,-1 0 1,-27-4 0,25 5 2,1 0-1,-25-9 1,23 5 1,16 5-28,0 1 0,0 0 1,-1 0-1,1 0 0,0 0 0,-1 0 0,1 1 0,-1-1 0,1 1 1,-1 0-1,1-1 0,-1 1 0,1 0 0,-1 0 0,1 1 0,-1-1 0,-3 2 1,-13 3-24,1 1 0,0 1 0,-31 17 0,49-24 47,0 0 0,-1 0 0,1 0 1,0 1-1,-1-1 0,1 0 0,0 1 1,-1-1-1,1 0 0,0 0 0,0 1 0,-1-1 1,1 0-1,0 1 0,0-1 0,0 0 1,0 1-1,-1-1 0,1 1 0,0-1 1,0 0-1,0 1 0,0-1 0,0 1 1,0-1-1,0 0 0,0 1 0,7 10-63,18 9 96,-21-17-102,34 21 118,-24-16-81,23 17 0,26 20-2,-42-32 52,30 25 0,-36-23-48,0 0 1,-1 0-1,20 28 0,-19-22-15,-9-14 37,-1 0-1,0 0 1,0 1-1,6 14 1,9 26-48,12 38 15,-31-85 55,2 9 51,0 0 1,1 0-1,0 0 0,1 0 1,10 15-1,-7-7 79,-3-5 714,13-17-680,18-11-208,0 2-1,1 1 0,53-9 1,119-9-172,-103 17 98,201-14-8,-113 12-12,76-4 254,-130 11-132,990-31 127,-97 35 198,-803 4-343,912 39 56,-502-9 285,313-5 118,-369-18-266,-354-6-209,938-14 568,-406-29-274,-252 3-213,223-56 283,-413 44-182,-171 32-437,-145 18 278,0 1 1,0 0-1,0 0 1,0 0-1,0 0 1,0 1-1,0 0 1,0 0-1,0 0 1,5 2-1,-7-2 24,1 1-1,-1-1 1,1 1-1,-1-1 1,0 1 0,0 0-1,0 0 1,0 0-1,0 0 1,0 0-1,0 1 1,-1-1-1,1 0 1,-1 1-1,2 4 1,-1-4 15,0-1 1,-1 1-1,1 0 0,0 0 0,0-1 1,1 1-1,-1-1 0,1 0 1,-1 0-1,1 0 0,0 0 1,-1 0-1,1 0 0,5 1 0,5 3 36,29 8 0,-24-9-85,16 8-69,0 0 0,53 32 1,-81-42 119,0 0-1,-1 1 1,1 0 0,9 9 0,-14-11-42,1 0 0,-1 0-1,1 0 1,-1 0 0,0 0-1,1 0 1,-1 1 0,-1-1-1,1 0 1,0 1 0,0-1-1,-1 1 1,0-1 0,1 1-1,-1 4 1,0-1 8,-1 1 0,0-1 0,0 0 0,0 0-1,0 0 1,-1-1 0,0 1 0,-5 8 0,-2 3 29,-16 21-1,-3 7 75,18-29 36,6-9-96,0 1 1,0-1 0,-6 16-1,9-22 20,0 1-1,-1 0 0,0-1 1,1 1-1,-1-1 0,0 0 1,0 0-1,1 0 0,-1 1 1,0-2-1,0 1 0,0 0 1,0 0-1,-1-1 0,-3 2 1,-54 8-92,-96 5 0,-6-8 147,-137 0-12,-456-5-151,187 16-64,-404-23 192,-425-22 22,771 34-166,508-5 49,-412 13-333,510-14 360,-615 32 72,213-7-36,-679 49 11,312-2 37,465-42-117,-82 7-6,125-17 29,-247 17-58,486-36 54,-418 18 95,-149-8 14,408-14 108,68 0-308,125 2 64,1 0 0,-1 1 0,1 0 0,-11 3-1,16-4 20,0 0-1,0 1 0,0 0 0,0 0 0,1-1 0,-1 1 1,0 0-1,0 1 0,0-1 0,1 0 0,-1 0 0,1 1 1,-1-1-1,1 1 0,-1-1 0,1 1 0,0 0 0,0-1 1,0 1-1,-2 4 0,3-5 24,0 1 1,1-1-1,-1 1 0,0-1 1,0 0-1,1 1 0,-1-1 1,1 1-1,0-1 1,-1 0-1,1 0 0,0 1 1,-1-1-1,3 1 0,13 20-82,-14-20 82,0 0 3,66 86-87,-56-71 94,0 1 0,-2 1 0,11 23 0,-15-26-40,5 26-1,-8-26 193,12 30 0,-14-42-125,7 14 164,-8-18-181,0 1-1,1-1 1,-1 1 0,0-1-1,1 0 1,-1 1 0,0-1-1,1 1 1,-1-1 0,1 1-1,-1-1 1,1 0-1,-1 1 1,0-1 0,1 0-1,-1 0 1,1 1 0,0-1-1,-1 0 1,1 0-1,-1 0 1,1 0 0,-1 0-1,1 1 1,-1-1 0,1 0-1,0 0 1,0-1 0,88-24 71,39-10-251,138-6 323,-94 16-256,119-1-25,4 24 142,-155 3 36,535-12-19,-77-4-278,-193 7 453,-139 4-272,-216 2 52,809-13-140,-661 12 194,118 0-9,566 14-209,-710-9 243,308 10 59,173 8 178,-331-26-221,-145 1 11,136-8 54,-114 3-66,199-9 101,73-4 3,-192 11-67,191-4-190,-242 15 62,361 7 110,-265-2 256,-51-1-171,116-4 7,17-22-22,-398 23-180,5 0 10,1-1 1,0 0-1,-1-1 0,17-5 0,-21 2-603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39.57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0 190 2816,'13'-9'3456,"16"-3"-1396,-22 9-1643,0 0 0,1 0 0,10-3 0,35-7 498,13-3-790,11 7-27,149 5 0,-61 4 90,-146-1-164,331-2-64,4 12 330,-227-6-186,245 11-87,-74-1 121,-207-10-100,306 4 100,406-17-181,-468 12 179,-105 0-224,516 5-18,-145-18 388,-380 6-207,109-5-171,183-14 304,-128 0-32,-62 2-251,-140 7 115,11-1-112,221 4 174,-306 5-126,18-2-75,-71 7 93,87 1 7,160 35 36,-189-22 79,-101-12-104,90 3-119,19 2 86,-67-1-19,-25-3 9,0 2-1,0 1 1,0 1-1,30 10 1,-39-9 27,-11-3-5,0 0 0,1 1 0,-1 0-1,-1 1 1,14 8 0,-11-5 1,-6-4-8,0 0 0,0 0 1,0 1-1,-1-1 0,0 1 1,0 1-1,0-1 0,8 12 1,-7-5 3,-1 0 1,0 0-1,-1 0 1,0 0-1,-1 1 0,0-1 1,-1 1-1,0 0 1,-1 19-1,-2 15-40,-8 59 0,6-83 117,-6 44 101,3-33-33,-1 56 0,3-58 1072,7-47-1130,-42 20-464,30-4 434,0 1 0,0-1 1,-12-1-1,-413-10-1,186 7-35,-183 5-149,259 1 222,-33 0-78,-162 1 50,66 2 83,-18 0-220,-215-1 46,227-2 79,-181 3-298,179 1 62,-230-7-7,190-14 287,116-4 32,83 5-204,-205-3-20,107 6 68,-54 3 240,52 1-303,-87 3-56,-6 0 277,-327-5-40,252 16-246,272-3 35,-243 20-42,332-18 61,-1 2 0,-69 21 0,113-25 81,-1 1 0,1 1 0,0 1 0,1 0 0,-22 17 0,33-24 12,1 0 1,0 1 0,-1-1 0,1 1-1,0-1 1,0 1 0,0 0 0,0-1-1,0 1 1,0 0 0,1 0 0,-1-1-1,0 1 1,1 0 0,0 0 0,-1 0-1,1 0 1,0 0 0,0 0 0,0 0-1,0-1 1,0 1 0,1 0 0,-1 0-1,1 2 1,0 13 141,-1-13-91,0 0 0,-1 0 1,0 0-1,0 0 0,-2 5 1,2-6-62,0-1 1,0 0 0,1 1 0,-1-1-1,1 1 1,-1 0 0,1-1 0,0 1 0,0-1-1,0 1 1,0-1 0,0 1 0,1 0 0,0 2-1,-1-3 45,1 1 0,0-1 0,0 1-1,0-1 1,0 1 0,0-1 0,0 0 0,1 0-1,-1 1 1,1-1 0,0 0 0,-1 0-1,1-1 1,0 1 0,0 0 0,0 0 0,0-1-1,1 0 1,-1 1 0,0-1 0,1 0-1,-1 0 1,4 1 0,4 2-56,0 0-1,0 0 1,0 1 0,-1 0 0,0 1-1,0 0 1,8 7 0,2 4 6,29 34 1,-42-44 37,-1 0-1,-1 1 1,1-1 0,-1 1 0,-1 0 0,1 0 0,-1 1 0,-1-1 0,1 0 0,-1 1 0,-1 0 0,0-1-1,0 1 1,-1 10 0,0-18 5,1 1 0,-1 0 0,1 0-1,-1 0 1,1-1 0,-1 1 0,1 0 0,0-1-1,0 1 1,0-1 0,0 1 0,0-1 0,0 1-1,0-1 1,1 0 0,-1 1 0,0-1 0,1 0-1,-1 0 1,1 0 0,-1 0 0,1 0-1,-1-1 1,1 1 0,0 0 0,-1-1 0,1 1-1,2 0 1,7 1-14,-1 1 0,0-2 0,18 2 0,41-2 116,107-10 1,69-23 15,-149 18-136,250-40-36,98-12 189,-1 33-136,347 63-239,-140 0 505,-52-26 152,-303-6-383,-151 0-102,725-59 374,-541 15-341,-86 11 132,-42 8 6,404-39-213,-370 47 76,3-1 103,314-25 61,-237 17 37,-171 18-136,89-5-276,-169 14 150,103 12 0,-44 12 38,-114-21 45,1 1 1,-1 0 0,1 0-1,-1 0 1,12 8-1,-17-9-21,0 0-1,0 1 0,0-1 0,-1 1 0,1-1 0,-1 1 0,1 0 0,-1 0 0,0 0 1,0 0-1,0 1 0,-1-1 0,1 1 0,-1-1 0,0 1 0,1 3 0,2 12-19,-1 1 0,-1 0-1,-1 37 1,-11 61-112,6-81 143,-12 82 153,3-31 40,12-83-162,0 0 0,1 0 0,0 0 0,0 0 0,1 0 0,-1-1 0,1 1 0,0 0 0,0 0 0,0-1 0,1 1 0,0 0 1,0-1-1,0 0 0,0 1 0,1-1 0,5 7 0,-6-8 7,-1 1 0,1-1 0,-1 1-1,1 0 1,-1 0 0,-1-1 0,1 1 0,0 0 0,-1 0 0,0 0 0,0 0 0,0-1-1,0 1 1,-2 6 0,2-9-17,-1 1-1,0-1 1,1 1-1,-1 0 1,0-1-1,0 1 1,0-1-1,0 0 1,-1 1-1,1-1 1,0 0-1,-1 0 1,1 0 0,0 0-1,-1 0 1,1 0-1,-1 0 1,0 0-1,1-1 1,-1 1-1,0 0 1,-2 0-1,-5 1 77,0-1-1,0 1 1,-10-1 0,13-1-42,-16 1 16,0-1 0,0-1 0,-27-6 0,-66-17 71,98 20-112,-54-13-146,-90-19 125,-93 5-241,-295 0-1,396 28 208,-220-1-14,-576 24-130,591-1 162,100-4 14,-1130 77-21,749-46 243,-8-27-43,-203-64 35,-39-20-282,591 63-26,153 4 88,48-1-132,0 4 0,-163 30 0,240-31 116,1 1 1,-1 1 0,1 1 0,0 0 0,1 2 0,0 0 0,0 1-1,1 0 1,0 2 0,-16 13 0,28-20 4,1 1 1,0-1-1,0 0 1,0 1-1,1 0 0,-1 0 1,2 0-1,-1 0 1,1 1-1,0-1 0,0 1 1,0-1-1,1 1 1,0 0-1,1 0 1,-1 10-1,2-14 24,-1-1-1,0 1 1,1 0 0,0-1-1,0 1 1,-1-1 0,1 1-1,1-1 1,-1 1 0,0-1-1,1 0 1,-1 1 0,1-1-1,-1 0 1,1 0 0,0 0-1,0-1 1,4 4 0,-1-1-11,1 0 1,1 0 0,-1 0 0,1-1 0,10 4-1,3-1-8,1-2-1,-1 0 0,0-1 1,25 1-1,-6-1 48,635 9 67,228-67 603,51-26-219,297-7-475,-895 59 34,-58 4 8,-32 5 73,113-6-96,626-19-78,-364 49-21,-530-2 22,116 5 168,250 1 352,173-30-30,-220-9-229,47-30-1374,-432 53 295,44-4-3759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44.47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668 302 2496,'-5'1'4918,"6"5"-4791,0-3-70,0 0 1,1 0-1,-1 0 0,0 0 1,1 0-1,0-1 0,-1 1 1,1 0-1,0-1 0,1 1 1,-1-1-1,0 0 0,4 2 1,-1 1 48,0-1 0,1-1 0,0 1 1,0-1-1,9 4 0,-2-3 12,0-1-1,0 0 1,0 0-1,19 0 1,56-2 282,-48-2-177,439-10 1174,511-21 86,-660 35-1316,404-9 103,41-48 141,-163-8-449,-370 31 78,-48 5-5,824-75 18,-986 98-22,909-59 34,-481 60-275,-236 3 319,-66 0-47,312-5 159,-33 5-408,-348 1 166,-12-1 122,215 8 3,-5 24 325,-277-31-420,124 21 254,-106-20-215,-1-2 0,0 0 0,28-4 0,160-28 278,-156 16-295,-47 11-212,-11 4 174,-1 0 1,0 0-1,0 0 0,0 0 0,1 0 0,-1 0 1,0 0-1,0 0 0,0 0 0,1 0 1,-1 0-1,0 0 0,0 0 0,0 0 0,1 1 1,-1-1-1,0 0 0,0 0 0,0 0 0,1 0 1,-1 0-1,0 0 0,0 1 0,0-1 1,0 0-1,0 0 0,1 0 0,-1 0 0,0 1 1,0-1-1,0 0 0,0 0 0,0 0 0,0 1 1,0-1-1,3 13-114,-4 17 10,1-25 70,-6 54-194,-2 1 1,-3-1-1,-33 106 0,31-120 274,-10 67 0,3 50-141,-2 5 313,5-27-155,9-68 101,0 94 1609,11-172-1760,0 0 1,-1 0-1,1 0 1,-2 0-1,1 0 1,0 0-1,-1 0 1,0-1 0,-1 1-1,1 0 1,-1-1-1,-1 1 1,1 0-1,-1-1 1,0 1-1,0 0 1,-1 0 0,0 0-1,-4-10 1,-6-9-336,0 1 0,-1 1 0,-23-30 1,13 19 365,17 25-81,-1 1 1,0 0 0,-1 0-1,1 1 1,-1 0-1,-1 0 1,1 1-1,-1 0 1,0 0-1,-1 1 1,1 0 0,-1 1-1,-16-5 1,-8-1-21,0 3 0,-63-7 0,-211-4-120,-1 21 165,-366 39 53,276-12 44,-478 12-35,793-40 30,-723 12 238,402-2-336,86-2-62,-203 9 364,-24 12-319,225-23 89,73-4 82,-402 9 195,437-12-408,-140-1-55,-22 0 155,46 0 51,-18 0-27,128-1-11,-86 3-48,144 10-183,51-3 311,-156-6 0,-92-20-125,197 10 0,129 8-39,18 0-43,0-1 0,1 0 1,-1-1-1,-15-3 0,28 4 83,1 0 0,-1 0 0,1 0 0,-1 0 0,1-1 0,0 1 0,-1 0 0,1 0 0,-1 0 0,1 0 0,-1 0 0,1 0 0,-1 1 0,1-1 0,0 0 0,-1 0 0,1 0 0,-1 0 0,1 0 0,0 1 0,-1-1 0,0 0 0,1 1 6,0-1 1,0 0 0,0 0-1,0 1 1,0-1 0,0 0-1,0 0 1,1 0 0,-1 1 0,0-1-1,0 0 1,0 0 0,0 1-1,0-1 1,0 0 0,0 0-1,1 0 1,-1 1 0,0-1-1,0 0 1,0 0 0,0 0 0,1 0-1,-1 1 1,0-1 0,0 0-1,0 0 1,1 0 0,-1 0-1,0 0 1,0 0 0,1 0-1,-1 0 1,0 0 0,0 0 0,0 0-1,1 0 1,11 4 3,0 0 0,0-1 1,1-1-1,-1 0 0,21 0 0,66-5 150,-65 1-170,51-2-80,157 12 1,-209-4 28,1 1 0,-1 2 0,0 1 0,-1 1 0,0 2 0,0 2 0,50 27 1,-66-30 56,0 1 0,-2 1 0,1 0 0,19 21 0,44 63 51,15 14-81,-64-81 173,1-2 0,56 39 1,-70-55-55,1-1 0,0-1 0,0-1 0,1-1 0,0 0 0,0-1 0,38 7 0,169 1 267,-154-13-258,406-19 412,-382 11-454,239-11 6,825-50-81,-659 56 86,-64 6-122,2-1-33,-251 2 190,575-31 213,116-51-255,251-17-104,-604 61 295,-99 7-346,-315 27 131,247-7-40,-10 40-46,-200-11 282,205-10 1,-333-4-92,0-2 1,0 0 0,-1-1-1,1-1 1,20-9 0,-39 14-123,-1 0 0,1 0 0,-1 0 0,1 0 1,0-1-1,-1 1 0,1 0 0,-1 0 1,1 0-1,-1-1 0,1 1 0,-1 0 1,1-1-1,-1 1 0,1 0 0,-1-1 0,0 1 1,1 0-1,-1-1 0,0 1 0,1-1 1,-1 1-1,0-1 0,1 1 0,-1-1 1,0 1-1,0-1 0,0 1 0,1-1 1,-1 0-1,0 1 0,0-1 0,0 1 0,0-1 1,0 1-1,0-1 0,0 0 0,0 1 1,0-1-1,0 1 0,-1-1 0,1 1 1,0-1-1,0 1 0,0-1 0,-1 1 1,1-1-1,0 1 0,-1-1 0,1 0 0,-2 0-38,1-1-1,0 1 1,-1 0 0,1-1-1,-1 1 1,0 0-1,1 0 1,-1 0-1,0 0 1,0 0-1,1 1 1,-1-1-1,0 0 1,-3 0-1,-3 1-23,-1 0 0,1 0-1,0 0 1,-1 1 0,1 0 0,0 1-1,0 0 1,0 0 0,0 1-1,0 0 1,-10 6 0,-4 3-16,1 0 0,-32 27 0,9-4-10,3 1 0,1 2 0,-58 71 0,30-28 66,19-24 417,48-55-367,-1 0-1,0-1 1,0 1-1,1 0 1,-1 0-1,0-1 1,0 1-1,0-1 1,-1 0-1,1 0 1,0 1-1,0-1 1,-1-1-1,1 1 1,-1 0-1,1-1 1,0 1-1,-1-1 1,1 1-1,-1-1 1,1 0-1,-1 0 1,1-1-1,-1 1 1,1 0-1,-1-1 1,1 1-1,-1-1 1,1 0-1,0 0 1,-3-1-1,-17-6-132,0 2 0,-1 0 0,-41-4 0,16 3-40,-219-34-490,-57 9 519,276 29 104,-266-6-498,3 17-146,150-3 441,54-2 66,-439 10 63,37-1 105,115-1-139,-277 15 150,391-14 25,-692 15 223,91-25-448,444-3 244,-353-12 224,473 0-90,-3-20 91,159 9-280,-254-5-1,369 31-124,-1 3-1,-89 22 1,83-15 79,-335 92 27,324-86 91,-105 16 0,-67-10 116,102-20-474,159 4-90,126 11 554,10 1-159,-121-16 48,0-1-1,0-2 1,63-6 0,119-26 418,-158 20-439,22-3-9,90-26 0,-143 31-59,-22 7 29,0-1 1,1-1-1,-1 0 0,0 0 0,-1-1 1,11-6-1,-10 4 19,-10 7-30,1-1 1,-1 0-1,1 0 1,-1 0-1,1 0 1,-1 0-1,0 0 1,2-3-1,-2 3-9,-1 0 0,0 1 1,1-1-1,-1 0 0,0 0 0,0 0 0,0 0 0,0 0 1,0 1-1,0-1 0,0 0 0,0 0 0,0 0 1,0 0-1,-1 0 0,1 1 0,0-1 0,0 0 0,-1 0 1,1 0-1,-2-1 0,1-1 5,-1 0 0,0 0-1,-1 1 1,1-1 0,0 0 0,-1 1 0,0-1-1,1 1 1,-1 0 0,0 0 0,-3-2 0,-39-16-29,30 14 82,-168-61-296,-31-13 288,174 59-5,1-1 0,1-2 0,1-2 1,-44-39-1,14 13 142,-40-37 71,95 78-243,2 0-1,-1-1 1,2 0 0,0-1 0,0 0 0,-12-26 0,11 13-30,0-1 0,2 0 0,1 0 0,-5-47 0,2-112 155,11 145-283,2 1 0,2 0 0,1 0 0,3 0 0,1 1-1,1 0 1,3 1 0,1 0 0,20-36 0,-26 56-94,-5 9-349,0 0-1,0 0 1,1 1 0,1 0 0,-1 0-1,14-14 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45.94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107 91 736,'8'-4'4192,"-17"-11"-3172,8 13-888,-1 0 0,1 0 0,0 0 0,0 0 0,0 0-1,0 0 1,0 0 0,0 0 0,1 0 0,-1 0 0,0-5-1,1 2 65,-1 0-1,0 0 0,-1 0 1,-1-7-1,0 1-697,-4 24 527,6-11 2,0 0 1,0 1 0,0-1-1,0 0 1,0 0-1,0 1 1,-1 4-1,-13 218 117,1-17-122,3-61 15,4-24 9,-13 416 575,19-535-607,1 1 1,0-1-1,1 1 0,-1-1 1,1 1-1,0-1 1,0 0-1,0 1 0,3 5 1,-1-6-5,0 0 0,0 0 1,0 0-1,1 0 0,0 0 0,0-1 1,-1 0-1,2 0 0,-1 0 1,0 0-1,1-1 0,-1 1 0,7 1 1,138 46 112,-25-10-6,-119-38-103,1 0 1,-1 0 0,-1 1 0,1-1-1,0 1 1,-1 0 0,1 0-1,-1 1 1,0-1 0,0 1 0,5 6-1,-8-8 0,1 1 0,-1-1 0,0 1 0,0-1 0,0 1 0,-1 0 0,1-1 0,-1 1-1,1 0 1,-1-1 0,0 1 0,0 3 0,-5 221 935,5-213-1350,1 0-1,3 23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29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22 349 5152,'-10'-5'788,"9"4"-472,0 1 0,0 0 0,0-1 0,0 1 1,1-1-1,-1 1 0,-3-4 1264,2 2-1264,2 1-181,0 1-1,0-1 1,1 0-1,-1 1 0,0-1 1,0 0-1,0 1 0,0-1 1,1 0-1,-1 1 0,0-1 1,1 0-1,-1 1 1,0-1-1,1 1 0,-1-1 1,1 1-1,-1-1 0,1 1 1,-1-1-1,1 1 1,0-1-1,0 1 0,7-9 446,1 0-1,8-14 0,-9 12-368,16-16 0,-21 24-199,30-25 187,-32 27-206,0 0 0,0 0 0,0 0 0,1 0 0,-1 1 0,0-1 0,0 0 0,1 1 0,-1-1 0,1 1 0,-1-1 0,0 1 0,1 0 0,-1 0 0,1-1 0,-1 1 0,1 0 0,-1 0 0,1 1 0,-1-1 0,1 0 0,-1 0 0,3 1 0,0 2-2,0 0 0,-1 1 1,1-1-1,-1 1 0,1 0 0,-1 0 1,0 0-1,0 0 0,-1 0 0,1 0 1,2 8-1,2 7 208,8 31-1,-4-10 182,-8-34-295,-1 1 1,1-1 0,0 0-1,1 0 1,-1 0-1,1 0 1,1 0 0,-1-1-1,7 7 1,-7-9 7,-1 0 1,1 0-1,0 0 1,0-1-1,0 0 1,0 1-1,0-1 1,1-1-1,-1 1 1,0-1-1,1 0 1,-1 0-1,1 0 1,0 0-1,6-1 1,2-1 11,0 0 1,0 0-1,1-2 1,-1 0-1,0 0 1,-1-1-1,1-1 1,-1 0-1,0-1 1,0 0-1,0 0 1,-1-2-1,0 1 1,0-1-1,11-13 1,0 0-109,-1-2 1,-1-1 0,-1-1 0,-2 0 0,24-44-1,-26 40-82,5-9-408,47-67-1,-66 104 491,-1 0-1,1 0 1,0 0-1,0 0 0,0 0 1,0 1-1,0-1 1,0 0-1,0 0 0,0 1 1,0-1-1,0 0 1,0 1-1,0-1 0,2 1 1,-3 0 2,1 0 1,0 0-1,-1 0 1,1 0 0,-1 0-1,1 0 1,0 0-1,-1 0 1,1 1-1,-1-1 1,1 0 0,-1 0-1,1 1 1,-1-1-1,1 0 1,-1 1-1,1-1 1,-1 0-1,1 1 1,-1-1 0,1 1-1,-1 0 1,3 3 7,-1 0 1,0 0-1,0 0 0,0 0 1,-1 1-1,2 7 0,46 211 292,-33-134-605,-12-30-3617,-7-43 307,2-4 1163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47.17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25 1888,'-25'-23'613,"25"22"-607,0 1 0,0 0-1,0 0 1,0 0 0,0 0 0,-1 0-1,1 0 1,0 0 0,0 0 0,0 0-1,0 0 1,0-1 0,0 1-1,0 0 1,-1 0 0,1 0 0,0 0-1,0 0 1,0 0 0,0 0 0,0 0-1,0 0 1,-1 0 0,1 0-1,0 0 1,0 0 0,0 0 0,0 0-1,0 0 1,0 0 0,-1 0 0,1 0-1,0 1 1,0-1 0,0 0 0,0 0-1,0 0 1,0 0 0,0 0-1,0 0 1,-1 0 0,1 0 0,0 0-1,0 0 1,0 1 0,0-1 0,0 0-1,0 0 1,0 0 0,0 0-1,0 0 1,0 0 0,0 0 0,0 1-1,0-1 1,0 0 0,0 0 0,0 0-1,0 0 1,0 0 0,0 0-1,0 1 1,0-1 0,0 0 0,0 0-1,0 0 1,0 0 0,0 13 794,1 0-206,0 1 1,1-1 0,6 23 0,1 4-100,21 100 98,11 67-359,0 67 571,-38-199 1510,1-88-1281,2-61-559,-5-89 0,-2 78-433,2 19-56,-6-152-558,3 200 180,-4 50-1011,5-23 1486,-14 140-299,-23 297 725,37-433-577,0 6 140,2 27 1,-1-41-299,1 0 0,0 1 0,0-1 0,0 0 1,1 0-1,0 0 0,0 0 0,0 0 1,5 7-1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48.16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169 77 2304,'-4'-18'336,"2"12"-228,1 1 0,0-2 0,0 1 0,0 0 0,1 0 0,0 0 0,1-11 0,1 17-234,0 6 31,3 7 1,0 12 206,-1-1-1,2 47 1,-8 54 590,1-100-613,-48 592 900,10-206-208,5-63-239,6-86-33,14-142-258,-2 44 148,16-120-612,9-8-1216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6:51.49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93 736,'-1'-2'23,"0"1"1,1 0 0,-1-1-1,1 1 1,-1-1-1,1 1 1,-1-1-1,1 1 1,0-1-1,0 0 1,0 1-1,0-1 1,0 1-1,0-1 1,1 1-1,-1-1 1,0 1-1,1-1 1,8-30 2726,-8 30-2603,0 1-132,-1 1 0,0 0 0,0 0 0,0 0 0,0 0 0,1-1 0,-1 1 1,0 0-1,0 0 0,1 0 0,-1 0 0,0 0 0,0 0 0,1 0 0,-1 0 0,0 0 0,0 0 0,1 0 1,-1 0-1,0 0 0,0 0 0,1 0 0,-1 0 0,0 0 0,0 0 0,0 0 0,1 0 0,-1 0 0,0 0 1,0 0-1,1 0 0,-1 0 0,0 1 0,0-1 0,0 0 0,1 0 0,-1 0 0,0 0 0,0 1 0,7 6 6,-1 1 78,1-1 0,0 0 0,0 0 1,0-1-1,1 0 0,0 0 0,0 0 0,1-1 1,0 0-1,0-1 0,0 0 0,0-1 0,0 0 1,15 3-1,27 6 200,2-2 1,0-3-1,0-2 1,0-2 0,87-7-1,170-42 206,2-16-271,-234 46-178,-18 5-1619,1 3 0,103-1 1,-108 9-774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29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587 277 2080,'-3'-7'447,"2"4"-71,0-1 1,-1 1-1,1 0 0,-1 0 1,0 0-1,0 0 1,0 0-1,-4-4 0,0 0-147,-1 0 0,1 1 0,-1 0 0,0 0 0,-1 0 0,1 1 0,-1 0 0,0 1 0,-1 0 0,1 0 0,-1 1 0,1 0 0,-1 0 0,-11-1 0,9 2-191,1 1 1,-1 0-1,1 1 0,-1 0 1,1 1-1,0 0 0,-1 0 0,1 1 1,0 1-1,0 0 0,0 0 1,0 1-1,0 0 0,1 1 1,0 0-1,0 0 0,0 1 0,0 0 1,1 1-1,0 0 0,-7 8 1,-53 66-171,41-47 88,10-12 58,0 1 0,2 1 0,-15 31 0,22-40-9,1 2 1,1-1 0,1 0 0,0 1-1,1 0 1,-2 26 0,4-16 20,1 0 1,1 0 0,2-1-1,0 1 1,2-1 0,1 1-1,1-1 1,13 35 0,-16-55 14,-1 1 0,2-1 0,-1 1 0,1-1 0,0 0 0,0 0 0,0-1 1,1 1-1,0-1 0,0 0 0,10 7 0,-11-9-9,1 0 1,-1-1-1,1 0 1,-1 0-1,1 0 1,0-1-1,-1 1 1,1-1-1,0 0 0,0-1 1,0 1-1,0-1 1,0 0-1,0 0 1,0-1-1,0 1 1,7-3-1,-5 2 20,-1-2 0,0 1-1,0-1 1,0 1 0,0-2 0,-1 1-1,7-5 1,35-32 242,-31 25-255,238-208 926,-234 204-1072,31-39 1,-42 51-207,-7 6-104,-4 5 96,-4 3 229,1 1-1,0 0 1,0 0-1,1 0 1,-6 17-1,3-3-27,-6 26 0,9-24 112,0 0-1,0 27 1,4-38 12,0 1 0,1-1 1,0 0-1,1 0 0,4 17 0,-4-27 60,-1 1-1,0 0 1,1 0-1,-1 0 1,1-1-1,0 1 1,0-1-1,1 1 1,-1-1-1,1 0 0,0 0 1,0 0-1,0 0 1,0-1-1,5 4 1,-6-5-20,1 0 0,-1 0 0,0 0 1,1-1-1,-1 1 0,0-1 0,1 1 0,-1-1 0,1 0 0,-1 0 1,1 0-1,-1 0 0,1-1 0,-1 1 0,0-1 0,1 1 1,-1-1-1,0 0 0,1 0 0,-1 0 0,0 0 0,0 0 1,0-1-1,0 1 0,0-1 0,2-2 0,5-3-5,0-1-1,-1 0 1,-1-1-1,1 0 1,-1 0-1,10-18 1,25-64 243,-6 10-172,-25 61-140,-6 11-45,0 0 0,0 0 0,-1-1-1,5-16 1,-8 21-243,-1 6-215,-2 11 94,-3 10 351,0 0 1,1 1-1,2-1 1,0 46-1,2-64 112,6 71 166,-4-66-118,0 0 1,0 0-1,1 0 0,0-1 1,0 1-1,7 10 0,-10-18-46,1 0-1,-1-1 1,1 1-1,-1 0 1,1 0 0,0 0-1,-1 0 1,1-1-1,0 1 1,0 0-1,-1-1 1,1 1-1,0 0 1,0-1-1,0 1 1,0-1 0,0 1-1,0-1 1,0 0-1,0 1 1,0-1-1,0 0 1,0 0-1,0 0 1,0 0-1,0 0 1,0 0 0,0 0-1,0 0 1,0 0-1,0 0 1,0 0-1,0-1 1,0 1-1,0 0 1,0-1-1,0 1 1,0-1 0,0 1-1,1-2 1,4-2 62,-1-1 1,1 1-1,-1-1 1,-1 0-1,7-9 1,81-120 568,-58 82-674,-5 3 61,9-12-29,-36 59-91,0-1 1,0 0 0,-1 1 0,0-1 0,1 0 0,-1 0 0,0 0-1,0 0 1,-1 0 0,2-4 0,-2 6 57,0 1 0,1-1-1,-1 1 1,0 0 0,1-1 0,-1 1 0,1 0 0,-1-1 0,1 1-1,-1 0 1,1 0 0,-1-1 0,1 1 0,-1 0 0,1 0-1,-1 0 1,1 0 0,-1 0 0,1 0 0,-1-1 0,1 1 0,-1 1-1,1-1 1,-1 0 0,2 0 0,14 1-155,2 1 30,-16-2 119,0 0 1,1 0 0,-1 0-1,0 1 1,0-1-1,1 1 1,-1-1 0,0 1-1,0 0 1,2 1 0,0 0 12,0 0 0,0 0 1,-1 1-1,1-1 0,-1 1 1,0 0-1,0 0 0,0 1 1,0-1-1,0 1 0,-1-1 1,1 1-1,-1 0 0,0 0 1,0 0-1,0 0 0,-1 0 1,0 0-1,2 8 0,7 50 112,6 31-118,-12-77 59,1-1-1,0 0 1,14 29 0,-17-41-45,1 3 75,0 0-1,0-1 0,1 1 0,0-1 0,5 6 0,-8-10-47,0 0-1,1 0 1,-1 0-1,0-1 1,0 1-1,0 0 1,1 0-1,-1-1 1,0 1 0,1-1-1,-1 1 1,0-1-1,1 0 1,-1 1-1,1-1 1,-1 0-1,0 0 1,1 0 0,-1 0-1,1 0 1,-1 0-1,1-1 1,-1 1-1,0 0 1,1-1-1,-1 1 1,0-1-1,1 1 1,1-2 0,2-1 22,-1 0 1,1-1 0,0 0 0,-1 1 0,0-2 0,0 1-1,0 0 1,-1-1 0,1 0 0,2-5 0,6-11 6,9-25 0,-11 25-8,0-2-11,1 2 38,-2 0 1,9-29-1,-7 12-68,-6 21-198,4-21 0,-8 36 156,-1 0-1,1 0 1,-1 1-1,1-1 1,0 0 0,0 0-1,0 1 1,0-1 0,0 1-1,0-1 1,0 1-1,0 0 1,1-1 0,-1 1-1,1 0 1,-1 0 0,1 0-1,-1 0 1,1 0-1,-1 0 1,1 0 0,0 0-1,-1 1 1,1-1 0,0 1-1,0-1 1,0 1 0,0 0-1,-1 0 1,1 0-1,4 0 1,-2 0-11,0 0 1,0 0-1,0 1 0,1 0 1,-1-1-1,0 1 0,0 1 1,0-1-1,0 1 0,-1-1 1,1 1-1,0 0 0,4 4 1,-5-3 37,0 1 0,1-1 1,-1 1-1,0 0 0,-1 0 1,1 0-1,-1 1 0,0-1 1,0 0-1,0 1 0,-1 0 1,3 9-1,-1 4 93,-1 1 1,0 21-1,2 8-121,-3-38 77,1 1 0,0-1 1,1 0-1,0 0 0,1 0 0,0 0 1,1-1-1,0 1 0,8 11 0,-10-16-3,1-1 1,-1 0-1,1 0 0,0 0 0,0-1 0,0 1 0,0-1 0,1 0 0,-1 0 1,1 0-1,0-1 0,0 0 0,0 0 0,0 0 0,0 0 0,0-1 0,0 0 1,1 0-1,-1 0 0,6-1 0,-4 0 35,0-1-1,0 1 1,0-1-1,0-1 1,0 1 0,-1-1-1,1-1 1,-1 1-1,1-1 1,7-4 0,-5 1-16,-1 0 1,1-1-1,-1 1 0,0-2 1,-1 1-1,8-9 1,3-10 55,0 0 1,-2-1 0,19-42-1,-32 64-134,0 0 0,-1-1 0,0 1 0,0-1 0,0 1 0,-1-1 0,1 0 0,-1 1 0,-1-1 0,1 0 0,-2-10 0,2 16 7,-2-1-1,1 1 0,0-1 1,0 1-1,0-1 0,0 1 1,0-1-1,0 1 0,0-1 1,-1 1-1,1-1 0,0 1 1,0-1-1,-1 1 0,1-1 1,0 1-1,-1 0 0,1-1 1,0 1-1,-1 0 0,1-1 1,-1 1-1,1 0 0,0-1 1,-1 1-1,1 0 0,-1 0 1,1 0-1,-1-1 0,-1 1-15,1 0-1,0 0 1,0 0-1,0 0 1,0 1-1,-1-1 1,1 0-1,0 1 1,0-1-1,0 0 0,0 1 1,-2 0-1,-1 2-49,0 0-1,-1 0 1,1 0 0,0 0-1,-4 5 1,0 3 22,1-1 0,0 1 1,1 1-1,0-1 1,0 1-1,2 0 1,-1 0-1,1 1 1,1-1-1,0 1 1,1 0-1,1 0 0,0 0 1,0 0-1,1 0 1,2 15-1,0-21 110,-1-1 0,1 0 0,0 0-1,0 0 1,0 0 0,1 0 0,0 0 0,0-1-1,1 0 1,0 1 0,6 6 0,-8-10-9,-1 0 0,1 0-1,0-1 1,0 1 0,0-1 0,0 1 0,0-1 0,0 0 0,0 1 0,0-1-1,0 0 1,1-1 0,-1 1 0,0 0 0,1-1 0,-1 1 0,0-1 0,1 0-1,-1 1 1,1-1 0,-1-1 0,1 1 0,-1 0 0,0 0 0,1-1 0,-1 0-1,0 1 1,1-1 0,-1 0 0,0 0 0,0 0 0,0 0 0,4-3 0,6-6 63,0-2 0,-1 1 0,0-1 0,-1-1 0,14-21 1,14-16-126,9-3-150,-40 47 78,0 0 1,0 0 0,1 0 0,0 1 0,12-7 0,4 5-105,-24 7 194,1-1 1,-1 1-1,1 0 1,0 0 0,-1 0-1,1 0 1,0 0-1,-1 0 1,1 0-1,0 0 1,-1 0 0,1 0-1,0 0 1,-1 0-1,1 0 1,0 0-1,-1 0 1,1 1 0,0-1-1,-1 0 1,1 1-1,-1-1 1,1 0-1,-1 1 1,1-1 0,-1 1-1,1-1 1,-1 1-1,1-1 1,-1 1-1,1-1 1,-1 1 0,0-1-1,1 1 1,-1-1-1,1 2 1,-1 8 20,0 0 0,-1 0 1,1 0-1,-2 0 0,-2 11 1,0 2 107,-11 43 108,11-50-90,0 1 0,0 1 0,-1 33 1,5-50-105,0 0 1,0 0 0,0 0-1,0 0 1,0 0 0,0 0-1,0 0 1,0 0 0,0 0-1,0 0 1,1 0 0,-1 0-1,0 0 1,1 0 0,-1 0-1,1 0 1,-1-1 0,1 1 0,0 0-1,-1 0 1,1 0 0,0-1-1,1 2 1,-2-2-10,1 1 1,0-1-1,0 0 1,0 0-1,0 0 0,0 0 1,0 0-1,0-1 1,0 1-1,0 0 1,0 0-1,0-1 0,0 1 1,0 0-1,-1-1 1,1 1-1,0-1 1,0 1-1,1-2 0,5-3 42,-1-1 0,1 1 0,-1-2 0,6-6-1,28-38-75,11-14-226,-29 39 103,-11 12-30,1 0 0,1 1 0,0 0 0,28-21 0,-40 34 125,0-1 1,0 0 0,0 1-1,0-1 1,0 1-1,0-1 1,0 1 0,0-1-1,0 1 1,0 0-1,1 0 1,-1-1-1,0 1 1,0 0 0,0 0-1,1 0 1,-1 0-1,1 1 1,-1-1 9,0 1-1,0-1 1,0 1-1,0-1 1,0 1-1,-1 0 1,1-1-1,0 1 1,0 0-1,-1-1 1,1 1-1,0 0 1,-1 0-1,1 0 1,-1 0-1,1 0 1,-1 1 0,2 4-43,0 1 0,0-1 0,-1 1 1,0 0-1,0 7 0,-1-8 42,1-3 13,7 64-277,-7-59 299,1 0 0,0 0 0,0-1 0,1 1 0,0 0-1,6 8 1,-8-13 55,1-1-1,0 0 0,0 1 1,0-1-1,0 0 1,0 0-1,0 0 0,1-1 1,-1 1-1,4 1 0,-5-2-38,0 0-1,1-1 0,-1 1 0,1-1 0,-1 1 1,1-1-1,-1 0 0,1 1 0,-1-1 0,1 0 1,0 0-1,-1 0 0,1 0 0,-1 0 0,1-1 1,-1 1-1,1 0 0,-1-1 0,1 1 0,2-2 1,0-1 34,0 0 0,0 0 1,0 0-1,0 0 1,-1-1-1,1 0 1,-1 1-1,0-1 1,3-6-1,24-46 221,-20 35-188,68-139 438,6-31-280,-74 165-228,117-369-425,-124 382 339,0 6 20,-1 0-1,0 0 0,-1 0 0,1 0 0,-1 0 0,-1 0 0,1 0 0,-2-13 0,1 20 28,0 0 0,0 0-1,0-1 1,0 1-1,0 0 1,0 0-1,-1 0 1,1-1 0,0 1-1,0 0 1,0 0-1,0-1 1,0 1-1,0 0 1,-1 0-1,1 0 1,0 0 0,0-1-1,0 1 1,-1 0-1,1 0 1,0 0-1,0 0 1,0 0-1,-1 0 1,1 0 0,0-1-1,0 1 1,-1 0-1,1 0 1,0 0-1,-1 0 1,1 0-5,-1 1 0,0-1 0,1 0 1,-1 1-1,0-1 0,1 0 0,-1 1 0,0-1 0,1 1 0,-1-1 1,1 1-1,-1-1 0,1 1 0,-1-1 0,1 1 0,-1 0 0,0 0 1,-7 13-24,1 1 0,0 0 1,1 0-1,1 0 1,-5 22-1,-14 88 63,20-103-32,-2 16 44,2 1 1,0 50 0,5-65 70,1-1 0,1 0 0,0 0 0,2-1 0,8 25 0,-3-21-38,0 0-1,2-1 1,0-1 0,2 0 0,1 0-1,0-1 1,2-1 0,38 39 0,-50-57-224,0 1 1,0-1-1,0 0 1,1 0-1,0-1 1,8 4-1,-13-6-13,0 0 0,1-1 0,-1 1-1,1-1 1,-1 1 0,0-1 0,1 0 0,-1 1 0,1-1 0,-1 0-1,1 0 1,-1 0 0,1 0 0,-1-1 0,1 1 0,-1 0-1,1 0 1,-1-1 0,1 1 0,-1-1 0,0 0 0,1 1 0,-1-1-1,0 0 1,1 0 0,-1 0 0,0 0 0,0 0 0,0 0-1,0 0 1,0 0 0,0 0 0,0 0 0,1-2 0,-1 1-281,0-1 0,0 1 0,-1 0 0,1 0 0,-1 0 0,1 0 0,0-4 0,-1-17-1964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2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45 159 5824,'-35'-19'2624,"26"3"-2272,9 8 1120,9 8-864,4-6 896,9-2-864,22-12 160,2 4-480,33-3 96,4 5-256,7-2 64,-7 4-128,-9 8-608,-14 4 256,-13 8-3552,-7 3 2080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32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301 684 2816,'-3'-2'195,"0"1"0,0 0 0,0 0 0,0 1 0,0-1 0,-1 0 0,1 1 0,0 0 0,0 0 0,0 0 0,-1 0 0,1 0 0,0 1 0,0-1 0,0 1 0,-6 2 0,-3 1 591,0 1 1,-21 12-1,20-9-541,1 0-1,0 0 0,0 1 0,1 1 0,0 0 1,-18 23-1,16-16-186,2 0 0,0 1 0,0 1 0,-8 23 0,15-32-47,1-1 0,-1 1 1,2 0-1,0 0 0,-2 14 0,4-20 34,0 0 1,0 0-1,0 1 1,0-1-1,0 0 1,1 0-1,0 0 1,0 0-1,0 0 1,1 0-1,-1 0 1,1 0-1,0 0 1,0-1-1,5 7 1,-6-8-19,0-1 0,1 0-1,-1 0 1,1 0 0,-1 0 0,1 0-1,-1 0 1,1 0 0,0 0 0,-1-1-1,1 1 1,0-1 0,-1 1 0,1-1-1,0 0 1,0 0 0,0 1 0,0-1 0,-1 0-1,1-1 1,0 1 0,0 0 0,0 0-1,-1-1 1,1 1 0,0-1 0,2-1-1,3-1 73,0 0-1,1-1 0,-1 0 0,-1 0 0,8-6 1,10-10 130,39-42 1,-24 22-124,4-2 126,56-70 0,-83 89-211,-1-1 1,0-1-1,-2 0 0,-1 0 1,-1-1-1,10-38 0,-4 2-21,15-113 0,-28 149-48,-1-38-1,-3 56-24,-1 0-1,0 1 1,0-1 0,0 0-1,-1 0 1,0 1 0,-1-1-1,-5-11 1,8 17 41,-1 1 1,0-1 0,0 1-1,1 0 1,-1-1-1,0 1 1,0 0-1,-1 0 1,1 0 0,0 0-1,0 0 1,0 0-1,-1 0 1,1 0-1,-1 0 1,1 0-1,0 1 1,-1-1 0,1 1-1,-1-1 1,0 1-1,1-1 1,-1 1-1,1 0 1,-1 0 0,0 0-1,-2 0 1,1 1-4,0-1 1,0 1 0,0 0 0,0 0-1,1 1 1,-1-1 0,0 1 0,1-1-1,-1 1 1,1 0 0,0 0-1,-1 0 1,-1 3 0,-4 4-31,2 1 0,-1 0 0,1 1 0,1-1 0,0 1 0,-7 19 0,12-29 61,-22 64 180,-17 79 0,36-127-83,0 0 0,0 0 0,2 0 0,0 0 0,1 0 0,1 0 0,4 24 0,-2-29-50,0 0 1,0 0-1,1-1 0,1 1 1,0-1-1,0 0 1,1-1-1,0 1 0,1-1 1,0 0-1,10 9 0,-6-7 79,1-1-1,0 0 0,1-1 0,19 12 1,-26-18-27,0-1 0,1 1 0,0-1 1,-1 0-1,1-1 0,0 0 0,0 0 1,1-1-1,-1 1 0,0-2 0,14 1 1,-15-2-5,0 0 0,-1 0 1,1 0-1,0-1 1,-1 0-1,1 0 1,-1-1-1,0 1 0,0-1 1,0-1-1,0 1 1,0 0-1,-1-1 1,1 0-1,-1 0 0,0-1 1,5-6-1,-4 4-44,0 0 0,-1 0 0,0-1 0,0 1 0,0-1-1,-1 0 1,-1 0 0,1 0 0,-1-1 0,0 1 0,0-9-1,-2 14-96,0 1 0,0-1-1,0 0 1,0 1-1,0-1 1,0 1-1,-1-1 1,0 1 0,1-1-1,-1 1 1,0 0-1,-2-4 1,3 5 15,-1 1 0,1-1 0,0 1 0,-1-1 0,1 1 1,-1-1-1,0 1 0,1 0 0,-1-1 0,1 1 0,-1 0 0,1-1 0,-1 1 1,0 0-1,1 0 0,-1-1 0,0 1 0,-1 0 0,1 0-7,0 0-1,-1 0 0,1 0 1,0 1-1,-1-1 1,1 0-1,0 1 0,-1-1 1,1 1-1,0-1 1,0 1-1,-2 1 1,-3 2-74,1 1 0,-1-1 1,2 1-1,-1 0 1,0 1-1,1-1 1,0 1-1,0-1 1,1 1-1,-1 1 1,-4 11-1,3-4 102,0 1 0,1 0 0,1 0 0,-3 23 1,4-17 154,1 32 0,2-47-83,-1 0 1,1 0 0,-1-1 0,2 1-1,-1 0 1,1-1 0,-1 1-1,2-1 1,-1 1 0,5 7 0,-6-11-17,1 0 0,-1-1 1,0 1-1,0-1 1,1 1-1,-1-1 0,1 0 1,-1 1-1,1-1 1,0 0-1,-1 0 0,1 0 1,0 0-1,0-1 1,0 1-1,0 0 0,0-1 1,0 1-1,0-1 1,0 0-1,0 0 0,0 1 1,0-1-1,0-1 1,0 1-1,0 0 0,0 0 1,0-1-1,0 1 1,-1-1-1,1 0 0,3-1 1,3-2 72,0 0-1,-1-1 1,0 0 0,0-1 0,0 0-1,5-6 1,11-11 20,82-74 208,-84 80-439,0 1 1,1 1 0,33-17-1,-55 31 86,5-1-122,-1 0 1,1 0 0,0 0-1,7-1 1,-12 3 127,1 0 0,-1-1-1,1 1 1,0 0 0,-1 0 0,1 0-1,-1 0 1,1 0 0,0 0-1,-1 0 1,1 0 0,-1 0 0,1 0-1,0 0 1,-1 0 0,1 1-1,-1-1 1,1 0 0,0 0 0,-1 1-1,1-1 1,-1 0 0,1 1-1,-1-1 1,1 0 0,-1 1 0,0-1-1,1 1 1,-1-1 0,1 1-1,-1-1 1,0 1 0,1-1 0,-1 1-1,0-1 1,0 1 0,1-1 0,-1 1-1,0 0 1,0-1 0,0 1-1,0-1 1,0 1 0,0 0 0,0-1-1,0 1 1,0-1 0,0 1-1,0 0 1,0 0 0,-3 10 28,1 1 0,-2-1 1,1 0-1,-9 15 0,4-6 31,-51 133 318,53-133-101,7-20-255,-1 0 1,0 0-1,0 0 0,0-1 0,1 1 0,-1 0 1,0 0-1,0 0 0,0 0 0,1 0 0,-1 0 0,0 0 1,0 0-1,1 0 0,-1-1 0,0 1 0,0 0 1,1 0-1,-1 0 0,0 0 0,0 0 0,0 1 1,1-1-1,-1 0 0,0 0 0,0 0 0,1 0 1,-1 0-1,0 0 0,0 0 0,0 0 0,1 0 1,-1 1-1,0-1 0,0 0 0,0 0 0,1 0 0,-1 0 1,0 1-1,0-1 0,0 0 0,0 0 0,0 0 1,1 1-1,-1-1 0,0 0 0,0 0 0,0 0 1,0 1-1,0-1 0,0 0 0,0 0 0,0 1 1,0-1-1,0 0 0,0 0 0,0 1 0,0-1 1,0 0-1,0 0 0,0 1 0,0-1 0,0 0 1,0 0-1,0 0 0,-1 1 0,12-11 139,-1 0 1,0-1-1,-1 0 0,10-16 1,17-19-192,-23 31-131,1 0 1,0 1 0,1 0-1,1 1 1,23-15 0,-38 27 112,0 1 1,0-1-1,0 0 1,0 1-1,1-1 1,-1 1-1,0-1 1,1 1-1,-1 0 1,0 0-1,1-1 1,-1 1-1,0 0 1,1 0-1,-1 0 1,1 1-1,-1-1 1,0 0-1,1 0 1,-1 1-1,2 0 1,-2 0 9,1 0 1,-1 0-1,1 0 1,-1 1-1,1-1 1,-1 0 0,0 1-1,0-1 1,0 1-1,0-1 1,0 1-1,0 0 1,1 2-1,1 6 1,0 0 1,0 0-1,-1 0 0,1 15 0,-3-25 44,4 53 44,-2-22 219,10 49 0,-11-77-201,0 0 1,0 0-1,0 0 1,0 0-1,1 0 1,2 4-1,-3-6-33,-1 0 0,1 0 0,-1-1 0,1 1 0,0 0-1,-1-1 1,1 1 0,0 0 0,0-1 0,-1 1 0,1-1 0,0 1 0,0-1-1,0 1 1,0-1 0,0 0 0,-1 0 0,1 1 0,0-1 0,0 0 0,0 0-1,0 0 1,0 0 0,0 0 0,0 0 0,2 0 0,0-1 25,-1 0 0,1-1 0,-1 1 0,1 0 0,-1-1 0,1 1 0,-1-1 0,0 0 0,0 0 0,0 0 0,3-4 0,19-29 152,-19 27-155,94-144 310,-71 114-515,61-65 0,-88 102 119,18-14-755,-19 14 778,1 1 1,-1 0-1,1-1 1,-1 1 0,0 0-1,1 0 1,-1 0-1,1 0 1,-1-1-1,1 1 1,-1 0 0,1 0-1,-1 0 1,1 0-1,-1 0 1,1 0-1,-1 0 1,1 0 0,-1 0-1,0 0 1,1 0-1,-1 1 1,1-1 0,-1 0-1,1 0 1,-1 0-1,1 1 1,-1-1-1,0 0 1,1 0 0,-1 1-1,0-1 1,1 0-1,-1 1 1,0-1-1,1 0 1,-1 1 0,0-1-1,0 1 1,1-1-1,-1 0 1,0 1 0,0-1-1,0 1 1,1-1-1,-1 1 1,1 5 18,0 0 1,-1 0-1,1 0 1,-1 0-1,-1 0 1,1 0-1,-3 12 1,1-2-6,-15 94 25,4-32 27,11-61-22,-17 87 849,19-103-826,-4 11 276,1-11 21,-1-7 220,-2-18-631,0 1 1,2-1 0,-3-30-1,-4-25-1643,11 79 1679,0 0 0,0-1 0,0 1 0,0 0-1,0 0 1,0-1 0,0 1 0,0 0 0,0 0-1,0-1 1,0 1 0,0 0 0,0-1-1,0 1 1,0 0 0,-1 0 0,1 0 0,0-1-1,0 1 1,0 0 0,0 0 0,-1-1 0,1 1-1,0 0 1,0 0 0,0 0 0,-1 0 0,1-1-1,0 1 1,0 0 0,-1 0 0,1 0-1,0 0 1,0 0 0,-1 0 0,1 0 0,0 0-1,0 0 1,-1 0 0,1 0 0,0 0 0,0 0-1,-1 0 1,1 0 0,0 0 0,-1 0-1,0 0-11,1 1 0,-1-1 0,1 1 0,-1-1 0,1 1 0,-1-1 0,1 1 0,-1 0 0,1-1 0,-1 1 0,1-1 0,0 1 0,-1 0 0,1 0 0,0 0 0,-4 15-180,1-1-1,1 0 1,1 0-1,0 31 0,2-36 226,0 0-1,0 0 1,1 0-1,0 0 0,1-1 1,0 1-1,0-1 0,9 16 1,-10-21 22,1 0 0,0-1 0,0 1-1,0-1 1,0 0 0,1 0 0,0 0 0,-1 0 0,1 0 0,0-1 0,0 0 0,0 0-1,1 0 1,-1 0 0,0-1 0,1 1 0,5 0 0,3 0 130,1 0 0,-1-1-1,1-1 1,19-1 0,-20-1-115,0 0 0,0-1-1,0-1 1,0 0 0,0 0 0,-1-1-1,0-1 1,0 0 0,0-1 0,-1 0-1,0-1 1,0 0 0,12-12-1,5-8 46,-1-1-1,-1-2 1,27-41-1,19-36 419,-67 97-798,-8 18 7,-8 41 322,4-23-27,-3 36-1,6-30-35,1-7 58,1-1-1,1 0 0,1 1 0,4 32 0,-4-56-38,1 6 63,0 1 1,0-1 0,1 0 0,0 0 0,4 9 0,-5-14-42,-1-1 0,1 1 0,-1 0 0,1 0 1,-1-1-1,1 1 0,0 0 0,-1 0 0,1-1 0,0 1 0,0-1 0,-1 1 1,1-1-1,0 1 0,0-1 0,0 1 0,0-1 0,1 1 0,0-1 1,-1 0 0,0-1 0,0 1 0,1 0 0,-1 0 0,0-1 0,1 1 0,-1 0 0,0-1 0,0 0 0,0 1 0,1-1 0,-1 1 0,0-1 0,0 0 0,0 0 0,2-2 0,13-14 116,0-1 1,25-36-1,-10 12-84,194-238 469,-202 247-470,0 0 1,-2-2-1,-2 0 0,24-61 1,113-324-262,-141 348-322,-12 53-34,-3 12 165,-3 8 105,-7 14 28,8-12 265,-15 24-23,2 1 0,0 1 0,-10 32 0,-25 96-98,31-93 31,-39 158-67,52-188 161,2 1 0,1-1 0,2 1-1,4 52 1,-2-79 21,0 0 1,1 0-1,0 0 0,0 0 0,1 0 0,0 0 1,1-1-1,6 13 0,-8-18 8,0 1 0,-1-1 1,1 1-1,0-1 0,0 0 0,0 0 1,0 0-1,1 0 0,-1 0 0,0 0 0,1-1 1,0 1-1,-1-1 0,1 0 0,0 0 1,-1 0-1,1 0 0,0 0 0,0 0 1,0-1-1,0 1 0,0-1 0,0 0 0,0 0 1,0 0-1,4-1 0,-1-1-5,0 0 1,0 0-1,0 0 0,0-1 1,-1 0-1,11-6 0,31-28 27,-25 18-123,-1 2 167,-1-2 0,-1 0 0,0-2 1,16-23-1,-24 27-128,-9 13-15,0 0 1,0 0-1,1 1 0,0 0 1,0-1-1,0 1 0,0 0 0,4-3 1,-4 6-189,-4 6 157,-4 7 88,4-12-25,-14 41 3,1 0-1,2 1 0,-8 58 1,19-96 63,-2 22 52,3-25-81,0-1 0,0 0-1,0 1 1,0-1 0,1 0 0,-1 1 0,0-1-1,1 0 1,-1 0 0,1 0 0,-1 1 0,1-1-1,0 0 1,0 0 0,-1 0 0,1 0 0,1 1-1,-2-2-13,1 1-1,-1-1 1,0 0-1,0 0 0,1 0 1,-1 0-1,0 0 1,0 1-1,1-1 1,-1 0-1,0 0 0,0 0 1,1 0-1,-1 0 1,0 0-1,1 0 1,-1 0-1,0 0 0,0 0 1,1 0-1,-1 0 1,0 0-1,1 0 0,-1 0 1,0 0-1,0-1 1,1 1-1,-1 0 1,0 0-1,0 0 0,1 0 1,-1 0-1,0-1 1,1 1-1,7-10 181,-4 4-80,27-30 142,44-52-10,-62 75-315,0 1-1,1 0 1,0 0 0,19-10 0,-30 20 20,0 0 0,1 0 0,-1 1 0,1-1 0,-1 1 0,1 0 0,6-1 0,-10 2 43,1 0 0,0 0 0,0 0 0,0 0 0,0 0 0,-1 0 0,1 1 0,0-1 0,0 0 0,0 0 0,-1 1 0,1-1 0,0 0 0,0 1 0,-1-1 0,1 1 0,0-1 0,-1 1 0,1-1 0,-1 1 0,1-1 0,0 1 0,-1 0 0,1-1 0,-1 1 0,0 0 0,1 0 0,-1-1 0,0 1 0,1 0 0,-1 0 0,0-1 0,0 1 0,1 0 0,-1 0 0,0 0 0,0 0 0,0-1 0,0 1 0,0 0 0,0 0 0,-1 1 0,0 16-16,0 0 0,-2-1-1,0 1 1,-9 27 0,-32 72 141,-160 279 685,199-385-737,2-6 24,0 1 1,0 0-1,-1-1 1,0 0 0,1 1-1,-2-2 1,1 1 0,-1 0-1,-9 7 1,13-12-70,1 1 0,-1 0 0,0-1 1,0 1-1,0-1 0,0 1 0,0-1 0,1 0 0,-1 1 0,0-1 0,0 0 1,0 0-1,0 0 0,0 1 0,0-1 0,0 0 0,0 0 0,0 0 0,0-1 0,0 1 1,0 0-1,0 0 0,0 0 0,-1-1 0,1 0-4,0 0 0,0 0 0,0 0 0,0 0 0,0 0 0,0 0 0,1 0 0,-1-1-1,0 1 1,1 0 0,-1 0 0,1-1 0,0 1 0,-1 0 0,1-2 0,-1-4 11,0 0 0,0 0 0,1 1 0,0-1 1,3-12-1,0 4-60,1-1-1,0 2 1,1-1 0,1 0 0,0 1 0,2 0 0,8-14 0,-4 11-9,1 0 1,0 1-1,1 1 1,26-23-1,-9 14-506,54-34 0,39-12-2381,-52 30-155,-35 20 179,-6 7 993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33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38 7040,'-25'-30'3200,"38"25"-2752,-1 2 576,6 6-640,16-3 192,9 5-320,10-5-256,-2 3 0,15-3 352,-5 3-192,-1 2 192,-4 3-192,-12-1-2688,-9 6 1376,-19-2-4000,-6 0 2912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33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63 7552,'-35'-30'3424,"9"19"-2976,16 3-576,15 0-224,3 8 288,15-5-1152,2 5 672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34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212 638 3072,'-16'-11'1611,"14"9"-1344,0 0 0,1 1 0,-1-1 0,0 1 0,0-1-1,-1 1 1,1 0 0,0 0 0,0 0 0,0 0 0,-1 1 0,1-1-1,-1 0 1,1 1 0,0 0 0,-1-1 0,1 1 0,-1 0 0,1 0-1,-1 1 1,1-1 0,-3 1 0,-7 2 35,1 1 0,-1 0-1,1 0 1,-21 12 0,26-12-315,0-1 1,1 1-1,-1 0 1,1 1-1,0-1 1,0 1-1,1 0 0,-1 1 1,1-1-1,-4 8 1,7-12 24,0 0 0,1 0 0,-1 0 0,1 0 0,0 0 0,-1 0 0,1 0 0,0 0 0,-1 0 0,1 0 0,0 0 0,0 1 1,0-1-1,0 0 0,0 0 0,0 0 0,0 0 0,1 0 0,-1 0 0,0 0 0,1 1 0,-1-1 0,0 0 0,1 0 0,0 0 0,-1 0 0,1 0 1,-1-1-1,1 1 0,0 0 0,0 0 0,-1 0 0,1 0 0,0-1 0,2 2 0,0 0 43,0 0 1,1-1-1,-1 1 0,1-1 0,-1 0 0,1 0 1,0 0-1,-1 0 0,5 0 0,33-1 82,-30 0-184,0 0-1,19 3 1,-20-2 808,-10-7 12,-3-3-648,1-1-111,1 0 1,0 0 0,1 0 0,0 0 0,1 0 0,0 1-1,0-1 1,1 0 0,0 0 0,7-16 0,4-6-166,31-54 0,-35 70 162,50-80 142,-14 25 184,30-71 155,-20 37-194,-52 99-293,32-53-501,-34 59 469,-1 0 0,0 1 0,1-1 0,-1 0 0,0 0 1,1 1-1,-1-1 0,0 0 0,0 1 0,1-1 0,-1 0 0,0 1 0,0-1 1,1 0-1,-1 1 0,0-1 0,0 1 0,0-1 0,0 0 0,0 1 0,0-1 1,0 1-1,0-1 0,0 1 0,0-1 0,0 0 0,0 1 0,3 25-271,-29 347-320,-59 107 735,37-301 910,-84 207-1,119-353-315,-1-1 0,-30 48 0,42-76-605,-1 0-1,0-1 1,1 1-1,-1 0 0,-1-1 1,-4 5-1,7-8-77,0 1-1,0-1 1,0 1-1,0-1 1,0 0-1,0 1 1,0-1-1,0 0 1,0 0-1,0 1 1,0-1-1,0 0 1,0 0-1,0 0 1,0-1-1,0 1 1,0 0-1,0 0 1,0 0-1,0-1 1,0 1-1,0-1 1,0 1-1,0-1 1,0 1-1,0-1 1,0 1-1,0-1 1,0-1-1,-2 0 11,1 0 1,0 0-1,0 0 0,0 0 1,0 0-1,0-1 1,0 1-1,1-1 0,-1 0 1,1 1-1,-2-6 0,-6-31 45,8 29-45,-2-12-50,1-1-1,1 1 0,2 0 0,2-25 0,0 22-51,1 1 0,1 0-1,2 0 1,0 1-1,1 0 1,1 0-1,1 1 1,1 0-1,1 1 1,20-27 0,-15 26 9,0 2 0,1 0 0,0 1 0,2 0 0,0 2 0,2 1 0,-1 0 0,2 2 0,30-15 0,-38 22-17,0 1 1,0 0 0,32-6-1,-40 10-200,1 1 0,0 0 0,0 1-1,0 0 1,-1 0 0,1 0 0,0 1 0,0 1-1,-1-1 1,10 4 0,19 12-1189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3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575 202 2144,'6'-24'900,"-5"21"-654,0 0-1,0-1 1,0 1-1,-1 0 0,1 0 1,-1-1-1,1 1 1,-2-7-1,0 3 142,-1 0 0,0 0 1,-1 0-1,0 0 0,0 1 0,0-1 0,-1 1 0,0 0 1,0 0-1,0 0 0,-6-6 0,4 7-244,1-1 1,-1 1-1,0 0 0,0 1 1,-1-1-1,1 1 1,-1 1-1,0-1 0,0 1 1,0 0-1,0 1 0,-1 0 1,1 0-1,-1 0 1,1 1-1,-1 0 0,-13 0 1,4 3-55,1 0 1,-1 1 0,1 0 0,0 1-1,0 1 1,0 1 0,1 0 0,-23 13-1,20-9-110,1 1 0,0 2 0,1-1 0,0 2 0,1 0 0,-23 27 0,26-25-30,0 0 1,1 1-1,0 1 1,2 0-1,0 0 1,-12 36-1,16-38 72,1 0 0,1 0 0,1 0 0,0 1 0,1-1 0,0 1 0,2-1 1,4 31-1,-3-35 62,1 0 1,1-1 0,0 1-1,1-1 1,0 0 0,1 0-1,0-1 1,0 0 0,1 0-1,0 0 1,1-1 0,0 0-1,1 0 1,0-1 0,0 0-1,1-1 1,0 0 0,0 0-1,19 8 1,-20-11-11,0 0 0,0 0 0,1-1 0,0 0 0,-1-1 0,1 0 0,0-1 0,0 0 0,0 0 0,0-1 0,0 0 0,0-1 0,0 0 0,0-1 0,0 0 0,0-1 0,-1 0 0,1 0 0,-1-1 0,0 0 0,0 0 0,0-1 0,0-1 0,7-5 0,-3-1-36,0 0 1,0-1-1,-2 0 0,1 0 1,-2-1-1,0-1 0,-1 0 1,15-31-1,-23 44-64,-1 1 1,1-1-1,0 1 0,-1-1 1,1 1-1,-1-1 0,1 0 1,-1 1-1,0-1 1,0 1-1,0-1 0,0 0 1,0 1-1,0-1 0,0 0 1,0 1-1,-1-4 0,0 5 7,1-1 0,0 1 0,0-1 0,-1 1 0,1 0 0,0-1 0,-1 1-1,1 0 1,0-1 0,-1 1 0,1 0 0,0 0 0,-1-1 0,1 1 0,-1 0 0,1 0 0,-1 0 0,1-1-1,-1 1 1,1 0 0,0 0 0,-1 0 0,1 0 0,-1 0 0,1 0 0,-1 0 0,1 0 0,-1 0 0,1 0-1,-1 0 1,1 0 0,-1 0 0,1 1 0,-1-1 0,0 0 0,-14 9-371,10-4 289,0 0 0,0 0 1,1 0-1,0 0 1,0 1-1,1-1 0,-1 1 1,1 0-1,-4 12 1,2-5 41,1 1 1,1-1 0,-4 25-1,6-31 88,1 1 0,0-1 0,0 1 0,1-1-1,0 1 1,0-1 0,0 0 0,1 1 0,0-1 0,1 0-1,6 12 1,-7-15 17,0-1 0,0 1 0,0-1 0,1 0 0,0 0 0,-1 0 0,1 0 0,0-1 0,1 1 0,-1-1 0,0 1 0,1-1 0,-1 0 0,1-1 0,-1 1 0,1-1 0,0 1 0,0-1 0,0 0 0,0 0 0,0-1 0,0 1 0,5-1 0,-3 0 30,0-1 0,-1 1 0,1-1 0,0 0 0,-1-1 0,1 1 0,-1-1 0,1 0 0,-1 0 0,0-1 0,6-3 0,-7 3-21,-1 1 1,1-1 0,-1 0 0,0 0-1,0 0 1,0-1 0,0 1 0,0-1-1,-1 1 1,0-1 0,0 0 0,0 0-1,0 0 1,0 0 0,1-5-1,-2 1-68,0 1-1,0-1 0,-1 0 0,0 1 1,0-1-1,0 0 0,-1 1 0,-1-1 0,1 1 1,-1-1-1,0 1 0,-1 0 0,0-1 0,0 1 1,0 1-1,-1-1 0,0 0 0,-1 1 1,1 0-1,-1 0 0,-9-9 0,10 12-57,-1 0-1,1 0 0,0 1 1,-1-1-1,1 1 1,-1 0-1,0 0 1,-5-1-1,7 2 12,1 0-1,-1 1 1,0-1-1,1 1 1,-1 0-1,0-1 1,1 1-1,-1 0 0,0 1 1,1-1-1,-1 0 1,0 1-1,1 0 1,-1-1-1,-3 3 1,6-3 55,-1 0 0,1 0 0,0 1 0,-1-1 0,1 0 0,0 1 0,0-1 1,-1 0-1,1 1 0,0-1 0,0 0 0,-1 1 0,1-1 0,0 0 0,0 1 0,0-1 0,0 1 0,0-1 1,-1 0-1,1 1 0,0-1 0,0 1 0,0-1 0,0 1 0,0-1 0,0 0 0,1 1 0,-1-1 0,0 1 0,0-1 1,0 0-1,0 1 0,0-1 0,1 0 0,-1 1 0,0-1 0,0 1 0,0-1 0,1 0 0,-1 1 0,0-1 1,1 0-1,-1 0 0,0 1 0,1-1 0,17 14-170,-11-11 186,-1 0 0,1-1 1,-1 1-1,1-1 0,0-1 1,0 1-1,14 0 0,52-2 137,-70 0-141,94-8 442,-1-5 0,149-39 0,-250 55-500,0-1 1,0 0 0,0 1 0,1 0-1,-1 0 1,1 0 0,0 1 0,-5 4 0,-36 40-80,27-27 56,1 1 0,-14 25 1,25-37 86,0 1 1,1 0 0,0 0-1,1 0 1,0 1 0,1-1-1,-3 17 1,6-25 17,0 0 0,0 1-1,0-1 1,0 0 0,1 1 0,-1-1 0,1 0-1,0 0 1,-1 1 0,2-1 0,-1 0 0,0 0 0,1 0-1,-1 0 1,1 0 0,0 0 0,0-1 0,0 1 0,0-1-1,0 1 1,1-1 0,-1 0 0,1 1 0,0-2-1,0 1 1,-1 0 0,1 0 0,4 1 0,1 0 23,0 0 0,0 0 0,0 0 1,0-1-1,1 0 0,-1-1 0,1 0 1,0 0-1,13-1 0,-18 0-1,-1-1 1,0 1-1,0-1 0,1 1 1,-1-1-1,0 0 0,0 0 1,0 0-1,0-1 0,0 1 1,0-1-1,-1 1 0,1-1 0,0 0 1,-1 0-1,1 0 0,-1 0 1,0-1-1,0 1 0,0-1 1,0 1-1,0-1 0,0 0 0,-1 0 1,3-4-1,-1-3 47,0 0-1,0-1 0,-1 1 1,0-1-1,0 0 1,-2 1-1,1-16 0,-2 7-117,-1 1-1,-1 0 1,-8-33-1,9 44-54,-1 0-1,1 0 1,-1 0-1,-1 1 1,1-1-1,-1 1 0,0 0 1,-8-9-1,10 13 11,-1-1 1,1 1-1,-1 0 0,1 0 0,-1 0 0,0 0 1,1 0-1,-1 1 0,0-1 0,0 1 1,0 0-1,-1 0 0,1 0 0,0 0 0,0 1 1,0-1-1,-1 1 0,1 0 0,0 0 0,-1 0 1,-4 1-1,7-1 56,1 0 1,0 0-1,-1 0 1,1 0 0,0 0-1,0 0 1,-1 0-1,1 0 1,0 0-1,-1 0 1,1 0-1,0 0 1,0 0 0,-1 0-1,1 1 1,0-1-1,-1 0 1,1 0-1,0 0 1,0 0-1,0 1 1,-1-1-1,1 0 1,0 0 0,0 1-1,0-1 1,-1 0-1,1 0 1,0 1-1,0-1 1,0 0-1,0 1 1,0-1-1,0 0 1,0 0 0,0 1-1,0-1 1,0 0-1,0 1 1,0-1-1,0 0 1,0 1-1,0-1 1,0 0 0,0 1-1,0-1 1,0 0-1,0 0 1,0 1-1,0-1 1,1 0-1,-1 0 1,0 1-1,0-1 1,0 1 0,1 0 7,0 0 1,0 0 0,0 0 0,0-1 0,0 1 0,0 0 0,0 0-1,0 0 1,0-1 0,1 1 0,-1-1 0,0 1 0,2 0-1,11 1-9,-1-1 0,1 0 0,-1-1 0,1 0-1,22-4 1,-21 2-60,1 0 0,-1 2 0,0 0 0,18 2 1,-29-1 32,0 0 0,0 0 1,0 0-1,0 1 1,-1-1-1,1 1 1,0 0-1,-1 0 1,1 1-1,-1-1 1,0 1-1,1-1 1,-1 1-1,-1 0 1,1 0-1,0 1 0,-1-1 1,1 1-1,-1-1 1,0 1-1,0-1 1,-1 1-1,1 0 1,0 4-1,3 8-7,-2-1 0,1 1 0,-2 0 0,1 28 0,-3 5 71,-1-1 1,-10 55 0,-25 94 482,30-163-367,-1 8 239,4-23 71,0-1-1,-9 26 1,11-39-385,-3 4 527,5-16 163,2-13-327,7-40-294,35-114 1,-17 90-276,69-143-1,-82 198 19,1 1-1,2 0 1,0 2 0,2 0-1,1 1 1,1 1 0,1 0-1,37-27 1,-48 42-54,-7 4 102,1 1 0,-1 0 0,1 0 0,-1 1 0,1-1 0,0 1 0,0 1 0,1-1 1,-1 1-1,0 0 0,11-2 0,-16 4 66,0 0 1,1 0-1,-1 0 1,0 0-1,0 0 1,0 0-1,1 1 1,-1-1-1,0 0 1,0 0-1,0 1 1,0-1-1,0 1 1,1-1-1,-1 1 1,0 0-1,0-1 1,0 1-1,-1 0 1,1 0-1,0 0 1,0-1-1,0 1 1,0 0-1,-1 0 1,1 0-1,-1 0 1,1 0-1,0 0 1,-1 1-1,0-1 1,1 0-1,-1 0 1,0 0-1,1 0 1,-1 1-1,0-1 1,0 2-1,0 5 27,0 1 0,-1-1 0,1 0 0,-4 13 0,4-20-20,-8 34 86,-1-1 1,-2 1-1,-1-2 0,-2 1 1,-1-2-1,-21 34 0,29-55 64,0-1-1,0-1 0,-11 12 0,15-18-61,0 0 0,-1 0 0,1 0 0,-1 0 0,1-1 0,-1 1 1,0-1-1,0 0 0,0 0 0,-1-1 0,-5 3 0,8-4-95,1 0 0,0 1-1,-1-1 1,1 0 0,0 0 0,0 0 0,-1 0 0,1-1 0,0 1 0,-1 0 0,1 0-1,0-1 1,0 1 0,-1-1 0,1 1 0,0-1 0,0 0 0,0 1 0,0-1 0,0 0-1,0 0 1,0 1 0,0-1 0,0 0 0,0 0 0,0 0 0,1 0 0,-1-1 0,0 1 0,1 0-1,-1 0 1,1 0 0,-1 0 0,1-1 0,-1 1 0,1 0 0,0 0 0,0-3 0,-1-2-175,0 0 1,1 1 0,0-1 0,0 0 0,1 1 0,0-1 0,1-7 0,0 6 85,0 1 0,0 0 0,1 0 0,-1 0 1,2 0-1,-1 0 0,0 1 0,1-1 0,0 1 0,0 0 1,1 0-1,0 1 0,-1-1 0,1 1 0,1 0 0,7-5 0,4 0 6,1 1 0,0 1 0,1 0-1,19-4 1,14-5-147,4-5 584,96-51 1,-74 25-59,-68 39-204,0 1 1,-1-2-1,0 1 1,0-1-1,9-12 0,-17 19-67,1 0 0,-1 0 0,0 0 0,0 0-1,1 0 1,-1-1 0,-1 1 0,1 0-1,0-1 1,-1 1 0,1-1 0,-1 1 0,0-1-1,1 1 1,-1-1 0,0 1 0,-1-1-1,0-3 1,1 4-23,-1 1 1,1 0-1,-1 0 0,1 0 1,-1 0-1,0 0 0,1 0 1,-1 0-1,0 0 0,0 0 1,0 0-1,0 0 0,0 0 1,0 1-1,-2-2 0,1 1-27,0 0 0,0 0 0,-1 0 0,1 1 0,0-1 1,0 1-1,-1 0 0,1 0 0,0-1 0,-1 2 0,-2-1 0,-3 1-12,-1 1 1,1-1 0,0 2-1,0-1 1,0 1 0,1 0-1,-1 1 1,1-1-1,0 2 1,-9 5 0,1 2 65,1 0 1,0 1-1,-20 25 0,28-30-11,0 0-1,0 0 0,1 1 0,0 0 0,1 0 0,-6 15 1,8-18 34,0 0 1,1 1-1,0 0 1,0-1-1,0 1 1,1-1 0,0 1-1,0 0 1,0-1-1,1 1 1,2 6-1,-3-11-6,1 1 0,-1-1 0,1 0 0,0 0 0,0 0-1,0 0 1,0 0 0,0 0 0,0 0 0,0-1-1,1 1 1,-1 0 0,1-1 0,-1 1 0,1-1-1,0 1 1,-1-1 0,5 2 0,-3-2-11,0 0 1,-1 0-1,1 0 0,0-1 0,0 1 1,0-1-1,0 0 0,0 0 1,0 0-1,0 0 0,0-1 1,4 0-1,7-3 25,-1-1 1,1 0-1,-1-1 0,20-11 0,-27 13-29,149-78 305,-8 17-421,-100 46-65,-43 17 114,0 1-1,0-1 1,0 1 0,0 0 0,0 0-1,0 0 1,7 0 0,-10 1 30,0 0 0,0 1 0,0-1 1,0 0-1,0 0 0,0 1 0,0-1 0,0 1 0,0-1 0,0 1 1,0-1-1,-1 1 0,1 0 0,0-1 0,0 1 0,0 0 1,-1 0-1,1 0 0,0-1 0,-1 1 0,1 0 0,-1 0 0,1 0 1,-1 0-1,1 0 0,-1 0 0,0 0 0,1 0 0,-1 0 1,0 0-1,0 0 0,0 0 0,0 2 0,4 31 18,-2-8 185,10 41-1,-10-60-88,0 0 1,1 1-1,0-1 0,0-1 0,0 1 0,1 0 1,0-1-1,0 0 0,1 1 0,6 5 0,-9-10-42,0 0-1,1 0 0,-1 0 0,1 0 1,0-1-1,-1 1 0,1-1 0,0 0 0,0 0 1,0 0-1,0 0 0,0 0 0,0 0 1,0-1-1,0 0 0,1 1 0,-1-1 1,0 0-1,0-1 0,4 0 0,1 0 20,1-1 0,-1-1 0,1 0 0,-1 0 0,0-1-1,7-4 1,36-22-53,-2-1 0,54-48-1,-95 74-322,-1-2 0,1 1-1,-1-1 1,-1 0 0,1 0 0,-1-1-1,-1 1 1,7-11 0,-10 14-186,-1 0 1,1 0-1,0 0 1,-1 0-1,0 0 0,0-1 1,0 1-1,0 0 1,-1-1-1,0 1 1,0 0-1,0-1 1,0 1-1,-1 0 0,1-1 1,-2-4-1,-6-25-3432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0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6048,'0'0'115,"-6"-3"819,5 3-899,1 0 0,0 0 0,0 0 0,0 0 0,-1 0 0,1 0 0,0 0 0,0 0 0,-1 0-1,1 0 1,0 0 0,0 0 0,0 0 0,-1 0 0,1 0 0,0 0 0,0 1 0,0-1 0,-1 0 0,1 0-1,0 0 1,0 0 0,0 0 0,0 0 0,0 1 0,-1-1 0,1 0 0,0 0 0,0 0 0,0 0 0,0 1-1,0-1 1,0 0 0,0 0 0,-1 0 0,1 1 0,0-1 0,0 0 0,0 0 0,0 0 0,0 1 0,0-1-1,0 0 1,0 0 0,0 0 0,0 1 0,0-1 0,5 98 4002,30 168 0,0 60-1551,-32-292-2441,0 2-44,-1 0 0,-6 60 0,0-83-2839,1-2 759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39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271 325 2816,'-16'-22'2800,"14"36"-2198,-1 1 1,0-1-1,-1 0 1,-1 0-1,-7 14 0,1 1-158,-1 5-128,-115 302 2494,114-302-2468,-50 129 2350,63-162-2271,1-2-112,4-9 56,11-25-57,57-134-428,107-183 0,-127 257-74,-15 26-205,54-76 0,-87 139 339,-1 1 1,0 0-1,1 0 0,6-5 1,-11 10 40,1-1 0,0 0 1,0 0-1,0 1 0,0-1 0,0 0 0,0 1 1,0-1-1,0 1 0,1-1 0,-1 1 1,0 0-1,0-1 0,0 1 0,0 0 0,1 0 1,-1 0-1,0 0 0,0 0 0,0 0 1,1 0-1,-1 0 0,0 1 0,0-1 1,0 0-1,0 1 0,0-1 0,0 1 0,1-1 1,0 2-1,1 0 14,-1 1 1,0 0-1,1-1 1,-1 1 0,0 0-1,0 0 1,-1 0-1,1 0 1,-1 1-1,1-1 1,-1 0-1,0 1 1,0-1-1,0 7 1,1 6 160,0 32 1,-2-41-126,-2 27 196,-1 0-1,-1 0 0,-2-1 1,-2 0-1,-1 0 0,-1 0 1,-2-1-1,-25 48 0,30-65 64,-16 22-1,20-33-180,-1 0 0,1 0-1,-1 0 1,0 0 0,0-1 0,0 1-1,0-1 1,-8 4 0,11-6-76,-1 0-1,1 0 1,0-1 0,-1 1 0,1-1-1,-1 1 1,1-1 0,-1 0 0,1 0-1,-1 1 1,1-1 0,-1 0 0,1 0-1,-1 0 1,1-1 0,-1 1 0,1 0 0,-1 0-1,1-1 1,-3 0 0,2 0-17,0-1 0,1 1 0,-1 0 0,1-1 0,-1 1 0,1-1 0,-1 1 0,1-1 0,0 0 0,0 1 0,0-1 0,0 0 0,-1-3 0,0 0-68,0 0 0,1 0 0,-1 0 0,1 0 0,1-1 0,-1 1 1,1 0-1,0-1 0,0 1 0,1-11 0,1 9-19,1 1-1,-1-1 0,1 1 1,0 0-1,1 0 1,-1 0-1,1 0 1,0 1-1,1-1 1,-1 1-1,1 0 1,10-8-1,-2 3-34,1 1 0,0 0-1,0 1 1,17-7 0,14-4-26,78-20 0,48-1 55,-25 7 194,27-24 187,-171 56-272,2 0 34,-1 0-1,0 0 1,0 0-1,0-1 1,0 0 0,0 0-1,0 0 1,0 0-1,2-3 1,-16 5-13,1 2-11,-1 1-1,1 1 1,1 0-1,-1 0 1,0 1 0,-11 8-1,2-2 73,-12 6 80,1 2-1,-34 27 0,48-33-117,1 1-1,0 1 1,1 0 0,0 1 0,-11 17 0,22-28-38,0 0 0,0 0-1,1 0 1,0 0 0,0 0 0,0 1 0,-1 9-1,2-14-24,1-1 0,0 1 0,0 0 0,0 0 0,0 0 0,0 0 0,0 0 0,0-1 0,1 1 0,-1 0 0,0 0 0,0 0 0,1-1 0,-1 1 0,0 0 0,1 0 0,-1-1 0,1 1 0,-1 0 0,1 0 0,-1-1 0,2 2 0,-1-2 8,1 1 1,-1-1-1,1 1 0,-1-1 1,1 1-1,0-1 1,-1 0-1,1 0 1,-1 0-1,1 0 1,-1 0-1,1 0 0,0 0 1,-1-1-1,1 1 1,-1-1-1,3 0 1,6-2 27,0-1 0,0-1 0,-1 1 0,12-9 0,37-27 147,-45 31-184,141-113-87,-147 119-56,-4 7-189,-4 13-70,1-16 442,-14 162-52,14-160 16,0 1-1,0 0 1,0-1-1,1 1 1,-1 0-1,1-1 1,0 1-1,0-1 1,0 1-1,3 5 1,-3-9-2,-1 1 0,1 0-1,-1-1 1,1 1 0,-1-1 0,1 1 0,-1-1 0,1 1 0,-1-1 0,1 1 0,-1-1 0,1 0 0,0 1 0,-1-1 0,1 0-1,0 1 1,0-1 0,-1 0 0,1 0 0,0 0 0,-1 0 0,1 0 0,0 0 0,0 0 0,-1 0 0,1 0 0,0 0 0,0 0-1,-1 0 1,1 0 0,0-1 0,-1 1 0,1 0 0,1-1 0,1-1 21,1 0-1,-1 0 1,0-1 0,6-4-1,-7 5-1,79-81 65,-55 53-70,53-45 1,33-11 56,-75 64-554,-42 31 406,1-1 1,-4 13-1,0 2 27,5-15 47,1-1 1,0 1 0,0-1 0,1 1-1,0 0 1,0-1 0,1 1 0,0 0-1,1 0 1,-1-1 0,1 1-1,1 0 1,0-1 0,0 1 0,0-1-1,1 1 1,0-1 0,0 0 0,5 7-1,-6-12 12,0 1 0,0-1 0,1 1-1,-1-1 1,1 0 0,-1 0-1,1 0 1,0 0 0,-1 0 0,1-1-1,0 1 1,0-1 0,0 0 0,1 0-1,-1 0 1,0 0 0,0-1 0,0 1-1,1-1 1,-1 0 0,0 0-1,1 0 1,-1 0 0,6-1 0,0-1 0,1-1 1,-1 0 0,0 0-1,0 0 1,-1-1-1,1 0 1,11-8 0,6-7 43,-1 0 1,0-2-1,-1-1 1,-2 0-1,23-30 1,-31 33-89,0 0-1,19-38 1,-31 46-234,-1 9 112,1 4 7,8 5-18,6 3 157,-6-5-36,-1 1-1,13 11 0,-19-14 31,0 0-1,0 0 0,0 0 0,-1 1 1,1-1-1,-1 1 0,0 0 1,0 0-1,0-1 0,1 6 0,0 3-1,0 0 0,-1 0-1,-1 0 1,1 13-1,-2-14-2,1 0-1,0 0 1,1 0-1,6 21 1,-7-30 18,-1-1 1,1 0-1,-1 0 1,1 1-1,0-1 0,-1 0 1,1 0-1,0 0 1,0 0-1,0 0 0,0 0 1,0 0-1,0-1 1,0 1-1,0 0 0,0 0 1,0-1-1,1 1 1,-1-1-1,0 1 0,0-1 1,1 1-1,-1-1 1,0 0-1,0 0 0,1 1 1,-1-1-1,0 0 1,3-1-1,1 1 41,0-1 1,1 0-1,-1-1 1,0 1-1,0-1 1,4-2-1,29-14 22,-2-2 1,-1-1-1,55-43 0,-74 50-60,0 0 0,-1-2 0,-1 1-1,0-2 1,14-23 0,50-96 11,-69 118-77,10-21-235,-19 39 283,0-1-1,0 1 1,1 0 0,-1 0-1,0-1 1,0 1-1,0 0 1,0-1 0,1 1-1,-1 0 1,0 0-1,0-1 1,1 1-1,-1 0 1,0 0 0,1 0-1,-1-1 1,0 1-1,0 0 1,1 0-1,-1 0 1,0 0 0,1 0-1,3 6-148,-3 18-31,-4 26 160,-3-1-1,-15 65 1,10-58 16,-26 122 149,25-131 203,-30 75 0,39-115-104,6-15-119,9-20-25,-1 5-52,30-59 55,-33 69-124,0 1 0,1-1 0,0 2-1,14-15 1,-10 14-223,0 1-1,0 0 0,1 1 0,1 1 1,21-12-1,-22 15-1089,-1 0 1,1 2-1,26-7 0,-13 7-495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23 8384,'-13'-22'3808,"8"30"-3328,2 0-1024,6 3 192,-3 8-2880,10 8 1792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3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54 1664,'2'-1'455,"0"-1"0,-1 0-1,1 0 1,-1 1 0,0-1 0,1 0 0,-1 0 0,0 0 0,0 0-1,0 0 1,-1-1 0,1 1 0,0 0 0,-1 0 0,1 0-1,-1-1 1,0 1 0,0 0 0,0-1 0,0-1 0,0 3-412,0 1 0,0 0 1,0 0-1,0-1 0,0 1 1,0 0-1,0 0 0,0-1 1,0 1-1,0 0 0,0 0 1,0-1-1,0 1 0,0 0 1,0 0-1,0 0 0,0-1 1,0 1-1,0 0 0,0 0 1,-1-1-1,1 1 0,0 0 1,0 0-1,0 0 0,0-1 1,0 1-1,-1 0 0,1 0 0,0 0 1,0 0-1,0-1 0,-1 1 1,1 0-1,0 0 0,0 0 1,-1 0-1,1 0 0,0 0 1,0 0-1,-1 0 0,1 0 1,0 0-1,0 0 0,-1 0 1,1 0-38,-1 0-1,1 1 1,-1-1 0,1 0 0,0 1 0,-1-1-1,1 0 1,0 1 0,-1-1 0,1 1 0,0-1 0,-1 1-1,1-1 1,0 1 0,0-1 0,0 1 0,-1-1 0,1 1-1,0-1 1,0 1 0,0-1 0,0 1 0,0-1-1,0 2 1,2 35-111,2 0-1,2 1 1,11 40-1,0-1 134,133 581 1476,-148-653-1320,0 0 0,-1 0 0,0 1 1,0-1-1,0 0 0,-1 1 0,0-1 0,0 0 1,0 1-1,-2 8 0,2-14-133,0 1-1,-1 0 1,1 0-1,-1-1 0,1 1 1,-1 0-1,1-1 1,-1 1-1,0 0 1,1-1-1,-1 1 1,0-1-1,1 1 1,-1-1-1,0 1 0,0-1 1,1 0-1,-1 1 1,0-1-1,0 0 1,0 0-1,1 1 1,-1-1-1,0 0 1,0 0-1,0 0 0,0 0 1,0 0-1,1 0 1,-1 0-1,0 0 1,-2-1-1,-4-1 175,-1 1 0,-13-7-1,9 4-88,-324-72 40,323 73-336,9 3-64,-1-1 0,1 1 0,0-1 0,-1 0 0,1-1 0,0 1 0,0-1 0,-1 0 0,1 0 0,1 0 0,-1 0 0,0-1 0,-3-3 0,6 6 67,1 0-1,-1-1 1,1 1 0,0-1 0,-1 1 0,1-1 0,0 1-1,-1-1 1,1 1 0,0-1 0,0 1 0,0-1-1,-1 1 1,1-1 0,0 1 0,0-1 0,0 1 0,0-1-1,0 0 1,0 1 0,0-1 0,0 1 0,0-1 0,0 1-1,1-1 1,-1 1 0,0-1 0,0 1 0,0-1-1,1 1 1,-1-1 0,0 1 0,0-1 0,1 1 0,0-1-1,6-4-2252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4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51 3808,'-11'-8'1267,"10"7"-1113,0 0-1,0 0 1,0 0 0,0 0-1,1 1 1,-1-1-1,0 0 1,0 0 0,-1 1-1,1-1 1,0 1 0,0-1-1,0 1 1,0 0 0,0-1-1,-1 1 1,1 0 0,-1-1-1,-9 3 4343,21 3-4277,1-1-1,0 0 1,-1-1-1,1-1 1,1 1-1,-1-2 1,17 1-1,80-6 350,-88 3-494,357-45-1322,-336 40-160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2496,'-3'1'-30,"-28"5"5344,30-5-5010,0-1 0,0 0 0,0 0 0,0 0 0,0 1 0,0-1 0,0 0 0,0 1 0,0-1 0,0 1 0,1-1 0,-1 1 0,0 0 0,0-1 1,0 1-1,1 0 0,-1-1 0,0 1 0,0 0 0,0 1 0,2-2-257,0 1 0,0-1 0,0 1 0,-1-1 0,1 1 0,0-1 0,0 0 0,0 1-1,0-1 1,0 0 0,0 0 0,0 0 0,0 0 0,2 0 0,0 0 92,24 3 105,1-1 1,48-5 0,-6 1-142,282 21 750,-351-19-907,1 0-123,0 0 0,0 1-1,0-1 1,0 0 0,0 0 0,-1 0 0,1 0 0,0-1 0,0 1-1,0-1 1,0 1 0,2-2 0,0 2-1236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5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4800,'-23'7'1557,"10"2"2411,13-9-3931,9 3 2093,-3 1-1502,0-3-304,1 0 1,0-1 0,0 0 0,0 0 0,0 0-1,0-1 1,7-1 0,6-1 133,180-2 989,-168 6-1408,0 3 0,0 0 0,0 2 0,36 12 0,-58-15-16,0 1-1,0 0 1,0 1 0,0 0 0,12 9-1,-17-10-621,0 0 0,-1 0-1,7 7 1,-10-10 190,0 1-1,0-1 1,0 0 0,-1 1-1,1-1 1,0 1 0,-1-1-1,1 1 1,-1-1 0,1 1-1,-1 1 1,4 9-1660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5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 5888,'-8'4'2688,"29"-8"-2336,-6 0 1760,-2 8-1216,17-8 1056,4 0-1120,26 1 512,1 3-769,8-5-351,-3 10-192,-10-5 32,-3 0-32,-15 3-160,-7 5 64,-11 0-2655,3 4 1503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419 627 2720,'1'-1'253,"-1"0"0,1-1 0,0 1 0,-1 0 0,1 0-1,-1-1 1,1 1 0,-1 0 0,0-1 0,1 1 0,-1 0 0,0-1 0,0 1 0,0 0 0,0-1 0,0 1 0,0 0 0,-1-1-1,1 1 1,0 0 0,-1-1 0,1 1 0,-1 0 0,1 0 0,-1-1 0,1 1 0,-1 0 0,0 0 0,0 0 0,-1-2 0,-1 0-52,1-1 0,-1 1 0,0 0 0,0 0 0,-1 0 0,1 0 0,0 1 1,-1-1-1,0 1 0,-3-2 0,-1 2-71,0-1 1,0 2-1,-1-1 1,1 1-1,0 0 1,0 1-1,-16 1 0,-58 9 333,80-10-444,-13 3-71,-1 1-1,1 0 1,0 1-1,0 0 1,1 2 0,0-1-1,0 2 1,0 0-1,1 0 1,0 1-1,-12 12 1,22-18 18,0-1 1,0 1-1,1 0 1,-1 1-1,1-1 1,0 0-1,0 1 1,0-1-1,-3 6 1,5-7 39,0-1 1,-1 1-1,1-1 1,0 0-1,0 1 1,0-1 0,0 1-1,0-1 1,0 1-1,1-1 1,-1 1-1,0-1 1,1 0-1,-1 1 1,1-1-1,-1 0 1,1 1 0,-1-1-1,1 0 1,0 0-1,0 1 1,0-1-1,0 0 1,0 0-1,0 0 1,0 0 0,0 0-1,0-1 1,2 2-1,4 3 79,0-1 0,1-1 0,-1 0 0,1 0-1,0 0 1,-1-1 0,1 0 0,0 0 0,0-1-1,11 0 1,-3 0 92,0-1 0,0-1 1,0 0-1,21-6 0,-28 6-103,-1-1 0,0 0 1,0-1-1,0 0 0,0 0 1,-1-1-1,1 0 0,-1 0 1,0-1-1,0 0 0,-1 0 1,1 0-1,-1-1 0,8-10 0,-1-1 19,-2-1-1,0 0 0,-1-1 0,0 0 0,-2-1 0,11-35 0,-9 15 61,-1-1 0,6-62 0,-13 80-102,-1 0-1,-1-1 0,-2 1 1,-3-24-1,2 33-98,0 1 1,-1-1 0,0 1-1,-1-1 1,0 1-1,-1 1 1,-14-22-1,17 30 5,0 0 0,-1 0 0,0 0 0,0 0 0,0 0 0,0 1 0,0-1 0,-1 1 0,0 0 0,1 1 0,-1-1 0,0 1-1,-1 0 1,1 0 0,0 1 0,0-1 0,-1 1 0,1 0 0,-1 1 0,1-1 0,-1 1 0,1 0 0,-1 0 0,1 1 0,-9 1 0,7 0-49,0 0 0,-1 1 1,1-1-1,0 1 1,0 1-1,0-1 1,1 1-1,-11 8 1,14-10-271,0 1 0,-1 0 1,1 0-1,0 0 1,0 1-1,1-1 1,-1 1-1,1-1 1,0 1-1,-1 0 0,2 0 1,-1 0-1,0 0 1,1 0-1,0 0 1,-2 9-1,6 22-2043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8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10 960 3392,'-1'0'161,"0"-1"-1,1 1 1,-1-1 0,1 1-1,-1 0 1,1-1 0,-1 1-1,1-1 1,-1 0 0,1 1-1,-1-1 1,1 1 0,-1-1-1,1 0 1,0 1 0,-1-1-1,1 0 1,0 1 0,0-1-1,0 0 1,0 1 0,-1-1-1,1 0 1,0 1 0,0-1-1,0 0 1,0 0 0,0 1-1,1-2 1,6-26 2713,-5 22-2835,11-42 1645,-5 18-723,20-49-1,42-56 381,10-23-581,-59 106-701,52-114 72,-58 138-258,1 0-1,1 1 1,35-41 0,-43 58 21,0 1 1,0 1 0,1-1 0,0 2 0,0-1 0,1 2 0,17-9 0,-24 12 104,1 1 1,0 0 0,0 0-1,0 1 1,0-1 0,0 1-1,0 0 1,0 1 0,1-1-1,-1 1 1,0 0 0,0 0-1,1 1 1,-1-1 0,0 1-1,0 0 1,0 1 0,0-1-1,0 1 1,5 2 0,-8-2 0,0 0 0,0 0 0,1-1 1,-2 1-1,1 1 0,0-1 1,0 0-1,-1 0 0,1 1 1,-1-1-1,1 1 0,-1-1 0,0 1 1,0-1-1,0 1 0,-1 0 1,1 0-1,-1-1 0,1 5 1,0 2 42,-1-1 1,0 1-1,-1 0 1,-2 17 0,-2-7 172,-1-1 1,0 1 0,-2-2-1,0 1 1,-1-1 0,0 0 0,-2-1-1,0 0 1,0 0 0,-19 17-1,23-26-138,0 0-1,0 0 0,-1-1 0,-1 0 0,1-1 1,-1 1-1,1-2 0,-1 1 0,-1-1 0,1-1 1,-12 4-1,15-6-118,-1 1 0,0-2-1,1 1 1,-1-1 0,0 0 0,1 0 0,-1 0 0,0-1 0,1 0 0,-1-1 0,1 0 0,-1 0 0,1 0-1,0 0 1,0-1 0,0 0 0,-8-5 0,8 3-223,4 3-248,0 1 0,0 0 1,0-1-1,0 1 1,0 0-1,-1 0 0,-3-1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49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3 3648,'0'0'79,"1"-1"0,-1 1 0,0 0 0,0 0 0,1 0 0,-1 0-1,0 0 1,0-1 0,1 1 0,-1 0 0,0 0 0,1 0 0,-1 0 0,0 0 0,0 0 0,1 0 0,-1 0 0,0 0 0,1 0 0,-1 0 0,0 0 0,1 0-1,-1 0 1,0 0 0,0 0 0,1 0 0,-1 1 0,0-1 0,1 0 0,-1 0 0,4 10 2883,-3 13-766,-5-7-1598,0 0 1,-1 0-1,-10 22 0,-5 14-202,6-12 40,8-26-260,1 1 0,0-1 1,1 1-1,1 0 0,-3 29 1,6-43-161,0 0 1,0 0 0,0-1 0,0 1-1,1 0 1,-1 0 0,0 0 0,0 0 0,0 0-1,1 0 1,-1-1 0,1 1 0,-1 0-1,1 0 1,-1-1 0,1 1 0,-1 0 0,1-1-1,-1 1 1,1 0 0,0-1 0,-1 1 0,1-1-1,0 1 1,0-1 0,-1 1 0,1-1-1,0 1 1,0-1 0,0 0 0,0 0 0,-1 1-1,1-1 1,0 0 0,0 0 0,1 0-1,3 0 61,1 0 0,-1 0 0,1-1-1,8-2 1,-9 3-90,69-18 39,21-2 186,-78 17-598,0 1 0,1 1 0,27 2 0,-42-1-91,-1 0 1,1 0-1,0 1 1,-1-1-1,1 1 0,-1 0 1,1-1-1,-1 1 1,1 0-1,1 2 0,7 7-2077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0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6720,'2'36'4762,"1"31"-2900,3 13-508,0 25 118,-2 69 949,-4-171-2319,0 0 0,0 0 0,0 0 0,0 0 0,1 0 0,0 0 0,1 4 0,-2-7-81,0 0 0,0 0 0,0 0 0,1 0 0,-1 0 0,0 0 0,0 0 0,0 0-1,0 0 1,1 0 0,-1 0 0,0 0 0,0 0 0,0 0 0,0 0 0,1 0 0,-1 0-1,0 0 1,0 0 0,0 0 0,0 0 0,0-1 0,1 1 0,-1 0 0,0 0-1,0 0 1,0 0 0,0 0 0,0 0 0,0 0 0,1-1 0,-1 1 0,0 0 0,0 0-1,0 0 1,0 0 0,0 0 0,0-1 0,0 1 0,0 0 0,0 0 0,0 0 0,0 0-1,0-1 1,0 1 0,0 0 0,0 0 0,15-35 179,2 2-1,1 0 1,36-49 0,-34 51-252,-5 8-56,46-63-271,-54 77 262,1 1 1,-1 0 0,2 0-1,-1 0 1,1 1 0,19-12-1,-26 18 98,0 0 0,0 0 0,1 0 0,-1 0 0,0 1 0,1-1 0,-1 1 0,0-1 0,1 1 0,-1 0 0,0 0 0,1 0 0,-1 0 0,1 0 0,-1 0 0,0 1 0,1-1 0,-1 1 0,0 0 0,1-1 0,-1 1 0,0 0-1,0 1 1,0-1 0,0 0 0,0 0 0,0 1 0,0 0 0,0-1 0,-1 1 0,1 0 0,-1-1 0,3 4 0,-1 0 6,0-1 0,0 1 1,-1 0-1,1 1 0,-1-1 0,0 0 0,0 1 1,-1-1-1,0 1 0,0 0 0,0-1 0,0 1 1,-1 6-1,0-6 32,-1 0 1,0 0 0,0-1 0,0 1-1,-1 0 1,0-1 0,0 1-1,0-1 1,-1 0 0,0 0-1,0 0 1,0 0 0,0 0-1,-1-1 1,0 1 0,0-1-1,0 0 1,0 0 0,-1 0 0,0-1-1,0 0 1,0 0 0,0 0-1,0 0 1,-7 2 0,10-5 18,1 1-1,-1-1 1,1 1 0,-1-1 0,0 0-1,0 0 1,1 0 0,-1 0 0,0 0 0,1 0-1,-1 0 1,-2-1 0,3 0-27,1 1 0,-1 0 0,0 0 0,1-1 0,-1 1 0,1 0 0,-1-1 0,1 1 0,-1 0 0,1-1 0,-1 1 0,1-1 0,-1 1 0,1-1 0,-1 1 0,1-1 0,0 1 0,-1-1 0,1 1 0,0-1 0,0 0 0,-1 1 0,1-1 0,0 0 0,0 1 0,0-1 0,0 1 0,0-2 0,0 1-7,0 1-1,0-1 1,0 1-1,1-1 0,-1 1 1,0 0-1,1-1 1,-1 1-1,0-1 1,1 1-1,-1-1 0,0 1 1,1 0-1,-1-1 1,1 1-1,-1 0 0,0-1 1,1 1-1,-1 0 1,1 0-1,-1 0 1,1-1-1,-1 1 0,1 0 1,0 0-1,-1 0 1,1 0-1,-1 0 0,1 0 1,-1 0-1,1 0 1,-1 0-1,2 0 1,17 2 178,-5 1-101,0 0 1,0 2-1,-1-1 0,25 14 0,48 33-157,-78-46 50,-5-3-469,1 0 1,-1-1-1,1 1 0,-1-1 0,5 2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0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3232,'0'-12'9610,"1"13"-9018,5 1-453,0 0 1,0-1-1,0 0 0,0 0 0,0-1 0,12 1 0,-2-1 13,76 3 218,113-11 1,150-13-72,-312 19-268,367-8 122,0 16 319,-390-5-366,1-1 0,22-3 0,-29 1-1926,-1 0 0,15-6 0,-15 7-462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274 512 2496,'0'0'59,"0"-1"0,0 0-1,1 0 1,-1 0 0,0 0 0,0 1-1,1-1 1,-1 0 0,0 0 0,1 1 0,-1-1-1,1 0 1,-1 1 0,1-1 0,-1 0 0,1 1-1,1-2 1,-2 2 32,0-1 1,1 1-1,-1 0 0,1-1 0,-1 1 0,0-1 0,1 1 0,-1-1 1,0 1-1,1-1 0,-1 1 0,0-1 0,0 1 0,1-1 1,-1 1-1,0-2 0,0 2-9,0 0-1,0-1 1,0 1 0,0 0 0,0 0-1,0-1 1,0 1 0,0 0 0,0 0-1,0-1 1,0 1 0,0 0 0,-1 0-1,1-1 1,0 1 0,0 0 0,0 0-1,0-1 1,0 1 0,-1 0 0,1 0-1,0 0 1,0-1 0,0 1 0,-1 0-1,1 0 1,0 0 0,0 0 0,-1 0-1,1 0 1,0-1 0,0 1 0,-1 0-1,1 0 1,0 0 0,0 0 0,-1 0-1,1 0 1,0 0 0,0 0 0,-1 0-1,1 0 1,0 0 0,-1 0 0,-12 5 1448,10-4-1465,-11 6 372,1 0 0,0 1-1,0 1 1,0 0-1,1 0 1,0 2 0,-12 13-1,-66 85 834,78-93-1112,-18 32 0,27-43-142,1-1 0,0 1 0,0 0 0,0-1 0,1 1 0,0 0-1,0 0 1,0 0 0,0 0 0,1 0 0,0 0 0,1 8 0,-1-11 4,0 0 1,0-1 0,1 1-1,-1-1 1,1 1 0,0-1-1,-1 0 1,1 1 0,0-1-1,0 0 1,0 1 0,0-1-1,0 0 1,0 0 0,0 0-1,0 0 1,0 0 0,0 0-1,1 0 1,-1 0 0,0 0-1,1-1 1,-1 1 0,1 0 0,-1-1-1,1 1 1,-1-1 0,1 0-1,-1 1 1,1-1 0,-1 0-1,2 0 1,2 0 39,0 0 1,0-1-1,0 0 0,0 1 0,0-2 1,0 1-1,-1 0 0,1-1 1,5-3-1,-2 0-13,1 0 1,-1-1-1,0 0 1,0-1-1,-1 0 1,0 0 0,0 0-1,10-17 1,4-7 145,15-33-1,-26 47-72,3-7-59,-2-1-1,0 0 1,-1 0 0,-2-1-1,0 0 1,-2-1-1,-1 0 1,-1 1 0,-1-2-1,-1-38 1,-4 26-30,-12-68 1,11 92-130,0 1 0,-1 0 0,-1 0 0,-1 1 1,0-1-1,-1 1 0,-13-21 0,17 31 44,0 0 1,-1 0-1,1 1 1,-1-1-1,1 0 1,-6-3-1,8 7 17,0-1 0,-1 0 0,1 0 0,0 1 0,-1-1 0,1 1 0,-1-1 0,1 1 0,-1-1 0,1 1 0,-1 0-1,1 0 1,-1 0 0,1 0 0,-1 0 0,1 0 0,-1 0 0,1 1 0,0-1 0,-1 0 0,1 1 0,-1-1 0,1 1 0,-3 1 0,1-1-130,1 1 1,-1 0-1,1 0 1,0 1-1,0-1 1,-1 0-1,2 1 1,-1-1 0,0 1-1,0-1 1,1 1-1,-1 0 1,1 0-1,-2 4 1,1 2-634,-1 0 0,1 1 1,-1 15-1,2 22-1104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38 1984,'-1'-3'243,"1"1"1,-1-1-1,1 1 1,-1 0-1,1-1 1,0 1-1,0-5 1,0 7-75,0-1 1,0 1-1,0-1 1,0 0-1,0 1 1,0-1-1,0 1 1,0-1-1,1 1 1,-1-1-1,0 1 1,0-1-1,0 1 1,1-1-1,-1 1 1,0-1-1,0 1 1,1-1-1,-1 1 1,0-1 0,1 1-1,-1 0 1,1-1-1,-1 1 1,1-1-1,-1 1 1,1 0-1,0-1 1,2 20 2235,-5 13-1561,-1 0 0,-2-1 0,-14 50 0,-11 15-176,-4 13 173,-5 85 578,37-186-1327,1 1 0,0-1 0,1 0 0,0 0 0,1 14 0,-1-20-59,1 1-1,-1-1 0,1 0 0,-1 0 1,1 0-1,0 0 0,0 1 1,0-1-1,0 0 0,0-1 0,1 1 1,-1 0-1,1 0 0,-1 0 1,1-1-1,-1 1 0,1-1 0,0 1 1,0-1-1,0 0 0,0 0 1,0 0-1,0 0 0,0 0 0,3 1 1,0-1 3,-1 0 0,1 0 0,0-1-1,-1 0 1,1 0 0,0 0 0,-1 0 0,9-2 0,38-12 5,-15 3-27,-17 6-189,55-9-94,-66 12-862,1 2-1,-1-1 1,0 1 0,1 0 0,-1 1 0,12 2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72 6816,'-23'-19'3072,"36"19"-2656,-3-3 1792,2 3-1280,14-3 768,5-2-992,9-3-65,-2 5-351,0-9-192,3 4-64,-3 0-128,0 8 64,-7-3-1599,-6 6 895,-7-3-4480,0 8 2880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6 116 4064,'-5'-12'7354,"5"12"-7209,1-1-1,-1 0 1,0 1-1,1-1 0,-1 1 1,1-1-1,-1 1 1,0-1-1,1 1 0,-1 0 1,1-1-1,0 1 1,-1-1-1,1 1 0,-1 0 1,1 0-1,0-1 1,-1 1-1,1 0 0,0 0 1,-1 0-1,1 0 0,0 0 1,-1-1-1,1 1 1,0 0-1,-1 1 0,1-1 1,0 0-1,38 0 223,4 0-79,104-9-176,78-5 10,-175 10 62,-1-2-1,90-23 0,-136 28-100,0 0 1,-1 0 0,1 0 0,-1 0-1,0 0 1,1-1 0,2-2-1,-5 4-182,1 0 0,-1-1 0,1 1 0,-1-1 0,1 1 0,-1-1 0,0 1 0,1-1 0,-1 1 0,1-1 0,-1 0 0,0 1 0,0-1 0,1 1 0,-1-1 0,0 0 0,0 1 0,0-1 0,0 0 0,0 1 0,0-1-1,0 0 1,0 1 0,0-1 0,0 1 0,0-1 0,0 0 0,-1 0 0,1-3-1447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4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39 2400,'-2'1'157,"0"0"0,-24-9 10464,27 8-10500,26 3 747,0-1 0,1-2 0,48-5 0,-61 4-751,93-9 127,120-5-334,-206 13-1376,-4-3 389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40 5632,'-8'0'880,"5"0"139,-1-1 1,1 1-1,-1 0 0,0 1 0,1-1 1,-1 0-1,-6 3 0,23-10 2997,22-3-3755,-15 5 38,3-1-215,0 1 0,0 1 0,1 1 0,34 0 0,-19 4-323,74 11-1,-111-11 5,1-1-124,1 1 0,-1-1 0,0 1 0,1 0 0,-1 0 0,0 0 0,5 3 0,5 13-6533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375 613 2080,'0'-1'69,"0"0"0,0-1 0,0 1 1,0 0-1,-1 0 0,1-1 0,0 1 0,0 0 0,-1 0 0,1 0 1,-1 0-1,1 0 0,-1-1 0,0 1 0,0-1 0,-5-9 1390,4 9-1091,-1 0-1,1 0 1,0 1-1,-1-1 1,1 0-1,-1 1 1,1 0 0,-1-1-1,1 1 1,-1 0-1,-5-1 1,0 1-66,1 0 0,-1 0 0,0 0 0,1 1 0,-1 1 0,0-1 1,1 1-1,-15 4 0,-5 2 295,-26 12 1,39-14-358,-11 4 54,0 1-1,-42 25 0,63-33-292,1 0 0,0 1 0,0-1 1,0 0-1,1 1 0,-1 0 0,1-1 0,-4 6 0,5-7 10,1 0 0,-1 0 0,1 0 0,-1 0 0,1 1 1,-1-1-1,1 0 0,0 0 0,0 1 0,0-1 0,0 0 0,0 1 0,0-1 0,0 0 0,0 1 0,0-1 1,1 0-1,-1 0 0,0 1 0,1-1 0,-1 0 0,1 0 0,-1 0 0,1 0 0,0 1 0,1 0 1,0 1 32,1 0 1,-1-1-1,1 1 1,-1-1 0,1 0-1,0 0 1,0 0 0,0 0-1,1 0 1,-1-1-1,0 0 1,0 1 0,1-1-1,-1 0 1,1-1-1,-1 1 1,5 0 0,2 0 98,0-1 0,0 0 1,0-1-1,19-2 1,-12-1-56,-1-1 1,1-1 0,-1 0 0,-1-1 0,1 0 0,-1-2 0,0 1 0,-1-2-1,0 0 1,-1-1 0,14-13 0,-13 10-14,-1 0-1,-1-1 1,0 0 0,-1-1-1,0 0 1,-1-1 0,-1 0-1,-1 0 1,0-1 0,7-27-1,-9 24-23,-1 0 0,-1 0-1,-1 0 1,0 0 0,-2-1-1,-1 1 1,0-1-1,-4-23 1,2 33-100,0 1-1,-1-1 1,0 1-1,0 0 1,-1 0 0,-1 0-1,0 1 1,0-1 0,-1 1-1,0 0 1,-1 1-1,0-1 1,-1 1 0,0 1-1,0-1 1,-16-11-1,18 16-19,0 1 0,0-1 0,0 1 0,0 0 0,-1 0 0,1 1 0,-9-2 0,12 3 40,-1 0 0,0 1-1,0 0 1,0-1 0,0 1 0,0 1 0,1-1 0,-1 0 0,0 1 0,0 0 0,0 0 0,1 0 0,-5 2-1,6-2-78,0 0-1,0 1 0,0-1 0,1 0 0,-1 1 1,0-1-1,1 1 0,-1-1 0,1 1 0,0 0 1,-1 0-1,1 0 0,0-1 0,0 1 0,0 0 1,0 1-1,0 2 0,-1 1-376,1 1 0,0-1 0,0 1 0,1 11 0,4 36-2785,4 7 1084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7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1150 2976,'-18'18'10352,"25"-52"-8246,15-93-285,-8 41-1407,34-141 55,26-12-672,-25 89-15,-34 111 119,39-70 0,-46 96 57,0 0 0,1 1 0,1 0 0,0 0-1,1 1 1,0 1 0,1 0 0,13-10-1,-16 15 1,0-1-1,0 1 1,0 0-1,1 1 1,0 0-1,0 1 0,0 0 1,0 0-1,0 1 1,1 0-1,-1 1 1,18 0-1,-24 1 48,0 1-1,1-1 1,-1 1 0,0 0-1,1 0 1,-1 0 0,0 1-1,0-1 1,0 1 0,0 0-1,-1 1 1,1-1-1,0 0 1,-1 1 0,0 0-1,1 0 1,-1 0 0,0 0-1,-1 0 1,1 1 0,0-1-1,-1 1 1,0 0 0,0 0-1,0 0 1,2 5-1,-1 0 33,-1 0-1,0 0 0,0 0 0,-1 0 1,0 1-1,-1-1 0,1 0 0,-2 0 0,0 0 1,0 1-1,-3 11 0,0-8 94,0-1 0,0 0-1,-1 0 1,-1-1 0,0 0-1,-1 0 1,0 0 0,0-1-1,-1 0 1,-16 15 0,13-15 7,0 0 0,-1-1 0,0-1 1,0 0-1,-1 0 0,0-1 0,0-1 0,-29 9 0,37-13-104,0-1-1,-1 0 1,1 0-1,-1 0 1,1-1-1,-1 0 1,1 0-1,-1 0 0,1-1 1,-8-1-1,9 1-360,1 0 1,-1 0-1,1-1 0,-1 0 0,1 1 0,-4-4 0,3 3-679,1-1-1,1 1 0,-1-1 1,0 0-1,1 0 0,-4-5 1,2 0-1873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8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91 5472,'-4'-16'4803,"5"26"-3516,33 238 495,-25-182-1488,-1-14 1364,0 59 0,-4-120-447,2-53-779,-2 19-444,22-153-250,-21 171 114,2 1 1,0-1 0,1 1 0,2 1 0,22-42-1,-28 58 44,1 0 0,0 0 0,0 1-1,1 0 1,0 0 0,0 0 0,7-5-1,-12 10 108,1 0 0,-1 0 1,0 0-1,0 0 0,1 1 0,-1-1 0,1 0 0,-1 1 0,1-1 0,-1 1 0,1 0 0,-1-1 0,1 1 0,-1 0 1,1 0-1,0 0 0,-1 0 0,1 0 0,-1 0 0,1 0 0,-1 1 0,1-1 0,0 1 0,-1-1 0,0 1 0,1-1 0,-1 1 1,1 0-1,-1 0 0,0 0 0,1-1 0,-1 1 0,0 1 0,0-1 0,0 0 0,0 0 0,0 0 0,0 0 0,0 1 1,0-1-1,0 1 0,-1-1 0,2 3 0,-1 0 30,1-1 1,-1 1-1,0 0 0,-1 0 1,1 0-1,0 0 1,-1 0-1,0 0 1,0 0-1,-1 6 0,-8 42 107,7-44-141,0 2 119,-1 1 0,-1 0 0,1 0-1,-2-1 1,-9 17 0,12-23-35,-1 0 1,1 0-1,-1 0 1,0-1-1,-1 1 1,1-1-1,0 0 1,-1 0-1,0 0 1,0 0-1,0-1 1,0 0-1,0 0 1,0 0 0,-9 3-1,13-5-80,-1 0 0,1 0-1,-1 0 1,1 1 0,-1-1-1,1 0 1,-1 0 0,1 0 0,-1 1-1,1-1 1,-1 0 0,1 1-1,0-1 1,-1 0 0,1 1 0,0-1-1,-1 1 1,1-1 0,0 0 0,-1 1-1,1-1 1,0 1 0,0-1-1,0 1 1,-1 0 0,1 0 11,0 1 1,0-1 0,0 0-1,0 0 1,0 1-1,0-1 1,1 0-1,-1 0 1,0 1-1,2 1 1,0 1 44,0 0 1,0 0-1,1 0 0,-1 0 0,5 4 1,12 13-69,1-1 1,30 24-1,-5-15-2957,-29-20-479,-3 2 1045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1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28 4224,'-5'-28'4986,"-1"127"-429,3-53-3503,-18 205 2046,-1 37-1486,17-214-1374,-5 218 763,10-258-723,-1-24-342,1-1 0,0 1 0,3 11 0,-3-20-13,0-1 0,0 0-1,0 1 1,0-1 0,0 1 0,0-1 0,0 0-1,0 1 1,0-1 0,1 1 0,-1-1 0,0 0-1,0 1 1,1-1 0,-1 0 0,0 1-1,0-1 1,1 0 0,-1 1 0,0-1 0,1 0-1,-1 0 1,0 1 0,1-1 0,-1 0 0,1 0-1,-1 0 1,0 1 0,1-1 0,-1 0 0,1 0-1,-1 0 1,0 0 0,2 0 0,-1 0-235,0-1 1,1 1-1,-1 0 1,0-1-1,0 1 1,0-1-1,1 0 1,-1 1-1,0-1 1,0 0-1,0 0 1,0 0-1,1-1 1,19-24-5595,1-2 1867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7:59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79 239 2912,'-5'-2'510,"0"0"0,0-1 1,1 0-1,-1 0 0,1 0 0,-1 0 0,1-1 1,0 0-1,0 0 0,0 0 0,-3-5 0,5 6-31,-1 0-33,1 1 0,0-1 0,0 0 0,0 0 0,0 0 0,1 0 0,-1 0 0,1 0 0,-2-6 0,3 8-404,0 1 0,0 0 0,0-1 0,0 1 0,0-1 0,0 1 0,0 0 1,0-1-1,0 1 0,1-1 0,-1 1 0,0 0 0,0-1 0,0 1 0,1 0 0,-1-1 0,0 1 0,0 0 0,1-1 0,-1 1 0,0 0 1,1-1-1,-1 1 0,0 0 0,1 0 0,-1 0 0,0-1 0,1 1 0,-1 0 0,1 0 0,-1 0 0,0 0 0,1 0 0,-1 0 1,1-1-1,20 3 585,-9-1-364,92 0 942,148-16 1,9-12-581,-86 8-397,166-10 153,12-1-309,-181 6-941,-161 20-864,-5 2 496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298 686 2304,'1'-7'367,"0"0"-1,0-1 1,1 1 0,0 0-1,0 0 1,1 0 0,6-10-1,-5 6 586,1 1-1,4-17 0,-8 23-753,-1 1 0,1-1-1,-1 1 1,0 0 0,0-1-1,0 1 1,0 0 0,0-1-1,-1 1 1,1-1 0,-1 1-1,-2-6 1,2 7-111,0 1 0,0-1 0,0 1 0,0-1 0,0 1 1,-1-1-1,1 1 0,0-1 0,-1 1 0,1 0 0,-1 0 0,1 0 0,-1 0 0,0 0 0,1 0 0,-1 0 1,0 1-1,0-1 0,1 0 0,-1 1 0,0 0 0,0-1 0,-2 1 0,-3-1 104,0 1 0,1 0 0,-1 1 0,-10 1 0,7 0-72,0 1 0,0 0 0,0 0 1,1 1-1,0 0 0,-1 1 0,2 0 0,-1 0 0,-13 11 0,6-2 5,0 1-1,0 1 1,-17 23 0,20-22-29,-16 26 1,26-38-48,0 0 0,1 1 0,-1-1 0,1 1 0,0 0 0,0-1 0,1 1 0,0 0 0,-1 9 1,2-14-34,0 0 0,0-1 1,0 1-1,0-1 1,0 1-1,0 0 1,0-1-1,0 1 1,0-1-1,0 1 1,0 0-1,0-1 1,0 1-1,0-1 0,1 1 1,-1 0-1,0-1 1,1 1-1,-1-1 1,0 1-1,1-1 1,-1 1-1,0-1 1,1 1-1,-1-1 1,1 0-1,-1 1 0,1-1 1,-1 0-1,1 1 1,-1-1-1,1 0 1,0 0-1,-1 1 1,1-1-1,-1 0 1,1 0-1,-1 0 1,1 0-1,0 0 1,-1 0-1,1 0 0,0 0 1,-1 0-1,2 0 1,1-1 28,1 0 0,0 0 1,-1 0-1,1-1 0,5-3 1,-7 4-4,16-10 91,0 0 1,22-20-1,-25 19-70,33-25 276,80-82 1,-106 94-193,-2 0 0,0-1 0,-2-1 1,19-37-1,-31 52-117,-1-1 0,0 0 1,-1-1-1,-1 1 0,0-1 1,-1 1-1,0-1 0,-1 0 1,-1 0-1,0 0 0,-3-17 1,2 17-37,-2 0 1,0 1-1,0-1 1,-1 1-1,-1 0 1,0 0-1,-7-12 1,10 20-55,-1-1-1,-1 1 1,1 0 0,-1 1-1,1-1 1,-1 1 0,-1-1 0,1 1-1,-1 1 1,1-1 0,-1 1 0,0-1-1,0 1 1,-1 1 0,1-1 0,-1 1-1,1 0 1,-11-3 0,10 4-125,0 0 1,0 1 0,0 0-1,0 0 1,0 0 0,0 0-1,0 1 1,0 0 0,0 0-1,1 1 1,-1 0 0,0 0 0,1 0-1,-1 0 1,1 1 0,0 0-1,-1 0 1,2 1 0,-1 0-1,0-1 1,1 1 0,-1 1-1,-5 7 1,-9 19-1516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34 5408,'1'-3'554,"0"1"-129,0-1 0,0 1 0,1 1-1,-1-1 1,0 0 0,1 0 0,-1 0-1,1 1 1,-1-1 0,1 1 0,0-1 0,0 1-1,0 0 1,0-1 0,0 1 0,3-2 633,-5 3-1009,0 0 0,0 0-1,1 0 1,-1 0 0,0-1 0,0 1-1,0 0 1,0 0 0,0 0-1,0 0 1,1 0 0,-1 0 0,0 0-1,0 0 1,0 0 0,0 0 0,0 0-1,1 0 1,-1 0 0,0 0 0,2 2 682,-2-2-683,0 0 1,0 0 0,0 0-1,0 0 1,0 0 0,0 0 0,0 1-1,0-1 1,0 0 0,0 0 0,-5 12 832,-13 13-340,0-3 56,3-4-299,0 1 0,1 0 0,1 1-1,1 0 1,-13 32 0,20-39-249,1 0-1,0 0 1,1 1 0,1-1 0,0 1-1,1 0 1,0-1 0,3 26-1,-2-34-12,1 1 0,0-1-1,0 0 1,1 0 0,-1 0-1,1 0 1,0 0 0,0 0-1,1 0 1,-1 0-1,1-1 1,0 0 0,0 1-1,1-1 1,-1 0 0,1-1-1,0 1 1,0 0 0,0-1-1,1 0 1,-1 0 0,1-1-1,0 1 1,-1-1 0,8 2-1,7 2-36,1-2-1,0 0 0,0-1 1,1-1-1,20-1 0,32-3-1887,-2-5-4179,-57 4 2244,-1-1 1248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1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8960,'0'-6'4064,"5"1"-3520,4 2 1472,4 6-1216,18-6 575,7 3-799,13-5-256,2 5-192,3-4-192,0 4 32,-8-3-1600,-4 6 897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8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23 2720,'-2'-2'186,"-18"-19"8577,21 57-6560,0-15-1922,2 0 0,0 0 1,2-1-1,12 40 0,1-1-98,125 395 1395,-140-443-1464,13 38 463,-15-45-451,0-1 1,0 1 0,0 0 0,-1 0-1,0 0 1,0 0 0,0 0-1,0 0 1,-2 6 0,2-9-89,-1 0 0,0 1 1,1-1-1,-1 0 0,0 0 0,0 0 1,0 0-1,0 0 0,0 0 0,0 0 1,0 0-1,0-1 0,0 1 0,0 0 1,-1-1-1,1 1 0,0-1 0,-1 1 1,1-1-1,0 1 0,-1-1 0,1 0 1,0 0-1,-3 0 0,-5 1 70,-1-1 0,-13-1 0,14 0-28,-6 1-30,1-1 1,-1-1 0,1 0-1,-1-1 1,-20-7 0,15 4-141,-151-43-92,130 42 116,29 6-113,0-1 1,0 0-1,0-1 0,-18-7 0,15 3-1850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 5888,'-25'-3'2688,"20"3"-2336,0 0 1568,10 0-1120,0 0 736,7 0-896,9 0 1184,6 0-1025,7 0-223,1 0-384,4-3-288,4 3 32,5 0 160,0 6-32,0-1-2335,-5 3 1215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 3968,'-15'-10'1285,"5"11"2080,14 0-2314,67 0 5163,92 6-5783,-157-6-523,0 0-1,0 0 1,-1 0-1,1 0 1,0 1 0,0 0-1,-1 1 1,1-1-1,-1 1 1,0 0-1,6 4 1,-3-1-649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09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7296,'148'-16'9834,"-51"-3"-8115,-58 10-1448,0 1 1,44-1-1,-73 8-334,0 1 0,1 1 0,12 2-1,-19-2-85,0 0 0,0 0 0,0 0 0,0 0 0,-1 1 0,1 0 0,0 0-1,0 0 1,-1 0 0,5 4 0,-8-6-48,1 1 1,-1 0-1,1-1 0,-1 1 0,1 0 1,-1 0-1,1-1 0,-1 1 1,1 0-1,-1 0 0,0 0 0,0 0 1,0-1-1,1 1 0,-1 0 0,0 0 1,0 0-1,0 0 0,0 0 1,0 0-1,-1 1 0,-6 18-4876,6-18 4325,-7 17-2521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1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34 293 2976,'-6'4'520,"4"-3"-370,1 0 1,-1 0-1,0-1 1,0 1-1,1 0 0,-1-1 1,0 1-1,-2 0 1,-3-5 1814,5-8 1721,3 5-3352,0 0 0,0 0-1,1 1 1,0-1 0,0 0 0,1 1-1,0 0 1,0-1 0,1 1 0,-1 0-1,7-6 1,7-10-149,1 1 0,1 1 0,1 1 0,1 1 0,38-25 0,-57 41-177,16-10-67,0 1 1,29-13 0,-43 22 23,1 0 0,1 0 0,-1 1 0,0 0 0,0 0 0,0 0 0,1 0 1,-1 1-1,0 0 0,1 0 0,-1 0 0,1 1 0,-1-1 0,0 2 0,5 0 0,-8-1 36,0 0 0,0 0 0,0 0-1,-1 0 1,1 0 0,-1 0 0,1 1 0,-1-1 0,1 1-1,-1-1 1,0 1 0,0-1 0,0 1 0,1-1-1,-2 1 1,1 0 0,0 0 0,0 0 0,0 0-1,-1-1 1,1 1 0,-1 0 0,0 0 0,0 0 0,1 3-1,-1 5 26,0 0 0,-1 1-1,-2 15 1,1-14-11,-4 28 26,-2 1-1,-2-2 1,-17 46 0,16-57 3,-1 0 0,-1-1 0,-2-1 0,-1 0 0,-19 24 0,22-35 70,0-2 1,-15 13-1,17-17 98,0 1 0,1 0 0,0 1 0,1-1 0,-9 15 0,17-25-174,1 1-1,-1-1 1,1 1-1,0-1 0,-1 1 1,1 0-1,0-1 0,0 1 1,-1-1-1,1 1 1,0 0-1,0-1 0,0 1 1,0 0-1,0-1 0,0 1 1,0 0-1,0-1 1,0 1-1,0 0 0,0-1 1,0 1-1,1-1 0,-1 1 1,0 0-1,0-1 0,1 1 1,0 0-1,0 0 18,0 0 1,0 0-1,0-1 0,0 1 1,0 0-1,0-1 0,0 1 0,1-1 1,-1 1-1,0-1 0,0 0 1,1 0-1,1 1 0,6 0 145,0-1 1,0 0-1,10-2 0,-17 2-176,81-14 525,-63 9-635,0 1 0,1 1 0,-1 1-1,1 1 1,26 2 0,-29 3-213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1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 3328,'-22'-13'5559,"22"13"-5480,2 14 2816,0 129 1104,20 191-1246,-16-283-2393,9 143 74,-19-169-655,3-21-1382,4-14-2444,1-7-380,5-2 1462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1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32 114 4736,'-7'-17'1530,"6"17"-1293,0 1 0,0-1 0,0 0 0,0 0 0,0 1 0,0-1 0,0 0 0,0 1-1,0-1 1,1 1 0,-2 0 0,2-1-174,0 0 0,0 0 0,0 1 0,1-1 0,-1 0 0,0 0 0,0 0 0,0 0 0,0 0 0,1 0 0,-1 1 0,0-1 0,0 0 0,0 0 0,0 0 0,0 1 0,0-1 0,1 0 0,-1 0 0,0 0 0,0 1 0,0-1 0,0 0 0,0 0 0,0 0 0,0 1 0,0-1 0,0 0 0,0 0 0,0 0 0,0 1 0,0-1 0,0 0 0,0 0 0,0 1 0,0 13 766,0-10-657,-15 522 6207,15-499-6034,0-17-3,0-9 78,0-2 243,3-58-419,3 0 0,14-63 0,-13 81-336,-1 9 29,2 0 0,1 1-1,1 0 1,2 0-1,1 1 1,1 1 0,2 0-1,28-40 1,-36 59-3,0-1 0,1 2 0,0-1 1,1 1-1,0 0 0,14-9 0,-19 15 24,-1 1 0,1-1 0,0 1 0,-1 0 1,1 1-1,0-1 0,0 1 0,7-2 0,-8 3 11,-1 0 0,0 0 0,0 0 0,0 0 0,1 1 0,-1-1 0,0 1 1,0 0-1,0 0 0,0 0 0,0 0 0,0 1 0,0-1 0,4 4 0,-1-1 36,0 1-1,-1 0 0,1 0 0,-1 1 0,0 0 0,-1 0 0,1 0 0,-1 0 1,-1 1-1,1-1 0,-1 1 0,0 0 0,0 0 0,-1 0 0,0 1 1,-1-1-1,1 0 0,-1 1 0,-1-1 0,1 1 0,-1 0 0,0-1 0,-1 1 1,0-1-1,0 0 0,-1 1 0,0-1 0,0 0 0,-1 0 0,0 0 1,0 0-1,0 0 0,-1-1 0,0 1 0,0-1 0,-1 0 0,0 0 0,0-1 1,-7 7-1,4-6 70,1-1 0,-1 0 1,0 0-1,-1 0 0,1-1 0,-1-1 1,0 1-1,0-2 0,0 1 0,0-1 1,-1 0-1,-16 0 0,20-2-46,-8 1-238,13-1 203,1 1 0,0-1 1,0 0-1,-1 0 0,1 1 0,0-1 1,0 0-1,0 0 0,0 1 0,-1-1 1,1 0-1,0 0 0,0 1 0,0-1 1,0 0-1,0 1 0,0-1 0,0 0 1,0 1-1,0-1 0,0 0 0,0 1 1,0-1-1,0 0 0,0 1 1,0-1-1,0 0 0,0 1 0,0-1 1,0 0-1,0 1 0,0-1 0,1 0 1,-1 0-1,0 1 0,0-1 0,0 0 1,0 0-1,1 1 0,-1-1 0,49 79 137,-15-26 188,22 27-124,-16-25-137,-36-49-224,18 23-419,-21-27 259,0-1-1,0 0 1,0 1-1,1-1 1,-1 0-1,0 0 1,1 0-1,-1 0 1,1 0-1,-1-1 1,1 1 0,0 0-1,-1-1 1,1 1-1,0-1 1,2 1-1,4-1-1922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1 4480,'0'0'83,"-1"0"0,1 0 0,-1 1 0,0-1 0,1 0 0,-1 1 1,1-1-1,-1 1 0,1-1 0,-1 0 0,1 1 0,-1-1 0,1 1 0,-1-1 0,1 1 0,-1 0 1,1-1-1,0 1 0,-1-1 0,1 1 0,0 0 0,0-1 0,0 1 0,-1 0 0,1 0 0,-2 4 242,-6 8 717,-1 1 0,-15 15 0,-3 4-131,-87 127 1200,50-70-1091,-27 23 5,88-110-999,1-1-2,0 0 1,1-1-1,0 1 1,-1 0-1,1 0 1,0 0-1,0 0 1,0 0-1,0 0 1,0 0-1,0 0 1,0 1-1,1-1 1,-1 5-1,1-6 36,1 1 0,-1-1 0,1 1 0,-1 0 0,1-1-1,0 1 1,0-1 0,0 0 0,0 1 0,0-1 0,0 0 0,0 1 0,0-1 0,0 0 0,1 0-1,-1 0 1,0 0 0,1 0 0,-1-1 0,1 1 0,2 1 0,17 7 388,0 0 1,1-2-1,0 0 1,27 4 0,47 15-415,-94-25-43,9 3-95,0 0-1,0 1 0,-1 0 0,16 10 0,-10-2-237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2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12 126 2400,'-1'-3'7264,"-2"12"-5419,-4 5 1723,7-15-3509,0 0 0,0 1-1,0-1 1,1 0 0,-1 1 0,0-1 0,1 1 0,-1-1 0,1 0-1,-1 1 1,1-1 0,-1 1 0,1-1 0,-1 1 0,1 0 0,-1-1-1,1 1 1,-1-1 0,1 1 0,0 0 0,-1 0 0,1-1-1,0 1 1,-1 0 0,1 0 0,0 0 0,-1 0 0,1 0 0,1 0-1,24-2 456,-25 2-479,111-5 609,166-28-1,-180 19-394,83-15-98,179-18 18,-344 46-116,4-1 38,1 2 0,36 3 0,-56-3-89,0 0 1,0 0-1,0 0 0,0 1 1,0-1-1,0 0 0,0 1 1,0-1-1,0 1 1,0-1-1,0 1 0,0 0 1,2 1-1,-3-2-3,0 1 0,1-1 1,-1 0-1,0 1 0,0-1 0,1 1 0,-1-1 0,0 1 1,0-1-1,0 1 0,0-1 0,0 1 0,0-1 0,0 1 0,1-1 1,-1 1-1,0-1 0,-1 1 0,1-1 0,0 1 0,0 0 1,0 0-40,-1 0 0,0 0 0,1 0 0,-1 0 0,1 0 0,-1 0 0,0 0 0,0 0 0,1-1 0,-1 1 0,0 0 0,0 0 0,0-1 0,0 1 0,0-1 0,0 1 0,0-1 0,0 1 1,0-1-1,0 1 0,-1-1 0,1 0 0,-1 1 0,-28 7-3085,16-1 1541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3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30 4800,'-3'-8'648,"2"7"-439,0-1-1,1 1 1,-1-1 0,1 1 0,-1-1 0,3-11 5127,2 30-4216,-1 15-218,-2 0 0,-4 49 0,2-59-723,-8 78 824,-35 160-1,33-212-540,-5 56-1,16-103-412,0 0-1,0 1 1,0-1-1,0 1 1,0-1-1,0 1 1,0-1 0,0 0-1,1 3 1,0-4-29,-1 1 1,0-1-1,1 0 0,-1 1 1,0-1-1,1 0 1,-1 0-1,1 1 1,-1-1-1,0 0 1,1 0-1,-1 1 1,1-1-1,-1 0 1,1 0-1,-1 0 0,1 0 1,-1 0-1,0 0 1,1 0-1,-1 0 1,1 0-1,-1 0 1,1 0-1,-1 0 1,1 0-1,-1 0 1,1-1-1,-1 1 0,0 0 1,1 0-1,-1 0 1,1-1-1,-1 1 1,0 0-1,1-1 1,31-16-306,-1-1 0,-1-2 0,45-39 1,-54 42 180,-18 15 50,1-1 1,-1 1-1,1-1 1,0 1-1,0 0 1,0 1-1,0-1 0,0 1 1,1 0-1,-1 0 1,6-1-1,-8 2 31,1 0-1,-1 0 1,1 0-1,-1 0 1,0 0 0,1 1-1,-1-1 1,1 1 0,-1 0-1,1 0 1,-1 0 0,0 0-1,0 0 1,1 0-1,-1 0 1,0 1 0,0-1-1,0 1 1,-1 0 0,1-1-1,3 4 1,-4-2 85,1 0 0,-1-1-1,0 1 1,0 0 0,0 0 0,0-1 0,0 1 0,0 0 0,-1 0-1,1 0 1,-1 4 0,-1 37 827,0-30-718,-2 53 237,-21 109 0,23-171-2244,2-10 11,0-7-615,-1-3 46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3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673 23 5056,'-11'-21'1642,"11"21"-1631,0 0 0,0 0 0,0 0 0,0 0 0,0 0 0,0 0-1,0 0 1,0 0 0,-1 0 0,1 0 0,0 0 0,0 1-1,0-1 1,0 0 0,0 0 0,0 0 0,0 0 0,0 0 0,0 0-1,0 0 1,-1 0 0,1 0 0,0 0 0,0 0 0,0 0-1,0 0 1,0 0 0,0 0 0,0 0 0,0 0 0,-1 0 0,1 0-1,0 0 1,0 0 0,0 0 0,0-1 0,0 1 0,0 0 0,0 0-1,0 0 1,0 0 0,0 0 0,-1 0 0,1 0 0,0 0-1,0 0 1,0 0 0,0 0 0,0 0 0,0-1 0,0 1 0,0 0-1,0 0 1,0 0 0,0 0 0,0 0 0,0 0 0,0 0-1,-44 53 4501,4-5-2158,15-19-1836,0-1-1,-2 0 0,-1-3 1,-1 0-1,-36 24 1,-171 93-430,188-115-30,-23 19-4638,51-31 1829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5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10 793 2496,'-10'-2'7790,"15"-5"-7164,3 0-410,1 0 1,0 1-1,0 0 1,1 0-1,0 0 1,0 2-1,0-1 1,0 1-1,15-3 1,-24 7-223,0-1 0,0 1 1,0 0-1,0 0 0,0 0 0,0 0 1,0 0-1,0 0 0,0 0 1,0 0-1,0 1 0,0-1 0,0 0 1,0 1-1,0-1 0,0 1 0,0-1 1,0 1-1,0-1 0,0 1 0,0 0 1,0-1-1,0 1 0,-1 0 0,1 0 1,0-1-1,-1 1 0,1 0 0,0 0 1,-1 0-1,1 2 0,2 2-12,-1 1-1,1 0 0,-2 0 0,3 8 1,-4-13 18,7 39 183,-2 1 0,0 41 0,0-4 100,26 198 804,24-6 839,-45-241-1424,-1-16-35,-9-13-449,1 0 1,-1 0 0,0 1-1,1-1 1,-1 0 0,0 0-1,1 0 1,-1 1-1,1-1 1,-1 0 0,0 0-1,1 0 1,-1 0 0,1 0-1,-1 0 1,0 0-1,1 0 1,-1 0 0,1 0-1,-1 0 1,0 0 0,1 0-1,-1 0 1,1 0 0,-1 0-1,1-1 1,2-1 72,0-1 1,-1 0 0,1 0-1,-1 0 1,1 0 0,-1 0-1,0 0 1,0-1-1,0 1 1,1-5 0,20-60 146,-3 0 0,14-83 0,9-145-275,-11 1-560,5-59 117,-34 306 456,-3 34-250,0 0 1,1 1-1,1-1 0,6-25 1,-7 38 242,-1 0 0,1 0 0,-1-1 0,1 1 0,0 0 0,-1 0 0,1 0 0,0 0 0,0 0 0,0 0 0,0 0 0,0 0 1,0 0-1,0 0 0,0 0 0,0 1 0,0-1 0,0 0 0,1 1 0,-1-1 0,0 1 0,0 0 0,3-1 0,1 0 25,1 1 0,-1-1 0,0 1 0,10 2 0,2-1 16,103-5 638,221-35 0,-313 34-488,340-54 741,364-7 331,-674 65-1076,-4-1 195,104 9 1,-141-2-393,-13-1-217,-12-1-440,0 0 196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1322 2656,'-22'11'6490,"23"-18"-3407,3-7-2155,0-1 0,0 1 0,-2-1 0,2-25 0,0 2-27,-3 31-790,38-237 1841,-26 182-1679,42-118-1,36-64-171,-61 165-101,69-126 0,-88 186-36,2 0-1,0 1 1,1 0-1,1 1 1,0 1-1,33-27 0,-45 41 20,0 0-1,1-1 1,-1 1 0,1 0-1,-1 1 1,1-1-1,7-1 1,-10 2 9,1 1 0,-1 0 0,0 0 0,0-1-1,1 1 1,-1 0 0,0 0 0,1 0 0,-1 1 0,0-1 0,1 0 0,-1 0 0,0 1 0,0-1 0,1 0 0,-1 1 0,0 0 0,0-1 0,0 1 0,0 0-1,0-1 1,0 1 0,0 0 0,0 0 0,0 0 0,2 2 0,-1 2 0,0-1 1,0 1-1,0 0 0,-1 0 1,0 1-1,0-1 0,0 0 1,0 0-1,-1 0 0,0 1 1,0-1-1,0 0 0,-2 6 1,2-5 18,-3 24 132,-2-1 0,0 0 0,-2 0 0,-12 31 0,14-46-20,0 0-1,-1 0 1,-1 0 0,-1-1 0,0 0 0,-13 16 0,14-20-419,0-1 1,-1 0-1,0-1 0,-1 0 1,1 0-1,-1-1 1,-1 0-1,1 0 0,-15 5 1,23-10 84,0-1 0,0 0-1,1 1 1,-1-1 0,0 0 0,1 1 0,-1-1 0,0 1 0,1 0 0,-1-1-1,0 1 1,1-1 0,-1 1 0,1 0 0,-1 0 0,1-1 0,0 1 0,-1 0-1,1 0 1,0-1 0,-1 1 0,1 0 0,0 0 0,0 0 0,0 0 0,0-1 0,0 1-1,0 1 1,2 16-2391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6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 4992,'0'-1'163,"-1"0"0,1 1 0,-1-1 0,1 0 0,-1 0 0,1 0 0,0 1 1,0-1-1,-1 0 0,1 0 0,0 0 0,0 0 0,0 0 0,0 1 0,0-1 0,0 0 0,0 0 0,0 0 0,0 0 1,0 0-1,1 1 0,-1-1 0,0 0 0,1 0 0,-1 0 0,0 0 0,1 1 0,-1-1 0,1 0 0,-1 1 0,1-1 1,-1 0-1,1 1 0,0-1 0,-1 1 0,1-1 0,1 0 0,-2 1-123,0 0-1,0 0 1,0 0 0,1 0-1,-1 0 1,0 0 0,0 0 0,0 0-1,0 0 1,1 0 0,-1 0-1,0 0 1,0 0 0,0 0-1,0 0 1,1 0 0,-1 0 0,0 0-1,0 0 1,0 0 0,0 0-1,0 1 1,1-1 0,-1 0-1,0 0 1,0 0 0,0 0-1,0 0 1,0 0 0,0 1 0,0-1-1,0 0 1,0 0 0,1 0-1,-1 0 1,0 0 0,0 1-1,0-1 1,0 0 0,0 0 0,0 0-1,0 0 1,0 1 0,0-1-1,0 0 1,1 12 801,2 29 1134,-6 70 1,-14 44-573,6-100-1048,7-40 58,0 0-1,2-1 1,-2 24-1,4-37-338,0 0-1,1 0 0,-1 0 1,0-1-1,1 1 0,-1 0 1,1 0-1,-1-1 0,1 1 1,-1 0-1,1-1 1,0 1-1,-1-1 0,1 1 1,0-1-1,-1 1 0,1-1 1,0 1-1,0-1 0,0 0 1,1 1-1,19 5 260,-9-6-351,0 0 1,-1-1-1,1 0 1,0 0-1,-1-2 1,15-3-1,-16 2-627,-1 0 1,1 1-1,21-3 0,-25 6-618,0 0 1,-1 0-1,1 0 1,0 1-1,9 1 1,11 5-2023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6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1196 3072,'-14'-9'976,"11"8"-723,3 5-117,0 30 1163,4 2 6116,-4-37-7337,0 1 0,0 0 0,0 0 0,0 0-1,0 0 1,0-1 0,0 1 0,0 0 0,0 0-1,0 0 1,0-1 0,13-53 975,-3 0 1,3-57 0,-10 82-839,27-211 633,-3-9-182,-25 230-607,51-311 1018,-50 313-973,2-1-1,1 0 1,11-26-1,-14 39-109,0 0-1,0 0 0,0 0 1,1 0-1,-1 1 1,1-1-1,0 1 1,1 0-1,-1 0 1,0 0-1,1 1 1,0 0-1,0 0 1,0 0-1,8-3 1,-9 5-10,-1 0 1,0 0-1,1 0 1,-1 0-1,1 1 1,-1 0-1,0-1 1,1 1-1,-1 1 1,1-1-1,-1 0 1,1 1-1,-1 0 1,4 1 0,-2 0 10,-1 0 1,1 0-1,-1 0 1,1 1 0,-1 0-1,0 0 1,0 0 0,6 7-1,-2 0 12,0 0 0,0 0 0,-1 1-1,0 1 1,-1-1 0,7 18 0,-7-12 47,0 0 0,-1 0 0,-1 1 1,-1-1-1,-1 1 0,0 0 0,-1 33 1,-1-42 32,-1 1 0,0-1 0,-1 0 0,0 0 0,0 0 0,-1 0 0,0 0 0,0 0 0,-1-1 1,0 1-1,-1-1 0,0 0 0,0 0 0,-1-1 0,0 0 0,-13 13 0,13-15-22,-1 1-1,-1-2 1,1 1-1,0-1 1,-1 0-1,0 0 1,0-1-1,-14 4 1,19-6-88,-1 0 1,0-1-1,0 0 1,0 1-1,0-1 1,0 0-1,1-1 1,-1 1 0,0-1-1,0 1 1,0-1-1,1 0 1,-1-1-1,0 1 1,1-1-1,-1 1 1,1-1 0,0 0-1,0 0 1,-1-1-1,1 1 1,-2-3-1,-3-3-1330,1-1-1,-9-14 0,0-7-5859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18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3552,'0'-7'428,"0"1"-1,0-1 1,1 1 0,2-9-1,-3 15-365,0-1 0,0 1 0,0 0 0,0-1 0,0 1 0,1 0 0,-1 0 0,0-1 0,0 1 0,0 0 0,0-1 0,0 1-1,1 0 1,-1 0 0,0 0 0,0-1 0,0 1 0,1 0 0,-1 0 0,0-1 0,0 1 0,1 0 0,-1 0 0,0 0-1,0 0 1,1 0 0,-1-1 0,0 1 0,1 0 0,-1 0 0,0 0 0,0 0 0,1 0 0,-1 0 0,0 0 0,1 0 0,-1 0-1,0 0 1,1 0 0,-1 0 0,0 0 0,0 1 0,1-1 0,-1 0 0,0 0 0,1 0 0,-1 0 0,0 0 0,1 1-1,9 11 1937,-5-3-1542,0 2 1,-1-1 0,0 0 0,0 1-1,3 21 1,3 56 803,-2 119 398,-8-176-1330,-1-1 0,-2 0 0,-7 36 0,10-65-264,0 1 0,0-1-1,-1 0 1,1 0 0,0 0 0,-1 0 0,1 0-1,-1 0 1,1 0 0,-1 0 0,1-1 0,-1 1-1,1 0 1,-1 0 0,0 0 0,-1 1 0,2-2-41,0 0 1,-1 0-1,1-1 1,-1 1 0,1 0-1,0 0 1,-1 0 0,1 0-1,0 0 1,-1 0 0,1 0-1,0-1 1,-1 1-1,1 0 1,0 0 0,0-1-1,-1 1 1,1 0 0,0 0-1,0-1 1,-1 1-1,1 0 1,0-1 0,0 1-1,0 0 1,-1-1 0,1 1-1,0 0 1,0-1 0,-2-4 34,0-1 0,0 1 1,0-1-1,-1-6 0,1-13-74,1 1 0,1-1 0,1 0-1,5-32 1,-6 55 12,8-50-115,1 1 0,21-65 0,-25 100 50,1 1 0,0 0 0,1 0 0,15-24 0,-19 35 37,-1 0-1,1 0 1,0 0 0,0 1-1,0 0 1,1-1 0,-1 1-1,1 1 1,0-1 0,0 0-1,0 1 1,0 0 0,0 0-1,0 0 1,1 0-1,-1 1 1,0 0 0,1-1-1,0 2 1,7-2 0,-11 2 31,1 0 0,0 0 0,-1 0 0,1 1 0,0-1 0,-1 0 0,1 1 0,-1-1 0,1 1 0,-1 0 0,1-1 0,-1 1 1,1 0-1,-1 0 0,1 0 0,-1 0 0,0 0 0,2 2 0,-1-1-3,-1 0 0,0 0 0,1 0 0,-1 1 0,0-1 0,0 0 0,0 1 0,-1-1-1,1 1 1,0 4 0,0 3-25,-1 0 0,0 1 0,0-1 0,-4 19 0,1-17 152,1-1 0,-1 1 0,-1-1 0,0 0 0,-1 0 0,0 0 0,0-1 0,-1 1 0,-1-1 0,0-1 0,0 1 0,-1-1 0,0-1 0,-17 15 0,25-22-94,0-1 0,-1 0 0,1 1 0,0-1 0,0 0 0,-1 1 1,1-1-1,0 1 0,0-1 0,0 0 0,-1 1 0,1-1 0,0 1 0,0-1 0,0 1 0,0-1 0,0 1 0,0-1 0,0 1 0,0-1 1,0 1-1,0-1 0,0 0 0,0 1 0,1-1 0,-1 1 0,0-1 0,0 1 0,0-1 0,1 0 0,-1 1 0,0-1 0,0 1 0,1-1 1,11 14 724,-10-12-745,28 28 297,-2 1 0,27 39 0,-54-69-379,13 17-1689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 3392,'0'0'70,"0"0"1,0 0-1,0 0 0,-1-1 1,1 1-1,0 0 0,0 0 1,0-1-1,0 1 1,-1 0-1,1 0 0,0 0 1,0 0-1,0-1 0,-1 1 1,1 0-1,0 0 0,0 0 1,-1 0-1,1 0 0,0 0 1,0 0-1,0 0 1,-1 0-1,1 0 0,0 0 1,-1-1-1,1 2 0,0-1 1,0 0-1,-1 0 0,1 0 1,0 0-1,0 0 1,-1 0-1,1 0 0,0 0 1,0 0-1,-1 0 0,1 0 1,0 1-1,0-1 0,-1 0 1,1 13 4991,0 2-4660,-6 36 1392,1-21-1325,2-1-1,2 59 1,4-73-197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6720,'15'-39'8517,"-9"46"-8077,0-1 0,0 1 0,-1 0 1,0 1-1,0-1 0,4 11 0,10 13 84,8 9-186,3 0 0,1-2 0,2-2 1,38 34-1,-4-11-276,64 58-71,-126-113 4,1 2 0,-1-1 0,0 0 0,-1 1 0,1 0 0,-1 0 0,0 1 0,0-1 0,-1 1 0,0 0 0,0-1 0,-1 2 0,0-1 0,2 10 0,-3-3 50,0 0 0,-1 0-1,-1 0 1,0 0-1,-1 0 1,0 0-1,-1-1 1,-1 1 0,0-1-1,0 1 1,-2-1-1,0 0 1,-8 13 0,-11 14 120,-1-1 0,-49 53 0,-22 12 351,45-59-1402,-6-6-3538,39-27 1955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0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38 3648,'-2'-3'326,"0"1"1,0-1 0,0 1-1,0 0 1,0 0-1,0 0 1,0 0-1,-1 0 1,1 0 0,-1 1-1,1-1 1,-1 1-1,0 0 1,1 0-1,-1 0 1,0 0-1,0 0 1,0 0 0,-5 0-1,-8-1 220,0 1-1,-19 0 1,31 1-432,-29 1 248,1 2 0,-1 1 0,1 1 0,0 2 0,0 1 0,1 2 0,-36 16 0,59-23-333,1 0 0,-1 1 0,1 0 0,1 0 0,-1 1 0,-11 10 0,17-14-25,0 0-1,0 0 1,1 0-1,-1 0 1,0 0 0,1 0-1,-1 0 1,1 0 0,-1 0-1,1 0 1,-1 0-1,1 0 1,0 0 0,0 0-1,-1 0 1,1 1 0,0-1-1,0 0 1,0 0 0,0 0-1,0 0 1,1 1-1,-1-1 1,0 0 0,0 0-1,1 0 1,-1 0 0,1 0-1,-1 0 1,1 0 0,-1 0-1,1 0 1,0 0-1,0 0 1,-1 0 0,1 0-1,0-1 1,0 1 0,0 0-1,0 0 1,1 0 0,6 4 35,-1 0 0,1 0 0,0-1 0,11 4 1,-16-7-16,44 16 226,88 20-1,-13-5-332,-99-25-17,1 2 0,-2 0 0,23 14 0,-41-21 118,-1 0 0,1 0-1,-1 1 1,0-1 0,0 1-1,0-1 1,0 1 0,0 0 0,3 5-1,-5-6 49,-1-1 0,1 1 0,0 0 0,-1-1 0,1 1 0,-1 0 0,1 0 0,-1-1 0,0 1 0,0 0 0,0 0 0,0 0 0,0-1 0,0 1 0,0 0 0,-1 0-1,1 0 1,-1-1 0,1 1 0,-1 0 0,1-1 0,-1 1 0,-1 2 0,-3 3 120,0 0 0,0-1 0,0 1 0,-1-1 0,-10 9 0,-39 28 398,48-38-524,-9 7 15,-2-1-1,0-1 1,0-1 0,-1 0-1,0-1 1,0-1 0,0-1-1,-1-1 1,-23 3 0,37-7-207,0 0 0,0 0 1,0 0-1,0 1 0,1 0 0,-1 0 1,0 0-1,1 1 0,-6 3 0,25-5-4859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8 7136,'7'-8'4257,"-6"34"-1536,-1-21-2654,-3 45 1206,-15 85-1,9-83-1204,5-27-216,-8 70-1933,9-82 1157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1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4160,'-13'-19'1856,"18"11"-1600,-5 16-544,0 8-64,5 6 192,-2 6-1600,6 2 960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5216,'-1'10'679,"0"-1"0,0 0 1,2 17-1,0-13-420,-8 77 3711,2-34-2303,3-22-446,-7 36 1,8-53-684,2-13 746,3-7-799,3-9-289,-6 10-33,28-49-4,-12 20-389,1 1-1,1 1 1,31-37-1,-47 63 150,0 1 0,-1-1 0,1 1-1,1-1 1,-1 1 0,0 0 0,5-2-1,-7 3 65,0 1 1,0 0-1,0-1 0,0 1 0,0 0 0,0-1 0,0 1 0,0 0 0,0 0 1,0 0-1,0 0 0,0 0 0,0 0 0,0 0 0,1 1 0,-1-1 0,0 0 1,0 0-1,0 1 0,0-1 0,0 1 0,-1-1 0,1 1 0,0-1 0,0 1 1,0-1-1,0 1 0,0 0 0,-1 0 0,2 1 0,1 2 165,0 1 0,-1 0 1,1 0-1,-1 0 0,0 0 0,2 10 0,4 36 740,-6-22-775,-1 0 1,-2 1-1,-1-1 0,-11 55 0,10-75-2796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2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320 195 2720,'-10'-8'4805,"9"8"-4524,1 0 1,-1-1 0,0 1 0,0 0 0,0-1 0,-7 2 223,1 1 1,-1 0-1,1 0 0,0 0 1,0 1-1,-11 5 1,6-2-55,-4 1-119,0 0 1,0 2-1,1 0 1,-28 22-1,33-22-222,0 0-1,1 1 1,0 1-1,0-1 1,1 1-1,1 1 1,-7 13 0,5-8-7,2-1 0,0 1 1,1 1-1,1-1 1,0 1-1,2 0 0,-3 26 1,6-35-49,0 0 1,0 1 0,1-1-1,0 0 1,1 0 0,0 0-1,4 11 1,-4-14 8,1 1 0,0-1 0,0-1 1,1 1-1,-1 0 0,1-1 0,0 0 0,1 0 1,-1 0-1,1 0 0,6 4 0,-2-3 51,0-1-1,0 0 1,1 0 0,0 0-1,-1-1 1,2-1 0,-1 0-1,0 0 1,15 1 0,-13-2-43,1-1 0,-1 0 1,0-1-1,0-1 0,1 0 0,-1 0 1,0-2-1,12-3 0,-12 2-30,0-1-1,-1 0 0,0-1 1,0 0-1,-1-1 0,15-11 0,-8 3 46,0-1 0,22-27 0,52-76 197,-75 96-260,-2 0-1,0-2 1,12-30-1,-22 42-27,1-1 0,-2 1 0,0-1 0,0 1 0,-2-1 0,1 0 0,-2-17 0,0 18-17,0 0-1,-1 0 0,0 0 0,-1 0 0,-1 0 0,0 0 1,-1 0-1,0 1 0,-1 0 0,-12-23 0,13 30-3,1-1 0,-1 1 0,1 0 0,-2 0 0,1 1 0,0-1 0,-1 1 0,0 0 0,-10-7 0,12 9 3,-1 1 0,0-1 0,1 1 0,-1-1 0,0 1 0,0 0 0,0 1 0,1-1 0,-1 1 0,0 0 1,0-1-1,0 2 0,0-1 0,0 0 0,0 1 0,0 0 0,-6 2 0,-3 2-158,-1 1 1,1 0-1,0 1 1,1 1-1,0 0 1,-22 19-1,22-17-1032,1 2-1,0 0 1,-13 19 0,21-28 659,1 0 0,-1 1 0,1 0 0,0 0 0,0-1 0,1 1 0,-1 0 0,1 0 0,0 1-1,0-1 1,0 0 0,0 7 0,4 17-2289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22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28 5408,'-5'-27'2432,"1"38"-2112,0 5 736,4 6-640,-4 39 1888,-1 13-1312,-3 30 1536,-2-3-1441,-11 45 449,4-1-928,-9 11-128,4-18-288,1 1 96,8-21-192,-5-5-320,9-25 128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36 3552,'17'-35'8756,"-17"35"-8661,5 16 2343,0 29-1066,-5 12 117,-15 111 1,8-113-944,-17 132 427,14-128-777,-20 61 0,29-115-138,0-3-315,1 0 1,-1 0 0,1 0 0,-1 0-1,0 0 1,0 0 0,0 0-1,0 0 1,0-1 0,0 1 0,-1 0-1,1-1 1,-2 3 0,-4 4-1925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2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513 282 3072,'1'-5'273,"0"-1"1,-1 0-1,0 0 1,0 0-1,0 0 1,-2-10 0,-4-42 4310,5 42-2866,-4-28 1,3 36-1340,-1-1 1,1 1-1,-1 0 1,0-1-1,-1 2 1,0-1-1,-1 0 1,-5-8-1,8 14-275,0-1-1,-1 1 0,1-1 1,0 1-1,-1 0 0,0 0 1,0 0-1,1 0 1,-1 0-1,0 1 0,0-1 1,0 1-1,-1 0 0,1 0 1,0 0-1,0 0 0,-1 0 1,1 1-1,0 0 1,-1 0-1,1 0 0,-1 0 1,1 0-1,-6 1 0,3 1-52,0 0 0,0 0-1,0 0 1,1 1-1,-1 0 1,0 0 0,1 1-1,0-1 1,0 1-1,0 0 1,0 0 0,0 1-1,1 0 1,0-1-1,0 1 1,0 1 0,1-1-1,0 1 1,0-1-1,-3 9 1,-1 4 27,1 0 0,0 0 0,2 0 0,0 0 0,-2 35 0,5-18 61,1 1 0,2 0 0,1-1 0,15 62 0,50 133 233,-64-217-326,3 7-1405,5 26 0,-21-46-2284,-10-16 1154,-19-21 0,-18-15 1062,20 25 1331,-46-26 1,-25-18 5529,106 70-5174,-1 0 0,1 0 1,-1-1-1,1 1 0,0 0 1,0-1-1,0 1 0,0-1 1,0 1-1,0-1 0,-1-2 1,2 4-184,0-1 0,0 0 1,0 1-1,0-1 0,-1 1 0,2-1 1,-1 0-1,0 1 0,0-1 1,0 1-1,0-1 0,0 0 0,0 1 1,1-1-1,-1 1 0,0-1 1,0 1-1,1-1 0,-1 1 1,0-1-1,1 1 0,-1-1 0,0 1 1,1-1-1,-1 1 0,1-1 1,-1 1-1,1 0 0,-1-1 0,1 1 1,-1 0-1,1 0 0,0-1 1,-1 1-1,1 0 0,0 0 0,11-4 230,0 1 0,1 0 0,-1 1 0,0 0-1,17 0 1,2 0-121,143-6 358,-98 8-2750,-20 1-2302,-16 0-1604,-1 6 1920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4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1159 2976,'-22'0'971,"9"-2"2916,12-1-3314,-1 0-1,1-1 0,0 1 0,0-1 0,0 0 0,1 1 0,-1-1 0,1 0 0,0-6 1,4-38 1245,-2 36-1086,4-24 529,19-65-1,-6 31-661,42-187 804,-42 181-1297,40-101 1,-39 128-150,3 0 1,56-86-1,-71 123-20,0 1 0,2 0 0,-1 0 0,21-17 0,-25 25 37,-1-1 1,1 1-1,0 0 0,0 0 1,0 1-1,0-1 0,1 1 1,-1 0-1,0 1 1,1-1-1,0 1 0,-1 0 1,1 0-1,0 1 0,5 0 1,-2 1 2,-1 1 0,1 0 0,-1 0 1,0 1-1,0 0 0,0 0 0,0 1 1,0 0-1,-1 0 0,1 1 0,-1 0 1,-1 0-1,1 1 0,-1-1 0,1 2 0,-2-1 1,1 1-1,-1 0 0,0 0 0,0 0 1,-1 1-1,0-1 0,-1 1 0,1 0 1,2 10-1,-5-14 19,-1 0 1,1 1-1,-1-1 1,0 0-1,0 0 1,0 0-1,0 1 1,-1-1 0,1 0-1,-1 0 1,0 0-1,-2 5 1,0-3 8,0 0 0,0 0 0,-1 0 0,0-1 1,0 1-1,0-1 0,-5 5 0,-4 2 45,0 0-1,-1-2 1,-1 1-1,1-2 1,-20 10-1,10-7 70,0-1 0,-1-1 0,-1-1 1,0-1-1,-44 7 0,56-14-87,7 0-318,0-1-1,0 2 1,-1-1-1,-7 3 0,14-3 52,-1-1 1,1 1-1,-1 0 0,1-1 0,-1 1 1,1 0-1,0 0 0,0 0 1,-1 0-1,1 0 0,0 0 0,0 0 1,0 1-1,0-1 0,0 0 0,0 0 1,0 1-1,1-1 0,-1 1 0,0-1 1,1 1-1,-1-1 0,1 1 0,-1 2 1,2 22-3697,7 8 1318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5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19 3392,'12'-18'8225,"-12"18"-8131,5 11 1256,-3 1-669,0 0 0,-1 0 0,0-1 0,-2 24 0,-9 48 226,8-75-793,-25 233 1076,27-238-1163,0 29 678,0-32-667,0 1 0,0 0 0,0-1 0,0 1 0,0-1 0,0 1 0,0-1 0,0 1-1,0-1 1,0 1 0,1 0 0,-1-1 0,0 1 0,0-1 0,1 1 0,-1-1 0,0 1 0,1-1 0,-1 0 0,0 1 0,1-1 0,-1 1 0,1-1 0,-1 0 0,1 1 0,-1-1 0,1 0 0,-1 1 0,1-1 0,-1 0 0,1 0 0,-1 0 0,1 0 0,-1 1 0,1-1 0,-1 0 0,1 0 0,0 0 0,-1 0 0,1 0 0,-1 0 0,1 0 0,-1 0 0,1-1 0,0 1 0,0 0 0,6-4 108,-1 0-1,0 0 1,0 0-1,0-1 1,-1 0 0,0 0-1,7-9 1,3-2 33,-8 10-106,6-7 55,24-19 0,-34 29-119,1 0 1,0 1-1,0 0 1,0-1 0,0 1-1,0 1 1,1-1-1,-1 1 1,1-1 0,-1 1-1,1 1 1,5-2-1,-8 3-48,0-1 0,0 0-1,-1 1 1,1-1 0,0 1 0,0-1-1,-1 1 1,1 0 0,0 0-1,-1 0 1,1 0 0,2 2 0,1 1-2054,-4-4 1570,1 1 0,-1 0-1,0-1 1,1 1 0,-1-1 0,1 1 0,-1-1 0,3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2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47 6976,'-22'-11'3168,"22"3"96,10 13-2048,2-10 1631,6 5-1631,13-3-160,8-1-640,5-1-64,0 5-224,-1-3-64,1 3-32,-3-5-192,-7 2 96,-4-2-1792,-4 5 992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 5984,'-36'-4'9140,"52"8"-5955,19 3-2381,25 5-382,7-5-117,42 5-3527,-88-8-842,-3 3 1206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6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28 6720,'-21'3'3040,"29"5"-64,2-8-1888,2-3 2239,9-2-1887,10-1-416,4-2-672,3 0-192,2 4-96,-1 0-64,-4 8 32,-4 0-1952,-3 4 1056,-5 3-4799,-1 5 3167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6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1260 2912,'-1'2'174,"0"-1"-1,1 1 1,-1-1 0,0 0 0,1 1-1,-1-1 1,1 1 0,-1 0 0,1-1-1,0 1 1,6 17 8010,-3-48-6487,11-158 1831,16-106-2342,6 42-802,-27 202-378,3-1-1,2 2 1,24-57 0,-28 81 17,2 0 0,0 1 0,2 1 0,1 0 0,0 1 1,2 1-1,35-35 0,-42 46-25,1 1 1,0 0-1,0 1 0,0 0 1,1 1-1,0 1 0,17-7 0,-22 10-30,0 0-1,-1 0 0,1 1 0,0 0 0,0 0 1,0 0-1,0 1 0,0 0 0,0 0 0,0 1 0,0 0 1,0 0-1,0 1 0,-1 0 0,9 3 0,-10-2 26,0 0 0,0 0-1,0 0 1,-1 1 0,1 0-1,-1 0 1,0 0-1,0 0 1,5 8 0,-7-9 18,0 1 0,0-1 0,0 0 0,0 1-1,-1 0 1,1-1 0,-1 1 0,0 0 0,0 0 0,-1 0 0,1-1 0,-1 1 0,0 0 0,0 0 0,0 5 0,-2-3 38,0 1 0,0 0 0,-1-1-1,1 0 1,-1 0 0,-1 0 0,1 0 0,-1 0 0,0-1 0,0 1 0,-1-1 0,0 0 0,0 0 0,0-1 0,0 0 0,-6 4 0,0-2 99,1 0 1,-1-1 0,0-1 0,0 1-1,0-2 1,0 0 0,-1 0 0,1-1-1,-23 1 1,12-2-518,-26-3 1,-22-7-4787,72 39-4701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7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5824,'1'-3'3809,"11"19"-909,-7-6-2506,-1 1 1,0 0-1,-1 0 0,0 1 0,-1-1 1,0 1-1,0 11 0,-1 82 1001,-9 72 450,8-167-1709,0-9-87,0 1-1,0-1 1,0 1-1,0-1 1,0 1-1,0-1 1,0 1-1,-1-1 1,1 1-1,-1-1 1,1 0-1,-1 1 1,1-1-1,-1 1 1,-1 0-1,2-1-42,0-1 0,0 0 0,0 0-1,0 0 1,0 0 0,0 0 0,0 0-1,0 0 1,0 0 0,0 1-1,0-1 1,0 0 0,0 0 0,-1 0-1,1 0 1,0 0 0,0 0 0,0 0-1,0 0 1,0 0 0,0 0-1,0 0 1,0 0 0,-1 0 0,1 0-1,0 1 1,0-1 0,0 0 0,0 0-1,0 0 1,0 0 0,-1 0-1,1 0 1,0 0 0,0-1 0,0 1-1,0 0 1,0 0 0,0 0 0,0 0-1,-1 0 1,1 0 0,0 0 0,0 0-1,0 0 1,0 0 0,0 0-1,0 0 1,0 0 0,0 0 0,0-1-1,-1 1 1,1 0 0,0 0 0,0 0-1,0 0 1,0 0 0,0 0-1,0 0 1,0 0 0,0-1 0,0 1-1,0 0 1,0 0 0,0 0 0,0 0-1,-2-8 66,0 0-1,1 0 0,-1 0 0,2 0 1,-1-11-1,1 10-49,-1-24-70,1 0-1,2 0 1,1 0 0,2 1-1,1-1 1,2 1 0,17-47-1,-21 69 7,3-10-50,1 2 1,10-19 0,-15 32 44,0 0 1,1 0-1,-1 1 1,1-1-1,0 1 1,0 0-1,0 0 0,1 0 1,-1 0-1,1 1 1,0 0-1,5-3 1,-9 6 39,1-1-1,-1 1 1,0-1 0,1 1 0,-1 0-1,1-1 1,-1 1 0,0 0 0,1 0-1,-1 0 1,1 0 0,-1 1 0,0-1 0,1 0-1,-1 0 1,0 1 0,1-1 0,-1 1-1,0-1 1,1 1 0,-1 0 0,0-1-1,0 1 1,0 0 0,0 0 0,0 0 0,0 0-1,0 0 1,0 0 0,0 0 0,0 0-1,0 0 1,-1 1 0,1-1 0,1 2-1,0 2 1,1 1 0,-1-1 0,0 0-1,-1 1 1,1 0 0,-1-1-1,1 11 1,-2-2 72,0 0-1,0 0 1,-2 0 0,1 0-1,-2 0 1,0-1 0,-1 1-1,0-1 1,-1 1 0,0-2-1,-1 1 1,-1 0-1,0-1 1,-12 15 0,1-10 293,17-16-341,0-1-1,0 1 1,1-1-1,-1 1 1,0-1-1,-1 1 1,1-1-1,0 0 0,0 0 1,0 0-1,0 0 1,0 0-1,0 0 1,0 0-1,0 0 1,0 0-1,0 0 0,0 0 1,-1-1-1,2 1 4,-1 0 0,1 0-1,0 0 1,0 0 0,0 0-1,0-1 1,0 1 0,0 0 0,0 0-1,0 0 1,0 0 0,0 0-1,0 0 1,0 0 0,0 0-1,0-1 1,0 1 0,0 0-1,0 0 1,0 0 0,0 0-1,0 0 1,0 0 0,0 0 0,0-1-1,0 1 1,0 0 0,0 0-1,0 0 1,0 0 0,0 0-1,0 0 1,0 0 0,0-1-1,0 1 1,0 0 0,0 0-1,1 0 1,-1 0 0,0 0-1,0 0 1,0 0 0,0 0 0,0 0-1,0 0 1,0 0 0,0 0-1,1 0 1,-1 0 0,0 0-1,0-1 1,0 1 0,0 0-1,0 0 1,0 0 0,6-3 262,-4 2-188,0 1-1,0-1 0,-1 1 1,1 0-1,0 0 1,0 0-1,0 0 0,-1 0 1,1 0-1,0 0 1,0 0-1,1 1 0,24 8 339,-18-6-303,2 0-5,-1 1 0,0 1 0,0 0 0,0 0 0,-1 0 0,0 1 0,12 10-1,-16-11-474,1 1-1,-1 0 1,0 0-1,-1 0 0,1 0 1,-1 1-1,0-1 1,-1 1-1,0 0 1,0 0-1,3 11 0,-5-11-767,2 4-687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7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 4736,'-3'-1'619,"1"1"-325,1-1-1,-25 4 10880,36-3-8993,15 4-1614,1-1 0,-1-1 1,29-2-1,24 2-436,-30 0 85,-9-2-1063,-14 3-2647,-16-2 1592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8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7136,'-13'-16'3232,"34"13"-2816,-3 0 2272,-1 6-1568,14-6 1919,-1 3-1727,5-5-96,4 5-736,-4-3-448,-1 6-64,-7-3-128,-1 5 64,-9-2-1984,-4 5 1152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8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9632,'4'-11'4384,"27"-5"-3840,-10 5 2623,1 6-1855,12-9 320,1 3-992,0-5-480,-1 8-128,-4 0-448,-2 4 192,-8 1-3616,-2 6 2113,0 1-4417,2 4 3456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9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1460 4384,'-1'1'79,"1"-1"-1,0 0 1,0 0 0,-1 1 0,1-1-1,0 0 1,-1 0 0,1 0-1,0 0 1,-1 1 0,1-1 0,0 0-1,-1 0 1,1 0 0,0 0 0,-1 0-1,1 0 1,-1 0 0,1 0 0,0 0-1,-1 0 1,1 0 0,0 0-1,-1 0 1,1 0 0,0 0 0,-1 0-1,1-1 1,0 1 0,-1 0 0,1 0-1,0 0 1,-1 0 0,1-1 0,0 1-1,-1 0 1,1 0 0,0-1-1,0 1 1,-1 0 0,1-1 0,0 1-1,0 0 1,0-1 0,-1 1 0,1 0-1,0-1 1,0 1 0,0 0 0,0-1-1,0 1 1,0 0 0,0-1-1,0 1 1,0-1 0,0 1 0,0 0-1,0-1 1,0 0 0,3-26 3060,-3 24-3024,34-198 3965,18-7-2539,35-63-607,-25 104-295,-24 69-318,48-114 297,-67 169-548,-2 3 24,2 0 0,30-45 0,-45 79-76,0 1 0,0 0 0,0 0 0,1 0-1,-1 1 1,1-1 0,0 1 0,9-6 0,-11 9-15,-1 0 1,1 0 0,-1 0-1,1 0 1,-1 0 0,1 1 0,-1-1-1,1 1 1,0 0 0,-1-1-1,1 1 1,0 0 0,-1 1-1,1-1 1,0 0 0,-1 1 0,1 0-1,0-1 1,-1 1 0,1 0-1,-1 0 1,5 3 0,-2-1-20,1 1 0,-1 0 0,0 1 1,0-1-1,0 1 0,-1 0 0,1 0 1,-1 0-1,0 1 0,-1 0 1,1-1-1,-1 1 0,0 0 0,-1 1 1,4 11-1,-4-8 28,0 0 0,0 0 1,-1-1-1,0 1 0,-1 0 0,0 0 0,-1 0 1,0 0-1,0 0 0,-4 11 0,1-8 157,-1 1 0,0-1 0,-1 0-1,0 0 1,-1-1 0,-1 0 0,-10 14-1,12-20-103,1 1 0,0-1-1,-1 0 1,0-1 0,-1 0 0,1 0-1,-1 0 1,0-1 0,0 1-1,-1-2 1,1 1 0,-1-1 0,-14 4-1,16-6-98,0-1 0,1 0-1,-1 0 1,0-1 0,0 1-1,0-1 1,1 0 0,-1-1-1,1 0 1,-1 1 0,1-2-1,-1 1 1,1-1 0,0 1-1,-6-6 1,7 5-967,1 1 1,-1-1-1,1 0 0,0 0 1,0-1-1,0 1 1,-3-6-1,18 39-10060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39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6880,'-1'-4'9314,"7"19"-4060,-4-6-6223,4 70 2386,-5 97 0,-2-83-1984,1-77-2078,0-4 719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4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89 3072,'-11'-15'2482,"11"15"-2342,-1 0-1,1-1 1,0 1 0,0 0 0,0-1-1,-1 1 1,1 0 0,0-1 0,0 1 0,0-1-1,0 1 1,0 0 0,0-1 0,0 1-1,0-1 1,0 1 0,0-1 0,0 1 0,0 0-1,0-1 1,0 1 0,0-1 0,0 1-1,1 0 1,-1-1 0,0 0 0,1-1 217,0 0 0,0 0 1,0 0-1,0 0 0,0 0 1,0 0-1,0 0 0,1 0 1,-1 1-1,1-1 0,-1 0 1,1 1-1,0-1 0,-1 1 1,1 0-1,0-1 0,0 1 1,0 0-1,0 0 0,0 0 0,0 1 1,4-2-1,25-5 469,1 0 1,57-2-1,67 6-999,-135 3 283,-2 0-144,61 2-555,-69-1-802,0 0-1,0 1 1,0 0 0,-1 1 0,15 6 0,-13-2-1217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8544,'-10'0'3872,"28"3"-3360,-5 0 2688,10 2-1857,11-1 321,1 4-1024,9-5-192,-5 2-288,1-2-32,-5 2-64,-5-2-3488,1 0 1857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4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31 6048,'-22'-8'2752,"36"13"800,-6-2-2176,10-3 1631,8 0-1727,9-3-192,-1-2-672,9-6-128,5 8-192,0-2-128,-5 5 0,0-3-3200,5 6 1729,-9 2-4449,-4 3 3360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44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406 530 5408,'-19'-9'1728,"12"7"-1046,-2 5-71,0 0 0,0 0-1,1 1 1,-1 0 0,1 1-1,0 0 1,-10 7 0,-31 21 1121,-1 0-211,-84 71-1,126-97-1397,1 1 1,0 0-1,0 0 0,1 1 1,-1-1-1,-8 20 1,13-24-103,0 0-1,1 0 1,-1 0 0,1 1 0,0-1 0,0 0-1,0 1 1,1-1 0,0 1 0,0-1 0,0 1-1,0-1 1,0 1 0,1-1 0,0 0 0,0 1-1,0-1 1,1 0 0,2 5 0,-2-4 23,1-1 0,-1 0 1,1 0-1,0 0 0,1 0 0,-1 0 1,1 0-1,-1-1 0,1 0 0,0 0 1,0 0-1,1 0 0,5 3 0,-3-4-27,0 1 0,0-1-1,-1 0 1,1-1 0,1 0-1,-1 0 1,0 0 0,12-1 0,-1-2-166,1 0 1,-1-2 0,1 0 0,-1-1 0,0-1 0,26-12 0,281-134-1079,-321 151 1204,-1-1-1,1-1 1,0 1-1,-1 0 1,5-5-1,-8 7 22,1 0 0,-1 0 0,0 0-1,0 0 1,0 0 0,0 0 0,0 0 0,0-1 0,0 1-1,0 0 1,1 0 0,-1 0 0,0 0 0,0 0-1,0 0 1,0 0 0,0-1 0,0 1 0,0 0 0,0 0-1,0 0 1,0 0 0,0 0 0,0 0 0,0-1-1,0 1 1,0 0 0,0 0 0,0 0 0,0 0 0,0 0-1,0 0 1,0-1 0,0 1 0,0 0 0,0 0-1,0 0 1,0 0 0,0 0 0,0 0 0,-1 0 0,1-1-1,0 1 1,0 0 0,0 0 0,0 0 0,0 0-1,0 0 1,0 0 0,0 0 0,-1 0 0,1 0 0,-18 1-14,10 1 154,-1 1-1,0 0 1,1 1 0,0-1-1,0 2 1,0-1-1,0 1 1,1 1-1,-1-1 1,1 1-1,1 0 1,-1 1-1,1 0 1,0 0-1,1 0 1,0 0-1,0 1 1,0 0-1,1 0 1,0 1-1,1-1 1,-5 17-1,8-23-120,-1 0 0,1 1 0,-1-1 0,1 1 0,0-1 0,0 1 0,0-1 0,0 1 0,0-1 0,0 1 0,1-1 0,-1 1 0,1-1 0,0 0 0,0 1 0,0-1 0,0 0 0,0 1 0,0-1 0,1 0 0,-1 0 0,1 0 0,-1 0 0,1 0 0,0-1 0,0 1 0,0 0 0,0-1 0,0 0 0,0 1 0,4 1 0,0-1 18,0 0-1,0-1 0,0 1 1,0-1-1,0-1 1,0 1-1,0-1 1,8 0-1,5-3 102,23-4-1,-23 3-118,0 0 0,-1-1 0,0-1 0,-1-1 0,25-12 0,-32 14-36,-1-1 0,1 0 1,-1-1-1,0 0 0,0 0 1,-1-1-1,7-9 0,-13 16 9,-1-1 0,1 0 0,-1 0 0,0-1 0,0 1 0,0 0 0,0 0 0,0-1 0,0 1 0,-1 0 0,1-1 0,-1 1 0,1 0 0,-1-1 0,0 1 0,0-1 0,0 1 0,-1 0 0,1-1 0,0 1 0,-1-1 0,0 1 0,1 0 0,-1-1 0,0 1 0,0 0 0,0 0 0,-3-3 0,1 1-28,0 1-1,-1-1 1,1 1 0,-1 0 0,0 0-1,0 0 1,0 0 0,0 1-1,-1 0 1,1 0 0,0 0-1,-1 0 1,-8-1 0,3 1-10,0 0 0,0 1 0,0 0 0,-18 2-1,25-1 41,-1 0 0,1 0 0,0 1-1,-1-1 1,1 1 0,0 0-1,-1 0 1,1 0 0,0 0 0,0 1-1,0-1 1,0 1 0,0 0 0,0 0-1,1 0 1,-1 0 0,-4 5-1,7-6 13,-1 0 0,1 0 0,-1-1 0,1 1 0,-1 0-1,1 0 1,0 0 0,-1 0 0,1 0 0,0 0 0,0 0 0,0 0-1,0 0 1,0 0 0,0 0 0,0 0 0,0 0 0,0 0-1,0 0 1,0 0 0,1-1 0,-1 1 0,1 2 0,0-1 4,1 0 1,-1 0 0,1 0 0,-1-1-1,1 1 1,0 0 0,-1-1 0,1 1 0,4 1-1,2 2 31,1-1 0,0 1 0,16 3 0,-17-5 16,2-2 0,-1 1-1,0-1 1,0 0-1,0-1 1,1 0 0,-1-1-1,0 0 1,0 0-1,0-1 1,0 0 0,16-6-1,-12 3-7,0-1-1,0-1 1,0 0 0,-1 0-1,0-1 1,-1-1-1,20-17 1,-17 11-41,-1-1 0,-1 0 0,15-25 0,28-59-101,-35 61 91,-18 35-8,0 0-1,0 1 0,0-1 0,1 1 0,0 0 1,4-5-1,-6 7 12,-1 1 1,1-1-1,0 1 1,-1 0-1,1-1 1,-1 1-1,1 0 1,0-1-1,-1 1 1,1 0-1,0 0 1,-1 0-1,1-1 1,0 1-1,-1 0 1,1 0-1,0 0 1,0 0-1,-1 0 1,1 0 0,0 1-1,-1-1 1,1 0-1,0 0 1,-1 0-1,1 1 1,0-1-1,-1 0 1,1 1-1,0-1 1,-1 0-1,1 1 1,-1-1-1,1 1 1,-1-1-1,1 1 1,-1-1-1,1 1 1,-1 0-1,0-1 1,1 1-1,-1-1 1,0 1-1,1 0 1,-1 0-1,4 7 5,0 1 0,-1-1 0,0 1 0,-1-1 0,3 15-1,4 47 91,-9-69-93,3 38 195,-2 1 0,-1 0 0,-9 63 0,8-98-154,0-1 0,0 1 0,0 0 0,-1 0 0,1-1 0,-1 1 1,0-1-1,-1 0 0,-2 5 0,5-9-37,0 1 1,-1-1-1,1 0 0,0 0 1,0 0-1,-1 1 0,1-1 0,0 0 1,-1 0-1,1 0 0,0 0 1,0 0-1,-1 0 0,1 0 1,0 0-1,-1 0 0,1 0 0,0 0 1,-1 0-1,1 0 0,0 0 1,0 0-1,-1 0 0,1 0 1,0 0-1,-1 0 0,1 0 1,0 0-1,0 0 0,-1 0 0,1-1 1,-1 1-1,-11-10 90,-5-12-50,-17-49-605,31 64 230,6 7 157,8 12 103,-6-6 77,10 18-9,-14-21 44,0 0-1,0 0 0,1 0 1,0-1-1,-1 1 1,1-1-1,0 1 0,0-1 1,0 0-1,0 0 0,1 0 1,-1 0-1,0 0 1,5 2-1,-6-3-35,-1-1 0,1 0 1,-1 0-1,1 1 0,-1-1 0,1 0 1,-1 0-1,1 0 0,-1 0 0,1 1 1,-1-1-1,1 0 0,-1 0 0,1 0 1,0 0-1,-1 0 0,1-1 0,-1 1 1,1 0-1,-1 0 0,1 0 0,-1 0 1,1-1-1,-1 1 0,1 0 0,-1 0 1,1-1-1,-1 1 0,1 0 0,-1-1 1,1 1-1,-1-1 0,0 1 0,1 0 1,-1-1-1,0 1 0,1-1 0,-1 1 1,0-1-1,0 1 0,1-1 0,-1 0 1,1-3-70,-1 1 1,1-1 0,-1 1 0,1-1 0,-2-5 0,1 4-138,4-2-2554,-4 7 2580,1-1 0,-1 1 0,0-1 1,1 1-1,-1-1 0,1 1 0,-1-1 0,0 0 1,1 1-1,-1-1 0,0 0 0,0 1 1,0-1-1,0 0 0,1 0 0,-1 1 1,0-1-1,0 0 0,0 1 0,0-1 1,-1 0-1,1 0 0,0 1 0,0-2 1,-7-27-6208,1-3 4073,-4-74 6819,7 65-3581,3-10 1092,1 19 73,0 26-1174,0 6-462,0 3-10,-3 22 326,-1 0 0,-1 0 0,-8 28 1,4-21-453,-5 27 39,-38 205 1153,47-211-859,3-44-382,2-13 24,1-19 26,1-6-495,1 0-1,2 0 1,1 1 0,1 0-1,2 0 1,23-47-1,-26 60 3,16-24-1,-19 33 137,0 1 0,1-1 0,-1 1 0,1 0 0,0 0 0,11-7 0,-15 12 24,0-1 0,0 0 0,0 1 0,0-1 1,1 1-1,-1 0 0,0-1 0,1 1 0,-1 0 1,0 0-1,0 0 0,1 0 0,-1 0 0,0 0 1,1 0-1,-1 0 0,0 0 0,0 1 0,1-1 1,-1 1-1,0-1 0,0 1 0,0-1 0,1 1 1,-1-1-1,0 1 0,0 0 0,0 0 0,0 0 1,0 0-1,0-1 0,-1 1 0,2 2 1,3 3 37,0 1 0,-1 0 1,1-1-1,2 10 1,-4-10 4,10 18 42,-7-9 93,1-2 1,1 1-1,0-1 0,0 0 0,12 12 1,-18-22-128,1-1 1,0 1 0,0-1 0,0 1-1,0-1 1,0 0 0,0 0 0,1-1-1,-1 1 1,1-1 0,-1 1-1,1-1 1,0 0 0,-1 0 0,1-1-1,0 1 1,0-1 0,-1 0 0,1 0-1,0 0 1,0 0 0,0-1 0,-1 0-1,1 1 1,5-3 0,2-1-19,0-1 1,-1 1-1,0-2 0,0 0 0,0 0 1,-1 0-1,0-1 0,9-9 1,-6 4 5,0-1 1,-1 0 0,0-1 0,14-23 0,35-86-130,-38 73 33,-5 19-233,-17 32 283,1 0-1,-1-1 0,0 1 0,1 0 1,-1-1-1,0 1 0,1 0 1,-1 0-1,0-1 0,0 1 0,0 0 1,0 0-1,1-1 0,-1 3 1,-4 58-58,-15 88 0,9-82 99,7-38 17,2-13 81,-1-1 0,-1 0-1,0 1 1,-6 13 0,9-28-121,0-1 0,0 0 1,0 0-1,0 0 0,0 0 0,0 0 1,0 0-1,0 1 0,0-1 0,0 0 1,0 0-1,0 0 0,0 0 0,0 0 1,0 0-1,0 1 0,0-1 0,-1 0 1,1 0-1,0 0 0,0 0 0,0 0 1,0 0-1,0 0 0,0 0 0,0 1 0,0-1 1,0 0-1,-1 0 0,1 0 0,0 0 1,0 0-1,0 0 0,0 0 0,0 0 1,0 0-1,-1 0 0,1 0 0,0 0 1,0 0-1,0 0 0,0 0 0,0 0 1,0 0-1,-1 0 0,1 0 0,0 0 1,0 0-1,0 0 0,0 0 0,0 0 1,0 0-1,0 0 0,-1 0 0,1 0 1,0-1-1,0 1 0,-4-10 59,0-17 47,2 8-237,2-20 1,1 12-341,0 14-88,-1 13 549,0 0 0,0 0 0,0 0 1,0-1-1,1 1 0,-1 0 0,0 0 0,0 0 0,0 0 1,0 0-1,0-1 0,0 1 0,1 0 0,-1 0 0,0 0 1,0 0-1,0 0 0,0 0 0,1 0 0,-1-1 0,0 1 1,0 0-1,0 0 0,0 0 0,1 0 0,-1 0 0,0 0 1,0 0-1,0 0 0,1 0 0,-1 0 0,0 0 0,0 0 1,0 0-1,1 0 0,-1 0 0,0 0 0,0 0 0,0 1 1,0-1-1,1 0 0,-1 0 0,0 0 0,0 0 0,0 0 1,0 0-1,1 1 0,5 2 19,0 0 1,0-1-1,0 1 0,0-1 1,1 0-1,-1-1 0,1 1 1,-1-1-1,1-1 0,0 1 1,-1-1-1,1 0 0,10-2 1,8-2 135,0-2 1,29-9-1,-39 10-71,-13 4-70,38-11 55,44-20 0,-71 26-50,0 0 0,-1-1-1,0-1 1,0 0 0,0-1-1,-1 0 1,12-14 0,-11 8 30,-1 0 0,0 0 1,15-30-1,18-56-36,-20 29-36,21-111-1,-34 132-22,-8 39 46,5-25-96,-1-1 0,2-40 0,-11 51-189,2 27 285,0 0 0,0 0 0,0-1 0,0 1 0,0 0 0,0 0 0,0 0 1,0-1-1,0 1 0,0 0 0,0 0 0,0 0 0,0-1 0,0 1 1,0 0-1,-1 0 0,1 0 0,0-1 0,0 1 0,0 0 0,0 0 0,0 0 1,-1 0-1,1 0 0,0-1 0,0 1 0,0 0 0,0 0 0,-1 0 0,1 0 1,0 0-1,0 0 0,0 0 0,-1 0 0,1 0 0,0 0 0,0 0 0,-1 0 1,1 0-1,0 0 0,-8 8-233,-7 23 5,-18 69 341,5 2-1,-19 127 1,28-41 138,18-149-96,2 1-1,10 66 1,-8-99 125,-1-8-347,-1-10-367,-2-3 319,-2 1 0,1-1 0,-1 1 0,-1-1 0,-6-13 0,8 23 130,-13-37 0,-18-56-526,42 100 343,31 20 186,0-2-1,2-2 1,0-2-1,65 18 1,-63-25 68,62 13 569,-96-20-383,-15 0-7,-9 4-90,-11 9 110,1 1-1,-33 30 0,49-40-220,0 1-1,1 0 1,0 0-1,1 1 1,-1 0-1,2 0 1,-1 0 0,1 1-1,1 0 1,-5 14-1,9-23-41,-1 0 0,1 0 0,0 0 0,0 0 0,0 0 0,0 0 0,0-1 0,0 1 0,0 0 0,0 0 0,0 0 0,0 0 0,0 0 0,1 0 0,-1 0 0,1 0 0,-1 0-7,1-1 1,-1 1 0,0-1-1,1 0 1,-1 0 0,1 1 0,-1-1-1,1 0 1,-1 0 0,0 0-1,1 1 1,-1-1 0,1 0-1,-1 0 1,1 0 0,-1 0-1,1 0 1,-1 0 0,1 0 0,-1 0-1,1 0 1,-1 0 0,1 0-1,-1 0 1,1 0 0,-1-1-1,1 1 1,-1 0 0,1 0-1,-1-1 1,1 1 0,-1 0-1,0 0 1,1-1 0,16-10 73,-1 0 0,-1-1 0,17-17 0,9-6-133,-9 10-80,1 1 1,67-36-1,-78 52-102,-10 5 64,-12 3 166,0 0 0,1 0 0,-1-1 0,0 1 0,0 0 1,0 0-1,0 0 0,1 0 0,-1 0 0,0 0 0,0 0 0,0 0 0,0 0 0,1 0 0,-1 0 0,0 1 0,0-1 0,0 0 0,0 0 0,1 0 0,-1 0 0,0 0 0,0 0 0,0 0 0,0 0 0,0 0 0,1 1 0,-1-1 0,0 0 0,0 0 0,0 0 0,0 0 0,0 0 0,0 1 0,0-1 1,0 0-1,1 0 0,-13 26 41,-4 14-19,8-23-9,-9 32 1,16-46-10,-3 13 30,0 0 0,1 0 0,1 0 0,-1 25 0,3-40-17,-1 0 1,1 0 0,0 0-1,1 0 1,-1 0 0,0 0-1,0 0 1,0 0 0,0 0-1,1 0 1,-1 0 0,0 0-1,1 0 1,-1-1 0,1 1-1,-1 0 1,1 0 0,0 0-1,-1 0 1,1-1 0,0 1-1,-1 0 1,1-1 0,0 1-1,0-1 1,0 1 0,0-1-1,-1 1 1,1-1 0,0 1-1,0-1 1,0 0 0,0 1-1,0-1 1,0 0 0,0 0-1,0 0 1,0 0 0,0 0-1,0 0 1,0 0 0,0 0-1,0 0 1,0-1 0,0 1-1,1-1 1,5-1 22,-1 0 0,0-1 1,0 0-1,-1 0 0,1 0 0,5-5 1,94-81-155,-42 32-218,-60 54 302,1-1-1,0 1 0,0 0 1,0 1-1,1-1 0,-1 1 1,1-1-1,-1 1 0,1 1 1,0-1-1,7-1 0,-12 3 28,0 0 0,1 0 0,-1 0 0,1 0 0,-1 1 0,1-1 0,-1 0 0,0 0-1,1 0 1,-1 1 0,1-1 0,-1 0 0,0 0 0,1 1 0,-1-1 0,0 0 0,1 1 0,-1-1 0,0 0-1,0 1 1,1-1 0,-1 0 0,0 1 0,0-1 0,0 1 0,1-1 0,-1 0 0,0 1 0,0-1 0,0 1-1,0-1 1,0 1 0,0-1 0,0 1 0,0-1 0,0 1 0,-2 18-20,1-17 18,-8 37-61,5-28 165,1 1 0,1-1-1,-2 22 1,4-33-87,0 0 1,0 0 0,0 0-1,0 0 1,1-1-1,-1 1 1,0 0 0,0 0-1,0 0 1,0 0-1,0 0 1,0 0 0,1 0-1,-1-1 1,0 1-1,0 0 1,0 0-1,0 0 1,1 0 0,-1 0-1,0 0 1,0 0-1,0 0 1,0 0 0,1 0-1,-1 0 1,0 0-1,0 0 1,0 0-1,0 0 1,1 0 0,-1 0-1,0 0 1,0 0-1,0 0 1,0 0 0,1 0-1,-1 0 1,0 1-1,0-1 1,0 0-1,0 0 1,0 0 0,1 0-1,-1 0 1,0 0-1,0 1 1,0-1 0,0 0-1,0 0 1,0 0-1,0 0 1,0 0 0,0 1-1,1-1 1,-1 0-1,0 0 1,0 0-1,0 0 1,0 1 0,0-1-1,0 0 1,0 0-1,0 0 1,0 0 0,0 1-1,0-1 1,-1 0-1,12-12 33,-10 11-7,10-12 0,18-21-222,-27 32 135,0 0 0,1 0 0,-1 0 0,0 0 0,1 1 0,-1-1 0,1 1 0,-1 0 0,1-1 0,0 1 0,-1 1 0,5-2 0,-7 2 37,1 0 1,0 0-1,0 0 0,0 0 1,0 0-1,-1 0 1,1 1-1,0-1 0,0 0 1,0 1-1,0-1 0,-1 0 1,1 1-1,0-1 0,-1 1 1,1-1-1,0 1 1,-1-1-1,1 1 0,0 0 1,-1-1-1,1 1 0,-1 0 1,1-1-1,-1 1 1,0 0-1,1 0 0,0 1 1,5 23-29,-5-23 29,3 30 27,-4-24 8,1-1 0,0 1-1,0-1 1,1 0 0,0 1 0,0-1 0,7 13 0,-9-19-8,1 0 0,0 0 0,0 1 1,-1-1-1,1 0 0,0-1 1,0 1-1,0 0 0,0 0 0,0 0 1,0-1-1,1 1 0,-1 0 0,0-1 1,0 1-1,0-1 0,1 1 1,-1-1-1,0 0 0,1 1 0,-1-1 1,0 0-1,0 0 0,1 0 1,-1 0-1,0 0 0,1 0 0,-1-1 1,0 1-1,1 0 0,-1-1 1,0 1-1,0-1 0,0 1 0,1-1 1,0 0-1,6-4 74,1 0 0,-2 0 0,1-1 0,7-7 0,-10 9-64,66-57 96,73-81-1,-127 121-164,-1 0 0,-1-1 0,0-1 0,-2 0 0,10-25 0,40-123-280,-51 135 275,8-22-45,55-187-174,-71 233 189,-3 10 54,-1 0-1,1 0 0,-1 0 1,1 1-1,-1-1 0,1 0 0,-1 0 1,0 0-1,0 0 0,0 0 0,0 0 1,0 0-1,0 0 0,-2-3 1,-2 13-143,-36 93 182,-67 243 330,78-239-268,4 1 0,-16 156 0,36-176-124,6-74-118,-1-1-1,1 1 1,1-1 0,0 0-1,4 12 1,-6-22-19,0 1 0,1-1-1,-1 0 1,1 0 0,-1 1 0,1-1 0,-1 0 0,1 0-1,0 0 1,-1 0 0,1 0 0,0 0 0,0 0-1,0 0 1,0 0 0,0 0 0,1 1 0,-1-2 71,-1 0 1,1 0 0,-1 0 0,1 0-1,-1 0 1,1-1 0,-1 1-1,1 0 1,-1 0 0,1 0 0,-1-1-1,1 1 1,-1 0 0,1 0-1,-1-1 1,1 1 0,-1 0 0,0-1-1,1 1 1,-1 0 0,1-1-1,-1 1 1,0-1 0,0 1 0,1-1-1,-1 1 1,1-1 0,2-6-893,0 0 1,-1 0 0,1 0-1,2-14 1,1-32-3429,-3-5 1541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4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34 7968,'-48'-19'3616,"17"5"5759,39 17-7743,10 0 224,7 2-1088,36 3 128,5 3-512,16 0-192,-4 5-128,1-8-704,-15 4 352,5-9-4544,-9 5 2656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4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291 373 1984,'3'-7'1141,"0"-2"1,0 1-1,-1 0 0,0 0 0,1-13 1,-3 20-1093,0 1 1,0 0-1,0 0 0,0-1 1,0 1-1,0 0 1,0 0-1,0-1 0,0 1 1,0 0-1,0 0 1,0-1-1,0 1 0,0 0 1,0 0-1,0-1 1,-1 1-1,1 0 0,0 0 1,0-1-1,0 1 1,0 0-1,-1 0 0,1 0 1,0 0-1,0-1 1,0 1-1,-1 0 0,1 0 1,0 0-1,0 0 1,-1 0-1,1-1 1,0 1-1,0 0 0,-1 0 1,1 0-1,0 0 1,0 0-1,-1 0 0,1 0 1,0 0-1,0 0 1,-1 0-1,1 0 0,0 0 1,0 0-1,-1 0 1,1 1-1,-15 6 979,2 2-450,0 0 0,0 2-1,-17 18 1,-30 40 613,32-35-730,22-26-383,-15 16 353,0 2 0,2 1 0,-28 49 0,45-71-379,0 0 0,0 0 0,0 0 0,1 0 0,0 0 0,0 1-1,0-1 1,0 0 0,1 9 0,0-11-29,1-1 0,-1 1 0,1-1 0,-1 1 0,1-1 0,0 0 0,0 0 0,0 1 1,0-1-1,0 0 0,1 0 0,-1 0 0,1 0 0,-1 0 0,1 0 0,0-1 0,-1 1 0,1-1 0,0 1 0,0-1 0,0 1 0,1-1 0,3 2 0,-2-2 17,1 1 0,-1-1 0,0 0 0,1 0 0,-1-1 0,1 1 0,-1-1 0,1 0 0,-1 0 0,1-1 0,-1 1 0,1-1 0,-1 0 0,5-2 0,-2 1-22,-1 0 0,0 0 0,0-1 0,-1 0-1,1-1 1,-1 1 0,1-1 0,-1 0 0,8-8 0,-6 3-28,0 0 1,-1 0-1,0-1 0,0 0 0,-1 0 1,0-1-1,-1 1 0,0-1 1,-1 0-1,0 0 0,-1 0 0,2-18 1,-2-2-116,-1 0 1,-1 0-1,-6-40 1,4 66-71,-1 8 51,-2 13 76,4-14 91,-2 12 149,0 1-1,1 0 0,0 0 1,1 0-1,1 0 1,1 1-1,0-1 0,1 0 1,0 0-1,1-1 1,1 1-1,0-1 1,13 28-1,-17-41-153,1 0 0,-1 0 0,1 1 1,0-1-1,-1 0 0,1 0 0,0 0 0,0 0 0,0 0 0,0 0 1,0 0-1,0 0 0,0 0 0,0 0 0,0 0 0,0-1 0,0 1 1,0 0-1,1-1 0,-1 1 0,0-1 0,1 0 0,-1 1 0,0-1 0,1 0 1,-1 0-1,0 0 0,1 0 0,-1 0 0,0 0 0,1 0 0,-1 0 1,2-1-1,1 0-2,-1-1 0,0 0 0,0 1 0,0-2 1,0 1-1,0 0 0,0 0 0,0-1 0,-1 0 0,1 1 0,3-7 1,18-26 38,30-39 5,-45 64-70,0 1 0,0-1-1,0 1 1,20-13 0,-26 20-29,0 0 1,0 0 0,-1 1 0,1 0 0,0-1 0,1 1-1,-1 0 1,0 0 0,0 1 0,0-1 0,6 0 0,-7 1 30,-1 1 1,1-1-1,-1 0 1,0 0-1,1 1 1,-1-1-1,1 1 1,-1-1-1,0 1 1,0 0 0,1 0-1,-1-1 1,0 1-1,0 0 1,0 0-1,0 0 1,0 0-1,0 0 1,0 0 0,0 0-1,0 1 1,0-1-1,-1 0 1,1 1-1,0-1 1,-1 0-1,1 3 1,4 12 124,-1 0-1,-1 0 1,-1 1 0,0-1-1,-1 1 1,-1-1 0,-3 33-1,2-47-84,1 24 149,0-25-170,0-1 0,0 1 0,0-1 0,0 1 0,0-1 0,0 1 0,0-1 0,0 1 0,0-1-1,0 1 1,0-1 0,1 1 0,-1-1 0,0 1 0,0-1 0,1 1 0,-1-1 0,0 0 0,0 1 0,1-1-1,-1 0 1,1 1 0,-1-1 0,0 0 0,1 1 0,-1-1 0,1 0 0,-1 1 0,1-1 0,-1 0 0,1 0-1,-1 0 1,1 0 0,-1 0 0,1 1 0,-1-1 0,1 0 0,-1 0 0,1 0 0,-1 0 0,1 0 0,-1 0-1,1-1 1,0 1 0,4-2 15,-1-1-1,1 0 0,-1 0 1,0 0-1,0 0 0,0-1 1,-1 1-1,4-5 1,4-3-100,76-68-470,-85 78 534,-1-1 1,1 1-1,0 0 1,-1 0-1,1 0 1,0 0-1,-1 0 1,1 1-1,0-1 1,0 0-1,0 1 1,0-1 0,3 1-1,-4 0 7,0 0 1,0 0-1,0 0 1,0 1-1,0-1 1,0 0-1,0 1 0,0-1 1,0 1-1,0-1 1,-1 1-1,1 0 0,0-1 1,0 1-1,-1 0 1,1-1-1,0 1 1,-1 0-1,1 0 0,-1 0 1,1-1-1,-1 1 1,1 0-1,-1 0 0,1 0 1,-1 1-1,8 24-40,3 12-7,-10-36 64,1 1 1,-1-1-1,0 0 0,0 1 0,1-1 0,0 0 0,-1 0 0,1 0 0,0-1 1,0 1-1,0 0 0,3 1 0,-3-2-10,-1 0 1,1 0 0,0 0-1,0-1 1,0 1-1,1-1 1,-1 0-1,0 1 1,0-1-1,0 0 1,0 0-1,0 0 1,0-1-1,0 1 1,0 0-1,4-2 1,2-1-75,0 0 0,14-8 0,-20 10 43,28-17-206,-1-1 0,-1-2 0,-1-1 0,0 0 1,34-41-1,-55 56 226,-9 8 10,-13 14-31,6 0 3,0 1 0,-14 29 1,0 1 215,-14 25 381,34-63-499,1 1 0,0-1 0,0 0 1,1 1-1,0-1 0,0 1 0,0 11 0,2-19-66,0 0 1,0 0-1,0 0 0,0 0 0,0 0 0,0 0 0,1 0 0,-1 0 0,0 0 0,0 0 0,1 1 0,-1-1 1,1 0-1,-1-1 0,1 1 0,-1 0 0,1 0 0,0 0 0,-1 0 0,1 0 0,0 0 0,0-1 1,0 1-1,-1 0 0,1-1 0,0 1 0,0-1 0,0 1 0,0-1 0,0 1 0,0-1 0,0 1 1,0-1-1,0 0 0,0 0 0,1 0 0,-1 0 0,0 0 0,0 0 0,0 0 0,2 0 0,1 0 8,1-1-1,0 0 0,0-1 1,-1 1-1,1-1 0,0 1 0,-1-1 1,7-4-1,-1-2 20,1 1 0,-1-2-1,-1 1 1,0-1 0,0-1 0,0 1 0,-2-1 0,1-1-1,6-11 1,1-5-84,-2-1-1,17-46 1,38-166-20,-60 206 88,-2-1 0,-1 1 0,-2-1-1,-1 0 1,-3-39 0,0 74-16,1-5 14,-1-1 1,1 1 0,-1 0-1,-3-8 1,4 12-12,-1 1 0,1-1 0,0 1 0,0-1-1,-1 1 1,1-1 0,0 1 0,-1-1 0,1 1 0,0-1 0,-1 1 0,1-1 0,0 1 0,-1 0-1,1-1 1,-1 1 0,1 0 0,-1 0 0,1-1 0,-1 1 0,1 0 0,-1 0 0,0 0-1,1-1 1,-1 1 0,1 0 0,-1 0 0,1 0 0,-1 0 0,1 0 0,-1 0 0,0 0 0,1 0-1,-1 1 1,1-1 0,-1 0 0,1 0 0,-1 0 0,1 0 0,-1 1 0,1-1 0,-1 0 0,1 1-1,-1-1 1,1 0 0,-1 1 0,0 0 0,-3 3 32,-1 0 1,1 0-1,-1 1 0,1-1 1,1 1-1,-1 0 0,1 0 1,-1 1-1,-1 5 0,-2 4 81,1-1-1,0 1 0,2-1 1,-1 2-1,-2 25 0,2-10-13,2 1 0,1 0 0,1-1 0,2 1 0,6 39 0,-5-55-91,1 0 0,1 0 0,1 0-1,0-1 1,1 0 0,1 0 0,0 0 0,1-1-1,18 25 1,-16-27-838,0-1 0,0 0-1,19 14 1,0-5-1170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47 1152,'0'-1'82,"0"0"-1,-1 0 1,1 0 0,0 0-1,0 0 1,0 1-1,0-1 1,0 0 0,0 0-1,0 0 1,0 0 0,0 0-1,0 0 1,0 1-1,1-1 1,-1 0 0,0 0-1,1 0 1,-1 1 0,0-1-1,1 0 1,-1 0 0,2-1-1,25-22 10242,-26 24-10290,-1 0 1,0 0-1,0 0 0,0 0 0,0 0 0,0 0 1,0 0-1,0 0 0,1 0 0,-1 0 0,0 0 1,0 0-1,0 0 0,0 0 0,0 0 0,0 0 1,1 0-1,-1 0 0,0 0 0,0 0 0,0 0 0,0 0 1,0 0-1,0 0 0,0 0 0,0 0 0,1 1 1,-1-1-1,0 0 0,0 0 0,0 0 0,0 0 1,0 0-1,0 0 0,0 0 0,0 0 0,0 1 1,0-1-1,0 0 0,0 0 0,0 0 0,0 0 1,0 0-1,0 0 0,0 0 0,0 1 0,0-1 0,0 0 1,0 0-1,0 0 0,0 0 0,0 0 0,0 0 1,0 1-1,0-1 0,0 0 0,0 0 0,1 13 771,-1-6-429,13 61 444,-1-13-662,13 94 1016,74 243 1,-93-374-856,-1 0 0,3 21 0,-7-37-249,-1 11 273,0-13-318,0 0 0,0 1 0,0-1 1,0 0-1,-1 1 0,1-1 0,0 0 0,-1 0 1,1 1-1,0-1 0,0 0 0,-1 0 1,1 1-1,0-1 0,-1 0 0,1 0 0,0 0 1,-1 0-1,1 0 0,0 1 0,-1-1 0,1 0 1,-1 0-1,1 0 0,0 0 0,-1 0 0,1 0 1,-1 0-1,1 0 0,0 0 0,-1-1 1,1 1-1,0 0 0,-1 0 0,1 0 0,0 0 1,-1 0-1,0-1 0,-115-42 1117,-44-1-927,17 22-316,104 17 102,2 2 219,21 2-1245,72 1-16337,-14 2 14382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1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27 4480,'-4'-1'524,"2"0"-158,-1 0 0,0 0 1,0 0-1,-10-13 5797,38 10-2881,139 8 969,-45-8-3478,-65 1-1043,0 2 0,87 10-1,-138-9-259,1 1 0,-1 0 0,1 0 0,-1 0 0,1 0 0,-1 0 0,0 0-1,0 1 1,6 3 0,0 7-2136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1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5152,'0'0'147,"0"0"-100,-1 0 0,1 0 0,0 0 0,0 0 0,0 0 0,-1 0 0,1 0 0,0 0 0,0-1 0,-1 1 0,1 0 0,0 0 0,0 0 0,-1 0 0,1 1 0,0-1 0,0 0 0,-1 0 0,1 0 0,0 0 0,0 0 0,-1 0 0,1 0 0,0 0 0,0 0 0,0 1 0,-1-1 0,1 0 0,0 0 0,0 0 0,0 0 0,-1 1 0,1-1 0,0 0 0,0 0 0,0 0 0,0 1 0,0-1 0,0 0 0,-1 0 0,1 1 0,0-1 0,0 0 0,0 0 0,0 1 0,13 68 5397,11 67 1010,-19-101-5981,0 8-155,17 66 1,-12-87-1414,-10-21 883,1 0-1,-1 0 1,1-1-1,-1 1 0,1 0 1,-1 0-1,1-1 1,-1 1-1,1 0 0,0-1 1,-1 1-1,1 0 1,0-1-1,0 1 1,0-1-1,-1 1 0,1-1 1,0 0-1,0 1 1,0-1-1,0 0 0,1 1 1,11-10-4753,4-6 1589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1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53 2976,'-15'-18'1856,"15"17"-1632,-1 1 0,1-1 0,0 0 1,0 1-1,0-1 0,-1 0 0,1 1 1,0-1-1,0 0 0,0 1 0,0-1 0,0 0 1,0 1-1,0-1 0,1 0 0,-1 1 0,0-1 1,0 0-1,0 1 0,1-1 0,-1 1 0,4-5 1794,-4 5-1794,1-1 1,-1 1-1,1-1 0,0 1 0,-1 0 0,1 0 1,-1-1-1,1 1 0,0 0 0,-1 0 1,1 0-1,0-1 0,-1 1 0,1 0 0,0 0 1,-1 0-1,1 0 0,1 1 0,107 0 2999,144-4-2915,-218-3-1517,-13 2-1881,-13 3 1384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2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6304,'-18'3'2848,"31"5"-2464,-3-8 2400,6 3-1600,14-6 1855,10 3-1759,3-5-160,1 2-672,-1 0-448,0 3-32,-8-5-1888,-6 10 1024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5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58 160,'-6'-10'15874,"38"2"-12863,16-3-2073,176-13 389,2 19-1326,-214 5-239,3 0-826,24 3-1,-34-2-256,1 0 1,0 0-1,0 1 1,5 2-1,2 4-1772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9 5824,'-11'-8'2997,"11"8"-2936,-1 0 1,1 0-1,0 0 1,-1 0-1,1 0 1,0 0-1,-1 0 1,1 0 0,0 1-1,-1-1 1,1 0-1,0 0 1,0 0-1,-1 0 1,1 1-1,0-1 1,0 0-1,-1 0 1,1 0-1,0 1 1,0-1-1,0 0 1,-1 0 0,1 1-1,0-1 1,0 0-1,0 1 1,0-1-1,0 0 1,0 1-1,0-1 1,-1 0-1,1 0 1,0 1-1,0-1 1,0 0 0,0 1-1,0-1 1,0 0-1,1 1 1,-28 151 2818,-23 311 428,21 7-1470,29-469-1836,-1 10 211,2 23-1,2-29-1170,0-8-81,1-8-975,5-35-3175,0 22 3200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4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59 219 2720,'0'0'68,"-1"0"0,1 0 0,0 0 0,-1 0 0,1 0 0,0-1 0,-1 1 0,1 0 0,0 0 0,0 0 0,-1 0 0,1 0 0,0 0 0,0-1 0,-1 1 0,1 0 0,0 0 0,0 0 0,-1-1 0,1 1 0,0 0 0,0 0 0,0-1 0,0 1 0,-1 0 0,1-1 0,0 1-51,0 0 0,0 0 0,0 0 0,0 0 0,0 1 0,0-1 0,0 0 0,0 0 0,0 0 0,0 0 0,0 0 0,0 0 0,0 0 0,0 0 0,0 0-1,0 0 1,0 0 0,0 0 0,0 0 0,-1 0 0,1 1 0,0-1 0,0 0 0,0 0 0,0 0 0,0 0 0,0 0 0,0 0 0,0 0 0,0 0 0,0 0 0,0 0-1,0 0 1,0 0 0,-1 0 0,1 0 0,0 0 0,0 0 0,0 0 0,0 0 0,0 0 0,0 0 0,0 0 0,0 0 0,0 0 0,0 0 0,0 0 0,0 0-1,0 0 1,-1 0 0,1 0 0,0 0 0,0 0 0,0-1 0,0 1 0,0 0 0,0 0 0,0 0 0,0 0 0,0 0 0,0 0 0,0 0 0,0 0 0,0 0 0,0 0-1,-29-11 5414,25 12-4304,-8 1 395,12-2-1503,0 0 1,-1 0-1,1 0 1,0 0-1,0 0 0,0 0 1,0 0-1,0 0 1,0 0-1,-1 0 1,1 0-1,0 0 1,0 0-1,0 0 0,0 0 1,0 0-1,0 0 1,0 0-1,-1 0 1,1 0-1,0 0 1,0-1-1,0 1 0,0 0 1,0 0-1,0 0 1,0 0-1,0 0 1,0 0-1,-1 0 1,1 0-1,0-1 0,0 1 1,0 0-1,0 0 1,0 0-1,0 0 1,0 0-1,0 0 1,0-1-1,0 1 0,0 0 1,0 0-1,0 0 1,0 0-1,0 0 1,0 0-1,0-1 1,0 1-1,0 0 1,0 0-1,0 0 0,1 0 1,-1 0-1,0 0 1,0 0-1,0-1 1,0 1-1,0 0 1,0 0-1,0 0 0,0 0 1,0 0-1,0 0 1,1 0-1,-1 0 1,0 0-1,0 0 1,10-22 1143,10 0-878,1 0 0,1 1 0,35-26 0,-38 33-290,29-18 0,-42 29 19,0 0 0,1 0 0,-1 0-1,1 1 1,0 0 0,-1 0 0,1 1 0,0 0 0,10-1 0,-16 2 35,11 2 528,-12-1-576,1-1-1,-1 0 0,0 1 0,1-1 0,-1 1 0,0-1 0,0 0 0,1 1 0,-1-1 1,0 1-1,0-1 0,0 1 0,0-1 0,1 1 0,-1-1 0,0 1 0,0-1 0,0 1 1,0-1-1,0 0 0,0 1 0,0-1 0,0 1 0,-1-1 0,1 1 0,0-1 0,0 1 1,0-1-1,0 1 0,-1-1 0,1 1 0,0-1 0,0 0 0,-1 1 0,1-1 0,-1 4-79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7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61 205 2144,'-21'3'5728,"30"-11"-3382,-3 4-1966,0-1-1,-1 0 0,9-8 1,11-11 417,179-113 1880,-201 136-2663,1-1-1,-1 0 1,1 1-1,-1-1 0,1 1 1,-1 0-1,8-1 1,-10 2-5,0 0 0,0 0 1,0 0-1,0 0 0,0 0 1,0 0-1,-1 1 0,1-1 1,0 0-1,0 0 1,0 1-1,0-1 0,0 0 1,-1 1-1,1-1 0,0 1 1,0-1-1,-1 1 0,1-1 1,0 1-1,-1 0 0,1-1 1,0 1-1,-1 0 0,1-1 1,-1 1-1,1 0 0,-1 0 1,0 0-1,1-1 0,-1 1 1,0 0-1,1 0 0,-1 0 1,0 0-1,0 1 1,3 18 127,-2 0 1,0 0 0,-1 0 0,-1 0-1,-6 34 1,6-49-119,-1 0 0,1 0 0,-1-1 0,-1 1 0,1-1 0,0 0 0,-1 1 0,0-1-1,-5 5 1,-37 35 33,18-19 38,-165 186 614,184-203-605,-21 21-16,27-27 23,-1 1-1,0-1 0,0 0 1,0 0-1,0 0 0,-1-1 1,1 1-1,-4 1 0,7-3-90,-1 0 0,1 0-1,0 0 1,0 0 0,0 0-1,0 0 1,0 0 0,0 0-1,-1 0 1,1 0-1,0 0 1,0 0 0,0 0-1,0 0 1,-1 0 0,1 0-1,0 0 1,0 0 0,0 0-1,0 0 1,0 0 0,-1 0-1,1 0 1,0 0-1,0 0 1,0 0 0,0 0-1,0 0 1,0 0 0,-1 0-1,1 0 1,0-1 0,0 1-1,0 0 1,0 0-1,0 0 1,0 0 0,0 0-1,0 0 1,-1-1 0,1 1-1,0 0 1,7-8 358,5 1-237,0 0-1,0 1 1,0 0 0,1 1-1,0 0 1,20-4 0,83-10 93,-90 17-252,0 1 0,0 2 0,-1 0 0,1 1 0,0 2 1,35 9-1,-33 0-2325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8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38 3136,'-8'-14'1029,"8"14"-998,-1-1-1,1 0 0,0 1 1,0-1-1,0 1 0,0-1 1,0 0-1,0 1 0,0-1 1,0 0-1,0 1 0,0-1 1,0 1-1,0-1 0,0 0 1,1 1-1,-1-1 0,0 1 1,0-1-1,1 0 0,-1 1 1,0-1-1,7-8 3445,-7 9-3326,0 0 0,1 0-1,0 0 1,3 7 1569,2 21-669,-6-24-664,11 99 2744,-4 112 0,1 23-2011,-4-197-1007,13 117 167,-16-157-396,4 19-577,-5-20 625,0 0 0,0 0 1,0 0-1,0 1 0,0-1 0,0 0 1,0 0-1,0 0 0,0 1 1,0-1-1,1 0 0,-1 0 0,1 1-278,-1-1 278,0 0 0,0 0 1,0 0-1,0 0 0,1 0 0,-1 0 1,0 0-1,0 0 0,0 1 1,1-1-1,-1 0 0,0 0 0,0 0 1,1 0-1,-1 0 0,0 0 0,0 0 1,0-1-1,1 1 0,-1 0 1,0 0-1,0 0 0,0 0 0,1 0 1,-1 0-1,0 0 0,0 0 0,0 0 1,0-1-1,1 1 0,-1 0-278,0-1 278,1 1 0,-1 0 0,0 0 1,0 0-1,0-1 0,0 1 1,8-8-2171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8:59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19 3808,'-3'-16'1227,"2"14"-911,-3 6-147,-4 6 195,0 1 0,0 0 0,-10 23 0,10-20 613,-1 0 0,0-1-1,-20 22 1,23-27-580,-11 9 55,0 0 1,0-1 0,-2-1 0,0-1 0,0 0-1,-2-1 1,1-2 0,-2 0 0,-40 14 0,48-20-203,7-3-92,0 0 0,0 1-1,0-1 1,0 1 0,1 1-1,-12 6 1,18-9-135,-1-1-1,1 1 1,-1 0 0,1-1-1,-1 1 1,1 0-1,-1-1 1,1 1 0,0 0-1,-1-1 1,1 1-1,0 0 1,0 0 0,-1 0-1,1-1 1,0 1-1,0 0 1,0 0 0,0 0-1,0-1 1,0 1-1,0 0 1,0 0 0,0 0-1,1-1 1,-1 1-1,0 0 1,0 0 0,1-1-1,-1 1 1,1 0-1,-1-1 1,0 1 0,1 0-1,-1-1 1,1 1-1,0 0 1,-1-1 0,1 1-1,-1-1 1,2 1-1,4 4 192,-1-1-1,1 0 0,11 6 1,-13-8-182,31 19 661,-1 2 1,38 33-1,54 62-651,-111-106-1780,2-4 468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00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3552,'-18'-5'10816,"25"6"-10133,-1-1-1,0 1 1,0 1 0,1-1 0,5 3 0,23 6-50,3-6-109,73 1 1,-68-5-331,452-18 636,-181 1-599,54 13-338,-132 13 55,-105-2-3426,-95-4 1777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0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34 3072,'-3'-7'757,"2"6"-526,0 0 0,1 0 0,-1 0 0,1 0 0,-1-20 9147,4 29-9022,0 1 0,0 0 0,-1 0 0,0 1 0,0-1 0,-1 0 0,0 10 0,-2 99 725,18 384 265,-17-498-1364,7 35 337,-7-37-285,1-1 0,-1 0 0,1 1 1,0-1-1,-1 0 0,1 1 0,0-1 0,0 0 0,1 2 1,-2-3-23,0 0 0,1 1 0,-1-1 1,0 0-1,1 0 0,-1 0 0,0 1 1,1-1-1,-1 0 0,0 0 0,1 0 1,-1 0-1,1 0 0,-1 0 0,0 0 0,1 0 1,-1 0-1,0 0 0,1 0 0,-1 0 1,1 0-1,-1 0 0,0 0 0,1 0 1,-1 0-1,0 0 0,1-1 0,-1 1 1,1 0-1,-1 0 0,1-1 0,0 0-3,1 0-1,-1 0 1,0 0-1,1-1 1,-1 1-1,0-1 1,0 1-1,0-1 0,0 1 1,0-1-1,0 1 1,0-1-1,-1 0 1,1 1-1,0-1 1,0-3-1,2-5 8,25-64-60,-16 39-37,2 0 0,28-49-1,-32 67 34,-6 9 7,0 0 0,1 1 0,0 0 0,0 0-1,1 0 1,7-7 0,-12 14 35,-1-1-1,1 1 1,-1-1 0,1 1-1,0-1 1,-1 1-1,1 0 1,0-1-1,-1 1 1,1 0-1,0 0 1,0-1-1,-1 1 1,1 0-1,0 0 1,0 0-1,0 0 1,-1 0-1,1 0 1,0 0 0,0 0-1,-1 0 1,1 0-1,0 0 1,0 1-1,-1-1 1,1 0-1,0 1 1,0-1-1,-1 0 1,1 1-1,0-1 1,-1 1-1,1-1 1,-1 1 0,1-1-1,-1 1 1,1-1-1,-1 1 1,1 0-1,-1-1 1,1 1-1,-1 0 1,0-1-1,1 1 1,-1 1-1,6 32 39,-2 1 0,-2 0 0,-1-1 0,-1 1 0,-9 56 0,-1-36-1014,0-21-3145,8-21 2197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02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1 4160,'-12'11'1856,"-6"11"-1600,0-6 1984,6 0-1280,-22 7 1376,3 1-1344,-25-2 1024,8 5-1152,-12 1-33,7-3-479,1 3-320,14-4-32,-5-5-991,20-5 543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02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1106 2240,'-6'-1'3919,"8"-6"-1641,24-85 2347,8-47-2967,-19 68-1260,52-199 574,-27 153-436,81-170 0,-110 266-498,18-26 0,-26 42-31,1 0 1,0 0-1,0 1 0,1-1 1,-1 1-1,1 0 0,0 0 1,0 1-1,11-7 0,-14 9-5,0 1 0,0-1 0,1 0 0,-1 1 0,0-1 0,0 1 0,1 0 0,-1-1 0,0 1 0,0 0-1,1 1 1,-1-1 0,0 0 0,0 1 0,1-1 0,2 2 0,-2-1 11,0 1-1,1-1 1,-1 1 0,0 0-1,0 1 1,0-1 0,-1 0 0,1 1-1,3 3 1,-1 1 62,0 0 1,0 0-1,-1 0 1,1 1-1,-2 0 0,1-1 1,4 17-1,-6-16 18,-1 0 0,1 0 0,-1 0-1,-1 0 1,1 0 0,-1 0 0,-1 0 0,1 1-1,-2-1 1,1 0 0,-1-1 0,0 1-1,0 0 1,-1 0 0,0-1 0,-1 0 0,0 0-1,0 0 1,-7 10 0,6-11-93,0 0 1,0 0-1,0 0 1,-1-1-1,0 0 1,0 0-1,0-1 0,-1 1 1,1-2-1,-1 1 1,0 0-1,0-1 1,0-1-1,-1 1 0,1-1 1,0 0-1,-1-1 1,0 0-1,1 0 1,-1 0-1,0-1 0,0-1 1,1 1-1,-11-3 1,17 3-9,-41-10-2321,40 9 1877,0 0 0,0 0 0,0 0 1,0 0-1,0 0 0,0 0 0,0-1 0,0 1 0,0-1 1,0 1-1,1-1 0,-1 0 0,1 0 0,-3-3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03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 6048,'-13'-16'2752,"17"24"-2400,-4-3 1440,5 6-1056,-1 8 2048,0 8-1600,-4 7 799,5 1-1183,-10 4 352,5-1-672,-8-3-64,8-1-256,-5-7-224,5 0 0,-8-7-1952,8-1 1120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09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202 174 1728,'4'-25'2501,"-1"-1"0,-1-47 1,-2 71-2244,0 0 0,0 0 1,0 0-1,0 0 0,-1-1 0,1 1 1,-1 0-1,0 0 0,0 0 1,0 0-1,0 0 0,0 0 0,0 0 1,0 0-1,0 1 0,-1-1 0,1 0 1,-1 1-1,1-1 0,-4-1 1,4 2-181,-13-6 2818,13 8-2857,1-1 0,0 0 0,-1 0 0,1 0-1,0 0 1,-1 0 0,1 1 0,-1-1 0,1 0 0,0 0 0,0 1 0,-1-1-1,1 0 1,0 0 0,-1 1 0,1-1 0,0 0 0,0 1 0,0-1 0,-1 0-1,1 1 1,0-1 0,0 0 0,0 1 0,0-1 0,0 1 0,0-1 0,0 0-1,-1 1 1,1-1 0,0 0 0,0 1 0,1-1 0,-1 1 0,0-1-1,0 0 1,0 1 0,0 0 0,1 10 127,0 0 1,1 1-1,5 16 1,0 2-134,4 18 77,2 0 0,3-1 0,1 0 1,2-2-1,35 58 0,53 116 903,-95-194-759,-1 2 0,-2-1 0,0 1 0,7 45 0,-16-71-235,0 0 0,1 0 0,-1 0 0,0 0 0,0 0 0,0 0 0,0 0 1,0 0-1,0 0 0,0-1 0,0 1 0,-1 0 0,1 0 0,0 0 0,0 0 0,-1 0 1,1 0-1,-1 0 0,1 0 0,-1 0 0,1 0 0,-1-1 0,0 1 0,1 0 0,-1 0 1,0-1-1,1 1 0,-1-1 0,0 1 0,0 0 0,0-1 0,0 1 0,1-1 0,-1 0 1,0 1-1,0-1 0,0 0 0,0 0 0,0 1 0,0-1 0,0 0 0,0 0 0,-1 0 1,-5 0 89,0-1 0,1 0 1,-1 0-1,0-1 1,-7-2-1,10 3-92,-129-48 538,18 7-478,88 34-225,0 0-1,-37-4 1,34 11-3428,21 1 672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4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0 7808,'-31'17'3520,"-3"10"-3040,16-15 1568,10-1-1216,-10 0 224,9 2-640,0-1-33,5-1-255,4-3 160,9 0-192,4-8-1215,8 3 575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4 361 6048,'0'0'61,"0"0"0,0 0 1,0 0-1,0 0 0,-1 0 0,0-1 613,1 1-613,0-1 0,-1 1 1,1 0-1,0 0 0,0 0 0,0 0 0,0-1 1,0 1-1,0 0 0,0 0 0,0 0 1,0 0-1,0-1 0,0 1 0,0 0 1,0 0-1,0 0 0,0 0 0,0-1 1,0 1-1,0 0 0,0 0 0,0 0 1,0 0-1,0-1 0,0 1 0,1 0 0,8-11 1754,21-11-14,-22 16-1442,23-20 311,-2-1 1,50-59-1,-22 23-526,-56 62-185,0 0 0,0 0 0,0 0 0,0 0 0,0 0 0,0 0 0,1 0 0,-1 1-1,0-1 1,0 0 0,1 1 0,-1-1 0,2 0 0,-2 1 14,0 0-1,-1 0 0,1 1 0,0-1 1,0 0-1,-1 0 0,1 1 1,0-1-1,-1 0 0,1 1 1,0-1-1,-1 0 0,1 1 0,-1-1 1,1 1-1,-1-1 0,1 1 1,-1-1-1,1 1 0,-1 0 0,1-1 1,-1 1-1,0 0 0,1-1 1,-1 1-1,1 1 0,2 7 1,-1 0-1,1 0 0,-1 0 1,-1 0-1,0 0 0,0 0 1,-1 1-1,0-1 0,-2 11 1,2-3 176,1 25 0,0-35-17,0 0 1,0 0 0,1-1 0,0 1 0,0 0 0,5 9 0,-6-14-61,0 0-1,0-1 1,0 1-1,0 0 1,1-1 0,-1 1-1,0-1 1,1 0 0,-1 1-1,1-1 1,-1 0 0,1 0-1,0 0 1,-1 0 0,1 0-1,0 0 1,0 0-1,-1-1 1,1 1 0,0-1-1,0 1 1,0-1 0,0 0-1,0 0 1,0 0 0,0 0-1,0 0 1,2 0-1,7-3 48,-1 1-1,0-2 0,0 0 0,0 0 0,0 0 0,-1-1 0,1-1 0,-1 0 0,10-8 0,9-9-63,31-34 0,43-60-120,-58 63-89,-39 48 126,0 0 0,1 0 0,0 1-1,0 0 1,0 0 0,0 0 0,1 1-1,0-1 1,8-2 0,-14 6 30,0 1 0,0 0 1,0 0-1,0 0 0,0-1 0,0 1 1,0 0-1,0 0 0,0 1 0,0-1 0,0 0 1,0 0-1,-1 0 0,1 1 0,0-1 1,0 0-1,0 1 0,0-1 0,0 1 1,0-1-1,-1 1 0,1-1 0,0 1 1,0-1-1,-1 1 0,1 0 0,-1 0 1,2 1-1,0 1 0,1 1 1,-1 0 0,0 0-1,2 7 1,-2-5-1,28 75 299,27 66 301,-46-123-520,1-1 0,1-1 0,31 42 1,-26-44-2398,-10-11 897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1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14 168 2144,'-1'-1'168,"0"1"0,0-1 0,1 0 0,-1 0 0,1 0 0,-1 0 0,1 0 0,-1-1 0,1 1 0,0 0 0,-1 0 0,1 0 0,0 0 0,0 0 0,0 0 0,0-1 0,0 1 0,0 0 0,0 0 0,0 0 0,0 0 0,1-2 0,-2-9 5219,0 12-5332,1 0-1,0 0 1,0 0 0,0 0 0,0 0 0,0 0-1,-1 0 1,1 0 0,0 0 0,0 0 0,0 0-1,0 0 1,-1 0 0,1 0 0,0 0 0,0 0-1,0 0 1,0 0 0,-1 0 0,1 0 0,0 0-1,0 0 1,0 0 0,0 0 0,-1-1 274,1 1-275,0 0 1,0-1 0,-1 1 0,1 0 0,0 0 0,0 0-1,0 0 1,0 0 0,0-1 0,0 1 0,0 0-1,0 0 1,0-1 0,0 0 136,0-1 0,1 1 1,-1 0-1,1-1 0,-1 1 0,1-1 1,-1 1-1,1 0 0,0-1 0,0 1 1,-1 0-1,1 0 0,0 0 0,0 0 1,0-1-1,0 1 0,1 1 0,-1-1 1,0 0-1,0 0 0,1 0 0,-1 1 1,0-1-1,1 0 0,1 0 0,6-2 130,0 0-1,17-3 1,-21 5-111,-2 1-177,172-38 995,-94 21-703,122-9 1,-202 26-338,12-1-212,1 0 0,25 1 0,-10 6-2468,-28-5 2493,1-1 0,-1 0 1,0 1-1,0 0 0,1-1 1,-1 1-1,0-1 0,0 1 1,0 0-1,0 0 1,1 1-1,-1-2-136,-1 1-1,0 0 1,1 0 0,-1 0 0,0 0-1,1-1 1,-1 1 0,0 0 0,0 0 0,0 0-1,0 0 1,0 0 0,0 1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1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43 143 3072,'-1'0'443,"-1"1"1,1-1-1,-1 1 0,1-1 1,-1 1-1,1-1 0,-1 0 1,0 0-1,1 0 0,-1 0 1,-2 0-1,2 0-122,1-1 1,0 1-1,0 0 0,0 0 1,-1 0-1,1 0 1,0 1-1,0-1 0,0 0 1,-1 0-1,-6 5 3357,13-17-297,-4 10-3254,0 1 0,0 0 1,1 0-1,-1 0 0,0 1 0,0-1 0,0 0 0,1 0 1,-1 1-1,0-1 0,1 0 0,-1 1 0,1-1 0,-1 1 1,3-1-1,29-1 1240,-12 1-1094,26-8 182,53-18 0,-22 6-123,51-6-448,16-4-152,-125 24-1310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17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5632,'0'3'5402,"19"-4"235,114-19 429,31-4-5353,5-3-3673,-164 26 2059,22-4-1779,-26 5 2132,1 0 0,-1-1 1,1 1-1,-1 0 1,1 0-1,-1 0 0,1 1 1,0-1-1,-1 0 1,1 1-1,-1-1 1,1 1-1,1 0 0,1 6-2461,-4-6 2878,0-1 0,0 0 0,0 1 0,-1-1 0,-1 2-711,2-2 631,-1 1 1,1-1-1,-1 0 0,1 1 1,-1-1-1,0 0 0,1 0 1,-1 1-1,0-1 0,1 0 1,-2 0-1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18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36 7040,'-20'-35'12028,"16"35"-10683,4 0-1238,0 1 1,0-1 0,0 0-1,-1 0 1,1 1 0,0-1-1,0 0 1,0 1 0,0-1 0,0 0-1,0 0 1,0 1 0,0-1-1,0 0 1,0 1 0,0-1-1,0 0 1,0 1 0,0-1-1,0 0 1,0 0 0,1 1-1,2 17 759,-1-6-451,-1-2-370,40 298 564,-25-217-272,39 123 0,-46-190-279,6 17 13,-14-38-13,0 0-1,0 1 1,-1-1-1,1 1 1,-1-1-1,0 1 1,0-1-1,0 0 0,-2 6 1,2-9-50,0 1 0,-1 0 1,1 0-1,-1 0 0,0 0 0,1-1 1,-1 1-1,0 0 0,1-1 0,-1 1 0,0 0 1,0-1-1,0 1 0,1-1 0,-1 1 1,0-1-1,0 0 0,0 1 0,0-1 1,0 0-1,0 1 0,0-1 0,0 0 0,0 0 1,0 0-1,0 0 0,0 0 0,0 0 1,0 0-1,-2-1 0,-34-6 242,32 5-248,-7-1-16,-38-11-271,0 3-1,-68-6 1,102 15-669,10 1 241,0 0 0,-1 1 0,1 0 0,0 0 0,-1 0 0,1 1 1,0 0-1,-7 2 0,12-3 555,1 0 0,-1 0 1,1 0-1,-1 0 0,1 1 0,-1-1 1,1 0-1,-1 0 0,1 0 0,-1 1 1,1-1-1,-1 0 0,1 1 0,0-1 1,-1 1-1,1-1 0,-1 0 0,1 1 1,0-1-1,0 1 0,-1-1 0,1 1 1,0-1-1,0 1 0,-1-1 0,1 1 0,0-1 1,0 1-1,0-1 0,0 1 0,0-1 1,0 1-1,0-1 0,0 1 0,0 0 1,0-1-1,0 1 0,0-1 0,0 1 1,0-1-1,1 1 0,-1-1 0,0 1 1,1 0-1,1 2-530,0 0 1,0 0-1,1 0 0,-1 0 0,4 3 1,-3-4 408,22 24-3742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1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25 3328,'-18'-24'12810,"17"33"-9093,-20 41 54,3 19-3163,-12 88 0,27-142-560,-4 46-2271,8-21-5740,1-30 3957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1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66 4320,'-3'0'421,"-1"-1"-194,0 1 0,0-1 0,-27 13 11940,38-9-11515,-1 0 1,1 0-1,0 0 0,0-1 1,0 0-1,0-1 0,0 1 1,11 0-1,63-2 346,-46 0-550,9-1-473,0-1 0,0-3 0,0-1 0,-1-2 0,47-16 1,30-15-9037,-85 28 2357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2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361 118 1472,'-3'-3'97,"2"0"1355,2-6 1777,-1 3-2244,0-1 78,0 0-1,0-1 1,-1 1-1,0 0 1,-2-10 0,2 14-914,0 1 1,0 0 0,0-1 0,-1 1 0,1 0 0,0 0 0,-1 0-1,0 0 1,1 0 0,-1 0 0,0 1 0,0-1 0,0 0-1,0 1 1,0-1 0,0 1 0,-1 0 0,1 0 0,-5-2-1,3 2-11,-1 0 0,1 0 0,-1 0 0,1 0-1,-1 1 1,1 0 0,-1 0 0,1 0-1,-1 0 1,1 1 0,-1 0 0,-5 1 0,-4 3 169,1 0 1,-20 10 0,18-8-185,-9 5 180,-38 26 1,50-30-291,1 0 1,1 1-1,0 0 1,0 1-1,-9 12 1,17-20-17,0 1 0,1-1 0,-1 1 1,1-1-1,-1 1 0,1-1 0,0 1 1,0 0-1,0 0 0,0-1 0,1 1 1,-1 0-1,1 5 0,0-6-1,0 1-1,1-1 0,-1 0 1,1 1-1,0-1 0,-1 0 1,1 0-1,0 0 0,0 0 0,1 0 1,-1 0-1,0 0 0,1 0 1,-1 0-1,1 0 0,0-1 1,1 2-1,9 7-12,0-1-1,1-1 1,0 0 0,23 11 0,62 19-115,-63-25 174,10 3 12,61 25 132,-104-40-143,0 0 0,0 1 0,0-1 0,0 0 0,0 0 0,-1 1 0,1-1 0,-1 1 0,3 1 0,-4-2-22,0-1 0,0 1 0,1-1 0,-1 1 0,0-1 0,0 1 0,1-1 0,-1 1 0,0 0 0,0-1 0,0 1 0,0-1 0,0 1 0,0-1 0,0 1 0,0-1 0,0 1 0,0 0 0,0-1 0,0 1 0,0-1 0,-1 1 0,1-1 0,0 1 0,0-1 0,-1 1 0,1-1 0,0 1 0,-1-1 0,1 1 0,0-1 0,-1 0 0,1 1 0,-1-1 0,1 1 0,0-1 0,-1 0 0,1 0 0,-1 1 0,1-1 0,-2 0 0,-3 3 134,0 0-1,-1 0 1,0-1 0,1 0 0,-1-1-1,0 1 1,0-1 0,0 0-1,0 0 1,0-1 0,-9 0-1,-9-2 483,-38-8-1,3 1-453,4 3-190,-45-2-3623,129 3-3789,-17 4 5247,0 1-1,25 4 1,2 3-1785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21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 7136,'2'-14'2240,"0"14"-1345,2 9-62,-3-2-7,0-1 0,0 1 0,-1 0-1,0-1 1,-1 1 0,-1 7 0,2-13-800,-12 66 1821,1-9-2748,8-21-5548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21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58 5728,'-4'-50'2112,"4"47"-1632,0-2-128,0 13-3168,4 3 928,1 5 1088,-2 7-992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22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6400,'2'-5'4787,"3"17"-1573,4 20 992,-7-18-3409,0 0 0,-1 0 0,-1 0 0,-1 16-1,0-15-576,0 1 0,2 0 0,2 16 0,-3-32-217,0 1 0,0-1 0,0 0 0,0 1 0,0-1 0,0 1 0,0-1 0,0 1 0,0-1-1,0 1 1,0-1 0,1 0 0,-1 1 0,0-1 0,0 1 0,1-1 0,-1 0 0,0 1 0,1-1 0,-1 0-1,0 1 1,1-1 0,-1 0 0,0 1 0,1-1 0,-1 0 0,1 0 0,-1 1 0,0-1 0,1 0 0,-1 0-1,1 0 1,-1 0 0,1 0 0,-1 0 0,1 0 0,-1 0 0,1 0 0,-1 0 0,0 0 0,1 0 0,-1 0 0,1 0-1,-1 0 1,1 0 0,-1 0 0,1-1 0,-1 1 0,0 0 0,2-1 0,2-1-182,0-1 0,0 0 1,0 0-1,4-4 0,-1 1-366,41-29-382,1 2 1,65-33 0,-108 63 943,0 0 166,0-1 0,1 1 0,0 0 0,0 1 0,7-2 0,-12 3-81,-1 1-1,1 0 1,0 0-1,-1 0 1,1 0-1,0 0 1,-1 0-1,1 0 1,0 0-1,-1 1 1,1-1-1,0 1 1,-1-1-1,1 1 1,-1 0-1,1-1 1,-1 1-1,1 0 1,-1 0-1,0 0 1,1 0-1,-1 0 1,0 1-1,0-1 1,0 0-1,0 0 1,2 3-1,-1 0 76,0 0 0,0 0 0,0 1 0,0-1-1,-1 0 1,0 1 0,0 0 0,0-1 0,0 1 0,-1-1-1,1 1 1,-1 0 0,-1 5 0,-1 3-76,0 1 0,-1-1 0,-6 17 0,9-28-231,-1-1 0,1 1 0,0-1 0,-1 1 0,1-1 0,0 1 0,0-1 0,0 1 0,0-1 0,0 1 0,0-1 0,0 1 0,1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4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 6304,'-3'2'630,"3"-2"-548,-1 1-1,1-1 0,-1 1 1,1-1-1,-1 1 0,1-1 1,0 1-1,-1-1 0,1 1 1,0 0-1,-1-1 0,1 1 1,0 0-1,0-1 0,-1 1 1,1 0-1,0-1 0,0 1 1,0 0-1,0-1 0,0 1 1,0 0-1,0-1 0,0 1 1,0 0-1,1 0 0,3 205 4362,-1-35-2163,-29 254 0,18-356-1912,-26 169 394,31-225-332,-1 5-3682,23-47-6213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22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40 4320,'5'-11'12548,"-15"10"-9801,0 2-2563,-1 0 0,1 0 0,0 1-1,-1 0 1,1 1 0,0 0 0,0 1 0,1 0-1,-11 5 1,-8 7 1,-41 32 0,47-30 25,2 0-1,0 2 1,-29 36-1,44-49-156,-13 15 43,1 1 1,1 1-1,-17 34 0,24-40-75,2 1 0,0-1 1,0 1-1,2 0 0,-5 32 0,9-46-8,1 1 0,-1-1 0,1 0 1,1 0-1,-1 0 0,1 0 0,0 0 0,0 0 0,0 0 0,1 0 0,0 0 1,0-1-1,0 1 0,0 0 0,1-1 0,0 0 0,0 0 0,0 0 1,0 0-1,1 0 0,-1 0 0,1-1 0,0 0 0,7 5 0,-1-2 36,0 0-1,1-1 0,0-1 0,0 0 1,0 0-1,0-1 0,0 0 0,1-1 0,21 2 1,-13-4-41,1 0 0,0-1 1,-1-1-1,0 0 0,1-2 1,-1-1-1,0 0 0,-1-1 0,0-1 1,0-1-1,0-1 0,-1-1 1,0 0-1,-1-1 0,0-1 1,-1-1-1,0 0 0,-1-1 1,0-1-1,-2 0 0,0-1 1,0 0-1,-1-1 0,15-30 1,-18 28 6,-1 1-1,-1-1 1,0 0 0,-1-1 0,-2 0 0,0 0 0,2-37 0,-6 46-15,0 1-1,-1-1 1,0 0-1,-1 1 1,0-1-1,-1 1 1,-4-13 0,4 16 2,-1 0 1,0 0-1,0 0 1,0 0-1,-1 0 1,0 1-1,0 0 1,-1 0 0,1 0-1,-11-7 1,8 8-25,0 0 0,-1 0 1,1 1-1,-1 0 1,0 1-1,-1-1 0,1 2 1,-13-3-1,6 3-245,0 0 0,1 0-1,-1 2 1,-21 1 0,27 1-383,0-1-1,1 1 1,-1 1 0,-15 5 0,22-7 199,0 0 0,0 1 0,1-1 1,-1 1-1,0-1 0,0 1 0,1 0 1,-1 0-1,1 1 0,-1-1 0,1 0 1,0 1-1,0-1 0,0 1 0,1 0 0,-1-1 1,-1 5-1,2-6 215,1 0 0,0 1 1,-1-1-1,1 0 0,0 0 0,0 1 0,0-1 1,0 0-1,0 1 0,0-1 0,1 0 0,-1 0 1,1 2-1,9 16-4340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49:23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 8800,'-13'49'3264,"13"-15"-2528,-9 32-224,5-28 3039,-5 36-2047,-9 49 1568,2 20-1760,-6-4-512,-1 29-512,-2-5-96,7-25-96,2-26-64,2-19 0,6-29-4000,0-17 2176,8-12-8575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12.2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454 1 1728,'-4'2'2882,"8"-5"-1770,-53 62 2078,25-34-2826,-37 29-1,-3 3-2,42-33-229,1 1 0,1 0 0,1 2 0,1 0 0,-28 58 0,24-32 155,2 0 0,-21 85 0,33-98-135,0 1 0,3 0 0,0 54 0,7-60-51,1 1-1,2-1 1,1 0-1,2-1 1,2 1-1,16 39 1,-15-48 1,1-2 0,1 0 0,2 0 0,0-1 0,1-1 0,27 28 1,37 56-413,-90-119-4900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43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90 620 2304,'-6'3'494,"6"0"-63,1 4 873,-1-8-1198,1 1-1,-1 0 1,0-1-1,0 1 1,1 0-1,-1-1 1,0 1-1,1 0 0,-1 0 1,0-1-1,1 1 1,-1 0-1,0 0 1,1 0-1,-1-1 1,0 1-1,1 0 1,-1 0-1,1 0 1,-1 0-1,0 0 1,2 0-1,3-2 424,2-3-254,1-1 0,-1 0 0,-1-1 0,1 1 0,-1-1-1,0-1 1,-1 1 0,7-12 0,18-39 237,-2 0 0,25-81-1,-22 55-296,-19 53-149,3-3 3,-3-2-1,15-63 1,-27 86-127,0 12 54,0 1 1,0 0-1,0 0 0,0 0 1,0 0-1,0 0 1,0 0-1,-1 0 0,1-1 1,0 1-1,0 0 1,0 0-1,0 0 0,0 0 1,0 0-1,0 0 1,-1 0-1,1 0 0,0 0 1,0 0-1,0 0 0,0 0 1,0 0-1,0 0 1,-1 0-1,1 0 0,0 0 1,0 0-1,0 0 1,0 0-1,0 0 0,-1 0 1,1 0-1,0 0 1,0 0-1,0 0 0,0 0 1,0 0-1,0 0 1,-1 0-1,1 0 0,0 1 1,-2 0-20,0 1 0,0 0 1,0 0-1,1 0 0,-1 0 0,0 0 1,-1 3-1,-11 21 54,1 1-1,2 1 1,0 0 0,-7 32 0,-9 23 108,1-18 337,-3-1-1,-2-2 1,-4-1-1,-2-1 1,-56 69 0,88-122-130,8-8-158,12-11-114,21-20-121,-2-2 0,-1-1 0,49-69 0,69-135-224,-151 238 269,13-18 13,-13 19-6,0 0 0,0 0 0,1 0 0,-1-1 0,0 1 0,0 0 1,0 0-1,0 0 0,0 0 0,1 0 0,-1 0 0,0-1 0,0 1 1,0 0-1,0 0 0,1 0 0,-1 0 0,0 0 0,0 0 0,0 0 0,1 0 1,-1 0-1,0 0 0,0 0 0,0 0 0,1 0 0,-1 0 0,0 0 0,0 0 1,1 0-1,1 11 243,-4 24-135,1-25-128,0 0 1,1 19-1,2-10-18,-3 28 1,1-34 60,-1-1-1,1 0 1,1 0 0,1 0 0,4 22 0,-6-32-3,1-1 0,-1 1 0,1-1 1,-1 1-1,1 0 0,0-1 0,0 1 1,-1-1-1,1 1 0,0-1 0,0 0 1,1 0-1,-1 1 0,0-1 0,0 0 1,1 0-1,-1 0 0,0 0 1,1 0-1,-1 0 0,1 0 0,-1-1 1,1 1-1,0-1 0,-1 1 0,3 0 1,0-1 13,-1-1 1,1 1 0,-1 0 0,1-1 0,-1 0 0,1 0-1,-1 0 1,1 0 0,-1 0 0,0-1 0,0 0 0,4-1-1,12-10 76,34-30 0,-31 25-67,87-83 19,-90 83-60,-10 9-1,-4 4-63,0 0 0,0 0 0,1 0 0,0 1 0,10-6 0,-16 9 53,0 1 0,0 0-1,1 0 1,-1 0-1,0 0 1,0 0-1,0 0 1,0 0-1,0 0 1,0 0-1,0 0 1,0 0-1,1 0 1,-1 0-1,0 0 1,0 0-1,0 0 1,0 0-1,0 0 1,0 0-1,0 0 1,1 0-1,-1 0 1,0 0 0,0 0-1,0 0 1,0 0-1,0 0 1,0 0-1,0 0 1,1 0-1,-1 0 1,0 0-1,0 0 1,0 0-1,0 0 1,0 0-1,0 0 1,0 1-1,0-1 1,0 0-1,0 0 1,1 0-1,-1 0 1,0 0-1,-2 8-95,-6 9 14,7-16 57,-22 44 40,2 2 0,-17 57-1,37-101-7,0 1 1,0 0-1,1-1 0,-1 1 0,1 0 1,0 0-1,1-1 0,-1 1 0,0 0 0,1-1 1,0 1-1,1 4 0,-1-6 23,0 0 0,-1 0 0,1 0 0,0 0 0,1 0 0,-1-1 0,0 1 0,0 0 0,1 0 0,-1-1 0,1 1 0,-1-1 0,1 1 0,0-1 0,0 0 0,0 0 0,-1 0 0,1 0 0,0 0 0,0 0 0,5 1-1,-2-1 16,0-1 0,0 0 0,0 0 0,0 0 0,0-1 0,0 1 0,0-1 0,0 0-1,0-1 1,0 1 0,0-1 0,0 0 0,-1 0 0,1-1 0,-1 1 0,1-1 0,-1 0-1,0 0 1,0-1 0,4-4 0,-2 2 10,1-1 0,-1-1 0,0 1 0,-1-1 0,0 1 0,0-2-1,-1 1 1,0 0 0,0-1 0,3-14 0,-4 12-34,-1 0 1,0 0-1,-1 0 0,0 0 0,-1-1 0,-1 1 1,1 0-1,-2 0 0,1 0 0,-1 0 1,-1 0-1,-7-19 0,8 27-59,0 0-1,0 0 1,0 0-1,-1 0 1,1 1-1,-1-1 1,1 0-1,-1 1 1,0 0-1,0 0 1,0 0-1,0 0 1,-1 0-1,1 0 1,0 1-1,-1 0 1,1 0-1,-1 0 1,1 0-1,-1 0 1,0 1-1,1-1 0,-1 1 1,0 0-1,1 0 1,-1 1-1,0-1 1,1 1-1,-1-1 1,1 1-1,-1 0 1,-5 3-1,-2 0-21,11-4 64,0 0-1,0 0 0,0 0 0,1 0 0,-1 0 0,0 0 0,0 0 0,0 0 0,0 1 0,0-1 0,0 0 0,0 0 0,0 0 0,1 0 0,-1 0 0,0 0 0,0 1 0,0-1 0,0 0 0,0 0 1,0 0-1,0 0 0,0 0 0,0 0 0,0 1 0,0-1 0,0 0 0,0 0 0,0 0 0,0 0 0,0 0 0,0 1 0,0-1 0,0 0 0,0 0 0,0 0 0,0 0 0,0 0 0,-1 1 0,1-1 0,0 0 1,0 0-1,0 0 0,0 0 0,0 0 0,0 0 0,0 0 0,0 0 0,-1 1 0,1-1 0,0 0 0,0 0 0,0 0 0,0 0 0,-1 0 0,2 0 1,8 0 7,0-1-1,0 0 1,1-1 0,-2 0-1,11-4 1,45-19-2,-19 7-23,-27 11-4,36-12 3,-48 17 23,0 1-1,-1 0 1,1 0-1,0 0 1,0 1-1,11 0 1,-15 0 9,0 0-1,-1 1 1,1-1 0,0 0 0,0 1-1,-1-1 1,1 1 0,-1 0 0,1 0-1,0-1 1,-1 1 0,1 0 0,-1 0-1,0 1 1,1-1 0,-1 0 0,0 0-1,0 1 1,0-1 0,0 0 0,0 1-1,0 0 1,0-1 0,0 1 0,0-1-1,0 4 1,1 2 49,-1-1 0,-1 0-1,1 1 1,-1-1 0,-1 13-1,-7 48 585,-19 79-1,26-139 61,3-14-503,6-16-115,6-9-55,-7 13-52,1 1 0,1 0 1,1 0-1,0 1 0,19-23 0,-23 32 13,1 1-1,0 0 0,1 0 0,-1 0 0,1 1 0,17-10 0,-24 16 0,-1-1 0,1 1 0,0-1-1,0 1 1,0-1 0,0 1-1,0 0 1,0-1 0,0 1-1,0 0 1,0 0 0,0 0 0,0 0-1,0 0 1,0 0 0,0 0-1,0 0 1,0 0 0,0 0 0,0 0-1,0 1 1,0-1 0,0 0-1,0 1 1,0-1 0,0 1 0,0-1-1,0 1 1,-1 0 0,1-1-1,0 1 1,0 0 0,-1-1 0,1 1-1,0 0 1,-1 0 0,1 0-1,-1 0 1,1-1 0,-1 1-1,1 0 1,-1 0 0,1 2 0,0 2 18,0 1 1,0-1-1,0 1 1,-1 0-1,0-1 1,0 9-1,-5 21-23,-11 49-1,6-37 305,10-47-288,0 0 1,0 0-1,0 0 0,0 0 0,0 0 1,0 0-1,-1 0 0,1 1 0,0-1 1,0 0-1,0 0 0,0 0 0,0 0 1,0 1-1,0-1 0,0 0 0,0 0 1,0 0-1,0 0 0,0 0 0,0 1 1,0-1-1,0 0 0,0 0 0,0 0 1,0 0-1,0 0 0,0 1 0,0-1 1,1 0-1,-1 0 0,0 0 0,0 0 1,0 0-1,0 0 0,0 1 0,0-1 1,0 0-1,0 0 0,1 0 0,-1 0 1,0 0-1,0 0 0,0 0 0,0 0 1,0 0-1,1 0 0,-1 0 0,0 1 1,0-1-1,9-7 150,13-17-27,-20 22-129,27-38 39,2-3-35,-27 39-6,-1 0 1,1 0-1,0 1 1,0 0-1,0-1 1,0 1-1,7-3 1,-10 5-6,0 1 1,1-1 0,-1 1 0,0-1 0,0 1-1,0 0 1,1-1 0,-1 1 0,0 0 0,0 0-1,1 0 1,-1 0 0,0 0 0,0 0-1,1 0 1,-1 0 0,0 1 0,0-1 0,0 1-1,3 0 1,-3 0-1,1 0-1,0 0 1,-1 1-1,1-1 1,-1 1 0,0-1-1,0 1 1,1-1-1,-1 1 1,0 0-1,1 3 1,2 4 3,-1 1 0,0 0-1,0 0 1,0 11 0,-2-15 24,6 67 33,-2-12-11,-4-34 104,-1-27-178,0 0 0,0 1 0,0-1 1,0 0-1,0 0 0,0 1 0,1-1 1,-1 0-1,0 0 0,0 0 0,0 1 0,0-1 1,1 0-1,-1 0 0,0 0 0,0 0 1,1 1-1,-1-1 0,0 0 0,0 0 0,1 0 1,-1 0-1,0 0 0,0 0 0,1 0 1,-1 0-1,0 0 0,0 0 0,1 0 0,-1 0 1,0 0-1,1 0 0,-1 0 0,0 0 1,0 0-1,1 0 0,-1 0 0,0 0 1,0 0-1,1 0 0,-1 0 0,0-1 0,0 1 1,1 0-1,-1 0 0,0 0 0,0 0 1,0-1-1,1 1 0,12-10-4490,-7-11-3956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19.3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12 2656,'0'2'304,"-1"-1"0,1 1 1,0-1-1,0 0 0,0 1 0,0-1 1,0 1-1,1-1 0,-1 0 0,0 1 1,1-1-1,-1 1 0,1-1 0,-1 0 1,2 3-1,3 11 481,-2 5-312,-2-1-1,0 0 1,-3 33-1,0-15-191,-2 65 316,-4 1 0,-25 118 1,18-137-153,-3 13 870,15-87-686,3-19-82,3-22-70,3 5-554,1 1 0,1 0-1,1 0 1,1 1 0,1 0 0,1 0 0,1 2 0,1 0 0,2 0 0,0 1-1,1 1 1,25-24 0,-34 37-15,0 0-1,1 0 1,-1 0 0,1 1-1,1 1 1,-1 0-1,16-7 1,-22 11 85,0 0-1,0 0 1,0 0 0,0 1-1,1-1 1,-1 1 0,0-1-1,0 1 1,0 0-1,0 0 1,1 1 0,-1-1-1,0 1 1,0-1 0,0 1-1,0 0 1,0 0 0,0 1-1,0-1 1,0 0 0,-1 1-1,1 0 1,-1-1-1,1 1 1,-1 0 0,1 1-1,-1-1 1,0 0 0,3 4-1,-3-2 32,1 0-1,-1 0 1,0 0 0,-1 0-1,1 0 1,-1 0-1,0 0 1,0 1 0,0-1-1,0 0 1,-1 1-1,0-1 1,0 1 0,0-1-1,0 0 1,-1 1-1,1-1 1,-1 0 0,0 1-1,-1-1 1,-2 8-1,0-5 51,1 0 0,-1 0-1,0 0 1,-1-1-1,1 1 1,-1-1 0,0 0-1,-1 0 1,0-1 0,0 1-1,-7 4 1,0-2 78,0-1 1,0 0-1,-28 10 0,-43 6 391,74-21-530,9-2-99,-1 0 1,1 0-1,0 0 1,-1 0-1,1 1 1,0-1-1,-1 0 0,1 1 1,0-1-1,-3 2 1,4-2 69,0 1 0,0-1 0,0 0 0,1 0 0,-1 0 0,0 1-1,0-1 1,0 0 0,0 0 0,0 1 0,0-1 0,0 0 0,0 0 0,0 0 0,0 0 0,1 1 0,-1-1 0,0 0 0,0 0 0,0 0 0,0 0 0,1 1-1,-1-1 1,0 0 0,0 0 0,0 0 0,1 0 0,-1 0 0,0 0 0,0 0 0,0 0 0,1 0 0,-1 0 0,0 1 0,8 2-121,31 9 122,0-3 0,51 7 1,-21-4 0,-56-10 148,-1 0 0,1 0 0,-1-2 0,1 0 1,0 0-1,24-4 0,-31 3-78,-1-1 0,1 0 0,0 0-1,0 0 1,-1 0 0,1-1 0,-1 0-1,0 0 1,0 0 0,0-1 0,0 0 0,-1 0-1,1 0 1,-1 0 0,0-1 0,5-7-1,-7 8-66,1 1 0,-1-1 0,-1 0 0,1 0 0,0 0 0,-1 0 0,0 0 0,0 0 0,0 0 0,0 0 0,-1 0 0,0 0 0,0-1-1,0 1 1,0 0 0,0 0 0,-1 0 0,0 0 0,0 0 0,0 0 0,0 0 0,-1 0 0,0 0 0,1 0 0,-5-5 0,6 9-13,-1-1 0,1 1 0,-1-1 0,1 1 0,-1-1 1,1 1-1,-1-1 0,0 1 0,1 0 0,-1-1 1,0 1-1,1 0 0,-1 0 0,0-1 0,1 1 1,-1 0-1,0 0 0,0 0 0,1 0 0,-1 0 1,0 0-1,0 0 0,1 0 0,-1 0 0,0 0 1,1 0-1,-1 1 0,0-1 0,1 0 0,-1 1 1,0-1-1,1 0 0,-1 1 0,0-1 0,1 0 1,-1 1-1,1-1 0,-1 1 0,0 0 0,-2 2-34,1-1 0,0 0-1,0 1 1,0 0 0,0-1 0,0 1-1,-1 4 1,0-1 31,1-1 0,0 1 0,0-1 0,-1 13 0,3-15 59,-1 0 0,2 0-1,-1 0 1,0 0 0,0 0-1,1 0 1,0 0 0,0 0-1,0 0 1,0 0 0,0-1 0,2 4-1,1-1 21,-1 0 0,1-1-1,0 1 1,0-1-1,1-1 1,-1 1 0,1 0-1,0-1 1,0 0 0,0 0-1,0-1 1,1 1 0,-1-1-1,1 0 1,-1 0 0,1-1-1,0 0 1,10 1 0,-8-2 30,0-1 1,0 0 0,0 0 0,-1-1 0,1 0 0,-1 0 0,1-1-1,-1 0 1,14-7 0,0-4 41,35-28 1,-12 8-205,-40 31 43,-3 2 29,0 1 0,1-1 0,-1 0 0,0 0 0,0 1 0,0-1 0,0 0 0,0 0 0,0 0 0,0 0 0,0 0 0,0-1 0,-1 1 0,1 0 0,0 0 0,-1-1 0,1 1 0,-1 0 0,1 0-1,-1-1 1,1-1 0,-2 26-77,0 1 0,-6 33-1,-24 121 68,-16 71 666,42-229 137,6-33-122,3-13-399,4-20-261,1 1 1,3 0-1,1 1 1,3 1 0,1 0-1,2 0 1,2 2-1,32-48 1,-38 67-118,-1-1-99,23-26 1,-33 43 148,1 1 1,0 0-1,0 0 1,1 1-1,-1-1 1,1 1-1,0 1 1,0-1-1,0 1 1,8-3-1,-12 5 57,-1 0 0,1 1-1,-1-1 1,1 1-1,-1 0 1,1 0-1,-1-1 1,1 1-1,0 0 1,-1 0-1,1 1 1,-1-1-1,1 0 1,-1 0-1,1 1 1,-1-1 0,1 1-1,-1-1 1,1 1-1,-1 0 1,0-1-1,1 1 1,-1 0-1,0 0 1,0 0-1,0 0 1,1 0-1,-1 0 1,0 0 0,0 1-1,-1-1 1,1 0-1,0 1 1,0-1-1,0 0 1,-1 1-1,1-1 1,-1 1-1,1-1 1,-1 3-1,2 3 18,-1 0 0,0 1-1,0-1 1,0 0-1,-1 1 1,-1-1 0,0 10-1,-1-7 45,0-1-1,0 0 0,-1 0 1,0 0-1,-1-1 1,0 1-1,0-1 1,-6 10-1,7-14-7,0 0 0,0 0-1,0-1 1,-1 1 0,1-1 0,-1 1-1,0-1 1,0 0 0,0-1 0,0 1-1,0-1 1,0 0 0,-1 0 0,1 0-1,-1 0 1,-8 1 0,11-3-28,0 0 0,0 0 1,0 0-1,-1 0 0,1 0 1,0-1-1,0 1 0,0-1 1,1 1-1,-1-1 0,0 0 1,0 0-1,0 0 1,0 0-1,1 0 0,-3-2 1,3 3-28,1-1 1,-1 1 0,0-1 0,0 0 0,1 0 0,-1 1 0,1-1 0,-1 0 0,0 0 0,1 0 0,0 1 0,-1-1 0,1 0 0,-1 0 0,1 0-1,0 0 1,0 0 0,0 0 0,-1 0 0,1 0 0,0 0 0,0 0 0,0 0 0,0 0 0,1 0 0,-1 0 0,0 0 0,0 0 0,1 0-1,-1 1 1,0-1 0,1 0 0,-1 0 0,1 0 0,0-1 0,1 1-8,0-1 0,-1 1-1,1 0 1,0 0 0,0 0 0,0 0-1,0 0 1,0 1 0,0-1 0,0 0-1,0 1 1,0 0 0,0-1 0,0 1-1,3 0 1,35 1-241,-1 4 236,-19-1 63,-1-2 0,1 0 1,32-2-1,-47 0-9,0-1-1,0 0 1,0 0-1,0 0 1,0 0 0,0-1-1,0 0 1,0 0 0,-1 0-1,1-1 1,-1 0-1,0 1 1,1-1 0,-1-1-1,-1 1 1,1-1-1,0 1 1,5-9 0,2-6-17,-2-1 1,0 1-1,-1-1 1,10-37 0,-11 33-4,46-170 189,-25 110-161,5-22-68,-29 87 97,0 0 0,-1-1 0,1-32 0,-6 40-109,2 10 36,0 1 0,-1 0-1,1 0 1,0 0 0,0 0-1,0 0 1,0 0 0,0-1 0,0 1-1,0 0 1,0 0 0,-1 0-1,1 0 1,0 0 0,0 0-1,0 0 1,0 0 0,0 0-1,-1 0 1,1-1 0,0 1 0,0 0-1,0 0 1,0 0 0,0 0-1,-1 0 1,1 0 0,0 0-1,0 0 1,0 0 0,0 0 0,0 0-1,-1 1 1,1-1 0,0 0-1,-1 1-11,-1 0-1,1 0 0,0 0 0,0 0 0,0 1 1,-1-1-1,2 0 0,-1 1 0,0-1 1,0 1-1,-1 2 0,-3 8-7,0 1 1,1-1-1,0 1 0,-3 23 1,-1 58-87,7-79 118,-3 173 438,6-152-388,2-1 0,1 1 0,13 46-1,-13-66-138,17 52-821,-18-63-60,0-26-8040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19.7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21 131 6560,'-20'-24'2976,"20"13"-32,0 8-1856,3-10 992,6 10-1217,4-8 289,5 3-672,7-8 224,6 5-416,12-1-96,0 4-96,1 0-96,-1 5 32,-5 3-3008,-3 8 1633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23.4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311 898 1248,'0'0'165,"1"-1"1,-1 1-1,1-1 1,0 0-1,-1 1 1,1-1-1,-1 0 1,1 1-1,-1-1 1,0 0-1,1 0 1,-1 0-1,0 1 1,1-1-1,-1 0 1,0 0-1,0-1 1,0 0 94,0 1-1,-1 0 1,1-1 0,-1 1 0,1 0-1,-1 0 1,0-1 0,1 1 0,-1 0-1,0 0 1,-2-2 0,2 1-91,-1 0 0,0 1 0,0-1 0,0 1 0,0-1 0,0 1 1,0 0-1,0 0 0,-1 0 0,1 0 0,0 0 0,-1 1 0,1-1 0,-4 0 0,-35-1 1323,37 2-1355,-11 0 199,0 1 0,0 1 1,1 0-1,-1 2 0,-18 5 1,23-6-214,1 1 0,-1 0 0,1 1 0,0 0 0,0 0 0,0 1 0,1 0 0,-10 9 0,15-12-97,-1 1-1,1-1 1,0 1-1,0 0 1,0 0-1,1 0 0,0 1 1,-3 5-1,4-8-21,1-1-1,0 1 0,-1-1 0,1 1 0,0-1 0,0 1 1,0-1-1,0 1 0,0 0 0,0-1 0,0 1 0,1-1 1,-1 1-1,0-1 0,1 1 0,0-1 0,-1 0 0,1 1 1,0-1-1,-1 0 0,1 1 0,0-1 0,0 0 0,0 0 1,0 1-1,0-1 0,1 0 0,-1 0 0,0-1 1,0 1-1,3 1 0,3 2 42,0-1 0,1 1 0,-1-2 0,1 1 1,0-1-1,0 0 0,0-1 0,12 1 0,66-1 412,-86-1-456,33-1 207,0-2 0,-1-1 1,52-13-1,-70 13-179,0 0-1,-1-1 1,1-1-1,-1 0 1,0-1-1,-1 0 1,1-1-1,-1-1 1,-1 0-1,15-14 0,-24 21-61,-1 0 0,1 0-1,-1 0 1,0 0 0,1 0-1,-1 0 1,0 0 0,0 0-1,-1 0 1,1-1 0,1-3-1,-17 25-712,9-11 659,1 1 0,0 1 0,0-1 1,-4 13-1,8-19 95,0 0-1,0 0 1,0 1 0,0-1 0,1 1 0,-1-1-1,1 0 1,0 1 0,0-1 0,0 1 0,1-1 0,-1 1-1,1-1 1,0 0 0,0 1 0,0-1 0,2 4 0,-2-5 24,1 0 0,-1 0 0,1-1 0,0 1 0,0-1 1,0 1-1,0-1 0,0 0 0,0 1 0,0-1 1,0 0-1,0-1 0,0 1 0,0 0 0,1-1 1,-1 1-1,3 0 0,2-1 31,-1 1 1,0-1-1,0 1 1,0-2-1,11 0 0,-7-1 41,0 0-1,-1-1 1,1 0-1,-1 0 1,0-1-1,0-1 1,0 1-1,0-1 1,15-12-1,-22 15-80,0 0 0,0 0 0,0 0 0,-1 0 0,1 0 0,0-1-1,-1 1 1,0-1 0,1 1 0,-1-1 0,0 1 0,0-1 0,-1 0 0,1 0 0,-1 1 0,1-1 0,-1 0-1,0 0 1,0 1 0,0-1 0,0 0 0,0 0 0,-1 0 0,1 1 0,-1-1 0,0 0 0,0 1-1,0-1 1,0 0 0,0 1 0,-1-1 0,-1-1 0,1 0-85,-1 1 1,1-1-1,-1 1 0,0 0 1,0 0-1,0 0 0,0 0 1,0 0-1,-1 1 1,1-1-1,-1 1 0,0 0 1,1 0-1,-1 1 0,0-1 1,0 1-1,0 0 0,0 0 1,-1 0-1,-4 0 0,8 1 42,0 0 0,0 1 0,-1-1-1,1 1 1,0-1 0,0 1 0,0-1-1,0 1 1,0 0 0,0-1 0,0 1-1,0 0 1,0 0 0,0 0-1,0 0 1,0 0 0,1 0 0,-1 0-1,0 0 1,1 0 0,-1 0 0,1 0-1,-1 0 1,1 1 0,-1-1 0,1 0-1,0 0 1,0 1 0,-1 1 0,29 0 68,-6-4-28,0-2 0,-1 0 0,39-11 1,-41 8-16,1 1 0,0 1 0,0 1 0,0 1 0,22 0 0,-37 2 63,1 1-1,-1 0 0,0 0 0,0 0 1,0 0-1,0 1 0,-1 0 0,1 0 0,0 0 1,5 4-1,-8-5-23,-1 0-1,1 0 1,0 1 0,-1-1-1,0 1 1,1-1 0,-1 1-1,0-1 1,0 1 0,0 0-1,0 0 1,0-1 0,0 1-1,0 0 1,-1 0 0,1 0 0,-1 0-1,1 0 1,-1 0 0,0 0-1,0 0 1,1 0 0,-2 0-1,1 0 1,0 0 0,0 0-1,-2 4 1,1 0 36,-1-1 0,-1 1 0,1 0 0,-1-1 0,-6 10 0,9-15-77,0 0 0,0 0 1,-1 0-1,1 0 0,0 0 0,0 0 1,0 0-1,0 1 0,0-1 0,0 0 0,0 0 1,0 0-1,0 0 0,0 0 0,0 0 0,0 0 1,-1 0-1,1 0 0,0 0 0,0 0 0,0 0 1,0 0-1,0 0 0,0 0 0,0 0 0,0 1 1,0-1-1,0 0 0,0 0 0,0 0 0,0 0 1,0 0-1,0 0 0,0 0 0,0 0 0,0 0 1,0 0-1,0 1 0,0-1 0,0 0 0,0 0 1,0 0-1,0 0 0,0 0 0,0 0 0,0 0 1,0 0-1,0 0 0,0 0 0,0 0 0,0 0 1,0 1-1,0-1 0,1 0 0,-1 0 0,0 0 1,0 0-1,0 0 0,0 0 0,0 0 0,0 0 1,0 0-1,0 0 0,0 0 0,0 0 1,9-3 120,12-11-39,-16 9-99,0 1-1,0-1 0,1 1 1,0 1-1,0-1 0,0 1 0,7-3 1,-11 5-1,0 1-1,0-1 1,0 1 0,0 0 0,0 0-1,0-1 1,0 2 0,0-1 0,0 0-1,1 0 1,-1 0 0,0 1 0,0-1-1,0 1 1,0 0 0,-1 0-1,1 0 1,0-1 0,0 2 0,0-1-1,-1 0 1,1 0 0,0 0 0,-1 1-1,1-1 1,-1 1 0,0 0 0,3 2-1,15 30 23,-16-27 126,1 0-1,0-1 0,0 1 1,0-1-1,9 10 0,-11-15-96,-1 1 1,1-1-1,-1 0 0,1 0 0,0 0 0,-1 0 0,1 0 0,0-1 0,0 1 0,0 0 1,0-1-1,-1 1 0,1-1 0,0 0 0,0 1 0,0-1 0,0 0 0,0 0 0,0-1 1,0 1-1,0 0 0,0-1 0,0 1 0,0-1 0,0 1 0,3-3 0,1 0 12,0 0-1,0-1 0,0 0 1,-1 0-1,1-1 1,-1 0-1,0 0 0,-1 0 1,1 0-1,-1-1 0,0 1 1,5-11-1,5-10-48,17-46 0,-26 60 22,12-37 34,12-27-233,-27 73 147,5-11-103,-3 13 17,-2 8-70,11 134-98,-5-31 287,-7-105 79,0 1 0,-1-1-1,1 0 1,-1 1 0,0-1-1,-1 0 1,-1 8 0,2-13-72,-1 0 1,1 0 0,0 1 0,-1-1-1,1 0 1,-1 0 0,1 0 0,0 0-1,-1 0 1,1-1 0,-1 1 0,1 0-1,-1 0 1,1 0 0,0 0 0,-1 0-1,1-1 1,0 1 0,-1 0 0,1 0-1,-1 0 1,1-1 0,0 1 0,0 0-1,-1-1 1,1 1 0,0 0 0,-1-1-1,1 1 1,0 0 0,-1-1 0,-10-13 3,9 9-43,2 3 10,-1 1-1,0-1 1,0 0-1,0 1 1,0-1-1,0 1 1,-1-1-1,1 1 1,0-1 0,-1 1-1,1 0 1,-1 0-1,1-1 1,-1 1-1,-2-1 1,-3-3-2,16 9-6,0 0 0,0-1-1,1 0 1,-1-1 0,1 0-1,0 0 1,0-1 0,-1-1-1,1 1 1,10-2 0,-4 0 91,0 0 1,0-1-1,0-1 1,0 0 0,-1-1-1,21-8 1,-26 8-63,-1-1 1,1 0 0,-1-1-1,0 0 1,0 0 0,0-1-1,-1 0 1,0-1-1,-1 0 1,1 0 0,-1 0-1,7-12 1,2-9 22,23-60-1,5-38-25,-34 97 64,18-62-70,-5-1 0,-3-1 0,12-169 0,-31 254-53,-1 6 18,1-1-1,-1 0 0,0 0 0,0 1 0,0-1 1,-1 0-1,0-4 0,1 8 40,0 0 0,0 0 0,0 0-1,-1 0 1,1 0 0,0 0 0,0 0 0,0 0 0,0 0-1,0 0 1,0 0 0,0 0 0,0 0 0,0 0 0,-1 0 0,1 0-1,0 0 1,0 0 0,0 0 0,0 0 0,0 0 0,0 0-1,0 0 1,0 0 0,0 0 0,-1 0 0,1 0 0,0 0 0,0 0-1,0 0 1,0 0 0,0 0 0,0 0 0,0 0 0,0 0-1,0 0 1,0 0 0,0 0 0,-1 0 0,1 1 0,0-1-1,0 0 1,0 0 0,0 0 0,0 0 0,0 0 0,0 0 0,0 0-1,0 0 1,0 0 0,0 1 0,0-1 0,0 0 0,0 0-1,0 0 1,0 0 0,0 0 0,0 0 0,0 0 0,0 0 0,0 0-1,0 1 1,0-1 0,0 0 0,0 0 0,0 0 0,1 0-1,-20 140-487,15-101 504,-5 93 173,6 0 0,23 230 0,-19-342-46,-2-12-285,1-8 133,0 0 0,0 0 0,0 0 0,0 0 0,0 0-1,0 0 1,0 0 0,0 0 0,0 0 0,0 0 0,0 1 0,0-1-1,-1 0 1,1 0 0,0 0 0,0 0 0,0 0 0,0 0-1,0 0 1,0 0 0,0 0 0,0 0 0,0 0 0,0 0-1,0 0 1,0 0 0,0 0 0,0 0 0,0 0 0,0 0 0,0 0-1,0 0 1,0 0 0,0 0 0,0 0 0,-1 0 0,1 0-1,0 0 1,0 0 0,0 0 0,0 0 0,0 0 0,0 0-1,0 0 1,0 0 0,0 0 0,0 0 0,0 0 0,0 0 0,0 0-1,0 0 1,0 0 0,0 0 0,-1 0 0,1 0 0,0 0-1,0 0 1,0 0 0,0 0 0,0 0 0,0 0 0,0 0-1,0 0 1,0 0 0,0 0 0,0 0 0,0 0 0,-2-7-718,-2-22-526,2 14 993,0-1-1,-1 1 1,-7-20-1,2 14 227,-1 0 0,-18-29 0,21 41 78,0 0 1,0 1 0,0 0-1,-1 1 1,0-1-1,-1 1 1,1 0 0,-11-6-1,16 12 10,0 0-22,1-1-1,0 1 1,-1 1-1,0-1 1,1 0-1,-1 0 1,1 0-1,-1 1 1,0-1 0,1 1-1,-1-1 1,0 1-1,0 0 1,1 0-1,-4 0 1,4 0-25,1 0 1,0 0 0,0 0-1,0 0 1,-1 0-1,1 0 1,0 0-1,0 1 1,-1-1 0,1 0-1,0 0 1,0 0-1,0 0 1,-1 0-1,1 1 1,0-1-1,0 0 1,0 0 0,0 0-1,0 1 1,-1-1-1,1 0 1,0 0-1,0 1 1,0-1 0,0 0-1,0 0 1,0 1-1,0-1 1,0 0-1,0 0 1,0 1 0,0-1-1,0 0 1,0 1-1,7 8 102,13 5 62,-4-6-81,1-1 0,0 0 0,0-1 0,0-1 0,1 0 0,20 1-1,4-1-73,65 0-1,-4-10 581,103-18 0,-205 23-553,0 0-1,0-1 1,0 1 0,0 0 0,0 0-1,0 0 1,0 0 0,0 0 0,0 1 0,0-1-1,0 0 1,0 0 0,1 1 0,-1-1-26,-1 1-1,0-1 1,0 0 0,0 0-1,0 0 1,0 1 0,0-1 0,1 0-1,-1 0 1,0 0 0,0 1 0,0-1-1,0 0 1,0 0 0,0 1-1,0-1 1,0 0 0,0 0 0,0 1-1,0-1 1,0 0 0,0 0 0,0 1-1,0-1 1,0 0 0,-1 0 0,1 1-1,0-1 1,0 0 0,0 0-1,0 0 1,-1 1 0,-2 3 97,0 1 0,-1-1 1,-7 6-1,3-1-96,-93 88 478,-19 23-2,115-115-468,0 1 1,1-1 0,0 1 0,-5 9 0,9-14-18,-1 0 1,1 0-1,-1 1 1,1-1 0,-1 0-1,1 0 1,0 1-1,-1-1 1,1 0 0,0 1-1,0-1 1,0 0-1,0 0 1,0 1 0,0-1-1,0 0 1,1 1-1,-1-1 1,0 0 0,1 0-1,-1 1 1,1-1 0,0 0-1,-1 0 1,1 0-1,0 0 1,-1 0 0,1 0-1,0 0 1,0 0-1,1 1 1,3 1 20,-1-1 1,0 0-1,1 0 0,-1 0 1,1 0-1,0-1 0,-1 0 0,1 0 1,0 0-1,0-1 0,0 0 1,0 1-1,-1-2 0,7 0 1,4 0 11,0-1 1,1-1 0,15-5-1,-21 4-5,-1 1-1,0-1 0,0 0 0,-1-1 1,1 0-1,-1-1 0,0 0 1,-1 0-1,1 0 0,11-15 1,0-2-68,-1-1 0,17-32 1,8-11-138,-42 67 50,0 7 24,-1 7 4,-6 35-5,3-36 97,1 1 1,0-1 0,2 1 0,-1 0-1,2 13 1,0-20-20,1 9 160,-2-15-132,0-1-1,1 0 1,-1 0-1,0 1 1,0-1-1,0 0 1,0 0-1,0 0 1,1 1 0,-1-1-1,0 0 1,0 0-1,0 0 1,1 1-1,-1-1 1,0 0 0,0 0-1,1 0 1,-1 0-1,0 0 1,0 0-1,1 0 1,-1 0 0,0 1-1,1-1 1,-1 0-1,0 0 1,0 0-1,1 0 1,-1 0 0,0 0-1,1-1 1,-1 1-1,0 0 1,0 0-1,1 0 1,-1 0 0,0 0-1,0 0 1,1 0-1,-1 0 1,0-1-1,0 1 1,0 0 0,1 0-1,-1-1 1,6-4 14,0-1 1,-1 1-1,0-2 0,0 1 1,-1 0-1,6-12 1,1 1-44,0-2 24,6-10-60,-16 27 42,1 0 1,-1 0-1,1 0 0,-1 1 0,1-1 0,0 1 0,0-1 1,-1 1-1,1 0 0,0-1 0,4 0 0,-6 2 9,0 0 0,1-1 1,-1 1-1,1 0 0,-1 0 0,1 0 0,-1 0 0,1 0 0,-1 0 0,1 0 0,-1 0 0,1 0 0,-1 0 1,1 0-1,-1 1 0,1-1 0,-1 0 0,1 0 0,-1 0 0,1 1 0,-1-1 0,0 0 0,1 0 0,-1 1 1,1-1-1,-1 1 0,8 14-30,-3 19 61,-5-33-27,1 83 211,1-84-210,0-1 1,0 1-1,0-1 1,0 0-1,-1 0 1,1 0-1,0 0 1,0 0 0,-1 0-1,4-3 1,12-10-16,16-11 43,-31 23-46,1 0 0,-1 1 1,1 0-1,0-1 0,0 1 0,-1 0 1,1 1-1,0-1 0,0 0 0,6 0 1,-8 2 12,0-1 1,1 1 0,-1-1 0,0 1 0,0-1 0,0 1-1,1 0 1,-1 0 0,0-1 0,0 1 0,0 0-1,0 0 1,0 0 0,0 0 0,0 0 0,-1 1-1,1-1 1,0 0 0,-1 0 0,1 0 0,-1 1 0,1-1-1,-1 0 1,1 3 0,9 39-201,-8-36 153,-1 0 101,0 0 4,0-1-1,1 0 0,0 0 0,2 7 1,-3-11-41,0-1 0,-1 0 0,1 1 1,0-1-1,0 0 0,0 0 0,0 0 0,0 0 1,0 0-1,0 0 0,0 0 0,0 0 0,0 0 1,1 0-1,-1 0 0,0-1 0,1 1 0,-1-1 1,0 1-1,1-1 0,-1 1 0,1-1 0,1 0 1,5 1 36,0-2 0,0 1 0,1-1 0,-1 0 0,0-1 0,0 0 0,-1 0 1,1 0-1,0-1 0,-1-1 0,10-4 0,-5 1-43,-1 0-1,1-1 1,-1-1-1,0 0 1,16-18-1,-11 8 3,-2 0 1,-1-1-1,0 0 0,-2-1 0,0-1 1,12-34-1,-2-8 76,13-72 0,-7-6-197,-23 112 65,-1-1-1,-2-54 1,-3 72-197,-2 17 10,-2 26-14,5-24 276,-12 78-33,3 0 0,4 0 0,6 99 0,0-175-85,7 86 528,-5-78-997,1 0 1,1 0 0,10 28-1,-13-41 229,2 3-768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23.7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58 8320,'-30'-16'3744,"34"5"-640,4 11-2016,10-8 767,8 5-1087,9-5-160,3 8-384,6-5 0,-4 5-128,-2-3-64,2 3 0,-11-3-1312,-2 6 704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25.8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65 2976,'-11'-16'971,"9"9"-603,2-4-179,0-19 4464,-6 54-2002,-43 201-257,-14 223 75,62-431-1836,1-16-625,0-1 0,0 0 0,0 0-1,0 0 1,0 0 0,0 0 0,0 0 0,0 0 0,0 0 0,0 0 0,0 0 0,0 0 0,0 1 0,0-1 0,0 0 0,0 0 0,0 0 0,0 0 0,0 0 0,0 0 0,0 0 0,0 0 0,0 0 0,0 0 0,1 0-1,-1 1 1,0-1 0,0 0 0,0 0 0,0 0 0,0 0 0,0 0 0,0 0 0,0 0 0,0 0 0,0 0 0,0 0 0,0 0 0,0 0 0,0 0 0,1 0 0,-1 0 0,0 0 0,0 0 0,0 0 0,0 0-1,0 0 1,0 0 0,0 0 0,0 0 0,0 0 0,0 0 0,0 0 0,1 0 0,-1 0 0,0 0 0,0 0 0,0 0 0,0 0 0,0 0 0,0 0 0,0 0 0,0 0 0,13-23 614,-4 5-519,16-28-87,38-50 1,-52 80-134,1 1 0,1 1 1,1 0-1,0 0 0,0 2 1,31-21-1,-39 29 37,1 0-1,0 1 1,0 0 0,0 0-1,1 0 1,13-2-1,-18 5 62,0-1-1,0 1 1,0 0-1,0 0 0,0 0 1,0 0-1,0 1 1,0-1-1,0 1 0,0 0 1,0-1-1,0 2 1,0-1-1,-1 0 0,1 0 1,0 1-1,-1 0 1,1-1-1,3 5 0,-2-2 7,0 0-1,-1 0 0,0 1 0,0 0 1,-1-1-1,1 1 0,-1 0 0,0 0 0,0 1 1,-1-1-1,1 0 0,0 6 0,-1 0 6,0 0 0,0 0-1,-1-1 1,0 1-1,-2 12 1,0-11 55,0-1 0,-1 0 1,0 0-1,-1 0 0,0-1 0,-1 1 0,0-1 0,-1 0 0,0 0 1,0-1-1,-1 0 0,0 0 0,-1 0 0,0-1 0,0 0 0,-1-1 1,0 0-1,0 0 0,-1-1 0,0 0 0,0-1 0,0 0 0,-1 0 1,-21 6-1,25-10-34,0 0 1,-1 0 0,1 0-1,0-1 1,-1 0-1,1-1 1,0 1-1,-1-1 1,1-1 0,-9-2-1,94-9-440,-20 2 403,-38 8 83,0 0 0,-1-2 1,1 0-1,20-9 0,-23 6-64,0 0 0,0-1-1,-1-1 1,0 0 0,-1-1-1,26-23 1,23-46 188,-48 58-233,1 0-1,36-35 1,-51 56 13,0-1-1,-1 1 1,1 0 0,0-1-1,0 1 1,0 0-1,3-1 1,-4 2 28,-1 0-1,0 0 1,1 0 0,-1 0 0,0-1-1,1 1 1,-1 0 0,1 0-1,-1 0 1,0 0 0,1 1-1,-1-1 1,1 0 0,-1 0 0,0 0-1,1 0 1,-1 0 0,0 0-1,1 1 1,-1-1 0,0 0-1,1 0 1,-1 0 0,0 1 0,1-1-1,-1 0 1,0 1 0,2 2-13,-1 0 0,0 0 0,-1 0 0,1 0 0,0 0 0,-1 0 1,0 1-1,1-1 0,-1 0 0,-1 3 0,-2 62 228,-18 97-1,17-136 195,3-25-283,0 1-1,1-1 1,0 0 0,0 1 0,1 6 0,-1-10-95,0-1 0,0 1 1,0-1-1,0 1 0,1 0 1,-1-1-1,0 1 0,0-1 1,1 1-1,-1-1 0,0 1 1,1-1-1,-1 1 0,0-1 1,1 0-1,-1 1 0,1-1 1,-1 1-1,1-1 0,0 1 1,0-1 3,-1 0 0,1 0 1,0 0-1,0 0 0,0 0 0,0 0 1,0 0-1,-1 0 0,1 0 1,0-1-1,0 1 0,0 0 1,-1 0-1,1-1 0,0 1 1,0-1-1,-1 1 0,1-1 0,0 0 1,14-9 7,0-2 0,-1 0 1,16-19-1,25-20-31,-48 45-58,0 1 0,0 1 0,0-1 0,1 1 0,0 0 0,14-4-1,-20 7 39,0 1 0,0-1 0,0 1 0,0-1 0,0 1 0,0 0 0,1 0 0,-1 0 0,0 0 0,0 1 0,0-1-1,0 1 1,0-1 0,0 1 0,0-1 0,0 1 0,0 0 0,0 0 0,0 0 0,0 0 0,-1 1 0,1-1 0,0 0-1,-1 1 1,1-1 0,-1 1 0,1-1 0,-1 1 0,0 0 0,0 0 0,0 0 0,2 3 0,-1 1 2,1-1 0,-1 1 1,0 0-1,-1 0 0,1 0 1,-1 1-1,-1-1 0,1 0 0,-1 0 1,-1 11-1,-3 15 109,-2-1 0,-12 40 0,-28 63 63,38-114-132,-14 39 182,-3 0-1,-2-2 1,-49 75 0,68-120-80,0-1 0,-13 13 0,18-21-61,0 0 0,-1 0 0,1 0 1,-1 0-1,0-1 0,0 1 0,0-1 0,0 0 1,-1 0-1,-4 1 0,8-2-48,0-1 0,-1 0 0,1 0 0,0 0 1,0 0-1,-1 0 0,1 0 0,0 0 0,0 0 0,0 0 0,-1 0 0,1-1 0,0 1 1,0 0-1,0-1 0,0 1 0,0-1 0,-1 0 0,1 1 0,-1-2 0,0 0 1,0 0-1,0 0 0,0 0 0,1 0 0,-1-1 1,1 1-1,0 0 0,-1-1 0,0-2 0,-1-5 27,0 0 0,0-1 0,-2-17-1,3 10 31,0-1-1,1 0 0,1 1 0,1-1 0,1 0 0,0 1 1,1-1-1,8-23 0,-7 29-39,1 1 0,1 0 1,0 0-1,0 0 0,1 1 0,0 0 0,1 0 1,0 1-1,1 0 0,0 0 0,1 1 0,18-13 1,-4 6-199,1 2 0,1 0 0,0 2 0,0 1 0,1 1 0,1 1 0,0 2 0,54-8 0,-75 14-999,25-2-1682,-31 3 2431,1 1 0,-1-1 1,1 0-1,-1 0 0,1 1 0,-1-1 0,1 0 0,-1 1 0,0 0 1,1-1-1,-1 1 0,0 0 0,1-1 0,-1 1 0,0 0 0,0 0 0,0 0 1,2 2-1,5 11-2995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33.7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1173 2720,'-17'1'3401,"26"-6"-1608,13-10-265,-5 2-928,-5 5-474,0-1-1,-1 1 0,0-2 1,0 0-1,-1 0 0,0-1 1,8-13-1,6-11 3,-1-1 0,21-45-1,-19 33 2,-11 17 209,-12 24-304,1 0 0,0 0 0,1 1 0,-1-1 0,1 1 0,7-8 0,-11 14-37,0 0 0,0 0 0,0 0 1,0 0-1,0-1 0,0 1 0,0 0 0,0 0 0,0 0 0,1 0 0,-1 0 1,0-1-1,0 1 0,0 0 0,0 0 0,0 0 0,0 0 0,1 0 1,-1 0-1,0 0 0,0-1 0,0 1 0,0 0 0,1 0 0,-1 0 1,0 0-1,0 0 0,0 0 0,1 0 0,-1 0 0,0 0 0,0 0 1,0 0-1,0 0 0,1 0 0,-1 0 0,0 0 0,0 0 0,0 0 1,0 1-1,1-1 0,-1 0 0,0 0 0,0 0 0,0 0 0,0 0 0,0 0 1,1 0-1,-1 0 0,0 1 0,0-1 0,0 0 0,0 0 0,0 0 1,0 0-1,0 0 0,0 1 0,1-1 0,-1 0 0,0 0 0,0 1 1,1 12 10,-1-11-4,-2 56-31,1-23 226,1-1 0,7 56 0,-6-86-154,-1-1-1,1 1 0,0-1 1,0 1-1,0-1 0,0 1 1,1-1-1,-1 0 0,1 0 1,0 1-1,0-1 1,0 0-1,0-1 0,1 1 1,-1 0-1,1-1 0,0 1 1,-1-1-1,1 0 0,0 0 1,1 0-1,-1 0 0,0-1 1,0 1-1,1-1 1,-1 0-1,1 0 0,-1 0 1,1 0-1,-1-1 0,1 1 1,-1-1-1,1 0 0,0 0 1,-1 0-1,1-1 0,-1 1 1,1-1-1,0 0 1,4-2-1,12-4 39,0 0-1,0-2 1,-1-1 0,0 0-1,-1-1 1,0-1 0,-1-1-1,-1 0 1,0-2 0,0 0-1,17-22 1,-26 28-37,0 0 0,-1-1 0,0 0 1,8-19-1,-12 24-50,0 0 1,0 0 0,-1 0-1,1 0 1,-1-1-1,0 1 1,-1 0 0,0-1-1,1 1 1,-2 0-1,1-1 1,-2-7 0,2 12-23,0 0 1,0 0 0,0 0 0,-1 0 0,1-1-1,-1 1 1,1 0 0,-1 0 0,1 0 0,-1 0 0,1 0-1,-1 0 1,0 0 0,1 1 0,-1-1 0,0 0-1,0 0 1,0 0 0,0 1 0,0-1 0,0 1 0,0-1-1,0 0 1,0 1 0,0 0 0,0-1 0,0 1-1,0 0 1,0-1 0,-1 1 0,1 0 0,0 0 0,0 0-1,0 0 1,0 0 0,0 0 0,-1 0 0,1 1-1,0-1 1,0 0 0,0 1 0,0-1 0,0 0 0,0 1-1,0 0 1,-1 0 0,-5 2-70,1 1 0,0 0-1,0 1 1,1-1 0,-9 10 0,9-10 68,1 1 0,1 1 0,-1-1 1,1 1-1,0-1 0,0 1 0,0 0 0,1 0 1,0 0-1,0 0 0,1 0 0,-1 1 0,1-1 1,1 0-1,-1 10 0,1-13 55,0 0 1,1 0-1,-1 0 0,0 0 1,1 0-1,0 0 0,0 0 1,0 0-1,0 0 0,0 0 1,0 0-1,1 0 1,-1-1-1,1 1 0,0-1 1,0 1-1,0-1 0,0 0 1,0 0-1,1 0 0,-1 0 1,1 0-1,-1 0 0,1-1 1,0 1-1,0-1 0,-1 1 1,1-1-1,0 0 1,0 0-1,0-1 0,5 2 1,-2-2 14,0 0 0,-1 1 0,1-2 0,0 1 0,0-1 0,-1 0 0,1 0 0,-1 0 1,7-3-1,5-3 29,25-13 0,-30 13-175,0 1 0,0 0-1,1 1 1,14-4-1,-26 8 72,0 1 0,0 0-1,0 0 1,0 0 0,-1 0 0,1 0-1,0 0 1,0 0 0,0 0 0,0 0-1,0 1 1,0-1 0,0 0 0,-1 0-1,1 1 1,0-1 0,0 1-1,0-1 1,-1 1 0,1-1 0,1 2-1,0-1 4,-1 1 0,0 0 0,0-1 0,0 1 0,0 0 0,0 0 0,0 0 0,0 0-1,0 2 1,1 5-4,0-1-1,-1 1 0,1 13 0,-2 7 60,-1 1-1,-6 37 1,-16 57 139,7-47 73,-33 153 2210,48-225-1809,3-15-221,5-23 18,78-223 87,-31 102-694,-37 100-95,3 1-1,42-82 0,-36 96-59,-24 37 268,0-1 0,0 0 0,1 1 0,-1 0 0,1-1 0,-1 1 0,1 0-1,0 0 1,0 0 0,5-2 0,-7 4 40,0 0-1,-1 0 0,1 0 1,0 0-1,0 0 1,0 1-1,0-1 1,0 0-1,-1 0 0,1 1 1,0-1-1,0 0 1,0 1-1,-1-1 0,1 1 1,0-1-1,0 1 1,-1-1-1,1 1 1,0-1-1,-1 1 0,1 0 1,-1-1-1,1 1 1,-1 0-1,1 0 1,-1-1-1,0 1 0,1 0 1,-1 1-1,2 6 7,-1 0 1,0 1-1,0-1 0,-1 0 1,0 0-1,0 1 0,-1-1 0,-1 0 1,-2 13-1,-5 11 188,-1 0 0,-28 59 0,36-87-104,0 0 0,-1 0 0,0 0 0,1 0 0,-2 0 0,1-1 0,0 1 0,-1-1 0,-3 3 0,6-6-64,1 1 1,-1-1-1,1 0 1,-1 1-1,1-1 1,-1 0 0,1 0-1,-1 0 1,0 1-1,1-1 1,-1 0-1,0 0 1,1 0-1,-1 0 1,1 0-1,-1 0 1,0 0-1,1 0 1,-1 0-1,0 0 1,1-1 0,-1 1-1,1 0 1,-1 0-1,0-1 1,1 1-1,-1 0 1,1-1-1,-1 1 1,1 0-1,-1-1 1,1 1-1,-1-1 1,1 1-1,-1-1 1,1 0-1,-1 1-18,1 0 1,0-1-1,0 1 0,-1 0 0,1-1 0,0 1 0,0 0 0,0-1 0,0 1 0,0 0 0,0-1 0,-1 1 0,1 0 0,0-1 0,0 1 0,0 0 0,0-1 0,0 1 0,0 0 1,0-1-1,0 1 0,0 0 0,1-1 0,-1 1 0,0 0 0,0-1 0,0 1 0,0 0 0,0-1 0,1 1 0,-1 0 0,0 0 0,0-1 0,0 1 0,1 0 0,-1 0 0,0-1 0,1 1 1,-1 0-1,0 0 0,0-1 0,1 1 0,-1 0 0,0 0 0,1 0 0,-1 0 0,0 0 0,1 0 0,-1 0 0,0 0 0,1-1 0,-1 1 0,0 0 0,1 0 0,-1 1 0,0-1 0,1 0 0,19-1 21,0-1 0,0-1 0,0 0 0,-1-2 0,0 0 0,0-1-1,0-1 1,-1-1 0,0 0 0,17-11 0,-8 2 47,0-1 0,-2-1 1,0-2-1,-1 0 0,32-39 1,63-87 215,-99 119-245,-2-1 0,-1-1-1,22-54 1,-10-3-80,-3-2-1,21-146 0,-45 225-71,0 0 0,-1 0-1,-1 0 1,1-1-1,-2 1 1,-2-17 0,3 26 110,0 1 1,0-1 0,0 1 0,0-1 0,0 1 0,0-1 0,0 1 0,-1-1-1,1 1 1,0-1 0,0 1 0,-1-1 0,1 1 0,0 0 0,-1-1 0,1 1-1,0-1 1,-1 1 0,1 0 0,-1-1 0,1 1 0,-1 0 0,1 0 0,0-1-1,-1 1 1,1 0 0,-1 0 0,1-1 0,-1 1 0,0 0 0,1 0 0,-2 0-1,1 0-5,0 1 0,0-1 0,0 1 0,0-1 0,0 1 0,0 0 0,0-1 0,0 1 0,0 0 0,1-1 0,-1 1 0,0 0 0,0 0-1,1 0 1,-1 0 0,0 0 0,0 1 0,-7 15-21,1-1-1,1 1 1,0 0-1,1 0 1,-3 25 0,3-21-7,-8 38 34,-28 139 109,30-131 26,-2 67-1,14-44-1,-1-80-38,2 1-1,-1-1 1,1 0-1,1 1 1,0-1-1,5 12 1,-7-19-50,0-1-1,1 0 1,-1 1 0,0-1 0,1 0 0,-1 0 0,1 0-1,0 0 1,0 0 0,-1 0 0,1 0 0,1-1 0,-1 1-1,4 2 1,-4-4-10,1 1 0,-1-1-1,0 1 1,0-1 0,1 0 0,-1 0-1,0 0 1,1 0 0,-1-1-1,0 1 1,1 0 0,-1-1 0,0 0-1,0 0 1,1 1 0,-1-1-1,3-2 1,29-16 77,55-41 0,-3 1-129,25-1 108,-18 11-313,-88 46 225,-3 3-4,-1-1 0,1 0-1,-1 1 1,0-1 0,1 0 0,-1 0-1,0 0 1,0 0 0,1-1 0,0-1-1,-14 3-215,-3 3 223,-1 1 0,1 1 1,0 0-1,0 2 0,1-1 0,0 2 0,0 0 0,0 0 0,1 1 0,0 1 1,1 0-1,0 1 0,1 0 0,0 1 0,1 0 0,0 1 0,1 0 1,1 0-1,-11 22 0,17-30 30,-1 1-1,1-1 1,1 1 0,-1-1 0,1 1 0,0 0 0,0 0-1,1-1 1,0 8 0,0-11-8,0 0 0,0 0 0,0 0 0,1-1-1,-1 1 1,1 0 0,-1 0 0,1-1 0,0 1 0,-1-1 0,1 1 0,0-1 0,0 1 0,0-1-1,0 1 1,1-1 0,-1 0 0,0 1 0,1-1 0,-1 0 0,0 0 0,1 0 0,-1 0-1,1 0 1,0-1 0,-1 1 0,1 0 0,0-1 0,-1 1 0,1-1 0,0 1 0,0-1 0,2 0-1,0 0 18,0 0-1,0 0 0,1-1 0,-1 0 1,0 1-1,0-1 0,0-1 0,0 1 0,-1-1 1,1 1-1,0-1 0,0 0 0,-1-1 1,7-4-1,3-4 57,-1 0 0,14-16 1,-26 27-90,22-25 74,-2 0-1,-1-2 0,20-34 1,-32 49-139,-1 0 0,0 0 0,0 0 0,-1 0 0,4-17 0,-9 19-402,-6 14 204,-6 17 151,8-9 98,0 0 1,1 0-1,1 0 1,0 1-1,0-1 1,1 14-1,1-20 48,0-1-1,1 1 1,-1-1-1,1 0 1,0 1-1,1-1 1,-1 0-1,1 0 1,0 0-1,0 0 1,0 0-1,1 0 0,0 0 1,0-1-1,0 0 1,5 6-1,-6-9-7,-1 0 0,1 1 0,-1-1 0,1-1-1,-1 1 1,1 0 0,0 0 0,-1-1 0,1 1-1,0-1 1,0 1 0,-1-1 0,1 0-1,0 1 1,0-1 0,-1 0 0,1 0 0,0 0-1,0-1 1,0 1 0,-1 0 0,1-1 0,0 1-1,0-1 1,-1 1 0,1-1 0,2-2-1,3-1 7,0 0 0,-1 0-1,0-1 1,11-10-1,35-41 130,-34 36-235,0 1 0,1 1-1,26-20 1,-38 33 63,0 1 0,0 0-1,0 0 1,1 1 0,-1-1 0,1 2 0,0-1 0,0 1-1,0 0 1,0 1 0,0 0 0,1 0 0,-1 1 0,13 0-1,-14 1 15,15 1 12,39 8-1,-61-10-6,1 0 0,-1 0 0,0 0 0,0 1-1,1-1 1,-1 0 0,0 0 0,0 0-1,1 0 1,-1 0 0,0 0 0,1 0-1,-1 0 1,0 0 0,0 0 0,1 0-1,-1 0 1,0 0 0,0 0 0,1 0 0,-1 0-1,0 0 1,0-1 0,1 1 0,-1 0-1,0 0 1,0 0 0,1 0 0,-1-1-1,0 1-6,0 0-1,-1-1 0,1 1 1,0 0-1,-1-1 0,1 1 1,0 0-1,-1 0 0,1 0 1,0-1-1,-1 1 0,1 0 1,-1 0-1,1 0 0,0 0 1,-1-1-1,1 1 0,-1 0 0,1 0 1,0 0-1,-2 0 0,-11-1-22,-1 0-1,1 0 1,-1 2-1,0-1 1,1 2-1,-1 0 1,1 0-1,-26 9 1,32-8 10,0 0 1,0 0-1,1 1 0,-1-1 1,1 2-1,0-1 1,0 0-1,-5 7 1,8-7 6,-1 0 1,1 0 0,0 0-1,0 1 1,0-1 0,1 1 0,0 0-1,-1-1 1,2 1 0,-1 0-1,1 0 1,-2 8 0,2-6 18,0 1 1,1 1 0,-1-1-1,2 0 1,-1 0 0,1 0-1,0 0 1,1 0 0,0-1-1,0 1 1,1 0 0,0-1-1,0 1 1,7 10-1,-6-12 15,0-1-1,0 0 0,0 0 0,1 0 0,0 0 0,0-1 0,0 0 0,0 0 0,1 0 0,0-1 0,0 1 1,0-1-1,0-1 0,0 1 0,1-1 0,-1 0 0,13 1 0,-8-1-17,1-2-1,-1 1 1,1-2 0,0 1-1,-1-1 1,0-1-1,20-5 1,3-5 61,38-16 0,-65 25-72,31-14 19,44-27 0,-63 32 39,0-1 1,0-1 0,29-29-1,-40 35 5,-1-1 0,0 0-1,9-15 1,-14 22-75,0-1 0,-1 1 1,0-1-1,1 1 0,-1-1 0,0 0 1,-1 0-1,1 0 0,0 0 0,-1 0 0,1 0 1,-1 1-1,0-1 0,0 0 0,0 0 0,-1 0 1,1 0-1,-2-5 0,2 8 1,0-1-1,-1 0 1,1 0-1,-1 1 1,1-1-1,-1 0 1,1 1 0,-1-1-1,1 1 1,-1-1-1,1 1 1,-1-1-1,0 1 1,1-1 0,-1 1-1,0-1 1,0 1-1,1 0 1,-1 0-1,0-1 1,0 1-1,-1 0 1,0-1-24,0 1 0,0 0 0,-1 0 0,1 1 0,0-1 0,0 0 0,0 1 0,-4 0 0,1 1-4,0 0 0,0 1 1,0-1-1,0 1 0,-8 6 0,8-4 47,0 0 0,1 0 0,0 0-1,0 1 1,1-1 0,-1 1-1,1 0 1,0 0 0,1 0 0,-1 0-1,1 1 1,1-1 0,-1 0 0,0 9-1,1-5 66,0-1 0,1 1-1,0-1 1,0 1 0,1 0-1,0-1 1,1 0 0,0 1-1,5 11 1,-5-15 8,0-1-1,1 1 1,0-1-1,0 1 1,0-1 0,1 0-1,0 0 1,0-1-1,0 1 1,0-1-1,1 0 1,7 6 0,-8-8-24,0 0 0,1 0 0,-1 0 0,1 0-1,0 0 1,-1-1 0,1 0 0,0 0 0,0 0 0,0-1 0,0 0 0,0 0 0,0 0 0,0 0 0,-1-1 0,7-1 0,4-2 30,0 0 0,-1-1-1,0-1 1,0-1 0,16-9 0,62-46 117,-91 61-220,14-8-243,-2-2 1,1 1-1,-2-2 1,1 1-1,10-15 0,-23 25 62,1 0 0,0 1 0,-1-1 0,1 0 0,-1 0 0,1 0 0,-1 0 0,1 0-1,-1 0 1,0 0 0,1 0 0,-1 0 0,0 0 0,0 0 0,0 0 0,0 0 0,0 0-1,0 0 1,0 0 0,0 0 0,0 0 0,0 0 0,-1-2 0,0-5-2016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5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6304,'2'7'3279,"-1"36"-1806,9 349 6974,-2-400-7423,35-90-66,-31 66-1080,1 1 0,26-43 0,-25 53-170,28-33 0,-35 46 217,1 0 0,0 1 0,0 0 0,0 0 0,1 1 0,16-10 0,-22 15 49,-1 0-1,1 0 1,0 0 0,0 0 0,0 0-1,0 0 1,0 1 0,0-1-1,0 1 1,0 0 0,0 0 0,0 0-1,0 0 1,0 1 0,4 0-1,-5 0 7,0 0 0,0 0-1,0 0 1,0 0-1,-1 0 1,1 0 0,0 0-1,-1 1 1,1-1-1,-1 1 1,1-1 0,-1 1-1,1 0 1,-1-1 0,0 1-1,0 0 1,0 0-1,0 0 1,0 0 0,-1 0-1,2 3 1,-1 0 7,0 0 0,-1-1 0,1 1 1,-1 0-1,0 0 0,-1 0 0,1 0 1,-1 0-1,0 0 0,0 0 0,0-1 1,-1 1-1,1 0 0,-1-1 0,0 1 1,-1-1-1,1 0 0,-7 8 0,2-3 81,-1 1-1,0-2 1,0 1-1,-1-1 0,-1-1 1,-16 12-1,4-9 83,18-8-113,0-1 0,1 1-1,-1 0 1,1 0 0,-1 0-1,1 0 1,0 0-1,-5 5 1,8-6-43,0-1-1,-1 1 1,1 0-1,0 0 1,-1-1 0,1 1-1,0 0 1,0 0-1,0-1 1,0 1 0,0 0-1,0 0 1,0-1-1,0 1 1,0 0-1,0 0 1,0-1 0,0 1-1,1 0 1,-1 0-1,0-1 1,1 1 0,-1 0-1,0-1 1,1 1-1,-1 0 1,1-1 0,-1 1-1,2 0 1,19 22 318,-15-17-240,3 3-257,-1-1 1,2 0-1,-1 0 0,1 0 1,0-1-1,1-1 0,19 9 1,-13-7-846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35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14 812 4064,'-2'-2'303,"1"0"-1,-1 0 1,1 0-1,0-1 1,0 1 0,0 0-1,0 0 1,0-1 0,1 1-1,-1 0 1,1-1 0,-1 1-1,1-1 1,0-2 0,1-1 453,0 0 0,0 0 1,1 1-1,4-12 0,-3 11-608,4-10 212,0 1 0,1 0 1,1 1-1,1 0 0,0 0 1,1 1-1,0 0 0,19-16 0,-6 9-122,1 0-1,0 2 0,48-26 1,-67 40-226,0 1 0,0 1 0,0-1 0,0 1 0,0 0 0,0 1 0,1 0 0,-1 0 0,0 0 0,1 0 0,11 2 0,-17-1-11,0 0 0,1 1 0,-1-1 0,0 1 0,0 0 0,0-1 0,0 1 0,0 0 0,0 0 0,0 0 0,0 0 0,0 0 0,0 0 0,-1 0 0,1 0 0,0 0 0,0 0 0,-1 0 0,1 0 0,-1 1 0,1-1 0,-1 0 0,0 0 0,0 1 0,1-1 0,-1 0 0,0 0 0,0 2 0,0 6-2,0-1 0,0 0 0,-2 10 0,1-14 2,-11 65 311,-3-1-1,-32 88 0,42-140 379,10-27-333,1-3-322,14-33 92,-11 23-150,1 0 0,1 0 0,1 2 0,1-1 1,24-30-1,-35 51-9,-1 1 0,1-1 1,-1 1-1,1 0 0,0-1 1,-1 1-1,5-2 0,-6 3 21,1 0 0,-1 0-1,1 0 1,-1-1 0,1 1-1,-1 0 1,1 0 0,-1 0-1,1 0 1,-1 0 0,1 0-1,-1 0 1,1 0-1,-1 0 1,0 0 0,1 0-1,-1 0 1,1 1 0,-1-1-1,1 0 1,-1 0 0,1 0-1,-1 1 1,0-1 0,1 0-1,-1 0 1,1 1 0,-1-1-1,0 0 1,1 1 0,-1-1-1,0 1 1,1-1 0,-1 0-1,0 1 1,0-1 0,0 1-1,1-1 1,-1 1 0,0-1-1,0 1 1,0 0-1,1 4-30,0 0-1,0 0 1,-1 0-1,0 0 1,0 0-1,-1 10 1,-8 35 123,4-25-9,-11 60 627,16-84-675,0 0 0,0-1 0,0 1-1,0 0 1,0 0 0,0 0 0,0 0 0,0-1-1,0 1 1,0 0 0,0 0 0,1 0 0,0 1 0,3-2 259,3-9-84,16-26-311,23-32 96,-40 60-1,0 0 0,0 0 1,1 0-1,0 1 0,0 1 0,13-9 1,-18 13-2,-1 0 1,0 0 0,1 0-1,-1 0 1,1 1-1,-1-1 1,1 0 0,-1 1-1,1-1 1,0 1-1,-1 0 1,1 0 0,-1 0-1,1-1 1,0 2-1,-1-1 1,1 0 0,0 0-1,-1 0 1,1 1-1,-1-1 1,3 2 0,-2-1 0,-1 0 1,1 1 0,-1-1-1,0 1 1,1-1 0,-1 1 0,0 0-1,0-1 1,0 1 0,0 0-1,0 0 1,-1 0 0,1 0 0,-1 0-1,1 0 1,-1 0 0,1 3-1,0 10-9,0-1-1,-3 26 0,1-27 80,1-1 1,0 1-1,0 0 1,4 16-1,-4-28-25,0 1 1,1 0-1,-1-1 0,1 1 1,0 0-1,-1-1 0,1 1 1,0-1-1,0 0 0,0 1 1,0-1-1,0 0 0,0 1 0,1-1 1,-1 0-1,0 0 0,1 0 1,-1 0-1,1 0 0,1 0 1,0 1 4,0-1 0,1 0 0,-1-1 0,0 1 0,1-1 0,-1 1 0,1-1 0,-1 0 1,6-1-1,2 0-6,1-2 0,-1 1 0,1-1 0,19-9 0,-15 5-12,0-1 0,-1-1-1,0 0 1,0-1 0,16-15-1,-21 17-7,-1-2-1,0 1 0,-1-1 1,0-1-1,0 1 0,-1-1 1,10-22-1,-14 26-2,2-3 20,-1 0 0,5-19 0,-8 26-46,-1 0 0,1 0 1,-1 0-1,0 0 0,0 0 0,0 0 1,0 0-1,0 0 0,-1 0 1,1 0-1,-1 0 0,0 0 0,0 0 1,0 1-1,-2-4 0,2 5 6,1 0 1,-1 0-1,0 0 0,1 0 1,-1 0-1,0 1 0,0-1 0,0 0 1,0 1-1,0-1 0,0 0 1,0 1-1,0-1 0,0 1 0,0 0 1,0-1-1,0 1 0,0 0 1,-1-1-1,1 1 0,0 0 0,0 0 1,0 0-1,0 0 0,-1 0 1,-1 1-1,0 0 0,0-1 0,0 1 1,0 0-1,0 0 0,0 1 1,0-1-1,0 0 0,-3 3 1,0 1-3,0 0-1,1 0 1,0 0 0,0 1 0,0 0-1,0 0 1,-6 11 0,-20 48-35,27-56 54,0 1 13,0 0-1,1 0 1,0 0-1,1 1 0,0-1 1,1 1-1,0-1 0,0 20 1,2-27 14,-1 1 0,0-1 0,1 0 1,-1 0-1,1 1 0,0-1 0,0 0 1,0 0-1,1 0 0,-1 0 0,1 0 1,-1 0-1,1-1 0,0 1 0,0 0 1,0-1-1,1 0 0,-1 1 0,1-1 1,-1 0-1,1 0 0,0 0 0,-1-1 0,1 1 1,0 0-1,0-1 0,0 0 0,0 0 1,1 0-1,-1 0 0,5 0 0,-2 0-5,1-1 0,-1-1 0,0 1 0,0-1-1,0 0 1,0 0 0,0 0 0,0-1-1,0 0 1,-1 0 0,1-1 0,8-4 0,6-5 7,33-27 1,-49 36-31,36-29 23,-25 18-54,0 2 0,1-1-1,1 2 1,35-18-1,-52 29 24,1-1-1,-1 1 0,1 0 0,0-1 0,-1 1 1,1 0-1,0 0 0,-1-1 0,1 1 0,0 0 0,-1 0 1,1 0-1,0 0 0,-1 0 0,1 0 0,0 0 1,0 0-1,-1 0 0,1 0 0,0 0 0,-1 1 1,1-1-1,0 0 0,-1 0 0,1 1 0,-1-1 1,2 1-1,-1 0 6,-1 0 1,0 0-1,1 0 0,-1 0 1,0 0-1,0 0 1,0 0-1,1 0 1,-1 0-1,0 0 1,0 0-1,-1 0 0,1 0 1,0 0-1,0 0 1,-1 1-1,-2 8 42,0-1 0,-8 17 0,10-25-36,-6 11 49,-15 22-1,16-25-13,-1 0 1,1 1-1,-5 13 0,8-15-17,-7 10 262,27-52 181,33-29-539,-48 60 41,1 0 1,0 0-1,0 0 1,0 1-1,6-6 0,-8 8 25,0-1 0,0 1 0,-1 0 0,1-1 0,0 1 0,-1-1 0,1 1 0,0 0-1,0 0 1,0 0 0,-1-1 0,1 1 0,0 0 0,0 0 0,0 0 0,0 0 0,-1 0-1,1 0 1,0 1 0,0-1 0,0 0 0,-1 0 0,1 0 0,0 1 0,0-1 0,-1 1-1,1-1 1,0 0 0,0 1 0,-1-1 0,1 1 0,-1-1 0,1 1 0,0 0 0,-1-1-1,2 2 1,0 3 5,-1-1 0,1 0-1,-1 1 1,1-1 0,-1 1-1,0-1 1,0 10 0,2 6-122,-2-13 146,1 0-1,0 1 1,0-1-1,6 13 1,-7-18-7,0 0-1,0 0 1,1-1 0,-1 1-1,0 0 1,1 0 0,-1-1-1,1 1 1,0-1 0,0 1-1,-1-1 1,1 0 0,0 1 0,0-1-1,0 0 1,0 0 0,0-1-1,0 1 1,0 0 0,1-1-1,-1 1 1,3-1 0,5 0 40,0 0-1,-1-1 1,1 0 0,0-1 0,0 0 0,-1 0 0,1-1 0,14-7-1,-4 0-57,0 0-1,31-22 0,-32 18 55,-2-1-1,1-1 0,-2 0 1,0-1-1,16-24 1,58-99 226,-56 77-303,-2-2 0,-3-2 0,36-122 0,-45 100-66,-13 56 54,-4 21 28,-1 4-50,-1 1 0,1-1 0,-2 0 0,1 1 0,-1-10 0,0 16 54,0 0 0,1 1 0,-1-1 0,-1 1 0,1-1 0,0 1 0,0-1 0,0 0 0,0 1 0,0-1-1,0 1 1,-1-1 0,1 1 0,0-1 0,0 1 0,-1-1 0,1 1 0,0-1 0,-1 1 0,1-1 0,0 1 0,-1-1 0,0 1 4,1 0 0,-1 0 1,1 0-1,-1 0 0,1 1 1,-1-1-1,1 0 0,0 0 1,-1 0-1,1 1 0,-1-1 1,1 0-1,0 0 0,-1 1 1,1-1-1,0 0 0,-1 1 1,1-1-1,0 0 0,-1 1 1,1 0-1,-20 32-82,-5 22 77,2 2 1,3 0-1,3 1 0,2 0 0,-8 62 0,17-64 133,2-1 0,2 1 0,6 59 0,-4-107-377,1 0-1,0 0 1,0 1 0,1-1-1,5 12 1,-7-20 106,0 1 1,0-1-1,0 1 0,0-1 0,0 0 1,0 1-1,1-1 0,-1 0 0,0 1 0,7 3-3081,-6-4 3081,-1 0 0,1 0 1,-1 0-1,0 0 0,1 0 0,-1 0 1,1 0-1,-1-1 0,0 1 0,1 0 1,-1 0-1,0 0 0,1 0 0,2-4-1320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35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39 8544,'5'-8'3872,"13"0"-3360,-10 2 1760,6 6-1344,7-8 479,10 8-831,-1-5-192,5 5-256,4-3-224,-4 6 32,-5-3 160,-4 8-32,-13-3-1856,-5 6 961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21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19 375 2144,'0'-1'37,"0"1"1,-1 0 0,1-1-1,-1 1 1,1 0-1,-1 0 1,1 0-1,0-1 1,-1 1-1,1 0 1,-1 0-1,1 0 1,-1 0-1,1 0 1,-1 0 0,1 0-1,-1 0 1,1 0-1,-1 0 1,1 0-1,-1 0 1,1 0-1,-1 1 1,1-1-1,0 0 1,-1 0-1,1 0 1,-1 1 0,1-1-1,-1 0 1,1 1-1,-3 0-1,3 0 31,0-1-1,0 0 0,0 0 0,-1 0 1,1 0-1,0 0 0,0 1 1,0-1-1,0 0 0,0 0 1,0 0-1,-1 1 0,1-1 0,0 0 1,0 0-1,0 0 0,0 1 1,0-1-1,0 0 0,0 0 0,0 0 1,0 1-1,0-1 0,0 0 1,0 0-1,0 1 0,0-1 1,0 0-1,0 0 0,0 0 0,0 1 1,1-1-1,-1 0 0,7 10 1643,-5-9-1559,0 1 0,0 0 0,0-1 0,0 1-1,0-1 1,0 0 0,1 0 0,-1 0 0,4 1-1,2 0-23,0-1-1,1-1 1,-1 1-1,0-1 0,1-1 1,-1 0-1,0 0 1,1 0-1,-1-1 0,0 0 1,0-1-1,0 0 1,-1 0-1,1 0 0,-1-1 1,1-1-1,10-7 1,-13 8-72,0 0 0,-1 0 0,0-1 0,1 1 0,-2-1 0,1 0 1,0 0-1,-1 0 0,0-1 0,0 1 0,-1-1 0,1 0 0,-1 1 0,0-1 1,-1 0-1,0 0 0,0 0 0,0-1 0,0 1 0,-1 0 0,0 0 1,0 0-1,-1 0 0,-2-11 0,0 6-44,0 1 1,-1 0-1,0 0 1,-1 0-1,0 0 0,-12-15 1,13 19-53,1 1 1,-1 1 0,0-1-1,-1 1 1,1-1-1,-1 1 1,0 0 0,0 1-1,0 0 1,-1-1-1,1 1 1,-1 1 0,-11-4-1,15 5 24,-1 0-1,1 1 1,-1 0-1,1 0 1,-1 0 0,0 0-1,1 0 1,-1 0-1,1 1 1,-1-1-1,1 1 1,-1 0-1,1-1 1,-1 1-1,1 0 1,0 1-1,-1-1 1,1 0 0,0 1-1,0-1 1,0 1-1,0-1 1,0 1-1,0 0 1,-2 3-1,0 2 33,-1 0-1,1 0 0,0 0 1,1 0-1,0 1 0,0-1 1,1 1-1,-1 0 0,0 11 1,1-10 12,-2 12 116,2 0-1,0 0 0,1 1 1,1-1-1,5 35 0,-4-47-76,1 0-1,0 0 1,0-1-1,1 1 1,0-1-1,0 1 1,1-1 0,0 0-1,1 0 1,9 12-1,-9-15-14,-1 0 0,1 0-1,0 0 1,0-1 0,0 0 0,0 0-1,1 0 1,0-1 0,0 1 0,0-2-1,0 1 1,0 0 0,0-1 0,13 2-1,-11-3 135,1 1 0,0-2-1,0 0 1,0 0-1,0 0 1,0-1 0,0 0-1,15-5 1,-19 4-114,0 1-1,0-2 1,0 1 0,0 0-1,-1-1 1,1 0 0,-1 0-1,0 0 1,0-1 0,0 1-1,0-1 1,-1 0 0,1 0-1,-1-1 1,0 1 0,3-7-1,2-7-127,0-1 0,-1 0 0,-2 0 0,0-1 0,-1 1 0,0-1 0,-2 0 0,0-34 0,-1 48-482,2 14 160,1 17 31,1 2 250,1 0 1,13 36 0,-14-51 135,0 0-1,0 0 1,1 0 0,1-1 0,0 0 0,1 0 0,10 11 0,-16-19 57,1-1 0,-1 1 0,1-1 0,0 0 1,0 0-1,0 0 0,0 0 0,1 0 1,-1-1-1,0 1 0,1-1 0,4 1 1,-6-2-53,0 0 1,-1 1 0,1-1 0,0 0 0,-1-1 0,1 1 0,0 0 0,-1 0 0,1-1 0,0 1 0,-1-1-1,1 0 1,-1 1 0,1-1 0,-1 0 0,1 0 0,-1 0 0,0 0 0,1 0 0,-1 0 0,0 0-1,0 0 1,0-1 0,0 1 0,0 0 0,0-1 0,0 1 0,1-4 0,4-8 96,0 0 0,-2-1 0,1 0 0,3-25 0,4-60-189,-4-43-1225,-6 138 646,2 7 314,4 9-202,-3 2 424,2 0-1,0-1 1,0 0 0,1 0-1,14 17 1,-19-27 125,0 1 0,1 0 0,0-1 0,0 0 0,0 1 0,0-2 0,0 1 0,1 0 0,-1-1 0,1 0 0,0 0 0,-1 0 0,1-1 0,0 0 0,0 1 0,0-2 0,0 1 0,0-1 0,1 1 0,5-2 0,-3 0 77,0 0 1,0 0-1,1-1 0,-1-1 0,0 1 1,-1-1-1,1 0 0,0-1 0,-1 0 1,13-9-1,-10 5 35,-1 0-1,0-1 1,0 0 0,-1 0 0,0-1-1,11-18 1,-10 14-62,-1-1-1,0 0 1,8-23 0,-15 32-88,1 1-1,0-1 1,-1 1 0,0-1 0,0 1 0,-1-1 0,1 0 0,-1 0 0,0 1-1,-1-1 1,0 0 0,0 1 0,0-1 0,-2-6 0,2 11-16,1 0 1,0 0 0,-1 0-1,1 0 1,-1 0 0,0 0-1,1 0 1,-1 0 0,0 0-1,0 0 1,1 0 0,-1 1-1,0-1 1,0 0 0,0 1-1,0-1 1,0 0 0,0 1-1,0-1 1,0 1 0,0 0-1,-2-1 1,2 1-24,-1 0 0,1 0 0,-1 0 0,1 0 0,-1 0 0,0 1 1,1-1-1,-1 0 0,1 1 0,-1 0 0,1-1 0,-1 1 0,1 0 0,-2 1 0,-2 1-89,0 1 1,0 0-1,0 1 0,1-1 0,0 1 0,-7 9 1,-3 10 150,2 1 1,0 0 0,2 1 0,1 0-1,-8 35 1,12-39 193,-5 40 0,9-52-205,1-1 1,0 1 0,0 0 0,1 0 0,0-1 0,4 16 0,-3-20 8,0 0 0,0 0 1,1 0-1,0 0 1,0 0-1,0-1 0,0 0 1,1 1-1,5 4 1,-6-6 19,0 0 0,-1-1 0,1 0 1,0 0-1,1 0 0,-1 0 0,0 0 1,0-1-1,1 1 0,-1-1 0,1 0 0,0 0 1,-1 0-1,8 0 0,-2-1 39,0-1 1,0 0-1,-1-1 0,1 0 0,-1 0 0,1 0 0,-1-2 1,0 1-1,9-5 0,8-7 3,34-25 0,-8 4-88,-41 29-84,-4 2-22,1 1-1,-1 0 0,10-5 0,-15 9 112,0-1 0,0 1 0,0-1 0,-1 1 0,1 0 0,0-1 0,0 1 1,0 0-1,0 0 0,0 0 0,0-1 0,0 1 0,-1 0 0,1 0 0,0 1 0,0-1 1,0 0-1,0 0 0,0 0 0,0 0 0,0 1 0,0-1 0,-1 0 0,1 1 1,0-1-1,0 1 0,0-1 0,-1 1 0,1 0 0,0-1 0,-1 1 0,1-1 0,0 1 1,-1 0-1,1 1 0,3 5 20,-2 1 1,1 0 0,-1 0-1,0 0 1,0 1 0,0 10-1,2 13 108,-4-32-108,0 0 1,0 1-1,0-1 1,0 0-1,0 1 1,0-1-1,0 0 1,1 0-1,-1 0 0,0 1 1,0-1-1,0 0 1,0 0-1,0 1 1,0-1-1,0 0 1,0 0-1,1 0 1,-1 1-1,0-1 1,0 0-1,0 0 1,1 0-1,-1 1 1,0-1-1,0 0 0,0 0 1,1 0-1,-1 0 1,0 0-1,0 0 1,1 0-1,-1 0 1,0 1-1,0-1 1,1 0-1,-1 0 1,1 0-1,9-8 412,11-24-48,-15 23-429,-2 2 48,0 1-52,0 1 0,0-1-1,0 1 1,1 0 0,0 0 0,7-5 0,-12 9 39,1 1 1,0-1-1,0 1 0,0 0 1,0-1-1,0 1 1,0 0-1,0 0 0,0 0 1,0 0-1,0 0 1,-1 0-1,1 0 0,0 0 1,0 0-1,0 0 1,0 0-1,0 1 0,0-1 1,0 0-1,0 1 1,0-1-1,-1 1 0,1-1 1,0 1-1,0-1 1,0 1-1,-1-1 0,1 1 1,0 0-1,-1-1 1,2 3-1,2 2 21,1 1 0,-1 0 0,5 9 1,-4-5 13,11 16 240,-11-16-72,1 1 0,1-1 0,8 10 1,-13-17-129,1-1 0,0 1 0,0 0 0,0-1 0,0 0 0,1 0 0,-1 0 0,0 0 0,1 0 0,0 0 0,-1-1 1,1 0-1,6 2 0,2-2 12,0 0 1,0 0 0,0-1-1,0 0 1,0-1 0,-1-1-1,1 0 1,16-5 0,-14 3-664,0-1 0,-1 0 0,20-12 0,-18 8-2133,2 4 800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57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371 426 1472,'1'2'4423,"-1"-3"-4308,-1 1 0,1-1 1,0 1-1,0-1 1,-1 1-1,1 0 1,0-1-1,-1 1 0,1 0 1,0-1-1,-1 1 1,1 0-1,-1 0 0,1-1 1,0 1-1,-1 0 1,1 0-1,-1 0 0,1-1 1,-1 1-1,1 0 1,-1 0-1,-6-2 195,1 0-1,0 0 1,0-1-1,-6-3 1,7 3-167,-1 0 0,1 0 0,-1 1 0,0 0 0,0 0 0,-7-1 0,3 1-62,0 2-1,-1-1 0,1 1 1,0 1-1,0 0 0,-1 0 0,1 1 1,0 0-1,0 1 0,1 0 1,-1 1-1,0 0 0,-13 8 1,14-7-64,-1 1 1,1 1 0,1-1-1,-1 1 1,1 1 0,0 0 0,1 0-1,0 1 1,0-1 0,1 1 0,0 1-1,-9 18 1,12-21-37,0 0-1,1 0 1,0 0 0,0 0-1,1 0 1,0 1 0,-1 14-1,2-20 23,1 1-1,-1 0 1,0 0-1,1 0 0,0-1 1,-1 1-1,1 0 0,0-1 1,1 1-1,-1-1 0,0 1 1,1-1-1,-1 1 0,1-1 1,0 0-1,0 0 0,0 0 1,0 0-1,0 0 0,0 0 1,0-1-1,1 1 0,-1-1 1,4 2-1,7 3 146,0-1 1,1-1-1,0 0 1,0-1-1,0 0 1,0-1-1,28 1 1,-19-4 59,0 0 0,0-1 1,-1-2-1,30-7 0,-41 7-141,0 1 0,0-2 0,-1 0 0,1 0 0,-1-1-1,0 0 1,0 0 0,-1-1 0,0-1 0,0 1 0,-1-2 0,12-13 0,28-55-108,-32 50-276,-12 23-103,-4 9 254,-4 10 6,0-1 31,0 2 1,0-1-1,-1 21 1,5-29 126,-1 0 1,2 0-1,-1 0 1,1 1 0,0-1-1,0 0 1,1 0-1,0-1 1,4 13 0,-5-18 47,0 1 0,-1-1 0,1 1 0,0-1 0,0 0 0,0 1 0,0-1 0,0 0 0,0 0 1,0 0-1,0 0 0,1 0 0,-1 0 0,0 0 0,1 0 0,-1 0 0,1-1 0,-1 1 1,0-1-1,1 1 0,0-1 0,-1 1 0,1-1 0,-1 0 0,1 0 0,-1 0 0,4 0 0,-2 0 9,-1-1 0,1 1 0,-1-1 0,0 0 0,1 0 0,-1 0 0,0 0 0,1 0-1,-1-1 1,0 1 0,0-1 0,0 1 0,0-1 0,0 0 0,-1 0 0,4-3 0,14-23 135,-1 0 1,-1-1-1,16-40 1,-29 62-243,-4 7 31,0 0 0,0-1 0,1 1-1,-1-1 1,0 1 0,0-1 0,1 1 0,-1 0 0,0-1-1,0 1 1,0-1 0,0 1 0,0-1 0,0 1-1,0-1 1,0 1 0,0-1 0,0 1 0,0-1 0,0 1-1,0-1 1,0 1 0,0-1 0,0 1 0,-1-2 0,1 2 7,0 0 0,0 0 1,0 0-1,-1 0 1,1 0-1,0 0 1,0 0-1,0 0 0,0 0 1,0 0-1,0 0 1,0 0-1,-1 0 1,1 0-1,0 0 1,0 0-1,0 0 0,0 0 1,0 0-1,0 0 1,-1 0-1,1 0 1,0 0-1,0 0 1,0 0-1,0 1 0,0-1 1,0 0-1,0 0 1,0 0-1,0 0 1,-1 0-1,1 0 0,0 0 1,0 0-1,0 0 1,0 1-1,0-1 1,0 0-1,0 0 1,0 0-1,0 0 0,0 0 1,0 0-1,0 0 1,0 1-1,0-1 1,0 0-1,0 0 1,0 0-1,0 0 0,0 0 1,0 0-1,0 1 1,-3 8-82,3-8 24,-4 12-34,1-1 0,0 1 0,1-1 0,0 1 0,0 15 1,2-25 134,0 0 0,0 0 0,1 0 0,-1 0 0,1 0 0,0 0 0,-1 0 0,1 0 0,1 0 0,-1 0 1,0 0-1,1-1 0,-1 1 0,1 0 0,0-1 0,0 1 0,0-1 0,0 0 0,0 0 0,0 0 0,1 0 0,-1 0 0,1 0 1,0 0-1,-1-1 0,1 0 0,5 2 0,-1 0 74,1-1-1,1-1 1,-1 1 0,0-1-1,0-1 1,0 0 0,0 0-1,1 0 1,-1-1 0,0 0 0,0-1-1,0 0 1,0 0 0,9-4-1,-3 0-1,-1 0-1,0-1 1,0-1 0,-1 0-1,0 0 1,0-1-1,11-11 1,-13 9-123,0 1 0,-1-2 0,0 1 0,-1-1 1,-1 0-1,1-1 0,-2 0 0,0 0 0,-1-1 0,5-14 0,-6 9-346,-3 21-378,0-1 681,-1 1-1,0-1 1,1 0 0,-1 0 0,1 0 0,-1 0-1,1 1 1,-1-1 0,3 1 0,0 3 42,0 0 1,0 0-1,0 0 1,0 0-1,-1 1 1,0-1-1,0 1 1,-1 0-1,1-1 1,0 11-1,1 7 117,-2 30 0,-1-52-96,0 6 16,0 1 1,1-1-1,0 0 1,0 0-1,1 1 1,3 7-1,-5-13 9,1-1-1,-1 0 1,1 1 0,-1-1-1,1 0 1,-1 0-1,1 0 1,0 1 0,0-1-1,0 0 1,-1 0 0,1 0-1,0 0 1,0 0 0,1-1-1,-1 1 1,0 0-1,0 0 1,0-1 0,0 1-1,1 0 1,-1-1 0,0 0-1,1 1 1,-1-1 0,0 0-1,1 1 1,-1-1 0,0 0-1,1 0 1,-1 0-1,0 0 1,1 0 0,-1-1-1,1 1 1,-1 0 0,0-1-1,0 1 1,1-1 0,1 0-1,5-3 69,0-1 1,-1 0-1,1 0 0,-1 0 0,0-1 0,-1 0 0,0 0 1,10-13-1,3-7-89,17-31 1,-8 12-276,-25 39 26,1 0-1,-1 0 0,2-9 1,-1 20 205,0-1 1,0 1-1,-1 0 1,1 1-1,-1-1 1,-1 0-1,4 9 1,-1 0 43,-1 1 0,3 15 0,-6-25 4,0 0 0,0-1 0,1 1-1,0 0 1,-1-1 0,2 0 0,-1 1 0,4 5-1,-4-8 10,0 0 0,0 1 0,0-1 0,0-1 0,0 1-1,0 0 1,1 0 0,-1-1 0,0 1 0,1-1 0,0 0-1,-1 0 1,1 0 0,0 0 0,3 1 0,4-1 48,1 0 1,-1-1-1,0 0 0,1 0 1,-1-1-1,0-1 1,1 1-1,-1-2 0,0 1 1,0-1-1,-1-1 1,1 0-1,-1 0 0,17-11 1,-17 9 24,0 0 0,0-1-1,-1 0 1,0 0 0,0 0 0,-1-1 0,0-1 0,0 1-1,-1-1 1,0 0 0,-1 0 0,0-1 0,0 0 0,3-10-1,-5 12-173,-1-1-1,0 0 0,-1 0 0,1 0 0,-2 0 0,1 0 0,-1 0 1,0 0-1,-3-15 0,2 24 74,1 0 1,0-1-1,0 1 0,0 0 1,0 0-1,0 0 1,0 0-1,0-1 1,0 1-1,0 0 0,0 0 1,-1 0-1,1 0 1,0 0-1,0 0 1,0-1-1,0 1 0,0 0 1,-1 0-1,1 0 1,0 0-1,0 0 1,0 0-1,0 0 0,-1 0 1,1 0-1,0 0 1,0 0-1,0 0 1,-1 0-1,1 0 0,0 0 1,0 0-1,0 0 1,0 0-1,-1 0 1,1 0-1,0 0 0,0 0 1,0 0-1,-1 0 1,1 0-1,0 0 1,0 0-1,0 1 0,0-1 1,0 0-1,-1 0 1,1 0-1,0 0 1,0 0-1,0 1 0,0-1 1,0 0-1,0 0 1,0 0-1,0 0 1,-1 0-1,1 1 0,0-1 1,0 0-1,-7 11-278,2 1 264,1 0-1,0 0 1,1 1 0,0-1 0,1 1-1,1-1 1,0 1 0,1-1 0,0 1 0,1 0-1,3 19 1,-3-30 40,-1 1-1,1 0 0,0 0 1,-1 0-1,2-1 1,-1 1-1,0-1 0,0 1 1,1-1-1,-1 1 1,1-1-1,0 0 1,0 0-1,0 0 0,0 0 1,0 0-1,0 0 1,0 0-1,1-1 0,-1 1 1,1-1-1,-1 1 1,4 0-1,-2-1 25,0 0 0,0 0 0,1 0 0,-1-1 0,0 0 0,1 0-1,-1 0 1,0 0 0,1-1 0,-1 1 0,0-1 0,0 0 0,1 0 0,5-3 0,6-4 88,22-14 0,10-4-293,-47 26 164,0-1 0,0 0 0,0 1 0,0 0 0,0-1 0,0 1 0,0-1 1,0 1-1,0 0 0,0 0 0,0 0 0,1 0 0,-1 0 0,0 0 0,0 0 0,0 0 0,0 0 0,0 0 0,0 0 0,0 1 0,0-1 0,0 0 0,0 1 0,0-1 0,0 1 0,0 0 0,0-1 1,0 1-1,0-1 0,0 1 0,0 0 0,-1 0 0,1 0 0,0-1 0,0 1 0,-1 0 0,1 0 0,-1 0 0,1 0 0,-1 0 0,1 0 0,-1 0 0,1 2 0,1 5 49,-1-1-1,0 1 0,0-1 1,-1 1-1,0 8 1,0-10-34,0 2 36,-1 0 0,1 0 0,-4 16 0,4-24-37,0 0 0,0 0 0,0 0 1,0 0-1,0 1 0,0-1 0,0 0 1,0 0-1,0 0 0,0 0 0,0 0 1,0 0-1,0 0 0,0 0 0,0 0 0,0 0 1,0 0-1,0 0 0,1 0 0,-1 0 1,0 0-1,0 0 0,0 0 0,0 0 1,0 0-1,0 0 0,0 0 0,0 0 0,0 0 1,0 0-1,0 0 0,1 0 0,-1 0 1,0 0-1,0 0 0,0 0 0,0 0 1,0 0-1,0 0 0,0 0 0,0 0 0,0 0 1,0 0-1,0 0 0,0 0 0,0 0 1,1 0-1,-1 0 0,0 0 0,0 0 1,0 0-1,0 0 0,0 0 0,0-1 0,0 1 1,0 0-1,0 0 0,0 0 0,0 0 1,0 0-1,0 0 0,0 0 0,0 0 1,0 0-1,11-9 298,17-16-314,-17 16 11,-3 2-49,1 0-1,-1 0 1,16-7 0,-21 12 3,1 0 1,-1 1-1,0 0 1,0 0-1,0 0 1,1 0-1,-1 1 1,0-1-1,1 1 1,-1 0-1,1 0 1,-1 0-1,0 0 0,1 0 1,4 2-1,-6-1 37,0 0 0,1 0 0,-1 1 0,0-1 0,0 0 0,0 1 0,0 0-1,0 0 1,0-1 0,-1 1 0,1 0 0,0 0 0,-1 0 0,2 3 0,-1-1 26,1-1 0,-1 0 0,1 1 1,6 5-1,-5-7-6,0 0 1,0 0 0,0 0-1,0 0 1,0-1 0,0 1-1,0-1 1,1 0 0,-1 0-1,0-1 1,1 1-1,-1-1 1,1 0 0,-1 0-1,7-2 1,6 0 105,0-2 0,26-8-1,-36 10-100,0 0-1,0-1 0,0 0 1,-1 0-1,1 0 0,-1-1 1,0 0-1,0 0 0,0 0 1,-1-1-1,1 0 0,5-7 1,10-15 39,-2-1 1,-1-1 0,26-54 0,30-102 159,-68 170-236,6-18 21,22-65 345,-18 51-569,-14 65-92,-7 33 418,3 0 0,1 1 0,3-1-1,13 81 1,-8-90-141,4 21 177,2-21-2948,-8-33 500,3 1 747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0:57.8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15 7040,'-17'-14'5952,"25"14"-4992,5 0 512,4 0-864,6 0-1,2 0-351,6 0-256,4 0 0,-1 0 0,1 6 0,-5 2-1759,-4 3 959,-8 9-5888,-1 4 3712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29.8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1 371 2304,'0'1'95,"0"-1"0,0 1 0,0 0-1,0-1 1,0 1 0,0-1 0,1 1 0,-1 0 0,0-1 0,0 1 0,1-1 0,-1 1-1,0-1 1,1 1 0,-1-1 0,0 1 0,1-1 0,-1 0 0,1 1 0,-1-1-1,1 1 1,-1-1 0,1 0 0,0 1 0,20 4 1259,-12-5-925,-1 0 0,16-2 0,12-7 350,-20 3-443,-3 2-224,0-1 1,-1-1-1,1 0 1,-1 0-1,-1-2 1,1 1-1,-1-1 1,-1-1 0,0 0-1,0 0 1,0-1-1,-1-1 1,-1 1-1,0-1 1,0-1-1,-1 0 1,0 0-1,-1 0 1,6-19-1,12-50 270,-8 22-177,-15 53-243,0 3 10,0 1-1,0-1 1,0 0 0,0 1-1,0-1 1,0 1-1,0 0 1,3-3 0,-4 5 26,0-1 0,0 1 1,0 0-1,0 0 0,1 0 1,-1 0-1,0 0 0,0 0 1,0-1-1,0 1 0,1 0 1,-1 0-1,0 0 0,0 0 1,0 0-1,1 0 0,-1 0 1,0 0-1,0 0 0,0 0 1,1 0-1,-1 0 0,0 0 1,0 0-1,0 0 0,1 0 1,-1 0-1,0 0 0,0 0 1,0 0-1,0 0 0,1 0 1,-1 0-1,0 1 0,0-1 1,0 0-1,0 0 0,1 0 1,-1 0-1,0 0 0,0 1 1,0-1-1,0 0 0,0 0 1,0 0-1,1 0 0,-1 1 1,0-1-1,0 0 0,0 0 1,0 0-1,0 0 0,0 1 1,0-1-1,0 0 0,5 16 50,-4-11-40,10 36 23,-2 0-1,-2 1 0,-2-1 0,-2 1 0,-3 80 1,0-113 69,-1 0 0,0 0 0,-1 0 1,0 0-1,0-1 0,-1 1 0,-7 15 0,9-21-44,0-1 0,0 0-1,0 0 1,-1-1-1,1 1 1,0 0-1,-1 0 1,0-1 0,1 1-1,-1-1 1,0 1-1,0-1 1,0 0-1,0 0 1,0 0-1,0 0 1,0 0 0,0 0-1,0 0 1,0-1-1,-1 1 1,1-1-1,0 1 1,0-1 0,-1 0-1,1 0 1,0 0-1,-1 0 1,1-1-1,0 1 1,0-1 0,-1 1-1,1-1 1,-3-1-1,2 1-54,-1-1 0,1 1 0,0-1 0,0 1-1,0-1 1,0 0 0,0-1 0,1 1 0,-1 0-1,0-1 1,1 1 0,0-1 0,0 0 0,-3-4 0,4 5-24,0 0 1,0 0 0,0 0 0,1 0-1,-1-1 1,1 1 0,-1 0 0,1 0-1,0 0 1,0 0 0,0-1 0,0 1-1,0 0 1,1 0 0,-1 0 0,1 0-1,-1 0 1,1 0 0,0-1 0,-1 1-1,1 1 1,0-1 0,1 0 0,1-3-1,-1 2-6,0 1-1,0 0 1,1-1-1,-1 1 1,1 0-1,0 0 0,-1 0 1,1 1-1,0-1 1,0 1-1,5-3 1,5 0-154,21-3 0,-2-1 215,24-4-43,-42 10 17,0-1-1,1-1 0,-2 0 1,22-9-1,-13 2 73,3-1 22,25-17 0,-55 34-156,0 0 1,0 0 0,1 1-1,-1 0 1,-5 10 0,-24 44 547,33-57-457,0 0 0,0-1 1,0 1-1,0 0 0,1 0 0,-1 0 1,1 0-1,-1 0 0,1 0 1,0 0-1,1 0 0,-1 0 1,0 0-1,1 0 0,-1 0 1,3 4-1,-3-6-6,1 1 0,-1-1 1,1 0-1,0 0 0,0 1 0,0-1 1,-1 0-1,1 0 0,0 0 0,0 0 1,0 0-1,1 0 0,-1 0 0,0-1 1,0 1-1,0 0 0,1 0 0,-1-1 1,0 1-1,1-1 0,-1 1 0,0-1 1,1 0-1,-1 0 0,1 1 0,-1-1 1,1 0-1,-1 0 0,0 0 0,1-1 1,-1 1-1,1 0 0,-1 0 0,0-1 1,3 0-1,-1 0 18,0 0 0,0 0 0,0-1 1,0 1-1,0-1 0,0 0 0,-1 1 0,1-1 0,-1-1 1,1 1-1,-1 0 0,0 0 0,0-1 0,0 1 0,2-5 1,-1 3-22,-1-1 1,0 1 0,0-1 0,-1 0 0,0 0 0,1 0 0,-2 0 0,1 0 0,0-5 0,-1-3-25,-1 0-1,0-1 1,-1 1-1,-1 1 1,0-1-1,-8-22 1,9 30-70,0 0 1,0 1 0,-1 0 0,0-1 0,1 1 0,-8-7-1,10 11 52,-1-1 0,1 0-1,-1 0 1,0 1-1,1-1 1,-1 1-1,0-1 1,0 1-1,1-1 1,-1 1 0,0-1-1,0 1 1,0-1-1,1 1 1,-1 0-1,0 0 1,0-1 0,0 1-1,0 0 1,0 0-1,0 0 1,0 0-1,1 0 1,-1 0-1,0 0 1,0 1 0,0-1-1,0 0 1,0 0-1,0 1 1,0-1-1,1 0 1,-1 1 0,0-1-1,0 1 1,1-1-1,-1 1 1,0-1-1,0 1 1,1 0 0,-1-1-1,1 1 1,-1 0-1,1-1 1,-1 1-1,0 1 1,-1 1 1,1 0 1,0 0-1,-1-1 1,1 1-1,0 0 1,0 0-1,1 0 1,-1 0-1,0 1 1,1-1-1,0 0 1,0 0-1,0 0 1,0 0-1,1 4 1,-1-5 35,1 1 1,0-1 0,-1 0 0,1 0 0,0 0 0,0 0 0,0 0 0,0 0 0,0 0 0,0 0-1,1-1 1,-1 1 0,1 0 0,-1-1 0,1 1 0,0-1 0,-1 1 0,1-1 0,0 0 0,0 0-1,0 0 1,0 0 0,2 1 0,4 0 37,-1-1 0,1 1 0,0-1 0,-1-1 0,1 0 0,0 0 0,-1 0 1,14-3-1,4-2 115,33-10 0,-28 3-78,1-2 0,-2 0 0,0-2 0,42-30 0,-50 30-127,19-19 0,-33 30 3,-7 4 16,1 0 0,-1 1 1,1-1-1,-1 1 1,1-1-1,0 0 1,-1 1-1,1-1 1,0 1-1,-1 0 1,1-1-1,0 1 1,0 0-1,0-1 1,-1 1-1,1 0 1,0 0-1,0 0 1,0-1-1,-1 1 1,3 0-1,-3 1 8,0-1 0,1 1 1,-1-1-1,0 1 0,1-1 0,-1 1 1,0-1-1,0 1 0,1-1 0,-1 1 0,0 0 1,0-1-1,0 1 0,0-1 0,0 1 0,0-1 1,0 1-1,0 0 0,0-1 0,0 1 0,0-1 1,0 2-1,-2 7 35,0 1 0,-5 12-1,7-20-16,-25 64 128,14-38 213,-13 47 1,24-73-327,-1 0 0,1 0 0,-1 0 0,1 0 1,0 0-1,0 0 0,0 0 0,0 0 0,0 0 0,1 0 0,-1 0 0,1 0 0,-1 0 0,1 0 0,0 0 1,-1 0-1,1 0 0,0-1 0,0 1 0,3 3 0,-3-4 6,1 0 0,-1 0 1,1 1-1,0-1 0,-1-1 1,1 1-1,0 0 0,0 0 0,0-1 1,-1 1-1,1-1 0,0 1 0,0-1 1,0 0-1,0 0 0,0 0 0,0 0 1,0 0-1,0 0 0,0 0 1,3-2-1,1 1 1,0-1 0,1-1 0,-2 1 1,1-1-1,0 0 0,0-1 0,-1 1 0,0-1 0,0 0 1,0-1-1,7-6 0,1-4-46,0-1 1,15-24-1,-24 32 11,1-1 0,3-13-1,-2 2-578,-10 30 557,0 1 0,1 0 0,0 0 0,-1 13 1,3-19 40,1 0 1,0 0 0,0 0 0,0 0-1,0 0 1,1 0 0,-1 0 0,1 0-1,1 0 1,-1 0 0,1-1 0,2 7-1,-3-10-3,-1 0 0,1 0 0,0 0 0,0 0 0,0 0 0,0 0 0,0-1 0,0 1 0,0 0 0,0 0 0,0-1 0,0 1 0,0-1 0,0 1 0,0-1 0,1 1 0,-1-1 0,0 0 0,0 0 0,0 1 0,1-1 0,-1 0 0,0 0 0,0 0 0,1 0-1,-1 0 1,0-1 0,0 1 0,1 0 0,-1-1 0,0 1 0,0-1 0,0 1 0,0-1 0,1 1 0,0-2 0,4-1 38,-1 0-1,1-1 1,-1 0-1,0 0 1,8-8-1,9-12-78,-1-1 0,-1-1 0,29-50 0,-46 69 44,1 0 1,-1 0-1,0 0 1,-1-1-1,0 1 0,0-1 1,-1 1-1,1-1 0,-2 0 1,1-12-1,1 19-54,0-1 0,0 1 0,0-1 0,0 1-1,0 0 1,1 0 0,-1 0 0,0 0 0,4 0 0,-2 0 24,-1 1-1,0 0 1,1 1 0,-1-1 0,1 0 0,-1 1 0,0 0 0,1 0 0,3 2-1,-6-3 145,11 0-177,-12-1 50,0 1 0,1-1 0,-1 1-1,0-1 1,0 1 0,1 0 0,-1-1 0,0 1-1,0-1 1,1 1 0,-1 0 0,0-1 0,1 1-1,-1 0 1,0 0 0,1-1 0,-1 1 0,1 0-1,-1 0 1,1-1 0,-1 1 0,0 0 0,1 0-1,-1 0 1,1 0 0,-1 0 0,1 0 0,0 0-1,11 4-86,-8 0-88,2 1 136,-1 1-1,1 0 1,7 12-1,-12-15 29,1-1 0,-1 1 0,0-1 0,0 1 0,0 0 0,0-1 0,-1 1 0,1 0 0,-1 0 0,1-1 0,-1 1 0,0 0 0,0 0 0,-1 0 0,1 2 0,-6 22-24,0 0 0,-2-1 1,0 0-1,-21 40 0,28-63 40,-1 1 1,1-1-1,-1 1 0,1 0 0,0-1 0,-1 8 1,2-10-6,0 1 0,0-1 1,0 1-1,0 0 0,1-1 0,-1 1 1,0-1-1,1 1 0,-1-1 1,1 1-1,-1-1 0,1 1 0,0-1 1,0 1-1,-1-1 0,1 0 1,0 1-1,2 1 0,0-2 9,1 0-1,-1 1 1,1-1-1,-1-1 0,1 1 1,-1 0-1,1-1 1,0 0-1,4 0 1,1-1 38,0 0 1,0-1-1,1 0 1,-1-1-1,0 0 1,-1 0 0,15-8-1,-11 5-85,4-2 47,-1 0 0,0-1 0,-1 0 0,21-18 0,-10 4 45,30-36 1,5-3-377,-58 64 293,0 0 0,-1 1 0,1-1 1,0 1-1,-1 0 0,0-1 0,1 1 0,-1 0 0,1 5 0,3 44-52,-5-49 119,0 0 0,0 0-1,0 0 1,1 0 0,-1 0 0,1 0 0,0 0 0,-1 0 0,1 0 0,1 0 0,1 4-1,-3-7-40,0 0 0,0 0 1,1 0-1,-1 0 0,0 1 0,0-1 0,0 0 0,0 0 0,0 0 0,1 0 0,-1 0 0,0 0 0,0 0 0,0 0 0,0 0 0,1 0 0,-1 0 0,0 0 0,0 0 0,0 0 0,0 0 0,1 0 0,-1 0 0,0 0 0,0 0 0,0 0 0,0 0 0,1 0 0,-1 0 0,0 0 0,0 0 0,0 0 0,0 0 0,0-1 1,1 1-1,-1 0 0,0 0 0,0 0 0,0 0 0,0 0 0,0-1 0,6-9 2,0-14 37,-4 12-46,-1 0 0,0-1 0,-1 1 0,0-1 0,-1 1 0,-4-22 0,4 33-6,1 0 0,0 0 0,0 0 0,0 0 1,-1 1-1,1-1 0,0 0 0,-1 0 0,1 0 0,-1 1 0,1-1 1,-1 0-1,0 0 0,1 1 0,-1-1 0,0 0 0,1 1 1,-2-2-1,1 2-3,0 0 0,1 0 1,-1 0-1,1 0 0,-1 0 0,0 0 1,1 0-1,-1 0 0,0 0 0,1 0 1,-1 0-1,0 0 0,1 1 1,-1-1-1,1 0 0,-1 0 0,0 1 1,1-1-1,-2 1 0,-1 2-34,-1 0 0,1 0 0,0 0 0,0 0 0,0 0 0,-3 5-1,-3 7 47,1 0 0,1 1 0,0 0 0,1 0 0,-7 31 0,11-40 3,1-1 0,0 1 0,0 0-1,0 0 1,1 0 0,0 0 0,0 0-1,2 10 1,-1-14 8,0 1 0,0 0 0,0-1 0,1 1 1,-1-1-1,1 0 0,0 1 0,0-1 0,0 0 0,0 0 0,1 0 0,-1-1 0,1 1 0,0 0 0,0-1 0,0 0 0,3 2 0,-2-1 16,0-1-1,1 0 0,-1 0 0,0 0 0,1-1 0,-1 1 0,1-1 0,-1 0 1,1 0-1,0-1 0,-1 0 0,1 0 0,0 0 0,-1 0 0,1 0 1,0-1-1,-1 0 0,1 0 0,5-2 0,135-50 168,-122 43-152,0-2 0,-1 0 1,-1-1-1,24-19 0,-37 25-48,-1 0 0,1-1 0,-1 0 0,-1 0-1,9-13 1,-12 16-3,1-1-1,-2 1 0,1-1 0,-1 0 1,1 0-1,-2 0 0,1 0 1,-1 0-1,0 0 0,1-8 0,-2 12 10,0 1 0,0-1 0,0 0-1,-1 1 1,1-1 0,0 0 0,-1 1 0,1-1-1,-1 0 1,1 1 0,-1-1 0,0 1-1,0-1 1,0 1 0,0 0 0,0-1-1,0 1 1,-2-2 0,3 3-7,-1-1-1,0 1 1,0-1 0,0 1-1,0-1 1,0 1 0,0-1-1,0 1 1,0 0-1,0 0 1,0-1 0,-1 1-1,1 0 1,0 0 0,0 0-1,0 0 1,0 0 0,0 0-1,0 1 1,0-1 0,0 0-1,0 1 1,0-1 0,0 0-1,0 1 1,-2 0 0,-4 5-29,-1-1 0,1 1 0,0 0 0,-8 9 0,4-3 18,6-7 65,-1 1 0,1 0 0,1 0 0,-1 1-1,1-1 1,0 1 0,0 0 0,1 0 0,-4 11 0,6-15 0,1 1 0,-1-1 1,0 0-1,1 0 1,0 1-1,0-1 1,0 0-1,0 1 0,0-1 1,1 0-1,-1 0 1,1 1-1,0-1 1,0 0-1,0 0 0,0 0 1,1 0-1,-1 0 1,1 0-1,0 0 1,0-1-1,0 1 0,0-1 1,0 1-1,4 2 1,0 0 36,1 0 0,0-1 0,0 1 0,0-1 1,0-1-1,1 1 0,10 2 0,56 12 379,-61-16-406,-1 0 0,0-1 1,1 0-1,-1-1 0,1 0 1,-1-1-1,1-1 0,-1 0 1,16-5-1,-19 4-450,-1 0 0,0-1 0,0 0 1,0 0-1,11-8 0,-12 7-751,-1-1 0,1 1 0,-2-1 0,1-1 0,0 1 0,5-10 0,7-9-2349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34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1 890 2912,'31'-6'4729,"-17"3"-4368,0 0 1,0-2 0,21-9 0,-19 5-216,-1-2 1,0 0-1,-1 0 1,0-2-1,0 1 1,-2-2-1,1 0 1,-2 0-1,13-21 1,10-22-70,34-76 1,-38 71-18,-1 9 49,-17 31-186,0 0 0,-1-1 1,8-26-1,-17 42-50,-3 9-126,-5 17-87,-42 177 389,39-147 475,3 0 0,0 56 1,6-102-430,0 0 0,0 0 1,1 1-1,-1-1 0,1 0 1,-1 0-1,1 0 0,0 0 1,2 4-1,-2-6-66,-1-1 0,1 1-1,-1 0 1,1-1 0,-1 1 0,1-1 0,-1 1 0,1 0-1,0-1 1,-1 0 0,1 1 0,0-1 0,-1 1 0,1-1-1,0 0 1,0 1 0,-1-1 0,1 0 0,0 0 0,0 0-1,0 0 1,-1 1 0,1-1 0,0 0 0,0 0 0,0-1-1,0 1 1,-1 0 0,1 0 0,0 0 0,0 0 0,-1-1-1,1 1 1,0 0 0,0-1 0,-1 1 0,1-1 0,0 1-1,0-1 1,6-5 42,0 1 0,0-1 0,-1 0 0,0-1 0,0 1-1,5-9 1,116-156 9,-23 45 51,-19 22-80,-52 59-56,40-74 1,-40 62-30,-72 146-318,-56 105 1661,11-21-714,64-133-427,-25 44 810,40-77-666,8-11-89,11-17-59,4-6-312,0 0 0,2 1 0,44-43 0,-60 66 118,-1 0 0,0 1-1,1-1 1,0 1 0,6-3-1,-9 5 20,0-1-1,0 1 0,0 0 1,0-1-1,0 1 0,0 0 1,0 0-1,0 0 0,0 0 1,0 0-1,0 0 0,0 0 1,0 0-1,0 0 0,0 0 1,0 0-1,0 1 0,0-1 1,0 1-1,0-1 0,0 0 1,0 1-1,0 0 0,0-1 0,2 2 1,-1 1 0,1 0 1,-1 1-1,0-1 1,0 1-1,0-1 0,0 1 1,0 0-1,-1 0 1,2 4-1,7 42 21,-6-24-15,3 18 20,-5-28-22,1 1-1,6 18 1,-8-30 46,1 0-1,0 0 1,1 0 0,-1 0 0,1 0 0,0-1 0,0 1 0,0-1 0,1 0 0,6 6 0,-9-8-12,1-1 1,-1 0-1,0 0 0,1-1 1,-1 1-1,1 0 0,-1 0 1,1-1-1,-1 1 0,1-1 1,-1 1-1,1-1 0,0 1 1,-1-1-1,1 0 0,0 0 1,-1 0-1,1 0 0,3-1 1,-2 0-19,0 0 0,0 0 0,0 0 0,-1 0 0,1-1 0,0 1 0,0-1 0,-1 0 0,5-3 0,1-3 5,-1 0 0,1 0-1,-2-1 1,1 0 0,4-9 0,-4 7 22,-4 6-53,0 0 1,0 0 0,0 0-1,0-1 1,-1 0 0,0 1-1,0-1 1,0 0-1,-1 0 1,1-6 0,-2 12 12,0 0 1,0 0-1,0 0 0,0 0 1,0 0-1,0 0 0,0 0 1,0 0-1,-1 0 1,1 0-1,0 0 0,0 0 1,0 0-1,0 0 1,0 0-1,0 0 0,0 0 1,0 0-1,0 0 0,0 0 1,0 0-1,0 0 1,0 0-1,0 0 0,-1 0 1,1 0-1,0 0 0,0 0 1,0 0-1,0 0 1,0 0-1,0 0 0,0 0 1,0 0-1,0 0 1,0 0-1,0 0 0,0 0 1,0 0-1,0 0 0,0 0 1,0 0-1,0 0 1,0 0-1,0 0 0,0 0 1,-1-1-1,1 1 0,0 0 1,0 0-1,0 0 1,0 0-1,0 0 0,0 0 1,0 0-1,0 0 1,0 0-1,0 0 0,0 0 1,0 0-1,0 0 0,1-1 1,-1 1-1,0 0 1,0 0-1,0 0 0,0 0 1,0 0-1,0 0 0,-5 7-127,-5 11 30,5-2 90,0 1-1,0-1 1,2 1-1,0 0 1,-1 33-1,4-48 22,0-1 1,0 1-1,0 0 0,0-1 1,1 1-1,-1-1 0,0 1 1,1-1-1,-1 1 0,1-1 1,-1 1-1,1-1 0,0 1 1,-1-1-1,1 1 0,0-1 1,0 0-1,0 0 0,0 1 1,0-1-1,1 0 0,-1 0 1,0 0-1,0 0 0,1 0 0,-1-1 1,1 1-1,-1 0 0,1 0 1,-1-1-1,1 1 0,-1-1 1,1 0-1,-1 1 0,1-1 1,-1 0-1,1 0 0,0 0 1,-1 0-1,1 0 0,-1 0 1,3-1-1,2 0 22,-1 0 1,0 0-1,0 0 0,0-1 1,-1 0-1,1 0 0,0 0 1,-1-1-1,1 1 0,-1-1 0,0 0 1,6-5-1,-4 1-22,-1 1 0,0-1-1,0 0 1,-1-1 0,0 1 0,0-1-1,-1 0 1,1 0 0,-2 0 0,1 0-1,-1 0 1,-1-1 0,0 1-1,0-1 1,0 1 0,-1-1 0,0 1-1,-1-1 1,0 1 0,0-1 0,-1 1-1,-4-13 1,6 20-28,-1-1 0,1 1 0,-1 0 0,1 0 0,-1 0 0,0 0-1,0-1 1,1 1 0,-1 0 0,0 0 0,0 0 0,0 1 0,0-1 0,0 0 0,0 0 0,0 0-1,0 1 1,-1-1 0,1 0 0,-2 0 0,2 1 7,0 0-1,-1 0 1,1 0 0,0 0 0,-1 0-1,1 0 1,0 1 0,-1-1-1,1 0 1,0 1 0,0-1 0,-1 1-1,1 0 1,0-1 0,0 1-1,-2 1 1,-1 1 4,0 1 0,0 0 0,0 0 0,0 0 0,1 0 0,0 1 0,-1-1 0,-2 8 0,3-7 36,0 1-59,1 0-1,-1 0 0,1 0 1,0 1-1,0-1 0,-1 7 1,3-11 39,0 0-1,0 0 1,0-1 0,0 1 0,0 0 0,1 0 0,-1-1 0,1 1 0,-1 0 0,1-1 0,0 1 0,-1 0 0,1-1 0,0 1-1,0-1 1,0 1 0,0-1 0,1 0 0,-1 1 0,0-1 0,0 0 0,1 0 0,-1 0 0,1 0 0,-1 0 0,1 0 0,2 1-1,1 0 25,0 0-1,0-1 1,1 1-1,-1-1 0,0 0 1,1 0-1,-1-1 0,1 1 1,-1-1-1,1-1 1,-1 1-1,1-1 0,-1 0 1,1 0-1,8-3 1,6-4 76,0 0 1,30-16 0,16-13-22,93-69 0,-152 101-108,-4 2 27,1 0 1,0 0-1,0 0 0,0 1 1,0-1-1,0 1 1,0 0-1,1 0 0,7-2 1,-11 4-3,-1 0 0,0 1 0,1-1 1,-1 0-1,1 0 0,-1 0 0,0 0 1,1 0-1,-1 1 0,0-1 0,1 0 1,-1 0-1,0 0 0,1 1 0,-1-1 1,0 0-1,0 1 0,1-1 0,-1 0 1,0 1-1,0-1 0,0 0 0,1 1 1,-1-1-1,0 0 0,0 1 0,0-1 1,0 0-1,0 1 0,0-1 0,0 1 1,0-1-1,0 0 0,0 2 0,-1 15-13,1-14 3,-3 19 102,-1 0-1,-1 0 0,-16 40 0,11-32 136,-7 31-1,16-58-202,1-1 0,-1 1 0,1 0-1,0-1 1,0 1 0,0 0-1,0-1 1,1 5 0,-1-7-21,0 1 1,1-1-1,-1 0 1,0 1-1,0-1 1,0 1-1,1-1 0,-1 0 1,0 1-1,0-1 1,1 0-1,-1 1 1,0-1-1,1 0 0,-1 1 1,0-1-1,1 0 1,-1 0-1,1 1 1,-1-1-1,1 0 0,0 0 0,0 0 0,-1 0-1,1 0 1,0 0-1,0 0 1,0 0-1,0 0 1,0 0 0,-1 0-1,1-1 1,0 1-1,0 0 1,0-1 0,-1 1-1,2-1 1,7-5 84,0 0 1,0-1-1,7-8 1,0 1-122,-4 3-16,-9 7 12,0 1 1,0 0-1,1 0 0,-1 0 0,1 1 0,4-3 0,-8 4 24,1 1 1,0 0 0,0-1-1,-1 1 1,1 0-1,0 0 1,0 0 0,0 0-1,0 0 1,-1 0-1,1 0 1,0 0 0,0 0-1,0 0 1,-1 0-1,1 1 1,0-1 0,0 0-1,-1 1 1,1-1 0,0 0-1,0 1 1,-1-1-1,1 1 1,0-1 0,-1 1-1,1-1 1,-1 1-1,1 0 1,-1-1 0,1 1-1,-1 0 1,1-1-1,-1 1 1,1 0 0,-1-1-1,0 1 1,1 1-1,2 8 30,0-1 0,-1 1-1,0 0 1,0 0 0,-1 0-1,0 0 1,-1 16 0,0-26-15,-1 1 0,1 0 0,0 0 0,0 0 0,1 0 0,-1 0-1,0 0 1,0 0 0,0 0 0,1-1 0,-1 1 0,0 0 0,1 0 0,-1 0 0,1 0 0,-1-1 0,1 1 0,-1 0 0,1-1 0,-1 1 0,1 0 0,0-1 0,1 2 0,-1-2-2,0 1 0,1-1 1,-1 1-1,0-1 0,1 0 1,-1 0-1,0 0 0,1 0 0,-1 0 1,0 0-1,1 0 0,-1 0 1,0 0-1,2-1 0,5-2 52,-1 1-1,0-2 1,1 1-1,6-5 1,19-14-19,-1-2 1,37-34-1,-48 40-32,138-121-229,-159 139 223,0-1-1,0 1 0,0 0 1,0 0-1,1-1 0,-1 1 0,0 0 1,0 0-1,0-1 0,1 1 1,-1 0-1,0 0 0,1 0 1,-1 0-1,0-1 0,0 1 0,1 0 1,-1 0-1,0 0 0,1 0 1,-1 0-1,0 0 0,1 0 1,-1 0-1,0 0 0,0 0 0,1 0 1,-1 0-1,0 0 0,1 0 1,-1 0-1,0 0 0,1 0 1,-1 0-1,0 1 0,1-1 0,-1 0 1,0 0-1,0 0 0,1 0 1,-1 1-1,0-1 0,0 0 1,0 0-1,1 0 0,-1 1 0,-13 23-115,-1-1 86,-32 39 1,29-41 59,-6 7-15,15-21-11,2 0 0,-1 1 0,1 0 0,0 0 0,1 0-1,0 1 1,-4 9 0,9-17 1,0-1 0,-1 0-1,1 1 1,0-1 0,0 0-1,0 1 1,0-1-1,0 0 1,0 1 0,0-1-1,0 0 1,0 1 0,0-1-1,0 1 1,0-1 0,0 0-1,0 1 1,0-1 0,0 0-1,0 1 1,1-1-1,-1 0 1,0 1 0,0-1-1,0 0 1,1 1 0,-1-1-1,0 0 1,0 0 0,1 1-1,-1-1 1,1 1-1,0-1 7,0 0 0,0 1 0,0-1-1,0 0 1,0 0 0,1 1-1,-1-1 1,0 0 0,0 0-1,2-1 1,3 1 13,-1-1 0,0 0 0,0 0 0,7-4 0,-3 1-16,0-1 1,0 0 0,-1-1-1,0 0 1,0 0 0,0-1-1,-1 0 1,0 0 0,0-1-1,8-14 1,3-5-19,25-58-1,-37 72-23,-6 13 25,0 0-1,0-1 1,0 1 0,0 0-1,0 0 1,0-1-1,0 1 1,0 0-1,0 0 1,1-1-1,-1 1 1,0 0 0,0-1-1,0 1 1,0 0-1,0 0 1,1 0-1,-1-1 1,0 1 0,0 0-1,0 0 1,1 0-1,-1-1 1,0 1-1,0 0 1,1 0-1,-1 0 1,0 0 0,0 0-1,1 0 1,-1-1-1,0 1 1,1 0-1,-1 0 1,1 13-238,-14 64 131,-34 109-1,13-57 145,13-41 149,-45 116 0,62-193-121,-1-1 0,1 0 0,-2 0 0,0 0 1,-7 9-1,12-18-31,1 1 0,-1-1 1,0 0-1,0 0 0,0 1 1,0-1-1,0 0 0,0 0 1,0 0-1,0 0 1,-1 0-1,1 0 0,0-1 1,-1 1-1,1 0 0,-1-1 1,1 1-1,0 0 0,-1-1 1,1 0-1,-1 1 0,-2-1 1,3 0-18,1 0 0,-1 0 0,1 0 0,0 0 0,-1 0 0,1 0 0,-1 0 1,1 0-1,-1 0 0,1 0 0,0 0 0,-1-1 0,1 1 0,-1 0 0,1 0 0,0 0 1,-1-1-1,1 1 0,0 0 0,-1 0 0,1-1 0,0 1 0,-1 0 0,1-1 0,0 1 1,-1-1-1,-2-5-19,0 0 1,1 1 0,-1-2 0,1 1-1,0 0 1,1 0 0,0-1-1,0 1 1,0-13 0,0-5-87,4-36-1,0 38 55,0 0 0,1 0 0,1 1 0,1-1 0,1 1-1,11-24 1,-12 33 25,0 1 0,1 0-1,0 1 1,0 0 0,1 0-1,1 0 1,0 1 0,0 0 0,0 1-1,1 0 1,1 1 0,15-10-1,7 0-48,5-3 88,-1-1-1,67-51 0,-76 46-2,-1-1 0,44-56 1,36-72-25,-51 71 122,-48 72-90,83-128 133,-79 119-171,-2 0 0,0-1-1,-1-1 1,10-41 0,-4 3-147,-14 51-20,-1 9 177,0 1-1,0 0 0,0 0 0,0 0 1,0 0-1,0 0 0,0 0 1,-1 0-1,1 0 0,0 0 0,0 0 1,0 0-1,0 0 0,0 0 1,0 0-1,0 0 0,0 0 0,0 0 1,0 0-1,0 0 0,0 0 1,0 0-1,0 0 0,-1 0 1,1 0-1,0 0 0,0 0 0,0 0 1,0 0-1,0 0 0,0 0 1,0 0-1,0 0 0,0 0 0,0 0 1,0 0-1,0 0 0,-1 0 1,1 0-1,0 0 0,0 0 0,0 0 1,0 0-1,0 0 0,0 0 1,0 0-1,0 0 0,0 0 0,0 0 1,0 0-1,0 0 0,0 1 1,0-1-1,0 0 0,-11 15-193,-10 26 81,3 1 0,1 0 0,-12 48 0,-7 42 326,-21 144 1,57-273-195,-3 10 97,1 0 1,1 0-1,0 22 0,1-34-88,0 0 0,0 0-1,0 0 1,0 0 0,0 0-1,0 0 1,1 0 0,-1 0-1,0 0 1,1-1-1,-1 1 1,0 0 0,1 0-1,-1 0 1,1 0 0,0-1-1,-1 1 1,1 0 0,0 0-1,1 1 1,-2-2-12,1 0-1,0 0 1,0 0 0,0 0-1,0 1 1,-1-1 0,1 0-1,0 0 1,0-1 0,0 1 0,0 0-1,-1 0 1,1 0 0,0 0-1,0-1 1,0 1 0,-1 0 0,1-1-1,1 0 1,4-3 11,1-1 0,-1 0-1,0 0 1,6-7 0,-9 9-19,56-68-165,-39 45 27,29-29 0,-46 51 106,2 0 0,-1 0 0,0 1 0,1 0 0,6-4 0,-10 6 15,1 1 0,-1-1 0,0 1 0,0-1 0,0 1 0,0 0 0,1-1 0,-1 1 0,0 0 0,0 0 0,1 0 0,-1 0 0,0 0 0,0 0 0,1 1 0,-1-1 0,0 0 0,0 0 0,0 1 0,0-1 0,1 1 0,-1-1 0,0 1 0,0 0 0,0-1 0,0 1 0,0 0 0,0 0 0,0 0 0,0 1 0,2 1-16,-1 0 0,0 0-1,0 0 1,0 1-1,-1-1 1,1 0-1,-1 1 1,0 0 0,1 5-1,5 36-113,-7-35 147,3 30 194,1 18-116,-3-52-36,0 0 0,1 1 1,0-1-1,0 0 1,0 0-1,5 9 0,-6-13-27,-1-1-1,1 0 0,0 1 0,0-1 0,0 0 0,0 1 1,0-1-1,0 0 0,0 0 0,0 0 0,0 0 1,1 0-1,-1 0 0,0 0 0,1-1 0,-1 1 0,0 0 1,1-1-1,-1 1 0,1-1 0,-1 1 0,1-1 0,0 0 1,-1 0-1,1 1 0,-1-1 0,1 0 0,-1-1 1,1 1-1,-1 0 0,1 0 0,0-1 0,-1 1 0,1-1 1,-1 1-1,0-1 0,1 1 0,-1-1 0,1 0 0,1-1 1,5-4-33,-1 0 0,0 0 0,0 0 0,-1-1 1,11-14-1,-2-1 45,-1 0 0,-1-2 0,0 0 0,-2 0 0,9-31 0,-12 28-161,-7 25 94,-1 0 1,1 0-1,-1 0 0,0 0 0,0 0 0,0 0 0,0-1 0,0 1 0,0 0 1,-1-3-1,-4 1-13,5 4 55,-1 1 1,0-1 0,1 0-1,-1 0 1,1 1 0,-1-1-1,0 0 1,1 1 0,-1-1 0,1 1-1,-1-1 1,1 0 0,-1 1-1,1-1 1,0 1 0,-1 0-1,1-1 1,0 1 0,-1-1-1,1 1 1,0 0 0,-1-1-1,1 1 1,0 1 0,-8 19-908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34.9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66 1984,'-31'-22'896,"9"9"-768,14 5 1408,3 5-864,-3-9 1920,3 8-1472,13 0 448,7 4-928,15 0 192,9 8-480,12 0 160,7 4-288,18-4-64,3 0-96,15-2-608,-2 7 288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37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369 592 2400,'3'-33'2576,"-3"32"-2451,-1 0 1,1 0-1,0 0 0,-1 0 1,1 1-1,-1-1 0,1 0 1,-1 1-1,1-1 1,-1 0-1,0 1 0,1-1 1,-1 0-1,0 1 0,0-1 1,1 1-1,-1 0 1,0-1-1,-1 0 0,-14-5 738,10 4-668,0 1 0,0 0-1,0 0 1,0 1 0,0-1-1,0 2 1,0-1 0,-8 1-1,3 1 70,0 1-1,-1-1 0,-12 7 1,4-1-97,1 1 0,0 1-1,0 1 1,1 0 0,1 2 0,0 0 0,0 1 0,2 0 0,-24 29 0,36-40-160,1 0-1,-1 0 1,1 0 0,0 1-1,0-1 1,1 1-1,-1 0 1,1-1 0,0 1-1,0 0 1,0 0 0,0 0-1,0 5 1,1-7 13,0-1 0,1 1 0,-1-1 0,0 1 0,1-1 0,-1 1 0,1-1 0,-1 0 0,1 1 0,-1-1 0,1 1 0,0-1 0,0 0 0,0 0 0,1 2 0,0-1 26,0-1-1,0 1 1,0-1-1,0 1 1,1-1 0,-1 0-1,0 0 1,1 0-1,-1 0 1,1-1-1,4 2 1,5-1 72,1 0 1,0-1-1,-1-1 1,1 0-1,-1 0 1,1-2 0,-1 1-1,23-9 1,-20 5-22,0 0 1,-1-1 0,0-1-1,-1 0 1,0 0 0,0-2-1,0 0 1,-1 0 0,-1-1-1,0 0 1,-1-1 0,17-23-1,-15 16-20,-1 1-1,0-2 0,-2 1 1,0-1-1,-1-1 1,-1 1-1,-1-1 0,6-40 1,-10 43-40,-2 0-1,0 0 1,-1-1 0,0 1 0,-2 0-1,0 1 1,-1-1 0,-11-30-1,8 30-76,0 1 0,0 0 0,-2 1-1,0 0 1,0 0 0,-2 1-1,0 0 1,-18-18 0,22 27-56,0 0-1,0 0 1,-1 0 0,0 1 0,0 0-1,0 1 1,0 0 0,-1 0-1,-10-3 1,15 6 58,-1 0-1,1 0 1,-1 0-1,0 1 1,1 0-1,-1-1 1,1 2-1,-1-1 1,0 0-1,1 1 1,-1 0-1,1 0 1,-1 0 0,1 1-1,0 0 1,0-1-1,-1 2 1,1-1-1,0 0 1,-5 5-1,5-4-114,0 1-1,0 1 0,0-1 0,1 1 1,0-1-1,0 1 0,0 0 1,0 0-1,0 0 0,-2 10 1,-6 23-775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37.6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1013 2240,'-7'12'275,"5"-9"-173,0 1 1,1 0-1,-1 0 1,1-1-1,-1 1 0,0 5 1,0-3-144,1-3 308,0 0-1,0 1 1,0-1-1,0 1 1,1-1-1,-1 1 1,1-1-1,0 1 1,5 10 5059,-5-14-5236,5-10 941,4-9-336,-1 0 1,-1-1-1,-1 0 0,8-42 1,-11 45-477,42-185 1189,16-53-870,-50 216-528,1 1-1,2 0 0,2 1 0,1 0 0,2 1 0,43-59 0,-42 68-39,43-41-1,-55 60-22,0 1 0,1 0 0,0 0 0,1 1 0,-1 0 0,1 1 0,0 0 0,1 1 0,12-4-1,-19 6 29,1 2-1,-1-1 1,0 0-1,0 1 0,1 0 1,-1 0-1,0 0 0,0 0 1,0 1-1,1 0 0,-1-1 1,0 2-1,5 1 0,-7-2 25,0 0 0,1 0 0,-1 1 0,0-1 0,0 1 0,0-1 0,-1 1 0,1 0 0,0-1 0,-1 1 0,1 0 0,-1 0 0,1 0 0,-1 1 0,0-1 0,0 0 0,0 0 0,0 1 0,-1-1 0,1 0 0,0 1 0,-1-1 0,0 1 0,1 3 0,-2 8 44,0 0-1,-1 0 0,-1 0 0,0 0 0,-1 0 0,0-1 0,-1 0 0,-8 17 0,5-13 137,-1-1 0,-1 0 1,0 0-1,-1-1 0,0 0 0,-22 21 0,23-26-81,-1-1 0,-1 0-1,1 0 1,-2-1 0,1 0-1,-1-1 1,0-1 0,-25 9-1,34-14-106,-1 1-1,0-1 0,0 0 0,0 0 0,0-1 1,0 0-1,0 0 0,0 0 0,0 0 1,0-1-1,0 0 0,0 0 0,1 0 0,-1 0 1,0-1-1,0 0 0,1 0 0,-9-5 0,9 4-519,0-1-1,0 1 0,0-1 0,0 0 0,0 0 0,1 0 0,0-1 0,-1 1 0,2-1 0,-5-8 0,7 12 241,-1 0 0,0 0 1,1 0-1,-1 0 1,1 0-1,0 0 0,-1 0 1,1 0-1,0 0 1,0-1-1,0 1 0,0 0 1,0 0-1,0 0 0,0 0 1,0-1-1,0 1 1,0 0-1,1 0 0,-1 0 1,0 0-1,1 0 1,-1 0-1,1 0 0,0-2 1,11-3-2752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5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 5632,'2'-1'2461,"-2"1"-2418,6 4 716,4 10 420,-4 8-239,-2 1 0,5 39 0,-5 46 558,-4-102-1384,-19 599 3763,17-568-3613,-24 524 1840,28-537-2033,-1-21-162,-1 1 0,1 0 0,-1-1 1,0 1-1,0 0 0,-1 6 0,6-23-2384,6-6 668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1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34 2560,'0'-1'175,"0"0"1,1 0-1,-1 0 1,1 0-1,-1 0 1,0 0-1,1 0 1,0 0-1,-1 0 1,1 0-1,0 0 1,-1 1-1,1-1 1,0 0-1,0 0 1,0 1-1,-1-1 1,1 1-1,1-1 0,8-9 2929,-7 4-375,-9 15-1791,-11 26-899,13-26 335,-2 1-263,-19 41 801,-28 76 1,52-126-893,1 0 0,-1 1 0,0-1 0,1 0 1,0 1-1,-1-1 0,1 1 0,0-1 0,-1 1 0,1-1 0,0 0 1,0 1-1,0-1 0,1 1 0,-1-1 0,0 1 0,0-1 1,1 1-1,-1-1 0,1 0 0,-1 1 0,1-1 0,0 0 0,-1 1 1,1-1-1,1 1 0,-1-1 11,0-1 1,-1 0-1,1 0 0,0 1 1,0-1-1,0 0 0,-1 0 1,1 0-1,0 0 1,0 0-1,0 0 0,-1 0 1,1 0-1,0 0 1,0 0-1,0 0 0,-1 0 1,2-1-1,17-6 143,-15 5-70,76-33 569,42-15-418,-121 49-281,32-10-40,-13 2-2913,-12 8 1635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2.0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85 2400,'-16'1'7573,"38"1"-6912,-1 0-1,1-2 1,27-2-1,-7 0-155,275-25 1114,-211 16-1388,356-29-60,-431 38-150,63-4-645,164 11 0,-196 2-266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2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356 315 3488,'-4'-3'248,"-14"-12"813,17 14-993,0 1 0,0-1 0,0 0-1,0 1 1,0 0 0,0-1 0,1 1-1,-1-1 1,0 1 0,0 0 0,0 0 0,0 0-1,0 0 1,0-1 0,-1 1 0,1 1 0,0-1-1,-1 0 1,-7 3 818,1 0-381,1 0 0,0 0 0,-11 6 1,-14 15 92,0 0 0,2 3 0,0 0 1,2 2-1,-45 61 0,65-80-451,1 0 1,-9 19-1,15-26-102,-1-1 1,1 1-1,0-1 1,1 1-1,-1-1 1,0 1-1,1 0 1,-1-1 0,1 1-1,0 0 1,0-1-1,0 1 1,0 0-1,0-1 1,1 1-1,-1 0 1,1-1-1,1 5 1,-1-5 0,0-1 0,0 0 0,0 0 0,0 1 0,0-1 1,0 0-1,0 0 0,0 0 0,0 0 0,1-1 1,-1 1-1,0 0 0,0 0 0,1-1 0,-1 1 0,1-1 1,-1 1-1,1-1 0,-1 1 0,1-1 0,-1 0 0,1 0 1,1 0-1,3 0 83,0 0 0,0-1 1,0 0-1,8-3 0,-2 1-25,0-2 0,0 1 0,-1-2 0,0 1 0,0-2 0,18-12 0,-14 7 18,-1 0 0,0-1 0,21-27 0,-20 21-30,-1-2-1,-1 0 1,-1 0-1,-1-1 1,12-36-1,-12 25-17,-1-1-1,-3 0 0,6-45 1,-12 67-100,0 0 1,0 0 0,-2 0-1,1 1 1,-1-1-1,-4-15 1,4 23-31,0 0 0,0-1-1,-1 1 1,0 0 0,0 0 0,0 1 0,0-1 0,-1 0-1,1 1 1,-1-1 0,0 1 0,0 0 0,0 0 0,-1 0-1,1 0 1,-1 0 0,1 1 0,-1 0 0,-7-4 0,6 4-83,-1 0 1,0 0-1,1 1 1,-1-1 0,0 1-1,0 0 1,1 1-1,-1 0 1,0 0 0,0 0-1,0 0 1,0 1 0,0 0-1,1 0 1,-1 1-1,0-1 1,1 1 0,-8 4-1,11-5-30,1 0 1,-1 1-1,0-1 0,0 0 0,1 1 0,-1 0 1,1-1-1,-1 1 0,1 0 0,0 0 0,0 0 1,0 0-1,0 0 0,0 0 0,0 0 0,0 0 1,0 0-1,1 0 0,-1 0 0,1 1 0,0-1 1,0 4-1,2 29-1495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3.0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229 3 5888,'0'0'75,"0"0"0,0 0 0,0-1 1,-1 1-1,1 0 0,0 0 0,0 0 1,0-1-1,-1 1 0,1 0 0,0 0 0,0 0 1,-1 0-1,1 0 0,0-1 0,-1 1 0,1 0 1,0 0-1,-1 0 0,1 0 0,0 0 0,0 0 1,-1 0-1,1 0 0,0 0 0,-1 0 1,1 0-1,0 0 0,-1 0 0,1 0 0,0 0 1,0 1-1,-1-1 0,1 0 0,0 0 0,-1 0 1,-13 12 1221,-12 22 537,-8 25-1026,2 2 0,3 1 0,-38 120 0,63-170-739,1 1 1,0-1-1,1 1 0,0 0 0,0 25 0,2-32-34,1 0 0,-1-1-1,2 1 1,-1 0 0,0 0 0,1-1-1,0 1 1,1 0 0,-1-1 0,1 0-1,0 0 1,0 0 0,1 0-1,-1 0 1,5 4 0,2-1-208,0 0 1,0-1 0,1 0-1,0-1 1,0 0-1,0-1 1,1 0-1,18 5 1,-8-2-905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3.3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23 160 8640,'-22'-25'3904,"32"14"-3392,-2 3-352,9 5-192,18-16 672,4 3-384,14-7 64,-2 4-192,0 0-928,2 3 416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3.7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84 5984,'-16'0'7738,"45"-2"-6463,1-1 0,40-9 0,8-2-1143,160-12 364,-210 23-538,256-21-129,-252 27-1030,-31-3 1041,0 0-1,0 0 1,0 0 0,0 1-1,0-1 1,0 0 0,0 0-1,0 1 1,-1-1 0,1 0-1,0 1 1,0-1 0,0 1 0,0-1-1,-1 1 1,1-1 0,0 1-1,-1 0 1,1-1 0,0 1-1,-1 0 1,1 0 0,-1-1-1,1 1 1,-1 0 0,0 0 0,1 0-1,-1 0 1,1 0 0,-1 0-6,-1 0-1,1 0 1,0 0 0,0-1 0,0 1 0,0 0 0,-1 0 0,1 0 0,0-1 0,-1 1-1,1 0 1,-1-1 0,1 1 0,-1 0 0,1-1 0,-1 1 0,1 0 0,-1-1 0,1 1-1,-1-1 1,-1 1 0,-2 3-825,-5 7-811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4.0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9 183 6464,'-9'7'3224,"10"-7"-3068,0 1 1,-1-1-1,1 0 0,-1 0 1,1 0-1,0 0 0,-1 1 0,1-1 1,0 0-1,-1 0 0,1 0 1,0 0-1,-1 0 0,1-1 0,0 1 1,-1 0-1,1 0 0,0 0 1,-1-1-1,2 1 0,52-26 3888,-32 14-3346,24-8 0,43-13-602,1 4 0,2 4 0,103-14 0,-187 38-180,5-1-731,23 0 0,-34 2 419,1 0-1,-1 0 1,1 0-1,0 0 1,-1 1-1,1-1 1,-1 1-1,1 0 1,-1 0-1,0 0 0,1 0 1,-1 0-1,0 0 1,0 0-1,4 4 1,4 9-1796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4.6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412 4 5568,'1'-3'2488,"2"18"-1340,0 30 224,-6-17-678,-1 1 0,-2-1 1,-1 1-1,-1-1 1,-12 27-1,-68 133 724,63-138-1376,-42 85 609,-87 130-1,124-222-2148,23-31 501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4.9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 63 7552,'-11'-9'2448,"11"8"-2431,0 1 0,0 0 0,0 0 1,0 0-1,0 0 0,0 0 1,0 0-1,-1 0 0,1 0 0,0 0 1,0 0-1,0 0 0,0 0 0,0-1 1,0 1-1,0 0 0,-1 0 0,1 0 1,0 0-1,0 0 0,0 0 0,0 0 1,0 0-1,0 0 0,0 0 0,-1 0 1,1 0-1,0 0 0,0 0 1,0 1-1,0-1 0,0 0 0,0 0 1,-1 0-1,1 0 0,0 0 0,0 0 1,0 0-1,0 0 0,0 0 0,0 0 1,0 0-1,0 0 0,0 1 0,0-1 1,-1 0-1,1 0 0,0 0 0,0 0 1,0 0-1,0 0 0,0 0 0,0 1 1,0-1-1,-36 39 1487,2 2 0,-31 50 0,61-83-1453,-1 0 1,2 0-1,-1 0 0,1 0 1,0 1-1,1-1 0,0 1 1,1 0-1,-1-1 1,2 1-1,-1 0 0,1 0 1,1 0-1,-1 0 0,1 0 1,1-1-1,0 1 0,3 9 1,-1-7 22,1 1-1,0-1 1,1 0 0,0 0 0,1 0 0,0-1 0,1 0-1,0-1 1,1 0 0,13 12 0,-17-16-23,1-1 0,0 1-1,0-1 1,1-1 0,-1 1 0,1-1 0,0 0 0,0-1 0,0 1-1,0-1 1,0-1 0,1 1 0,-1-1 0,0-1 0,1 1 0,-1-1 0,0 0-1,1-1 1,7-1 0,1-3 48,0 1 0,-1-2 0,0 0 1,15-9-1,56-36 186,-79 46-255,13-7 8,83-58 356,-93 62-366,-1-1 0,1 1 0,-2-2 0,1 1 0,-1-1 0,-1 0 0,11-18 0,-16 24-25,-1 0 1,1 0 0,0 0 0,-1 0-1,0-1 1,0 1 0,0 0-1,-1-1 1,0 1 0,1-1-1,-2 1 1,1 0 0,-1-7 0,-1 5-14,1 0 1,-1 0 0,0 1 0,-1-1-1,1 0 1,-1 1 0,-1-1 0,-5-7-1,-1 1-45,-1 0 0,-1 1 1,0 0-1,-1 0 0,0 2 0,-17-11 0,3 3-109,-54-23 1,64 34 79,0 0 0,0 1 0,-1 1 0,-34-4 0,21 7 16,0 1 0,0 2-1,0 0 1,-47 12 0,53-8-716,1 2 0,-36 15 0,18-1-533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6.5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143 0 1728,'5'1'3046,"-5"0"-2951,0 1 84,0 0 0,-1 0 1,1 0-1,-1-1 0,0 1 0,1 0 0,-1 0 0,0 0 0,0 0 0,0-1 0,-2 4 1,-18 19 780,12-15-694,-31 31 660,28-30-948,1 1-1,1 0 1,-15 20 0,19-20-1140,3-2 314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55 6048,'-3'-3'538,"-11"-14"1025,13 17-1432,1-1 0,-1 1 0,1-1 0,-1 0 0,1 1 0,0-1-1,-1 0 1,1 1 0,0-1 0,-1 0 0,1 0 0,0 1 0,0-1 0,0 0-1,0 0 1,-1 1 0,1-1 0,0 0 0,1 0 0,-1 0 0,0 1 0,0-1-1,0-1 1,2 1 91,-1-1-1,1 1 0,0 0 0,0-1 0,-1 1 1,1 0-1,0 0 0,0 0 0,0 0 0,0 0 1,0 1-1,0-1 0,0 1 0,1-1 0,-1 1 1,4 0-1,-4-1-180,1 1 1,-1 0 0,1 0-1,-1 0 1,1 0-1,-1 0 1,1 1-1,-1-1 1,1 1-1,-1 0 1,1-1 0,-1 1-1,1 0 1,2 3-1,-2-2-22,0 2 1,-1-1-1,1 0 0,-1 0 0,0 1 0,0 0 1,0-1-1,-1 1 0,1 0 0,-1 0 0,0-1 0,1 8 1,0-1 13,0 1 1,-2 0 0,0 18-1,-4 8 232,-1-1 0,-20 67 0,8-34 967,15-62-1137,0-1 103,1 0 0,0 0 0,0 0 0,0 11 1,1-15-155,0-1 0,0 0 1,0 0-1,0 1 0,0-1 1,1 0-1,-1 0 0,0 0 1,1 1-1,-1-1 0,1 0 1,0 0-1,-1 0 0,1 0 1,0 0-1,-1 0 0,1 0 1,0 0-1,0 0 0,0-1 1,0 1-1,0 0 0,0 0 1,0-1-1,0 1 0,0-1 1,1 1-1,-1-1 0,2 1 1,2 0 9,0 0 1,0 0 0,0-1-1,0 0 1,0 0 0,-1 0 0,1-1-1,0 1 1,0-1 0,0-1-1,7-2 1,3-2-523,0 0 1,17-11-1,-7 5-343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1:47.3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24 5408,'-1'-3'426,"0"1"0,-1-1 0,1 0-1,0 0 1,1 0 0,0-3 2368,13 14-1778,-1 1 0,0 0 0,0 1 0,10 12 0,-6-5-128,27 39-1,-12-5-392,27 59 0,-41-74-269,0 0 0,-3 1-1,-1 1 1,-2 0 0,10 58 0,-16-53-67,-2 0 1,-2 1-1,-2-1 1,-1 1-1,-3-1 1,-1 0-1,-2-1 1,-3 0-1,0 0 1,-34 75-1,29-80-51,-67 137-662,61-133-1946,-1-2 0,-33 42 0,13-32-641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2:10.0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270 19 2240,'2'-14'1090,"-2"14"-1039,0-1-1,1 1 1,-1 0-1,0-1 1,0 1 0,1 0-1,-1 0 1,0-1-1,1 1 1,-1 0 0,0 0-1,1-1 1,-1 1-1,0 0 1,1 0-1,-1 0 1,0 0 0,1-1-1,-1 1 1,1 0-1,-1 0 1,0 0-1,1 0 1,-1 0 0,2 0-1,-2 1 113,0-1 0,0 0-1,1 1 1,-1-1 0,0 1-1,0-1 1,1 1 0,-1-1-1,0 1 1,0-1 0,0 1 0,0-1-1,0 1 1,1-1 0,-1 1-1,0-1 1,0 1 0,-1-1-1,1 1 1,0-1 0,0 1-1,0-1 1,0 1 0,0-1 0,0 1-1,-1-1 1,1 1 0,0-1-1,-1 1 1,1 1-122,-1 0 1,0-1-1,1 1 0,-1 0 0,0-1 1,0 1-1,0-1 0,0 1 0,0-1 1,0 1-1,-2 0 0,2-1 0,0 0 0,-1-1 0,1 0 0,0 1 0,0-1-1,-1 0 1,1 1 0,0-1 0,-1 0 0,1 0 0,0 0 0,-2 0 0,2 0-17,0 0 0,0-1 0,0 1 1,0 0-1,1 1 0,-1-1 0,0 0 1,0 0-1,0 0 0,0 0 0,0 1 1,0-1-1,0 0 0,0 1 0,1-1 1,-2 2-1,1-2 184,4-1-482,5-1 985,-7 2-333,-5 3-249,4-2-90,-1-1 1,0 1-1,0-1 0,0 1 0,0-1 1,0 0-1,0 0 0,0 1 0,0-1 1,1 0-1,-1 0 0,0 0 0,0 0 1,0 0-1,0 0 0,0 0 1,0 0-1,0 0 0,0-1 0,0 1 1,0 0-1,0 0 0,0-1 0,0 1 1,0-1-1,1 1 0,-1-1 1,0 1-1,0-1 0,1 0 0,-1 1 1,-1-2-1,2 2-84,-1 0 0,0-1 0,1 1 0,-1 0 0,0 0 0,1 0 0,-1 0 1,1 0-1,-1 1 0,0-1 0,1 0 0,-1 0 0,1 0 0,-1 0 0,0 1 0,1-1 0,-1 0 0,1 0 0,-1 1 0,1-1 1,-1 1-1,0-1 0,-18 13 307,14-10-190,-5 6 483,7-7-17,7-5-335,-3 2-148,1 0-1,0 1 1,-1-1-1,1 1 1,0-1-1,-1 1 1,1-1-1,0 1 1,0 0-1,-1 0 1,1 0-1,0 0 1,0 0-1,0 0 1,-1 0-1,1 1 1,2 0-1,2 0 172,-1 1-1,1-1 0,9 6 1,-12-5-158,1 0 0,-1 0 1,0 0-1,1 1 0,-1-1 0,0 1 1,0 0-1,-1 0 0,1 0 0,-1 0 1,1 0-1,-1 0 0,0 1 0,0-1 1,-1 1-1,1 0 0,-1-1 1,0 1-1,0 0 0,0 0 0,0 0 1,0 0-1,-1 0 0,0 0 0,0 0 1,-1 7-1,-1 3 2,0 0 1,-2-1-1,1 1 1,-2 0-1,0-1 0,-8 15 1,4-11-132,-1 0 1,0 0-1,-1-1 1,-1-1-1,-1 0 1,0-1-1,-25 21 1,22-22-1309,0-1 0,-1-1 1,0 0-1,-19 8 0,8-9-4540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39.42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113 274 1984,'22'4'2978,"10"-1"-1935,551-28 1389,115 35-1403,-249-4-682,-184-5-70,227-10 352,-321 3-426,319-23 76,-2-16-160,-226 19-58,261-23 56,-300 29-197,308-22 134,185 22-113,30 5 164,-322 4 73,25 25-317,-376-13 566,-73-1-428,1 0 1,-1 0-1,1 0 1,0 1 0,-1-1-1,1 0 1,-1 0-1,1 0 1,-1-1-1,1 1 1,0 0 0,-1 0-1,1 0 1,-1 0-1,1 0 1,-1-1-1,1 1 1,-1 0 0,1-1-1,-1 1 1,1 0-1,-1-1 1,1 1-1,-1 0 1,0-1 0,1 1-1,-1-1 1,1 0-1,-1 1-9,-1-1-1,1 1 0,0 0 1,-1 0-1,1-1 1,-1 1-1,1 0 0,-1 0 1,1 0-1,0-1 1,-1 1-1,1 0 0,-1 0 1,1 0-1,-1 0 0,1 0 1,-1 0-1,1 0 1,-1 0-1,1 0 0,-1 0 1,1 0-1,-1 0 1,1 0-1,-1 0 0,1 1 1,0-1-1,-1 0 0,1 0 1,-1 1-1,0-1 1,-7 4-69,-1 0 1,1 0-1,0 1 0,0 0 1,-10 9-1,-35 34-28,53-47 104,-53 54-266,-72 101 0,113-139 348,1 1 0,1 0 1,1 0-1,0 1 1,2 1-1,0-1 1,1 1-1,-5 30 0,5-28 143,4-15-134,1-1 0,0 0 0,0 1 0,-1 7 0,2-14-81,0 0 0,1 0 0,-1 0 0,0 1 0,0-1 0,0 0 0,0 0 0,0 1 0,0-1 0,0 0 0,0 0 1,0 1-1,0-1 0,0 0 0,0 0 0,0 0 0,0 1 0,0-1 0,0 0 0,-1 0 0,1 1 0,0-1 0,0 0 0,0 0 0,0 0 1,0 1-1,0-1 0,-1 0 0,1 0 0,0 0 0,0 0 0,0 1 0,0-1 0,-1 0 0,1 0 0,0 0 0,0 0 0,-1 0 1,1 0-1,0 0 0,0 0 0,0 1 0,-1-1 0,1 0 0,0 0 0,0 0 0,-1 0 0,1 0 0,0 0 0,0 0 0,-1 0 0,1-1 1,0 1-1,0 0 0,0 0 0,-1 0 0,1 0 0,0 0 0,0 0 0,-1 0 0,1 0 0,0-1 0,0 1 0,-15-13 329,11 9-298,-9-5-74,0 0 1,-1 1-1,0 0 0,-1 1 0,0 0 1,0 1-1,0 1 0,-31-6 0,-9 2-151,-68-3 0,112 11 185,-97-1-83,-126 12 1,163-6-3,-301 38-59,-3 21 119,231-38 136,42-7-75,-689 107-154,209-68 158,-503-5 58,924-47-64,-597-7 160,196-26-17,382 17-222,-78-8 9,-131-5 33,282 18 13,22 0-1,-123 7-1,137 5-51,-113 8 229,145-11-219,-43 9 1,81-12 32,-6 1-66,0 0 1,0 0-1,-10 0 1,16-1 56,9 0-261,27 7 58,-14-2 52,26 2-1,149 18 124,-165-20 36,23 1 58,65-2 1,-43-2 153,390-2 690,-38 0-609,-224 5-441,197 8 350,70 4-220,718 5 970,-675-38-768,-136 2-127,42 5-89,334-9 96,-126 7-55,-424 9 84,59-1 162,-184-2-154,103-20 0,-129 15-68,145-23-230,-152 29 220,56-3-131,-102 7 92,1 0 1,0 0-1,-1 0 1,1 0-1,-1 0 1,1 1-1,-1-1 0,1 0 1,-1 0-1,1 0 1,-1 1-1,1-1 1,-1 0-1,1 0 1,-1 1-1,0-1 0,1 0 1,-1 1-1,1-1 1,-1 1-1,0-1 1,1 0-1,-1 1 1,1 0-1,-1 1-26,1-1 1,-1 1-1,1-1 0,-1 1 0,0-1 1,1 1-1,-1-1 0,0 4 1,-1 0-7,1 0 0,-1 0 0,0 0 1,-3 9-1,0-3 23,-1-1 1,0 0-1,0-1 0,-1 1 1,-1-1-1,0 0 0,0-1 1,-10 10-1,-11 7-51,-35 24-1,-11 10 296,48-36-257,-2 1 186,2 1 0,-47 56 1,69-75-54,0-1 0,-1 0 0,0 0 0,0 0 0,0-1 0,-1 0 0,-7 5 0,12-8-75,1-1 0,-1 0 0,1 0 0,-1 0 0,1 0 0,0 1 0,-1-1 0,1 0 0,-1 0 0,1 0 0,-1 0 0,1 0 0,-1 0 0,1 0 0,-1 0 0,1-1 0,-1 1 0,1 0 0,-1 0 0,1 0 0,-1 0 0,1-1 0,0 1 0,-1 0 0,1 0 0,-1-1 0,1 1 0,0 0 0,-1-1 0,-11-13 206,7 7-172,0 0-102,0 1 1,-1 0 0,0 1 0,0-1 0,-1 1 0,0 1 0,1-1-1,-2 1 1,-11-5 0,-17-4-32,-2 3-1,1 1 1,-54-6-1,-118 1 97,93 8-156,-262 4 14,231 4 58,-668 33-75,745-31 125,-211 14 6,-591 19-15,-507-76 173,643 1-181,164 46-304,275 23 84,215-16 169,-125 38 1,154-35 156,-84 25 93,106-35-74,-2-2 0,-43 4 1,51-8 11,1-1 1,0-2-1,-1 0 1,1-1-1,0-2 1,-26-6 0,31 5-109,16 5 4,-1-1 1,0 1-1,1-1 1,-1 0-1,1 0 1,0 0-1,-1-1 1,1 1-1,0-1 1,0 0-1,0 0 1,0 0-1,0 0 1,0 0-1,-2-4 1,18 6-445,505 49 181,7-63 224,76-37 330,221-13 136,-579 51-416,255-10 44,-159 13 64,121-2-144,-385 12 49,578 7 434,-306-10-102,-182-1-74,272-20-166,-222 5 116,227-28 34,-382 37-698,55-9-1754,-1 16-4656,-79 8 4335,-3 3 356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0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10 982 3328,'-10'-5'3119,"11"5"-3079,14-10 2703,-7 5-2693,3-2 291,97-64 1262,-86 54-1508,-1 0 0,33-34 0,-40 36-43,-10 11-63,0 1 1,0-1-1,0-1 1,0 1-1,-1-1 1,0 1-1,0-1 1,0 0-1,3-6 1,-7 11 10,1 0 1,0 0 0,0 0-1,0 0 1,0 0-1,0 0 1,0 0 0,0 0-1,0 0 1,0 0 0,-1 1-1,1-1 1,0 0 0,0 0-1,0 0 1,0 0-1,0 0 1,0 0 0,-1 0-1,1 0 1,0 0 0,0 0-1,0 0 1,0 0 0,0 0-1,0 0 1,0 0-1,-1 0 1,1 0 0,0 0-1,0-1 1,0 1 0,0 0-1,0 0 1,0 0 0,0 0-1,0 0 1,-1 0-1,1 0 1,0 0 0,0 0-1,0 0 1,0 0 0,0-1-1,0 1 1,0 0 0,0 0-1,0 0 1,0 0-1,0 0 1,0 0 0,0 0-1,0-1 1,0 1 0,0 0-1,0 0 1,0 0 0,0 0-1,0 0 1,0 0-1,0-1 1,0 1 0,0 0-1,0 0 1,0 0 0,0 0-1,0 0 1,-8 6-2,3-2 2,1 0-1,0 0 0,0 1 1,0-1-1,0 1 0,1 0 1,0 1-1,-3 5 0,5-9 22,0 0 0,0 1 0,0-1 0,0 1 0,1-1 0,-1 1 0,1 0 0,0-1 0,0 1-1,0-1 1,0 1 0,0-1 0,0 1 0,1 0 0,-1-1 0,1 1 0,0-1 0,-1 1 0,1-1 0,1 0 0,1 5 0,7 5 62,1 0 0,1 0 0,0-1 0,0 0 0,1-1 0,0-1 0,16 10 0,-22-15-21,-1 0 1,1-1-1,-1 1 1,1-1 0,0-1-1,0 1 1,1-1-1,-1-1 1,0 1-1,1-1 1,-1 0 0,1-1-1,-1 0 1,1 0-1,-1 0 1,0-1 0,1 0-1,-1-1 1,0 0-1,1 0 1,-1 0 0,0-1-1,0 0 1,-1 0-1,11-7 1,-13 7-7,-1 0 0,0 0 0,-1 0 1,1 0-1,0-1 0,-1 1 0,0-1 0,0 0 0,0 1 1,0-1-1,-1 0 0,1 0 0,-1 0 0,1-7 1,-1 9-79,0-1 0,-1 0 1,0 0-1,0 0 1,0 0-1,0 0 1,0 0-1,0 1 0,-1-1 1,1 0-1,-1 0 1,0 0-1,0 0 1,0 1-1,0-1 1,-1 1-1,1-1 0,-1 1 1,1-1-1,-1 1 1,-3-4-1,4 5-22,0 1 0,0-1-1,0 1 1,0 0 0,0-1-1,0 1 1,0 0-1,0-1 1,0 1 0,0 0-1,0 0 1,0 0 0,0 0-1,0 0 1,0 0 0,0 0-1,0 0 1,0 1 0,0-1-1,0 0 1,-2 1 0,1 0-14,-1 0 0,1 0 0,0 0 0,0 0 0,0 1 0,0-1 0,0 1 0,-3 2 0,4-2 45,-1-1 0,1 1 0,-1 0 0,1 0 1,0 0-1,0 1 0,0-1 0,0 0 0,0 0 1,0 0-1,1 1 0,-1-1 0,1 1 0,0-1 0,-1 4 1,2-2 11,-1 0 0,0 1 0,1-1 0,0 0 0,0 0 1,1 1-1,-1-1 0,3 4 0,0-1 42,-1 0-1,2 0 1,-1 0 0,1-1-1,0 0 1,0 0 0,1 0 0,0-1-1,8 6 1,-5-5 10,0-1 0,1 0 0,0-1 0,0 0 1,0-1-1,0 0 0,0-1 0,1 0 0,0 0 0,-1-1 0,1 0 1,21-2-1,-7-2 75,0 0-1,1-2 1,-1 0 0,31-12 0,-32 9 19,-1-1 1,-1-1-1,43-26 1,-54 29-101,0-2 1,-1 1-1,0-1 1,-1-1-1,1 0 1,-2 0-1,0-1 1,0 0-1,7-13 1,16-39 85,26-79 0,-37 89-114,-2 8-17,-2-2 0,-2 0 0,-3-1 0,7-57 1,-12 16-51,-6 78-98,0 1-1,-1-1 1,-1 0-1,0 1 1,-6-21-1,8 30 109,-1 0 0,1 0 0,0 0 0,-1 0 0,1 1 0,0-1 0,-1 0 0,1 0 0,-1 0 0,0 0 0,1 1 0,-1-1 0,0 0 0,1 1 1,-1-1-1,0 0 0,0 1 0,1-1 0,-1 1 0,-1-1 0,1 1 14,0 0 0,0 0 0,1 0 0,-1 0 0,0 0 0,0 0 0,1 0 0,-1 1 0,0-1 0,1 0 1,-1 0-1,0 1 0,1-1 0,-1 0 0,0 1 0,1-1 0,-1 1 0,1-1 0,-1 1 0,0 0 0,-3 3-46,1 1-1,-1-1 1,1 1 0,0-1-1,-4 11 1,-9 25 38,1 1 0,3 1 1,-11 57-1,-9 130 149,30-210-96,0-2 6,-4 33 141,2 51 0,4-87-110,1 1 1,0 0 0,1-1-1,1 1 1,0-1 0,2 1 0,10 26-1,-14-38-22,1 0-1,-1-1 1,1 1-1,0 0 1,0-1 0,0 1-1,0-1 1,0 1-1,0-1 1,1 0-1,-1 0 1,1 0-1,-1 0 1,5 2-1,-3-3 11,0 0-1,0 0 1,0 0-1,0 0 0,0-1 1,0 1-1,1-1 0,-1 0 1,0-1-1,0 1 0,4-1 1,27-8 59,0 0 1,-1-2 0,57-27-1,-50 20-101,-14 7-44,-10 5-7,0-1-1,0-1 1,26-17 0,-42 24 11,-5 2-34,-15 9-125,-27 14-76,29-14 408,-1 1 0,1 0 0,1 2 1,0-1-1,1 2 0,0 0 1,1 1-1,-22 31 0,35-45-117,0 0 1,1 0-1,-1 0 0,0 0 0,1 0 0,-1 0 1,1 0-1,-1 0 0,1 0 0,0 0 0,-1 0 1,1 0-1,0 0 0,0 0 0,0 1 0,0-1 1,0 0-1,0 0 0,0 0 0,0 3 0,1-4-5,-1 0-1,0 1 0,0-1 0,1 0 0,-1 0 0,0 1 0,1-1 0,-1 0 0,0 0 0,1 1 1,-1-1-1,0 0 0,1 0 0,-1 0 0,1 0 0,-1 0 0,0 1 0,1-1 0,-1 0 0,1 0 1,0 0-1,15-4 186,-1-2-148,-1 0 1,0-1-1,-1-1 0,0-1 1,0 0-1,0 0 1,-1-1-1,-1-1 0,0 0 1,18-24-1,-28 35-34,13-18-254,-13 20-130,-2 11 143,0-7 220,1 0-1,0 0 1,0 0-1,1 1 0,0-1 1,0 0-1,0 0 0,1 0 1,-1 0-1,2 0 0,-1-1 1,1 1-1,-1 0 0,2-1 1,-1 0-1,4 5 1,-1-2 17,-1-1 0,2 0 0,-1-1 0,0 1 0,1-2 0,1 1 0,-1 0 0,0-1 0,1-1-1,12 6 1,-16-8 30,0-1-1,1 0 0,-1 0 0,0 0 1,1 0-1,-1-1 0,1 0 0,-1 0 1,1 0-1,-1 0 0,7-2 0,-4 1 8,0-2 1,0 1-1,1-1 0,-2 0 0,1 0 1,7-5-1,7-6 61,-2-1 0,0-1 0,19-20 0,-34 32-91,18-19 7,-1 0-1,-1-2 1,-1 0 0,-1-1-1,-2-1 1,27-57 0,-14 11 30,-2-1 1,19-94-1,-34 112-240,-3 0 0,-3-1 0,-1-104 0,-5 155 149,0-1 0,0 1 0,-1 0 1,0 0-1,0 0 0,-1 0 0,1-1 1,-5-7-1,6 14 23,0 0 0,0-1 0,0 1 0,-1 0 0,1-1 0,0 1 0,0 0 0,-1-1 0,1 1 0,0 0 0,0 0 0,-1-1 0,1 1 0,0 0 0,-1 0 0,1 0 0,0-1 0,-1 1 0,1 0 0,0 0 0,-1 0 0,1 0 0,-1 0 0,1 0 0,0 0 0,-1 0 0,1 0 0,-1 0 0,-10 7-131,-4 19 48,-2 12 45,3 0 1,1 2-1,1-1 0,3 1 1,1 1-1,2-1 0,-1 55 1,6-34 13,7 69 0,-3-108 46,0-1 1,1 1-1,1-1 1,2 0-1,0 0 1,16 32-1,-21-48 39,1 0 0,-1-1 0,1 0 0,1 0 0,-1 0 0,0 0-1,1 0 1,0-1 0,0 1 0,0-1 0,0 0 0,5 3-1,-5-5-7,0 1 0,0-1 0,0 1 0,0-1 0,0-1-1,0 1 1,1 0 0,-1-1 0,0 0 0,0 0 0,0 0-1,1-1 1,-1 1 0,0-1 0,5-2 0,-1 1-40,-1-1-1,0 0 1,-1 0 0,1 0-1,-1-1 1,12-9 0,32-32 229,-3 1-341,-46 44 96,-1 0 0,0-1 1,0 1-1,1-1 0,-1 1 0,1 0 0,-1-1 0,0 1 0,1 0 0,-1 0 1,1-1-1,-1 1 0,0 0 0,1 0 0,-1 0 0,1-1 0,-1 1 0,1 0 1,-1 0-1,1 0 0,-1 0 0,1 0 0,-1 0 0,1 0 0,-1 0 1,1 0-1,-1 0 0,1 0 0,-1 0 0,1 1 0,-1-1 0,1 0 0,0 1 1,0 0-32,-1 1 1,1-1-1,0 1 1,0-1-1,-1 1 1,1 0-1,-1-1 1,1 4 0,-1-3 24,2 8-24,-1 1-1,-1-1 1,-1 19-1,0-18 6,1 0 0,0 0 0,1 0 0,2 11 0,-2-14 78,1 0 0,1 0 0,0 0 0,0-1 0,0 1 0,1-1 0,0 0 0,9 13 0,-11-18-5,0 0 1,0 0-1,0 0 0,0 0 0,0 0 0,1 0 0,-1-1 1,0 1-1,1-1 0,0 0 0,-1 1 0,1-1 0,-1 0 1,1-1-1,0 1 0,0 0 0,0-1 0,-1 0 0,1 1 0,0-1 1,0 0-1,0-1 0,0 1 0,0 0 0,-1-1 0,1 1 1,0-1-1,0 0 0,3-2 0,0 0 14,0 0 0,0 0-1,0-1 1,-1 0 0,9-7 0,-11 8-85,0 0-1,0 0 1,0-1 0,0 1 0,0-1 0,-1 1-1,0-1 1,1 0 0,2-7 0,-5 11 36,0 0 0,0 0 1,0-1-1,0 1 0,0 0 1,0 0-1,0-1 0,0 1 0,0 0 1,1 0-1,-1 0 0,0-1 1,0 1-1,0 0 0,0 0 1,0-1-1,0 1 0,0 0 0,0 0 1,-1 0-1,1-1 0,0 1 1,0 0-1,0 0 0,0 0 1,0-1-1,0 1 0,0 0 0,0 0 1,-1 0-1,1-1 0,-6 4-172,-9 10-117,9-7 267,1 1 0,0 0 0,0 0 0,-4 10-1,7-15 23,1 1-1,0-1 1,0 1-1,0 0 1,0-1-1,0 1 1,1 0-1,-1-1 0,1 1 1,0 0-1,-1 0 1,1 0-1,1-1 1,-1 1-1,0 0 1,1 0-1,0 2 0,0-3 18,-1-1-1,1 0 0,0 1 1,0-1-1,0 0 0,-1 1 1,1-1-1,0 0 0,1 0 1,-1 0-1,0 0 0,0 0 1,0 0-1,1 0 0,-1-1 1,0 1-1,3 1 0,-1-2 10,0 1 0,-1 0 0,1-1-1,0 0 1,0 0 0,-1 1-1,1-2 1,0 1 0,3-1 0,6-1 64,-1-1 1,0-1 0,19-8 0,-21 8-50,0 0 3,0-1 1,15-9-1,-21 12-16,-1 0 0,1 0 0,0 0 0,-1 0 0,1-1 0,-1 1 0,0-1 0,0 1 0,0-1 0,0 0 0,2-5-1,-4 6-34,1 1-1,-1 0 0,0-1 0,0 1 0,0 0 0,0-1 0,0 1 1,0-1-1,-1 1 0,1 0 0,0-1 0,-1 1 0,1 0 0,-1 0 1,1-1-1,-1 1 0,1 0 0,-1 0 0,0 0 0,0 0 0,0 0 1,1 0-1,-1 0 0,0 0 0,0 0 0,-1 0 0,1 0 0,0 0 1,0 1-1,0-1 0,0 1 0,-2-1 0,-3-3-51,-1 2 0,1-1 0,-1 1 0,-12-3 0,1 2-28,-1 2-1,1 0 0,-25 3 0,-1-1 343,41-1-209,2 0-37,0 0 1,0 1-1,0-1 1,0 0 0,-1 0-1,1 0 1,0 0-1,0-1 1,0 1-1,0 0 1,0 0-1,0-1 1,0 1-1,0 0 1,-2-2-1,17-4-157,7-2 200,0 1 1,1 1-1,32-5 0,69-2-21,-122 13-25,24-2-81,0 2-1,0 0 1,-1 2-1,1 1 1,28 6-1,-52-8 96,1-1 0,-1 0-1,1 1 1,-1-1-1,1 1 1,-1 0-1,1-1 1,-1 1 0,0 0-1,1 0 1,-1 0-1,0 0 1,0 0-1,1 0 1,-1 0-1,0 0 1,0 0 0,0 1-1,0-1 1,-1 0-1,1 1 1,0-1-1,-1 0 1,1 1 0,0-1-1,-1 1 1,0-1-1,1 1 1,-1 0-1,0-1 1,0 1-1,0-1 1,0 1 0,0-1-1,0 1 1,0 0-1,-1-1 1,1 1-1,0-1 1,-1 1 0,0-1-1,1 1 1,-1-1-1,0 0 1,1 1-1,-1-1 1,0 0 0,0 1-1,0-1 1,0 0-1,-2 2 1,-34 29 136,14-14 127,42-27-61,38-10-1,-38 12-250,-17 7 38,8-4-32,1 0 0,0 2 0,0-1 1,23-1-1,-31 3 14,0 1 0,0 1 0,-1-1 0,1 0 0,0 1-1,0-1 1,0 1 0,0 0 0,0 0 0,-1 0 0,1 0 0,0 1 0,-1-1 0,1 1 0,-1 0 0,0-1 0,1 1 0,-1 0 0,0 0-1,0 1 1,0-1 0,0 0 0,-1 1 0,3 4 0,6 12 143,1-1 1,1 0-1,0 0 0,29 31 1,-39-47-843,8 6 63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0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862 82 5984,'-39'-58'2208,"39"54"-1728,5 0-128,3 4-576,5 8-480,0 4 384,1 7-2688</inkml:trace>
  <inkml:trace contextRef="#ctx0" brushRef="#br0" timeOffset="1">5 167 8128,'-5'-27'3008,"28"16"-2336,20-9-160,-13 9 480,26-13-640,39-3 128,27 4-288,-6 7-320,-3 8 64,0 8-2464,9 13 1408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01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159 697 3488,'-1'0'59,"0"-1"19,1 1-1,-1 0 0,0 0 0,1 0 0,-1-1 0,1 1 0,-1 0 0,1-1 0,-1 1 0,0-1 0,1 1 1,-1 0-1,1-1 0,0 1 0,-1-1 0,1 0 0,-1 1 0,1-1 0,0 1 0,-1-1 0,1 1 0,0-1 1,0 0-1,-1 1 0,1-2 0,-1 0 778,-1-1 0,0 1 0,1 0 0,-1 0 0,-4-4 0,4 5-710,-1-1 0,1 1 0,-1 0 0,1 0 0,-1 0 0,0 0 0,1 0 0,-1 1 0,0-1-1,0 1 1,0 0 0,1-1 0,-1 1 0,0 1 0,0-1 0,0 0 0,-5 2 0,1-1-55,1 1-1,-1 0 1,0 0 0,1 1 0,-1 0 0,-6 4 0,11-6-66,0 1 0,0-1 1,0 1-1,1-1 1,-1 1-1,0 0 1,1 0-1,-1 0 0,1 0 1,0 0-1,-1 0 1,1 0-1,-1 4 1,2-5-14,-1-1 0,1 1-1,0 0 1,0 0 0,0 0 0,0 0 0,0 0 0,0 0 0,0 0 0,0 0 0,0 0 0,1 0 0,-1 0 0,0 0 0,0 0 0,1-1 0,-1 1 0,1 0 0,-1 0-1,1 0 1,-1 0 0,1-1 0,-1 1 0,1 0 0,0-1 0,-1 1 0,1 0 0,0-1 0,0 1 0,0-1 0,-1 1 0,1-1 0,0 1 0,0-1 0,1 1 0,7 2 58,0-1 1,-1 1 0,1-1 0,0-1-1,0 0 1,0 0 0,11-1 0,64-8 232,-70 7-250,9-3 139,28-7 0,-42 9-157,-1-1-1,-1 0 1,1 0 0,0 0 0,-1-1-1,14-9 1,-21 13-35,0 0 0,0 0 0,0 0-1,0-1 1,0 1 0,0 0 0,0 0 0,0 0-1,0 0 1,0 0 0,0 0 0,0 0 0,0-1 0,0 1-1,0 0 1,0 0 0,0 0 0,0 0 0,0 0-1,0 0 1,0-1 0,0 1 0,0 0 0,0 0 0,0 0-1,0 0 1,0 0 0,0 0 0,0 0 0,0-1-1,0 1 1,0 0 0,0 0 0,0 0 0,0 0-1,0 0 1,0 0 0,-1 0 0,1 0 0,0 0 0,0 0-1,0-1 1,0 1 0,0 0 0,0 0 0,0 0-1,-1 0 1,1 0 0,0 0 0,-7-3-137,0 2 96,0-1 0,0 1 0,-1 1 0,1 0 0,-11 0 0,-17 0-37,23-1 0,1 0 0,-1 1 0,0 0 0,1 1 0,-17 3 0,47-9 197,-1 0 0,1-2 0,-1 0 1,-1-1-1,1-1 0,-1 0 1,-1-1-1,0-1 0,0-1 1,21-21-1,-19 12-72,0-1 0,22-36 0,21-52 162,-33 57-106,7-13 13,50-83-54,-32 69-456,-44 71 287,-9 9 99,0 0 0,1-1 0,-1 1 0,0 0 0,0 0 0,0 0 1,1 0-1,-1 0 0,0 0 0,0 0 0,1 0 0,-1 0 0,0 0 0,0 0 1,0 0-1,1 0 0,-1 0 0,0 0 0,0 0 0,1 0 0,-1 0 1,0 1-1,0-1 0,0 0 0,1 0 0,-1 0 0,0 0 0,1 2-15,0-1-1,0 0 0,-1 0 0,1 1 0,-1-1 1,1 0-1,-1 1 0,1-1 0,-1 0 0,0 1 1,0-1-1,0 1 0,0 1 0,1 16-49,-2-1 0,-2 23 0,-1-2 35,-51 527-52,30-324 377,-17-8 90,20-158 165,19-68-338,0 0 0,-1 0 0,0-1 0,0 1 0,-1-1 0,-10 13 0,13-19-164,1 0 0,0 1 0,-1-1 0,1 1 0,-1-1 0,1 0 0,-1 0 0,1 0 0,-1 0 0,0 0 0,1 0 1,-1-1-1,0 1 0,0 0 0,0-1 0,0 0 0,0 1 0,0-1 0,1 0 0,-1 0 0,0 0 0,0 0 0,0 0 0,0 0 0,0-1 0,0 1 0,0-1 0,0 1 0,1-1 0,-1 0 0,0 0 0,0 0 0,1 0 0,-1 0 0,1 0 0,-1 0 0,1 0 0,-1-1 0,1 1 0,0 0 1,-1-1-1,1 1 0,0-1 0,0 0 0,0 1 0,-1-4 0,-1-3 4,1 1-1,0-1 1,0 0 0,0 0 0,1 0 0,0 1-1,1-1 1,0 0 0,0 0 0,1 0 0,0 0-1,2-9 1,0 3-33,1 0 1,1 0-1,0 0 1,0 1-1,15-24 0,-14 28-26,0 1 0,1-1 1,0 1-1,1 1 0,0-1 0,0 1 0,0 1 0,1 0 0,0 0 0,0 0 0,14-5 0,2 1-168,0 0 0,0 2 0,35-6-1,-35 9-879,0 1-1,-1 2 1,2 0-1,32 3 1,13 9-5613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4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10 354 3072,'-5'-2'1327,"14"6"731,-5-2-1398,1 0-1,-1-1 0,0 1 1,9 1-1,-9-4-516,1 0 0,-1 1-1,0-1 1,1-1-1,-1 1 1,0-1 0,0 1-1,0-1 1,0 0-1,0-1 1,5-3 0,1-1-2,-2 0 1,1-1-1,9-11 1,-3 2-27,-2-1 0,0 0 1,-1 0-1,12-25 1,-19 32-116,0 1-1,-1-1 1,-1 0 0,0 0 0,0 0 0,-1-1 0,0 1 0,-1 0 0,-1-21 0,0 31 0,0-2-37,0 0 0,0 0 1,0 0-1,0-1 0,-1 1 0,1 0 1,-1 0-1,0 1 0,0-1 1,0 0-1,0 0 0,-1 0 0,1 1 1,-1-1-1,0 0 0,-3-3 1,5 6 34,0-1 1,-1 1-1,1 0 1,0-1 0,-1 1-1,1 0 1,-1 0-1,1-1 1,-1 1-1,1 0 1,-1 0 0,1 0-1,-1 0 1,1-1-1,-1 1 1,1 0 0,-1 0-1,1 0 1,-1 0-1,1 0 1,-1 0-1,1 1 1,-1-1 0,1 0-1,-1 0 1,1 0-1,-1 0 1,1 0 0,-1 1-1,1-1 1,0 0-1,-1 0 1,1 1-1,-1-1 1,1 0 0,0 1-1,-1-1 1,1 0-1,0 1 1,-1-1 0,1 1-1,0-1 1,0 1-1,-1-1 1,1 1-1,0-1 1,0 1 0,-11 25-11,8-15 35,1 1 0,1 0 0,0 0 1,0 0-1,3 21 0,-1 1 72,-6 381 1383,5-379-1347,-1-1 1,-7 37-1,8-70-98,-1-1 0,1 1 0,-1 0 0,0-1 0,1 1 0,-1-1 0,0 1 0,0-1 0,0 1 0,0-1 0,0 0 0,0 1 0,0-1 0,-1 0 0,1 0 0,0 0 0,-1 0 0,1 0 0,-1 0-1,1 0 1,-1-1 0,1 1 0,-1 0 0,-2 0 0,-5 1 67,1-1-1,-1 1 1,-15-1 0,1 0-123,-24 5-313,31 2 276,15-8 77,0 1 0,0 0 0,0 0 0,-1-1 0,1 1 0,0-1 1,0 1-1,0-1 0,-1 1 0,-1-1 0,2 0 15,11 1 208,-9 0-234,1 0 17,0 0 0,1-1-1,-1 1 1,0 0 0,0-1 0,1 0-1,-1 1 1,0-1 0,1 0-1,-1 0 1,0 0 0,1-1-1,-1 1 1,4-1 0,14-3 187,-1 1 1,24-1-1,13-2 28,12-3-70,-35 5 9,-1-1-1,1-1 1,30-11 0,-48 7 68,-8 5-170,-6 4 58,-14 5-32,13-4-102,-1 1-44,0 0 0,0 0-1,0 0 1,0 0 0,0 0 0,0-1 0,0 1 0,0 0 0,0 0 0,0-1 0,0 1 0,-1-1 0,1 1 0,0-1 0,-1 1 0,-1-1-1,37-13-10727,-16 7 7243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49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225 368 2976,'14'-11'824,"-11"9"-625,0 0-1,0 0 1,0 0 0,0 0-1,-1-1 1,1 0 0,-1 1-1,1-1 1,1-4-1,-4 7-120,0 0-1,0 0 1,1-1-1,-1 1 0,0 0 1,0 0-1,-2-5 2090,1 5-2089,-9-3 1096,-11 6-340,14-1-605,0 0 0,1 1 0,-1-1 0,0 2 0,1-1 0,-7 5 0,-34 28 819,34-26-883,6-4-83,0 0 0,1 1 0,-1 0 0,-9 13 0,14-18-72,1 1 1,-1-1-1,1 1 0,-1-1 0,1 1 0,0-1 0,0 1 0,0 0 1,0 0-1,1-1 0,-1 1 0,1 0 0,0 0 0,0 0 0,0 0 1,0 0-1,0-1 0,0 1 0,2 4 0,-1-5 4,0 0-1,0 0 1,0 0-1,1-1 1,-1 1-1,1-1 0,-1 1 1,1-1-1,-1 1 1,1-1-1,0 0 1,0 1-1,-1-1 1,1 0-1,0-1 1,0 1-1,0 0 1,0 0-1,0-1 0,3 1 1,3 1 46,1-1 0,-1 0 0,15 1 0,-9-3-51,-1 2 0,0 0 0,1 1-1,-1 0 1,23 8 0,-35-10 21,0 0 0,0 0 0,0 1-1,-1-1 1,1 0 0,0 1 0,0-1 0,0 1 0,-1-1-1,1 1 1,0-1 0,-1 1 0,1-1 0,-1 1-1,1 0 1,-1-1 0,1 1 0,-1 0 0,1 0-1,-1-1 1,1 1 0,-1 0 0,0 0 0,1 0 0,-1 1-1,0 0 24,0-1 0,-1 0-1,1 1 1,0-1-1,-1 1 1,1-1 0,-1 0-1,1 0 1,-1 1-1,0-1 1,0 0 0,0 0-1,1 0 1,-3 2-1,-4 4 168,-1 0 0,0 0 0,-13 8 0,17-12-237,-33 23 85,-124 95 525,159-120-584,0 0 0,1 1-1,-1-1 1,1 1 0,-1 0 0,1-1-1,-2 5 1,2-6-10,1 0 0,0 0 0,0 0 0,0 0 0,0 1 0,0-1 0,0 0 0,0 0 0,0 0 0,0 0 0,0 0 0,0 0 0,0 1 0,0-1 0,0 0 0,0 0-1,0 0 1,0 0 0,0 0 0,0 1 0,1-1 0,-1 0 0,0 0 0,0 0 0,0 0 0,0 0 0,0 0 0,0 0 0,0 0 0,0 1 0,0-1 0,1 0 0,-1 0 0,0 0 0,0 0 0,0 0 0,0 0 0,0 0 0,12 0-354,-4-2-188,0 0 0,-1 0 0,1-1 0,0 0 0,-1-1 0,0 0 0,0 0 0,0 0 1,13-11-1,-16 12 258,0 0 1,1 0 0,-1 1 0,8-3-1,-9 4 262,0 0-1,0-1 0,-1 1 1,1 0-1,0-1 1,-1 0-1,1 0 0,-1 0 1,1 0-1,-1 0 0,0 0 1,0 0-1,0-1 0,3-3 1,17-45 2628,-4 9-1642,-8 23-796,1 0 1,0 1-1,2 1 1,28-31 0,68-54 204,-33 33 82,-59 52-344,0 0 1,-2-2 0,0 0-1,23-40 1,-31 46-40,0 0-1,-2 0 1,1-1-1,-2 0 1,0 0-1,0 0 1,-1 0-1,-1 0 1,0-20-1,-1 32-66,-1 1 0,0 0 0,0 0 0,0-1-1,0 1 1,-1 0 0,1 0 0,0-1 0,-1 1 0,1 0 0,0 0-1,-1-1 1,0 1 0,1 0 0,-1 0 0,0 0 0,-1-2-1,2 3-5,0 0-1,-1 0 0,1 0 0,0-1 0,0 1 0,-1 0 1,1 0-1,0 0 0,-1 0 0,1 0 0,0 0 0,-1 0 1,1 0-1,0 0 0,0 0 0,-1 0 0,1 0 0,0 0 1,-1 0-1,1 1 0,0-1 0,0 0 0,-1 0 0,1 0 1,0 0-1,-1 1 0,-8 11-75,-5 14 97,2 1 0,1 0 0,0 1 1,3 0-1,0 0 0,2 1 0,1 0 0,1 1 1,0 41-1,6 5 87,15 100 1,-15-160-121,8 24-1,-8-34-281,0-1-1,0 0 1,0 0 0,1 0-1,-1 0 1,1-1 0,7 9-1,-10-12 144,1-1 1,-1 1-1,1-1 0,-1 1 0,1-1 0,-1 1 1,1-1-1,-1 0 0,1 1 0,0-1 1,-1 0-1,1 1 0,-1-1 0,1 0 0,0 0 1,-1 1-1,1-1 0,0 0 0,0 0 0,-1 0 1,1 0-1,0 0 0,-1 0 0,1 0 0,0 0 1,-1 0-1,1-1 0,0 1 0,-1 0 1,1 0-1,0-1 0,-1 1 0,1 0 0,0-1 1,-1 1-1,1 0 0,-1-1 0,1 1 0,-1-1 1,1 1-1,-1-1 0,1 1 0,-1-1 0,0 0 1,1 1-1,-1-1 0,0 1 0,1-1 0,-1 0 1,0 1-1,0-1 0,1 0 0,-1 1 1,0-1-1,0 0 0,0-1 0,0-1-174,0 0 0,0 0-1,-1 0 1,1-1 0,-1 1-1,0 0 1,-1-3 0,-13-31-1716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0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23 127 7456,'-22'-22'2784,"27"22"-2176,-2-8-160,6 5 1184,9-5-992,16-8 992,19-3-928,11-1-65,14 9-415,-9 0-128,-8 3-64,-5 8-128,-8 8 64,-8-2-3423,-6 14 1887,6 4-5088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124 806 3648,'-18'-8'3349,"17"8"-3261,0 1 0,1 0-1,-1-1 1,0 1 0,0-1-1,0 0 1,0 1 0,0-1-1,1 1 1,-1-1 0,0 0 0,0 0-1,0 0 1,0 0 0,-1 1-1,-2-1 206,0 2-193,1 0 0,-1 0 0,1 1 1,0-1-1,0 0 0,0 1 0,0 0 0,0 0 0,1 0 0,-1 0 0,1 0 0,0 1 1,0-1-1,0 0 0,0 1 0,-2 7 0,-1 4 85,0 1-1,-4 28 1,6-29-103,-3 21 319,1 1 0,-1 69 0,6-102-360,1 0-1,-1 0 1,1 0-1,0-1 1,0 1-1,0 0 1,1 0-1,-1 0 1,1-1-1,0 1 1,3 3-1,-4-5-6,0-1 0,0 0 0,0 0 0,0 1 1,1-1-1,-1 0 0,0 0 0,1 0 0,-1-1 0,1 1 0,-1 0 0,1 0 0,-1-1 0,1 1 0,-1-1 0,1 0 0,0 1 0,-1-1 0,1 0 0,0 0 0,-1 0 0,1 0 0,0 0 0,-1 0 0,1-1 0,0 1 0,-1 0 0,1-1 0,-1 1 1,3-2-1,8-4 117,0 0 1,0-1 0,0 0 0,-1-1 0,12-11 0,51-52 41,-58 55-113,23-20-35,-21 19-133,0 0 0,20-25 0,-35 37-808,-8 10 491,-11 13 175,5-2 241,0 1 0,2 0 0,0 1 0,-8 21 0,14-29 28,-1 1 1,2 0-1,-1-1 0,1 1 1,1 0-1,0 1 0,1-1 1,0 0-1,1 12 0,0-20-5,-1 1 0,1-1 0,0 0 0,0 0 0,0 0 0,0 0 0,1 0 1,-1 0-1,1 0 0,-1-1 0,1 1 0,0 0 0,0-1 0,1 1 0,-1-1 0,0 0 0,1 0 0,-1 0 0,1 0 0,0 0 0,0-1 0,-1 1 0,1-1 0,0 0 0,0 0 0,0 0 0,1 0 0,-1 0 0,0 0 0,6-1 0,-2 1 24,1-1-1,-1 0 1,1-1-1,0 0 1,-1 0-1,0 0 1,1-1-1,-1-1 1,0 1-1,0-1 1,0 0-1,9-6 1,-10 5-35,1-1 0,-1 1 0,0-1-1,-1-1 1,1 1 0,-1-1 0,0 0 0,-1-1 0,1 1 0,-1-1 0,-1 0 0,1 0 0,-1 0-1,0 0 1,-1 0 0,1-1 0,-2 1 0,1-1 0,-1 0 0,0 1 0,0-1 0,-1 0 0,0 0 0,-1 1-1,0-1 1,0 0 0,0 1 0,-1-1 0,0 1 0,-1-1 0,0 1 0,0 0 0,-7-12 0,4 11-99,-1-1 1,0 1 0,-1 0 0,1 1 0,-2 0 0,1 0 0,-1 1 0,0 0 0,0 0 0,-1 1 0,1 0 0,-21-6 0,17 3-75,14 4 161,6 2 20,-1 0 1,0 0-1,1 1 1,0-1-1,-1 2 1,1-1-1,0 0 1,6 2-1,7-2 6,109-10 299,-120 10-321,1 1 1,-1 0-1,1 1 1,-1 0 0,14 3-1,-20-4-11,-1 1-1,1 0 1,0-1-1,-1 1 1,1 0 0,0 1-1,-1-1 1,1 0-1,-1 1 1,0 0 0,1-1-1,-1 1 1,0 0-1,0 0 1,0 0 0,-1 0-1,1 1 1,0-1-1,-1 0 1,1 1 0,-1-1-1,2 5 1,-1 5 79,0 0 0,0 0 1,-1 0-1,-1 1 0,0 15 1,-12 61 429,-8-5 351,25-114-325,2 9-538,1 0 1,0 1-1,2 0 1,23-36-1,-26 47-50,0 0 0,0 1 0,0 0 0,1 0 0,1 0 0,-1 1 0,1 0 0,0 1 0,1 0 0,-1 0 0,19-7-1,-27 13 40,0-1 0,0 1-1,0 0 1,-1-1-1,1 1 1,0 0-1,0 0 1,0 0 0,0 0-1,0 0 1,-1 0-1,1 0 1,0 0-1,0 0 1,0 0 0,0 0-1,0 1 1,-1-1-1,1 0 1,0 0-1,0 1 1,0-1 0,-1 1-1,1-1 1,0 1-1,-1-1 1,1 1-1,0-1 1,-1 1 0,1 0-1,-1-1 1,1 1-1,-1 0 1,1-1-1,-1 1 1,1 0 0,-1 0-1,0 0 1,1 1-1,1 3-33,-1 1 0,0 0-1,0 0 1,0 10 0,0-7 21,1 12 83,1 1-1,9 34 1,-9-47-23,0 1 0,1-1 0,0 0 0,0-1 0,1 1 0,0-1 0,0 0 0,10 11 0,-14-18-10,0 1 0,1-1 1,-1 0-1,1 1 0,0-1 0,-1 0 0,1 0 0,0 0 1,0 0-1,0 0 0,0-1 0,-1 1 0,1-1 0,0 1 1,0-1-1,0 1 0,0-1 0,1 0 0,2 0 0,-1-1-13,0 0 0,0 0-1,0 0 1,-1 0 0,1-1-1,0 1 1,-1-1-1,1 0 1,4-4 0,2-1 25,-1-1 1,0 0 0,-1-1-1,0 1 1,13-20-1,34-63 172,12-17-288,-49 78 80,-15 24-53,0 0 0,0 0 0,1 0 0,0 0-1,0 1 1,1-1 0,-1 1 0,9-7 0,-13 12-212,3 61-250,-6 16 561,3-39 48,-2-1 0,-1 1 1,-14 61-1,16-95-62,-1 0 0,1 0 1,-1 0-1,1 0 0,-1-1 1,0 1-1,0-1 0,-5 7 0,5-9-24,1 0-1,0 0 0,0 0 1,0 0-1,-1 0 1,1 0-1,-1 0 0,1-1 1,0 1-1,-1 0 0,1-1 1,-1 1-1,0-1 0,1 0 1,-1 1-1,1-1 0,-1 0 1,1 0-1,-1 0 0,0 0 1,1 0-1,-1-1 0,1 1 1,-1 0-1,-2-2 0,-2 0-18,-1-1 0,1 0-1,0 0 1,0-1 0,1 0-1,-1 0 1,1 0-1,-6-6 1,1 0 31,1 0 1,-16-23-1,24 31-31,0 1 0,0 0-1,0-1 1,0 1 0,0-1 0,1 1 0,-1-1-1,1 1 1,-1-1 0,1 1 0,-1-1 0,1-3-1,0 5 5,0 0 0,0-1-1,0 1 1,0 0-1,0 0 1,0-1-1,1 1 1,-1 0-1,0 0 1,0-1 0,0 1-1,0 0 1,1 0-1,-1 0 1,0-1-1,0 1 1,0 0 0,1 0-1,-1 0 1,0 0-1,0-1 1,1 1-1,-1 0 1,1 0-1,12 0-108,10 5 2,24 9-1,-28-8 105,0 0 1,26 3-1,-39-8 35,1 0-1,0-1 1,-1 0-1,1 0 1,0-1-1,0 0 0,-1 0 1,1-1-1,-1 0 1,12-4-1,-5 0 28,-1-1 0,0 0-1,-1-1 1,20-16 0,37-43-60,-15 14 136,68-72 124,-104 104-242,0-1 0,-2-1 0,0 0 0,15-34 0,2-26-113,27-101 1,-46 142 79,-2 4 30,-1 0 0,-2-1 0,-2 1 0,-2-1-1,0-73 1,-4 109-36,0 0 0,0 0-1,0 1 1,-1-1 0,1 0-1,-1 0 1,1 1 0,-1-1 0,0 0-1,0 1 1,0-1 0,-1 1-1,-2-5 1,4 7 5,-1-1 0,1 1 0,0 0 1,-1-1-1,1 1 0,-1 0 0,1 0 0,-1-1 0,1 1 0,0 0 1,-1 0-1,1 0 0,-1 0 0,1-1 0,-1 1 0,1 0 0,-1 0 0,1 0 1,-1 0-1,1 0 0,-1 0 0,1 0 0,-1 1 0,1-1 0,-1 0 0,1 0 1,-1 0-1,1 0 0,0 1 0,-1-1 0,1 0 0,-1 0 0,1 1 1,0-1-1,-1 0 0,1 1 0,-1 0 0,-14 17-252,13-15 208,-7 11 16,1 0-1,0 0 1,1 1-1,0 0 1,2 0-1,0 1 0,0-1 1,-2 21-1,0 17 43,-2 61-1,8-78 16,-3 34 36,3 1 0,3-1 0,22 133 0,-20-183-6,1 0 0,1 0 0,1-1 1,1 0-1,1-1 0,12 21 0,-16-33 19,-1-1 0,1 0 0,0 0 0,0-1 0,1 1 1,-1-1-1,1 0 0,0 0 0,0-1 0,12 5 0,-7-3-45,-9-4 57,-3-1-110,1 0-1,0 0 1,0 0 0,0-1-1,0 1 1,0 0 0,0 0-1,0 0 1,0-1-1,0 1 1,0 0 0,0 0-1,0 0 1,0-1 0,0 1-1,0 0 1,0 0-1,0 0 1,0 0 0,0-1-1,0 1 1,0 0 0,1 0-1,-1 0 1,0-1-1,0 1 1,0 0 0,0 0-1,0 0 1,0 0 0,1 0-1,-1-1 1,0 1-1,0 0 1,0 0 0,0 0-1,1 0 1,-1 0 0,0 0-1,0 0 1,0 0 0,0 0-1,1 0 1,-1 0-1,0 0 1,0-1 0,0 1-1,1 0 1,-1 0 0,0 1-1,0-1 1,0 0-1,1 0 1,-1 0 0,0 0-1,0 0 1,0 0 0,0 0-1,1 0 1,-1 0-1,0 0 1,0 0 0,0 1-1,0-1 1,1 0 0,-4-9-2136,0 0 0,-9-16 0,8 18 1513,-12-19-3677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6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44 8384,'-5'-11'3808,"41"2"-3328,-10 5 960,0 4-896,13-4 992,4-1-897,11-1-255,-2 6-224,1-5-160,-14 10 32,-8-5-1791,0 3 959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2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91 5632,'-34'-26'1834,"33"25"-1761,-1 0-1,1 0 0,-1 0 0,0 0 0,1 0 1,-1 1-1,0-1 0,0 0 0,0 1 0,-3-1 0,4 1 2,1 0 0,-1 0 0,0 0 0,1 0 0,-1 0 0,0-1 0,1 1 0,-1 0 0,0 0 0,1-1 0,-1 1 0,0-1 0,1 1-1,-1 0 1,1-1 0,-1 1 0,1-1 0,-1 1 0,1-1 0,-1 0 0,-4-6 783,3 6-514,1 0 0,0-1 0,0 1 1,0-1-1,0 1 0,0-1 0,0 1 0,0-4 1,1 5-280,-1-1 0,2 0 0,-1 1 0,0-1 1,0 1-1,0-1 0,0 0 0,0 1 0,0-1 1,1 1-1,-1-1 0,0 1 0,0-1 0,1 1 0,-1-1 1,1 1-1,-1-1 0,0 1 0,1-1 0,-1 1 1,1-1-1,-1 1 0,1 0 0,-1-1 0,1 1 1,-1 0-1,1 0 0,-1-1 0,1 1 0,-1 0 0,1 0 1,1-1-1,9-2 151,0 1-1,0 0 1,0 0 0,1 1 0,-1 1 0,1 0 0,12 1-1,6 0 30,14-1-52,1 2 0,-1 2 0,46 9 0,-69-8-770,35 11 0,-48-12-442,-1-1 0,1 1 0,-1 1 0,9 5 1,10 9-2309,1 0-1696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3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6 348 5632,'-2'1'2042,"1"5"-127,0 17 1300,0 27-830,1 34-2030,0-50-3750,18-37-3533,-1-8 3851</inkml:trace>
  <inkml:trace contextRef="#ctx0" brushRef="#br0" timeOffset="1">49 86 6048,'-22'-61'2240,"22"53"-1728,0-5-160,0 10-160,9 3-1024,-1 3-2624,15-3 1888,5 0-512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3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23 5888,'-14'-16'1898,"13"9"-68,-5 25-982,1 1 0,0-1 0,1 1 1,-2 24-1,0 78-106,6-105-547,1 156 725,1-52-469,-2-96-309,2-1 0,9 41 0,-10-58-268,1 0 0,-1 1 1,-1-1-1,1 0 0,-1 0 0,0 1 0,-1 7 0,1-14 77,-1 1 0,1-1 0,0 0 0,0 0 1,0 1-1,0-1 0,0 0 0,0 0 1,0 0-1,-1 0 0,1 1 0,0-1 1,0 0-1,0 0 0,-1 0 0,1 0 1,0 0-1,0 1 0,0-1 0,-1 0 1,1 0-1,0 0 0,0 0 0,0 0 1,-1 0-1,1 0 0,0 0 0,0 0 1,-1 0-1,1 0 0,0 0 0,0 0 1,-1 0-1,1 0 0,0 0 0,-1 0 0,-8-3-1276,7 2 1052,-25-10-1603,-4-1 1026,0-2 0,-41-24-1,47 23 918,8 5 640,-17-14-1,30 21-365,0 0 0,0-1 0,0 1 1,1-1-1,0 0 0,0 0 0,0 0 0,0 0 0,-3-7 0,5 9-289,1 1 1,-1 0-1,0 0 1,1-1-1,-1 1 1,1-1-1,0 1 1,0 0-1,-1-1 1,1 1-1,0-1 1,0 1-1,0-1 1,0 1-1,0-1 1,1 1-1,-1-1 1,0 1-1,1 0 1,-1-1-1,1 1 1,-1 0-1,1-1 1,0 1-1,0 0 1,-1 0-1,1-1 1,0 1-1,0 0 1,0 0-1,0 0 1,0 0-1,1 0 0,-1 1 1,0-1-1,0 0 1,1 0-1,-1 1 1,0-1-1,1 1 1,-1-1-1,0 1 1,2-1-1,4 0-42,0-1 0,0 1 0,0 1 0,0-1 0,0 1 0,0 0 0,11 2 0,-2 2-49,0 0 0,0 1 0,0 1 0,24 13 0,3 0-331,52 24-1673,-87-38 1945,1 0 0,0 0 0,-1 1-1,0 0 1,-1 1 0,1-1 0,-1 2-1,0-1 1,-1 1 0,6 8 0,8 9 1706,-19-24-1437,0 1-1,1-1 0,-1 0 1,0 1-1,1-1 0,-1 0 1,1 0-1,0 0 0,-1 0 1,1 0-1,0 0 0,-1 0 1,1-1-1,0 1 0,0 0 1,0-1-1,0 0 0,0 1 1,0-1-1,0 0 0,0 0 1,0 0-1,-1 0 0,1-1 1,0 1-1,0 0 0,0-1 1,0 1-1,2-2 0,1-1 88,1 0 0,-1 0-1,0 0 1,0-1 0,-1 1-1,1-1 1,-1 0 0,6-7-1,-5 4-187,0 0-1,-1 0 0,0-1 1,0 1-1,-1-1 0,0 0 1,4-15-1,-7 21-227,0 1 0,0-1 0,1 0 0,-2 1 0,1-1 0,0 1 0,0-1 0,0 1 0,-2-3 0,2 3-233,0-1-1,-1 1 1,1-1 0,0 0-1,0 1 1,-1-1 0,1 1 0,0-1-1,1-1 1,0 0-284,-1 1 0,1-1 0,0 1 0,0-1 0,1 1 0,-1 0 0,0 0 0,4-4 0,7-9-2967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4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 5216,'12'-46'1696,"-12"45"-1652,0 0-1,0 1 1,0-1 0,1 0-1,-1 0 1,0 0 0,1 0 0,-1 0-1,0 1 1,1-1 0,-1 0 0,1 0-1,0 1 1,0-2 0,10-9 1313,22-17 1,-28 24-964,0 0 0,1 1 0,-1-1 0,1 1 0,0 1 0,0-1 0,0 1 0,9-3 0,-14 5-373,0 0-1,0 0 1,0 0 0,0 0-1,1 0 1,-1 0 0,0 0-1,0 0 1,0 1 0,0-1-1,0 0 1,0 1 0,0-1-1,0 0 1,0 1 0,-1-1-1,1 1 1,0 0-1,0-1 1,0 1 0,0 0-1,-1-1 1,1 1 0,0 0-1,-1 0 1,1 0 0,0 0-1,-1-1 1,1 1 0,-1 0-1,1 2 1,1 2 93,-1 0 0,1 0-1,-1 1 1,-1-1 0,1 8 0,11 243 937,-8-138-839,-4 86 269,0-196-1116,-1 0 0,0-1 0,0 1 0,-1-1 0,-3 11 1,4-16 287,0 0 1,0 0 0,0-1 0,0 1 0,0 0 0,0-1-1,-1 1 1,1-1 0,0 1 0,-1-1 0,1 1-1,-1-1 1,0 0 0,1 0 0,-1 0 0,0 0 0,0 0-1,0 0 1,1-1 0,-1 1 0,0-1 0,0 1 0,0-1-1,-4 1 1,-19-1-2283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4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48 147 6304,'-30'-22'2032,"28"20"-1782,1 0-1,-1 0 1,1 0 0,-1 0 0,1 0 0,0 0 0,-1 0-1,1-1 1,1 1 0,-1 0 0,0-1 0,0 1 0,1 0-1,-1-1 1,1 1 0,0-1 0,0 1 0,0-1 0,0 1 0,0-1-1,1 1 1,-1-1 0,1 1 0,-1-1 0,2-2 0,0 1-135,-1 0 0,1 1 0,0-1 0,0 1 1,0 0-1,1-1 0,-1 1 0,1 0 1,-1 0-1,1 1 0,0-1 0,0 0 0,0 1 1,1 0-1,-1 0 0,1 0 0,5-2 1,-4 2-134,1 0 0,0 1 0,-1 0 1,1 0-1,0 1 0,-1 0 0,1 0 1,0 0-1,0 0 0,-1 1 1,9 2-1,1 1-99,24 10 0,-20-6-1482,0 1-1,18 13 0,76 62-6576,-77-55 8489,-31-25 281,0 0 0,1 0-1,-2 1 1,1 0 0,0 0-1,-1 0 1,0 1 0,0-1-1,-1 1 1,0 0 0,0 0-1,0 1 1,-1-1 0,1 0-1,-2 1 1,1-1 0,-1 1-1,1 11 1,6 23-77,-8-39-565,13-15-3781,-4-3 1418,-5-7-2543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70 6976,'-8'-47'2592,"3"39"-2016,-3 0-160,8 5 256,0 0-320,-5 3-288,5 6-352,-5 7 160,5 6-96,0 9 128,0 10 128,0 7 0,5 1-2496,3 1 1376,2-4-3104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55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4800,'4'5'4314,"14"2"-276,-11-1-3680,0 0 0,-1 1 0,1 0 0,-1 0 0,-1 0 0,1 0 1,5 11-1,2 2 57,4 6-63,-10-15-74,0-1 0,1 1 1,0-1-1,14 14 0,-21-24-234,0 1-1,0 0 1,-1-1-1,1 1 1,0-1-1,0 1 1,0-1-1,0 1 0,0-1 1,0 0-1,0 1 1,0-1-1,0 0 1,0 0-1,0 0 1,0 0-1,0 0 1,1 0-1,-1 0 0,0 0 1,0 0-1,1-1 1,0 0-4,0 1 0,0-2 0,1 1 1,-1 0-1,0 0 0,-1-1 0,1 1 0,0-1 1,3-2-1,1-4-13,0 0 0,0-1 0,8-14 0,-8 12-382,-2 0 1,1-1-1,-1 0 1,2-13 0,-4 17 46,-2 5-141,1 0 1,0 1 0,0-1-1,0 0 1,0 1 0,0-1-1,1 1 1,-1-1 0,1 1-1,0 0 1,-1 0 0,1-1-1,0 1 1,0 1 0,4-4-1,-5 5 246,0-1 0,1 0-1,-1 1 1,1-1-1,0 1 1,-1-1 0,1 1-1,-1 0 1,1 0-1,0 0 1,-1 0-1,1 0 1,-1 0 0,1 0-1,0 0 1,-1 1-1,1-1 1,-1 0 0,1 1-1,-1 0 1,1-1-1,-1 1 1,1 0 0,-1 0-1,0 0 1,1 0-1,0 1 1,13 9 1590,0 0 1,1-1 0,27 13-1,-37-20-1023,0-1-1,1 0 1,-1 0-1,1-1 1,-1 0-1,1 0 1,0 0-1,-1-1 1,1 0-1,0 0 1,-1 0-1,1-1 1,10-3 0,-11 3-221,12-4 347,27-11 0,-40 15-445,-1-1 0,1-1 0,-1 1 0,0-1 0,0 1 0,0-1 0,0-1 0,-1 1 0,1 0 0,-1-1 0,5-5 0,-8 8-50,1 0-1,0 0 0,-1-1 0,1 1 0,-1 0 0,1 0 0,-1-1 0,1 1 0,-1 0 0,0 0 0,0-1 0,0 1 0,1 0 0,-1-1 0,-1 1 1,1 0-1,0-1 0,0 1 0,0 0 0,-1 0 0,1-1 0,0 1 0,-1 0 0,0 0 0,1-1 0,-1 1 0,1 0 0,-1 0 0,0 0 0,-1-1 1,1 0-32,-1 1 1,0 0 0,1-1 0,-1 1 0,0 0 0,0 0 0,0 0 0,0 0 0,0 0 0,0 1 0,0-1 0,0 1 0,0-1 0,0 1-1,-1 0 1,1-1 0,0 1 0,-4 1 0,-7 1 60,0 2 0,0 0 0,0 0 0,0 1 0,1 0-1,-16 11 1,16-10 236,5-3 63,1 1 0,-1 0 0,1 0 0,0 1 0,0-1 0,0 1 0,-8 10 1,13-13-236,-1 0 0,1 0 1,-1 0-1,1 1 1,0-1-1,0 0 1,0 0-1,0 1 1,0-1-1,1 0 0,-1 1 1,1-1-1,0 1 1,-1-1-1,1 1 1,0-1-1,0 0 1,1 1-1,-1-1 0,0 1 1,1-1-1,0 1 1,-1-1-1,1 0 1,0 1-1,0-1 1,2 3-1,0-1-5,0 1 1,1-1-1,-1 0 0,1 0 1,0-1-1,0 1 0,0-1 1,0 0-1,1 0 1,-1 0-1,1 0 0,0-1 1,0 0-1,0 0 0,0 0 1,0-1-1,0 0 0,1 0 1,7 1-1,9 0-239,1-2-1,-1 0 1,29-4 0,-44 3 15,34-4-702,-20 2-2269,35-1 1,-9 10-1337,-10-4-1765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1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377 873 1472,'21'25'923,"-2"-8"5802,-19-17-6630,-2-8 1663,-11-16-1088,9 19-175,-44-78 673,6 8-851,-67-88 1,64 107-399,-41-55 80,74 94-141,1-1 1,1 0-1,1 0 1,-11-31 0,19 46 105,0 0 1,0 0-1,0-1 0,0 1 1,1 0-1,0 0 1,0 0-1,-1 0 1,2 0-1,-1 0 1,0-1-1,1 1 0,-1 0 1,1 0-1,0 0 1,0 0-1,0 0 1,2-3-1,-1 4 9,-1 0 0,1 1 0,-1-1 0,1 0-1,0 1 1,0 0 0,-1-1 0,1 1 0,0 0 0,0 0-1,0 0 1,1 0 0,-1 0 0,0 0 0,0 1-1,0-1 1,1 1 0,-1-1 0,0 1 0,0 0 0,1 0-1,-1 0 1,0 0 0,3 1 0,16 2 142,-1 0 0,0 2 0,0 0 0,-1 2 0,1 0-1,-1 1 1,-1 0 0,0 2 0,0 0 0,31 24 0,-43-28-62,0 0 1,0 1-1,0-1 0,-1 1 1,0 0-1,0 0 1,-1 1-1,0-1 0,4 10 1,-1 4 63,0 0 0,6 29 0,-9-23 63,-1 0 0,-1 0-1,-2 37 1,0-29-56,-8 153 452,5-157-445,-2 1-1,-1 0 1,-1-1 0,-2 0-1,-1 0 1,-1-1 0,-1-1-1,-2 0 1,-1-1-1,-2 0 1,-22 29 0,34-51-61,0 0 0,0 0 0,-1-1 0,0 0-1,0 0 1,-1 0 0,1-1 0,-8 4 0,13-7-55,0-1 0,0 1-1,0-1 1,0 1 0,0-1 0,0 0-1,0 1 1,0-1 0,0 0 0,0 0-1,0 0 1,0 1 0,0-1 0,0 0-1,0-1 1,0 1 0,0 0 0,0 0 0,0 0-1,0-1 1,-1 1 0,1-1-14,0 0 0,0 1 0,1-1 0,-1 0 0,0 0-1,1 0 1,-1 1 0,0-1 0,1 0 0,-1 0 0,1 0 0,0 0 0,-1 0 0,1 0 0,0 0 0,-1 0 0,1-1 0,-1-4-26,1 0 1,0 0 0,0 0-1,1 0 1,-1 0-1,3-5 1,-1 2-11,1 1 1,0 0 0,0 0-1,1 1 1,0-1 0,0 1-1,1 0 1,0 0 0,6-8-1,10-7-61,29-24 0,-31 29 34,84-79-159,67-58-54,-156 143 239,0 0-1,0 1 0,1 1 0,1 0 0,0 1 0,0 1 0,0 1 0,1 0 1,0 1-1,0 1 0,18-3 0,-28 7 34,0 0 0,1 0 0,-1 1 0,12 2 0,-15-2 27,-1 0 1,1 0 0,0 0-1,-1 0 1,1 1 0,-1 0-1,1-1 1,-1 1 0,0 1-1,4 2 1,-6-5-15,-1 1-1,1 0 1,-1-1 0,1 1 0,0 0-1,-1 0 1,1-1 0,-1 1-1,0 0 1,1 0 0,-1 0 0,0 0-1,0 0 1,1 0 0,-1 0 0,0 0-1,0-1 1,0 1 0,0 0 0,0 0-1,0 0 1,0 0 0,-1 0 0,1 0-1,0 0 1,0 0 0,-1 0-1,1 0 1,0-1 0,-1 1 0,0 1-1,-2 2 39,0 0-1,0-1 1,0 1-1,-7 5 1,7-7-43,-8 6 56,0 0-1,0-1 0,-1 0 0,0-1 0,-1-1 0,1 0 1,-21 5-1,20-6-101,0 0 0,0 1 0,0 1 0,0 0 1,1 0-1,0 1 0,-12 10 0,20-14 6,1 0 1,0 0-1,0 0 0,0 1 0,0 0 1,0-1-1,0 1 0,-2 5 0,5-7 30,-1-1-1,1 0 1,0 0-1,0 0 1,-1 0-1,1 0 1,0 1-1,0-1 1,0 0-1,0 0 1,0 0-1,1 0 1,-1 1-1,0-1 1,0 0-1,1 0 1,-1 0-1,1 0 0,-1 0 1,1 0-1,-1 0 1,1 0-1,0 0 1,-1 0-1,1 0 1,0 0-1,0 0 1,0 0-1,0-1 1,-1 1-1,1 0 1,0-1-1,0 1 1,1-1-1,-1 1 1,0-1-1,2 1 0,2 1 28,0 0-1,1 0 0,0-1 0,-1 0 0,1 0 0,0 0 0,7-1 0,43-2 189,-45 1-183,6 0 149,1-1 0,21-5 0,-34 6-103,0-1-1,0 1 1,0-1-1,0-1 0,0 1 1,0 0-1,0-1 1,-1 0-1,1 0 0,-1-1 1,7-6-1,-9 7-42,0 1 0,-1-1 0,1 0-1,-1 0 1,0-1 0,0 1 0,0 0 0,0 0 0,0 0-1,-1-1 1,1 1 0,-1 0 0,0-1 0,0 1 0,0 0-1,-1-1 1,1 1 0,-2-6 0,-2-5 42,0 0 1,-12-26-1,12 30-116,0 0-1,-1 1 1,0-1 0,-1 1 0,0 0-1,0 1 1,-1-1 0,0 1-1,-1 1 1,0-1 0,0 1-1,-13-8 1,20 14 2,-1 0 1,1 0-1,-1 0 0,0 0 0,1 1 0,-1-1 1,0 1-1,1-1 0,-1 1 0,0 0 0,0 0 1,0 0-1,1 0 0,-1 0 0,0 0 1,0 0-1,-2 1 0,3-1 17,0 1 1,0 0-1,0-1 0,0 1 0,0 0 1,0 0-1,1-1 0,-1 1 1,0 0-1,0 0 0,1 0 1,-1 0-1,1 0 0,-1 0 0,1 0 1,-1 0-1,1 0 0,0 0 1,-1 0-1,1 0 0,0 1 0,0-1 1,0 0-1,0 0 0,0 0 1,0 0-1,0 0 0,0 0 0,1 2 1,-1 0-2,1-1 0,0 1 1,-1-1-1,1 1 0,0-1 0,0 1 0,0-1 1,1 0-1,-1 1 0,1-1 0,-1 0 1,1 0-1,0 0 0,3 3 0,3 2-29,1 0-1,12 6 0,-11-6 34,9 5 9,-1-2 1,2 0-1,0-1 1,26 8 0,-32-12 72,1-2 0,-1 1 1,1-2-1,0 0 1,0-1-1,0 0 1,17-2-1,-25 0 5,-1 0 0,0-1 0,1 0 0,-1 0-1,0-1 1,0 1 0,0-1 0,-1-1 0,1 1 0,-1-1 0,1 0-1,-1 0 1,-1 0 0,1-1 0,4-5 0,4-5 15,-2-1 1,0 0 0,16-31-1,-12 15 26,17-57 0,-10 25 61,-14 34-727,-2 43-70,2 11 430,8 48-1,-2-5 117,-7-41 230,-1-1 0,-1 1-1,-1 0 1,-1 0 0,-2 51 0,-1-73-59,-1 0 1,1 0-1,-1 0 1,0 0-1,-1 0 0,1-1 1,-1 1-1,1 0 1,-1-1-1,0 0 1,0 1-1,-1-1 1,-2 4-1,3-6-56,1 0-1,0 0 1,-1 1-1,1-1 1,0 0-1,-1-1 1,0 1 0,1 0-1,-1 0 1,1-1-1,-1 1 1,0-1-1,1 1 1,-1-1 0,0 0-1,0 0 1,1 1-1,-1-1 1,0-1-1,0 1 1,1 0 0,-1 0-1,0-1 1,1 1-1,-1 0 1,0-1 0,1 0-1,-1 1 1,0-1-1,1 0 1,-3-2-1,-2-1-26,1 0 0,-1 0 0,1-1 1,1 0-1,-1 0 0,-7-11 0,-20-37-74,24 38-48,0 1 0,-13-17 1,-6-4-1105,26 34 1041,2 2-32,4 7 107,1-1 1,0 1-1,10 9 0,-8-10 50,-1 1-1,10 13 1,-14-17 95,0 0 0,1 0 0,0-1 1,4 4-1,9 9 138,-15-14-147,1 0-1,-1 0 1,1 0 0,0 0-1,0-1 1,4 3 0,10 5-169,-14-7 138,1 0 0,0 0-1,0 0 1,0-1-1,0 1 1,0-1-1,0 0 1,6 1-1,38 1 204,-30-2-172,10 1 45,0-2-1,-1-1 1,1 0 0,0-3-1,-1 0 1,0-1 0,48-17-1,-66 18-42,0 0-1,0-1 0,0 0 0,-1 0 0,0-1 0,0 0 0,0-1 0,-1 1 1,0-2-1,0 1 0,8-12 0,-11 13 5,-1 0-1,1 0 1,-1 0-1,0 0 1,-1-1-1,1 1 1,-1-1-1,0 0 1,-1 0-1,0 0 1,0 0 0,-1 0-1,1 0 1,-2 0-1,1 0 1,-1 0-1,-1-7 1,-1 2-32,0 0 1,-1 0 0,-1 1-1,0-1 1,-9-14-1,12 22-45,-1 0-1,0 0 0,0 0 0,0 1 1,0-1-1,-1 1 0,-6-5 1,8 7 4,0-1 1,0 1 0,-1 0 0,1 0 0,0 0-1,0 1 1,-1-1 0,1 0 0,-1 1 0,1 0-1,0-1 1,-1 1 0,1 0 0,-1 0 0,-4 1-1,4 0 13,0 0 0,0 0 0,-1 1-1,1-1 1,0 1 0,1-1 0,-1 1-1,0 0 1,0 0 0,1 0 0,-1 1-1,1-1 1,0 1 0,0-1 0,-1 1-1,2 0 1,-1 0 0,-2 3 0,0 2-44,0 1 1,1-1 0,0 1 0,0-1 0,-2 15-1,4-14 6,0 1-1,1-1 0,0 1 0,0-1 0,1 1 0,0-1 0,1 0 0,0 1 0,1-1 0,6 16 0,-4-14 65,0 0-1,1 0 1,0-1 0,1 0-1,0 0 1,1 0 0,0-1-1,10 9 1,-7-8 60,0 0 0,1-1-1,0-1 1,24 14 0,-30-20 4,0 1 1,0-1-1,0-1 1,0 1-1,0-1 1,1 0 0,-1 0-1,0-1 1,1 1-1,-1-2 1,0 1-1,1-1 1,-1 1-1,7-3 1,-1-1 2,-1 1 1,0-2 0,0 0-1,0 0 1,-1-1 0,1 0-1,-1 0 1,-1-1 0,1-1-1,-1 0 1,0 0 0,-1-1-1,0 0 1,-1 0-1,0-1 1,8-12 0,15-32 15,-1-1 0,33-93 1,-60 144-95,-1 1-41,0 0 0,0 0 1,0 0-1,0 0 0,0 0 0,0-6 0,-14 46-600,-12 119 351,14-68 272,-16 124-91,-10 55 546,35-254-410,0 0 193,0 0 0,-1 0-1,-1 0 1,-8 19 0,12-32-199,0 0 1,0 1-1,0-1 0,0 0 1,0 0-1,0 0 1,0 0-1,0 0 0,0 1 1,0-1-1,0 0 1,0 0-1,0 0 1,-1 0-1,1 0 0,0 1 1,0-1-1,0 0 1,0 0-1,0 0 0,0 0 1,-1 0-1,1 0 1,0 0-1,0 0 1,0 0-1,0 0 0,0 0 1,-1 1-1,1-1 1,0 0-1,0 0 1,0 0-1,0 0 0,-1 0 1,1 0-1,0 0 1,0 0-1,0 0 0,0-1 1,-1 1-1,1 0 1,0 0-1,0 0 1,0 0-1,-5-9 204,-2-16-165,7 23-20,-5-22-25,2-1 0,1-1 0,0 1-1,3-28 1,3 6-122,12-56 0,30-68-256,-32 127 296,-3 10-55,1 0-1,25-46 1,-27 62 11,0 1 0,1 0 1,1 1-1,1 0 1,0 1-1,18-16 0,-26 27 82,0 0 0,0 0 0,0 0 0,0 1 0,1 0 0,11-5-1,-15 7 30,0 0-1,0 1 0,0 0 1,0-1-1,-1 1 0,1 0 0,0 0 1,0 0-1,0 0 0,0 0 1,0 0-1,0 1 0,0-1 1,0 1-1,0-1 0,-1 1 0,1 0 1,0 0-1,0 0 0,-1 0 1,1 0-1,-1 0 0,1 0 1,-1 0-1,1 1 0,-1-1 0,2 2 1,0 2 17,1 0 0,-1 1 0,0-1 0,0 1 1,-1-1-1,1 1 0,-1 0 0,-1 0 0,1 0 0,-1 1 1,0-1-1,-1 0 0,1 8 0,-1 7 98,-1 1 0,-6 33 0,5-42 34,-1 1-1,0-1 1,-11 24 0,11-30-77,0 0 1,-1-1-1,1 0 1,-2 1-1,1-2 1,-1 1-1,1 0 1,-11 8-1,11-12-23,0 0 0,1-1-1,-1 1 1,0-1 0,0 0-1,0 0 1,0 0 0,0 0-1,0-1 1,0 0 0,0 0-1,0 0 1,0 0 0,-1 0-1,-4-2 1,8 2-69,0-1 0,0 1 0,-1-1 0,1 1 0,0-1 0,0 1 0,0-1 0,0 1 0,0-1 0,0 0 0,0 0 0,0 0 0,0 1 0,0-1 0,1 0 0,-1 0 0,0 0-1,1 0 1,-2-2 0,2 2 13,0 1-1,0-1 1,0 0-1,-1 1 1,1-1-1,0 1 0,0-1 1,0 0-1,1 1 1,-1-1-1,0 1 1,0-1-1,0 0 1,0 1-1,1-1 0,-1 1 1,0-1-1,0 1 1,1-1-1,-1 1 1,0-1-1,1 1 0,-1-1 1,1 1-1,-1-1 1,1 1-1,-1 0 1,0-1-1,1 1 1,0 0-1,-1-1 0,1 1 1,-1 0-1,1 0 1,-1 0-1,1-1 1,-1 1-1,2 0 0,16-4-172,0 1 0,34-3 0,-13 3 196,-37 3-8,23-3 2,-1-1-1,33-9 0,-50 11 46,1-1 0,-1 0-1,0 0 1,0-1 0,0 0 0,-1 0 0,1 0-1,-1-1 1,0 0 0,0 0 0,8-11 0,-1-1 93,-2 0 1,0-1-1,15-34 1,18-62 149,-40 101-278,9-27 5,12-77 0,-21 85-88,-2 0 0,-2-40 0,0 31 96,0 5-117,-6-46 0,3 66-84,1 13-85,-1 9 23,2 8 42,0 1 0,0-1 0,2 18 0,0 1 127,-25 249 1319,10-164-1133,10-75-88,-32 225 723,31-249-575,4-17-113,0 1 0,1 0 0,-1 0 1,0 0-1,1 0 0,-1 0 0,1 0 0,0-1 0,0 1 0,0 0 0,1 4 0,-1-7-57,0 0 0,0 0 0,0 0 0,0 0 0,1 0 0,-1 0 0,0 0 0,0 0 0,0 0 0,0 0 0,0 0 0,0 0 0,0 0 0,0 0 0,0 0 0,0 0 0,0 0 0,0 0 0,0 0 0,0 0 0,0-1 0,0 1 0,0 0 0,0 0 0,0 0 0,0 0 0,0 0 0,0 0 0,1 0 0,-1 0 0,0 0 0,0 0 0,0 0 0,0 0 0,0 0 0,0 0 0,0 0 0,0 0 0,0 0 0,0 0 0,0 0 0,0 0 0,0 0 0,0 0 0,0 1 0,0-1 0,1 0 0,16-33 41,13-35-1,-1 2-198,-19 46 101,0 1-1,1-1 0,0 1 0,2 1 0,0 1 0,19-20 1,-30 35 41,0 1-1,0-1 1,0 0 0,0 1 0,1-1 0,-1 1 0,0 0 0,1-1 0,-1 1 0,5-1 0,-5 2-1,-1 0 0,1 0 0,0 0 0,-1 0 0,1 0 0,0 0 0,-1 0 0,1 1 0,-1-1 0,1 1 0,-1-1 0,1 1 0,-1 0 0,1-1 0,-1 1 0,1 0 0,-1 0 0,3 2 0,1 2 1,0 0 1,0 0 0,-1 0 0,0 1 0,0-1-1,0 1 1,5 10 0,18 49 28,-3-5 84,-20-51-65,0-1 1,1 0 0,0 0-1,0-1 1,10 11-1,-13-16-14,1 1-1,0-1 1,0 0-1,0 0 0,0 0 1,0 0-1,0 0 0,1-1 1,-1 1-1,1-1 1,-1 0-1,1 0 0,-1-1 1,1 1-1,-1-1 1,7 1-1,28-5 110,-36 4-112,0 0-1,0-1 1,0 1 0,0-1-1,0 1 1,0-1 0,0 0-1,0 0 1,0 0 0,-1 0 0,1 0-1,0 0 1,-1-1 0,1 1-1,2-3 1,-4 3-12,0 1-1,0-1 1,0 0 0,1 0-1,-1 1 1,0-1 0,-1 0-1,1 0 1,0 1-1,0-1 1,0 0 0,0 0-1,0 1 1,-1-1 0,0-1-1,-1-9-61,2 11 58,0-1-1,0 1 1,0 0-1,0-1 1,0 1-1,0 0 0,0-1 1,0 1-1,0 0 1,0-1-1,0 1 1,0-1-1,0 1 1,0 0-1,-1-1 0,1 1 1,0 0-1,0 0 1,0-1-1,-1 1 1,1 0-1,0-1 1,0 1-1,-1 0 0,1 0 1,0-1-1,0 1 1,-1 0-1,1 0 1,0 0-1,-1-1 1,1 1-1,0 0 1,-1 0-1,1 0 0,0 0 1,-1 0-1,-1 0-138,1 0-1,0 0 0,-1 1 0,1-1 0,0 0 1,-1 1-1,1-1 0,0 1 0,-1 0 1,0 0-1,-28 22-5698,29-22 5320,-1 1 1,0 0-1,0-1 1,1 1-1,-1-1 1,0 0-1,0 0 1,0 1-1,-1-1 0,1-1 1,0 1-1,0 0 1,-1 0-1,1-1 1,0 0-1,-1 1 1,1-1-1,-5 0 0,1-1-349,0 0-1,0-1 1,-9-2-1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1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0 521 1664,'1'8'5344,"9"-8"-3931,-6-1-972,1 0-1,-1 1 1,0-1 0,0-1 0,0 1-1,0-1 1,0 1 0,0-1-1,6-4 1,33-25 1040,-38 26-1337,1 0 0,-1-1 1,0 0-1,0 0 0,-1 0 1,7-11-1,18-45 380,-13 25-309,27-58 519,44-83 287,-82 171-1049,-1 0 1,2-1-1,-1 1 1,1 1-1,11-12 0,-16 18 21,0-1 0,0 1 0,0-1 0,0 1 0,0-1 0,0 1 0,0 0 0,0-1 0,0 1 0,0 0 0,0 0 0,0 0 0,0 0 0,0 0 0,0 0 0,0 0 0,0 0 0,0 0 0,0 0-1,0 1 1,0-1 0,0 0 0,0 1 0,0-1 0,0 1 0,0-1 0,0 1 0,0-1 0,0 1 0,-1 0 0,1-1 0,1 2 0,2 2 6,-1 0-1,1 0 1,-1 0 0,0 0 0,3 7-1,6 11 54,-2 1-1,-1 1 0,0-1 0,-2 1 0,-1 1 0,6 45 0,-11-59 58,-1 1 1,0 0-1,0 0 1,-1 0-1,-1-1 1,0 1-1,0-1 1,-1 1-1,-5 12 1,5-18-36,1 0-1,-1-1 1,0 1 0,-1-1 0,1 0-1,-1 0 1,0 0 0,0 0 0,-1-1-1,1 0 1,-1 0 0,0 0-1,0 0 1,-1-1 0,1 0 0,-1 0-1,1 0 1,-10 3 0,9-5-31,0 1 1,0-1 0,0 0-1,0 0 1,0-1 0,0 0-1,-1 0 1,1 0 0,0-1 0,0 1-1,0-2 1,0 1 0,0-1-1,0 0 1,-8-3 0,8 1-126,-1 0 1,0 0 0,1 0-1,0-1 1,0 0 0,0 0-1,1 0 1,0-1-1,0 0 1,0 0 0,-7-13-1,11 18 58,1 1 0,-1-1 0,1 0 0,-1 1 0,1-1 0,0 0 1,-1 1-1,1-1 0,0 0 0,0 0 0,-1 1 0,1-1 0,0 0 0,0 0 0,0 0 0,0 1 0,0-1 0,0 0 0,0 0 0,0 0 0,1 1 0,-1-1 0,0 0 0,0 0 0,1 1 0,-1-1 0,0 0 0,1 0 0,-1 1 0,1-1 0,-1 1 0,1-1 0,-1 0 0,1 1 0,-1-1 0,1 1 0,-1-1 0,1 1 0,0-1 0,-1 1 0,1 0 0,0-1 0,0 1 0,0-1 0,5-1-43,0 1-1,0-1 1,0 1-1,12-1 1,-10 1-10,16-2 72,145-23-40,-146 20 1,-1 0 0,1-2 0,-1 0 0,-1-2 0,29-16-1,57-50 406,-25 16-220,-81 59-120,-1 4-197,-28 129-188,25-105 271,0 0 0,2 0 0,2 29 0,0-49 95,-1 0 1,2 0-1,-1-1 0,1 1 1,0-1-1,0 1 0,6 9 0,-7-14 32,-1-1 0,1 1 0,0-1 1,0 0-1,0 0 0,0 0 0,0 1 0,0-1 0,0 0 0,0 0 0,0 0 0,1 0 0,-1-1 0,0 1 0,1 0 0,-1-1 0,0 1 0,1 0 0,-1-1 0,1 0 0,-1 1 0,1-1 0,-1 0 0,1 0 0,-1 0 0,1 0 0,0 0 0,-1 0 0,1 0 0,-1 0 0,1-1 0,-1 1 0,1-1 0,-1 1 0,0-1 0,1 1 0,-1-1 0,1 0 0,-1 0 0,2-1 0,-1 0 2,1 0-1,-1 0 0,0 0 0,0-1 1,0 1-1,0-1 0,0 1 0,-1-1 1,1 0-1,-1 1 0,0-1 0,0 0 1,0 0-1,1-5 0,1-6 138,3-25 0,-6 36-168,2-18 45,-2-1-1,0 1 1,-5-35-1,3 42-47,-1 0-1,0 1 1,-1-1-1,-1 1 1,0-1-1,-11-17 0,13 26-66,0 0-1,-1 0 1,1 0-1,-1 1 1,0-1-1,-1 1 1,1 0-1,-1 0 0,-7-4 1,9 6 2,0 0 1,-1 1-1,0-1 0,1 1 1,-1-1-1,0 1 1,0 0-1,1 0 0,-1 1 1,0-1-1,0 1 1,0 0-1,0 0 0,-7 1 1,11-1 52,0 0-1,-1 0 1,1 0 0,-1 0 0,1 0-1,0 0 1,-1 0 0,1 0 0,-1 1-1,1-1 1,0 0 0,-1 0 0,1 0-1,0 0 1,-1 1 0,1-1 0,0 0 0,-1 0-1,1 1 1,0-1 0,0 0 0,-1 1-1,1-1 1,0 0 0,0 1 0,0-1-1,-1 0 1,1 1 0,0 0 4,0-1 1,0 1-1,1-1 1,-1 1-1,0-1 1,0 1-1,0 0 1,1-1-1,-1 1 1,0-1-1,1 1 1,-1-1-1,0 0 1,1 1-1,-1-1 1,1 1-1,2 1 7,-1 1-1,1-1 0,0 0 0,0-1 0,4 3 0,1-1 10,1-1-1,-1 0 0,0-1 0,1 0 0,-1 0 0,10-1 1,53-5 116,-29 1-82,7 0 29,-13 1 40,40 1 0,-65 2-29,0 1 0,0 1 0,0-1 0,0 2 0,-1 0 0,1 0 0,19 9 0,-27-10-50,0-1 1,-1 1 0,1-1-1,-1 1 1,0 0 0,1 0-1,-1 0 1,0 0-1,0 0 1,0 1 0,-1-1-1,1 1 1,0-1 0,-1 1-1,0 0 1,2 4 0,-2-2-8,0-1 0,0 1 1,0-1-1,-1 1 0,0 0 1,0 0-1,0-1 1,-1 1-1,-1 8 0,-2 0 88,0 0-1,-1 0 1,0-1-1,-1 0 1,0 0-1,-11 16 1,4-16 291,8-11-213,6-8-3,9-12-248,0 1-1,2 0 1,0 1 0,25-28 0,-17 24 2,2 1 0,44-34 0,-64 53 53,0-1-1,0 1 0,1-1 1,-1 1-1,0 0 0,1 0 1,-1 0-1,1 0 0,-1 1 0,1-1 1,-1 1-1,1-1 0,-1 1 1,1 0-1,0 0 0,4 0 1,-4 1 17,-1 0 0,0 0 0,0 0 0,1 0 0,-1 0-1,0 0 1,0 1 0,0-1 0,0 1 0,0-1 0,-1 1 0,1 0 0,0 0 0,-1 0 0,1 0 0,-1 0 0,0 0 0,2 4 0,2 5 105,0 0 0,-1 1 1,0-1-1,2 16 0,6 51 627,3 16-221,-13-85-578,1 2-122,0 0 0,-1-1 0,1 17 1,28-86-21783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18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49 882 3648,'-3'0'134,"0"1"0,0-1-1,1 1 1,-1 0 0,0 0 0,0 0 0,0 0 0,1 0 0,-1 1 0,1-1-1,-1 1 1,-3 3 0,5-4-23,0 0-1,0 0 1,0 0 0,1 0-1,-1 0 1,0 0-1,1 0 1,-1 1 0,1-1-1,-1 0 1,1 0 0,-1 1-1,1-1 1,0 0-1,0 1 1,0-1 0,-1 0-1,1 1 1,1-1-1,-1 0 1,0 1 0,0-1-1,0 0 1,1 1-1,-1-1 1,1 0 0,-1 1-1,1-1 1,-1 0 0,1 0-1,1 2 1,0 1 123,1 1 1,0-1-1,1 0 0,-1 1 1,1-1-1,0-1 1,0 1-1,0-1 1,0 1-1,1-1 0,0 0 1,-1-1-1,1 1 1,8 2-1,-5-2-54,-1-1-1,1-1 1,-1 0-1,1 0 1,0 0 0,-1-1-1,1 0 1,0 0 0,13-3-1,-12 1-87,0 0-1,0 0 1,0-1-1,0 0 1,-1-1-1,1 0 1,-1 0-1,0-1 1,0 0-1,-1 0 1,1-1-1,-1 0 1,0 0-1,-1-1 1,1 1-1,-2-2 1,10-12 0,-11 12-31,-1 0 0,0 0 0,0 0 1,0 0-1,-1 0 0,-1-1 0,1 1 1,-1-1-1,-1 1 0,0-16 0,0 18-68,-1 0-1,0 0 0,0 0 0,-1 0 0,1 0 1,-1 0-1,-1 1 0,1-1 0,-1 1 1,0-1-1,0 1 0,0 0 0,-1 0 0,0 0 1,-7-7-1,8 9-24,-1 1 0,1-1 1,0 1-1,-1 0 0,0 0 0,1 0 1,-1 1-1,0-1 0,0 1 0,0 0 0,0 0 1,0 0-1,0 0 0,0 1 0,0 0 1,0 0-1,0 0 0,0 0 0,-1 0 1,1 1-1,0 0 0,0 0 0,0 0 1,-6 3-1,2 0 1,0 0 0,1 0 0,-1 1-1,1 0 1,0 0 0,1 0 0,-1 1 0,1 0 0,0 1 0,-9 12 0,10-11 67,0-1 0,0 1 0,1 1-1,0-1 1,0 1 0,1 0 0,0-1 0,1 1 0,0 1 0,0-1 0,0 17 0,2-18-18,0-1 1,1 1 0,0-1 0,1 1-1,0-1 1,0 0 0,0 1 0,1-1-1,0 0 1,0-1 0,1 1 0,0-1-1,0 1 1,1-1 0,5 6 0,-1-3-11,0 0 1,1-1-1,0 0 1,0 0 0,1-1-1,0 0 1,19 8 0,-10-7 107,0-1 0,1 0 0,37 6 0,-49-11-44,0-1 0,0-1 0,1 0 0,-1 0 0,0 0 0,0-1 0,0-1 0,1 0 0,-1 0 0,16-6 0,-12 2-17,0-1 0,0 0 1,-1-1-1,0 0 0,0 0 0,14-15 0,178-176 250,-146 140-194,-48 50-98,103-113 210,-99 103-192,0 1 1,-1-2 0,-1 0 0,-1-1 0,10-25 0,-4-2-24,-2 0-1,-2-1 1,-2-1-1,7-90 0,-18 136-62,1 0 0,-1 0 0,0-1 0,0 1 0,-1 0 0,1 0 0,-1 0 0,0 0-1,0 0 1,0 0 0,-3-6 0,4 9 30,-1 0-1,1 1 1,-1-1 0,1 0-1,0 1 1,-1-1-1,1 1 1,-1-1 0,0 1-1,1-1 1,-1 1-1,1-1 1,-1 1 0,0-1-1,1 1 1,-1 0-1,0-1 1,0 1 0,1 0-1,-1 0 1,0 0-1,0-1 1,1 1 0,-2 0-1,0 1-3,1-1 1,-1 0-1,1 1 0,-1-1 1,1 1-1,0-1 0,-1 1 1,1 0-1,0 0 0,-1-1 1,1 1-1,-2 2 0,-6 6-65,0 0-1,1 1 1,0 0-1,1 1 1,0 0-1,-7 14 1,3-5 25,-27 43-182,1-1 80,-52 117 1,-45 235 621,39 14 265,69-309-468,-17 118 1035,44-229-1091,1-13-142,4-14-128,-6 18 74,16-51-212,3 0 0,1 1 0,3 1 0,2 1 0,35-51 0,149-222-20,-102 156 237,183-323 65,-260 436 2,4-10 52,28-72 0,-61 132-115,1 0-21,0-1-1,-1 0 1,1 0 0,-1 0-1,0 0 1,0 1-1,0-2 1,-1 1-1,0 0 1,1 0-1,-2-7 1,1 11 11,0 0-1,0-1 1,0 1 0,0 0-1,0-1 1,0 1 0,0 0 0,0-1-1,-1 1 1,1 0 0,0-1 0,0 1-1,0 0 1,-1 0 0,1-1 0,0 1-1,0 0 1,-1 0 0,1-1-1,0 1 1,-1 0 0,1 0 0,0 0-1,0 0 1,-1-1 0,1 1 0,0 0-1,-1 0 1,1 0 0,0 0 0,-1 0-1,1 0 1,0 0 0,-1 0-1,1 0 1,0 0 0,-1 0 0,1 0-1,0 0 1,-1 0 0,1 0 0,0 1-1,-1-1 1,1 0 0,0 0 0,-1 0-1,1 0 1,0 1 0,-1-1-1,1 0 1,-17 16-196,7-2 130,1 0-1,1 1 0,0 0 1,1 1-1,-8 25 0,12-33 49,-131 445 45,107-354 187,-4-1 1,-45 94 0,-68 100 965,96-208-571,-79 105 1,121-182-532,-1 3 127,-17 17 1,21-24-174,1-1 0,0 0 0,-1-1 0,1 1 0,-1 0 0,1-1 1,-1 1-1,0-1 0,1 0 0,-1 0 0,0 0 0,0 0 0,-4 0 0,7-1-29,-1 0 0,1 0 1,-1 0-1,1 0 0,-1 0 0,0 0 0,1 0 0,-1 0 0,1 0 1,-1 0-1,0-1 0,1 1 0,-1 0 0,1 0 0,-1 0 1,1-1-1,-1 1 0,1 0 0,-1-1 0,1 1 0,-1-1 1,1 1-1,0 0 0,-1-1 0,0 0 0,1 0-10,-1 0-1,1 0 0,-1-1 0,1 1 1,0 0-1,0 0 0,-1-1 1,1 1-1,0 0 0,0-1 1,0 0-1,1-5-46,0 1-1,1-1 1,2-9 0,2-1-25,1 1 0,1-1 0,0 2 1,1-1-1,1 1 0,0 0 0,1 1 1,1 0-1,26-24 0,7 0-79,86-54-1,-42 31 1,-28 18 45,3 3 1,112-53 0,11-1 165,-165 83 24,-1-2 0,-1 0 1,-1-2-1,0 0 0,0-1 0,-2-1 0,0 0 1,-1-1-1,-1-1 0,14-22 0,-25 34-12,0-1-1,0 1 0,-1-1 1,0 0-1,-1 0 0,0 0 1,2-15-1,-3 22-50,-1-1-1,0 0 1,0 0 0,0 0-1,-1 0 1,1 1-1,0-1 1,-1 0 0,1 0-1,-1 0 1,1 1-1,-1-1 1,0 0 0,0 1-1,0-1 1,0 1-1,0-1 1,0 1 0,0-1-1,-1 1 1,1 0-1,0 0 1,-1-1 0,1 1-1,-1 0 1,1 0-1,-1 0 1,0 1 0,1-1-1,-1 0 1,0 1-1,-2-1 1,-1-1-54,0 1 0,0 0 0,-1 0 0,1 0 0,0 1 0,-1 0 1,1 0-1,0 0 0,-10 3 0,7-1 21,0 1 1,1 0 0,-1 0-1,0 1 1,1 0-1,0 1 1,0 0 0,1 0-1,-1 0 1,1 1-1,0-1 1,0 2 0,1-1-1,0 1 1,0-1-1,0 1 1,-4 10 0,3-5 58,0 1 1,1-1 0,0 1 0,1 0-1,1 0 1,0 1 0,1-1-1,0 1 1,0 25 0,3-31-16,0 0 1,0 1-1,1-1 0,0 0 1,1 0-1,-1 0 1,2 0-1,-1-1 1,1 1-1,0-1 0,1 0 1,-1 0-1,1 0 1,1-1-1,-1 1 1,1-1-1,11 8 0,-12-10 22,1 0 0,0 0 0,0 0-1,0-1 1,0 1 0,1-2-1,-1 1 1,1-1 0,0 0 0,-1 0-1,1-1 1,0 0 0,0 0-1,0 0 1,0-1 0,0 0-1,0-1 1,0 1 0,0-1 0,0-1-1,8-2 1,0-2-44,0-2 0,-1 1 0,0-2 0,0 0 0,-1-1 0,16-14 0,-8 7 5,-17 13-7,141-109 37,-104 85-87,75-41-1,-111 66 35,-1 1-1,1 0 0,0 0 1,-1 0-1,1 1 0,0-1 1,8 0-1,-12 2 21,0 0 0,-1 0-1,1 0 1,-1 1 0,1-1-1,0 0 1,-1 0 0,1 0 0,-1 1-1,1-1 1,0 0 0,-1 1-1,1-1 1,-1 0 0,1 1 0,-1-1-1,1 1 1,-1-1 0,0 1 0,1-1-1,-1 1 1,0-1 0,1 1-1,-1 0 1,0-1 0,1 1 0,-1-1-1,0 1 1,0 0 0,0-1-1,0 1 1,0-1 0,0 1 0,1 0-1,-1-1 1,-1 2 0,-2 25-28,3-25 18,-20 71-227,-2 8 308,20-70-42,1 0 1,-1 0-1,2 0 1,0 1-1,1 15 1,-1-24-14,1 0 1,-1 0-1,1 1 0,0-1 1,0 0-1,0 0 1,1 0-1,-1 0 0,1 0 1,-1 0-1,1-1 1,0 1-1,0 0 0,0-1 1,0 1-1,1-1 1,-1 0-1,1 0 0,-1 0 1,1 0-1,0 0 1,0-1-1,0 1 1,0-1-1,0 0 0,0 0 1,0 0-1,0 0 1,5 1-1,-3-2 7,1 1 0,-1-1 0,1 0 0,-1-1 0,1 1 0,-1-1 0,0 0 0,1 0 0,-1-1 0,0 0 0,0 0 0,0 0 0,0 0 0,0-1 0,0 0 0,0 0 0,3-3 0,1-2 16,-1 0-1,0 0 1,-1-1-1,12-18 0,20-42 165,-21 34-134,79-117 287,2-3-248,-55 67-3,-3-2 0,42-138 0,-80 217-111,7-20-60,10-51-1,-20 78 18,1 0 0,-1 0 0,0 0 0,0 0 0,0 0 0,-1 0 0,0 0 0,1 0-1,-1 0 1,-1 0 0,-1-6 0,2 9 31,1 0 0,-1 0 1,1 1-1,-1-1 0,1 0 0,-1 0 0,0 1 0,1-1 1,-1 0-1,0 1 0,0-1 0,1 1 0,-1-1 0,0 1 1,0-1-1,0 1 0,0-1 0,0 1 0,0 0 0,-1-1 1,1 1 5,-1 0 0,0 1 0,1-1 0,-1 0 0,1 0 0,-1 1 0,1-1 0,-1 1 0,1 0-1,-1-1 1,1 1 0,-1 0 0,1 0 0,0 0 0,0 0 0,-2 1 0,-2 3 20,0 0 0,0 0 0,0 1-1,1-1 1,0 1 0,-6 10 0,2 1 39,-9 26 1,-27 111 272,35-120-278,-5 29 12,2 1 0,3 0 0,3 0 0,3 0 0,2 1 0,4-1 0,2 1 0,19 88 0,-8-93-1213,-3-24-3394,-41-55-6242,5-10 8293,21 26 2365,-30-45-1698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6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8896,'4'-3'4032,"30"0"-3520,-3-2 2048,0 2-1505,23-14 161,-3 6-768,6-12-224,2 7-128,-3-6-864,-7 5 416,-5-2-3647,-1 8 2207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18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15 101 10816,'-15'-22'4000,"20"22"-3136,17-5-224,-4 5 991,8-3-1023,7-2 832,7-2-832,12-1 32,26 0-384,4-3-160,1 3-64,-1 0-1440,-17 0 768,-9 5-3551,-12-2 2335,-9 10-5792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4:42.1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31 105 1312,'9'-31'3648,"-9"78"-2144,8 211 192,-15-73-1073,7-185-622,-6 49 250,3-32-176,0 27-1,3 2 9,1-12 110,-1 1-1,-8 47 1,8-62-13,0-19-182,0 1 0,0 0 0,0 0 0,0 0 0,0 0 0,0 0 0,-1 0 0,1 0 1,0-1-1,-1 1 0,0 0 0,-1 3 0,-3 10 66,4-14-60,1 0-1,0 1 1,-1-1-1,1 0 1,-1 0-1,1 0 1,-1 1-1,1-1 1,-1 0-1,0 0 1,-1 1-1,-1 4-12,2 19 8,1-25-31,2 0 69,8-1-37,1 0 0,-1-1 1,1 0-1,10-5 0,10-1-76,105-12 40,-89 15 33,65-16 0,-99 18-2,86-27-92,-92 28 136,8-4-12,0 0 1,0 1-1,1 1 0,0 0 1,27-2-1,-13 9 554,-39 4-453,8-6-119,0-1-1,1 1 0,-1 0 0,0-1 1,0 1-1,1-1 0,-1 1 0,0-1 1,0 0-1,0 1 0,1-1 0,-1 0 1,0 1-1,0-1 0,0 0 0,0 0 1,0 0-1,0 0 0,0 0 0,0 0 1,1 0-1,-1 0 0,0 0 0,0-1 1,-1 1-1,1-1-4,-1 0 1,1 0 0,0 0-1,0 0 1,-1 0 0,1 0-1,0 0 1,0-1 0,0 1-1,0 0 1,1-1-1,-1 1 1,-1-2 0,-2-7 39,1 0 1,0 0 0,-3-17 0,6 24-8,-14-107-117,1 6 22,6 62-14,-2-75 0,12 36-14,-3 33-45,-4-101 70,-1 79 93,3 53-237,0-24 0,2 41 197,0 0 1,0-1-1,0 1 1,0 0-1,-1-1 1,1 1 0,0 0-1,0 0 1,-1-1-1,1 1 1,0 0-1,0 0 1,-1 0-1,1-1 1,0 1 0,-1 0-1,1 0 1,0 0-1,0 0 1,-1 0-1,1 0 1,0-1-1,-1 1 1,1 0 0,0 0-1,-1 0 1,1 0-1,0 0 1,-1 0-1,1 0 1,0 1-1,-1-1 1,1 0 0,0 0-1,-1 0 1,1 0-1,-1 0 1,-20 6-35,13-4 116,-26 8 32,0 0-1,-33 17 1,-1-1-55,65-25-73,-16 7 29,-1-1-1,0-1 0,0-1 0,0-1 0,-1 0 0,-21 0 0,22-1-331,19 15-118,2 8 325,1 0-1,9 45 1,21 52 192,-9-37-54,-19-69 102,0 0-1,1-1 1,1 0-1,13 25 1,-19-40-112,0-1 0,0 1 0,1-1-1,-1 1 1,0-1 0,0 0 0,1 1 0,-1-1 0,0 0-1,1 1 1,-1-1 0,0 0 0,1 0 0,-1 1 0,1-1-1,-1 0 1,0 0 0,1 1 0,-1-1 0,1 0 0,-1 0-1,1 0 1,-1 0 0,1 0 0,-1 0 0,0 0 0,1 0-1,-1 0 1,1 0 0,-1 0 0,1 0 0,-1 0 0,1 0-1,-1 0 1,1 0 0,-1 0 0,0-1 0,1 1 0,-1 0-1,1 0 1,-1-1 0,0 1 0,1 0 0,0-1 0,0-1 29,1 0 0,0 0 1,0 0-1,-1 0 0,0-1 1,1 1-1,0-3 0,4-12-32,0-1-1,-2 0 0,0 0 0,-1 0 1,2-28-1,2-17-44,2-4-644,-6 60 533,0 8 55,-2-1 88,0 1 1,-1 0-1,1 0 1,-1 0-1,0 0 1,1-1-1,-1 1 1,0 0-1,1 0 1,-1 0-1,0 0 1,0 1-1,5 42-21,17 76 1,-20-113 157,6 22 203,-2-18-166,-6-11-162,0 0-1,0 0 1,1 0 0,-1 1 0,0-1-1,0 0 1,0 0 0,0 0-1,0 0 1,1 0 0,-1 1-1,0-1 1,0 0 0,0 0-1,1 0 1,-1 0 0,0 0-1,0 0 1,0 0 0,1 0-1,-1 0 1,0 0 0,0 0-1,0 0 1,1 0 0,-1 0-1,0 0 1,0 0 0,0 0-1,1 0 1,-1 0 0,0 0-1,0 0 1,1-1 0,1-2 13,0 0 0,1 0-1,-1-1 1,-1 1 0,1-1 0,0 0 0,-1 1 0,0-1 0,0 0 0,1-7 0,1 0-46,2-8-34,-5 14 9,1 0-1,0 0 0,1 0 1,-1 0-1,1 1 0,0-1 1,0 1-1,0-1 0,1 1 1,5-7-1,-8 10 45,0 1 1,1 0-1,-1 0 0,0 0 0,1-1 1,-1 1-1,0 0 0,1 0 1,-1 0-1,0 0 0,1 0 1,-1 0-1,0 0 0,1 0 0,-1 0 1,1 0-1,-1 0 0,0 0 1,1 0-1,-1 0 0,0 0 0,1 0 1,-1 0-1,0 0 0,1 1 1,-1-1-1,0 0 0,1 0 1,-1 0-1,0 1 0,1-1 0,-1 0 1,0 0-1,0 1 0,1-1 1,-1 0-1,0 0 0,0 1 0,1-1 1,-1 0-1,0 1 0,0-1 1,0 0-1,0 1 0,0-1 1,0 0-1,1 2 0,6 21-25,-6-21-7,10 55 167,5 65-1,-9-57 133,-6-44-169,-2-19-74,1 0 0,0 1 1,0-1-1,0 0 0,1 1 0,-1-1 0,0 0 0,1 1 0,0-1 0,1 4 0,-1-5 107,2-9-73,-1 0 0,0 0 0,0 0 1,0 0-1,-1 0 0,-1-1 0,1-13 1,1-19-155,-2 19-530,-2 25 557,0 2 110,-1 0 0,1 0 1,1-1-1,-1 1 0,-1 6 0,3-10-70,-1 1 0,1-1 0,-1 1 0,1-1 0,-1 0 0,0 1 0,1-1 0,-1 0-1,0 0 1,0 1 0,0-1 0,-2 2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4:57.5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45 325 992,'-11'5'1492,"10"-5"-1367,-1 1 0,1 0 0,-1 0 0,1-1 0,-1 1 0,0-1 0,1 1 0,-1-1 0,1 0 0,-1 1 0,-2-1 0,-9 3 1283,72-31 1002,224-99-1887,-151 66-427,-68 33 195,87-51-1,-132 63-1484,-19 20 426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4:58.8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78 227 1664,'0'0'1525,"18"-7"731,-4-2-1635,-4 2-35,22-10-1,59-30-350,-78 40-191,0-1 1,-1 0-1,0 0 1,0-2-1,-1 1 0,0-1 1,-1-1-1,16-19 1,-15 16-154,-9 13 136,-1-1 0,1 0 1,0-1-1,0 1 1,-1 0-1,1 0 1,-1-1-1,0 1 1,1-3-1,-8 11-297,5-5 236,0-1 0,0 1 0,-1 0-1,1 0 1,0 0 0,0 0 0,0 0 0,0 0 0,1 1 0,-2 0 0,0 4 37,-1 0 1,0-1 0,0 0 0,0 1-1,0-1 1,-1-1 0,0 1-1,-8 8 1,3-5 10,0-1 1,-1 1-1,-14 7 0,-201 106 984,207-110-862,-4 3-11,21-14-99,1 1-1,-1-1 1,0 1-1,0-1 1,1 0-1,-1 1 1,0-1-1,0 0 0,1 0 1,-1 0-1,0 0 1,0 0-1,0 0 1,1 0-1,-1 0 0,0 0 1,0 0-1,0 0 1,1 0-1,-1 0 1,-1-1-1,2 1-15,0-1 1,0 1-1,0 0 1,0-1-1,0 1 1,0 0-1,0-1 0,0 1 1,1 0-1,-1-1 1,0 1-1,0 0 0,0 0 1,0-1-1,0 1 1,0 0-1,1-1 0,-1 1 1,0 0-1,0 0 1,0 0-1,1-1 0,-1 1 1,0 0-1,0 0 1,1 0-1,-1-1 0,0 1 1,1 0-1,-1 0 1,1 0-1,9-8 85,-9 8-75,8-6 123,-1 1-148,-1 0 1,1 1 0,0-1-1,0 2 1,0-1-1,10-2 1,0 3-36,0 1 0,0 1 0,0 1 1,0 0-1,1 1 0,22 5 0,17 0 175,-26 0-42,-23-4-39,0-1 1,15 1-1,-18-2-7,0 0 28,0 0-1,0 0 1,9-2 0,-14 2-31,1-1-1,-1 1 1,0 0-1,0-1 1,1 1 0,-1-1-1,0 1 1,0-1-1,0 0 1,0 1 0,0-1-1,0 0 1,0 0-1,0 0 1,0 0-1,0 0 1,0 0 0,0 0-1,-1 0 1,1 0-1,0 0 1,-1 0-1,1-2 1,-1 2-24,0 0 0,0 0-1,0 0 1,0 0 0,0 1 0,0-1 0,-1 0 0,1 0-1,0 0 1,0 0 0,-1 0 0,1 1 0,-1-1 0,1 0-1,-1 0 1,1 1 0,-1-1 0,1 0 0,-1 1 0,0-1-1,0 0 1,-18-14 40,17 13-44,-4-1 49,1-1-1,-1 1 1,-10-4 0,14 6-330,0 1 0,0-1 0,0 0 0,0 1 0,0-1 0,0 1 0,0 0 0,0-1 0,-1 1 0,1 0 0,0 0 0,0 1 0,-3-1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02.3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78 520 2144,'-3'5'383,"6"-4"631,-2-1-902,-1 0-1,1-1 0,0 1 1,-1 0-1,1 0 0,-1-1 1,1 1-1,-1 0 0,1-1 1,0 1-1,-1-1 0,1 1 1,-1 0-1,0-1 0,2 0 1,2-7 146,0 0 1,-1-1 0,4-12 0,1-2-164,10-24-39,49-114 171,-15 53-297,-49 101 85,0-1 0,0-1 0,-1 1 0,0 0 0,0-1 0,-1 1-1,0-1 1,0 1 0,-1-1 0,-1 1 0,1-1 0,-1 1 0,-2-10-1,3 18-16,0-1 0,0 1 0,0 0 0,0-1 0,0 1 0,-1 0 0,1-1 0,0 1-1,0 0 1,0-1 0,0 1 0,0 0 0,0-1 0,-1 1 0,1 0 0,0-1-1,0 1 1,0 0 0,-1 0 0,1-1 0,0 1 0,0 0 0,-1 0 0,1 0 0,0-1-1,-1 1 1,1 0 0,0 0 0,0 0 0,-1 0 0,1 0 0,0 0 0,-1 0-1,1-1 1,0 1 0,-1 0 0,1 0 0,0 0 0,-1 0 0,1 0 0,0 1-1,-1-1 1,1 0 0,0 0 0,-1 0 0,1 0 0,0 0 0,-1 0 0,1 0 0,0 1-1,-1-1 1,1 0 0,0 0 0,0 0 0,-1 1 0,1-1 0,0 0 0,0 0-1,0 1 1,-1-1 0,-16 20-97,15-16 141,-67 96 313,59-83-374,2 0 1,-1 1-1,2 0 0,-6 25 0,-52 246 194,46-195 109,5-52-109,4-15 28,5 5 299,5-32-485,0 0-1,0 0 1,0 0 0,0 0 0,0 0 0,0 0-1,0 0 1,0 0 0,0 0 0,0 0 0,0 1 0,0-1-1,0 0 1,0 0 0,1 0 0,-1 0 0,0 0-1,0 0 1,0 0 0,0 0 0,0 0 0,0 0 0,0 0-1,0 0 1,0 0 0,0 0 0,0 0 0,0 0-1,0 0 1,0 0 0,0 0 0,0 1 0,0-1-1,0 0 1,0 0 0,0 0 0,0 0 0,0 0 0,0 0-1,0 0 1,0 0 0,0 0 0,0 0 0,0 0-1,0 0 1,0 0 0,0 0 0,0 0 0,0 1 0,0-1-1,0 0 1,0 0 0,0 0 0,0 0 0,0 0-1,-1 0 1,8-6 220,7-10-211,23-49-102,-24 41 31,20-29 1,71-68-194,-83 98 220,44-46-132,-50 56 18,-12 11 169,-8 10-80,-16 15-81,-22 35 1,36-48 153,0 1 1,1 0 0,1 0 0,0 1-1,1-1 1,-5 18 0,8-27-18,1-1 0,0 1 0,-1-1 0,1 1 0,0-1 0,0 1 0,0-1 0,0 1 0,0-1 0,0 1 0,1 0 0,-1-1 0,0 1 0,1-1 0,-1 1 0,1-1 0,1 2 0,-2-2 8,1-1 0,0 1-1,0 0 1,0-1 0,0 1-1,0 0 1,0-1 0,0 0 0,0 1-1,0-1 1,0 1 0,0-1-1,0 0 1,0 0 0,0 0-1,1 0 1,-1 0 0,0 0 0,0 0-1,0 0 1,0 0 0,0 0-1,0-1 1,2 0 0,5-1 51,0 0 1,0-1 0,0 0 0,0-1 0,0 1-1,-1-2 1,14-9 0,-17 11-50,1-1 1,-1 0-1,0 0 0,0 0 0,0 0 1,-1-1-1,1 1 0,-1-1 1,0 0-1,0 0 0,-1 0 1,4-10-1,-5 11-25,0 0 0,0-1-1,-1 1 1,1 0 0,-1 0 0,0-1-1,0 1 1,0 0 0,-1 0 0,1-1 0,-1 1-1,0 0 1,0 0 0,-1 0 0,1 0-1,-1 0 1,0 0 0,0 1 0,0-1 0,0 0-1,-1 1 1,0 0 0,-4-5 0,7 7 1,-1 1 0,1 0-1,0 0 1,0 0 0,0 0 0,0-1 0,0 1 0,-1 0 0,1 0 0,0 0 0,0-1 0,0 1 0,0 0 0,0 0 0,0 0 0,0-1-1,0 1 1,0 0 0,0 0 0,0 0 0,0-1 0,0 1 0,0 0 0,0 0 0,0-1 0,0 1 0,0 0 0,0 0 0,0 0 0,0-1 0,0 1-1,0 0 1,0 0 0,1 0 0,-1-1 0,9-7-82,17-6 9,-24 13 94,11-4-85,0 1 1,0 0-1,0 0 1,1 2-1,-1 0 1,0 0-1,1 1 0,0 1 1,20 2-1,-31-2 72,0 0-1,-1 1 1,1 0-1,0-1 1,0 1-1,0 0 1,-1 0 0,1 0-1,0 1 1,-1-1-1,1 0 1,-1 1-1,0 0 1,1 0-1,-1 0 1,0 0-1,0 0 1,0 0-1,-1 0 1,1 1-1,0-1 1,2 5-1,0 3 126,0 0 0,-1 0 0,0 1 1,2 18-1,3 8 241,-4-21-183,-2-8-44,0 1 1,1-1-1,0 0 0,0 0 0,1 0 1,0-1-1,5 8 0,-8-14-101,0 0 0,0 0 0,1 0 0,-1 0 1,0 0-1,1 0 0,-1 0 0,1-1 0,-1 1 0,1-1 0,-1 1 0,1-1 0,-1 0 0,1 1 0,0-1 0,-1 0 0,1 0 0,0 0 0,-1 0 0,1 0 0,-1-1 0,1 1 0,0 0 0,-1-1 0,3 0 0,3-2-260,1 1 0,-1-2-1,12-5 1,-14 5-594,0 1 0,-1 0 0,0-1 0,6-6 0,-6 6 267,16-14-3639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03.8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182 20 2400,'7'-1'592,"-7"-4"341,-1 5-887,1 0 1,0-1 0,0 1 0,0 0 0,0-1-1,0 1 1,0 0 0,0-1 0,0 1 0,0 0-1,0-1 1,0 1 0,0-1 0,0 1-1,0 0 1,0-1 0,0 1 0,1 0 0,-1-1-1,0 1 1,0 0 0,0-1 0,1 1 0,-1 0-1,0-1 1,2-4 2018,-3 10-1906,1 0-97,0 1 0,0-1 0,-1 1 0,0 0 0,0-1 0,0 1 0,-1-1 0,1 0 0,-2 1 0,1-1 0,0 0-1,-6 8 1,-20 26 185,2 2 0,1 0-1,-34 83 1,54-112-204,0 1-7,0 0 0,0 0 1,2 0-1,-4 20 0,7-32-12,0 1-1,0 0 1,0 0-1,0 0 1,0-1-1,1 1 1,-1 0 0,0-1-1,1 1 1,-1 0-1,1-1 1,0 1-1,0 0 1,0-1 0,-1 1-1,1-1 1,1 0-1,-1 1 1,0-1-1,0 0 1,0 1 0,1-1-1,-1 0 1,1 0-1,-1 0 1,1 0-1,-1-1 1,1 1 0,-1 0-1,1-1 1,0 1-1,-1-1 1,3 1-1,6 1 66,0 0 0,1-1-1,-1 0 1,15-1 0,-19 0-86,35-3 477,-26 1-483,0 1 0,15 1 0,-26 0 53,-1 0 0,1 0 0,0 1-1,-1 0 1,1 0 0,-1 0 0,1 0-1,-1 0 1,0 1 0,1 0 0,-1-1-1,0 1 1,4 3 0,-1 5-1657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04.2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17 3072,'0'-1'25,"0"1"-1,-1 0 1,1 0-1,0 0 1,0 0 0,0 0-1,0 0 1,0 0-1,0 0 1,0 0 0,0 0-1,0 0 1,0-1-1,0 1 1,0 0 0,0 0-1,0 0 1,0 0-1,0 0 1,0 0 0,0 0-1,0 0 1,0 0-1,0-1 1,0 1 0,0 0-1,0 0 1,0 0-1,0 0 1,0 0 0,1 0-1,-1 0 1,0 0-1,0 0 1,0 0 0,0 0-1,0 0 1,0 0-1,0-1 1,0 1 0,0 0-1,0 0 1,0 0-1,0 0 1,1 0 0,-1 0-1,0 0 1,0 0-1,0 0 1,0 0 0,0 0-1,0 0 1,0 0-1,0 0 1,0 0 0,1 0-1,-1 0 1,0 0-1,11-3 953,15-1 499,4 2-338,48 4 0,-14 1-417,-10 0-400,-40-1-121,1-1 1,0-1-1,0 0 0,16-2 1,-2-10-4233,-19 12 160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07.7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76 464 1888,'3'0'3209,"-6"8"-3026,-16 19 380,-2 4 239,16-19-594,1 0-1,0 0 1,-3 20 0,-3 7-10,9-30-133,-1 0 0,1 0 0,0 0 0,1 0-1,1 16 1,-1-2 112,0-22-158,0 1-1,0-1 1,0 0 0,0 1 0,0-1 0,1 1-1,-1-1 1,0 0 0,1 1 0,-1-1 0,1 0-1,-1 1 1,1-1 0,-1 0 0,1 0 0,0 1 0,0-1-1,0 0 1,0 0 0,0 0 0,0 0 0,0 0-1,0 0 1,0 0 0,0-1 0,1 1 0,-1 0-1,0-1 1,0 1 0,3 0 0,-2-1 19,1 1 1,-1-1-1,1 0 1,0 0-1,-1 0 1,1 0-1,-1-1 1,1 1-1,-1-1 1,1 1-1,-1-1 1,1 0-1,-1 0 1,1 0-1,-1 0 1,3-2-1,13-11 54,-1 0 0,0-1 0,-1-1 0,14-17 0,-6 6 13,1-1-78,36-51 0,-61 78-44,1 0 0,0 0-1,-1 0 1,1 0 0,-1 0 0,1 0 0,-1-1 0,0 1 0,1 0 0,-1 0 0,0-1 0,0 1 0,0 0 0,0-2 0,0 3-95,-2 0 71,0 1 0,1-1 1,-1 1-1,0 0 0,0 0 1,1-1-1,-1 1 0,0 1 0,1-1 1,-1 0-1,1 0 0,0 1 1,-1-1-1,1 0 0,0 1 1,0-1-1,0 1 0,-2 2 0,0 1 52,0 1 0,0 0-1,0 0 1,-3 9 0,2-1 41,1-1 1,1 1 0,0 0-1,-1 21 1,3-30-27,0-1 0,1 1 0,-1 0 0,1-1 0,0 1 0,0-1 0,0 1 0,0-1 0,1 0 0,0 1-1,0-1 1,0 0 0,0 0 0,1 0 0,-1 0 0,1-1 0,5 6 0,-6-8 14,0 1-1,0-1 0,0 0 1,0 0-1,0 0 1,0 0-1,0 0 0,0 0 1,0 0-1,1-1 0,-1 1 1,0-1-1,0 1 1,1-1-1,-1 0 0,3 0 1,-1-1 15,0 1 0,1-1 1,-1 0-1,0 0 0,0-1 0,0 1 1,0-1-1,4-2 0,1-2 9,-1 1 1,1-2-1,-1 1 0,0-1 0,-1 0 0,10-12 0,-4 2-28,17-19 35,-18 23-83,-1 0-1,13-22 1,4-5-276,-18 33 332,-9 7-111,1-1-1,-1 1 0,0-1 0,1 0 1,-1 0-1,0 0 0,0 0 1,0 0-1,0 0 0,0 0 0,2-2 1,4 22-317,-5 3 512,-1 0 1,-2 22 0,0-5 45,0-30 658,2-22-326,10-17-440,-4 11-132,-3 11 34,-1 0 0,1 0 0,1 0 0,-1 1 0,1 0-1,0 0 1,1 0 0,8-8 0,1 1-284,0 1 0,25-16 0,-39 28 172,-1 1 138,1 1 0,-1-1 0,0 0 1,0 0-1,1 0 0,-1 0 0,0 1 0,1-1 0,-1 0 0,0 0 1,0 1-1,0-1 0,1 0 0,-1 1 0,0-1 0,0 0 1,0 0-1,0 1 0,1-1 0,-1 0 0,0 1 0,0-1 0,0 0 1,0 1-1,0-1 0,0 0 0,0 1 0,0-1 0,0 0 0,0 1 1,0-1-1,0 0 0,0 1 0,0-1 0,-1 1 0,-2 14-163,3-13 160,-1 4 9,0 1 0,1 0 0,0 7 0,0-8 0,0 0 0,0-1 0,-1 1 0,-2 9 0,1-5 67,0-1 0,0 1 0,1 0 0,0 18 507,-1-28-303,9-5 72,2-11-322,40-57-38,-41 63 7,0 0-1,0 1 1,2 0-1,18-14 1,-25 20-7,1 0-84,0 0-1,-1 1 1,1-1 0,0 1 0,7-2-1,-10 3 87,0 1-1,0 0 0,0 0 1,0 0-1,0-1 0,0 1 1,0 0-1,0 0 0,0 0 1,0 1-1,-1-1 0,1 0 1,0 0-1,0 0 0,0 1 1,0-1-1,0 0 0,0 1 1,0-1-1,0 1 0,-1-1 1,1 1-1,0-1 0,0 1 1,-1 0-1,1-1 0,0 1 1,-1 0-1,1 0 0,-1-1 1,1 1-1,0 2 0,5 7-28,-1 1-1,-1 1 1,0-1 0,0 0-1,3 23 1,-2-15 50,0 7-39,-5-24 6,0 0 92,0 0 0,0 0-1,0 1 1,0-1-1,1 0 1,-1 0-1,1 0 1,1 4 0,0 0-126,0-4 47,-1 1 1,0 0-1,0-1 0,1 1 0,0-1 1,-1 0-1,5 4 0,4 1 91,-8-7-78,7 6 800,-8-6-780,-1-1 1,0 1 0,1-1-1,-1 1 1,0-1-1,1 1 1,-1-1 0,0 1-1,0-1 1,0 0 0,1 1-1,-1-1 1,0 1-1,0-1 1,0 0 0,0 0-1,0-2 10,2-4-13,0 0 34,0 0 0,-1 0 1,0 0-1,0-11 0,-1-112-402,0 129 335,0 1-1,0-1 1,0 1-1,0-1 1,0 1 0,0-1-1,0 1 1,0 0-1,1-1 1,-1 1 0,0-1-1,0 1 1,0-1-1,1 1 1,-1-1 0,0 1-1,1 0 1,-1-1-1,0 1 1,1 0 0,-1-1-1,0 1 1,1 0-1,-1-1 1,0 1 0,1 0-1,-1 0 1,1-1-1,-1 1 1,1 0 0,-1 0-1,1 0 1,-1 0 0,1 0-1,-1 0 1,1 0-1,-1 0 1,1 0 0,-1 0-1,0 0 1,1 0-1,-1 0 1,1 0 0,-1 0-1,1 0 1,0 1-1,23 8-390,-21-8 311,1 1 82,-1 0-1,1 0 0,-1 0 0,0 0 0,0 0 0,0 1 1,0 0-1,0-1 0,0 1 0,-1 0 0,5 7 1,8 8 2,19 28-99,-25-27 271,-4-8-73,-5-9 111,14 13-159,-9-8-12,4 3 7,-5-9-16,-2 0-3,6 2 8,-6-2-65,0 0 32,0-1 42,0 1-1,0-1 1,0 1-1,0-1 1,0 0-1,0 0 1,0 0-1,0 0 1,0 0-1,0 0 1,0 0-1,0-1 1,0 1-1,0-1 0,0 1 1,0-1-1,0 0 1,-1 0-1,1 0 1,0 0-1,0 0 1,-1 0-1,1-1 1,0 1-1,-1 0 1,0-1-1,3-2 1,22-31 198,-21 26-166,-3 6-28,0 0 0,0-1 0,0 1 0,0-1 0,-1 1 1,0-1-1,1 0 0,-2 1 0,1-1 0,0 0 0,-1 0 0,1 0 0,-1 0 0,0 1 0,-1-7 0,0 6-88,0 0-1,-1-1 1,1 1 0,-1 0 0,0 0 0,0 0-1,-5-7 1,7 10 31,-1 0-1,1 0 0,-1 1 1,1-1-1,-1 0 1,1 1-1,-1-1 1,1 0-1,-1 1 1,0-1-1,1 1 1,-1-1-1,0 1 0,0-1 1,1 1-1,-1 0 1,0-1-1,0 1 1,1 0-1,-1 0 1,0-1-1,0 1 1,0 0-1,0 0 0,1 0 1,-1 0-1,0 0 1,0 0-1,0 0 1,0 0-1,0 1 1,1-1-1,-1 0 1,0 0-1,0 1 0,0-1 1,1 0-1,-1 1 1,0-1-1,1 1 1,-1-1-1,0 1 1,1-1-1,-1 1 1,0 0-1,1-1 0,-1 1 1,0 1-1,-7 8-229,5-8 210,1 1 0,0-1 0,0 1-1,0-1 1,0 1 0,0 0-1,1 0 1,-1 0 0,1 0 0,0 0-1,0 0 1,0 0 0,0 0 0,0 0-1,1 1 1,-1 5 0,1 1 61,1-1-1,0 1 1,0-1 0,1 1 0,0-1 0,7 18 0,-8-23 18,1 0 0,0-1 1,0 1-1,1 0 1,-1-1-1,1 1 1,-1-1-1,1 1 0,0-1 1,0 0-1,0-1 1,1 1-1,-1 0 0,1-1 1,0 0-1,-1 0 1,8 3-1,-7-4 12,0 0 1,0-1-1,-1 1 1,1-1-1,0 0 1,0 0-1,0 0 0,-1-1 1,1 1-1,0-1 1,0 0-1,-1 0 1,7-3-1,5-2 166,26-17-1,-35 19-199,79-45 202,-17 10 280,87-64 0,-147 96-494,0 1 0,-1-1 0,0 0 0,0-1 1,0 0-1,-1 0 0,0 0 0,-1-1 0,0 1 1,0-1-1,-1-1 0,0 1 0,0-1 0,2-10 1,2-19-6,8-70 0,-15 83-117,0 0 0,-2 0 0,-7-47 0,8 71 43,-1-1 0,1 1 1,-1-1-1,0 0 1,0 1-1,0-1 1,0 1-1,-3-4 0,4 5 55,-1 1-1,1-1 0,-1 1 0,1 0 0,-1-1 0,0 1 0,1-1 0,-1 1 0,1 0 0,-1 0 0,0-1 0,1 1 1,-1 0-1,0 0 0,1 0 0,-1 0 0,0 0 0,1 0 0,-1 0 0,0 0 0,1 0 0,-1 0 0,0 0 1,1 0-1,-1 0 0,1 0 0,-1 1 0,0-1 0,1 0 0,-1 0 0,1 1 0,-1-1 0,0 1 0,1-1 0,-1 0 1,1 1-1,-1-1 0,1 1 0,0-1 0,-2 2 0,-7 7-88,0 1 0,1 0 1,0 0-1,1 0 0,0 1 0,0 1 0,-5 14 0,-32 90 187,43-113-59,-9 26 442,2 1 0,-9 50 1,16-72-371,0 1 1,1-1 0,0 1-1,0 0 1,1-1 0,0 1 0,1-1-1,0 1 1,0-1 0,0 0-1,1 0 1,1 0 0,-1 0 0,7 10-1,-3-6 51,1-1 0,0 0 0,1-1 0,0 0 0,1 0 0,0-1 1,0 0-1,19 12 0,-4-8-61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0.0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0 332 3072,'4'-5'342,"-1"1"1,1 0-1,0 0 0,0 0 1,0 1-1,0 0 0,1-1 1,8-3-1,-7 3-70,-1 0 1,1 0-1,0 0 0,-1 0 0,9-10 0,71-100 1056,-74 98-1166,7-19 0,2-2-272,-18 35 101,-1-1 0,0 1 1,0 0-1,0-1 0,-1 1 1,1-1-1,0-3 0,-1 5-113,0 9-129,-1-3 295,0 0 0,1 0 0,-1 1 0,1-1 0,1 0 0,-1 1 0,1-1 1,0 0-1,0 0 0,0 0 0,1 0 0,4 9 0,-5-11 6,0-1 1,1 1 0,-1-1 0,1 1-1,0-1 1,0 0 0,0 0-1,0 0 1,0 0 0,0 0-1,1 0 1,-1-1 0,0 1-1,1-1 1,0 1 0,-1-1-1,1 0 1,0 0 0,-1 0 0,1-1-1,0 1 1,0 0 0,0-1-1,3 0 1,2 0 51,-1-1 0,1 0 0,-1 0 0,0-1 0,1 0 0,-1 0 0,0-1 0,7-3 0,8-6 143,23-15 0,-8 4-74,-30 19-174,108-57-581,-115 61 561,1-1-1,0 1 1,0-1 0,0 1-1,0 0 1,0 0 0,-1-1-1,1 1 1,0 0-1,0 0 1,0 0 0,0 0-1,0 0 1,0 0 0,0 0-1,0 0 1,0 0 0,0 0-1,-1 1 1,3 0 0,-3-1 4,1 1 0,-1-1 0,1 1 0,-1-1 1,1 1-1,-1 0 0,0-1 0,1 1 0,-1-1 0,0 1 1,1 0-1,-1 0 0,0-1 0,0 1 0,0 0 1,0-1-1,0 1 0,0 0 0,0 1 0,0 4 79,-1 0-1,0 0 0,0 1 0,-4 9 0,2-7 176,1 0 0,-1 0-1,2 1 1,-1-1 0,0 12-1,24-28 1270,47-33-1056,-37 21-649,-23 14 120,-1-1 1,13-4 0,-15 8 65,-2 0-128,0 0 0,-1 1 1,1 0-1,0 0 0,0 0 0,-1 0 0,7 0 0,-9 1-91,0 2 63,0 5 161,0 1 0,0-1-1,0 0 1,-1 13 0,0-15 40,0-4-4,0 0 0,0 0 1,0 0-1,1 0 1,-1 0-1,0 0 1,1 0-1,-1 0 1,1-1-1,-1 1 0,1 0 1,0 0-1,-1-1 1,1 1-1,-1 0 1,1 0-1,0-1 1,0 1-1,0-1 0,-1 1 1,1-1-1,0 1 1,0-1-1,0 0 1,0 1-1,0-1 0,0 0 1,-1 0-1,3 1 1,0-1 64,0 1 1,0 0 0,1-1-1,-1 0 1,0 0 0,5 0-1,1-3 36,-1 1 1,1-1-1,13-7 0,0 0 79,120-51 13,-127 56-231,-12 4-14,0 0-1,0 0 1,0 0-1,0-1 0,6-2 1,-9 4 20,0 0-1,0 0 1,0 0 0,0 0 0,0 0 0,0 0-1,0-1 1,0 1 0,1 0 0,-1 0 0,0 0-1,0 0 1,0 0 0,0 0 0,0 0-1,0 0 1,0 0 0,0-1 0,0 1 0,0 0-1,0 0 1,0 0 0,0 0 0,0 0 0,0 0-1,0 0 1,0-1 0,0 1 0,0 0-1,0 0 1,0 0 0,0 0 0,0 0 0,0 0-1,0 0 1,0-1 0,0 1 0,0 0 0,0 0-1,0 0 1,-6-2-142,-5 1-25,2 3 49,0 0 1,0 1-1,0 1 1,1-1-1,-1 1 1,1 1-1,0 0 0,1 0 1,-1 0-1,1 1 1,-11 10-1,17-14 128,0-1 0,-1 1-1,1-1 1,0 1 0,0 0-1,0 0 1,0 0 0,0-1-1,1 1 1,-1 0-1,0 0 1,1 0 0,0 0-1,-1 2 1,1-3 14,0 0-1,0 0 1,0 0-1,1-1 0,-1 1 1,0 0-1,0-1 1,0 1-1,1 0 1,-1 0-1,1-1 1,-1 1-1,0 0 1,1-1-1,-1 1 1,1-1-1,-1 1 1,1-1-1,-1 1 0,1-1 1,0 1-1,-1-1 1,1 1-1,0-1 1,-1 0-1,1 1 1,0-1-1,-1 0 1,1 0-1,0 1 1,0-1-1,-1 0 0,1 0 1,0 0-1,0 0 1,-1 0-1,1 0 1,1 0-1,10-1 107,0-1-1,0 0 1,0-1-1,-1 0 1,1 0 0,-1-1-1,0-1 1,0 0-1,0 0 1,-1-1-1,13-10 1,-20 15-129,1-3-140,1 0-1,0 1 1,0 0 0,0 0 0,1 0 0,-1 1-1,1-1 1,9-1 0,-15 6 44,0 0 0,1 0 1,-1 0-1,0 0 0,0 0 0,0 0 1,0 0-1,-1 2 0,0 5-33,-1 1-1,-1-1 0,-5 15 1,-3 6 32,-12 53 47,6-19 265,-2 0 1,-34 72-1,46-122 36,0-1 0,-1 0 0,-1-1 0,0 0 0,0 0 0,-1-1 0,-22 18 0,31-27-176,-1-1 0,0 1 0,0-1-1,0 1 1,0-1 0,0 0 0,0 0-1,0 0 1,0 0 0,0-1 0,-1 1 0,1 0-1,0-1 1,0 0 0,-1 1 0,1-1-1,-5 0 1,6-1-41,-1 0-1,1 0 0,-1 0 1,0 1-1,1-1 0,-1-1 1,1 1-1,0 0 0,-1 0 1,1 0-1,0-1 0,0 1 1,0-1-1,0 1 0,0-1 1,0 1-1,0-1 0,0 0 1,1 1-1,-1-1 0,1 0 1,-1 1-1,1-4 0,-3-7 10,2 1 0,-1 0 1,2-1-1,-1 1 0,2-1 0,0 1 0,0-1 0,4-13 0,1 0-29,1 0-1,16-38 0,-16 48-334,1 1 0,0 1 0,17-25 0,36-31-4319,-53 61 3730,10-12-3223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0.4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 8 4800,'-30'-8'2176,"30"12"-1888,12 4-864,9 3-608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7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1410 5632,'0'1'59,"-1"-1"1,1 0-1,0 0 1,0 0-1,0 0 1,-1 0 0,1 0-1,0 0 1,0 0-1,0 0 1,-1-1-1,1 1 1,0 0-1,0 0 1,0 0-1,0 0 1,-1 0-1,1 0 1,0 0-1,0 0 1,0 0-1,0-1 1,-1 1-1,1 0 1,0 0 0,0 0-1,0 0 1,0-1-1,0 1 1,0 0-1,-1 0 1,1 0-1,0 0 1,0-1-1,0 1 1,0 0-1,0 0 1,0 0-1,0-1 1,0 1-1,0 0 1,0 0 0,0 0-1,0-1 1,0 1-1,0 0 1,0 0-1,0 0 1,0-1-1,0 1 1,0 0-1,1 0 1,-1 0-1,0-1 1,0 1-1,0 0 1,0 0-1,0 0 1,0 0-1,1 0 1,-1-1 0,0 1-1,0 0 1,0 0-1,0 0 1,1 0-1,11-13 2678,9-7-153,20-26-1,38-65-1110,173-226 111,-248 332-1579,204-283-85,-154 203-5,35-49 77,-64 98 65,53-54 0,-46 60-55,2 0-1,2 2 1,0 2-1,1 2 1,2 1 0,48-22-1,-72 39-4,1-1 0,33-7 0,-46 13-17,1 0 0,0 1 0,0-1 1,-1 1-1,1 0 0,0 0 0,0 0 0,0 0 1,-1 1-1,1-1 0,0 1 0,-1 0 0,1 0 1,0 1-1,-1-1 0,1 1 0,-1 0 0,0 0 1,5 3-1,-7-3 1,1 0 1,-1-1-1,0 2 0,1-1 1,-1 0-1,0 0 1,0 0-1,0 0 1,-1 1-1,1-1 0,0 0 1,-1 1-1,0-1 1,1 1-1,-1-1 1,0 1-1,0-1 0,0 0 1,-1 1-1,0 3 1,0 2 23,-1 0 1,-1 1-1,1-1 1,-7 13-1,1-7 132,-1 1-1,-1-2 1,0 1 0,-1-2-1,0 1 1,-1-1 0,-14 11-1,13-13 16,0 0-1,0-1 1,-1-1-1,0 0 1,0 0-1,-1-2 1,0 1-1,-19 3 1,27-7-155,-1-2-1,1 1 1,-1-1 0,0 0-1,0-1 1,0 0 0,0 0 0,1 0-1,-1-1 1,0-1 0,0 1 0,1-1-1,-1 0 1,1-1 0,0 0-1,-1 0 1,1 0 0,-10-8 0,11 6-527,1 0 0,0-1 0,0 1 1,0-1-1,1 0 0,0-1 0,0 1 1,-5-12-1,3-2-1443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0.8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16 8224,'-16'-8'4960,"19"5"-6144,7-2 704,28 10-7808,-16 3 6176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3.0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301 6 1824,'-1'0'127,"0"-1"1,0 0 0,-1 1-1,1-1 1,0 1-1,0-1 1,0 1-1,0 0 1,-1-1-1,1 1 1,0 0-1,0 0 1,0 0-1,-1 0 1,1 0-1,0 0 1,0 0-1,-1 0 1,1 1-1,-2 0 1,-29 10 735,21-7-394,-2 2-222,0 0-1,0 1 0,1 0 0,0 1 0,-13 10 0,3 1 280,-31 33-1,45-43-422,1 0 0,0 1 0,0 0 0,0 0 0,2 0 0,-1 1 0,1 0 0,1 0 0,-6 20 0,10-29-84,-1 0-1,1-1 1,0 1 0,-1 0 0,1 0 0,0-1-1,0 1 1,0 0 0,1-1 0,-1 1 0,0 0-1,1 0 1,-1-1 0,1 1 0,-1-1 0,1 1-1,0 0 1,0-1 0,0 0 0,0 1 0,0-1-1,0 1 1,0-1 0,0 0 0,0 0 0,1 0 0,1 2-1,0-1 49,1-1 0,0 1 0,0-1 0,0 0 0,0 0 1,0 0-1,0 0 0,0-1 0,0 1 0,7-1 0,-1-1 43,0 0 1,0 0 0,0-1 0,0 0-1,12-5 1,48-21 114,-66 26-202,4-1 21,-1-1 0,1 0 0,-1 0 0,0-1 0,-1 0 0,1 0 0,-1-1 0,9-9 0,-13 12-32,0 1 0,0 0 0,-1-1 0,1 1 0,-1-1 0,1 0 0,-1 1 0,0-1 0,0 0 0,0 0 0,0 0 0,0 0 0,-1 0 0,0 0 0,1 0 0,-1 0 0,0 0 0,0 0 0,-1 0 0,1 0 0,-1 0 0,1 0 0,-1 1 0,0-1 0,0 0 0,-2-3 0,-1-2-49,-1 1 1,0-1 0,0 1 0,0 0 0,-1 1-1,-11-11 1,13 14 12,0 0 1,1 0-1,-1 0 0,0 1 0,0 0 0,-1 0 1,1 0-1,0 0 0,-1 1 0,1-1 0,-1 1 1,1 0-1,-10 0 0,13 1 13,1 0 0,-1 0 0,1-1 0,-1 1 0,0 0 0,1 0 0,-1 0 1,1 0-1,-1 0 0,1 1 0,-1-1 0,1 0 0,-1 0 0,0 0 0,1 0 0,-1 1 0,1-1 0,-1 0 0,1 0 0,-1 1 0,1-1 1,-1 0-1,1 1 0,0-1 0,-1 1 0,1-1 0,-1 1 0,1-1 0,0 0 0,0 1 0,-1-1 0,1 1 0,0 0 0,0 0-245,0 0 0,0-1 0,1 1 0,-1 0 0,1 0 0,-1-1 0,1 1 0,-1 0 0,1-1 0,-1 1 0,1 0 0,-1-1 0,1 1-1,0-1 1,-1 1 0,1-1 0,0 1 0,0-1 0,-1 0 0,1 1 0,0-1 0,0 0 0,1 1 0,11 3-2112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3.6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84 0 2304,'0'0'21,"0"0"1,-1 0-1,1 0 0,0 0 1,0 0-1,0 0 1,0 0-1,0 0 0,0 0 1,-1 1-1,1-1 0,0 0 1,0 0-1,0 0 0,0 0 1,0 0-1,0 0 1,0 0-1,-1 0 0,1 0 1,0 1-1,0-1 0,0 0 1,0 0-1,0 0 1,0 0-1,0 0 0,0 0 1,0 1-1,0-1 0,0 0 1,0 0-1,0 0 0,0 0 1,0 0-1,0 1 1,0-1-1,0 0 0,0 0 1,0 0-1,0 0 0,0 0 1,0 1-1,0-1 1,0 0-1,0 0 0,-2 8 1322,1-5-887,0 0 0,0 1 0,0-1 0,1 0 0,-1 1 0,1 4 0,-3 13 191,-17 46 201,3 1 0,-11 86 0,25-131-785,1 0 0,2 1 0,0-1 0,5 30 0,-5-50-15,1 0 0,-1 0 0,1 0 0,0 0 1,0 0-1,0-1 0,1 1 0,-1 0 0,1-1 0,-1 1 0,1-1 0,0 1 0,0-1 0,0 0 1,0 0-1,0 0 0,0 0 0,1 0 0,-1-1 0,5 3 0,-2-2 19,-1-1 0,1 1-1,-1-1 1,1 0 0,0 0-1,-1-1 1,1 0 0,0 0-1,0 0 1,0 0 0,-1 0 0,7-2-1,8-2-3,49-10-639,-58 11-1219,0-1 0,13-6 0,-15 5-306,-2-6-790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3.9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15 201 2496,'-2'-2'171,"-10"-14"383,12 16-500,0-1 0,0 0 0,0 1 1,-1-1-1,1 1 0,0-1 0,0 0 0,0 1 0,0-1 0,0 0 0,0 1 0,0-1 0,0 0 0,1 1 0,-1-1 0,0 1 0,0-1 0,0 0 0,1 1 0,-1-1 0,0 1 0,1-1 0,-1 1 0,0-1 0,1 1 0,-1-1 0,1 1 0,-1-1 0,1 0 1,12-10 1228,-9 6-931,1 1 1,0 0-1,0 0 0,0 0 0,11-5 1,13-5-107,98-42 405,-104 48-834,0 0 0,1 2 0,40-6 0,-54 10-693,0 0 0,13-5 1,3 0-1735,-9 6 786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4.3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1 2816,'-1'8'962,"0"1"-1,0-1 1,-1 1-1,-2 8 1,-1 2-218,-23 139 1664,-11 48-832,37-197-1294,0 0 1,1 0 0,0 18-1,2-27-204,0 0 0,0 0-1,0 0 1,0-1 0,0 1 0,0 0-1,0 0 1,-1 0 0,1-1-1,0 1 1,0 0 0,0-1 0,1 0-1,14-10-313,1 0 0,-2-1 1,0-1-1,18-18 0,-5 3 34,-27 28 203,3-4-106,1-1 0,0 2 0,0-1 0,0 0 0,9-4 0,-13 8 85,0 0 0,0-1 1,0 1-1,0-1 0,0 1 0,0 0 1,0 0-1,0 0 0,0 0 0,0 0 0,0 0 1,0 0-1,0 0 0,0 0 0,0 0 0,0 0 1,0 1-1,0-1 0,0 0 0,0 1 1,0-1-1,0 1 0,0-1 0,0 1 0,0 0 1,0-1-1,0 1 0,-1 0 0,1 0 1,0-1-1,-1 1 0,1 0 0,0 0 0,-1 0 1,1 0-1,-1 0 0,1 0 0,-1 0 1,0 0-1,1 2 0,2 4 120,-1 1 0,0-1 0,-1 1 0,0 0 0,0 0 0,0 0 0,-2 11 0,-8 58 1073,8-71-1146,-2 6-27,2-11 43,1 1 0,-1-1 0,1 0 0,0 0 0,-1 0 0,1 0 0,0 0-1,0 1 1,-1-1 0,1 0 0,0 0 0,0 0 0,1 1 0,-1-1 0,0 0 0,0 0 0,0 0 0,2 3 0,16 9-7504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4.9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1 153 2656,'7'-4'2907,"47"-23"404,-47 22-3138,0 1 0,-1-1 0,1 0 0,-1 0 0,-1-1 0,9-10 0,-12 14-145,0 0-1,-1-1 1,1 1-1,-1-1 1,0 1 0,0-1-1,0 1 1,0-1-1,-1 0 1,1 0 0,-1 1-1,1-1 1,-1 0-1,0 0 1,0 1 0,0-1-1,0 0 1,-1 0-1,1 0 1,-1 1-1,0-1 1,-1-4 0,2 6-41,-1 1 0,1-1 1,0 1-1,0-1 1,0 1-1,-1-1 0,1 0 1,0 1-1,-1-1 0,1 1 1,-1-1-1,1 1 1,0 0-1,-1-1 0,1 1 1,-1-1-1,1 1 1,-1 0-1,1-1 0,-1 1 1,1 0-1,-2-1 0,1 1 4,1 0 0,-1 1-1,1-1 1,-1 0 0,1 0-1,-1 0 1,1 1 0,-1-1-1,1 0 1,-1 0-1,1 1 1,-1-1 0,1 0-1,-1 1 1,1-1 0,-1 1-1,1-1 1,0 0 0,-1 1-1,-2 4 10,0-1-1,1 1 1,0-1-1,-2 6 1,-3 6 329,1 1 0,1-1 0,0 1 0,2 1 0,0-1 0,-2 35 1,5-50-310,0 0 1,0 0-1,0 1 1,1-1 0,-1 0-1,1 0 1,-1 1-1,1-1 1,0 0-1,0 0 1,0 0 0,0 0-1,0 0 1,0 0-1,0 0 1,1-1-1,-1 1 1,3 2 0,-2-2 45,0-1 0,1 1 0,0-1 0,-1 1 0,1-1 0,0 0 0,0 0 1,0 0-1,-1 0 0,1 0 0,0-1 0,4 1 0,1-1 85,0 0 1,1 0-1,-1-1 0,0 0 0,0-1 0,0 0 1,-1 0-1,1 0 0,11-6 0,46-30 262,-23 13-500,-11 5-56,-24 15 3,1-1 0,0 1 0,1 1-1,-1 0 1,1 0 0,-1 0 0,12-2 0,-18 6 110,0 0 0,0 0 0,0 0 1,0 0-1,0 0 0,1 0 0,-1 0 1,0 0-1,0 1 0,0 0 0,0-1 1,0 1-1,0 0 0,0 0 0,0 0 1,3 2-1,0 1 133,-1 0 0,1 0 0,-1 0-1,5 8 1,-6-8 37,-1-1-1,1 1 1,1-1-1,-1 1 1,0-1-1,1 0 1,0 0-1,6 3 1,-9-5-168,1-1 1,0 1 0,0-1-1,-1 0 1,1 0 0,0 0 0,0 0-1,-1 0 1,1 0 0,0 0-1,0 0 1,-1-1 0,1 1 0,0 0-1,-1-1 1,1 0 0,0 1-1,-1-1 1,2-1 0,2-1-1077,0 0 1,0-1-1,0 1 0,6-7 1,10-11-4017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17.5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134 311 1728,'-1'-1'124,"1"1"0,-1-1-1,0 0 1,0 0 0,0 0 0,1-1 0,-1 1 0,1 0 0,-1 0-1,1 0 1,-1 0 0,1-1 0,-1 1 0,1 0 0,0 0 0,0-1-1,0-1 1,0 2-55,0 1-1,0 0 0,0 0 1,0-1-1,0 1 1,0 0-1,0 0 1,0-1-1,0 1 0,0 0 1,0 0-1,0-1 1,0 1-1,0 0 1,0 0-1,-1-1 0,1 1 1,0 0-1,0 0 1,0-1-1,0 1 1,0 0-1,-1 0 0,1 0 1,0-1-1,0 1 1,0 0-1,-1 0 0,1 0 1,0 0-1,0 0 1,-1-1-1,1 1 1,0 0-1,0 0 0,-1 0 1,1 0-1,0 0 1,-12 5 1485,-9 13-657,10-1-639,0 1 1,1 0-1,0 1 0,2 0 0,1 0 1,-10 36-1,14-44-180,-5 25 150,7-33-156,1-1 0,0 1 0,0 0 0,0-1 0,0 1 0,0 0 0,0-1 0,1 1 0,-1 0 1,2 2-1,-2-4-42,0-1 1,1 0 0,-1 1 0,0-1-1,1 1 1,-1-1 0,0 0 0,1 1-1,-1-1 1,0 0 0,1 0 0,-1 1-1,1-1 1,-1 0 0,1 0 0,-1 0-1,1 1 1,-1-1 0,1 0-1,-1 0 1,0 0 0,1 0 0,-1 0-1,1 0 1,-1 0 0,1 0 0,-1 0-1,2 0 1,12-4 290,-14 4-301,5-2 38,0-1 0,-1 1 0,1-1 1,-1 0-1,0 0 0,0 0 0,0 0 1,5-6-1,27-37 115,-13 16-156,-12 17-43,15-17-215,-25 28 196,1 1 0,-1 0 0,1-1 0,-1 1 0,1 0 0,0 0 0,0 0 0,0 0 0,0 0 0,0 1 1,0-1-1,0 0 0,0 1 0,0 0 0,2-1 0,-3 1 19,0 1 1,-1-1-1,1 0 1,0 1-1,0-1 1,-1 1 0,1-1-1,0 1 1,-1-1-1,1 1 1,0 0 0,-1-1-1,1 1 1,-1 0-1,1 0 1,-1-1-1,1 1 1,-1 0 0,0 0-1,1-1 1,-1 1-1,0 0 1,0 1-1,2 2-62,18 48-432,-15-38 697,0 0-1,1 0 1,14 25 0,-20-38-151,1 0 1,-1-1-1,0 1 1,1-1-1,-1 1 1,1 0-1,-1-1 1,0 1 0,1-1-1,-1 1 1,1-1-1,-1 1 1,1-1-1,0 0 1,-1 1-1,1-1 1,-1 0-1,1 1 1,0-1 0,-1 0-1,1 0 1,0 0-1,-1 1 1,1-1-1,0 0 1,-1 0-1,1 0 1,0 0-1,0 0 1,-1 0 0,1 0-1,1-1 1,-1 0 56,0 1 1,1-1-1,-1 0 1,0-1 0,0 1-1,0 0 1,0 0-1,0 0 1,0-1-1,0 1 1,0 0 0,1-3-1,4-7 97,0 0 1,-1-1-1,0 0 0,3-15 1,-4 14-191,-1 0-66,1 0 0,-2 0-1,2-23 1,-4 33 18,0 1 0,0 0 1,0-1-1,0 1 0,0 0 1,1-1-1,-1 1 0,1 0 0,-1-1 1,1 1-1,0 0 0,0 0 0,0 0 1,0-1-1,0 1 0,3-3 1,-1 5-530,29 17 139,-24-12 448,0-1 0,0 1 0,0-2 0,9 4 0,-8-5 64,0-1 0,-1 1 0,1-2 1,0 1-1,0-1 0,0-1 0,0 1 0,0-1 0,0-1 0,0 0 1,-1 0-1,1-1 0,-1 0 0,14-7 0,-16 8-6,-1-1 0,0 0 1,0 0-1,-1 0 0,1-1 0,0 0 0,-1 0 0,0 0 0,0 0 0,0 0 1,-1-1-1,0 0 0,1 0 0,-2 0 0,1 0 0,0 0 0,-1 0 0,0-1 1,0 1-1,-1-1 0,0 1 0,0-1 0,1-9 0,-2 13-95,0 0 0,0 1-1,-1-1 1,1 1 0,0-1 0,-1 0-1,1 1 1,-1-1 0,1 1-1,-1-1 1,0 1 0,1-1 0,-1 1-1,0 0 1,0-1 0,0 1 0,0 0-1,0 0 1,0 0 0,-1 0 0,-1-2-1,2 3 6,0-1 0,0 1 0,0-1-1,0 1 1,0 0 0,-1-1 0,1 1-1,0 0 1,0 0 0,0 0 0,-1 0 0,1 0-1,0 0 1,0 0 0,0 0 0,-1 0-1,1 1 1,0-1 0,0 0 0,0 1 0,0-1-1,0 1 1,0 0 0,0-1 0,0 1-1,0 0 1,0-1 0,0 1 0,-1 1 0,-2 2-7,0 1 0,0-1 0,1 1 0,0 0 0,-1 0 0,2 0 0,-1 0 0,1 1 0,-1-1 0,1 1 0,1 0 1,-1-1-1,1 1 0,0 0 0,1 0 0,-1 0 0,1 0 0,0 0 0,1-1 0,-1 1 0,1 0 0,0 0 0,1 0 0,-1-1 1,4 9-1,-3-8 88,1-1 0,-1 0 1,1 1-1,0-1 1,0 0-1,0-1 0,1 1 1,0 0-1,0-1 0,0 0 1,0 0-1,1 0 1,-1-1-1,1 1 0,0-1 1,0 0-1,0-1 1,0 1-1,1-1 0,-1 0 1,1 0-1,0-1 0,-1 1 1,1-1-1,10 0 1,-6-1 23,0-1 0,0-1 0,-1 0 1,1 0-1,-1 0 0,1-1 0,-1-1 1,0 0-1,0 0 0,0-1 1,9-6-1,2-3-50,-1-1 0,-1 0-1,24-27 1,-32 33 2,-8 7-27,1 0-1,-1 0 0,0 0 0,0 0 0,-1-1 1,1 1-1,0 0 0,2-6 0,-4 8 2,0 0-1,0 0 0,0 0 1,0 0-1,0 0 1,0 0-1,0 0 1,0 0-1,0 0 0,0-1 1,1 1-1,-1 0 1,0 0-1,0 0 0,0 0 1,0 0-1,0 0 1,0-1-1,0 1 0,0 0 1,0 0-1,0 0 1,0 0-1,0 0 1,0 0-1,0-1 0,0 1 1,0 0-1,0 0 1,-1 0-1,1 0 0,0 0 1,0 0-1,0 0 1,0-1-1,0 1 0,0 0 1,0 0-1,0 0 1,0 0-1,0 0 1,0 0-1,-1 0 0,1 0 1,0 0-1,0 0 1,0 0-1,0 0 0,0-1 1,0 1-1,-1 0 1,1 0-1,0 0 0,0 0 1,0 0-1,0 0 1,0 0-1,0 0 1,-1 0-1,1 0 0,0 0 1,0 0-1,0 1 1,0-1-1,0 0 0,0 0 1,0 0-1,-1 0 1,1 0-1,-8 5-143,-14 19 144,2 1 0,1 1-1,-18 35 1,33-55 44,1 1 0,0-1-1,-4 11 1,7-14 14,-1-1 0,0 0-1,1 1 1,-1-1 0,1 0-1,0 1 1,0-1 0,0 0 0,0 1-1,0-1 1,0 1 0,0-1-1,2 4 1,-2-5-38,1-1 1,-1 1-1,0-1 0,1 1 0,-1-1 0,1 0 0,-1 1 1,1-1-1,-1 0 0,1 1 0,-1-1 0,1 0 1,-1 1-1,1-1 0,-1 0 0,1 0 0,0 0 1,-1 0-1,1 0 0,-1 0 0,1 1 0,0-1 0,-1 0 1,1-1-1,-1 1 0,1 0 0,-1 0 0,1 0 1,0 0-1,-1 0 0,1-1 0,-1 1 0,1 0 0,-1 0 1,2-1-1,19-13 423,-20 14-423,6-6 31,-1 0 1,0-1-1,0 1 0,6-10 1,-8 10-95,1 0 0,0 0 1,0 1-1,0-1 0,12-8 0,-16 14 21,-1-1 0,0 1 0,1 0 0,-1 0 0,1 0 0,-1-1-1,1 1 1,-1 0 0,0 0 0,1 0 0,-1 0 0,1 0 0,-1 0-1,1 0 1,-1 0 0,1 0 0,-1 0 0,1 0 0,-1 0 0,1 0-1,-1 0 1,1 0 0,-1 0 0,1 1 0,-1-1 0,0 0 0,1 0-1,-1 0 1,1 1 0,0 0 0,0 0-5,0 0 1,0 1-1,0-1 1,0 0-1,0 1 0,0-1 1,-1 1-1,1 0 0,0 1 1,1 4-17,0 1 0,1 13 0,-1-13 88,0-1 0,1 1 1,-1-1-1,1 1 0,1-1 0,0 0 0,5 9 0,-9-16-34,1 1 14,-1-1 1,1 0 0,-1 0-1,1 0 1,-1 1-1,1-1 1,-1 0-1,1 0 1,-1 0-1,1 0 1,-1 0 0,1 0-1,-1 0 1,1 0-1,-1 0 1,1 0-1,-1 0 1,1 0-1,-1 0 1,1 0 0,-1 0-1,1-1 1,-1 1-1,0 0 1,1 0-1,-1 0 1,1-1 0,12-6 129,-6 1-121,-1 0-1,1 0 0,-1-1 0,0 0 1,0 0-1,8-14 0,23-51-340,-34 66 278,29-59-204,28-63 54,-52 107 170,0 0 0,-2-1 0,-1 1 0,4-28 1,-8 3-685,-3 39 26,-2 9 122,-4 11-229,2 2 593,0 0 0,1 0-1,1 1 1,-4 26 0,-2 69 464,7-60-154,0-24-52,-7 161 1309,10-187-1313,0 0 0,0 0 0,0 0 1,0 0-1,0 0 0,0 0 0,0 0 0,0-1 1,1 1-1,-1 0 0,0 0 0,0 0 0,1 0 1,-1 0-1,1 0 0,0 1 0,0-2-47,-1 0 0,0 0 1,1 1-1,-1-1 0,1 0 0,-1 0 0,0 0 0,1 0 0,-1 0 0,0 0 0,1 0 0,-1 0 1,1-1-1,-1 1 0,0 0 0,1 0 0,-1 0 0,0 0 0,1 0 0,-1-1 0,0 1 1,1 0-1,-1 0 0,0 0 0,1-1 0,-1 1 0,1-1 0,4-4 87,0-1 1,-1 0-1,6-7 0,-5 6-81,10-14-149,1 2-1,30-28 0,-39 41 11,0-1 1,1 1 0,0 1 0,0 0-1,1 0 1,0 0 0,-1 1 0,1 0-1,17-4 1,-25 8 97,-1 0-1,1 0 1,0 0-1,-1 0 1,1 0 0,0 0-1,-1 0 1,1 0-1,-1 0 1,1 0-1,0 0 1,-1 0-1,1 0 1,0 0 0,-1 1-1,1-1 1,-1 0-1,1 0 1,0 1-1,-1-1 1,1 0 0,-1 1-1,1-1 1,-1 1-1,1-1 1,-1 1-1,1-1 1,-1 1-1,0-1 1,1 1 0,-1-1-1,0 1 1,1-1-1,-1 1 1,0 0-1,0-1 1,0 1 0,1-1-1,-1 1 1,0 0-1,0-1 1,0 1-1,0 0 1,0-1-1,0 1 1,0 0 0,0-1-1,0 1 1,-1 0-1,1 0 1,-1 3 37,1 0 0,-1 0 1,0 0-1,-1 0 0,1 0 1,-3 6-1,-1-3 12,0 0 1,0 0-1,0 0 0,-1-1 1,0 0-1,0 0 0,-12 9 1,17-15-66,0 0 0,1 1 1,-1-1-1,0 1 0,0-1 1,1 1-1,-1 0 0,1-1 1,-1 1-1,0 0 0,1-1 0,-1 1 1,1 0-1,-1-1 0,1 1 1,0 0-1,-1 0 0,1 0 1,0-1-1,0 1 0,0 0 1,-1 0-1,1 0 0,0 1 1,0-1 9,1 1-1,-1-1 1,1 0 0,-1 1-1,1-1 1,0 0 0,-1 1-1,1-1 1,0 0 0,0 0 0,0 0-1,0 1 1,1 0 0,5 4 92,1 0 1,0 0-1,13 7 0,-16-11 14,15 9 332,-12-7-1796,0 1 1,0-1-1,7 7 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20.1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10 796 2720,'-1'0'45,"1"0"0,-1 0 0,1 0-1,0 0 1,-1 1 0,1-1 0,-1 0 0,1 0 0,0 0 0,-1 0 0,1 1 0,-1-1-1,1 0 1,0 0 0,-1 1 0,1-1 0,0 0 0,0 0 0,-1 1 0,1-1 0,0 0-1,0 1 1,-1-1 0,1 1 0,0-1 0,0 0 0,0 1 0,-1-1 0,1 1 0,0-1-1,0 0 1,0 1 0,0-1 0,0 1 0,0 0 0,19-9 3000,0-4-2714,-1-1-1,0-1 1,-1 0 0,0-1-1,-1-1 1,-1-1 0,16-21-1,165-281 38,-189 308-336,5-16 9,0 0 0,-2 0 0,0-1 0,-3-1 0,7-37 0,-12 56-43,0-1 0,-1 0 0,-1 0 1,1-1-1,-3-17 0,2 29-4,0 0 0,0-1 0,0 1 0,0 0 0,-1 0 0,1 0 1,0 0-1,0-1 0,0 1 0,0 0 0,0 0 0,0 0 0,0 0 0,0 0 0,0 0 0,0-1 0,-1 1 0,1 0 1,0 0-1,0 0 0,0 0 0,0 0 0,0 0 0,0 0 0,-1 0 0,1 0 0,0 0 0,0-1 0,0 1 0,0 0 1,-1 0-1,1 0 0,0 0 0,0 0 0,0 0 0,0 0 0,0 0 0,-1 0 0,1 0 0,0 0 0,0 1 0,0-1 1,0 0-1,-1 0 0,1 0 0,0 0 0,0 0 0,0 0 0,0 0 0,0 0 0,0 0 0,-1 0 0,1 1 0,0-1 0,0 0 1,0 0-1,0 0 0,0 0 0,0 0 0,0 0 0,0 1 0,0-1 0,0 0 0,-1 0 0,1 0 0,-8 12-97,7-11 101,-4 9 38,0-1-1,0 1 1,1 0 0,-6 21 0,-6 45 299,15-69-310,-3 18 89,1 1 1,1 0 0,2 0-1,1 0 1,1 0 0,0 0-1,14 50 1,-14-67-10,1 0 1,0 0-1,0-1 0,1 1 1,0-1-1,0 0 0,1 0 1,0 0-1,1 0 0,0-1 1,9 9-1,-14-15-79,-1 0 0,1-1 0,0 1 0,0 0 1,0-1-1,0 1 0,0-1 0,0 0 0,0 1 0,0-1 0,0 0 1,0 1-1,0-1 0,0 0 0,0 0 0,0 0 0,0 0 0,0 0 1,0 0-1,1 0 0,0-1 14,0 1 1,1-1-1,-1 0 0,0 0 1,0 0-1,0 0 1,0-1-1,3-1 1,3-4 64,-1 1 1,-1-1 0,9-10-1,-15 17-101,26-32-44,34-31 0,-52 57-40,-7 6 11,1-1 0,-1 0 0,0 1 0,0-1 0,0 0 0,0 0 0,0 0 1,0 0-1,0 1 0,0-1 0,1-2 0,6 12-176,-4-2 264,-1 0 1,0 0 0,0 0 0,-1 1 0,0-1-1,0 1 1,0 8 0,4 12 56,-2-11-21,-2-4 93,2-1-1,-1 0 0,1 0 0,1 0 1,7 13-1,-12-25-127,1 0 0,-1 1 1,0-1-1,0 0 0,0 0 0,0 0 0,1 0 1,-1 0-1,0 1 0,0-1 0,1 0 0,-1 0 1,0 0-1,0 0 0,0 0 0,1 0 0,-1 0 1,0 0-1,0 0 0,1 0 0,-1 0 0,0 0 1,0 0-1,1 0 0,-1 0 0,0 0 0,0 0 1,0 0-1,1 0 0,-1-1 0,0 1 0,0 0 1,1 0-1,7-5 203,-6 3-77,7-4 3,1 0 1,-2-1-1,1 0 1,13-16-1,6-3 27,11-13-226,-29 29-120,-1-1 1,2 2-1,0-1 0,0 2 1,0-1-1,20-9 0,-31 18 154,0-1 0,0 1 0,1 0 0,-1 0-1,0 0 1,0 0 0,1 0 0,-1 0 0,0 0-1,1 0 1,-1 0 0,0 0 0,0 0 0,1 0 0,-1 0-1,0 0 1,0 0 0,1 0 0,-1 0 0,0 0 0,1 0-1,-1 0 1,0 0 0,0 1 0,0-1 0,1 0-1,-1 0 1,0 0 0,0 0 0,1 1 0,-1-1 0,0 0-1,0 0 1,0 0 0,0 1 0,1-1 0,2 14-174,-5 16 301,-3-9 235,-1 12 545,7-36-770,1 0 0,0 0 0,0 0 0,0 0 0,0 0 0,4-4 0,0 0-89,-1 1 1,8-14-1,-11 16-162,-1 1-1,1-1 1,0 1-1,0 0 1,0 0 0,1 0-1,-1 0 1,1 0-1,-1 0 1,5-2 0,-7 5 93,1 1 0,-1-1 0,1 1 1,-1-1-1,0 1 0,1-1 0,-1 1 1,0 0-1,1-1 0,-1 1 1,0 0-1,1-1 0,-1 1 0,0 0 1,0-1-1,0 1 0,0 0 0,0-1 1,0 1-1,0 0 0,0 0 0,0 0 1,2 23-245,3 116 281,-6-124 210,2-1-1,0 1 0,6 27 1,-7-42-180,1 0 1,-1 0-1,0 0 1,0-1 0,1 1-1,-1 0 1,0 0-1,1 0 1,-1 0 0,1-1-1,-1 1 1,1 0-1,-1 0 1,1-1 0,0 1-1,-1 0 1,1-1-1,1 2 1,-1-2-11,-1 0 0,1 0 1,0 0-1,-1 0 0,1 0 0,0 0 1,-1 0-1,1 0 0,-1 0 0,1 0 1,0 0-1,-1 0 0,1 0 0,-1-1 1,1 1-1,0 0 0,-1 0 0,1-1 1,-1 1-1,1 0 0,0-1 0,2-2 33,-1 1 0,1-1 0,-1 0 0,1 1 0,-1-1 0,0 0 0,0-1 0,3-5 1,20-53-136,-2-2 0,19-88 0,-3-37-362,-31 139 50,2-91 0,-13 114-224,-1 38-321,-50 441 939,54-339 1504,1-118-1304,0 1 1,0-1 0,0 0-1,1 1 1,-1-1-1,1 1 1,4-6-1,22-39-254,-17 30 130,-5 7-186,2 1-1,-1-1 1,1 2-1,1-1 0,0 1 1,0 0-1,1 1 0,1 0 1,-1 1-1,1 0 0,19-10 1,-28 17 52,0 0 0,0 0 0,0 1 0,0-1 0,0 0 0,0 1 0,0 0 0,1-1 0,-1 1 0,0 0 0,0 0 0,0 0 0,0 1 0,1-1 0,-1 0 0,0 1 0,3 0 0,-4 0 39,0 0 0,0-1 0,1 1 0,-1 0 0,0 0 0,0 0 0,0 0 1,0 0-1,0 0 0,0 0 0,0 1 0,0-1 0,0 0 0,-1 0 0,1 1 0,0-1 0,-1 1 0,1-1 0,-1 0 0,0 1 0,1-1 0,-1 1 0,0-1 0,0 1 1,0 2-1,0 1 67,-1 0 1,0 0 0,0 0 0,0 0 0,0 0 0,-1 0 0,0 0 0,0-1 0,0 1-1,0-1 1,-1 1 0,-5 6 0,-4 3 262,0 0-1,-16 13 1,9-8 31,19-19-355,-1 0 1,1 1-1,0-1 1,0 0-1,0 1 1,0-1-1,0 0 1,0 1-1,0-1 1,0 1-1,0-1 1,0 0-1,0 1 1,0-1-1,0 0 1,0 1-1,0-1 1,0 0-1,0 1 1,1-1-1,-1 0 1,0 1-1,0-1 1,0 0-1,1 1 1,-1-1-1,0 0 1,0 1-1,1-1 1,-1 0-1,0 0 1,0 0-1,1 1 1,12 9-52,-13-9 68,4 1 33,0 1 1,-1-1-1,1 0 1,0 0 0,0-1-1,0 1 1,0-1-1,0 0 1,1 0 0,-1 0-1,0 0 1,1-1-1,-1 1 1,0-1 0,1 0-1,-1-1 1,0 1-1,8-3 1,-4 1 39,0-1 1,0 0-1,-1-1 0,0 0 1,0 0-1,0 0 0,0-1 1,-1 0-1,8-8 1,81-86 337,-47 34-1028,-43 58 413,2-1-740,-5 10 469,-4 7 178,0 1 172,-3 13 238,1 0 1,-1 46 0,5-63-39,0 1-1,0 0 1,1-1-1,0 1 1,1-1-1,-1 0 1,1 1-1,1-1 1,-1 0-1,1 0 1,0 0-1,0 0 1,1-1-1,-1 1 1,7 6-1,2-1 159,9 11-787,-20-21 213,0 1 0,0 0-1,0-1 1,0 1 0,0-1 0,0 1-1,0 0 1,-1 0 0,1-1 0,-1 1-1,1 0 1,-1 0 0,0 2 0,0 6-1487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20.4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12 6304,'-23'-4'2848,"33"-4"-2464,-2 12-512,1 4-1632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21.8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456 31 2976,'-1'-12'1445,"2"7"-1221,-1 4-114,0 0 0,-1 1 0,1-1 0,0 1 0,-1-1 0,1 0 0,0 1 0,-1-1 0,1 1 0,0-1 0,-1 1 0,1 0 0,-1-1 0,1 1 0,-1-1 0,1 1 0,-1 0 0,0-1 0,1 1 0,-1 0 0,1 0 0,-1-1 0,0 1 0,1 0 0,-1 0 0,0 0 0,0 0 0,-19-2 1034,7 3-816,0 1 0,0 0-1,0 1 1,1 1 0,-19 7 0,-12 4 30,-1-3-68,-48 21-1,79-28-222,0 1-1,1 0 1,1 1 0,-1 1-1,1-1 1,0 2 0,0 0-1,-11 12 1,18-16-54,0 1 1,0-1-1,0 1 1,-4 12-1,6-16 15,1 1 0,0-1 1,1 1-1,-1 0 0,0-1 0,1 1 1,-1 0-1,1 0 0,0-1 0,0 1 1,0 0-1,0 0 0,0-1 0,2 4 1,-2-5-2,1 0 0,-1 0 0,1 0 1,-1 0-1,1 0 0,-1-1 0,1 1 1,0 0-1,0 0 0,-1-1 0,1 1 1,0 0-1,0-1 0,0 1 0,0-1 1,0 1-1,0-1 0,0 0 0,0 1 1,0-1-1,0 0 0,0 0 0,0 1 1,1-1-1,26-1 496,-26 0-447,11-1 32,0-2 1,-1 0-1,1 0 0,-1-1 1,0-1-1,17-9 1,1-1 129,-5 4-63,-2-2 1,29-19 0,-39 22-209,0 1 0,-1-2 0,0 0 0,19-24 1,-12 6-1547,-21 35 1481,1-1 0,-1 1 0,1-1 0,1 1 1,-1-1-1,0 1 0,1 5 0,-2 9 81,2-12 115,-1 0-1,1 1 1,0-1 0,1 0 0,0 0-1,0 0 1,3 9 0,-4-14-49,1 0 0,0 0 0,0 0 0,0 0 0,0 0 1,0-1-1,0 1 0,0 0 0,0 0 0,1-1 0,-1 1 0,1-1 0,1 2 1,-2-2-2,0-1 1,0 1 0,1-1 0,-1 1-1,0-1 1,0 0 0,1 0 0,-1 1-1,0-1 1,0 0 0,1 0 0,-1 0-1,0 0 1,1 0 0,-1 0 0,0-1 0,0 1-1,1 0 1,-1-1 0,0 1 0,0-1-1,0 1 1,2-2 0,16-9 215,-1 0-1,-1-2 1,24-20 0,-27 20-396,1 0 0,1 2 0,0 0 0,34-17 0,-35 24-257,-15 4 357,1 0 0,-1 0 0,1 0 0,-1 0 0,0 0-1,1 0 1,-1 0 0,1 0 0,-1 0 0,0 1 0,1-1-1,-1 0 1,0 0 0,1 0 0,-1 1 0,0-1 0,1 0-1,-1 0 1,0 1 0,0-1 0,1 1 0,0 1-37,-1 0 0,1 0 0,-1 0 1,1 1-1,-1-1 0,0 0 0,1 0 1,-1 1-1,-1 2 0,1-4 103,0 6-44,0 0-1,1 0 0,0-1 0,0 1 1,0-1-1,1 1 0,3 10 1,-4-15 57,0 0 1,1 0-1,-1 1 1,0-1 0,1 0-1,-1 0 1,1 0-1,0-1 1,0 1 0,0 0-1,0-1 1,0 1-1,0-1 1,0 0-1,0 1 1,0-1 0,1 0-1,-1 0 1,0-1-1,1 1 1,-1 0-1,1-1 1,-1 1 0,3-1-1,16 0 160,0-1 0,0-1-1,-1 0 1,1-2-1,-1 0 1,0-2 0,34-13-1,-42 14-113,-1 0-1,0-1 1,11-8-1,-16 11-49,-1-1-1,-1 0 1,1 0-1,-1 0 0,1-1 1,-1 0-1,6-9 1,-9 11-57,0 1 0,0 0 1,0 0-1,0-1 0,-1 1 0,1 0 1,0-5-1,-1 7-7,0-1 0,0 1 1,0-1-1,0 1 0,0 0 1,0-1-1,0 1 0,0-1 1,0 1-1,0 0 0,0-1 1,0 1-1,-1 0 0,1-1 0,0 1 1,0-1-1,0 1 0,0 0 1,-1-1-1,1 1 0,0 0 1,0-1-1,-1 1 0,1 0 1,0 0-1,-1-1 0,1 1 0,0 0 1,-1 0-1,1-1 0,0 1 1,-1 0-1,1 0 0,0 0 1,-1 0-1,1 0 0,-1 0 1,1-1-1,0 1 0,-1 0 1,1 0-1,0 0 0,-1 0 0,1 0 1,-1 1-1,1-1 0,0 0 1,-1 0-1,1 0 0,-1 0 1,1 0-1,0 0 0,-1 1 1,0-1-1,-2 2-82,0-1 1,-1 1 0,1 0-1,0 0 1,0 0-1,0 0 1,0 0 0,0 1-1,0 0 1,1-1-1,-1 1 1,-3 6 0,5-7 115,0-1-1,0 1 1,0-1 0,0 1 0,1 0 0,-1-1 0,1 1 0,-1 0 0,1-1 0,0 1 0,0 0 0,0 0-1,-1-1 1,2 1 0,-1 0 0,0 0 0,0-1 0,1 1 0,-1 0 0,0 0 0,1-1 0,0 1 0,-1 0-1,1-1 1,0 1 0,0-1 0,0 1 0,0-1 0,2 3 0,1 0 76,0 0 0,1-1 0,-1 1 0,1-1-1,0 0 1,0 0 0,0 0 0,0-1 0,0 0 0,0 0 0,1 0 0,-1-1 0,1 0 0,-1 0 0,8 1 0,7-2-427,0 0-1,0-1 1,21-4 0,-12 2-1743,10-1-2857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0:37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10 7456,'-9'-8'2434,"9"8"-2387,0 0-1,0 0 0,0-1 1,-1 1-1,1 0 0,0 0 1,0 0-1,0 0 0,0 0 1,-1 0-1,1 0 0,0 0 1,0 0-1,0 0 0,-1 0 1,1 0-1,0 0 0,0 0 1,0 0-1,0 0 0,-1 0 1,1 0-1,0 0 0,0 0 0,0 0 1,-1 0-1,1 0 0,0 0 1,0 0-1,0 0 0,0 1 1,-1-1-1,1 0 0,0 0 1,0 0-1,0 0 0,0 0 1,0 1-1,0-1 0,-1 0 1,1 0-1,0 0 0,0 0 1,0 1-1,0-1 0,0 0 1,0 0-1,0 0 0,0 0 0,0 1 1,0-1-1,0 0 0,0 0 1,0 0-1,0 1 0,0-1 1,0 0-1,0 0 0,0 0 1,0 0-1,0 1 0,-3 35 3900,-7 21-2886,4-25-583,-18 79 554,11-56-654,-31 106 713,29-112-506,11-31-226,4-12 213,4-10-172,28-46 23,6-6-326,70-79 1,-99 124-82,27-29-164,39-37 1,-59 62 62,1 2-1,0 0 0,1 1 1,0 1-1,30-14 1,-47 24 61,0 1 0,0-1 0,0 1 0,0-1 0,0 1 0,0 0 0,0-1 0,0 1 0,0 0 0,1 0 0,-1 0 0,0 0 0,0 0 0,0 0 0,0 0 0,0 1 0,0-1 1,1 0-1,0 1 0,-2-1 6,1 1 0,0 0 1,0-1-1,-1 1 1,1 0-1,-1-1 1,1 1-1,0 0 0,-1 0 1,1-1-1,-1 1 1,0 0-1,1 0 0,-1 0 1,0 0-1,1 0 1,-1 0-1,0 0 0,1 4-23,-1 0 0,0 1 0,0-1 0,-1 0 0,1 0 0,-3 8 0,-6 22 57,-15 40 0,19-62 100,-1 0 1,0 0 0,-1-1 0,0 0 0,-18 22 0,25-34-105,0 0 0,0 1 0,0-1 0,0 0-1,-1 1 1,1-1 0,0 0 0,0 0 0,-1 1 0,1-1-1,0 0 1,-1 0 0,1 0 0,0 1 0,0-1 0,-1 0-1,1 0 1,0 0 0,-1 0 0,1 0 0,-1 0 0,1 0-1,0 0 1,-1 1 0,1-1 0,0 0 0,-1-1 0,1 1-1,0 0 1,-1 0 0,1 0 0,0 0 0,-1 0 0,0-1 1,0 0 1,1 1 0,-1-1 0,1 0 0,-1 1-1,1-1 1,0 0 0,-1 0 0,1 0-1,0 1 1,-1-1 0,1 0 0,0-1 0,-1-2-22,0 0 0,1 0 1,0 0-1,0 0 1,0-8-1,1 8 21,0 0 0,-1 0-1,1 0 1,-1 0 0,0 0-1,0 0 1,0 0-1,-1 1 1,0-1 0,1 0-1,-3-4 1,3 7-37,-1-1 0,0 1 0,1 0 0,-1-1 0,0 1 0,0 0-1,0 0 1,0 0 0,0 0 0,0 0 0,0 0 0,-1 0 0,1 0 0,0 0 0,0 1 0,-1-1 0,1 0 0,-1 1-1,1-1 1,0 1 0,-1-1 0,1 1 0,-1 0 0,1 0 0,-1 0 0,1 0 0,-1 0 0,1 0 0,-1 0 0,1 0-1,-1 0 1,-1 1 0,-1 0 29,3-1 4,0 0 0,-1 0-1,1 0 1,0 0 0,0 1 0,0-1 0,-1 0-1,1 1 1,0-1 0,0 0 0,0 1 0,0 0 0,0-1-1,0 1 1,0 0 0,0-1 0,0 1 0,0 0-1,0 0 1,0 0 0,0 0 0,1 0 0,-1 0-1,0 0 1,1 0 0,-1 0 0,1 0 0,-1 1-1,1-1 1,-1 0 0,1 0 0,0 2 0,-1 3 79,0 0 0,1 0 0,0 0 0,0 1 1,1-1-1,0 0 0,2 10 0,17 43 547,-13-42-472,2 11 80,2 0 0,2-1 0,0-1 0,32 47 1,-43-70-266,0-1 0,0 1 0,0-1 1,0 0-1,0 1 0,0-1 0,1-1 1,-1 1-1,1 0 0,3 2 0,12 0-3593,-1-2 1189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25.2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14 609 3648,'-8'-1'1612,"11"8"-122,1 4-1104,1 11 136,-1 0 1,-1 0-1,0 27 0,-5 68 571,2-108-990,-17 154 1678,11-114-714,5-40-462,0-17 401,3-31-500,9-53 0,-3 44-398,-4 21-193,1 1 1,1-1 0,2 1-1,1 0 1,1 1 0,1 0 0,1 0-1,1 2 1,21-30 0,-10 19-92,-17 23-13,1 0 1,0 0-1,1 0 1,0 1 0,21-17-1,-30 26 172,1 1-1,-1-1 1,0 1-1,1 0 0,-1-1 1,1 1-1,-1 0 1,0 0-1,1-1 1,-1 1-1,1 0 1,-1 0-1,1-1 0,-1 1 1,1 0-1,-1 0 1,1 0-1,-1 0 1,1 0-1,-1 0 1,1 0-1,-1 0 1,1 0-1,-1 0 0,1 0 1,-1 0-1,1 0 1,-1 1-1,1-1 1,-1 0-1,1 0 1,-1 0-1,1 1 0,-1-1 1,1 0-1,-1 1 1,0-1-1,1 0 1,-1 1-1,0-1 1,1 0-1,-1 1 0,0-1 1,1 1-1,-1-1 1,0 1-1,0-1 1,1 1-1,-1-1 1,0 1-1,0-1 0,0 1 1,0-1-1,0 1 1,0-1-1,0 1 1,0 0-1,1 5-24,-1 0 0,0 1 1,-1 10-1,1-13 33,-2 7 228,0 0 1,0-1 0,-1 0 0,-1 1-1,1-1 1,-2 0 0,1-1-1,-2 1 1,1-1 0,-1 0 0,-1 0-1,1-1 1,-1 0 0,-11 10 0,0-6 560,8-10-402,10-2-368,0 0 1,0 0-1,0 0 1,0 0-1,-1 0 0,1 0 1,0 0-1,0 0 0,0 0 1,-1 0-1,1-1 0,0 1 1,0 0-1,0 0 0,0 0 1,0 0-1,-1 0 0,1 0 1,0-1-1,0 1 0,0 0 1,0 0-1,0 0 0,0 0 1,0-1-1,0 1 0,0 0 1,-1 0-1,1 0 0,0-1 1,0 1-1,0 0 0,0 0 1,0 0-1,0-1 0,0 1 1,2-2-21,-1 1-1,1-1 1,0 1 0,-1-1 0,1 1-1,0 0 1,0 0 0,0 0 0,0 0-1,0 0 1,4-2 0,0 1-17,7-4-20,1 0-1,0 1 0,17-3 1,6-2 19,145-34-203,-63 18 56,-131 31-77,0 1 0,0 0 1,0 0-1,1 1 0,0 1 0,1 0 0,-13 12 0,22-19 251,1 0 1,-1-1 0,0 1 0,0 0 0,1 0-1,-1 0 1,1 0 0,-1 0 0,1 0 0,-1 0-1,1 0 1,-1 0 0,1 0 0,0 0 0,0 0 0,-1 0-1,1 0 1,0 0 0,0 0 0,0 0 0,0 0-1,0 1 1,0-1 0,1 0 0,-1 0 0,0 0 0,1 0-1,-1 0 1,1 2 0,0-2 42,0 0-1,0 0 1,0-1-1,0 1 1,0 0 0,0 0-1,0 0 1,0-1-1,1 1 1,-1 0 0,0-1-1,0 1 1,0-1-1,1 0 1,-1 1 0,0-1-1,1 0 1,-1 0 0,0 0-1,1 0 1,-1 0-1,0 0 1,1 0 0,1 0-1,6-2 118,0 0 0,0-1 0,0 1-1,0-2 1,0 1 0,16-10 0,-23 11-144,1 1 1,-1-1-1,1 1 1,-1-1-1,0 0 1,0 0-1,0 0 1,0 0-1,0 0 1,0-1-1,0 1 1,-1 0-1,1-1 1,-1 0-1,0 1 1,0-1-1,0 0 1,0 1-1,0-1 1,0 0-1,-1 0 1,0 0-1,1 0 1,-1 0-1,-1-5 1,1 6-33,0 1-1,-1 0 1,0-1 0,1 1 0,-1 0 0,0 0 0,0 0-1,1 0 1,-1 0 0,0-1 0,0 2 0,0-1 0,0 0 0,0 0-1,-1 0 1,1 0 0,0 1 0,0-1 0,-1 0 0,1 1-1,0-1 1,-3 0 0,1 0-86,-1 0 1,1 1-1,0-1 0,-1 1 1,1-1-1,-1 1 1,-6 1-1,-12 4-692,35 11 513,-9-14 293,1-1 1,0 1 0,0 0 0,0-1 0,-1 0 0,1 0 0,0-1 0,7 1 0,42-4 392,-49 3-371,9-1 59,0-1 1,-1 0 0,1-1-1,0-1 1,-1 0 0,0 0 0,0-1-1,0-1 1,0 0 0,-1-1-1,0-1 1,11-8 0,20-25-22,-17 16-249,-10 13-331,-16 12 496,0 0-1,1 0 1,-1 0 0,0 0 0,0 0 0,1-1 0,-1 1 0,0 0 0,1 0 0,-1 0 0,0 0-1,0 0 1,1 0 0,-1 0 0,0 0 0,1 0 0,-1 0 0,0 0 0,0 0 0,1 0 0,-1 0-1,0 1 1,1-1 0,-1 0 0,0 0 0,0 0 0,1 0 0,-1 0 0,0 1 0,0-1 0,1 0-1,-1 0 1,0 0 0,0 1 0,0-1 0,0 0 0,1 0 0,-1 1 0,0-1 0,0 0 0,0 0-1,0 1 1,0-1 0,0 0 0,0 0 0,1 1 0,-1-1 0,0 0 0,0 1 0,0-1 0,0 0-1,0 1 1,0-1 0,0 0 0,-1 0 0,1 1 0,0-1 0,4 51-726,-2-41 771,-1 0-1,0 1 1,-1-1 0,0 0 0,0 0-1,-1 0 1,-1 0 0,-3 15 0,4-20 92,-1-1 0,0 1 1,0-1-1,0 1 1,-6 6-1,7-9-81,0-1 0,0 0 1,0 0-1,0 0 0,0 0 0,0-1 0,-1 1 0,1 0 0,0 0 0,-1-1 0,1 1 0,0-1 0,-1 1 1,1-1-1,0 1 0,-1-1 0,1 0 0,-1 0 0,1 0 0,-1 0 0,1 0 0,-1 0 0,1 0 0,-3-1 0,-1 0-27,0 0 0,0-1 0,0 1 0,1-1 0,-1 0 0,1-1 0,-1 1 0,1-1 0,0 0 0,0 0 0,0 0 0,1-1 0,-1 1 0,1-1 0,-6-7 0,3 0-1060,14 16 288,-1 0 706,6 3-49,0-1-1,0 0 1,0-1 0,16 4 0,-18-7 201,0-1 0,0-1-1,0 0 1,0 0 0,0-1 0,0 0 0,0-1 0,0 0 0,17-5 0,-13 2 20,-1 0 1,0-1 0,0-1-1,0 0 1,-1-1 0,0-1-1,0 0 1,-1-1-1,17-14 1,-12 7-86,0-1-1,-1-1 0,-2-1 1,1 0-1,13-26 1,-6 10-1013,-21 33 480,0 20 166,1-1 0,4 22-1,-3-22 242,0 0 0,0 22-1,-3-31 167,0 1 0,-1-1 0,0 0-1,-4 15 1,5-22-35,-1 1 0,1 0 0,-1-1 0,1 1 0,-1 0 0,0-1 0,0 1 0,0-1 0,0 1-1,0-1 1,0 0 0,0 1 0,0-1 0,0 0 0,-1 0 0,1 1 0,0-1 0,-1 0 0,1-1 0,-1 1 0,0 0 0,1 0 0,-1-1 0,1 1-1,-1 0 1,0-1 0,0 0 0,-2 1 0,-4-1 100,1-1-1,0 1 0,-9-3 1,14 3-203,0-1 1,0 0-1,-1 1 1,1-1-1,0 0 1,0 0 0,0 0-1,0 0 1,0-1-1,0 1 1,0 0-1,1-1 1,-1 0-1,-2-1 1,1-5-646,10 7-156,-1 1 851,16 2-211,0 0-1,35 8 0,-35-5 432,0-2-1,36 3 1,-48-7-105,1 0 0,-1 0 0,0-1 0,0 0 1,0-1-1,0 0 0,-1 0 0,18-10 0,-15 7-140,-1-1-1,-1 0 1,1-1 0,-1 0-1,0 0 1,13-16-1,-36 67-1557,12-36 1599,0 1 0,0-1 0,0 1 0,1 0 0,1 12 0,-1-18 35,0-1-1,0 1 1,0-1 0,0 1-1,0-1 1,1 1 0,-1-1-1,1 1 1,-1-1 0,1 1-1,0-1 1,0 1 0,-1-1-1,1 0 1,0 0 0,0 1-1,0-1 1,0 0 0,0 0-1,1 0 1,-1 0 0,0 0-1,0 0 1,1 0 0,-1-1-1,1 1 1,-1 0 0,1-1-1,-1 1 1,1-1 0,-1 1-1,1-1 1,-1 0 0,3 0-1,5-1 80,0 0 0,0-1 0,0 0 0,0 0 0,0-1 0,0 0 0,13-8 0,1 1 7,-7 3-95,-1 0 1,0-1-1,-1-1 1,0 0-1,0 0 1,-1-2-1,0 0 1,-1 0 0,0-1-1,-1-1 1,17-24-1,-4-1-288,30-65 0,9-46-119,-39 92 120,-22 51 217,3-6-85,0 0 0,-1-1 1,5-22-1,-9 34 96,1 0 0,-1 1 1,0-1-1,0 0 0,0 0 0,0 0 0,0 0 0,0 0 0,0 0 0,0 0 0,0 0 0,0 0 0,-1 0 1,1 0-1,0 1 0,-1-1 0,1 0 0,0 0 0,-2-1 0,2 2 10,-1 0 0,1 0 0,-1 0-1,1-1 1,-1 1 0,1 1 0,-1-1 0,0 0 0,1 0 0,-1 0-1,1 0 1,-1 0 0,1 0 0,-1 1 0,1-1 0,0 0-1,-1 0 1,1 1 0,-1-1 0,1 0 0,-1 1 0,1-1-1,0 0 1,-1 1 0,1-1 0,0 0 0,-1 1 0,1-1 0,0 1-1,-1-1 1,1 1 0,0 0 0,-9 13-44,0 0 0,1 1 1,1 0-1,0 0 0,-8 27 0,-14 83 326,23-97-173,3-11-23,-4 15 74,-5 61 0,11-85-33,1 1-1,0-1 1,1 1 0,0 0 0,0-1-1,1 1 1,0-1 0,0 0-1,1 0 1,0 0 0,1 0 0,4 8-1,-7-14-50,0-1 0,0 1 0,0-1 1,0 0-1,1 1 0,-1-1 0,0 0 0,0 0 0,1 0 0,-1 0 0,1 0 0,-1-1 0,1 1 0,0 0 0,-1-1 1,1 1-1,2 0 0,-1-1-1,0 1 0,0-1 0,0 0 0,0-1 0,0 1 0,0 0 0,0-1 0,0 0 0,4-1 1,1-2-85,1 0 0,-2 0 0,1-1 1,0 1-1,13-13 0,-20 15-100,1 0 0,0 1 1,1-1-1,-1 0 0,0 1 0,0-1 0,1 1 0,-1 0 0,1 0 1,-1 0-1,1 0 0,-1 0 0,4 0 0,-6 12-278,1-9 406,0 0 1,-1 0-1,1 0 1,0 0-1,0 0 0,0 0 1,1 0-1,-1 0 1,0 0-1,1 0 0,-1-1 1,3 3-1,-3-4 35,-1 1 0,1 0 0,0 0 0,0 0 0,0-1 0,0 1 0,0-1 0,0 1 0,1 0 0,-1-1 0,0 0 0,0 1 0,0-1 0,0 0 0,1 0 0,-1 1 0,0-1 0,0 0-1,0 0 1,1 0 0,-1-1 0,0 1 0,0 0 0,3-1 0,7-5 91,0 0 0,-1-1 1,0 0-1,0 0 0,12-13 0,44-50-35,-41 43-29,9-12 6,-1-2 0,-2-1 1,38-69-1,-61 97-31,-1-2 0,-1 1 0,9-30 0,-13 38-66,0-1 1,-1 1 0,0 0-1,-1 0 1,1 0 0,-1 0-1,-1-1 1,1 1 0,-1 0-1,-1 0 1,-2-9 0,4 14-16,-1 1 1,1-1-1,-1 1 1,0-1-1,0 1 0,1-1 1,-1 1-1,0 0 1,0 0-1,0-1 0,0 1 1,-1 0-1,1 0 1,0 0-1,0 0 1,-1 0-1,1 0 0,-1 0 1,1 1-1,0-1 1,-1 1-1,1-1 0,-1 1 1,0-1-1,1 1 1,-1 0-1,1-1 1,-1 1-1,0 0 0,1 0 1,-1 0-1,-2 1 1,1 0-21,0 0-1,-1 0 1,1 0 0,0 0 0,0 0 0,-1 1 0,1 0 0,0 0 0,1 0-1,-1 0 1,0 0 0,1 0 0,-1 1 0,-2 3 0,-4 6 2,1 1-1,0-1 1,2 2 0,-1-1-1,1 1 1,1 0 0,-4 19-1,0 7 190,-6 57 0,13-78-60,1 0-1,0 1 0,2-1 1,0 0-1,7 33 0,-6-43 9,0-1-1,0 0 1,1 1-1,1-1 1,0 0-1,0 0 1,0-1-1,1 1 0,0-1 1,0 0-1,1-1 1,0 1-1,0-1 1,12 9-1,-12-11 43,1 0-1,1 0 1,-1-1 0,0 0-1,1 0 1,-1-1-1,1 0 1,0 0-1,0-1 1,0 0 0,11 0-1,-3-1 18,-1-1 0,1 0 0,0-1 0,26-7-1,-34 6-82,-1 0-1,0 0 0,0 0 0,0-1 1,-1 0-1,1-1 0,-1 1 0,0-1 1,6-6-1,-8 7-72,-1 1 0,1-1 1,-1 1-1,0-1 0,-1 0 1,1 0-1,-1-1 0,1 1 1,-1 0-1,-1-1 0,1 1 1,0-1-1,-1 0 0,0 1 0,0-8 1,0 12 2,-1 0 1,0-1-1,0 1 1,-1 0-1,1-1 1,0 1-1,0 0 1,0-1-1,0 1 1,0 0-1,0-1 1,0 1-1,0 0 1,0 0-1,-1-1 1,1 1-1,0 0 1,0 0-1,0-1 1,-1 1-1,1 0 1,0 0-1,0-1 1,-1 1-1,1 0 1,0 0-1,0 0 1,-1 0-1,1 0 1,0-1-1,-1 1 1,1 0-1,0 0 1,-1 0-1,1 0 1,0 0-1,0 0 1,-1 0-1,1 0 1,0 0-1,-1 0 1,1 0-1,0 0 1,-1 0 0,1 0-1,0 0 1,-1 1-1,1-1 1,0 0-1,0 0 1,-1 0-1,1 0 1,0 1-1,0-1 1,-1 0-1,1 0 1,0 1-1,-18 12-524,14-8 558,0 1 0,0-1 0,1 1 0,-1-1 0,1 1 1,0 0-1,1 0 0,0 0 0,0 0 0,0 1 0,0-1 1,0 11-1,2-13 25,0 0 0,0 0 1,0 0-1,1 0 1,0-1-1,0 1 1,0 0-1,0 0 0,0-1 1,1 1-1,-1-1 1,1 1-1,0-1 0,0 0 1,0 1-1,1-1 1,-1 0-1,1-1 1,0 1-1,0 0 0,0-1 1,5 4-1,7 4 175,21 10-1,-31-18-774,0 1 1,1-1-1,-1 0 0,1-1 1,0 0-1,-1 0 0,1 0 1,6 0-1,-10-1 70,-1 0 0,1 0 0,-1 0-1,1 0 1,-1 1 0,1-1 0,-1 0 0,0 1 0,1-1 0,-1 1 0,1-1-1,-1 1 1,3 1 0,4 3-2652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15:25.6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 46 7552,'-43'-42'3424,"38"42"-2976,15 0-672,3-3 32,0 3-1728,4 3 1024,18 8-3680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6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35 1312,'1'-2'147,"0"1"0,0-1 1,0 0-1,0 1 0,0-1 0,1 1 0,2-3 0,-3 3 71,0 0-1,-1 0 1,1 1-1,0-1 1,0 0-1,0 0 1,-1 0-1,1 0 1,0 0-1,-1 0 1,1 0-1,-1-1 1,1 1-1,-1 0 1,0 0-1,1-2 0,-30 30 2290,20-14-2345,1 0 1,1 1-1,1 0 0,-8 19 0,5-9 104,-36 97 350,16-43-282,-14 54 85,38-113-379,2 0 0,0 0 1,1 0-1,1 0 1,2 20-1,0-23 70,0-1-1,2 0 1,5 19 0,-7-28-24,1-1 0,0 0 0,0 0 0,1 0 0,-1 0 0,1 0 0,0 0 0,1-1 0,-1 1 0,1-1 0,0 0 0,5 4 0,-7-6-176,-1-1 0,1 0 0,0 0 0,0 0 0,0 0 0,0-1 0,0 1 0,0 0 0,0-1 0,0 0 0,0 1-1,3-1 1,-2 0-590,0 0-1,1 0 0,-1-1 1,0 1-1,0-1 0,7-2 0,6-1-1457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3328,'0'0'58,"-1"1"0,1-1 0,0 0 1,-1 0-1,1 1 0,0-1 0,-1 0 0,1 1 1,0-1-1,-1 0 0,1 1 0,0-1 0,0 0 0,0 1 1,-1-1-1,1 1 0,0-1 0,0 0 0,0 1 0,0-1 1,0 1-1,-1-1 0,1 1 0,0-1 0,0 0 1,0 1-1,0-1 0,0 1 0,1-1 0,-1 1 0,1 19 875,42 395 5641,-43-413-6546,3 21 177,7 27-1,-6-32 91,-1 0 0,0 0 0,-1 18 1,-2-33-619,10-6-2346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7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4160,'8'8'1856,"-11"8"-1600,-2-12 576,10-1-512,-5 5 0,3 8-192,-3-5 256,0 0-192,0-3-256,5 4 32,4-4-3648,4 0 1984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7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3328,'0'0'44,"0"0"0,0 0 1,0 0-1,0 0 0,1 0 1,-1 0-1,0 0 0,0 0 1,0 0-1,0 0 0,0 0 0,1 0 1,-1 0-1,0 0 0,0 0 1,0 0-1,0 0 0,1 0 0,-1 0 1,0 0-1,0 1 0,0-1 1,0 0-1,0 0 0,0 0 0,1 0 1,-1 0-1,0 0 0,0 0 1,0 1-1,0-1 0,0 0 1,0 0-1,0 0 0,0 0 0,0 0 1,1 1-1,3 9 1122,3 19 199,-5-23-1057,4 23 411,-2 1-1,2 50 1,-9 61 500,0-34-322,-6 47 485,8-145-1576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7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1 4736,'-7'10'4843,"-15"21"-3348,8-12-820,10-12-558,-128 163 2118,55-73-2024,38-47-187,35-45 9,0 0 1,1 0-1,0 0 1,-1 1-1,2-1 1,-4 9-1,6-13-21,-1-1 0,1 1-1,0-1 1,0 0 0,0 1 0,1-1-1,-1 0 1,0 1 0,0-1 0,0 0-1,0 1 1,0-1 0,0 0-1,0 1 1,1-1 0,-1 0 0,0 1-1,0-1 1,1 0 0,-1 1 0,0-1-1,0 0 1,1 0 0,-1 1 0,0-1-1,0 0 1,1 0 0,-1 0-1,0 1 1,1-1 0,-1 0 0,1 0-1,-1 0 1,0 0 0,1 0 0,-1 0-1,0 0 1,1 0 0,-1 0-1,0 0 1,1 0 0,-1 0 0,1 0-1,-1 0 1,1 0 0,19-2 104,77-19 226,111-39 1,-167 47-324,-33 11-120,25-7-1003,-10 9-3131,-14 2 2449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5152,'-8'5'2336,"4"6"-2048,4-3 1120,4 0-832,-4-1-288,5 6-224,-5-7 128,3 2-96,-3-3 192,5-2-192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27 153 3968,'-2'0'123,"1"0"1,-1-1-1,1 1 1,0-1-1,-1 1 1,1-1-1,0 0 1,-1 1-1,1-1 1,0 0-1,0 0 1,0 0-1,0 0 1,0 0-1,0 0 1,0 0-1,0 0 1,0 0-1,1-1 1,-1 1-1,0 0 1,0-2-1,1 1 31,-1 0-1,1 0 0,0 0 1,0 0-1,0 0 0,1 0 0,-1 1 1,0-1-1,1 0 0,-1 0 1,1 0-1,0 0 0,-1 1 1,3-4-1,2-3 60,0 0-1,1 0 1,0 1-1,1 0 1,11-11 0,-12 13-188,1 0 0,-1 0 0,1 1 0,0 0 0,0 0 0,0 0 0,0 1 0,1 0 0,13-3 0,-17 6-16,-1-1 0,1 0 1,-1 1-1,1 0 1,0 0-1,-1 0 1,1 1-1,-1-1 0,1 1 1,-1 0-1,1 0 1,-1 0-1,0 0 0,1 0 1,-1 1-1,0 0 1,0-1-1,0 1 1,0 0-1,0 1 0,0-1 1,-1 0-1,1 1 1,2 2-1,-2 0 20,0-1-1,0 1 1,0-1 0,0 1 0,-1 0-1,0 0 1,0 0 0,0 0 0,-1 1-1,1-1 1,-1 0 0,0 10 0,-1-7 19,0 0 0,-1-1 0,0 1 0,0 0 0,-1 0 1,1-1-1,-2 0 0,-3 8 0,-3 5 111,-1-1 0,-2 0-1,0-1 1,0-1 0,-22 23 0,-65 75 1126,99-115-1276,0 1-1,0-1 1,0 0-1,0 0 1,0 0-1,-1 0 1,1 0-1,0 0 1,0 0-1,0 0 1,0 0-1,0 0 1,0 0-1,0 0 1,0 0-1,0 1 1,0-1-1,0 0 1,0 0-1,0 0 1,0 0-1,0 0 1,0 0-1,0 0 1,1 0-1,-1 0 1,0 0-1,0 0 1,0 0-1,0 0 1,0 0-1,0 1 1,0-1-1,0 0 1,0 0-1,0 0 1,0 0-1,0 0 1,0 0-1,0 0 0,0 0 1,0 0-1,0 0 1,0 0-1,1 0 1,-1 0-1,0 0 1,0 0-1,0 0 1,0 0-1,0 0 1,0 0-1,0 0 1,8 1 302,9-1 50,124-3 540,-106 3-874,-23 0-16,3 0 29,-1 0-1,1 1 0,0 0 1,17 5-1,-5-1-1314,-9-3-3237,-9-2 2694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4064,'-2'1'1210,"2"-1"-1185,0 0 1,0 0 0,0 0 0,0 0-1,0 0 1,0 0 0,0 0 0,0 0-1,0 0 1,0 1 0,0-1 0,0 0-1,0 0 1,0 0 0,0 0-1,0 0 1,0 0 0,0 9 897,3 15 497,4 23-140,2 50 0,-3-21-678,7 166 1009,-14-235-1409,1 0 0,1 0 0,-1 0 0,1 0-1,1 0 1,3 13 0,-5-19-180,0-1 0,0 1-1,0-1 1,0 0 0,1 1 0,-1-1-1,0 0 1,0 1 0,0-1-1,0 0 1,1 1 0,-1-1 0,0 0-1,0 1 1,1-1 0,-1 0 0,0 0-1,1 1 1,-1-1 0,0 0-1,1 0 1,-1 0 0,0 1 0,1-1-1,-1 0 1,0 0 0,1 0 0,-1 0-1,1 0 1,0 0 0,11-5 510,-2 0-442,3-1-177,0 1-1,0 1 0,1 0 1,15-2-1,-24 6 24,0-1 0,1 1 0,-1 0 0,0 0 0,0 0 0,1 1 0,-1 0 0,0 0 1,0 0-1,0 1 0,0-1 0,0 1 0,0 1 0,4 2 0,-3-2 240,-1 0 1,0 1-1,0 0 1,0 0-1,0 1 1,7 9-1,-11-13-114,0 1 0,0-1 0,0 1 0,0 0 0,0 0 0,-1-1 0,1 1 0,0 0 0,-1 0 0,0 0 0,1 0 0,-1-1 0,0 1 1,0 0-1,0 0 0,0 0 0,-1 0 0,1 0 0,0-1 0,-1 1 0,1 0 0,-1 0 0,0 0 0,1-1 0,-3 4 0,1-2-7,0 1 0,-1 0 0,0-1 0,1 0 0,-1 0 1,0 0-1,-1 0 0,1 0 0,0 0 0,-1-1 0,0 0 0,1 1 0,-1-1 1,0-1-1,0 1 0,0-1 0,0 1 0,-1-1 0,1 0 0,0-1 0,0 1 1,-1-1-1,-4 0 0,-1 0-234,1-1-1,-1 0 1,1-1 0,-1 0 0,1 0-1,0-1 1,0 0 0,0-1 0,-11-6-1,16 8-334,1 0-1,-1-1 0,1 1 0,0-1 0,0 0 1,0 0-1,0 0 0,1 0 0,-1 0 0,1 0 0,0-1 1,0 1-1,0-1 0,-3-7 0,4-3-1202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0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266 138 2720,'0'-16'1226,"0"14"-770,0 1-1,0-1 0,0 0 0,0 0 1,0 1-1,0-1 0,0 0 1,-1 1-1,1-1 0,-2-3 0,2 5-408,0 0 1,-1-1-1,1 1 0,-1 0 0,1 0 0,-1 0 0,1 0 0,-1-1 0,1 1 0,0 0 0,-1 0 0,1 0 0,-1 0 1,1 0-1,-1 0 0,1 0 0,-1 0 0,1 0 0,-1 0 0,1 1 0,0-1 0,-1 0 0,1 0 0,-1 0 1,-13 6 289,4 0-167,1 1-1,0 0 1,0 0 0,-13 13-1,-30 38 476,36-38-452,0 0-1,2 2 1,0 0-1,-16 35 1,23-42-101,1 1 0,0 1 1,1-1-1,1 1 0,1 0 1,0 0-1,0 28 1,3-41-44,0 0 1,1 0-1,-1-1 1,1 1-1,-1 0 0,1 0 1,0-1-1,1 1 1,-1-1-1,1 1 1,0-1-1,3 6 1,-4-7-22,1-1 1,-1 1-1,1-1 0,-1 0 1,1 1-1,-1-1 1,1 0-1,0 0 0,-1 0 1,1 0-1,0 0 0,0-1 1,0 1-1,0 0 1,0-1-1,0 0 0,0 1 1,0-1-1,0 0 1,0 0-1,0 0 0,0 0 1,0 0-1,0-1 0,4 0 1,0-1 69,1-1 0,0 1 0,0-1 0,-1-1 0,0 1 1,9-7-1,35-30 43,-38 30-169,23-22 88,0-2 1,31-40-1,-10 2-193,-54 71 64,-1-1-1,0 1 1,0 0 0,1-1-1,-1 1 1,0 0 0,1 0-1,-1 0 1,3-1 0,-4 2 50,0-1 1,1 1-1,-1 0 1,0 0-1,0 0 1,1 0-1,-1 0 1,0 0-1,0 0 1,1 0 0,-1 0-1,0 0 1,0 0-1,1 0 1,-1 0-1,0 0 1,1 0-1,-1 0 1,0 1-1,0-1 1,1 0-1,-1 0 1,0 0-1,1 1 1,3 9-544,-3 49 656,-1-45-19,0 1 0,0-1 0,5 26 0,-3-35-49,2 12 196,8 23 0,-10-36-164,0 1 0,0-1 0,0 0 0,1 0 0,-1 0 1,1 0-1,0 0 0,0-1 0,1 1 0,3 3 1,-5-6-23,0 0 0,0 0 1,0 0-1,1 0 0,-1 0 1,0 0-1,0 0 1,1-1-1,-1 1 0,1-1 1,-1 0-1,0 0 0,1 0 1,-1 0-1,0 0 1,1 0-1,-1 0 0,1-1 1,-1 1-1,0-1 0,0 0 1,1 0-1,-1 0 1,0 0-1,0 0 0,0 0 1,0-1-1,3-1 1,4-5 113,1 0 1,-1 0-1,0-1 1,8-11-1,74-98 404,-78 99-570,-2-1 1,0 0-1,-2-1 0,12-33 0,-16 35-36,0 0 0,-1 0-1,1-24 1,-4 33 47,-1 0 0,0 0-1,-1 0 1,0 0 0,0 0 0,-1 0 0,-6-17-1,-4-7-2239,16 52-2469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19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4480,'6'2'315,"1"0"-1,-1 0 1,0 1 0,1 0 0,-1 0 0,-1 0 0,1 1-1,0 0 1,-1 0 0,0 0 0,0 1 0,0 0-1,0 0 1,-1 0 0,0 0 0,0 1 0,0 0-1,2 6 1,4 8 198,-1-1-1,-1 1 1,-1 1-1,6 28 1,-3-5 367,-2 0 0,4 81 1,-11-104-752,-2-1 1,0 0 0,-1 0-1,-1 0 1,-1 0 0,-1 0-1,-1 0 1,-13 29-1,-7-3-608,2 0 127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324 329 3392,'-4'-2'349,"-1"0"-1,1 1 1,-1-1 0,1 1 0,-1 0-1,1 1 1,-1-1 0,1 1-1,-1 0 1,0 0 0,-5 1 0,-10 1 761,-20 5 0,14-1-471,-39 14-1,54-16-604,-1 1 1,1 1-1,0-1 0,1 2 0,-14 9 1,21-13-46,0 0 1,0 0 0,1 0-1,-1 0 1,0 0 0,1 1-1,0-1 1,0 1 0,0 0-1,0-1 1,1 1 0,0 0-1,-1 0 1,1 0 0,0 6-1,0-8 29,1 0 0,0 0-1,0 0 1,0 0 0,0 0-1,1-1 1,-1 1 0,0 0-1,1 0 1,0 0 0,-1-1-1,1 1 1,0 0 0,0-1-1,0 1 1,0 0 0,0-1-1,0 1 1,0-1 0,0 0-1,1 1 1,-1-1 0,0 0-1,1 0 1,-1 0 0,1 0 0,0 0-1,-1 0 1,1 0 0,0-1-1,-1 1 1,1 0 0,0-1-1,3 1 1,4 0 60,0 0 0,0-1 0,0 0 0,1 0 0,-1-1 0,0 0 1,11-3-1,61-20 354,-77 23-417,19-7 131,0 0 1,0-2-1,-1 0 0,0-1 0,-1-2 1,22-16-1,-38 24-93,1 1 1,-1-1-1,-1 0 0,1-1 0,-1 1 1,0-1-1,0 0 0,0 0 1,-1 0-1,0 0 0,0 0 1,3-13-1,-4 11-53,-1-1 0,0 0 0,0 1 0,0-1 1,-1 0-1,-1 1 0,1-1 0,-2 0 0,-2-12 0,1 10-37,-1-1 1,0 1-1,0 0 0,-2 1 1,1-1-1,-1 1 0,0 0 0,-1 1 1,-1-1-1,1 1 0,-1 1 0,-1-1 1,1 2-1,-1-1 0,-15-9 1,11 10-9,-1 0 0,1 1 0,-1 1 0,0 0 0,-24-4 0,32 7 13,0 1 1,-1 0 0,1 1 0,0-1 0,-1 1-1,1 0 1,-1 1 0,1-1 0,0 1 0,-1 1 0,1-1-1,0 1 1,0 0 0,0 1 0,0-1 0,-6 4 0,10-4-80,0 0 1,0 0 0,0-1 0,0 1-1,0 0 1,0 1 0,-1 1-1,2-3-2,1 0 0,-1 0 0,1-1 0,-1 1 0,1 0 0,0 0 0,0 0 0,-1 0 0,1-1 0,0 1 0,0 0 0,0 0 0,0 0 0,0 0 0,0 0-1,0 0 1,0-1 0,0 1 0,1 0 0,-1 0 0,0 0 0,0 0 0,1-1 0,-1 1 0,1 0 0,-1 0 0,2 1 0,9 9-1423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3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74 1472,'0'-8'5317,"8"24"-4042,-25 15-790,-32 26 59,40-47-414,1 1 0,0 0 0,0 0 1,-10 22-1,16-29-101,0-1 1,0 1-1,1-1 1,-1 1-1,1 0 1,0 0-1,0 0 1,1 0 0,-1 0-1,1 0 1,-1 0-1,2 7 1,1-3 287,2 1 470,0 3-1139,8 6 154,-9-14 170,1 1-1,-1-1 1,1-1-1,7 8 1,-10-11 21,4 4 51,0 1 0,1-2 0,-1 1-1,1-1 1,0 1 0,0-2 0,0 1 0,0-1 0,8 3-1,-4-4 41,0 1-1,0-1 1,0 0-1,1-1 0,12-1 1,15-2 100,-1-1 1,0-2-1,-1-1 1,46-16-1,-73 19-135,0 0-1,0 0 1,-1-1 0,1 0-1,-1 0 1,0-1-1,-1 0 1,0-1-1,0 0 1,7-8 0,-10 10 10,0-1 0,0 1 0,0-1 1,-1 0-1,0 0 0,0 0 0,0-1 1,-1 1-1,0-1 0,-1 1 1,1-1-1,-1 0 0,0 0 0,-1 0 1,0-9-1,-3-7-82,-2-1 0,-11-33 0,15 52-32,-1-1 0,0 0 0,-1 1 0,1-1 0,-1 1 0,0 0 0,0 0 0,-1 0 0,0 0 0,-7-7 0,7 9 35,-1 0 0,1 0-1,0 0 1,-1 1-1,0 0 1,1 0-1,-1 0 1,0 1-1,0 0 1,0 0-1,0 0 1,0 0-1,-5 1 1,-7-1-138,0 2 0,0 0 1,0 0-1,0 2 0,0 0 0,1 1 1,-1 1-1,1 0 0,0 1 0,1 1 0,-19 10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4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2912,'0'0'923,"0"2"-550,-43 192 5665,9-32-4460,-14 51-246,13-49-974,29-140-1627,4-2 288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3488,'0'0'81,"0"0"-1,-1 0 1,1 0-1,-1 0 1,1 0 0,0 0-1,-1 0 1,1 0-1,0 0 1,-1 0 0,1 0-1,0 0 1,-1 0 0,1 0-1,0 1 1,-1-1-1,1 0 1,0 0 0,-1 0-1,1 0 1,0 1 0,-1-1-1,1 0 1,0 0-1,0 1 1,-1-1 0,1 0-1,0 1 1,0-1 0,0 0-1,-1 0 1,1 1-1,0-1 1,0 0 0,0 1-1,0-1 1,0 1-1,0-1 1,0 0 0,-1 1-1,1-1 1,0 0 0,0 1-1,1-1 1,-1 1-1,-3 9 996,-9 20 175,-9 16-10,3 1 1,-16 59 0,34-103-1213,-1-1 0,1 0 1,0 0-1,0 1 0,-1-1 0,2 0 1,-1 0-1,0 1 0,0-1 1,1 0-1,0 4 0,0-5-11,-1 0-1,1 0 0,-1 0 1,1 0-1,0-1 0,-1 1 1,1 0-1,0 0 0,-1 0 1,1-1-1,0 1 0,0 0 1,0-1-1,0 1 0,0-1 1,0 1-1,0-1 1,0 1-1,0-1 0,0 0 1,0 0-1,0 1 0,0-1 1,0 0-1,0 0 0,0 0 1,1 0-1,91-7 353,11 0-155,-93 7-1022,1 1 0,-1 0 0,1 0 0,-1 2-1,0-1 1,0 1 0,11 5 0,1 3-1518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5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33 2816,'-3'4'4046,"11"0"-2407,15-2-858,0-2 0,0 0 0,35-5 1,-21 1-456,590-29 1732,-146 43-1832,-311-3-94,-3-6-6399,-125-1 4054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312 356 3392,'-1'0'13,"1"-2"117,-1 1-1,0-1 1,0 1 0,0 0 0,0 0-1,0-1 1,0 1 0,0 0 0,-1 0-1,1 0 1,0 0 0,-1 0 0,1 0-1,0 1 1,-1-1 0,1 0 0,-1 1 0,0-1-1,1 1 1,-1-1 0,1 1 0,-1 0-1,0 0 1,1 0 0,-1 0 0,1 0-1,-1 0 1,0 0 0,1 0 0,-1 1-1,-2 0 1,-7 2 349,-1 0 0,1 1 1,-1 1-1,1 0 0,1 0 0,-1 1 0,-18 14 0,11-6-221,0 1 0,1 1-1,-19 22 1,25-24-131,1 0 0,-14 23-1,20-31-84,1 1 0,0-1 0,0 1 0,1-1 0,0 1 0,0 0 0,0 0-1,0 12 1,2-18-16,-1 0-1,1 1 1,0-1-1,0 0 0,0 0 1,0 1-1,1-1 1,-1 0-1,0 0 0,0 1 1,1-1-1,-1 0 1,1 0-1,-1 0 1,1 0-1,-1 0 0,1 1 1,0-1-1,0 0 1,-1 0-1,1-1 1,0 1-1,0 0 0,0 0 1,0 0-1,0-1 1,0 1-1,0 0 1,0-1-1,0 1 0,1-1 1,-1 1-1,0-1 1,2 1-1,0-1 20,0 0-1,0 0 1,1-1 0,-1 1-1,0-1 1,0 0-1,0 0 1,0 0 0,0 0-1,0 0 1,0-1 0,0 1-1,3-3 1,27-18 358,56-52 0,24-39 66,-112 113-468,51-60 247,-45 52-209,-2-1-1,1 0 0,-1 0 1,-1 0-1,7-18 0,-8 15-43,0 0-1,-1 0 0,0 0 0,-1 0 1,-1 0-1,0-1 0,0 1 0,-1 0 1,-1 0-1,-5-20 0,5 23-62,-1 0 1,0 0-1,0 0 1,-1 0-1,-1 1 1,1 0-1,-1 0 0,-1 0 1,0 0-1,0 1 1,0 0-1,-1 0 0,0 0 1,-11-7-1,16 13-15,0 0-1,0 0 0,1 0 1,-1 0-1,0 1 1,-1-1-1,1 0 1,0 1-1,0 0 1,0 0-1,0-1 0,0 1 1,0 0-1,0 1 1,-1-1-1,1 0 1,0 1-1,0-1 0,0 1 1,0 0-1,0-1 1,0 1-1,-2 1 1,3-1-72,0 0 1,-1 0 0,1-1-1,0 1 1,0 0 0,0 0-1,0 0 1,0 0 0,0 0-1,0 1 1,0-1 0,0 0-1,1 0 1,-1 1 0,0-1-1,1 0 1,-1 1 0,1-1-1,0 0 1,-1 1 0,1-1-1,0 1 1,0-1 0,0 1-1,0-1 1,0 1 0,0-1-1,0 0 1,0 1 0,1-1-1,-1 1 1,1 2 0,0-2-323,1 0 0,-1 0 1,0 0-1,1-1 0,-1 1 1,1 0-1,3 2 1,16 15-2095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2 4480,'-4'0'847,"3"-1"-718,0 1 1,0 0-1,0 0 0,0 0 0,0 0 1,0 0-1,0 0 0,0 0 0,0 0 1,1 0-1,-1 0 0,0 0 0,0 0 1,0 1-1,0-1 0,0 0 0,0 1 0,1-1 1,-1 1-1,0-1 0,-1 2 0,-4 17 953,-1 0 0,-1-1 0,-11 20 0,-35 51 805,10-18-683,41-66-1142,-1 1 1,1 0-1,1 1 1,-1-1-1,1 0 1,1 1-1,-1-1 1,1 1-1,0 0 1,0-1-1,1 1 1,0 0-1,0 0 1,1-1-1,-1 1 1,4 9-1,-2-8-44,1 0 0,0 0 0,1-1 0,0 1 0,0-1 0,0 0 0,1 0 0,0-1 0,1 1 0,-1-1 0,1 0 0,12 9 0,-6-6-173,1 0 1,23 13-1,-33-20-343,1 0-1,0 0 1,0-1 0,-1 0-1,1 1 1,0-1 0,0-1-1,0 1 1,0-1 0,1 1-1,-1-1 1,0 0 0,0-1-1,0 1 1,6-2 0,3-2-1870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36 6656,'-16'-11'3008,"37"7"-2624,-3 0 864,-1 4-768,17-8 288,6 4-448,8 0-32,3 4-192,0 0-64,-2 8 0,-1-4-3840,-5 4 2080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7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68 4736,'-7'-7'1028,"-4"-8"219,11 14-1118,-1 1 0,1-1-1,0 1 1,0-1 0,-1 1 0,1-1 0,0 1 0,0-1 0,0 0 0,0 1 0,0-1 0,0 1 0,0-1 0,0 0 0,0 1 0,0-1 0,0 1 0,0-1 0,0 0 0,0 1 0,1-1 0,-1 1 0,0-1 0,2-1 131,-1 0-1,0 0 0,0 1 0,1-1 0,-1 0 1,1 1-1,-1-1 0,1 1 0,0 0 0,0 0 0,-1 0 1,1-1-1,0 2 0,0-1 0,0 0 0,0 0 1,0 1-1,0-1 0,3 0 0,6-1 10,0 0 1,0 1-1,0 0 0,17 1 1,46 6 14,-43-3-160,146 19-359,-159-21-538,-1-1 224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4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19 105 6304,'-17'-7'7168,"17"7"-7040,4-9 1320,10-8-1174,-1 8-137,0 0 0,1 1 0,0 0 0,0 1 0,1 1 0,0 0-1,0 1 1,19-3 0,-26 6-155,-1 1 0,1 0 1,0 0-1,-1 1 0,1 0 0,-1 0 0,15 3 0,-19-2 31,0-1 0,-1 1 0,0 0 0,1 0 0,-1 0 0,1 0 0,-1 0 0,0 0 0,0 1 0,0-1 0,0 1 0,0-1 0,0 1 0,0 0 0,0 0 0,-1 0 0,1 0 0,-1 0 0,1 0 0,-1 1 0,0-1 0,0 0 0,0 1 0,0-1 0,0 1 0,0 2 0,-1-1 16,1 0 1,-1-1-1,-1 1 0,1 0 1,0 0-1,-1-1 0,0 1 1,0 0-1,0-1 0,0 1 1,-1-1-1,1 1 0,-1-1 0,0 0 1,-3 5-1,-6 6 98,-25 27-1,22-26-37,-13 15 6,-36 43 34,57-65-100,0 1-1,1 0 1,0 0 0,0 0-1,1 1 1,0-1-1,-2 12 1,4-15 11,2 0 0,-1 0 0,0 0 0,1 0 0,0 0 0,0 0 0,1 0 0,0 0 0,0 0 0,2 7 0,0-4-4,1 0-1,0 0 0,0 0 0,1-1 1,9 13-1,5 3-29,1-2-1,45 40 1,-58-56-14,44 36 56,-34-29 125,-1 0 0,0 1 0,0 1 0,16 21-1,-31-34-96,0-1 0,1 1 0,-1-1 0,0 1 0,0 0 0,0-1 0,-1 1 0,1 0 1,0 0-1,-1 0 0,1 0 0,-1 0 0,1 0 0,-1 0 0,0 0 0,0-1 0,0 1 0,0 0 0,0 0 0,0 0 0,-1 0 0,1 0 0,-1 3 0,-1-3-13,0 1 0,1-1 0,-1 0 0,0 1 0,0-1 0,0 0 0,-1 0 0,1 0 0,0 0 0,-1-1 0,1 1 1,-1 0-1,-4 1 0,-7 3-7,-1-1-1,0-1 1,0 0 0,-20 2 0,-112 12-558,90-13-1759,28-1-779,5 4 945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1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3904,'3'2'297,"0"1"1,0-1-1,0 0 1,0 0-1,0 0 0,1-1 1,-1 1-1,1-1 1,-1 0-1,1 0 0,0 0 1,-1 0-1,1-1 1,0 1-1,0-1 1,-1 0-1,1 0 0,0-1 1,0 1-1,-1-1 1,1 1-1,0-1 0,-1-1 1,7-1-1,-4 1-202,0-1 0,0 0 1,0 0-1,-1 0 0,1-1 0,-1 0 0,1 0 0,-1 0 0,-1-1 0,1 1 0,0-1 1,6-11-1,-9 14-77,-1 0 1,0 0-1,0-1 1,1 1-1,-1 0 1,-1-1-1,1 1 1,0-1-1,-1 1 1,1-1-1,-1 1 1,0-1-1,0 1 1,0-1 0,0 0-1,0 1 1,0-1-1,-2-3 1,2 5-12,-1 1 1,1-1-1,-1 1 0,1-1 1,-1 1-1,1-1 1,-1 1-1,0 0 1,1-1-1,-1 1 1,1 0-1,-1 0 1,0-1-1,0 1 1,1 0-1,-1 0 1,0 0-1,1 0 1,-1 0-1,0 0 1,1 0-1,-1 0 0,0 0 1,0 0-1,1 0 1,-1 0-1,0 1 1,1-1-1,-1 0 1,0 0-1,1 1 1,-1-1-1,1 1 1,-1-1-1,0 1 1,-23 15 385,24-16-389,-8 7 115,0 1 1,1 0-1,0 0 0,0 0 0,1 1 0,0 0 0,0 0 0,1 1 1,-5 13-1,4-7-21,0 0 0,2 0 1,0 0-1,1 0 0,-1 22 1,3-32-45,1 0 1,1 0 0,-1 0 0,1 0 0,0-1-1,0 1 1,1 0 0,0 0 0,0-1 0,0 1-1,4 7 1,-4-11-22,-1 0-1,0 0 0,1 0 0,-1 0 1,1-1-1,-1 1 0,1 0 1,0-1-1,0 1 0,0-1 0,-1 1 1,2-1-1,-1 0 0,0 0 1,0 0-1,0 0 0,0 0 0,1 0 1,-1-1-1,0 1 0,1-1 1,-1 0-1,1 1 0,-1-1 0,0 0 1,1 0-1,-1-1 0,1 1 1,-1-1-1,4 0 0,12-6 48,-1-1 0,0 0 0,-1-1 0,23-17 1,4-2 3,156-84 156,34-1-85,-218 102-71,-12 7 52,-7 6-127,-39 22-76,22-12 199,-28 18 1,27-13-55,1 0 1,-34 37-1,49-48-59,0 1 0,1 0 1,0 0-1,0 0 0,0 1 0,1 0 1,0 0-1,1 0 0,0 0 0,0 0 1,0 1-1,-1 16 0,3-22 13,1 0 0,0-1 0,0 1-1,1 0 1,-1 0 0,0-1 0,1 1 0,0 0-1,0-1 1,0 1 0,0-1 0,0 1 0,2 3 0,-2-5-7,1 1 1,-1-1 0,0 0 0,1 0 0,-1 1 0,0-1-1,1 0 1,-1-1 0,1 1 0,0 0 0,-1 0 0,1-1 0,-1 1-1,1-1 1,0 1 0,0-1 0,-1 0 0,1 1 0,0-1-1,0 0 1,-1 0 0,3-1 0,1 0 11,0 0 1,0 0-1,0 0 0,0-1 0,0 0 1,-1 0-1,1-1 0,-1 1 1,1-1-1,-1 0 0,0 0 1,0 0-1,0-1 0,6-7 0,4-5 20,0-2 1,11-18-1,-12 16-160,-1 1 1,-1-2 0,-1 1-1,10-28 1,-24 64-385,1 0 0,-2 23 0,4-30 513,0 0 0,1 0 0,1 1 0,-1-1-1,2 0 1,-1 0 0,5 12 0,-5-16 21,1 0 0,0 0 0,0-1 0,1 1 0,-1-1 0,1 0-1,5 7 1,-7-10-17,1 0-1,-1 0 0,0 0 0,0-1 1,1 1-1,-1 0 0,1 0 1,-1-1-1,0 1 0,1-1 0,-1 1 1,1-1-1,-1 1 0,1-1 0,0 0 1,-1 0-1,1 0 0,-1 0 1,1 0-1,-1 0 0,1-1 0,0 1 1,-1 0-1,1-1 0,-1 1 1,1-1-1,1 0 0,9-6 54,1 0 0,-1-1 0,0 0 0,19-18 0,-2 2-71,11-6-23,1 2 0,1 2 1,65-30-1,-90 46-104,3-1-197,-18 10-2,-9 2 61,-9 3-60,6 1 290,1 1 0,0 0 0,0 0 0,1 1 0,0 0-1,0 0 1,0 1 0,1 0 0,0 0 0,-6 12-1,2-4 43,1 2 0,1 0 0,1 0 0,-10 33 0,16-46 11,1 0 0,0 0-1,0 1 1,0-1 0,1 0-1,0 1 1,0-1-1,0 0 1,1 1 0,-1-1-1,1 0 1,1 1 0,2 6-1,-3-10-3,0 0 0,0 0 0,0 0 0,0 0 1,1 0-1,-1 0 0,1 0 0,-1 0 0,1-1 0,0 1 0,0-1 0,0 1 0,0-1 0,0 0 0,0 1 0,0-1 0,0 0 0,0-1 0,0 1 0,1 0 0,-1-1 0,0 1 1,1-1-1,-1 0 0,0 1 0,1-1 0,-1 0 0,0 0 0,1-1 0,-1 1 0,1-1 0,3 0 0,8-3 38,0 0-1,0-1 1,-1 0 0,1-2-1,-1 1 1,0-1 0,20-16-1,-7 2 34,-1-1 0,30-33 0,0-13-524,-52 65 373,0-1-35,-10-5-253,6 8 341,1 1 0,0 0 0,-1 0 1,1-1-1,-1 1 0,1 0 0,-1 0 0,1 0 0,-1 0 0,1 0 1,-1 0-1,1 0 0,-1 0 0,1 0 0,-1 0 0,1 0 0,-1 0 0,0 0 1,1 0-1,-1 0 0,1 0 0,0 1 0,-1-1 0,1 0 0,-1 0 0,1 1 1,-1-1-1,-17 12-318,9-5-341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 7232,'-8'0'3264,"21"8"-2848,-5-8 1824,5 3-1312,9-6 416,9 3-800,2-5-65,7 5-287,7-8 32,1 5-128,0 0-256,0 3 64,-10-5-2719,2 10 1567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8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23 3072,'0'-1'74,"-1"-1"101,1 0 1,-1 0-1,1 0 1,-1 0-1,-4-9 4415,5 19-2985,8 235 2088,-4-157-2847,5 305 1026,-8-383-3692,7-20-2355,-5 1 1925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9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 4992,'0'0'403,"-1"0"-361,1 0-1,0 0 0,0 0 0,-1 0 1,1 0-1,0-1 0,0 1 0,0 0 1,-1 0-1,1 1 0,0-1 0,0 0 1,-1 0-1,1 0 0,0 0 0,0 0 1,0 0-1,-1 0 0,1 0 0,0 0 1,0 0-1,0 0 0,-1 1 0,1-1 1,0 0-1,0 0 0,0 0 0,0 0 1,0 1-1,-1-1 0,1 0 0,0 0 1,0 0-1,0 0 0,0 1 0,0-1 1,0 0-1,0 0 0,0 1 0,0-1 1,0 0-1,-1 0 0,1 1 0,-241 336 5666,193-286-5252,32-36-306,-25 32-1,40-46-135,1 0 0,-1-1 0,0 1 1,1 0-1,-1 0 0,1 0 0,-1 0 0,1 0 1,0 1-1,-1-1 0,1 0 0,0 0 0,0 0 1,0 0-1,0 0 0,0 0 0,0 0 0,0 1 0,0-1 1,0 0-1,1 1 0,0 0 48,-1 0 0,1-1 0,0 1 0,0-1 1,0 1-1,1-1 0,-1 1 0,0-1 0,1 0 0,-1 1 0,3 1 0,3 1 199,0-1-1,0 1 0,0-1 1,14 4-1,35 7 486,-29-7-321,29 9 0,-48-13-1021,0 0 1,-1 1-1,1 0 1,-1 0 0,1 1-1,-1 0 1,11 11-1,-8-4-3979,-1 3 1430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9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4992,'75'-6'7376,"-28"5"-6388,0-2 0,-1-3 0,50-11 0,245-44-535,-195 47-2922,-114 12-358,-5 5 854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2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39 2816,'0'-23'917,"0"23"-895,0-1 0,0 1-1,0-1 1,0 1 0,0 0-1,0-1 1,1 1 0,-1-1 0,0 1-1,0-1 1,0 1 0,0-1-1,1 1 1,-1 0 0,0-1 0,0 1-1,1-1 1,-1 1 0,0 0-1,1-1 1,-1 1 0,0 0 0,1-1-1,-1 1 1,1 0 0,-1 0-1,1 0 1,-1-1 0,1 1 0,0 0 142,-1-1-40,1 0 373,-1 1-372,1 0-1,-1-1 0,0 1 0,1 0 1,-1 0-1,0 0 0,1 0 0,-1-1 1,0 1-1,1 0 0,-1 0 0,0 0 1,1 0-1,-1 0 0,1 0 0,-1 0 1,0 0-1,1 0 0,-1 0 0,1 0 1,-1 0-1,0 0 0,1 0 0,-1 0 1,0 0-1,1 1 0,-1-1 0,1 1 20,0 0 0,-1-1 0,1 1 0,-1 0 0,1 0 0,-1 0-1,1 0 1,-1-1 0,1 1 0,-1 0 0,0 0 0,1 2 0,1 32 1239,-2-34-1345,-30 459 4799,26-439-4808,3-17 31,0-1 0,0 1-1,1-1 1,-1 1 0,1-1 0,0 1 0,0-1 0,0 1-1,0 0 1,1-1 0,1 5 0,-2-8-42,0 0 1,0 1-1,0-1 1,0 0 0,0 1-1,0-1 1,0 0-1,1 1 1,-1-1-1,0 0 1,0 0-1,0 1 1,1-1 0,-1 0-1,0 0 1,0 1-1,1-1 1,-1 0-1,0 0 1,0 0-1,1 0 1,-1 1 0,0-1-1,1 0 1,-1 0-1,0 0 1,0 0-1,1 0 1,-1 0-1,0 0 1,1 0-1,10-6 316,10-19-229,-19 22-135,40-60-323,-1 0-26,-34 54 284,-1 2 1,1-1-1,0 1 0,1 0 0,10-8 0,-17 14 58,1 0-1,0-1 1,1 1-1,-1 0 1,0 0-1,0 0 1,0 0 0,1 0-1,-1 1 1,0-1-1,1 1 1,-1 0-1,0-1 1,1 1-1,-1 0 1,1 0 0,-1 0-1,0 1 1,1-1-1,-1 1 1,0-1-1,4 2 1,-3 0 23,-1-1 0,0 1-1,1-1 1,-1 1 0,0 0 0,0 0 0,0 0-1,0 0 1,0 0 0,-1 1 0,1-1 0,0 0 0,-1 1-1,0-1 1,0 1 0,0 0 0,0-1 0,1 6 0,1 5 241,-1 0 1,0 1 0,-1 0 0,-1-1 0,-2 20 0,-13 68 664,12-81-885,1-6-70,9-37-6655,-4 12 4353,2-2 61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0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0 7296,'-38'0'3328,"-23"23"-2912,31-4 1696,9 0-1248,-19 17 352,9 10-704,-12 4 32,10-1-321,-11 3-223,9-8 0,-3-5-64,10-4 1,-2-8-3105,9 1 1728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3 921 3712,'-3'2'1642,"7"-3"-35,8-4 504,64-71-21,12-9-1738,-57 63-106,-29 21-245,1 0 0,-1-1 1,0 1-1,0 0 0,1 1 1,-1-1-1,0 0 0,1 0 1,-1 1-1,1 0 0,4-1 1,-6 1 2,-1 0 1,1 0-1,-1 1 1,1-1-1,-1 0 1,0 0 0,1 0-1,-1 0 1,1 1-1,-1-1 1,1 0-1,-1 1 1,0-1 0,1 0-1,-1 1 1,0-1-1,1 0 1,-1 1-1,0-1 1,1 0-1,-1 1 1,0-1 0,0 1-1,1-1 1,-1 1-1,0-1 1,0 1-1,0 0 1,1 17 206,-2-9-165,1 87 431,-14 104 1,-2-42-9,8 245 0,9-355-110,2 0 0,2-1-1,20 86 1,-23-127-244,0-1 0,0 1 0,0 0-1,5 8 1,-6-13-83,-1 0-1,0 0 1,1-1-1,-1 1 1,1 0 0,0-1-1,-1 1 1,1 0-1,-1-1 1,1 1-1,0 0 1,0-1-1,-1 1 1,1-1-1,0 0 1,0 1-1,0-1 1,-1 1-1,1-1 1,0 0-1,0 0 1,0 0-1,0 1 1,0-1 0,0 0-1,0 0 1,-1 0-1,1 0 1,0-1-1,0 1 1,0 0-1,0 0 1,0 0-1,0-1 1,-1 1-1,1 0 1,0-1-1,0 1 1,0-1-1,-1 1 1,2-2-1,7-5 87,-1-1-1,0 0 0,0 0 1,-1-1-1,0 0 0,0 0 1,-1 0-1,5-13 0,34-83 22,-17 29-91,31-146 0,15-162-187,-9-36-426,-33 16 28,-31 381 477,5-91-1033,-10 100 464,3 10 272,11 5 372,-4 0-18,0-1 0,0 0 1,0 0-1,0 0 0,0-1 0,7-1 1,3 0 53,563-55 1543,-160 35-500,-321 29-854,-96-7-291,-1 0-65,0 0 1,-1 1 0,1-1-1,0 0 1,0 0-1,-1 0 1,1 0 0,0 0-1,0 1 1,-1-1-1,1 0 1,0 1-1,-1-1 1,1 1 0,0-1-1,-1 0 1,1 1-1,-1 0 1,1-1 0,0 2-1,4 9-1382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36 838 5152,'-15'7'1648,"15"-7"-1561,0 0 0,-1 0 0,1 0 0,-1 1 0,0-1 0,1 0 0,-1 0-1,1 0 1,-1 0 0,1 0 0,-1 0 0,1 0 0,-1-1 0,1 1 0,-1 0 0,1 0 0,-1 0 0,1 0 0,-1-1 0,1 1 0,0 0 0,-1-1 0,1 1 0,-1 0 0,1-1 0,0 1 0,-1 0 0,1-1 0,-1 0 0,0 0 173,1 0 1,-1 0 0,0 0 0,1 0 0,-1 0 0,1 0 0,-1 0-1,1 0 1,0 0 0,-1 0 0,1 0 0,0-2 0,1-12 111,2-1 0,0 1 0,0 0 0,1 0 1,7-15-1,0-3-120,5-19-116,2 1 0,2 1 0,2 1 0,3 1 0,43-64 0,83-108 600,-141 205-729,0 1 0,1 0 0,1 1 0,0 0 0,15-12 0,-25 24-13,-1 0 0,1 0-1,0 0 1,-1 0 0,1 0-1,0 0 1,0 1 0,0-1-1,0 1 1,0-1 0,0 1-1,0 0 1,0-1 0,0 1-1,0 0 1,2 1 0,-3-1 6,0 0-1,0 1 1,0-1 0,0 0 0,0 1 0,-1-1 0,1 1 0,0-1 0,0 1-1,0-1 1,0 1 0,-1 0 0,1 0 0,0-1 0,-1 1 0,1 0-1,0 0 1,-1 0 0,1-1 0,-1 1 0,0 0 0,1 0 0,-1 0 0,0 0-1,1 0 1,-1 0 0,0 0 0,0 0 0,0 0 0,0 0 0,0 0 0,0 2-1,0 5 46,-1 1 0,0-1-1,-1 0 1,0 0 0,0 1-1,-1-1 1,1 0-1,-2-1 1,1 1 0,-1-1-1,-5 8 1,2-5 21,0-1-1,0 0 1,0-1 0,-1 0 0,-1 0-1,1-1 1,-17 12 0,4-8-258,16-9-575,1 0 0,-1 1 0,0 0-1,-5 5 1,8-7 333,1 1 0,-1 0 0,1-1-1,0 1 1,0 0 0,-1-1 0,1 1-1,1 0 1,-1 0 0,0 0-1,0 0 1,1 0 0,-1 0 0,1 0-1,-1 3 1,0 21-2067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3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36 3904,'-1'-5'520,"2"-25"6650,-1 58-6380,-10 163 2303,10-152-2761,1-19 216,-1-20-518,0 1-1,0-1 1,0 0 0,0 1 0,0-1 0,0 0-1,1 0 1,-1 1 0,0-1 0,0 0-1,0 0 1,1 1 0,-1-1 0,0 0 0,0 0-1,0 0 1,1 0 0,-1 1 0,0-1-1,0 0 1,1 0 0,-1 0 0,0 0 0,1 0-1,-1 0 1,0 1 0,0-1 0,1 0-1,-1 0 1,0 0 0,1 0 0,-1 0 0,0 0-1,1 0 1,-1 0 0,0 0 0,0-1-1,1 1 1,12-3 252,-12 3-184,52-16 363,31-8-538,-61 19-227,43-9 239,-57 13-851,0 0 0,0 1 1,10 1-1,-2 1-1046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4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14 280 6656,'-13'-30'3008,"22"22"-2624,4 0 1120,8 8-896,32-14 960,3 1-896,26-18 640,-4 1-768,13-8 95,-9 7-383,9-1-160,-12 13-64,-1 4 32,-14 7-32,-8 5-1695,-7 3 895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2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15 4160,'-11'-13'1333,"11"13"-1324,0 0 0,0 0 0,0 0 0,0 0 0,0 0 0,0 0 0,0 0 0,0 0 0,0-1 0,0 1 0,0 0 0,0 0 0,0 0 0,0 0 0,0 0 0,-1 0 0,1 0 0,0 0 0,0 0 0,0 0 0,0 0 0,0 0 0,0 0 0,0 0 0,0 0 0,0 0 0,-1 0 0,1-1 0,0 1 0,0 0 0,0 0 0,0 0 0,0 0 0,0 0 0,0 1 0,0-1 0,-1 0-1,1 0 1,0 0 0,0 0 0,0 0 0,0 0 0,0 0 0,0 0 0,0 0 0,0 0 0,0 0 0,0 0 0,-1 0 0,1 0 0,0 0 0,0 0 0,0 0 0,0 1 0,0-1 0,0 0 0,-4 5 430,-1 0 0,2 0 0,-1 1 0,1-1 1,-1 1-1,1 0 0,1 0 0,-4 11 0,-2 2 276,-73 172 2762,22-68-1996,3-7-488,-116 356 1845,151-396-2629,-12 35 216,31-103-274,-3 10 370,6-16 189,1-5-604,18-49-34,2 1 0,3 1 0,1 1 0,3 2 0,46-60 0,-60 90-166,0-1-1,1 2 0,0 0 0,1 1 0,1 1 0,1 0 1,0 1-1,21-10 0,-35 21 2,0 0-1,0 0 1,1 0 0,10-1-1,-14 2 74,-1 1-1,1 0 1,-1 0-1,1 0 0,-1 0 1,1 0-1,0 1 1,-1-1-1,1 0 1,1 1-1,-3 0 17,1-1 0,0 0 0,-1 1 0,1-1 0,-1 1 0,1-1 0,-1 1 0,1-1 0,-1 1 0,1-1 0,-1 1 0,1-1 0,-1 1 0,0-1 0,1 1 0,-1 0 0,0-1 0,0 1 0,1 0 0,-1-1 0,0 1 0,0 0 0,0 0 0,0 6 3,0 0 0,0 0 0,-1-1 0,0 1 1,0 0-1,0-1 0,-5 12 0,-2 2 2,-13 24-1,8-20 28,-1 0 0,-1 0 0,-1-2-1,-38 41 1,41-50 56,4-5-54,0 0 1,1 0-1,1 1 1,-1 0-1,-8 15 1,16-23-7,-1-1 0,1 1 0,-1 0 0,1 0 0,-1 0 0,1 0 0,0 0 0,0 0 0,-1-1 0,1 1 0,0 0 0,0 0 0,0 0 0,0 0 0,0 0 0,0 0 0,0 0 1,1 0-1,-1 0 0,0 0 0,0 0 0,1 0 0,-1-1 0,0 1 0,1 0 0,-1 0 0,1 0 0,-1-1 0,1 1 0,0 0 0,-1 0 0,1-1 0,0 1 0,-1 0 0,1-1 0,1 1 0,3 2 204,-1-1 0,1 0 0,0 0 0,0 0 0,8 1 0,0 0 59,127 30 1205,-9-3-2254,-115-24-492,-1 3-3396,-2 2 1387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4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24 748 5056,'-5'2'705,"-9"2"1419,14-4-2058,-1 0-1,1-1 0,0 1 0,0 0 0,-1 0 0,1 0 1,0 0-1,0-1 0,-1 1 0,1 0 0,0 0 0,0-1 1,0 1-1,0 0 0,-1 0 0,1-1 0,0 1 0,0 0 1,0 0-1,0-1 0,0 1 0,0 0 0,0-1 0,-1 1 1,1 0-1,0 0 0,0-1 0,0 1 0,0 0 0,0-1 1,1 1-1,-1 0 0,0-1 0,0 1 0,0 0 0,0 0 1,0-1-1,0 1 0,0 0 0,1-1 0,-1 1 1,0 0-1,2-48 3183,5 20-2618,1 0 0,11-28 1,-3 11-90,7-22-8,50-105 1,-59 145-434,1 0 0,2 2-1,0 0 1,2 0-1,1 2 1,30-28 0,-31 35-130,0 2 1,0 1 0,36-19-1,-48 29 4,0-1 0,0 1 0,0 1 0,1-1-1,11-1 1,-16 3 29,-1 1 0,1-1 0,-1 1 0,1 0 0,-1 0 0,1 0 0,-1 0 0,1 1 0,-1-1 0,1 1 1,-1 0-1,1-1 0,-1 1 0,0 0 0,1 0 0,-1 0 0,0 1 0,0-1 0,0 1 0,0-1 0,2 3 0,-3-3 36,0 1 1,0-1 0,0 1 0,-1-1-1,1 1 1,-1 0 0,1-1-1,-1 1 1,1 0 0,-1 0-1,0-1 1,0 1 0,0 0 0,0 0-1,0-1 1,0 1 0,-1 0-1,1 0 1,-1-1 0,1 1-1,-1 0 1,1-1 0,-2 3-1,-1 3 111,-1-1 0,1 0 0,-1 0-1,-8 10 1,7-10-72,0 0-1,-1-1 1,0 1-1,0-2 1,-1 1-1,1-1 1,-1 0-1,-12 6 1,7-5-530,0-1 0,-1-1 0,1 0 0,-21 3-1,14-2-811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6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16 204 2080,'0'-23'7152,"0"23"-7149,0 0-1,0 0 1,0 0 0,0 0 0,0 0 0,0 1 0,0-1 0,0 0 0,0 0-1,0 0 1,0 0 0,0 0 0,0 0 0,0 1 0,0-1 0,0 0-1,0 0 1,0 0 0,0 0 0,0 0 0,0 1 0,0-1 0,0 0 0,0 0-1,0 0 1,0 0 0,0 0 0,1 0 0,-1 1 0,0-1 0,0 0 0,0 0-1,0 0 1,0 0 0,0 0 0,0 0 0,1 0 0,-1 0 0,0 0-1,0 0 1,0 0 0,0 0 0,0 0 0,1 0 0,3-3 306,-2 2 154,-1 1-478,0 1 13,0 0 1,-1 0 0,1 0 0,0 0 0,-1 0 0,1 0 0,-1 0 0,1 0 0,-1 0 0,1 0 0,-1 0-1,0 0 1,1 0 0,-1 0 0,0 0 0,0 1 0,0-1 0,0 0 0,0 2 0,-3 84 1699,-17 105 1,17-182-1139,-1-14-110,0-16-89,5-4-336,1 0 1,1 0-1,1 0 1,1 0-1,1 1 1,2 0-1,0 0 1,13-26-1,-9 26 82,0 0 1,2 1-1,1 1 0,0 0 1,2 1-1,0 0 0,30-25 1,-40 39-104,0 1 0,0 0 0,1 0 1,15-6-1,-22 10-11,1 1-1,-1-1 1,1 1 0,-1 0 0,1-1 0,0 1-1,-1 0 1,1 0 0,0 0 0,-1 0 0,1 0-1,0 0 1,-1 0 0,1 1 0,0-1 0,-1 1-1,1-1 1,-1 1 0,1-1 0,-1 1 0,1 0-1,-1 0 1,0 0 0,1 0 0,-1 0-1,0 0 1,0 0 0,1 0 0,-1 0 0,0 1-1,1 1 1,0 1 19,0-1-1,0 1 1,0-1 0,-1 1-1,0 0 1,0-1-1,0 1 1,0 0 0,0 0-1,-1 0 1,1 0-1,-1 5 1,-1-2 5,0 0 0,0-1-1,-1 1 1,0-1 0,0 1 0,-1-1 0,1 0 0,-1 0 0,-1 0 0,1 0-1,-1 0 1,0-1 0,0 1 0,-1-1 0,1 0 0,-8 5 0,3-2 143,-1-1 1,0 0 0,-1 0 0,1-1-1,-1-1 1,-1 0 0,1 0-1,-14 3 1,23-8-162,0 1-1,-1-1 1,1 1 0,0-1-1,0 0 1,-1 0 0,1 0-1,0 0 1,-1 0 0,1 0-1,0-1 1,0 1 0,-1-1-1,1 0 1,-4-1 0,16-2 427,1 5-57,-1 0 0,1 1 0,-1 1 0,19 6-1,4 1 252,4 0-298,-2-2-351,0 2 0,64 27 0,-90-32-1704,0 2 463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8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75 3072,'-2'-1'150,"1"0"0,-1 1 1,1-1-1,-1 1 0,0 0 0,1 0 0,-1-1 1,1 1-1,-1 0 0,0 0 0,1 1 0,-1-1 1,1 0-1,-1 0 0,1 1 0,-1-1 0,1 1 1,-1-1-1,1 1 0,-1 0 0,1 0 0,0-1 1,-1 1-1,1 0 0,0 0 0,-2 2 0,-4 4 481,1 0-1,0 0 0,-8 12 0,7-10-385,-36 46 1137,-19 26-61,56-72-1235,1 0 1,0 0-1,0 0 0,1 1 0,1 0 0,-1-1 0,-2 17 0,6-23-39,-1 1 1,1 0 0,0 0-1,0 0 1,0 0-1,0 0 1,1 0-1,0 0 1,-1 0-1,4 5 1,-4-7-11,1-1 1,0 1 0,0-1 0,0 0-1,-1 1 1,2-1 0,-1 0-1,0 0 1,0 1 0,0-1-1,0 0 1,1 0 0,-1 0-1,1-1 1,-1 1 0,0 0 0,1 0-1,-1-1 1,1 1 0,0-1-1,-1 1 1,1-1 0,-1 0-1,1 0 1,0 0 0,-1 0-1,1 0 1,1 0 0,11-2 164,0-2 0,0 1 1,-1-2-1,1 0 0,23-12 0,-23 10-71,146-74-142,-128 62-149,-1-1 0,52-45 0,-82 64 126,15-12-319,-13 11 40,-9 8-176,-37 33 152,34-32 436,1 0 0,0 0 0,0 1 1,0 0-1,1 1 0,-12 17 0,18-25-83,0 1 1,1 0-1,-1-1 0,0 1 0,1 0 0,-1 0 0,1 0 1,0-1-1,-1 1 0,1 0 0,0 0 0,0 0 0,0 0 0,1-1 1,-1 1-1,0 0 0,1 0 0,-1 0 0,2 2 0,-1-1 5,1 0-1,0-1 0,0 1 1,0 0-1,0-1 0,0 0 0,0 1 1,1-1-1,-1 0 0,5 2 1,2 2 52,1-1 0,0 0 1,0 0-1,0-1 0,19 4 1,-17-5 94,1-1 0,-1 0 0,25 0 0,-33-2-128,0 0 0,0 0 0,0-1 0,0 1 1,0-1-1,0 0 0,0 0 0,0-1 0,0 1 0,0-1 1,-1 1-1,1-1 0,0-1 0,-1 1 0,0 0 0,4-4 0,-6 5-20,0-1 0,0 0 0,0 0 0,0 1 0,0-1 0,0 0 0,0 0 0,0 0 0,-1 0 0,0 0-1,1 0 1,-1-1 0,0 1 0,0 0 0,0 0 0,0 0 0,0 0 0,0 0 0,-1 0 0,1 0 0,-1 0-1,1 0 1,-1 0 0,0 0 0,-1-3 0,0 2-77,1 0 0,-1 0 0,0 0 0,0 0 0,0 0 0,-1 0 0,1 1 0,0-1 0,-1 1 0,0-1 0,0 1 0,0 0 0,0 0 0,0 1 0,-3-2 0,1 1-23,0 1 0,0 0 1,0 0-1,0 1 0,0-1 1,0 1-1,-1 0 0,1 1 1,0-1-1,0 1 0,0 0 0,0 0 1,0 1-1,0-1 0,1 1 1,-1 0-1,-6 4 0,10-6 72,0 1 0,0-1 1,0 1-1,1-1 0,-1 1 0,0-1 0,0 1 0,0 0 0,1-1 0,-1 1 0,0 0 0,1 0 1,-1 0-1,0 1 0,0-2 7,1 1 0,0-1 0,0 1 0,0-1 0,0 1 0,0-1 1,0 1-1,0-1 0,0 1 0,0-1 0,0 1 0,0-1 0,0 1 0,1-1 0,-1 1 1,0-1-1,0 1 0,0-1 0,1 1 0,-1-1 0,0 1 0,2 0 13,-1 1-1,1-1 1,-1 1-1,1-1 0,0 0 1,-1 0-1,1 0 1,0 0-1,0 0 1,0 0-1,0 0 0,3 0 1,10 3 137,1 0 0,0-1 0,0-1 0,28 0 0,-38-2-91,-1 0-1,1-1 0,-1 0 0,1 0 1,-1 0-1,1-1 0,-1 1 0,0-1 1,0-1-1,0 1 0,0-1 0,0 0 1,0 0-1,-1 0 0,0 0 0,1-1 1,6-7-1,0-4 30,-1 0 0,0-1 0,0 0 1,10-24-1,20-72-250,-27 72 66,-9 29-86,-1 0 0,3-16-1,-3 20-126,-2 20 206,-1 23 35,0-36 67,13 179-8,-12-169-47,5 61 42,-6-65 118,0 1 0,0 0-1,-1-1 1,0 1 0,0-1 0,-1 1-1,1-1 1,-4 7 0,5-12-77,-1 0 0,1 0-1,-1 0 1,1 0 0,-1 0 0,1 0 0,-1 0 0,0 0 0,1 0-1,-1 0 1,0-1 0,0 1 0,0 0 0,1 0 0,-1-1-1,0 1 1,0-1 0,0 1 0,0-1 0,0 1 0,0-1 0,0 1-1,0-1 1,-1 0 0,1 0 0,0 1 0,0-1 0,0 0 0,0 0-1,0 0 1,0 0 0,-1 0 0,1-1 0,0 1 0,0 0 0,0 0-1,0-1 1,-2 0 0,-3-2 32,0-1 1,0 0-1,1 0 0,-1 0 0,-6-7 1,-1-1-489,4 6 194,3 7 45,5 0 149,9 1 41,3 1 82,-1 0 0,1 0-1,-1-1 1,1-1 0,0 0-1,12 0 1,14 2 37,58 6-742,-68-6 277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61 242 5472,'0'-18'1760,"0"17"-1725,0 1 0,0 0 1,0 0-1,0 0 1,0 0-1,0-1 0,0 1 1,0 0-1,0 0 0,0 0 1,0 0-1,0 0 0,0-1 1,0 1-1,0 0 0,0 0 1,0 0-1,0 0 0,-1 0 1,1-1-1,0 1 1,0 0-1,0 0 0,0 0 1,0 0-1,0 0 0,-1 0 1,1 0-1,0 0 0,0 0 1,0 0-1,0 0 0,-1-1 1,1 1-1,0 0 0,0 0 1,0 0-1,0 0 0,0 0 1,-1 0-1,1 0 1,0 0-1,0 0 0,0 1 1,0-1-1,-1 0 0,1 0 1,0 0-1,0 0 0,0 0 1,-2 1 630,-5 12 271,0 0 1,1 1-1,-4 14 0,4-7-557,1-1 0,0 1 0,-2 32 0,7-47-333,0-1 0,0 1 0,0-1-1,0 1 1,1-1 0,0 0 0,0 1 0,1-1-1,-1 0 1,1 0 0,0 0 0,1 0 0,-1 0-1,1 0 1,0-1 0,0 1 0,0-1 0,1 0-1,-1 0 1,1 0 0,0 0 0,0-1-1,1 1 1,-1-1 0,1 0 0,0 0 0,-1-1-1,1 0 1,0 0 0,9 3 0,6 0 110,-1-1 0,1 0-1,-1-1 1,1-2 0,0 0 0,0-1 0,0-1 0,0 0 0,0-2 0,-1 0 0,30-10-1,-38 10-36,-1-1-1,1 0 0,11-6 0,-17 7-75,0 0 0,-1 0 0,1-1 0,-1 1 0,0-1 0,0 0 1,0 0-1,-1-1 0,4-4 0,-1-1 2,-1-1 0,1 0 0,-2 0-1,0 0 1,0 0 0,-1-1 0,0 1 0,-1-1 0,-1 0 0,1-13 0,-2 4-42,0 0-1,-2 1 1,0-1 0,-1 1 0,-6-21 0,5 28-62,0 0 0,-1 0 0,0 0 0,-1 1 0,0 0 0,-1 0 0,0 1 0,-1 0 0,-17-20 0,20 26 24,-1 0 0,1 1 0,-1-1 0,0 1 0,0 0 0,-1 1 0,1-1 0,-1 1 1,0 1-1,0-1 0,0 1 0,0 0 0,0 1 0,0-1 0,0 2 0,0-1 0,-1 1 0,1 0 0,-11 1 0,10 1-24,1 0 0,-1 0 0,1 0 0,-1 1 0,1 0-1,0 0 1,0 1 0,1 0 0,-1 0 0,1 1 0,-1-1 0,1 1 0,-10 12-1,9-9-324,1 0-1,0 0 0,0 1 1,0 0-1,1 0 0,0 0 1,1 1-1,0 0 0,-4 17 1,7-24 172,1 0 0,0 0 0,-1-1 0,1 1 1,0 0-1,0 0 0,1 0 0,-1 0 0,1-1 1,1 6-1,-2-7 79,1 1 0,-1-1-1,1 0 1,0 1 0,0-1 0,0 0 0,-1 1 0,1-1 0,0 0 0,0 0 0,1 0-1,-1 0 1,0 0 0,0 0 0,0 0 0,1 0 0,-1-1 0,0 1 0,1 0 0,1 0-1,1-1-260,0 1-1,0-1 0,-1 0 0,1 0 0,0 0 0,3-1 0,30-4-1467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39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4 5312,'0'-3'2400,"-12"38"-2080,4-13 1248,3 2-928,-13 45 1344,1 0-1120,-14 32 928,10-2-1056,-14 10 191,9-13-543,-9 20 192,14-12-320,-1 8-160,9-21-32,-4-9-864,9-21 448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1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40 3552,'-21'0'9429,"54"-6"-8487,-2 0-641,82-5 248,8-1-597,-84 10 24,9 0 236,70 3 0,-108 0-254,-1-1 1,1 0-1,0 0 0,12-2 1,-13 2-1991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2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 4480,'0'0'39,"0"-1"0,0 1 0,0 0 0,0 0 1,0 0-1,-1 0 0,1 0 0,0 0 0,0 0 0,0 0 0,0 0 1,0-1-1,0 1 0,-1 0 0,1 0 0,0 0 0,0 0 0,0 0 1,0 0-1,0 0 0,-1 0 0,1 0 0,0 0 0,0 0 0,0 0 1,0 0-1,0 0 0,-1 0 0,1 0 0,0 1 0,0-1 1,0 0-1,0 0 0,0 0 0,-1 0 0,1 0 0,0 0 0,0 0 1,0 0-1,0 0 0,0 1 0,0-1 0,0 0 0,-3 10 902,3 23-1,0-18-282,-3 109 2540,1 55-897,3 6-989,-2-104-3014,29-84-8820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66 139 3072,'-3'-2'308,"-2"-4"2429,19 14-28,-6-3-2417,0-1 0,0 1 0,1-1 0,0-1 0,0 0 0,0 0-1,0-1 1,1 0 0,-1-1 0,19 1 0,-22-1-192,1-1 1,0 0-1,-1-1 0,1 0 1,0 0-1,-1 0 0,1-1 1,-1 0-1,0 0 0,1 0 1,-1-1-1,0 0 0,-1 0 1,1-1-1,7-5 0,-11 8-76,0-1 1,-1 1-1,1-1 0,0 1 0,-1-1 0,1 0 0,-1 0 1,0 0-1,0 0 0,0 0 0,0 0 0,0 0 1,0 0-1,0 0 0,0-1 0,-1 1 0,1 0 0,-1 0 1,0-1-1,0 1 0,0 0 0,0-1 0,0 1 1,0 0-1,0-1 0,-1 1 0,0-3 0,-1 1-32,1 0 0,-1 1 0,0-1 0,1 0-1,-2 1 1,1 0 0,0-1 0,-1 1 0,1 0 0,-1 0 0,0 1-1,0-1 1,0 0 0,-7-3 0,3 2-87,-1 0 1,0 0-1,0 1 1,-1 0-1,1 1 1,-1-1-1,1 2 1,-1-1-1,0 1 0,0 1 1,0-1-1,1 1 1,-13 2-1,14-1 134,0 1-1,1-1 0,-1 1 0,1 1 1,0-1-1,0 1 0,0 0 0,0 0 1,0 1-1,0 0 0,1 0 1,0 0-1,0 0 0,0 1 0,0 0 1,1 0-1,-8 11 0,7-5 117,0-1 0,0 1-1,1 0 1,1 0 0,0 0-1,0 1 1,1-1 0,0 1-1,1-1 1,1 1 0,0 0-1,0 0 1,1-1 0,0 1-1,5 14 1,-4-18-87,1 0 0,0 0-1,1-1 1,0 1 0,0-1 0,1 0 0,0 0 0,0-1 0,0 1 0,1-1 0,0 0-1,0-1 1,1 1 0,10 6 0,-1-2 6,1-1 0,0 0 0,0-1-1,0-1 1,26 7 0,-30-11-194,-1-1 0,1 0 0,-1 0 0,1-2 0,0 1 0,-1-2 0,26-3 0,-4 0-674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3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2 121 5152,'-1'-4'2673,"10"17"-1112,-3 5-617,-1-1 0,0 2-1,3 31 1,3 7-308,27 139 605,6 26-77,-39-204-1007,0 0 0,1 0 0,1 0-1,13 23 1,-9-28 341,-11-13-465,0 1-1,1-1 0,-1 0 1,1 0-1,-1 0 0,1 1 1,0-1-1,-1 0 1,1 0-1,-1 0 0,1 0 1,-1 0-1,1 0 0,-1 0 1,1 0-1,-1 0 1,1-1-1,-1 1 0,1 0 1,-1 0-1,1 0 0,-1-1 1,1 1-1,-1 0 1,1 0-1,-1-1 0,1 1 1,-1 0-1,0-1 0,1 1 1,-1-1-1,0 1 1,1 0-1,-1-1 0,0 1 1,1-2-1,14-21 235,0 0 0,19-46 0,-3 5-140,43-63-35,-20 35-83,-5-3-1286,58-161 0,-104 249 585,12-38-1571,-11 17-3534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13 225 4800,'-13'6'2435,"22"-6"-614,0 0-1012,1-2 0,-1 1 1,1-1-1,-1-1 0,16-5 1,0-1-77,682-158 3309,-615 151-4527,115-6 0,-197 22-170,26 0-718,-34 0 1101,0 0 0,-1 0 0,1 1-1,0-1 1,0 1 0,0-1 0,0 1-1,-1 0 1,1-1 0,0 1-1,-1 0 1,1 0 0,-1 1 0,1-1-1,1 1 1,5 13-1717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7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328 739 2496,'-2'-2'1175,"1"2"-881,1-1 0,-1 1 0,0 0 0,0-1 0,1 1-1,-1 0 1,0 0 0,0 0 0,1 0 0,-1 0 0,0 0 0,0 0-1,0 0 1,1 0 0,-2 0 0,-17 1 602,5 1-507,0 0 0,0 0 0,0 2 0,0 0 0,1 0 0,0 1 0,0 1-1,0 0 1,-12 9 0,12-7-295,1 1-1,1 0 0,0 1 0,0 0 0,1 1 1,0 0-1,1 0 0,0 1 0,1 0 1,0 1-1,1 0 0,0 0 0,-8 24 1,14-33-70,0 0-1,0 0 1,0 0 0,0 0 0,1 0 0,-1 1 0,1-1 0,0 0 0,0 0 0,1 0 0,-1 0 0,1 0 0,0 0 0,0 0 0,0 0 0,1 0 0,2 5 0,-3-7 5,1 1-1,0 0 1,1-1 0,-1 1-1,0-1 1,1 0-1,0 0 1,-1 0 0,1 0-1,0 0 1,0 0 0,0-1-1,0 1 1,0-1-1,0 0 1,0 0 0,1 0-1,-1 0 1,0-1 0,1 1-1,4-1 1,4 0 56,0-1 0,0 0-1,0 0 1,21-7 0,48-17 302,-72 21-318,30-10 15,0-2 1,-2-2-1,0-1 1,-1-2-1,57-43 0,-81 51 35,-12 13-122,0 0 1,0 0-1,1-1 0,-1 1 1,0 0-1,0 0 0,1 0 1,-1-1-1,0 1 0,0 0 0,0-1 1,1 1-1,-1 0 0,0 0 1,0-1-1,0 1 0,0 0 0,0-1 1,0 1-1,0 0 0,1-1 1,-1 1-1,0 0 0,0-1 1,0 1-1,0 0 0,-1-1 0,1 1 1,0 0-1,0-1 0,0 1 1,0 0-1,0-1 0,-1 1-2,0 0-1,1 0 1,-1 0-1,0 0 0,1 0 1,-1 0-1,0 0 1,1 0-1,-1 0 1,1 1-1,-1-1 1,0 0-1,1 0 1,-1 1-1,0-1 1,1 0-1,-1 1 0,1-1 1,-1 1-1,-13 11 32,9-8-32,-3 4 1,0 0-1,1 0 0,0 0 1,0 1-1,1 0 0,1 0 1,-1 0-1,1 1 0,-4 13 0,6-16 22,1 0 0,-1 1-1,2-1 1,-1 1-1,1-1 1,0 1-1,1-1 1,0 1-1,0 0 1,0-1-1,1 1 1,1 0-1,-1-1 1,3 8-1,-1-8 49,0-1-1,0 0 0,0 0 0,1 0 0,0 0 0,0 0 1,0-1-1,1 0 0,0 0 0,0 0 0,0 0 0,0-1 1,10 6-1,-11-8-20,-1 0 0,0-1 0,1 1 0,0-1 0,-1 1 0,1-1 1,0-1-1,-1 1 0,1 0 0,0-1 0,0 0 0,0 0 0,0 0 0,0 0 0,-1 0 1,1-1-1,0 0 0,0 0 0,-1 0 0,1 0 0,0 0 0,-1-1 0,1 0 1,-1 0-1,4-2 0,-2 0 14,-1 0 0,0 0 1,1 0-1,-2-1 1,1 0-1,0 1 0,-1-1 1,0 0-1,3-8 0,1-2 93,-1-1 1,4-17-1,-6 16-160,-1 0 1,0 0 0,-1 0-1,-1 0 1,-1 0 0,0 0-1,-3-19 1,2 30-42,0 0 0,-1 0 0,1 0-1,-1 1 1,0-1 0,-1 0 0,1 1 0,-1 0-1,0-1 1,-7-8 0,7 12 0,1-1-1,-1 0 1,0 1-1,1 0 1,-1-1-1,0 1 1,0 0-1,-1 0 1,1 1-1,0-1 1,-1 1-1,1-1 1,-1 1-1,1 0 1,-1 1-1,1-1 1,-1 1-1,-4-1 1,6 1 20,0 0 0,0 0 0,0 0 0,0 0 0,0 0 0,0 1 0,1-1 0,-1 0 0,0 1 0,0 0 0,1-1 0,-1 1 0,0 0 0,1 0 0,-1 0 0,0 0 0,1 0 0,-1 0 0,1 0 0,0 1 0,-1-1 0,1 1 0,0-1 0,0 1 1,0-1-1,0 1 0,0-1 0,0 1 0,1 0 0,-1 0 0,0-1 0,1 1 0,-1 3 0,1-2 49,0 0 0,0-1 1,0 1-1,0 0 0,0 0 1,1-1-1,-1 1 0,1 0 0,0-1 1,0 1-1,0-1 0,0 1 1,0-1-1,1 1 0,-1-1 0,1 0 1,0 1-1,-1-1 0,1 0 1,0 0-1,4 3 0,-1-2 43,-1-1-1,1 1 1,0-1-1,0 0 1,0 0 0,0 0-1,0-1 1,0 0-1,0 0 1,1 0-1,-1-1 1,0 1-1,1-1 1,-1 0 0,0-1-1,1 1 1,8-4-1,6-1-5,0-1-1,-1-1 1,22-12-1,-34 16 25,22-10-26,98-49 220,-98 47-202,0-3 0,30-23-1,-47 32-56,9-8-32,-20 16 41,0 0-1,0 0 0,0 0 0,0 0 1,0 0-1,-1-1 0,1 1 0,-1 0 1,1 0-1,-1-1 0,1 1 0,-1 0 1,0-1-1,1 1 0,-1-3 0,-1 4-31,0-1-1,0 1 0,0 0 1,-1 0-1,1 0 0,0 0 1,0 0-1,0 0 0,0 0 1,0 0-1,-1 0 0,1 0 1,0 1-1,0-1 0,-1 1 1,-3 1 5,1 0-1,0 0 1,0 0 0,0 1 0,0-1 0,0 1 0,0 0 0,1 0 0,-1 1 0,1-1-1,0 1 1,0 0 0,0-1 0,1 1 0,-1 0 0,1 1 0,0-1 0,0 0 0,1 1-1,-1-1 1,1 1 0,-1 7 0,1-7 9,0 1 1,1-1-1,0 0 0,0 0 0,0 1 1,1-1-1,-1 0 0,1 0 0,0 0 1,1 0-1,0 0 0,-1 0 1,1 0-1,1 0 0,-1 0 0,1-1 1,0 1-1,0-1 0,0 0 0,4 4 1,-4-5 31,1 0 1,-1 0-1,1 0 1,-1 0-1,1 0 1,0-1-1,0 0 1,0 0-1,0 0 1,0 0-1,0-1 1,1 1-1,-1-1 1,1 0-1,-1-1 1,1 1 0,-1-1-1,1 0 1,-1 0-1,1 0 1,-1 0-1,1-1 1,-1 0-1,1 0 1,-1 0-1,0-1 1,0 1-1,7-4 1,11-10 88,-1 0 0,32-29 0,-45 35-110,0 1-1,-1-1 1,7-10-1,-10 13-73,0 0 0,0 0 0,0 1 0,1-1 0,-1 1 0,1 0 0,1 1 0,-1-1 0,1 1 0,10-6 0,-16 10 49,1 0-1,-1 0 0,0 0 0,0 0 1,1 0-1,-1 0 0,0 0 1,0 0-1,1 0 0,-1 0 0,0 0 1,0 0-1,1 0 0,-1 1 1,0-1-1,0 0 0,0 0 0,1 0 1,-1 0-1,0 0 0,0 1 1,0-1-1,0 0 0,1 0 0,-1 0 1,0 1-1,0-1 0,0 0 1,0 0-1,0 1 0,0-1 0,0 0 1,0 0-1,0 1 0,0-1 1,0 0-1,0 0 0,0 0 0,0 1 1,0-1-1,0 0 0,0 0 1,0 1-1,1 13-81,-2-13 60,-2 30 44,2-27 13,0 0 0,0 1 0,1-1 0,-1 0 0,1 0 0,0 0 0,0 0 1,1 1-1,-1-1 0,1 0 0,0 0 0,3 8 0,-4-11 193,14-9 58,-9 5-281,0-1 1,-1 1-1,1-1 1,-1 1-1,1-1 1,-1-1-1,0 1 1,3-6-1,-6 9 10,0 0-1,0-1 1,0 0 0,0 1-1,0-1 1,0 1-1,0-1 1,-1 0 0,1 0-1,-1 1 1,1-1 0,-1 0-1,0 0 1,0 0-1,0 0 1,0 1 0,0-4-1,-4 5-34,0 0-1,0 0 0,0 0 1,0 0-1,0 0 1,0 1-1,1 0 0,-6 1 1,-5 6 279,14-8-263,0 1 0,0 0 1,0-1-1,0 1 0,0 0 0,-1-1 0,1 1 0,0 0 0,0-1 0,-1 1 0,1-1 0,-1 1 0,1-1 0,0 1 0,-1-1 0,1 1 1,-1-1-1,1 1 0,-1-1 0,1 1 0,-1-1 0,0 1 0,1-1 13,0 0-1,0 0 1,0 0-1,0 0 1,0 0-1,0 0 1,0 0-1,0 0 1,0 0 0,0 0-1,0 0 1,0 0-1,0 0 1,0 0-1,0 0 1,0 0-1,0 0 1,0 0 0,0 0-1,0 0 1,0 0-1,0 0 1,0 0-1,0 0 1,0 1-1,0-1 1,0 0 0,0 0-1,0 0 1,0 0-1,0 0 1,0 0-1,0 0 1,0 0-1,0 0 1,0 0 0,0 0-1,-1 0 1,2 0 234,-6 7-474,1 18 128,-23 72 75,26-95 52,1 1 0,0-1 0,-1 1 0,1-1 0,0 0 0,0 1 0,1-1 0,-1 1-1,0-1 1,1 0 0,0 1 0,-1-1 0,1 0 0,2 4 0,-2-6 22,-1 0-15,1-1 0,0 0 0,0 0 0,0 1 0,1-1 0,-1 1 0,0-1 0,0 1 0,0-1 0,0 1 0,0 0 0,1-1 0,-1 1 0,0 0 0,0 0 0,3 0 0,1-1-38,7-2 10,-1-1 1,0-1-1,-1 0 1,1-1 0,-1 0-1,16-12 1,19-11 91,-20 16-25,37-23 32,34-26 126,-31 20-491,-57 40-136,-8 7 196,-11 17 115,8-16 89,-11 24 65,-9 33 0,-1 4-1,-122 259 94,117-268-89,-44 96 592,69-143-491,0 0 0,-8 14 0,8-22 48,4-3-201,0 0-1,1 0 0,-1-1 1,0 1-1,0 0 0,0 0 1,0 0-1,0 0 0,0 0 1,0 0-1,0 0 0,0 0 1,0 0-1,0 0 0,0 0 1,0 0-1,0 0 0,0 0 1,0 0-1,0 0 1,0-1-1,0 1 0,0 0 1,0 0-1,0 0 0,0 0 1,0 0-1,0 0 0,0 0 1,0 0-1,0 0 0,0 0 1,0 0-1,0 0 0,0-1 1,0 1-1,0 0 0,0 0 1,0 0-1,0 0 0,0 0 1,0 0-1,0 0 0,0 0 1,0 0-1,0 0 0,0 0 1,0 0-1,0 0 0,-1 0 1,1 0-1,0 0 0,0 0 1,0 0-1,0 0 0,0 0 1,0 0-1,0 0 0,0 0 1,0 0-1,0 0 1,0 0-1,0 0 0,-1 0 1,1 0-1,0 0 0,0 0 1,0 0-1,0 0 0,8-25 164,2 1-1,0 1 0,26-42 0,-13 23-88,114-206-374,20 14 60,-132 201 240,-5 4-151,2 2-1,1 0 1,37-33 0,-58 58 113,1 0 0,0 0 0,0 0 0,1 0-1,4-2 1,-7 4 23,-1-1-1,1 1 0,0 0 1,0 0-1,-1-1 0,1 1 0,0 0 1,0 0-1,-1 0 0,1 0 0,0 0 1,0 0-1,-1 0 0,1 0 1,0 1-1,0-1 0,-1 0 0,1 0 1,0 1-1,-1-1 0,1 0 1,0 1-1,-1-1 0,1 0 0,0 1 1,-1-1-1,1 1 0,-1 0 0,1-1 1,-1 1-1,2 0 0,0 3-30,0 1-1,0-1 0,-1 0 0,1 1 1,-1-1-1,0 1 0,0-1 0,0 1 1,-1-1-1,0 1 0,0 0 0,0-1 1,0 1-1,-2 8 0,-2 6 83,-1 1 0,-9 20 1,8-21-10,-46 112 348,51-129-370,0 0 0,0 1 0,0-1 0,-1 0 0,1 0 0,-1 0 0,0 0 1,1 0-1,-4 2 0,4-3-4,0-1 0,1 0 0,-1 1 0,0-1-1,0 0 1,0 1 0,1-1 0,-1 0 0,0 0 0,0 0 0,0 0 0,0 0 0,1 0 0,-1 0 0,0 0 0,0 0 0,0 0 0,0 0 0,0 0 0,1-1 0,-1 1 0,0 0 0,0-1-1,1 1 1,-1-1 0,0 1 0,0-1 0,1 1 0,-1-1 0,0 1 0,1-1 0,-1 0 0,-2-2-14,1 0 1,-1 0-1,1 0 0,0 0 0,0 0 1,1 0-1,-1 0 0,-2-7 1,-7-31-484,5 17 63,5 18 55,5 13 274,10 15 148,-11-18-46,1-1 0,0 1-1,0-1 1,0 0 0,1 0-1,-1-1 1,1 1 0,-1-1-1,1 0 1,0 0 0,0-1-1,0 1 1,0-1 0,0 0-1,9 0 1,-6-1 11,1-1-1,-1 0 1,0 0-1,0-1 1,0 0 0,0 0-1,-1-1 1,1 0-1,11-6 1,70-35 58,55-29-88,-110 53 111,63-46-1,-83 54-79,-1-1 0,-1 0 0,0 0 0,0-1 0,17-29 0,33-80 42,-46 90-33,72-166-149,-70 152-96,-2-1-1,11-60 1,-27 106 173,1-1 1,0 0 0,-1 0 0,0 1 0,0-1-1,0 0 1,0 0 0,0 1 0,-1-6 0,0 8 33,1-1 1,0 1-1,0 0 1,0 0 0,-1 0-1,1 0 1,0-1-1,0 1 1,-1 0 0,1 0-1,0 0 1,0 0-1,-1 0 1,1 0 0,0 0-1,0 0 1,-1 0-1,1 0 1,0 0-1,0 0 1,-1 0 0,1 0-1,0 0 1,0 0-1,-1 0 1,1 0 0,0 0-1,0 0 1,-1 0-1,1 1 1,0-1 0,0 0-1,-1 0 1,1 0-1,0 0 1,0 0-1,0 1 1,-1-1 0,1 0-1,0 1 1,-15 10-133,11-7 99,-4 2 30,1 1 0,0 0 0,1 0 0,0 0-1,-9 14 1,-24 50 10,34-61-6,-34 74-5,3 2 0,-44 162 0,75-231 53,2 1 1,0-1 0,-1 26-1,4-34-6,0-1 0,1 0-1,0 1 1,0-1 0,1 0-1,0 1 1,0-1 0,1 0-1,5 10 1,-6-15-7,-1 0-1,1 1 1,0-2 0,0 1 0,0 0-1,0 0 1,1-1 0,-1 1-1,1-1 1,0 1 0,0-1 0,-1 0-1,1 0 1,1-1 0,-1 1-1,6 2 1,-5-3 12,1 0 0,-1-1-1,1 1 1,-1-1 0,1 0 0,-1 0-1,1 0 1,-1-1 0,0 0 0,1 1-1,7-4 1,0-1-3,-1 0 0,1 0 0,-1-1 0,0-1 0,0 0 0,-1-1 0,0 0 0,11-11 0,38-51-387,-58 70 346,-1 0 0,0 0 1,0 0-1,0 0 0,0 0 0,0 0 0,0 0 0,1 0 0,-1 0 0,0 0 0,0 0 0,0 0 0,0 0 0,0 0 0,1 0 0,-1 0 0,0 0 0,0 0 1,0 0-1,0 0 0,0 0 0,0 0 0,1 0 0,-1 0 0,0 0 0,0 0 0,0 1 0,0-1 0,0 0 0,0 0 0,0 0 0,0 0 0,1 0 0,-1 0 1,0 0-1,0 0 0,0 1 0,0-1 0,0 0 0,0 0 0,0 0 0,0 0 0,0 0 0,0 0 0,0 1 0,0-1 0,0 0 0,0 0 0,0 0 0,0 0 1,0 0-1,0 1 0,0 3-13,-1 0 0,0 0 0,0 0 0,0 0 0,-3 7 0,2-7 5,0 1 1,1 0-1,-1 0 1,0 6-1,0 11 69,1-16-36,0-1 1,0 1-1,1 0 1,-1 0-1,2 0 0,-1 0 1,1 0-1,2 11 1,-3-16 2,1 0 1,-1 0 0,1 0-1,-1 0 1,1 0-1,-1 0 1,1 0 0,0 0-1,-1-1 1,1 1 0,0 0-1,0 0 1,0-1-1,0 1 1,-1 0 0,1-1-1,0 1 1,0-1-1,0 0 1,0 1 0,0-1-1,0 0 1,0 1 0,0-1-1,0 0 1,1 0-1,-1 0 1,0 0 0,1 0-1,4-1 65,0 1 0,0-1-1,-1-1 1,9-2 0,-7 2-63,27-10 202,48-24 0,-47 19-290,44-14 1,-56 22 12,-17 7 10,0-1 1,0 1-1,0 0 1,1 0-1,-1 1 1,1 0-1,-1 0 1,13 0-1,-19 1 41,1 0 0,-1 0 0,0 0-1,0 1 1,1-1 0,-1 0 0,0 0 0,1 0 0,-1 0 0,0 0 0,0 0-1,1 0 1,-1 1 0,0-1 0,0 0 0,0 0 0,1 0 0,-1 1 0,0-1-1,0 0 1,0 0 0,1 0 0,-1 1 0,0-1 0,0 0 0,0 0 0,0 1-1,0-1 1,0 0 0,0 1 0,0-1 0,1 0 0,-1 0 0,0 1 0,-5 12 15,-14 16 26,18-27-40,-18 20 311,10-11-234,1-1 0,0 1 0,-7 13 0,15-24-72,-1 0 0,1 0 0,0 0 0,0 1 0,0-1 0,0 0 0,0 0 0,0 0 0,0 0 0,0 0 0,0 0 0,0 1 0,0-1 0,-1 0 0,1 0 0,0 0 0,0 0-1,0 0 1,0 1 0,0-1 0,0 0 0,0 0 0,0 0 0,0 0 0,0 1 0,0-1 0,1 0 0,-1 0 0,0 0 0,0 0 0,0 0 0,0 1 0,0-1 0,0 0 0,0 0 0,0 0 0,0 0 0,0 0 0,1 0-1,-1 0 1,0 1 0,0-1 0,0 0 0,0 0 0,0 0 0,0 0 0,1 0 0,-1 0 0,0 0 0,0 0 0,0 0 0,0 0 0,0 0 0,1 0 0,-1 0 0,14-3 286,22-12 24,-33 13-314,40-20-76,-27 13-44,22-9 1,-33 15 143,1 1-59,-1 0 0,1 0-1,0 0 1,-1 0 0,7 0-1,-11 2 29,0 0-1,0 0 1,0 0-1,0 0 1,0 0-1,0 0 1,-1 0-1,1 0 1,0 0-1,0 0 1,0 1-1,0-1 1,0 0-1,-1 1 1,1-1-1,0 0 1,0 1-1,-1-1 1,1 1-1,0-1 1,0 1-1,-1 0 1,1-1-1,-1 1 1,1 0-1,-1-1 1,1 1-1,-1 0 1,1 0-1,-1-1 1,1 1-1,-1 0 0,0 0 1,0 0-1,1 0 1,-1 0-1,0-1 1,0 1-1,0 0 1,0 0-1,0 0 1,0 0-1,0 1 1,-5 26 68,-2 6-117,7-32 72,0-1 0,0 1 0,0-1-1,0 0 1,0 1 0,1-1 0,-1 1-1,0-1 1,0 0 0,1 1 0,-1-1-1,1 0 1,0 0 0,-1 1 0,1-1-1,0 0 1,-1 0 0,3 2 0,-2-2-5,1 0 1,-1-1 0,1 1 0,-1-1 0,1 0-1,-1 1 1,1-1 0,-1 0 0,1 0-1,-1 0 1,1 0 0,-1 0 0,1 0 0,-1 0-1,1 0 1,-1-1 0,1 1 0,1-2-1,36-12 65,-25 8-17,344-109 93,-338 109-266,0-2 0,24-11 0,-40 16-148,-11 5 48,-21 7-14,-7 3 219,1 2 1,0 1 0,-42 26 0,63-32 23,0-1 0,1 2-1,0 0 1,1 0 0,0 1 0,0 1 0,1 0-1,1 0 1,0 1 0,-14 26 0,21-34 25,0 0 0,0 0 0,0 1 0,1-1 0,0 1 0,0 5 0,0-10-31,1 0 0,0 0 0,0 0 0,0 1 1,0-1-1,0 0 0,0 0 0,0 0 0,0 0 0,0 0 0,1 0 0,-1 0 0,0 1 0,1-1 0,-1 0 0,1 0 0,-1 0 1,1 0-1,-1 0 0,1-1 0,0 1 0,0 0 0,-1 0 0,1 0 0,0 0 0,0-1 0,0 1 0,0 0 0,0-1 0,0 1 1,0-1-1,0 1 0,0-1 0,0 0 0,1 1 0,1-1 10,0 0 0,-1 0 0,1 0-1,0-1 1,-1 1 0,1-1 0,-1 0 0,1 0 0,-1 0 0,1 0 0,-1 0 0,0 0-1,4-3 1,29-23 53,-26 19-56,121-116-63,-68 63 101,-45 42-49,-12 14-99,1-1-1,-1 1 1,11-8-1,-42 46-467,-23 46 525,-51 114 0,84-162 30,-16 34 4,-81 170 61,68-133 57,-55 109 667,95-202-737,-13 19 141,16-26-156,1-1 1,-1 1-1,1-1 1,-1 1-1,0-1 0,1 0 1,-1 0-1,0 0 1,0 0-1,0 0 0,0 0 1,-4 1-1,5-2-12,-1 0 0,1 0 0,-1 0 0,1 0 1,-1 0-1,1 0 0,-1 0 0,1 0 0,-1-1 0,1 1 0,-1-1 0,1 1 0,-1-1 0,1 1 0,0-1 0,-1 0 0,1 0 0,0 1 0,0-1 0,-1 0 0,1 0 1,0 0-1,0 0 0,0-1 0,0 1 0,0 0 0,1 0 0,-2-3 0,-1-2 39,0 1-1,0-1 1,1-1-1,0 1 1,-3-11 0,3 3-49,1 1 1,0 0 0,1 0 0,0 0-1,1 0 1,1-1 0,0 1 0,1 0-1,0 1 1,6-18 0,9-13-218,34-64 1,-34 73 138,-2 5-315,2 1 1,0 1-1,2 0 1,43-44-1,20-5-3927,4 8-3643,-63 52 5223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4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26 5888,'10'-19'1898,"-10"19"-1847,1 0 0,-1-1 0,0 1 0,1-1-1,-1 1 1,0-1 0,1 1 0,-1 0 0,1-1-1,-1 1 1,0 0 0,1 0 0,-1-1-1,1 1 1,-1 0 0,1 0 0,-1-1 0,1 1-1,-1 0 1,1 0 0,-1 0 0,1 0 0,-1 0-1,1 0 1,-1 0 0,1 0 0,-1 0-1,1 0 1,0 0 0,-1 0 0,1 0 0,-1 1-1,1-1 1,-1 0 0,1 0 0,-1 0 0,0 1-1,1-1 1,-1 0 0,1 1 0,-1-1-1,1 0 1,-1 1 0,4 9 276,-1-1-1,0 1 1,0 0-1,-2 0 1,1 0-1,-1 0 1,0 0-1,-1 14 1,-3 11 259,0 0 0,-2 0 1,-13 45-1,10-46-371,-54 320 1240,61-345-1384,-1 0 82,1 0 0,0 0 0,1 17 0,0-26-134,0 1 1,0-1-1,0 0 0,0 0 1,0 1-1,0-1 0,0 0 1,0 1-1,0-1 0,0 0 1,1 0-1,-1 1 0,0-1 1,0 0-1,0 0 0,0 1 0,0-1 1,0 0-1,1 0 0,-1 0 1,0 1-1,0-1 0,0 0 1,0 0-1,1 0 0,-1 0 1,0 1-1,0-1 0,1 0 1,-1 0-1,0 0 0,0 0 1,1 0-1,-1 0 0,0 0 0,0 0 1,1 0-1,-1 0 0,0 0 1,0 0-1,1 0 0,-1 0 1,0 0-1,1 0 0,10-8 328,4-12-282,0 0-1,-1-2 0,19-38 1,19-31-600,-38 71 374,1-1 0,1 2 0,1 0 0,24-20-1,-38 37 118,-1 0 0,1 0-1,-1 0 1,1 1-1,0-1 1,-1 1-1,1 0 1,0 0-1,6-2 1,-8 3 33,0 0 0,0 0 0,-1 0 0,1 0 0,0 0 0,0 0 0,0 1-1,0-1 1,0 0 0,-1 0 0,1 0 0,0 1 0,0-1 0,0 0 0,-1 1 0,1-1 0,0 1 0,0-1 0,-1 1 0,1-1 0,-1 1 0,1 0 0,0-1 0,-1 1 0,1 0 0,-1-1 0,1 1 0,-1 0-1,0 0 1,1 0 0,-1-1 0,0 1 0,1 0 0,-1 0 0,0 0 0,0 1 0,3 22 3,0 0 0,-2-1 0,-1 1 0,-4 31-1,0 2 7,4-35-13,-8 96-1276,6-107-1056,5-5 657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4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0 6464,'-17'8'2944,"-22"-4"-2560,12 7 1280,11 5-992,-27 11 928,8-1-928,-26 1 416,5-3-608,-18 3-128,13-1-225,-5 1 65,15 0-128,3-3-1855,18-5 959,9-4-4576,16-4 3008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130 368 2400,'-1'-4'311,"-1"1"-1,0 0 1,0 0-1,0 0 1,0 1-1,-1-1 1,-3-3 0,6 6-220,-1-1 32,1 1 0,-1 0 0,1-1 0,-1 1 0,0-1 0,1 1 0,-1 0 0,0-1 0,1 1 0,-1 0 0,0 0 0,0 0 0,1 0 0,-1 0 0,0-1 0,0 1 0,1 1 0,-1-1 0,0 0 0,0 0 0,1 0 0,-1 0 0,0 0 1,1 1-1,-2-1 0,-16 11 1206,12-7-1253,1 1 0,0 0 1,0 1-1,0-1 1,1 1-1,0 0 0,0 0 1,1 0-1,-1 0 0,-2 10 1,1-4 30,1 1 0,0 0 0,1 0 0,-2 23 1,5-31-39,0 1 1,0 0-1,0-1 1,1 1-1,-1-1 1,2 1 0,-1-1-1,0 1 1,1-1-1,0 0 1,5 10-1,-6-13-41,0-1 0,0 1 0,1 0 0,-1-1 0,0 1 0,1-1 0,-1 1 0,1-1 0,0 1 0,-1-1 0,1 0 0,0 0 0,0 0 0,0 0 0,0 0 0,0-1 0,0 1 0,0 0 0,0-1 0,0 0-1,0 1 1,0-1 0,0 0 0,0 0 0,1 0 0,-1 0 0,0-1 0,0 1 0,0 0 0,0-1 0,0 0 0,0 1 0,0-1 0,3-2 0,10-4 93,0-2 0,0 0 0,-1-1 0,0 0 1,0-1-1,-1-1 0,-1 0 0,0 0 0,-1-1 0,16-24 0,-12 14-4,-2 0 0,0-1-1,-1 0 1,-2 0 0,-1-2 0,9-33-1,-16 49-101,0-1 0,-1 1-1,0-1 1,0 0 0,-1 1 0,-3-22 0,2 26-23,0 0 1,-1-1-1,0 1 1,0 0 0,0 0-1,-1 0 1,0 0-1,0 1 1,0-1 0,-1 1-1,0 0 1,0 0 0,-5-5-1,-1 2-29,1 0 0,-2 1-1,1 0 1,-1 0 0,0 1 0,0 1-1,-1 0 1,-21-7 0,25 10-48,-1 0 1,0 0-1,-1 0 1,1 1-1,0 1 0,0 0 1,0 0-1,-1 0 1,1 1-1,0 1 1,0 0-1,-17 5 1,23-6-280,-11 7-758,13-8 1034,1 0 0,0 0-1,0 0 1,0 0 0,-1 0 0,1 1 0,0-1-88,0 0 87,-1 0 1,1 1 0,0-1 0,0 0 0,0 0 0,0 1-1,0-1 1,-1 0 0,1 0 0,0 1 0,0-1 0,0 0 0,0 1-1,0-1 1,0 0 0,0 0 0,0 1 0,0-1 0,0 0 0,0 1-1,0-1 1,0 0 0,0 0 0,1 1 0,-1-1 0,0 0 0,0 0-1,0 1 1,0-1 0,0 0 0,1 0 0,-1 0 0,0 1-1,0-1-87,1 0 88,-1 0 0,0 1 0,0-1 0,1 0-1,8 6-1825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8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8 4384,'-29'-7'1424,"29"7"-1401,-1 0-1,1 0 1,0 0 0,-1 0 0,1 0 0,0 0 0,-1-1-1,1 1 1,-1 0 0,1 0 0,0 0 0,-1 0 0,1 0-1,0 0 1,-1 1 0,1-1 0,-1 0 0,1 0 0,0 0-1,-1 0 1,1 0 0,0 0 0,-1 1 0,1-1-1,-10 7 523,1 0 0,1 0-1,0 1 1,-15 17 0,-27 43 737,43-59-1211,1 1 0,1 0 0,-1 0 0,2 1 0,0 0 0,0 0 0,1 0 0,0 0 0,1 0 0,0 0 0,0 14 0,2-17-6,0 1 0,0-1 0,1 1 0,1-1 0,-1 1 0,1-1 1,1 0-1,-1 1 0,1-1 0,1-1 0,-1 1 0,2 0 0,-1-1 0,1 0 0,8 10 0,-11-14-12,1 0 1,1 0-1,-1 0 1,0 0-1,1-1 0,0 1 1,-1-1-1,1 0 1,0 0-1,0 0 0,0-1 1,1 1-1,-1-1 1,0 0-1,0 0 0,1-1 1,-1 1-1,0-1 1,1 0-1,-1 0 0,1 0 1,-1-1-1,0 1 1,1-1-1,5-2 0,8-4 113,-1 1 0,0-2 0,-1-1-1,26-16 1,-41 24-159,15-9 161,-1 0 0,0-1 0,0-1 0,-2-1 0,24-25 0,-34 35-143,0-1 0,-1 1 0,1-1 1,-1 0-1,1 0 0,-1 0 0,-1 0 1,1-1-1,0 1 0,-1 0 0,0-1 0,0 1 1,0-1-1,-1 1 0,0-1 0,1 1 0,-2-1 1,1 1-1,0-1 0,-1 1 0,-1-6 1,0 3-35,-1 0 1,0 0 0,0 1 0,-1-1 0,1 1-1,-1 0 1,-1 0 0,1 1 0,-1-1 0,0 1 0,0 0-1,-1 0 1,1 0 0,-1 1 0,-11-6 0,9 5-105,-1 1 0,1 0 1,-1 1-1,0-1 0,-1 2 1,1-1-1,0 2 0,-1-1 1,1 1-1,-1 0 1,-13 2-1,16-1-58,-44 6-1581,46-5 902,0 0 1,0 0-1,1 1 1,-6 2-1,5 1-904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8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4160,'-17'0'1333,"16"0"-1320,1 0 0,0 0 0,0 0-1,0 0 1,0 0 0,-1 0 0,1 0 0,0 0-1,0 0 1,0 0 0,0 0 0,-1 0 0,1 0-1,0 0 1,0 1 0,0-1 0,0 0 0,-1 0-1,1 0 1,0 0 0,0 0 0,0 0 0,0 0-1,0 0 1,0 1 0,-1-1 0,1 0 0,0 0-1,0 0 1,0 0 0,0 0 0,0 1 0,0-1-1,0 0 1,0 0 0,0 0 0,0 0 0,0 1-1,0-1 1,-5 14 484,2 0 0,0 0 0,0 1 0,2-1 0,-1 1 0,3 23 0,-3 13 253,-5 234 2520,9-156-2317,3 70 211,1 90-1207,20-311-10159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8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31 4992,'-5'66'5741,"-2"5"-4858,2-22 248,-21 85 1,24-126-953,1-3-29,1-4-85,0 0-1,0 0 1,0-1 0,-1 1 0,1 0-1,0 0 1,0-1 0,-1 1 0,1 0-1,0-1 1,-1 1 0,1 0 0,-1-1-1,1 1 1,0 0 0,-1-1 0,0 1-1,1-1 1,-1 1 0,-2-1 808,4-5-446,4-12-116,43-82-1031,-23 49 422,-6 12-44,2 1 1,42-55 0,-59 86 198,1 1 1,0-1 0,0 1 0,7-5-1,-10 9 107,-1 0 0,0 0-1,1 0 1,-1 1-1,0-1 1,1 0-1,-1 1 1,1-1 0,-1 1-1,1 0 1,2-1-1,-3 1 15,0 0 0,-1 0 0,1 1 0,0-1 1,0 0-1,0 0 0,0 0 0,-1 1 0,1-1 0,0 1 0,0-1 0,0 0 0,-1 1 0,1-1 0,0 1 0,-1 0 0,1-1 0,-1 1 0,1 0 0,0-1 0,-1 1 0,1 1 0,1 1 12,-1 0 0,0 1 0,1-1 0,-1 1 0,-1-1 0,1 1 0,0-1 0,-1 1 0,0-1-1,0 1 1,0 0 0,0-1 0,0 1 0,-1-1 0,0 1 0,0-1 0,-1 5 0,-3 8 205,-1-1 0,-10 19 1,16-34-195,-16 29 315,-1-2 0,-29 37 1,45-62-274,-1 0 1,1 0-1,0 0 1,-1 0-1,1 0 1,0 0-1,0 1 0,0-1 1,1 0-1,-1 1 1,1-1-1,-1 0 1,1 1-1,0-1 1,0 1-1,0-1 0,0 1 1,0 2-1,1-2 2,0 0 0,0 0 0,1 0 0,-1 0 0,1 0 0,-1 0 0,1 0 0,0 0 0,0-1 0,0 1 0,0-1-1,3 3 1,1 0-4,0 0 0,0-1-1,1 0 1,-1 0-1,1 0 1,0-1-1,0 0 1,0 0 0,0 0-1,15 2 1,7-3-2083,0-4-5804,-14 1 4433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49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74 2400,'-19'2'1736,"3"-1"4384,75-3-2484,37-4-3184,-17 0-60,232-23 731,139-5-337,-196 43-1314,-252-9 478,0 0-167,0 0 0,0 0 1,0 0-1,0 0 0,0 1 0,0-1 0,0 1 0,0-1 0,0 1 0,0 0 0,0 0 0,2 1 1,-4-2 154,0 1 0,0-1 0,1 0 1,0 3-1422,-1-3 1421,0 0 1,0 1-1,0-1 0,0 0 0,0 0 1,0 0-1,0 0 0,0 1 0,0-1 1,0 0-1,0 0 0,-1 1-185,-7 3-2803,6-3 2210,-15 6-2120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235 394 3232,'-5'-5'374,"0"1"1,-1 0 0,-6-5-1,10 8-198,0 0 0,1 1-1,-1-1 1,0 0 0,0 0-1,0 1 1,0-1 0,0 1 0,0 0-1,0-1 1,0 1 0,0 0-1,0 0 1,0 0 0,0 1-1,-2-1 1,-3 3 144,1-1 1,-1 1-1,1-1 0,0 2 0,0-1 1,0 1-1,1 0 0,-1 0 0,1 0 1,0 1-1,-8 9 0,-1 3 65,1 1 0,-15 28-1,20-32-141,-12 30 0,18-38-155,0-1 1,0 1-1,0 0 0,1 0 0,0 0 1,0 0-1,1 0 0,0 10 0,0-15-43,0 0-1,0 0 0,1 1 1,-1-1-1,0 0 0,1 0 0,-1 0 1,1 0-1,-1 0 0,1 0 1,-1 0-1,1 0 0,0 0 1,-1 0-1,1 0 0,0 0 1,0 0-1,0 0 0,0 0 1,1 1-1,0-2 8,0 1 0,-1-1-1,1 1 1,0-1 0,0 1 0,-1-1 0,1 0 0,0 0 0,0 0-1,-1 0 1,1 0 0,3-1 0,5-1 121,-1-1 1,0 0-1,0-1 1,10-5-1,-13 6-74,7-4-1,0 0 0,-1-1 0,1-1 0,-2 0 0,1-1 0,18-20 0,-10 7 29,-2-1 0,20-33-1,-24 34-56,-1 0-1,-1-1 1,10-30-1,-18 41-55,0 0 0,0-1 0,-2 0 0,0 1 0,0-1 0,-2 0 0,0-24 0,-2 30-45,1 0 0,-2-1 0,1 1 0,-1 0 0,0 1 0,0-1 0,-1 0 0,0 1 0,-1 0 0,0 0 0,0 0 0,0 1 0,-1-1 0,0 1 0,0 1 0,0-1 0,-1 1 0,0 0 0,-10-5 0,8 4-115,-1 1-1,1 0 0,-1 1 1,0 0-1,0 1 1,-1 0-1,1 1 0,-1 0 1,1 0-1,-1 1 1,0 1-1,1-1 0,-1 2 1,0 0-1,-12 2 1,20-2-137,0 0 0,0 0 0,-1 0 1,1 0-1,0 1 0,-3 2 1,5-4 117,0 1 0,0 0 1,0-1-1,0 1 1,0 0-1,0 0 1,0 0-1,1 0 0,-1 0 1,0 0-1,1 0 1,-1 0-1,1 0 0,-1 0 1,1 0-1,-1 0 1,1 1-1,0-1 0,0 0 1,-1 0-1,1 2 1,0-3 82,0 1 0,0-1 1,0 1-1,0-1 0,0 1 1,1-1-1,-1 1 0,0-1 1,0 1-1,0-1 0,1 1 0,-1-1 1,0 1-1,0-1 0,1 0 1,-1 1-1,0-1 0,1 1 1,-1-1-1,1 0 0,-1 1 1,0-1-1,1 0 0,-1 1 1,1-1-1,0 0 0,15 4-2015,-9-3 1371,26 6-1365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0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 3552,'3'7'7104,"-83"74"-3809,75-76-3124,-16 21 140,1 0 0,1 2 1,1 0-1,1 1 0,-16 41 0,23-47-150,0 1-1,3 0 1,0 1-1,1-1 1,1 1 0,1 0-1,0 39 1,4-56-113,1 1 1,-1-1-1,2 0 0,-1 1 1,1-1-1,1 0 0,3 10 1,-4-13-17,1 0 0,-1 0 0,1-1 1,0 1-1,0-1 0,0 0 0,1 0 0,-1 0 1,1 0-1,0 0 0,1-1 0,6 5 0,4 0 37,0-1 0,1-1-1,0 0 1,0 0-1,0-2 1,1 0-1,22 2 1,-14-4-693,32-1 0,-33-2-2117,30-5 0,-31 2 795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0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94 8128,'-25'-24'3680,"28"13"-3168,2 3-32,7 8-352,11-12 1088,3 4-672,17-3 32,10 8-352,6-5-192,2 3-64,-5 2-256,-3 3 160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94 7968,'-21'-50'3616,"21"39"-3136,0 3 1376,0-4-1120,8 7-448,2-3-384,3 8 32,0 0-1056,5 5 640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1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6144,'-29'4'7061,"29"-3"-7008,36 4 4135,-2 0-3016,187-1 11,-210-4-1219,20 3-1858,-19 1-993,-15 16-4577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1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8896,'-8'0'4032,"21"3"-3520,-5-3 2272,10 5-1633,7-5 673,6 3-1088,-1-3 0,5 8-448,-4 0-384,-6 8 32,-7-5 0,0 4 64,-10-2-3040,4 1 1665,-20 13-6273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31 3328,'0'-4'738,"1"2"-579,-1 1-1,0 0 0,0-1 0,0 1 0,0 0 0,0-1 1,0 1-1,0 0 0,0-1 0,-1 1 0,1 0 1,0 0-1,-1-1 0,1 1 0,-1 0 0,0 0 0,-3-4 1675,5 9-894,4 14-18,-3 8 283,-2 40 0,-1-16-562,1 380 1598,2-384-1985,12 64 0,-9-79-306,-5-22-1581,0-4 411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 4576,'-18'2'1450,"8"3"-868,-92 68 3103,71-51-3225,1 2-1,1 0 1,1 2 0,-32 39 0,52-57-347,7-6-102,-1-1 0,1 1 1,-1-1-1,1 1 0,0-1 1,-1 1-1,1 0 0,0 0 1,0-1-1,0 1 0,1 0 1,-1 0-1,0 0 1,1 0-1,-1 0 0,1 0 1,0 0-1,-1 0 0,1 0 1,0 0-1,1 3 0,0 1 68,0 1-1,1-1 0,1 0 1,-1 0-1,1-1 0,0 1 1,6 9-1,31 37 833,-38-49-870,26 27 562,1-2 1,1 0-1,56 37 0,34 30 130,-94-68-1351,-17-16 196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3 170 5568,'-3'0'2669,"17"2"-1018,6 3-856,1-1 1,0 0 0,0-2 0,-1 0 0,39-3-1,-10-2 2,64-14 0,282-76 520,-169 38-1707,-185 44-1375,-6 3 491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4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5824,'1'1'288,"0"0"1,0 1-1,0-1 1,-1 1-1,1-1 1,0 0-1,-1 1 1,1 0-1,-1-1 1,1 1-1,-1-1 1,0 1-1,0 2 1,0 24 912,0-16-756,-8 370 3710,-17-131-1814,25-251-2332,0 0 0,0 0 0,0 0 0,0 0 1,0 0-1,0 0 0,0 0 0,0 0 0,0 0 0,0 0 1,1 0-1,-1 0 0,0 0 0,0 0 0,0 0 0,0 0 1,0 0-1,0 0 0,0 0 0,0 0 0,0 0 0,0 0 1,0 0-1,0 0 0,0 0 0,0 0 0,0 0 0,0 0 1,0 0-1,1 1 0,-1-1 0,0 0 0,0 0 0,0 0 1,0 0-1,0 0 0,0 0 0,0 0 0,0 0 0,0 0 1,0 0-1,0 0 0,0 0 0,0 0 0,0 0 0,0 0 0,0 1 1,0-1-1,0 0 0,0 0 0,0 0 0,0 0 0,0 0 1,0 0-1,0 0 0,0 0 0,0 0 0,-1 0 0,1 0 1,0 0-1,0 0 0,6-7 323,8-16-107,12-24-483,33-43 0,-48 76 161,0 0 0,1 0 1,0 1-1,2 1 0,-1 0 0,1 1 0,16-9 0,-27 18 64,0 0 0,1 0 0,-1 1 0,1-1 0,-1 1 0,1 0 0,-1 0 0,1 0 0,0 1 0,0-1 0,-1 1 0,1 0 0,0 0 0,0 0 0,-1 0 0,8 2 0,-8-1 30,-1 0 0,1 0 0,0 1 0,-1-1 0,0 1 0,1-1 0,-1 1 0,0 0 0,1 0 0,-1 0 0,0 0 1,0 0-1,-1 0 0,1 0 0,0 1 0,-1-1 0,1 1 0,-1-1 0,0 1 0,0 0 0,0-1 0,1 5 0,1 6 119,-1 1 0,0-1 0,-1 1 1,0 0-1,-1 0 0,-4 27 0,0-15-431,-1-1-1,-15 42 1,19-65 254,-5 11-2196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20 6464,'-26'-19'2944,"-14"27"-2560,15 0 1408,4 6-1056,-22 14 704,7 2-864,-17 16 192,10 4-448,-8 5 32,8-6-224,-5-2-128,12-9-32,-2-3-1376,12-4 768,1-7-3968,7-5 2560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27 693 3488,'-14'-1'949,"1"-1"1349,24 1 1292,-8 1-3418,-1-1 1,1 1-1,0-1 0,0 0 1,0 0-1,4-2 0,12-4 126,20-2-158,48-10 72,-78 18-243,0 0 0,0 1-1,-1 0 1,1 0-1,0 1 1,0 0 0,14 4-1,-22-5 27,0 1-1,1-1 1,-1 1 0,0 0-1,0-1 1,0 1-1,0 0 1,0 0-1,0 0 1,0 0 0,0 0-1,-1 0 1,1 0-1,0 0 1,0 0-1,-1 1 1,1-1 0,-1 0-1,1 0 1,-1 0-1,0 1 1,1-1-1,-1 2 1,1 5 38,0-1 0,0 16 1,-1-17-20,-17 305 1264,6-153-705,7-56-145,4-1 0,5 1 0,31 182 0,-32-265-277,0 1 0,2-1-1,0 0 1,1 0 0,1-1 0,13 24 0,-17-30 107,-4-11-221,0 0 0,0 0 0,0-1 1,0 1-1,0 0 0,0 0 0,0-1 1,0 1-1,1 0 0,-1-1 0,0 1 1,1 0-1,-1-1 0,0 1 0,1 0 0,-1-1 1,1 1-1,-1-1 0,2 2 0,10-23 1195,-8 8-1118,1 0 0,-2 0 0,1 0 1,-2 0-1,2-18 0,0 1-20,31-198 226,22-75-277,17-51-299,2 39-54,42-161-516,-92 380 84,-25 68 435,-2 17 145,50 12-307,176 6 298,253-4 345,-476-3-167,80 1 697,95-13 0,-164 11-584,-11 2-187,0-1 0,0 0 0,0 0 0,0 0 0,0-1 1,0 1-1,0 0 0,0-1 0,3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8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1099 3808,'-2'-4'6468,"3"-11"-4024,0 9-1666,-1-5-345,1 0 0,0 0-1,4-15 1,1-6-62,34-177 850,-25 139-1067,32-88 1,52-61-203,-3 54 321,-80 143-240,0 0 0,2 2-1,0 0 1,1 1 0,22-17-1,-38 33-37,1 1 0,-1-1 0,1 1-1,0 0 1,0 0 0,0 0-1,0 1 1,0-1 0,0 1-1,1 0 1,-1 0 0,6 0-1,-8 1-1,1 0 0,-1 0-1,1 1 1,0-1-1,-1 1 1,1-1 0,-1 1-1,1 0 1,-1 0 0,1 0-1,-1 0 1,0 1-1,1-1 1,-1 0 0,0 1-1,0 0 1,0-1 0,0 1-1,0 0 1,2 3-1,1 2 6,-1 1-1,1-1 0,-1 1 1,-1 0-1,0 0 0,0 0 0,0 1 1,-1-1-1,0 1 0,0-1 0,-1 1 1,-1-1-1,1 11 0,-2-6 90,0 1 0,0-1 0,-1 1-1,-1-1 1,0 0 0,-1 0 0,-9 20-1,8-24-8,0 0-1,-1 0 0,-1 0 1,1-1-1,-1 0 0,-1 0 1,1-1-1,-1 0 0,-1 0 1,1-1-1,-1 0 0,0 0 0,0-1 1,-13 5-1,6-3-98,-1-1 0,-1 0 0,1-1 0,-1-1 0,0 0 0,0-2 0,-28 1 0,-7-7-3269,34 4 1589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8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4 4800,'-2'-4'3681,"2"18"-1362,-31 123 769,14-69-2347,-4 8-178,12-46 94,-9 49 0,17-76-586,1 0-1,0-1 1,0 1 0,0 0-1,0-1 1,0 1 0,1 2-1,-1-4-40,0 0 0,1-1 0,-1 1-1,0 0 1,1-1 0,-1 1 0,0-1-1,1 1 1,-1 0 0,1-1 0,-1 1 0,1-1-1,-1 1 1,1-1 0,0 0 0,-1 1-1,1-1 1,-1 1 0,1-1 0,0 0-1,-1 0 1,1 1 0,0-1 0,0 0 0,-1 0-1,1 0 1,0 0 0,-1 0 0,1 0-1,1 0 1,17-2 33,0 0 0,0-1 0,0-1 0,35-13 0,-8 3-1413,-14 3-3087,-16 10 2283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89 7968,'-17'-30'3616,"-1"13"-3136,5 6 640,8 6-704,-8-1-288,3 1-128,2-3-160,3 4 64,2 1-928,6 3 576,7 20-6976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7040,'5'-4'3200,"3"4"-2752,5 0 1408,4 0-1088,19-4 768,2 4-896,28-8 256,-2 1-513,14-6-191,-4 7-128,-10-7 0,-6 10-32,-15-5-1983,-9 5 1055,-12 3-4224,-1 3 2880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3:59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13 768 4320,'-11'14'1392,"11"-14"-1376,0 0 1,0 0-1,-1 0 1,1 0-1,0 0 1,0 0-1,0 1 1,0-1-1,0 0 1,0 0-1,0 0 1,0 0-1,-1 0 1,1 1-1,0-1 1,0 0-1,0 0 1,0 0-1,0 0 1,0 1-1,0-1 0,0 0 1,0 0-1,0 0 1,0 1-1,0-1 1,0 0-1,0 0 1,0 0-1,0 0 1,0 1-1,1-1 1,0 2 252,5 15 4758,-2-24-3052,1 1-1332,14-37 749,9-17-607,30-74 19,-21 23-563,23-62-44,-45 138-120,1 1-1,37-60 0,-46 85-115,0-1 0,1 1-1,0 1 1,0 0 0,1 0 0,0 0-1,1 1 1,0 1 0,0-1 0,12-4-1,-16 8 20,0 0 0,0 1 0,0-1-1,0 2 1,1-1 0,-1 1-1,1 0 1,-1 0 0,1 0 0,-1 1-1,1 0 1,-1 1 0,1-1 0,-1 1-1,1 1 1,-1-1 0,0 1-1,1 0 1,7 4 0,-11-4 42,-1-1 0,1 1 1,-1 0-1,0 0 0,0 0 0,1 0 1,1 3-1,-3-4 0,0 0 0,-1 0 1,1 0-1,0 0 0,-1 0 0,1 0 0,-1 0 1,1 0-1,-1 1 0,0-1 0,1 0 0,-1 0 1,0 1-1,0-1 0,0 0 0,0 0 0,0 1 1,0-1-1,0 0 0,0 0 0,-1 3 0,-2 2 107,-1 0 0,1 0 0,-1 0 0,0-1 0,0 1 0,-1-1 0,1 0-1,-1-1 1,-9 8 0,-4 1 147,-31 19-1,43-28-248,0-1 0,-1 0 0,0 0-1,0 0 1,0-1 0,0 0 0,0 0-1,0-1 1,-14 2 0,13-4-860,-1 1-1,0-1 1,0 0 0,-13-4 0,8 4-804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0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77 3648,'-3'-10'5573,"6"23"-4846,-1 1 1,0 0-1,-1 0 1,-1 22-1,-2 1 181,-1 1 0,-3 0-1,0-1 1,-20 59 0,24-92-775,2-2-14,-1 0 0,0 0 0,1 0 0,-1-1 0,0 1-1,0 0 1,0-1 0,0 1 0,-2 1 0,2-3-94,1 0 0,0 0-1,0 0 1,-1-1-1,1 1 1,0 0 0,0 0-1,0 0 1,-1-1-1,1 1 1,0 0-1,0-1 1,0 1 0,0 0-1,0 0 1,-1-1-1,1 1 1,0 0 0,0-1-1,0 1 1,0 0-1,0 0 1,0-1-1,0 1 1,0 0 0,0-1-1,0 1 1,0 0-1,0-1 1,0 1 0,1-1-1,1-20 117,8-9-204,2 1 0,1 0 0,2 1 0,20-31 0,-9 21-111,1 1 0,43-44 0,-60 70 38,1 0-1,22-15 0,-31 24 91,1 0 0,-1 0-1,1 0 1,0 1-1,0-1 1,0 1-1,0 0 1,0 0-1,0 0 1,0 0 0,0 0-1,0 1 1,1 0-1,-1-1 1,0 1-1,0 0 1,1 0-1,-1 1 1,5 0-1,-7 0 29,1 0 0,-1-1 0,1 1 0,-1 0 1,1 0-1,-1 0 0,0 0 0,1 0 0,-1 0 0,0 1 0,0-1 0,0 0 0,0 0 0,0 1 0,0-1 0,-1 1 0,1-1 0,0 1 0,0 2 0,1 2 22,-1 0 0,0 0 1,0 11-1,0-11 13,-1 3-9,0 0 0,-1 0 0,0 0 1,-1 0-1,0-1 0,0 1 0,0 0 0,-1-1 0,-1 1 0,0-1 0,-8 15 0,6-14 119,0 0 0,-1 0 0,0-1 0,0 0-1,-1 0 1,0-1 0,0 1 0,-1-2 0,-15 10-1,21-14 8,0-1-1,-1 1 0,1-1 1,-1 1-1,0-1 0,1 0 1,-1 0-1,0-1 0,-7 1 1,12-1-123,-1 0 0,0 0 1,0 0-1,0 0 0,0 0 1,0 0-1,0 0 0,0 0 1,0 0-1,0 0 0,0 0 1,0 0-1,0 0 0,0 0 1,0 1-1,0-1 0,0 0 1,0 0-1,0 0 0,1 0 1,-1 0-1,0 0 0,0 0 1,0 0-1,0 0 0,0 0 1,0 0-1,0 0 0,0 0 1,0 0-1,0 0 0,0 0 1,0 0-1,0 0 0,0 0 1,0 1-1,0-1 0,0 0 1,0 0-1,0 0 0,0 0 0,0 0 1,0 0-1,0 0 0,0 0 1,0 0-1,0 0 0,0 0 1,0 0-1,0 0 0,0 0 1,-1 0-1,1 0 0,0 0 1,0 0-1,0 1 0,0-1 1,0 0-1,0 0 0,0 0 1,0 0-1,0 0 0,9 5 282,13 6-19,128 44-605,-130-48-827,-6-3-2420,-4-1 960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320 121 3072,'-5'-2'281,"1"1"1,0-1-1,0 1 0,0 0 1,-1 0-1,1 0 0,-1 0 1,1 1-1,-1 0 0,1 0 0,-1 0 1,1 0-1,-1 1 0,1 0 1,0-1-1,-1 2 0,1-1 1,0 0-1,0 1 0,0 0 1,0 0-1,0 0 0,-4 4 1,-5 3 4,0 1 1,1 0-1,0 1 1,1 1-1,0 0 1,1 0-1,1 1 1,-12 19-1,2 3 90,1 0 0,-16 46 0,32-78-358,-3 10 54,0 0 0,1 1 1,0-1-1,1 1 0,0 0 0,0 16 0,3-28-51,0 0 1,0 0 0,0-1-1,1 1 1,-1 0-1,1 0 1,-1-1-1,1 1 1,0 0 0,0-1-1,-1 1 1,1-1-1,0 1 1,0-1-1,1 1 1,-1-1-1,0 0 1,0 0 0,1 1-1,-1-1 1,0 0-1,1 0 1,-1 0-1,1 0 1,0-1 0,-1 1-1,1 0 1,0-1-1,-1 1 1,1-1-1,3 1 1,4 0 127,0 1 0,0-2 0,0 1 0,17-3 0,2-1-126,0-1 1,0-2 0,0-1 0,-1-1 0,0-1 0,-1-1 0,0-2-1,0 0 1,-1-2 0,-1-1 0,0-1 0,-2 0 0,1-2 0,-2-1-1,-1-1 1,0 0 0,-1-2 0,21-31 0,-13 12-525,-45 69 282,2 0 0,1 1 1,1 1-1,-16 52 0,28-76 272,0 0 0,1-1 0,0 1 0,0 0-1,1 0 1,-1 0 0,1 0 0,0-1 0,1 1 0,2 12-1,-2-16-20,0 1 0,0 0 0,0 0-1,0-1 1,1 1 0,-1-1 0,1 1 0,0-1-1,0 0 1,0 1 0,0-1 0,0 0-1,0 0 1,1-1 0,-1 1 0,1 0 0,-1-1-1,1 1 1,-1-1 0,1 0 0,0 0-1,4 1 1,-2-1 29,-1 0-1,1-1 1,-1 0-1,1 1 1,-1-2-1,1 1 1,-1 0-1,0-1 1,1 0-1,-1 0 1,1 0 0,-1-1-1,0 1 1,0-1-1,0 0 1,0 0-1,0-1 1,0 1-1,6-6 1,-7 5-30,1 0 1,0-1 0,-1 1 0,0-1-1,0 1 1,0-1 0,0 0-1,-1 0 1,1-1 0,-1 1-1,0 0 1,0-1 0,-1 0 0,1 1-1,-1-1 1,0 0 0,1-7-1,-3 3-44,1-1 0,-1 1-1,-1-1 1,-4-15-1,5 20-33,-1 0-1,0 0 0,0 1 1,0-1-1,-1 0 0,1 1 1,-1 0-1,0 0 0,-7-7 0,10 10 18,-1 0 0,0 1 0,1-1-1,-1 0 1,0 1 0,0-1-1,1 1 1,-1-1 0,0 1 0,0-1-1,0 1 1,0 0 0,0-1-1,1 1 1,-1 0 0,0 0-1,0 0 1,0 0 0,0-1 0,0 1-1,0 1 1,0-1 0,0 0-1,0 0 1,0 0 0,0 0 0,0 1-1,0-1 1,0 0 0,1 1-1,-1-1 1,0 1 0,0-1-1,0 1 1,1-1 0,-2 2 0,0-1-15,1 1 1,-1 0 0,1-1-1,0 1 1,0 0 0,0 0 0,0 0-1,0 0 1,1 0 0,-1 0 0,1 0-1,-1 0 1,1 0 0,-1 0-1,1 2 1,0 1 54,1-1 0,-1 1 0,1-1 0,0 0 0,1 1 0,-1-1 0,1 0 0,-1 0 0,1 0 0,0 0 0,1 0 0,2 4 0,-4-6 20,1-1 1,-1 1-1,0-1 1,1 1-1,-1-1 1,1 1-1,-1-1 1,1 0-1,-1 0 1,1 0 0,0 0-1,0 0 1,0 0-1,-1 0 1,1-1-1,0 1 1,0-1-1,0 1 1,0-1-1,0 0 1,0 0-1,0 0 1,0 0-1,0 0 1,0 0-1,0 0 1,0-1-1,0 1 1,3-2 0,5-2 65,0-2-1,-1 1 1,1-1 0,-1 0 0,0-1 0,0 0 0,13-15 0,1-4 48,21-31 0,-44 57-144,107-155 203,-76 108-188,-19 29-58,1 0 1,22-26 0,-32 41 9,11-8-98,-9 13 53,-3 7-32,-1 21 85,-2 0 0,-1-1 0,-8 42 0,5-39 45,0 6 111,-3-1-1,0 0 1,-3 0 0,-1-1-1,-27 57 1,35-86-59,0 0-1,0-1 1,-1 0-1,0 0 1,0 0-1,0-1 1,-12 10 0,15-14-42,1 1 1,-1-1 0,0 0 0,0 0-1,0 0 1,0 0 0,0 0 0,0 0 0,0 0-1,0-1 1,-1 1 0,1-1 0,0 1-1,0-1 1,0 0 0,-1 0 0,1 0 0,0 0-1,0-1 1,-1 1 0,1 0 0,0-1-1,0 0 1,0 1 0,0-1 0,0 0 0,0 0-1,0 0 1,0 0 0,0-1 0,-3-1-1,3 0-43,0 1-1,1 0 0,-1-1 0,0 1 0,1-1 0,-1 0 0,1 1 0,0-1 0,0 0 1,0 0-1,0 0 0,0 0 0,1 0 0,-1 1 0,1-1 0,0 0 0,0-1 0,0 1 0,0 0 1,1 1-1,-1-1 0,1 0 0,0 0 0,-1 0 0,1 0 0,1 0 0,-1 0 0,0 1 1,1-1-1,-1 1 0,1-1 0,0 1 0,0-1 0,0 1 0,0 0 0,0 0 0,0 0 1,1 0-1,-1 0 0,1 1 0,-1-1 0,5-1 0,-1 1-7,1 1 0,-1 0 0,0 0 1,1 0-1,-1 1 0,1 0 0,-1 0 0,1 1 0,-1-1 0,8 3 0,11 3 51,26 9-1,-42-12-7,12 5 27,0 0 1,24 14-1,-9-1-2805,-20-10 1151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2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42 6816,'-14'-2'2197,"9"3"-1344,0 3-619,0 0-1,1-1 1,0 2-1,0-1 1,0 1-1,0-1 0,1 1 1,0 0-1,0 0 1,0 0-1,1 1 1,-4 9-1,1 6-18,1 0 1,1 1-1,1-1 1,1 1-1,1 0 1,1-1-1,0 1 1,2 0-1,8 32 1,-9-44-142,1 0 0,0-1 0,1 0 0,-1 1 0,2-1 1,-1-1-1,1 1 0,1-1 0,-1 1 0,2-2 1,-1 1-1,1-1 0,0 0 0,0 0 0,1-1 0,0 1 1,0-2-1,0 1 0,1-2 0,0 1 0,10 3 0,-7-3 18,0-1 0,0-1 0,0 0 0,0-1 0,1 0 0,-1-1-1,1 0 1,-1-1 0,14-2 0,-18 1-44,1 0 0,-1-1 0,0 0 0,0 0 0,0-1-1,0 0 1,0-1 0,-1 0 0,1 0 0,-1 0 0,0-1 0,-1 0 0,1-1 0,8-8 0,-6 3 18,-1 0 0,0 0 0,-1-1 0,9-18 0,19-52 254,-30 70-276,0-1 0,0 0 0,-2-1 0,1 1 0,-2-1 0,0 1-1,0-1 1,-2-25 0,-1 28-61,-1-1 0,0 1 0,-1 0 0,0 0 0,-1 0 0,0 1 0,0-1 0,-2 1 0,1 0 0,-10-13 0,11 19-10,1 0 1,-1-1-1,-1 2 0,1-1 0,-1 0 0,1 1 0,-1 0 0,0 0 0,0 1 0,-9-4 0,5 3-19,1 1 0,-1 0 0,1 0 0,-1 1-1,0 0 1,-12 0 0,5 2-71,-1 1 0,0 1-1,1 0 1,-1 1 0,1 0 0,-25 11-1,30-9-345,-1 0 0,1 0-1,1 1 1,-15 11 0,17-11-760,-1 1 0,1 0 0,1 0 0,-13 18 0,9-3-921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24 4480,'-2'-7'388,"-3"-8"767,3 14-614,1 9-188,0 80 3234,-21 148-1,-28 92-1058,-7 68-2379,49-358-1518,2-7-951,4-10-2460,6-12 1602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5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7 2144,'-1'0'199,"0"0"0,0 0 1,0 0-1,0 0 0,0 0 0,0 0 0,0-1 1,0 1-1,0 0 0,-1-1 0,1 1 0,0 0 1,1-1-1,-1 1 0,0-1 0,-1 0 0,0 0 283,-1 1 0,1 0 0,0 0 0,0 0-1,0 0 1,-1 0 0,1 1 0,0-1-1,0 1 1,0-1 0,0 1 0,-3 1-1,4-2-383,-1 1 0,1-1 0,0 1 0,-1-1 0,1 1 0,0-1 0,-1 1 0,1 0 0,0 0 0,0 0 0,0-1 0,-1 1 0,1 0 0,0 1 0,0-1-1,1 0 1,-1 0 0,0 0 0,0 0 0,0 2 0,1-2-57,0 0 0,0-1 0,0 1 0,1-1 0,-1 1 0,0-1 0,1 1 0,-1-1 0,1 1 0,-1-1 0,0 1 0,1-1 0,-1 1 0,1-1 0,-1 0 0,1 1 0,-1-1 0,1 0 0,0 1 0,-1-1 0,1 0 0,-1 0 0,1 1 0,1-1 0,19 5 254,-14-3-137,31 5 319,-1-1 1,40 0 0,79-3 245,-129-3-501,-18-3-125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5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99 164 4736,'0'0'67,"-1"0"0,1 0-1,0-1 1,0 1 0,-1 0 0,1 0 0,0 0 0,-1 0 0,1 0-1,0 0 1,-1 0 0,1 0 0,0 1 0,-1-1 0,1 0 0,0 0-1,-1 0 1,1 0 0,0 0 0,0 0 0,-1 1 0,1-1 0,0 0-1,0 0 1,-1 0 0,1 1 0,0-1 0,0 0 0,-1 0 0,1 1-1,0-1 1,0 0 0,0 1 0,6 8 1772,19 8 417,-18-15-2048,0 1 0,0-2 0,0 1 1,1-1-1,-1 0 0,0 0 0,1-1 1,-1 0-1,1 0 0,9-2 0,-6 0-20,-1 0 0,0-1 0,0 0 0,0 0-1,0-1 1,16-10 0,-23 13-159,0-1 0,-1 0 0,1 1 0,0-1 0,-1-1 0,1 1 0,-1 0-1,0-1 1,0 1 0,0-1 0,0 1 0,0-1 0,-1 0 0,1 0 0,-1 0 0,0 0 0,1 0 0,-1 0 0,-1 0 0,1 0 0,0-1 0,-1 1 0,0 0 0,0 0 0,0-1 0,0 1 0,0 0 0,0 0-1,-1-1 1,0 1 0,0 0 0,0 0 0,0 0 0,-2-5 0,0 2-82,0 0 0,0 0 0,-1 0 0,0 0-1,-7-9 1,8 13 15,1-1 0,0 1-1,-1 0 1,1 0 0,-1 0-1,0 1 1,0-1 0,1 1-1,-1-1 1,0 1 0,0 0-1,0 0 1,-1 0 0,1 1-1,0-1 1,-3 0 0,-1 2-71,1-1 1,-1 1-1,0 0 1,1 0 0,-1 1-1,1-1 1,-9 5-1,0 0-180,-26 16 0,29-14 397,-1-1 0,2 2-1,-1-1 1,1 2-1,0 0 1,1 0 0,1 1-1,-1 0 1,1 0 0,-8 16-1,15-24-48,1-1 0,0 1 0,0 0 0,0-1-1,0 1 1,0 0 0,1 0 0,-1-1 0,1 1 0,0 0 0,0 0-1,0 0 1,0 0 0,0 0 0,1-1 0,0 4 0,0-2 16,1 0 0,0-1 1,-1 1-1,1-1 0,0 1 0,1-1 1,-1 0-1,1 0 0,-1 0 1,5 4-1,3 1 97,1 0-1,0-1 0,0 0 1,0-1-1,1 0 1,13 4-1,-7-3-198,1-1-1,1-1 1,-1-1-1,1-1 0,-1 0 1,1-2-1,0 0 0,0-1 1,-1-1-1,25-4 0,-9 1-548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 4992,'-2'-4'2041,"2"11"-1171,7 16 587,4-2-773,-1 2 1,-2-1-1,0 1 1,8 41-1,-3-15-192,13 51 84,55 171 1232,-77-260-1511,-2-5-5,0 0 0,1 0 0,0 0-1,0-1 1,7 11 0,-10-16-263,0 1 1,1-1-1,-1 0 0,1 0 0,-1 1 0,0-1 1,1 0-1,-1 0 0,1 1 0,-1-1 0,0 0 1,1 0-1,-1 0 0,1 0 0,-1 0 1,1 0-1,-1 1 0,1-1 0,-1 0 0,1 0 1,-1-1-1,1 1 0,-1 0 0,0 0 0,1 0 1,-1 0-1,1 0 0,-1 0 0,1-1 0,-1 1 1,0 0-1,1 0 0,-1-1 0,1 1 1,-1 0-1,0 0 0,1-1 0,-1 1 0,0 0 1,1-1-1,-1 0 0,3-2 52,-1 0-1,1 0 1,-1 0 0,0 0 0,0-1-1,2-4 1,36-114 262,-19 51-233,9-14-174,64-122 0,-75 167-285,15-27-1616,-9 28-2531,-15 29 2203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6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10 211 4640,'-9'-3'6869,"33"2"-5525,1-2 1,36-8-1,-42 7-892,129-30 1132,133-33-475,-202 41-1018,46-13 178,-98 32-541,0 1-1,43-3 0,-48 9-2138,-4 2 673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8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31 8224,'-31'-23'3712,"18"27"-3200,5-4-736,3-4 224,10 4 64,-2-5-832,7 2 416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3232,'0'0'51,"0"-1"0,0 1 0,0-1 0,0 1 1,0 0-1,0-1 0,1 1 0,-1-1 0,0 1 0,0 0 0,0-1 0,1 1 1,-1 0-1,0-1 0,0 1 0,1 0 0,-1-1 0,0 1 0,1 0 0,-1 0 1,0-1-1,1 1 0,-1 0 0,1 0 0,-1 0 2,1 0 0,-1 0 0,1 0 0,-1 0-1,0 0 1,1 0 0,-1 1 0,1-1 0,-1 0 0,0 0 0,1 0 0,-1 1 0,0-1-1,1 0 1,-1 1 0,0-1 0,0 0 0,1 1 0,-1-1 0,13 25 2789,-10-16-2526,-1 0-1,0-1 0,-1 1 0,0 0 1,0 0-1,-1 1 0,0-1 0,-2 10 1,1 10 126,-22 218 2166,1-11-736,21-228-1808,1-4 39,-1 1 1,1 0 0,0-1 0,1 1-1,-1-1 1,1 1 0,0-1 0,1 6-1,-1-9-70,-1-1 0,1 1 0,-1 0-1,1-1 1,-1 1 0,1 0 0,0-1-1,-1 1 1,1-1 0,0 1 0,-1-1-1,1 0 1,0 1 0,0-1 0,0 0-1,-1 1 1,1-1 0,0 0 0,0 0-1,0 0 1,0 1 0,-1-1 0,1 0-1,0 0 1,0 0 0,0-1 0,0 1-1,-1 0 1,1 0 0,0 0 0,0-1-1,1 0 1,3 0 75,0-1 0,1 0 0,-1-1 1,5-2-1,3-5-77,0 1 0,-1-2-1,22-22 1,-21 19-312,1 0 0,20-15 0,-32 28 235,0 0 0,-1 0 0,1 0 0,0 0 1,0 0-1,0 0 0,0 0 0,0 0 0,0 1 0,0-1 0,1 1 1,-1 0-1,0-1 0,4 1 0,-5 1 28,0-1 0,1 0 0,-1 1 0,0-1 0,1 1 1,-1 0-1,0-1 0,0 1 0,0 0 0,0-1 0,0 1 0,0 0 0,0 0 0,0 0 0,0 0 0,0 0 0,0 0 0,-1 1 0,1-1 0,0 0 1,-1 0-1,1 0 0,-1 1 0,1 0 0,3 13 102,-1 1 1,0-1 0,-1 0-1,-1 1 1,-2 28 0,1-23-145,-4 21-1257,3-23 581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0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7648,'-18'5'3456,"-17"37"-3008,9-12 1440,5 2-1120,-27 15 352,0-3-704,-21 0-224,13-3-128,-5 3 0,18-11-32,0-6-2496,12-3 1376,4-4-5568,11-6 3712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3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269 420 2976,'0'-1'365,"0"0"-1,0 0 1,0 0-1,0-1 1,0 1 0,-1 0-1,1 0 1,0 0 0,-1 0-1,1 0 1,-1 0 0,1 0-1,-1 0 1,1 0 0,-1 0-1,0 0 1,1 0-1,-1 0 1,-1-1 0,1 1-198,-1 0 0,1 1 0,0-1 0,-1 1 0,1-1 0,0 1 0,-1-1 0,1 1 1,-1 0-1,1-1 0,0 1 0,-1 0 0,-2 0 0,-1 1-97,0 0 0,1 0 0,-1 0-1,0 0 1,1 1 0,-1-1 0,1 1 0,-8 5 0,-6 5-6,0 2 1,2 0 0,-1 1-1,2 0 1,0 1-1,1 1 1,0 0-1,2 1 1,-20 36-1,29-46-41,0 0-1,0-1 1,1 1 0,0 0-1,1 0 1,-1 0 0,2 0-1,-1 1 1,1-1-1,0 0 1,3 14 0,-3-19 2,0 0 0,1 0 0,0-1 1,0 1-1,-1 0 0,2-1 0,-1 1 1,0 0-1,0-1 0,1 0 0,0 1 1,-1-1-1,1 0 0,0 0 0,0 0 1,0 0-1,0 0 0,0 0 0,1 0 0,-1-1 1,1 1-1,-1-1 0,1 0 0,-1 0 1,1 0-1,0 0 0,-1 0 0,1 0 1,0-1-1,0 1 0,0-1 0,-1 0 1,1 0-1,0 0 0,0 0 0,5-2 1,4 0 94,-1 0 0,1-1 1,-1-1-1,0 0 0,0-1 1,0 0-1,19-13 0,-15 8 34,0-1 1,-1 0-1,0-2 0,17-18 0,-23 21-96,0-1 0,0 0 0,-1-1 0,-1 1 0,0-1 0,0-1 0,5-19 0,-4 12-3,-2-1 0,0 0 0,-1 0 0,-2 0 0,1-30 0,-2 32-105,-2 1-1,0 0 0,-1 0 0,-1 0 0,-1 0 0,-1 0 0,0 1 0,-1-1 0,-1 1 0,0 1 0,-1-1 0,-1 1 0,-1 1 0,0 0 0,-1 0 1,0 1-1,-2 0 0,1 1 0,-18-13 0,23 20-42,0 1 1,0 1 0,-1-1-1,1 1 1,-1 1-1,0 0 1,-12-4-1,15 6 13,0-1 0,0 2 0,-1-1 0,1 1 0,0-1 0,0 1-1,0 1 1,-1-1 0,1 1 0,0 0 0,0 0 0,-9 3 0,-5 8-1743,18-12 1655,1 1-1,-1 0 1,0-1-1,1 1 1,-1 0-1,1-1 1,-1 1-1,1 0 1,0-1-1,-1 1 1,1 0-1,0 0 1,-1 0-1,1-1 1,0 1-1,0 0 1,0 0-1,0 0 1,-1 0-1,1-1 1,1 1-1,-1 0 1,0 1-1,4 9-1548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4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6 2912,'-1'0'55,"1"1"0,0-1 0,0 0-1,0 0 1,0 1 0,0-1 0,-1 0 0,1 0 0,0 0 0,0 0-1,-1 1 1,1-1 0,0 0 0,0 0 0,0 0 0,-1 0 0,1 0 0,0 0-1,-1 0 1,1 1 0,0-1 0,0 0 0,-1 0 0,1 0 0,0 0 0,0 0-1,-1 0 1,1 0 0,0 0 0,0-1 0,-1 1 0,1 0 0,0 0 0,-1 0-1,1 0 1,0 0 0,0 0 0,0 0 0,-1-1 0,1 1 0,0 0 0,0 0-1,-1 0 1,1 0 0,0-1 0,0 1 0,0 0 0,0 0 0,0-1-1,-1 1 1,1 0 0,0 0 0,0-1 0,0 1 0,0 0 0,0 0 0,0-1-1,0 1 1,0 0 0,0 0 0,0-1 0,0 1 0,0 0 0,0-1 0,0 1-1,0 0 1,0 0 0,0-1 0,0 1 0,-20 22 1244,13-15-989,-17 19 401,-79 93 1914,88-98-2303,0 1-1,1 0 1,2 1 0,-14 32-1,7-4-23,3 1 0,-15 77 0,25-93-84,1 0 0,2 0 0,2 1-1,5 63 1,-2-83-103,0-1 0,1 0 0,1 0 1,1 0-1,0 0 0,1 0 0,0-1 0,2 0 0,-1-1 1,2 0-1,0 0 0,11 13 0,-10-16 6,23 20 0,-28-27-207,0 0 1,0-1 0,1 0 0,-1 0 0,1 0 0,-1 0-1,11 2 1,5-1-369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4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59 3488,'-19'-5'1115,"19"5"-1086,-1-1 0,1 1 0,-1 0 1,0 0-1,1 0 0,-1 0 0,1 0 1,-1 0-1,0 0 0,1 0 0,-1 0 1,1 1-1,-1-1 0,1 0 0,-1 0 1,0 0-1,1 1 0,-1-1 0,1 0 1,-1 1-1,1-1 0,-1 0 0,1 1 1,-1 0-1,0 0 173,-8 4 234,2 0 1,-1 1 0,0 0-1,1 0 1,0 0 0,1 1-1,-1 0 1,1 1 0,1 0-1,-1-1 1,-7 17 0,4-4-220,1 0 0,1 0 0,0 0 0,-3 25 0,6-29-100,1 0-1,1 1 1,1 0 0,0-1-1,1 1 1,1-1 0,4 24-1,-3-32-58,0 0 0,0 0 0,1 0 0,0 0 0,1-1 1,0 1-1,0-1 0,0 0 0,1 0 0,0-1 0,0 1 0,1-1 0,0 0 0,0 0 0,0-1 0,14 9 0,-10-8 64,0 0 0,0-1 0,1 0 0,0 0 1,16 3-1,-22-6-46,0-1 1,0 0 0,1-1-1,-1 1 1,0-1 0,1 0-1,-1 0 1,0-1 0,0 0-1,1 0 1,-1 0 0,0 0-1,0-1 1,7-3 0,-5 1-15,0 0 0,0-1 0,-1 0 1,0 0-1,1-1 0,-2 0 1,1 0-1,-1 0 0,0-1 0,0 0 1,-1 0-1,1 0 0,2-9 1,4-9 81,-1-2 1,8-36 0,-7 22 33,8-60 0,-17 82-217,-1 0-1,-1 0 0,0 0 0,-1 1 0,-6-30 0,5 42-20,1 0-1,-1 0 0,-1 0 0,1 0 0,-1 0 0,0 1 1,0-1-1,0 1 0,-1 0 0,0 0 0,-5-5 0,6 7 22,1 1 0,-1-1 0,0 1 0,0 0 0,0 0 0,0 0 0,-1 1 0,1-1 0,0 1 0,-1 0 0,1-1 0,-1 2 0,1-1 0,-1 0 0,1 1-1,-1-1 1,0 1 0,1 0 0,-1 1 0,0-1 0,-4 1 0,-1 2-203,0-1 0,0 1 0,1 1 1,0-1-1,-1 1 0,1 1 0,-9 7 0,14-11-149,0 1 0,0 0 0,1 1 0,-1-1 0,1 0 0,-1 1 1,1-1-1,0 1 0,0 0 0,0 0 0,1-1 0,-1 1 0,1 1 0,-1-1 0,1 0 0,0 0 1,0 0-1,0 1 0,1-1 0,-1 0 0,1 1 0,0-1 0,0 5 0,4 7-1870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5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3904,'1'5'591,"-1"1"-1,1-1 1,-1 1 0,0-1-1,0 1 1,-3 10-1,1 10 380,-34 401 3968,25-324-4404,-34 190-94,29-202-2256,15-71 552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5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9 3328,'-3'-3'437,"2"2"-347,1 1-1,-1-1 0,0 1 1,1 0-1,-1-1 1,1 1-1,-1-1 0,0 1 1,1 0-1,-1 0 1,0-1-1,0 1 1,1 0-1,-1 0 0,0 0 1,-1 0-1,2 1 291,0 1 1,0-1-1,0 1 0,0-1 1,0 1-1,0-1 0,0 1 0,-1-1 1,1 0-1,-1 1 0,0 2 1,-10 25 303,-28 45 1373,24-48-1375,2 0-1,-14 34 0,19-37-418,3-11-35,-6 23-1,10-31-179,0-1-1,1 1 1,-1-1 0,1 1 0,0-1-1,0 1 1,1-1 0,-1 1 0,1-1-1,-1 1 1,3 5 0,-2-8-13,0 1 0,0 0 0,1-1 0,-1 1 0,0-1-1,1 1 1,-1-1 0,1 0 0,0 1 0,-1-1 0,1 0 0,0 0 0,-1 0 0,1 0 0,0-1 0,0 1 0,0 0 0,0-1 0,0 1 0,0-1 0,0 0 0,0 0-1,0 0 1,4 0 0,3 0 42,0-1-1,1 1 0,16-5 0,38-12-825,92-38 0,-129 47-328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6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7040,'-13'-8'3200,"29"0"-672,-11 11-1664,3-6 1120,9 0-1121,1-5 33,5 8-544,2 0-224,1 3-64,-1 2-160,-2 6 64,-6-3 96,1 3-32,-10-3-3327,5 4 1791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6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92 6048,'-11'-10'1952,"5"8"-1179,3 2-744,1-1 126,-1 1 0,1 0 0,-1 1 0,0-1 1,1 0-1,-1 1 0,1 0 0,-1-1 0,1 1 0,-1 0 1,1 0-1,0 0 0,-1 1 0,1-1 0,0 0 0,-3 3 1,-5 4 34,1 1 1,0 0-1,1 0 1,0 1-1,0 0 1,1 1-1,0-1 1,1 2 0,0-1-1,-7 21 1,8-19-132,1 1 1,1-1 0,0 1 0,1 0-1,0 1 1,1-1 0,1 0 0,2 24-1,-1-28 6,1 0 0,0-1 0,0 0 0,1 1-1,0-1 1,1 0 0,0 0 0,0-1 0,1 1 0,0-1-1,0 0 1,1 0 0,13 13 0,-11-14 45,1 0 0,-1 0 0,2-1 0,-1 0 0,1 0 0,0-1 1,0 0-1,0-1 0,15 4 0,-18-6-36,1-1-1,-1 1 1,1-1 0,0-1 0,0 1 0,-1-1-1,1-1 1,0 1 0,-1-1 0,1-1 0,0 1-1,-1-1 1,0-1 0,11-4 0,-6 1-8,-1-1-1,0-1 1,0 0 0,-1 0 0,0-1-1,-1-1 1,0 1 0,0-2 0,-1 1 0,0-1-1,-1 0 1,0 0 0,-1-1 0,8-20-1,-7 12-61,-1-1-1,0 0 0,-1 0 0,-2 0 0,0 0 1,-1 0-1,-2-37 0,-1 47-31,0 0-1,-1 0 1,-1 0 0,0 1 0,0-1-1,-1 1 1,-7-15 0,7 18-60,0 0 0,-1 0 1,0 0-1,0 1 0,-1 0 0,1 0 1,-1 0-1,-1 1 0,1 0 1,-1 0-1,-7-4 0,8 6-7,1 0 0,-1 1 0,1 0 0,-1 0 0,0 0 0,0 1 0,0-1 0,0 2 0,0-1 0,0 1 0,0-1 0,0 2 0,0-1 0,0 1 0,0 0 1,0 0-1,-11 4 0,11-3-297,1 0 1,0 1 0,-1 0-1,1 0 1,0 0 0,0 1 0,0 0-1,1 0 1,-1 0 0,1 0-1,-6 9 1,0 9-1166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 4224,'0'0'60,"-1"-1"0,1 1 0,0 0 0,-1-1 0,1 1 0,-1 0-1,1 0 1,0 0 0,-1-1 0,1 1 0,-1 0 0,1 0 0,-1 0 0,1 0 0,-1 0 0,1 0 0,-1 0 0,1 0 0,-1 0 0,1 0 0,-1 0 0,1 0 0,-1 0 0,1 0 0,-1 1-1,1-1 1,0 0 0,-1 0 0,1 1 0,-1-1 0,1 0 0,0 0 0,-1 1 0,1-1 0,0 0 0,-1 1 0,1-1 0,0 0 0,-1 1 0,1-1 0,0 1 0,0-1 0,-1 1 0,1-1-1,0 0 1,0 2 0,-1 2 264,0 0-1,1 0 1,0 0 0,0 8-1,0 1 335,-39 394 4718,19-218-4432,-9 72-747,27-244-2842,5-1 720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21 3808,'-3'-16'1227,"3"15"-1198,0 1 1,0 0 0,0 0 0,0 0 0,0 0 0,0-1 0,0 1 0,0 0 0,0 0 0,0 0 0,0 0 0,-1-1 0,1 1 0,0 0 0,0 0 0,0 0 0,0 0 0,0 0 0,0 0 0,0-1 0,0 1 0,-1 0 0,1 0 0,0 0 0,0 0 0,0 0 0,0 0 0,0 0 0,-1 0 0,1 0 0,0 0 0,0-1 0,0 1 0,0 0 0,-1 0 0,1 0 0,0 0 0,0 0 0,0 0 0,0 0 0,-1 0 0,1 0 0,0 0 0,0 1 0,0-1 0,0 0 0,-1 0 0,1 0 0,0 0 0,-6 5 2145,-11 29 365,-15 47 0,14-34-1780,-122 261 1800,126-281-2532,1 0-1,1 2 1,2-1 0,-8 34-1,14-37-1270,5-18-640,6-15-1321,-2-8-1116,4-1 1371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7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4896,'0'-23'1584,"0"23"-1573,0 0 0,0 0-1,0-1 1,0 1 0,-1 0 0,1 0 0,0 0 0,0 0 0,0 0-1,0 0 1,0-1 0,0 1 0,0 0 0,0 0 0,0 0 0,0 0-1,0 0 1,0 0 0,0-1 0,0 1 0,0 0 0,0 0 0,0 0-1,0 0 1,0 0 0,1 0 0,-1 0 0,0-1 0,0 1 0,0 0-1,0 0 1,0 0 0,0 0 0,0 0 0,0 0 0,0 0-1,0 0 1,1 0 0,-1 0 0,0-1 0,0 1 0,0 0 0,0 0-1,0 0 1,0 0 0,0 0 0,1 0 0,-1 0 0,0 0 0,0 0-1,0 0 1,0 0 0,0 0 0,0 0 0,1 0 0,0 0 55,0 0 0,0 0 0,-1 0 0,1 0 0,0 1-1,0-1 1,0 0 0,0 0 0,0 0 0,0 1 0,-1-1 0,1 1 0,0-1 0,0 1 0,0-1 0,1 2 0,0 0 139,-1 0 1,1 1 0,-1-1-1,1 0 1,-1 1-1,2 4 1,15 35 621,93 256 3258,-90-224-3517,-4 0 1,-3 1-1,-4 1 1,2 92-1,-13-147-536,0 0 0,-1 0 0,-1 0 0,-6 24 0,-6 9-59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8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47 4384,'0'0'58,"0"0"0,-3-2 1281,3 2-1281,0 0 0,0 0 0,-1 0 0,1 0 0,0-1 1,0 1-1,0 0 0,0 0 0,0 0 0,0 0 1,0 0-1,0-1 0,0 1 0,0 0 0,0 0 1,0 0-1,0 0 0,0-1 0,0 1 0,1 0 0,8-1 3093,16 4-792,30 11-1767,1-2 0,85 7 0,257-17 1055,-313-3-1470,65-1 19,238-6 24,229-20-39,330-5 1124,-797 30-919,16 3 67,-61 1-607,125-13-1,-190 8-272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9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335 488 1408,'-11'-8'588,"9"7"-343,0 0 1,1 0-1,-1 0 0,0-1 0,1 1 1,-1-1-1,1 1 0,0-1 0,-1 1 0,1-1 1,0 0-1,0 0 0,0 1 0,0-1 1,0 0-1,-1-4 0,2 2 143,-1 0 0,-1 0 0,1 0 0,0 0-1,-1 0 1,0 0 0,0 1 0,0-1 0,-1 1 0,1-1 0,-5-4 0,5 6-295,0 1 1,1 0 0,-1-1 0,0 1 0,0 0 0,0 0 0,-1 0 0,1 0 0,0 1 0,0-1 0,0 0 0,-1 1 0,1 0-1,0-1 1,0 1 0,-1 0 0,1 0 0,0 0 0,-1 1 0,1-1 0,0 0 0,0 1 0,0 0 0,-3 0 0,-4 3 47,1-1 0,0 2 0,-1-1 0,2 1 0,-16 12 0,-34 35 145,55-50-277,-14 15 176,-24 29 1,35-39-160,-1 1 0,1 0 0,1 0 1,-1 1-1,1-1 0,-5 17 1,9-23-9,-1 0 1,1 0-1,-1 0 1,1 0 0,0 0-1,0 0 1,0 0 0,0 0-1,1 0 1,-1 0 0,0 0-1,1 0 1,-1 0-1,1 0 1,0 0 0,0 0-1,-1 0 1,1 0 0,0-1-1,1 1 1,-1 0 0,0-1-1,0 1 1,1-1-1,-1 0 1,1 1 0,-1-1-1,1 0 1,0 0 0,-1 0-1,1 0 1,0 0 0,0 0-1,0 0 1,0-1-1,2 1 1,0 1 46,1-1 1,0 0-1,0 0 0,0-1 1,0 0-1,0 1 0,0-2 1,0 1-1,-1-1 0,1 1 1,0-1-1,0-1 0,0 1 1,4-3-1,-1 0 10,0-1 0,0-1 0,-1 1-1,0-1 1,0-1 0,0 1 0,-1-1 0,0 0 0,0-1 0,-1 1 0,0-1 0,5-11 0,6-14 171,20-59 1,-36 90-237,9-24 54,-1 0 0,-2 0 1,-1-1-1,0 0 0,-3 0 0,1-38 0,-4 53-134,1 0 0,-2-1 0,1 1 0,-2 0 0,0 0 0,0 0 0,-1 0 0,0 1 0,-1-1 0,-1 1 0,0 0 0,0 1 0,-1 0 0,0 0 0,-1 0 0,-12-12 0,17 19-30,0 1 0,0 0 0,0 0 0,-1 0 0,1 0-1,0 0 1,-1 0 0,1 1 0,-1 0 0,-6-2 0,9 3-1,0 0 0,0 0 0,0 0 0,0 0 0,-1 0 0,1 0 0,0 0 0,0 0 0,0 0 0,0 1 0,0-1 0,-1 0 0,1 1 0,0-1 0,0 1 0,0-1 0,0 1 0,0-1 0,0 1 0,0 0 0,0 0 0,1-1 0,-1 1 0,0 0 0,0 0 0,1 0 0,-1 0 0,0 0 0,1 0 0,-1 0 0,1 0 0,-1 0 0,1 0 0,0 0 0,-1 0 0,1 1 0,0-1 0,0 1 0,-2 22-1600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1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39 7136,'8'-39'6544,"-8"42"-6352,0 0 0,0 0 0,-1-1 0,1 1 0,-1 0 0,1-1 0,-1 1 0,0-1 1,0 1-1,-2 3 0,1-2 4,-6 16 252,-6 16 269,-25 43 0,23-49-485,1 0 0,1 1 0,1 1 0,2 0 0,1 1 0,2 0 0,-6 56 0,10-62-154,3 0-1,0 0 1,1 0-1,5 30 0,-4-48-49,1-1 0,0 1 0,1-1-1,-1 0 1,1 0 0,1 0 0,0 0-1,0-1 1,0 1 0,1-1 0,0 0-1,1 0 1,-1-1 0,1 0 0,0 0-1,14 11 1,-12-13-211,-1 1 0,0-1-1,1 0 1,0 0 0,0-1 0,13 4 0,-14-6-440,-1 0 0,1 0 1,0-1-1,-1 1 0,10-2 1,10 0-1346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20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9568,'-18'-8'4320,"26"5"-3776,-3-2 1152,3 10-1057,14-5 289,9 0-544,17 0 192,3 0-320,10 3-288,0 5 0,-5 0-128,-8-2 64,-10 7-4383,-7-2 2463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2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71 100 2976,'-2'1'211,"1"-1"1,-1 0-1,1 1 1,-1-1-1,1 0 1,-1 0-1,0 0 1,1 0-1,-1 0 1,1-1-1,-1 1 1,1 0-1,-1-1 1,1 1-1,-1-1 1,1 1-1,-1-1 1,1 0-1,0 1 1,-2-2-1,-3-3 1508,0 1 0,1-1 0,-6-7 0,4 5-300,7 7-1394,-1 0 1,1 0-1,0-1 1,0 1-1,0 0 1,-1 0 0,1-1-1,0 1 1,0 0-1,0-1 1,0 1-1,0 0 1,0-1 0,0 1-1,0 0 1,0-1-1,0 1 1,0 0-1,0-1 1,0 1 0,0 0-1,0-1 1,0 1-1,0 0 1,0-1 0,0 1-1,0 0 1,0-1-1,1 1 1,-1 0-1,0-1 1,0 1 0,0 0-1,1 0 1,-1-1-1,0 1 1,0 0-1,1 0 1,-1 0 0,0-1-1,1 1 1,-1 0-1,0 0 1,0 0-1,1 0 1,-1 0 0,0-1-1,1 1 1,-1 0-1,0 0 1,1 0 0,-1 0-1,26-8-112,-19 7 189,31-7 15,-1 1 1,48-1-1,-35 5-71,1 3 1,77 9-1,-104-4 93,-18-4-95,1 1-1,-1-1 1,1-1 0,-1 1 0,1-1 0,-1 0-1,1 0 1,8-2 0,-15 1-184,0-1 0,1 1 0,-1 0 0,0 0 0,0 0 0,0 0 0,0 0 0,0 0 0,-1 0 0,1-1 0,0 1 0,0 0 0,-1 0 0,1 0 0,-1 0 0,1 0 0,-1 0 0,1 0 0,-2-1 0,1 1-220,0 0 0,-1 0 0,1 1 0,0-1 0,-1 0 0,1 1-1,-1-1 1,1 1 0,0-1 0,-1 1 0,1 0 0,-1 0 0,0 0 0,1 0-1,-1 0 1,1 0 0,-1 0 0,1 0 0,-1 0 0,-1 1 0,-6 6-1592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21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5408,'2'6'5364,"-2"-6"-5245,13 2 3086,22-6-770,-28 3-2060,246-25 2789,-214 23-3085,6 0 4,-25 2-888,29-4 1,-49 5 671,10 0-831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3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61 992,'0'0'309,"0"28"2945,1-15-2981,0-1 0,6 24 0,0-2 75,0 15 410,0 68-1,-7-9 678,-2-101-1083,-2-8 117,4 1-446,-1-1 0,0 1 0,1-1 0,0 1 0,-1-1-1,1 1 1,-1-1 0,1 1 0,0-1 0,-1 1 0,1-1 0,0 0 0,-1 1 0,1-1 0,0 0-1,0 0 1,-3-28 98,0 0 0,-2 1-1,-1-1 1,-11-32 0,7 26-53,5 18-169,1-1 0,-4-27-1,7 34 24,1 0-1,0 1 0,1-13 1,-1 19 52,1 0-1,0 0 1,0 1 0,0-1-1,0 0 1,1 1 0,-1-1 0,1 1-1,0 0 1,0-1 0,0 1 0,3-3-1,1 0 11,-1 1-1,1 0 0,0 0 1,0 1-1,0 0 0,1 0 0,-1 0 1,1 1-1,0 0 0,0 0 1,0 0-1,1 1 0,-1 0 0,13-1 1,-15 2-22,0 0 0,0 1 1,-1 0-1,1 0 0,0 0 1,0 0-1,-1 1 0,1 0 1,0 0-1,-1 0 0,1 0 0,-1 1 1,1 0-1,4 3 0,26 16-9,-33-19 71,-1-1 0,1 0 0,0 1 1,-1-1-1,1 1 0,-1-1 1,0 1-1,1 0 0,-1-1 0,0 1 1,0 0-1,0 0 0,0 0 1,0 0-1,-1 0 0,1 0 0,0 3 1,-1-4-7,0 0 0,0 0 0,-1 0 0,1 0 1,0 0-1,-1 0 0,1 0 0,-1 1 0,1-1 0,-1 0 1,0-1-1,1 1 0,-1 0 0,0 0 0,-1 1 0,-16 13 215,6-5-116,4-4-66,1 1 1,-1-1-1,-1-1 1,1 0-1,-1 0 1,0 0 0,0-1-1,0 0 1,-1-1-1,1 0 1,-1-1-1,0 0 1,1 0-1,-19 0 1,28-2-54,-1 0 0,1 0-1,0 0 1,-1 0 0,1 0 0,0 0 0,-1 0 0,1 0-1,-1 0 1,1 0 0,0 0 0,-1 0 0,1 0-1,-1 0 1,1 0 0,0 0 0,-1 0 0,1 0 0,0 1-1,-1-1 1,1 0 0,0 0 0,-1 0 0,1 1-1,0-1 1,-1 0 0,1 0 0,0 1 0,0-1-1,-1 0 1,1 1 0,0-1 0,0 0 0,0 1 0,-1-1-1,1 0 1,0 1 0,0-1 0,0 1 0,0-1-1,0 0 1,0 1 0,0-1 0,0 1 0,0-1 0,0 0-1,0 1 1,0 0 0,1 0 26,-1 1 0,1-1 1,0 0-1,-1 1 0,1-1 0,0 0 1,0 0-1,0 0 0,0 0 0,0 0 1,0 0-1,2 1 0,57 38 1102,-40-29-880,-2 1 0,0 1 0,-1 1 0,0 0 0,25 28 1,20 40 739,-52-71-708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47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5 3552,'-5'0'880,"-1"0"0,0 0-1,0 1 1,-5 1 0,6 0-714,0 0-1,0 0 0,0 1 1,0 0-1,0-1 1,0 2-1,-5 3 0,-2 2-18,1 0-1,-1 1 1,2 0-1,-1 1 1,2 0-1,-1 0 1,2 1-1,-1 0 1,2 1-1,0 0 1,0 0-1,1 1 1,1-1-1,-8 30 1,4-6-32,-5 54 1,12-80-85,2 1-1,0-1 1,0 0 0,1 0 0,0 1-1,1-1 1,0 0 0,1 0 0,6 17-1,-5-21 30,0-1 0,0 1 0,1-1 0,0 1 0,0-2 1,0 1-1,0 0 0,1-1 0,0 0 0,0 0 0,1-1 0,-1 0 0,1 0 0,0 0 0,13 4 0,-6-3 100,0-1 0,1 0 0,0-1 0,0 0-1,0-2 1,0 1 0,17-2 0,-24 0-90,0-1 0,-1 1-1,1-1 1,-1-1 0,0 1-1,1-1 1,-1-1 0,0 1-1,0-1 1,0 0 0,0-1-1,-1 0 1,1 0 0,-1 0-1,7-7 1,-4 2 17,-1-1 0,-1 0-1,0 0 1,0-1 0,-1 0 0,0 0 0,-1 0 0,0 0 0,5-22 0,-4 7 147,0 0 1,-2 0 0,1-40 0,-4 44-119,-2 1 0,0-1 0,-5-21 0,4 31-141,-1-1 0,-1 1-1,0 0 1,0 1 0,-1-1 0,-8-13 0,9 19-15,-1 0 0,0 0 0,0 0 0,-1 1 0,0-1 0,0 1 1,0 1-1,0-1 0,-1 1 0,0 0 0,0 1 0,0-1 0,0 1 0,-1 1 0,-9-3 1,6 2 26,0 1 0,0 0 0,-1 1 0,1 0 0,-1 1 0,1 0 0,0 1 0,-1 0 0,-19 5 0,25-4-95,1-1-1,-1 2 1,1-1 0,0 0-1,0 1 1,0 0 0,0 0-1,0 1 1,0-1 0,1 1-1,0 0 1,-5 6 0,6-6-423,0 0 1,0 0-1,1 1 1,-1-1-1,1 1 1,0 0 0,1-1-1,-1 1 1,1 0-1,0 0 1,0 0-1,0 0 1,1 0-1,0 9 1,6 24-2318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4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51 2816,'-20'6'9666,"22"-16"-7258,-2 9-2407,1 1 0,0-1 0,-1 1 0,1-1 0,-1 1 0,1-1 0,-1 1 0,1-1 0,0 1 0,-1 0 0,1-1 0,0 1-1,0 0 1,-1 0 0,1 0 0,0 0 0,-1-1 0,1 1 0,0 0 0,0 0 0,0 0 0,6-1 53,196-33 59,-159 31-124,0 1 0,71 6 0,-88 1-31,34 8 0,-7-1 201,-43-9 262,-9-1-912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39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21 191 7712,'-19'-64'4266,"18"63"-4061,1 0 0,0-1-1,0 1 1,0-1 0,0 1 0,0 0-1,0-1 1,0 1 0,1 0-1,-1-1 1,1 1 0,-1 0-1,1-1 1,-1 1 0,1 0 0,-1 0-1,3-2 1,16-18 1635,-13 17-1698,-1 0-1,1 0 1,0 0-1,0 1 0,1 0 1,12-4-1,45-11 165,-3 6-286,0 2 0,67-2 0,-21 14-2709,-70 3 1111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4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 3072,'0'0'109,"0"-1"1,-1 1-1,1 0 1,0 0-1,-1 0 1,1 0-1,0 0 1,-1 0-1,1-1 1,-1 1-1,1 0 1,0 0-1,-1 0 1,1 0-1,0 0 1,-1 1-1,1-1 1,-1 0-1,1 0 1,0 0-1,-1 0 1,1 0-1,0 0 1,-1 0-1,1 1 1,0-1-1,-1 0 1,1 0-1,0 1 1,0-1-1,-1 0 1,1 0-1,0 1 1,0-1-1,-1 0 1,1 1-1,0-1 1,0 0-1,0 1 1,0-1-1,0 0 1,-1 1-1,1-1 1,0 0-1,0 1 1,-6 24 750,3-10-107,-13 30 815,7-20-997,1 0 0,1 0-1,-5 31 1,-4 114 728,15-132-1137,2 1 1,8 56 0,-9-89-87,1-1 0,0 1 0,1-1 0,0 1 0,0-1 1,2 6-1,4 4 159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8 271 3552,'-8'-5'4511,"8"2"-3300,1-6-825,0-1 0,0 1-1,1 1 1,0-1 0,0 0-1,1 0 1,0 1 0,5-9-1,1-1-246,1 0 0,18-23 0,-20 31-119,0 0 0,1 1 0,0 0 0,0 1 0,1 0 0,17-11-1,-22 16-54,0 0 0,0 0-1,0 0 1,1 1 0,-1 0-1,1 0 1,0 0 0,-1 1-1,1 0 1,0 0-1,0 0 1,0 1 0,0-1-1,0 2 1,10 0 0,-13 0 28,1 1 0,-1-1 0,0 0 1,0 1-1,1 0 0,-1 0 0,-1 0 0,1 0 1,0 0-1,0 1 0,-1-1 0,0 1 1,1-1-1,-1 1 0,0 0 0,0 0 1,0 0-1,-1 0 0,1 0 0,-1 1 1,2 5-1,0 2 49,0 1 1,-1-1 0,0 1-1,-1-1 1,-1 15-1,0-8-14,-2-1 0,0 1-1,-1-1 1,-1 1 0,0-1-1,-1 0 1,-9 19 0,-1-5 154,-1 0 0,-34 49 0,43-70-56,-2 1 0,1-1 0,-1 0 0,-1-1 0,0 0 0,0-1 0,-20 13 0,7-5 156,19-12-282,-1-1 0,1 0 0,-1 0 1,-10 5-1,14-6-45,6 2 98,4 1 56,23 6 193,39 8-1,-45-12-236,-18-5-48,-1 0 0,1 0 0,0-1-1,13 1 1,-20-2-193,0 0-1,0 0 0,0-1 1,0 1-1,0 0 0,0 0 1,0-1-1,0 1 0,0 0 1,0-1-1,0 1 0,0-1 1,0 0-1,1 0 0,0 0-293,6-3-1300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1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138 113 3072,'0'0'41,"-1"0"0,1 0 0,0 0 0,0-1 0,0 1 0,0 0 0,-1 0 0,1 0 0,0 0-1,0 0 1,0 0 0,0 0 0,-1 1 0,1-1 0,0 0 0,0 0 0,0 0 0,0 0 0,0 0 0,-1 0 0,1 0 0,0 0 0,0 0 0,0 0 0,0 0 0,0 1 0,0-1 0,-1 0 0,1 0 0,0 0 0,0 0 0,0 0-1,0 0 1,0 1 0,0-1 0,0 0 0,0 0 0,0 0 0,0 0 0,0 1 0,0-1 0,0 0 0,0 0 0,0 0 0,0 1 0,9 1 2453,22-2 718,-28 0-3341,7 0 394,0-1 0,0 0-1,0-1 1,0 0 0,-1 0 0,1-1 0,14-7-1,-20 8-204,1 0-1,-1-1 1,0 0-1,0 1 0,0-2 1,0 1-1,5-5 0,-8 5-21,1 1 0,0 0 0,-1 0 0,0 0 0,1-1 0,-1 1 0,0-1 0,0 1 0,-1-1 0,1 1 0,0-1 0,-1 1 0,1-1 0,-1-4 0,0 6-52,0 0 1,0 0 0,0-1 0,0 1-1,-1 0 1,1 0 0,0 0-1,-1 0 1,1 0 0,0-1 0,-1 1-1,0 0 1,1 0 0,-1 0 0,0 0-1,1 0 1,-1 0 0,0 1 0,0-1-1,0 0 1,0 0 0,0 0 0,0 1-1,0-1 1,0 1 0,0-1 0,0 1-1,0-1 1,0 1 0,0-1 0,0 1-1,0 0 1,-1 0 0,-1-1-1,-2 1-93,-1 0-1,0 0 1,1 0-1,-1 1 1,-10 2-1,-7 3 186,0 1-1,1 2 0,0 0 1,0 1-1,1 2 0,0 0 1,-19 15-1,33-22 53,0 1 1,1 0-1,0 0 0,0 0 1,-8 11-1,13-15-102,0-1-1,0 1 1,0 0 0,0-1 0,0 1-1,0 0 1,0-1 0,1 1 0,-1 0-1,0 0 1,1 0 0,0 0 0,-1-1 0,1 1-1,0 0 1,0 0 0,0 0 0,0 0-1,1 0 1,-1 0 0,0 0 0,1-1-1,-1 1 1,1 0 0,0 0 0,-1-1-1,1 1 1,0 0 0,0-1 0,2 3 0,2 1 77,0-1 0,0 0 1,1 0-1,-1-1 0,1 1 1,0-1-1,0 0 0,0-1 1,0 1-1,0-1 1,9 2-1,2-1 48,-1 0 0,1-1 1,22-1-1,-7-1 87,39-6 1,-58 4-757,1 0 0,-1-1 1,1-1-1,-1 0 0,16-9 1,-25 11-266,0 0 1,0-1 0,0 1 0,-1-1-1,4-3 1,-2 2-277,9-5-1428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4224,'-1'-1'95,"1"1"-1,0 0 1,0 0 0,-1-1 0,1 1-1,0 0 1,0 0 0,-1 0 0,1 0-1,0-1 1,0 1 0,-1 0 0,1 0-1,0 0 1,-1 0 0,1 0 0,0 0-1,-1 0 1,1 0 0,0 0 0,-1 0-1,1 0 1,-1 0 0,1 0-68,0 0 0,0 0 0,0 0 1,0 0-1,0 0 0,0 0 0,0 0 0,0 0 0,0 0 1,0 0-1,0 0 0,-1 0 0,1 0 0,0 0 1,-1 1 434,1-1-435,0 0 0,0 0 0,0 0 0,0 0 1,0 0-1,0 0 0,0 0 0,0 0 0,0 0 1,0 0-1,0 0 0,0 0 0,0 1 0,0-1 1,0 0-1,0 0 0,0 0 0,0 0 0,0 0 0,0 0 1,1 1 352,-1-1-353,0 1 59,0-1-1,1 1 1,-1 0-1,0-1 1,0 1-1,0 0 1,0-1-1,0 1 1,0 0-1,0 0 1,0-1-1,0 1 0,0 0 1,0 0-1,0 3 121,0 10 158,2 0 0,4 19 0,-3-15-75,2 24 0,-3-1 82,6 73 298,-6-100-624,8 60 549,25 97-1,-25-131-415,-7-26 63,0 1-1,2-1 1,0 1-1,12 24 1,-17-38 196,1-1-395,-1-1-1,0 1 1,0-1-1,0 1 0,1-1 1,-1 1-1,0-1 1,0 1-1,1-1 1,-1 1-1,0 0 0,1-1 1,-1 1-1,1-1 1,-1 1-1,0 0 1,1-1-1,-1 1 1,1 0-1,0-1 0,6-4 145,18-19 26,-1-2 0,-1-1 0,38-58 0,0-17-396,80-178 0,-130 260-840,2-9-4234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92 1888,'-5'1'4704,"6"1"-4384,0 0 1,0-1-1,0 1 1,0 0-1,1-1 1,-1 1 0,1-1-1,-1 1 1,3 1-1,3 0-75,1 0-1,0-1 1,0 0 0,0 0-1,0 0 1,0-1 0,0 0-1,11-1 1,68-6 730,-74 4-792,358-51 1156,-144 11-1147,0 19 16,-222 23-257,10-1 22,28 3 0,-39-1-224,1-1 0,-1 1 1,0 0-1,-1 0 1,1 1-1,0-1 1,0 1-1,0 0 1,-1 0-1,1 0 1,4 4-1,5 5-1103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2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9 4064,'5'-8'3322,"-3"27"-1256,-2-16-1930,1 1 0,-1-1-1,0 1 1,0-1 0,0 1 0,0-1 0,-1 5-1,-53 179 2399,22-86-1793,-24 75 624,32-103-773,23-68-491,-1-1 0,1 1 0,0 0 1,1-1-1,-1 6 0,1-9-76,0 0 0,0-1 0,0 1 1,0-1-1,0 1 0,0-1 1,0 1-1,0-1 0,0 1 0,0-1 1,0 1-1,0-1 0,1 1 0,-1-1 1,0 1-1,0-1 0,1 1 0,-1-1 1,0 1-1,1-1 0,-1 1 0,0-1 1,1 0-1,-1 1 0,1-1 0,-1 0 1,1 1-1,-1-1 0,1 0 0,-1 1 1,1-1-1,-1 0 0,1 0 0,-1 0 1,1 0-1,-1 1 0,1-1 1,-1 0-1,1 0 0,-1 0 0,1 0 1,-1 0-1,1 0 0,0-1 0,-1 1 1,1 0-1,-1 0 0,1 0 0,-1 0 1,1-1-1,0 1 0,8-4 44,-1 1-1,1-2 1,-1 1 0,0-1 0,11-8-1,36-35-445,-35 30 257,21-22-181,18-16-54,-57 54 290,1 0 0,-1 0 0,1 1 0,-1-1 0,1 1 0,-1-1 0,1 1 0,0 0 0,4-1 0,-6 2 48,1 0 1,-1 0-1,0 0 0,0 0 1,0 0-1,0 0 1,0 1-1,0-1 1,0 0-1,0 1 0,0-1 1,0 1-1,0-1 1,0 1-1,0-1 1,0 1-1,-1-1 0,1 1 1,0 0-1,0 0 1,-1-1-1,1 1 1,0 0-1,-1 0 0,1 0 1,-1 0-1,1 0 1,0 1-1,1 3 11,0-1 0,-1 1 0,1 0-1,-1 0 1,0-1 0,0 1 0,0 8-1,-2 37 150,0-37-113,-1 6 63,-7 31-1,0-1 389,4-35-1130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3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834 1 6976,'-31'6'3168,"-30"18"-2752,31-5 1376,4 4-1056,-30 23 544,-2 9-736,-31 6 448,5-4-544,-10 1-97,15-7-223,1-9 128,17-4-160,10-11-1375,16-4 703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252 323 2720,'-2'1'4284,"-10"-2"-2408,8 0-1698,0 0 0,1 0 0,-1 1-1,0-1 1,0 1 0,0 0 0,1 1 0,-1-1 0,0 0 0,0 1 0,0 0 0,1 0 0,-5 2 0,3-1-48,0 1 1,0 0-1,0 0 0,0 0 1,0 0-1,1 1 1,-9 8-1,5-2-71,0 1 0,0-1 0,1 1-1,0 1 1,1 0 0,0-1 0,-4 15 0,5-11 13,1 0 0,0 0 0,1 0 0,-1 19 0,3-27-15,1 0 0,0 0 0,0 0 0,1 0 0,0 0 1,0 0-1,1 0 0,-1 0 0,2 0 0,-1 0 0,5 9 0,-6-14-20,0-1 0,0 1 0,0 0 0,0-1 0,0 1 0,1-1 0,-1 0 0,0 1-1,1-1 1,-1 0 0,1 0 0,-1 0 0,1 0 0,-1 0 0,1 0 0,0 0 0,-1 0 0,1-1-1,0 1 1,0-1 0,0 1 0,0-1 0,-1 0 0,1 0 0,0 1 0,0-1 0,0-1 0,0 1 0,0 0-1,0 0 1,-1-1 0,1 1 0,0-1 0,0 0 0,-1 1 0,4-2 0,2-2 79,0 0 1,-1-1-1,1 0 1,-1 0-1,0 0 1,10-12 0,3-5-2,-1 0 1,-1-2 0,-1 1 0,-1-2 0,-1 0 0,-1-1 0,-2 0 0,0-1-1,-2 0 1,8-37 0,-16 54-96,0-1 0,-1 0 0,0 1-1,0-1 1,-1 1 0,0-1 0,-1 1 0,-1-1 0,1 1 0,-1 0-1,-1 0 1,0 0 0,-1 0 0,0 1 0,0 0 0,-7-10-1,3 7-15,0 1 0,-1 0 0,0 0 0,-1 1 0,0 1 0,0-1 0,-1 2 0,0 0-1,-1 0 1,0 1 0,-15-6 0,20 10-32,0 1-1,1 0 1,-2 0-1,1 0 1,0 1-1,0 0 1,-10 1-1,14 0-1,0 0 0,0 1-1,0-1 1,0 1 0,0 0 0,0 0 0,0 0 0,1 1-1,-1-1 1,0 1 0,1 0 0,-1 0 0,1 0-1,0 0 1,-1 1 0,-2 2 0,4-3-176,1 0-1,0 1 1,-1-1 0,1 0 0,0 0 0,0 1-1,0-1 1,0 0 0,0 1 0,1-1-1,-1 1 1,1-1 0,0 1 0,-1 0 0,1-1-1,1 1 1,-1-1 0,0 1 0,0-1-1,1 1 1,0-1 0,-1 1 0,3 3 0,4 16-1506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9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89 2976,'2'-21'5785,"-16"19"-3234,11 2-2403,0 1 0,-1 0 1,1-1-1,0 1 1,-1 0-1,1 1 0,0-1 1,0 1-1,0-1 1,-5 5-1,-5 1 86,-1 1 0,1 0 1,0 1-1,0 1 0,-17 17 0,22-20-133,1 1-1,0 0 0,1 1 1,0-1-1,0 1 1,0 1-1,2-1 0,-6 12 1,5-6-8,0 1 1,2-1 0,-1 1-1,2 0 1,0-1 0,1 1-1,0 0 1,3 19-1,-1-28-41,0 0-1,0 0 0,1 0 1,0 0-1,0 0 0,0 0 1,1-1-1,0 1 0,1-1 0,-1 0 1,1 0-1,1 0 0,-1 0 1,1-1-1,0 1 0,0-1 1,0-1-1,1 1 0,-1-1 1,10 5-1,-5-3-22,0-2-1,1 0 1,-1 0 0,1-1-1,0 0 1,0 0 0,0-2-1,0 1 1,0-1 0,0-1-1,1 0 1,-1-1 0,0 0 0,18-4-1,-13 1 25,1 0 0,-1-2 0,0 0 0,-1-1 0,1 0 0,-1-1 0,-1-1 0,25-19-1,-26 18 12,-1 0 0,0-1 0,-1 0 0,-1-1 0,1 0 0,-2-1 0,0 0 0,8-14 0,-10 13 53,-1 0 0,0-1 0,-1 0 0,3-15 0,-6 20-107,-1 1 0,0-1-1,0 1 1,-1-1 0,0 0-1,-1 1 1,0-1 0,-2-9-1,0 8-24,0 1 0,0 0-1,-1-1 1,-1 2 0,0-1-1,-10-15 1,11 19-34,-1 0-1,0 0 1,0 0 0,-1 1-1,1 0 1,-1 0-1,-1 0 1,1 1 0,0 0-1,-13-6 1,7 5 8,0 1 1,-1 0 0,0 1-1,0 0 1,0 1-1,0 1 1,0 0 0,-22 1-1,25 0-200,1 1 1,-1 1-1,0 0 0,1 0 0,-1 1 1,1 0-1,0 0 0,0 1 0,0 1 1,0-1-1,1 1 0,-12 10 1,18-14-90,0 1 0,0-1 0,1 1 0,-1 0 0,1-1 0,-1 1 1,1 0-1,0 0 0,-1 0 0,1 0 0,0 0 0,0 1 1,1-1-1,-1 0 0,0 0 0,1 1 0,-1-1 0,1 0 0,0 1 1,0-1-1,0 0 0,0 1 0,0-1 0,0 0 0,1 1 0,-1-1 1,1 0-1,0 0 0,-1 1 0,1-1 0,0 0 0,2 3 1,13 12-2242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4:59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20 4480,'-4'-19'1445,"3"19"-1330,1 0 1,-1 1-1,0-1 0,1 1 0,-1-1 0,1 1 1,-1-1-1,0 1 0,1-1 0,-1 1 0,1-1 1,0 1-1,-1 0 0,1-1 0,0 1 0,-1 0 0,1-1 1,0 1-1,-1 1 0,-1 9 636,0 0-1,0 17 0,-1 10 44,-49 281 3549,-6 46-2894,39-96-2659,19-249-1457,4-3 774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42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1088 4640,'0'0'109,"0"-1"0,0 0 1,0 0-1,0 1 0,0-1 1,0 0-1,0 1 0,0-1 0,0 0 1,0 1-1,0-1 0,0 0 1,1 1-1,-1-1 0,0 1 1,1-1-1,-1 0 0,0 1 0,1-1 1,-1 1-1,1-1 0,-1 1 1,1-1-1,0 0 0,14-17 650,-14 17-608,24-24 573,1 0 0,1 2 0,36-24-1,92-50 554,-149 94-1219,224-147 2379,-224 146-2346,13-9 204,-18 12-291,0 1 1,0-1-1,-1 1 0,1 0 0,0-1 1,0 1-1,0 0 0,0 0 0,-1 0 1,1 0-1,0 0 0,0 0 0,0 0 1,0 0-1,0 0 0,0 0 1,-1 0-1,1 0 0,0 1 0,0-1 1,1 1-1,-1 0 5,-1-1 1,1 1 0,-1 0-1,1 0 1,-1 0-1,0-1 1,1 1 0,-1 0-1,0 0 1,0 0-1,0 0 1,0 0 0,0 0-1,0 0 1,0-1-1,0 1 1,0 0 0,0 0-1,-1 2 1,-3 20 321,-12 27 477,9-32-627,1 0 1,1 0 0,1 0 0,-3 30 0,7-36-117,-1 4 114,2 30 0,0-42-129,-1 1 0,1 0 1,0-1-1,1 1 0,-1 0 0,1-1 1,0 0-1,0 1 0,0-1 0,6 7 1,-7-9-22,1 0 1,0-1-1,0 1 0,1-1 1,-1 1-1,0-1 1,0 0-1,1 0 0,-1 0 1,0 0-1,1 0 1,-1 0-1,1-1 0,-1 1 1,1-1-1,0 0 1,-1 0-1,1 0 0,-1 0 1,1 0-1,-1-1 1,1 1-1,-1-1 0,4 0 1,9-4 116,0 0 0,26-12 0,-33 13-125,266-120 166,-54 20-351,-208 98 141,17-12-301,-23 14-228,-17 11 207,-20 12 252,-172 118 564,178-117-353,1 1-1,0 1 1,2 1-1,1 0 0,-27 40 1,45-59-63,-1 1 3,1 0 1,0 0-1,0 0 1,-2 7-1,5-12-46,0 1-1,0 0 0,-1-1 0,1 1 1,0-1-1,0 1 0,0 0 0,0-1 1,0 1-1,0 0 0,0-1 0,0 1 1,0 0-1,0-1 0,0 1 0,0-1 1,0 1-1,1 0 0,-1-1 0,0 1 1,0-1-1,1 1 0,-1 0 0,0-1 1,1 1-1,-1-1 0,1 1 0,-1-1 1,0 1-1,1-1 0,-1 0 0,1 1 1,-1-1-1,1 0 0,0 1 0,-1-1 1,1 0-1,-1 1 0,1-1 0,0 0 1,-1 0-1,1 0 0,0 0 0,2 1 17,0-1 0,-1 0-1,1 0 1,0 0 0,0 0-1,0-1 1,-1 1-1,1-1 1,0 1 0,-1-1-1,1 0 1,-1 0 0,1 0-1,-1-1 1,1 1 0,-1-1-1,1 1 1,1-3 0,4-1 44,13-9 39,-1-1-1,-1 0 1,0-2 0,26-31 0,61-85-57,-66 79-252,14-22-623,-49 69 543,-6 18-377,-7 39 379,-1 17 397,8-39-63,2 40 1,0-58 2,0 0 1,1-1 0,0 1-1,0-1 1,1 0 0,0 0 0,1 0-1,5 9 1,-8-17-38,-1 1-1,1-1 1,0 0-1,0 0 1,0 0-1,0 0 1,0 0-1,0 0 1,0 0-1,0 0 1,1 0-1,-1 0 1,0-1-1,0 1 1,1-1 0,-1 1-1,0-1 1,1 1-1,-1-1 1,1 0-1,-1 1 1,1-1-1,-1 0 1,0 0-1,1 0 1,-1 0-1,1 0 1,-1-1-1,1 1 1,-1 0-1,0-1 1,1 1 0,-1-1-1,3-1 1,2-1 67,1-1 0,-1 1 0,1-2 0,-1 1 0,8-9 1,5-4-9,29-27 3,1 2 0,71-46 0,-82 64-213,-13 7-255,55-27 0,-79 44 342,0-1-1,0 1 1,0 0-1,0-1 1,0 1-1,0 0 1,0 0-1,0-1 1,0 1-1,0 0 1,0 0-1,0 0 1,0 0-1,0 0 1,1 1-1,-1-1 31,-1 0-1,0 0 1,0 1-1,1-1 1,-1 0-1,0 0 1,0 1-1,1-1 1,-1 0-1,0 1 1,0-1-1,0 0 1,1 1-1,-1-1 1,0 0-1,0 1 1,0-1-1,0 0 1,0 1-1,0-1 1,0 0-1,0 1 0,0-1 1,0 1-1,0-1 1,0 0-1,0 1 1,0-1-1,-2 6 1,1-1 0,-1 1 0,0-1 0,-4 7 0,0 1 32,-15 39 214,6-17 13,1 1-1,-14 62 0,26-90-136,1-1 0,1 1-1,-1 13 1,1-20-86,0 1-1,0-1 1,1 0 0,-1 0 0,0 0 0,0 0-1,1 0 1,-1 0 0,1 1 0,-1-1 0,1 0-1,-1 0 1,1 0 0,1 1 0,-1-2-10,-1 1 0,1-1 0,0 1-1,-1-1 1,1 0 0,0 0 0,0 1 0,-1-1 0,1 0 0,0 0 0,0 0 0,0 0 0,-1 0 0,1 0 0,0 0 0,0 0 0,-1 0 0,1 0 0,0-1 0,0 1 0,-1 0 0,1 0-1,0-1 1,-1 1 0,2-1 0,3-2 36,0 0 0,0 0 0,0-1-1,0 1 1,-1-1 0,8-8-1,24-31 17,-27 31-71,139-157-408,-141 161 364,-5 6 18,-1 0 0,1 0 0,0 0 0,0 0 0,0 0 0,0 1 0,0-1 0,0 0 0,1 1 0,-1 0-1,0-1 1,1 1 0,-1 0 0,1 0 0,3-1 0,-5 3 17,-1-1 0,0 0 0,1 0 0,-1 0 0,1 0 0,-1 0 0,0 1-1,1-1 1,-1 0 0,0 0 0,1 1 0,-1-1 0,0 0 0,0 0 0,1 1 0,-1-1-1,0 0 1,0 1 0,1-1 0,-1 0 0,0 1 0,0-1 0,0 1 0,0-1 0,1 0-1,-1 1 1,0-1 0,0 1 0,0-1 0,0 0 0,0 1 0,0-1 0,0 1-1,0-1 1,0 0 0,0 1 0,-1 0 0,-2 22-191,2-19 184,0 4 18,-12 78 22,12-78 15,1 0 0,0 1 1,1-1-1,-1 0 0,2 1 0,-1-1 1,1 0-1,4 11 0,-5-17-20,0 0 0,0 0 0,0 0 0,0-1-1,0 1 1,0 0 0,0-1 0,0 1 0,1-1-1,-1 1 1,1-1 0,-1 1 0,1-1 0,0 0 0,-1 0-1,1 0 1,0 0 0,0 0 0,0-1 0,0 1-1,0 0 1,0-1 0,0 1 0,0-1 0,0 0 0,0 0-1,0 0 1,0 0 0,0 0 0,3 0 0,5-2 44,-1-1 0,0 1 1,0-2-1,0 1 1,9-6-1,-13 7-33,21-11 38,-2-1 0,26-20 0,-16 12-41,-30 19-29,114-79 86,-89 60-36,51-51-1,25-45-636,-103 115 506,1 0 0,0 0 0,-1 1 0,1-1 0,0 1 0,7-5 0,-10 7 79,0 0 0,0 0-1,1 0 1,-1 0 0,0 0 0,0 0 0,0 0 0,0 0 0,0 0 0,0 0 0,1 0 0,-1 0 0,0 0 0,0 1-1,0-1 1,0 0 0,0 0 0,0 0 0,0 0 0,0 0 0,1 0 0,-1 0 0,0 0 0,0 0 0,0 0 0,0 0 0,0 1-1,0-1 1,0 0 0,0 0 0,0 0 0,0 0 0,0 0 0,0 0 0,0 0 0,0 1 0,0-1 0,0 0 0,0 0-1,0 0 1,0 0 0,0 0 0,0 0 0,0 0 0,0 1 0,0-1 0,0 0 0,0 0 0,0 0 0,-1 9-44,1-6 8,-3 14 14,-1-1 1,-1 1-1,0-1 1,-11 24-1,-6 18 81,-51 181 268,71-235-271,1 1 1,-1 0-1,0-1 0,0 1 1,-1-1-1,0 0 0,-3 5 1,6-9-41,0 1 1,0-1 0,0 0 0,-1 1 0,1-1-1,0 1 1,0-1 0,-1 0 0,1 0 0,0 1-1,-1-1 1,1 0 0,0 1 0,-1-1-1,1 0 1,-1 0 0,1 0 0,0 1 0,-1-1-1,1 0 1,-1 0 0,1 0 0,0 0 0,-1 0-1,1 0 1,-1 0 0,1 0 0,-1 0-1,0 0 1,1-1 2,-1 0 0,0 1-1,0-1 1,1 0 0,-1 0 0,0-1-1,1 1 1,-1 0 0,1 0-1,-1 0 1,1 0 0,0 0 0,0 0-1,-1-2 1,-2-16-115,1 1 1,0-1-1,2 0 0,0 0 0,3-27 1,1-25-1629,6 92 1321,-1-5 473,1 0 1,19 24-1,-22-32-9,0 0-1,1 0 1,0-1-1,0 0 1,0 0-1,12 6 1,-16-11-22,1 0 0,-1 0-1,1-1 1,0 0 0,0 0 0,-1 0-1,1 0 1,0-1 0,0 0 0,0 0-1,0 0 1,-1 0 0,1-1 0,0 0-1,0 0 1,-1 0 0,1-1 0,0 1-1,4-4 1,10-3 70,-1-2 1,0-1-1,16-12 0,-27 18-85,57-42 181,35-22-1,-91 64-204,18-10-215,-1-1 1,38-31-1,-59 41-164,-10 7 273,-14 8 118,19-9-7,-7 5 26,-1 0 0,1 0 0,0 1 1,0 0-1,1 1 0,0 0 0,0 0 0,1 0 0,-1 1 1,2 0-1,-1 0 0,1 0 0,-7 15 0,10-18 17,-1 1 0,1 0 0,0-1-1,1 1 1,-1 0 0,1 0 0,0 0 0,1 0-1,0 0 1,-1 0 0,2 1 0,-1-1 0,1 0-1,0 0 1,0 0 0,1 0 0,0-1 0,0 1-1,0 0 1,0-1 0,1 1 0,0-1 0,6 8-1,-7-10-2,0-1 0,0 0 0,-1-1 0,2 1 0,-1 0 0,0 0-1,0-1 1,0 1 0,1-1 0,-1 0 0,1 0 0,-1 0 0,1 0-1,-1 0 1,1 0 0,4 0 0,-2-1-4,0 0-1,-1 0 1,1 0-1,0-1 1,0 0 0,-1 0-1,1 0 1,8-3-1,1-3 10,1 0-1,-1-1 0,-1-1 0,20-15 1,-4 2-20,-1-2 1,-1-1 0,-1-1-1,-2-1 1,-1-2-1,24-35 1,100-204 13,-81 148-310,103-139-1,-142 221 235,-21 29-84,0 0 0,-1 0 1,9-20-1,-12 18-109,-2 11 224,0 0-1,0 0 1,0-1-1,0 1 1,0 0-1,0 0 1,-1 0-1,1 0 1,0 0-1,0 0 1,0-1-1,0 1 1,0 0-1,0 0 1,-1 0-1,1 0 1,0 0-1,0 0 1,0 0-1,0 0 1,0 0-1,-1 0 1,1 0 0,0 0-1,0 0 1,0 0-1,0 0 1,0 0-1,-1 0 1,1 0-1,0 0 1,0 0-1,0 0 1,0 0-1,0 0 1,-1 0-1,-2 1-52,1 1-1,-1-1 1,1 0-1,-1 1 1,1 0-1,-4 3 1,3-2 33,-12 10-74,0 1-1,-21 26 0,6 1 96,1 1 0,3 2-1,-41 92 1,-35 159 399,95-270-318,-4 27 1,10-45-27,0 0 1,0 1-1,1-1 1,0 0 0,1 0-1,-1 1 1,1-1 0,3 10-1,-3-16-27,-1 0-1,0 0 1,1-1-1,-1 1 0,1 0 1,-1 0-1,1 0 1,-1-1-1,1 1 1,0 0-1,-1 0 0,1-1 1,0 1-1,0-1 1,-1 1-1,1 0 0,0-1 1,0 0-1,0 1 1,1 0-1,0-1 18,0 1 0,1-1 1,-1 0-1,0 1 0,1-1 0,-1 0 0,0 0 0,4-1 0,5-1 76,-1-1 0,21-8 0,-22 8-118,131-52-162,-39 14-100,-82 37 164,-19 4 89,1 0 0,-1 0 0,0 0-1,1 0 1,-1 0 0,0 0 0,1 0 0,-1 0-1,0 0 1,0 0 0,1 1 0,-1-1-1,0 0 1,1 0 0,-1 0 0,0 0 0,0 1-1,1-1 1,-1 0 0,0 0 0,0 0-1,0 1 1,1-1 0,-1 0 0,0 0 0,0 1-1,0-1 1,0 0 0,1 0 0,-1 1-1,0-1 1,0 0 0,0 1 0,0-1 0,0 0-1,0 0 1,0 1 0,0-1 0,0 0 0,0 1-1,0-1 1,0 0 0,0 1 0,0-1-1,0 0 1,0 1 0,0-1 0,-1 0 0,1 0-1,0 1 1,0-1 0,0 0 0,0 0-1,-1 1 1,-9 16-98,9-15 75,1-2 35,-19 28-51,-17 35 0,31-54 82,1 1 0,0-1 0,1 1 0,0 0 0,1 0 0,0 0 0,0 0 0,0 14 0,2-20 0,0 0 0,1 0 0,-1 0 0,1 0 1,0 0-1,0 0 0,3 6 0,-4-8 1,1-1-1,0 1 1,0 0 0,0 0 0,1-1-1,-1 1 1,0-1 0,1 1 0,-1-1 0,1 1-1,-1-1 1,1 0 0,0 0 0,-1 0-1,1 0 1,0 0 0,2 1 0,1-1 15,1 0 0,-1 0 1,0-1-1,0 1 1,1-1-1,-1 0 0,0-1 1,0 1-1,1-1 1,-1 0-1,0-1 0,0 1 1,0-1-1,0 0 1,8-4-1,7-6-58,-1 1 1,23-19-1,-41 29 19,46-33-77,-8 6-516,56-51 0,-97 80 498,-4 6 99,-1-1-1,1 1 0,0 0 0,1 0 1,0 1-1,0 0 0,-7 15 0,11-18-6,-1 0-1,1 0 1,0 0-1,0 1 1,1-1-1,0 0 1,0 0-1,0 1 1,0-1-1,1 0 1,0 1-1,2 7 1,-2-11 10,-1 0 1,1 0 0,0 0-1,0 0 1,0 0-1,0 0 1,0 0 0,1 0-1,-1 0 1,1 0 0,-1-1-1,1 1 1,-1-1-1,1 1 1,0-1 0,0 1-1,0-1 1,0 0 0,0 0-1,0 0 1,0 0-1,0 0 1,0-1 0,1 1-1,-1-1 1,0 1 0,0-1-1,1 0 1,-1 0-1,0 0 1,0 0 0,4-1-1,1 0 33,1-1 0,-1 0 0,0 0 0,1-1 0,-1 0 0,0-1-1,-1 1 1,1-1 0,10-8 0,-2-1 106,0 0 0,22-24 0,-33 32-163,1-1-1,0 0 1,-1 0 0,0 0-1,-1 0 1,5-9-1,-8 14-6,1-1-1,-1 0 0,1 1 1,-1-1-1,1 0 0,-1 1 1,0-1-1,0 0 0,0 0 1,0 1-1,0-1 0,0 0 1,0 0-1,-1 1 0,1-1 1,0 0-1,-1 1 0,0-1 1,1 1-1,-1-1 0,0 0 1,0 1-1,0 0 0,0-1 1,0 1-1,0-1 0,0 1 1,0 0-1,-1 0 0,1 0 1,0 0-1,-4-2 0,-1 0-45,-1 0 0,1 0 0,-1 0 1,0 1-1,0 0 0,0 1 0,-1-1 0,-11 0 0,1 2 124,0 0 0,-26 3-1,25 0 99,17-3-75,3 0-2,11-1 36,7 0-124,34 1 0,-13 2-35,-39-2 42,34-1-2,0 1-1,0 3 1,0 0 0,42 11-1,-72-12 53,1 0-1,-1 0 1,0 0-1,-1 0 1,1 1-1,0 0 1,4 3-1,-8-5-28,0 0 0,0 0-1,1 0 1,-1 0-1,0 0 1,0 0-1,0 0 1,-1 0-1,1 0 1,0 1-1,0-1 1,-1 0 0,1 1-1,-1-1 1,1 0-1,-1 1 1,1-1-1,-1 1 1,0-1-1,0 1 1,0-1 0,0 1-1,0-1 1,0 1-1,0-1 1,0 1-1,0-1 1,-1 1-1,0 1 1,-31 56 79,31-58-98,1-1 0,0 0 1,-1 1-1,1-1 0,0 1 0,0-1 0,-1 1 0,1-1 0,0 1 0,0 0 0,0-1 1,0 1-1,0-1 0,0 1 0,0-1 0,0 1 0,0-1 0,0 1 0,0-1 0,0 1 1,0 0-1,0-1 0,0 1 0,1 0 0,-1-1 6,1 1 0,-1-1 0,1 0 0,-1 0 0,1 1 0,0-1 0,-1 0 0,1 0 0,-1 0 0,1 0 0,-1 0 0,1 0 0,-1 0 0,1 0 0,0 0 0,-1 0 0,1 0 0,-1 0 0,1 0 0,4-1 60,0-1 0,0 1 0,0-1 0,5-3 0,59-32 341,24-13-681,-92 50 252,0-1 0,1 0 0,-1 1 0,0-1 0,1 1 0,-1 0 0,1-1 0,-1 1 0,0 0 0,1 0 0,-1 0 0,1 0 0,-1 0 0,1 0 0,-1 0 0,1 0 0,-1 0 0,3 2 0,-3-2 8,0 1-1,0 0 1,-1 0-1,1-1 0,0 1 1,-1 0-1,1 0 1,0 0-1,-1 0 0,1 0 1,-1 0-1,0 0 1,1 0-1,-1 0 1,0 0-1,0 0 0,1 0 1,-1 0-1,0 0 1,0 0-1,0 0 1,0 0-1,0 1 0,-1-1 1,1 1-1,-2 11 14,-4 54 36,5-59 29,2 0-1,-1 0 1,1-1 0,0 1 0,0 0-1,4 10 1,-5-17-36,1 1-1,-1-1 1,1 0 0,-1 0 0,1 1-1,-1-1 1,1 0 0,0 0 0,0 0-1,0 0 1,0 0 0,-1 0 0,1 0 0,0 0-1,1 0 1,-1-1 0,0 1 0,0 0-1,0-1 1,0 1 0,0-1 0,1 1-1,-1-1 1,0 1 0,1-1 0,-1 0-1,0 0 1,1 0 0,-1 0 0,0 0-1,1 0 1,-1 0 0,0 0 0,1 0-1,-1 0 1,3-2 0,3 0-3,0-1 0,1-1 0,-1 1 1,0-1-1,6-5 0,-5 4-60,83-54-240,-20 12 237,93-47 0,-148 86-170,-26 10 76,-23 10 31,15-4 85,0 1 0,0 0 0,2 2 0,-1 0-1,-21 19 1,-68 72 130,101-97-101,2-2-4,-25 29 114,26-30-120,0 0 0,1 1-1,0-1 1,-1 0 0,1 1 0,0-1-1,0 1 1,0 0 0,0-1 0,1 1-1,-1 0 1,1 2 0,0-4-6,0 0 1,0 0-1,0 1 1,0-1-1,1 0 1,-1 0-1,0 0 1,1 0-1,-1 0 1,1 0-1,-1 0 1,1-1-1,-1 1 1,1 0-1,0 0 1,0 0-1,-1 0 1,1-1-1,0 1 1,0 0-1,0-1 1,0 1-1,1 0 1,25 8 67,-24-8-47,27 6 41,0-1-1,1-2 1,36 0 0,1-5-3125,-64 1 2805,5 0-1417,-1-1 1,16-3-1,-23 4 1376,0 0 0,0 0 0,0 0 0,0 0 0,0-1 0,-1 1 0,1 0 0,0-1 0,0 1 0,0 0-1,0-1 1,-1 1 0,1-1 0,0 1 0,0-1 0,-1 0 0,2-1-598,-1 2 598,-1-1 0,1 0 0,-1 0 0,1 0 0,-1 0 0,1 1 0,-1-1 0,0 0 0,0 0 0,1 0 0,-1 0 0,0 0 0,0 0 0,0-1-1,-4-10-3198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69 2912,'-4'-1'195,"0"1"-1,0-1 1,0 1 0,1 0-1,-1 0 1,-4 1 0,-10 0 2868,68 0 5089,79-2-7013,292-32-547,-405 32-555,417-27 235,-262 22-595,274 25 1,-436-18-115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0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247 499 1984,'11'-18'1151,"-9"16"-884,-1 1 1,0 0-1,0-1 1,0 1-1,0-1 1,0 1 0,-1-1-1,1 0 1,0 1-1,-1-1 1,1 0 0,-1-1-1,0 2-141,0 1-1,-1-1 1,1 1-1,0-1 1,0 1 0,-1-1-1,1 1 1,-1-1-1,1 1 1,-1-1-1,1 1 1,0-1-1,-1 1 1,0 0 0,1-1-1,-1 1 1,1 0-1,-1-1 1,1 1-1,-1 0 1,0 0 0,1 0-1,-1-1 1,1 1-1,-1 0 1,0 0-1,0 0 1,-15-1 1014,8 1-913,0 0 0,0 1 0,0 0 1,0 1-1,1 0 0,-1 0 0,0 0 0,1 1 0,0 1 0,-14 7 1,12-5-109,0 1 0,0 0 0,1 0 1,0 1-1,0 0 0,1 0 1,-8 12-1,6-5-70,0 0 1,1 0-1,0 1 0,2-1 1,0 2-1,0-1 0,2 1 1,0-1-1,-3 35 1,7-44-12,0-1 1,0 0-1,0 1 1,1-1-1,3 13 1,-4-18-19,0 0 0,1 0 0,-1 1 0,0-1 0,1 0 0,-1 0 0,1 0 0,0 0 0,-1 1 0,1-1 0,0 0 0,0 0 1,-1 0-1,1 0 0,0-1 0,0 1 0,0 0 0,0 0 0,0-1 0,0 1 0,1 0 0,-1-1 0,0 1 0,0-1 0,0 1 0,1-1 0,-1 0 0,0 1 0,0-1 1,1 0-1,-1 0 0,0 0 0,0 0 0,3 0 0,0-1 37,-1-1 1,1 1-1,0-1 1,-1 1-1,1-1 1,-1 0-1,0-1 1,1 1-1,-1 0 1,0-1-1,0 0 0,3-4 1,4-5 230,15-24-1,0-4 139,27-56 0,-44 78-389,-1-1 1,-1 1 0,0-1-1,-2 0 1,0-1-1,1-22 1,-4 15-1,-1 1-1,-2 0 1,0 0-1,-2 0 1,-1 0 0,-14-41-1,12 45-165,-1 1 1,-1 0-1,-1 1 0,-1 0 1,-1 1-1,-1 0 0,-29-34 1,39 50 57,0 1 1,0-1 0,0 0-1,0 1 1,0 0 0,-1 0-1,1 0 1,-1 0-1,-6-2 1,9 4 0,0-1-1,-1 1 1,1 0-1,0 0 1,0 0-1,0 0 1,-1 0 0,1 0-1,0 0 1,0 0-1,0 1 1,-1-1-1,1 0 1,0 1-1,0-1 1,0 1 0,0-1-1,0 1 1,0-1-1,0 1 1,0 0-1,0 0 1,0-1 0,0 1-1,0 0 1,1 0-1,-1 0 1,0 0-1,1 0 1,-1 0 0,0 0-1,1 0 1,-1 2-1,-1 1-289,1 1 1,0 0-1,0-1 0,0 1 0,1 0 0,0-1 0,0 1 0,1 9 1,-1-4-291,3 35-1024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1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30 4064,'12'-30'7081,"-11"30"-7010,-1 1 74,0 1 0,0-1 0,0 0 0,1 0 0,-1 0 0,0 1 0,0-1 0,-1 0 0,1 0 0,0 0 0,0 1 0,-1-1 0,1 0 0,-1 2 0,0 1 170,-27 76 1499,6-18-1110,5-8-275,3 1 0,1 1 0,-6 82 1,18-130-356,0 0 0,1 0 1,0 0-1,0 1 0,1-1 0,0 0 1,1 0-1,-1 0 0,2 0 0,-1 0 1,1-1-1,4 9 0,-6-14-42,1 1 0,0-1 0,0 0 1,1 0-1,-1 0 0,0 0 0,1 0 0,-1 0 0,1-1 0,-1 1 0,1-1 0,0 0 0,0 1 1,4 0-1,2 0 87,-1 0 1,1 0-1,15 0 1,108-5 36,3 0-547,-78 4-4419,-56-1 4606,0 0-1,-1 0 1,1 0 0,-1 0-1,1 0 1,-1 0 0,1-1-1,-1 1 1,1 0 0,0 0-1,-1 0 1,1-1 0,-1 1-1,1 0 1,-1 0 0,4-4-1431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1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89 8960,'-5'-12'4064,"18"8"-3520,2 0 1184,1 0-1056,19-8 415,8 4-607,18-6-160,5 6-192,7-3 64,-9 6-128,-8 2-320,-8 3 160,-12-3-3519,-6 6 2015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 4224,'-31'16'10896,"32"-15"-10807,-1 0 0,1 0 0,0-1 1,-1 1-1,1 0 0,0 0 0,0-1 1,0 1-1,-1 0 0,1-1 0,0 1 1,0-1-1,0 1 0,0-1 0,1 1 1,15 6 503,-8-5-339,1-1 0,-1 0 0,1-1 1,-1 0-1,1 0 0,-1-1 0,15-2 0,-1 0-42,1 0-64,37-4-78,1 2 0,68 4-1,0 5 283,-123-4-369,22 0 231,-29 0-210,1 0-1,-1 0 0,1 0 0,0 0 0,-1 0 1,1 0-1,0 0 0,-1-1 0,1 1 0,0 0 1,-1 0-1,1 0 0,-1-1 0,1 1 1,-1 0-1,1-1 0,-1 1 0,1 0 0,-1-1 1,1 1-1,-1-1 0,1 1 0,-1-1 0,1 1 1,-1-1-1,0 1 0,1-1 0,-1 1 0,1-2 1,-1 1-127,0 1 0,0-1 0,-1 1 1,1-1-1,0 0 0,0 1 0,0-1 0,0 1 1,0-1-1,-1 1 0,1-1 0,0 1 0,-1-1 1,1 1-1,0-1 0,-1 1 0,1 0 0,0-1 1,-1 1-1,1-1 0,-1 1 0,1 0 0,-1-1 1,1 1-1,-1 0 0,1 0 0,-1-1 0,1 1 1,-1 0-1,1 0 0,-1 0 0,1 0 0,-1 0 1,1-1-1,-2 1 0,1 0-364,-1 0 1,1 0-1,0 0 0,0 1 0,-1-1 0,1 0 1,0 0-1,0 1 0,-1-1 0,1 1 1,0-1-1,0 1 0,0-1 0,-2 2 0,-2 5-1619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30 3904,'-47'-10'12660,"48"10"-12585,17-6 564,1 2-1,0 0 1,1 1-1,20 0 1,81 4-514,48 10 13,-56 0-676,-91-7 180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4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7 244 3328,'-3'-14'1959,"2"14"-1845,1-1 1,0 1 0,-1-1 0,1 0-1,0 0 1,0 1 0,-1-1 0,1 0-1,0 1 1,0-1 0,0 0-1,0 0 1,0 1 0,0-1 0,0 0-1,0 0 1,0 1 0,1-2-1,0-10 1942,-1 10-1785,1 0 0,-1 0 1,0 0-1,0 0 0,1 1 0,-1-1 0,1 0 0,0-2 0,7-13 157,1 1 0,0 1-1,2 0 1,-1 0-1,2 1 1,15-15 0,-20 22-454,1 0 1,0 1 0,0 1 0,1 0-1,-1 0 1,1 0 0,0 1 0,0 0-1,1 1 1,-1 0 0,1 0 0,0 1-1,11-1 1,-13 2 12,-1 1 0,1 0-1,0 0 1,-1 0 0,1 1-1,0 0 1,-1 1 0,1 0-1,-1 0 1,0 0 0,0 1-1,0 0 1,0 0 0,0 1-1,0 0 1,-1 0 0,0 1-1,0-1 1,0 2 0,0-1-1,-1 0 1,0 1 0,0 0-1,-1 0 1,1 1 0,-1-1-1,-1 1 1,1 0 0,-1 0-1,0 0 1,-1 0 0,0 1-1,2 8 1,-3-5 44,0-1 0,0 1 0,-1 0 1,-1-1-1,0 1 0,0-1 0,-1 1 0,-1-1 0,1 0 0,-2 0 1,1 0-1,-1 0 0,-7 11 0,-4 3 28,0 0 0,-2-2 0,-34 36 0,4-2 74,-49 75 1,39-49 116,43-67-39,12-13-137,0 0 0,1 0-1,-1-1 1,0 1-1,0 0 1,1 1 0,-1-1-1,1 0 1,0 0-1,0 1 1,0-1 0,-2 5-1,37-22 1292,7 0-989,0 1-1,56-9 1,-83 20-365,0 1 0,0 1 1,1 0-1,-1 1 1,0 0-1,1 1 1,-1 1-1,0 0 1,0 1-1,0 1 1,16 6-1,-29-9-79,0-1-1,0 1 0,0-1 0,0 1 0,0-1 0,0 1 1,0 0-1,0-1 0,-1 1 0,1 0 0,0 0 0,0 1 0,-1-2-37,0 1 0,1-1-1,-1 0 1,0 0-1,0 1 1,0-1-1,0 0 1,0 0-1,0 1 1,0-1-1,0 0 1,0 1 0,0-1-1,0 0 1,0 0-1,0 1 1,-1-1-1,1 0 1,0 0-1,0 1 1,0-1-1,-6 3-2554,0 0 560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97 5888,'5'9'6488,"-4"-9"-6238,13 2 2012,18-6-1597,-31 4-549,19-4 158,0-1 0,0-1 0,-1-1 0,20-10 0,-38 17-266,-1 0-1,1 0 0,0 0 0,-1-1 1,1 1-1,-1 0 0,1 0 0,-1-1 1,1 1-1,-1 0 0,1-1 0,-1 1 1,1-1-1,-1 1 0,1-1 0,-1 1 1,0-1-1,1 1 0,-1-1 0,0 1 1,1-1-1,-1 1 0,0-1 0,0 0 1,1 1-1,-1-1 0,0 1 0,0-1 1,0 0-1,0 1 0,0-1 0,0 0 1,0 1-1,0-1 0,0 1 0,0-1 1,0 0-1,-1 1 0,1-1 0,0 1 1,0-1-1,-1 0 0,1 1 0,0-1 1,-1 1-1,1-1 0,0 1 0,-1-1 1,1 1-1,-1 0 0,1-1 0,-1 0 1,-3-2-48,0 0 1,0 0 0,0 1 0,0-1 0,-5-1 0,1 0-123,0 1 0,-1 0 1,1 0-1,0 1 0,-1 0 0,-9-1 0,13 3 77,0 0 0,0 0 0,0 0 0,0 0-1,0 1 1,0 0 0,0 0 0,0 0 0,1 0 0,-1 1-1,-7 4 1,1-1 130,1 1 0,0 1-1,0 0 1,1 0 0,-10 10 0,16-14 43,0 0 1,1 0 0,-1 0 0,1 1-1,0-1 1,0 1 0,1-1-1,-1 1 1,1 0 0,-1-1-1,1 1 1,0 0 0,1 0 0,-1 0-1,1 0 1,-1 0 0,1 0-1,0 0 1,1 5 0,1-1 59,0 1 1,0-1-1,0 0 1,1 0-1,1 0 0,-1 0 1,1 0-1,1-1 1,-1 1-1,1-1 1,1-1-1,-1 1 1,1-1-1,12 11 0,-10-11-88,1 1 0,-1-1 0,2-1 0,-1 0-1,0 0 1,1 0 0,0-2 0,0 1-1,0-1 1,1 0 0,16 1 0,-15-3-262,0 0 1,0 0 0,-1-1-1,1-1 1,0 0 0,0-1-1,12-3 1,7-4-802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5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0 155 4384,'7'-18'6266,"-3"27"-5847,0 1 0,0 0 0,-1 0 0,0 0 0,2 11 0,5 58 744,-5-41-568,32 147 1112,-1-4-854,-29-127-642,-4-22 135,2 0 0,1-1 0,16 52 0,-9-49 539,-9-40-785,-1 0 0,0-1 1,1 0-1,-2 0 0,1 0 0,1-10 0,0 5-22,69-215 290,-39 127-289,27-78-52,62-108-797,-108 254 287,4-18-3890,-11 37 2096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6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16 123 1472,'-15'-8'11104,"36"7"-8478,-6 2-2239,292-26 1431,91-11-1231,398-17-22,-678 55-664,-34 0-2900,-58-2 1458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43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1093 75 7136,'-26'-3'3232,"26"-2"-2816,5 2-192,3 3-224,5-5-3040,0 5 1664</inkml:trace>
  <inkml:trace contextRef="#ctx0" brushRef="#br0" timeOffset="1">44 56 9056,'-44'-17'4096,"62"14"-3552,5 0-288,3-2-256,39-3 352,6 1-192,38-1-288,-4 3 64,5 5-1536,-17 5 864,-6-5-5664,-17 0 3552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4320,'-2'-20'6188,"9"48"-4846,-3 20-187,-1 1 0,-5 56 0,0-54-449,-1 58 397,2 277 668,3-330-1451,-2-55-309,0-1 0,0 0 0,0 1 0,0-1 0,0 0-1,0 0 1,0 1 0,0-1 0,0 0 0,0 0 0,0 1-1,0-1 1,0 0 0,0 0 0,0 1 0,1-1 0,-1 0-1,0 0 1,0 1 0,0-1 0,1 0 0,-1 0 0,0 0-1,0 1 1,0-1 0,1 0 0,-1 0 0,0 0 0,0 0-1,1 0 1,-1 1 0,0-1 0,0 0 0,1 0 0,-1 0-1,0 0 1,0 0 0,1 0 0,-1 0 0,0 0 0,1 0 0,-1 0-1,0 0 1,0 0 0,1 0 0,-1 0 0,0-1 0,1 1-1,-1 0 1,0 0 0,0 0 0,0 0 0,1 0 0,-1-1-1,0 1 1,0 0 0,1 0 0,-1 0 0,0 0 0,0-1-1,0 1 1,1-1 0,4-6 19,0-1 0,-1 0 0,1 0 0,-1 0 0,2-9 0,3-4-151,2-1 35,0 1 1,1 1 0,1-1-1,1 2 1,29-33 0,-40 49 34,0 0 0,1 0 0,-1 1 0,1-1 0,0 1 0,-1-1-1,1 1 1,0 1 0,0-1 0,5-1 0,-7 3 38,-1-1 0,0 1 0,1 0-1,-1 0 1,0 0 0,1 0 0,-1 0 0,1 0-1,-1 0 1,0 0 0,1 1 0,-1-1-1,0 1 1,1-1 0,-1 1 0,0-1 0,0 1-1,0 0 1,1-1 0,-1 1 0,0 0-1,0 0 1,0 0 0,0 0 0,0 0 0,0 0-1,-1 0 1,1 0 0,0 1 0,0-1-1,-1 0 1,1 0 0,-1 1 0,1-1 0,-1 0-1,1 2 1,1 8 96,0 0-1,0 1 1,-2-1-1,1 1 1,-1-1 0,-3 21-1,0 2 49,3 84 274,1-52-3828,-1-61 1802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5:0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585 1 7552,'-38'0'3424,"-15"35"-2976,28-13 1952,2 2-1408,-15 7 927,2 4-1119,-15-1 64,8 1-512,-18 0-64,13-1-192,-8 1-256,13 0 64,-1-9-3199,19-2 1791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27.46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798 332 736,'-1'-1'4,"1"1"1,0 0-1,0 0 1,0 0-1,0 0 1,-1 0-1,1-1 1,0 1-1,0 0 1,0 0-1,0 0 1,0-1-1,0 1 1,0 0-1,0 0 0,0 0 1,0-1-1,0 1 1,0 0-1,0 0 1,0 0-1,0-1 1,0 1-1,0 0 1,0 0-1,0 0 1,0-1-1,0 1 1,0 0-1,0 0 0,0 0 1,0-1-1,0 1 1,9-8 583,21-11 1079,-12 9-885,0-1-338,1 1 0,1 1-1,0 1 1,27-8 0,85-15-350,-102 25 4,543-91 1086,412 36-411,-14 60-336,-482-3-114,-214 0-214,4 1-77,169-1 27,-217 3-149,165 1 239,100-11 392,-71 0-277,-408 11-243,-1 1 1,0 0-1,19 4 0,-19-4 388,-24-1-167,-11 0-248,-1 1 0,1 1 0,-21 5-1,32-6-58,1 1 0,0 1 0,-1-1 0,1 1 0,0 0-1,0 1 1,0 0 0,1 0 0,-1 0 0,-9 9 0,13-9 28,0-1 0,0 1 1,0 0-1,1 0 0,0 0 1,-1 1-1,1-1 0,1 0 1,-1 1-1,1-1 0,0 1 1,-1 7-1,0 5-4,1 0 1,1 19-1,0-18 149,9 133-17,-9-136-135,-3 85 491,2-86-225,-1 0 0,-1 1 1,0-1-1,-10 25 0,12-38-169,1 0 0,-1 0 0,1 0 0,-1 0 0,1 0 0,-1 0 0,1-1 0,-1 1 0,0 0 0,0 0 0,1 0 0,-1-1 0,0 1 0,0 0 0,0-1 0,0 1 0,0-1 0,0 1 0,0-1 0,0 1 0,0-1 0,0 0 0,0 0 0,0 1 0,0-1 0,-2 0 0,1 0-22,0 0 0,0-1 0,0 1 0,0-1 0,0 1 1,0-1-1,0 0 0,0 0 0,0 0 0,1 0 0,-1 0 1,0 0-1,-2-2 0,-4-2-9,0 0 0,-1 0 0,0 1 0,0 0 0,0 1 0,-12-3 0,-18-8-139,-71-23 148,89 31-62,-7-1 29,0 1-1,-36-3 0,-59 1-56,97 7 46,-34-1-33,-494-11-25,139 23 249,-494 3 44,396-37 98,328 13-395,-15-2 157,-166-7 231,-527 31-158,707-2-36,-467 43-409,33 55-19,601-102 288,6-2 1,1 0 0,0-1 0,-19 1-1,41-11-176,21-3 121,-1 2 0,55-10 0,4-1 16,83-21-116,-159 37 111,2-1-39,1 2 0,22-4 0,-33 7 86,0-1-1,0 1 1,-1 1 0,1-1 0,0 1 0,0-1 0,0 1-1,0 1 1,-1-1 0,1 1 0,-1 0 0,6 3 0,-3-2-8,-1 1-1,0 1 1,0-1 0,0 1 0,0 0 0,-1 1 0,0-1 0,0 1 0,-1 0 0,1 0 0,4 10 0,-5-7 7,-1 0-1,1 0 1,-2 0 0,1 1 0,-1-1 0,-1 0 0,1 1-1,-1 17 1,-9 203 130,3-140 72,5-78-210,-1-3 39,1 1 0,0-1 0,0 0 0,3 13 0,-3-20-5,1 0-1,-1 1 1,1-1-1,0 1 1,0-1-1,0 0 1,1 0-1,-1 0 1,0 1-1,1-1 1,-1-1-1,1 1 0,0 0 1,0 0-1,0-1 1,0 1-1,0 0 1,0-1-1,0 0 1,0 0-1,3 1 1,6 3 6,0-2 0,1 0 0,0 0 0,0-1 0,0-1 0,15 1 0,78-6 28,-61 1-40,86-7 103,189-42 0,18-36 97,-179 43-173,-62 19-82,394-97-105,119 22 84,345 27 11,-41 77 134,-675 5 0,217 15 212,-438-22-227,18 3 339,61-2-1,-92-2-339,0-1-1,0 0 0,0 0 1,0 0-1,0-1 0,0 1 1,-1-1-1,1 0 0,0 0 1,-1 0-1,0-1 0,1 1 1,-1-1-1,0 0 0,0 0 1,-1 0-1,1 0 0,0 0 1,1-5-1,-3 8-88,0-1-1,-1 0 1,1 0 0,-1 0-1,1 0 1,0 1 0,0-1 0,0 0-1,-1 0 1,1 1 0,0-1 0,2 0-1,12 19-1288,-12-12 1183,1 1 0,-2-1 0,1 0 0,0 1 0,2 12 0,0 7 99,1 27 0,-3-30-8,14 164 63,5 46 145,-20-217-143,-1-8 96,-1-1-1,2 1 0,-1-1 0,1 0 1,4 9-1,-5-13-87,0-1-1,0 0 0,1 0 1,-1 0-1,1 0 1,-1 0-1,1 0 0,0 0 1,0-1-1,0 1 1,0-1-1,0 1 0,0-1 1,0 0-1,1 0 1,-1 0-1,0 0 0,1 0 1,4 1-1,20 5 171,-17-4-103,-1 0 0,2-1 0,-1 0 0,0-1 0,0 0 0,1 0 0,-1-1 0,13-2 0,-21 2-100,1-1-1,-1 0 1,1 0 0,-1 0 0,0 0 0,0 0-1,1-1 1,-1 1 0,0-1 0,0 1-1,0-1 1,1-2 0,22-27-724,-11 12 630,-6 9 119,-1-1 0,0 0 0,7-16 0,11-17-64,-5 9-826,-10 42 139,-7-3 663,0 0 0,-1-1 0,0 1 0,1 0 0,-1 0 0,-1 1 0,1-1 0,-1 0 0,1 1 0,-1-1-1,1 8 1,-1 6 71,0 29-1,-1-30 53,0-1 98,0 1-1,-1-1 0,-1 1 0,-8 31 0,10-47-111,-1 1-1,1-1 0,0 0 0,-1 0 1,1 1-1,-1-1 0,0 0 1,1 0-1,-1 0 0,0 0 1,0 0-1,0 0 0,0 0 0,0 0 1,0 0-1,0 0 0,0 0 1,0-1-1,0 1 0,0 0 0,0-1 1,-1 1-1,1-1 0,0 1 1,0-1-1,-1 0 0,1 1 0,0-1 1,-1 0-1,1 0 0,0 0 1,-1 0-1,1 0 0,0 0 0,-1-1 1,1 1-1,0 0 0,-1-1 1,1 1-1,-2-1 0,-5-3 32,-1 0-1,1 0 0,0-1 1,-12-9-1,12 8-31,-6-3-24,-1 1 1,-1 0-1,1 0 1,-25-6 0,-69-16-456,67 20 398,-474-82-131,423 79 199,-109-12-83,-269 1-1,-38 42 30,190 3 164,113-8-56,-470 10 170,167-46-75,390 15-150,-286-31 50,237 21 23,70 8-160,-277-25-294,2 23 503,-146 47-479,-24 63 336,473-86-182,40-8 17,-59 16 0,71-13 155,16-4-30,8-2-58,15-1-127,-16 0 177,34 0 37,1-2 1,45-7-1,-17-2-160,136-4 1,-179 16 53,1 0 0,0 2 0,44 9 0,-61-10 90,1 1 0,-1 0 1,1 1-1,-1 0 0,0 0 0,0 1 0,-1 0 1,1 0-1,-1 1 0,0 0 0,-1 1 0,13 12 1,-15-11 12,1 0 0,-2 1 1,1 0-1,-1-1 0,-1 1 1,1 1-1,-2-1 0,1 0 1,1 16-1,0 10 23,-1 45 0,-3-54 35,-11 194 188,7-176-5,-13 50 88,7-44-113,10-20 102,18-21-69,12 3-361,63 15 1,-85-24 93,39 6 12,1-1 0,53 1 0,-53-5 32,81 5 204,137-7 0,133-21 24,-148 1-124,-60 3-88,213-14-142,-108 7 228,-141 12-36,249-14-119,-187 16-12,446-9 106,96 14-58,-548-2-4,210 2 178,-209 7-80,124 8 51,-304-9-120,0 1 0,0 1 0,33 10 0,-23-3 187,-29-10-197,-1 1-1,0 1 1,14 6 0,-18-6 81,0-1 1,0 0-1,0 0 1,1 0-1,10 1 1,-19-4-59,1 0-1,-1 0 1,1 0 0,-1 1-1,0-1 1,1 0-1,-1 0 1,1 0 0,-1 0-1,1 0 1,-1 0 0,1 0-1,-1 0 1,1 0 0,-1 0-1,1 0 1,-1-1 0,1 1-1,-1 0 1,1 0 0,-1 0-1,1-1 1,-1 1 0,3-2 195,-3 2-195,0-1-1,1 1 1,-1-1 0,0 1-1,0 0 1,0-1 0,1 1-1,-1-1 1,0 1 0,0-1-1,0 1 1,0-1 0,0 1-1,0-1 1,0 1 0,0-1-1,0 0 1,0-2 20,0 0 0,-1 0 0,0 0 0,1 1 0,-1-1 0,0 0-1,-3-4 1,0-2 15,-54-123 163,17 44-190,-132-280-681,166 350 499,6 15 8,0 0 0,-1 0 0,1 0 0,0 0 0,-1 0 0,0 0-1,-3-4 1,4 6 101,0 1 0,1 0 0,-1 0-1,1-1 1,-1 1 0,1 0 0,-1 0-1,0 0 1,1 0 0,-1 0 0,0 0 0,1 0-1,-1 0 1,1 0 0,-1 0 0,0 0-1,1 0 1,-1 0 0,1 1 0,-2-1 0,-15 8 78,9-5-40,-6 2 44,-1-1 0,1-1 0,-1 0 0,0-1 0,-26 1 0,-79-9 376,59 1-341,-370 0-260,350 6 126,-685 29-272,613-22 253,-195 4 114,94-5 41,-254 8 60,209-7-299,-136 0 106,-136 5-143,-140 49-30,185 46-102,211-37 520,244-58-37,-100 4 1,166-16-150,-24-1-27,29 0 7,-1 0 0,0 0-1,0-1 1,0 1 0,0 0 0,0 0-1,0 0 1,1-1 0,-1 1 0,0 0 0,0-1-1,0 1 1,1-1 0,-1 1 0,0-1 0,0 1-1,1-1 1,-1 1 0,1-1 0,-1 0-1,0 1 1,1-1 0,-1 0 0,0 0 0,1 0-1,0 1 0,0 0 0,0-1 1,0 1-1,0-1 0,0 1 0,1 0 1,-1-1-1,0 1 0,0 0 0,0-1 1,0 1-1,0 0 0,0-1 0,1 1 1,-1 0-1,0-1 0,0 1 0,1 0 1,-1-1-1,0 1 0,0 0 0,1 0 1,-1-1-1,0 1 0,1 0 0,-1 0 1,0 0-1,1-1 0,0 1 0,14-5-64,-11 3 22,31-9-39,-1 2 0,2 1 0,-1 2 0,1 1 0,36 0 1,-63 5 54,1 0 0,-1 1 0,0 0 0,0 1 0,0 0 0,0 0 0,0 1 0,-1 0 0,1 1 0,-1-1 0,0 2 0,9 5-1,-10-5-1,-1 0 0,0 1 0,0 0 0,0 0-1,0 0 1,-1 1 0,0-1 0,-1 1-1,1 1 1,-1-1 0,-1 1 0,1-1 0,1 10-1,1 0 19,-2 1-1,0-1 1,2 25-1,-5-33 34,-1 1-1,0 0 1,-1 0 0,0 0-1,0 0 1,-1 0-1,-4 13 1,-2-2 76,-1 0-1,0 0 1,-1-1 0,-2 0-1,0-1 1,-22 27 0,3-10 671,54-36-959,179-8-449,-3 0 721,180 1-270,-127 2 246,-46 0-31,58-1-2,382 30-104,-348 3 100,-18-1 170,-252-24-169,400 14 226,343-91 212,-41-13-314,-459 70-125,-215 18-17,0 2 0,102 17 0,-72 6-185,-59-16 293,29 5-1,-46-12-35,0 0 1,0-1-1,1-1 0,-1 0 1,0 0-1,17-3 1,-10-1 41,0-1 1,0 0-1,0-1 0,0-1 1,19-12-1,75-52 488,-79 49-538,-20 15-17,-1-1 0,0 0 0,-1-1 1,0 0-1,0-1 0,-1 0 1,0 0-1,-1-1 0,0 0 1,-1-1-1,0 1 0,7-19 1,-1-3 33,-2-2 0,-2 1 0,-1-1 0,4-46 0,2-152-80,-12 174-98,-2-380-300,0 425 312,-1 0 1,0 1-1,-1-1 1,-1 1-1,0 0 1,-7-20-1,9 30-115,-1-1-1,1 1 0,-1 0 0,0-1 0,0 1 0,0 0 0,-1 0 0,1 1 0,-1-1 0,0 0 0,0 1 0,1 0 0,-1-1 0,-1 1 0,1 0 0,0 1 0,0-1 0,-1 0 0,1 1 0,-1 0 0,0 0 0,1 0 0,-1 0 0,0 1 0,1-1 0,-1 1 0,0 0 0,-4 1 0,1-1-265,0 1 1,0 0-1,0 1 1,1 0 0,-8 3-1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35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151 314 1728,'-9'2'562,"0"0"0,-15 7 0,-2 0 2242,23-8-2478,-1 0-1,0 0 0,1 0 1,-1-1-1,0 1 0,0-1 1,1 0-1,-1-1 0,0 1 1,0 0-1,0-1 0,1 0 1,-1 0-1,-6-3 0,8 4-240,1-1-1,0 0 0,-1 0 0,1 0 1,0 0-1,0 0 0,0 0 1,-1 0-1,1-1 0,0 1 1,1 0-1,-1-1 0,0 1 0,0 0 1,0-1-1,1 1 0,-1-1 1,1 1-1,-1-1 0,1 1 0,0-1 1,0 0-1,-1 1 0,1-1 1,0 1-1,0-1 0,1 0 1,-1 1-1,0-1 0,0 1 0,1-1 1,-1 1-1,1-1 0,0 1 1,0-2-1,1-1-31,0 0 1,0 0-1,0 0 0,1 0 1,-1 1-1,1-1 0,0 1 1,0 0-1,4-4 1,33-22 161,-26 21-57,27-17 145,54-25 0,-34 20-147,-58 29-150,84-41-7,-78 39-7,1-1 0,-1 2 0,0-1 0,1 1 0,-1 1 0,1-1 0,17 1 1,-23 2 7,0-1 1,0 1-1,0 0 1,0 0 0,0 0-1,0 0 1,-1 1 0,1 0-1,0 0 1,-1 0-1,1 0 1,-1 0 0,0 1-1,1-1 1,-1 1 0,0 0-1,-1 0 1,4 4-1,-3-3 13,0 1-1,-1-1 0,1 1 0,-1-1 0,0 1 0,0 0 0,-1 0 0,0 0 0,0 0 0,0 0 1,0 0-1,-1 1 0,0 8 0,-4 20 65,-1-1-1,-17 55 1,11-44 8,-2 5 73,-2-1 0,-27 61 0,31-85-81,-2 0-1,0-1 0,-1-1 0,-2 0 0,0-1 0,-22 21 0,26-31 14,0-1-1,-1 0 0,0-1 0,-17 8 1,4-3 284,-38 14 0,61-27-356,0 0-8,0 0 1,0 0-1,0 0 1,-1 0-1,1 0 0,-5 0 1,4-3-29,9-2-21,12-4 0,11-2 26,7-2 170,1 1 0,49-8 0,-62 16-59,0 0 0,0 2 0,0 0 0,0 2-1,36 5 1,-30-1-23,-16-3-114,-1 0 1,-1 1-1,14 4 0,-19-4 136,-1-1-1,1 0 1,0-1 0,0 1-1,0-1 1,8 0-1,-10-1-43,-1 0 0,0 0-1,1-1 1,-1 0 0,0 1-1,1-1 1,-1 0 0,0-1-1,0 1 1,0-1-1,0 1 1,0-1 0,3-3-1,127-109 166,-72 58-558,-38 35 204,-16 14 78,0 0-1,0 1 1,0 0-1,1 0 1,0 0 0,0 1-1,17-8 1,-24 13 45,1 0 0,-1-1 0,0 1 0,0 0 0,1 0 0,-1 0 0,0 0 0,1 0 0,-1 0 0,0 0 0,0 1 0,1-1 0,-1 0 0,0 1 0,0-1 0,0 1 0,0-1 0,1 1 0,-1-1 0,0 1 0,0 0 0,0 0 0,0 0 0,0-1 0,0 1 0,-1 0 0,1 0 0,0 0 0,0 0 0,-1 0 0,1 1 0,-1-1 0,1 0 0,0 2 0,1 2 9,0 0 1,-1 1-1,1-1 0,-1 0 0,0 0 0,-1 1 1,1 5-1,-3 9 161,0 0 1,-1-1 0,-12 39 0,7-27 91,7-29-173,1 4 343,9-10-144,-7 3-261,5-4-13,-1 0 0,1 0 0,-1-1 0,0 1 0,0-1 1,5-9-1,18-16-31,-23 26 26,29-24-138,-33 27 125,0 1 0,0 0 0,0-1 0,1 1 0,-1 0 0,1 0 0,-1 1 1,1-1-1,-1 0 0,1 1 0,-1-1 0,1 1 0,-1 0 0,4 0 0,-4 0 9,-1 1 1,0-1-1,0 1 0,1-1 0,-1 1 0,0 0 0,0-1 0,0 1 0,0 0 0,0 0 0,0 0 0,0 0 0,0 0 1,0 0-1,-1 0 0,1 0 0,0 0 0,-1 0 0,1 0 0,0 0 0,-1 1 0,1-1 0,-1 0 0,1 3 0,0 3 64,1 1 0,1 15 0,-3-20-26,0 2 20,0-1-1,1 0 1,0 0 0,0 0-1,0 1 1,0-1-1,1 0 1,0 0-1,3 6 1,-4-9-29,0 1-1,1-1 1,-1 1 0,1-1 0,-1 1-1,1-1 1,-1 0 0,1 0-1,0 0 1,0 0 0,-1 0-1,1 0 1,0-1 0,0 1 0,0 0-1,0-1 1,0 0 0,0 1-1,0-1 1,0 0 0,0 0 0,0 0-1,0 0 1,2-1 0,22-4-56,-1-1 1,0-2 0,0 0 0,28-15 0,-35 15-89,11-4-53,0-1 0,-2-1 0,0-2 0,47-35 0,1-20 262,-100 116-497,5-19 373,-23 24 1,29-35 107,0 0 1,1 1-1,1 0 0,1 1 0,-14 27 1,24-41-60,0-1 0,0 0-1,0 1 1,1-1 0,-1 1 0,1-1 0,-1 1 0,1 0 0,0-1 0,0 1 0,0-1 0,1 1 0,0 4-1,0-6-2,-1 1 0,1-1 0,0 1 0,-1-1 0,1 0 0,0 1-1,0-1 1,0 0 0,0 0 0,0 0 0,0 0 0,0 0 0,1 0-1,-1 0 1,0 0 0,1 0 0,-1 0 0,0-1 0,1 1 0,-1 0-1,1-1 1,-1 1 0,3-1 0,1 1 7,-1-1 0,0 1 0,1-1 0,-1 0 0,0-1 0,1 1 0,-1-1 0,0 0 0,0 0 0,1 0 0,-1 0 0,0-1 0,5-2 0,-2 0-14,0 0-1,-1 0 0,0-1 1,1 0-1,-2 0 1,9-10-1,-7 7 7,-1 0 0,0-1 0,-1 0 0,0-1 0,-1 1 0,0-1 0,6-19 0,11-76 137,-15 73-141,-5 27-7,41-255-13,-31 177-103,-2-91 0,-12 139-332,3 34 441,0 1 0,0 0 1,0-1-1,0 1 1,0 0-1,0-1 0,0 1 1,-1 0-1,1-1 1,0 1-1,0 0 0,0-1 1,0 1-1,-1 0 1,1 0-1,0-1 0,0 1 1,-1 0-1,1-1 1,0 1-1,0 0 0,-1 0 1,1 0-1,-1-1 1,1 2-2,-1-1 1,1 0 0,-1 1 0,1-1 0,-1 1 0,1-1 0,-1 0 0,1 1 0,-1-1 0,1 1 0,-1 0-1,1-1 1,0 1 0,0-1 0,-1 1 0,1 0 0,0-1 0,-1 2 0,-5 16 32,0 1 1,1-1-1,1 1 0,-3 39 1,5-42-23,-8 91 191,8 204-1,5-279-1142,9 51 0,-7-65-2712,13 35-1,-4-22 173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0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343 925 1408,'6'0'3082,"-1"-13"-922,-5 11-2042,0-1 0,0 1 0,-1-1-1,1 1 1,-1-1 0,0 1-1,1 0 1,-1-1 0,0 1-1,-1 0 1,1-1 0,0 1 0,-1 0-1,1 0 1,-1 0 0,0 0-1,1 0 1,-1 1 0,0-1-1,0 0 1,0 1 0,0 0 0,0-1-1,-1 1 1,1 0 0,0 0-1,-1 0 1,1 0 0,-1 1 0,1-1-1,-3 0 1,-2 0-25,0 0 1,0 0-1,0 1 1,-1 0-1,1 0 1,0 0-1,0 1 1,0 0-1,0 1 1,-10 3-1,-3 3 112,0 1 0,2 2 0,-1 0 0,1 0 0,1 2 0,0 0 0,0 1 0,-15 18 0,28-28-186,1 0 0,-1 0 0,1 1 0,0 0 0,0-1 0,0 1-1,0 0 1,1 1 0,0-1 0,0 0 0,1 1 0,-2 5 0,3-7 6,0 1 1,0-1-1,0 0 0,0 0 1,1 0-1,-1 0 1,1 0-1,0 0 0,1 0 1,-1 0-1,1 0 1,-1 0-1,1-1 0,0 1 1,1 0-1,4 5 1,0-1 29,0-1 0,0 0 0,0-1 0,1 1 0,0-2 1,1 1-1,-1-1 0,15 6 0,-3-2 98,1-1 0,38 9-1,-44-14-79,1-1 0,-1-1 0,1 0 0,0-1 1,-1 0-1,1-1 0,28-7 0,-7-1 101,72-27 1,-90 28-72,0-1 0,-1-1 0,-1-1 0,1 0 0,29-26 0,-31 18 57,-15 18-155,0 0 0,-1 1 0,0-1 0,1 0-1,-1 0 1,0 0 0,1 0 0,-1 0 0,0 1-1,0-1 1,0 0 0,1 0 0,-1 0 0,0 0 0,0 0-1,-1 0 1,1 0 0,0 0 0,0 0 0,-1-1-1,1 2-17,0-1-1,0 1 1,0 0-1,-1 0 1,1-1-1,0 1 0,0 0 1,-1-1-1,1 1 1,0 0-1,0 0 1,-1 0-1,1-1 0,0 1 1,-1 0-1,1 0 1,0 0-1,-1 0 1,1 0-1,0 0 0,-1-1 1,1 1-1,0 0 1,-1 0-1,1 0 0,-1 0 1,1 0-1,0 0 1,-1 0-1,1 0 1,0 1-1,-1-1 0,1 0 1,0 0-1,-1 0 1,1 0-1,0 0 1,-1 1-1,1-1 0,0 0 1,0 0-1,-1 0 1,1 1-1,0-1 1,0 0-1,-1 0 0,1 1 1,0-1-1,-1 1 1,-10 14-268,10-12 275,0 0 0,0 0 0,1-1 0,0 1 1,-1 0-1,1 0 0,0 0 0,0 0 0,1 0 1,-1 0-1,0 0 0,1 0 0,0 0 0,0 0 1,0-1-1,0 1 0,0 0 0,0-1 0,1 1 1,0-1-1,-1 1 0,4 2 0,1 3 78,0-1 0,1-1 0,0 0 0,0 0 0,15 10 0,-2-4 68,-1-2 0,32 13-1,-41-19-25,0-1 1,0 0-1,0 0 0,0-1 1,0-1-1,0 0 0,20 0 0,-28-1-83,0 0-1,1 0 0,-1-1 1,0 1-1,0-1 0,1 1 1,-1-1-1,0 0 1,0 0-1,0 0 0,0 0 1,0 0-1,0 0 0,0-1 1,-1 1-1,1-1 0,0 1 1,-1-1-1,1 1 0,-1-1 1,1 0-1,-1 0 0,0 0 1,0 0-1,0 0 0,0 0 1,0 0-1,0 0 0,0-1 1,-1 1-1,1 0 0,-1 0 1,0-3-1,0 0-24,0 0 0,0 0 1,0 0-1,-1 0 0,0 0 0,0 0 1,-1 0-1,1 0 0,-1 0 0,0 1 1,0-1-1,0 1 0,-1-1 1,-4-5-1,2 4-63,1 0 1,-1 1 0,0 0 0,-1 0-1,1 0 1,-1 0 0,0 1-1,0 0 1,-1 0 0,1 1 0,-1 0-1,0 0 1,1 0 0,-1 1-1,-1 0 1,1 0 0,-12 0-1,5 0-41,5 1 27,0 0 1,-14 1-1,22 0 55,-1 0-1,0 0 1,1 0-1,-1 1 1,1-1-1,-1 0 1,0 1-1,1-1 1,-1 1-1,1 0 1,-1 0-1,1-1 1,0 1-1,-1 0 1,1 0-1,0 0 1,0 0-1,-1 1 1,0 1-1,1-3 11,1 1-1,0-1 0,0 0 0,0 1 1,0-1-1,0 1 0,0-1 0,0 1 0,-1-1 1,1 1-1,0-1 0,1 0 0,-1 1 1,0-1-1,0 1 0,0-1 0,0 1 0,0-1 1,0 0-1,0 1 0,1-1 0,-1 1 1,0-1-1,0 0 0,1 1 0,-1-1 0,0 0 1,0 1-1,1-1 0,-1 0 0,0 1 0,1-1 1,-1 0-1,1 0 0,-1 1 0,0-1 1,1 0-1,0 0 0,18 8 21,-19-7-9,9 1 31,-1-1 0,0 1 1,1-2-1,-1 1 0,1-1 0,0 0 0,-1-1 0,12-1 1,-7-1 9,0 1 0,-1-2 0,0 0 0,0 0 1,15-8-1,13-11 23,37-17-84,-67 35 35,1 1 0,-1 0 1,1 1-1,1 0 0,15-2 1,-25 5-4,1 0 1,0 0-1,0 0 1,-1 0-1,1 0 1,0 0-1,-1 1 1,1-1-1,-1 1 0,1 0 1,0 0-1,-1 0 1,0 0-1,1 0 1,-1 1-1,0-1 1,1 1-1,-1-1 1,0 1-1,0 0 1,0 0-1,0 0 1,-1 0-1,1 0 0,0 0 1,-1 0-1,0 1 1,1-1-1,-1 1 1,0-1-1,0 1 1,-1-1-1,1 1 1,0-1-1,-1 1 1,1 0-1,-1-1 1,0 1-1,0 3 0,-1 12 115,-1 1 0,-1-1 0,-1 0 0,0 0-1,-2 0 1,-9 22 0,19-40 544,6-6-545,16-12-266,18-22-140,36-30 113,-43 41-87,26-17 18,-60 44 191,0 0 0,0 0 0,1 1 0,-1-1 1,0 1-1,1-1 0,-1 1 0,8-1 0,-9 2 13,-1 0 0,1 0 0,-1 0-1,0 0 1,1 0 0,-1 0 0,1 1-1,-1-1 1,0 1 0,1-1 0,-1 1-1,0-1 1,1 1 0,-1 0 0,0-1 0,0 1-1,0 0 1,0 0 0,0 0 0,0 0-1,0 0 1,0 0 0,0 0 0,0 1-1,0 0 1,6 11 100,-1 0-1,-1 1 1,0 0-1,0-1 1,3 29-1,-3-20 215,10 31-1,-13-47-224,1 0-1,0-1 1,0 1-1,0-1 1,1 0-1,-1 0 1,1 0-1,0 0 1,6 4-1,-8-7-23,0 0-1,0-1 1,0 1-1,0-1 1,0 0-1,0 1 1,0-1-1,1 0 1,-1 0-1,0-1 1,1 1-1,-1 0 0,1-1 1,-1 0-1,1 1 1,-1-1-1,1 0 1,-1 0-1,0-1 1,1 1-1,-1 0 1,1-1-1,-1 1 1,5-3-1,-3 1 26,1 0 1,-1-1-1,0 0 0,1 0 0,-1-1 0,-1 1 1,1-1-1,0 0 0,2-4 0,3-4 21,12-22 0,41-98 16,-33 65-157,-13 26 52,-12 29-128,1 0 0,0 0 1,0 1-1,1-1 0,1 1 0,0 1 1,13-17-1,-20 27 120,1-1 0,-1 1 0,1-1 0,-1 1 0,1-1 0,-1 1 0,1-1 0,-1 1-1,1-1 1,0 1 0,-1 0 0,1-1 0,0 1 0,-1 0 0,1 0 0,0-1 0,-1 1 0,1 0 0,0 0 0,0 0 0,-1 0 0,1 0 0,0 0-1,-1 0 1,1 0 0,0 0 0,0 0 0,-1 1 0,1-1 0,0 0 0,-1 0 0,1 1 0,0-1 0,-1 0 0,1 1 0,0-1 0,-1 0 0,1 1-1,-1-1 1,1 1 0,-1-1 0,1 1 0,-1 0 0,1-1 0,-1 1 0,0-1 0,1 1 0,-1 0 0,1 1 0,2 4-14,0 1 0,0 0 0,-1 0 0,2 7 0,-3-9 15,9 36 76,8 59-1,-16-79-16,0 1 1,-2-1-1,0 1 0,-7 37 0,7-54 6,-1-1 1,0 1-1,-1-1 0,1 1 1,-1-1-1,0 1 1,0-1-1,0 0 0,-1 0 1,1 0-1,-7 6 0,7-8-46,0 0-1,0 0 0,0-1 0,-1 1 0,1-1 0,-1 0 0,1 0 0,-1 1 0,1-2 0,-1 1 0,0 0 0,1 0 0,-1-1 0,0 0 0,0 1 0,1-1 0,-1 0 1,0 0-1,0-1 0,-4 0 0,1 0-127,0-1 1,0 0-1,0 0 1,0-1-1,1 1 0,-1-1 1,1 0-1,-6-5 1,-36-31-697,46 38 804,-8-8-468,7 5-2,6 4-206,5 4 626,-1 0 0,12 7 1,-12-6 78,0 0 0,0-1 1,12 4-1,5 0 178,0-2 0,0-1 0,1-1 0,-1-1 0,1-1 0,0-1 0,0-2 0,0 0 0,0-2-1,26-6 1,-44 7-158,1-1-1,-1 0 0,1-1 1,-1 0-1,0 0 0,-1-1 1,1 0-1,-1 0 0,0 0 0,0-1 1,-1 0-1,1-1 0,-1 0 1,5-8-1,6-10 62,0 0 0,24-55 1,115-224-40,-127 251-39,-2-1 0,30-89 0,23-118-81,-78 254 51,8-31-117,6-48 0,-16 63-171,0 23 286,0-1 0,0 1-1,0 0 1,0-1 0,0 1 0,0 0 0,0-1 0,0 1 0,-1 0 0,1-1-1,0 1 1,0 0 0,0-1 0,-1 1 0,1 0 0,0 0 0,0-1-1,-1 1 1,1 0 0,0 0 0,0 0 0,-1-1 0,0 1-1,1 0 0,-1 0 0,1 0 0,-1 0 0,0 1 0,1-1 0,-1 0 0,1 0 0,-1 0 0,1 1 0,-1-1 0,1 0 0,0 1 0,-1-1 0,1 0 0,-1 1 0,1-1-1,0 1 1,-1-1 0,0 1 0,-6 8-71,-1 1-1,2 0 1,-1 0-1,1 1 1,1-1-1,0 1 1,-4 12-1,-21 84 428,23-75-250,-72 301 436,67-265-267,2 1 0,-1 134 1,12-180-165,0-1-1,8 42 1,-6-51-42,0-1-1,1-1 1,0 1-1,1-1 1,0 1-1,12 18 1,-14-27-38,0 1 0,0 0 0,0-1 0,0 0 0,1 1 0,-1-2 0,1 1 0,0 0 0,0-1 0,0 1 0,0-1 0,0 0 0,1 0 0,-1-1 0,1 0 1,-1 1-1,7 0 0,-4-2 30,-1 1 1,1-1 0,-1 0 0,1-1-1,-1 0 1,1 0 0,-1 0 0,0-1 0,0 0-1,1 0 1,-1 0 0,7-4 0,-2 0-9,1-1 0,-1 1 1,0-2-1,0 1 0,-1-1 1,0-1-1,13-15 0,-4-2 5,-2 0 0,-1-2 0,21-47 0,3-6-257,-31 60-315,-5 32 48,-9 69 387,0-19 181,4-40-46,-1 18 65,3 47 0,0-61 2,2 11 193,-3-34-277,1 0-1,0 1 0,0-1 1,0 0-1,0 0 0,0 0 1,0 0-1,0 0 0,0 0 0,1 0 1,-1 0-1,1 0 0,1 1 1,-2-2-10,1 0 0,-1-1 0,0 1 0,0-1 0,0 1 1,0-1-1,0 1 0,0-1 0,1 0 0,-1 1 0,0-1 1,0 0-1,0 0 0,1 0 0,-1 0 0,0 0 0,0 0 0,1-1 1,-1 1-1,0 0 0,0 0 0,0-1 0,0 1 0,1-1 1,0 0-1,4-2 22,0-1 1,-1 1-1,8-7 1,-12 9-38,26-21 58,33-35 1,-28 22-8,43-61 0,18-45 153,-21 30-211,-47 72-18,-2-1 1,-2-1 0,-2-2-1,16-49 1,41-181-534,-68 242 454,27-108-126,-34 137 168,-1 0 0,1 0 0,-1 0-1,0 0 1,1 0 0,-1 0 0,0 0 0,0 0-1,-1 1 1,1-1 0,-1-4 0,1 6 49,0 0-1,0 0 1,0 0 0,0 0 0,0-1 0,-1 1 0,1 0 0,0 0 0,0 0 0,0 0 0,0 0-1,0 0 1,0 0 0,0 0 0,0 0 0,0 0 0,-1 0 0,1 0 0,0 0 0,0 0-1,0 0 1,0 0 0,0 0 0,0 0 0,0 0 0,0 0 0,-1 0 0,1 0 0,0 0-1,0 0 1,0 0 0,0 0 0,0 0 0,0 0 0,0 1 0,0-1 0,0 0 0,0 0-1,0 0 1,-1 0 0,1 0 0,0 0 0,0 0 0,0 0 0,0 0 0,0 0 0,0 0-1,0 1 1,0-1 0,0 0 0,0 0 0,0 0 0,0 0 0,0 0 0,0 0 0,0 0-1,0 0 1,0 0 0,0 1 0,0-1 0,-6 12-201,-5 15 230,0 13-15,1 0-1,-5 56 0,8-41-54,-16 85 8,-33 250 279,50-334-222,1-18 63,2 0 1,1 0-1,6 70 1,-2-102-28,-1 0 0,1 0-1,0-1 1,1 1 0,-1-1 0,1 1-1,0-1 1,1 0 0,-1 0 0,1 0 0,0-1-1,8 8 1,-11-12-22,-1 1-1,1-1 1,0 1-1,0-1 1,0 1 0,0-1-1,0 0 1,0 0 0,0 1-1,0-1 1,0 0-1,0 0 1,1 0 0,-1 0-1,0 0 1,0 0-1,0 0 1,0-1 0,0 1-1,0 0 1,0 0-1,0-1 1,0 1 0,0-1-1,0 1 1,-1-1 0,1 1-1,0-1 1,1 0-1,1-2 14,0 0 0,-1 1 0,1-1 0,0 0 0,2-4-1,24-37-85,-2-1 0,-3-1 0,31-78 0,-55 122 94,11-20-426,-11 21 368,0 1 0,0 0-1,0 0 1,0 0 0,0 0 0,0-1 0,0 1 0,1 0 0,-1 0-1,0 0 1,0 0 0,0 0 0,0 0 0,0-1 0,1 1 0,-1 0 0,0 0-1,0 0 1,0 0 0,0 0 0,1 0 0,-1 0 0,0 0 0,0 0-1,0 0 1,0 0 0,1 0 0,-1 0 0,0 0 0,0 0 0,0 0 0,1 0-1,-1 0 1,0 0 0,4 12-274,-2 10 331,-1 0 1,-1 0-1,-4 30 0,2-29 89,0 1 125,2 30 1,1-46-203,-1-1 0,1 1 0,1-1 0,0 1 0,0-1 0,0 0 1,7 14-1,-9-20-38,1-1 1,-1 1-1,0-1 1,1 1 0,-1-1-1,1 0 1,-1 1-1,1-1 1,-1 1 0,1-1-1,0 0 1,-1 0-1,1 1 1,-1-1 0,1 0-1,0 0 1,-1 0-1,1 0 1,-1 0 0,1 1-1,0-1 1,-1 0-1,1-1 1,0 1 0,-1 0-1,1 0 1,0 0-1,0 0 1,16-7 254,5-8-289,-1 0 1,-1-2-1,0 0 0,-1-2 0,23-27 0,0 0-45,-25 25-15,-14 18 32,-1-1 1,1 1-1,0 0 0,0 0 1,4-4-1,-7 7 34,0 0-1,1 0 0,-1 0 1,0-1-1,0 1 0,0 0 0,0 0 1,1 0-1,-1-1 0,0 1 1,0 0-1,0 0 0,1 0 1,-1 0-1,0-1 0,0 1 1,1 0-1,-1 0 0,0 0 0,0 0 1,1 0-1,-1 0 0,0 0 1,1 0-1,-1 0 0,0 0 1,0 0-1,1 0 0,-1 0 1,0 0-1,0 0 0,1 0 0,-1 0 1,0 0-1,0 0 0,1 0 1,-1 1-1,0-1 0,0 0 1,1 0-1,-1 0 0,0 0 1,0 1-1,0-1 0,1 0 0,-1 0 1,0 0-1,0 1 0,0-1 1,0 0-1,1 0 0,-1 1 1,0-1-1,0 0 0,0 0 1,0 1-1,0-1 0,0 0 0,0 0 1,0 1-1,0-1 0,0 0 1,0 1-1,0-1 0,0 1 1,-3 24 5,1-15-51,0 6 20,1 1 0,1-1 0,0 0 1,5 28-1,-5-39 66,1 0 0,0-1 0,1 1 0,-1 0-1,1-1 1,0 0 0,0 1 0,0-1 0,0 0 0,1 0 0,0 0 0,0 0 0,0-1 0,0 1 0,1-1 0,-1 0 0,1 0 0,0 0 0,0 0-1,0-1 1,5 3 0,-6-4-9,0 1-1,1-1 0,-1-1 0,1 1 0,-1 0 0,1-1 0,-1 0 1,1 0-1,0 0 0,-1 0 0,1 0 0,-1-1 0,1 0 1,-1 1-1,1-1 0,-1-1 0,6-1 0,0-2 58,0 0-1,0-1 1,-1 0-1,15-13 1,-16 12-83,-1 0 1,1 0 0,-2-1-1,1 0 1,-1 0 0,8-16 0,19-55-182,-27 64 174,41-134-437,-32 96 261,44-184-575,41-197 431,-96 419 328,-1 9-62,-1 0 0,1 0 0,-1 1 0,-1-1 1,1 0-1,-1 0 0,0 0 0,-2-8 0,3 14 55,-1 0 0,0 0 0,0-1 0,0 1-1,0 0 1,0 0 0,0-1 0,0 1 0,0 0 0,0 0-1,0-1 1,0 1 0,0 0 0,-1 0 0,1-1-1,0 1 1,0 0 0,0 0 0,0-1 0,0 1-1,0 0 1,0 0 0,-1 0 0,1-1 0,0 1 0,0 0-1,0 0 1,-1 0 0,1 0 0,0-1 0,0 1-1,0 0 1,-1 0 0,1 0 0,0 0 0,0 0 0,-1 0-1,1 0 1,0 0 0,0 0 0,-1 0 0,1 0-1,0 0 1,0 0 0,-1 0 0,1 0 0,0 0-1,0 0 1,-1 0 0,1 0 0,0 0 0,0 0 0,-1 0-1,1 0 1,0 0 0,0 1 0,-1-1 0,1 0-1,0 0 1,0 0 0,0 0 0,0 1 0,-1-1 0,1 0-1,0 0 1,0 1 0,-11 15-97,5-3 86,0 0-1,1 1 1,0 0 0,1 0-1,1 0 1,-3 22 0,1-3 26,-45 337 1046,34 43-363,15-397-603,3 38 43,-2-48-85,1 0 1,0 0-1,0 0 1,1 0-1,-1-1 1,5 9-1,-6-12-20,1-1 0,0 0 0,0 1 0,-1-1 0,1 0 0,0 0 0,0 0 0,1 0 0,-1 0 0,0 0 0,0 0 1,0 0-1,1 0 0,-1 0 0,0 0 0,1-1 0,-1 1 0,1-1 0,-1 1 0,0-1 0,1 1 0,-1-1 0,1 0 0,0 0 0,-1 0 0,1 0 0,-1 0 0,1 0 0,-1 0 0,1 0 0,-1-1 0,1 1 0,-1-1 1,1 1-1,-1-1 0,0 1 0,3-2 0,4-2-20,-1-1 0,0 1 1,0-1-1,0-1 1,9-8-1,17-21-92,-2-1 0,53-81-1,-16 22-373,-60 83 398,-6 8 6,0 1 0,1 0 0,-1-1-1,1 1 1,-1 0 0,1 1 0,0-1 0,6-4 0,-9 7 49,0 0 0,1 0-1,-1 0 1,0 0 0,0 0 0,1 0 0,-1 0 0,0 0-1,1 0 1,-1 0 0,0 0 0,0 0 0,1 0-1,-1 0 1,0 0 0,1 0 0,-1 0 0,0 0 0,0 0-1,1 0 1,-1 0 0,0 0 0,1 1 0,-1-1-1,0 0 1,0 0 0,0 0 0,1 1 0,-1-1-1,0 0 1,0 0 0,0 0 0,1 1 0,-1-1 0,0 0-1,0 0 1,0 1 0,0-1 0,0 0 0,0 1-1,0-1 1,0 0 0,1 0 0,-1 1 0,0 0 0,1 14-58,-1-13 49,0 231 627,0-227-506,0 1 0,0 0 0,1-1-1,0 1 1,0-1 0,0 1 0,1-1-1,0 1 1,1-1 0,-1 0 0,1 0-1,6 9 1,-9-15-93,1 0-1,-1 1 1,0-1-1,0 0 1,0 0 0,0 0-1,0 0 1,1 0-1,-1 1 1,0-1-1,0 0 1,0 0 0,0 0-1,1 0 1,-1 0-1,0 0 1,0 0 0,0 0-1,1 0 1,-1 0-1,0 0 1,0 0 0,0 0-1,1 0 1,-1 0-1,0 0 1,0 0 0,0 0-1,0 0 1,1 0-1,-1 0 1,0 0 0,0 0-1,1-1 1,6-6 142,5-12 30,-11 17-158,13-27-8,-2-1 0,12-42-1,-13 38-497,23-52-1,-32 81 398,4-6-200,-6 11 281,0 0 0,0 0 1,0 0-1,0 1 0,0-1 0,0 0 0,0 0 0,0 0 0,0 0 0,0 0 0,0 0 0,0 0 0,0 0 0,0 0 0,0 1 0,0-1 0,0 0 0,0 0 0,0 0 0,0 0 0,1 0 0,-1 0 1,0 0-1,0 0 0,0 0 0,0 0 0,0 0 0,0 0 0,0 0 0,0 0 0,0 0 0,1 0 0,-1 0 0,0 0 0,0 0 0,0 0 0,0 0 0,0 0 0,0 0 0,0 0 0,0 0 0,1 0 1,-1 0-1,0 0 0,0 0 0,0 0 0,0 0 0,0 0 0,0 0 0,0 0 0,0 0 0,0 0 0,0 0 0,1 0 0,-1 0 0,0-1 0,0 1 0,0 0 0,0 0 0,0 0 0,0 0 1,0 0-1,0 0 0,0 0 0,0 0 0,3 16-38,-1 1 0,0 0 0,-2 30 0,0-29 87,0 1 0,1-1 1,5 28-1,11 14 612,-17-59-639,1 0 1,-1 0-1,0 0 1,0 0-1,1-1 1,-1 1-1,1 0 1,-1 0-1,1-1 1,-1 1-1,1 0 1,-1-1-1,1 1 1,0-1-1,-1 1 1,1 0-1,0-1 1,0 1-1,0-1-4,0 0 0,-1 0 0,1 0 1,-1 0-1,1 0 0,0 0 0,-1 0 0,1 0 0,0 0 0,-1 0 0,1 0 0,-1 0 1,1 0-1,0-1 0,-1 1 0,1 0 0,-1 0 0,2-1 0,1-2 16,0 1 0,0-1-1,-1 0 1,1 0 0,3-5-1,-5 8-29,14-22-205,-1 0 0,16-37 0,5-8-195,-17 40 189,0 0 0,2 2 0,29-30 0,-49 55 213,0 0 0,1-1 0,-1 1-1,0 0 1,0 0 0,0 0 0,1 0-1,-1 0 1,0 0 0,0 0 0,1 0 0,-1 0-1,0 0 1,0 0 0,0 0 0,1 0-1,-1 0 1,0 0 0,0 0 0,1 0-1,-1 1 1,0-1 0,0 0 0,0 0-1,1 0 1,-1 0 0,0 0 0,0 0-1,0 1 1,0-1 0,1 0 0,-1 0-1,0 0 1,0 0 0,0 1 0,0-1 0,0 0-1,0 0 1,0 0 0,1 1 0,-1-1-1,0 0 1,0 0 0,0 1 0,0-1-1,4 12 56,-1-6-17,-1 0 1,1 1-1,0-1 0,1-1 0,0 1 1,-1 0-1,2-1 0,-1 0 1,1 0-1,9 8 0,-8-8 42,0 0 0,0-1 0,1 1 0,-1-2 0,1 1 0,0-1 1,1 1-1,-1-2 0,10 3 0,-11-4-50,0 0 0,0-1 0,0 1 0,0-2 0,0 1 1,1 0-1,-2-1 0,1-1 0,0 1 0,0-1 0,0 1 1,0-2-1,-1 1 0,1-1 0,-1 0 0,0 0 0,0 0 1,0 0-1,0-1 0,-1 0 0,1 0 0,-1-1 0,0 1 1,0-1-1,-1 0 0,1 0 0,-1 0 0,0 0 0,0-1 1,-1 1-1,3-10 0,-2 7-100,-1 0 0,0 0-1,0 0 1,-1-1 0,0 1 0,0-10 0,-1 16 39,0 0 0,-1 0 0,1 0-1,0 0 1,0 0 0,-1 0 0,1 0 0,-1 0 0,0 1 0,1-1 0,-1 0 0,0 0 0,0 1 0,0-1 0,0 1 0,-1-1 0,1 1 0,0-1 0,-1 1 0,1-1 0,0 1 0,-1 0 0,0 0-1,1 0 1,-1 0 0,0 0 0,1 0 0,-1 1 0,0-1 0,0 0 0,0 1 0,0 0 0,0-1 0,-2 1 0,-2 0 55,-1-1 0,0 2 0,1-1 1,-1 1-1,1 0 0,-1 0 0,1 1 0,0 0 0,-1 0 0,1 1 1,0-1-1,0 1 0,1 1 0,-1-1 0,1 1 0,-1 0 0,1 0 1,0 0-1,1 1 0,-9 9 0,8-6 64,-1-1 0,1 1 0,1-1 0,-1 2-1,1-1 1,1 0 0,-1 1 0,2 0 0,-1-1 0,1 1 0,0 0 0,1 0 0,0 0-1,0 16 1,2-15-69,0-1-1,1 1 0,0 0 0,0 0 0,1-1 1,0 1-1,1-1 0,0 0 0,1 0 1,-1 0-1,2-1 0,-1 1 0,1-1 1,1-1-1,-1 1 0,1-1 0,0 0 1,1-1-1,0 1 0,9 5 0,-9-8-582,0 0 0,0 0-1,0 0 1,1-1-1,0-1 1,-1 1 0,1-1-1,15 1 1,-21-3 285,-2 0-38,1 1-1,-1-1 1,0 0-1,0 0 1,0 0-1,0 0 1,0 0-1,0 0 1,0 0-1,0-1 1,1 1-1,-1 0 1,0-1-1,0 1 1,0 0-1,0-1 1,0 1-1,0-1 0,1-1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1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725 33 9312,'-23'-8'4192,"28"3"-3616,-5 2-64,10 3-384,-2-5-448,9 2 128,-4-5-1888,5 8 1152</inkml:trace>
  <inkml:trace contextRef="#ctx0" brushRef="#br0" timeOffset="1">13 82 9984,'-12'-24'4512,"24"21"-3936,-2 0-96,3 3-384,12-5 1439,11 5-831,20-8 32,5 5-416,20-5-320,1 5 0,6-2-1632,-14 5 896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1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84 8640,'-4'-6'3904,"64"-10"-3392,-16 8 1344,4 4-1120,25-4 63,1 5-479,5-10-384,-6 10 32,-4-8-1183,-8 6 639,0-1-2912,-15 6 1952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59 9792,'-5'-20'4448,"53"25"-3872,-10-10 896,10 2-929,39-8 129,9 3-384,11 0-128,-6 5-96,11-2-1600,-12 5 833,4 0-3297,-13 5 2208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8128,'-13'-19'3680,"16"11"-3168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5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1023 2976,'-1'-1'186,"0"0"1,-1 0 0,1 0-1,-1 0 1,-15-1 7306,19 4-7347,0 1 0,0-1-1,1 0 1,-1 0 0,1 0-1,-1 0 1,1-1 0,0 1-1,-1-1 1,1 1 0,0-1-1,0 0 1,0 0 0,0 0-1,0-1 1,1 1 0,-1-1 0,0 1-1,0-1 1,0 0 0,0-1-1,0 1 1,5-1 0,4-1 36,-1-1 1,1 0-1,-1-1 1,0 0 0,11-5-1,-10 3-121,-1 0 0,0-1 0,0 0-1,-1-1 1,0 0 0,0 0 0,-1-1 0,0-1-1,14-17 1,-21 24-54,0-1 0,0 1 0,0-1 0,0 1-1,-1-1 1,1 0 0,-1 1 0,0-1 0,0 0 0,0 0 0,-1 0-1,1 0 1,-1-5 0,0 7-18,0 0 0,0 0 0,0 0 0,-1 0 0,1 0 0,-1 0 0,1 0 0,-1 0 1,0 1-1,0-1 0,0 0 0,0 0 0,0 0 0,0 1 0,0-1 0,0 1 0,-3-3 0,2 2-36,-1 0 0,0 0 0,0 0 1,0 0-1,0 0 0,-1 1 0,1-1 0,0 1 0,-5-1 1,1 0-41,-1 1 1,1 0 0,0 0 0,-1 1 0,1 0 0,-1 0 0,1 0 0,-14 4 0,13-2 159,1 1 1,-1 1-1,0-1 0,1 1 1,0 1-1,0 0 0,0-1 0,0 2 1,1-1-1,0 1 0,0 0 0,0 0 1,1 1-1,0 0 0,0 0 0,1 0 1,0 0-1,0 1 0,1 0 0,-5 13 1,5-12-8,0 0 0,1 0 0,0 0 1,1 1-1,0-1 0,0 1 0,1-1 1,0 1-1,1-1 0,0 1 0,0-1 0,1 0 1,0 0-1,1 1 0,0-1 0,0-1 1,10 18-1,-9-20-13,0 0 0,1 0 0,0-1-1,1 0 1,-1 0 0,1 0 0,0 0 0,0-1 0,1 0 0,-1-1 0,1 1 0,0-1 0,-1 0 0,1-1 0,1 0-1,-1 0 1,0 0 0,9 0 0,3 0 27,0-1-1,1-1 1,-1 0-1,0-2 1,32-6-1,-18 1-60,0-1-1,-1-2 0,31-13 0,-42 13-56,-1 0 0,0-2 1,0 0-1,-1-1 0,22-19 0,-18 11 103,0-1 0,-1-1 0,-2 0 0,32-48 0,-50 68-60,0 0 0,0-1-1,0 1 1,-1-1 0,0 0 0,0 1-1,0-1 1,1-6 0,-2 10-18,0-1 1,0 1 0,0-1-1,0 1 1,0-1 0,0 1-1,0-1 1,0 1 0,0-1-1,0 0 1,0 1-1,0-1 1,0 1 0,0-1-1,-1 1 1,1-1 0,0 1-1,0-1 1,-1 1 0,1 0-1,0-1 1,-1 1-1,1-1 1,0 1 0,-1 0-1,1-1 1,-1 1 0,1 0-1,-1-1 1,1 1 0,-1 0-1,1 0 1,-1-1 0,1 1-1,-1 0 1,1 0-1,-1 0 1,1 0 0,-1 0-1,1 0 1,-1 0 0,1 0-1,-1 0 1,0 0 0,-2 0-40,1 0 0,-1 1 0,1-1 0,0 1 0,-1-1 0,1 1 0,-1 0 0,-2 2 0,-3 2-12,1 0 1,1 0-1,-1 1 1,1 0-1,-9 11 0,13-15 46,-51 64-34,-59 96 0,103-148 97,1-2-11,0 1 0,-11 26 0,17-35-3,1 0 0,-1 1 0,1-1 1,0 0-1,0 1 0,1-1 0,-1 1 0,1-1 1,0 1-1,0 0 0,1-1 0,0 1 1,1 7-1,-1-10 2,-1 0 0,1-1 0,0 1 1,0 0-1,-1 0 0,1-1 0,1 1 0,-1-1 0,0 1 1,0-1-1,0 1 0,1-1 0,-1 0 0,1 1 1,-1-1-1,1 0 0,-1 0 0,1 0 0,0 0 0,0 0 1,-1-1-1,1 1 0,0-1 0,0 1 0,0-1 1,0 1-1,0-1 0,0 0 0,-1 0 0,1 0 1,0 0-1,0 0 0,0 0 0,0-1 0,3 0 0,0-1-13,0 1 0,0-1 0,0 0 0,-1-1-1,1 1 1,-1-1 0,0 1 0,0-2 0,0 1-1,0 0 1,0-1 0,-1 1 0,4-6 0,1-2-47,-1-1-1,-1 0 1,10-25 0,9-41-184,23-115-8,-47 188 184,1 0-95,-1 0-1,0 0 0,0-1 1,1-8-1,-2 14 126,0 0 0,0 0 0,0 1 1,0-1-1,-1 0 0,1 0 0,0 0 0,0 0 0,0 0 0,0 0 1,0 0-1,0 0 0,0 0 0,0 0 0,0 0 0,0 0 0,0 0 0,0 0 1,-1 0-1,1 0 0,0 0 0,0 0 0,0 0 0,0 0 0,0 0 1,0 0-1,0 0 0,0 0 0,0-1 0,0 1 0,0 0 0,0 0 0,0 0 1,-1 0-1,1 0 0,0 0 0,0 0 0,0 0 0,0 0 0,0 0 1,0 0-1,0 0 0,0 0 0,0 0 0,0 0 0,0-1 0,0 1 0,0 0 1,0 0-1,0 0 0,0 0 0,0 0 0,0 0 0,0 0 0,0 0 1,0 0-1,0 0 0,0 0 0,0 0 0,0-1 0,0 1 0,0 0 0,0 0 1,0 0-1,0 0 0,0 0 0,0 0 0,0 0 0,1 0 0,-7 8-124,-5 16 60,-24 91-1,-9 22-57,-36 36 450,43-95-54,-19 45 30,-91 178 847,133-280-843,-17 21-1,17-25-560,85-101-1071,-24 29 1122,108-133 132,5-1 54,10-19 229,127-117 1195,-285 314-1347,1 1 0,0 0 0,16-8 0,-29 18-57,0-1 0,0 1 0,1 0 0,-1 0 0,0-1 0,0 1 1,0 0-1,1 0 0,-1 0 0,0 0 0,0-1 0,1 1 0,-1 0 1,0 0-1,1 0 0,-1 0 0,0 0 0,0 0 0,1 0 0,-1 0 0,0 0 1,1-1-1,-1 1 0,0 0 0,1 1 0,-1-1 0,0 0 0,1 0 0,-1 0 1,0 0-1,0 0 0,1 0 0,-1 0 0,0 0 0,0 0 0,1 1 1,-1-1-1,0 0 0,0 0 0,1 0 0,-1 1 0,0-1 0,0 0 0,1 0 1,-1 0-1,0 1 0,0-1 0,0 0 0,0 1 0,0-1 0,1 0 1,-1 0-1,0 1 0,0-1 0,0 1 0,-1 25 53,0-24-50,-32 171 405,23-124-265,-3 2 29,7-31-106,2 0 1,0 0-1,-3 36 0,7-53-21,0-1 0,1 1 0,-1 0 0,0-1 0,1 1 0,0 0-1,-1-1 1,1 1 0,0-1 0,0 1 0,1-1 0,1 3 0,-3-4-32,1 0 0,0 0 1,-1 0-1,1-1 0,0 1 1,0-1-1,0 1 1,0 0-1,-1-1 0,1 1 1,0-1-1,0 0 0,0 1 1,0-1-1,0 0 0,0 0 1,0 1-1,0-1 0,0 0 1,0 0-1,0 0 0,0 0 1,0 0-1,0 0 0,0-1 1,0 1-1,0 0 1,0 0-1,0-1 0,0 1 1,0-1-1,0 1 0,0-1 1,1 0-1,3-2 18,0-1 0,0 0 0,0 0 0,0 0 0,-1-1 0,6-6 1,22-34-130,-24 33 35,67-112-290,-52 82 131,1 2-1,56-69 1,-76 103 135,-2 4 27,0 0 0,0 0 0,0 0 0,0 0 0,0 0 0,0 0 0,1 0 0,-1 1-1,4-3 1,-5 4 54,-1 0-1,0 0 0,0 0 0,1 0 1,-1 0-1,0 0 0,0 0 0,1-1 1,-1 1-1,0 0 0,0 0 1,0 0-1,1 0 0,-1 0 0,0 0 1,0 1-1,1-1 0,-1 0 0,0 0 1,0 0-1,1 0 0,-1 0 0,0 0 1,0 0-1,0 0 0,1 1 0,-1-1 1,0 0-1,0 0 0,0 0 0,0 0 1,1 1-1,-1-1 0,0 0 1,0 0-1,0 0 0,0 1 0,2 9-18,-13 87 458,9-63-369,1-18-35,0 0-1,1 0 1,0 0 0,2 0 0,4 28 0,-5-41-12,1 1 1,-1-1 0,0 1-1,1-1 1,0 1 0,0-1 0,0 0-1,0 0 1,0 0 0,1 0-1,-1 0 1,1-1 0,0 1-1,0-1 1,0 0 0,0 0 0,0 0-1,0 0 1,1 0 0,-1 0-1,1-1 1,-1 0 0,1 0-1,-1 0 1,1 0 0,0 0-1,7-1 1,1 1-50,0-1 0,1-1 0,-1-1 0,0 1 0,0-2 0,0 0-1,14-5 1,1-2-36,-1-1 0,0-1-1,-1-1 1,0-2 0,-1 0-1,-1-1 1,39-36 0,-54 44 79,15-13 134,0-1 0,-1-1 0,27-39 0,-47 59-133,-1 1 0,1 0 0,-1-1 1,0 0-1,0 1 0,0-1 0,-1 0 0,2-3 0,-2 6-14,0-1-1,0 1 1,0 0 0,0-1-1,0 1 1,0 0 0,0 0 0,0-1-1,0 1 1,0 0 0,0-1 0,-1 1-1,1 0 1,0-1 0,0 1 0,0 0-1,0 0 1,0-1 0,-1 1-1,1 0 1,0 0 0,0 0 0,0-1-1,-1 1 1,1 0 0,0 0 0,0 0-1,-1-1 1,1 1 0,-1 0-5,-1 0 1,1 0-1,0 0 1,0 0-1,0 0 0,0 0 1,0 0-1,0 1 1,0-1-1,0 0 1,0 1-1,0-1 0,0 1 1,-1 0-1,-6 3 1,0 1 0,0 1-1,0-1 1,0 1 0,1 1-1,0-1 1,-9 12 0,0 2 89,-21 36 1,28-41-83,-34 59 263,37-62-243,1 0 0,0 1 0,0-1 0,-2 15 0,6-22 6,0-1 0,1 1 0,0-1 0,0 1 0,0 0 0,1-1 0,-1 1 0,1-1 0,2 7 0,-3-9-11,1-1 0,-1 0 0,1 0 1,-1 1-1,1-1 0,-1 0 1,1 0-1,0 0 0,-1 0 1,1 0-1,0 0 0,0 0 1,0 0-1,0 0 0,0 0 1,0 0-1,0-1 0,0 1 1,0 0-1,0-1 0,0 1 1,1-1-1,-1 1 0,0-1 0,0 0 1,1 1-1,-1-1 0,0 0 1,1 0-1,-1 0 0,0 0 1,0 0-1,1 0 0,-1 0 1,0 0-1,3-1 0,1-1-38,0 0-1,0-1 0,0 1 0,-1-1 0,1 0 0,-1-1 1,0 1-1,1-1 0,-1 1 0,-1-1 0,1 0 1,-1-1-1,1 1 0,2-7 0,6-9-239,18-42-1,-26 52 220,53-114-1054,-52 114 754,-3 16 16,-5 20 42,2-22 337,-4 27 8,2 0-1,1 1 1,1-1 0,5 51-1,-3-78 3,0 0 0,0 0-1,0 1 1,1-1-1,-1 0 1,1 0-1,0-1 1,4 7 0,-5-9-24,0 0 1,0 1 0,0-1-1,1 0 1,-1 1 0,0-1 0,0 0-1,1 0 1,-1 0 0,1 0 0,-1 0-1,1-1 1,0 1 0,-1 0-1,1-1 1,0 1 0,-1-1 0,1 1-1,0-1 1,0 0 0,-1 0 0,1 0-1,3 0 1,5-3-24,0 0 1,0-1-1,-1 0 1,0-1-1,1 0 0,-2 0 1,17-13-1,-18 13-44,28-23 121,-1-1-1,59-67 1,-51 50-11,45-51-30,-70 75-83,-1-1 1,24-45-1,-21 25-73,16-49-1,9-52 89,-37 119 47,20-61-2,22-83-168,-37 120 182,8-72 0,-19 115-27,-1 1-64,1 0 0,-1 0 0,1 1 0,-2-1 0,1 0 0,-1-7 0,-3 17-8,1-1 0,1 1 0,-1-1 0,1 1 0,0 0 0,-3 7 0,-6 24 94,1 1 0,-6 42-1,-6 85 81,19-142-99,-28 333 591,28-239-226,11 125-1,-7-234-339,-1 2 23,1 0 0,4 16-1,-4-23-45,0 1 0,0-1 0,0 1 0,0-1 0,0 0 0,1 1 0,-1-1 0,1 0 0,0 0 0,-1 0 0,1 0-1,0 0 1,4 2 0,-6-3-17,1-1 0,0 0 0,-1 1 0,1-1 0,0 0 0,0 0 0,0 0 0,-1 1 0,1-1 0,0 0 0,0 0 0,-1 0 0,1 0 0,0-1 0,0 1 0,0 0 0,-1 0 0,1 0 0,0 0 0,0-1 0,-1 1 0,1 0-1,0-1 1,-1 1 0,1-1 0,0 1 0,-1-1 0,1 1 0,-1-1 0,1 1 0,0-2 0,22-26-135,-17 19 81,89-132-956,-76 115 887,-3 3-45,1 1 0,34-34 0,-36 46-5,-15 10 167,1 0-1,-1-1 0,0 1 1,0 0-1,0 0 0,0 0 0,1 0 1,-1 0-1,0 0 0,0 0 1,0 0-1,1 0 0,-1 0 1,0 0-1,0 0 0,0 0 1,1 0-1,-1 0 0,0 0 0,0 0 1,0 0-1,0 0 0,1 1 1,-1-1-1,0 0 0,0 0 1,0 0-1,0 0 0,1 0 1,-1 0-1,0 0 0,0 1 0,0-1 1,0 0-1,0 0 0,0 0 1,0 0-1,1 1 0,-1-1 1,0 0-1,0 0 0,0 0 1,0 1-1,0-1 0,0 0 0,0 0 1,0 11-9,-1-10 22,-12 68 602,7-43-370,-3 39 0,8-56-213,1 0 1,0-1-1,1 1 1,-1 0-1,2-1 1,-1 1 0,1-1-1,5 14 1,-6-20-4,0 1 0,0-1 1,1 0-1,-1 1 0,0-1 0,1 0 1,-1 0-1,1 0 0,0 0 0,0 0 1,0 0-1,0 0 0,0-1 1,0 1-1,0-1 0,0 0 0,1 1 1,-1-1-1,0 0 0,1 0 1,-1-1-1,1 1 0,-1 0 0,1-1 1,0 1-1,3-1 0,2-1-24,0 0 1,0 0-1,0-1 0,0 0 0,0 0 0,0-1 1,-1 0-1,0 0 0,1-1 0,-1 0 0,0 0 1,-1-1-1,10-7 0,3-5-141,-1 0 0,-1-1-1,17-24 1,4-14-7,-5 6-490,-33 50 630,0 0-1,0 0 1,0 0 0,0 0-1,0 1 1,0-1-1,0 0 1,0 0-1,0 0 1,0 0-1,0 0 1,0 0 0,0 0-1,0 0 1,0 0-1,0 0 1,0 0-1,0 0 1,0 0-1,0 0 1,0 0 0,0 0-1,0 0 1,0 0-1,0 0 1,0 0-1,0 0 1,0 0-1,0 0 1,0 0 0,0 0-1,0 0 1,0 0-1,0 0 1,0 0-1,0 0 1,0 0-1,0 0 1,0 0 0,0 0-1,0 0 1,0 0-1,0 0 1,0 0-1,0 0 1,1 0-1,-1 0 1,0 0 0,-2 7-196,-3 13 66,-4 10 327,1 1 0,2 1 0,1 0 0,-2 47 0,7-70-144,1-1 0,-1 1 0,1-1 0,4 14 0,-5-19 1,1-1 0,0 1 0,0-1 0,0 1 0,0-1 1,1 0-1,-1 0 0,1 1 0,-1-1 0,1 0 0,0 0 0,0 0 0,0-1 0,0 1 1,0 0-1,0-1 0,0 1 0,5 1 0,-5-2-22,0-1 0,0 1 0,0-1 0,-1 0 0,1 0 0,0 0 0,0 0-1,0 0 1,0 0 0,-1 0 0,1 0 0,0-1 0,0 1 0,0-1 0,-1 1 0,1-1 0,0 0 0,-1 0 0,1 0 0,0 0 0,-1 0 0,1 0 0,-1 0 0,0 0-1,1-1 1,-1 1 0,2-3 0,2-2-22,0-1 0,0 1-1,-1-1 1,0 0 0,4-12 0,2-7-94,-2 0 0,0 0 1,-2-1-1,-1 0 0,2-55 1,-6 78 59,-1-1 0,-1 0 1,1 1-1,-1-1 1,1 1-1,-1-1 0,-1 1 1,1-1-1,-1 1 1,1 0-1,-4-6 0,3 8 18,0-1-1,0 1 0,0 0 0,0 0 0,0 0 1,0 1-1,-1-1 0,1 0 0,-1 1 0,1-1 1,-1 1-1,0 0 0,1 0 0,-1 0 0,0 0 1,0 1-1,1-1 0,-4 1 0,1-1 31,0 1 0,0-1 0,0 1 0,0 1 0,1-1 0,-1 1 0,0 0 0,0 0 0,0 0 0,-4 2 0,91-28 122,-53 16-107,0 2 0,0 1 0,1 1 0,51-2 0,-76 7-29,0 0 1,-1 0-1,1 1 1,0 0-1,-1 0 1,1 0 0,0 0-1,-1 1 1,1-1-1,6 5 1,-9-5 7,0 1 0,0-1 0,-1 0 0,1 1 0,-1 0 0,1-1 0,-1 1 0,1 0 0,-1 0 0,0 0 0,0 0 0,0 0 0,0 0 0,0 0 0,0 0 0,-1 0 0,1 0 0,-1 1 0,1-1 0,-1 0 0,0 0 0,0 1 0,0-1 0,0 4 0,-3 8 57,0-1-1,-1 1 1,0 0-1,-1-1 0,-1 0 1,-9 17-1,-11 28 133,25-53-30,7-7-105,52-33-372,-31 17 86,40-19 1,-57 33 214,0 0 0,0 0 0,1 1 0,0 0 1,-1 1-1,1 0 0,22-1 0,-27 4 56,0-1-1,1 1 0,-1 0 1,0 1-1,0 0 1,0-1-1,0 2 0,-1-1 1,1 1-1,-1 0 1,1 0-1,-1 1 0,0-1 1,0 1-1,6 6 0,6 8 51,0 0 0,22 34 0,-15-20-214,10 10-1298,-13-18-2408,-61-23-11395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5:4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2 3968,'-8'0'1385,"7"0"-1311,1-1 0,0 1 0,0 0-1,-1 0 1,1 0 0,0 0 0,-1 0 0,1 0-1,0 0 1,0 0 0,-1 0 0,1 0-1,0 0 1,-1 0 0,1 0 0,0 0 0,0 0-1,-1 0 1,1 0 0,0 1 0,0-1-1,-1 0 1,1 0 0,0 0 0,0 0 0,-1 1-1,1-1 1,0 0 0,0 0 0,0 0-1,-1 1 1,1-1 0,0 0 0,0 0 0,0 0-1,0 1 1,0-1 0,0 0 0,-1 1-1,1-1 1,0 0 0,0 0 0,0 1 0,0-1-1,0 0 1,0 0 0,0 1 0,0-1-1,0 0 1,0 1 0,0-1 0,0 0 0,1 1-1,-3 8 552,2-1-272,-1 0 0,2 16 0,0-1-62,0-6-58,1 0 0,1-1-1,6 23 1,-2-7-50,9 51 413,-3 0-1,2 163 1,-15-238-458,0 1 1,0-1-1,-1 1 1,-4 15 0,4-22-72,0 0 1,0 1-1,0-1 1,0 0-1,0 0 1,0 1 0,-1-1-1,1 0 1,0 0-1,-1 0 1,0-1 0,0 1-1,1 0 1,-1-1-1,0 1 1,0-1-1,0 1 1,-1-1 0,1 0-1,-4 2 1,-2-1 16,0 0 1,0 0 0,0-1-1,0 0 1,0 0 0,0-1-1,0 0 1,0-1 0,0 0-1,1 0 1,-9-2 0,2-1 4,1-1 0,-1 0 1,1-1-1,1-1 0,-17-10 1,23 14-235,1-1 1,-1 0-1,1 0 1,0 0-1,0 0 1,0-1-1,1 0 1,0 0-1,-7-10 1,11 14-19,0 0 0,0 0 1,0 1-1,0-1 0,0 0 1,0 0-1,0 1 0,0-1 1,0 0-1,0 0 0,1 1 1,-1-1-1,0 0 0,1 0 1,-1 1-1,0-1 0,1 0 1,-1 1-1,1-1 0,-1 1 1,1-1-1,-1 0 0,1 1 1,-1-1-1,2 0 0,16-11-3303,-1 8 1706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0 6144,'-8'0'2784,"-2"17"-2432,2-6 2144,-2 5-1440,-16 4 640,0 2-992,-10 9 352,6 8-609,-4-3 193,8-6-384,-5-2 64,8-5-192,2-7-640,11 0 288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43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90 8224,'-16'-51'3712,"32"43"-3200,2 0-736,4 5 32,17-8-2528,10 3 1504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819 163 9376,'0'-8'4256,"56"4"-3680,-29 0-1536,4 4 416,2-4-1408,7 8 1120</inkml:trace>
  <inkml:trace contextRef="#ctx0" brushRef="#br0" timeOffset="1">0 86 12288,'4'-16'5567,"122"20"-4831,-65-8-192,0 0-448,38-7-96,-8 3-32,34-8 32,-8 8 0,5-6-3967,-13 6 2175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217 603 1664,'-4'-6'621,"4"6"-504,-1-1 0,0 0 0,1 1-1,0-1 1,-1 0 0,1 0 0,-1 1 0,1-1 0,0 0 0,0 0 0,-1 0-1,1 1 1,0-1 0,0 0 0,0 0 0,0-1 0,0 0 93,-1-1 1,1 1-1,-1 0 0,1 0 0,-1 0 1,0 0-1,0 0 0,0 0 1,0 0-1,0 0 0,0 0 1,-1 0-1,1 0 0,-1 1 1,1-1-1,-1 0 0,1 1 1,-1 0-1,0-1 0,0 1 1,0 0-1,0 0 0,0 0 1,0 0-1,0 0 0,0 0 0,0 1 1,0-1-1,-1 1 0,1-1 1,0 1-1,0 0 0,-1 0 1,1 0-1,0 0 0,0 0 1,0 1-1,-4 0 0,-5 4 117,-1 0 0,2 1 0,-1 0 0,1 0 0,0 1 0,-13 11 0,18-13-274,0 0 1,0 0-1,0 0 0,1 1 0,0 0 1,0 0-1,0 0 0,1 0 0,0 0 1,0 1-1,0-1 0,-1 9 1,3-12-32,1-1 1,-1 0-1,1 1 1,0-1 0,0 0-1,0 1 1,0-1 0,1 0-1,-1 1 1,0-1-1,1 0 1,0 0 0,0 1-1,-1-1 1,1 0 0,1 0-1,-1 0 1,0 0 0,0 0-1,1 0 1,-1-1-1,1 1 1,-1 0 0,1-1-1,0 1 1,0-1 0,0 1-1,0-1 1,0 0-1,0 0 1,0 0 0,0 0-1,4 1 1,-3-1 54,1 0 0,-1 0-1,0 0 1,1-1 0,-1 1 0,1-1-1,-1 0 1,1 0 0,-1 0 0,1-1 0,-1 1-1,1-1 1,-1 0 0,1 0 0,-1 0-1,0 0 1,0-1 0,1 1 0,-1-1 0,0 0-1,4-3 1,-5 3-69,-1 0 0,1-1 0,-1 1 0,0-1 0,1 1 0,-1-1 0,0 0 0,-1 1 0,1-1 0,0 0 0,-1 0 0,1 1 0,-1-1 0,0 0 0,0 0 0,0 0 0,0 1 0,-1-1 0,1 0 0,-1 0 0,-1-2 0,-1-9-130,-1 1 1,0 1 0,-8-16 0,12 28 120,-4-7-109,1-1-1,-1 1 1,-7-9-1,11 16 97,0 0-1,0-1 1,0 1-1,-1 0 1,1 0-1,0 0 1,0 0-1,0-1 1,-1 1-1,1 0 1,0 0-1,0 0 1,0-1-1,0 1 1,0 0-1,-1 0 1,1-1-1,0 1 1,0 0-1,0 0 1,0-1-1,0 1 1,0 0-1,0 0 1,0-1-1,0 1 1,0 0-1,0 0 1,0-1-1,0 1 1,0 0-1,0 0 1,0-1-1,0 1 1,1 0-1,-1 0 1,0-1-1,0 1 1,0 0-1,0 0 1,0-1-1,1 1 1,-1 0-1,0 0 1,0 0-1,0 0 1,1-1-1,-1 1 1,0 0-1,0 0 1,0 0-1,1 0 1,12-2-503,0 3 654,-1 0 1,1-2-1,0 1 0,0-2 0,-1 1 1,1-2-1,23-7 0,-20 4-5,-1-1 0,0-1 0,0 0 0,0-1 0,-1 0 0,0-2 0,-1 1-1,0-2 1,-1 0 0,15-18 0,2-7 31,-1-1 0,-2-1 1,-1-1-1,26-62 0,-40 80-227,-2-1 0,0 0 0,-2 0 0,7-34 0,-13 51-172,-4 24-605,-6 77 649,-24 239 10,32-320 171,-48 364 252,-18-102 468,62-259-478,-1-1-1,0-1 0,-1 1 1,-12 18-1,17-31-160,1 0 1,-1-1-1,0 1 0,1 0 0,-1-1 1,-1 1-1,1-1 0,0 0 1,-1 0-1,1 0 0,-1 0 0,1 0 1,-1 0-1,0-1 0,0 1 0,-5 1 1,7-3-51,0 1 1,0-1 0,0 0-1,0 0 1,0 0 0,-1 1-1,1-1 1,0-1 0,0 1 0,0 0-1,0 0 1,-1 0 0,1 0-1,0-1 1,0 1 0,0-1-1,0 1 1,0-1 0,0 1-1,0-1 1,-1 0 0,0-1-9,0 0-1,1 0 1,-1 0 0,1 0 0,-1 0-1,1 0 1,0 0 0,0 0 0,-2-5-1,1 0-56,-1-1-1,2 1 0,-1-1 1,1 0-1,0-12 0,2-1 8,1 1 0,0 0 0,2 1 0,1-1 0,0 1 0,1 0-1,1 0 1,1 0 0,0 1 0,2 0 0,0 1 0,1 0 0,1 1 0,0 0-1,1 0 1,1 2 0,0 0 0,1 0 0,24-16 0,-27 22-199,0 1 0,0 1 1,22-8-1,17-1-3317,-47 14 2960,1 1 0,-1-1 0,1 1 0,-1 0 0,1 0 0,-1 1 0,1-1 0,-1 1 0,1 0 0,6 2 0,20 8-2200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9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5 804 3328,'-5'3'1795,"16"-6"329,18-8 794,-8 0-2105,-1-2 1,0-1-1,21-18 1,-9 7-473,33-28-92,-3-4 1,-3-1 0,-2-4 0,-3-1-1,64-98 1,-110 149-173,-1-1-1,9-19 1,-13 16 18,-3 16-96,0 0 1,0 0-1,0 0 1,0 0-1,0 0 1,0 0-1,0-1 1,0 1-1,0 0 1,0 0-1,0 0 1,0 0-1,0 0 1,0 0-1,0 0 1,0 0-1,0 0 1,0 0-1,-1 0 1,1 0 0,0 0-1,0 0 1,0 0-1,0 0 1,0 0-1,0 0 1,0 0-1,0 0 1,0 0-1,0 0 1,0 0-1,0 0 1,-1 0-1,1 0 1,0 0-1,0 0 1,0 0-1,0 0 1,0 0-1,0 0 1,0 0-1,0 0 1,0 0-1,0 0 1,0 0-1,0 0 1,0 0-1,0 0 1,-1 0-1,1 0 1,0 0-1,0 0 1,0 0-1,0 0 1,0 1-1,0-1 1,0 0-1,-8 11-33,-16 33 12,-23 58 1,-11 53 266,51-134-149,0 0 0,1 0 0,1 1 0,1 0 0,-2 33 0,6-51-63,0 1-1,1-1 1,-1 0 0,1 1-1,0-1 1,0 0-1,0 0 1,1 0-1,-1 0 1,1 0 0,0 0-1,4 5 1,-5-7 13,1 1 0,0-1 0,1 0 0,-1 0 0,0 0 0,1 0 0,-1 0 1,1-1-1,-1 1 0,1-1 0,0 1 0,0-1 0,-1 0 0,1 0 0,0 0 0,0-1 0,6 2 0,-2-2 1,1-1-1,0 1 0,-1-1 0,1 0 0,-1-1 0,0 0 0,1 0 0,-1 0 0,0-1 0,0 0 0,0 0 1,-1-1-1,11-8 0,-6 5-25,-2-1 0,1 0 0,-1-1 0,-1 0 0,1 0 0,-1-1 0,9-16 0,40-79 121,-48 86-106,105-197 114,59-54 1263,-192 306-1463,2 1 1,-19 63-1,-87 312 1644,84-262-831,35-140-325,5-21-801,5-3 119,0 0 0,2 0 0,-1 1 0,1 0 0,1 1 0,0 0 0,19-19 0,-26 29 176,1-1 0,0 0 1,-1 1-1,1-1 0,0 1 1,0 0-1,1 0 0,-1 0 1,0 1-1,1-1 0,-1 1 1,5-1-1,-7 1 42,1 1 0,0 0 0,0 0 0,0 0 0,0 0 0,0 0 0,-1 1-1,1-1 1,0 0 0,0 1 0,0-1 0,-1 1 0,1 0 0,0 0 0,-1 0 0,1 0 0,-1 0 0,1 0 0,-1 0 0,1 0 0,-1 0 0,0 1 0,1-1 0,-1 1 0,2 2-1,1 1 64,7 12 353,1-1 0,25 25 0,-31-36-314,-1-1 0,1 1 1,0-1-1,0 0 0,1-1 1,-1 0-1,1 0 1,-1 0-1,1-1 0,0 0 1,11 2-1,-6-1 80,1-2-1,0 0 1,0 0-1,0-1 1,0-1-1,24-4 1,-32 4-139,-1 0 1,1 0 0,0-1 0,-1 1 0,1-1 0,-1-1 0,0 1 0,0 0 0,0-1 0,0 0 0,0 0 0,0 0-1,-1-1 1,1 1 0,-1-1 0,0 0 0,0 1 0,-1-2 0,1 1 0,-1 0 0,3-7 0,-3 6-94,-1 1 0,1-1 1,-1 0-1,-1 0 0,1 1 1,-1-1-1,0 0 1,0 0-1,0 0 0,-1-6 1,1 10 56,0 1-1,0-1 1,0 1 0,-1-1 0,1 1 0,0 0 0,0-1 0,0 1 0,0-1 0,0 1-1,-1-1 1,1 1 0,0 0 0,0-1 0,-1 1 0,1 0 0,0-1 0,-1 1-1,1 0 1,0-1 0,-1 1 0,1 0 0,0 0 0,-1-1 0,1 1 0,-1 0 0,1 0-1,-1 0 1,1 0 0,0-1 0,-1 1 0,1 0 0,-1 0 0,1 0 0,-1 0-1,1 0 1,-1 0 0,1 0 0,0 0 0,-1 0 0,1 1 0,-1-1 0,1 0 0,-1 0-1,1 0 1,0 0 0,-1 1 0,1-1 0,-1 0 0,1 0 0,0 1 0,-1-1-1,0 1 0,0 0-1,0 0 0,0 0 1,0 0-1,0 0 0,0 0 0,0 0 1,1 1-1,-1-1 0,0 0 1,1 0-1,-1 1 0,1-1 1,-1 0-1,1 1 0,0 2 0,0-1 53,0 1 0,0 0 0,1-1 0,-1 1 0,1-1-1,0 1 1,0-1 0,0 1 0,1-1 0,-1 1-1,1-1 1,0 0 0,4 6 0,-1-4-13,0 0-1,0 0 1,0-1-1,1 1 1,0-1 0,8 5-1,-4-4-370,-1-1 0,1 1 0,0-2-1,0 1 1,0-2 0,15 3 0,-2-2-3925,42 0 1,-43-2-65,-3 3 1461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49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49 105 7040,'-43'-16'3200,"38"8"-2752,10 5 1280,3 3-1024,22-8 992,5 0-992,39-7 287,8 7-607,9-3-192,-4 3-128,-1-3-1631,-8 6 863,4 2-4512,-13 6 2912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56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272 961 3648,'-1'-1'220,"0"1"0,0-1 0,1 1 0,-1-1-1,0 1 1,0-1 0,0 1 0,0 0 0,0-1 0,1 1 0,-1 0 0,0 0 0,0 0 0,0 0-1,0 0 1,0 0 0,-1 0 0,-14-3 4488,12 1-4417,1 0 1,0 0-1,0-1 0,0 1 0,0-1 0,0 0 1,1 1-1,-1-1 0,-2-5 0,-18-34 664,8 6-693,1 0 0,2-1 0,-13-72 0,-3-121-318,27 211 40,1 1-1,0-1 1,1 1 0,1-1 0,7-27-1,-6 35-22,1-1 0,0 1-1,0 0 1,1 1 0,1-1-1,0 1 1,0 0 0,1 0 0,15-16-1,-21 25 35,8-9-29,1 1-1,0 0 0,0 1 0,14-10 0,-22 17 13,1-1 0,-1 1 0,0 0 0,1-1 0,-1 1 0,1 0 0,0 1 0,-1-1 0,1 0 0,0 1 0,0-1 0,-1 1 0,1 0 0,0 0 0,0 0 0,-1 0 0,1 1 0,0-1 0,0 1 0,-1 0 0,1 0 0,-1-1 0,1 2 0,0-1 0,-1 0 0,0 0 0,4 3 1,-1 0 29,-1 1 1,1 0 0,-1 0 0,0 0 0,0 0 0,0 0 0,-1 1 0,0 0 0,0 0 0,0 0 0,-1 0 0,0 0 0,0 0 0,1 11 0,1 9 16,-2 0 0,-1 37 0,-1-51-5,-12 224 374,5-180-291,-3 0 1,-22 74-1,-51 112 558,32-119-186,39-99-214,-1 0 1,-28 38-1,39-60-266,-4 6 165,0 0-1,-1 0 1,0-1 0,-8 7 0,13-13-127,1 0 0,-1 0 0,0 0-1,0 0 1,1 0 0,-1 0 0,0 0 0,0-1 0,0 1 0,0-1-1,-3 1 1,3-1-40,1 0 0,0 0 0,0 0-1,-1-1 1,1 1 0,0 0 0,0-1-1,0 1 1,0-1 0,0 1 0,0-1-1,0 1 1,-1-1 0,2 0 0,-1 1 0,0-1-1,0 0 1,0 0 0,0 0 0,0 0-1,0-1 1,-1-1-23,1 1 0,-1-1 0,1 0 0,0 0 0,-1 0 0,1 0 1,1 0-1,-1 0 0,0 0 0,1 0 0,0 0 0,-1 0 0,1 0 0,1 0 0,-1 0 0,0 0 0,2-4 0,0-2-27,0 1-1,1 0 0,0 0 0,0 0 1,10-14-1,-1 4-13,0 1 0,2 0 1,0 1-1,1 1 0,1 0 1,0 1-1,29-19 0,302-166-531,-278 164 563,2 3 0,102-31-1,-165 61 50,-6 1-6,1 0-1,0 0 1,-1 0 0,1 1-1,0-1 1,0 1 0,0 0-1,2 0 1,-4 0-6,-1 0 0,0 0 0,0 0 0,1 0 1,-1 0-1,0 0 0,0 0 0,0 0 0,1 0 0,-1 0 0,0 1 0,0-1 0,1 0 0,-1 0 0,0 0 1,0 0-1,0 0 0,1 0 0,-1 1 0,0-1 0,0 0 0,0 0 0,0 0 0,0 1 0,1-1 0,-1 0 1,0 0-1,0 0 0,0 1 0,0-1 0,0 0 0,0 0 0,0 1 0,0-1 0,0 0 0,0 0 0,0 1 0,0-1 1,0 0-1,0 0 0,0 0 0,0 1 0,0-1 0,0 0 0,0 0 0,0 1 0,0-1 0,0 0 0,-1 0 1,1 0-1,0 1 0,0-1 0,0 0 0,-10 12 2,8-10-4,-34 38 241,23-27-125,0 1 1,1 0 0,1 1-1,1 0 1,-11 19-1,20-33-85,1 0 0,-1 0-1,1 0 1,-1 0-1,1 0 1,-1 1 0,1-1-1,0 0 1,-1 0-1,1 1 1,0-1 0,0 0-1,0 0 1,0 0-1,0 1 1,0-1 0,0 0-1,1 0 1,-1 1-1,0-1 1,1 0 0,-1 0-1,1 0 1,0 2-1,0-2 12,0 0 0,1 0 0,-1 0-1,0 0 1,1 0 0,-1 0-1,1-1 1,-1 1 0,1-1 0,-1 1-1,1-1 1,-1 1 0,1-1-1,0 0 1,2 1 0,6-1 104,0 0 0,0-1 0,1 0 0,14-3 0,-19 3-103,0-1 0,0 1 0,0-1 0,0 0 1,-1 0-1,1-1 0,0 0 0,-1 0 0,0 0 0,1 0 0,-1-1 0,-1 0 0,1 0 1,4-5-1,-8 7-50,1 0 0,-1 1 0,0-1 0,0 0 0,0 0 0,0 0 0,0 0 1,0 0-1,-1 0 0,1 0 0,-1-1 0,0 1 0,1 0 0,-1 0 0,0 0 0,0-3 0,-1 1-42,1 0 0,-1 0 0,0-1 0,-1 1 0,1 0 0,-1 0 0,-3-7 0,-2 1-59,1 0 1,-1 1-1,-1 0 0,0 0 0,-12-11 1,9 12 38,0 0 1,-1 1-1,1 0 1,-1 1-1,0 0 1,-1 1-1,0 1 0,1 0 1,-27-5-1,32 8 24,1 0 33,11 4 76,4 0 16,-1-1-1,1 1 1,0-2-1,0 1 1,0-1-1,0 0 1,12-1-1,12 1 249,-11 1-149,0-1-1,0 0 0,-1-2 1,1-1-1,0 0 1,29-8-1,-43 7-139,0 0-1,-1 0 0,0-1 0,1 0 1,-1 0-1,-1 0 0,1-1 0,-1 0 0,1-1 1,-2 1-1,10-12 0,3-6 19,28-49 0,-32 49-52,16-31-40,10-16 27,-34 62-25,0 0 0,0 0 0,0 1 0,1 0 0,0 0 0,10-6 0,-17 12 33,1 1-1,0-1 0,0 1 0,0-1 1,-1 0-1,1 1 0,0 0 0,0-1 1,0 1-1,0-1 0,0 1 0,0 0 1,0 0-1,0 0 0,0 0 0,0-1 1,0 1-1,0 0 0,0 1 0,0-1 1,-1 0-1,1 0 0,0 0 0,0 1 1,0-1-1,0 0 0,0 1 1,0-1-1,0 0 0,0 1 0,-1 0 1,1-1-1,0 1 0,0-1 0,-1 1 1,1 0-1,0 0 0,-1-1 0,1 1 1,0 0-1,-1 0 0,1 1 0,2 5 5,0-1 0,0 1 0,-1 0 0,3 12 0,-4-16-9,9 49 66,-2 0 1,-2 1-1,-1 65 0,-5-107-3,-1-1 0,0 1-1,0 0 1,-1-1 0,-1 1 0,-4 13-1,6-21-27,0 0 0,-1 0-1,1 0 1,-1 0 0,1 0-1,-1 0 1,0 0 0,0 0-1,-1-1 1,1 1 0,0-1-1,-1 1 1,1-1 0,-1 0-1,0 0 1,0 0 0,0-1-1,0 1 1,0-1 0,0 1-1,0-1 1,-1 0 0,-2 0-1,3-1-37,0 0-1,1 0 1,-1 0 0,0-1-1,1 1 1,-1-1-1,0 0 1,1 0-1,-1 0 1,1 0 0,-1 0-1,1 0 1,0-1-1,0 1 1,-5-4-1,-2-4-370,-18-18 0,20 19 255,-14-8-398,11 13 80,9 3 436,1 0-1,0 0 0,0 0 0,0 0 0,-1 0 1,1 0-1,0 0 0,0 0 0,0 0 1,-1 1-1,1-1 0,0 0 0,0 0 0,0 0 1,0 0-1,-1 0 0,1 0 0,0 1 0,0-1 1,0 0-1,0 0 0,0 0 0,0 1 1,0-1-1,-1 0 0,1 0 0,0 0 0,0 1 1,0-1-1,0 0 0,0 0 0,0 0 1,0 1-1,0-1 0,0 0 0,0 1 0,1 0-28,-1 1-1,0 0 1,1-1-1,0 1 0,-1-1 1,1 1-1,0 0 1,0-1-1,0 0 0,0 1 1,0-1-1,0 1 0,0-1 1,2 2-1,21 15-48,-13-13 112,0 0 0,0 0 0,0-1 0,1-1 0,23 4 0,64 3 136,60-6 40,-119-5 4,79-13 0,-102 11-141,-1-1-1,1-1 1,-1 0 0,0-2 0,-1 0-1,1 0 1,23-17 0,-33 20-42,0-1 1,0 1 0,0-1-1,-1 0 1,0-1-1,0 1 1,-1-1-1,1 0 1,-1 0-1,0-1 1,-1 1-1,0-1 1,0 0 0,0 0-1,-1 0 1,0 0-1,0 0 1,-1 0-1,0-1 1,1-9-1,-3 9-64,1 0 0,-1 1-1,0-1 1,0 0-1,-1 1 1,-5-14 0,5 17-4,1 0 0,-1 0 0,0 0 0,-1 1 0,1-1 0,-1 1 0,1 0 1,-1 0-1,0 0 0,0 0 0,0 0 0,-1 0 0,-5-3 0,8 6 26,-1-1 0,1 0 1,-1 1-1,1-1 0,-1 1 0,1 0 0,-1 0 0,1 0 0,-1-1 0,1 1 0,-1 0 0,1 1 0,-1-1 0,1 0 0,-1 0 0,1 1 0,-1-1 0,1 1 0,-1-1 0,1 1 1,-1 0-1,1-1 0,0 1 0,0 0 0,-1 0 0,1 0 0,0 0 0,0 0 0,0 0 0,0 0 0,0 1 0,-1 1 0,-4 5-7,1 0 1,0 0-1,-7 17 0,11-23 30,-4 11 19,0 0-1,0 0 1,1 1-1,1-1 0,1 1 1,0 0-1,0-1 1,1 21-1,1-28 7,1 0 0,-1 0 0,1-1 0,0 1 0,0 0 0,1-1 0,0 1 0,0-1 0,0 1 0,1-1 0,0 0 0,0 0 0,0 0 1,0 0-1,1 0 0,0-1 0,0 0 0,0 0 0,0 0 0,1 0 0,-1 0 0,9 4 0,-7-6 19,0 1 1,0-1 0,0-1-1,0 1 1,1-1 0,-1 0 0,0 0-1,1-1 1,-1 0 0,0 0-1,13-2 1,-6 0 67,1-1 0,-1 0 0,1-1 0,18-9 0,-14 4-56,0-1 1,0 0-1,-1-2 0,0 0 0,-1-1 0,23-24 0,75-99-224,-94 111 165,-15 19 17,-1 0-81,0 0 0,0 0 0,1 1 0,0 0 0,0 0 0,0 0 0,1 1 0,0-1 0,10-5 0,-16 10 58,1 0 1,-1 0 0,1 0 0,-1-1 0,1 1-1,0 0 1,-1 0 0,1 0 0,-1 0 0,1 0-1,-1 0 1,1 0 0,0 0 0,-1 0 0,1 0-1,-1 0 1,1 0 0,-1 1 0,1-1 0,0 0-1,-1 0 1,1 1 0,-1-1 0,1 0 0,-1 1-1,0-1 1,1 0 0,-1 1 0,1-1 0,-1 1-1,0-1 1,1 0 0,-1 1 0,0-1 0,1 1-1,-1-1 1,0 1 0,0 0 0,1-1 0,-1 1-1,0 0 1,1 3-16,0 1-1,-1-1 1,1 0-1,-1 8 1,0-5-11,1 59 91,-15 115-1,14-175-60,-75 449 201,65-417 319,-2 0 0,-26 60 1,29-83 126,9-15-638,0 0-1,0 1 1,0-1-1,-1 0 1,1 0-1,0 0 1,0 0-1,0 0 1,0 0-1,0 0 1,0 0 0,0 0-1,0 0 1,-1 0-1,1 0 1,0 0-1,0 0 1,0 0-1,0 0 1,0 0-1,0 0 1,-1 0-1,1 0 1,0 0-1,0 0 1,0 0-1,0 0 1,0 0-1,0 0 1,-1 0-1,1 0 1,0 0-1,0 0 1,0 0-1,0 0 1,0-1-1,0 1 1,0 0-1,0 0 1,0 0-1,0 0 1,-1 0-1,1 0 1,0 0-1,0 0 1,0-1-1,0 1 1,0 0-1,0 0 1,0 0-1,0 0 1,0 0-1,0 0 1,0-1-1,0 1 1,0-4 5,-1 0 0,1-1-1,0 1 1,1 0 0,-1-1 0,2-5 0,41-178-539,26-8 261,-65 183 251,78-197-314,-81 208 328,43-118-236,-32 92 129,1 1 1,18-27-1,-28 49 71,1 0 0,-1-1 1,1 1-1,1 0 0,-1 1 0,1-1 0,0 1 0,10-7 0,-14 10 29,0 1 0,0-1 0,0 1-1,0-1 1,0 1 0,0 0 0,0-1 0,0 1 0,0 0-1,0 0 1,1 0 0,-1 0 0,0 0 0,0 0 0,0 0-1,0 0 1,1 0 0,-1 0 0,0 1 0,0-1 0,0 0 0,1 2-1,0-1 1,0 0-1,0 0 0,0 1 1,-1-1-1,1 1 1,-1 0-1,1-1 0,-1 1 1,0 0-1,0 0 0,1 2 1,2 4 44,-1 0-1,0 0 1,0 0 0,-1 0 0,1 10 0,-1 3 2,0-1 0,-2 0 1,-1 0-1,0 0 0,-2 1 1,-8 33-1,9-45 37,-1 0 0,0 0 0,-1 0 1,-6 10-1,8-15-1,0 0 0,-1-1 0,1 1 0,-1-1 0,0 1 0,0-1-1,-1 0 1,1 0 0,0-1 0,-8 6 0,10-8-82,0 1 0,0-1 1,0 0-1,1 1 0,-1-1 0,0 0 0,0 1 0,0-1 0,0 0 0,0 0 0,0 0 0,0 0 0,0 0 0,0 0 0,0 0 0,1 0 0,-1 0 0,0 0 1,0 0-1,0-1 0,0 1 0,0 0 0,0-1 0,0 1 0,1-1 0,-1 1 0,0-1 0,0 1 0,1-1 0,-1 0 0,0 1 0,1-1 0,-1 0 1,0 1-1,1-1 0,-1 0 0,1 0 0,-1 1 0,1-1 0,-1-2 0,1 2-25,-1-1-1,1 1 1,-1 0 0,1-1 0,0 1 0,0 0-1,0-1 1,0 1 0,0-1 0,0 1-1,0 0 1,0-1 0,0 1 0,1-1-1,-1 1 1,1 0 0,-1-1 0,1 1 0,-1 0-1,1 0 1,0-1 0,0 1 0,-1 0-1,1 0 1,0 0 0,1-1 0,3-1-56,1 0-1,-1 0 1,1 0 0,-1 1 0,1 0 0,11-3 0,38-5-58,-51 10 137,26-5 65,-1-1 0,1-2-1,39-15 1,-53 16 11,-1 0 0,1-1 1,-2-1-1,1 0 0,-1-1 0,-1 0 0,19-18 0,-2-7 152,-1-2-1,45-75 1,-69 103-163,11-19-8,-1 0-1,-2-1 1,14-41 0,15-92-170,-39 149 60,0 0 0,-1 0 0,-1 0 0,0 0 0,-2-25 0,-1 33-29,-1 7 56,0 5-9,-5 26 203,-6 54 0,9-52-167,-8 87 272,5-30-108,-18 165 491,25-237-378,2-15-185,3-12-47,0 0-147,-1 0-1,1 0 0,0 0 0,1 0 1,0 1-1,5-7 0,-9 13 96,-1-1 0,0 1 0,1 0 0,-1-1 1,1 1-1,-1 0 0,0-1 0,1 1 0,-1 0 0,1 0 0,-1-1 0,1 1 1,-1 0-1,1 0 0,-1 0 0,1 0 0,-1 0 0,1 0 0,-1 0 0,1 0 0,-1 0 1,1 0-1,-1 0 0,1 0 0,-1 0 0,1 0 0,-1 0 0,0 0 0,1 1 1,-1-1-1,1 0 0,-1 0 0,1 1 0,-1-1 0,0 0 0,1 1 0,-1-1 0,1 0 1,-1 1-1,0-1 0,1 1 0,11 19-205,-11-19 204,8 20-25,6 23 0,9 21 464,-21-58-273,0-1 0,1 1 0,0-1 0,0 1 0,1-1-1,9 10 1,-12-15-106,0 1 0,0-1-1,0 0 1,0 0 0,0 0-1,0 0 1,0 0 0,1-1-1,-1 1 1,0-1 0,0 1 0,1-1-1,-1 0 1,0 0 0,1 0-1,-1 0 1,0 0 0,1 0-1,-1-1 1,0 1 0,0-1-1,0 0 1,1 1 0,1-3 0,6-1 42,0-1 1,0 0 0,16-12 0,-8 3-61,0-1 1,-1-1 0,-1 0 0,22-28 0,49-81-127,-77 111 64,4-8 40,-4 6-161,0 0-1,2 0 1,0 1-1,16-15 1,-26 28 130,-1 1-1,1 0 1,-1 0-1,1-1 1,0 1-1,0 0 1,-1 0-1,1 1 1,0-1 0,0 0-1,0 1 1,0-1-1,0 1 1,3-1-1,-4 1 26,1 0-1,-1 1 1,0-1-1,0 0 1,1 1-1,-1-1 1,0 0-1,0 1 1,1 0-1,-1-1 1,0 1-1,0 0 1,0 0-1,0-1 1,0 1 0,0 0-1,0 0 1,0 0-1,-1 0 1,1 0-1,0 0 1,0 1-1,0 1 1,5 12 24,-1 0 1,0 0 0,-1 1-1,-1-1 1,2 29 0,-3-31 20,0 14 44,-2 0 1,0 1-1,-2-2 0,-6 31 1,7-53-76,1 0 1,-2 0 0,1 0 0,0 1-1,-1-1 1,0 0 0,0-1 0,0 1-1,0 0 1,0-1 0,-1 1 0,0-1 0,-3 4-1,3-5 15,1 0-1,0 0 0,-1 0 1,1-1-1,-1 0 0,1 1 1,-1-1-1,0 0 0,1 0 0,-1 0 1,0-1-1,0 1 0,0-1 1,0 1-1,0-1 0,0 0 1,0 0-1,1 0 0,-1-1 1,-5 0-1,-7-3-353,-24-9 0,35 12 242,0-1 0,1 0 0,-1 0 0,0 0 0,1 0 0,-1 0 0,1-1 0,0 0 0,-1 0 1,1 1-1,-3-6 0,6 8 74,0 0 1,0 0-1,0 0 1,0-1-1,0 1 1,0 0-1,0 0 1,0 0-1,0 0 1,0 0-1,0 0 1,0-1-1,0 1 1,0 0-1,0 0 1,1 0-1,-1 0 1,0 0-1,0 0 1,0 0-1,0-1 0,0 1 1,0 0-1,0 0 1,0 0-1,0 0 1,1 0-1,-1 0 1,0 0-1,0 0 1,0 0-1,0 0 1,0 0-1,1 0 1,-1 0-1,0 0 1,0 0-1,0 0 1,0 0-1,0 0 1,0 0-1,1 0 1,7-2-125,-6 2 81,12-1-98,26 2 1,6-1 268,-11-2-64,0-2 0,47-11 0,-62 10 15,0-1 0,0-1 0,-1-1 0,0-1 0,24-14 0,-41 22-70,22-17 240,-23 18-235,-1-1-1,1 1 0,-1 0 1,0 0-1,1-1 1,-1 1-1,0-1 0,1 1 1,-1 0-1,0-1 1,1 1-1,-1-1 0,0 1 1,0 0-1,1-1 1,-1 1-1,0-1 0,0 1 1,0-1-1,0 1 1,0-1-1,0 1 0,0-1 1,0 1-1,0-1 1,0 1-1,0-1 0,0 1 1,0-1-1,0 1 1,0-1-1,0 1 0,0-1 1,-1 1-1,1-1 1,0 1-1,0 0 0,-1-1 1,1 1-1,0-1 1,-1 1-1,1 0 0,0-1 1,-1 1-1,1 0 1,-1-1-1,0 1-12,0-1 1,0 1-1,0 0 1,0 0-1,0 0 0,0 0 1,0 0-1,1 0 1,-1 0-1,0 0 0,0 0 1,0 0-1,0 0 1,0 1-1,0-1 0,0 0 1,0 1-1,1-1 1,-1 1-1,-1 0 1,0 0-29,-4 2 21,0 0-1,1 0 0,-1 1 0,1 0 1,0 0-1,0 0 0,1 0 0,-1 1 1,1 0-1,0 0 0,0 0 1,1 0-1,-1 1 0,1-1 0,0 1 1,1 0-1,-1 0 0,1 0 0,-1 7 1,3-12 31,-1 1 0,1-1 1,0 0-1,0 1 0,0-1 1,0 1-1,0-1 1,0 0-1,1 1 0,-1-1 1,0 0-1,1 1 0,-1-1 1,0 0-1,1 0 0,0 1 1,-1-1-1,1 0 1,0 0-1,0 0 0,1 1 1,-1 0 24,1-1 0,0 0 0,-1 0 1,1 0-1,0 0 0,0 0 0,0-1 1,-1 1-1,1-1 0,0 1 0,0-1 0,4 1 1,3-1 73,-1 0 0,0-1 1,1 0-1,-1 0 0,14-4 1,-14 2-106,0 1 0,0-1 1,0-1-1,0 0 1,-1 0-1,0 0 1,0-1-1,0 0 0,0 0 1,6-8-1,-10 10-1,1-1 0,-1 0 0,0 0 0,-1 0 0,1-1 0,-1 1 0,1-1 0,-1 1 0,-1-1 0,1 0 0,-1 0 0,0 0 0,0 1 0,0-1 0,0 0 0,-1 0 0,0 0 0,-1-9 0,0 8-23,0 1 0,0-1 1,0 1-1,-1 0 0,0 0 0,0 0 1,0-1-1,-1 2 0,0-1 0,0 0 0,0 1 1,0-1-1,-1 1 0,0 0 0,0 0 1,0 0-1,0 1 0,0-1 0,-1 1 0,1 0 1,-1 0-1,0 1 0,-10-4 0,5 2 49,-1 1 1,0 1-1,0 0 0,0 1 0,-16-1 0,48-8-106,7 0 210,0 2 0,56-9 0,-64 14-91,-1 2-1,1 0 1,-1 1 0,1 1-1,25 4 1,-40-4-19,0 0 0,0 0 0,-1 0 0,1 1 0,-1 0 0,0 0 0,1 0 0,-1 0 0,0 1 0,0 0 0,0-1 0,0 2 0,-1-1 0,1 0 0,-1 1 0,6 7 0,-7-6 22,1-1 0,-1 1 0,0 0 0,0 1 0,-1-1 0,1 0 0,-1 0 0,0 1 0,-1-1 0,1 1 0,-1-1 0,0 1 1,0-1-1,-2 8 0,-1 0 31,0 0 1,-5 14 0,-2 3 63,10-25 71,4-7-150,5-11-117,-8 11 56,16-20-34,2 2 0,31-29 0,-47 45 73,1 1-1,-1 1 1,1-1-1,0 1 0,0-1 1,0 1-1,0 0 1,0 0-1,1 1 1,-1-1-1,5 0 1,-6 2-9,0-1 0,0 1 0,0 0 1,0 0-1,0 1 0,0-1 1,0 1-1,0-1 0,0 1 1,0 0-1,-1 0 0,1 0 0,0 0 1,0 1-1,-1-1 0,1 1 1,3 3-1,10 9 40,0 1-1,14 18 1,-5-4-1759,-22-27 993,0 1 0,0-1 0,0 1 0,1-1 0,-1 0 0,4 2 0,-2-2-560,12 9-1764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58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5 866 2912,'-5'-1'1466,"5"7"984,8 8 903,-3-10-2981,0-1-1,0 0 1,1 0-1,-1 0 1,1 0 0,0-1-1,0 0 1,-1 0-1,1-1 1,1 1 0,-1-1-1,0-1 1,8 1-1,-1-1-214,1-1 0,0 0 0,-1-1 0,0-1 0,14-4 0,-16 3-84,-1 0 1,0 0-1,0-1 1,-1 0-1,0-1 1,0 0 0,0 0-1,0-1 1,-1 0-1,0-1 1,-1 1-1,10-13 1,-12 13-107,0-1 0,0 1 1,-1-1-1,0 1 0,0-1 0,-1 0 1,0-1-1,0 1 0,-1-1 0,0 1 1,-1-1-1,1 0 0,-2 1 0,1-1 1,-2-14-1,1 19-21,-1 0 0,0 1 0,0-1 0,0 1 0,0-1 0,0 1 1,-1 0-1,1-1 0,-4-3 0,4 5 24,-1 0-1,1 1 1,-1-1-1,0 0 1,0 1-1,0-1 1,1 1 0,-2 0-1,1-1 1,0 1-1,0 0 1,0 0 0,0 1-1,-1-1 1,1 0-1,-3 0 1,-2 1-21,0-1 0,1 1 0,-1 0 0,0 1 0,0 0 0,0 0 1,1 0-1,-1 1 0,0 0 0,1 0 0,0 1 0,-1-1 0,1 2 0,-11 6 0,6-2 109,1-1 0,-1 2 0,1-1 0,1 2 0,0-1 0,-16 22 1,17-19 77,1 0 1,0 1 0,0 0 0,2 0 0,-1 0 0,2 1 0,-6 24 0,9-33-89,0 1 0,0 0 0,1-1-1,0 1 1,0-1 0,0 1 0,1-1 0,0 1 0,0-1 0,0 1 0,0-1 0,1 1 0,0-1 0,0 0-1,1 0 1,0 0 0,-1 0 0,2-1 0,-1 1 0,0-1 0,1 1 0,7 5 0,-3-4 23,0 0 0,0-1 0,1 0 0,0-1 0,0 0 0,0 0 0,0 0 0,1-2 0,-1 1 0,18 2 0,-16-4 4,1 0-1,0-1 0,-1 0 1,1 0-1,0-2 0,-1 1 1,1-1-1,21-8 0,-17 4 13,0-2 0,-1 0-1,0-1 1,-1 0-1,0-2 1,0 1 0,18-20-1,79-97-68,-69 75-147,2 0-37,-2-2 1,50-86 0,-64 87 7,-3-1 1,-2-1 0,-2 0-1,-3-2 1,15-81 0,-32 135 149,0-1-61,0 0 0,0-1 0,0 1 0,-1 0 0,1-1-1,-1 1 1,0-1 0,-1 1 0,1 0 0,-1-1 0,0 1-1,-2-7 1,3 11 58,0 0 1,0-1-1,0 1 0,0 0 0,0-1 0,0 1 1,-1 0-1,1-1 0,0 1 0,0 0 1,0 0-1,-1-1 0,1 1 0,0 0 0,0 0 1,-1-1-1,1 1 0,0 0 0,-1 0 0,1 0 1,0-1-1,0 1 0,-1 0 0,1 0 1,0 0-1,-1 0 0,1 0 0,0 0 0,-1 0 1,1 0-1,-1 0 0,1 0 0,0 0 1,-1 0-1,1 0 0,0 0 0,-1 0 0,1 0 1,0 0-1,-1 0 0,1 0 0,0 1 0,0-1 1,-1 0-1,1 0 0,-4 3-63,1 0 0,-1-1 0,1 1-1,0 0 1,0 0 0,-5 7 0,-21 31-226,26-35 282,-24 36-89,-40 83 1,13 10 338,-40 158 0,-35 182 418,60-240-109,49-176 277,-58 110-1,73-160-706,4-5-107,-1 0 0,0-1 0,0 1 0,-1-1-1,1 1 1,-1-1 0,1 0 0,-1 0 0,-5 4-1,8-7-8,0-1-1,0 1 0,0 0 1,0 0-1,0 0 0,0 0 1,0 0-1,0 0 0,0 0 0,0-1 1,0 1-1,0 0 0,0 0 1,0 0-1,0 0 0,0 0 1,-1 0-1,1 0 0,0 0 0,0 0 1,0 0-1,0-1 0,0 1 1,0 0-1,0 0 0,0 0 1,0 0-1,-1 0 0,1 0 0,0 0 1,0 0-1,0 0 0,0 0 1,0 0-1,0 0 0,0 0 0,0 0 1,-1 0-1,1 0 0,0 0 1,0 0-1,0 0 0,0 0 1,0 0-1,0 0 0,0 0 0,-1 0 1,1 0-1,0 0 0,0 0 1,0 0-1,0 1 0,0-1 1,0 0-1,0 0 0,0 0 0,0 0 1,3-16-644,10-27 1,-9 29 542,78-212-630,9 41 603,-47 105 124,95-126 1,-113 169-7,64-84-112,47-66 89,-85 104 120,82-174 1,-91 138 253,-14 36 389,-35 100-861,-5 23 0,-2 6 56,-29 92 56,-29 86 229,-66 85 424,-31-11 284,123-218-411,-18 27 174,56-98-703,7-9 24,0 0-1,0-1 1,0 1 0,0 0 0,0 0-1,0 0 1,0 0 0,0 0 0,0 0-1,0 0 1,0 0 0,0 0-1,0 0 1,0 0 0,0 0 0,0 0-1,0 0 1,0 0 0,0 0 0,0 0-1,0 0 1,0 0 0,0 0 0,0 0-1,0 0 1,0 0 0,-1-1-1,1 1 1,0 0 0,0 0 0,0 0-1,0 0 1,0 0 0,0 0 0,0 0-1,0 0 1,0 0 0,0 0-1,0 0 1,0 0 0,0 0 0,0 0-1,0 0 1,0 0 0,0 0 0,0 0-1,0 0 1,0 0 0,0 0 0,0 0-1,-1 0 1,1 0 0,0 0-1,0 0 1,0 0 0,0 0 0,0 0-1,0 0 1,0 0 0,0 0 0,0 0-1,0 0 1,0 0 0,0 1-1,0-1 1,0 0 0,6-15-513,2 4 296,0 1 0,1 0 0,0 0 0,12-9 0,43-30-394,-46 35 450,41-28-162,-10 8 147,-2-3 0,54-52-1,-54 39 337,50-50-113,-75 79 47,1 2 1,44-28-1,-42 32 19,24-15 310,54-42-1,-100 70-354,0-1 0,0 0 0,0 0 0,0 0 0,-1 0-1,3-4 1,-5 6-45,0 1 0,1-1-1,-1 1 1,0-1 0,0 0 0,1 1 0,-1-1-1,0 1 1,0-1 0,0 0 0,0 1-1,0-1 1,0 1 0,0-1 0,0 0-1,0 1 1,0-1 0,0 0 0,0 1-1,-1-1 1,1 0 4,-1 0-1,1 1 1,-1-1 0,0 1-1,1-1 1,-1 1 0,0-1-1,1 1 1,-1-1 0,0 1-1,0 0 1,1-1 0,-1 1-1,0 0 1,0 0 0,0-1-1,0 1 1,1 0-1,-1 0 1,-1 0 0,-3 0-27,-1 0 0,0 0 0,1 0 0,-1 0 0,1 1 0,0 0 0,-1 1 0,1-1 0,0 1 0,0 0 0,-10 5 0,8-3 31,-1 1-1,1 0 1,1 0 0,-1 1-1,1-1 1,0 2 0,-7 8 0,6-6 17,2-1 0,-1 1 1,1 0-1,0 0 0,1 1 1,0-1-1,0 1 1,1 0-1,1 0 0,-1 1 1,2-1-1,-1 0 1,1 16-1,1-22-21,0-1 1,1 1-1,-1-1 0,1 1 0,0-1 0,0 1 1,0-1-1,0 0 0,0 1 0,1-1 1,0 0-1,-1 0 0,1 0 0,0 0 0,1 0 1,-1-1-1,0 1 0,1-1 0,0 1 1,-1-1-1,1 0 0,0 0 0,0 0 0,0 0 1,0-1-1,1 1 0,-1-1 0,0 0 1,5 1-1,2 0-7,0 0 0,0-1 0,1 0 0,-1-1-1,0 0 1,1 0 0,-1-1 0,0-1 0,11-2 0,1-2-85,0-1-1,0-1 1,32-17-1,58-40-244,-17 14 148,-95 50 160,1 1 0,-1 0 0,0 0 0,1-1 0,-1 1 1,0 0-1,1 0 0,-1 0 0,0-1 0,1 1 0,-1 0 0,1 0 0,-1 0 0,0 0 0,1 0 0,-1 0 0,0 0 1,1 0-1,-1 0 0,1 0 0,-1 0 0,0 0 0,1 0 0,-1 0 0,1 0 0,-1 0 0,0 0 0,1 1 0,-1-1 1,0 0-1,1 0 0,-1 0 0,0 1 0,1-1 0,-1 0 0,0 0 0,0 1 0,1-1 0,-1 0 0,0 1 0,0-1 1,1 0-1,-1 1 0,0 20-39,0-17 53,-7 39 57,3-26-44,-1 26 1,4-40-3,1 1 0,0 0 1,0 0-1,1 0 0,-1-1 0,1 1 0,0 0 1,0-1-1,0 1 0,0 0 0,1-1 1,1 4-1,-2-6 4,0 1-1,-1-2 1,1 1 0,0 0 0,0 0 0,-1 0 0,1 0 0,0 0-1,0-1 1,0 1 0,0 0 0,0-1 0,0 1 0,0 0 0,0-1 0,0 0-1,1 1 1,-1-1 0,0 0 0,2 1 0,-1-1 2,0 0 0,0-1 0,0 1-1,-1 0 1,1-1 0,0 1 0,0-1 0,0 0 0,0 1 0,-1-1 0,4-2 0,3-3 36,0-1 1,0 1-1,-1-1 1,7-8-1,-6 6 8,186-176 154,-167 161-202,-1-3-1,-2 0 0,0-1 1,32-52-1,-35 45 4,-2-2 1,25-65-1,15-86 38,-58 183-94,1 0 0,-1-1 0,0 1 0,-1 0 1,1-1-1,-1 1 0,0-1 0,-1-7 0,-2 10-174,0 7 141,-5 15 24,-94 316 535,91-283-479,2 1 0,2 0 0,3 0 1,3 82-1,3-109-864,1 0 0,1 0 0,2 0 0,9 27 0,-10-41-1946,3-4 922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6:58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78 12896,'-5'-20'5823,"44"12"-5055,-4 4 480,8 4-832,31-7 256,5-1-384,7-3-192,-4 6-32,-9-6-2112,-7 8 1120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2.8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46 2080,'-1'-1'83,"1"-1"0,-1 1 0,0 0 0,1 0 1,0 0-1,-1 0 0,1-1 0,0 1 0,-1 0 0,1-1 0,0 1 1,0 0-1,0 0 0,0-1 0,0 1 0,0 0 0,1 0 0,-1-1 0,0 1 1,1-2-1,2-10 1851,-4 9-620,-2 6-739,-1 8-112,-2 25 255,-18 102 1230,-7 20-710,-36 143 298,56-262-1274,-27 102 430,30-108-152,5-20-399,3-10-464,1-5-403,3-1-356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3.4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162 321 2560,'2'-7'487,"0"1"1,0 0-1,1 0 1,4-8-1,-4 9-75,-1 0 0,1 0 0,-1 0 0,0 0 0,-1 0 0,1-1 0,0-6 0,0 2-75,-1 1 0,-1-1 1,0 0-1,0 1 0,0-1 0,-2 0 0,1 1 0,-4-13 1,0 8-13,-1-1 0,-1 2 1,0-1-1,-1 1 0,0 0 1,-1 1-1,-13-15 0,21 26-329,0 0 0,0 0-1,0-1 1,0 1 0,-1 0-1,1 0 1,0 1 0,-1-1-1,1 0 1,-1 0 0,1 1-1,-1-1 1,1 1 0,-1-1 0,1 1-1,-1 0 1,0-1 0,1 1-1,-1 0 1,1 0 0,-1 0-1,0 0 1,1 1 0,-1-1-1,1 0 1,-1 1 0,0-1-1,1 1 1,-1-1 0,1 1 0,0 0-1,-1-1 1,1 1 0,-1 0-1,1 0 1,0 0 0,0 0-1,0 1 1,-2 0 0,-2 3 3,1 1 1,0-1 0,0 0-1,0 1 1,1 0-1,0 0 1,0 0 0,-3 10-1,2-1-3,0 0 0,2 0-1,0 0 1,0 17-1,4 60 86,14 109 340,-7-103-317,3 50 438,-12-137-538,0 9-257,-4 37 0,4-57 165,0 1-1,0 0 0,0-1 1,0 1-1,0-1 0,0 1 1,-1-1-1,1 1 0,0 0 1,0-1-1,0 1 0,-1-1 1,1 1-1,0-1 0,0 1 1,-1-1-1,1 1 0,0-1 1,-1 0-1,1 1 0,-1-1 1,1 1-1,-1-1 0,1 0 1,0 1-1,-1-1 0,1 0 1,-1 1-1,0-1 0,1 0 1,-1 0-1,1 0 0,-1 0 1,0 1-1,0-2-339,-1 1 0,1-1 0,-1 1 0,1-1 0,-1 0 0,1 1 0,0-1 0,-1 0 0,1 0 0,0 0 0,-2-2-1,-11-8-1613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3.8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36 128 3904,'-27'-19'1760,"19"3"-1536,8 5 2144,5 6-1344,7-9 1056,6-2-1184,11-3 0,6 7-544,8 1-352,5 6-32,0 5 128,4 8-32,-9 4-800,0 4 384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4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388 170 3072,'4'-52'3248,"-4"52"-3188,0 0 0,0 0 1,0 0-1,0-1 0,0 1 1,0 0-1,0 0 0,0 0 1,0-1-1,0 1 0,0 0 1,0 0-1,-1 0 0,1-1 1,0 1-1,0 0 0,0 0 1,0 0-1,0 0 0,0 0 1,-1-1 120,1 1-121,0 0 0,0 0 1,0 0-1,0 0 0,-1-1 1,1 1-1,0 0 0,0 0 1,0 0-1,0 0 0,-1 0 0,1 0 1,0 0-1,0 0 0,0 0 1,-1 0-1,1 0 0,0 0 1,0 0-1,0 0 0,0 0 1,-1 0-1,1 0 0,0 0 1,0 0-1,0 0 0,-1 0 1,1 0-1,0 1 0,0-1 1,0 0-1,0 0 0,-1 0 1,1 0 59,0 1-59,-9 6 669,1 1-293,1 2 0,0-1 0,-10 20 0,-5 9 103,-44 54 543,31-47-610,3 2 0,-36 71 0,47-76-271,3 2 1,2 0 0,1 1-1,3 0 1,1 1-1,-7 84 1,17-121-123,1 1 0,0-1 0,2 13 1,-2-21-54,0 1 1,0-1 0,1 1 0,-1-1 0,0 1 0,1-1 0,-1 0 0,1 1 0,-1-1 0,1 0 0,0 1 0,0-1 0,-1 0 0,1 0 0,0 1 0,0-1-1,0 0 1,0 0 0,0 0 0,0 0 0,1-1 0,-1 1 0,0 0 0,0 0 0,1-1 0,-1 1 0,0 0 0,3 0 0,-2-1 5,0-1 1,0 1 0,0 0 0,0 0-1,0-1 1,0 0 0,0 1-1,0-1 1,0 0 0,0 0 0,0 0-1,-1 0 1,1 0 0,0 0-1,-1 0 1,1-1 0,1-1 0,5-5 160,14-19 0,-22 27-192,34-51 153,53-106-1,-48 81-239,-11 13-228,-16 33 77,-10 23-5,0-2-329,-2 9 549,0 0 0,0 0 0,1 0 1,-1-1-1,0 1 0,0 0 0,0 0 0,0 0 0,1 0 0,-1 0 0,0 0 0,0 0 0,0 0 0,0 0 0,1 0 0,-1 0 0,0 0 0,0 0 0,0 0 0,1 0 0,-1 0 0,0 0 0,0 0 0,0 0 0,0 0 0,1 0 1,-1 0-1,0 0 0,0 0 0,0 0 0,0 0 0,1 0 0,-1 1 0,0-1 0,0 0 0,0 0 0,0 0 0,0 0 0,1 0 0,-1 0 0,0 1 0,52 44-148,-36-30 226,1 0 0,1-1 0,19 12 0,-23-17 24,0-2 0,1 0 0,20 8 0,-30-14-26,0 0-1,0 0 1,1 0-1,-1 0 1,0-1-1,0 0 1,0 0-1,1 0 0,-1 0 1,0-1-1,0 0 1,0 0-1,0-1 1,6-2-1,0-1 27,0-1-1,0-1 0,-1 0 1,0 0-1,-1-1 1,0 0-1,0-1 1,0 0-1,-1 0 1,-1-1-1,8-11 0,-10 12-28,0 0 0,6-18-1,-9 24-57,-1-1-1,0 0 1,0 0-1,0 0 1,-1 0 0,1 0-1,-1 0 1,0 0-1,-1-5 1,1 8-33,0 0-1,0 1 1,0-1-1,0 0 1,0 0-1,-1 1 1,1-1-1,0 0 1,0 1 0,-1-1-1,1 0 1,-1 1-1,1-1 1,0 1-1,-1-1 1,1 0-1,-1 1 1,0-1-1,1 1 1,-1-1 0,1 1-1,-1 0 1,0-1-1,1 1 1,-1 0-1,0-1 1,1 1-1,-2 0 1,0-1-11,0 1 1,0 1-1,0-1 0,0 0 1,1 0-1,-1 1 0,0-1 1,0 1-1,0-1 0,1 1 1,-3 1-1,-4 3-34,0-1 1,1 1-1,-12 10 0,11-7 127,1 1 0,0-1 0,0 1-1,1 0 1,0 1 0,0-1-1,1 1 1,0 1 0,1-1-1,0 1 1,-4 19 0,5-13 29,0 1 0,1 0 1,1-1-1,0 1 0,1 0 1,5 29-1,-3-35 37,0 0 0,1-1 1,7 21-1,-8-29-83,-1 1 0,1-1 0,0 0 0,0 0 0,0 1 0,1-1 0,-1 0 0,0-1 0,1 1 1,0 0-1,0-1 0,0 0 0,0 1 0,0-1 0,0 0 0,5 1 0,-1-1 18,0 0 1,1 0-1,-1-1 0,1 0 1,-1 0-1,1-1 0,0 0 1,-1-1-1,1 0 0,-1 0 0,1 0 1,-1-1-1,1 0 0,-1 0 1,0-1-1,7-4 0,12-5 95,-1-2-1,41-30 0,-21 12-44,-1-3 0,64-66 1,-72 63-53,-2-2 1,54-81 0,-64 76-44,-2-2 0,30-90-1,-49 128-5,14-44-321,15-79 0,-31 129 282,-1 0 0,1 0-1,-1 0 1,1-1 0,-1 1 0,0 0 0,0 0-1,0 0 1,-1 0 0,1-1 0,-1 1-1,0 0 1,1 0 0,-3-5 0,2 8 39,1 0 0,0-1 0,0 1 1,0 0-1,0 0 0,-1-1 0,1 1 1,0 0-1,0 0 0,0-1 0,-1 1 1,1 0-1,0 0 0,0 0 0,-1-1 0,1 1 1,0 0-1,0 0 0,-1 0 0,1 0 1,0 0-1,-1 0 0,1 0 0,0 0 1,-1-1-1,1 1 0,0 0 0,-1 0 1,1 0-1,0 0 0,-1 1 0,1-1 0,0 0 1,0 0-1,-1 0 0,1 0 0,0 0 1,-1 0-1,1 0 0,0 1 0,0-1 1,-1 0-1,1 0 0,0 0 0,0 0 1,-1 1-1,1-1 0,0 0 0,0 0 0,-1 1 1,-11 16-58,11-16 46,-25 48-61,3 0-1,-23 68 1,24-60 216,-4 10 55,3 1 0,-17 81 0,12 27 287,26-149-352,1 0 0,1 0 0,1-1 0,8 47 0,-8-66-40,1 0 0,0 0-1,1-1 1,-1 1-1,1-1 1,1 0 0,7 11-1,-10-15-54,0-1 0,0 0 0,0 0-1,0 1 1,1-1 0,-1 0 0,0 0 0,1 0-1,-1 0 1,1 0 0,-1-1 0,1 1 0,0 0 0,-1-1-1,1 1 1,1-1 0,-1 0-17,0 0-1,0 0 1,-1 0-1,1-1 1,0 1-1,0-1 1,-1 1 0,1-1-1,0 1 1,-1-1-1,1 0 1,-1 0 0,1 0-1,-1 0 1,1 0-1,-1 0 1,0-1-1,0 1 1,2-2 0,12-17 11,0-1 1,-2-1 0,16-34 0,-26 51-28,88-184-271,-72 145 160,-15 35-61,-3 8 1,-2 2-75,-3 12 114,0-1-1,-4 21 1,1-3 91,-1 1 92,2 0 1,1 1 0,2 0-1,1 0 1,2 34 0,0-61-2,0 0 0,1 0 1,0 1-1,3 8 0,-3-13-33,-1 0 0,1 0 0,-1 1 0,1-1 0,0 0 0,-1 0 0,1 0 0,0 0 0,0 0 0,0 0 0,0 0 0,0 0-1,0 0 1,0 0 0,0 0 0,0-1 0,0 1 0,1 0 0,-1-1 0,0 1 0,1-1 0,-1 1 0,2-1 0,0 1 15,1-1 0,-1 0 0,1 0 1,-1-1-1,0 1 0,1-1 0,-1 0 0,0 0 0,1 0 1,-1 0-1,0 0 0,5-4 0,2-1 62,0 0-1,10-9 1,-17 13-72,28-26 38,-2-2-1,0 0 1,42-61-1,-23 29 12,20-24-769,-60 79 547,-8 7 148,0 0 0,0 0-1,0 0 1,1-1-1,-1 1 1,0 0 0,0 0-1,0 0 1,0 0-1,0 0 1,1 0 0,-1 0-1,0 0 1,0 0-1,0 0 1,0 0 0,0 0-1,0 0 1,1 1-1,-1-1 1,0 0 0,0 0-1,0 0 1,0 0-1,0 0 1,0 0 0,0 0-1,1 0 1,-1 0-1,0 0 1,0 0 0,0 0-1,0 1 1,0-1-1,0 0 1,0 0-1,0 0 1,0 0 0,0 0-1,1 2-19,-1 0 0,0 0 0,0 0-1,0 0 1,0 0 0,0 0-1,-1 0 1,1 0 0,-2 4 0,-11 42-157,-13 54 182,23-83 83,0-1-1,1 0 1,0 30-1,2-43-49,1 0 0,-1 1 0,1-2 0,0 1 0,0 0 0,1 0 0,-1 0-1,1 0 1,0-1 0,1 1 0,-1-1 0,1 0 0,4 7 0,-5-10-11,-1 1 1,1-1-1,0 1 0,0-1 1,0 0-1,0 1 1,0-1-1,0 0 0,0 0 1,1-1-1,-1 1 1,0 0-1,0-1 0,1 1 1,-1-1-1,0 0 1,1 0-1,-1 0 0,1 0 1,-1 0-1,0 0 1,1-1-1,-1 1 0,0-1 1,0 0-1,1 1 1,-1-1-1,0 0 1,0 0-1,3-2 0,3-3-13,1-1 0,0 0 1,-1 0-1,-1 0 0,1-1 0,-1 0 0,-1-1 0,10-14 0,-6 6-33,0 0 1,10-28-1,2-2-69,51-108-223,-68 148 58,0 12-4,0 1 225,0 0 45,1-1 1,0 0 0,1 0-1,-1 0 1,1-1-1,0 0 1,0 0 0,0 0-1,0-1 1,1 0-1,-1-1 1,1 0 0,11 2-1,-3-1 44,0-1-1,0-1 0,-1-1 0,1 0 0,30-4 1,-35 3-25,-1-1-1,1-1 1,-1 1 0,0-2 0,0 1 0,0-1 0,0-1-1,13-8 1,-18 10 6,7-5 18,-1 0 1,20-18-1,-29 24-62,0 0-1,0 0 0,0 0 1,0 0-1,-1-1 0,1 1 1,0 0-1,-1-1 1,0 1-1,0-1 0,0 0 1,0 1-1,0-1 1,0 0-1,-1 0 0,1 0 1,-1 1-1,0-1 1,0 0-1,0-5 0,0 7-9,-1 0-1,1 0 1,0 0 0,-1 0-1,1 0 1,-1 0-1,1 0 1,-1 0-1,0 0 1,1 0 0,-1 1-1,0-1 1,0 0-1,1 0 1,-1 1-1,0-1 1,0 0-1,0 1 1,0-1 0,0 1-1,0 0 1,0-1-1,0 1 1,0 0-1,0-1 1,0 1-1,0 0 1,-2 0 0,-2 0-24,1 0-1,-1 0 1,0 0 0,0 1 0,1 0 0,-6 1 0,-3 2 33,1 1 1,-1 1-1,1 0 0,0 1 1,0 0-1,-19 16 0,24-16 11,-1 1 0,1 0 0,1 1 0,-1-1 0,1 1 0,1 0 0,0 1 0,0-1 0,1 1 0,-7 20 0,9-22 5,0 1-1,0-1 1,1 1-1,0-1 1,0 1 0,1 0-1,0-1 1,1 1-1,0 0 1,0-1-1,1 1 1,3 8-1,-3-11 12,0 0 0,1 0-1,-1 0 1,2-1 0,-1 0-1,0 1 1,1-1 0,0 0-1,0-1 1,1 1 0,-1-1 0,1 0-1,0 0 1,0 0 0,1-1-1,-1 0 1,8 4 0,-3-3 30,2 0 0,-1 0 1,0-1-1,1-1 1,-1 0-1,1 0 0,0-1 1,-1-1-1,21-1 1,-21-1-14,1 0 1,-1-1-1,0 0 1,0-1 0,0 0-1,0 0 1,-1-2-1,1 1 1,17-14 0,6-7 58,41-41 0,-40 35-106,-15 15-2,59-58-4,-66 62-12,-1-1-1,-1 0 1,18-30 0,-28 43 22,0-1 0,0 0 0,0 1 0,0-1 0,-1 1 0,1-1 0,-1 0 0,1 0 0,-1 1 0,0-1 0,0 0 0,0 0 0,0 1 0,0-1 0,0 0 0,0 0 0,0 1 0,-1-1 0,0-3 0,0 4-11,0-1 0,0 1 0,0 0-1,0 0 1,0 0 0,0 0 0,-1 0-1,1 0 1,0 0 0,-1 0 0,1 0-1,0 0 1,-1 1 0,1-1 0,-1 1-1,1-1 1,-1 1 0,1 0 0,-1-1 0,1 1-1,-1 0 1,1 0 0,-1 0 0,-1 0-1,-4 0 4,0 1-1,0 0 1,1 0-1,-1 0 1,0 1 0,1 0-1,-1 0 1,1 0-1,0 1 1,-9 5-1,6-2-3,1-1 0,0 1-1,1 1 1,0 0 0,0 0-1,-10 13 1,6-5 28,1 1 1,1 0-1,1 1 0,0-1 0,1 2 1,1-1-1,-7 28 0,10-32 10,1 0 0,0 0-1,1 1 1,0-1 0,1 1 0,2 14 0,-2-23 10,1-1-1,0 0 1,0 0 0,0 0 0,0 0 0,1 0 0,-1 0-1,1 0 1,0 0 0,0 0 0,1-1 0,-1 1 0,1-1-1,0 1 1,0-1 0,0 0 0,0 0 0,0-1-1,1 1 1,-1-1 0,1 1 0,-1-1 0,6 2 0,-4-2-18,0-1 0,0 0 1,1 0-1,-1 0 0,0 0 0,1-1 1,-1 0-1,0 0 0,6-1 1,7-1 79,22-8 0,-29 8-33,17-6 42,-1-1-1,0-1 1,41-23-1,70-50 93,-135 81-188,20-13-41,33-20-88,-48 30 69,0 1 0,0 0 0,1 1-1,15-5 1,-24 8 48,1 0 1,-1 0-1,1-1 0,0 1 0,-1 0 0,1 0 0,-1 0 0,1 0 0,0 0 1,-1 0-1,1 0 0,-1 0 0,1 0 0,0 0 0,-1 0 0,1 0 0,-1 0 0,1 0 1,0 0-1,-1 1 0,1-1 0,-1 0 0,1 0 0,-1 1 0,1-1 0,-1 0 1,1 1-1,-1-1 0,1 1 0,-1-1 0,1 1 0,-1-1 0,0 1 0,1-1 0,-1 1 1,0-1-1,0 1 0,1-1 0,-1 1 0,0-1 0,0 2 0,1 0-4,-1 1 0,-1 0-1,1 0 1,0 0-1,-1 0 1,-1 5 0,1-4-2,-8 24 191,-1 0-1,-1-1 1,-1 0 0,-1-1 0,-2 0-1,-29 39 1,43-65-158,0 1-1,1 0 1,-1 0-1,0 0 1,1-1-1,-1 1 1,1 0-1,-1 0 1,1 0 0,-1 0-1,1 0 1,0 0-1,-1 0 1,1 2-1,11-10 291,20-22 72,5-12-404,25-24-92,-59 63 103,0 0 0,0 0 0,0 0 0,1 0 0,-1 1 0,0 0 0,1-1 0,0 1 0,-1 0 0,1 0 0,-1 0 0,1 0 0,4 0 0,-5 1 3,0 0-1,0 0 1,0 1-1,0-1 1,0 0-1,-1 1 1,1-1-1,0 1 1,0 0-1,-1-1 1,1 1-1,0 0 1,-1 0-1,1 0 1,-1 0-1,1 1 1,-1-1-1,0 0 1,1 1-1,-1-1 0,1 2 1,22 28-113,27 32 497,-44-56-352,0-1-1,0 1 1,0-2-1,1 1 1,0-1-1,14 7 1,-6-5-70,0-1 1,1-1 0,-1 0-1,30 3 1,3-3-3795,-13-1 1236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4.8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11 191 2400,'-3'-30'4762,"3"30"-4639,0-1 0,0 0 0,-1 1 0,1-1 0,0 1 0,0-1 0,0 1 0,-1-1 0,1 1 0,0-1 0,-1 1 0,1-1 0,0 1 0,-1-1 0,1 1 0,-2-1 0,0-1 523,4 4-631,0 9 301,-2-5-61,4 8 73,12 27 0,2 3-221,20 93 441,3 6 56,-31-113-543,83 216 1136,-87-228-1300,-6-16 214,1 0 1,-1 0-1,1 0 0,-1 0 1,1 0-1,0-1 0,0 1 1,2 3-1,-3-5-96,0 0 1,0 0-1,0 0 0,1 0 0,-1 0 1,0 0-1,0 1 0,0-1 0,1 0 0,-1 0 1,0-1-1,0 1 0,0 0 0,0 0 0,1 0 1,-1 0-1,0 0 0,0 0 0,0 0 1,0 0-1,1 0 0,-1 0 0,0 0 0,0 0 1,0 0-1,0-1 0,0 1 0,0 0 1,1 0-1,-1 0 0,0 0 0,0 0 0,0-1 1,0 1-1,0 0 0,0 0 0,0 0 1,8-18 352,9-41-64,19-83-272,66-167 0,-3 4-416,-98 305 382,-1-2-36,1-1 0,-1 1-1,1-1 1,0 1 0,0-1 0,0 1-1,0 0 1,1 0 0,1-4 0,-2 7-34,0-1 0,-1 1 0,0-1 0,1 1 0,-1 0 1,1-1-1,-1 1 0,0-1 0,1 1 0,-1 0 1,0 0-1,0-1 0,1 1 0,-1 1 0,2 63-7176,5-38 5206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5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76 4480,'-1'-2'201,"-15"-21"2329,16 22-2446,-1 1 1,1-1-1,0 1 1,0-1-1,-1 1 1,1-1 0,0 1-1,0-1 1,0 1-1,0-1 1,0 1-1,-1-1 1,1 1 0,0-1-1,0 1 1,0-1-1,1 1 1,-1-1-1,0 1 1,0-1-1,0 1 1,0-1 0,0 1-1,1-1 1,-1 1-1,0-1 1,0 1-1,1-1 1,-1 1 0,0-1-1,1 1 1,-1 0-1,0-1 1,1 1-1,-1 0 1,1-1 0,-1 1-1,1 0 1,-1-1-1,1 1 1,0 0-1,18-7 191,0 1 0,1 1-1,-1 1 1,1 0 0,25 0-1,-1 2-229,0 2-1,49 7 1,-55-4 88,-29-3-78,-1 0 0,1 1 0,-1 0-1,1 0 1,-1 1 0,15 5 0,-23-7-178,1 0-1,0 0 1,-1 1 0,1-1 0,-1 0-1,1 1 1,0-1 0,-1 1 0,1-1-1,-1 0 1,1 1 0,-1-1 0,1 1-1,-1-1 1,1 1 0,-1 0 0,0-1 0,1 1-1,-1-1 1,0 1 0,0 0 0,1-1-1,-1 1 1,0 0 0,0-1 0,0 1-1,0 0 1,0-1 0,0 1 0,0 0-1,0-1 1,0 1 0,0 0 0,0 0-1,0-1 1,0 1 0,0 0 0,-1 0-1,1 1-306,-1 12-1282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5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17 111 4992,'-17'-16'1589,"17"15"-1551,0 1 1,0 0-1,0 0 0,0 0 1,0 0-1,0-1 0,0 1 1,0 0-1,0 0 0,1 0 1,-1 0-1,0-1 0,0 1 1,0 0-1,0 0 0,0 0 0,0 0 1,0 0-1,1 0 0,-1 0 1,0-1-1,0 1 0,0 0 1,0 0-1,0 0 0,1 0 1,-1 0-1,0 0 0,0 0 1,0 0-1,0 0 0,0 0 1,1 0-1,-1 0 0,0 0 0,0 0 1,0 0-1,1 0 0,11-3 998,-5 1-601,49-17 320,-9 2 462,1 2 0,93-17 0,-134 31-1380,0 0 0,-1 1 0,1-1 0,0 1 0,0 1 1,-1 0-1,1-1 0,0 2 0,-1-1 0,1 1 0,-1 0 0,1 1 1,-1-1-1,10 7 0,-10-6-1390,-1 0-1,1 0 1,11 4 0,1-1-1215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6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146 161 4992,'-26'-13'1589,"26"13"-1571,0 0-1,0 0 1,0-1-1,-1 1 1,1 0-1,0 0 0,-1 0 1,1 0-1,0 0 1,0-1-1,-1 1 1,1 0-1,0 0 1,-1 0-1,1 0 1,0 0-1,-1 0 1,1 0-1,0 0 1,0 0-1,-1 0 1,1 0-1,0 0 1,-1 1-1,1-1 1,0 0-1,0 0 1,-1 0-1,1 0 1,0 0-1,0 1 1,-1-1-1,1 0 0,0 0 1,-1 1-1,-7 4 206,-1 1 0,1 1 0,1-1 0,-1 2 0,1-1 0,0 1 0,1 0 0,-1 0 0,2 0 0,-1 1 0,1 0 0,1 0 0,-1 1 0,2-1 0,-1 1 0,1 0 0,1 0 0,0 0 0,0 0 0,0 17 0,2-17-176,0 1 1,1-1-1,1 1 1,-1-1-1,2 0 0,-1 1 1,2-1-1,-1-1 1,1 1-1,1 0 0,-1-1 1,2 0-1,-1 0 1,1 0-1,1-1 0,-1 0 1,14 12-1,-7-9 54,0 0 0,1-1 0,0-1 0,1 0 0,-1-1 0,2-1 1,-1 0-1,1-1 0,0 0 0,0-2 0,1 0 0,0-1 0,-1 0 0,1-1 0,0-1 0,0-1 0,31-3 0,-30 0-17,1 0 0,-1-2 1,0 0-1,24-10 0,-31 10-13,1-1-1,-1-1 1,0 0 0,0 0-1,-1-1 1,0 0 0,13-14 0,-14 11 37,0 1 0,0-2 0,-2 1 1,1-1-1,-1 0 0,8-21 0,-11 23-56,-1 0 0,0 0-1,-1 0 1,0-1 0,0 1-1,-1 0 1,-1-1 0,0 1-1,-2-22 1,0 22-10,0 0 0,-1 0 0,-1 0 0,0 0 0,0 1 0,-10-17 0,4 10-42,-1 1 0,-24-27-1,24 30-82,-1-1-1,-1 2 1,0 0-1,-1 0 1,0 1-1,0 1 1,-1 0-1,-25-10 1,21 12-13,0 0 0,0 1 0,0 2 1,-1 0-1,0 0 0,-35 0 1,43 4-77,-1 1 1,0 0 0,1 0 0,-1 1-1,1 1 1,0 0 0,-1 0-1,2 2 1,-1-1 0,0 2 0,-20 12-1,29-16-34,1 0-1,-1 0 1,1 0 0,0 0-1,0 1 1,0-1-1,0 1 1,0-1 0,0 1-1,1 0 1,-1 0 0,1 0-1,0 0 1,0 0-1,0 0 1,0 0 0,0 0-1,1 0 1,-1 7-1,0 28-1755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27.0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8 3808,'-5'-8'1091,"10"11"206,10 6 416,-7-6-1141,0 1 0,-1 1-1,1-1 1,-1 1 0,0 0-1,-1 1 1,1 0 0,8 10 0,-15-16-571,3 2 102,-1 1 1,0 0-1,0 0 1,0 0 0,0 0-1,0 0 1,0 0-1,-1 0 1,0 0-1,0 1 1,0-1 0,0 1-1,0-1 1,0 1-1,-1-1 1,0 1-1,0-1 1,0 1 0,0-1-1,0 1 1,-1-1-1,0 1 1,1-1 0,-1 1-1,-1-1 1,1 0-1,-2 4 1,-5 8 83,0 0 0,-1-1 0,0 0 0,-16 18 0,13-18-167,0 1-305,0-1-1,-1-1 1,-1 0-1,-19 14 0,17-16-1999,-32 17-1,1-5-562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36.9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329 96 2144,'-17'-18'1689,"13"13"-1172,0-1 1,-1 2-1,1-1 1,-1 0-1,-1 1 1,1 0-1,0 0 1,-1 1-1,0-1 1,-11-4-1,7 5-347,-1 1-1,1 0 1,-1 0-1,-21 0 1,25 3-160,1 0 0,-1 0 0,1 1 0,-1-1 0,1 1 0,-1 1 1,1 0-1,0-1 0,0 2 0,1-1 0,-1 1 0,0 0 0,1 0 0,0 0 0,0 1 0,1 0 0,-1 0 0,1 0 0,0 0 0,0 1 1,1-1-1,-1 1 0,1 0 0,0 0 0,1 1 0,-3 10 0,-5 18 100,-9 57-1,17-76-77,0 1 0,2-1 0,0 1 0,1-1 0,5 31 0,-2-31-17,-1 0 1,2 0-1,0-1 1,10 20-1,-12-30 28,0 1 0,0-2 0,0 1 0,1 0-1,0-1 1,0 1 0,0-1 0,1 0 0,-1-1-1,1 1 1,0-1 0,0 0 0,0 0 0,0 0 0,8 2-1,-4-2 49,0 0 0,0-1 0,1-1 0,-1 1-1,18-1 1,48-6 426,-59 3-421,-1 0 1,1-1 0,-1-1 0,0 0-1,1-1 1,-2-1 0,1 0-1,-1-1 1,0-1 0,0 0 0,-1-1-1,0 0 1,-1-1 0,0 0-1,-1-1 1,0-1 0,0 0 0,-1 0-1,-1-1 1,0 0 0,14-28 0,-15 21-31,0 0 0,-1 0 0,7-41 0,-11 47-57,-2 0-1,0 0 1,0 0 0,-1 0-1,-1 0 1,-4-26 0,4 34-25,-1 1 1,1 0-1,-1-1 1,-1 1-1,1 0 1,0 1-1,-1-1 0,0 0 1,0 1-1,-1-1 1,1 1-1,-1 0 1,-7-6-1,6 6 3,-1 0-1,0 1 1,0-1-1,0 1 1,-1 0-1,1 1 1,0 0-1,-1 0 1,-12-2-1,6 2-20,0 1-1,0 1 1,0 0 0,0 1-1,0 0 1,0 1 0,0 1-1,1 0 1,-1 0 0,-23 11-1,30-11 121,-5 2-286,1 0 0,-14 9 1,22-13-21,0 0 1,1 0 0,-1 1 0,0-1 0,1 1 0,-1-1 0,1 1 0,-1-1 0,1 1-1,0 0 1,0 0 0,0 0 0,0 0 0,0 0 0,0-1 0,1 2 0,-1-1 0,0 0-1,0 3 1,1-4-29,0 0-1,1 0 1,-1 0-1,0 0 1,0-1-1,0 1 1,0 0-1,1 0 1,-1 0-1,0-1 1,1 1-1,-1 0 1,1-1-1,0 2 0,10 9-2273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37.3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4 2656,'0'0'44,"0"-1"0,-1 1 0,1 0 0,0-1 1,-1 1-1,1 0 0,0 0 0,-1 0 0,1-1 0,0 1 0,-1 0 1,1 0-1,-1 0 0,1 0 0,-1 0 0,1 0 0,0 0 0,-1 0 0,1 0 1,-1 0-1,1 0 0,0 0 0,-1 0 0,1 0 0,-1 0 0,1 0 0,0 0 1,-1 1-1,1-1 0,-1 0 0,1 0 0,0 0 0,-1 1 0,1-1 1,0 0-1,-1 1 0,1-1 0,0 0 0,0 0 0,-1 1 0,1-1 0,0 1 1,0-1-1,0 0 0,-1 1 0,1-1 0,0 0 0,0 1 0,0-1 1,0 1-1,0-1 0,0 0 0,0 1 0,0 0 0,-6 33 2081,5-22-1749,-13 130 2406,9-71-2178,-26 242 1146,-24 23-957,51-320-840,-2 11-1739,5-3 474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38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17 107 1728,'-1'0'226,"0"-1"1,0 0-1,0 0 0,1 1 1,-1-1-1,0 0 0,0 0 1,0 0-1,1 0 0,-1 0 1,0 0-1,1 0 0,-1 0 1,1 0-1,0-1 0,-1 1 1,1 0-1,0 0 0,-1 0 1,1-1-1,0 1 0,0 0 1,0 0-1,0-2 0,-2-4 1246,0 1-522,2 5-945,1 1 0,-1 0 0,0 0 0,1-1 0,-1 1 1,0 0-1,0 0 0,1 0 0,-1 0 0,0-1 0,1 1 0,-1 0 0,0 0 0,1 0 0,-1 0 1,0 0-1,1 0 0,-1 0 0,1 0 0,-1 0 0,0 0 0,1 0 0,-1 0 0,12 1 200,-1 0 0,13 3-1,-14-2-8,1 0 1,-1-1-1,0 0 0,12-1 0,323-26 1751,-341 26-1932,35-5 442,-37 5-421,1-1 0,-1 0 0,0 1 0,0-1 0,0 0 0,0 0 0,0 0 0,0 0 0,0-1 0,0 1 1,0 0-1,-1-1 0,1 0 0,2-1 0,-4 2-112,0 0 0,1 0 1,-1 1-1,0-1 0,0 0 1,0 0-1,0 0 0,1 1 1,-1-1-1,0 0 0,0 0 0,0 0 1,-1 1-1,1-1 0,0 0 1,0 0-1,0 0 0,-1 1 1,1-1-1,0 0 0,-1 1 0,1-1 1,0 0-1,-1 0 0,1 1 1,-1-1-1,1 1 0,-1-1 1,1 0-1,-1 1 0,0-1 0,1 1 1,-1 0-1,0-1 0,-1 0 1,-6 0-1541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38.9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69 4064,'-4'7'6725,"22"-12"-4958,-6 2-1315,77-18 822,-36 9-906,-13 2-366,0 1 0,0 3 1,1 1-1,79 1 0,-93 7-1094,-26-3 921,0 0 0,0 0 0,0 0-1,-1 0 1,1 1 0,0-1 0,0 0 0,0 0 0,-1 1 0,1-1 0,0 1-1,0-1 1,0 0 0,-1 1 0,1 0 0,0-1 0,-1 1 0,1-1 0,-1 1-1,1 0 1,0-1 0,-1 1 0,0 0 0,1 0 0,0 1 0,-8 8-2069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42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290 505 2080,'0'-1'53,"0"0"1,0 0-1,0 0 1,0 0-1,1 0 1,-1 0-1,0 0 1,0 0-1,1 0 0,-1 0 1,1 0-1,-1 1 1,1-1-1,-1 0 1,1 0-1,-1 0 1,1 0-1,0 1 0,0-2 1,2-1 109,-2 3-105,-1 0 0,0-1 0,1 1-1,-1 0 1,0 0 0,0-1 0,1 1 0,-1 0 0,0 0 0,0-1 0,0 1 0,1 0-1,-1 0 1,0-1 0,0 1 0,0 0 0,0-1 0,0 1 0,1 0 0,-1-1 0,0 1-1,0 0 1,0-1 0,0 1 0,0 0 0,0-1 0,0 1 0,0 0 0,0-1 0,0 1-1,-1 0 1,1-1 0,0 1 0,0 0 0,0-1 0,0 1 0,0 0 0,-1-1 0,1 1-1,0 0 1,0 0 0,0-1 0,-1 1 0,1 0 0,0 0 0,0 0 0,-1-1 0,1 1-1,0 0 1,-1 0 0,1 0 0,0 0 0,-1-1 0,1 1 0,0 0 0,0 0 0,-1 0-1,1 0 1,-1 0 0,1 0 0,0 0 0,-1 0 0,1 0 0,0 0 0,-1 0 0,1 0-1,-3 0 116,0 0 0,0 0 0,0 0-1,0 1 1,0-1 0,-3 2 0,-9 4-13,1 0 1,1 1-1,-1 1 1,1 1 0,0 0-1,-21 19 1,13-6 24,0 0 0,-27 38 1,38-46-187,0 0 0,2 1 0,0 0 0,-8 22 0,13-31 40,0 2 1,1-1-1,1 0 0,-1 0 1,1 1-1,0-1 0,1 0 1,-1 1-1,2-1 0,-1 1 1,1-1-1,2 9 0,-1-11 10,0 0 0,0-1-1,0 1 1,1-1 0,0 0-1,0 0 1,0 0 0,0 0-1,1-1 1,-1 1 0,1-1-1,0 0 1,0 0 0,0 0-1,1 0 1,-1-1-1,7 3 1,5 2 99,0-1 0,0-1-1,29 6 1,-34-9-87,0 0 0,0-1 1,0-1-1,0 1 0,0-2 0,0 0 1,0 0-1,22-6 0,-18 2 29,0 0 1,-1-1-1,1-1 1,-1-1-1,22-15 0,-13 7 79,0-2-1,28-28 1,-41 36-114,-1-1 0,1 0 0,-2-1 0,0 0 0,0 0 0,9-23 0,-14 29-78,-1-1 0,0 1 1,-1-1-1,1 1 0,-1-8 0,0 12-2,-1 0 0,0 0-1,0 0 1,0 0 0,0 0-1,0 0 1,-1 0 0,1 0-1,0 0 1,-1 0 0,0 0 0,1 0-1,-1 1 1,0-1 0,0 0-1,0 0 1,0 1 0,0-1-1,0 0 1,-1 1 0,-1-2 0,3 3 3,-1-1 0,0 1 0,1 0 0,-1-1 0,1 1 1,-1 0-1,0 0 0,1-1 0,-1 1 0,0 0 1,1 0-1,-1 0 0,0 0 0,0 0 0,1 0 0,-1 0 1,0 0-1,1 0 0,-1 0 0,0 1 0,1-1 0,-2 1 1,0 0-2,0 0 1,0 0 0,0 0-1,1 0 1,-1 1-1,0-1 1,-1 3 0,-2 1 13,0 1 1,1 0-1,-6 12 1,2-4-4,1 1 0,1 1 0,1-1 0,0 1 0,1 0 0,1 0 0,-2 17 0,5-30 34,0 1 0,-1-1 0,2 0 0,-1 0 0,0 0 0,0 0 0,1 0 0,0 0 0,0 0-1,0 0 1,0 0 0,0 0 0,0 0 0,1 0 0,-1-1 0,1 1 0,0-1 0,0 1 0,0-1 0,0 1 0,0-1 0,1 0 0,-1 0 0,1 0 0,-1-1 0,1 1 0,0 0 0,-1-1 0,1 0-1,0 1 1,4 0 0,2 0 39,1 0-1,-1 0 1,1 0-1,-1-2 0,1 1 1,-1-1-1,1 0 1,0-1-1,11-2 1,-10 1-14,0-1 1,1 0 0,-1 0 0,-1-1-1,1-1 1,16-8 0,-24 11-19,0 0 0,-1 0 0,1 0 0,0 0 0,-1 0 0,1-1 1,-1 1-1,0-1 0,0 0 0,0 0 0,0 0 0,0 0 0,0 0 0,-1 0 0,0 0 0,1 0 1,-1-1-1,0 1 0,-1 0 0,1-1 0,-1 1 0,1-1 0,-1 1 0,0 0 0,0-1 0,-1-3 1,-1-1-36,0 1 0,0 0 0,-1-1 0,1 1 0,-2 0 0,1 0 0,-1 1 0,0-1 0,0 1 0,-10-11 0,10 13-45,1 0 0,-1 0 0,0 1 0,0-1 0,0 1 0,0 0 0,-1 0 0,1 1 0,-1-1 0,1 1 0,-1 0-1,0 0 1,0 1 0,0 0 0,0-1 0,-10 1 0,12 1 38,0 0-1,0 1 1,0-1-1,0 1 1,0 0-1,0 0 1,0 0-1,1 0 1,-4 2-1,5-2 12,0-1 0,0 1 0,0-1-1,0 1 1,0-1 0,0 1 0,0 0 0,1 0-1,-1-1 1,0 1 0,1 0 0,-1 0 0,0 0 0,1 0-1,-1-1 1,1 1 0,-1 0 0,1 0 0,0 0 0,-1 0-1,1 0 1,0 0 0,0 0 0,0 1 0,0-1-1,0 0 1,0 0 0,0 0 0,0 0 0,0 1 0,0-1 3,1-1 0,-1 1 0,1 0 0,-1 0 0,1-1 0,-1 1 0,1 0 0,-1-1 0,1 1 1,0 0-1,-1-1 0,1 1 0,0-1 0,-1 1 0,1-1 0,0 0 0,0 1 0,-1-1 1,1 0-1,0 1 0,0-1 0,0 0 0,0 0 0,-1 0 0,2 0 0,2 1 13,-1-1 1,0 0-1,0 0 0,0-1 0,1 1 0,2-2 1,4-1 48,-1 0 1,1-1 0,-1 0-1,15-10 1,33-26 69,-43 30-115,39-31 1,-27 20-100,0 2 0,1 0 1,48-23-1,-73 41 77,-1 0-1,1 1 1,0-1-1,-1 0 1,1 1 0,0-1-1,-1 1 1,1 0 0,0 0-1,0-1 1,0 1-1,-1 0 1,1 0 0,0 1-1,0-1 1,2 1 0,-3 0 1,0-1 1,0 1-1,1 0 1,-1 0-1,0 0 1,0 0 0,0 0-1,0 1 1,-1-1-1,1 0 1,0 0-1,0 0 1,-1 1-1,1-1 1,-1 0 0,1 1-1,-1-1 1,0 1-1,1-1 1,-1 1-1,0 2 1,2 15 56,-1 0 0,-1 0-1,0 0 1,-2 1 0,-3 19 0,-26 94 75,29-127-117,-4 17 230,-1-1-1,-14 31 1,38-71 830,-3-5-1022,-1 0 0,16-40 0,9-17-82,-34 72 8,1-2-34,1 0-1,0 1 1,0 0 0,0 0-1,1 1 1,10-10 0,-16 17 45,0 0 0,0 1 0,0-1 0,0 0 0,0 1 1,0-1-1,0 1 0,0-1 0,0 1 0,0 0 1,0-1-1,0 1 0,0 0 0,0 0 0,0 0 1,0 0-1,0 0 0,0 0 0,1 0 0,-1 0 1,0 0-1,0 0 0,0 0 0,0 1 0,0-1 1,0 1-1,0-1 0,0 1 0,0-1 0,0 1 1,0-1-1,0 1 0,0 0 0,0-1 0,-1 1 1,1 0-1,0 0 0,0 0 0,-1 0 0,1 0 1,-1 0-1,2 1 0,2 6-29,0-1 1,0 1-1,-1 0 1,3 11-1,-4-13 22,10 30 54,-8-22-5,0 0 0,0 0 0,2 0 0,0-1 0,0 0 0,1 0 0,13 17 1,-18-28 1,1 1 0,-1-1 1,1 0-1,-1 0 0,1 0 1,0 0-1,0-1 1,0 1-1,0-1 0,0 1 1,0-1-1,0 0 0,0 0 1,1-1-1,-1 1 1,0-1-1,0 1 0,1-1 1,-1 0-1,0 0 0,1-1 1,-1 1-1,0-1 1,0 1-1,1-1 0,-1 0 1,0 0-1,5-3 0,0 0 11,0 0 0,-1 0 0,1-1 0,-1 0-1,0-1 1,0 1 0,-1-1 0,0-1 0,10-11-1,5-14-44,-2-1-1,27-63 0,-6 12 5,-15 43-476,-24 40 319,0 3-8,2 4 133,-1-1-1,0 1 1,0-1-1,0 1 1,-1 0 0,0 0-1,1 10 1,-1 48-11,-1-47-17,0 30 73,-2 0 1,-9 54-1,11-98 39,-1 1 1,1-1 0,-1 0-1,0 0 1,0 1 0,-1-1-1,1 0 1,-1 0-1,-3 5 1,4-7-34,0 0 1,0 0-1,0 0 0,0-1 0,-1 1 1,1 0-1,0-1 0,0 1 0,-1-1 0,1 1 1,0-1-1,-1 1 0,1-1 0,0 0 1,-1 0-1,1 0 0,-1 0 0,1 0 1,0 0-1,-1 0 0,1 0 0,-1 0 1,1-1-1,0 1 0,-1-1 0,-1 0 0,-3-2-5,1 1 0,-1-1 0,1 0 0,0-1 0,0 1 0,0-1 0,0 0 0,1 0 0,-1 0 0,1-1 0,0 0 0,0 1 0,1-2 0,0 1 0,-5-9 0,8 13-24,-1 0-1,1 1 1,0-1-1,-1 0 1,1 0-1,0 1 1,0-1-1,0 0 0,-1 0 1,1 0-1,0 1 1,0-1-1,0 0 1,0 0-1,1 0 1,-1 0-1,0 1 0,0-1 1,0 0-1,1 0 1,0-1-1,-1 2 1,1 0 0,-1-1 0,1 1 0,-1 0 0,1-1 0,0 1 0,-1 0 0,1 0 0,0 0 0,-1-1-1,1 1 1,0 0 0,-1 0 0,1 0 0,0 0 0,-1 0 0,1 0 0,0 0 0,-1 0 0,2 1 0,5 1-53,0 0 1,0 1-1,11 5 1,-12-5 41,10 5-9,-11-6 50,0 1 0,1-1 0,-1 0 0,1 0 0,-1 0 0,1-1 0,10 2-1,-9-2-5,0-1-1,0 0 0,0 0 0,0 0 0,0-1 0,0 0 0,0 0 0,0 0 0,0-1 0,-1 0 1,1-1-1,-1 1 0,9-6 0,-5 1 15,-1-1 0,1 0 1,-2-1-1,1 1 0,-1-2 1,9-13-1,37-66 22,-40 64-35,4-7 7,21-35 78,33-82-1,-65 129-116,-1-1 1,0 0-1,-2-1 1,0 1-1,-1-1 0,-2 1 1,0-1-1,-1 0 1,-1 0-1,-1 0 1,-6-24-1,-1 21-119,9 25 128,0-1 0,0 1 0,0-1 0,0 1 0,0 0 0,0-1 0,0 1 0,-1 0 0,1-1 0,0 1 0,0 0 0,0 0 0,-1-1 0,1 1 0,0 0 0,0 0 0,-1-1 0,1 1 0,0 0 0,-1 0 0,1-1-1,0 1 1,0 0 0,-1 0 0,1 0 0,-1 0 0,1 0 0,0 0 0,-1 0 0,1-1 0,0 1 0,-1 0 0,1 0 0,0 0 0,-1 0 0,1 1 0,0-1 0,-1 0 0,1 0 0,-1 0 0,1 0 0,0 0 0,-1 0 0,1 0 0,0 1 0,-1-1 0,1 0 0,0 0 0,0 0 0,-1 1 0,1-1 0,0 0 0,0 1 0,-1-1 0,1 0 0,0 0 0,0 1 0,0-1 0,-1 0 0,1 1 0,0 0 0,-3 5-34,0 1 1,1 0 0,0 0 0,0 0-1,0 0 1,1 0 0,0 1 0,1-1-1,-1 10 1,1-9 16,0 13 33,0 1 1,2-1-1,4 24 1,18 66-19,-9-47 33,5 23 315,38 109-1,-37-154-1671,-24-48 885,1 0 0,-1 0 0,-1 0-1,1 0 1,-1 0 0,0 1 0,-5-6-1,1 2 211,-22-26-234,-3 1 0,-70-57-1,25 25 1565,66 56-408,-1 1-1,-23-14 1,14 10 486,22 13-1164,0 0 1,0 0-1,0 0 0,0 0 1,0 0-1,1 0 0,-1 0 0,0 0 1,0 0-1,0 0 0,0 0 0,0 0 1,0 0-1,0 0 0,0 0 0,0 0 1,0 0-1,0 0 0,0 0 0,0 0 1,0 0-1,0 0 0,0 0 1,0 0-1,0-1 0,0 1 0,0 0 1,0 0-1,0 0 0,0 0 0,0 0 1,0 0-1,0 0 0,0 0 0,0 0 1,0 0-1,0 0 0,0 0 0,0 0 1,0 0-1,0 0 0,0 0 1,0 0-1,0 0 0,0-1 0,0 1 1,0 0-1,0 0 0,0 0 0,0 0 1,0 0-1,0 0 0,0 0 0,0 0 1,0 0-1,0 0 0,0 0 0,0 0 1,9 0 155,12 2-32,114 13 398,-34-6-358,143 29 204,-215-35-255,56-2 1,-35-1-23,-51 12 52,-1 2-124,-2-1-1,1 1 1,-10 20 0,-3 10 52,3-5-151,7-20 152,0 0 0,0 1 0,2-1 0,1 1 0,-2 21 0,5-40-57,0 0 1,0 1-1,0-1 0,0 0 0,0 0 0,0 0 0,0 1 0,1-1 0,-1 0 0,0 0 0,1 0 0,-1 1 0,1-1 0,-1 0 0,1 0 0,0 0 0,-1 0 0,1 0 0,0 0 0,0 0 0,-1 0 0,1 0 0,0-1 0,1 2 0,-1-2 1,0 0 0,1 0 0,-1 0 0,0 0 1,0 0-1,0 0 0,0 0 0,0 0 0,0-1 0,0 1 1,0 0-1,0-1 0,0 1 0,0-1 0,0 1 0,0-1 1,0 1-1,0-1 0,-1 0 0,1 0 0,0 1 0,0-1 0,-1 0 1,1 0-1,0 0 0,-1 0 0,1 1 0,0-3 0,5-7 70,1 0-1,-2-1 0,0 0 0,7-18 0,11-50 4,-16 52-75,-1 4-2,1-5-272,15-36-1,-17 71-6,2 10 181,0 0 1,-2 0-1,6 23 0,-2-5 74,-6-21 136,0-4-68,0 0-1,0 0 1,0 0 0,2 0 0,9 17 0,-13-26-44,-1-1-1,1 1 1,0 0 0,0-1-1,-1 1 1,1-1 0,0 1-1,0-1 1,0 0 0,0 1-1,0-1 1,0 0 0,0 1-1,0-1 1,0 0 0,0 0-1,0 0 1,0 0 0,0 0-1,0 0 1,0 0 0,0 0 0,0-1-1,0 1 1,0 0 0,0 0-1,0-1 1,0 1 0,0-1-1,-1 1 1,1-1 0,0 1-1,0-1 1,1 0 0,5-4 85,0-1 0,12-11 1,-14 13-89,51-54 98,-35 35-84,38-32 0,-58 54-51,1 0 1,-1 0-1,0 0 0,0 0 1,1 0-1,-1 0 0,0 0 1,1 1-1,-1-1 1,1 0-1,-1 1 0,1-1 1,-1 1-1,1 0 1,-1 0-1,1-1 0,0 1 1,2 0-1,-3 1 13,0 0 0,0-1-1,0 1 1,0 0 0,0 0 0,-1-1 0,1 1-1,0 0 1,0 0 0,-1 0 0,1 0-1,0 0 1,-1 0 0,1 0 0,-1 0-1,0 0 1,1 1 0,-1-1 0,0 0 0,0 0-1,1 0 1,-1 0 0,0 0 0,0 1-1,-1 1 1,2 14 36,-2 0 1,-5 30-1,4-27 111,-2 25-1,4-45-128,0 1-1,1-1 1,-1 0-1,0 0 1,0 0-1,0 0 0,0 0 1,0 0-1,1 0 1,-1 0-1,0 1 0,0-1 1,0 0-1,0 0 1,1 0-1,-1 0 1,0 0-1,0 0 0,0 0 1,1 0-1,-1 0 1,0 0-1,0 0 0,0 0 1,0 0-1,1 0 1,-1 0-1,0-1 1,0 1-1,0 0 0,0 0 1,1 0-1,-1 0 1,0 0-1,0 0 1,0 0-1,0-1 0,8-2 163,-2-2-113,-1 0 0,1 0 0,-1-1 0,0 1 0,0-1 0,-1 0 0,0-1 0,0 1 0,4-8 0,-4 6-109,0 1 0,1-1 0,0 1 1,0 0-1,1 0 0,8-7 0,-13 13 45,-1 1 0,1-1 0,-1 1 0,1 0 0,-1-1 0,1 1 0,0 0 0,-1 0 0,1-1 0,-1 1 1,1 0-1,0 0 0,-1 0 0,1 0 0,0 0 0,-1 0 0,1 0 0,0 0 0,-1 0 0,1 0 0,0 0 0,-1 0 0,1 1 0,-1-1 0,1 0 0,0 0 0,-1 1 0,1-1 0,-1 0 0,1 1 0,-1-1 0,1 0 0,-1 1 1,1-1-1,-1 1 0,1-1 0,-1 1 0,0-1 0,1 1 0,-1-1 0,0 1 0,1 0 0,-1-1 0,0 1 0,1 0 0,2 6-32,-1-1 1,1 1-1,1 9 0,-2-10 4,6 28-24,5 22 81,-11-51-14,-1-1 0,1 0 0,0 0 0,0 1 0,0-1-1,1-1 1,0 1 0,-1 0 0,6 5 0,-7-8 6,0-1 0,1 1-1,-1 0 1,0 0 0,0-1 0,0 1 0,0-1 0,1 1 0,-1-1 0,0 1 0,0-1 0,1 0 0,-1 0-1,0 1 1,1-1 0,-1 0 0,0 0 0,1 0 0,-1-1 0,0 1 0,0 0 0,1 0 0,-1-1-1,0 1 1,0-1 0,1 1 0,-1-1 0,0 1 0,0-1 0,0 0 0,2-1 0,2-2 24,-1 0 0,0 0 1,1 0-1,-2-1 0,1 1 0,3-6 1,19-35 11,28-61 1,-9 12 127,-21 46-162,-2-1-1,21-70 0,11-105-385,-50 196 245,-4 18-37,0 13-108,-10 150-433,10-123 779,1-1-1,2 1 1,9 38 0,48 212-104,-57-269-1119,2 15-4726,-43-66-5413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4:4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91 7232,'-44'-11'3264,"47"3"-2848,15 3 768,5 5-736,29-7 608,9-1-608,27-8-96,4 5-224,32-1 192,-6 7-192,13-3-5024,-17 8 2624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42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47 9312,'5'-20'3424,"8"24"-2656,13-8-192,-9 0 512,14 0-704,7-4 607,15 0-543,8 5-32,3 3-256,-3 0-96,-5 3-32,-11 2-256,-17 2 128,-10 5-6239,-21 11 3487,-20 1-2048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45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239 68 2240,'2'-7'651,"1"1"-1,-1-1 1,-1 1 0,1-1-1,-1 0 1,0 0-1,0-11 1,-1 18-630,-1 0 1,1 0-1,0 0 0,0-1 1,0 1-1,0 0 0,0 0 1,0 0-1,0 0 0,0 0 0,0-1 1,0 1-1,-1 0 0,1 0 1,0 0-1,0 0 0,0 0 1,0 0-1,0 0 0,0 0 0,-1-1 1,1 1-1,0 0 0,0 0 1,0 0-1,0 0 0,-1 0 1,1 0-1,0 0 0,0 0 1,0 0-1,0 0 0,-1 0 0,1 0 1,0 0-1,0 0 0,0 0 1,0 0-1,0 0 0,-1 0 1,1 0-1,0 1 0,0-1 0,0 0 1,0 0-1,-1 0 0,1 0 1,0 0-1,0 0 0,0 0 1,0 0-1,0 1 0,0-1 1,0 0-1,0 0 0,-1 0 0,1 0 1,0 1-1,-9 6 100,9-7-80,-10 11 56,1 0 1,0 1 0,1-1 0,0 1-1,-8 17 1,7-11 20,-118 233 628,119-231-563,1 1 0,1-1 0,0 1 0,2 0 1,1 0-1,0 1 0,1-1 0,2 22 0,1-28-44,0 1 1,1-1-1,0 0 1,2 0-1,-1 0 1,2-1-1,0 1 1,1-1-1,0 0 1,1-1 0,1 1-1,9 12 1,-9-17-111,0-1 1,0 0 0,1 0 0,0-1 0,0 0 0,1 0 0,0-1 0,0-1-1,0 0 1,1 0 0,-1-1 0,1 0 0,1 0 0,11 1 0,8 0-334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46.5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92 3072,'0'0'24,"0"0"0,0-1 1,0 1-1,0 0 0,0 0 1,0 0-1,-1 0 0,1 0 0,0 0 1,0 0-1,0 0 0,0 0 1,0 0-1,0 0 0,0 0 0,0 0 1,-1-1-1,1 1 0,0 0 0,0 0 1,0 0-1,0 0 0,0 0 1,0 0-1,0 0 0,-1 0 0,1 0 1,0 0-1,0 0 0,0 0 1,0 0-1,0 1 0,0-1 0,-1 0 1,1 0-1,0 0 0,0 0 0,0 0 1,0 0-1,0 0 0,0 0 1,0 0-1,0 0 0,0 0 0,-1 0 1,1 1-1,0-1 0,0 0 1,0 0-1,-1 9 400,6 21-53,-4-22 84,6 46 887,-3 0 1,-4 63-1,1 12-105,0-35 5,-1-94-1223,0 1-1,0-1 0,-1 0 1,1 0-1,0 1 1,0-1-1,0 0 0,0 0 1,0 0-1,0 1 1,0-1-1,0 0 0,0 0 1,0 1-1,0-1 1,0 0-1,0 0 0,1 0 1,-1 1-1,0-1 1,0 0-1,0 0 0,0 0 1,0 1-1,0-1 1,0 0-1,1 0 0,-1 0 1,0 1-1,0-1 1,0 0-1,0 0 0,1 0 1,-1 0-1,0 0 0,0 0 1,0 1-1,1-1 1,-1 0-1,0 0 0,0 0 1,0 0-1,1 0 1,-1 0-1,0 0 0,0 0 1,1 0-1,-1 0 1,0 0-1,0 0 0,1 0 1,-1 0-1,0 0 1,0 0-1,0 0 0,1-1 1,-1 1-1,11-8 388,-11 8-316,10-9-144,0 1 0,1 0 0,0 1 0,0 0 0,1 1-1,-1 1 1,1-1 0,17-4 0,-19 8-4,0-1-1,0 1 1,0 0-1,0 1 0,1 1 1,-1-1-1,0 2 1,1-1-1,-1 1 1,0 1-1,11 3 1,-16-4 69,-1 0 0,0 1 0,0 0 0,-1 0-1,1 0 1,0 1 0,-1-1 0,1 1 0,-1 0 0,0 0 0,0 0 0,5 6 0,-6-6 3,0-1 0,-1 0 0,0 1 0,1-1 0,-1 1 0,0 0 0,0-1 0,-1 1 0,1 0 0,0 0 0,-1-1-1,0 1 1,1 0 0,-1 0 0,0 0 0,-1-1 0,1 1 0,0 0 0,-2 5 0,0-2 81,-1 0 0,1-1 1,-1 1-1,0-1 0,0 0 0,-1 1 0,1-2 0,-1 1 1,0 0-1,-1-1 0,-7 7 0,5-6 2,0 0 0,-1-1 0,0 1 0,0-2 1,0 1-1,0-1 0,-12 3 0,-1-2-81,0 0 0,-1-2 0,1 0 0,-1-2 1,-39-3-1,56 2 4,-1 0 0,1 0 0,-1-1 1,-4-2-1,2 2 55,9 2-78,-1 0 0,0 0 0,0 0 0,0 0 0,0 0 0,1-1 1,-1 1-1,0 0 0,0 0 0,0 0 0,0 0 0,0 0 0,0 0 0,1 0 0,-1 0 0,0-1 1,0 1-1,0 0 0,0 0 0,0 0 0,0 0 0,0 0 0,0-1 0,0 1 0,1 0 0,-1 0 1,0 0-1,0 0 0,0 0 0,0-1 0,0 1 0,0 0 0,0 0 0,0 0 0,0 0 0,0-1 0,0 1 1,0 0-1,0 0 0,-1 0 0,1 0 0,0-1 0,0 1 0,0 0 0,0 0 0,0 0 0,0 0 1,0 0-1,0 0 0,0-1 0,0 1 0,-1 0 0,1 0 0,0 0 0,0 0 0,0 0 0,0 0 1,0 0-1,-1 0 0,1 0 0,0-1 0,0 1 0,0 0 0,0 0 0,-1 0 0,1 0 0,0 0 1,35 0-67,17 1 55,56-8 1,-74 3 49,0-3 1,-1 0-1,48-18 1,-60 17 77,1-2 1,-1 0-1,-1-2 0,0 0 0,36-29 1,-44 31-64,37-35-662,-38 35 372,-11 10 236,0-1-1,1 1 1,-1 0 0,0 0 0,0 0 0,0 0-1,1 0 1,-1 0 0,0 0 0,0 0-1,0 0 1,1 0 0,-1 0 0,0 0 0,0 0-1,1 0 1,-1 0 0,0 0 0,0 0-1,0 0 1,1 0 0,-1 1 0,0-1 0,0 0-1,0 0 1,0 0 0,1 0 0,-1 0-1,0 0 1,0 1 0,0-1 0,0 0 0,0 0-1,1 0 1,-1 0 0,0 1 0,0-1-1,0 0 1,0 0 0,0 0 0,0 1 0,0-1-1,0 0 1,0 0 0,0 0 0,0 1-1,0-1 1,0 0 0,0 0 0,0 0 0,0 1-1,0-1 1,0 0 0,0 0 0,0 1-1,0-1 1,0 0 0,0 0 0,-1 1 0,-7 116 253,9-113-189,-1 1 0,0-1 0,1 0 0,0 0 0,0 1 0,0-1 0,1 0 0,3 7 1,-5-11-54,1 1 0,-1-1 0,0 0 0,0 0 1,1 1-1,-1-1 0,1 0 0,-1 0 1,0 0-1,1 1 0,-1-1 0,0 0 1,1 0-1,-1 0 0,1 0 0,-1 0 0,0 0 1,1 0-1,-1 0 0,1 0 0,-1 0 1,0 0-1,1 0 0,-1 0 0,1 0 1,-1 0-1,0-1 0,1 1 0,-1 0 0,1 0 1,-1 0-1,0 0 0,1-1 0,-1 1 1,0 0-1,1-1 0,11-10 11,-11 10-6,25-29 101,-18 20-109,0 1 0,0-1 0,1 2 0,0-1 0,0 1 0,21-12 0,-30 19-19,1 1 0,0-1 0,-1 1 0,1 0 0,0 0 0,0-1 0,-1 1 1,1 0-1,0 0 0,0 0 0,0-1 0,-1 1 0,1 0 0,0 0 0,0 0 0,-1 1 0,1-1 0,0 0 0,0 0 0,0 0 1,-1 1-1,1-1 0,0 0 0,0 0 0,-1 1 0,1-1 0,0 1 0,-1-1 0,1 1 0,-1-1 0,2 1 0,0 2-4,0 0 0,-1 0-1,1 0 1,0 0 0,-1 1 0,1 3-1,6 10-20,-5-12 59,0 0 1,0 1 0,1-1 0,0-1 0,4 6 0,-6-8-9,0-1 0,-1 0 0,1 0 0,0 0 0,0 0 0,0 0 0,0 0 0,0 0-1,0-1 1,0 1 0,0-1 0,0 1 0,0-1 0,0 0 0,0 0 0,0 0 0,0 0 0,4 0 0,6-3 51,1 0 1,-1 0 0,0-1-1,0 0 1,22-12 0,52-36 252,-75 44-293,-1 0 0,1-1-1,-2 0 1,1 0 0,-1-1-1,-1-1 1,0 1 0,0-1-1,-1-1 1,0 1 0,9-24-1,-2-4-47,-2 0 0,10-60-1,-9 39 102,-6 29-74,-2 15-86,-1-1 1,0 1-1,-2-1 0,0 0 0,-1-31 0,-1 47 56,0 0 1,0 0 0,0-1-1,-1 1 1,1 0 0,0 0-1,-1 0 1,1 0 0,-1 0-1,1 0 1,-1 0 0,-1-2-1,2 3 21,0 0-1,0 0 1,0 0 0,-1 0-1,1 0 1,0 0-1,0 0 1,0 0 0,0-1-1,-1 1 1,1 0 0,0 0-1,0 0 1,0 0-1,-1 0 1,1 0 0,0 0-1,0 0 1,0 0-1,0 0 1,-1 0 0,1 0-1,0 1 1,0-1 0,0 0-1,0 0 1,-1 0-1,1 0 1,0 0 0,0 0-1,0 0 1,-7 11-116,5-3 120,0 0 0,0 1 0,1-1 0,0 1-1,0 14 1,1-8 12,-1 5 13,-3 182 233,6-161-175,1 0 0,17 79 0,-9-52 319,-8-45-972,7 28 0,-5-34-269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46.9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74 7136,'-30'-27'3232,"30"19"-2816,5 5 576,8-2-640,17-2 352,5-1-416,4 4 0,9-3-192,0 7 0,3-5-32,5 5-1664,0 8 864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49.7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0 575 1472,'0'-8'3195,"5"3"-1276,3 181 2108,-8-180-3805,1 1 0,0-1 0,-1 1 0,1-1 0,2-3 0,4-18 99,-3 7-405,0 1-1,2 0 0,0 0 1,0 0-1,2 1 0,0 0 1,12-17-1,-19 31 24,1 0 0,0 0-1,0 0 1,0 0 0,0 0 0,0 0-1,1 1 1,-1-1 0,1 1 0,-1 0-1,1 0 1,-1-1 0,1 2 0,0-1 0,3-1-1,-5 2 71,1 0 0,-1 0 0,0 0 0,0 0 0,0 0 0,0 0 0,0 1 0,1-1 0,-1 0 0,0 1 0,0-1 0,0 1 0,0-1 0,0 1 0,0-1 0,0 1 0,0 0 0,0-1 0,0 1 0,-1 0 0,1 0 0,0 0 0,0 0 0,-1 0 0,1-1 0,-1 1 0,1 1 0,-1-1 0,1 0 0,-1 0 0,1 0 0,-1 0 0,0 0 0,0 0 0,1 0 0,-1 0 0,0 1 0,0 0 0,1 20 598,-1-1 0,-4 39 0,2-39-340,1 0 1,2 42 0,0-56-250,4 21 268,-5-27-272,0-1 0,1 1-1,-1 0 1,0-1 0,0 1-1,1 0 1,-1-1-1,0 1 1,1 0 0,-1-1-1,1 1 1,-1-1-1,1 1 1,-1-1 0,1 1-1,-1-1 1,1 0 0,0 1-1,-1-1 1,1 0-1,0 1 1,-1-1 0,1 0-1,0 0 1,-1 0 0,1 1-1,0-1 1,-1 0-1,1 0 1,0 0 0,0 0-1,-1 0 1,2 0 0,5-3 36,-1 1 0,0-1 0,0 0 0,0 0 0,0-1 0,0 0 0,10-8 0,4-4 3,217-132-96,-226 143-393,-15 14-5,1-5 486,-1 2-78,0 1 0,0 0 0,1 1 0,0-1 0,1 0 0,-1 1 0,-1 13 0,3-17 53,1 0 0,-1 0-1,1 0 1,0 0-1,0 1 1,1-1 0,-1 0-1,1 0 1,0 0-1,0 0 1,0 0 0,0 0-1,1 0 1,0 0-1,0-1 1,3 6 0,-5-8-5,1 0 0,0 0 0,-1-1 0,1 1 0,0 0 1,0 0-1,-1-1 0,1 1 0,0-1 0,0 1 0,0 0 1,0-1-1,0 0 0,0 1 0,0-1 0,0 1 0,0-1 1,0 0-1,0 0 0,0 0 0,0 0 0,0 1 1,0-1-1,0-1 0,0 1 0,0 0 0,0 0 0,0 0 1,0 0-1,0-1 0,0 1 0,0 0 0,0-1 0,0 1 1,0-1-1,0 1 0,0-1 0,0 0 0,-1 1 0,1-1 1,0 0-1,0 0 0,0-1 0,3-2 45,-1 0 0,1 0 0,-1-1 0,-1 1 0,1-1-1,-1 0 1,3-5 0,-4 5-38,0 0-1,0 1 1,0-1-1,0 0 1,-1 0-1,0 0 1,0 0-1,0 0 1,-1 0-1,-1-5 1,0 1-51,0 1 0,-1 0-1,0 0 1,-7-15 0,8 20 14,-1-1 0,0 1 0,1 0 0,-1 0 0,0 0 0,0 0 0,-1 1 0,1 0 0,-1-1 0,1 1-1,-1 0 1,-6-2 0,7 2-17,-1 1-1,1 0 1,-1 0-1,0 0 1,1 0-1,-1 0 1,0 1-1,0-1 1,1 1-1,-1 0 1,0 1-1,0-1 1,-5 2-1,9-2 24,0 0-1,0 0 0,0 0 1,-1 0-1,1 0 1,0 0-1,0 0 1,0 0-1,0 0 0,-1 0 1,1 0-1,0 0 1,0 0-1,0 1 0,0-1 1,0 0-1,0 0 1,-1 0-1,1 0 1,0 0-1,0 1 0,0-1 1,0 0-1,0 0 1,0 0-1,0 0 0,0 1 1,0-1-1,0 0 1,0 0-1,0 0 0,0 0 1,0 1-1,0-1 1,0 0-1,0 0 1,0 0-1,0 0 0,0 1 1,0-1-1,0 0 1,7 8-33,12 5 156,-13-10-98,0 0 1,0-1 0,1 1-1,-1-1 1,1-1 0,0 1-1,-1-1 1,1 0 0,0-1-1,0 0 1,8 0 0,-6-2 6,1 1 0,-1-1 0,0 0 1,0-1-1,0 0 0,0-1 1,12-6-1,-6 1-1,0-1-1,-1 0 1,0-1 0,-1-1-1,0 0 1,-1-1 0,-1 0-1,16-23 1,-1-5 43,-2-1 0,-2-1 0,-1-1 0,15-54 0,-34 92-61,5-13-17,-1-1 1,-1 0-1,-1 0 1,4-38 0,-8 56 12,0-1 0,0 1 0,0 0 0,0 0 0,0-1 0,-1 1 0,1 0 0,0 0 0,-1 0 0,0-1 0,-1-2 0,2 5-2,0-1 1,0 1-1,-1 0 1,1 0-1,0 0 1,0 0-1,0 0 1,-1 0-1,1 0 1,0 0-1,0 0 1,0 0-1,-1 0 1,1 0-1,0 0 1,0 0-1,0 0 1,-1 0-1,1 0 1,0 0-1,0 0 1,0 0-1,-1 0 1,1 0-1,0 1 1,0-1-1,0 0 1,0 0-1,-1 0 1,1 0-1,0 0 1,0 0-1,0 1 1,0-1-1,0 0 1,-1 0-1,1 0 1,0 1-1,0-1 1,0 0-1,-5 8-139,1 0 124,0 1 1,1-1-1,1 1 1,-1 0-1,1 0 1,0 10-1,-3 56 62,4-56-54,1 50 83,10 92 0,23 67 967,-26-176-1380,-6-30-2692,-1-18 1335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50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13 151 5824,'-12'-36'2976,"16"28"-1984,9 5-608,10-8 608,5-2-544,20-6 96,9 0-288,13 4-160,-1 3-64,0 0 96,-8 9-64,-9 3-3328,-8 8 1760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55.0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1 922 2240,'5'3'5608,"-5"-3"-5509,11-8 1671,8-14-1269,-1-2-326,1 1 0,1 1-1,45-39 1,-25 28 19,-2 0-3,52-33 0,-88 65-213,0-1 0,1 1 0,-1-1 0,1 1 0,0 0 0,-1 0-1,1 0 1,0 0 0,0 1 0,0-1 0,-1 1 0,6-1 0,-6 1 11,-1 1 1,0-1-1,0 1 0,1-1 0,-1 1 1,0-1-1,0 1 0,0 0 1,0-1-1,1 1 0,-1 0 1,0 0-1,0 0 0,-1 0 0,1 0 1,0 0-1,0 0 0,0 0 1,-1 0-1,1 0 0,0 0 1,-1 1-1,1-1 0,-1 0 0,0 0 1,1 1-1,-1-1 0,0 2 1,1 5 52,0 0 0,0-1 0,-1 1 0,-1-1 0,1 1 0,-3 8 0,0 10 186,2-16-68,0 0-1,-1-1 0,-7 18 0,3-5 607,12-24-80,9-7-278,19-16-19,-12 8-396,0-1-208,1 1 0,26-14 1,-48 30 191,0 1-1,-1 0 1,1-1-1,0 1 1,0 0-1,-1 0 1,1 0 0,0-1-1,0 1 1,-1 0-1,1 0 1,0 0 0,0 0-1,-1 0 1,1 1-1,0-1 1,0 0-1,-1 0 1,1 0 0,0 1-1,0-1 1,-1 0-1,1 1 1,0-1 0,-1 1-1,1-1 1,0 1-1,-1-1 1,1 1-1,-1-1 1,1 1 0,-1-1-1,1 1 1,-1 0-1,0-1 1,1 1 0,-1 0-1,0-1 1,1 2-1,2 5 6,-1-1 0,0 1 0,3 11 0,-3-9 99,-1-6-64,17 58 373,-15-56-350,-1 1 1,0-1-1,1 0 0,0 0 0,0 0 0,1 0 0,-1-1 0,8 8 0,-9-11-19,0 1 0,1-1-1,-1 0 1,0 0 0,1 0 0,-1 0-1,1 0 1,-1 0 0,1-1 0,0 1 0,-1-1-1,1 0 1,-1 0 0,1 0 0,0 0 0,-1 0-1,1-1 1,0 1 0,-1-1 0,3 0 0,8-3 75,0-1 1,20-9-1,-25 10-81,14-7 138,31-18 0,-47 24-95,0 1 0,0-1 0,-1 1 0,1-1 0,-1-1 0,0 1 0,-1-1 0,1 0 0,4-9 0,-8 14-70,0-1 0,0 1 0,-1 0 0,1-1 0,-1 1 1,1-1-1,-1 1 0,1-1 0,-1 1 0,0-1 0,0 1 0,0-1 1,0 1-1,0-1 0,0 1 0,0-1 0,0 1 0,-1-1 1,1 1-1,-1-1 0,1 1 0,-1-1 0,1 1 0,-1-1 1,0 1-1,0 0 0,0 0 0,1-1 0,-1 1 0,-1 0 1,1 0-1,0 0 0,0 0 0,0 0 0,0 0 0,-1 0 1,-2-1-1,2 1-35,0 0-1,-1 0 1,1 0 0,-1 1 0,0-1-1,1 1 1,-1-1 0,1 1 0,-1 0 0,0 0-1,1 0 1,-1 1 0,0-1 0,1 0-1,-1 1 1,1 0 0,-1-1 0,1 1-1,-1 0 1,1 1 0,0-1 0,-5 3 0,5-3 40,0 1 1,0 0-1,0-1 1,0 1-1,0 0 1,0 0-1,0 1 1,1-1-1,-1 0 1,1 0-1,0 1 1,-1-1-1,1 1 1,0-1-1,0 1 1,1-1-1,-1 1 1,1 0-1,-1 3 1,1-3 0,0 0 0,1 0 0,-1 0 0,1 0 0,0 0 1,0 0-1,0 0 0,0 0 0,1 0 0,-1 0 0,1 0 0,0 0 1,0-1-1,0 1 0,0-1 0,4 4 0,2 1 65,0 0 1,0-1-1,1 0 0,0 0 0,0-1 0,1 0 0,-1-1 1,1 0-1,0 0 0,0-1 0,0-1 0,1 0 0,15 2 1,-10-3 14,0 0 0,1-1 1,-1-1-1,0-1 1,0 0-1,0-1 1,-1-1-1,21-7 1,27-15 69,112-65 0,-174 91-147,11-8-28,1 1 1,-1 1-1,1 0 0,0 1 1,18-5-1,-30 10 26,-1 0-1,0 0 0,1 0 0,-1 0 1,1 0-1,-1 0 0,1-1 1,-1 1-1,0 0 0,1 0 0,-1 0 1,1 0-1,-1-1 0,0 1 1,1 0-1,-1-1 0,0 1 0,1 0 1,-1 0-1,0-1 0,1 0 1,-1 1 3,0 0 0,0 0 0,1-1 0,-1 1 1,0 0-1,0 0 0,1-1 0,-1 1 0,0 0 1,1 0-1,-1 0 0,0 0 0,0 0 0,1-1 1,-1 1-1,0 0 0,1 0 0,-1 0 0,0 0 1,1 0-1,-1 0 0,0 0 0,1 0 0,-1 0 1,0 0-1,1 0 0,-1 0 0,4 2 40,-3-1-28,-12 7-106,-3 4 39,-25 15 0,28-21 38,1 1 0,1 0 0,-1 0 0,1 1 0,1 0 0,0 1 0,-10 12 0,14-15 18,0 2 1,0-1 0,0 0 0,1 0 0,1 1 0,-1 0-1,1 0 1,0 0 0,1 0 0,-1 13 0,2-18 18,0 1 0,0-1 0,0 0 1,0 0-1,1 0 0,0 1 0,-1-1 0,1 0 1,0 0-1,1 0 0,-1 0 0,0 0 0,1-1 1,0 1-1,-1 0 0,1-1 0,0 1 0,1-1 0,-1 0 1,0 1-1,1-1 0,-1 0 0,1 0 0,-1-1 1,1 1-1,0-1 0,0 1 0,0-1 0,4 2 1,3-1 7,0 0 1,1 0-1,-1-1 1,0-1-1,0 1 1,1-2-1,-1 1 1,14-4-1,82-21 137,-102 23-154,31-9 56,0-2 0,-1-1 0,-1-2 0,0-1 0,31-23 0,-52 32-82,0-1 0,19-20 0,-28 27 31,0-1 0,0 0 0,-1-1 0,1 1 0,-1 0 0,0-1 0,0 0 0,0 1 0,-1-1 0,1 0 0,-1 0 0,0 0 0,0 0 0,1-8 1,-2 10-29,0 0 0,0 0 0,-1 0 1,1 0-1,-1 0 0,1-1 1,-1 1-1,0 0 0,0 0 1,0 1-1,0-1 0,0 0 1,0 0-1,-1 0 0,-1-1 1,2 2-5,0 0 0,0 0 0,0 0 1,0 0-1,0 0 0,-1 0 0,1 1 1,0-1-1,-1 0 0,1 1 0,0-1 0,-1 1 1,1-1-1,0 1 0,-1 0 0,1 0 1,-1 0-1,1 0 0,-1 0 0,1 0 1,-1 0-1,1 0 0,-2 1 0,-2 0-5,1 1 1,0-1-1,0 1 0,0 0 0,0 1 1,1-1-1,-1 0 0,1 1 0,-1 0 1,1 0-1,0 0 0,0 0 1,-3 5-1,4-5 20,0-1 0,1 1 0,0-1 0,-1 1 0,1 0 0,0 0 0,0 0 0,1-1 0,-1 1 0,1 0 0,-1 0 0,1 0 0,0 0 0,0 0 0,0 0 0,0 0 0,1 0 0,-1 0 0,1 0 0,0 0 0,1 3 0,1 1 25,0 0 1,1-1-1,0 1 0,0-1 1,0 0-1,0 0 0,1-1 0,0 1 1,1-1-1,-1 0 0,1-1 0,7 6 1,-9-8 19,1 1 0,-1-1 1,1 0-1,0 0 0,0 0 1,0-1-1,0 0 0,0 0 0,0 0 1,0 0-1,0-1 0,0 0 1,0 0-1,0 0 0,0-1 1,0 1-1,0-1 0,9-3 1,1-2 23,0-1 0,0 0 0,-1-1 0,23-17 0,-11 6 11,33-35 1,-44 38-74,0-1 1,-1 0 0,-2 0-1,1-2 1,-2 1-1,17-39 1,-26 53-22,-1-1-41,1 0 0,0 1 0,1-1 0,-1 0 0,1 1 1,0 0-1,5-7 0,-7 12 21,0 0 0,0 0 0,0 0 1,0 0-1,-1 0 0,1 0 0,0 0 0,-1 0 1,2 2-1,7 18 32,-3-8-39,0 0-1,8 13 0,-5-14 62,-1 0 0,-1 1-1,0 0 1,0 1 0,-2-1 0,8 24 0,-12-31 9,-1-1 0,1 1 1,-1 0-1,0 8 1,0-13-7,0-1 0,0 1 0,0 0 1,0 0-1,-1 0 0,1 0 0,0 0 0,0 0 0,-1-1 0,1 1 0,0 0 1,-1 0-1,1 0 0,-1-1 0,1 1 0,-1 0 0,1 0 0,-1-1 1,1 1-1,-1-1 0,0 1 0,1 0 0,-1-1 0,0 1 0,0-1 1,1 0-1,-1 1 0,0-1 0,0 1 0,0-1 0,0 0 0,1 0 1,-1 0-1,-1 1 0,-89-1-20,73 4-6,5 0 7,10-3-4,0 0 1,0 0 0,0 0 0,0 1 0,0-1 0,-5 4-1,6-3 15,-1 0-1,1-1 1,-1 0-1,1 1 1,-1-1-1,1 0 1,-1 0-1,0-1 1,1 1-1,-1 0 1,-4-1-1,-48 0-11,60 4-147,8 1 91,8 0 68,0 0-1,0-2 0,0-1 1,0 0-1,0-2 0,1 0 1,36-6-1,-42 4 25,0-2 0,0 1 1,0-2-1,-1 0 0,1-1 0,26-16 0,-31 16 2,-1-1 1,0 0-1,0 0 0,-1-1 0,0-1 0,-1 0 0,1 0 0,-2 0 1,13-19-1,-9 7-82,-1-1 0,-1 0 1,-1-1-1,5-23 0,-13 44 20,1-1-1,0 1 1,0 0-1,0 0 0,0 0 1,0 0-1,0 0 1,0 0-1,2-2 1,-2 4 8,-1 0 1,1 0-1,-1 0 0,0 1 1,1-1-1,-1 0 0,0 0 1,1 1-1,-1-1 0,0 0 1,1 1-1,-1-1 0,0 1 1,0-1-1,0 0 0,1 1 1,-1-1-1,0 1 0,0-1 1,0 0-1,0 1 0,1 0 9,3 15-11,0 0-1,0 1 1,-2 0 0,0-1-1,0 1 1,-3 28 0,1-32 50,0-4 58,-1 1 1,-2 15 0,2-21-31,0 0-1,0-1 1,0 1 0,0 0-1,-1-1 1,0 0 0,1 1 0,-1-1-1,-4 5 1,5-7-40,0 0 0,0 0 1,0-1-1,0 1 0,0 0 0,0-1 0,0 1 0,-1-1 0,1 1 0,0-1 1,0 1-1,0-1 0,-1 0 0,1 0 0,0 0 0,0 0 0,-1 0 1,1 0-1,0 0 0,-1 0 0,1 0 0,0 0 0,0-1 0,0 1 0,-1 0 1,1-1-1,0 1 0,0-1 0,-2-1 0,-5-2 32,1-1 0,0 0 1,-9-9-1,4 5-129,2 3 127,9 5-71,-1 0 1,0 0 0,0 0-1,1 0 1,-1 0-1,0 0 1,1 0 0,-1-1-1,1 1 1,0-1 0,-1 1-1,1-1 1,0 1 0,-1-3-1,2 3-107,1 3 16,4 2 99,0 1 1,1-1-1,-1 1 0,1-1 0,0-1 0,0 1 1,1-1-1,-1-1 0,11 4 0,-7-3 18,1-1 0,-1 0 0,1-1 0,-1 0 0,19-1 0,4-4 91,1-1 1,0-1-1,31-12 1,-28 8 36,-29 8-135,23-5-22,0-2 0,-1-1 0,0-1 0,34-19 0,-58 27 48,0-1 0,0 0 1,-1 0-1,1 0 0,-1-1 0,0 1 0,-1-1 1,1-1-1,-1 1 0,4-8 0,-7 13-32,-1-1 0,0 1 0,1 0-1,-1-1 1,0 1 0,0-1 0,0 1 0,0-1-1,0 1 1,1-1 0,-1 1 0,0-1-1,0 1 1,0-1 0,0 1 0,0-1-1,0 1 1,-1-1 0,1 1 0,0-1-1,0 1 1,0-1 0,0 1 0,-1-1-1,1 0 1,-1 1 10,1 0-1,-1 0 0,1-1 1,-1 1-1,1 0 1,-1 0-1,1 0 0,-1 0 1,0-1-1,1 1 0,-1 0 1,1 0-1,-1 0 1,0 0-1,1 0 0,-1 1 1,0-1-1,-4 1-23,1 0 0,0 1 1,-1 0-1,-4 2 0,-151 99-677,154-98 710,0 0 0,0 0 0,1 0 0,0 1-1,0 0 1,-5 8 0,8-12-3,1 1-1,0-1 1,0 0 0,0 1-1,0-1 1,0 1 0,1-1-1,-1 1 1,1-1-1,-1 5 1,1-6 1,0 0-1,0 1 1,1-1 0,-1 1-1,0-1 1,1 0 0,-1 1-1,1-1 1,-1 1-1,1-1 1,0 0 0,0 0-1,-1 0 1,1 1 0,0-1-1,0 0 1,0 0 0,0 0-1,0 0 1,2 1-1,0-1 31,-1 1-1,1-1 0,0 0 0,1 0 0,-1 0 0,0 0 0,0-1 0,0 1 0,0-1 0,1 0 0,-1 1 1,0-2-1,0 1 0,0 0 0,1-1 0,-1 1 0,0-1 0,0 0 0,4-1 0,0-1 11,0 0 0,0 0 0,0 0-1,0-1 1,-1 0 0,1 0 0,6-7-1,-7 6-68,0-1 0,-1 0-1,0-1 1,0 1-1,0-1 1,-1 0-1,0 0 1,0 0-1,-1-1 1,0 1 0,0-1-1,-1 0 1,0 0-1,0 0 1,-1 0-1,0 0 1,0-12-1,-9 28-496,7-6 510,0 1 0,0-1-1,0 1 1,0 0 0,1 0-1,-1-1 1,1 1 0,-1 0 0,1 0-1,0 0 1,0 0 0,1-1-1,-1 1 1,0 0 0,1 0 0,1 4-1,-1-2 7,1-1 0,0 1 0,0 0 0,0 0 0,0-1 0,1 1 0,0-1 0,5 7 0,-5-8 36,0 1 0,0-1 0,1 0 0,-1 0 0,1-1 0,8 5 1,-10-6 1,0 0 1,0 0-1,1-1 1,-1 1 0,0-1-1,1 1 1,-1-1 0,0 0-1,1 0 1,-1 0 0,1 0-1,-1-1 1,0 1-1,1-1 1,3-1 0,7-2-10,0-1 0,-1-1 0,1 0 0,-2-1 0,1 0 0,-1-1 0,0 0 0,0-1 0,-1 0 0,0 0 0,-1-1 0,0-1 0,0 1 0,-2-1 0,9-14 0,-16 24-40,1 0 1,-1 0-1,1-1 1,-1 1-1,0 0 1,1 0-1,-1-1 0,0 1 1,0-1-1,0 1 1,0 0-1,0-1 1,0 1-1,-1-2 1,1 3 3,0-1 0,0 1 0,0 0 1,0 0-1,0 0 0,0-1 0,0 1 1,-1 0-1,1 0 0,0 0 0,0-1 1,0 1-1,0 0 0,0 0 0,-1 0 1,1 0-1,0 0 0,0-1 0,0 1 1,-1 0-1,1 0 0,0 0 0,0 0 1,-1 0-1,1 0 0,0 0 0,0 0 1,-1 0-1,1 0 2,-1 0 1,0 0 0,1 0-1,-1 1 1,0-1-1,1 0 1,-1 0-1,1 1 1,-1-1-1,0 1 1,1-1-1,-1 0 1,1 1-1,-1 0 1,0 0 3,1-1 0,0 1 0,0-1 0,-1 1 1,1-1-1,0 1 0,0-1 0,0 0 0,0 1 1,0-1-1,0 1 0,0-1 0,0 1 0,0-1 0,0 1 1,0-1-1,0 1 0,0-1 0,0 1 0,1-1 0,-1 1 1,0-1-1,0 0 0,0 1 0,1-1 0,-1 1 0,0-1 1,0 0-1,1 1 0,-1-1 0,0 0 0,1 1 1,-1-1-1,1 1 0,17 14-108,-13-11 1,1 1 43,0 1 1,-1 0-1,0 0 0,0 1 1,4 7-1,-6-8 86,0-1 0,1 0 1,-1 0-1,1 0 0,0-1 1,0 1-1,1-1 0,-1 0 1,1 0-1,7 4 0,-8-6 21,0-1-1,-1 0 1,1-1-1,0 1 1,-1 0-1,1-1 1,0 0-1,-1 0 0,1 0 1,0-1-1,5 0 1,41-12 82,-46 12-150,21-7 59,0-1 0,35-18 0,-46 20 4,-2-1 1,1 0-1,-1-1 1,0-1-1,18-18 0,-28 26-88,-1 0-1,2 0 0,-1 0 1,0 0-1,0 0 0,0 0 1,4-1-1,-5 22-454,-1 3 416,-1-11 49,1-1-1,1 14 0,0-21 66,-1 1-1,1-1 1,0 0 0,0 0-1,0 0 1,0-1-1,1 1 1,-1 0 0,1 0-1,-1-1 1,1 1 0,2 2-1,-2-3 15,0 0-1,0 0 1,-1 0-1,2-1 1,-1 1 0,0 0-1,0-1 1,0 1-1,1-1 1,-1 0-1,1 0 1,3 1 0,-4-1-2,1-1 0,-1 0 0,1 0 0,-1-1 0,1 1 0,-1 0 0,0-1 0,1 1 0,-1-1-1,0 0 1,1 0 0,-1 0 0,4-2 0,3-3-24,-1 0 0,1-1 0,-1 0 1,-1 0-1,1 0 0,-1-1 0,-1 0 0,1-1 0,-2 1 0,1-1 0,-1-1 0,0 1 0,-1-1 0,6-18 0,25-93-70,-21 74 59,1 1 0,3 0 0,1 1 0,3 1 0,45-70 0,-61 105 22,-1 0 0,0 0 1,-1 0-1,0-1 0,4-15 0,-7 21-19,0 0-1,0-1 1,0 1-1,-1-1 1,0 1-1,1-1 1,-2 1-1,1-1 1,-1 1-1,1-1 1,-1 1-1,0-1 1,-1 1-1,-2-8 1,3 12-18,1-1-1,-1 0 1,1 0 0,-1 0 0,1 1 0,-1-1-1,1 0 1,-1 0 0,0 1 0,1-1 0,-1 1-1,0-1 1,0 1 0,0-1 0,1 1 0,-1-1 0,0 1-1,0 0 1,0-1 0,0 1 0,0 0 0,0 0-1,-1-1 1,1 2-21,-1-1-1,0 0 1,0 0 0,0 1-1,1-1 1,-1 1-1,0-1 1,0 1 0,1 0-1,-1 0 1,-1 1-1,-3 2-52,0 0 0,1 0-1,-1 1 1,-8 10 0,5-3 38,0 0 0,1 1 0,0 0 0,1 1 0,1-1-1,0 2 1,-6 22 0,-17 107 112,24-115-60,-2 21 38,1 1-1,2-1 1,4 61 0,1-105 2,-1 0 0,1 0 0,0 0 0,1 0 0,0 0 0,-1 0 0,6 8-1,-6-12-5,0 0 0,0 0-1,0-1 1,0 1-1,1 0 1,-1 0-1,1-1 1,-1 1 0,1-1-1,0 0 1,0 1-1,0-1 1,-1 0-1,1 0 1,0 0 0,0 0-1,0 0 1,1-1-1,-1 1 1,0-1-1,0 1 1,0-1 0,5 0-1,0 0-15,0-1 0,0 0 0,0 0 0,0-1-1,0 0 1,0 0 0,-1-1 0,1 0 0,10-6 0,5-5-4,27-21 1,-27 19 25,-10 6-65,-9 7-1,1 0 0,0 0 0,0 0 0,0 0 0,0 1 0,0 0 0,8-3 0,-12 5 19,1 0 0,0 0 0,-1 0 0,1 0-1,-1 0 1,1 0 0,-1 0 0,1 0 0,-1 0-1,1 0 1,-1 0 0,1 0 0,-1 1 0,1-1 0,-1 0-1,1 0 1,-1 1 0,1-1 0,-1 0 0,1 1-1,-1-1 1,1 0 0,-1 1 0,0-1 0,1 1-1,-1-1 1,0 1 0,1-1 0,-1 1 0,0-1-1,0 1 1,1-1 0,-1 1 0,0-1 0,0 1-1,0-1 1,0 1 0,0-1 0,0 1 0,0-1-1,0 1 1,0 0 0,0-1 0,0 1 0,0-1-1,0 1 1,-1 4-60,1-1-1,-1 1 1,0-1-1,-2 7 0,-5 9-54,-6 20 104,13-38 60,0 1-1,1-1 1,0 1 0,-1 0-1,1 0 1,0-1-1,0 1 1,1 0 0,-1-1-1,0 1 1,1 0 0,1 3-1,-2-5-16,1 0 0,0 0 0,-1 0-1,1 0 1,-1 0 0,1 0-1,0-1 1,0 1 0,0 0-1,-1-1 1,1 1 0,0 0-1,0-1 1,0 1 0,0-1 0,0 1-1,0-1 1,0 0 0,0 1-1,0-1 1,0 0 0,2 0-1,28 0 70,-17 0-87,-9 0-73,3-1 25,-1 1 0,0 1 1,0 0-1,13 2 1,-18-2 39,0-1 0,-1 1 0,1-1 1,0 1-1,-1 0 0,1 0 0,-1 0 1,1 0-1,-1 0 0,0 0 1,1 0-1,-1 0 0,0 1 0,0-1 1,0 0-1,0 1 0,0-1 0,0 1 1,0-1-1,0 1 0,-1-1 0,1 1 1,-1 0-1,1-1 0,-1 1 0,1 2 1,-1 7-31,0 0-1,-1 0 1,0 0 0,-1 0 0,0 0 0,0 0 0,-1 0 0,-7 14 0,9-20 29,-13 29 58,0 0 0,-2-1 1,-2-1-1,-1 0 0,-1-2 1,-2 0-1,-1-1 0,-1-1 1,-1-1-1,-2-2 0,-35 27 1,56-47-27,-1 0 0,0 0 0,0-1 0,0 0 0,-1-1 0,-14 6 0,19-8-11,1-1-1,0 1 1,-1-1-1,1 0 1,0 0-1,-1 0 1,1 0-1,0 0 0,-1 0 1,1-1-1,0 1 1,-1-1-1,1 1 1,0-1-1,0 0 1,0 0-1,-1 0 1,1 0-1,0-1 1,0 1-1,1 0 1,-1-1-1,0 1 1,0-1-1,1 0 0,-1 0 1,-2-3-1,2 1 18,0 1-1,0-1 0,0 0 0,1 0 1,-1 0-1,1 0 0,0 0 0,0 0 1,1 0-1,-1-1 0,1 1 0,0 0 1,0-7-1,2-4 29,0-1 1,6-19-1,-5 20-70,1 0-1,1 0 0,0 1 1,1-1-1,1 1 0,0 0 0,1 1 1,0 0-1,1 0 0,1 1 1,0 0-1,0 1 0,22-19 0,-15 18-22,0 1-1,1 0 1,1 2-1,32-14 0,81-16-3556,-123 37 3047,-5 1 9,0 0-1,1 0 0,-1 0 1,0 0-1,0 1 1,1-1-1,-1 1 0,0 0 1,5 1-1,-9-1 449,1 0-1,-1 0 1,0 0 0,1 0-1,-1 0 1,0 1-1,0-1 1,1 0 0,-1 0-1,0 0 1,1 0 0,-1 0-1,0 1 1,0-1-1,1 0 1,-1 0 0,0 0-1,0 1 1,1-1 0,-1 0-1,0 0 1,0 1 0,0-1-1,1 0 1,-1 1-1,0-1 1,0 0 0,0 1-1,0-1 1,0 0 0,0 1-1,0-1 1,0 0-1,0 1 1,-10 12-4500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7:55.4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50 7968,'-33'-30'2944,"41"25"-2272,9-3-192,-4 5-1536,8 0 480,9 3-1952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02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70 2560,'-13'3'7314,"16"-8"-5562,0 1-1750,0 1-1,1-1 0,-1 0 0,1 1 1,0 0-1,0-1 0,0 2 0,8-5 1,39-19-184,-47 25 148,0-1 1,0 1 0,0 0-1,0 0 1,0 1 0,0-1-1,0 1 1,0 0 0,0 0-1,1 0 1,3 1 0,-5 0 11,0-1 0,0 1 1,0 0-1,-1 0 0,1 0 1,0 0-1,0 0 0,-1 1 1,1-1-1,-1 1 1,1 0-1,-1-1 0,0 1 1,0 0-1,0 1 0,2 1 1,-1 0 42,0 0 1,-1 1 0,0-1-1,0 0 1,0 1 0,0 0-1,-1-1 1,1 1 0,-1 0-1,-1 0 1,1 0 0,0 6-1,-2-4 58,1 0 0,-1 0 0,0 0 0,-1 0 0,0 0 0,0 0 0,-5 11 0,-3 0 128,-1 1-1,0-2 1,-1 1 0,-26 26-1,20-25-2,12-14-113,1 0 1,0 0 0,-4 7 0,9-11-89,-1-1 0,1 0 0,0 1 0,-1-1 0,1 1 0,0-1 0,0 1 0,0-1 1,-1 0-1,1 1 0,0-1 0,0 1 0,0-1 0,0 1 0,0-1 0,0 1 0,0-1 0,0 1 0,0-1 0,0 1 0,0-1 0,0 0 1,0 1-1,1-1 0,-1 1 0,0-1 0,0 1 0,0-1 0,1 0 0,-1 1 0,0-1 0,0 1 0,1-1 0,-1 0 0,0 1 0,1-1 1,-1 0-1,0 1 0,1-1 0,-1 0 0,1 0 0,-1 0 0,0 1 0,1-1 0,-1 0 0,2 0 0,1 2 4,1-1 0,-1-1 0,1 1 0,0 0 1,3-1-1,34 1-79,-24-1-67,-1 0 0,27 4 1,-38-3 112,-1 0 0,0 0 0,0 0 0,0 1 1,0-1-1,0 1 0,0 0 0,0 0 0,-1 0 0,1 1 0,-1-1 1,1 1-1,-1 0 0,0 0 0,3 4 0,-4-4 44,0 0 0,0 1 0,-1-1 0,1 1 0,-1-1 0,0 1 0,0 0 0,0 0 0,0-1 0,-1 1 0,1 0 0,-1 0 0,0 0 0,-1 4 0,0 3 96,0-1 1,-1 1 0,-1-1-1,-3 10 1,1-8-34,0-1 1,-1 1-1,0-1 0,0-1 0,-1 1 1,-1-1-1,0 0 0,0-1 1,-13 12-1,15-16 16,0 1 0,0-2 0,-1 1-1,1-1 1,-1 0 0,0 0 0,0-1 0,0 0 0,-1 0-1,1-1 1,-1 0 0,1 0 0,-1 0 0,0-1 0,-14 0 0,19-1-67,-1-1 0,1 1 0,0-1 1,-1 1-1,1-1 0,0 0 1,0 0-1,-1-1 0,1 1 1,0-1-1,0 1 0,0-1 1,-4-4-1,6 5-48,-1 0 0,1-1 0,0 1 0,0-1 0,0 1 1,0-1-1,1 1 0,-1-1 0,0 1 0,1-1 0,-1 0 0,1 1 0,-1-1 0,1 0 1,0 0-1,0 1 0,0-1 0,0 0 0,0 1 0,0-1 0,0 0 0,1 0 0,-1 1 1,0-1-1,1 0 0,1-2 0,1-2-36,0 0 1,0 0-1,1 1 0,0-1 1,0 1-1,0 0 1,1 1-1,5-6 0,45-32-296,-42 33 362,48-31 114,1 4 0,95-42 1,-31 17 96,-108 52-156,0-1 0,27-21 0,-40 27-25,1-1 0,-1 0 0,-1 1 0,1-2 0,-1 1 0,0 0 0,0-1 0,0 0-1,-1 0 1,0 0 0,4-11 0,-6 15-61,-1 1 0,1-1 1,-1 0-1,0 0 0,1 0 0,-1 0 0,0 0 0,0 0 0,0 0 1,-1 0-1,1 0 0,0 1 0,-1-1 0,1 0 0,-1 0 1,0 0-1,1 0 0,-1 1 0,0-1 0,0 0 0,0 1 0,-2-3 1,1 2-24,0 1 1,1-1 0,-1 1-1,0 0 1,0 0 0,0 0-1,0 0 1,0 0 0,0 0-1,0 0 1,0 1 0,0-1-1,0 1 1,0 0 0,-1-1-1,1 1 1,0 0 0,0 0 0,0 1-1,-4 0 1,-3 1-80,0 0-1,0 1 1,0 1 0,1-1 0,0 1 0,0 1-1,-12 8 1,14-9 74,0 0 1,0 1-1,1-1 1,0 1-1,0 1 0,0-1 1,0 1-1,1 0 1,0 0-1,-4 9 0,7-14 62,0 1 0,0 0-1,1 1 1,-1-1 0,1 0-1,0 0 1,0 0 0,-1 0-1,1 0 1,0 0 0,1 0-1,-1 0 1,0 0 0,1 1 0,-1-1-1,1 0 1,-1 0 0,3 3-1,-1-2 30,0 0 0,0 0 0,0 0 0,0 0 0,1-1-1,0 1 1,-1-1 0,1 1 0,0-1 0,4 2 0,2 1 47,0 0 1,1-1-1,-1 0 1,1-1 0,0 0-1,18 3 1,-10-4 29,1-1 0,0-1 1,-1-1-1,1 0 0,-1-2 1,0 0-1,1-1 0,28-10 1,-11 0 18,1-1 0,-2-2 1,36-23-1,-59 33-45,0-1 0,-1 0 0,14-14 1,-22 19-98,0 0 1,0 1-1,0-2 1,-1 1-1,0 0 1,1-1-1,-1 1 1,0-1 0,-1 1-1,1-1 1,-1 0-1,0 0 1,1 0-1,-2 0 1,2-7-1,-2 10-27,0-1 1,0 1-1,0-1 0,-1 1 0,1-1 0,0 1 0,-1-1 0,1 1 0,-1-1 0,0 1 0,1 0 0,-1-1 0,0 1 0,0 0 0,0 0 0,0-1 0,0 1 0,0 0 0,0 0 0,0 0 0,0 0 0,-2 0 0,1-1 1,0 1 0,-1 0 1,0 0-1,1 0 1,-1 0-1,1 0 0,-1 1 1,0-1-1,0 1 0,-4 0 1,33 3 0,72 5 198,-60-9-122,-16 0-50,0 1 0,0 1 0,0 0 0,0 2 0,37 9 0,-55-10-16,0-1 0,0 1 1,0 0-1,0 0 0,-1 0 1,1 0-1,-1 1 1,0 0-1,0-1 0,0 1 1,0 0-1,3 5 0,-4-6 16,-1 0-1,1 0 1,-1 1-1,0-1 1,0 0-1,0 1 0,0-1 1,-1 1-1,1-1 1,-1 1-1,1 0 1,-1-1-1,0 1 0,0-1 1,0 1-1,0 0 1,-1-1-1,1 1 1,-1-1-1,1 1 0,-2 2 1,-2 3 29,0 0 0,-1-1 0,0 1 0,0-1 0,0-1 0,-1 1 0,0-1 0,-12 10 0,8-6 71,0-1 0,-10 13 0,21-21-74,-1-1 0,1 1 0,-1-1 0,1 1 0,-1-1 0,1 0 0,0 1 0,-1-1 0,1 0 0,-1 1 0,1-1 0,0 0 0,-1 0 0,1 0 0,0 0 0,5 1 49,-1-1 0,1 0 1,0 0-1,-1 0 0,1-1 0,10-3 0,33-11 164,58-37-264,-21 9-156,-83 44-22,-5 4 74,-13 15 9,-4 7 0,17-24 92,0 1 39,0 0 0,0 0 0,0 0 0,0 0 0,1 0 1,0 1-1,-1 4 0,2-8-7,0 1 0,0-1 1,0 0-1,0 0 0,0 0 0,1 1 1,-1-1-1,1 0 0,-1 0 0,1 0 0,-1 0 1,1 0-1,-1 0 0,1 0 0,0 0 1,0 0-1,-1 0 0,1 0 0,0 0 0,0 0 1,0-1-1,0 1 0,0 0 0,0-1 1,0 1-1,0-1 0,1 1 0,-1-1 0,0 1 1,0-1-1,2 0 0,3 2 38,1-1 0,-1 0 0,1 0 0,-1-1 0,1 0 0,0 0 0,-1 0-1,1-1 1,11-3 0,-10 2 27,-1 0-1,1 0 1,0-1-1,-1 0 1,0-1-1,0 0 1,11-7-1,-17 11-43,1-1 0,-1 0 0,0-1 0,1 1 0,-1 0 0,0 0 0,0 0 0,0-1 0,0 1 0,0-1 0,0 1 0,0-1-1,0 1 1,0-1 0,0-2 0,-1 2-9,0 1-1,-1-1 1,1 1 0,0-1-1,-1 1 1,1-1-1,-1 1 1,0-1-1,1 1 1,-1-1 0,0 1-1,0 0 1,0-1-1,0 1 1,0 0 0,0 0-1,-2-2 1,-11-10-142,0 1-1,-1 1 1,-1 0 0,1 1 0,-1 1-1,-18-8 1,25 14 41,1 0 0,-1 0 0,1 1 0,-1 0 0,0 1 0,-16-1-1,11 0 25,12 0 10,10 1 172,128 0 836,126 2-142,-251-1-807,-2 1-151,-1-1-1,1 1 1,-1 0 0,14 4 0,-74 22-14149,19-23 11845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03.2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14 4064,'-10'-11'949,"10"11"-931,0 0 0,0 0 0,0 0 0,0 0 0,0-1 0,0 1 0,0 0 0,0 0 0,0 0 0,0 0 0,0 0 0,0 0 0,0 0 0,0 0 0,0 0-1,0 0 1,0 0 0,0-1 0,0 1 0,0 0 0,0 0 0,0 0 0,0 0 0,0 0 0,0 0 0,1 0 0,-1 0 0,0 0 0,0 0 0,0 0 0,0 0 0,0 0 0,0-1 0,0 1 0,0 0 0,0 0 0,0 0 0,0 0 0,0 0 0,0 0 0,0 0 0,1 0 0,-1 0 0,0 0 0,0 0 0,0 0 0,0 0 0,0 0 0,0 0 0,0 0 0,0 0 0,0 0 0,0 0 0,1 0 0,-1 0 0,0 0 0,0 0 0,0 0 0,0 0 0,0 0 0,0 0 0,0 0 0,0 1 0,26 10 1503,15 11 21,69 42 843,-91-52-2069,-1 1-1,0 1 1,27 29-1,-9 1 63,-2 2-1,-2 1 0,41 81 1,-60-103-253,-1 0 0,-1 0 0,-1 1 0,-2 0 0,0 0 0,-2 1 0,0 0 0,1 43 0,-7-37 25,-2 1 0,-1 0 1,-2-1-1,-10 37 0,0-17 123,-37 89-1,41-117-197,-2 0 0,0-1 0,-20 27 0,24-39-422,-1 1 0,-1-2 0,0 0 1,0 0-1,-1-1 0,0 0 0,-16 8 0,8-6-2019,0-1-1,-1-1 0,-32 11 1,41-18 1321,0 0-1,-22 0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44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37 2976,'0'-1'159,"0"0"1,-1 0-1,1 0 0,0 0 1,0 0-1,-1 0 1,1 0-1,0 0 0,0 1 1,0-1-1,0 0 1,0 0-1,0 0 0,0 0 1,1 0-1,-1-1 0,1-9 2758,4 3-543,-5 13-2182,11 364 2843,-6-256-2300,-4-80-710,2 11-181,-7 79-1,1-111-2547,-2-1 742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1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425 31 1728,'-5'-1'227,"5"1"-124,-1 0 1,1 0-1,0 0 1,-1 0 0,1 0-1,0 0 1,-1-1-1,1 1 1,0 0 0,-1 0-1,1 0 1,0 0-1,0 0 1,-1-1 0,1 1-1,0 0 1,-1 0-1,1 0 1,0-1 0,0 1-1,0 0 1,-1 0-1,1-1 1,0 1 0,0 0-1,0-1 1,0 1 0,-1 0-1,1 0 1,0-1-1,0 1 1,0 0 0,0-1-1,-3-22 6062,3 24-6143,0-1 0,0 0-1,0 0 1,-1 1 0,1-1-1,0 0 1,0 0 0,0 0-1,0 1 1,0-1 0,0 0-1,0 0 1,-1 0 0,1 1-1,0-1 1,0 0 0,0 0-1,0 0 1,-1 0 0,1 0-1,0 1 1,0-1 0,0 0-1,-1 0 1,1 0-1,0 0 1,0 0 0,0 0-1,-1 0 1,1 0 0,0 0-1,0 0 1,-1 0 0,1 0-1,0 0 1,0 0 0,0 0-1,-1 0 1,1 0 0,0 0-1,0 0 1,-1 0 0,1 0-1,0 0 1,0-1 0,0 1-1,-1 0 1,1 0 0,0 0-1,0 0 1,0 0 0,0-1-1,-1 1 1,1 0 0,0 0-1,0 0 1,0 0 0,0-1-1,0 1 1,0 0 0,0 0-1,-1-1 1,1 1 0,0 0-1,-84 216-14,60-161-40,0-4 272,-1-2 0,-33 47 1,-71 86 674,107-152-786,18-26-94,1 1 1,-1-1 0,1 1-1,0-1 1,1 1 0,-1 0-1,1 0 1,0 0 0,1 0-1,-1 0 1,-1 9 0,17-17-2425,25-19-2527,-18 6 672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2.0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20 188 5408,'-8'-1'436,"-3"-2"3541,19 0-3238,182-34 3131,78-19-3196,-75 5-374,-110 33-3587,-40 7 828,-6 3-1343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3.1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299 6 3488,'3'-6'2512,"1"21"-1355,-3-7-807,-1 0 1,0 0-1,-1 0 0,0 0 0,0-1 1,-4 13-1,-17 49 1190,12-42-1132,-45 139 1120,-9 29-625,-16-7 69,69-166-599,-29 39 0,28-50-69,8-11 3,3-8 10,4-3-332,0 0-1,1 0 0,1 0 1,0 0-1,0 1 1,1 0-1,0 0 1,0 0-1,1 1 1,1 0-1,15-14 1,-22 21-9,0 1 1,1 0-1,-1 0 1,1 0-1,-1 0 1,1 0-1,-1 0 1,1 0-1,-1 0 1,1 0-1,0 1 1,-1-1-1,1 1 1,0-1-1,0 1 1,-1 0-1,1 0 1,0 0-1,0 0 1,0 0-1,-1 0 1,1 0-1,0 1 1,0-1-1,-1 0 1,1 1-1,0 0 1,-1-1-1,1 1 1,0 0-1,-1 0 1,1 0-1,-1 0 1,1 0-1,-1 0 1,0 0-1,1 1 1,-1-1-1,0 0 1,0 1-1,0-1 1,0 1-1,0-1 1,0 1 0,-1-1-1,2 4 1,1 1 37,-1 0 0,0 1 0,0-1 0,-1 0 1,0 1-1,0-1 0,0 0 0,-1 13 1,-2 0 386,-6 31 0,1-12-4,7-35-353,0 0-1,-1 0 0,1 0 0,0 0 1,1-1-1,-1 1 0,1 4 0,-1-6-38,0-1 0,1 1 0,-1 0 0,0-1 0,1 1 0,-1 0 0,0-1 0,1 1 0,-1-1 0,1 1 0,-1-1-1,0 1 1,1-1 0,0 1 0,-1-1 0,1 1 0,-1-1 0,1 0 0,-1 1 0,1-1 0,0 0 0,-1 1 0,1-1 0,0 0-1,-1 0 1,1 0 0,0 0 0,0 0 0,-1 1 0,1-1 0,0-1 0,-1 1 0,1 0 0,0 0 0,-1 0 0,2 0-1,174-31-12494,-145 27 10809,-15 2 756,27-6 1,-28 3 912,-8 4 911,1-2 1,0 1-1,-1-1 0,14-8 1,-2-8 4748,-15 17-5528,-1-1 0,1 0 0,-1 1 0,0-1 1,0 0-1,0-1 0,0 1 0,0 0 0,-1-1 1,0 0-1,1 1 0,-1-1 0,-1 0 0,1 0 1,-1 0-1,1-1 0,-1 1 0,0 0 0,-1 0 1,1-1-1,-1 1 0,0 0 0,0-1 0,0 1 1,-1-7-1,1 11-134,0-1 0,-1 1 0,1-1 0,0 0 0,0 1 0,0-1 0,0 1 0,-1-1 1,1 1-1,0-1 0,-1 1 0,1-1 0,0 1 0,-1-1 0,1 1 0,-1-1 0,1 1 0,-1 0 0,1-1 0,0 1 0,-1 0 0,0-1 0,1 1 1,-1 0-1,1 0 0,-1-1 0,1 1 0,-1 0 0,1 0 0,-1 0 0,0 0 0,1 0 0,-1 0 0,1 0 0,-1 0 0,0 0 0,1 0 0,-1 0 1,1 0-1,-1 0 0,1 1 0,-1-1 0,0 0 0,1 0 0,-1 1 0,-2 0-25,-1 1 1,1-1-1,0 1 0,0 0 0,0 0 1,-3 3-1,-16 15 313,-20 24-1,36-37-74,0 0 0,1 1 0,-1 0 0,2 0 0,-1 0 0,1 1 0,-5 13 0,9-19-142,-1 0 1,0 0 0,1 0-1,-1 0 1,1 0 0,0 1 0,0-1-1,0 0 1,1 0 0,-1 0-1,1 0 1,0 0 0,-1 0 0,1 0-1,1 0 1,-1 0 0,0 0-1,1 0 1,3 4 0,-3-5-13,0 0 0,0 0 0,0 0 0,0 0 0,0 0 0,0-1 1,1 1-1,-1-1 0,1 0 0,-1 0 0,1 0 0,0 0 0,-1 0 0,1 0 1,0-1-1,0 1 0,-1-1 0,1 0 0,0 0 0,0 0 0,-1 0 0,6-1 0,3-2 61,0-1-1,0 0 0,-1-1 0,1 0 0,-1 0 1,19-13-1,-6 3-74,102-59-175,-120 71 101,1 0 0,0 0-1,0 1 1,0 0 0,0 0-1,12-2 1,-17 4 47,0-1 1,0 1-1,0 0 1,1 0-1,-1 0 1,0 1-1,0-1 1,0 0-1,0 0 1,0 1-1,0-1 0,0 0 1,0 1-1,0-1 1,-1 1-1,1-1 1,0 1-1,0-1 1,1 2-1,-1-1 10,0 1-1,-1-1 1,1 0-1,-1 1 1,1-1-1,-1 1 1,1-1-1,-1 0 1,0 1-1,0-1 1,1 1-1,-1-1 1,0 1 0,0-1-1,-1 1 1,1-1-1,0 1 1,-1 1-1,-1 7 77,-1-1 0,0 1 0,-1-1 0,0 1 0,-1-1 0,-8 13-1,25-32 155,1 1 0,0 0 0,24-12 0,-14 9-294,0 1-1,1 1 0,27-7 0,-43 15 32,-1 1 1,1-1-1,0 1 0,-1 1 0,1-1 0,0 1 1,0 1-1,-1 0 0,1 0 0,0 0 0,-1 1 1,1 0-1,-1 0 0,13 7 0,-7-2 50,-1 0 1,-1 2-1,19 16 0,-16-13 180,7 14 205,-19-24-773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6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339 589 1056,'9'1'2651,"-30"2"-471,-1-1-1267,-23 4 197,32-5-767,0 1 0,-24 6-1,19-2-229,1 0-1,0 2 1,0 0-1,-19 13 1,26-14-60,1-1 0,0 1 0,1 1 0,0-1 0,0 1 0,0 1 0,1-1 0,-7 13 0,13-19-29,-1 0 1,1 0-1,0 0 0,0 0 0,0 1 0,0-1 0,1 0 0,-1 0 1,1 1-1,-1-1 0,1 1 0,0-1 0,0 0 0,0 1 0,0-1 0,0 1 1,1-1-1,-1 0 0,1 1 0,-1-1 0,1 0 0,0 1 0,0-1 1,0 0-1,0 0 0,1 0 0,-1 0 0,0 0 0,1 0 0,-1 0 0,1-1 1,0 1-1,0 0 0,0-1 0,3 3 0,3 1 60,-1-1 0,1 0 1,0 0-1,0-1 0,0 0 0,0 0 1,0-1-1,15 3 0,0-3 70,0 0 1,-1-2-1,1 0 1,-1-1-1,44-9 1,-49 6-58,-1 0 1,0-2 0,0 0 0,0 0 0,0-2 0,-1 0 0,-1 0 0,21-16 0,-29 19-98,0-1 1,-1 0-1,1 0 0,-1 0 1,0-1-1,-1 0 1,0 0-1,0 0 0,0 0 1,-1 0-1,0-1 0,-1 0 1,3-12-1,-4 17 114,-2 4-55,-2 8-63,-6 18-159,6-4 265,0 0 1,1 0-1,2 24 1,0-33-60,0-9-14,1 0 1,-1 0-1,1 0 0,0-1 1,0 1-1,0 0 1,3 7-1,-3-11 0,-1 0 0,1 1 0,0-1-1,-1 0 1,1 0 0,0 0 0,0 0 0,0 0 0,-1 0-1,1 0 1,0 0 0,0 0 0,0 0 0,0-1 0,1 1 0,-1 0-1,0-1 1,0 1 0,0-1 0,1 1 0,-1-1 0,0 0 0,0 1-1,1-1 1,-1 0 0,0 0 0,1 0 0,-1 0 0,0 0-1,1 0 1,-1 0 0,0-1 0,3 0 0,14-6 112,-1-1 1,1 0-1,-1-2 0,25-18 1,-33 22-92,18-12 8,-1-1 0,-1-2 0,0 0-1,-2-1 1,28-34 0,9-24-490,-56 76 301,-6 4 16,-4 11-34,1-2 47,-22 64-72,24-65 188,1 0 1,0 0-1,1 0 1,0 0-1,0 0 1,0 1 0,2 8-1,-1-13 2,0-1 0,1 1 0,0-1 0,0 0 0,0 1 0,0-1 0,0 0 0,0 0 0,1 0 0,0 0 0,0 0 0,-1 0 0,2 0-1,-1 0 1,0-1 0,0 1 0,1-1 0,0 0 0,-1 1 0,1-1 0,0-1 0,0 1 0,0 0 0,0-1 0,0 1 0,1-1 0,-1 0 0,0 0 0,1 0 0,-1-1 0,1 1 0,4-1 0,1 1 49,0-1 1,0-1 0,0 0 0,0 0 0,-1-1 0,1 0 0,0 0 0,-1-1 0,1 0 0,-1-1 0,13-7 0,-10 5-49,-1-1 1,0-1 0,0 0 0,-1 0 0,0-1 0,-1-1 0,0 1 0,0-1-1,8-14 1,-8 10-20,-1-1-1,0 1 0,-1-1 1,-1-1-1,0 1 0,4-30 0,-9 44-17,0 0 0,0-1 0,0 1 0,0 0 0,0-1 0,0 1 0,0 0 0,0-1 0,-1 1 0,1 0-1,-1 0 1,1-1 0,-2-1 0,2 3 10,0 0 0,0-1 0,0 1 0,-1 0 0,1-1 0,0 1-1,0 0 1,-1-1 0,1 1 0,0 0 0,-1 0 0,1-1 0,0 1 0,-1 0 0,1 0-1,-1-1 1,1 1 0,0 0 0,-1 0 0,1 0 0,-1 0 0,1 0 0,0 0 0,-1 0-1,1 0 1,-1 0 0,1 0 0,-1 0 0,1 0 0,0 0 0,-1 0 0,1 0 0,-1 0-1,1 0 1,-1 1 0,-3 0-22,4-1 31,0 0 1,-1 0 0,1 1 0,0-1 0,0 0-1,-1 0 1,1 0 0,0 0 0,0 0-1,0 1 1,-1-1 0,1 0 0,0 0-1,0 0 1,0 1 0,-1-1 0,1 0 0,0 0-1,0 0 1,0 1 0,0-1 0,0 0-1,0 1 1,-1-1 0,1 0 0,0 0 0,0 1-1,0-1 1,0 0 0,0 0 0,0 1-1,0-1 1,0 0 0,0 1 0,0-1 0,0 0-1,0 0 1,1 1 0,-1-1 0,0 0-1,0 0 1,0 1 0,0-1 0,1 1 0,-1 1 1,1 0 1,0 0 0,0-1 0,0 1 0,1 0 0,-1 0-1,0-1 1,1 1 0,-1 0 0,1-1 0,-1 1 0,1-1 0,0 0-1,-1 0 1,1 1 0,0-1 0,0 0 0,0-1 0,0 1 0,3 1-1,16 9-151,-16-7 127,0 1 0,0-1 0,0 1 0,-1 0 1,0 0-1,0 1 0,0-1 0,4 10 1,-1 0 42,-1 0 0,6 20 1,-12-34-22,2 7 14,1 0 0,0 0 1,0 0-1,7 11 0,-9-17-2,0-1 0,1 1 0,-1 0-1,1 0 1,-1-1 0,1 1 0,0-1 0,-1 1 0,1-1-1,0 0 1,0 0 0,0 1 0,0-1 0,0-1 0,0 1-1,1 0 1,-1 0 0,0-1 0,0 1 0,0-1 0,1 0-1,2 0 1,20-2 55,0-1 0,-1-1 1,46-14-1,-25 7 224,-23 4-277,32-14 0,-36 14-2,-15 6-5,-1 0 0,1-1 1,0 1-1,-1-1 0,1 0 0,-1 1 0,0-1 0,1 0 0,-1 0 0,0 0 1,0-1-1,0 1 0,0 0 0,-1-1 0,1 0 0,-1 1 0,1-1 0,-1 0 1,1-4-1,1-3-4,-2 0 0,1 0 0,-1 0 0,-1-19 0,0 28 41,0 1-53,0-1 0,0 1 1,0-1-1,0 1 0,0 0 0,0-1 0,0 1 0,0-1 0,0 1 0,0-1 1,0 1-1,1-1 0,-1 1 0,0 0 0,0-1 0,1 1 0,-1 0 0,0-1 0,0 1 1,1-1-1,-1 1 0,0 0 0,1 0 0,-1-1 0,0 1 0,1 0 0,2-1-3,0 0 0,-1 1 0,1-1-1,0 1 1,0 0 0,-1 0 0,1 0-1,0 1 1,0-1 0,-1 0-1,1 1 1,0 0 0,0 0 0,-1 0-1,1 0 1,-1 0 0,5 3 0,-2 0-3,0 0 1,-1 0-1,0 0 1,0 0-1,0 1 1,0 0-1,4 6 1,-6-7-12,0 0 0,-1 0 0,1 0 0,-1 0 0,0 0 1,0 0-1,0 1 0,0-1 0,-1 0 0,1 6 0,-2 4 87,-2 24 0,1-24-36,0-4-58,1 1 1,-1 15-1,2-24 38,0 1-1,0-1 0,1 0 0,-1 1 1,1-1-1,-1 0 0,1 1 0,0-1 1,-1 0-1,1 0 0,0 0 0,1 0 1,-1 0-1,0 0 0,1 0 0,2 3 1,-3-4 12,1-1 0,-1 1 1,0 0-1,1-1 0,-1 1 1,0-1-1,1 1 0,-1-1 1,1 0-1,-1 0 1,1 0-1,-1 0 0,1 0 1,-1 0-1,1 0 0,-1 0 1,2-1-1,27-7 25,-28 8-3,27-11 124,-1-1 1,0-1 0,39-25-1,-55 30-170,-1-1-1,1 0 0,-2-1 1,1 0-1,-1 0 0,-1-1 1,13-20-1,-20 27 14,0 1-1,-1 0 1,0-1 0,0 1-1,0-1 1,0 0-1,0 1 1,-1-1 0,0 0-1,1 1 1,-2-1-1,1 0 1,0 0-1,-1 1 1,0-5 0,0 6-17,1 1 0,0-1 0,-1 1 1,1-1-1,-1 1 0,0-1 0,1 1 0,-1-1 1,0 1-1,0 0 0,0-1 0,0 1 0,0 0 1,0 0-1,0 0 0,0 0 0,-1 0 0,1 0 1,0 0-1,-1 0 0,1 0 0,0 1 1,-1-1-1,1 0 0,-1 1 0,1 0 0,-1-1 1,0 1-1,1 0 0,-1-1 0,1 1 0,-1 0 1,0 0-1,1 1 0,-1-1 0,-1 0 0,-2 2-29,-1-1 0,1 1 0,0 0-1,0 1 1,0-1 0,0 1-1,1 0 1,-1 0 0,1 0 0,-1 1-1,1-1 1,0 1 0,1 0 0,-5 5-1,4-3 58,0 0 0,0 0 0,0 0 0,1 1 1,0 0-1,0-1 0,1 1 0,0 0 0,0 0 0,-1 10 0,3-15 2,-1 0-1,1 0 1,0 0 0,0 0 0,1 0-1,-1 0 1,0 0 0,1 0 0,-1 0-1,1 0 1,0 0 0,-1 0 0,1 0-1,0-1 1,0 1 0,2 2 0,-1-1 7,1-1 1,-1 1 0,1-1 0,-1 0 0,1 0 0,0 0-1,0-1 1,0 1 0,4 1 0,3 1 49,0-1-1,0 0 1,1-1-1,-1 0 1,16 0 0,-6-1 32,0-1 0,0-1 0,0 0 0,0-2-1,-1 0 1,25-8 0,-31 7-67,0-1-1,0-1 0,-1 1 0,1-2 1,-1 0-1,-1 0 0,1-1 1,-1-1-1,19-18 0,-25 21-90,1-1-15,0 0 0,1 1 0,0 0 1,0 0-1,0 0 0,13-6 0,-20 11 64,0 1-1,1 0 1,-1 0-1,1 0 1,-1 0-1,1 0 1,-1 0-1,1 0 1,-1 0-1,1 0 1,-1 0 0,1 0-1,-1 0 1,1 0-1,-1 0 1,0 0-1,1 0 1,-1 1-1,1-1 1,-1 0-1,1 0 1,-1 1-1,0-1 1,1 0-1,-1 0 1,0 1-1,1-1 1,-1 0 0,0 1-1,1-1 1,-1 1-1,0-1 1,0 0-1,1 1 1,-1-1-1,0 1 1,0-1-1,0 1 1,0-1-1,1 1 1,-1-1-1,0 0 1,0 1 0,0-1-1,0 2 1,2 23-146,-2-24 121,-1 11-14,0 0-1,-1 0 0,0 0 1,-1 0-1,-4 11 1,2-7 189,-4 2 380,8-17-331,3-1-53,6-4-108,-1 1 0,0-1-1,0 0 1,12-10 0,17-9 25,-28 19-93,-1 1 1,0 0-1,1 0 0,-1 1 0,12-2 1,-16 3 4,-1 1 0,1 0 0,0-1 1,-1 2-1,1-1 0,0 0 0,0 0 1,-1 1-1,1-1 0,0 1 0,-1 0 1,1 0-1,-1 0 0,1 0 0,-1 1 1,0-1-1,1 0 0,-1 1 1,2 2-1,7 6-7,1 0 1,12 8-1,-18-14 64,0-1 0,0 0 0,0 0 0,0-1 0,0 0 0,0 0 0,11 2-1,-2-2 69,1 0-1,-1-1 1,1-1-1,-1 0 1,1-1-1,0-1 1,-1-1-1,0 0 1,1 0-1,22-10 0,-31 9-58,0 0 0,-1 0 0,1 0 0,-1-1 0,0 0-1,0-1 1,0 1 0,6-10 0,-1 2 7,-2 0 0,0-1 0,7-17 0,-4 5-3,-1 0 0,10-40 1,9-60-5,-21 82-27,1 0-41,-3-1 0,-1 0 1,-3 0-1,-3-87 0,0 128-61,-1-1 1,0 0-1,1 0 0,-1 0 0,-4-8 0,5 13 81,0 0-1,0-1 1,0 1-1,0 0 1,-1 0-1,1 0 0,0 0 1,0 0-1,0 0 1,0 0-1,-1 0 1,1 0-1,0 0 0,0 0 1,0 0-1,-1 0 1,1 0-1,0 0 1,0 0-1,0 0 0,0 0 1,-1 0-1,1 0 1,0 0-1,0 0 1,0 0-1,-1 0 0,1 0 1,0 0-1,0 1 1,0-1-1,0 0 1,0 0-1,-1 0 0,1 0 1,0 0-1,0 0 1,0 1-1,0-1 1,0 0-1,0 0 0,0 0 1,0 0-1,0 1 1,-1-1-1,1 0 1,0 0-1,0 0 0,0 1 1,-5 9-105,-1 6 90,2-1-1,0 1 0,1 0 0,1 0 0,0 0 0,1 19 1,1-33 21,-1 43 3,9 72-1,16 45 146,-15-111 30,3-1-1,22 62 0,-24-93 103,-8-16-586,-1 0 1,1 0 0,-1 0 0,1 0 0,-1 0 0,0 0 0,0 0 0,0 7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7.1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43 151 7392,'-38'-53'2720,"33"40"-2080,5 7-224,13 1 992,9-3-864,17-3 1248,12-1-992,7 1 95,-2 3-543,5 0-288,3 0-64,1 5-160,-1-2 96,-6 5-3359,-7 8 1887,-7 8-5152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8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249 58 2720,'-1'-3'400,"0"0"0,1-1 0,-1 1 0,1-1-1,0 1 1,0-1 0,0 1 0,2-7 0,-1-11 4774,-1 22-5106,0-1-1,0 0 1,0 0-1,0 0 1,-1 1 0,1-1-1,0 0 1,0 0 0,0 0-1,0 0 1,-1 1-1,1-1 1,0 0 0,0 0-1,0 0 1,-1 0 0,1 0-1,0 0 1,0 0-1,0 0 1,-1 0 0,1 1-1,0-1 1,0 0 0,0 0-1,-1 0 1,1 0-1,0 0 1,0 0 0,-1 0-1,1 0 1,0-1-1,0 1 1,0 0 0,-1 0-1,1 0 1,0 0 0,0 0-1,0 0 1,-1 0-1,1 0 1,0-1 0,0 1-1,0 0 1,-1 0 0,1 0-1,0 0 1,0-1-1,0 1 1,0 0 0,0 0-1,-1-1 1,1 9 127,0-1-147,0 0 0,0 0 1,0 1-1,1-1 0,0 0 0,1 0 0,-1 0 1,1 0-1,1 0 0,2 7 0,91 205 291,2 3 234,-64-165-364,-22-37 2,0 0 1,16 38-1,-28-56-143,1-1 0,0 1 0,-1 0 0,1 0 0,-1-1 1,0 1-1,0 0 0,0 0 0,0 0 0,0 0 0,0-1 0,0 4 0,-1-4-24,1 0-1,-1 0 1,0 0-1,1 0 0,-1 0 1,0 0-1,1 0 0,-1 0 1,0 0-1,0 0 1,0-1-1,0 1 0,0 0 1,0-1-1,0 1 1,0-1-1,0 1 0,0-1 1,0 1-1,0-1 0,-1 1 1,-7 1 89,1-1 1,-1 0 0,1 0 0,-1-1 0,-15-1-1,0 1 25,-270-16 252,218 12 358,44 4-2795,9 1-3161,39-1 2078,8 0-2212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9.4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44 137 2144,'-7'-1'521,"5"1"-360,0 0-1,1 0 1,-1 0 0,0 0 0,0 0 0,0 0 0,1 0 0,-1 1 0,0-1 0,0 1-1,-14 11 6858,15-11-6757,16 4 2292,-4-3-2034,0 0 0,-1-1-1,1-1 1,0 0 0,-1 0-1,1-1 1,0-1 0,15-3 0,86-31 850,-59 17-1034,277-76-473,-328 94-301,1 1 0,-1-1 0,1 1 0,-1 0 0,0 0 0,1 0 0,-1 0 0,1 0 0,-1 0 1,1 1-1,-1-1 0,0 1 0,1 0 0,2 1 0,-3-1 56,-1 0 1,1 0-1,-1 0 0,1 1 0,-1-1 1,1 0-1,-1 1 0,0-1 0,0 1 1,0-1-1,0 1 0,0 0 1,0-1-1,0 1 0,0 0 0,-1 0 1,1 0-1,0 2 0,1 27-3478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29.9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9 5824,'-9'-3'808,"-11"-2"7840,115 4-7169,82 2 1164,-126 0-2597,41 2 116,-52-2-1287,-28-1-1520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0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90 7136,'-18'-24'3232,"31"21"-2816,0-2 1824,12-1-1312,10-7 1056,14-2-1153,7 4-255,4 3-352,-8 3-32,-9 5-96,0 5-1056,-8 6 544,1 5-6911,10-1 4063,-3-15-416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1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12 4480,'-12'-11'11152,"20"45"-10619,9 16-535,-2 0 1,14 84-1,6 26 183,-25-130-31,0-1 1,2 0 0,29 50-1,-41-79-149,4 8 99,1 0 1,-1 0-1,0 0 0,4 15 0,-8-23-91,0 0 1,0 1 0,1-1-1,-1 0 1,0 1 0,0-1 0,0 0-1,0 1 1,0-1 0,0 0-1,-1 1 1,1-1 0,0 0-1,0 0 1,0 1 0,0-1-1,0 0 1,0 1 0,-1-1-1,1 0 1,0 1 0,0-1-1,0 0 1,-1 0 0,1 1-1,0-1 1,0 0 0,-1 0-1,1 1 1,-13 2 280,-14-5 394,11-2-420,0-2 1,0 1-1,0-2 1,-24-14-1,-20-8-125,10 13-164,-73-16 0,101 27 59,10 3-655,0 1-1,0-1 1,-15 2 0,41 5-5290,-4-1 4409,-5-3 718,0 1 1,0-1 0,0 0-1,0-1 1,0 1 0,1-1 0,9 0-1,12-7-1605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4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11 3232,'-5'-11'6613,"-3"139"-4853,0 7-891,-2 45 449,15-93-566,-5-83-688,0-1 1,0 1 0,1 0 0,-1 0 0,1 0 0,0 0 0,1 4 0,-1-7-23,-1 0 1,1 0 0,-1 0-1,1 0 1,0 0-1,-1 0 1,1 0 0,0-1-1,-1 1 1,1 0-1,0 0 1,0 0 0,0-1-1,0 1 1,0-1-1,0 1 1,0 0 0,0-1-1,0 0 1,0 1-1,0-1 1,0 0-1,1 1 1,-1-1 0,0 0-1,2 0 1,179 3 1274,-175-2-1321,1-1-1,-1 2 1,0-1 0,9 3-1,-9-1-47,0-2 0,0 1 0,0-1 0,9 0-1,-12-3-1383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1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70 100 3488,'-70'-46'9807,"93"40"-7731,-21 6-2157,46-7 1886,96-1 1,-27 3-1252,-47-3-404,47-2-70,-48 6 196,-17 0-1051,-19 3-2678,-20 0 77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1.9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 3552,'3'-6'3239,"-3"6"-3162,0 0 0,2 0 848,-1 1-848,12 10 2632,-8-6-2009,-1 0-1,0 1 1,0-1 0,3 7-1,-3 1-185,0 0 0,-1 1 0,0 0 0,-1-1 0,0 1-1,-2 0 1,0 24 0,0-18-385,1 9-199,1-5-4004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3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302 70 1984,'0'-1'203,"0"-1"1,0 1-1,0 0 1,0 0-1,0-1 1,0 1-1,0 0 1,1 0-1,-1-1 1,1-1-1,2-12 3233,-3 14-3332,0-1 0,-1 1 0,1-1 0,0 0 0,-1 1-1,1-1 1,-1 1 0,1-1 0,-1 1 0,0 0 0,0-1-1,1 1 1,-1 0 0,0-1 0,0 1 0,-1 0 0,1 0-1,0 0 1,0 0 0,0 0 0,-1 0 0,1 0-1,-1 0 1,1 1 0,0-1 0,-1 0 0,1 1 0,-1-1-1,1 1 1,-1 0 0,-2-1 0,-6 0 3,1 0-1,-1 0 1,1 1 0,-11 1-1,5 0-69,1 1 0,-1 1 0,1 1 0,0 0 0,0 1-1,0 0 1,1 1 0,-1 0 0,2 1 0,-16 11 0,24-15-19,0 0 1,0 0-1,0 1 1,0 0 0,1 0-1,0 0 1,0 0-1,0 0 1,0 0 0,0 1-1,1 0 1,0-1-1,-2 7 1,3-8-3,1 0 0,-1 0 0,1 0 0,0 0 0,0 0 0,0 0 0,1 0 0,-1 0 0,1 0 0,-1 0 0,1 0 0,0 0 1,0 0-1,0 0 0,0-1 0,1 1 0,-1 0 0,1-1 0,0 1 0,0-1 0,0 0 0,0 0 0,0 0 0,3 3 0,7 4 62,0-1 0,0-1 0,1 0 0,0-1 0,0 0 0,18 5 0,-8-2-16,86 26 113,-4-2-164,-86-26 224,-1 1 0,0 1-1,23 14 1,-39-22-174,-1 1 1,1-1-1,0 0 0,-1 1 0,1-1 0,-1 1 0,1-1 0,-1 1 1,0 0-1,1 0 0,-1-1 0,0 1 0,0 0 0,1 3 0,-2-4-16,0 1 0,0-1-1,0 0 1,0 1-1,0-1 1,0 0 0,0 1-1,0-1 1,-1 0-1,1 0 1,0 1-1,-1-1 1,1 0 0,-1 0-1,1 1 1,-1-1-1,0 0 1,0 0 0,1 0-1,-1 0 1,0 0-1,0 0 1,0 0 0,-2 1-1,-4 4 79,-1 0 0,0-1 0,0 0 0,-1 0 0,-9 3-1,-49 16 162,24-9-228,-19 4 78,41-13-152,1 0 0,1 1 0,0 1-1,-21 11 1,39-18 21,1-1 0,-1 0 0,0 0-1,1 1 1,-1-1 0,1 0 0,-1 1-1,0-1 1,1 1 0,-1-1 0,1 1 0,-1-1-1,1 1 1,0-1 0,-1 1 0,1 0 0,-1-1-1,1 1 1,0-1 0,0 1 0,-1 0 0,1-1-1,0 1 1,0 0 0,0 0 0,-1 0-1,2 0 2,-1-1-1,1 1 1,-1 0-1,1-1 1,-1 1-1,1-1 0,0 1 1,-1-1-1,1 1 1,0-1-1,-1 1 1,1-1-1,0 0 0,-1 1 1,1-1-1,0 0 1,0 1-1,0-1 1,8 2 52,-1 0 0,16 0 0,-12-1 21,1 0-1,-1-1 1,1-1-1,-1 0 1,1 0-1,-1-1 1,0-1-1,21-7 0,21-15-16,-1-2 0,-1-2-1,-2-2 1,77-62 0,162-177 41,-277 257-101,-3 3-12,1 1 0,0 0 0,16-12 0,-26 21 12,0 0 0,1-1 0,-1 1 0,0 0 0,0 0 0,0 0 0,0 0 0,0-1 0,0 1 0,1 0 0,-1 0 0,0 0 0,0 0 0,0 0 0,0 0 0,1 0 0,-1-1 0,0 1 0,0 0 0,0 0 0,1 0 0,-1 0 0,0 0 0,0 0 0,0 0 0,1 0 0,-1 0 0,0 0 0,0 0 0,0 0 0,1 0 0,-1 0 0,0 0 0,0 0 0,0 1 0,1-1 0,-1 0 0,0 0 0,0 0 0,0 0 0,0 0 0,1 0 0,-1 0 0,0 1 0,0-1 0,0 0 0,0 0 0,0 0 0,1 1 0,-2 6 0,1-7 0,-13 123-182,9-70 140,-3 78 400,7-116-149,0-14-201,0-1 0,0 0 0,1 0 1,-1 1-1,0-1 0,0 0 0,0 0 1,0 0-1,0 1 0,0-1 0,1 0 0,-1 0 1,0 0-1,0 0 0,0 1 0,0-1 1,1 0-1,-1 0 0,0 0 0,0 0 0,1 0 1,-1 0-1,0 0 0,0 0 0,0 0 1,1 1-1,-1-1 0,0 0 0,0 0 0,1 0 1,-1 0-1,2-1 17,-1 0-1,0 1 1,1-1 0,-1 0-1,0 0 1,0 0 0,1 0 0,-1 0-1,0 0 1,0 0 0,0 0-1,0 0 1,0 0 0,1-3-1,4-6 105,-1-1-1,1 0 0,3-12 0,9-17-139,-7 18-32,1 0 0,2 1 1,0 1-1,1 0 0,35-35 1,-48 52 23,1 1 1,0 0-1,0 0 1,0 0-1,0 0 1,0 0-1,0 0 0,0 1 1,4-1-1,-6 1 6,0 1 0,0 0 0,0 0 0,0 0 0,0 0 0,-1 0 0,1 0 0,0 0 0,0 0 0,0 0 0,0 1 0,0-1 0,0 0 0,0 1 1,0-1-1,0 0 0,0 1 0,0-1 0,0 1 0,-1 0 0,1-1 0,0 1 0,0 0 0,-1-1 0,1 1 0,0 0 0,-1 0 0,1-1 0,-1 1 0,1 0 0,-1 0 0,0 0 0,1 0 0,0 1 0,5 17-62,-1-1 1,0 1-1,4 34 1,5 25 308,-14-76-211,1-1 0,-1 1 1,1 0-1,-1-1 1,1 1-1,0-1 0,-1 1 1,1-1-1,0 1 0,0-1 1,0 1-1,0-1 1,1 0-1,-1 0 0,0 1 1,0-1-1,1 0 0,-1 0 1,1 0-1,-1-1 1,1 1-1,-1 0 0,3 0 1,-1 0-1,-1-1 0,1 0 1,0 0-1,-1 0 1,1 0-1,-1-1 0,1 1 1,0-1-1,-1 1 1,1-1-1,-1 0 1,0 0-1,1 0 0,3-3 1,30-17 211,-18 10-241,-1 1 1,29-11-1,-45 20-5,0 1 0,0-1 0,0 1 0,0 0 0,0-1-1,0 1 1,0 0 0,1 0 0,-1 0 0,0 0 0,0 0-1,0 0 1,0 0 0,1 0 0,-1 0 0,0 1 0,0-1-1,0 0 1,0 1 0,0-1 0,0 1 0,0-1 0,0 1-1,0-1 1,0 1 0,0 0 0,0 0 0,0-1 0,0 1 0,-1 0-1,2 1 1,1 3-550,-1-1-1,0 1 0,0-1 0,0 1 1,-1 0-1,1 5 0,3 5-2370,3 5-2630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4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42 4640,'-35'-41'1728,"22"41"-1344,13 3 32,8 0-928,6 5 288,2 0-2720,7 0 1632,2-5-32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5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393 74 3136,'-5'-5'267,"4"4"-203,0-1 1,-1 1-1,1 0 1,-1 0 0,1 0-1,-1 0 1,1 0-1,-1 0 1,1 0 0,-1 0-1,0 1 1,1-1-1,-1 0 1,0 1-1,0 0 1,0-1 0,-1 1-1,-54-9 2952,42 6-2137,-1 1 1,0 0-1,1 0 1,-30 3-1,36 0-790,1 0 0,-1 1 0,0 0 0,1 1-1,-1 0 1,1 0 0,0 1 0,0 0 0,0 1-1,0-1 1,1 1 0,0 1 0,0-1 0,0 1 0,1 1-1,0-1 1,0 1 0,0 0 0,1 0 0,0 1-1,1 0 1,0 0 0,0 0 0,0 0 0,-2 11 0,2-6-3,0 1 0,1-1-1,0 1 1,1 0 0,1 0 0,0 0 0,1-1 0,1 1 0,2 17 0,-2-24-43,1 1-1,-1-1 0,1 0 1,1 0-1,-1 0 0,1-1 1,1 1-1,-1-1 0,1 1 1,0-1-1,1 0 0,-1-1 1,1 1-1,0-1 0,1 0 1,-1 0-1,1 0 0,0-1 1,6 4-1,2-2 109,-1 0 0,1 0-1,0-2 1,1 0 0,-1 0 0,1-1-1,25 1 1,-10-3 60,0-1 1,54-7-1,-70 5-147,-1-1 0,0-1-1,0 1 1,0-2 0,-1 0 0,1-1 0,-1 0-1,0 0 1,-1-2 0,0 1 0,0-1 0,0-1-1,10-11 1,-11 9-11,0-1 0,0 0 1,-1-1-1,-1 0 0,0 0 0,-1 0 0,-1-1 0,0 0 0,0-1 0,-2 1 1,5-22-1,-8 29-65,0 0 0,-1 0 0,1-1 1,-1 1-1,-1 0 0,0 0 0,0 0 0,0 0 0,-1 0 1,0 0-1,0 0 0,-1 0 0,0 1 0,0-1 1,0 1-1,-1 0 0,0 0 0,0 0 0,-1 0 1,1 1-1,-1-1 0,0 1 0,-1 1 0,1-1 1,-1 1-1,0 0 0,-8-4 0,-1 0-64,1 2-1,-1 0 1,-1 1 0,1 0-1,-1 1 1,-31-4-1,27 6-156,0 1-1,0 1 1,0 1-1,-1 1 1,-22 4-1,35-4-610,1 0-1,-1 0 1,1 1-1,-9 3 1,15-6 619,0 1 0,0-1 0,0 1 0,0 0 1,-1-1-1,1 1 0,0 0 0,0 0 0,0-1 0,0 1 1,1 0-1,-1 0 0,0 0 0,0 0 0,0 0 1,1 0-1,-1 1 0,1-1 0,-1 0 0,1 0 0,-1 0 1,1 1-1,0-1 0,-1 0 0,1 0 0,0 1 1,0-1-1,0 0 0,0 1 0,0-1 0,0 0 0,0 0 1,1 2-1,10 19-2799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5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55 5056,'-23'-41'1642,"23"40"-1585,-1 0 0,0 0 0,0 0 0,0 0 0,1-1 0,-1 1 0,0 0 0,0 0 0,0 1 0,-1-1 0,-1-1 0,3 2-40,0-1 0,0 1 0,-1 0-1,1 0 1,0 0 0,-1 0-1,1 0 1,0 0 0,-1 0 0,1 0-1,0 0 1,0 0 0,-1 0 0,1 0-1,0 1 1,-1-1 0,1 0-1,0 0 1,0 0 0,-1 0 0,1 0-1,0 1 1,0-1 0,-1 0 0,1 0-1,0 0 1,0 1 0,0-1-1,-1 0 1,1 0 0,0 1 0,-1 1 109,-1 1 0,1 0 0,0 0 0,0 0 0,1 0 0,-2 5 0,-42 321 7099,35-221-6694,6 114 0,4-191-533,7 30 0,5-2-3028,-1-27 1137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6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9 110 1664,'-8'-7'2693,"8"16"-2117,-1 11 287,2 0 0,0 0 0,1 0 0,8 32 0,-10-51-830,0 0 1,0 0-1,1 0 1,-1 0 0,1-1-1,-1 1 1,1 0-1,-1 0 1,1 0 0,-1 0-1,1 0 1,0-1-1,0 1 1,-1 0 0,1-1-1,0 1 1,0 0-1,0-1 1,0 1 0,0-1-1,-1 1 1,1-1-1,0 0 1,0 1-1,0-1 1,0 0 0,0 0-1,0 0 1,0 0-1,0 0 1,1 0 0,-1 0-1,0 0 1,0 0-1,0 0 1,0 0 0,0-1-1,0 1 1,0 0-1,1-2 1,3 0 92,0 0 1,0 0-1,0-1 0,-1 0 0,1 0 1,5-6-1,9-9 2,-1-2-1,-2 0 1,21-30-1,-25 31-190,2 1-1,0 0 0,1 1 1,30-27-1,-45 43 78,1 0 0,0 0 0,0 0 0,0 1-1,1-1 1,-1 0 0,0 0 0,0 1 0,0-1 0,0 1 0,1-1 0,-1 1 0,0 0-1,1-1 1,-1 1 0,0 0 0,1 0 0,-1 0 0,0 0 0,1 0 0,-1 0 0,0 0 0,1 0-1,-1 1 1,0-1 0,2 1 0,-1 0 39,-1 1 1,1-1-1,-1 0 0,0 1 0,1 0 0,-1-1 1,0 1-1,0 0 0,0-1 0,0 1 1,0 0-1,-1 0 0,1 0 0,0 0 0,-1 0 1,1 2-1,3 17 349,-2 1 1,0-1-1,-1 25 1,-2-28-269,2 0 0,0 1 1,1-1-1,1 0 0,5 21 1,-7-36-509,1 0 1,-1 0-1,0 0 0,1-1 1,0 1-1,-1 0 0,1-1 1,0 1-1,0-1 1,1 0-1,-1 1 0,0-1 1,1 0-1,0 0 0,-1-1 1,4 3-1,8 0-4543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38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335 19 2304,'9'-4'720,"-9"4"-703,0 0-1,0 0 0,0 0 0,1-1 1,-1 1-1,0 0 0,0 0 0,0 0 1,0-1-1,0 1 0,0 0 0,0 0 1,0-1-1,-1 1 0,1 0 0,0 0 1,0 0-1,0-1 0,0 1 0,0 0 1,0 0-1,0 0 0,0 0 0,0-1 1,-6-5 2829,6 5-2763,-1-1 832,-6 1 338,-2 2-810,1-1 0,0 2 0,0-1 1,0 1-1,0 1 0,-14 5 0,3 1 123,-30 18 0,32-16-428,1 1 0,0 1 0,0 1 0,1 0 0,-22 28-1,28-29-40,-1 0 0,1 0-1,1 1 1,1 0-1,0 1 1,1-1 0,-9 32-1,14-41-59,0 0-1,1-1 1,0 1-1,0 0 0,0 0 1,0 0-1,1-1 1,-1 1-1,1 0 1,1 0-1,-1-1 1,1 1-1,-1-1 1,1 1-1,1-1 0,-1 0 1,1 0-1,-1 0 1,1 0-1,0 0 1,0-1-1,1 1 1,-1-1-1,6 4 1,1 1 25,1-1 1,0 0 0,0 0 0,0-2 0,1 1 0,0-1 0,0-1 0,14 4 0,-15-6-9,-1 0 0,1-1 1,0 0-1,0-1 1,0 0-1,16-2 1,65-17 189,-59 11-235,17-4 42,0-2 0,-1-2 0,46-23 0,-69 26-41,0-1-1,-1 0 1,-1-2 0,0-1 0,-2-1-1,40-40 1,66-93 323,-104 122 22,-1 5 93,-23 21-449,-3 4-40,-5 6 19,-18 25-2,2 2-1,0 1 0,-24 50 1,26-45 69,20-38-35,-9 19-47,-12 26-1,21-41 69,0-1 0,0 1 1,0 0-1,1-1 0,0 1 0,0 0 0,1 0 0,-1 0 0,1 0 0,1 8 0,0-12-4,-1 0 0,0 0-1,1 0 1,-1 0 0,1 0 0,0 0-1,-1 0 1,1 0 0,0 0 0,0 0-1,0-1 1,1 1 0,-1 0-1,0-1 1,1 1 0,-1-1 0,1 1-1,-1-1 1,1 1 0,0-1 0,0 0-1,-1 0 1,1 0 0,0 0 0,0 0-1,0-1 1,0 1 0,0 0 0,0-1-1,0 0 1,0 1 0,3-1-1,0 0 18,0-1-1,0 1 0,0-1 1,0 0-1,0 0 0,0-1 1,-1 1-1,1-1 0,-1 0 1,1 0-1,-1-1 0,7-4 0,-2-1-23,1 0 0,-1-1 0,0 0 0,-1-1 0,0 0 0,-1 0 0,0-1 0,0 0 0,-1 0 0,6-18 0,2-7-61,-2-1 0,7-42-1,-18 74 52,4-21-92,-5 25 64,0 0 1,0-1 0,0 1 0,0-1 0,0 1 0,0 0 0,0-1 0,-1 1 0,1 0-1,-1-1 1,1 1 0,-1 0 0,1-1 0,-1 1 0,0-1 0,0 2 6,1-1-1,0 1 1,-1 0 0,1 0 0,0 1 0,-1-1-1,1 0 1,-1 0 0,1 0 0,0 0 0,-1 0-1,1 0 1,0 0 0,-1 0 0,1 1 0,0-1-1,0 0 1,-1 0 0,1 1 0,0-1 0,-1 0 0,1 0-1,0 1 1,0-1 0,0 0 0,-1 0 0,1 1-1,0-1 1,0 0 0,0 1 0,0-1 0,0 0-1,-1 1 1,1 0 0,-8 15-131,4-3 160,0 1 0,1-1 0,1 1-1,0 0 1,0 0 0,2 21 0,1-9 107,1-1 1,9 43 0,-10-64-93,0-1 0,0 0 0,0 0 0,0 0 0,0 0 0,0 0 0,1 0 0,0 0 0,-1 0 1,1 0-1,0 0 0,0-1 0,1 1 0,-1-1 0,0 0 0,4 3 0,-3-4 12,0 1 0,1-1 0,-1 0-1,0 1 1,0-2 0,1 1 0,-1 0 0,0-1 0,1 1 0,-1-1-1,1 0 1,-1 0 0,0 0 0,1-1 0,5-1 0,2 0 16,-1-2-1,0 1 1,-1-1 0,1 0 0,0-1 0,-1-1-1,12-8 1,58-51 77,-57 45-112,125-113-26,-134 119-96,14-12-5,-26 25 106,0 1-1,1-1 1,-1 0-1,0 0 1,0 1 0,0-1-1,0 1 1,1-1-1,-1 1 1,0-1 0,1 1-1,-1 0 1,0-1-1,1 1 1,-1 0 0,0 0-1,1 0 1,-1 0 0,0 0-1,1 1 1,0-1-1,-1 1-5,0-1-1,0 1 0,-1-1 1,1 1-1,0-1 0,0 1 0,-1 0 1,1-1-1,0 1 0,-1 0 1,1 0-1,-1 0 0,1-1 0,-1 1 1,1 0-1,-1 0 0,0 0 1,1 0-1,-1 0 0,0 0 0,1 1 1,0 24-56,-1-20 39,-1 18 29,-6 28-1,3-18 145,3-32-136,1-1 1,0 0-1,0 1 0,0-1 0,0 1 0,0-1 0,0 1 0,0-1 0,1 1 0,-1-1 0,0 0 0,1 1 1,-1-1-1,1 0 0,0 1 0,1 2 0,-2-4-4,1 0-1,0 1 1,0-1-1,-1 0 1,1 1-1,0-1 1,0 0-1,0 0 1,-1 0-1,1 0 1,0 1-1,0-1 1,0 0-1,-1 0 1,1-1-1,0 1 1,0 0-1,0 0 1,-1 0-1,1 0 1,0-1-1,0 1 1,-1 0-1,1-1 1,0 1 0,-1-1-1,1 1 1,0-1-1,-1 1 1,1-1-1,0 0 1,13-11 33,-1 0 1,-1-1 0,0 0-1,12-18 1,-5 6-42,-10 13 4,0 2-98,-1-1 1,1 1-1,14-11 0,-23 20 79,1 1 0,-1-1 0,1 1 0,0 0 0,-1-1 0,1 1 0,-1 0 0,1 0 0,0-1 0,-1 1 0,1 0 0,0 0-1,-1 0 1,1 0 0,0 0 0,-1 0 0,1 0 0,0 0 0,-1 0 0,1 0 0,0 0 0,0 0 0,-1 0 0,1 0 0,0 1 0,1 0-2,-1 0 0,0 0 0,0 0 1,0 0-1,0 0 0,0 0 1,0 0-1,0 0 0,-1 0 0,1 0 1,1 3-1,1 3-6,0 0 1,-1 0-1,3 11 0,-5-17 16,4 18 44,0 2 280,10 29 0,-12-44-239,0-1 1,1 0-1,-1 0 1,1 0-1,0 0 1,0 0-1,0-1 0,1 0 1,0 1-1,7 5 1,-8-8-50,1 0-1,0 0 1,-1 0 0,1-1-1,0 1 1,0-1 0,0 0-1,0 0 1,0-1-1,0 1 1,0-1 0,0 0-1,0 0 1,1 0 0,-1-1-1,4 0 1,10-3-680,0 0 0,20-8 0,-38 12 621,0 0-45,4-1-854,0 0 1,0-1-1,0 1 0,0-1 1,-1 0-1,1 0 0,-1 0 1,7-5-1,3-11-6336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40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311 1127 4576,'-1'0'60,"1"0"0,0-1 0,0 1 0,-1 0 0,1 0 0,0 0 0,0 0 1,-1 0-1,1 0 0,0 0 0,0 0 0,-1-1 0,1 1 0,0 0 0,0 0 0,0 0 0,-1 0 0,1-1 0,0 1 1,0 0-1,0 0 0,0 0 0,0-1 0,-1 1 0,1 0 0,0 0 0,0-1 0,0 1 0,5-6 1177,2 0-638,11-15 396,0-1-1,20-33 0,-9 12-435,-5 9-249,69-103 798,-76 109-946,-1-2 0,24-60 0,-1-32-98,38-202 0,-72 299-96,-1 0 0,-1-1 0,-2-37 0,-1 61 16,0-1 1,0 1-1,-1-1 1,1 1 0,-1-1-1,1 1 1,-1-1 0,-1-2-1,1 5 4,1 0 0,0-1 0,-1 1 0,1-1-1,0 1 1,-1 0 0,1-1 0,-1 1 0,1 0 0,-1-1-1,1 1 1,-1 0 0,1 0 0,-1-1 0,1 1 0,-1 0-1,1 0 1,-1 0 0,1 0 0,-1 0 0,1 0 0,-1 0 0,0 0-1,1 0 1,-1 0 0,1 0 0,-1 0 0,1 0 0,-1 0-1,1 0 1,-1 1 0,1-1 0,-1 0 0,1 0 0,-1 1-1,1-1 1,-1 0 0,1 1 0,-1-1 0,1 0 0,0 1-1,-1 0 1,-5 4-23,0 0 0,1 0 0,0 1-1,0-1 1,0 1 0,1 1 0,0-1 0,0 1-1,-3 7 1,-11 27 14,-19 58 0,18-42 21,-58 138 73,4-7 67,64-165-124,-86 226 365,62-172 210,-52 87 0,47-100-247,-102 165 1136,137-225-1349,0 1 1,0-1 0,-1 0 0,1 0 0,-1 0-1,-6 5 1,10-9-119,-1 0-1,1 0 1,0 0 0,0 0-1,-1 0 1,1 0 0,0 0-1,0 0 1,-1 0-1,1-1 1,0 1 0,0 0-1,-1 0 1,1 0 0,0 0-1,0 0 1,0-1-1,-1 1 1,1 0 0,0 0-1,0 0 1,0 0 0,0-1-1,0 1 1,-1 0-1,1 0 1,0-1 0,0 1-1,0 0 1,0 0 0,0-1-1,0 1 1,0 0 0,0 0-1,0-1 1,0 1-1,0 0 1,0 0 0,0-1-1,0 1 1,0 0 0,0 0-1,0-1 1,-1-12 135,1 8-131,1 1-1,0 0 1,-1 0 0,2 0-1,-1 0 1,0 0 0,5-8-1,15-25-16,-15 29-7,0 0-1,1 1 0,0 0 1,0 0-1,1 0 0,13-9 0,55-30-104,-43 29 86,124-84-44,-126 77 79,0-1 1,47-49-1,-19 7 93,-13 14 7,76-68 0,-63 72-92,-18 16-76,56-58-1,-70 59 59,-1-1-1,31-53 1,34-80 73,-58 102-129,-14 29-76,-1-1-1,-3-1 1,0 0 0,17-77-1,-32 113 89,1 0-1,-1 0 0,0 0 1,0-1-1,0 1 0,0 0 1,0 0-1,0 0 0,0 0 0,0 0 1,0 0-1,0 0 0,-1-1 1,1 1-1,0 0 0,-1 0 0,1 0 1,-1 0-1,0-1 0,0 1 18,0 1 0,0 0 0,1 0 0,-1-1 1,0 1-1,0 0 0,0 0 0,0 0 0,0 0 0,1 0 0,-1 0 0,0 0 0,0 0 0,0 0 0,0 1 0,0-1 0,1 0 0,-1 0 0,0 1 0,0-1 0,1 1 0,-1-1 0,0 0 0,0 1 0,1-1 0,-2 2 0,-7 5-34,0 0-1,0 0 0,1 1 1,0 0-1,-14 18 0,-31 53 1,49-73 58,-166 306 9,151-269-3,-19 55-1,32-78 64,0 1-1,1 1 0,2-1 1,-3 43-1,6-57-17,1 0-1,-1 0 0,1 0 1,1 0-1,-1 0 0,1 0 1,0-1-1,5 11 1,-5-14-1,-1 1 0,1-1 0,0 0 0,1 0 0,-1 0 0,1 0 1,-1 0-1,1-1 0,0 1 0,0-1 0,0 0 0,0 0 0,0 0 1,0 0-1,1 0 0,-1-1 0,7 3 0,-3-3 9,1 0 0,0 0 1,0 0-1,0-1 0,0 0 0,0-1 0,0 0 0,0 0 0,0 0 0,0-1 1,-1-1-1,14-5 0,8-5 110,51-31-1,-59 31-106,-10 7-42,6-4-98,0 0 1,28-25-1,-37 27-192,-7 5-92,-5 6 14,-1 1 297,0 0 0,0 0 0,0-1 0,-8 4 0,7-3 37,-1-1 0,1 1 0,-6 5 0,5-2 43,1 0 1,0 0-1,0 0 0,1 1 0,0-1 0,0 1 0,0 1 1,-5 16-1,8-20 37,1-1 1,-1 1-1,1 0 1,1 0-1,-1 0 1,1-1-1,0 1 1,0 7-1,1-9-18,-1-1 0,1 1 0,-1-1 0,1 1 0,0-1 0,0 1 0,0-1 0,0 1 0,1-1 0,-1 0 0,1 0 0,-1 0-1,1 0 1,0 0 0,0 0 0,2 2 0,-2-3-15,0 0-1,0 0 0,0 0 1,-1 0-1,2 0 1,-1 0-1,0 0 1,0-1-1,0 1 1,0-1-1,0 0 0,0 0 1,0 0-1,1 0 1,-1 0-1,0 0 1,0 0-1,0-1 1,0 1-1,0-1 0,0 1 1,0-1-1,0 0 1,0 0-1,0 0 1,0 0-1,2-2 0,5-3 23,-1 0 0,0-1 0,0 0 0,7-8 0,-1 1 10,-1-1 0,-1-1 0,0 0 0,-1-1 0,-1 0-1,13-30 1,-21 42-103,0 0 0,-1 0 0,0 0 0,0 0 0,0 0 0,-1 0 0,0 0 0,0-1 0,0 1 0,0 0 0,-3-10 0,2 12 13,1 1-1,-1-1 1,0 1 0,1 0 0,-1-1 0,-1 1 0,1 0 0,0 0 0,0 0 0,-1 0-1,1 0 1,-1 0 0,0 0 0,1 0 0,-1 1 0,0-1 0,0 1 0,0-1 0,0 1 0,0 0-1,0 0 1,-1-1 0,1 2 0,0-1 0,-1 0 0,-3 0 0,4 1 35,1 0 1,-1 0-1,0 0 0,0 0 1,1 0-1,-1 1 1,0-1-1,1 1 1,-1 0-1,0-1 0,1 1 1,-1 0-1,1 0 1,-1 0-1,1 0 1,0 0-1,-1 0 0,1 0 1,0 0-1,0 1 1,0-1-1,0 1 0,0-1 1,0 0-1,0 1 1,0 0-1,0-1 1,1 1-1,-1-1 0,1 1 1,-1 0-1,1-1 1,0 1-1,-1 0 0,1 0 1,0-1-1,0 1 1,0 0-1,1 0 1,-1-1-1,0 1 0,1 0 1,-1-1-1,1 1 1,-1 0-1,1-1 1,0 1-1,0-1 0,-1 1 1,1-1-1,0 1 1,1-1-1,0 2 0,2 0 44,-1 0 0,1 0 0,0-1 0,0 1 0,0-1 0,0 0 0,0 0 0,0-1 0,1 1 0,-1-1-1,1 0 1,-1 0 0,1 0 0,-1-1 0,1 1 0,6-1 0,8-1 187,-1-1-1,33-8 1,-31 6-46,9-1-1,12-3 70,0-1 0,49-18 0,-97 38-372,-13 8 133,2-4-12,-22 26 0,35-35 42,0 0 0,1 1 0,0-1-1,0 1 1,1 0 0,-1 0 0,1 0 0,-2 11-1,5-18-42,-1 1-1,1-1 1,0 0-1,0 0 1,0 1-1,0-1 1,0 0-1,0 1 1,0-1 0,0 0-1,0 0 1,0 1-1,0-1 1,0 0-1,0 1 1,0-1-1,0 0 1,0 0-1,1 1 1,-1-1-1,0 0 1,0 1-1,0-1 1,0 0-1,0 0 1,1 1-1,-1-1 1,0 0-1,0 0 1,1 0-1,-1 1 1,0-1 0,12 0 175,15-8 7,-25 7-182,129-62 350,-12 4-434,-118 59 60,0-1 0,0 1-1,0-1 1,0 1 0,0 0-1,0-1 1,0 1 0,0 0-1,0 0 1,1 0 0,-1 0-1,0 0 1,0 0 0,0 0-1,0 0 1,0 0 0,0 0-1,0 1 1,1-1 0,-1 0-1,0 1 1,0-1 0,0 1-1,1 0 1,-1 0-5,0 1 1,0-1 0,0 1-1,0-1 1,0 1 0,0 0-1,0-1 1,0 1 0,-1 0-1,1-1 1,0 1 0,-1 0-1,1 3 1,1 3 3,0 0 0,1-1 0,5 12 1,3 8-29,-10-22 88,1 0 0,0 0 0,1-1 0,-1 1 1,1-1-1,0 1 0,6 6 0,-8-10-32,0 0 1,0 0-1,0 0 0,0 0 1,-1-1-1,1 1 1,1 0-1,-1-1 0,0 1 1,0 0-1,0-1 1,0 0-1,0 1 0,0-1 1,1 0-1,-1 1 1,0-1-1,0 0 0,1 0 1,-1 0-1,0 0 1,0 0-1,1 0 0,-1 0 1,0-1-1,0 1 1,0 0-1,1-1 0,-1 1 1,0-1-1,0 1 1,0-1-1,0 0 0,0 1 1,0-1-1,0 0 1,0 0-1,1-1 0,2-2 34,-1 0 0,1-1 0,-1 1-1,0-1 1,0 0 0,-1 0 0,5-10-1,9-40 139,-13 45-174,48-204-367,-48 201 276,-3 10 66,0 0 1,1 0-1,0 0 1,0 0-1,0 0 1,0 0-1,2-4 0,-2 7 13,-1-1 0,1 1 0,-1-1-1,1 1 1,-1-1 0,1 1-1,0 0 1,-1-1 0,1 1 0,0 0-1,-1-1 1,1 1 0,0 0-1,0 0 1,-1 0 0,1 0 0,0-1-1,0 1 1,-1 0 0,1 0-1,0 1 1,0-1 0,-1 0-1,1 0 1,0 0 0,0 0 0,-1 1-1,1-1 1,0 0 0,-1 1-1,1-1 1,0 0 0,-1 1 0,1-1-1,0 1 1,27 15 374,1-1 0,0-2 1,0-1-1,34 8 0,73 10 484,-110-26-1455,0-1-1,0-1 1,36-2-1,-40 0-3793,0 0 1237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45.6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224 622 3232,'2'-17'1030,"-1"12"-419,-1 0 1,1-1-1,-1 1 1,0-1 0,-2-7-1,2 12-542,0 0 0,0 1 0,0-1 0,-1 0 0,1 0 0,0 0 0,-1 1 0,1-1 0,-1 0 0,1 1-1,-1-1 1,1 0 0,-1 1 0,1-1 0,-1 0 0,0 1 0,1-1 0,-1 1 0,0-1 0,0 1 0,1 0 0,-1-1-1,0 1 1,0 0 0,1-1 0,-1 1 0,0 0 0,0 0 0,0 0 0,0 0 0,1 0 0,-1 0 0,0 0 0,0 0-1,0 0 1,0 0 0,1 0 0,-1 0 0,0 1 0,-1 0 0,-2 0 4,0 1 1,0-1-1,1 1 0,-1 0 0,1 0 1,0 0-1,-1 1 0,1-1 0,0 1 1,1 0-1,-6 6 0,-3 5-3,-12 21 0,19-28-70,-15 26 69,1 0 0,2 2 1,1 0-1,2 0 0,2 1 1,-9 48-1,19-79-27,0 1-1,0-1 1,1 1 0,0 0 0,0-1-1,0 1 1,2 6 0,-2-10-13,1 0 1,-1 0-1,1 0 0,0 0 1,0 0-1,0 0 0,0 0 0,0-1 1,0 1-1,0 0 0,0-1 1,1 1-1,-1-1 0,1 1 1,-1-1-1,1 0 0,-1 0 0,1 1 1,0-1-1,0 0 0,0 0 1,3 1-1,1-1 37,-1 0 0,1 0 0,-1-1 0,1 1 1,0-1-1,-1 0 0,1-1 0,0 1 0,-1-1 0,1 0 0,0-1 0,-1 1 1,11-5-1,-5 1 10,0-1-1,-1 1 1,0-2 0,0 1 0,15-14 0,-8 5 110,23-28-1,-36 38-195,0 0-1,0 0 0,-1 0 0,0-1 0,0 1 0,0-1 0,-1 0 0,1 0 0,-1 0 0,2-11 0,-4 17-10,0 0-1,0-1 1,0 1 0,0-1-1,0 1 1,0 0 0,0-1-1,1 1 1,-1-1 0,0 1-1,0 0 1,-1-1 0,1 1-1,0-1 1,0 1 0,0 0-1,0-1 1,0 1 0,0-1-1,0 1 1,-1 0 0,1-1-1,0 1 1,0 0 0,0-1-1,-1 1 1,1-1 0,-8 8-468,-7 16-4,12-16 450,0 0-1,0 0 0,0 1 0,1-1 1,0 1-1,1-1 0,0 1 0,-1 11 1,2-16 45,0 1 1,1-1 0,-1 1-1,1-1 1,0 0-1,0 0 1,0 1 0,0-1-1,0 0 1,1 0-1,-1 0 1,1 0 0,0 0-1,0 0 1,0-1 0,0 1-1,1-1 1,-1 1-1,1-1 1,-1 0 0,6 4-1,-1-2 61,1-1-1,-1 0 1,0 0-1,1 0 1,0-1-1,-1 0 1,1 0 0,0-1-1,0 0 1,0-1-1,0 0 1,15-1-1,-17 0-23,1 0-1,0 0 1,-1 0-1,1-1 1,-1 0-1,0 0 1,1-1-1,-1 0 1,0 0-1,-1 0 1,1-1-1,0 0 1,-1 0 0,0 0-1,8-10 1,-5 4 2,-1-1 1,0 1 0,-1-2 0,-1 1-1,0-1 1,0 0 0,-1 0 0,0 0 0,-1 0-1,-1-1 1,2-14 0,-3 11 89,-1 1-1,0 0 1,-1-1 0,0 1-1,-1 0 1,-1 0 0,0 0-1,-1 0 1,-7-15 0,10 28-123,1 0 0,-1 1 0,0-1 0,0 0 0,0 0 0,-1 1 0,1-1 0,0 1 0,-3-3 0,3 4 8,3 0 0,26-3-33,0 0 1,53-13-1,-33 5 157,189-30 73,-217 37-213,-17 3 6,0 0 1,0 0 0,0 1-1,0-1 1,0 1-1,0 0 1,0 0 0,5 1-1,-7-1-4,-1 0 0,1 0 0,-1 0 0,1 0 0,-1 0 0,0 1 0,1-1 0,-1 0 0,1 0 0,-1 0 0,0 1 0,1-1 0,-1 0 0,0 1 0,1-1 0,-1 0 0,0 1 0,1 0-1,-1 0-2,1 1-1,-1-1 0,0 0 0,1 1 0,-1-1 0,0 1 0,0-1 0,0 1 0,0-1 0,0 1 0,0-1 0,-1 1 0,1-1 0,-1 3 0,-10 21-56,7-17 65,-99 229 159,99-227-144,0 1 1,1 0 0,-4 22-1,7-32-10,0 0-1,0 0 0,-1 0 1,1-1-1,0 1 0,0 0 1,0 0-1,0 0 0,0 0 1,0 0-1,0-1 0,1 1 1,-1 0-1,0 0 0,0 0 0,1 0 1,-1-1-1,0 1 0,1 0 1,-1 0-1,1-1 0,-1 1 1,1 0-1,-1-1 0,1 1 1,-1 0-1,1-1 0,0 1 0,-1-1 1,1 1-1,0-1 0,0 0 1,-1 1-1,1-1 0,0 1 1,0-1-1,0 0 0,-1 0 1,1 0-1,0 1 0,0-1 1,0 0-1,0 0 0,0 0 0,-1 0 1,3-1-1,2 1 8,0-1-1,0 0 1,0 0-1,0-1 1,0 1-1,7-4 1,2-3 34,0 0 0,0 0 0,-1-2 0,0 0 0,-1 0 0,0-1 0,19-22 0,2-10-33,29-47 0,5-8 12,24-12 123,52-73-17,-129 162-128,-1-1 0,-1 0 0,-1-1 0,-1-1 0,0 1 0,10-48-1,-13 24-94,-6 43 45,-1 1 1,0-1-1,0 0 1,-1 1 0,1-1-1,-1 0 1,0 1-1,0-1 1,-2-6-1,3 10 29,0-1-1,0 1 0,-1 0 0,1-1 0,0 1 0,0 0 0,0-1 0,-1 1 0,1 0 0,0 0 0,0-1 1,-1 1-1,1 0 0,0 0 0,-1-1 0,1 1 0,0 0 0,-1 0 0,1 0 0,0 0 0,-1-1 0,1 1 1,-1 0-1,1 0 0,0 0 0,-1 0 0,1 0 0,0 0 0,-1 0 0,1 0 0,-1 0 0,1 0 0,0 0 1,-1 0-1,1 0 0,0 0 0,-1 1 0,1-1 0,0 0 0,-1 0 0,1 0 0,0 0 0,-1 1 1,1-1-1,0 0 0,-1 0 0,1 1 0,0-1 0,0 0 0,-1 1 0,1-1 0,0 0 0,0 1 0,0-1 1,-1 0-1,1 1 0,0-1 0,-13 24-189,12-23 191,-40 93-45,4 2-1,4 1 1,5 1-1,-27 167 1,47-211 41,0-5 159,-2 76 1,10-122-125,0 0-1,0 0 0,0 0 1,1 0-1,-1-1 0,1 1 1,1 4-1,-1-6-10,-1-1-1,0 1 1,0-1-1,1 1 1,-1-1-1,1 1 1,-1-1-1,0 0 1,1 1-1,-1-1 1,1 0-1,-1 1 1,1-1-1,-1 0 1,1 1-1,-1-1 1,1 0-1,-1 0 1,1 0-1,0 0 1,-1 1-1,1-1 1,-1 0-1,1 0 1,0 0-1,-1 0 1,1 0-1,-1 0 1,1-1-1,-1 1 1,1 0-1,0 0 1,-1 0-1,1 0 1,-1-1-1,1 1 1,-1 0-1,1-1 1,-1 1-1,1 0 1,-1-1-1,0 1 1,1-1-1,8-6 74,-1 0 0,0-1-1,-1 0 1,0 0 0,0 0-1,-1-1 1,8-15 0,-10 18-78,44-71 106,59-89-89,14 19-22,-95 114-93,-1-1 0,-2-1-1,21-43 1,-44 77 115,9-14-270,-6 14-87,-3 10 85,-12 70 283,-78 401 436,86-467-329,1-3 109,1-1 0,0 0 0,-1 19 0,11-42 359,7-18-522,-5 8-129,1 0 0,1 1 0,18-27 0,-28 48 17,0 0 0,0 0-1,-1 0 1,1 0-1,0 0 1,1 0-1,-1 1 1,0-1 0,0 1-1,1-1 1,-1 1-1,1 0 1,2-1-1,-3 1 14,-1 1 0,1 0 0,-1 0 0,1 0 0,-1 0 0,1 0-1,0 0 1,-1 0 0,1 1 0,-1-1 0,1 0 0,-1 1 0,0 0-1,1-1 1,-1 1 0,1 0 0,-1-1 0,0 1 0,0 0-1,1 0 1,-1 0 0,0 0 0,0 0 0,2 2 0,8 13-23,0 0 0,-1 1 0,-1 0-1,-1 1 1,12 34 0,1-1 215,-5-5 62,-9-25-1792,0-1-4056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4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 3648,'-9'-4'667,"-34"2"11332,80 29-10798,-21-14-1111,33 19 0,-40-27-99,70 37 209,86 59-1,-12 3-308,0 0 335,-136-92-174,1 1 1,-1 1-1,-1 1 0,28 32 0,-43-46-27,0 1 0,0-1 0,0 1 0,0 0 0,0-1 0,0 1 0,0 0 0,0 0 0,-1-1 0,1 1 0,-1 0 0,1 0 0,-1 0 0,0 0 0,0 0 0,0 0 0,0-1 0,0 1 0,0 0 0,0 0 0,-1 0 0,1 0 0,-1 0 0,1 0 0,-1-1 0,0 1 0,0 0 0,1 0 0,-1-1 0,-2 3 0,-3 2 102,1 0 0,-1-1 1,0 1-1,-1-1 0,-12 7 1,12-8-99,-81 51 343,49-33-268,1 2-1,-66 55 1,39-12-54,14-15-3179,16-19-4890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46.0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39 7040,'0'-11'2624,"10"11"-2048,8 0-128,3-5 928,9 2-832,23-5 192,6 0-416,7 5-224,3 3-32,-9 3 128,-7 2-96,-19-2-2208,-4 5 1120,-2 0-4928,-20 11 3264,-21-4 992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46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47 5888,'-70'-44'2176,"66"44"-1664,8-3-160,8 3-352,11 0-64,7 3-1600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48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142 187 2976,'-2'2'457,"-15"7"-142,16-8-109,0-1 0,0 0 0,0 1 0,0-1 0,0 0 0,0 0 0,0 0 0,0 0 0,0 0 0,0 0 0,0 0 0,1 0 0,-1 0 0,0 0 0,0 0 0,0 0 0,0-1 0,0 1 0,0 0 0,-1-1 0,2 1-128,0 0 0,0-1 0,-1 1-1,1 0 1,0-1 0,0 1-1,0 0 1,-1 0 0,1-1 0,0 1-1,0 0 1,0-1 0,0 1-1,0 0 1,0-1 0,0 1 0,-1 0-1,1-1 1,0 1 0,0 0-1,0-1 1,0 1 0,0 0-1,1-1 1,-1 1 0,0 0 0,0-1-1,6-13 924,13-9-258,-10 13-721,0 1-1,1 0 0,1 1 0,-1 1 1,1-1-1,1 2 0,-1-1 0,20-6 1,-11 5 40,1 1 0,-1 2 0,1 0 0,33-4 0,-48 9-58,0-1 0,1 1 0,-1 0 0,0 1 0,1-1 0,-1 1 0,0 1 0,7 1 0,-11-2-6,1 0 0,-1 0-1,0 0 1,1 1 0,-1-1 0,0 0-1,0 1 1,0 0 0,0-1-1,0 1 1,-1 0 0,1 0 0,0 0-1,-1 0 1,1 0 0,-1 1-1,0-1 1,0 0 0,0 0 0,0 1-1,0-1 1,0 5 0,0-1 9,-1-1 1,0 1 0,0 0 0,0-1 0,-1 1 0,0 0-1,0-1 1,0 1 0,-1-1 0,0 1 0,0-1-1,0 0 1,-1 0 0,0 0 0,-4 6 0,-5 6-14,0-2 0,-1 1 0,-16 14 0,-125 100 284,90-79-97,58-47-141,1 0 0,0 1 0,0 0 0,1 0 0,-5 7 0,9-12-34,-1 0 0,1 1 0,0-1 0,-1 0 1,1 1-1,0-1 0,0 1 0,0-1 0,-1 1 1,1-1-1,0 1 0,0-1 0,0 0 0,0 1 1,0-1-1,0 1 0,0-1 0,0 1 0,0-1 1,0 1-1,0-1 0,0 1 0,0-1 0,0 1 1,0-1-1,1 1 0,-1-1 0,0 0 0,0 1 1,0-1-1,1 1 0,-1-1 0,0 0 0,1 1 1,-1-1-1,0 0 0,1 1 0,-1-1 0,0 0 1,1 1-1,-1-1 0,1 0 0,-1 0 0,0 1 1,1-1-1,-1 0 0,1 0 0,-1 0 0,1 0 1,4 1 6,-1 0 1,1 0 0,0 0-1,5-1 1,-10 0-14,63 2 77,68 5-70,-116-5-49,-1 1 0,0 0 1,1 1-1,-2 0 0,1 1 1,24 12-1,-35-15 86,0-1 0,-1 1-1,1 0 1,0 0-1,-1 0 1,1 1 0,-1-1-1,0 1 1,1-1 0,-1 1-1,0-1 1,-1 1 0,1 0-1,0 0 1,-1 0-1,0 0 1,2 6 0,-3-6 1,1 0-1,-1-1 1,0 1 0,0 0 0,-1 0 0,1 0 0,0 0 0,-1 0 0,0-1 0,1 1-1,-1 0 1,-1 0 0,1-1 0,0 1 0,0-1 0,-1 1 0,0-1 0,1 0-1,-1 1 1,-2 1 0,-6 6 56,-1-1 0,1 0 0,-2 0-1,1-1 1,-1-1 0,-15 8 0,-81 31 123,73-32-210,5-2-7,0-2 0,0-1-1,-58 9 1,81-17 24,0-1 0,0 0 0,0 0 1,-11-1-1,15 0-8,0 0 0,-1 1 0,1-1 0,0 0 0,0-1 0,0 1 0,0 0 0,0-1 0,0 0 0,0 0 0,-3-2 0,5 2-20,0 1 0,0 0 0,1 0 0,-1 0 0,0-1 0,1 1 0,-1 0 0,1-1 0,0 1 0,-1 0 0,1-1 0,0 1 0,0-1 0,0 1 0,0 0 0,0-1 0,0 1 0,0-1 0,0 1 0,1 0 0,-1-1 0,0 1 0,1 0 0,-1-1 0,1 1 0,0 0 0,1-2 0,2-5-30,1-1 1,10-12 0,-15 21 26,11-13 18,0 0 0,1 2 0,0-1 0,1 1 0,0 1 0,1 1 0,0 0 0,18-9 0,10-2-70,72-23 1,-90 35 31,81-27 26,122-58-1,-191 74 29,0-1-1,43-33 1,-57 36-20,-1-1 1,-1-1 0,-1-1-1,23-29 1,-37 42-13,0 0 0,-1 0-1,0-1 1,0 1 0,-1-1-1,0 0 1,0 0 0,-1 0 0,0 0-1,0-1 1,1-14 0,-3 19-11,0 0 0,0-1 1,-1 1-1,1-1 0,-1 1 1,0 0-1,0 0 1,0-1-1,-1 1 0,1 0 1,-1 0-1,0 0 0,0 0 1,-1 1-1,1-1 1,-1 1-1,0-1 0,0 1 1,0 0-1,0 0 0,0 0 1,-1 0-1,-7-4 1,8 5-11,-1 0 0,0 0 0,0 1 0,1-1 0,-1 1 0,0 0 0,-1 0 0,1 0 0,0 1 1,0-1-1,0 1 0,0 0 0,-1 0 0,1 0 0,0 1 0,0 0 0,0 0 0,0 0 0,-6 2 1,4 0 8,0 0 1,1 0 0,-1 1 0,1-1 0,0 1 0,0 1 0,0-1 0,1 1 0,-1 0 0,1 0 0,0 0 0,-4 7 0,-1 5-13,1 0 0,0 1 0,1 0 0,1 0 0,1 0 0,1 1 0,0 0 0,-1 24 0,4-37 37,1 0-1,0 1 1,0-1-1,0 1 1,1-1 0,0 1-1,1-1 1,-1 0-1,1 0 1,0 0 0,1 0-1,-1 0 1,1 0-1,0 0 1,1-1-1,-1 0 1,1 1 0,0-1-1,1-1 1,-1 1-1,1-1 1,0 1-1,0-1 1,0-1 0,0 1-1,1-1 1,0 0-1,0 0 1,9 3 0,9 2 68,1-1 0,0-1 1,0-1-1,1-1 0,-1-1 1,1-2-1,0 0 1,-1-2-1,1-1 0,39-7 1,-57 7-44,0 0 0,0-1 0,0 0 0,-1 0 0,1-1 0,-1 0 0,1 0 1,-1-1-1,-1 1 0,1-2 0,9-9 0,-7 6-6,-1-1 0,0 0 0,-1-1 0,0 0 1,0 0-1,8-22 0,-10 21-46,0-1 1,-1 1-1,-1-1 0,0 0 1,-1 0-1,0 0 1,-1-1-1,0 1 0,-1 0 1,0 0-1,-2 0 1,1-1-1,-2 1 0,1 0 1,-2 1-1,-8-22 0,8 19-145,4 14 150,0 1 1,0 0-1,0-1 0,0 1 1,0 0-1,0-1 0,0 1 1,1 0-1,-1-1 1,0 1-1,0 0 0,0-1 1,0 1-1,1 0 0,-1-1 1,0 1-1,0 0 0,1 0 1,-1-1-1,0 1 1,0 0-1,1-1 0,1 1-15,0-1 1,1 1-1,-1-1 0,0 1 0,0-1 0,0 1 0,1 0 0,3 1 0,1-1 12,16 0 1,0 1 0,-1 1 0,1 1 0,35 9 1,-48-9-4,-2 1 0,1-1 0,0 1 1,-1 1-1,16 10 0,-19-12 10,-1 1-1,0 0 0,1 0 1,-2 0-1,1 1 0,0-1 1,-1 1-1,0 0 0,0 0 1,4 9-1,-5-8 8,-1 0 1,1 0-1,-1 0 0,0 0 0,0 0 0,-1 0 1,0 0-1,0 0 0,0 0 0,-1 1 0,0-1 1,0 0-1,0 0 0,-1-1 0,-4 12 0,-4 4 9,-1 0 0,-25 35-1,16-26 151,-18 27 113,37-57-269,1 0-1,0 0 0,0 0 0,0 1 1,0-1-1,-1 0 0,1 0 0,0 1 0,0-1 1,0 0-1,0 0 0,0 1 0,0-1 0,-1 0 1,1 0-1,0 1 0,0-1 0,0 0 1,0 1-1,0-1 0,0 0 0,0 0 0,0 1 1,0-1-1,1 0 0,-1 0 0,0 1 0,0-1 1,0 0-1,0 1 0,0-1 0,0 0 1,0 0-1,1 0 0,-1 1 0,0-1 0,0 0 1,0 0-1,1 0 0,-1 1 0,0-1 0,0 0 1,0 0-1,1 0 0,-1 0 0,0 1 1,0-1-1,1 0 0,-1 0 0,0 0 0,1 0 1,-1 0-1,0 0 0,0 0 0,1 0 0,17 0 197,15-8-83,0-1 0,47-21 0,-4-8-109,-47 23-58,34-14 0,-61 28 25,-1 1 1,1-1-1,-1 1 0,1-1 0,-1 1 1,1 0-1,0-1 0,-1 1 0,1 0 1,0 0-1,-1 0 0,1 0 1,0 1-1,-1-1 0,3 1 0,-3-1 11,0 1-1,-1-1 1,1 1-1,0 0 1,0-1-1,0 1 1,0 0-1,-1 0 1,1-1-1,0 1 1,-1 0-1,1 0 1,0 0-1,-1 0 1,1 0-1,-1 0 1,1 2-1,1 4-11,-1 0 0,0 1-1,-1-1 1,1 1 0,-2 12 0,1 11-28,0-28 64,1 0 1,0 0-1,0 0 1,0 0-1,0 0 0,0 0 1,1 0-1,-1-1 0,1 1 1,0 0-1,0-1 0,0 1 1,0-1-1,0 0 0,0 0 1,1 0-1,-1 0 0,1 0 1,-1 0-1,1-1 0,0 1 1,0-1-1,0 0 0,0 0 1,0 0-1,0 0 0,0 0 1,0-1-1,0 0 0,0 1 1,4-1-1,-3 0 16,0 0 0,0 0 0,0 0 0,0-1 0,-1 1 0,1-1 0,0 0 0,0 0 0,-1-1-1,1 1 1,-1-1 0,1 1 0,-1-1 0,1 0 0,-1-1 0,0 1 0,0 0 0,0-1 0,-1 0 0,1 1 0,0-1 0,-1 0 0,0-1 0,0 1-1,3-6 1,-2 2-21,-1-1 0,-1 0 0,1 1 0,-1-1 0,0 0 0,-1 0 0,0 1 0,0-1 0,-1 0 0,0 0-1,-4-14 1,2 11-31,0 1 0,0 0 0,-1 0 1,-1 0-1,0 1 0,0-1 0,-1 1 0,-7-9 0,10 15 8,0-1 0,0 1 0,-1 1 1,1-1-1,-1 0 0,1 1 0,-1 0 0,0 0 1,0 0-1,0 0 0,0 1 0,-1-1 1,1 1-1,0 0 0,0 1 0,-1-1 0,1 1 1,-1-1-1,1 1 0,0 1 0,-6 0 1,5-1 28,0 1 1,0 0 0,0 1 0,0-1 0,0 1 0,1 0 0,-1 0 0,1 1 0,-1-1 0,1 1 0,0 0 0,0 0 0,0 0 0,0 1 0,0 0 0,1-1 0,-5 8 0,7-11-5,1 1 1,-1 0 0,1 0 0,-1-1-1,1 1 1,-1 0 0,1 0 0,-1 0-1,1 0 1,0 0 0,-1 0-1,1-1 1,0 1 0,0 0 0,0 0-1,0 0 1,0 0 0,0 0-1,0 0 1,0 0 0,0 0 0,1 0-1,-1 0 1,0 0 0,0 0-1,1 0 1,-1-1 0,1 1 0,-1 0-1,1 0 1,-1 0 0,1-1 0,-1 1-1,1 0 1,0-1 0,-1 1-1,1 0 1,0-1 0,0 1 0,-1-1-1,1 1 1,0-1 0,0 1-1,1 0 1,5 1 86,-1 0 0,1 0-1,0 0 1,12 1 0,-18-3-90,12 1 69,-1-1-1,1 1 1,0-2 0,19-3 0,52-14 130,-51 11-137,-7 1-29,42-10-2659,91-10 1,-72 21-4295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51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5 849 2912,'-1'-2'112,"1"1"1,-1 0-1,0-1 1,1 1-1,-1 0 1,1-1-1,0 1 1,-1-1-1,1 1 1,0-1-1,0 1 1,0-1-1,0 1 0,0-1 1,0 1-1,1-1 1,-1 1-1,0 0 1,1-1-1,-1 1 1,1-1-1,1-1 1,2-5 290,0 0 1,11-13-1,-3 4 8,8-18 382,-12 20-474,1 0 0,15-20-1,-10 18-141,15-20 258,-26 34-441,0 0 1,0 1-1,1-1 0,-1 0 0,0 1 0,1 0 1,0-1-1,4-1 0,-7 4 0,-1 0-1,1 0 1,0 0-1,0-1 1,0 1-1,-1 0 1,1 0-1,0 0 1,0 0-1,0 0 1,-1 0-1,1 0 1,0 1 0,0-1-1,0 0 1,-1 0-1,1 1 1,0-1-1,0 0 1,-1 1-1,1-1 1,0 1-1,-1-1 1,1 1-1,0-1 1,-1 1-1,1-1 1,-1 1 0,1 0-1,-1-1 1,1 1-1,-1 0 1,1-1-1,-1 1 1,0 0-1,1 0 1,-1-1-1,0 1 1,0 0-1,1 0 1,-1 0-1,0 1 1,1 5 61,0 0 0,0 1 0,-1 12 0,0-18-18,0 20 63,0 66 906,15 119 0,-15-201-898,2 1 1,-1-1 0,1 1-1,0-1 1,0 0 0,1 0-1,6 11 1,-9-16-88,1 0 0,-1-1 0,1 1 0,0 0-1,-1-1 1,1 1 0,0-1 0,-1 1 0,1-1 0,0 1 0,0-1 0,0 1 0,-1-1-1,1 0 1,0 1 0,0-1 0,0 0 0,0 0 0,0 0 0,-1 1 0,1-1 0,0 0-1,0 0 1,0-1 0,0 1 0,0 0 0,0 0 0,-1 0 0,1 0 0,0-1 0,0 1-1,0 0 1,0-1 0,-1 1 0,1-1 0,1 0 0,2-2 65,0 0 1,1 0-1,-2 0 1,7-8-1,-1 1-9,0-1 0,-2-1 0,1 1 0,-1-1 0,-1-1 0,0 1-1,-1-1 1,0 0 0,3-17 0,1-13 8,6-70 0,-13-7-454,-2 72-14,0 46 352,-1 0 0,1 0 0,1 0 0,-1 0 0,0 0 0,0 1 0,1-1 0,-1 0 0,1 0 1,-1 0-1,1 1 0,0-1 0,0 0 0,0 1 0,1-3 0,0 3 50,-1 0 0,0 0 0,1 0 0,-1 0 0,1 1 0,-1-1 0,1 0 0,-1 1 0,1 0 0,0-1 0,-1 1 0,1 0 0,0 0 0,-1 0 0,1 0 0,0 0 1,-1 0-1,3 0 0,26 5 205,1 0 0,43 15 0,-59-16-192,43 14-35,32 8 278,-75-23-227,0 0 0,0-1 0,1-1 0,17-1 0,-15-1 21,0 0 0,-1-2 1,0 0-1,0-1 0,0-1 1,0-1-1,18-8 0,-40 18-100,0 0 0,1 1 0,0-1-1,0 1 1,0 0 0,1 0 0,-1 0 0,1 0-1,-3 7 1,1-3 13,-68 135-174,61-117 176,7-16 42,0 1 0,0-1 0,1 1 0,1 1 0,0-1 0,1 0 0,0 1 1,0-1-1,2 26 0,0-36-6,0 0 0,1 0 0,-1 0 0,0 0-1,1 0 1,0 0 0,-1 0 0,1 0 0,0 0 0,0 0 0,0 0 0,0 0 0,1 0 0,-1-1 0,0 1-1,1 0 1,-1-1 0,1 1 0,0-1 0,-1 0 0,1 1 0,0-1 0,0 0 0,0 0 0,0 0 0,0 0-1,0-1 1,0 1 0,0 0 0,0-1 0,0 0 0,0 1 0,0-1 0,1 0 0,-1 0 0,0 0 0,0 0-1,0-1 1,0 1 0,0 0 0,1-1 0,-1 0 0,0 1 0,3-3 0,0 1 22,0-1 0,0 0 1,0-1-1,-1 1 0,1-1 0,-1 0 1,0 0-1,0 0 0,0-1 0,-1 1 1,0-1-1,1 0 0,-2 0 0,1 0 1,0-1-1,-1 1 0,0 0 0,-1-1 1,3-10-1,-1 1 12,-1 0-1,-1-1 1,-1 1 0,0 0 0,-1 0-1,-3-21 1,1 20-98,0 1 0,-2 0 0,0 0 0,-8-17 0,10 24-37,-1 0 1,-1 0 0,1 1-1,-1-1 1,-1 1-1,1 1 1,-1-1 0,-13-11-1,13 14-34,0 1-1,-1-1 1,-11-4 0,16 8 75,10 2 35,0 0 0,0 0 0,0 0 0,0-1 0,0-1 0,0 1 1,0-1-1,0-1 0,16-2 0,10-3 333,35-13-1,-38 10-251,46-10 61,-30 8-65,71-26 1,-104 32-62,-1-1 0,0-1-1,0 0 1,-1 0 0,1-2 0,-2 1 0,1-2-1,-1 1 1,15-19 0,-15 14 40,-1 0 1,-1-1 0,0-1-1,-1 1 1,-1-1 0,9-28-1,-9 18-48,-1 0 0,-1 0 0,3-44 0,-7 63-38,-1-1 0,0 1 0,0 0-1,0-1 1,-1 1 0,0 0 0,-1 0 0,0-1-1,-2-6 1,4 14 29,0-1 0,-1 1 0,1 0 0,0-1 0,0 1 0,0-1 0,0 1-1,-1 0 1,1-1 0,0 1 0,0 0 0,-1 0 0,1-1 0,0 1 0,-1 0 0,1-1 0,0 1 0,-1 0 0,1 0-1,0 0 1,-1-1 0,1 1 0,-1 0 0,1 0 0,0 0 0,-1 0 0,1 0 0,-1 0 0,0 0-4,0 0 0,1 1 0,-1-1 1,0 0-1,1 1 0,-1-1 0,0 1 0,1-1 1,-1 0-1,1 1 0,-1 0 0,0-1 0,1 1 1,-1 0-1,-2 4-23,0-1 1,0 1-1,-3 9 1,-22 65 2,4 1-1,-27 163 1,42-182 128,0 66 0,9-99-15,1 1 1,1-1-1,1 0 1,13 47-1,-13-65-20,0 0 0,1-1-1,0 1 1,1-1-1,0 0 1,10 14-1,-13-20-25,0 0-1,0-1 1,0 1 0,1-1 0,-1 1-1,1-1 1,-1 0 0,1 0-1,0 0 1,0 0 0,0-1-1,0 1 1,0-1 0,0 0-1,1 0 1,-1 0 0,0 0-1,1 0 1,-1-1 0,0 0-1,1 0 1,-1 1 0,1-2-1,4 1 1,2-3 30,0 0-1,0-1 1,0 0-1,0-1 1,-1 0-1,1 0 1,-1-1-1,0 0 1,-1-1-1,8-7 1,12-13 44,33-41 0,-54 59-105,129-169 123,-117 149-122,-2-1 1,-2 0-1,0-1 0,16-52 0,-21 47-81,0 0-1,-3 0 0,-1-1 1,2-49-1,-9 67-80,1 19 150,0 0-1,0 0 1,0-1-1,0 1 1,0 0-1,0 0 1,0 0-1,0 0 1,0-1-1,0 1 1,0 0-1,0 0 1,0 0-1,0 0 0,0 0 1,0-1-1,0 1 1,0 0-1,0 0 1,0 0-1,0 0 1,0 0-1,0 0 1,0-1-1,0 1 1,-1 0-1,1 0 1,0 0-1,0 0 1,0 0-1,0 0 0,0 0 1,0 0-1,-1-1 1,1 1-1,0 0 1,0 0-1,0 0 1,0 0-1,0 0 1,-1 0-1,1 0 1,0 0-1,0 0 1,0 0-1,0 0 1,0 0-1,-1 0 0,1 0 1,0 0-1,0 0 1,0 0-1,0 0 1,0 0-1,-1 0 1,1 0-1,0 1 1,0-1-1,0 0 1,0 0-1,0 0 1,0 0-1,-1 0 1,1 0-1,-7 11-120,-8 23 22,0 2 1,-13 54-1,27-86 106,-7 26 88,2 1 0,1 0 0,-2 41 0,7 95-26,0-145-62,3 28 180,1-1-1,3 1 0,17 62 1,-20-101-1502,-9-21-102,-29-45 88,-60-74-1,-53-41 3439,142 166-1878,3 2-129,1 0 1,-1 0 0,1 1 0,-1-1 0,1 0-1,0 0 1,-2-3 0,3 5-95,0-1 0,0 1 1,0 0-1,0 0 0,0 0 0,0-1 0,0 1 0,0 0 0,0 0 0,0 0 1,0 0-1,0-1 0,0 1 0,0 0 0,0 0 0,0 0 0,0-1 0,1 1 1,-1 0-1,0 0 0,0 0 0,0 0 0,0 0 0,0-1 0,0 1 1,1 0-1,-1 0 0,0 0 0,0 0 0,0 0 0,0 0 0,1 0 0,-1 0 1,0 0-1,0-1 0,0 1 0,0 0 0,1 0 0,-1 0 0,0 0 0,0 0 1,0 0-1,1 0 0,-1 0 0,0 0 0,0 0 0,0 1 0,12-1 1,-11 0 2,125 20-1,14 1 111,-70-9 194,125 5 0,-125-17 1344,-74 1-1609,-1 0 0,1 1-1,-1-1 1,1 1 0,0 0 0,0 0 0,0 1 0,0-1 0,0 1 0,0 0 0,-5 6-1,-7 6-77,2 1-1,0 1 1,1 0-1,1 1 0,0 0 1,1 1-1,2 0 1,0 1-1,-8 24 0,15-39 64,1 0 0,-1 0 0,1 0 0,1 0 0,-1 0 0,1 9 0,0-13-16,0 0 0,0 0 0,0 0 0,0 0 0,0 0 0,1 0 0,-1 0 0,0 0 0,1-1 0,-1 1 0,1 0 0,-1 0 0,1 0 0,-1 0 1,1-1-1,-1 1 0,1 0 0,0-1 0,-1 1 0,1 0 0,0-1 0,0 1 0,0-1 0,-1 1 0,1-1 0,0 0 0,0 1 0,0-1 0,0 0 0,0 1 0,0-1 0,0 0 0,0 0 0,0 0 0,0 0 0,0 0 0,-1 0 0,1 0 0,0 0 0,0 0 0,0-1 0,0 1 0,1-1 0,2 0 15,0 0 0,0 0-1,-1-1 1,1 0 0,-1 0 0,1 0 0,-1 0-1,0 0 1,1-1 0,-1 1 0,0-1 0,-1 0-1,1 0 1,0 0 0,3-6 0,3-6-1,-1 0 1,10-22-1,-16 31-19,20-47 59,17-36-275,-39 89 204,0 0 1,0 0-1,1 0 0,-1 0 0,0 0 1,0 0-1,0 1 0,0-1 1,0 0-1,0 0 0,0 0 0,0 0 1,0 0-1,0 0 0,0 0 1,0 0-1,0 0 0,1 0 0,-1 0 1,0 0-1,0 0 0,0 0 1,0 0-1,0 0 0,0 0 0,0 0 1,0 0-1,0 0 0,0 0 1,0 0-1,1 0 0,-1 0 1,0 0-1,0 0 0,0 0 0,0 0 1,0 0-1,0 0 0,0-1 1,0 1-1,0 0 0,0 0 0,0 0 1,0 0-1,0 0 0,0 0 1,0 0-1,0 0 0,1 0 0,-1 0 1,0 0-1,0 0 0,0 0 1,0-1-1,0 1 0,0 0 0,0 0 1,0 0-1,0 0 0,0 0 1,0 0-1,0 0 0,0 0 0,0 0 1,0 0-1,0 0 0,0-1 1,0 1-1,-1 0 0,2 10-80,-3 21-11,1-23 8,-1 20 100,3 47 1,0-64-10,1 0 0,0 0 0,0 0 0,1 0 0,0-1 0,1 1 0,7 13 0,-9-21 13,0 0-1,0 0 1,1 0-1,-1 0 1,1 0-1,0-1 1,0 1-1,0-1 1,0 1-1,0-1 1,1 0-1,-1-1 1,1 1-1,-1 0 1,1-1 0,0 0-1,-1 0 1,1 0-1,0 0 1,4 0-1,6 0 46,-1-1 0,0 0 0,1-1 0,17-3 0,-8 0-5,1 0 0,39-15 0,-49 14-48,0-1 0,-1-1 0,0 0 0,0-1 0,17-14 0,-1-2 29,-2 0 0,-1-3 0,-1 0 0,-1-1 0,-2-1-1,29-49 1,-49 74-22,11-22 154,-13 25-177,1 0 0,-1 0 0,0 0 0,1 0 0,-1 0 0,0 0 0,0 0-1,0 0 1,0 0 0,0 0 0,0 0 0,0 0 0,0-1 0,0 1 0,-1 0-1,1 0 1,0 0 0,-1 0 0,1 0 0,-1 0 0,0-1 0,0 2-3,1 0 0,0-1 0,-1 1-1,1 0 1,-1-1 0,1 1 0,-1 0 0,1 0 0,-1-1 0,1 1 0,-1 0 0,1 0 0,-1 0 0,1 0 0,-1 0 0,1 0 0,-1 0 0,1 0 0,-1 0 0,0 0 0,1 0 0,-1 0 0,1 0 0,-1 0 0,1 1 0,-1-1-1,1 0 1,-1 0 0,1 1 0,-1-1 0,1 0 0,0 1 0,-1-1 0,1 0 0,-1 1 0,0 0 0,-17 18-169,15-15 157,-34 40-102,-36 55 1,55-71 114,2 0 0,0 2 0,-16 45 0,29-68-4,1 0 0,0 0 0,0 0 0,1 0 1,0 0-1,-1 11 0,3-15 31,-1-1 1,0 1-1,0-1 1,1 1-1,0-1 1,-1 1 0,1-1-1,0 0 1,0 1-1,0-1 1,1 0-1,-1 0 1,0 0-1,1 0 1,0 0-1,-1 0 1,1 0 0,0 0-1,0-1 1,0 1-1,4 2 1,-4-3-8,1 0 0,-1 0 0,1 0 1,-1 0-1,1-1 0,0 1 0,-1-1 0,1 0 1,0 0-1,0 0 0,-1 0 0,1 0 0,0 0 1,-1-1-1,1 1 0,0-1 0,-1 0 1,1 0-1,-1 0 0,1 0 0,-1 0 0,1 0 1,2-3-1,2 0-5,-1-1 1,0 1-1,-1-1 0,1 0 1,-1 0-1,0-1 0,8-10 1,-2-5 23,0 0 1,-2 0 0,0-1-1,7-27 1,-6 16-174,-27 98-367,-12 81 1,8-33 405,8-43 143,-12 52 43,20-105-26,0 0-1,-1 0 0,-1-1 1,-16 28-1,20-39-20,0 0 1,-1 0-1,1-1 0,-1 1 1,0-1-1,0 0 1,-1-1-1,1 1 0,-1-1 1,1 1-1,-1-1 0,-7 3 1,9-5-10,0 0 1,-1 0-1,1-1 1,0 1-1,0-1 1,-1 1-1,1-1 1,0 0-1,0 0 1,-1 0-1,1-1 1,0 1-1,-1-1 0,1 0 1,0 0-1,0 0 1,0 0-1,0 0 1,0-1-1,0 1 1,-5-5-1,2 1-22,-1 0-1,1-1 0,1 0 1,-1 0-1,1-1 1,0 1-1,-7-13 0,-24-56-9,26 51 7,1 5-28,1 0-1,1 0 0,0-1 1,-6-34-1,13 52 16,0-1 0,0 1 0,-1 0 0,1 0 0,0-1 1,1 1-1,-1 0 0,0 0 0,1-1 0,-1 1 0,1 0 0,0 0 0,-1 0 0,1 0 0,0 0 1,1 0-1,-1 0 0,0 0 0,0 0 0,1 0 0,-1 1 0,3-3 0,0 2-31,0-1-1,1 0 0,0 1 1,-1 0-1,1 0 0,0 0 1,0 1-1,8-2 0,33-4 89,77-3-1,31-4 51,-114 6 7,72-23-1,-89 22-80,-1 0 0,-1-1 0,0-1 0,30-22 0,-44 29 0,-1-1 1,0 0 0,0 0 0,0-1 0,-1 0-1,0 0 1,0 0 0,-1 0 0,1-1 0,-1 0-1,-1 0 1,1 0 0,-1 0 0,-1-1-1,1 1 1,-1-1 0,-1 1 0,1-1 0,-1 0-1,0 0 1,-1-8 0,0 0-24,-1-1 0,0 1 0,-1 1 0,-1-1 0,-6-19 0,7 29-28,1 1 0,-1 0 0,-1 0 0,1 0 1,-1 0-1,0 0 0,0 1 0,0-1 0,0 1 0,-1 0 0,0 0 0,0 0 1,0 0-1,0 1 0,-1 0 0,1 0 0,-1 0 0,-9-4 0,12 6 10,0 0-1,1 1 1,-1-1-1,0 1 1,0-1-1,0 1 0,0 0 1,0 0-1,0 0 1,0 0-1,0 0 1,0 0-1,0 1 0,0-1 1,0 1-1,0-1 1,1 1-1,-1 0 1,0-1-1,-2 3 0,2-2 4,-1 2-1,1-1 0,-1 0 0,1 0 0,0 1 1,0-1-1,0 1 0,0 0 0,1-1 0,-1 1 0,-1 5 1,0-1 5,0 2 1,1-1 0,0 0 0,1 0 0,-1 1 0,2-1 0,-1 1 0,2 13-1,0-12 115,1-1 0,0 1 0,1-1 0,0 0 0,0 1 0,1-1 0,1-1 0,-1 1 0,1-1 0,1 1 0,-1-2 0,1 1 0,1 0 0,-1-1 0,1 0 0,15 10 0,-6-6 51,0 0 0,1-2 0,1 0 0,-1 0 0,1-2 0,0 0 0,30 6 0,-37-11-172,0 0-1,0-1 1,0 0-1,1-1 1,-1 0-1,0-1 1,20-3-1,1-4-3662,42-15-1,-73 23 3550,7-3-1454,-1 0 0,0-1-1,0 0 1,11-7 0,-7 3-318,17-18 0,16-22-1292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54.1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11 896,'0'-8'352,"5"5"-288,0 3 128,-10 3-384,0 0 224,2 2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56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502 281 1728,'-1'0'52,"1"-1"-1,-1 1 1,0-1-1,1 1 1,-1-1 0,0 0-1,1 0 1,-1 1 0,1-1-1,-1 0 1,1 0 0,-1 1-1,1-1 1,0 0-1,-1 0 1,1 0 0,0 0-1,0 0 1,0 0 0,0 1-1,0-3 1,-1 3 95,1-1-1,0 0 1,0 1 0,-1-1 0,1 1 0,0-1-1,-1 0 1,1 1 0,0-1 0,-1 1-1,1-1 1,-1 1 0,1-1 0,-1 1-1,1-1 1,-1 1 0,1 0 0,-1-1 0,1 1-1,-1 0 1,1-1 0,-2 1 0,-14-6 1100,16 6-1166,-8-2 199,0 1 0,-1 0 1,1 0-1,0 0 0,0 1 1,0 1-1,0-1 0,0 2 1,-13 2-1,-3 2 252,-44 19-1,52-17-409,-1 1 0,1 0 0,1 1 0,0 0 0,0 2 0,1-1 0,1 2 0,0 0 0,-18 23 0,14-13 21,1 1 1,1 1-1,1 0 1,1 1-1,-13 38 0,23-56-63,0 0 1,1 0-1,0 0 0,1 1 0,-1 14 0,2-21-56,0-1 0,0 1 0,0-1 0,0 1-1,0-1 1,0 1 0,0-1 0,1 1-1,-1-1 1,1 0 0,-1 1 0,1-1 0,-1 1-1,1-1 1,0 0 0,0 0 0,0 1-1,-1-1 1,1 0 0,0 0 0,1 0-1,-1 0 1,0 0 0,0 0 0,0 0 0,0 0-1,1-1 1,-1 1 0,0 0 0,1-1-1,-1 1 1,1-1 0,-1 0 0,1 1 0,-1-1-1,1 0 1,-1 0 0,0 0 0,1 0-1,2 0 1,7-1 66,-1-1 0,1-1 0,-1 1 0,0-2 0,1 1 0,-2-1 0,16-9 0,-1-1 137,39-29 0,-38 22-158,-2-1 0,0-1 1,-1-1-1,-1 0 0,-2-2 0,0-1 1,27-53-1,-43 74-91,5-9-113,0 0-1,-1 0 1,-1-1 0,6-26 0,-12 42 112,0 0 0,1-1 0,-1 1 0,0-1 0,0 1 0,0-1 0,0 1 0,0-1 0,0 1 0,0-1 0,0 1 0,0-1 0,-1 1 1,1-1-1,0 1 0,0-1 0,0 1 0,0-1 0,-1 1 0,1-1 0,0 1 0,0 0 0,-1-1 0,0 1 10,1 0 0,-1 0 0,1 0 0,0 0 0,-1 0-1,1 1 1,-1-1 0,1 0 0,-1 0 0,1 0 0,0 1 0,-1-1 0,1 0-1,0 0 1,-1 1 0,1-1 0,0 1 0,-1-1 0,1 0 0,0 1 0,-1-1 0,1 0-1,0 1 1,0-1 0,0 1 0,-1-1 0,1 1 0,0-1 0,0 1 0,-5 11 12,0 0 1,1 1 0,0 0 0,1-1 0,-2 22-1,2-9 135,2-1 0,1 28 0,1-40-16,0-1 1,0 1 0,1-1 0,0 0-1,1 0 1,0 0 0,1 0 0,0 0 0,0-1-1,9 14 1,-12-22-90,0-1-1,0 1 0,1-1 1,-1 1-1,0-1 0,1 0 1,-1 1-1,1-1 0,-1 0 1,1 0-1,-1 0 0,1 0 1,0 0-1,-1 0 0,1-1 1,0 1-1,0-1 0,0 1 1,3 0-1,-3-1-3,1-1 1,-1 1-1,0 0 0,1-1 0,-1 0 1,0 1-1,1-1 0,-1 0 0,0 0 0,0 0 1,0-1-1,0 1 0,3-2 0,3-5 43,1 0-1,-2 0 0,1 0 0,-1-1 0,8-13 0,27-47 94,22-31-159,-53 83-84,2 1 0,0 0 0,25-21-1,-37 35 60,0 1-1,1 0 0,-1 0 0,1 0 1,-1 0-1,1 0 0,-1 0 0,1 0 0,0 0 1,-1 0-1,1 1 0,3-1 0,-5 1 22,1 0-1,-1 0 1,0 0-1,0 0 1,1 0-1,-1 0 1,0 0-1,0 0 1,1 0-1,-1 1 1,0-1-1,0 0 1,0 0-1,1 0 0,-1 0 1,0 1-1,0-1 1,0 0-1,0 0 1,0 0-1,1 1 1,-1-1-1,0 0 1,0 0-1,0 0 1,0 1-1,0-1 1,0 0-1,0 0 1,0 1-1,-1 15 6,-67 223 803,67-237-804,-3 15 394,5-14-96,7-6-49,9-13-117,17-19-1,18-16-101,-38 39-29,0 1 0,20-11 1,-30 20-47,1-1 0,0 1 1,0 0-1,0 0 1,0 0-1,0 0 0,0 1 1,1 0-1,-1 0 1,0 1-1,11-1 0,-12 2 31,0 0 0,-1 0 0,0 1 0,1-1 0,-1 0 0,0 1 0,0 0 0,0 0 0,0 0 0,0 0 0,0 1 0,0-1 0,-1 1 0,1-1 0,-1 1 0,0 0 0,0 0-1,0 0 1,3 6 0,3 7-57,-1 0 0,8 29 0,-13-41 59,3 12-62,-3-6 118,1-1 0,0-1 0,0 1-1,1 0 1,6 9 0,-9-16-28,1 0 1,-1 0-1,0 0 0,1-1 0,0 1 1,-1 0-1,1-1 0,0 0 0,0 1 1,0-1-1,0 0 0,0 0 0,0 0 1,0 0-1,0 0 0,0-1 1,0 1-1,0-1 0,1 1 0,-1-1 1,0 0-1,1 0 0,-1 0 0,0 0 1,0 0-1,1 0 0,2-2 0,4 0 15,0-2 0,0 1 0,0-1 0,-1 0 0,0-1 0,0 0 0,0 0 0,13-12 0,53-58 123,-73 75-155,32-36 22,63-74-196,-90 98 76,-11 15-54,-17 18-38,7-1 81,-21 43 0,17-28 68,-6 14-21,-27 71-1,50-113 77,-1 0 0,1 0 0,0 0 0,-1 10-1,3-16-7,0 1-1,-1-1 0,1 1 0,0-1 0,0 1 0,0-1 1,1 1-1,-1-1 0,0 1 0,0-1 0,1 1 0,-1-1 0,1 1 1,0-1-1,-1 1 0,1-1 0,0 0 0,0 1 0,0-1 0,0 0 1,0 0-1,0 0 0,0 0 0,0 0 0,0 0 0,2 2 0,-1-3 7,0 0 0,-1 1 0,1-1 0,0 0 0,0 0 0,-1 0-1,1 0 1,0 0 0,0-1 0,-1 1 0,1 0 0,0-1 0,-1 1-1,1-1 1,0 0 0,-1 0 0,1 1 0,-1-1 0,1 0 0,1-2-1,5-1 38,17-9 0,-2-2-1,0 0 0,0-1 1,-2-1-1,0-1 0,-1 0 1,-1-2-1,-1-1 0,0 0 1,-2-1-1,19-33 0,64-130 95,-94 174-169,-1 0-1,0 0 0,-1-1 0,0 1 1,-1-1-1,0 0 0,-1 0 0,0 0 0,-1 0 1,0 0-1,-1 0 0,-1 0 0,0 0 1,0 0-1,-1 1 0,0-1 0,-8-15 0,10 24 3,-1 0 1,1 0-1,-1 0 0,0 1 0,0-1 0,0 0 0,-1 1 0,1 0 0,0 0 0,-1-1 0,1 1 0,-1 1 1,0-1-1,0 0 0,0 1 0,-3-2 0,3 2-1,0 0 0,1 1 1,-1 0-1,0-1 0,0 1 1,1 0-1,-1 0 0,0 0 0,0 1 1,1-1-1,-1 1 0,0-1 1,1 1-1,-1 0 0,1 0 0,-1 0 1,1 1-1,-1-1 0,-2 2 0,1 0-3,-1 1-1,1-1 0,0 1 0,0 0 0,0 0 0,0 0 0,1 1 0,0-1 0,0 1 0,0-1 1,0 1-1,-2 6 0,3-3 18,0-1 1,0 1 0,0-1-1,1 1 1,0 0 0,0-1-1,2 16 1,1-6 54,0-1 1,1 0-1,1 0 0,1 0 1,0 0-1,1-1 0,14 25 1,-10-23 12,1 0 1,1-1 0,0 0 0,1-1-1,1 0 1,16 13 0,-8-9-834,2-2 0,0 0 1,41 21-1,-57-34-30,1 0-1,-1-1 1,1 0 0,0 0-1,0-1 1,0 0 0,0 0-1,0-1 1,0 0 0,0-1-1,14-1 1,-3-2-1149,26-7-1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58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1 532 2976,'0'1'144,"0"10"3920,10-15-1947,0 0-1650,-1 0 0,0-1 0,0-1 0,-1 1 0,1-1 0,10-11 0,-9 7-299,0 0-1,-1-1 0,0 0 1,11-18-1,24-53 501,-34 63-455,24-54 272,-24 49-289,1 0-1,1 1 0,0 1 0,21-27 0,-32 47-203,1 0 1,-1 1-1,0-1 1,1 1 0,-1 0-1,1-1 1,0 1-1,-1 0 1,3-1-1,-1 4 72,-1 1-53,-1 0-1,1 0 1,-1 1 0,0-1-1,0 0 1,0 1-1,0-1 1,-1 1 0,1 3-1,0 38-50,-2-25-36,0 16 88,-9 46 0,1-6 460,8-59-301,3-10 19,-2-7-182,0 0 1,0 0-1,0 0 0,0 0 0,0 0 1,0 0-1,0 0 0,0 0 0,0 0 1,0 0-1,0 0 0,0 0 0,1 0 1,-1 0-1,0 0 0,0 0 0,0 0 1,0 0-1,0 0 0,0 0 0,0 0 1,0 0-1,0 0 0,0 0 0,0 0 1,1 0-1,-1 0 0,0 0 0,0 0 1,0 0-1,0 0 0,0 0 0,0 0 1,0 0-1,0 0 0,0 0 0,0 0 1,0 0-1,0 0 0,0 0 0,0-1 1,0 1-1,1 0 0,-1 0 0,0 0 1,0 0-1,0 0 0,0 0 0,0 0 1,0 0-1,0 0 0,0 0 1,0 0-1,0-1 0,0 1 0,0 0 0,23-38 36,1 0-1,2 2 0,2 0 0,1 2 0,2 1 1,1 2-1,1 1 0,2 2 0,39-25 0,-67 48-100,0 1-1,1 0 0,-1 1 1,1 0-1,-1 0 0,14-3 1,-19 6 50,0-1 1,-1 1 0,1 0-1,-1 0 1,1 0 0,0 0-1,-1 0 1,1 0 0,0 0 0,-1 0-1,1 1 1,-1-1 0,1 1-1,0-1 1,-1 1 0,1-1-1,-1 1 1,0 0 0,1 0-1,-1 0 1,0 0 0,1 0 0,-1 0-1,0 0 1,0 0 0,0 0-1,0 1 1,0-1 0,0 1-1,0-1 1,0 0 0,-1 1 0,1-1-1,0 1 1,-1-1 0,1 1-1,-1 0 1,0-1 0,1 3-1,0 5 13,-1-1 0,0 1 0,0-1 0,0 0-1,-3 13 1,-12 42 16,14-60-20,-5 18 87,0 0 0,-2 0 0,0-1 0,-2 0 0,-18 29-1,89-145 912,-44 66-1046,1 1 0,2 1 0,40-46 0,-57 71-9,0 1-1,0-1 0,0 1 0,0 0 0,5-3 0,-7 4 41,-1 1-1,1 0 1,0-1 0,-1 1-1,1 0 1,0 0-1,-1 0 1,1-1-1,0 1 1,0 0-1,-1 0 1,1 0-1,0 0 1,-1 0-1,1 0 1,0 0 0,0 0-1,-1 1 1,1-1-1,0 0 1,-1 0-1,1 1 1,0-1-1,-1 0 1,1 1-1,-1-1 1,1 0-1,0 1 1,-1-1 0,1 1-1,-1-1 1,1 1-1,-1-1 1,1 1-1,-1 0 1,0-1-1,1 2 1,2 3-22,-1 0 0,0 1 0,-1-1 0,1 0 0,-1 1 0,0-1 1,-1 1-1,1 8 0,-5 48-47,1-22 78,-10 105 134,12-143-117,-1 11 129,-1 26 1,2-36-102,1 0 0,0-1-1,1 1 1,-1 0 0,1 0 0,-1 0 0,1-1-1,0 1 1,0 0 0,0-1 0,0 1-1,0-1 1,0 1 0,1-1 0,2 4-1,-3-5-19,0 0-1,0-1 0,0 1 0,1 0 1,-1-1-1,0 1 0,0-1 0,1 1 0,-1-1 1,0 1-1,1-1 0,-1 0 0,0 0 0,1 0 1,-1 0-1,0 0 0,1 0 0,-1 0 0,2 0 1,28-8 137,-22 5-101,116-48 184,-91 36-200,6-4-36,-1-3 1,-1 0 0,-1-3-1,44-37 1,124-132-60,-198 186 29,-3 5 15,0-1 0,0 0 0,-1 0-1,1 0 1,-1 0 0,0 0 0,0-1 0,-1 0-1,3-5 1,-5 10 9,1 0 0,-1 0 0,0-1 0,0 1 1,0 0-1,0 0 0,0-1 0,0 1 0,0 0 0,0 0 0,0-1 0,0 1 0,0 0 0,0 0 0,0-1 0,0 1 1,0 0-1,0 0 0,0 0 0,0-1 0,0 1 0,0 0 0,0 0 0,0-1 0,0 1 0,0 0 0,0 0 0,0-1 1,-1 1-1,1 0 0,0 0 0,0 0 0,0 0 0,0-1 0,-1 1 0,1 0 0,0 0 0,0 0 0,0 0 0,-1 0 1,1-1-1,0 1 0,0 0 0,-1 0 0,1 0 0,0 0 0,0 0 0,-1 0 0,1 0 0,0 0 0,0 0 0,-1 0 1,1 0-1,0 0 0,0 0 0,-1 0 0,-12 6-92,-6 11 85,1-1 0,0 2 0,-15 20 0,8-8-36,-88 108-161,110-135 222,-7 10 54,1 0-1,-15 26 1,22-34-60,0-1 1,0 0 0,0 1 0,1-1-1,0 1 1,-1-1 0,2 1-1,-1 0 1,0 0 0,1-1 0,0 1-1,0 0 1,2 9 0,-1-11 6,0 0 0,1 0 0,-1 0 0,1-1 0,-1 1 0,1 0 0,0-1-1,0 1 1,1-1 0,-1 0 0,0 0 0,1 0 0,-1 0 0,1 0 0,0 0 0,-1-1 0,1 1 0,0-1 0,0 0 0,0 0 0,6 1 0,-3 0 50,1-1 0,-1 1 1,0-2-1,1 1 0,-1-1 0,1 0 0,-1 0 1,1-1-1,11-2 0,-11 0-41,0 1 0,-1-2 0,1 1 0,-1-1 0,0 1 0,0-2 0,-1 1 0,1-1 0,-1 0 0,0 0-1,0 0 1,-1-1 0,1 1 0,6-13 0,-3 3 1,-1 1-1,0-2 1,-1 1 0,0 0-1,4-24 1,-5 8-72,-1-1 0,1-57-1,-5 87 11,0 1 0,-1 0-1,1-1 1,0 1-1,0 0 1,0 0 0,-1-1-1,1 1 1,-1 0 0,1 0-1,-2-2 1,2 3 30,0 0 0,0 0 0,0-1 0,0 1 0,0 0 0,0 0 0,0 0 1,0 0-1,0 0 0,-1 0 0,1 0 0,0 0 0,0 0 0,0 0 0,0 0 0,0 0 1,0 0-1,0 0 0,-1 0 0,1 0 0,0 0 0,0 0 0,0 0 0,0 0 0,0 0 0,0 0 1,0 0-1,0 0 0,-1 0 0,1 0 0,0 0 0,0 0 0,0 0 0,0 0 0,0 0 0,0 0 1,0 0-1,0 0 0,-1 0 0,1 0 0,0 0 0,0 1 0,-4 9-200,1 5 187,1 1-1,1-1 1,0 1-1,1-1 1,1 1-1,0-1 1,1 1-1,1-1 0,1 0 1,0 0-1,7 17 1,-9-27 34,0-1 0,0 1 1,1 0-1,-1-1 0,1 1 1,1-1-1,-1 0 0,0 0 1,1 0-1,0 0 0,0-1 1,5 4-1,-5-5 22,0 0 0,0 0 0,0-1 0,0 1 0,0-1 0,0 0-1,0 0 1,1 0 0,-1-1 0,0 1 0,1-1 0,-1 0 0,0 0 0,0-1 0,1 1-1,3-2 1,8-2 7,0-1 1,0 0-1,-1-1 0,0-1 0,0 0 0,0-1 0,-1-1 0,16-13 0,12-12 118,44-48 0,14-12-253,-86 82 79,-3 3-12,21-15-1,-29 22 19,0 1-1,-1-1 0,1 1 1,0 0-1,0-1 0,-1 2 1,1-1-1,0 0 1,0 0-1,0 1 0,0 0 1,0-1-1,0 1 0,4 1 1,-4-1 10,-1 1 1,0 0-1,0 0 0,0 0 1,0 0-1,0 0 0,0 1 1,0-1-1,0 1 1,-1-1-1,1 1 0,0-1 1,-1 1-1,1 0 1,-1 0-1,0 0 0,0 0 1,2 3-1,2 6 93,0 0 0,4 15-1,-6-17-37,9 27 249,0-1 99,19 40 0,-27-65-328,2 0-1,-1 0 1,2-1-1,-1 0 1,1 0-1,0-1 1,1 0-1,12 11 1,-15-16-52,-1 0 0,1-1 0,-1 1 0,1-1 0,0 0 0,0 0 0,0 0 0,0-1 0,0 0 0,0 0 0,10 1 0,16-4-3151,-30 2 2863,0 0 0,-1 0 0,1 0 0,0-1 1,0 1-1,-1 0 0,1-1 0,0 1 0,-1 0 0,1-1 0,0 1 0,-1-1 0,4-4-1826,-3 5 1826,-1-1 0,0 0 0,1 1 0,-1-1 1,0 0-1,0 0 0,0 1 0,1-1 0,-1 0 0,0 0 0,0 0 0,0 1 0,0-1 0,0 0 1,-1 0-1,1 0 0,0-15-2251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8:58.8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661 72 4160,'0'-30'1333,"0"28"-1263,0 0 0,1 1 0,-1-1 0,0 1 0,0-1 0,1 1 0,-1-1 0,1 1 0,0-1 0,-1 1 0,1-1 0,0 1 0,0 0 0,0-1 0,0 1 0,0 0 0,0 0 0,0 0 0,2-1 0,6-11 4025,-9 13-4065,-6 3 682,-6 5-128,-21 21 236,2 1 0,2 2 0,-35 47 0,-43 46 12,56-78-584,-97 68-1,13-12-859,96-64-2401,10-3 789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02.1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10 696 2080,'-2'-2'266,"1"2"-220,1 0 0,-1 0 0,1 0 0,-1-1 0,1 1 0,0 0 0,-1-1 0,1 1 1,0 0-1,-1-1 0,1 1 0,0 0 0,-1-1 0,1 1 0,0-1 0,0 1 0,-1-1 0,1-2 1248,5-5 1261,10-3-1144,53-31 1221,-59 37-2591,-1 1 1,1 0 0,0 1 0,0-1-1,19-2 1,-27 6-45,0 0 1,0 0-1,0 0 0,0 0 0,-1 0 1,1 0-1,0 0 0,0 0 0,0 1 1,-1-1-1,1 0 0,0 1 0,0-1 1,-1 0-1,1 1 0,0-1 0,-1 1 1,1-1-1,0 1 0,-1-1 1,1 1-1,-1 0 0,1-1 0,-1 1 1,1 0-1,-1-1 0,0 1 0,1 0 1,-1 0-1,0 0 0,1-1 0,-1 3 1,2 2 49,-1 1 0,0-1-1,0 10 1,-1-11-27,4 83 473,-3-46-102,1 0-1,10 53 0,-9-78-174,1 0 0,1 0 1,0 0-1,1 0 0,10 19 0,-13-31-146,0 1 0,1 0-1,-1-1 1,1 1 0,0-1 0,0 0 0,0-1 0,0 1-1,1-1 1,-1 1 0,1-1 0,0-1 0,0 1 0,0-1-1,0 1 1,1-2 0,-1 1 0,1 0 0,5 0 0,-5-2-2,0 1 1,0-1 0,-1 0-1,1-1 1,0 1 0,0-1-1,0 0 1,-1-1 0,1 1-1,0-1 1,-1 0 0,0-1 0,1 1-1,-1-1 1,0 0 0,0 0-1,0-1 1,-1 0 0,1 1-1,-1-2 1,4-4 0,2-2-41,-1-1 1,0 0-1,-1-1 0,0 0 1,-1 0-1,-1-1 1,6-15-1,0-6-45,14-68 0,-23 82-53,0-1 0,-2 1 0,0-1 0,-4-34 0,-3 31-221,5 21 170,0-1 0,0 0 0,0 1 0,-1-10 0,16 17-177,3 3 432,0-1 0,0-1 1,1 0-1,29 2 1,75-4 374,-75-2-347,172-8 212,-166 8-444,-91 11 13,21-7 33,1 0 1,-1 2-1,1 0 0,-19 10 0,18-5 35,0 0-1,1 1 0,0 0 1,1 2-1,1-1 0,0 2 0,1 0 1,0 1-1,1 0 0,1 0 1,1 2-1,0-1 0,-9 26 0,16-37 46,1 1-1,0-1 0,0 1 0,1 0 0,0 0 0,0 12 0,0-18-36,1 1 0,0-1 1,0 0-1,0 0 0,0 0 0,1 1 0,-1-1 1,0 0-1,0 0 0,1 0 0,-1 0 0,1 0 0,-1 1 1,1-1-1,-1 0 0,1 0 0,0 0 0,-1 0 1,1-1-1,0 1 0,0 0 0,0 0 0,0 0 1,-1-1-1,1 1 0,0 0 0,1-1 0,-1 1 1,0-1-1,0 1 0,0-1 0,0 1 0,0-1 0,0 0 1,1 0-1,-1 1 0,0-1 0,0 0 0,0 0 1,0 0-1,1 0 0,-1-1 0,0 1 0,0 0 1,0 0-1,0-1 0,2 0 0,5-1 29,-1-1 1,1 0-1,-1-1 1,0 1-1,0-2 0,0 1 1,-1-1-1,11-9 0,4-6-23,19-24 0,-27 28 13,-1 1 0,0-2-1,16-33 1,-23 42-65,-2 0 1,0 0-1,0-1 0,0 1 0,-1-1 0,0 0 1,-1 0-1,1 0 0,-2 0 0,0-17 0,0 24 2,-1-1-1,1 1 1,-1 0-1,1 0 1,-1-1-1,0 1 1,0 0-1,0 0 1,0 0-1,0 0 1,0 0-1,-2-2 1,2 4 12,0-1 0,1 1 0,-1-1 0,1 1 1,-1-1-1,0 1 0,1 0 0,-1-1 0,0 1 1,0 0-1,1 0 0,-1 0 0,0-1 0,0 1 0,1 0 1,-1 0-1,0 0 0,0 0 0,0 0 0,1 0 0,-1 1 1,0-1-1,0 0 0,1 0 0,-1 0 0,0 1 0,1-1 1,-1 0-1,0 1 0,1-1 0,-1 1 0,0-1 0,1 1 1,-1-1-1,1 1 0,-1-1 0,1 1 0,-1 0 0,-2 2 1,0 0 0,1 0-1,-1 0 1,1 0 0,0 1-1,0-1 1,0 1-1,1 0 1,-1-1 0,1 1-1,0 0 1,0 0 0,0 0-1,0 0 1,1-1-1,0 1 1,-1 0 0,2 0-1,-1 0 1,0 0 0,1 0-1,1 6 1,0-2 30,0 0-1,1-1 1,0 1-1,0-1 1,1 0 0,0 0-1,0 0 1,1 0 0,0-1-1,7 8 1,-7-9 4,1 1 0,-1-1 0,1-1 1,1 1-1,-1-1 0,1 0 0,0 0 0,0-1 1,0 0-1,0 0 0,0 0 0,8 0 0,-8-1 11,0-2-1,-1 1 0,1-1 1,0 0-1,-1 0 0,1-1 1,0 0-1,-1 0 0,1-1 1,-1 0-1,1 0 0,-1 0 0,0-1 1,8-4-1,8-7 62,-1-1 0,-1 0 0,21-21 0,17-14-22,54-44 226,-92 75-274,-1-1 1,0-1-1,21-33 0,-21 23-56,-1-1 0,-2-1 1,19-52-1,-19 34 2,18-96 0,-27 91-387,-7 50 378,1 1-1,-2 0 1,1-1 0,0 1 0,-1-1 0,0 1 0,-4-10-1,5 14 26,0 0 1,-1 1-1,1-1 0,-1 0 0,1 0 0,-1 0 0,1 0 0,-1 1 0,0-1 0,1 0 0,-1 1 0,0-1 0,1 0 0,-1 1 0,0-1 0,0 1 0,0-1 0,1 1 1,-1-1-1,0 1 0,0 0 0,0 0 0,0-1 0,0 1 0,0 0 0,0 0 0,0 0 0,0 0 0,0 0 0,0 0 0,-1 0 0,-1 1-21,1 0-1,-1 0 0,1 0 0,-1 0 1,1 0-1,-1 0 0,1 1 1,0-1-1,0 1 0,0-1 1,-3 4-1,-1 2-3,0 0 1,1 0 0,0 0-1,0 1 1,-4 8 0,-17 44-41,25-58 78,-108 326-4,101-297 103,0 1 0,2 1 0,2-1 0,1 1 0,1 0 0,2 0 0,5 47 0,-4-74-29,0 0 0,1 0 0,-1-1 0,1 1 0,0 0 0,0-1 0,4 6 0,-5-9-46,0-1 0,0 0 0,0 0 0,0 1 0,0-1 0,0 0 0,0 0 0,0 0 0,0 0 0,0-1 0,1 1 0,-1 0 0,0 0 0,1-1 0,-1 1 0,1-1 0,-1 1 0,0-1 0,1 0 0,-1 1 1,1-1-1,-1 0 0,1 0 0,-1 0 0,1 0 0,-1 0 0,1-1 0,-1 1 0,1 0 0,-1-1 0,1 1 0,1-1 0,6-3 34,0 0-1,-1-1 1,1 0 0,-1 0-1,0-1 1,7-6-1,44-45 221,-12 11-134,-17 19-276,38-34-123,-41 37-230,-27 31 182,-1-2 270,-3 11 44,0 0 0,1 1 0,-1 32 0,4-33 135,3 28 0,-2-38-104,0-1 1,1 1-1,0-1 0,0 0 0,0 1 0,0-1 1,1 0-1,4 7 0,-6-12-23,-1 1-1,1-1 1,-1 1 0,0 0-1,1-1 1,-1 1 0,1-1-1,0 0 1,-1 1 0,1-1-1,-1 1 1,1-1 0,0 0-1,-1 1 1,1-1 0,0 0-1,-1 0 1,1 0 0,0 1-1,0-1 1,-1 0 0,1 0-1,0 0 1,-1 0 0,2 0-1,0-1 9,0 0 0,0 1 0,-1-1 0,1 0-1,0 0 1,-1 0 0,1 0 0,-1 0 0,1 0-1,1-1 1,3-4 34,-1 0-1,1-1 1,6-9-1,23-37 114,41-58-170,-74 109-44,-1 0-1,1 0 0,0 1 1,0-1-1,-1 0 0,1 1 1,0-1-1,4-1 0,-5 3 35,-1-1 0,1 1 0,0 0 0,-1 0 0,1 0 0,-1 0 0,1-1 0,-1 1 0,1 0 0,0 0 0,-1 0 1,1 0-1,-1 0 0,1 0 0,-1 1 0,1-1 0,0 0 0,-1 0 0,1 0 0,-1 0 0,1 1 0,-1-1 0,1 0 0,-1 1 0,1-1 0,-1 0 0,1 1 0,-1-1 0,0 1 0,1-1 0,-1 0 0,1 1 0,-1-1 0,0 1 0,1-1 0,-1 1 0,0-1 0,0 1 0,0 0 0,1 0 0,1 5-9,1-1 0,0 1 1,0-1-1,0 0 0,1 0 0,-1 0 0,1 0 0,0-1 0,1 1 1,-1-1-1,1 0 0,0-1 0,0 1 0,8 4 0,-6-5 62,1 0 0,0 0 0,-1-1 0,1 0 0,0 0-1,0-1 1,1 0 0,-1 0 0,0-1 0,12-1 0,3-1 54,0-1 0,39-10 0,-50 10-67,-1-1 0,0 0 0,1-1 0,-2 0 0,1 0 1,-1-2-1,11-7 0,-18 12-34,0-1 0,0 1 0,-1-1 0,1 0 0,-1 1-1,1-1 1,-1 0 0,0-1 0,0 1 0,-1 0 0,1 0 0,-1-1 0,2-4 0,-3 6-8,0 0 1,1 1-1,-1-1 0,0 0 1,-1 0-1,1 0 1,0 1-1,0-1 0,-1 0 1,1 0-1,-1 1 1,1-1-1,-1 0 0,0 1 1,0-1-1,0 0 1,0 1-1,0-1 0,0 1 1,0 0-1,0-1 1,-1 1-1,1 0 0,0 0 1,-1-1-1,1 1 1,-4-1-1,1 0-12,-1-1-1,0 1 1,0 1 0,1-1-1,-1 1 1,0-1 0,0 1-1,-1 1 1,1-1-1,0 1 1,0 0 0,0 0-1,0 0 1,-7 2 0,-6 2-89,0 0-1,-27 12 1,38-14 114,0 1-1,0 1 1,0 0-1,0-1 1,1 2-1,-1-1 0,1 1 1,-6 6-1,10-9 30,1 0-1,-1-1 0,0 1 1,1 0-1,0 0 1,-1 0-1,1 0 0,0 1 1,0-1-1,0 0 1,0 0-1,0 1 0,1-1 1,-1 1-1,1-1 1,0 0-1,-1 1 0,1-1 1,0 1-1,0-1 0,1 1 1,-1-1-1,1 0 1,-1 1-1,1-1 0,-1 1 1,1-1-1,0 0 1,2 3-1,0 0 58,1 0-1,0 0 1,0 0-1,0-1 1,0 1-1,1-1 1,0 0-1,0-1 1,0 1-1,0-1 1,1 0-1,-1 0 1,7 2-1,7 2 100,0-1-1,35 7 1,-32-10-153,1 0 1,0-1 0,0-2 0,0 0-1,36-5 1,14-8-5180,-37 5 2141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03.0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613 12 3808,'-1'-1'115,"0"0"-1,1 0 1,-1 1 0,0-1-1,0 0 1,1 1 0,-1-1-1,0 1 1,0-1 0,0 1-1,0-1 1,-21-3 9615,21 5-9481,-5 9 1718,6-5-1892,-1-1 0,1 1-1,0-1 1,0 9-1,6 33 321,2 0 0,18 57-1,40 197-48,-55-240-238,15 81 249,-20-88-63,-6-49-242,0 1-1,0 0 1,0-1-1,0 1 0,-1-1 1,0 1-1,0 0 1,-2 5-1,2-9-32,0 0 0,1 0 0,-1 0 0,0 1 0,0-1 0,0 0 0,0-1 0,0 1 0,0 0 0,0 0 0,0 0 0,0-1 0,0 1 0,-1 0 0,1-1 0,0 1 0,0-1 0,-1 1 0,1-1 0,-2 0 0,-1 1 27,0-1-1,0 1 1,0-1-1,0-1 1,-5 0-1,-13-2 139,0-2 0,1-1 0,-24-10-1,3 2-75,-249-78 191,269 84-301,-1 1 0,0 1 0,-1 1 1,0 1-1,-25-1 0,45 5-17,0 0 1,0 1-1,0-1 0,0 1 1,1 0-1,-1 0 0,0 0 1,-4 3-1,7-4-62,0 1 1,0-1-1,0 1 0,0-1 0,0 1 0,0-1 0,1 1 1,-1 0-1,0 0 0,0-1 0,1 1 0,-1 0 1,0 0-1,1 0 0,-1 0 0,1 0 0,-1-1 0,1 1 1,0 0-1,-1 0 0,1 0 0,0 0 0,-1 1 1,1-1-1,0 0 0,0 0 0,0 0 0,0 0 0,0 0 1,0 0-1,1 0 0,-1 0 0,0 0 0,0 0 1,1 2-1,0-2-308,0 1 0,0-1 0,0 1 0,0-1 0,0 0 0,0 0 0,0 1 0,1-1 0,-1 0 0,0 0 0,1 0 0,-1 0 0,1 0 0,-1-1 0,3 2 0,13 6-4912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48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182 442 2720,'5'-11'903,"-4"9"-535,0 1 0,0-1 1,0 0-1,0 1 0,-1-1 1,1 0-1,-1 1 0,1-1 1,-1 0-1,1-2 0,-1 4-317,0-1 0,0 1 1,0 0-1,0 0 0,-1-1 0,1 1 0,0 0 0,0 0 0,0-1 0,0 1 0,0 0 0,0 0 0,0-1 0,0 1 0,0 0 0,-1 0 0,1 0 0,0-1 0,0 1 0,0 0 0,0 0 0,-1 0 0,1-1 0,0 1 0,0 0 0,-1 0 0,1 0 0,0 0 0,0 0 0,0 0 0,-1 0 0,1-1 0,-1 1 0,-11 2 905,-11 8-217,13-3-553,0 1 1,1 0 0,0 0-1,-16 19 1,14-13-154,1 0 1,0 1-1,1 1 1,1-1-1,1 1 1,0 1-1,0-1 1,2 1-1,0 0 0,-4 31 1,8-38 29,0 0 0,1 0 0,0 0 0,0 0 0,3 18 0,-2-25-19,-1-1-1,1 1 1,-1 0-1,1-1 1,0 1-1,0-1 1,0 1-1,0-1 1,1 0-1,-1 1 1,0-1-1,1 0 0,0 0 1,0 0-1,-1 0 1,1 0-1,0 0 1,0-1-1,1 1 1,-1-1-1,0 1 1,1-1-1,-1 0 1,0 0-1,1 0 0,2 1 1,-2-2 11,-1 0 0,1 0 0,-1 0 0,1-1 0,-1 1 1,1-1-1,-1 1 0,0-1 0,1 0 0,-1 0 0,0 0 0,4-3 0,24-16 210,-25 15-211,0 0-1,-1-1 1,0 1 0,0-1-1,0 0 1,-1 0-1,0 0 1,0 0 0,0 0-1,3-14 1,0-4-15,4-39 1,-8 50-111,2-33-241,-4 35 372,1 0 0,0 0 0,1 0 0,0 0 0,5-14 0,-7 27-74,0 0 0,-1 0 1,1-1-1,0 1 0,1 0 0,-1 0 1,0-1-1,0 1 0,1 0 1,0 1-1,2 9 31,1 106 341,-2-101-257,-2-5 1,1-1 0,0 0 0,0 0 0,2 0 0,-1 0 0,1 0 0,7 15 0,-9-24-79,0-1 0,0 0 1,0 1-1,0-1 0,0 0 1,1 0-1,-1 0 0,0 0 1,0 0-1,1 0 0,-1 0 0,1 0 1,-1-1-1,1 1 0,-1 0 1,1-1-1,0 1 0,-1-1 1,1 0-1,0 1 0,-1-1 0,1 0 1,-1 0-1,1 0 0,0 0 1,-1-1-1,1 1 0,0 0 1,-1-1-1,1 1 0,2-2 0,5-1 98,-1 0 0,0-1 0,1 0-1,9-7 1,35-25-274,-2-3 0,90-88 0,-139 125 127,0 0-1,0 0 1,1 0-1,-1 0 1,0 1-1,1-1 1,-1 1-1,1-1 1,-1 1-1,5-1 1,-6 2 28,-1-1 0,1 1 0,-1 0 0,1 0 0,-1 0 0,1 0 0,0 0 0,-1 0 0,1 1-1,-1-1 1,1 0 0,-1 0 0,1 0 0,-1 0 0,1 1 0,-1-1 0,1 0 0,-1 0 0,0 1 0,1-1 0,-1 0 0,1 1 0,-1 0 0,1 0 1,0 0 1,-1 0 0,1 0 0,-1 0 0,1 1-1,-1-1 1,1 0 0,-1 1 0,0-1-1,0 0 1,0 1 0,0-1 0,0 2-1,-2 23 130,-2 0-1,0 0 0,-2-1 1,-10 29-1,12-43-6,-6 24 127,9-32-207,1-1 1,-1 1-1,1-1 1,0 1-1,0-1 1,0 1-1,0-1 1,0 1-1,1-1 1,1 6-1,-2-8-35,0 0 0,0 0 0,0 1 0,0-1 0,1 0 0,-1 0 0,0 1 0,0-1 0,0 0 0,1 0-1,-1 1 1,0-1 0,1 0 0,-1 0 0,0 0 0,0 0 0,1 1 0,-1-1 0,0 0 0,1 0 0,-1 0 0,0 0-1,1 0 1,-1 0 0,0 0 0,1 0 0,-1 0 0,0 0 0,1 0 0,-1 0 0,0 0 0,0 0 0,1 0 0,-1 0-1,0-1 1,1 1 0,-1 0 0,0 0 0,1 0 0,-1 0 0,0-1 0,0 1 0,1 0 0,-1 0 0,0 0 0,0-1-1,0 1 1,1 0 0,-1-1 0,16-16 221,-11 11-252,20-21 3,-6 5-76,24-18 0,-41 38 52,0 0 0,0 1-1,0-1 1,0 1 0,0-1-1,1 1 1,-1 0 0,1 0 0,-1 0-1,1 1 1,3-2 0,-5 2 34,0 0-1,0 0 1,0 0 0,1 0-1,-1 1 1,0-1 0,0 0-1,0 1 1,0-1 0,0 0-1,0 1 1,0-1 0,0 1-1,0 0 1,0-1 0,0 1 0,0 0-1,0 0 1,-1-1 0,1 1-1,0 0 1,0 0 0,-1 0-1,1 0 1,-1 0 0,1 0-1,-1 0 1,1 0 0,0 2-1,-1-3 9,20 40 47,-19-37-57,1 0 1,0-1-1,0 1 1,0 0-1,0-1 1,1 0-1,-1 1 1,1-1-1,-1 0 1,1 0 0,6 3-1,-2-3 45,0 0-1,0 0 1,1-1-1,-1 0 1,1 0 0,-1-1-1,1 1 1,0-2-1,-1 1 1,8-2-1,10-3 66,38-12-1,-19 1-146,-1-1 0,0-2 0,-2-3 1,43-28-1,-82 50-141,-4 3 8,-9 7-31,-133 101 461,107-84-241,30-22-10,-20 17 7,25-20-14,1-1 0,-1 1 1,1 0-1,-1 0 0,1 0 1,0 0-1,0 0 0,0 0 1,0 0-1,0 0 0,0 0 1,0 3-1,1-4 9,0 0-1,0 0 0,0 0 1,0-1-1,0 1 1,0 0-1,0 0 0,0 0 1,1 0-1,-1-1 1,0 1-1,1 0 0,-1 0 1,0-1-1,1 1 1,-1 0-1,1 0 1,-1-1-1,1 1 0,0 0 1,-1-1-1,1 1 1,0-1-1,-1 1 0,1-1 1,0 1-1,-1-1 1,1 0-1,0 1 1,0-1-1,0 0 0,1 1 1,2 0 20,0 0 1,1 0-1,-1 0 1,1-1-1,5 0 0,6 0 61,0-2-1,-1 0 0,1-1 1,-1 0-1,1-2 0,14-5 0,-19 5-47,1-1-1,-1 0 0,-1-1 1,1 0-1,-1 0 0,-1-1 1,1-1-1,-1 0 0,-1 0 1,0 0-1,0-1 0,-1 0 1,9-16-1,4-12 80,-1-1-1,18-59 1,-20 49-100,-2-2 0,12-79 0,-26 127-12,17-117-52,-15 91-171,-1 0 1,-3-34 0,-3 38-260,1 18 230,0 9 131,-3 11-3,-4 17 109,1 0 1,2 1-1,1 0 0,-3 55 0,10 128 227,1-192-289,-1 17 62,13 66-1,-12-94-414,1 0 0,1 0 0,-1 0 0,2-1 0,-1 1 0,1-1-1,1 0 1,0-1 0,0 1 0,13 12 0,10 7-1582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03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21 219 4224,'-1'-3'190,"0"0"1,0 1-1,0-1 0,0 1 1,0-1-1,-1 1 1,1-1-1,-1 1 0,-3-3 1,1-15 7291,5 19-7278,1-1 374,1 1 0,0 0-1,-1 0 1,1 0 0,0 0 0,0 0 0,4-1 0,274-56 4370,-77 16-4446,-99 21-875,0 4 0,191-5-1,-239 24-1314,-48-1 606,-1 0 0,0 0 0,0 1 0,11 4 0,-16-5 745,-1 0 0,1 0 0,-1 0 1,0 1-1,0-1 0,1 1 0,-1-1 0,0 1 1,0 0-1,0 0 0,-1 0 0,3 2 0,-2 0-567,0 0 0,0 0-1,-1 0 1,0 0 0,1 0-1,0 5 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03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9792,'5'-11'3648,"13"30"-2848,-1 8-224,-4-8 2079,0 12-1567,-5 7 1056,2 9-1248,-7-6-224,-3-2-416,0-4-96,0 3-96,-3-2 32,3-9-64,0-8-5216,-5 4 2817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4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1312,'0'0'7,"0"-1"9,1 1 0,-1 0 0,0 0 0,0-1 0,0 1 0,1 0 0,-1-1 0,0 1 0,0 0 1,0-1-1,0 1 0,1 0 0,-1-1 0,0 1 0,0 0 0,0-1 0,0 1 0,0 0 0,0-1 0,0 1 0,0 0 0,0-1 1,0 1-1,0-1 0,0 1 0,-1 0 0,-6-14 5767,9 19-5106,3 4-504,0 1 0,-1 0 0,0 0-1,0 0 1,-1 0 0,2 11 0,10 69 776,-14-80-857,29 165 1090,-13-83-352,6 106 0,-19-136-535,1 45 909,-5-103-1165,0 0 1,0 0 0,-1-1-1,1 1 1,-1 0 0,-1 5-1,-3-30-4381,2-18-1289,5 11 2634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5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15 174 3072,'-11'-29'976,"10"28"-939,1 0 0,-1-1 0,1 1 1,-1 0-1,1 0 0,0-1 0,0 1 0,-1 0 0,1 0 1,0-1-1,0 1 0,0 0 0,0 0 0,0-1 0,1-1 1,0-2 162,-1 1 94,0 0 0,1 0 0,0 0 0,0 0 0,0 0 0,0 0 0,0 1 0,1-1 0,0 0 0,0 1 0,0-1 0,0 1 0,0-1 0,1 1 0,-1 0 0,4-3 0,-1 1-190,0 1 0,0 0 0,1 0-1,-1 0 1,1 1 0,0 0 0,0 0 0,0 0 0,9-2 0,5 0-63,1 2 1,0 0-1,1 1 0,-1 0 1,0 2-1,1 1 1,-1 1-1,0 0 1,0 2-1,0 0 0,-1 2 1,24 9-1,-25-8-8,0 2-1,-1 1 1,0 0-1,0 1 1,-2 1-1,1 0 0,-1 1 1,-1 1-1,-1 1 1,0 0-1,16 22 1,-18-19 136,0 0 1,0 1 0,-2 1-1,-1 0 1,0 0 0,-1 1-1,-1 0 1,-2 0 0,0 1 0,3 30-1,-7-40-51,-1-1-1,0 1 0,0-1 1,-2 1-1,1-1 0,-2 0 1,1 0-1,-1 0 0,-1 0 1,0 0-1,-1-1 0,0 1 1,0-1-1,-1 0 0,-1-1 1,1 0-1,-2 0 0,1 0 1,-1-1-1,0 0 0,-1 0 1,-14 9-1,-16 7 74,0-3 0,-1-1 0,-1-2 0,-1-2 0,-63 15 0,-13-5-1874,0 0-4495,74-14 968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58 4224,'-2'-4'335,"0"0"0,-1 0 0,1 1 1,-1-1-1,0 1 0,0-1 0,-1 1 0,1 0 1,0 1-1,-1-1 0,0 0 0,0 1 0,0 0 1,0 0-1,0 0 0,0 0 0,0 1 0,-1 0 0,-4-2 1,-1 2-203,0 0 0,1 1 1,-1-1-1,0 2 0,1 0 1,-1 0-1,1 0 0,-1 1 1,1 1-1,-1-1 0,1 2 1,0-1-1,1 1 0,-1 1 1,-11 6-1,5 0-119,1 1 0,0 0 0,0 1 0,1 0 0,1 1 0,0 0 0,-11 18 0,-7 17 219,2 2 1,2 1-1,-36 105 0,57-143-124,1 0 0,0 0 0,1 1-1,1-1 1,0 1 0,1 0 0,0-1 0,3 27 0,-1-35-49,0 1 0,0 0 1,1-1-1,0 0 1,0 1-1,1-1 1,0 0-1,0 0 1,0 0-1,1-1 1,0 1-1,0-1 0,0 0 1,1 0-1,0 0 1,-1-1-1,2 0 1,-1 0-1,0 0 1,1 0-1,7 3 1,-1-2 34,0 0 0,1-1 0,0 0 0,0-1 0,0 0 0,0-1 1,0-1-1,0 0 0,1-1 0,19-2 0,13-4-1247,75-19-1,-75 14-1674,6 1 97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6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50 4640,'-8'-10'896,"-14"-16"1097,21 25-1708,0 0 1,0-1-1,-1 1 1,1 0-1,-1 0 1,1 0-1,-1 0 0,1 1 1,-1-1-1,1 0 1,-1 1-1,0-1 0,0 1 1,1-1-1,-3 1 1,4 0-275,-1 0 0,1 0 0,-1 0 0,1 0-1,0 0 1,-1 0 0,1 1 0,-1-1 0,1 0 0,0 0 0,-1 0 0,1 1 0,0-1 0,-1 0 0,1 0 0,0 1 0,0-1 0,-1 0 0,1 1 0,0-1 0,0 0 0,-1 1 0,1-1 0,0 0 0,0 1 0,0-1 0,0 1 0,0-1 0,-1 0 0,1 1 0,0-1 0,0 1 0,0-1 0,0 0 0,0 1 0,0-1 0,0 1 0,0-1-1,1 1 1,3 20 44,-4-19-31,15 44 107,26 59 0,-27-72-100,6 8 37,2-1 0,2-1 0,46 59 0,-17-25 66,-42-57-31,-1-1 1,-1 2-1,0 0 0,13 35 1,-21-51-73,-1 1 1,1-1-1,-1 1 1,0-1-1,1 1 1,-1-1 0,0 1-1,0 0 1,0-1-1,0 1 1,-1-1-1,1 1 1,0-1-1,0 1 1,-1-1-1,1 1 1,-2 1-1,1-2 18,0 0 0,0 0 0,0 0 0,0 0 0,0 0 0,0 0 0,0 0 0,0 0 0,-1-1 0,1 1 0,0-1 0,0 1 0,-1-1 0,1 1 0,-1-1 0,1 0 0,0 0 0,-1 1 0,-2-1 0,-21 0 338,-48-5 1,10 0-203,-117 4-21,99 1-163,79 0 2,-1 0 1,0 0-1,1 0 0,-1 0 1,0 1-1,1-1 0,-1 1 1,-4 1-1,-3 5-2588,32 1-4940,3-5 3984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66 5408,'-14'-14'1728,"14"14"-1693,0 0 0,-1 0 1,1-1-1,0 1 0,0 0 1,0 0-1,-1 0 0,1-1 0,0 1 1,0 0-1,0 0 0,0 0 1,0-1-1,-1 1 0,1 0 0,0 0 1,0-1-1,0 1 0,0 0 1,0-1-1,0 1 0,0 0 0,0 0 1,0-1-1,0 1 0,0 0 1,0-1-1,0 1 0,0 0 0,0 0 1,0-1-1,0 1 0,0 0 1,0 0-1,1-1 0,9-5 1745,21 1 625,-28 4-2458,177-14 3067,156 0-2076,-192 14-4522,-151 32-6538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98 4896,'-2'1'214,"1"0"0,-1 0 0,0 1 0,0-1 0,1 1 0,-1 0 0,0-1 0,1 1 0,0 0 0,-1 0 0,1 0 0,0 0 0,-1 2 0,-10 31 2167,8-22-1662,3-11-677,1 0 0,-1-1-1,1 1 1,0 0 0,0 0 0,-1-1 0,1 1 0,0 0 0,0 0 0,1-1 0,-1 1 0,0 0 0,1 0 0,-1-1-1,1 1 1,-1 0 0,1-1 0,0 1 0,0 0 0,-1-1 0,1 1 0,1-1 0,-1 1 0,0-1 0,2 2 0,-1-1 17,1 0 0,-1-1 0,1 1 1,-1-1-1,1 1 0,0-1 0,0 0 1,-1 0-1,1 0 0,0 0 0,0-1 1,0 1-1,0-1 0,6 0 0,8 0 217,0-2 0,0 0 0,0-1 0,-1-1 0,1 0 0,-1-1 0,29-14 0,-40 17-209,-1 0-1,0-1 1,0 0-1,0 0 0,0 0 1,0 0-1,0 0 1,3-5-1,-6 6-37,0 1 0,0-1 1,0 0-1,0 1 0,0-1 0,0 0 0,0 0 1,-1 1-1,1-1 0,0 0 0,-1 0 0,0 0 1,1 0-1,-1 0 0,0 0 0,0 0 0,0 0 1,-1 0-1,1 0 0,0 0 0,-1 1 0,0-5 1,-2-1-5,-1 0 0,0 1 0,0-1 0,0 1 0,-1 0 0,1 0 0,-1 1 0,-1-1 0,1 1 0,-13-9 0,9 8-135,0 0 0,-1 1 0,0 0-1,0 1 1,0 0 0,-20-6 0,26 10 1,0-1 0,1 1 0,-1 0 0,0-1 0,1 2 0,-1-1 0,1 0 0,-1 1 0,0 0 0,1 0 0,-1 0 0,1 0 0,-1 0 0,1 1 0,0 0 0,0-1 0,0 1 0,0 0 0,0 1 1,0-1-1,0 0 0,1 1 0,-1 0 0,1-1 0,-1 1 0,1 0 0,-2 4 0,4-6-96,-1 0 1,1 0-1,-1 0 1,1 0-1,-1 0 1,1 1-1,0-1 1,0 0-1,-1 0 1,1 0-1,0 0 1,0 0-1,0 1 1,0-1-1,1 0 1,-1 0-1,0 0 1,0 0-1,1 0 1,-1 0-1,1 0 1,0 2-1,7 8-4184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8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27 5568,'-16'-22'1786,"15"21"-1755,1 1 0,-1-1-1,0 1 1,1 0-1,-1-1 1,0 1-1,0 0 1,1 0-1,-1-1 1,0 1-1,0 0 1,1 0 0,-1 0-1,0 0 1,0 0-1,0 0 1,1 0-1,-1 0 1,0 0-1,0 1 1,1-1-1,-1 0 1,0 0 0,0 1-1,1-1 1,-1 0-1,0 1 1,1-1-1,-1 1 1,0-1-1,1 1 1,-1 0-1,-1 0 98,-7 5 312,1 0 0,0 1 0,0 0 0,0 1 0,-7 8 0,3-3-56,-2 3 128,-2-1-189,2 1 0,0 1-1,-17 26 1,30-41-319,0 1 0,-1-1 0,1 1 0,0 0 0,0-1 0,1 1 0,-1 0 0,0 0 0,1-1 0,0 1 0,0 0-1,0 0 1,0 0 0,0-1 0,0 1 0,1 0 0,-1 0 0,1-1 0,0 1 0,0 0 0,0-1 0,0 1 0,0 0 0,1-1 0,-1 0 0,1 1 0,-1-1 0,1 0 0,0 0 0,3 3 0,4 3 9,0-1 0,0 1 1,1-2-1,0 1 0,21 8 1,12 1-76,-35-14 94,0 0 0,0 1-1,0 0 1,0 1-1,0 0 1,8 6 0,-16-10-12,1 0 0,-1 0 0,0 0 0,0 0 0,1 1 0,-1-1 1,0 0-1,0 0 0,0 0 0,1 1 0,-1-1 0,0 0 0,0 0 1,0 1-1,0-1 0,0 0 0,1 0 0,-1 1 0,0-1 0,0 0 1,0 0-1,0 1 0,0-1 0,0 0 0,0 1 0,0-1 0,0 0 1,0 0-1,0 1 0,0-1 0,0 0 0,0 0 0,0 1 0,-1-1 1,1 0-1,0 1 0,0-1 0,0 0 0,0 0 0,-1 1 0,-13 8 609,7-7-437,0 1 1,-15 2 0,-16-2 14,0-2 0,0-1 0,-58-8 1,31 2-3208,40 6-1992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13 167 3136,'-1'-1'216,"-7"-3"536,8 3-736,0 1-1,0 0 1,0 0 0,0 0 0,0 0-1,0 0 1,0 0 0,0 0 0,0 0-1,0 0 1,-1 0 0,1 0 0,0 0-1,0 0 1,0 0 0,0 0 0,0 0-1,0 0 1,0 0 0,-1 0 0,1 0-1,0 0 1,0 0 0,0 0 0,0 0 0,0 0-1,0 0 1,0 0 0,0 0 0,-1 0-1,1 0 1,0 0 0,0 0 0,0 0-1,0 0 1,0 0 0,0 0 0,0 0-1,0 0 1,0 1 0,0-1 0,0 0-1,-1 0 1,1 0 0,0 0 0,0 0-1,0 0 1,0 0 0,0 0 0,0 1-1,0-1 1,0 0 0,0 0 0,0 0 0,21 1 3919,-8-1-3298,7 0 166,0 0 0,37-7 0,-51 6-726,-1 0 0,0-1 1,1 1-1,-1-1 0,0-1 1,0 1-1,0-1 0,0 1 1,-1-1-1,1-1 0,-1 1 1,0-1-1,1 0 0,-2 0 1,5-5-1,-7 8-65,0-1 1,0 1-1,0-1 1,-1 0-1,1 0 1,-1 1-1,1-1 1,-1 0-1,1 0 1,-1 0-1,0 0 1,0 1-1,0-1 1,0 0-1,0 0 1,-1 0-1,1 0 1,0 0-1,-1 1 1,1-1-1,-1 0 1,0 0-1,0 1 0,1-1 1,-1 1-1,0-1 1,0 0-1,-2-1 1,-1-2-36,0 1-1,0-1 1,0 1 0,-1 0 0,0 0-1,0 0 1,-8-5 0,8 6-40,0 1-1,0 0 1,0 0-1,0 0 1,0 0 0,0 1-1,-1-1 1,1 2-1,-1-1 1,1 0 0,-1 1-1,1 0 1,-11 2-1,13-2 65,-1 1 0,1 0 0,0 0 0,0 1 0,-1-1 0,1 1 0,0-1 0,1 1 0,-1 0 0,0 0 0,0 0 0,1 1 0,-1-1 0,1 0 0,0 1 0,0 0 0,0 0 0,0-1 0,0 1 0,0 0 0,1 1 0,-1-1 0,0 4 0,1-3 101,0 0 0,0 0 0,0 0-1,0 0 1,1 0 0,0 0 0,0 0 0,0 0 0,0 0 0,1 0-1,-1 0 1,1 1 0,0-2 0,0 1 0,1 0 0,-1 0 0,1 0-1,0 0 1,0-1 0,0 1 0,0-1 0,1 0 0,-1 0 0,1 1-1,0-2 1,0 1 0,4 3 0,5 3 152,-1-1 0,1-1 0,1 0 0,-1 0-1,1-1 1,23 7 0,-14-6-201,1-1-1,0 0 1,0-2-1,0 0 1,0-2 0,43-1-1,-58-2-1352,0 0 1,0-1-1,0 0 0,0 0 0,0-1 1,8-4-1,-15 6 1065,0 1 1,-1 0 0,1-1 0,0 1-1,-1-1 1,1 1 0,0-1 0,-1 1-1,1-1 1,0 1 0,-1-1-1,1 0 1,0-1 0,4-12-2870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49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52 4992,'-12'-41'2821,"9"30"643,6 22-1493,8 192 724,-9-124-1999,12 383 1230,-7-384-1761,-1 6 240,-6-78-348,0-4-90,-1 0 1,1-1-1,1 1 0,-1 0 0,0 0 0,0 0 1,1-1-1,-1 1 0,1 0 0,0 2 0,4 5-271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29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7 287 5568,'0'1'88,"-1"-1"0,1 1 1,-1-1-1,1 1 0,-1-1 0,1 1 0,-1-1 1,1 1-1,0-1 0,-1 1 0,1 0 1,0-1-1,-1 1 0,1-1 0,0 1 1,0 0-1,0-1 0,0 1 0,0 0 1,-1-1-1,1 1 0,0 0 0,0-1 1,1 1-1,-1 0 0,0 0 0,0-1 0,0 1 1,0-1-1,1 2 0,8 30 64,-5-21 262,5 25 357,-1-1 0,2 41 1,2 7 226,-12-81-961,7 33 1448,3 69 1,-18-151 183,6 31-1518,-19-222 417,17 159-887,7-81-1,-1 131 209,7-31 1,-8 52 66,1 1 0,0-1 0,0 1 0,1 0 0,0 0 0,0 0 0,1 1 0,0-1 0,6-8 0,-9 14 41,0-1 1,1 1-1,-1 0 1,0 0-1,1 0 1,-1 0-1,0 1 1,1-1-1,-1 0 1,1 1-1,0-1 1,-1 0-1,1 1 1,-1 0-1,1-1 1,0 1-1,-1 0 1,1 0-1,0 0 1,-1 0-1,1 0 1,-1 1-1,1-1 1,0 0-1,-1 1 1,1-1-1,-1 1 0,1-1 1,-1 1-1,1 0 1,-1 0-1,3 2 1,2 0 16,-1 1 1,0 0-1,0 1 0,0-1 1,-1 1-1,0 0 0,5 7 1,-4-4 26,0-1 0,-1 1 0,0 0 1,0 1-1,-1-1 0,0 0 0,-1 1 0,0 0 1,0 0-1,-1 0 0,0-1 0,0 16 0,-2-18 27,1 0-1,-1 0 0,0 0 1,-1 0-1,1 0 1,-1 0-1,-1 0 0,1-1 1,-1 1-1,0-1 0,0 1 1,0-1-1,-1 0 0,0 0 1,0-1-1,0 1 0,0-1 1,-1 0-1,-7 5 0,8-6-72,-1 0 0,0 0 0,1-1 0,-1 1 0,0-1 0,-1 0-1,1-1 1,0 1 0,-1-1 0,-5 0 0,8 0-573,-1-1 1,1 0-1,0-1 0,-1 1 1,1 0-1,-1-1 0,1 0 1,-1 0-1,1 0 1,-5-2-1,8 2 429,-1 1 1,1 0-1,-1 0 1,1-1-1,-1 1 1,1 0-1,-1 0 1,1-1-1,0 1 1,-1-1-1,1 1 1,-1 0-1,1-1 1,0 1-1,-1-1 1,1 1-1,0-1 0,0 1 1,-1-1-1,4-14-4661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0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29 6880,'-11'-28'2229,"28"50"-517,0 13-1213,-1 0-1,-1 1 1,-2 1 0,-2 0-1,-1 1 1,-2 0 0,5 52-1,16 242 734,-28-290-501,7-53 474,-3-7-1319,3-22 1,-6 28-98,0-1 0,1 1 0,0 0 0,1 0 0,10-20 0,-14 31 180,1 0 0,-1 1 0,1-1 0,-1 0 0,1 0 1,-1 0-1,1 1 0,0-1 0,-1 0 0,1 1 0,0-1 0,0 0 0,-1 1 0,1-1 1,0 1-1,0 0 0,1-1 0,-1 1 0,-1 0 1,1 0 0,0 0-1,-1 0 1,1 0-1,-1 0 1,1 0-1,-1 0 1,1 1-1,-1-1 1,1 0-1,0 0 1,-1 1-1,1-1 1,-1 0-1,0 1 1,1-1-1,-1 0 1,1 1-1,-1-1 1,1 1 0,2 3-39,-1 0 0,1 0 1,-1 0-1,0 0 0,-1 0 1,3 6-1,0 8 200,0 1 0,-1-1 0,-1 1 0,0 0 0,-2 21 0,0-14 291,1-1 1,5 28-1,-5-44-462,0-4-67,0-1-1,0 0 1,0 1 0,0-1-1,3 5 1,-4-8-293,1 0 0,0 1 0,0-1 0,0 1 0,1-1 1,-1 0-1,0 0 0,0 0 0,1 0 0,-1 0 0,0 0 0,1 0 0,-1 0 1,1 0-1,-1-1 0,1 1 0,2 0 0,5-1-2677,7-4-331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1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46 7552,'-12'-29'2448,"11"28"-2366,0-1 0,0 1-1,0 0 1,0 0 0,-1 0 0,1 0 0,0 0 0,0 0 0,-1 0 0,1 0 0,0 0 0,-1 1 0,1-1 0,-1 0-1,1 1 1,-1-1 0,0 1 0,1 0 0,-1 0 0,1-1 0,-1 1 0,1 0 0,-1 0 0,-2 1 0,-4 0 52,0-1 1,1 2-1,-1-1 0,1 1 1,0 1-1,0-1 1,-1 1-1,1 0 1,1 1-1,-1-1 1,1 2-1,-1-1 0,-8 9 1,7-7-120,2 0 1,-1 1 0,1 0-1,0 0 1,0 1-1,0 0 1,1 0-1,1 0 1,0 0-1,-6 15 1,7-14-14,1 0 0,0 0 1,1 0-1,0 0 0,0 0 0,1 0 0,0 0 1,1 11-1,0-14 21,1 0 0,-1 0 0,1 0 0,0 0 0,0 0 0,1 0 0,0-1 0,0 1 1,0-1-1,1 0 0,0 0 0,6 7 0,0-2-13,1-1 0,0 0-1,1-1 1,21 12 0,54 22 129,-45-23-2,-39-18-111,1 1-5,1 0-1,-1 1 1,9 5-1,-13-8-8,1 0 0,-1 1 0,1-1 0,-1 0 0,1 1-1,-1-1 1,0 0 0,1 1 0,-1-1 0,0 1 0,1-1 0,-1 1 0,0-1 0,1 0 0,-1 1 0,0-1 0,0 1 0,0-1 0,1 1-1,-1 0 1,0-1 0,0 1 0,0-1 0,0 1 0,0-1 0,0 1 0,0-1 0,0 1 0,0-1 0,0 1 0,0-1 0,-1 1-1,1-1 1,0 1 0,0-1 0,0 1 0,-1-1 0,1 1 0,0-1 0,-1 1 0,1-1 0,0 1 0,-1-1 0,1 0 0,-1 1 0,1-1-1,0 0 1,-1 1 0,0-1 0,-4 3 44,0-1 1,-1 0-1,1 0 0,-1-1 1,0 1-1,1-1 0,-1 0 0,0-1 1,-10 1-1,-3 0 11,-104 6 454,35-2-2285,69-1-1702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1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45 144 6816,'-5'5'506,"0"0"0,1 1 0,-1 0 0,1 0 0,1 0 1,-1 1-1,1-1 0,-4 9 0,6-12-451,1-1 0,-1 1 1,0-1-1,1 1 0,-1 0 1,1-1-1,0 1 0,0 0 0,0-1 1,0 1-1,0-1 0,1 1 1,-1 0-1,1-1 0,-1 1 0,1-1 1,0 1-1,0-1 0,0 0 1,1 1-1,-1-1 0,1 0 0,-1 0 1,1 0-1,-1 0 0,4 3 1,0-1 89,1 0 0,-1 0 0,1-1 1,0 0-1,0 0 0,0-1 0,0 1 0,0-1 1,0 0-1,1-1 0,-1 0 0,1 0 1,-1 0-1,9-1 0,-12 0-62,1 0-1,0 0 0,-1-1 1,1 1-1,-1-1 0,1 0 1,-1 0-1,0 0 1,1 0-1,-1-1 0,0 1 1,0-1-1,0 0 0,0 0 1,0 0-1,0-1 1,0 1-1,-1 0 0,1-1 1,-1 0-1,0 0 1,0 0-1,0 0 0,0 0 1,0 0-1,-1 0 0,3-6 1,-2-1 34,1 0 1,-2 0 0,1 0-1,-1 0 1,-1-1 0,0 1-1,0 0 1,-4-18 0,2 14-188,-1 1 0,-1-1 0,0 1 0,-1 0 1,-12-22-1,15 31 17,0 1 1,0-1 0,-1 1-1,1 0 1,-1-1 0,0 1 0,0 0-1,-5-4 1,6 6 24,1 1 1,0-1 0,-1 0-1,1 1 1,-1-1-1,1 0 1,-1 1-1,1 0 1,-1-1 0,1 1-1,-1 0 1,0 0-1,1 0 1,-1 0 0,1 0-1,-1 0 1,1 0-1,-1 1 1,1-1-1,-1 1 1,1-1 0,-1 1-1,1-1 1,-1 1-1,-1 1 1,-2 1-161,1 0-1,0 1 1,0-1 0,0 1-1,0 0 1,1 0 0,0 0-1,0 1 1,0-1 0,0 1 0,0 0-1,1-1 1,0 1 0,0 0-1,0 1 1,1-1 0,-2 10 0,2-10-242,0 1 1,1 0 0,0 0-1,0 0 1,0 0 0,0 0-1,1 0 1,0 0 0,1 0-1,-1-1 1,1 1 0,0 0-1,0-1 1,1 0 0,0 1-1,3 5 1,15 13-2904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66 7712,'-8'-17'2506,"7"17"-2468,1 0-1,0 0 1,0 0-1,0 0 1,0-1-1,-1 1 1,1 0-1,0 0 1,0 0-1,0-1 0,0 1 1,0 0-1,0 0 1,0 0-1,0-1 1,0 1-1,0 0 1,0 0-1,0 0 1,0-1-1,0 1 1,0 0-1,0 0 1,0-1-1,0 1 0,0 0 1,0 0-1,0 0 1,0-1-1,0 1 1,0 0-1,0 0 1,0 0-1,0-1 1,0 1-1,1 0 1,-1 0-1,0 0 1,0 0-1,0-1 0,0 1 1,1 0-1,-1 0 1,0 0-1,0 0 1,1 0 5,-1 0 0,0 0-1,1 0 1,-1 0 0,0 0 0,1 0 0,-1 1 0,0-1-1,1 0 1,-1 0 0,0 0 0,0 1 0,1-1 0,-1 0-1,0 1 1,0-1 0,1 0 0,-1 0 0,0 1 0,0-1-1,0 0 1,0 1 0,0-1 0,1 0 0,-1 1 0,0 3 91,1 0 1,-1 0-1,0 1 1,-1-1-1,1 0 1,0 0-1,-1 0 1,0 0-1,0 0 1,-1 0-1,-1 5 1,1-5 140,0 1 1,1 0 0,0 0 0,0 0 0,-1 8 0,12-17 721,12-12-675,28-25 0,-32 26-403,0 0-1,34-20 1,-50 34 98,1-1 0,0 1 0,0-1-1,-1 1 1,1 0 0,0 0 0,0 1-1,0-1 1,0 1 0,0-1 0,0 1 0,0 0-1,1 0 1,-1 0 0,0 0 0,0 1 0,0-1-1,0 1 1,0 0 0,0 0 0,-1 0-1,1 0 1,0 1 0,0-1 0,-1 1 0,4 2-1,0-1 56,-1 0 0,-1 1-1,1-1 1,-1 1-1,1 0 1,-1 1-1,0-1 1,0 1-1,-1-1 1,1 1 0,-1 0-1,0 1 1,-1-1-1,1 0 1,-1 1-1,0-1 1,0 1-1,-1 0 1,0 0-1,0-1 1,0 1 0,-1 0-1,0 9 1,0-9-112,0-1 0,-1 1 0,-2 9-1,2-9-914,-1-1 0,0 1 0,-1-1 0,1 1 0,-1-1 0,0 0 0,0 0 0,-1 0 0,1 0-1,-7 6 1,-19 9-4239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4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92 947 2720,'-12'2'732,"4"1"179,8 11 2400,1-12-3160,-1-1 0,1 1 0,0-1 0,0 1-1,0-1 1,0 1 0,0-1 0,0 1-1,0-1 1,1 0 0,-1 0 0,0 0-1,1 1 1,-1-2 0,1 1 0,-1 0-1,1 0 1,1 0 0,1 1 83,1 0-1,-1 0 1,1-1 0,-1 0-1,10 2 1,-5-3-45,1 0-1,-1 0 1,0-1 0,1 0-1,-1-1 1,0 0-1,0 0 1,9-4 0,-14 4-128,-1 1 0,0-1 1,0 0-1,0 0 0,0 0 0,0 0 1,0 0-1,0-1 0,0 1 0,3-5 1,-5 5-27,0 0 0,0 0 0,0 0 0,0 0 1,0-1-1,0 1 0,-1 0 0,1 0 0,-1 0 0,1-1 1,-1 1-1,0 0 0,0-1 0,0 1 0,0 0 0,0 0 1,-1-1-1,0-2 0,-1-1-32,0 1 0,0-1 0,-1 1 0,0 0 1,0-1-1,0 1 0,0 1 0,-1-1 0,0 0 0,0 1 0,0 0 1,-1 0-1,1 0 0,-1 0 0,0 1 0,0 0 0,-7-4 0,9 5-52,-1 1 0,1-1 0,-1 1-1,0 0 1,1 0 0,-1 0 0,0 0 0,0 0-1,0 1 1,0 0 0,1 0 0,-1 0 0,0 0-1,0 1 1,0-1 0,0 1 0,1 0 0,-1 0-1,0 0 1,1 1 0,-1-1 0,1 1 0,-1 0-1,1 0 1,0 0 0,0 1 0,0-1-1,-3 3 1,-4 9-172,0-1 0,1 1-1,0 0 1,1 1 0,-9 26-1,12-31 180,1 0 93,1 0 0,0 0-1,0 0 1,1 1 0,0-1 0,1 1 0,0 0 0,1 16 0,0-22 48,1 1 0,0 0 0,0-1 0,0 1 0,1-1 0,0 0 0,5 10 0,-6-12-30,1 0 1,0 0-1,0 0 1,1 0 0,-1-1-1,0 1 1,1-1-1,0 0 1,-1 1-1,1-1 1,0 0-1,0-1 1,5 3 0,1-1 36,-1 0 0,1 0 1,-1-1-1,1-1 1,0 0-1,0 0 0,15 0 1,4-3 41,31-5-1,-3-1-45,8-3 55,-15 2-21,-47 8-136,1 1 0,0-2-1,0 1 1,-1 0 0,1-1 0,0 1 0,-1-1 0,0 0 0,4-2 0,9-6 6,8 2 19,0-1-1,-1-1 1,1 0-1,32-23 1,-52 31-26,-1-1 0,1 0 0,0 0 0,-1 0 0,3-4 0,8-10 2,-11 15 13,-1 1 0,0-1 0,0 0 0,-1 0 0,1 0 1,0 0-1,-1 0 0,1 1 0,-1-1 0,1 0 1,-1 0-1,0-1 0,0 1 0,0 0 0,0-2 1,1-11 157,7-79 275,-3-111 0,-18-96-941,7 193 233,0 30 15,-1-25-1534,5 106 771,0 16 615,-3 233-432,6-145 767,-7 382 14,2-206 143,3-172 582,-28 196 0,27-301-532,1 0 1,-1 0-1,1 0 1,-2 0-1,1 0 0,-1-1 1,0 1-1,-3 5 1,5-10-131,0 0 0,0 0 0,1 0 0,-1 0 0,0 0 0,0 0 0,0 0 0,0 0 0,0-1 0,0 1 0,-1 0 0,1-1 0,0 1 0,0 0 0,0-1 0,-1 0 0,1 1 1,0-1-1,-1 0 0,1 1 0,0-1 0,0 0 0,-1 0 0,1 0 0,0 0 0,-1 0 0,1-1 0,0 1 0,-1 0 0,1-1 0,0 1 0,0 0 0,-1-1 0,1 0 0,0 1 0,0-1 1,0 0-1,0 1 0,0-1 0,0 0 0,0 0 0,-1-1 0,-1-1-59,0 0-1,1 0 1,-1-1 0,1 1-1,0 0 1,0-1 0,0 0 0,1 1-1,-1-1 1,1 0 0,0 0-1,-1-6 1,0 0-1,0-1 1,2 0-1,0-17 0,2-2 17,2 0 1,2 0-1,0 1 1,2-1-1,16-38 0,72-135 75,-91 194-53,74-162-106,7-11 426,14 14 287,-54 94-221,37-80 0,29-132-458,-81 174-516,-30 99 105,-1 13 472,0 0 1,0 0-1,0-1 1,0 1-1,0 0 1,0 0-1,0 0 1,0 0 0,-1-1-1,1 1 1,0 0-1,0 0 1,0 0-1,0 0 1,0 0-1,0-1 1,0 1 0,0 0-1,-1 0 1,1 0-1,0 0 1,0 0-1,0 0 1,0 0-1,0-1 1,0 1-1,-1 0 1,1 0 0,0 0-1,0 0 1,0 0-1,0 0 1,-1 0-1,0 1-13,0-1-1,0 1 1,0-1-1,0 1 0,0 0 1,0 0-1,1-1 1,-1 1-1,0 0 0,0 0 1,1 0-1,-1 0 1,0 0-1,1 0 0,-1 0 1,1 0-1,-1 2 1,-13 32-137,-17 66 1,10-30 106,-66 301-271,7-28 346,60-279 273,-51 110 0,69-172-245,-17 33 313,17-33-243,0 0 1,0 0-1,0-1 0,0 1 0,-1-1 1,1 1-1,-1-1 0,0 0 0,-3 2 1,5-4-76,0 1 1,0-1 0,0 0 0,-1 0 0,1 0 0,0 0 0,0 0-1,-1 0 1,1 0 0,0 0 0,0 0 0,0-1 0,0 1-1,-1 0 1,1-1 0,0 1 0,0-1 0,0 1 0,0-1 0,0 0-1,0 1 1,-1-2 0,-1 0-22,0 0 0,0-1 0,0 0 0,1 1 0,-5-6 0,6 4-83,-1 0 1,1 0-1,0 0 0,-1-1 1,2 1-1,-1 0 0,1-1 1,-1 1-1,1 0 1,0-1-1,1-5 0,0 8 24,0 0 1,-1-1-1,1 1 0,0 0 1,0 0-1,0 0 0,1 0 0,-1 0 1,0 1-1,1-1 0,-1 0 0,1 0 1,0 1-1,-1-1 0,1 1 1,0 0-1,0-1 0,0 1 0,0 0 1,0 0-1,0 0 0,5-1 0,3 0-57,1-1 0,0 1-1,17 0 1,-10 0 12,52-4-175,-32 4 416,0-2 1,51-12 0,-77 13-85,-1-1 0,1 0 0,-1-1-1,-1 0 1,1 0 0,-1-1 0,0 0 0,0-1 0,0 0 0,-1-1-1,16-17 1,-13 10 7,-1 0-1,0-1 1,-1 0-1,-1 0 1,-1-1 0,9-25-1,-12 29-124,-1 0 0,-1 0 0,0-1 0,-1 1 0,0-1 0,-1 0 0,-1 1 0,0-1 0,-3-21 0,3 35 33,0-1-1,0 1 1,0 0 0,0 0-1,0-1 1,0 1 0,0 0-1,0 0 1,0-1 0,0 1-1,0 0 1,0 0 0,0-1-1,0 1 1,0 0 0,0 0 0,0-1-1,0 1 1,0 0 0,0 0-1,-1-1 1,1 1 0,0 0-1,0 0 1,0 0 0,0-1-1,-1 1 1,1 0 0,0 0 0,0 0-1,0 0 1,-1 0 0,1-1-1,0 1 1,0 0 0,-1 0-1,1 0 1,0 0 0,0 0-1,-1 0 1,1 0 0,0 0-1,0 0 1,-1 0 0,1 0 0,0 0-1,0 0 1,-1 0 0,1 0-1,0 0 1,0 0 0,-1 0-1,1 0 1,0 0 0,0 1-1,-1-1 1,1 0 0,0 0-1,0 0 1,0 0 0,-1 0 0,1 1-1,0-1 1,0 0 0,0 0-1,-1 1 1,-9 16-171,5-4 175,1 0 0,0 1 0,1-1 0,1 1 0,0 0 0,1 0 0,2 27 0,-1-35 45,1 0 0,0 0 0,0 0 0,1 0 0,0 0 0,0-1 0,0 1 0,1-1 0,4 7 0,-5-8-7,1-1-1,-1 0 1,1 0 0,0 0 0,0 0-1,0-1 1,1 1 0,-1-1 0,0 0-1,1 0 1,0 0 0,-1 0-1,1-1 1,8 3 0,-3-2 17,0-1 1,1 0-1,-1-1 0,0 0 1,14-1-1,-14 0-82,0 1 0,0 0 0,0 0 0,1 1 0,12 2 1,-20-2 27,-1-1 0,1 1 0,-1-1 1,1 1-1,-1 0 0,0 0 1,1 0-1,-1 0 0,0 0 1,1 0-1,-1 0 0,0 0 0,0 0 1,0 1-1,0-1 0,0 0 1,0 1-1,-1-1 0,1 1 1,0-1-1,-1 1 0,1-1 0,-1 1 1,1-1-1,-1 1 0,0 0 1,0-1-1,1 1 0,-1 0 1,-1-1-1,1 1 0,0-1 0,-1 4 1,0 4-26,-1 0 1,0 0 0,-1-1 0,-5 13 0,3-9 57,1 0 1,-4 15 0,8-25-4,-1 1-1,1-1 0,-1 0 0,1 0 1,0 0-1,0 1 0,0-1 1,0 0-1,0 0 0,0 1 1,1-1-1,-1 0 0,1 0 1,-1 0-1,1 1 0,0-1 1,0 0-1,0 0 0,0 0 1,3 3-1,-2-4 6,0 0 0,0 1 0,0-1 0,1 0 0,-1 0 0,0-1 0,1 1 0,-1 0 0,1-1 0,-1 1 0,1-1 0,-1 0 0,1 0 0,-1 0 0,1 0 0,3-1 0,8-1 217,22-7 0,-32 8-187,14-4 141,0-1 1,32-16-1,-42 18-124,0-1-1,0 0 1,-1-1-1,1 1 1,-1-1 0,-1-1-1,1 0 1,5-7-1,1-5-1,0 0 1,-2-1-1,0-1 0,-2 0 1,10-28-1,26-116 75,-41 147-117,16-79-33,-4-1 0,5-151 0,-20 146-739,4 262 781,41 254 0,-36-356 244,25 78-1,-6-56-2402,-29-77 1812,1-1-1,-1 1 1,1-1-1,0 1 0,0-1 1,0 1-1,0-1 1,0 0-1,0 1 1,0-1-1,0 0 1,0 0-1,1 0 1,1 2-1,-15-31-9041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93 7296,'-48'-38'2720,"32"33"-2112,1-3 1632,20 5-1504,8 0 640,14-5-832,20 0 64,18 0-352,9 0-33,-5 4-127,1 4-479,-1 0 191,0 8-5600,5 12 3136,-13 2-1856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28 3392,'-1'-1'114,"1"1"1,-1-1-1,1 0 0,-1 0 1,1 1-1,-1-1 1,0 1-1,0-1 0,1 1 1,-1-1-1,0 1 1,0-1-1,0 1 0,1 0 1,-1-1-1,0 1 1,0 0-1,0 0 0,-1-1 1,-1 1 257,0 0 1,1 0 0,-1 0-1,0 1 1,1-1 0,-1 1-1,-2 0 1,-1 1 116,0 1 0,0-1 0,0 1-1,0 0 1,-7 6 0,7-4-334,0 1 0,0-1-1,1 1 1,0 0 0,0 1-1,0-1 1,1 1 0,0 0-1,0 0 1,1 0 0,0 1-1,0-1 1,-2 12 0,5-18-109,0 0 0,-1 0 0,1 1 0,0-1 0,0 0 0,0 0 0,0 0 0,0 0 0,1 1 0,-1-1 0,0 0 0,0 0 0,1 0 0,-1 0 0,1 0 0,-1 0 0,1 0 0,-1 0 0,1 0 0,1 2 0,-1-3-6,0 0-1,0 1 1,0-1 0,0 0-1,0 0 1,0 0 0,0 0-1,0 0 1,0 0-1,0 0 1,0 0 0,0-1-1,0 1 1,0 0 0,0 0-1,0-1 1,0 1-1,0-1 1,0 1 0,0-1-1,0 1 1,0-1 0,0 0-1,0 0 1,8-5 136,-1-1 0,1 0-1,-2 0 1,1-1 0,-1 1 0,11-17 0,-16 21-155,0 0 1,0-1 0,-1 1-1,1 0 1,-1-1-1,0 0 1,0 1-1,0-1 1,0 1 0,0-6-1,-1 7-28,0 0 0,0 0 1,-1-1-1,1 1 0,-1 0 0,1 0 0,-1 0 1,0 0-1,1 0 0,-1 0 0,0 0 0,-1 0 0,1 0 1,0 0-1,0 0 0,-1 1 0,1-1 0,-4-2 0,3 2-60,-1 0-1,0 0 1,0 1-1,0-1 0,0 1 1,0 0-1,-1 0 0,1 0 1,0 0-1,0 0 1,-1 1-1,1-1 0,-1 1 1,1 0-1,0 0 0,-1 0 1,1 1-1,0-1 1,-1 1-1,1 0 0,0 0 1,0 0-1,-1 0 0,-4 3 1,8-3-114,-1-1 1,0 1-1,0 0 1,1 0-1,-1 0 1,0 0-1,1-1 1,-1 1-1,1 0 1,-1 0-1,1 0 0,0 0 1,-1 0-1,1 1 1,0-1-1,0 0 1,-1 0-1,1 0 1,0 0-1,0 0 1,0 0-1,0 0 1,1 0-1,-1 0 1,0 0-1,1 2 0,0 2-985,1 1-1,1-1 0,5 10 1,15 24-1762,3 0 992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8:59:36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159 101 4384,'-4'-22'1939,"4"18"-1141,-1 0 0,1-1-1,-1 1 1,0-1 0,-1 1 0,-2-6-1,4 9-718,-1 0 0,0 0-1,1 0 1,-1 0 0,0 0 0,0 1-1,1-1 1,-1 0 0,0 1-1,0-1 1,0 0 0,0 1 0,0-1-1,0 1 1,0 0 0,0-1-1,0 1 1,0 0 0,0-1 0,0 1-1,-1 0 1,1 0 0,0 0-1,0 0 1,0 0 0,0 0 0,0 0-1,0 1 1,0-1 0,0 0 0,-2 1-1,-3 1 6,-1 1-1,1-1 0,0 1 1,1 1-1,-1-1 1,0 1-1,1 0 0,0 0 1,0 0-1,-7 9 1,6-7 32,1 1 0,0-1 0,0 1 0,1 0 0,0 0 0,0 1 1,0-1-1,-2 10 0,6-16-100,-1 0 0,1 0 0,0 0 0,0 0 0,-1 0 0,1 1 0,0-1 0,0 0 0,0 0 0,0 0 0,0 0 0,1 0 0,-1 0 0,0 0 0,0 0 0,1 0 0,-1 0 0,1 0 0,-1 0 0,1 0 0,-1 0 0,1 0 0,-1 0 0,2 1 1,0-1 25,0 1 1,0-1-1,-1 0 1,1 0 0,0 0-1,0 0 1,0-1 0,0 1-1,0-1 1,0 1 0,5 0-1,2-1 86,1 1 0,0-2 0,0 1 0,14-4 0,-15 3-41,0-1 0,0-1 0,0 1 0,0-1-1,0-1 1,-1 0 0,0 0 0,0-1 0,12-8 0,-19 12-83,-1 1 0,1-1 0,-1 1 1,1-1-1,0 0 0,-1 1 0,1-1 0,-1 0 0,0 1 0,1-1 1,-1 0-1,0 0 0,1 0 0,-1 1 0,0-1 0,0 0 0,1 0 0,-1 0 1,0 0-1,0 1 0,0-1 0,0 0 0,0 0 0,0 0 0,-1-1 0,0 0-9,0 0 0,0 0 0,0 0 0,0 0 0,0 0-1,0 0 1,-1 0 0,1 1 0,-4-4 0,-2-1-139,0 0 1,-1 1 0,-14-8 0,-36-17-4849,52 28 4336,5 1 379,-1 1-1,0-1 1,1 0 0,-1 0-1,0 1 1,1-1 0,-1-1-1,1 1 1,-3-2 0,3 1-219,0 0 0,0 0 0,0 0 0,0 0 0,1-1 0,-1 1 0,1 0 0,-1-1 0,1 1 0,0-3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20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55 3712,'-40'-13'11047,"45"14"-10510,0-1-302,0 1 0,0-1 0,0 0 0,0 0 0,7-2 0,4 1 136,80-5 546,100-19 0,-175 21-1119,1 1-1,-1 1 0,1 2 1,36 2-1,-56-2-67,1 0 0,-1 1 0,1-1 0,-1 1 1,1 0-1,-1 0 0,1 0 0,-1 0 0,0 0 0,1 0 0,-1 0 0,0 1 0,0-1 0,0 1 0,0 0 0,0 0 1,2 2-1,9 18-2242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50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 4480,'1'0'123,"-1"0"1,1-1-1,-1 1 1,1 0 0,-1-1-1,1 1 1,-1 0-1,1 0 1,-1-1-1,1 1 1,-1 0-1,1 0 1,-1 0-1,1 0 1,0 0-1,-1 0 1,1 0-1,-1 0 1,1 0-1,-1 0 1,1 0 0,0 0-1,-1 0 1,1 0-1,-1 0 1,1 1-1,-1-1 1,1 0-1,-1 0 1,1 1-1,-1-1 1,1 0-1,-1 1 1,1-1-1,-1 1 1,0-1-1,1 0 1,-1 1 0,0-1-1,1 1 1,-1-1-1,1 2 1,0 1 150,1 1 0,-1 0 0,1 0 0,0 7 0,-1-6 41,1 11 88,-1 0 0,0 0 0,-1 0 0,-1 0 0,-5 28 0,2-8 54,0-4-221,-32 258 1986,32-247-1166,2-35-551,0-12-4,0-25 216,5-20-639,2 0 0,2 0 0,2 1 1,2 0-1,21-53 0,-24 77-225,1 1 1,23-40-1,-28 55 27,2 0 0,-1 0 0,1 0 0,0 1 0,0 0 0,1 0 0,0 1 0,0-1 0,1 2 0,11-8 0,-17 12 49,0 0 0,0 0-1,1 0 1,-1 0 0,0 1 0,1-1 0,-1 1-1,0-1 1,1 1 0,-1 0 0,1 0 0,-1 0-1,3 0 1,-3 1 45,-1-1-1,1 0 1,-1 1 0,1 0-1,-1-1 1,1 1-1,-1 0 1,0 0-1,0 0 1,1-1-1,-1 1 1,0 1 0,0-1-1,0 0 1,0 0-1,0 0 1,0 0-1,0 1 1,0-1 0,0 2-1,1 3 34,0-1 1,0 1-1,-1 0 1,0 0-1,0-1 0,-1 1 1,1 0-1,-1 0 0,0 0 1,-1 0-1,0-1 0,0 1 1,0 0-1,0-1 0,-1 1 1,0 0-1,0-1 0,-1 0 1,1 1-1,-1-1 0,-7 9 1,6-8 78,-1 0 1,1 0-1,-2 0 1,1-1-1,0 1 1,-1-1-1,0-1 1,-1 1-1,1-1 1,0 0-1,-1 0 1,0-1-1,0 0 1,0 0-1,-1-1 1,-11 3-1,17-5-115,0 0 0,1 0 1,-1 0-1,1 1 0,-1-1 0,1 1 0,-1-1 1,1 1-1,-1-1 0,1 1 0,-1 0 0,1 0 1,-2 1-1,3-2 21,-1 1-1,1 0 1,-1 0 0,1 0 0,0 0 0,0 0 0,-1 0-1,1 0 1,0 0 0,0 0 0,0 0 0,0 0-1,0 0 1,0 0 0,0 0 0,0 0 0,1 0-1,-1 0 1,0 0 0,0 0 0,1 0 0,-1 0-1,1-1 1,0 3 0,12 22 426,0 1 0,2-2 0,1 0 1,23 28-1,-24-33-361,-2 1 0,21 37-1,-32-52-154,0-1-1,1 0 1,-1 0-1,1 0 1,5 5-1,3-2-3363,-3-4 1532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24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33 2144,'0'0'97,"0"-1"1,0 0-1,0 0 0,0 1 0,-1-1 1,1 0-1,0 0 0,0 1 1,0-1-1,1 0 0,-1 0 0,0 0 1,0 1-1,0-1 0,1 0 1,-1 1-1,0-1 0,0 0 0,1 1 1,-1-1-1,1 0 0,-1 1 1,1-1-1,-1 0 0,1 1 0,-1-1 1,1 1-1,-1-1 0,1 1 1,0-1-1,-1 1 0,1 0 0,1-1 1,5-4 2338,-7 5-2400,0 0 0,0-1 0,0 1 0,0 0 0,0 0 0,0 0 0,0 0 0,0 0 1,1 0-1,-1 0 0,0 0 0,0 0 0,0 0 0,0 0 0,0-1 0,0 1 0,0 0 0,0 0 0,0 0 0,0 0 1,0 0-1,0 0 0,0 0 0,0-1 0,0 1 0,0 0 0,1 0 0,-1 0 0,0 0 0,-1 0 0,1 0 0,0-1 1,0 1-1,0 0 0,0 0 0,0 0 0,0 0 0,0 0 0,0 0 0,0 0 0,0-1 0,0 1 0,0 0 0,0 0 1,0 0-1,0 0 0,0 0 0,0 0 0,-1 0 0,1 0 0,0-1 0,0 1-4,0 1 1,0-1-1,0 0 0,-1 0 1,1 0-1,0 0 0,0 0 1,0 0-1,0 0 0,0 0 1,0 0-1,0 1 0,0-1 0,0 0 1,0 0-1,0 0 0,0 0 1,-1 0-1,1 0 0,0 1 1,0-1-1,0 0 0,0 0 1,0 0-1,0 0 0,0 0 0,0 1 1,0-1-1,0 0 0,0 0 1,1 0-1,-1 0 0,0 0 1,0 0-1,0 1 0,0-1 0,0 0 1,0 0-1,0 0 0,0 0 1,0 0-1,0 0 0,0 0 1,0 0-1,1 1 0,-1-1 1,0 0-1,0 0 0,0 0 0,0 0 1,0 0-1,0 0 0,0 0 1,1 0-1,-2 15 597,-3 24 1,3-28-496,0 0 0,1 0 0,1 17 1,1 3-64,6 281 259,-8-282-253,13 394 844,-3-66 179,-11-276-760,-8 68 305,-9-11-309,17-99-326,2-18-26,4-4 18,-4-16-4,-1 0-1,1 0 1,0 1 0,-1-1 0,1 0 0,-1 0 0,1 3-1,-1-1-9,1-1-1,-1 1 1,1-1-1,0 0 1,2 6-1,3 8 67,-2 1-79,-1 1 0,0-1 0,-1 1 0,-1-1-1,-1 1 1,-4 32 0,-13 106 28,5-26 53,9-106-98,2 38 1,-1 3 22,-13 36 173,10-72-206,-9 86 30,8-72-18,1 54 0,2-28 40,1-45-16,-6 168 70,3-125-94,3-50-25,1 1 0,1 35 0,5 61 230,-3 9-188,0-22-2,-1 76 151,-2-95-369,2-66 279,1 1 1,3 18-1,-1-16-42,1 28-1,9 523 50,-13-480-179,-2 96 256,-3-137-144,4 52 0,0-51 103,-9 65 0,9-114-77,-2 40-60,3 51 0,1-58 24,-2 1 0,-6 58-1,4-86 56,-23 172 134,22-158-206,-8 26 0,1-2 30,-12 70-69,-6 38 154,-10 43 5,8-44-32,22-98-23,-1 108-1,14-74-105,0-16 77,-3-28 15,8 50 0,-2-20 24,-6-48 15,7 36 0,-4-31-87,3 42 0,-1-4 53,12 181 1,-16 2 84,4-20-139,-1 0-89,-2-164 181,-1-39 16,-2 35-1,3 172-256,2-69 247,-6-153-40,7 215 30,2 159 432,-9-303-350,2-13-52,0 30 107,-5-48-196,-7 102 24,-3 17 299,-16 116-254,20-242-49,4-25 20,0 1-1,-1 43 1,7-10-29,-4 90-489,2-96-3651,-2-40-32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27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10 336 2080,'-4'2'217,"-1"0"304,4-6-134,45 4 6648,-38 13-5734,-4-12-1227,0 0 0,-1 0 0,1 0 0,0 0 1,0 0-1,0 0 0,0 0 0,0-1 0,0 1 0,0-1 0,0 1 0,3-1 1,29 1 175,-28-1-179,138 8 137,-97-9-97,-24 0 10,0 1-1,0 1 1,0 0 0,29 7 0,-9 2-73,1-2 0,0-2 0,77 1 0,78 0 318,94-3-92,-238-7-72,386-33 257,-18-21 5,-48-4-276,86-10 94,-304 59-247,0 7 1,188 18-1,-318-11-7,352 16 371,102-18-410,-287-5 72,68 2-42,25 7-46,525 8 59,-512-13-43,-137 3-79,391-2 234,-280-10-146,79 3 73,-149 5-195,-24-1 270,126 4 6,-166-1 85,154-14 139,-225 10-245,62-1 45,78-7 144,-37-8-136,162-27 512,-278 36-568,53-12-80,-43 8 242,112-12 0,71 12-70,-163 15-245,145 20-1,-84-5 125,135 4 34,-250-18-114,9 2-710,-35-3-989,-3 0 453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0 220 736,'6'-7'2804,"-2"4"-2576,-1 0-1,0 0 0,0 0 1,4-7-1,1 0-12,1 0 1,0 0-1,0 1 0,1 0 0,12-9 0,3-2-194,3-2-213,1 1 0,52-29 0,-55 38-229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 1984,'13'-16'896,"10"0"-768,-11 5 64,1 8-128,5-13-32,-1 7 0,4-10-32,2 5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1 255 1984,'0'-8'896,"22"-6"-768,-14 3 544,2 3-384,7-12 96,-1 1-224,2-13-32,4 10-64,-1-13-64,2 9 32,-2-9-32,6 11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2144,'5'-19'992,"33"-5"-864,-23 9 416,1 3-320,-4-11 64,6 7-192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5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0 193 1408,'18'-11'640,"12"-13"-576,-12 4 256,-1 9-192,4-16 96,2 0-128,-6-12 0,4 6-32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6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1 212 3392,'13'-12'1536,"17"-7"-1312,-17 6 288,4 7-320,1-18 192,3 2-224,1-9 64,-1 4-128,-3-8-544,-1 12 224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1568,'3'-3'704,"7"0"-608,-5-2 1024,3 2-640,4-8 224,6-2-416,3-6 32,1 8-192,1-12 64,-3 4-96,-2-5-608,3 5 256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7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4480,'13'0'2016,"0"0"-1728,-9-5 384,4 5-416,5-8 384,5 2-352,4-10-160,-6 5-64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50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16 6560,'-17'-16'3690,"46"44"2770,61 47-5672,212 154-31,-295-223-725,0 0-1,-1 1 1,1 0-1,7 11 1,-12-15-7,0 0 0,0 1 0,-1-1 0,1 1 0,-1-1-1,0 1 1,0 0 0,0-1 0,0 1 0,-1 0 0,0 0 0,0-1 0,0 9 0,-2 2 159,-1 1 0,0-1-1,-1 0 1,-10 25 0,2-13 119,-22 35 0,15-32-189,-1-1 0,-1-2 0,-1 0 0,-2-1 0,-35 29 0,15-18-587,-2-3 0,-70 38-1,40-23-4496,73-46 4554,-29 21-2325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3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70 2144,'-9'-5'5931,"8"5"-5793,-3 0 769,0 0 606,4 0-1498,0 0 0,0 0 0,0 0 0,0 0 0,0 0 0,0 0 0,0 0 0,0 0 0,0 0 0,0 0 0,-1-1 0,1 1 0,0 0 0,0 0 0,0 0 0,0 0 0,0 0 0,0 0 0,0 0 0,0 0 0,0 0 0,0 0 0,0 0 0,0 0 0,0 0 0,0 0 0,-1 0 0,1 0 0,0-1 0,0 1 0,0 0 0,0 0 0,0 0 0,0 0 0,0 0 0,0 0 0,0 0 0,0 0 0,0 0 0,0 0 0,0 0 0,0-1 0,0 1 0,0 0 0,0 0 0,0 0 0,0 0 0,0 0 0,0 0 0,0 0 0,1 0 0,-1 0 0,0 0 0,0 0 0,0-1 0,0 1 0,0 0 0,0 0 0,0 0 0,0 0 0,0 0 0,0 0 0,0 13 419,0 1-1,1-1 0,4 18 1,9 31-376,3-2 1,31 74 0,-24-61 258,18 94 1,-28-101-110,3-1 0,27 65-1,-30-92 21,-12-28-136,1-1 0,1-1 0,-1 1-1,2 0 1,7 12 0,-9-18-56,3 10 109,-6-12-91,4 8 138,-4-9-170,0 0 0,0 0-1,0 0 1,0 1 0,0-1 0,0 0-1,0 0 1,0 0 0,0 0 0,0 0-1,0 1 1,0-1 0,0 0-1,0 0 1,0 0 0,0 0 0,0 0-1,0 1 1,1-1 0,-1 0 0,0 0-1,0 0 1,0 0 0,0 0 0,0 0-1,0 0 1,0 0 0,1 1-1,-1-1 1,0 0 0,0 0 0,0 0-1,0 0 1,0 0 0,1 0 0,-1 0-1,0 0 1,0 0 0,0 0 0,0 0-1,0 0 1,1 0 0,-1 0-1,0 0 1,0 0 0,0 0 0,0 0-1,0 0 1,1 0 0,-1 0 0,0 0-1,0-1 1,0 1 0,0 0-1,0 0 1,0 0 0,1 0 0,-1 0-1,0 0 1,0 0 0,0 0 0,0-1-1,0 1 1,0 0 0,12-32 172,11-58 0,-1 1-49,-8 47-212,1 1 1,2 1-1,35-59 0,71-74-69,-17 27 246,-21 6-37,-36 59-274,-37 58 49,-10 19-93,0 0 0,0 0 1,0 0-1,4-5 0,-17 36-11216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56.60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44 4379 992,'-3'-3'5717,"2"1"-5633,0 0 0,-1 0 0,1 0 0,0 0 0,0 0 0,0 0 0,1 0 0,-1 0 0,0 0 0,1-1 1,-1 1-1,1 0 0,0 0 0,0-1 0,0-3 0,6-39 197,-6 45-280,4-65 244,0 39-190,1-4 123,0-39 0,-8 35-163,1 29-4,2-1 0,-1 1-1,1-1 1,-1 1 0,1-1 0,2-5-1,-1-7-21,1 1-1,-3-34 1,-1 8 157,2-160-252,5 114 367,-7 52-246,-2 0 0,-14-61 0,13 76-81,-6-16-94,8 31 144,1 0 0,-1-1 0,2 1 0,-1-1 0,1 1 0,0-1 0,0 1 0,1-1 0,1-9 0,3-25-27,-1 2 0,-3 33 66,0 0 0,0 0 1,1 0-1,0 0 0,3-12 0,1 1-41,-1 0-1,0 0 1,-2 0 0,1-24-1,1 0 116,0-59-193,0 3 294,2-5-278,6-12 32,-6 33-32,6-75 0,-13 137 174,2 0 1,1 0 0,5-29-1,1 13-43,6-65-1,-3 12-65,-9 74 28,-1 0 1,-1-22-1,0 20 84,2-25 0,-1 34-94,-1 1-1,0-1 0,-1 1 0,-1-11 1,0 10-50,1-1 0,1 1-1,-1 0 1,2-12 0,4-69 37,0-10 10,-3 77 1,-1 0 1,0 0-1,-2 0 1,-1 0-1,0 0 1,-7-23-1,8 39-27,-1 0 0,1 0 0,0 0 0,1 0 0,-1 0 0,1 0-1,0 0 1,1 0 0,1-8 0,-1 11 25,-1 0 0,0 0 1,0 0-1,0 0 0,0 0 0,-1-6 0,1 6 1,-1 0 0,1 0 1,0 0-1,0 0 0,1-6 0,2-4-12,0 3 13,-1 1 0,0-1 1,0 0-1,0-12 0,-2 13-41,1 0-1,4-14 0,2-11 99,-4 5-63,1-34 42,5-34 69,-6 65-180,3-52 42,-5 56 54,0 21-18,0-1 1,-1 1-1,0-1 1,-1 1-1,-2-14 0,1 14 26,2 4-25,-1 1 0,0-1 0,1 1 0,-1-1 0,1 1 0,0-1 0,0 0 1,0 1-1,0-1 0,0-3 0,1-14-208,-1 17 172,-1-1 1,1 1-1,0-1 1,1 1 0,-1 0-1,2-6 1,-1 6 49,1 0 0,-1 1 0,0-1 0,0 0 0,-1 0 0,1-1 1,-1 1-1,1 0 0,-1 0 0,0 0 0,0-4 0,0-1-77,0 0 1,1 0-1,0-1 1,4-12-1,0 1 79,-1-1 1,0 0-1,-2-1 0,0 1 1,-2-1-1,0 1 0,-4-27 1,-2-1 129,4 21-312,-10-43 0,10 66 127,1-1-1,0 1 1,0 0-1,1 0 1,0-1 0,-1 1-1,2 0 1,-1 0-1,1-1 1,2-9-1,-1 8 35,-1 0-1,0-1 0,0 1 0,-1 0 0,0-1 0,0 1 0,-1 0 0,1-1 0,-2 1 1,1 0-1,-3-8 0,4 14-3,-1 0 0,1 0 0,0 0 0,0 0 0,0 0 0,0 0 0,0 0 0,0 0 1,0 0-1,0 0 0,0 0 0,1 0 0,-1 0 0,0 0 0,1 0 0,-1 0 0,1-1 0,10-15 181,-8 13-177,-2-21-1114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7:59.07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65 1248,'5'6'4570,"-5"-6"-4569,0 0-1,0 0 1,0 0-1,0 0 0,0 0 1,-1 0-1,1 0 0,0 0 1,0 0-1,0 0 1,0 0-1,0 1 0,0-1 1,-1 0-1,1 0 0,0 0 1,0 0-1,0 0 1,0 1-1,0-1 0,0 0 1,0 0-1,0 0 0,0 0 1,0 1-1,0-1 0,0 0 1,0 0-1,0 0 1,0 0-1,0 0 0,0 1 1,0-1-1,0 0 0,0 0 1,0 0-1,0 0 1,0 1-1,0-1 0,0 0 1,0 0-1,0 0 0,0 0 1,1 0-1,-1 1 0,0-1 1,0 0-1,0 0 1,0 0-1,0 0 0,0 0 1,1 0-1,-1 0 0,0 0 1,0 1-1,0-1 1,0 0-1,0 0 0,1 0 1,-1 0-1,3 3 276,6 0-111,26 2 171,0-2 0,1-1 0,0-1 0,56-8 0,25 4-5,-99 2-254,0 0 1,0 1-1,19 2 0,-19-1-71,0-1-1,0 0 0,18-4 1,-18 2 36,-1 1 1,0 0 0,28 3-1,-34-1-25,1-1 1,-1 0-1,1 0 0,18-5 0,-14 3-52,21-1 0,51 1 161,-38 0-61,55 4 0,17 6-1,-96-7-1,1 0 0,33-6 0,-51 5-65,13-3 24,-10 2-21,1 0 1,0 0-1,17 2 0,34 5 9,-38 0 92,0-1-1,49 1 0,7-2-31,-61-3-71,34 6 1,-2 0 11,-21-5-11,0-1 0,43-4 0,-47 2 98,-22 1-80,1-1 0,0 1-1,-1-1 1,1 0 0,-1 0 0,1-1 0,6-2-1,-3 0-14,0 1 0,0 1 0,0 0 0,0 0 0,20 0 0,-18 1-21,0 0-1,-1 0 1,1-1-1,16-6 1,-13 4 18,1 0 1,-1 1 0,26-2-1,21-4 131,-26 4-65,-28 5 2,-1-1-1,1-1 1,14-3-1,0-1-157,0 0-1,38-3 1,-38 6 158,-7 2-140,23 1-1,-23 0 210,25-2-1,-2-2 51,-26 1-148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8:01.75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2441 896,'5'-15'2864,"-5"14"-2804,0 0-30,0 1 1,0-1 0,0 1 0,0-1 0,0 0 0,0 1 0,0-1 0,0 1 0,0-1 0,0 1-1,0-1 1,0 0 0,0 1 0,1-1 0,-1 1 0,0-1 0,0 1 0,1-1 0,-1 1 0,0-1 0,1 1-1,-1-1 1,0 1 0,1-1 0,-1 1 0,1 0 0,-1-1 0,1 1 0,-1 0 0,1-1 0,-1 1-1,1 0 1,-1 0 0,2-1 0,0 0 35,-1 0-1,1 0 1,0-1-1,0 1 1,-1-1-1,1 1 1,1-3-1,8-6 174,5 0 34,-7 5-190,0-1-1,0 0 0,8-8 0,91-74 628,-92 73-672,171-156 329,-112 108-290,-2 1 193,-50 42-293,14-15 78,50-61 361,22-13-256,-17 7 112,-33 32-465,-6 6 380,-32 41-110,-3 2-92,1 2 0,36-30 0,-41 38 46,17-19-1,-21 20-109,1 0 0,21-15 0,-18 15 124,0-1 0,16-16-1,-21 18-2,0-1-47,0-1 0,0 0 0,11-20 1,2-2 221,91-110 204,-78 98-288,68-70 1,-47 64-206,93-69 1,-77 66 384,-48 33-166,-2-1 0,37-44 0,-11 11-44,-13 17-39,202-202 726,-128 150-358,-62 55-150,-43 32-394,1 7 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8:06.00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2364 0 1312,'4'8'5509,"-7"-4"-5373,0 0 0,-1-1 0,1 1 0,-1-1-1,1 0 1,-1 0 0,-8 4 0,-11 9 180,-52 42 296,33-28-280,-45 29 397,82-56-706,-13 9 78,-6 3-115,-48 24 1,30-19 43,1 2-1,2 2 0,-38 30 1,42-27-19,-46 47 0,-25 38-101,-13 13 56,101-108 74,-1-2-1,0 0 0,-27 15 1,-65 30 51,61-34-132,-47 31-1,62-32 65,1 1 0,2 2 0,1 1 0,1 1 0,-35 47 0,-49 61 447,96-119-437,-1-1 0,-1-1 0,0-1 0,-42 26 0,-99 55-129,127-77 401,-62 46-1,78-51-271,0 1 0,1 0 0,1 2-1,-21 27 1,9-6 72,-28 42 180,33-49-230,17-24-48,0 1-1,-7 12 0,8-11 58,0 0 0,-1-1 0,0 0 0,0 0 0,-1 0 0,-12 11 0,-3-1 475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8:11.14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14 1056,'9'4'3189,"30"-1"-1738,-28-4-1389,1 0 0,16-4 0,3 0-46,57-3 43,-73 7 19,0 1-1,27 3 1,4 0 9,-42-2-96,-1-1 0,0 1 0,0-1 0,1 1 0,-1 0 0,0 0 0,0 1 0,0-1 0,0 1 0,0-1-1,4 4 1,-4-3 28,0 0-1,0 0 0,1 0 0,-1 0 1,1-1-1,0 0 0,6 2 0,24 0 184,57-2-1,-42-2-86,136-14 0,-93 5 36,-66 7-160,43-2 61,74 8 44,-68 5 139,-5-13-136,-49 3-89,0 0 0,-1 1 0,26 3-1,10 2 144,-34-4-197,29 6-1,-29-2 50,-1-2-1,1 0 1,0-1-1,0-1 1,34-4-1,-44 3 77,1 0 0,0 1 0,-1 0 0,1 1 0,13 3 0,-26-4-82,17 2 51,27-1-1,-28-2 67,26 4 0,-9 0 48,38-1 1,-40-2-156,45 6 0,-31-1 542,76-1 1,-109-4-498,-11 0-64,0 0-1,0 0 1,1 0 0,-1 0-1,0 1 1,0-1-1,0 0 1,1 1 0,-1-1-1,0 1 1,0-1 0,0 1-1,0-1 1,0 1-1,0 0 1,0 0 0,0-1-1,0 1 1,-1 0 0,1 0-1,0 0 1,0 0-1,-1 0 1,1 0 0,0 0-1,-1 0 1,1 0 0,-1 0-1,0 1 1,1-1-1,-1 1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08:29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38 4160,'-17'-22'1856,"17"14"-1600,0 5 480,0-2-832,0 10 32,8 1-640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0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93 1728,'-5'-26'3264,"3"8"-306,2 17-2867,0 1 0,0-1 1,0 1-1,-1-1 0,1 0 0,0 1 0,0-1 0,0 1 0,-1-1 0,1 1 0,0-1 1,-1 1-1,1-1 0,0 1 0,-1-1 0,1 1 0,-1 0 0,1-1 0,0 1 1,-1 0-1,1-1 0,-1 1 0,1 0 0,-1-1 0,1 1 0,-2 0 0,2 0-47,-1 0-1,1 1 0,-1-1 0,1 1 1,-1-1-1,1 0 0,0 1 1,-1-1-1,1 1 0,0-1 0,0 1 1,-1-1-1,1 1 0,0 0 0,0-1 1,0 1-1,-1-1 0,1 1 1,0-1-1,0 2 0,-2 14 488,20 250 2444,-11-191-2734,14 117 581,-3-69 148,-17-118-1069,1 6 945,-1-19-452,-2-1-1296,0-1 0,-5-18 0,4 19 522,0-1 1,-2-18-1,-4-163-1271,6 163 1585,-3-21 309,-2 1-1,-3 0 1,-23-73 0,29 110-49,-1-4 318,0 0 1,1 0-1,0 0 1,1 0-1,-1-24 1,4 38-467,0-1 0,0 1-1,0 0 1,-1 0 0,1-1 0,0 1 0,-1 0 0,1 0 0,-1-1-1,1 1 1,-1 0 0,0 0 0,1 0 0,-3-2 0,3 3-47,0 0 0,0 0 1,0 0-1,0 0 0,0 0 1,0 0-1,0 0 0,0 0 1,0 0-1,0 0 1,0-1-1,0 1 0,0 0 1,0 0-1,0 0 0,0 0 1,0 0-1,0 0 0,0 0 1,0 0-1,0 0 0,0-1 1,0 1-1,0 0 0,0 0 1,0 0-1,0 0 0,0 0 1,0 0-1,0 0 0,0 0 1,0 0-1,0-1 0,0 1 1,0 0-1,0 0 0,0 0 1,0 0-1,0 0 0,0 0 1,0 0-1,0 0 0,0 0 1,1 0-1,-1 0 0,0 0 1,0 0-1,0 0 0,0 0 1,0-1-1,0 1 0,0 0 1,0 0-1,0 0 0,1 0 1,-1 0-1,0 0 0,0 0 1,0 0-1,0 0 0,0 0 1,0 0-1,0 0 0,0 1 1,0-1-1,1 0 0,-1 0 1,0 0-1,14 0 63,22 5 62,-35-5-126,21 5 44,-1 1 0,25 10 0,22 6-29,-34-13-52,0 2 0,-1 1 0,0 1 0,-1 2 0,34 21-1,-54-27 50,0 0-1,-1 1 1,0 0-1,-1 0 1,0 1 0,0 1-1,-1 0 1,0 0-1,-1 0 1,-1 1-1,12 28 1,-14-29 82,0 1 0,-1 0 1,-1 0-1,0 0 1,-1 1-1,0-1 0,-1 1 1,-1-1-1,0 1 1,0 0-1,-2-1 1,0 1-1,-4 16 0,2-20-4,1 0-1,-2-1 1,1 0-1,-1 0 1,-1 0-1,0 0 1,0-1-1,0 0 1,-1-1-1,0 1 1,-1-1-1,-15 11 1,-3 0 112,-1-2 1,-53 24-1,56-30-193,-2-1 0,1 0 0,-1-2 0,-1-1 1,1-2-1,-1 0 0,0-1 0,-36-2 0,54-2-186,3 1-195,-1-1 0,1 1-1,-9 1 1,14-1 186,1 0 1,-1 0-1,0 0 1,1 0-1,-1 1 1,0-1-1,1 0 0,-1 0 1,0 0-1,1 0 1,-1 1-1,1-1 1,-1 0-1,0 1 1,1-1-1,-1 0 0,1 1 1,-1-1-1,1 1 1,-1-1-1,1 1 1,0-1-1,-1 1 1,1-1-1,-1 1 0,1 0 1,0-1-1,-1 1 1,1-1-1,0 1 1,0 0-1,0-1 1,0 1-1,-1 0 0,1-1 1,0 1-1,0 0 1,0-1-1,0 2 1,4 13-2197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08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526 31 3072,'1'0'137,"-1"-1"0,2 0 686,-2 0-686,0 1 0,1 0 0,-1-1 0,0 1 0,0 0 1,0-1-1,1 1 0,-1 0 0,0-1 0,0 1 0,0-1 0,0 1 0,0-1 1,0 1-1,0 0 0,0-1 0,0 1 0,0-1 0,0 1 0,0 0 0,0-1 0,0 1 1,0-1-1,0 1 0,-1 0 0,1-1 0,0 1 0,0-1 0,0 1 0,-1 0 1,1-1-1,0 1 137,-1-1-137,-1 0 98,0-1-1,-1 1 1,1 0 0,0 0 0,0 0-1,-1 1 1,1-1 0,-4 0-1,-8-1 146,-27-2 0,13 6-162,1 1 1,-52 11 0,63-10-129,0 0 0,0 1 0,0 1 0,1 0 1,0 1-1,0 1 0,0 1 0,1 0 0,1 0 1,0 1-1,0 1 0,1 0 0,0 1 0,1 0 1,0 1-1,1 0 0,0 1 0,1 0 0,1 1 1,0-1-1,1 1 0,-8 28 0,9-22 57,0 1-1,2-1 0,0 1 1,0 43-1,4-56-65,0 0 0,1 0 0,0 0 0,1 0 0,0-1 0,0 1 0,1-1 0,0 1 0,0-1 0,1 0 0,0 0 0,0 0 0,1 0 0,11 12 0,-4-8 45,1 0 0,1-1 0,0-1 0,0 0 1,1-1-1,0-1 0,25 10 0,-6-5 57,0-1-1,58 11 1,-88-23-168,18 5 19,0-1 0,34 0 0,-30-4-114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09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73 2560,'-15'-10'832,"15"10"-812,-1 0 0,1-1 1,0 1-1,-1 0 0,1-1 0,0 1 1,-1 0-1,1-1 0,0 1 0,0-1 1,0 1-1,-1 0 0,1-1 0,0 1 1,0-1-1,0 1 0,0 0 0,0-1 1,0 1-1,0-1 0,0 1 0,0-1 1,0 1-1,0-1 0,0 1 0,0-1 1,0 0 136,0-3 515,-1 1 1,0 0 0,0 0-1,0 0 1,-1 0-1,1 0 1,-1 0-1,-4-5 1,5 6-489,0 1-1,0 0 1,0-1-1,0 1 1,0 0-1,-1 0 1,1 0 0,0 0-1,-1 0 1,1 0-1,-1 0 1,0 1-1,1-1 1,-1 0 0,1 1-1,-1-1 1,0 1-1,-2-1 1,3 2-146,1-1 1,-1 1-1,1-1 0,-1 1 1,1-1-1,-1 1 0,1-1 1,0 1-1,-1 0 0,1-1 1,0 1-1,-1-1 0,1 1 1,0 0-1,0-1 0,-1 1 1,1 0-1,0-1 0,0 1 1,0 1-1,-3 18 195,3-19-183,-1 21 55,1-1 0,0 1 0,7 33 0,-4-30-34,11 79 353,48 180 0,-57-265-253,-1-8 11,0 0 1,-1 0-1,-1 1 1,0-1 0,0 1-1,-1 0 1,-1 13-1,0-24-134,0 0 0,0-1-1,0 1 1,0 0 0,-1 0-1,1-1 1,0 1 0,-1 0-1,1 0 1,0-1 0,-1 1-1,1-1 1,-1 1 0,1 0-1,-1-1 1,1 1 0,-1-1-1,1 1 1,-1-1 0,0 1-1,1-1 1,-2 1 0,0 0 6,0-1 1,0 1-1,0-1 0,0 1 1,1-1-1,-1 0 0,0 0 1,0 0-1,-2 0 0,-7-1 3,1-1 0,-18-5 0,18 5-70,-83-19 59,-74-20-711,165 41 499,0-1 0,0 0 0,0 0 0,1 1 0,-1-1 0,0 0 0,0 0 0,1-1 0,-1 1 0,0 0 0,1-1 0,-1 1 0,1-1 0,-2-1 0,3 2-25,-1 0 1,1 0 0,0 0-1,-1 0 1,1 0-1,0 0 1,0-1 0,0 1-1,0 0 1,0 0 0,0 0-1,0 0 1,0 0 0,0 0-1,0 0 1,1-1 0,-1 1-1,1 0 1,-1 0-1,0 0 1,1 0 0,0 0-1,-1 0 1,1 1 0,0-2-1,11-11-1643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6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7 6400,'0'-1'83,"0"1"0,-1 0 0,1 0 1,0-1-1,0 1 0,0 0 0,0 0 0,0-1 1,0 1-1,0 0 0,0 0 0,-1-1 1,1 1-1,0 0 0,0 0 0,0 0 0,-1-1 1,1 1-1,0 0 0,0 0 0,0 0 0,-1 0 1,1-1-1,0 1 0,0 0 0,-1 0 1,1 0-1,0 0 0,0 0 0,-1 0 0,1 0 1,0 0-1,-1 0 0,1 0 0,0 0 0,0 0 1,-1 0-1,1 0 0,-14 2-246,11-1 617,-21 3 1622,-45 15 0,53-14-1780,-60 21 311,67-22-549,1 0 0,-1 1 0,0-1 0,1 2 0,0-1 0,-10 10 0,17-14-45,-1 1 1,1-1 0,-1 1-1,1 0 1,0 0 0,-1 0-1,1-1 1,0 1 0,0 0-1,1 0 1,-1 0-1,0 1 1,1-1 0,-1 0-1,1 0 1,0 0 0,-1 0-1,1 1 1,0-1 0,0 0-1,1 0 1,-1 0-1,0 0 1,1 1 0,-1-1-1,1 0 1,0 0 0,0 0-1,0 0 1,0 0 0,0 0-1,2 3 1,5 4 10,-1 0 0,1 0 0,1-1-1,17 14 1,-14-11-86,8 5 266,-2 1 0,0 1 0,-1 1 0,-1 0 0,0 2 1,14 24-1,-28-42-140,-1-1 0,1 1 0,-1 0 0,0 0 0,0 0 0,0-1 0,0 1 0,0 0 0,-1 0 0,1 1 0,-1-1 0,0 0 0,0 0 0,0 0 0,0 0 0,0 0 0,-1 0 0,0 0 0,1 0 0,-1 0 0,0 0 0,0 0 0,-1-1 0,1 1 0,-2 3 0,-4 1 64,0 0 1,0 0 0,0-1-1,-1 0 1,0 0 0,0-1-1,0 0 1,-1-1 0,-14 7-1,-6 0 77,-51 12 0,49-15-268,15-3-126,0-1-1,0 0 1,-1-2-1,1 0 0,-26 0 1,40-2 109,0 0-168,0 0 1,1 0-1,-1 0 1,1 0-1,-1 0 1,1 0-1,-1-1 1,0 1-1,1-1 1,-1 1-1,1-1 0,0 0 1,-1 1-1,1-1 1,-1 0-1,-1-1 1,1-6-1806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52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57 2816,'2'-13'1472,"-2"12"-1323,0 0 0,0 0 0,1 0 0,-1 0 0,0 1 0,0-1 0,0 0 0,0 0 0,0 0 0,0 0 0,0 0 0,0 0 0,0 0 0,-1 0 0,1 0 1,0 0-1,-1 0 0,1 0 0,0 0 0,-1 1 0,1-1 0,-1 0 0,1 0 0,-1 0 0,0 1 0,1-1 0,-1 0 0,0 1 0,1-1 0,-1 1 0,0-1 0,0 1 0,0-1 0,-1 0 0,-4-2-12,-1 1 1,1 0 0,-1 0 0,1 0 0,-1 1-1,0 0 1,0 0 0,0 0 0,0 1-1,-12 2 1,0 0 207,1 1-1,-33 10 1,37-8-218,0 0 0,1 1 0,0 0-1,0 1 1,1 0 0,0 2 0,0-1 0,0 1 0,1 1 0,-10 11-1,9-7-63,1 0-1,0 0 0,2 1 0,-1 0 1,2 0-1,0 1 0,-10 31 0,15-38-17,0-1 1,1 0-1,1 1 0,0-1 0,0 1 0,0-1 0,2 14 1,-1-18-6,1 0 0,-1 0 0,1 0 0,0 0 0,1 0 0,-1-1 0,1 1 0,-1 0 0,1-1 0,0 1 0,0-1 0,1 0 0,-1 0 1,1 0-1,0 0 0,-1 0 0,8 5 0,-2-3 56,1 0 1,-1-1 0,1 0-1,1 0 1,-1-1-1,0 0 1,1 0-1,0-1 1,-1-1 0,18 1-1,2-1 37,0-2 0,41-5 0,-45 1-55,-1 0 1,1-2-1,-1 0 0,0-2 0,-1-1 0,43-24 1,-18 4 34,87-72-1,-102 75-141,35-39 0,-67 65 8,0 0-1,0 0 1,0-1 0,0 1 0,-1 0-1,1 0 1,0-1 0,-1 1 0,1-1-1,-1 1 1,1 0 0,-1-1 0,0 1-1,1-3 1,-1 3 12,0 1 0,0 0 0,0 0 0,0 0 0,0-1 0,-1 1 0,1 0 0,0 0 0,0-1 0,0 1 0,0 0 0,0 0 0,0 0 0,0-1 0,-1 1 0,1 0 0,0 0 0,0 0 0,0 0 0,0-1 0,-1 1 0,1 0 0,0 0 0,0 0 0,0 0 0,-1 0 0,1 0 0,0 0 0,0 0 0,-1-1 0,0 1-14,0 0 0,0 1 0,0-1 0,0 0-1,0 0 1,0 0 0,0 1 0,0-1 0,0 0 0,0 1 0,-1 0 0,-7 5 25,1-1 0,0 1 0,0 1-1,1-1 1,0 1 0,0 0 0,-7 11-1,2-1 64,0 1 0,-13 26-1,18-30 9,0 0 0,1 1 0,1-1 0,0 2 0,1-1-1,1 0 1,0 1 0,-1 23 0,4-38-40,0 1 0,0-1 0,0 0 0,0 1 1,0-1-1,1 1 0,-1-1 0,0 1 0,1-1 0,-1 0 0,1 1 0,-1-1 0,1 0 0,0 1 0,0-1 0,-1 0 0,1 0 1,0 0-1,0 0 0,0 0 0,0 0 0,0 0 0,1 0 0,0 1 0,0-2 9,-1 1 0,1-1 0,0 1 0,-1-1 0,1 0 0,-1 0 0,1 0-1,-1 1 1,1-2 0,0 1 0,-1 0 0,1 0 0,-1 0 0,1-1 0,-1 1 0,1-1 0,-1 1 0,1-1 0,-1 0 0,1 0 0,1-1-1,4-3 42,0-1-1,0 1 1,-1-2-1,0 1 0,0-1 1,0 1-1,-1-2 0,6-10 1,-1 0-55,0-1 1,9-27-1,-8 15-29,-3 12-221,-1 0 0,7-35 0,-14 44-91,-3 10-284,-6 15-18,3 2 441,1 0 0,-6 32 0,6-21 147,1-8 168,1 0 0,-1 24 0,4-36-28,0-1-1,0 0 0,1 1 1,0-1-1,0 0 0,1 0 0,0 1 1,0-1-1,5 9 0,-6-14-69,0 0 0,1 0-1,-1 0 1,0 0 0,1 0-1,0 0 1,-1-1-1,1 1 1,0-1 0,0 1-1,0-1 1,0 0 0,0 0-1,0 0 1,0 0 0,0 0-1,3 1 1,-2-1 7,1-1 0,0 1 1,0-1-1,0 0 0,0 0 1,0 0-1,0 0 0,0-1 0,5-1 1,3-1 32,0-1 0,-1-1 1,1 0-1,-1-1 1,15-9-1,3-6-36,-1-2 1,28-27-1,-4 2-258,-51 47 174,0 0 0,0 0 0,1 0 0,-1 0 0,0 0 0,1 0 0,-1 0 0,0 0 0,1 1 0,-1-1 0,1 1 0,-1-1 0,1 1 0,0-1 0,-1 1 0,1 0 0,2 0 0,-3 0 19,-1 0-1,1 0 0,-1 1 1,0-1-1,1 0 0,-1 0 1,1 0-1,-1 1 0,0-1 0,1 0 1,-1 1-1,0-1 0,1 0 1,-1 1-1,0-1 0,0 0 1,1 1-1,-1-1 0,0 1 1,0-1-1,0 0 0,1 2 1,-1-1 0,0 1 0,1 0 0,-1 0 0,0-1 0,0 1 0,0 0 0,-1 0 0,1-1 0,-1 3 0,-3 14-71,-2 0 0,-10 21-1,8-20 232,-8 29 0,16-48-122,-1 1 0,1 0 1,0 0-1,0 0 0,0 0 0,-1 0 0,1 0 0,0-1 0,0 1 1,0 0-1,0 0 0,0 0 0,1 0 0,-1 0 0,0 0 0,0 0 1,0-1-1,1 1 0,-1 0 0,1 0 0,-1 0 0,1-1 0,-1 1 0,2 1 1,-2-1 7,1-1 0,0 1 0,0-1 0,0 0 0,1 1 0,-1-1 0,0 0 0,0 0 0,0 0 1,0 1-1,0-1 0,0 0 0,0-1 0,0 1 0,0 0 0,0 0 0,2-1 0,2 0 54,1-1 0,-1 0 1,0 0-1,1 0 0,-1-1 0,8-5 0,14-15 84,-19 15-223,1 1 0,0-1 0,1 2 0,-1-1 0,17-7-1,-24 13 48,1 0-1,0 0 1,0 1-1,0-1 0,0 0 1,0 1-1,0 0 0,0 0 1,-1 0-1,1 0 0,0 0 1,0 1-1,0-1 0,0 1 1,0-1-1,0 1 1,-1 0-1,1 1 0,0-1 1,0 0-1,-1 1 0,1-1 1,-1 1-1,0 0 0,1 0 1,2 3-1,5 5 147,-2 1-1,16 22 0,-18-24-74,0 0 0,0 0 0,1-1 0,0 0-1,0-1 1,14 12 0,-13-14-61,-1 0 0,2-1-1,-1 0 1,0 0 0,1-1 0,13 3-1,-9-3-1984,26 2-1,0-4-547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0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80 6304,'-25'-7'2032,"24"7"-1972,1 0 0,-1 0 0,1 0 0,0 0 0,-1 0 0,1 0 1,0 0-1,-1 0 0,1 0 0,0-1 0,-1 1 0,1 0 0,0 0 0,-1-1 0,1 1 1,0 0-1,-1 0 0,1-1 0,0 1 0,0 0 0,-1-1 0,1 1 0,0 0 0,0-1 1,0 1-1,-1 0 0,1-1 0,0 1 0,0-1 0,0 1 31,0-1 1,0 1-1,0 0 1,0 0-1,0-1 0,1 1 1,-1 0-1,0 0 0,0-1 1,0 1-1,0 0 1,1 0-1,-1-1 92,0 1-92,0 0 0,1 0 1,-1-1-1,0 1 1,0 0-1,1 0 0,-1 0 1,0 0-1,0 0 0,1 0 1,-1 0-1,0-1 1,1 1-1,113-19 4165,-31 4-3581,125-7-1,-162 20-790,67 1 127,-91 2-657,0 1 0,0 0 1,23 7-1,-24-2-436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30 5472,'-25'10'1760,"14"-2"-1051,2-1-634,-32 29 1799,35-31-1446,1 0 0,1 1 0,-1-1 0,1 1 0,-6 9 0,9-13-376,1-1-1,-1 0 1,1 0-1,-1 0 0,1 1 1,0-1-1,0 0 1,0 0-1,-1 1 1,1-1-1,0 0 0,0 0 1,1 1-1,-1-1 1,0 0-1,0 0 0,1 1 1,-1-1-1,0 0 1,1 0-1,0 0 1,-1 0-1,1 1 0,-1-1 1,1 0-1,0 0 1,0 0-1,0 0 1,0-1-1,0 1 0,-1 0 1,1 0-1,1 0 1,-1-1-1,0 1 1,1 0-1,3 2 79,0-1-1,0 0 1,0 0 0,1-1-1,-1 1 1,10 0 0,-5 0-8,1-1 0,0-1 0,0 0 0,0 0 0,-1-1 0,1-1 0,0 0-1,-1 0 1,1-1 0,-1 0 0,0-1 0,0 0 0,0-1 0,11-6 0,-18 9-110,-1 0-1,1-1 1,-1 1 0,0-1-1,0 1 1,0-1-1,0 1 1,0-1 0,-1 0-1,1 0 1,-1 0-1,0 0 1,0 0 0,0 0-1,0 0 1,-1-1-1,1 1 1,-1 0 0,0 0-1,1-1 1,-2 1-1,1 0 1,0 0 0,-1-1-1,1 1 1,-1 0-1,-1-4 1,1 3-58,-1 1 0,1-1 0,0 0 0,-1 1 1,0-1-1,0 1 0,0 0 0,0 0 0,-1 0 0,1 0 0,-1 0 0,0 0 0,0 0 1,0 1-1,0 0 0,0-1 0,-1 1 0,1 0 0,0 1 0,-1-1 0,0 1 0,-5-2 1,-3 1-423,0 1 0,0 1 0,0 0 0,0 0 1,0 1-1,-18 4 0,16-2-881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0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3 6464,'-4'-1'295,"0"0"0,1 1 0,-1 0 0,0 0 0,1 0 0,-1 0 1,1 1-1,-1-1 0,0 1 0,1 0 0,-4 1 0,3-1-51,1 0-1,0 1 1,-1-1 0,1 1 0,0 0-1,-6 4 1,-3 2 301,-2 1 46,-6 4-13,0 1 0,-32 28 0,43-33-538,1 0 0,0 0-1,0 1 1,1 0 0,0 1 0,-6 13 0,11-20-26,1-1 0,-1 1 0,1 0 0,0-1 0,1 1 0,-1 0 0,0-1 0,1 1 0,0 0 0,0 0 0,0 0 0,1-1 0,-1 1 0,1 0 0,0-1 0,0 1 0,0 0 0,0-1 0,1 1 0,-1-1 0,1 1 0,0-1 0,0 0 0,3 3 0,4 4 25,1 0-1,0-1 0,1 0 1,0-1-1,0 0 1,1-1-1,0 0 1,14 5-1,20 13 166,-22-12 147,-16-9-231,-1 0 1,1 0-1,-1 1 1,0 0-1,0 0 1,8 9-1,-14-13-102,-1-1 0,1 1 0,-1-1 0,1 1 1,-1 0-1,1-1 0,-1 1 0,0 0 0,1 0 0,-1-1 0,0 1 0,1 0 0,-1 0 0,0-1 0,0 1 0,0 0 1,0 0-1,0 0 0,0 0 0,0-1 0,0 2 0,0-1 3,0-1 0,-1 1-1,1 0 1,-1-1 0,1 1 0,-1-1 0,1 1 0,-1-1 0,1 1-1,-1-1 1,1 1 0,-1-1 0,0 1 0,1-1 0,-1 0-1,0 1 1,1-1 0,-2 0 0,-3 2 51,0-1 0,0 0 0,0-1 0,0 1 1,-6-1-1,-128-7-302,47-1-3645,50 4 39,28 4 2044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4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56 173 3328,'-1'3'2601,"1"-3"-2554,4 6 752,6 5 95,-7-10-762,-1 1-1,0-1 1,0 0-1,1 0 0,-1 0 1,1 0-1,-1 0 1,1-1-1,0 1 1,-1-1-1,1 1 1,-1-1-1,1 0 1,0 0-1,-1 0 1,1 0-1,0-1 1,-1 1-1,1-1 0,3-1 1,2 0-13,0-1 1,-1 0-1,1 0 1,-1-1-1,11-6 0,-12 6-55,-1 0-1,0-1 1,1 1-1,-1-1 0,-1 0 1,1 0-1,-1-1 1,0 1-1,0-1 1,4-10-1,-6 13-41,-1-1 1,0 1-1,1-1 1,-2 1-1,1-1 0,0 0 1,-1 1-1,0-1 1,0 0-1,0 1 0,0-1 1,0 0-1,-1 0 1,1 1-1,-1-1 0,0 1 1,-1-1-1,1 0 0,0 1 1,-4-5-1,3 5-47,1 1 0,-1 0 0,0 0 0,0 0 0,0 0 0,0 0 0,0 0 0,-1 0 0,1 1 0,-1-1 0,1 1 0,-1 0-1,1 0 1,-1 0 0,0 0 0,1 0 0,-1 0 0,0 1 0,0-1 0,0 1 0,1 0 0,-1 0 0,0 0 0,0 0 0,0 1 0,0-1 0,-4 2 0,0 0 14,0 0 1,0 0 0,0 0-1,0 1 1,1 0-1,-1 1 1,1-1 0,0 1-1,-9 8 1,5-3 79,2 0 0,0 0-1,0 1 1,0 0 0,1 1 0,-7 13 0,11-17 3,-1 1 0,1-1 1,1 0-1,-1 1 0,1-1 0,1 1 1,-1 0-1,1 0 0,1 0 1,-1 0-1,2 9 0,0-14-21,0 1 0,0 0 0,0-1 0,0 1 0,1 0 0,0-1 0,-1 0 0,1 1-1,1-1 1,-1 0 0,0 0 0,1 0 0,-1 0 0,1 0 0,0-1 0,0 1 0,0-1 0,0 0 0,1 0-1,-1 0 1,1 0 0,6 2 0,-2-1 48,-1-1-1,1 1 0,0-2 1,0 1-1,0-1 0,0 0 1,1-1-1,-1 1 1,15-3-1,-6 0 33,-12 2-132,0-1 1,0 1 0,0-1-1,0-1 1,0 1-1,7-3 1,17-4-7429,-13 4 5829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35 174 3712,'0'0'80,"-1"0"1,1 0 0,0 0-1,-1 1 1,1-1-1,0 0 1,-1 0 0,1 1-1,0-1 1,0 0-1,-1 1 1,1-1 0,0 0-1,0 1 1,0-1-1,-1 0 1,1 1-1,0-1 1,0 0 0,0 1-1,0-1 1,0 1-1,0-1 1,0 1 0,-3 14 304,2-10 201,-1 15 521,1 35-1,1-12-140,-18 265 1754,16-272-2471,1-18 230,0-1-1,1 0 0,1 1 0,4 27 0,-5-51-281,-1-1 1,1 1-1,0 0 1,0-1-1,1 1 1,2-9-1,0-5-70,3-36 35,10-65-68,9-41-265,-21 139 142,23-126-160,-23 131 130,3-10-101,11-33 0,-15 53 72,1-1 0,0 1-1,0 0 1,1 0 0,0 1-1,0-1 1,1 1 0,7-8 0,-12 14 73,0 0 1,0 0 0,0 0 0,0 1-1,0-1 1,0 0 0,0 1-1,0-1 1,0 1 0,0-1 0,0 1-1,0-1 1,1 1 0,-1 0 0,0 0-1,0-1 1,0 1 0,1 0 0,-1 0-1,0 0 1,0 0 0,0 0 0,1 1-1,-1-1 1,0 0 0,0 1 0,0-1-1,0 0 1,1 1 0,-1 0 0,0-1-1,0 1 1,0-1 0,0 1 0,0 0-1,0 0 1,1 1 0,1 2 17,1 0 0,-1 0 1,0 0-1,-1 1 0,1-1 1,-1 1-1,1-1 0,0 7 1,1 0 87,-2 0 0,1 0 0,-2 1 0,1 0 0,-2-1 1,0 1-1,0-1 0,-1 1 0,0 0 0,-4 16 0,1-13 47,0-1 0,-1 1 0,0-1 0,-1-1 0,-1 1 0,0-1 0,-17 22 0,17-24 151,-2-1 0,1-1-1,-12 10 1,18-17-280,0 0 1,-1 0-1,1 0 0,-1-1 1,0 1-1,1-1 1,-1 0-1,0 1 0,0-1 1,0-1-1,0 1 1,0 0-1,0-1 0,0 1 1,0-1-1,0 0 1,0 0-1,-4-1 0,6 1-202,0 0-1,0 0 0,0 0 0,0-1 0,0 1 1,1 0-1,-1-1 0,0 1 0,0-1 0,0 1 0,1-1 1,-1 1-1,0-1 0,1 1 0,-1-1 0,0 0 0,1 1 1,-1-1-1,1 0 0,-1 0 0,1 1 0,-1-1 1,1 0-1,0 0 0,-1 0 0,1 0 0,0 1 0,0-1 1,0 0-1,-1 0 0,1 0 0,0 0 0,0 0 0,0-1 1,4-2-1407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45 4320,'-1'-4'203,"1"-3"238,-1 0-1,0 1 0,0-1 1,-5-7 1999,6 14-2410,-3 13 825,-1 22-409,3-25-60,-22 150 1297,9-79-1222,-1 26 347,-2 154 0,17-255-608,0-1 0,0 1-1,0 0 1,1 0 0,0-1-1,0 1 1,1 0 0,3 9 0,-5-14-172,0-1 1,0 1-1,1 0 1,-1-1 0,0 1-1,1-1 1,-1 1 0,0-1-1,1 1 1,-1-1 0,1 1-1,-1-1 1,1 1 0,-1-1-1,1 1 1,-1-1 0,1 0-1,-1 1 1,1-1-1,0 0 1,-1 0 0,1 1-1,0-1 1,-1 0 0,1 0-1,0 0 1,-1 0 0,1 0-1,0 0 1,-1 0 0,1 0-1,0 0 1,-1 0 0,1 0-1,-1 0 1,1 0-1,0-1 1,-1 1 0,1 0-1,0-1 1,-1 1 0,1 0-1,0-1 1,1-1-2,1 0 0,-1 0 0,1 0 1,-1-1-1,0 1 0,3-5 0,30-52 3,-25 40-337,1 1 0,27-34 0,-37 51 263,-1 0-1,1 0 0,0 0 0,0 0 0,-1 0 0,1 1 0,0-1 0,0 0 0,0 1 0,0-1 0,0 0 0,0 1 0,0-1 0,0 1 0,1 0 0,-1-1 0,0 1 0,0 0 0,0 0 1,0 0-1,0-1 0,3 2 0,-3-1 21,0 1 0,0-1 0,0 1 0,0-1 0,0 1 1,1 0-1,-1 0 0,-1 0 0,1-1 0,0 1 0,0 0 0,0 0 1,0 0-1,-1 0 0,1 1 0,0-1 0,0 1 0,2 7 75,1-1-1,-2 1 1,1 0-1,1 11 1,-4-20-46,4 31 386,-2 0 0,-1 0 0,-1 0 1,-2-1-1,-7 44 0,7-66-306,1 0-1717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6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26 4064,'-2'-16'1307,"1"15"-1216,1 1 1,0-1 0,-1 0 0,1 1-1,-1-1 1,1 1 0,-1-1 0,1 1 0,-1-1-1,1 1 1,-1-1 0,1 1 0,-1 0 0,1-1-1,-1 1 1,0 0 0,1-1 0,-1 1 0,0 0-1,1 0 1,-1 0 0,0 0 0,1-1 0,-1 1-1,0 0 1,0 0 0,1 0 0,-1 0 0,0 1-1,1-1 1,-1 0 0,-1 0 0,-20 4 370,0 1 1,1 1 0,0 1-1,0 1 1,0 1 0,1 0-1,0 2 1,1 0 0,0 1-1,1 1 1,-23 22 0,37-32-451,1 0 0,0 0 0,0 0 0,1 1 0,-1-1 0,1 1 1,-1 0-1,-1 5 0,3-7-3,1 0 1,-1 0-1,1 1 1,-1-1-1,1 0 1,0 0-1,0 0 1,0 0-1,0 0 1,1 0-1,-1 0 1,0 0-1,1 1 0,-1-1 1,1 0-1,0 0 1,0-1-1,0 1 1,1 2-1,5 6-27,0-1-1,1 0 1,0 0 0,0-1-1,1 0 1,0 0-1,13 7 1,-9-6 18,-1 1-1,0 0 0,13 15 1,-23-24 33,-1 0 1,0 0-1,0 0 1,0 1-1,-1-1 0,1 0 1,0 0-1,0 1 0,-1-1 1,1 1-1,-1-1 1,1 0-1,-1 1 0,1-1 1,-1 1-1,0-1 1,0 1-1,0-1 0,0 1 1,0-1-1,0 1 1,0-1-1,0 1 0,-1-1 1,1 1-1,0-1 1,-1 1-1,1-1 0,-1 0 1,0 1-1,0-1 1,1 0-1,-1 1 0,0-1 1,0 0-1,0 0 1,0 0-1,0 0 0,0 0 1,-1 0-1,1 0 1,0 0-1,-2 1 0,-5 2 128,0 0-1,0 0 1,0-1-1,0 0 0,-15 4 1,14-5-177,-66 14 812,64-14-1505,1-1 1,0 0-1,-1-1 1,-19-2-1,50-15-6533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6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63 5632,'-10'-7'1834,"10"7"-1819,-1 0-1,1 0 0,0 0 0,0 0 0,0 0 1,0 0-1,0 0 0,0 0 0,0 0 0,0 0 0,0 0 1,-1 0-1,1 0 0,0 0 0,0 0 0,0-1 1,0 1-1,0 0 0,0 0 0,0 0 0,0 0 1,-1 0-1,1 1 0,0-1 0,0 0 0,0 0 0,0 0 1,0 0-1,0 0 0,0 0 0,0 0 0,-1 0 1,1 0-1,0 0 0,0 0 0,0 0 0,0 0 1,0 0-1,0 0 0,0 0 0,0 0 0,0 1 0,0-1 1,0 0-1,0 0 0,-1 0 0,1 0 0,0 0 1,0 0-1,-7 9 714,0 1 0,0-1 0,1 1 0,-8 17 0,11-20-565,0-1 0,1 0 0,0 1 0,0-1 0,0 1-1,1 0 1,0 0 0,1-1 0,-1 15 0,2-18-122,-1 0 0,1 0 0,0 0 0,0 0 0,0 0 1,0 0-1,0 0 0,1 0 0,-1 0 0,1 0 0,0 0 0,0-1 0,0 1 0,0-1 1,4 4-1,-2-3 24,0 0 0,1 0 0,-1 0 0,1-1 0,0 1 1,0-1-1,0 0 0,9 2 0,1-1 66,1-1 1,0-1-1,1 0 0,-1 0 1,22-4-1,-25 2 51,0-1 0,-1 0 0,1-1 0,0 0 0,-1-1 0,24-11 0,-33 13-140,0 0-1,1 0 0,-1 0 0,0 0 1,0-1-1,0 1 0,-1-1 0,1 0 0,0 0 1,-1 0-1,0 0 0,0 0 0,0-1 0,0 1 1,0 0-1,-1-1 0,1 0 0,-1 1 1,0-1-1,0 0 0,0-6 0,-1 2-36,-2 0-1,1-1 0,-1 1 1,0 0-1,-1 0 1,1 1-1,-2-1 1,1 0-1,-1 1 1,0 0-1,-8-10 0,7 11-52,0-1-1,-1 1 0,0 0 1,-1 1-1,1-1 0,-1 1 0,0 1 1,0-1-1,0 1 0,-1 1 0,0-1 1,1 1-1,-12-3 0,13 5 16,-1-1 1,1 1-1,0 0 0,0 1 0,0-1 0,0 1 0,-1 0 0,1 1 0,0 0 1,0 0-1,0 0 0,0 1 0,0 0 0,0 0 0,0 0 0,1 1 1,-1-1-1,-7 6 0,5-1-355,0 0 0,0 0 0,0 1 1,1 0-1,0 1 0,-6 9 0,-1 6-1078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7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48 4480,'-6'-16'759,"-10"-16"3737,21 48-3389,-3 8-338,-1 0 0,-4 47 0,-14 50 584,7-50-410,6-54-678,3-15-168,0 0 0,0 1-1,1-1 1,-1 0 0,1 1 0,0-1 0,-1 1-1,1-1 1,0 1 0,1-1 0,-1 1 0,0-1 0,1 0-1,0 4 1,-1-6-70,1 1 0,-1-1 0,0 0 0,0 0 0,0 1-1,0-1 1,1 0 0,-1 0 0,0 0 0,0 1 0,0-1 0,1 0 0,-1 0 0,0 0 0,1 0-1,-1 0 1,0 1 0,0-1 0,1 0 0,-1 0 0,0 0 0,0 0 0,1 0 0,-1 0-1,0 0 1,1 0 0,-1 0 0,0 0 0,1 0 0,11-6 456,-8 3-403,-1 0 0,1 0 1,-1 0-1,5-7 0,12-20-159,27-53-1,-11 15-193,-19 37 2,-6 12-46,0-1 0,17-19 0,-27 37 290,1 1 0,-1-1-1,1 0 1,0 1-1,0-1 1,0 1-1,-1 0 1,2-1-1,1 0 1,-3 2 30,0-1 0,-1 1 0,1 0 1,0 0-1,-1 0 0,1 0 0,0 0 0,-1 0 0,1 0 1,0 0-1,-1 0 0,1 0 0,0 0 0,-1 0 0,1 0 0,0 0 1,-1 1-1,1-1 0,-1 0 0,1 0 0,0 1 0,-1-1 0,1 1 1,-1-1-1,1 0 0,-1 1 0,1-1 0,-1 1 0,1-1 1,-1 1-1,1-1 0,-1 1 0,0-1 0,1 1 0,-1 0 0,0-1 1,1 2-1,1 3 81,-1 0 0,1 1 0,-1-1 0,0 0 0,0 1 0,-1-1 0,1 7 0,-4 43 399,1-25-273,-3 36-67,-1 24 162,9-65-2950,-3-20 992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8 161 3904,'0'0'58,"0"0"0,0 0 0,-1 0 0,1 0 0,0 0 0,-1 0 0,1 0 1,0 0-1,-1 0 0,1 0 0,0 0 0,0 0 0,-1 0 0,1 1 0,0-1 0,-1 0 0,1 0 0,0 0 0,0 0 1,0 1-1,-1-1 0,1 0 0,0 0 0,0 1 0,0-1 0,-1 0 0,1 0 0,0 1 0,0-1 0,0 0 0,0 0 1,0 1-1,0-1 0,-1 0 0,1 1 0,0-1 0,0 1 0,4 15 2454,-1-11-2017,-1 0 0,1 0 0,0-1 0,4 6 0,-3-7-320,0 1 0,0-1-1,1 0 1,-1 0-1,1 0 1,0 0 0,0-1-1,0 0 1,0 0-1,0 0 1,0-1 0,0 1-1,1-1 1,-1 0-1,0-1 1,1 0 0,-1 1-1,1-2 1,6 0-1,0-1-14,1 0-1,-1-1 1,0 0-1,-1-1 1,1 0-1,-1-1 1,15-8-1,-18 8-95,-1 0-1,1 0 0,-1 0 1,0-1-1,0-1 0,-1 1 1,0-1-1,0 0 0,7-12 1,-10 15-70,-1 0 0,0 0 0,0-1-1,0 1 1,0-1 0,-1 1 0,0-1 0,0 1 0,0-1 0,0 0 0,-1 0 0,0 0 0,0 1 0,0-1 0,0 0-1,-1 0 1,0 1 0,0-1 0,-2-5 0,2 8-35,0-1 0,0 1 0,0-1 0,0 1 0,-1 0 0,1 0 0,-1 0 0,1 0 0,-1 0 0,0 0 0,0 0 0,0 1 0,0-1 0,0 1 0,0-1 0,-4-1 0,2 2-31,0-1 1,1 1 0,-1 0-1,0 1 1,0-1-1,0 1 1,0-1 0,0 1-1,-7 1 1,0 0 59,1 1 1,0 1-1,0-1 1,0 2-1,1-1 0,-1 1 1,-9 6-1,11-5 118,-1 1-1,2 0 1,-1 0-1,1 1 1,0 0-1,0 0 1,0 1-1,1 0 1,1 0-1,-1 0 1,1 1-1,-6 14 1,7-13 59,0 1 1,1-1 0,0 1 0,0-1-1,1 1 1,1 0 0,0 0-1,0 0 1,1 0 0,0 0-1,3 12 1,-1-16-80,0 1-1,0-1 1,1 0 0,0 0-1,0 0 1,1 0 0,0-1-1,0 0 1,1 1 0,-1-1-1,1-1 1,1 1 0,-1-1-1,1 0 1,0 0 0,8 5-1,-3-3-4,1 0-1,-1-1 1,1 0 0,1-1-1,-1 0 1,1-1-1,-1-1 1,23 4-1,-29-6-215,-1-1 0,1 0 0,0 1 0,-1-2 0,1 1 0,-1-1 1,1 0-1,-1 0 0,9-3 0,-10 2-411,0 0 1,0 0 0,0 0 0,0-1 0,-1 0 0,1 1-1,-1-1 1,1 0 0,-1-1 0,0 1 0,0-1-1,3-5 1,8-19-4585,-2-2 1610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5:5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98 2144,'-7'-13'3045,"6"13"-2909,1 0 1,0 0-1,-1 0 0,1 0 0,-1-1 0,-17 7 2311,7 0-2167,0 1-1,1 0 1,0 1 0,0 0 0,0 0-1,1 1 1,0 1 0,-9 13-1,11-14-242,1 0-1,1 1 0,0 0 0,0 0 1,1 1-1,0-1 0,1 1 0,0 0 1,0-1-1,2 1 0,-1 1 1,1-1-1,1 0 0,1 21 0,0-28 5,0 0 0,0 0 0,0-1-1,0 1 1,1 0 0,-1 0-1,1-1 1,0 1 0,0-1 0,0 1-1,1-1 1,-1 0 0,1 0 0,0 0-1,0 0 1,0 0 0,0-1-1,0 1 1,0-1 0,1 0 0,-1 0-1,1 0 1,0-1 0,0 1 0,-1-1-1,1 0 1,0 0 0,8 1 0,-4-1 52,0 0 1,0-1 0,0 0 0,0 0 0,0 0 0,0-1 0,0-1 0,0 1 0,0-1 0,-1-1 0,1 0-1,-1 0 1,14-7 0,-14 5-31,0 0-1,0-1 1,-1 0 0,0 0-1,0-1 1,-1 1-1,1-1 1,-1-1 0,-1 1-1,1 0 1,-1-1-1,-1 0 1,0 0-1,0 0 1,0-1 0,-1 1-1,0-1 1,-1 1-1,1-10 1,-1 6-56,0 0-1,-2 0 1,1 0-1,-1 0 1,-1 0 0,0 0-1,-1 0 1,0 1-1,-1-1 1,0 1-1,-1 0 1,0 0 0,-8-11-1,10 17-69,-1 0 0,1 0 0,-1 0 0,-1 1 0,1 0 0,0 0 0,-1 0 0,0 0 0,0 1 0,0 0 0,-1 0 0,1 0 0,-1 1 0,1 0 0,-1 0-1,0 0 1,0 1 0,0-1 0,0 1 0,0 1 0,0-1 0,0 1 0,0 0 0,0 1 0,0-1 0,0 1 0,-7 2 0,9-2 92,0 1 0,0 0 0,0-1 1,0 1-1,0 0 0,1 1 0,-7 4 0,8-6-16,1 0 0,0 0 0,-1 0 0,1 1 0,0-1 0,0 0 0,-1 1 0,1-1 0,0 1 0,1-1 0,-1 1 0,0-1 0,0 1 0,1 0 0,-1-1 0,1 1 1,-1 0-1,1-1 0,0 1 0,-1 4 0,2-5 2,-1 0 0,1 0 1,0 0-1,-1 0 1,1 1-1,0-1 0,0 0 1,0 0-1,-1 0 1,1-1-1,0 1 1,0 0-1,1 0 0,-1 0 1,0-1-1,0 1 1,0-1-1,3 2 1,0-1 39,0 1 1,0-1-1,0 0 1,7 1-1,-3-1 57,0-1 0,0-1 1,9-1-1,9-1 21,87-11 84,5-1-221,-72 13-223,171-14 342,-193 13-106,-1 2 1,1 0 0,0 2-1,34 5 1,-26-5 273,-21-2 207,-9-1-318,-6-1-13,-3 1-184,1 0 0,-1 0 0,0 1 0,0 0 0,0 0 0,1 1 1,-1 0-1,0 0 0,0 1 0,0-1 0,0 2 0,-7 1 0,-4 2-81,1 1 1,0 1-1,-23 11 0,33-14 111,1 1 0,-1 0 1,1 0-1,0 0 0,0 1 0,0-1 0,1 2 0,0-1 0,0 0 0,1 1 0,0 0 1,0 0-1,0 0 0,1 1 0,0-1 0,0 1 0,1 0 0,0-1 0,0 1 0,1 0 1,0 0-1,1 0 0,0 16 0,1-18 18,-1-1 1,1 1-1,0 0 0,1 0 1,-1-1-1,1 1 1,0-1-1,1 1 0,-1-1 1,1 0-1,0 0 1,1 0-1,-1 0 0,1 0 1,0-1-1,0 0 0,0 0 1,0 0-1,1 0 1,0-1-1,0 1 0,0-1 1,9 4-1,2-1 17,-1 0 0,1-1 0,0-1 0,0-1-1,0 0 1,0-1 0,23 0 0,-13-1-19,1-1 1,0-2-1,-1-1 0,0-1 1,31-8-1,-43 8 8,0-1 1,-1 0-1,1-1 0,-1 0 1,-1-1-1,1-1 0,-1 0 1,0-1-1,-1 0 0,0 0 0,11-14 1,16-24-1,36-60 1,-53 75-233,-19 30 200,-1 0 1,1 0-1,0 0 1,-1 0 0,1 0-1,0 1 1,0-1-1,1 1 1,-1-1-1,0 1 1,0 0-1,1-1 1,-1 1-1,0 1 1,1-1-1,-1 0 1,1 0 0,0 1-1,-1 0 1,4-1-1,28-7-84,-20 4 79,0 1-1,0 0 0,0 1 1,22 0-1,20-4 73,-37 7-113,-17 0 75,0-1 1,0 0-1,0 0 0,0 0 0,0 0 1,0 0-1,0 0 0,0 0 1,4-2-1,-6 2-24,0 0-1,0 0 1,0 0 0,0 0 0,0 0-1,1 0 1,-1 0 0,0 0 0,0 0-1,0 0 1,0 0 0,0 0 0,0-1 0,0 1-1,0 0 1,0 0 0,0 0 0,0 0-1,0 0 1,0 0 0,0 0 0,0-1-1,0 1 1,0 0 0,0 0 0,0 0-1,0 0 1,0 0 0,0 0 0,0 0-1,0-1 1,0 1 0,0 0 0,0 0 0,0 0-1,0 0 1,0 0 0,0 0 0,0 0-1,0 0 1,0-1 0,0 1 0,0 0-1,0 0 1,0 0 0,-1 0 0,1 0-1,0 0 1,0 0 0,0 0 0,0 0 0,0 0-1,0 0 1,0 0 0,0 0 0,-1 0-1,1 0 1,0 0 0,0-1 0,0 1-1,0 0 1,0 0 0,0 0 0,0 0-1,-1 0 1,1 1 0,-12-5-129,12 4 125,-12-2-32,-1 1 1,1 0-1,0 1 1,-1 0-1,1 1 0,-1 0 1,-17 5-1,6 0-8,1 0 0,0 2 0,-22 11 0,38-15 32,0 0 0,0 1 1,0 0-1,1 0 0,0 0 1,0 1-1,0 0 0,1 0 0,0 0 1,0 1-1,0 0 0,1 0 1,0 0-1,0 0 0,1 1 0,0-1 1,0 1-1,1 0 0,0 0 1,1 0-1,-1 0 0,1 14 0,1-15 21,0 0 0,0 1-1,1-1 1,0 1 0,0-1 0,1 0-1,0 0 1,0 1 0,1-1-1,0-1 1,4 8 0,-4-9 1,0 0-1,1 0 1,0 0 0,0-1-1,0 0 1,0 1 0,1-1-1,0-1 1,0 1 0,0-1-1,0 0 1,0 0 0,1 0-1,9 3 1,2-2 49,0 0 1,0 0 0,0-2 0,0 0-1,0-1 1,1 0 0,18-3-1,-9-1-44,0-1 0,-1-1-1,49-17 1,-58 15 45,0-1 0,-1 0 0,0-1 0,-1-1 1,1 0-1,-2-1 0,0-1 0,0 0 0,14-17 0,9-16-105,48-73 1,-84 118 39,9-15 49,-2 4 17,-1 0 0,11-23 0,-17 33-84,-1 0 0,0 0 0,1 1 0,-1-1 0,0 0 0,0 0 0,0 0-1,0 1 1,1-1 0,-1 0 0,0 0 0,-1 0 0,1 1 0,0-1 0,0 0 0,0 0 0,-1-1 0,0 3-47,0 0 0,0 0 0,0 0 0,0 0-1,0 1 1,0-1 0,0 0 0,-2 3 0,-4 10 19,1 0 1,0 0-1,1 0 1,0 1-1,-2 17 1,1 4 60,-2 38 0,8-69 2,-2 9 80,2 0 0,2 27 0,-2-37-49,1-1 0,0 1 0,0 0 1,0-1-1,1 1 0,2 6 0,-3-9-13,0 1-1,0-1 1,0 0-1,0 1 0,0-1 1,1 0-1,-1 0 1,0 1-1,1-1 0,-1 0 1,1-1-1,-1 1 1,1 0-1,-1 0 0,3 0 1,-1 0-13,-1-1-1,0 0 1,0 0 0,0 0 0,0 0-1,1 0 1,-1-1 0,0 1 0,0-1-1,0 1 1,0-1 0,0 0 0,0 0-1,0 0 1,0 0 0,0 0 0,0 0-1,-1-1 1,3-1 0,5-4 47,-1-1 1,10-11 0,-16 17-45,42-50 76,-2-1 0,46-77-1,-60 88-641,-27 38 265,-3 6 107,-8 9-27,5-1 204,0 0-1,0 1 1,1 0 0,1-1-1,-1 1 1,2 0 0,0 1-1,0-1 1,1 0 0,0 1 0,1-1-1,0 0 1,1 1 0,0-1-1,1 0 1,5 17 0,-5-22 37,0 0 1,1 0 0,0 0-1,0 0 1,0 0 0,1-1-1,-1 0 1,1 0 0,1 0-1,-1 0 1,1 0-1,0-1 1,5 4 0,-7-6-10,0 0 0,0 0 0,0 0 1,0-1-1,0 1 0,1-1 0,-1 0 1,0 0-1,1 0 0,-1 0 0,1-1 1,-1 1-1,1-1 0,-1 0 0,1 0 1,0 0-1,-1 0 0,1-1 0,-1 0 1,1 1-1,-1-1 0,0-1 0,1 1 1,-1 0-1,5-3 0,4-4 27,-1-1-1,0 0 1,0 0-1,0-1 1,-1 0 0,-1-1-1,15-21 1,48-93-76,-33 52-104,-31 54 15,-7 17 72,0 0 0,-1 0 1,1 0-1,0 0 0,0 0 1,0 0-1,0 0 0,3-3 0,-2 5 23,0-1 0,0 1 0,0 1 0,1-1 0,-1 0-1,0 0 1,0 1 0,0-1 0,0 1 0,3 1-1,-3-1 11,1 0 0,-1 0 0,0 1-1,0-1 1,0 1 0,0-1 0,0 1-1,0 0 1,-1 0 0,1 0 0,-1 0 0,1 0-1,-1 0 1,1 0 0,-1 0 0,0 1-1,0-1 1,0 0 0,-1 1 0,2 2-1,0 7-15,0 0-1,0 0 0,-1 13 1,0-4-3,0 1 190,-2 0-1,-2 23 1,1-29-52,0 1 0,1-1 0,1 1 0,1-1 0,4 23 0,-5-37-89,1 1 0,0-1-1,-1 0 1,1 1-1,0-1 1,0 0 0,1 1-1,-1-1 1,0 0 0,1 0-1,-1 0 1,1 0-1,0 0 1,0 0 0,-1 0-1,1-1 1,1 1 0,1 1-1,0-2 8,-1 1 0,1-1 0,-1 0 0,1 0 0,-1 0 0,1-1 0,-1 1 0,1-1 0,0 0 0,-1 0 0,6-1 0,7-2 65,0 0 1,0-2-1,-1 0 1,23-10-1,-36 14-95,37-16-343,0-2 0,-1-2 0,-1-2 0,50-40 0,-64 46-582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8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389 114 5728,'-2'-10'687,"2"8"-478,0-1 0,-1 0 1,0 0-1,0 1 0,0-1 1,0 1-1,0-1 0,-2-2 0,-1-4-240,0 1 742,0-1 0,-8-11 0,10 18-529,0-1 0,1 1 0,-1-1 0,-1 1 0,1 0 0,0 0 1,0 0-1,-1 1 0,1-1 0,-1 0 0,0 1 0,1-1 0,-5 0 0,2 1-125,0 0 1,0 0 0,0 1-1,0 0 1,0 0-1,0 0 1,0 1-1,0 0 1,0-1 0,0 2-1,0-1 1,1 1-1,-1-1 1,0 1-1,-4 3 1,-2 1 3,2 0 1,-1 0 0,0 1-1,1 1 1,-13 12 0,2 2 155,0 1 1,2 1-1,0 1 1,-22 41-1,33-51-74,-1 1-1,2 0 0,0 0 1,1 1-1,0-1 1,2 1-1,0 0 1,1 1-1,-1 25 0,8 10 129,2 0 0,23 87 0,-15-79-109,10 93-1,-23-139-108,-1-10-776,0 0 0,-1 0 0,1 0 0,-1 0 0,0-1 0,-1 7 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93 7040,'-13'-35'3200,"9"20"-1024,8 15-1472,1-8 832,3 5-864,5-5-224,5 3-288,12-1-256,5 1 32,8 2-32,1 3 32,2-5-1920,2 10 1088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9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630 233 6144,'-7'-68'1978,"7"66"-1880,0-1-1,0 0 0,-1 1 1,1-1-1,-1 1 0,0-1 1,-1-2-1,0 0-71,-2-6 440,0 0-1,-1 0 1,0 1 0,-1 0-1,0 0 1,-9-10-1,10 15-219,0 0 0,-1 0-1,0 1 1,0-1-1,0 1 1,0 1 0,-1-1-1,1 1 1,-1 0 0,0 0-1,-12-2 1,14 4-217,0 0 0,-1 0 0,1 0 0,-1 1 0,1-1 1,-1 2-1,1-1 0,-1 0 0,1 1 0,-1 0 0,1 1 0,-1-1 1,1 1-1,0 0 0,0 0 0,0 0 0,-7 5 0,0 3-15,2 0 0,-1 0 0,1 1 0,1 0 0,0 0 0,0 1 0,1 0 0,1 1 0,-7 13 0,-3 14 289,-24 74 1,30-81-151,2 0 1,2 0 0,1 0-1,-2 46 1,8-18 149,2-1-1,13 70 1,33 118-1963,-48-246 1812,4 19-3995,-42-80-7040,30 42 11818,-19-30 0,-125-146 9844,148 188-10341,0 1 0,1-1 0,-1-1 0,1 1 1,-4-10-1,6 14-384,1 0 1,0 0-1,-1 0 1,1 0 0,0 0-1,0 0 1,0 0-1,0 0 1,0-1-1,0 1 1,0 0-1,0 0 1,0 0-1,1 0 1,-1 0-1,0 0 1,1-1-1,0 1-40,0 0-1,-1 0 0,1 0 0,0 1 0,0-1 1,0 0-1,0 0 0,0 1 0,0-1 0,0 0 0,0 1 1,0-1-1,1 1 0,-1-1 0,0 1 0,0 0 0,0-1 1,2 1-1,8-1-14,-1 0 0,1 0 0,-1 1 0,1 0 1,12 3-1,55 12-1073,-10-1-2012,-17-6-354,0 0 1104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19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8 7456,'1'-1'761,"-1"0"-666,0 1 1,0 0-1,0 0 0,1 0 0,-1-1 0,0 1 0,0 0 1,0 0-1,0-1 0,0 1 0,0 0 0,0 0 0,0-1 1,0 1-1,0 0 0,0 0 0,0-1 0,0 1 0,0 0 1,-1 0-1,1-1 0,-7 0 1092,3 1-1149,-15 1 2364,-37 5 0,34-2-1955,0 1 0,0 2 1,1 0-1,0 1 0,-39 21 0,50-23-301,0 0 0,0 1 0,1 0 1,0 0-1,0 1 0,1 1 0,-13 15 0,18-21-127,1 0 1,0 0-1,1 0 1,-1 0 0,1 0-1,-1 0 1,1 1-1,0-1 1,0 0 0,0 1-1,1-1 1,-1 1-1,1-1 1,0 1 0,0-1-1,0 1 1,0-1-1,0 1 1,1-1 0,0 0-1,0 1 1,0-1 0,0 0-1,0 1 1,1-1-1,-1 0 1,1 0 0,0 0-1,0 0 1,4 4-1,1 2-50,1-1-1,1-1 0,-1 1 0,1-1 1,0-1-1,1 0 0,-1 0 0,1-1 1,0 0-1,1 0 0,-1-1 0,1-1 1,0 0-1,14 2 0,-12-3-595,-1-1 0,1 0 0,0-1 0,-1 0 0,17-3 0,-18 1-704,1-1-1,-1 0 0,0 0 0,0-1 0,20-10 0,4-6-1286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20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15 4160,'0'-1'107,"0"0"1,0 1-1,1-1 0,-1 0 1,0 0-1,1 0 0,-1 1 1,1-1-1,-1 0 0,1 1 1,-1-1-1,1 0 0,0 1 1,-1-1-1,1 1 1,0-1-1,-1 1 0,1-1 1,0 1-1,1-1 0,7 1 3181,-8 0-3214,0 13 1610,-3 12-339,1-20-1207,0 0 1,0 0-1,-1-1 0,0 1 1,0 0-1,0-1 0,0 1 1,-1-1-1,1 0 1,-1 1-1,-1-1 0,1-1 1,0 1-1,-1 0 0,0-1 1,0 0-1,0 0 0,0 0 1,-5 3-1,-2-1-136,-1 1-1,0-2 1,0 1 0,0-2-1,0 1 1,-16 1 0,-9 2-226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21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12 3136,'4'-12'4040,"-4"13"-4002,-20 10 3594,11-5-3113,-9 4 98,0 0 1,1 2-1,0 0 0,1 1 1,0 1-1,1 0 0,-24 31 1,37-44-589,1 1 0,0 0 0,-1 0 0,1 0 0,0 0 0,0 0 0,0 0 0,1 0 0,-1 0 0,0 0 0,1 0 1,0 0-1,-1 0 0,1 1 0,0-1 0,0 0 0,0 0 0,0 0 0,0 1 0,1-1 0,-1 0 0,1 0 1,-1 0-1,1 0 0,0 0 0,0 0 0,0 0 0,0 0 0,0 0 0,0 0 0,1 0 0,1 2 0,3 0 18,1 0 0,-1-1-1,1 0 1,-1 0-1,1 0 1,0-1 0,0 0-1,13 2 1,-7-1-115,5 1-742,1 0-1,25 0 1,-5 0-550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21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6 4384,'1'-5'1805,"1"10"-919,-1 17 1297,-24 140 1845,-13 83-2166,18-130-770,6-18-498,-1 136 1,13-216-1547,5 31 0,1-28-237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0:22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66 8800,'-13'-19'4000,"21"8"-1632,5 11-1632,9-5 1471,4 5-1247,22-3 64,0-2-608,21 2-128,0 3-160,1-3-96,-6 3 0,-11-8-2432,-7 8 1312,-18-5-5631,-7 2 3743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19.9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205 494 1664,'0'0'21,"-1"1"-1,1-1 1,0 0 0,0 0 0,0 0 0,-1 0-1,1 0 1,0 0 0,0 1 0,0-1-1,0 0 1,-1 0 0,1 0 0,0 0-1,0 0 1,-1 0 0,1 0 0,0 0-1,0 0 1,0 0 0,-1 0 0,1 0-1,0 0 1,0 0 0,-1 0 0,1 0 0,0 0-1,0 0 1,0 0 0,-1 0 0,1-1-1,0 1 1,0 0 0,0 0 0,-1 0-1,1 0 1,0 0 0,0-1 0,0 1-1,-3-10 909,-1 0-85,1 7-755,0 0 1,-1 1 0,1-1 0,-1 1-1,0 0 1,0 0 0,0 0 0,0 0 0,0 1-1,0-1 1,-5 0 0,7 2-71,-1-1 0,1 1 0,0 0 0,0 0 0,-1 0 0,1 0 0,0 0 0,-1 1 0,1-1 0,0 1 0,0-1 0,-1 1 0,1 0 0,0 0 0,-3 2 0,-2 1-45,0 1 0,1-1-1,-7 7 1,6-4 24,2-3 21,0 1-1,0-1 0,0 1 1,1 1-1,-1-1 1,1 1-1,1-1 1,-1 1-1,1 0 0,0 0 1,0 1-1,1-1 1,0 1-1,0-1 1,0 1-1,1 0 0,0-1 1,0 1-1,1 0 1,0 0-1,1 8 0,-1-11 14,1 1 0,0 0-1,1 0 1,-1 0-1,1-1 1,0 1 0,0-1-1,4 7 1,-4-9-13,0 1 0,-1-1 0,1 0 0,0 0 0,0 0 0,0-1 0,1 1 0,-1 0 0,0-1 0,1 1 0,-1-1 0,1 0 0,-1 0 0,1 0 0,0 0 0,4 1 0,2-1 87,1 0-1,-1 0 1,0-1-1,1-1 0,18-2 1,42-15 410,-37 9-262,-13 2-203,0 0-1,0-2 1,0 0 0,-1-1-1,28-21 1,-42 28-36,0-1 0,-1 0 0,1 0-1,-1-1 1,0 1 0,0-1 0,3-5 0,-6 8-18,1-1 0,-1 1 0,0 0 0,0-1-1,0 1 1,0-1 0,0 0 0,-1 1 0,1-1 0,-1 1 0,1-1 0,-1 0 0,0 0 0,0 1 0,-1-1 0,1 0 0,-1-2 0,1 4 2,0 0 0,-1 1 0,1-1 0,0 1-1,-1-1 1,1 1 0,0-1 0,-1 1 0,1-1 0,-1 1 0,1 0 0,0-1 0,-1 1-1,1-1 1,-2 1 0,-7-9-109,9 9 109,-1 0 1,1-1-1,0 1 0,0 0 1,-1-1-1,1 1 0,0 0 1,0-1-1,0 1 0,-1 0 1,1-1-1,0 1 0,0-1 1,0 1-1,0 0 0,0-1 0,0 1 1,0-1-1,0 1 0,0 0 1,0-1-1,0 1 0,0-1 1,0 1-1,0 0 0,0-1 1,0 1-1,1 0 0,-1-1 1,0 1-1,0-1 0,0 1 1,1 0-1,-1-1 0,0 1 0,0 0 1,1 0-1,-1-1 0,0 1 1,1 0-1,-1 0 0,0-1 1,1 1-1,0 0 0,18-6-92,-15 5 62,2-1 17,7-2-123,0 0 0,18-2 1,-27 5 113,0 1 0,0 0 0,0-1 0,-1 2 0,1-1 0,0 0 0,0 1 0,0 0 0,-1-1 0,1 2 0,0-1 0,-1 0 0,7 4 0,-9-4 28,0-1-1,0 1 1,0 0 0,0 0-1,0 0 1,0 0 0,0 0 0,0 0-1,0 0 1,0 0 0,-1 0 0,1 1-1,-1-1 1,1 0 0,0 0 0,-1 1-1,0-1 1,1 0 0,-1 2-1,0 0 18,0 0-1,0-1 1,0 1-1,0 0 1,-1-1-1,1 1 1,-1 0-1,0-1 0,-1 4 1,-3 4 70,-1 1 1,0-1-1,-11 14 1,13-19-84,-5 7 29,4-6-51,1-1 1,0 1-1,0-1 1,1 1-1,-6 13 1,9-18 27,-1 0 0,1 0 0,0 1 0,0-1 0,-1 0 0,1 1 1,0-1-1,0 0 0,1 1 0,-1-1 0,0 0 0,0 1 0,1-1 0,-1 0 0,0 0 0,1 1 1,0-1-1,-1 0 0,1 0 0,0 0 0,-1 0 0,1 0 0,0 0 0,0 0 0,0 0 0,0 0 1,0 0-1,0 0 0,0 0 0,0-1 0,0 1 0,0 0 0,1-1 0,-1 1 0,2 0 0,1 0 69,0 0 0,0 0 0,0 0 0,1 0 0,-1-1 0,0 1 0,0-1 0,0 0 0,8-1 0,-3-1 56,0 1-1,0-1 0,12-5 1,-6 1-59,1 0 0,-2-1 0,1-1 0,16-11 0,8-20-198,-38 38 103,0 0 1,0 0-1,0 0 1,0 0-1,-1 0 1,1 0-1,0 0 0,-1 0 1,1-1-1,0-1 1,0 2-11,-1 0-1,0 0 1,1 0 0,-1 0 0,1 0-1,-1 0 1,1 0 0,0 0 0,-1 1-1,1-1 1,0 0 0,0-1 0,-2 7-82,0-1 0,-1 0 0,1 0 0,-1 0 0,0 0 0,-3 4 0,1-2 57,1 0 0,0 1-1,0-1 1,1 1-1,-1-1 1,-1 11-1,-3 7-4,7-24 72,0 1-1,0 0 0,0 0 0,0 0 0,0-1 1,0 1-1,0 0 0,0 0 0,0-1 0,0 1 1,0 0-1,1 0 0,-1-1 0,0 1 0,1 0 1,-1-1-1,0 1 0,1 0 0,-1-1 0,1 1 1,-1-1-1,1 1 0,-1 0 0,1-1 0,-1 1 1,1-1-1,0 0 0,-1 1 0,1-1 0,0 1 1,-1-1-1,1 0 0,0 0 0,1 1 0,0 0 29,0 0 0,0-1 0,0 1 0,0-1 0,1 1-1,-1-1 1,0 0 0,0 0 0,1 0 0,-1 0 0,3 0-1,4-4 83,0 1 0,0-1 0,0-1 0,16-10-1,-4 2-35,-2 1-47,0 0 0,-2-2 1,1 0-1,15-18 0,55-69 182,67-142 129,-96 144-498,-51 87 125,-1-1 1,6-15-1,-12 24-8,1 1-1,-1-1 0,0 0 1,0 0-1,0 0 0,-1 0 1,1 0-1,-1 0 0,0 0 1,0-1-1,-2-7 0,2 12 3,0-1 0,0 0 0,0 0 0,-1 0 0,1 1 0,0-1 0,-1 0 0,1 0 0,0 1 0,-1-1 0,1 0 0,-1 1 0,1-1 0,-1 0-1,1 1 1,-1-1 0,0 1 0,1-1 0,-1 1 0,0-1 0,1 1 0,-1-1 0,0 1 0,0 0 0,1-1 0,-1 1 0,0 0 0,0 0 0,0 0 0,0-1 0,1 1 0,-1 0-1,0 0 1,0 0 0,0 0 0,1 1 0,-1-1 0,0 0 0,0 0 0,0 0 0,-1 1 0,-4 2-67,0-1 0,0 1 1,1 0-1,-9 6 0,5-3-23,-4 3 34,0 1 1,1 0 0,0 1 0,1 0 0,0 0-1,0 2 1,1-1 0,1 1 0,0 1-1,1-1 1,1 1 0,0 1 0,-8 24-1,3-2 62,3 1-1,0 1 0,3 0 0,-2 53 1,7-73-47,2 0 0,0 1 0,2-1 0,6 29 0,-8-43 115,1 0-1,0 0 1,0 0 0,0-1 0,0 1 0,1 0 0,-1-1 0,1 0 0,1 1-1,-1-1 1,0-1 0,1 1 0,0 0 0,0-1 0,0 0 0,0 0-1,0 0 1,1 0 0,-1-1 0,1 0 0,0 1 0,0-2 0,0 1-1,0-1 1,0 1 0,0-1 0,0-1 0,0 1 0,1-1 0,-1 0-1,0 0 1,0 0 0,0-1 0,0 0 0,0 0 0,1 0 0,-1-1-1,-1 0 1,1 0 0,6-3 0,-3 2-21,-1-2 1,1 1-1,-1-1 1,1 0-1,-1-1 0,-1 0 1,1 0-1,-1 0 1,7-10-1,-5 4-13,0-1 0,-1 0 0,0 0 0,-1-1-1,7-26 1,-11 27-369,-4 12 12,-3 8-2,0 1 202,1 0 1,0 1-1,0-1 1,1 1 0,0 0-1,-3 18 1,2-4-56,3-16 240,0-1 1,0 0-1,0 0 1,1 0-1,0 10 1,0-15-26,0 1-1,1-1 1,-1 0 0,0 1 0,1-1 0,-1 0-1,1 1 1,0-1 0,-1 0 0,1 0 0,0 0-1,0 1 1,0-1 0,-1 0 0,1 0 0,1 0-1,-1 0 1,0-1 0,0 1 0,0 0 0,0 0-1,1-1 1,-1 1 0,0-1 0,0 1 0,1-1-1,-1 1 1,0-1 0,3 1 0,-1-1 47,1 1 0,0-1 0,-1 0 0,1 0 0,0 0 0,0 0 0,-1 0 0,1-1 0,0 0 0,-1 0 0,1 0 0,5-3 0,0 0 21,-1-1 1,-1 0 0,15-12 0,-12 10-88,0-2 0,-1 1 0,-1-1-1,1 0 1,-1-1 0,12-20 0,-19 28-29,1 0 0,-1 0 1,1 0-1,0 0 0,0 0 1,-1 0-1,1 1 0,0-1 1,1 0-1,-1 1 0,0 0 1,0-1-1,1 1 0,-1 0 1,1 0-1,-1 1 0,1-1 1,-1 0-1,1 1 0,-1-1 1,1 1-1,-1 0 0,1 0 0,0 0 1,-1 0-1,1 1 0,-1-1 1,1 1-1,-1-1 0,1 1 1,-1 0-1,1 0 0,-1 0 1,0 0-1,1 0 0,2 3 1,2 2 411,-2-2 456,-3-14-320,-3 8-496,1 0 0,-1 0 1,0 0-1,0 0 0,0-1 1,0 2-1,0-1 0,0 0 1,0 0-1,0 0 0,-3-2 1,3 3-41,0 0 1,0-1 0,0 1 0,0 0-1,0 0 1,-1 0 0,1 0 0,-1 0-1,1 0 1,0 0 0,-1 0 0,0 0-1,1 1 1,-1-1 0,-1 0 0,0 2-37,0-1 1,-1 1-1,1-1 1,0 1-1,0 0 1,0 0 0,0 0-1,0 1 1,1-1-1,-1 1 1,0 0-1,1 0 1,-1 0-1,1 0 1,-1 0 0,1 0-1,0 0 1,0 1-1,0-1 1,-2 5-1,0 0-49,0-1 0,1 0 0,0 1 0,0 0 0,0 0 0,1 0 0,0 0 0,-1 10 0,3-11 75,-1-1-1,1 0 0,0 1 1,0-1-1,1 0 0,0 0 1,0 1-1,3 9 0,-3-13 51,0 1-1,0-1 1,0 0-1,0 0 1,1 0-1,-1 0 1,1 0-1,-1 0 1,1 0-1,0 0 1,0-1-1,0 1 1,0-1-1,0 1 1,0-1 0,0 0-1,0 0 1,1 0-1,-1 0 1,0 0-1,4 1 1,3-1 113,0 0 1,1 0 0,-1 0-1,1-1 1,-1-1 0,1 0-1,9-2 1,8-3 194,29-9 0,-12 2-270,28-10 116,-39 13-266,-23 7 63,0 0 1,-1-1-1,17-8 0,-12 5-57,-9 4-69,-14 5-96,0 0 100,1 1 0,0 1-1,-14 7 1,-4 2-37,14-7 128,4-3 4,0 0 1,0 1-1,1-1 0,-1 2 1,1-1-1,0 1 1,0 0-1,0 1 0,1-1 1,-6 8-1,12-13 59,-1 1 0,1-1-1,0 0 1,-1 1 0,1-1 0,0 0-1,0 1 1,-1-1 0,1 1 0,0-1-1,0 1 1,0-1 0,-1 0 0,1 1-1,0-1 1,0 1 0,0-1-1,0 1 1,0-1 0,0 1 0,0-1-1,0 1 1,0-1 0,0 1 0,0-1-1,0 1 1,1-1 0,-1 1 0,0-1-1,0 0 1,0 1 0,1 0 0,0 0 31,0-1 1,0 1 0,0 0-1,0-1 1,0 1 0,0-1-1,0 1 1,1-1 0,-1 0-1,0 0 1,0 1 0,2-1-1,4 1 133,0-1 0,0 0-1,-1-1 1,9 0 0,-7-1-101,0-1 0,0 1-1,0-1 1,0-1 0,0 0 0,-1 0 0,0 0 0,0-1 0,0 0 0,0 0 0,-1-1 0,1 1 0,-1-2 0,-1 1 0,1-1-1,-1 1 1,6-12 0,-11 17-99,1 1-1,-1-1 1,0 1-1,0 0 1,0-1-1,0 1 1,1 0-1,-1-1 1,0 1-1,0-1 1,0 1-1,0-1 1,0 1-1,0 0 1,0-1-1,0 1 1,0-1-1,0 1 1,0 0-1,0-1 1,0 1-1,-1-1 1,1 1-1,0 0 1,0-1-1,0 1 1,-1-1-1,1 1 1,0 0-1,0-1 1,-1 1-1,1-1 1,-1 1 5,1 0 1,0 0-1,0 0 1,-1 0 0,1 0-1,0 0 1,-1 0-1,1-1 1,0 1 0,-1 0-1,1 0 1,0 0-1,-1 0 1,1 0-1,0 1 1,-1-1 0,1 0-1,0 0 1,-1 0-1,1 0 1,0 0-1,-1 0 1,1 0 0,0 1-1,0-1 1,-1 0-1,1 0 1,0 0 0,0 1-1,-1-1 1,1 0-1,0 0 1,0 1-1,0-1 1,-1 0 0,1 1-1,0-1 1,0 0-1,0 1 1,0-1-1,0 1 1,-1 1-2,0 0 0,0 0-1,0 0 1,1 0 0,-1 0 0,1 0 0,0 0-1,0 0 1,-1 1 0,1-1 0,1 0 0,-1 0 0,0 0-1,0 1 1,1-1 0,0 0 0,-1 0 0,1 0-1,0 0 1,0 0 0,0 0 0,0 0 0,0 0-1,0-1 1,1 1 0,-1 0 0,3 2 0,-2-3 60,0 1 0,0 0 1,0 0-1,0-1 0,1 1 0,-1-1 1,1 0-1,-1 0 0,1 0 1,-1 0-1,1 0 0,0 0 1,-1-1-1,1 1 0,0-1 1,0 0-1,-1 0 0,1 0 0,0 0 1,0 0-1,-1 0 0,5-2 1,1 0 47,-1-1 0,1 0 0,-1 0 1,0-1-1,0 0 0,0 0 0,-1 0 1,0-1-1,9-9 0,-7 6-30,0-1 1,-1 0-1,0 0 0,-1-1 0,0 0 1,5-13-1,16-36-16,-2-1 1,-3-1-1,27-119 0,-47 173-123,-1-1 0,0 0 0,0 1 0,-1-1 0,0 0 0,0 0 0,-3-10 0,3 17 47,-1 0 0,1 0-1,-1 0 1,1 0 0,-1 0 0,0 0-1,1 1 1,-1-1 0,0 0-1,0 0 1,1 1 0,-1-1-1,0 0 1,0 1 0,0-1-1,0 1 1,0-1 0,0 1 0,0-1-1,0 1 1,0 0 0,0 0-1,0-1 1,0 1 0,0 0-1,0 0 1,0 0 0,0 0 0,0 0-1,0 1 1,0-1 0,0 0-1,0 0 1,-1 1 0,1-1-1,1 0 1,-1 1 0,0-1 0,0 1-1,0-1 1,0 1 0,0 0-1,0-1 1,0 1 0,0 1-1,-2 1-19,0 0-1,0 1 1,1-1-1,-1 1 1,1-1 0,0 1-1,0 0 1,-2 7-1,2-5 14,-7 19 30,2 1 1,1-1-1,1 2 0,-3 42 1,8-68 13,-2 16 47,2-1 0,0 0-1,0 0 1,2 1 0,0-1 0,5 19-1,-4-24 194,1 1-1,0-2 1,0 1-1,1 0 1,1-1-1,0 0 1,0 0-1,1 0 1,11 12-1,-17-21-219,1 1 1,-1-1-1,1 1 1,0-1-1,0 1 1,0-1-1,0 0 1,-1 0-1,2 0 1,-1 0-1,0 0 1,2 0-1,13 3-199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20.3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31 2144,'10'-14'992,"-2"6"-864,-3 3 64,-2 5-128,2-3 128,-1 6-128,1-3 32,-2 5-32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6:03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3392,'7'7'12137,"-6"18"-11036,0-6-836,-1 0 813,1-21-553,3-7-3925,2-2 206,10-9-3206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20.6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36 2240,'-9'3'992,"14"-3"-832,-1 0 512,9 0-384,8 0 256,5 0-320,17-3 288,5 3-288,13-3 96,-5-2-192,5-3 352,-5 5-256,1-5 384,-10 4-352,-7 0-480,-6 4 128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21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53 2816,'-13'-33'1280,"21"25"-1120,-3 3-224,7 5 0,6-3 256,4-1-128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24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252 338 1568,'0'0'699,"-4"-13"1338,0 9-1753,1 0 0,-1 1 0,0-1 1,0 0-1,0 1 0,-9-5 0,11 7-266,-1 0 1,1 1-1,0-1 0,-1 1 0,1-1 0,-1 1 1,1 0-1,-1 0 0,1 1 0,-1-1 1,1 0-1,0 1 0,-3 0 0,-32 13 287,30-12-289,-5 4-19,-1 0 0,1 0 0,1 1-1,-22 17 1,28-20 0,1 0-1,-1 0 1,1 0-1,0 0 1,1 1 0,-1 0-1,1 0 1,0 0-1,0 0 1,0 1-1,1-1 1,0 1 0,-3 10-1,5-15 14,0 1-1,0 0 0,0 0 1,0-1-1,1 1 1,-1 0-1,0-1 1,1 1-1,-1 0 1,1-1-1,0 1 1,-1 0-1,1-1 0,0 1 1,0-1-1,0 1 1,0-1-1,0 0 1,1 0-1,-1 1 1,0-1-1,1 0 1,-1 0-1,0 0 0,3 1 1,5 3 74,0 0 0,-1-1 0,13 4-1,-17-6-67,2 0 54,0 0-1,0-1 0,0 1 0,0-1 1,0-1-1,0 1 0,0-1 0,0 0 0,0 0 1,0-1-1,9-1 0,-6-1 29,0 1 0,-1-1 0,1-1 0,0 0 0,-1 0 0,14-10 0,-1-2 51,0-2 0,-1 0 0,0-2 0,17-23 0,26-42-480,-58 74 166,-6 8-43,-2 6-64,-11 19 82,0 0-1,2 1 1,0 1 0,2 0 0,-13 44-1,21-64 215,1 0-1,1 0 0,-1 0 0,0 0 0,1 0 0,0 0 0,0 0 0,0 0 0,1 0 0,0 6 0,0-9 10,-1 0 0,0 1-1,1-1 1,-1 0 0,1 0-1,0 0 1,-1 1 0,1-1-1,0 0 1,0 0 0,-1 0-1,1 0 1,0 0 0,0-1-1,0 1 1,0 0 0,0 0-1,1-1 1,-1 1 0,0 0-1,0-1 1,0 1 0,0-1-1,1 0 1,-1 1 0,0-1-1,1 0 1,-1 0 0,0 0-1,0 0 1,1 0 0,-1 0-1,0 0 1,3 0 0,3-2 79,0 1 0,0-1 0,0-1 0,0 1 0,0-1 0,8-5 0,37-27 586,-41 27-691,0-2 0,-1 1 0,0-1 0,0-1 0,-1 0 0,-1 0 0,0-1 0,0 0 0,9-22 0,-17 34-19,1-1 1,-1 1 0,0-1-1,0 1 1,1 0 0,-1-1 0,0 1-1,0-1 1,0 1 0,0 0-1,0-1 1,0 1 0,0-1-1,0 1 1,0-1 0,0 1-1,0-1 1,0 1 0,0 0-1,0-1 1,0 1 0,0-1 0,0 1-1,0-1 1,-1 1 0,1 0-1,0-1 1,0 1 0,-1 0-1,1-1 1,0 1 0,0-1-1,-1 1 1,1 0 0,0 0 0,-1-1-1,1 1 1,0 0 0,-1-1-1,0 1-13,0 0-1,0 0 0,1 0 0,-1 0 1,0 0-1,0 0 0,0 0 0,1 0 1,-1 1-1,0-1 0,1 0 0,-1 0 1,0 0-1,0 1 0,1-1 0,-1 1 1,0-1-1,1 0 0,-1 1 1,1-1-1,-2 2 0,-1 1-47,-1 1-1,1 0 1,0 0-1,0 0 1,0 1-1,1-1 1,-1 0 0,1 1-1,0 0 1,0 0-1,1-1 1,-2 8-1,3-9 63,0-1-1,-1 1 0,1 0 0,0 0 0,1 0 1,-1 0-1,0 0 0,1-1 0,0 1 1,0 0-1,0 0 0,0-1 0,0 1 0,0-1 1,0 1-1,1-1 0,0 1 0,-1-1 1,1 0-1,0 0 0,0 0 0,0 0 1,3 2-1,0-1 88,-1 0 0,1 0 0,0-1 0,0 1 0,1-1 0,-1 0 0,0-1 1,1 0-1,-1 0 0,0 0 0,1 0 0,0-1 0,9 0 0,-6 0 37,0-1 1,-1 0-1,0-1 0,1 0 1,-1 0-1,0-1 0,0 0 1,9-5-1,-10 5-51,-2-1 0,1 0-1,0-1 1,-1 1 0,0-1-1,8-9 1,-10 10-49,0 0 0,-1 1 0,1-1 0,-1 0 0,0 0-1,0 0 1,0-1 0,-1 1 0,1 0 0,-1-1 0,0-4 0,1-6-18,-1 9 3,0 1 0,-1 0 0,0-1 0,0 1 0,-1-11 1,0 15-24,1 0 1,0 1 0,-1-1-1,1 0 1,0 0 0,0 0-1,0 0 1,0 1-1,0-1 1,0 0 0,0 0-1,0 0 1,0 0 0,0 0-1,0 1 1,1-1 0,-1 0-1,0 0 1,1 0-1,-1 0 1,0 1 0,1-1-1,-1 0 1,1 1 0,-1-1-1,1 0 1,0 1 0,-1-1-1,1 0 1,-1 1 0,1-1-1,0 1 1,0-1-1,-1 1 1,1 0 0,1-1-1,13-5 63,-7 3-97,1-1 1,0 2-1,0-1 0,14-1 0,-18 3 47,1 1-74,1-1 0,0 1 1,14 0-1,-20 0 78,0 1-1,0-1 1,0 0-1,0 0 1,0 0 0,0 0-1,0 1 1,0-1 0,0 0-1,0 1 1,0-1-1,0 1 1,0 0 0,0-1-1,0 1 1,0 0 0,0-1-1,-1 1 1,1 0 0,0 0-1,0 0 1,-1-1-1,1 1 1,-1 0 0,1 0-1,-1 0 1,1 0 0,-1 0-1,0 0 1,1 0 0,-1 0-1,0 1 1,1 1-1,-3 12 27,0 1 1,-1 0-1,-1-1 0,0 0 0,-1 1 0,-9 18 0,-7 26 42,20-58-23,0 0 0,1 0 1,-1 0-1,1 0 0,0 1 0,-1-1 0,1 0 0,0 0 1,0 0-1,0 0 0,1 1 0,-1-1 0,1 3 1,-1-5-11,1 1 0,-1-1 0,0 1 0,1-1 0,-1 0 0,0 1 0,1-1 0,-1 1 0,1-1 0,-1 0 0,1 1 0,-1-1 0,0 0 0,1 1 0,-1-1 0,1 0 0,0 0 0,-1 0 0,1 1 0,1-1 14,0 0 0,-1 0 0,1 0 0,-1 0 0,1 0 0,-1 0 1,1 0-1,0-1 0,2 0 0,54-23 358,-29 12-446,-18 7 11,58-27 328,-61 28-222,-6 3-63,0 0 0,-1 0 0,1 0 0,0 0 1,0 0-1,-1 0 0,1-1 0,-1 1 1,3-3-1,-3 1-4,0 1 0,-1 0-1,1-1 1,0 1 0,-1 0 0,0-1 0,1 1 0,-1-1 0,-1-4 0,2 2 13,-1 1 1,1-1 0,0 0 0,0 1 0,1-1 0,-1 1-1,1 0 1,4-8 0,23-35-213,-21 35 198,1 2-142,3-6 3,-12 16 121,1-1-1,-1 1 1,0 0 0,0-1 0,0 1 0,0 0 0,0-1 0,0 1-1,1 0 1,-1-1 0,0 1 0,0 0 0,0 0 0,1-1 0,-1 1 0,0 0-1,0 0 1,1 0 0,-1-1 0,0 1 0,0 0 0,1 0 0,-1 0 0,0 0-1,1-1 1,-1 1 0,0 0 0,1 0 0,-1 0 0,0 0 0,1 0-1,-1 0 1,0 0 0,1 0 0,-1 0 0,0 0 0,1 0 0,0 0 0,0 1-17,0 0 1,0 0-1,0 0 1,1-1 0,-1 1-1,0 0 1,0 0 0,0 1-1,1 1 1,1 1-17,0 1-1,-1-1 1,1 0 0,-1 1 0,2 6 0,-2-2 25,-1 1 0,0-1 0,-1 0 0,0 1 0,-1-1 0,1 1 0,-2-1 0,1 0 0,-6 16 0,6-23 51,0 1-1,1 0 1,-1 0 0,0 0 0,1-1 0,0 1 0,0 0-1,0 0 1,0 0 0,0 0 0,1-1 0,-1 1 0,1 0-1,0 0 1,1 2 0,-1-3-3,0 0-1,0-1 1,0 1-1,0-1 1,0 1-1,1-1 1,-1 1-1,0-1 1,1 0-1,-1 0 1,1 0-1,0 0 1,-1 0 0,1 0-1,0 0 1,0 0-1,-1-1 1,1 1-1,0-1 1,0 1-1,0-1 1,2 1-1,6-1 91,-1 1-1,0-1 1,1-1-1,-1 0 0,1 0 1,-1 0-1,0-1 0,0-1 1,0 0-1,0 0 1,0-1-1,16-9 0,-20 10-80,0 0 0,0 0-1,-1-1 1,1 0 0,-1 0-1,0 0 1,0 0-1,-1-1 1,1 1 0,-1-1-1,0 0 1,0 0 0,0 0-1,-1-1 1,0 1-1,0 0 1,0-1 0,-1 0-1,1 1 1,-1-1 0,0-11-1,-1 7-25,-1 1-1,-2-19 0,2 26-34,1-1-1,-1 1 0,0 0 1,0-1-1,0 1 0,0 0 1,-2-3-1,2 5 2,1-1 0,-1 0 0,1 1 0,-1-1 0,1 0 0,-1 1 0,0-1 0,1 1-1,-1-1 1,0 1 0,0 0 0,1-1 0,-1 1 0,0 0 0,0-1 0,0 1 0,0 0 0,1 0 0,-1 0 0,-1-1 0,0 2-27,1-1 0,-1 1 0,0-1 0,1 1 0,-1 0 0,1-1 0,-1 1 0,1 0 0,0 0 1,-1 0-1,1 0 0,0 0 0,0 0 0,0 1 0,-2 1 0,-13 19-406,13-17 385,1 1 1,-1 0-1,1 0 0,0 0 1,0 0-1,1 0 0,0 0 0,0 1 1,0-1-1,1 0 0,0 10 1,1-11 66,-1-1 0,1 1 1,0 0-1,0-1 0,0 1 1,1-1-1,-1 1 0,1-1 1,0 0-1,1 0 1,-1 0-1,1 0 0,-1 0 1,1 0-1,6 5 0,-7-7 65,1 0-1,-1 0 0,1 0 0,0 0 1,-1 0-1,1-1 0,0 1 1,0-1-1,0 0 0,0 0 0,1 0 1,-1 0-1,0 0 0,0-1 0,0 1 1,1-1-1,-1 0 0,0 0 1,0 0-1,1-1 0,-1 1 0,0-1 1,0 0-1,0 1 0,1-1 1,-1-1-1,0 1 0,3-3 0,7-4 6,0 0 0,-1-2-1,21-20 1,-17 15-380,20-14 0,-23 22-143,-13 7 451,1 0 0,-1 0 0,0 0 0,0 0 0,1 0 0,-1 0 0,0 0 0,0 0 0,1 0 0,-1 1 0,0-1 1,0 0-1,0 0 0,1 0 0,-1 0 0,0 1 0,0-1 0,0 0 0,0 0 0,1 1 0,-1-1 0,0 0 0,0 0 0,0 0 0,0 1 1,0-1-1,0 0 0,0 0 0,0 1 0,0-1 0,0 0 0,0 0 0,0 1 0,0-1 0,0 0 0,0 1 0,0-1 0,0 0 0,0 0 1,0 1-1,0-1 0,0 0 0,0 0 0,0 0 0,0 1 0,-1-1 0,-2 12 7,0 0 0,-1 0 1,-1 0-1,-11 20 0,10-20 113,1 0 0,-1 0 1,-5 21-1,11-33-80,0 0 0,0 0-1,0 1 1,0-1 0,0 0 0,0 0 0,0 0 0,1 0 0,-1 0 0,0 1 0,0-1 0,0 0 0,0 0 0,0 0-1,0 0 1,0 0 0,0 0 0,0 1 0,0-1 0,0 0 0,0 0 0,1 0 0,-1 0 0,0 0 0,0 0 0,0 0-1,0 0 1,0 0 0,0 1 0,1-1 0,-1 0 0,0 0 0,0 0 0,0 0 0,0 0 0,0 0 0,1 0 0,-1 0-1,0 0 1,0 0 0,0 0 0,0 0 0,0 0 0,1 0 0,-1 0 0,0 0 0,0 0 0,0 0 0,0-1 0,0 1-1,1 0 1,14-4 541,20-13-419,-32 16-78,147-72-586,-148 72 418,1 0 0,-1 0 0,1 0 0,0 0 0,-1 0 0,1 1 0,4-2 0,-6 2 69,-1 0-1,1 0 0,0 0 1,-1 0-1,1 0 0,-1 1 1,1-1-1,0 0 0,-1 0 1,1 0-1,-1 0 0,1 1 1,-1-1-1,1 0 0,-1 1 1,1-1-1,-1 0 0,1 1 1,-1-1-1,1 0 0,-1 1 1,0-1-1,1 1 0,-1-1 1,0 1-1,1-1 0,-1 1 1,0-1-1,0 1 0,1-1 1,-1 1-1,0 0 0,0-1 1,0 1-1,0-1 0,0 1 1,0-1-1,0 1 0,0 0 1,0-1-1,0 1 0,0 2-5,0 0 0,0 0-1,0 0 1,1 0-1,-1 0 1,1 0 0,0 0-1,-1 0 1,1-1-1,0 1 1,1 0-1,-1-1 1,0 1 0,1 0-1,0-1 1,3 4-1,-3-4 103,1 0 0,-1 0 0,1 0-1,0-1 1,0 1 0,0-1-1,0 0 1,0 0 0,0 0-1,0 0 1,0-1 0,0 1 0,0-1-1,0 0 1,6 0 0,-2 0-4,-1-1 0,1 1 0,-1-1 0,1-1-1,-1 1 1,1-1 0,-1-1 0,0 1 0,0-1 0,0 0 0,0 0 0,0 0 0,-1-1 0,0 0 0,1 0 0,-1-1 0,8-9 0,2-6 7,0-2 0,-2 1 0,0-2 0,-1 0 0,10-28 0,36-127-374,-55 165 100,0 0 1,0-1 0,-2 1-1,1-19 1,-3 29-153,-1 7 202,-4 11 66,6-15 83,-8 35-64,0 1-1,3-1 1,-2 56 0,6-62 193,1 0 0,5 31 0,-3-43-26,1 0 0,1 0 1,0 0-1,13 28 1,-15-40 82,1-1 0,-1 1 0,1-1 0,0 1 0,1-1 0,6 7 0,-9-10-298,0 0 1,0 0-1,0 0 1,0 0-1,0-1 1,0 1-1,0 0 1,0-1-1,0 1 1,0 0-1,1-1 1,-1 0-1,0 1 1,0-1-1,1 0 1,-1 1-1,0-1 1,0 0-1,1 0 1,-1 0-1,0 0 1,0 0-1,1 0 1,-1-1-1,0 1 1,0 0-1,1-1 1,-1 1-1,1-1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25.0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86 2976,'-13'-19'1344,"26"7"-1152,-4 1 1152,9 6-768,8-6 544,-1 8-640,11-10 160,2 10-384,0-5-64,-2 8-128,-1 0 576,-1 8-352,-4-5 544,0 10-512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1:29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64 1472,'3'-3'581,"-6"4"-168,2-1-14,7-1 139,-1-2 127,-5 5-594,0-2 94,12 8 923,-6-7-970,-1 1 0,0-1 0,1 0 0,-1 0 0,1 0 1,-1-1-1,1 0 0,-1 0 0,1 0 0,9-2 0,15 0 151,-5 0-295,-19 1 43,0 0 0,0 1 0,12 1 0,34 1 213,-9-1-60,-5 2-281,-18-2 73,35 7 1,45 9 603,-62-11-439,-14-3-55,43-2-1,-45-1-129,10-3 116,-25 2-78,0 1 0,-1-1 0,1 1 0,13 1 0,-4 1 17,-1-1 1,1-1-1,18-1 1,2 0 33,227 11 193,-206-7-162,-43-4-102,0 2 1,0 0-1,17 3 1,0 0 50,-25-3-15,0-1 0,1 1-1,-1 0 1,9 3-1,-10-2 50,0-2-1,0 1 0,1-1 0,-1 0 0,0 0 1,1 0-1,-1-1 0,0 1 0,6-3 1,20-1 126,2 2-347,-21 3 248,-1-2 1,1 0-1,0 0 1,21-5-1,-24 6 216,0-6-149,0 3 428,-9 3-552,0 0 0,0 0 0,0 0 0,0 0 0,0 0 0,0 0 0,0 0 0,0 0 1,0 0-1,0 0 0,0 0 0,0 0 0,-1 0 0,1 0 0,0 0 0,0 0 0,0 0 0,0-1 1,0 1-1,0 0 0,0 0 0,0 0 0,0 0 0,0 0 0,0 0 0,0 0 0,0 0 0,0 0 1,0 0-1,0 0 0,0 0 0,0-1 0,0 1 0,0 0 0,0 0 0,0 0 0,-19-2-40,16 1 20,0 0 1,-1 1 0,1-1 0,0 1-1,0 0 1,0 0 0,-1 0 0,-3 1-1,3 0 17,0 0 0,0-1 0,0 1-1,0-1 1,0 0 0,0 0 0,-6-1-1,-9 0 13,-78 1 269,92-1-221,-1 1-1,1-1 1,0 0-1,-1-1 1,-5-2-1,-18-4 444,24 6-482,0 0 0,0 0 0,0-1 1,0 1-1,1-1 0,0-1 0,-1 1 0,-3-4 0,5 4 16,-14-14-69,14 14 40,0-1-1,-1 1 1,1-1-1,-1 1 1,0 0 0,0 1-1,0-1 1,0 1-1,-5-3 1,2 1-166,-2-1-91,9 5 235,0 0 0,0 0-1,0 0 1,0 0 0,0 0 0,0 0 0,0 0-1,0 0 1,0 0 0,-1-1 0,1 1 0,0 0-1,0 0 1,0 0 0,0 0 0,0 0 0,0 0-1,0 0 1,0 0 0,-1 0 0,1 0 0,0 0-1,0 0 1,0 0 0,0 0 0,0 0 0,0 0-1,0 1 1,0-1 0,-1 0 0,1 0 0,0 0-1,0 0 1,0 0 0,0 0 0,0 0 0,0 0-1,0 0 1,0 0 0,0 0 0,0 0 0,-1 0-1,1 1 1,0-1 0,0 0 0,0 0 0,0 0-1,0 0 1,0 0 0,0 0 0,0 0 0,0 0-1,0 1 1,0-1-6,1 0-1,-1-1 1,1 1-1,-1 0 0,0 0 1,1 0-1,-1 0 1,0 0-1,1 0 0,-1 0 1,0 1-1,1-1 1,-1 0-1,0 0 0,1 0 1,-1 0-1,0 0 1,1 0-1,-1 1 0,0-1 1,1 0-1,-1 0 1,0 1-1,0-1 0,1 0 1,-1 0-1,0 1 1,12 8 104,28 20-183,-11-10-23,-20-13 132,1 0 0,11 5 0,8 5 19,-23-13-22,-1 0 1,2 0-1,-1-1 1,0 0 0,8 1-1,12 5 50,-18-6-64,0 0-1,0-1 0,1 0 0,14-1 1,24 8 160,-3-8-74,-25 0 12,-15 0 26,-6 0 76,-14 2-241,0-1 0,-1 2 0,1 0 0,-19 7 0,14-5-3,-69 25 96,57-18-162,-33 16-39,65-28 177,0 1 1,0-1-1,0 0 0,0 0 0,0 1 0,0-1 0,0 0 1,0 0-1,0 0 0,0 0 0,0 0 0,0 0 0,0 0 0,1-1 1,-3 1-1,3 0-12,-1-1-1,1 1 1,0 0 0,-1-1 0,1 1 0,0 0-1,-1-1 1,1 1 0,0 0 0,0-1 0,-1 1-1,1 0 1,0-1 0,0 1 0,0-1 0,0 1-1,-1 0 1,1-1 0,0 1 0,0-1 0,0 1 0,0-1-1,0 0 1,1-1 18,-1 0-1,0-1 1,1 1 0,0 0-1,-1 0 1,1 0-1,0 0 1,0-1 0,0 1-1,1 0 1,1-2 0,2-4-1,1-1 0,-2 0 0,1 0 0,4-14 0,1-1 22,-7 16-69,1 0 0,-1 0-1,-1 0 1,1-1 0,-1 1-1,-1-1 1,1-11 0,-5 14-1602,-2 5 422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15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289 417 1824,'-1'4'6405,"-1"-6"-6279,-1 0 0,1 0-1,-1 0 1,0 0 0,0 1 0,1-1-1,-1 1 1,0 0 0,-1 0 0,1 0-1,0 0 1,0 0 0,0 1 0,0-1-1,-1 1 1,1 0 0,0 0 0,-5 1-1,-10 0 91,15-1-179,-1 0 0,1 0 0,-1 1 0,1-1 0,-6 2 0,-7 3-13,0 1 0,0 1 0,-27 14 0,37-17 4,0 0-1,1 0 1,-1 1-1,1-1 0,0 1 1,0 0-1,0 1 1,1-1-1,0 1 1,0 0-1,0 0 1,-3 7-1,2 0 23,1-1 0,0 0 0,0 1 1,1 0-1,1 0 0,0 0 0,1 0 0,1 0 0,0 0 0,0 1 0,2-1 1,-1 0-1,2 0 0,-1 0 0,2-1 0,0 1 0,0-1 0,1 0 0,11 18 1,-12-23 14,1 0 1,0-1 0,1 0 0,0 1 0,0-2-1,0 1 1,0-1 0,1 0 0,8 4-1,-11-6-31,0-1-1,0 0 1,1 0-1,-1 0 1,1 0-1,-1-1 1,1 0-1,0 0 1,0 0-1,0 0 0,-1-1 1,1 0-1,0 0 1,0 0-1,0-1 1,6-1-1,-1-1 42,-1-1-1,0 0 0,0-1 1,-1 1-1,1-2 0,-1 1 1,0-1-1,-1-1 0,1 1 1,-1-1-1,-1-1 1,11-13-1,0-3 48,-2-1 0,24-52 1,-38 74-140,1 0 1,-1 0 0,0 0 0,0 0-1,0-1 1,-1 1 0,1 0 0,-1-1-1,0 1 1,1 0 0,-2-1 0,1 1-1,0 0 1,-1-1 0,1 1-1,-1 0 1,0 0 0,0 0 0,0-1-1,-3-3 1,4 7 11,0-1 0,0 1 0,0-1 0,0 1 0,0 0 0,0-1-1,0 1 1,0-1 0,0 1 0,0-1 0,0 1 0,1-1 0,-1 1 0,0-1 0,0 1-1,0-1 1,1 1 0,-1 0 0,0-1 0,0 1 0,1-1 0,-1 1 0,0 0 0,1-1-1,-1 1 1,1 0 0,-1 0 0,0-1 0,1 1 0,0 0 0,23-11-239,29-1 60,-46 10 150,1 1 1,-1 0 0,1 1 0,-1 0 0,1 0 0,-1 0-1,1 1 1,13 4 0,-18-5 27,-1 1 1,0 0-1,1 0 0,-1 0 1,0 0-1,0 1 0,0-1 1,0 1-1,0-1 0,0 1 0,0-1 1,0 1-1,-1 0 0,1 0 1,-1 0-1,1 0 0,-1 0 1,0 1-1,0-1 0,1 0 1,-2 0-1,1 1 0,0-1 0,0 1 1,-1-1-1,0 1 0,1-1 1,-1 1-1,0 3 0,-1 7 79,0 1 0,-4 16-1,2-17-20,1 1 0,0 18 0,2-16-33,-1-4 46,1 1 1,1-1-1,0 0 0,0 0 0,4 13 0,-4-22-30,0-1 0,1 0 0,-1 0 1,1 0-1,0 0 0,-1 0 0,1 0 0,0 0 0,0 0 0,0-1 0,0 1 0,1-1 0,-1 1 0,0-1 0,1 0 0,-1 0 0,1 0 0,-1 0 1,1-1-1,-1 1 0,1-1 0,-1 1 0,1-1 0,0 0 0,-1 0 0,1 0 0,0 0 0,-1-1 0,1 1 0,-1-1 0,1 1 0,4-3 1,2-2 19,-1 0 0,0 0 0,0 0 1,0-1-1,0-1 0,6-7 1,38-47 148,1-1-124,-44 51-208,1 1-680,-7 12 367,-2 9 123,-1-8 277,0 8 12,0 1-1,0-1 1,2 0 0,3 20 0,2-7-79,-5-13 137,1-1 0,4 11 0,-6-18 14,0-1-1,0 0 0,0 0 0,0 0 1,1 0-1,-1 0 0,0-1 0,1 1 1,0 0-1,-1 0 0,1-1 0,0 1 1,0-1-1,4 2 0,-5-2-9,0-1 1,-1 0-1,2 0 0,-1 0 1,0 0-1,0 0 0,0 0 0,0 0 1,0 0-1,0 0 0,0 0 1,0-1-1,-1 1 0,1 0 0,0-1 1,2 0-1,14-10 319,-5 0-240,0 0 1,-1-1 0,-1 0 0,0-1 0,12-22 0,-8 15-65,50-74 102,74-113-87,-119 174-125,-1-2 0,-2 0-1,-1 0 1,-2-2 0,-2 0 0,-1 0 0,-2-1-1,5-67 1,-12 99 25,-2-19-806,1 25 831,1 0-1,-1 0 1,0 0-1,0 0 1,0 0 0,0 0-1,0-1 1,0 1-1,0 0 1,-1 0 0,1 0-1,0 0 1,0 0-1,0 0 1,0 0-1,0 0 1,0 0 0,0-1-1,0 1 1,0 0-1,0 0 1,0 0-1,0 0 1,0 0 0,0 0-1,0 0 1,0 0-1,-1 0 1,1 0-1,0 0 1,0 0 0,0 0-1,0 0 1,0 0-1,0 0 1,0-1-1,0 1 1,0 0 0,-1 0-1,1 0 1,0 0-1,0 0 1,0 0 0,0 0-1,0 0 1,0 1-1,0-1 1,0 0-1,0 0 1,-1 0 0,1 0-1,-5 6-307,-6 12 78,11-17 218,-15 32-130,2 1-1,-11 45 0,4-15 289,4-13 63,-15 83 0,27-104-113,1 0 0,1 0 1,1 0-1,5 39 1,-2-47 31,6 35 219,-7-51-287,0-1-1,1 0 1,-1 1-1,1-1 1,1 0 0,-1 0-1,1 0 1,3 4 0,-5-7-26,1-1 1,-1 1-1,0-1 1,1 1 0,-1-1-1,1 0 1,0 0-1,-1 0 1,1 0 0,0 0-1,0 0 1,0 0 0,-1 0-1,1-1 1,0 1-1,0-1 1,0 1 0,0-1-1,0 0 1,0 0-1,0 0 1,0 0 0,0 0-1,0 0 1,0-1 0,0 1-1,0-1 1,0 1-1,0-1 1,0 0 0,3-1-1,1-2 32,0 1-1,0-1 1,0 0-1,0-1 1,0 1-1,-1-1 1,9-10-1,99-137 11,-113 151-73,0 0-1,1 1 1,-1-1-1,1 0 1,-1 1-1,0-1 1,1 1-1,-1-1 1,1 1-1,-1-1 1,1 1-1,0-1 1,-1 1-1,1-1 0,0 1 1,-1-1-1,1 1 1,0 0-1,-1 0 1,2-1-1,-1 1 9,-1 1-1,0-1 0,1 0 1,-1 0-1,0 1 0,1-1 1,-1 0-1,0 1 0,1-1 1,-1 1-1,0-1 0,1 0 1,-1 1-1,0-1 0,0 1 1,0-1-1,0 1 1,1-1-1,-1 1 0,0-1 1,0 1-1,0-1 0,0 1 1,1 39 134,-2-33-101,1 32 100,-1-9 2,1 0-1,2 0 1,10 55-1,-12-83-106,0-1-1,1 0 0,-1 0 1,0 0-1,0 0 0,1 0 1,-1 0-1,1 0 0,-1 0 1,1 0-1,0 0 0,-1 0 0,1 0 1,0 0-1,0 0 0,-1 0 1,1 0-1,0-1 0,0 1 1,1 0-1,-1-1-6,0 1-1,0-1 1,0 0 0,0 0 0,-1 0 0,1 0 0,0-1-1,0 1 1,0 0 0,0 0 0,-1 0 0,1-1-1,0 1 1,0 0 0,-1-1 0,1 1 0,0-1 0,0 1-1,-1-1 1,2 0 0,3-3 11,-1-1 1,0 0-1,0 0 1,0 0-1,5-9 1,2-4-29,-3 2-29,1 1 0,1 0 0,22-24-1,-16 22 27,-4 3 0,1 1 0,1 0 0,26-18 0,-37 29-7,15-10-84,21-9-1,-33 18 30,1 1 0,-1-1 0,0 1-1,1 1 1,-1-1 0,1 1 0,12-1-1,-16 2 60,0 1-1,-1-1 0,1 1 0,-1 0 1,1-1-1,-1 1 0,1 0 0,-1 0 1,0 1-1,1-1 0,3 4 0,-3-4 30,-1 1-1,1 0 0,0 0 1,0-1-1,6 2 0,-2-2 199,-20-8 80,9 6-342,1 0 1,-1 0-1,1 0 0,-1 0 1,0 1-1,0 0 0,1-1 1,-1 1-1,0 1 0,0-1 1,1 0-1,-1 1 0,0 0 0,1 0 1,-1 0-1,1 0 0,-1 1 1,1 0-1,-1-1 0,1 1 1,-5 4-1,-2 1 18,1 1 0,0 0 0,0 0 0,0 1 0,-11 16 0,10-12 56,0 1 1,2 0 0,-12 25-1,18-34-44,-1 0 0,2 0-1,-1 1 1,1-1 0,-1 0-1,1 1 1,1-1 0,-1 1-1,1 0 1,0-1 0,0 1-1,1-1 1,0 1-1,2 10 1,-2-14 8,0 1 1,0-1-1,1 1 0,-1-1 1,0 0-1,1 1 0,0-1 1,-1 0-1,1 0 0,0 0 1,0 0-1,0-1 0,0 1 1,1 0-1,-1-1 0,4 2 1,-2-1 14,0 0 0,1-1 0,-1 0 0,1 0 0,-1 0 0,1-1 0,-1 1 1,1-1-1,4 0 0,4-2-3,0 1 0,0-2 0,0 0 0,0 0 0,22-11 0,-1-2-166,-1-3-1,-1 0 0,-1-3 1,-1 0-1,-1-2 0,0-1 1,26-30-1,-32 29 8,2 2-1,44-35 1,-58 50-28,3-2-178,-14 12 335,0-1 1,0 0 0,0 0 0,0 1 0,0-1-1,0 0 1,1 1 0,-1-1 0,0 0 0,0 0-1,0 1 1,0-1 0,0 0 0,0 1 0,0-1 0,0 0-1,0 0 1,0 1 0,0-1 0,0 0 0,-1 1-1,1-1 1,0 0 0,0 0 0,0 1 0,0-1 0,-20 40 220,-45 93 1023,57-114-1176,2-8 0,1 0 0,1 1 1,-1-1-1,2 1 1,0 0-1,0 0 1,0 13-1,2-25-45,1 0 1,0 1-1,0-1 0,0 0 0,0 0 0,0 1 1,0-1-1,0 0 0,0 0 0,0 1 0,0-1 1,0 0-1,0 0 0,0 0 0,0 1 0,0-1 1,0 0-1,0 0 0,0 1 0,0-1 1,0 0-1,1 0 0,-1 0 0,0 1 0,0-1 1,0 0-1,0 0 0,0 0 0,1 1 0,-1-1 1,0 0-1,0 0 0,0 0 0,0 0 0,1 0 1,-1 1-1,0-1 0,0 0 0,1 0 0,-1 0 1,0 0-1,0 0 0,0 0 0,1 0 0,-1 0 1,0 0-1,0 0 0,1 0 0,-1 0 1,0 0-1,0 0 0,1 0 0,-1 0 0,0 0 1,0 0-1,0 0 0,1 0 0,-1-1 0,0 1 1,0 0-1,1 0 0,9-9 141,-3 1-63,-1 0-1,0 0 0,-1-1 0,0 0 0,0 0 1,3-10-1,19-61-20,-23 67-97,17-47-413,-19 52 73,-4 9-125,-7 14 69,6-3 402,0-1 0,1 1 0,0 0 0,1 0 0,0 0 0,1 13 0,0-19 40,1 0 0,-1 0 0,2 0 0,-1 0 0,0 0 0,1 0 0,0 0 0,1-1 0,3 7 0,-5-9 8,0-1 0,0 0 1,1 0-1,-1 1 0,1-1 1,0 0-1,0 0 0,-1 0 1,1-1-1,1 1 0,-1 0 1,0-1-1,0 1 0,0-1 1,1 0-1,-1 0 0,1 0 1,-1 0-1,1 0 0,-1 0 1,1-1-1,4 1 0,0-1 31,0-1-1,0 0 0,-1-1 0,1 0 0,0 0 0,-1 0 0,1 0 1,-1-1-1,0 0 0,7-5 0,0 0 46,-1-1 1,0-1 0,15-14-1,10-14 22,-2-1 0,44-65 1,-61 76-36,-1-1 0,-1 0 0,-2-2 1,22-62-1,-36 90-75,9-23-60,-2 0 1,-1-1-1,-1 1 0,1-33 1,-8 41-183,1 17 232,1 1 0,0 0-1,0 0 1,0 0 0,0-1 0,0 1 0,0 0-1,0 0 1,0 0 0,-1 0 0,1-1-1,0 1 1,0 0 0,0 0 0,0 0 0,0 0-1,-1 0 1,1 0 0,0-1 0,0 1-1,0 0 1,-1 0 0,1 0 0,0 0 0,0 0-1,0 0 1,-1 0 0,1 0 0,0 0 0,0 0-1,0 0 1,-1 0 0,1 0 0,0 0-1,0 0 1,0 0 0,-1 0 0,1 0 0,0 0-1,0 1 1,0-1 0,0 0 0,-1 0-1,1 0 1,0 0 0,0 0 0,0 0 0,0 1-1,-1-1 1,1 0 0,0 0 0,0 0-1,0 0 1,0 1 0,0-1 0,0 0 0,-8 11-22,-3 11-11,1 2 0,1-1 0,-9 36 0,10-34 41,3-7 53,0 0 0,1 0 0,1 0 0,0 1 0,1 0 0,2 36 0,3-36-29,0 0 0,8 22 0,-9-33-54,1 0 1,0 0 0,1-1 0,0 0 0,0 0-1,0 0 1,9 10 0,1-6-1720,3-5 470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16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17 4992,'-13'-16'2240,"26"21"-1952,-5-5 352,2 3-416,6-3-32,6 0-96,-1 0 0,1 5-64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16.6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 4992,'21'-11'2240,"53"19"-1952,-31-16 832,0 8-672,18-3 480,5 6-576,-2-3-96,-6 11-160,-7-6 0,-8-2-64,-3 2-1216,-11 2 640,-7-3-3648,1 4 2336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17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20 5408,'-22'-4'2432,"27"0"-2112,-5 0-384,4 4-32,9-3 96,0-2 32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0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234 594 2720,'1'-2'357,"0"1"1,0-1-1,-1 1 0,1-1 1,0 1-1,-1-1 1,0 0-1,1 1 0,-1-1 1,0-3-1,0 5-241,0-1 1,0 1-1,0-1 0,0 1 1,0 0-1,0-1 0,-1 1 1,1 0-1,0-1 0,0 1 1,-1 0-1,1-1 0,0 1 1,0 0-1,-1-1 0,1 1 1,0 0-1,-1 0 0,1 0 1,-1-1-1,-14-2 795,-2 5-463,0-1 0,0 2 0,-30 8 0,40-8-389,0 1 0,0-1 0,1 1 0,-1 0 0,1 0 0,0 1 0,0 0 0,1 0 0,-1 0 0,1 1 0,0 0 0,1 0 0,-1 0 0,-3 9 0,3-7-18,1 0 0,0 0 0,0 1 0,1-1 0,0 1-1,1 0 1,0 0 0,0 0 0,1 1 0,0-1 0,1 10 0,0-16 1,0 0 0,1 0 0,-1 0 1,1 0-1,-1 0 0,1 0 0,0 0 0,0 0 0,0 0 0,1-1 1,-1 1-1,1 0 0,-1-1 0,1 1 0,0-1 0,0 1 1,0-1-1,0 0 0,1 0 0,3 3 0,-2-3 4,0-1 0,0 1 0,0-1 0,0 1 0,0-1-1,0 0 1,0-1 0,0 1 0,0-1 0,0 0 0,1 0 0,-1 0-1,0 0 1,8-3 0,2 0 59,-1-1-1,1 0 1,-1-1 0,0-1-1,23-14 1,58-45 230,-90 62-327,14-12 31,0-1 1,23-28 0,-26 27-90,-14 16-8,-1 1 1,1-1-1,0 0 0,-1 0 1,1 1-1,0-1 0,-1 0 1,1 1-1,0-1 0,0 0 1,0 1-1,0-1 0,0 1 0,1-1 1,-1 13-873,-2 2 1035,1-3-41,1 0 0,0 0 0,0 0 0,1-1 0,1 1 0,0 0 0,0-1 0,1 0 0,0 0 0,1 0 0,0 0 0,7 9 0,-11-17-25,0 0 0,0 0 1,1 0-1,-1 0 0,1 0 1,0-1-1,0 1 1,-1-1-1,1 1 0,0-1 1,0 1-1,0-1 1,1 0-1,-1 0 0,0 0 1,0 0-1,1-1 1,2 2-1,-3-2 10,0-1 0,0 1 0,1 0 1,-1 0-1,0-1 0,0 0 0,1 1 0,-1-1 1,0 0-1,0 0 0,0 0 0,0 0 0,0 0 1,0-1-1,-1 1 0,1 0 0,0-1 0,0 0 0,-1 1 1,2-4-1,13-15 64,-1-2 0,18-33 0,-8 11 38,-15 26-172,0 0 0,8-20-1,-18 37-10,0 1 0,1-1-1,-1 1 1,0-1-1,1 1 1,-1-1 0,0 0-1,0 1 1,0-1-1,0 0 1,0 1-1,1-1 1,-1 1 0,0-1-1,-1 0 1,1 1-1,0-1 1,0 0-1,0 1 1,0-1 0,0 0-1,-1 1 1,1-1-1,0 0 1,-1 1 17,1 0 0,0 0 1,0 0-1,0 0 0,0-1 0,0 1 1,0 0-1,0 0 0,-1 0 0,1 0 0,0 0 1,0 0-1,0 0 0,0 0 0,0 0 1,-1 0-1,1 0 0,0 0 0,0 0 1,0 0-1,0 0 0,0 0 0,-1 0 1,1 0-1,0 0 0,0 0 0,0 0 1,0 0-1,0 0 0,0 1 0,-1-1 1,1 0-1,0 0 0,0 0 0,0 0 1,0 0-1,0 0 0,0 0 0,0 0 1,0 1-1,0-1 0,-1 0 0,1 0 0,0 0 1,0 0-1,0 0 0,0 0 0,0 1 1,0-1-1,0 0 0,0 0 0,-4 9-56,3-8 30,-2 6 101,1 1 0,-1 0 0,1 0 0,1-1 1,0 1-1,0 0 0,0 0 0,1 0 0,0 0 0,1 0 0,2 15 1,-2-17-28,1 0 0,0 0 1,0 0-1,0 0 1,1 0-1,-1-1 1,5 7-1,-5-9 10,0 0-1,0-1 1,1 1-1,-1 0 1,1-1-1,-1 0 1,1 0-1,0 0 0,0 0 1,0 0-1,0 0 1,0-1-1,5 3 1,-5-4-25,1 1 1,-1-1 0,0 0-1,1 0 1,-1 0-1,0-1 1,1 1-1,-1-1 1,0 0-1,0 1 1,1-1 0,-1-1-1,0 1 1,0 0-1,0-1 1,5-3-1,5-4 87,0 0 0,13-13-1,36-39 112,-53 51-206,0 0 1,-1-1-1,0-1 0,8-15 0,-13 20-34,-1-1 0,0 1 0,-1-1 0,0 0 0,0 1 0,-1-1 0,0-12 0,0 15-94,0 5 114,0-1-1,0 1 1,0-1-1,0 0 1,1 1-1,-1-1 0,0 0 1,0 1-1,1-1 1,-1 1-1,0-1 1,1 1-1,-1-1 0,0 1 1,1-1-1,-1 1 1,1-1-1,-1 1 1,1-1-1,-1 1 0,1 0 1,-1-1-1,1 1 1,0 0-1,22-6-163,-14 5 100,-1 0 0,1 1 0,11 2 0,-7-1-3,-6 0 39,0 0-1,0 0 1,1 1-1,8 2 1,-15-3 25,1-1-1,-1 1 1,0-1 0,0 1 0,1 0-1,-1 0 1,0 0 0,0-1-1,0 1 1,0 0 0,0 0-1,0 1 1,0-1 0,0 0-1,0 0 1,-1 0 0,1 0 0,0 1-1,-1-1 1,1 0 0,-1 1-1,1-1 1,-1 1 0,0-1-1,1 0 1,-1 1 0,0 1-1,-1 10-26,0 0-1,-1 0 0,-7 24 0,6-27 44,0 0 0,1 0 0,1-1-1,-1 1 1,1 1 0,1-1-1,1 17 1,0-24 8,-1 0 0,1 0 0,0 0 0,0 0 0,0 0 0,0 0 0,0-1 0,3 4 0,-4-5-12,1 0-1,0 0 1,0 0-1,-1 0 1,1 0-1,0-1 1,0 1-1,0 0 1,0-1 0,0 1-1,0 0 1,0-1-1,0 1 1,0-1-1,1 0 1,-1 1-1,0-1 1,0 0 0,0 0-1,0 0 1,1 1-1,-1-1 1,0 0-1,1-1 1,3 0 34,0 0 0,0 0 0,0-1 0,0 0 0,0 0 0,-1 0 0,1-1-1,-1 1 1,0-1 0,1 0 0,3-4 0,8-8 83,18-21 0,-25 26-12,26-30 34,45-64 0,-79 103-190,0 0-8,0-1-1,0 0 1,0 1-1,0-1 1,0 0-1,0 1 1,-1-1-1,1 0 1,-1 0-1,1-2 1,-1 4 47,0 0 0,0-1 0,0 1 0,0 0 0,0 0 0,0 0 0,0 0 0,0 0 0,0 0 0,0 0 0,0-1 0,0 1 0,0 0 0,0 0 0,0 0 0,0 0 0,0 0 0,0 0 0,0-1 0,0 1 0,0 0 0,0 0-1,0 0 1,0 0 0,1 0 0,-1 0 0,0 0 0,0 0 0,0 0 0,0-1 0,0 1 0,0 0 0,0 0 0,0 0 0,0 0 0,1 0 0,-1 0 0,0 0 0,0 0 0,0 0 0,0 0 0,0 0 0,0 0 0,0 0 0,1 0 0,-1 0 0,0 0 0,0 0 0,0 0 0,0 0 0,0 0 0,0 0 0,0 0 0,1 0 0,-1 0 0,8 6-115,2 1 237,-3-3-128,0 0 0,-1 1 1,1 0-1,-1 0 0,0 0 1,-1 1-1,1 0 0,-1 0 1,0 0-1,-1 1 1,1 0-1,-1 0 0,-1 0 1,1 0-1,3 13 0,-6-17 19,0 0 1,0 0-1,1 0 0,-1-1 0,1 1 0,0 0 1,0-1-1,0 1 0,0-1 0,0 1 0,0-1 0,0 0 1,1 0-1,-1 0 0,1 0 0,0-1 0,0 1 1,-1-1-1,1 1 0,0-1 0,0 0 0,0 0 1,1 0-1,-1-1 0,0 1 0,0-1 0,0 0 1,0 0-1,1 0 0,5-1 0,23-5 104,0-1 1,-1-2-1,0-1 0,0-1 0,51-27 0,-71 32 0,0-1-1,15-11 1,-22 15-107,0 0 1,-1-1-1,0 1 0,1-1 1,-1 0-1,-1 0 1,1 0-1,0 0 1,2-7-1,-3 6-30,5-15-271,-6 19 281,-1 1-1,0-1 1,0 1-1,0-1 1,0 1 0,0-1-1,0 1 1,0-1-1,0 0 1,0 1-1,0-1 1,0 1 0,0-1-1,0 1 1,0-1-1,-1 1 1,1-1-1,0 0 1,0 1-1,-1 0 1,1-1 0,0 1-1,-1-1 1,1 1-1,-1-1 1,1 1-1,0 0 1,-1-1 0,0 0-1,0 1 5,-1 0-1,1 0 1,0 0 0,-1 0-1,1 0 1,0 1 0,-1-1-1,1 0 1,0 1 0,0-1-1,-1 0 1,1 1 0,0 0-1,0-1 1,0 1 0,0 0-1,-2 1 1,-6 3-19,-7 3-20,0 1 0,-21 16 0,33-22 57,-1 0 0,1 1 0,0 0 0,0-1 0,1 2 1,-1-1-1,1 0 0,0 1 0,0-1 0,0 1 0,1 0 0,-1 0 0,-1 6 0,4-9 8,-1 0 0,1 1 0,0-1 0,0 0 1,0 1-1,0-1 0,0 0 0,0 1 0,0-1 0,1 0 0,0 1 1,-1-1-1,1 0 0,0 0 0,0 1 0,0-1 0,0 0 0,0 0 0,0 0 1,1 0-1,-1-1 0,1 1 0,0 0 0,-1 0 0,1-1 0,0 1 1,0-1-1,4 3 0,-2-2 22,0 0 0,0 0 0,0-1 0,0 1 0,1-1 0,-1 0 0,1 0 0,-1 0 0,1 0 0,-1-1 0,1 0 0,-1 0 0,1 0 0,5-1 0,9-5 3,0 0-1,0-1 0,-1-1 0,0-1 1,-1 0-1,22-16 0,-16 10-30,0 2 1,41-18-1,-49 28 17,-15 3-18,0 0-1,1 0 0,-1 0 1,0 0-1,0 1 0,0-1 1,0 0-1,0 0 0,1 0 1,-1 0-1,0 0 0,0 0 0,0 0 1,0 1-1,0-1 0,0 0 1,0 0-1,0 0 0,1 0 1,-1 0-1,0 1 0,0-1 1,0 0-1,0 0 0,0 0 1,0 0-1,0 1 0,0-1 1,0 0-1,0 0 0,0 0 1,0 0-1,0 1 0,0-1 1,0 0-1,0 0 0,0 0 1,0 0-1,0 1 0,-14 22 479,6-11-474,-2 6 68,0 0 1,1 1 0,-8 27-1,15-33 39,2-13-109,0 1 0,0-1 0,0 0 0,1 0 0,-1 0 0,0 0 0,0 1 0,0-1 0,0 0 0,0 0 0,0 0 1,0 0-1,1 0 0,-1 0 0,0 1 0,0-1 0,0 0 0,0 0 0,0 0 0,1 0 0,-1 0 0,0 0 0,0 0 0,0 0 0,0 0 0,1 0 0,-1 0 0,0 0 0,0 0 0,0 0 0,1 0 0,-1 0 1,0 0-1,0 0 0,0 0 0,1 0 0,2-1 62,0-1 1,0 1 0,0-1 0,0 0 0,4-2-1,-3 1-98,13-9 89,4-3-167,0 1 0,1 1 0,0 0 0,39-14 0,-60 27 90,1-1 0,-1 1 1,0 0-1,1-1 0,-1 1 1,1 0-1,-1 0 1,1 0-1,-1 0 0,1 0 1,-1 0-1,1 1 0,-1-1 1,3 1-1,-4-1 13,1 1 0,0 0 0,0-1 0,0 1 0,-1-1 0,1 1 0,0 0 0,-1 0 0,1-1 0,0 1 0,-1 0 0,1 0 0,-1 0 0,1 0 0,-1-1 0,0 1 0,1 0 0,-1 0 0,0 0 0,0 0 0,0 0 0,1 2 0,-1 1 16,1 6 7,0 0 0,1 0 1,0 0-1,5 11 0,-6-18-8,0-1-1,0 1 0,1 0 1,-1-1-1,1 1 1,0-1-1,-1 0 0,1 1 1,0-1-1,1 0 0,-1 0 1,0 0-1,1-1 1,-1 1-1,1-1 0,-1 1 1,1-1-1,5 2 0,-2-1 17,0 0 0,0-1-1,1 0 1,-1 0-1,0-1 1,1 0 0,-1 0-1,1 0 1,-1-1 0,0 1-1,1-2 1,-1 1-1,0-1 1,0 0 0,9-4-1,3-3 57,0-2-1,-1 0 0,23-18 1,-39 29-81,10-10 26,1-1 0,-2 0 0,1-1-1,-1 0 1,-1 0 0,0-1 0,13-27 0,-1-4 10,16-52 0,67-231-209,-102 320 155,-1 1 0,1 0 0,-1-1 0,1-10 0,-5 7-94,3 10 106,0 0 0,0 0 0,0 0 0,-1 0 0,1 0 0,0 0 0,0 0 0,-1 0 0,1 0 0,0 0 0,0 0 0,0 0 0,-1 0 0,1 0 0,0 0 0,0 0 0,-1 0 0,1 0 0,0 1 1,0-1-1,0 0 0,0 0 0,-1 0 0,1 0 0,0 0 0,0 1 0,0-1 0,-1 0 0,-1 2-12,0 1 0,0-1 0,1 1 1,-1 0-1,0-1 0,-1 4 0,-8 22-14,0 0-1,-8 37 1,-9 65 63,22-100-70,-2 12 50,2 0 1,2 1 0,2 0-1,1-1 1,3 1 0,1 0-1,15 70 1,-8-57-4436,-6-48 2832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02.4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58 1888,'-2'-10'1066,"2"10"-1023,0 0 0,-1 0 0,1 0 0,0-1-1,0 1 1,0 0 0,0 0 0,0 0 0,0-1-1,0 1 1,0 0 0,0 0 0,0-1 0,0 1-1,0 0 1,0 0 0,0-1 0,0 1 0,0 0-1,0 0 1,0 0 0,0-1 0,0 1 0,0 0 0,1 0-1,-1 0 1,0-1 0,0 1 0,0 0 0,0 0-1,0 0 1,1-1 0,-1 1 0,0 0 0,0 0-1,0 0 1,0 0 0,1-1 0,0 0 378,1-1 0,-1 1 1,0-1-1,0 1 0,0-1 1,0 0-1,0 0 0,0 0 1,0 0-1,0 0 0,-1 1 1,1-1-1,-1 0 0,0 0 1,1-1-1,-1 1 0,0 0 1,0 0-1,-1-2 0,1 4-408,0 0 0,0 0 0,0 0-1,0 0 1,0 0 0,0 1 0,0-1-1,0 0 1,0 0 0,0 0 0,0 0-1,0 0 1,0 0 0,0 0 0,0 0-1,0 0 1,0 0 0,-1 1 0,1-1-1,0 0 1,0 0 0,0 0 0,0 0-1,0 0 1,0 0 0,0 0 0,0 0-1,0 0 1,-1 0 0,1 0 0,0 0-1,0 0 1,0 0 0,0 0 0,0 0-1,0 0 1,0 0 0,0 0 0,-1 0-1,1 0 1,0 0 0,0 0 0,0 0-1,0 0 1,0 0 0,0 0 0,0 0-1,-6 1 203,4 5-198,0 1 0,1-1 0,-1 0 1,1 0-1,1 1 0,-1-1 0,1 1 0,0 7 1,2 71 464,3 1 1,3-1 0,39 161-1,-10-87 963,-31-120-970,-1 1 0,-1 42-1,-4-81-520,0-1 0,0 1 0,0-1-1,0 1 1,0-1 0,0 1 0,0 0 0,0-1-1,0 1 1,0-1 0,0 1 0,-1-1-1,1 1 1,0 0 0,0-1 0,-1 1-1,1-1 1,0 1 0,-1-1 0,1 1-1,0-1 1,-1 0 0,1 1 0,-1-1 0,1 1-1,0-1 1,-1 0 0,1 1 0,-2-1-1,1 0-271,0 0 0,0 0-1,0 0 1,0 0 0,1 0-1,-1 0 1,0-1-1,0 1 1,0 0 0,0-1-1,0 1 1,0 0 0,1-1-1,-1 1 1,0-1-1,-2-2-954,-6-8-2620,-1 0-347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0.7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13 105 8640,'-13'-23'3904,"34"7"-3392,-4 5 928,1 8-896,12-9 192,1 4-416,7-8-288,6 8-32,4 0 128,-5 8-64,-5 5-3616,-2 6 1920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4.4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8 316 1472,'-1'1'88,"1"-1"1,-1 0 0,1 0-1,0 0 1,-1 1-1,1-1 1,-1 0-1,1 0 1,0 1-1,-1-1 1,1 0-1,0 1 1,0-1-1,-1 0 1,1 1-1,0-1 1,0 0 0,0 1-1,-1-1 1,1 1-1,0-1 1,0 0-1,0 1 1,0-1-1,0 1 1,0-1-1,0 1 1,0-1-1,0 1 1,0-1-1,0 1 1,1-1 120,-1 0 0,1 0 0,0 0 0,0 0 0,0 0 0,-1 0 0,1 0 0,0 0 0,0 0 0,0-1 0,-1 1 0,1 0 0,0-1 0,0 1 0,-1 0 0,1-1 0,0 1 0,-1-1 0,2 0 0,2-2 126,0-1 1,1 1-1,-1-1 1,-1 0-1,1 0 1,0 0-1,4-9 0,21-38 670,-9 13-458,2 6-399,1 1 0,2 1 0,37-35 0,-57 61-164,-3 2-1,0 0 0,0 0 0,0 0 0,0 0 0,-1 0 0,1 0 0,0 0 0,-1-1 0,1 1 0,0-3 0,-2 5 7,0-1 0,0 1 1,0 0-1,0 0 0,0 0 0,0-1 0,0 1 0,0 0 1,0 0-1,0-1 0,0 1 0,0 0 0,0 0 1,0 0-1,0-1 0,0 1 0,-1 0 0,1 0 1,0 0-1,0-1 0,0 1 0,0 0 0,0 0 1,-1 0-1,1 0 0,0 0 0,0-1 0,0 1 0,0 0 1,-1 0-1,1 0 0,0 0 0,0 0 0,0 0 1,-1 0-1,1 0 0,0 0 0,0 0 0,-1 0 1,1 0-1,0 0 0,0 0 0,0 0 0,-1 0 1,1 0-1,0 0 0,0 0 0,0 0 0,-1 0 1,1 0-1,0 0 0,0 0 0,0 0 0,-1 0 0,1 1 1,0-1-1,-10 7-114,4-1 111,1 1-1,-1 0 0,2 0 0,-1 0 0,1 0 1,0 1-1,0 0 0,1 0 0,0 0 1,0 0-1,-2 15 0,5-15 56,-1 1 0,1 0 1,1-1-1,0 1 0,0-1 0,4 14 0,-4-17 39,1 0-1,0 0 0,0 0 0,0-1 1,0 1-1,1 0 0,0-1 0,0 0 1,0 0-1,1 0 0,6 7 1,-7-9-27,0 0 0,0 0 1,1-1-1,-1 1 0,0-1 1,1 0-1,-1 0 0,1 0 1,-1 0-1,1 0 0,-1-1 1,1 0-1,-1 1 0,8-2 1,-5 0 14,1 1 1,0-2-1,-1 1 0,1-1 1,-1 0-1,1 0 1,6-4-1,6-5 69,0-1 0,0-1-1,-1 0 1,18-19 0,-7 4-101,35-44 0,-53 58-115,-7 7-136,2 0 1,-1 1-1,1-1 0,0 1 1,8-6-1,-14 12 190,1 1 0,-1-1 0,0 0 1,1 0-1,-1 0 0,0 1 0,1-1 0,-1 0 1,0 0-1,1 1 0,-1-1 0,0 0 0,1 1 0,-1-1 1,0 0-1,0 1 0,0-1 0,1 1 0,-1-1 1,0 0-1,0 1 0,0-1 0,0 1 0,0-1 0,0 0 1,0 1-1,0 0 0,5 17 108,-4-16-125,2 11 46,-1 0 1,0-1-1,-1 1 1,-1 1-1,-1 23 1,-15 63 456,11-73-109,4-25-294,1 0-1,0 0 1,0 0 0,-1-1-1,1 1 1,-1 0 0,0 0-1,0 0 1,1-1 0,-1 1-1,0 0 1,0-1 0,-1 1-1,1-1 1,0 1 0,0-1-1,-1 0 1,1 1 0,-1-1-1,1 0 1,-3 1 0,2-2-26,1 0 0,0 0 0,0 0 0,0-1 0,0 1 0,-1 0 0,1-1 0,0 1 0,0-1 0,0 1 0,0-1 0,0 1 0,0-1 0,0 0 0,0 0 0,0 0 0,0 1 1,0-1-1,1 0 0,-1 0 0,0 0 0,0-2 0,-4-2 60,-6-7-150,1-1 1,0 0-1,0-1 1,-12-24-1,22 38 45,0-1 0,-1 1 0,1 0 0,0 0 0,0 0 0,0-1 0,0 1 0,0 0 0,0 0-1,0 0 1,0-1 0,0 1 0,0 0 0,0 0 0,0-1 0,0 1 0,0 0 0,0 0 0,0-1 0,0 1 0,0 0 0,0 0 0,0 0-1,0-1 1,0 1 0,0 0 0,0 0 0,1 0 0,-1-1 0,0 1 0,0 0 0,0 0 0,0 0 0,0 0 0,1-1 0,-1 1 0,0 0 0,1 0-1,10-1-283,14 8 70,-24-7 222,61 18 314,-40-13-273,0 1 0,27 12 0,-44-16-293,-1 0 0,1 0-1,0-1 1,5 1 0,10-2-4377,-13-1 2809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4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27 4800,'-26'-19'2176,"21"16"-1888,5-2-128,8 10-160,10-5-224,7 6 128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6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3 961 3072,'0'0'36,"-1"0"0,1 0 1,0 0-1,0 0 0,0 0 0,0 0 1,0 1-1,-1-1 0,1 0 1,0 0-1,0 0 0,0 0 0,0 0 1,0 1-1,0-1 0,0 0 0,0 0 1,0 0-1,0 0 0,0 1 0,-1-1 1,1 0-1,0 0 0,0 0 1,0 1-1,0-1 0,0 0 0,1 0 1,-1 0-1,0 0 0,0 1 0,0-1 1,0 0-1,0 0 0,7 3 1070,11-5 743,-12-1-1481,1 0 0,-1 0 0,0-1-1,0 0 1,0 0 0,-1-1 0,9-7 0,31-40 476,-25 29-583,155-151 510,-52 58-607,-94 86-147,-2-1 0,24-36 0,-31 38 107,-1-1 0,-2-1 0,14-35 0,-26 46-371,-5 20 240,0 0 1,-1 0 0,1 0 0,0 0-1,0 0 1,0 0 0,0-1 0,0 1-1,0 0 1,0 0 0,0 0 0,0 0-1,0 0 1,0 0 0,0 0 0,-1 0-1,1-1 1,0 1 0,0 0 0,0 0-1,0 0 1,0 0 0,0 0 0,-1 0-1,1 0 1,0 0 0,0 0 0,0 0-1,0 0 1,0 0 0,0 0 0,-1 0-1,1 0 1,0 0 0,0 0 0,0 0-1,0 0 1,0 0 0,-1 0 0,1 0-1,0 0 1,0 0 0,0 0 0,0 0-1,0 0 1,0 0 0,0 0 0,-1 1-1,1-1 1,0 0 0,0 0 0,0 0-1,0 0 1,0 0 0,0 0 0,-4 4-67,0 0 0,0 0 0,0 0 0,1 0 0,-4 7 1,-85 135-14,71-111 187,1 1 0,-15 39 0,26-51 94,0 1 1,2 1-1,1-1 1,-4 30-1,9-43-108,0 0 0,0 0 0,2 14 0,0-22-18,-1-1 0,1 1 0,0 0-1,0 0 1,0-1 0,0 1 0,1 0 0,-1-1 0,1 1 0,0-1 0,0 0-1,0 1 1,5 3 0,-6-6-28,1 1 1,-1-1-1,1 0 0,0 0 0,-1 0 1,1-1-1,0 1 0,0 0 0,0-1 0,-1 1 1,1-1-1,0 1 0,0-1 0,0 0 0,0 0 1,0 0-1,0 0 0,0 0 0,0 0 0,0-1 1,0 1-1,-1-1 0,1 1 0,0-1 1,0 0-1,1 0 0,8-4 113,-1 0 0,-1-1 0,13-9-1,-13 9-62,23-17 98,-1-1 0,42-42-1,-56 47-152,0 0 0,-1-1 0,-1-1 0,22-40 0,88-234-145,-85 191 37,15-53-568,-53 148 340,-6 6-50,3 3 324,0 1 0,-1-1-1,1 1 1,0-1 0,0 1-1,0 0 1,0-1 0,0 1-1,0 0 1,0 0 0,0 0 0,-1 2-1,-2 2 20,0 0 0,1 1 0,0-1 0,0 1 0,1 0 0,-1 0 1,-1 9-1,3-13 9,-97 338 513,65-213-123,-1-16-154,-14 61 1038,56-180-904,-1-1 0,0-1 0,9-13 0,-11 14-519,0 0 1,1 1-1,0 0 0,0 0 1,1 1-1,0-1 0,11-7 1,-17 14 128,-1 1 0,1 0 0,-1-1 0,0 1 0,1 0 0,-1 0 1,1-1-1,-1 1 0,1 0 0,0 0 0,-1 0 0,1 0 0,-1-1 0,1 1 0,-1 0 0,1 0 1,-1 0-1,1 0 0,-1 0 0,1 1 0,-1-1 0,1 0 0,0 0 0,-1 0 0,1 0 1,-1 1-1,1-1 0,-1 0 0,0 0 0,1 1 0,-1-1 0,1 0 0,-1 1 0,1-1 0,-1 0 1,0 1-1,1-1 0,-1 1 0,0-1 0,1 1 0,-1-1 0,0 1 0,0-1 0,1 1 0,-1-1 1,0 1-1,0-1 0,0 2 0,2 3 40,-1 1 1,0 0-1,0 10 1,0-8-74,0-2 85,0 0-1,0 0 0,0 0 0,1 0 0,0-1 0,0 1 0,1-1 0,-1 1 0,1-1 0,0 0 0,1 0 0,-1 0 1,1 0-1,5 4 0,-6-6 9,0-1 0,0 1-1,1-1 1,-1 0 0,1 0 0,0 0 0,-1 0 0,1 0 0,0-1 0,0 0 0,0 0 0,0 0 0,0 0 0,0-1 0,1 1 0,-1-1-1,0 0 1,0 0 0,0-1 0,0 1 0,5-2 0,2-1-5,1-1 0,-1 0-1,0 0 1,0-1 0,0-1 0,-1 0-1,0 0 1,0-1 0,0 0 0,-1-1 0,0 0-1,0-1 1,-1 1 0,-1-2 0,1 1-1,-1-1 1,-1 0 0,10-20 0,-15 28-58,0 0 0,-1 1 0,1-1 0,-1 0 0,1 0 1,-1 0-1,0 0 0,0 0 0,0 0 0,0 0 0,0 0 0,0 0 1,-1-3-1,0 4-7,1 1 0,0-1 0,-1 0 1,1 1-1,-1-1 0,1 0 0,-1 1 0,1-1 1,-1 1-1,1-1 0,-1 0 0,1 1 0,-1 0 1,0-1-1,1 1 0,-1-1 0,0 1 0,0 0 1,1-1-1,-1 1 0,0 0 0,0 0 0,1 0 1,-1-1-1,0 1 0,0 0 0,0 0 1,1 0-1,-1 0 0,0 1 0,0-1 0,1 0 1,-1 0-1,0 0 0,0 1 0,1-1 0,-1 0 1,-1 1-1,0 0 16,0 0 0,-1 0 0,1 1 0,0-1 0,0 1 0,0-1 0,0 1 0,0 0 0,0 0 0,0 0 0,0 0 0,1 0 0,-1 0 0,1 0 0,0 1 0,0-1 0,-1 0 0,2 1 0,-1-1 0,0 1 0,0 3 0,-1-1 17,1 1 1,1-1 0,-1 0-1,1 1 1,0-1-1,0 0 1,0 1-1,1-1 1,0 0 0,2 7-1,0-5 29,0 1 0,1-1 0,0 1 0,0-1 0,1 0 0,0-1 0,0 1 0,0-1 0,1 0 0,0-1 0,0 1 0,0-1 0,1 0 0,0-1 0,10 6 0,-7-5 16,1 0-1,0 0 1,0-1-1,0-1 1,1 0-1,-1 0 0,1-1 1,-1 0-1,1-1 1,15-1-1,-21-1-219,1 0 0,0 0 0,-1 0 0,1-1 1,0 0-1,-1 0 0,0-1 0,9-4 0,-6 2-950,-1-1-1,0 0 1,0 0 0,14-14 0,-6 3-672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6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70 5888,'-30'-12'2688,"22"4"-288,13 8-1536,7-8 704,6 5-896,25-5 96,9 3-448,26-9-256,4 9-64,4-1 128,-2 6-64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9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38 2240,'-1'-2'102,"1"0"-1,-1 0 1,1 0 0,0 0 0,-1 0-1,1 0 1,0 0 0,0 0-1,0 0 1,1 0 0,-1 0 0,1-2-1,5-6 3478,-5 12-3417,0 0 0,0 0 1,0 0-1,0 0 0,-1 0 0,1 0 0,-1 0 0,1 0 0,-1 2 0,3 59 933,-8 106 0,3-132-837,-5 78 1142,-31 156 0,38-270-1374,-2 14 2103,7-26-2098,1 1 0,0 0 0,1 0 0,-1 0 0,2 1 0,-1 0 0,2 0 0,-1 1 1,18-13-1,-20 16-163,0 1 1,1 0 0,0 1 0,0 0 0,0 0 0,0 0 0,10-2-1,-12 4 53,0 0 0,0 0-1,-1 1 1,1 0-1,0 0 1,0 0 0,0 1-1,-1-1 1,1 1-1,0 1 1,-1-1 0,8 3-1,-9-3 79,0 0 0,-1 1 0,1-1 1,-1 0-1,0 1 0,1-1 0,-1 1 0,0 0 0,0 0 0,0 0 0,0 0 0,0 0 0,-1 0 0,1 1 0,0-1 1,-1 0-1,0 1 0,0-1 0,0 1 0,0 0 0,0-1 0,0 1 0,0 0 0,-1 0 0,0-1 0,1 1 0,-1 0 1,0 0-1,0 0 0,-1-1 0,0 5 0,-2 4 92,0 0 0,-1 0 0,0 0 0,-1-1 0,0 0 0,-11 16 0,7-10 47,-1-1-1,-1-1 1,0 1-1,-1-2 1,-16 15-1,25-25-80,-1 0 1,0 0-1,0 0 0,0-1 0,0 0 1,-1 0-1,1 0 0,-1-1 0,1 1 0,-9 1 1,10-3-18,-1 0 1,0 0-1,0 0 0,1-1 1,-1 1-1,0-1 1,1 0-1,-1 0 1,1 0-1,-1 0 0,1 0 1,-1-1-1,1 0 1,0 0-1,-4-3 0,4 4-49,1-1-1,0 1 0,0-1 0,1 1 1,-1-1-1,0 0 0,1 0 0,-1 0 0,1 0 1,-1 0-1,1 0 0,0-1 0,0 1 1,0 0-1,0-1 0,0 1 0,0-5 0,1 7-6,0-1 0,0 1-1,0 0 1,0 0-1,0 0 1,0-1-1,0 1 1,1 0 0,-1 0-1,0 0 1,0-1-1,0 1 1,1 0-1,-1 0 1,0 0-1,0 0 1,0 0 0,1-1-1,-1 1 1,0 0-1,0 0 1,1 0-1,-1 0 1,0 0 0,0 0-1,1 0 1,-1 0-1,0 0 1,0 0-1,1 0 1,-1 0-1,0 0 1,0 0 0,1 0-1,-1 0 1,14 2 185,-9-1-194,10 0 1,0-1 1,0 0-1,0-1 1,25-5-1,58-19 359,-71 17-270,30-7 50,-1-3-1,-1-2 1,74-37 0,-121 53-116,-1-1 0,1 0 0,-1 0 1,0-1-1,0 0 0,-1 0 0,1-1 0,-2 1 0,1-1 1,-1-1-1,0 1 0,8-16 0,-13 23-2,0 0-1,0 0 1,0 0-1,1 0 1,-1 0-1,0-1 1,0 1-1,0 0 1,0 0-1,0 0 1,0 0-1,0 0 1,0 0-1,0-1 1,1 1-1,-1 0 1,0 0-1,0 0 1,0 0-1,0 0 1,0-1-1,0 1 1,0 0-1,0 0 1,0 0-1,0 0 1,0-1-1,0 1 1,0 0-1,0 0 1,0 0-1,0 0 1,-1 0-1,1-1 1,0 1-1,0 0 1,0 0 0,0 0-1,0 0 1,0 0-1,0 0 1,0-1-1,0 1 1,-1 0-1,1 0 1,0 0-1,0 0 1,-8 5-44,-7 10-70,11-10 130,0 1-1,1 0 1,-1 0-1,2 0 1,-1 0-1,0 0 1,1 0-1,0 1 1,1-1-1,-1 1 1,0 9-1,2-12 21,0 1-1,0 0 1,0-1 0,1 1-1,-1 0 1,1-1-1,0 1 1,0-1 0,1 1-1,-1-1 1,1 1-1,0-1 1,0 0 0,1 0-1,-1 0 1,7 7-1,-8-10-7,1 1-1,0-1 0,0 1 0,0-1 1,0 0-1,0 0 0,0 0 0,1 0 1,-1-1-1,0 1 0,0-1 0,1 1 1,-1-1-1,0 0 0,1 1 0,-1-1 1,0 0-1,1-1 0,-1 1 0,0 0 0,5-2 1,4-1 13,1 0 0,20-11 1,-27 12-85,293-118 297,-173 71-273,-67 27-234,-57 21 248,3 0-82,-6 1-36,-14 6-98,10-5 192,-168 56-330,149-47 416,1 1 1,0 1-1,1 1 0,-42 31 1,61-41-45,2-2 20,0 0-1,0 1 1,0 0 0,0-1 0,1 1 0,-1 0 0,0 0-1,1 0 1,-1 0 0,1 0 0,-1 3 0,2-5-23,0 0 1,-1 1 0,1-1 0,0 0-1,0 0 1,0 0 0,0 1-1,0-1 1,0 0 0,0 0 0,0 0-1,0 0 1,0 1 0,0-1-1,0 0 1,0 0 0,1 0-1,-1 1 1,0-1 0,0 0 0,0 0-1,0 0 1,0 1 0,0-1-1,0 0 1,0 0 0,1 0 0,-1 0-1,0 0 1,0 1 0,0-1-1,0 0 1,0 0 0,1 0-1,8 0 199,14-7 47,-22 7-251,169-76 447,-57 23-962,-112 53 488,-1-1 0,1 1 0,0 0 0,-1-1 0,1 1 0,0 0 0,-1 0 0,1-1 0,0 1 0,0 0 0,-1 0 0,1 0-1,0 0 1,-1 0 0,1 0 0,0 0 0,0 0 0,-1 1 0,1-1 0,0 0 0,0 1 0,0-1 15,-1 1 1,1-1 0,-1 1-1,0-1 1,1 1 0,-1-1-1,0 1 1,0-1 0,1 1-1,-1-1 1,0 1 0,0 0-1,0-1 1,0 1 0,0 0-1,0-1 1,0 1 0,0-1-1,0 1 1,0 0-1,-1 6 9,-1 1-1,0-1 1,-4 10-1,3-6-97,0-4 121,2-1 0,-1 1 0,1 0-1,0-1 1,1 1 0,-1 0 0,1-1 0,0 1 0,1 0 0,0 0-1,0-1 1,0 1 0,1-1 0,0 1 0,0-1 0,1 0-1,0 1 1,0-1 0,0-1 0,9 12 0,-12-16 1,1 0 0,0 0 0,0 0 0,0 0 0,0 0 0,0 0 0,0 0 0,0 0 0,1 0 0,-1 0 0,0-1 1,0 1-1,1 0 0,-1-1 0,0 1 0,1-1 0,-1 0 0,1 1 0,-1-1 0,0 0 0,1 0 0,-1 0 0,1 0 0,-1 0 0,1 0 0,-1 0 0,0-1 1,1 1-1,-1 0 0,1-1 0,-1 1 0,0-1 0,0 0 0,1 1 0,-1-1 0,2-1 0,10-9 28,0-1 0,-1-1 0,0 0 0,-1-1 1,12-17-1,-3 2 143,118-128-466,-137 155 240,1 0 0,0 0 0,0 1 0,0-1 0,0 1 0,0 0 0,0 0 0,0-1 0,1 1 0,-1 1 0,0-1-1,5-1 1,-7 2 20,1 0 0,-1 0 0,1 0 0,-1 0 0,1 0 0,-1 0 0,1 0 0,-1 0 0,1 1 1,-1-1-1,1 0 0,-1 0 0,1 0 0,-1 1 0,1-1 0,-1 0 0,1 0 0,-1 1 0,1-1 0,-1 0 0,0 1 0,1 0 0,0 0 8,-1 0 0,1 0 0,-1 1 0,1-1 0,-1 0 1,0 0-1,1 0 0,-1 1 0,0-1 0,0 0 0,0 0 0,0 1 1,-1 1-1,-1 9 14,-1-1 1,-1 1 0,0-1 0,0 0-1,-1 0 1,-1-1 0,-6 11-1,-6 11 1,8-11 29,6-11 74,-1 1 0,0-1 0,-1 0 0,0-1-1,-1 1 1,-15 15 0,22-24-94,0-1 0,-1 0-1,1 1 1,-1-1 0,1 1 0,-1-1-1,1 0 1,-1 1 0,0-1 0,1 0-1,-1 0 1,1 1 0,-1-1 0,0 0-1,1 0 1,-2 0 0,2 0-12,0 0 0,-1 0 0,1 0 1,0 0-1,0 0 0,0 0 0,-1 0 0,1-1 0,0 1 0,0 0 1,0 0-1,-1 0 0,1 0 0,0-1 0,0 1 0,0 0 0,0 0 1,0 0-1,-1-1 0,1 1 0,0 0 0,0 0 0,0-1 0,0 1 0,0 0 1,0 0-1,0-1 0,0 1 0,0-1-1,0-1 1,0 1-1,0 0 1,0 0-1,0 0 1,0-1-1,1 1 1,-1 0-1,0 0 1,1 0-1,-1 0 0,1 0 1,-1 0-1,1 0 1,0 0-1,0-2 1,3 0 0,-1 0 1,1 1 0,0-1-1,0 1 1,0 0 0,0 0-1,0 0 1,0 0 0,0 1 0,8-2-1,6-1-53,22-2 0,11 2-1970,54 4-1,-50 0-3622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29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39 5632,'-13'-30'2560,"8"26"-2208,10 0-480,8 8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32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69 511 3072,'0'0'41,"0"0"0,0 0 0,1 0 0,-1 0 0,0-1-1,0 1 1,0 0 0,0 0 0,0 0 0,0 0 0,0 0 0,0 0 0,0-1 0,0 1 0,0 0 0,0 0 0,0 0 0,1 0-1,-1 0 1,0 0 0,0 0 0,0 0 0,0 0 0,0 0 0,0-1 0,1 1 0,-1 0 0,0 0 0,0 0 0,0 0 0,0 0 0,0 0-1,0 0 1,1 0 0,-1 0 0,0 0 0,0 0 0,0 0 0,0 0 0,0 0 0,1 0 0,-1 0 0,0 1 0,0-1 0,0 0-1,0 0 1,0 0 0,4 9 1626,-1 22-152,-4 119 868,-2-80-1806,2-37-298,1 12 403,-12 76 0,8-95-330,3-16-45,0-1 0,-1 0 0,0 0 1,-6 15-1,8-24-282,-1 0 1,1 0 0,0 1-1,0-1 1,0 0 0,0 0-1,-1 0 1,1 1-1,0-1 1,0 0 0,0 0-1,-1 0 1,1 0-1,0 1 1,0-1 0,0 0-1,-1 0 1,1 0-1,0 0 1,0 0 0,-1 0-1,1 0 1,0 0-1,-1 0 1,1 0 0,0 0-1,0 0 1,-1 0-1,1 0 1,0 0 0,0 0-1,-1 0 1,1 0-1,0 0 1,0 0 0,-1 0-1,1-1 1,0 1 0,0 0-1,-1 0 1,1 0-1,0 0 1,0 0 0,0-1-1,0 1 1,-1 0-1,1 0 1,0 0 0,0-1-1,0 1 1,0 0-1,0 0 1,-1-1 0,-6-11 468,1-1-409,2-1 0,-1 0-1,2 0 1,0 0 0,0 0-1,2-1 1,-1-21 0,10-99-86,-7 120-9,3-18-113,1-1 0,1 1 1,2 1-1,1-1 0,24-55 1,-26 71-5,1 1 1,0 1-1,1-1 1,1 1-1,17-20 1,-24 32 97,1-1 0,-1 1 0,0 0 0,1 0 0,0 0 1,0 0-1,0 1 0,0 0 0,0-1 0,0 2 0,1-1 0,-1 0 1,1 1-1,-1 0 0,1 0 0,-1 0 0,1 0 0,0 1 0,0 0 1,-1 0-1,1 0 0,0 1 0,-1-1 0,1 1 0,6 2 1,-5-1 64,0 0 1,0 0-1,-1 1 1,1-1 0,-1 1-1,0 1 1,1-1-1,-1 1 1,-1 0-1,1 0 1,-1 0 0,8 10-1,-9-9 19,0 0-1,0 0 0,-1 0 1,1 0-1,-1 1 0,-1-1 1,1 1-1,-1-1 0,0 1 1,0 0-1,0-1 0,-1 1 1,0 0-1,-1 6 0,0-1 52,0 0 1,-2 1-1,1-1 0,-1 0 0,-1-1 1,-5 13-1,-1-2 103,-1-2 0,-15 22 0,23-37-159,0 1 0,0-1 1,-1 1-1,-4 3 1,6-7-29,0 1 0,0-1 1,0 0-1,-1 1 1,1-1-1,0 0 1,-1 0-1,1-1 1,0 1-1,-1 0 1,1-1-1,-3 1 1,1-1 1,0 0-1,1 0 1,-1-1 0,1 1 0,-1-1-1,-4-1 1,6 2-17,1-1-1,0 1 1,-1-1 0,1 1-1,0-1 1,-1 1 0,1-1-1,0 0 1,-1 0-1,1 0 1,0 1 0,0-1-1,0 0 1,0-1-1,0 1 1,0 0 0,0 0-1,1 0 1,-2-3-1,1 3-17,1-1-1,0 0 1,0 0-1,0 0 0,0 0 1,0 1-1,0-1 0,0 0 1,1 0-1,-1 0 0,1 0 1,-1 1-1,1-1 0,0 0 1,-1 1-1,1-1 1,0 0-1,0 1 0,0-1 1,0 1-1,1 0 0,-1-1 1,3-1-1,2-2-47,0 0-1,0 0 1,1 1 0,8-5-1,4 0 42,0 0-1,1 1 0,30-7 0,64-9 58,-98 21-51,137-19-46,-151 21 50,1 1 0,-1 0 0,0 0 0,0 0 0,0 0-1,0 0 1,1 1 0,-1-1 0,2 1 0,-3-1 10,-1 1-1,1-1 0,-1 0 1,1 1-1,-1-1 0,1 0 1,-1 1-1,0-1 0,1 1 1,-1-1-1,0 0 0,1 1 1,-1-1-1,0 1 0,1-1 1,-1 1-1,0-1 1,0 1-1,0 0 0,1-1 1,-1 1-1,0-1 0,0 1 1,0-1-1,0 1 0,0-1 1,0 1-1,0 0 0,0-1 1,0 1-1,-1-1 0,1 1 1,0-1-1,0 1 0,0-1 1,-1 1-1,1-1 0,0 1 1,-1 0-1,-6 12-76,0-1 0,-1 0 0,-9 11 0,4-7 76,-53 86 37,62-96-20,1 0 1,0 0-1,0 0 0,-3 8 1,5-12-7,1 0 0,-1-1 0,1 1 0,-1 0 0,1 0 0,0 0 0,0 0 0,0 0 0,0 0 0,0 0 0,0 0 0,1 0 0,-1-1 0,0 1 0,1 0 0,0 0 0,-1 0 0,3 2 0,-3-3-6,1 0 0,-1 0 1,1-1-1,0 1 0,-1-1 1,1 1-1,0 0 0,0-1 1,0 1-1,-1-1 1,1 0-1,0 1 0,0-1 1,0 0-1,0 1 0,0-1 1,0 0-1,0 0 0,-1 0 1,1 0-1,0 0 0,0 0 1,0 0-1,0 0 0,0 0 1,1-1-1,22-8 180,-14 3-146,-1 0 1,0 0-1,0-1 0,-1 0 1,1-1-1,-2 0 0,1 0 0,-1 0 1,-1-1-1,11-18 0,-9 12-28,0 0 1,-1-1-1,-1 0 0,0 0 0,-2 0 0,5-24 0,-8 34-30,0-1 0,-1 1-1,1 0 1,-2-1 0,1 1 0,0 0-1,-3-8 1,3 12 3,-1-1 0,0 0-1,0 0 1,-1 0 0,1 1-1,0-1 1,-1 1 0,0-1-1,1 1 1,-1 0 0,0-1 0,0 1-1,0 0 1,-1 0 0,1 0-1,0 1 1,-5-4 0,-1 2-18,1 0 1,-1 0-1,1 0 1,-15-3-1,19 6 3,0-1 0,0 0 0,0 1 0,0 0 0,0 0 0,0 0 0,0 0 0,0 0 0,0 1 0,0-1 1,1 1-1,-1 0 0,0 0 0,0 0 0,0 0 0,-4 3 0,7-4 27,0 0 0,-1 1 1,1-1-1,0 0 0,0 1 1,0-1-1,0 0 1,0 1-1,1-1 0,-1 0 1,0 0-1,0 1 0,0-1 1,0 0-1,0 1 0,0-1 1,0 0-1,0 0 0,1 1 1,-1-1-1,0 0 0,0 0 1,0 1-1,1-1 0,-1 0 1,0 0-1,0 1 0,1-1 1,-1 0-1,0 0 0,0 0 1,1 0-1,-1 0 0,0 1 1,1-1-1,-1 0 0,12 7 27,0-2-2,1 0-1,0-1 1,0 0 0,0-1-1,0 0 1,1-1 0,-1 0-1,1-1 1,-1-1 0,1 0-1,0-1 1,-1-1 0,1 0-1,-1 0 1,17-7 0,107-43 288,-54 18-140,-53 18-474,-41 28 29,-18 20 1,23-25 268,-3 5 33,1 1 1,0 0-1,1 0 0,1 1 0,0-1 0,1 2 1,0-1-1,1 0 0,-3 22 0,5-27-1,1 1 0,1 0-1,-1 0 1,1 0 0,2 12-1,-2-20-3,1 1-1,-1 0 0,1 0 1,-1 0-1,1 0 0,0-1 1,0 1-1,0 0 1,0-1-1,1 1 0,-1-1 1,1 1-1,-1-1 0,1 0 1,0 1-1,0-1 0,0 0 1,0 0-1,1-1 0,-1 1 1,0 0-1,4 1 0,-3-2-2,0 0 0,0-1 0,-1 1 0,1-1-1,0 0 1,0 0 0,0 0 0,0 0-1,0-1 1,0 1 0,0-1 0,-1 1 0,1-1-1,0 0 1,0 0 0,-1-1 0,5-1-1,4-4 59,0 0 0,15-14-1,-21 18-57,54-49 78,27-19-27,-69 58-125,1 1 0,0 0 0,23-9 0,-40 20 37,0 1 0,0-1 0,0 1 0,0-1 1,1 1-1,-1-1 0,0 1 0,1 0 0,-1 0 0,0 0 1,0 0-1,1-1 0,-1 2 0,0-1 0,1 0 1,-1 0-1,0 0 0,2 1 0,-2 0 11,0-1 0,-1 1 0,1 0-1,0 0 1,0-1 0,-1 1 0,1 0 0,0 0 0,-1 0 0,1 0-1,-1 0 1,1 0 0,-1 0 0,0 0 0,1 0 0,-1 0 0,0 0-1,0 1 1,0-1 0,0 0 0,0 1 0,0 15 52,0 0 0,-2-1 0,0 1 0,-1-1 0,-7 23 0,5-20 1,0 0 0,2 0-1,-2 30 1,4-48-36,1 0 0,0 1 0,0-1-1,0 0 1,0 0 0,0 1 0,0-1 0,1 0 0,-1 0-1,0 0 1,1 1 0,-1-1 0,1 0 0,-1 0-1,1 0 1,-1 0 0,1 0 0,1 1 0,-2-2 1,1 1 0,-1-1 1,1 0-1,-1 0 1,1 0-1,-1 0 0,1 0 1,-1 0-1,1 0 0,0 0 1,-1 0-1,1 0 0,-1-1 1,1 1-1,-1 0 0,1 0 1,-1 0-1,1-1 1,-1 1-1,1 0 0,-1 0 1,1-1-1,-1 1 0,0-1 1,1 1-1,0-1 0,3-4 72,1 0 0,-1 0-1,0 0 1,6-11 0,9-19-109,-2 4-70,1 0-1,22-29 1,-38 57 70,0 1-1,0 0 1,0 0 0,0 0 0,1 0-1,-1 0 1,0 1 0,3-3-1,-4 4 19,-1 0 0,1 0-1,-1 0 1,1 0-1,-1-1 1,1 1 0,-1 0-1,0 0 1,1 0-1,-1 0 1,1 0 0,-1 0-1,1 0 1,-1 0-1,1 0 1,-1 0 0,1 1-1,-1-1 1,1 0-1,0 0 1,-1 1 1,1-1-1,-1 1 1,1 0 0,-1-1 0,1 1-1,-1-1 1,1 1 0,-1 0 0,0-1-1,1 1 1,-1 0 0,0 0-1,0-1 1,0 1 0,1 0 0,-1-1-1,0 2 1,0 7-34,0 0 0,0 0 0,-3 15 1,-1 5 75,3-18-4,1 1-1,-1 0 1,2 0 0,0 0-1,0 0 1,1-1 0,5 17-1,-7-27-21,0 0-1,0-1 0,1 1 0,-1 0 0,0 0 0,1 0 1,-1-1-1,0 1 0,1 0 0,-1-1 0,1 1 0,-1 0 0,1-1 1,0 1-1,-1-1 0,1 1 0,-1-1 0,1 1 0,0-1 1,0 1-1,-1-1 0,1 0 0,0 1 0,0-1 0,-1 0 1,1 0-1,0 0 0,0 1 0,0-1 0,0 0 0,-1 0 1,1 0-1,0 0 0,0 0 0,0-1 0,-1 1 0,1 0 0,0 0 1,0 0-1,1-1 0,1-1 14,1 0 1,-1 0-1,1 0 0,-1-1 0,0 0 1,5-4-1,5-6 53,0-1 1,18-27-1,-5 7-2,25-30 53,-14 19-101,-2-1 1,57-101-1,-23-10 31,-56 125-135,-3-1 0,13-66 0,-23 98 72,0 1 0,1 0 0,-1 0 0,0-1 0,0 1 0,0 0 0,0 0 1,0 0-1,0-1 0,0 1 0,0 0 0,0 0 0,0-1 0,0 1 0,0 0 0,0-1 0,0 1 0,0 0 0,0 0 0,0 0 0,0-1 0,0 1 0,0 0 0,-1 0 1,1-1-1,0 1 0,0 0 0,0 0 0,0 0 0,0-1 0,-1 1 0,1 0 0,-6 9-137,-7 29 47,2 1 1,-9 54-1,16-74 77,-2 15 75,1 1-1,2-1 0,1 1 0,2 0 0,1 0 0,8 45 0,0-25-90,2 0 0,4-1 0,31 82 0,-45-134-107,0-1-1,-1 1 1,1-1-1,0 1 1,0-1 0,0 1-1,0-1 1,0 0-1,0 1 1,0-1 0,0 0-1,1 0 1,-1 0-1,0 0 1,1 0 0,-1 0-1,3 1 1,-4-2 67,0 0 1,1 0 0,-1 0-1,0 0 1,1 0 0,-1 0-1,0 0 1,1 0-1,-1 0 1,0 0 0,1 0-1,-1 0 1,0 0 0,1 0-1,-1 0 1,0 0-1,1 0 1,-1-1 0,0 1-1,0 0 1,1 0 0,-1 0-1,0-1 1,0 1 0,1 0-1,-1 0 1,0 0-1,0-1 1,1 1 0,-1 0-1,0-1 1,0 1 0,0 0-1,0 0 1,0-1-1,0 1 1,1 0 0,-1-1-1,0 1 1,0 0 0,0-1-1,0 1 1,0 0-1,0-1 1,0 1 0,1-26-2170,-7-9-320,-4-4 885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32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17 4640,'-19'-4'770,"12"2"-278,0 1-1,1-1 0,-10-4 1,16 6-402,0 0 1,-1 0 0,1-1 0,0 1-1,0 0 1,-1 0 0,1 0-1,0 0 1,0 0 0,-1 0 0,1 0-1,0 0 1,0-1 0,-1 1-1,1 0 1,0 0 0,-1 0-1,1 0 1,0 0 0,0 0 0,-1 1-1,1-1 1,0 0 0,-1 0-1,1 0 1,0 0 0,0 0 0,-1 0-1,1 1 1,10 2 2596,87 6-1096,-10-1-1240,106 22 0,-139-18-2826,-33-5 977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32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11 6464,'-38'0'2944,"38"-3"-2560,0 0 0,8 3-288,14-5-160,4 10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07.9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0 388 2144,'4'-3'7904,"0"-6"-5664,2-9-1511,6-21 0,-7 21-514,9-22 0,1 3 80,17-35 152,-26 61-353,0 1-1,0 0 1,1 0 0,12-13-1,-11 15-11,-5 3-119,1 1-1,0 0 0,0 0 0,0 1 0,9-7 0,-12 10 30,-1-1 0,1 1-1,0 0 1,0-1 0,0 1 0,0 0 0,-1 0 0,1 0-1,0 0 1,0 0 0,0-1 0,0 2 0,0-1 0,-1 0-1,1 0 1,0 0 0,1 0 0,-1 1 9,1 0 0,-1-1 1,0 1-1,0 0 0,0 0 0,0 0 1,0 0-1,-1-1 0,1 1 1,0 0-1,0 1 0,-1-1 0,1 0 1,0 0-1,0 2 0,7 18 23,-1 0 0,-1 1 0,0-1 0,3 34 0,-6-30 38,2 0-1,15 49 0,-15-62 6,0 0-1,1 0 0,0 0 1,16 21-1,-19-29-25,1 1 0,0-2 0,0 1 1,0 0-1,0-1 0,1 0 0,-1 0 0,1 0 0,0-1 1,0 1-1,0-1 0,0 0 0,0-1 0,10 3 1,-7-3 23,0 0 1,-1 0-1,1-1 1,0 0-1,0-1 1,-1 0 0,1 0-1,0 0 1,-1-1-1,1 0 1,-1-1 0,0 1-1,1-1 1,-1-1-1,-1 0 1,1 0 0,0 0-1,-1 0 1,9-9-1,-2 0 30,-1 0 0,0-1-1,-1 0 1,-1-1 0,0 0-1,-1 0 1,11-27 0,-7 15 28,71-153-310,-80 172 12,0 0 0,1 1 0,0 0 0,6-8 0,-10 14 148,0 0 0,1-1-1,-1 1 1,0 0 0,0 0 0,1 0-1,-1 0 1,1 0 0,-1 0 0,1 0 0,-1 0-1,1 1 1,-1-1 0,1 1 0,0-1-1,-1 1 1,1-1 0,0 1 0,-1 0-1,1 0 1,0 0 0,-1 0 0,1 0-1,0 0 1,0 1 0,-1-1 0,4 1-1,8 5 40,-1 1-1,0 1 0,0 0 0,-1 0 0,15 14 0,-7-3 84,33 39-1,-42-44 169,17 30-1,-15-17-3074,-11-26 2107,-1 0 470,0-1 1,0 1-1,0 0 0,1-1 0,-1 1 0,0-1 0,0 1 1,0 0-1,0-1 0,0 1 0,0 0 0,0-1 1,0 1-1,0-1 0,-1 1 0,1 0 0,0-1 1,-1 2-1,1-2 3,-1 0 1,1 0-1,-1 0 0,0 0 1,1 0-1,-1 0 1,0 0-1,1 0 0,-1 0 1,0 0-1,1 0 1,-1 0-1,1 0 0,-1 0 1,0-1-1,1 1 1,-1 0-1,1 0 0,-1-1 1,0 1-1,0-1 1,-16-10-2484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34.0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398 658 3072,'-5'6'3276,"9"-14"-1054,17-82-459,33-90 0,-32 128-1543,48-81 0,9-22 81,-78 153-298,3-8 35,1-1 0,7-11 0,-20 45-619,-53 89 591,20-41 76,23-37-37,-97 172 509,78-146-235,-60 73 0,50-79 132,-1-3 0,-84 68 1,78-70 317,48-41-435,6-8-333,0 0 0,0 0 0,0 0 0,1 0 1,-1 1-1,0-1 0,0 0 0,0 0 0,1 0 0,-1 0 0,0 0 0,0 0 1,0 0-1,1 0 0,-1 0 0,0 0 0,0 0 0,0 0 0,1 0 0,-1 0 1,0 0-1,0 0 0,1 0 0,-1 0 0,0 0 0,0 0 0,0 0 0,1 0 1,-1 0-1,0 0 0,0 0 0,0-1 0,1 1 0,-1 0 0,0 0 1,24-10 66,-1-1 1,0-1 0,22-16 0,-34 22-55,25-18-21,58-50 0,24-37-20,-86 80 57,36-34-125,107-78 1,-160 132 78,79-53-616,-83 62 484,-11 2 143,0 0-1,0 0 1,0 0 0,1 0 0,-1 0 0,0 1-1,0-1 1,0 0 0,0 0 0,0 0 0,0 0-1,0 1 1,0-1 0,0 0 0,0 0-1,0 0 1,1 1 0,-1-1 0,0 0 0,0 0-1,0 0 1,-1 1 0,1-1 0,0 0 0,0 0-1,0 0 1,0 0 0,0 1 0,0-1-1,0 0 1,0 0 0,0 0 0,0 0 0,0 1-1,0-1 1,-1 0 0,1 0 0,0 0 0,0 0-1,0 0 1,0 1 0,0-1 0,-1 0 0,-19 25-188,-17 21 266,21-21 11,1 0 0,1 1 0,1 0 0,1 1 0,-12 42 0,23-63-40,-1-1 0,1 1 1,0-1-1,1 1 1,0 0-1,0-1 1,0 1-1,0 0 1,3 8-1,-3-12-35,1 0-1,-1-1 0,1 1 0,-1-1 0,1 1 0,0-1 0,0 0 0,0 1 0,-1-1 1,1 0-1,1 0 0,-1 1 0,0-1 0,0 0 0,0 0 0,1 0 0,-1 0 1,0 0-1,1-1 0,-1 1 0,1 0 0,-1-1 0,1 1 0,-1-1 0,1 1 1,-1-1-1,1 0 0,0 0 0,-1 0 0,1 0 0,-1 0 0,1 0 0,0 0 0,-1 0 1,1 0-1,1-1 0,2-1 17,-1 1 0,1-1 0,-1 1 0,0-1 1,0 0-1,0-1 0,0 1 0,0-1 0,-1 0 0,1 0 1,-1 0-1,0 0 0,1 0 0,-2-1 0,6-7 0,0-1 11,-1 0-1,-1 0 0,9-25 1,-7 16 24,-1 0 0,6-37 1,-11 46-55,-1 1 1,0-1-1,-1 0 1,0 0-1,-1 0 1,-4-19-1,3 25-69,0-1 0,0 1 0,-1 0 0,-3-6 0,-6-15-35,12 26 100,0 1 0,0 0 0,0-1 0,-1 1 0,1 0 0,0-1 0,0 1 0,0 0 0,0-1 0,0 1 0,0 0 0,0-1 0,0 1 0,0-1 0,0 1 0,0 0 0,0-1 0,0 1 0,0 0 0,1-1 0,-1 1 0,0 0 0,0-1 0,10-2 5,-5 3-27,18-3 66,0 1 1,1 0 0,-1 2-1,1 1 1,38 6 0,-58-6-12,-1 0 0,1 0 1,-1 0-1,0 1 0,1-1 1,-1 1-1,0-1 0,0 1 1,0 0-1,0 0 1,-1 1-1,1-1 0,0 1 1,-1-1-1,0 1 0,0 0 1,1 0-1,-2 0 0,1 0 1,0 0-1,-1 0 0,2 4 1,0 2 54,-1 0 1,0 0 0,-1 0 0,0 0 0,0 1 0,-1-1 0,-1 13 0,-1 0 93,-9 111 845,10-122-958,0 0-1,1 17 1,1-24-53,-1-1 1,0 0 0,1 0-1,-1 0 1,1 0-1,0 0 1,0 0-1,0 0 1,1 0 0,-1 0-1,1 0 1,3 5-1,-4-8-3,-1 1-1,1 0 1,0-1-1,-1 1 1,1-1-1,0 1 1,0-1-1,-1 1 1,1-1-1,0 1 1,0-1-1,0 0 1,0 1-1,0-1 1,0 0-1,0 0 0,0 0 1,-1 0-1,1 0 1,0 0-1,0 0 1,0 0-1,0 0 1,0 0-1,0 0 1,0-1-1,1 1 1,1-2-15,0 1-1,0-1 1,0 0 0,0 0 0,4-3 0,-3 1-27,16-13-1474,-1 0 1,25-31-1,3-3-3016,-4 14 1863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49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364 19 1664,'0'0'68,"0"0"-1,-1-1 1,1 1-1,0-1 1,0 1-1,0-1 1,-1 1 0,1-1-1,0 1 1,0-1-1,0 1 1,0-1 0,0 0-1,0 1 1,0-1-1,0 1 1,0-1-1,0 1 1,0-1 0,1 1-1,-1-1 1,0-5 1982,-10 4-435,0 3-1309,1 0 0,-1 0 0,0 1 0,1 0 0,-1 1 0,1 0 0,0 1 0,0-1 0,-16 10 0,4 1 53,0 0 1,-33 30-1,37-28-112,1 0-1,1 2 0,0 0 0,-12 20 0,18-25-108,1 1 0,0 1 0,2 0 1,-1 0-1,2 0 0,-7 26 0,12-39-114,-1-1 1,1 0 0,0 1-1,-1-1 1,1 0-1,0 1 1,0-1 0,0 1-1,0-1 1,1 0 0,-1 1-1,0-1 1,0 1 0,1-1-1,-1 0 1,1 0-1,-1 1 1,1-1 0,0 0-1,-1 0 1,3 3 0,-2-4 5,0 1 0,1 0 0,-1 0 0,0-1 0,1 1 1,-1-1-1,1 1 0,-1-1 0,0 1 0,1-1 0,-1 0 1,1 0-1,-1 0 0,1 0 0,-1 0 0,3 0 0,4-1 62,0-1 0,0 0-1,0 0 1,-1-1-1,0 0 1,9-5 0,-1 0-72,-1-1 0,0-1 1,0-1-1,-1 0 1,0 0-1,-1-1 1,0-1-1,-1 0 1,-1-1-1,0 0 0,-1 0 1,0-1-1,-1 0 1,-1-1-1,0 0 1,-1 0-1,5-24 1,-10 30-268,-7 14 61,-8 17 165,8-7 133,0 0-1,1 0 0,1 1 1,0-1-1,1 1 1,0 0-1,1 0 0,1 21 1,1-33-38,0 1 0,0-1 0,0 1 0,1-1 0,1 7 0,-2-10-52,1 1-1,-1 0 1,0-1-1,0 1 1,1-1 0,-1 1-1,0 0 1,1-1-1,-1 1 1,1-1-1,-1 1 1,1-1 0,-1 0-1,1 1 1,-1-1-1,1 1 1,-1-1-1,1 0 1,-1 1 0,1-1-1,0 0 1,-1 0-1,1 1 1,-1-1 0,1 0-1,0 0 1,-1 0-1,1 0 1,0 0-1,-1 0 1,1 0 0,0 0-1,-1 0 1,1 0-1,0 0 1,0-1-1,5-1 63,1 0 0,-1-1 0,0 0 0,0 0-1,0-1 1,-1 0 0,1 0 0,-1 0 0,10-10-1,3-6-98,19-26 0,-5 6 29,20-16-350,-51 54 280,0 1-1,0 0 1,0-1 0,1 1 0,-1 0-1,1 0 1,-1 0 0,1 0 0,-1 1 0,3-2-1,-4 2 52,1 0-1,0 0 0,-1 0 1,1 0-1,-1-1 1,1 1-1,-1 0 0,1 1 1,-1-1-1,1 0 1,-1 0-1,1 0 0,-1 0 1,1 0-1,-1 0 1,1 1-1,-1-1 0,1 0 1,-1 0-1,1 1 1,-1-1-1,0 0 0,1 1 1,-1-1-1,1 1 0,-1-1 1,0 0-1,1 1 1,-1-1-1,0 1 0,0-1 1,1 1-1,-1-1 1,0 1-1,0-1 0,0 1 1,0-1-1,1 1 1,0 7 33,1 0 1,-1-1-1,-1 1 1,1-1-1,-1 1 1,0 0 0,-1-1-1,-2 12 1,1-8 64,1-1 1,1 1 0,-1 0-1,2 11 1,-1-21-77,0-1 1,0 0 0,0 1-1,0-1 1,0 0 0,0 1 0,0-1-1,0 1 1,0-1 0,0 0-1,0 1 1,0-1 0,0 1-1,1-1 1,-1 0 0,0 1-1,0-1 1,0 0 0,1 1-1,-1-1 1,0 0 0,0 1-1,1-1 1,-1 0 0,0 0-1,0 1 1,1-1 0,-1 0-1,0 0 1,1 0 0,-1 1-1,0-1 1,1 0 0,-1 0-1,1 0 1,-1 0 0,1 0-1,0 0 12,0-1 0,0 1 0,0-1 0,0 0 0,0 1 0,0-1 0,-1 0 1,1 0-1,0 0 0,0 1 0,-1-1 0,2-2 0,19-34 146,-19 34-189,-1 0 24,1 0-69,-1 0 0,1 0 1,0 0-1,0 0 0,0 0 1,4-3-1,-6 5 48,0 1 1,1 0-1,-1-1 0,1 1 0,-1 0 1,0 0-1,1-1 0,-1 1 0,1 0 1,-1 0-1,1 0 0,-1 0 0,1 0 1,-1 0-1,1 0 0,-1 0 0,1 0 1,-1 0-1,1 0 0,0 0 0,0 0 12,-1 1 0,1-1 0,0 1 0,0-1 0,0 1 0,0-1 0,0 1 0,-1 0 0,1-1 0,0 1 0,-1 0 0,1 0 0,0 1 0,6 8 117,-1 0 0,6 15 1,-6-12 100,0-1 1,13 18-1,-17-27-193,0-1 0,0 1-1,0-1 1,0 1 0,1-1 0,-1 0-1,1 0 1,-1 0 0,1-1 0,0 1-1,0-1 1,-1 1 0,1-1 0,0 0-1,0 0 1,4 1 0,-5-2-94,1 0 0,-1 0 0,0 0 0,1 0 0,-1 0 0,0-1 1,1 1-1,-1-1 0,0 0 0,1 1 0,-1-1 0,0 0 0,0 0 0,0-1 0,2 0 1,2-2-1718,-1-1 1,1 1-1,6-9 1,0 4-1229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0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28 1664,'0'-2'299,"0"1"0,0-1 0,0 1 0,0-1 0,0 1 0,0-1 0,0 1 0,1-1 0,-1 1-1,1-1 1,-1 1 0,1-1 0,-1 1 0,1 0 0,0-1 0,-1 1 0,3-2 0,-3 11 1150,-1 0 0,-2 16 0,-6 11-287,-1 0 1,-24 55 0,18-49-577,-13 47 1,-7 105-43,24-114-208,11-68-255,0 1 1,1 17-1,0-11-565,15-36-5079,-2-6 2086,4 1 1200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1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9 4736,'6'-6'1283,"-4"3"-499,-5 5-259,2 0-347,0 0 1,1 0 0,-1 0-1,1 0 1,-1 0-1,1 0 1,0 0-1,0 0 1,0 0 0,0 0-1,0 2 1,0 9 579,-22 130 2553,1-14-2281,16-84-825,-33 236 1841,37-254-377,32-171-643,3-12-921,-19 107-176,24-50 0,-27 72-63,2 2 0,1-1 0,25-32 0,-35 51-14,1 0-1,0 1 1,0 0-1,1 0 0,0 0 1,9-6-1,-14 11 121,-1 0 0,1 0 0,0 0 0,-1 0 0,1 1 0,0-1 0,0 0 0,0 1 0,-1-1 0,1 1 0,0-1 0,0 1 0,0 0 0,0 0 0,0 0 0,0 0 0,0 0 0,0 1 0,0-1 0,0 0 0,-1 1 0,1-1-1,0 1 1,0 0 0,0 0 0,-1 0 0,1 0 0,0 0 0,-1 0 0,1 0 0,-1 0 0,1 1 0,-1-1 0,2 2 0,-1 1 22,0-1-1,0 1 0,0-1 1,-1 1-1,1 0 1,-1 0-1,0 0 1,0 0-1,0 0 1,-1 0-1,1 0 0,-1 0 1,0 0-1,0 0 1,-1 0-1,1 0 1,-2 5-1,0 2 48,-1-1 0,-1 1 0,1 0 0,-2-1 0,-6 12 0,1-3 24,-2-1 1,0 0-1,-1-1 0,-1 0 1,0-2-1,-1 1 0,-18 12 1,30-25-14,-1 0-1,1-1 1,-1 0 0,0 0 0,0 0 0,0 0-1,0-1 1,0 0 0,0 1 0,-1-1 0,1-1-1,0 1 1,0-1 0,-1 0 0,1 0 0,0 0 0,-1 0-1,1-1 1,0 1 0,-9-4 0,20 16 22,29 38 1158,63 50-382,-49-51-745,-46-44-486,1-1 0,-1 1 0,-1 0 0,1 0 0,5 11 0,-8-13-761,0-1 0,0 1 0,0 0-1,0 0 1,0 1 0,-1-1 0,1 6-1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4.8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286 749 2144,'-1'-4'375,"-1"1"0,1 0 0,-1 0 0,0 0 0,-4-5 1,6 8-278,-1 0 1,0-1-1,0 1 1,0 0-1,0 0 1,0 0-1,1 0 1,-1 0-1,0 0 1,0 0-1,0 0 1,0 0-1,0 0 1,0 1-1,1-1 1,-1 0-1,0 0 1,0 1-1,0-1 1,1 1-1,-1-1 1,-1 1-1,-2 1 239,-8 3 20,-1 1 1,0 0-1,1 0 0,1 2 1,-1-1-1,-18 17 0,6 0-133,-35 44-1,51-57-180,0 0 0,0 1 0,1 0 0,1 0-1,0 1 1,1-1 0,-4 15 0,7-23 1,1 1 0,1-1 1,-1 1-1,1 0 1,-1-1-1,1 1 0,1 4 1,-1-7-16,1-1 1,-1 1-1,0-1 0,1 0 1,-1 0-1,1 1 1,-1-1-1,1 0 1,0 0-1,0 1 0,-1-1 1,1 0-1,0 0 1,0 0-1,0 0 0,0 0 1,0-1-1,0 1 1,1 0-1,-1 0 1,0-1-1,0 1 0,1 0 1,-1-1-1,3 1 1,0 0 48,0 0 0,1-1 1,-1 0-1,0 0 0,0 0 0,1 0 1,-1-1-1,0 0 0,0 0 1,0 0-1,0 0 0,0 0 0,5-3 1,1-1-6,0 0 0,0-1 0,-1 0 0,11-8 0,-1-3 29,0-2 0,-1 0 0,-1 0 0,24-39 1,50-94-44,-89 150-58,22-43 44,32-80 0,-47 100-66,-1 0 0,-2 0-1,-1-1 1,5-51 0,-10 63-5,2-53-227,-3 59 215,1 0-1,-1 0 0,-1 1 0,1-1 1,-1 0-1,-3-7 0,4 14 29,1 0-1,0 0 0,-1 0 1,1 1-1,0-1 0,-1 0 1,1 0-1,-1 0 0,1 0 1,-1 0-1,1 1 0,-1-1 1,0 0-1,0 0 1,1 1-1,-1-1 0,0 0 1,0 1-1,0-1 0,1 1 1,-1-1-1,0 1 0,0 0 1,0-1-1,0 1 0,0 0 1,0 0-1,0-1 0,0 1 1,0 0-1,0 0 1,0 0-1,0 0 0,0 0 1,0 1-1,0-1 0,0 0 1,0 0-1,0 1 0,-1-1 1,-1 2-8,0 0 0,0 0 1,0 0-1,0 0 0,0 1 1,1-1-1,-1 1 0,1 0 1,-3 4-1,-11 16 129,2 1-1,2 1 1,0 0 0,1 0 0,1 1 0,2 0-1,0 1 1,2 0 0,1 0 0,1 0-1,2 1 1,0 38 0,3-30 48,2 1 0,1-1 0,2 0 0,1 0 0,20 56 1,-23-83-86,0 0 0,0-1 1,1 0-1,9 12 0,-11-16-10,0 0 1,1 0-1,0 0 0,-1-1 0,1 0 0,0 0 0,1 0 1,-1 0-1,8 4 0,-10-7-27,0 0 0,0 1 0,1-1 0,-1 0 0,0 0 0,0 0 0,0 0 0,0 0 0,1-1 0,-1 1 0,0-1 0,0 1 0,0-1 0,0 0 0,0 0 0,0 0 0,0 0 0,0 0 0,-1 0 0,1 0 0,0-1 0,0 1 0,1-2 0,4-3 45,5-3-25,-1 0-1,-1-1 0,1 0 0,-2-1 0,1 0 0,-2 0 0,0-1 0,10-17 1,-8 10-58,-2 0 0,1-1 1,-2 1-1,-1-2 0,4-21 1,-9 40-32,-1-1-1,1 1 1,-1-1 0,0 1-1,0-1 1,0 1 0,0-1-1,-1 1 1,1-1 0,-1 1-1,1-1 1,-1 1 0,0-1-1,0 1 1,0 0 0,0 0-1,0-1 1,-2-1 0,2 3 4,0 0 0,0 1-1,1-1 1,-1 0 0,0 1 0,0-1 0,0 0 0,0 1 0,0 0 0,0-1 0,0 1 0,0-1 0,0 1 0,0 0-1,0 0 1,0 0 0,-1-1 0,0 1-3,0 1 0,0-1-1,1 0 1,-1 1 0,0-1 0,1 1-1,-1-1 1,0 1 0,1 0 0,-1 0-1,1 0 1,-1 0 0,-1 1 0,-2 2-19,1 1 0,-1-1 0,1 1 0,0 0 0,0 0 0,1 1 0,0-1 0,0 1 0,0 0 0,0 0 0,1 0 0,0 0 0,0 0 0,1 0 1,-2 11-1,1 1 121,1-1 0,0 1 0,1-1 1,4 28-1,-3-41-35,0 1 1,0-1 0,0 0-1,0 1 1,1-1-1,0 0 1,-1 0 0,2 0-1,-1 0 1,0 0-1,1-1 1,-1 1 0,1-1-1,0 1 1,1-1-1,-1 0 1,0 0 0,1-1-1,-1 1 1,1-1-1,0 1 1,0-1 0,0 0-1,0-1 1,1 1-1,-1-1 1,0 0 0,9 2-1,1-3 6,1 0 0,-1-1 0,1-1 0,-1 0 0,0 0 0,24-9 0,77-36 11,-91 35-53,-18 10 31,-1-2 1,1 1-1,-1-1 0,0 1 1,0-1-1,-1-1 0,9-8 1,26-41 96,-18 23 74,82-123 257,-80 112-377,-1 0 0,-2-1 0,-2 0 0,13-51 0,-8 7-287,15-108 0,-36 185 30,-1 0 0,0 0 0,-1 0 0,0-13 0,0 23 150,0-1 1,0 1-1,0-1 0,0 1 1,0-1-1,0 1 0,0-1 0,0 1 1,0-1-1,-1 1 0,1-1 0,0 1 1,0-1-1,0 1 0,-1-1 1,1 1-1,0 0 0,0-1 0,-1 1 1,1-1-1,0 1 0,-1 0 0,1-1 1,-1 1-1,1 0 0,0-1 1,-1 1-1,1 0 0,-1 0 0,1-1 1,-1 1-1,0 0 0,0 0-2,0 1 0,0-1 0,0 1-1,0-1 1,0 1 0,1 0 0,-1-1-1,0 1 1,0 0 0,0 0 0,1-1-1,-1 1 1,0 0 0,1 0 0,-1 0 0,1 0-1,-1 0 1,0 2 0,-9 20-55,1 1-1,-10 38 1,-7 56 132,15-56-113,-13 79 302,20-108-100,1 1-1,3 39 1,1-54 5,1-1 1,1 1 0,0 0-1,2-1 1,0 0-1,1 0 1,16 34 0,-20-49-100,0 1-1,0-1 1,0 0 0,1 1-1,-1-1 1,1 0 0,0 0 0,0-1-1,0 1 1,0-1 0,7 5-1,-7-6-9,-1 0 1,0 0-1,1-1 0,-1 1 0,1-1 0,-1 1 0,1-1 0,0 0 0,-1 0 0,1 0 0,-1 0 0,1-1 0,-1 1 0,1-1 0,-1 1 0,1-1 0,-1 0 0,0 0 0,5-2 0,51-29 29,-1-2 0,66-52 0,-118 82-56,0 1 0,0-2-1,-1 1 1,1 0 0,-1-1-1,0 0 1,0 0 0,3-6-1,-6 9-9,0 0 0,-1 1-1,1-1 1,-1 1 0,1-1-1,-1 0 1,0 1 0,0-1-1,0 0 1,0 1 0,0-1-1,0 0 1,0 1 0,-1-4-1,1 4-24,-1 0 0,1 0 0,-1 0 0,1 0 0,-1 0 0,0 1-1,1-1 1,-1 0 0,0 0 0,0 0 0,1 1 0,-1-1 0,0 0 0,0 1 0,0-1-1,0 1 1,-2-1 0,0 0-6,0 0 1,0 0-1,0 1 0,0 0 1,0-1-1,-1 1 0,1 0 1,0 1-1,0-1 0,0 1 1,0-1-1,0 1 0,0 0 1,-5 2-1,-1 0 26,0 1 1,0 1-1,1 0 0,-1 0 0,1 1 0,0 0 0,1 0 1,-11 12-1,14-15 9,1 2 1,0-1 0,1 0-1,-1 0 1,1 1 0,-1-1-1,1 1 1,1 0 0,-1 0-1,1 0 1,0 0 0,0 0-1,0 0 1,0 0 0,1 0-1,0 0 1,0 0 0,2 9-1,-1-10 29,-1-1-1,1 1 0,0-1 0,0 0 0,1 1 1,-1-1-1,1 0 0,0 0 0,-1 0 0,2 0 0,-1 0 1,0 0-1,0-1 0,1 1 0,-1-1 0,1 1 0,0-1 1,0 0-1,0 0 0,0 0 0,0-1 0,0 1 1,0-1-1,1 0 0,-1 1 0,1-2 0,-1 1 0,5 0 1,3 1 15,0-1 1,1-1-1,-1 0 1,1 0 0,-1-1-1,1-1 1,16-3-1,8-7-35,0-1-1,-1-1 0,38-22 1,-16 7-101,-42 25-16,-15 4 103,0 0 0,0 0 0,1 1 0,-1-1 0,0 0 0,0 0 0,0 0 0,1 0 0,-1 0 1,0 0-1,0 0 0,0 0 0,1 1 0,-1-1 0,0 0 0,0 0 0,0 0 0,1 0 0,-1 1 0,0-1 0,0 0 0,0 0 0,0 0 0,0 1 0,0-1 0,0 0 1,1 0-1,-1 1 0,0-1 0,0 0 0,0 3-9,0 0 1,-1-1-1,1 1 0,-1-1 1,1 1-1,-1-1 1,-1 4-1,1-1 14,-17 49 137,7-24 21,-6 32 0,11-39-124,3-13 0,1 1 1,-2 13-1,3-22-12,1 0-1,0 0 0,0 0 1,0 0-1,0 0 0,1 1 1,-1-1-1,0 0 0,1 0 1,-1 0-1,1 0 0,0 0 1,0 0-1,0 0 0,0-1 1,0 1-1,2 2 0,-3-4-10,1 1 0,0 0-1,-1-1 1,1 1-1,0-1 1,0 1-1,-1-1 1,1 0 0,0 1-1,0-1 1,0 0-1,0 1 1,0-1 0,-1 0-1,1 0 1,0 0-1,0 0 1,0 0-1,0 0 1,0 0 0,0 0-1,0 0 1,0-1-1,-1 1 1,2 0-1,20-11 187,-18 8-133,5-3-5,1-1-1,-1 0 1,0-1-1,-1 0 0,0-1 1,9-10-1,1-2-24,220-248 39,-221 249-84,0 0 1,-2-1 0,0-1-1,-1 0 1,-1-1-1,15-37 1,-5 2 51,31-116-1,-43 122-79,-15 62-1,0-1 0,0 1-1,1 0 1,-4 20 0,1 1 16,-54 206 16,53-201 128,1 0 0,2 0 0,2 0 0,1 1 0,1-1 0,3 0 0,11 66 0,-13-101-115,-1 0 1,0 1 0,0-1 0,0 1 0,1-1 0,-1 1 0,0-1 0,1 1 0,-1-1 0,1 0-1,0 1 1,0-1 0,-1 0 0,1 0 0,0 0 0,0 1 0,0-1 0,0 0 0,0 0 0,0 0 0,1 0 0,0 0 0,-2-1-15,1 1-1,-1-1 1,0 0 0,0 0 0,0 0 0,1 0 0,-1 0-1,0 0 1,0 0 0,0 0 0,1 0 0,-1 0 0,0 0 0,0 0-1,0 0 1,1 0 0,-1 0 0,0 0 0,0 0 0,0 0 0,1-1-1,-1 1 1,0 0 0,0 0 0,0 0 0,0 0 0,1 0-1,-1 0 1,0 0 0,0-1 0,0 1 0,0 0 0,4-10-561,-2-17-724,-3 13 975,0 1 1,-1-1 0,0 1-1,-1 0 1,0 0-1,-1 0 1,-11-23 0,10 25 263,-1 1 0,0 0 0,0 0 0,-1 0 0,0 1 0,-1 0 0,0 1 0,0-1 0,-14-9 0,6 8 49,0 0 1,0 2 0,-33-13 0,6 3 570,43 18-562,0 0 0,1 0-1,-1 0 1,0 0 0,0 0-1,0 0 1,0 0 0,0 0-1,0 0 1,0 0 0,0 0-1,0 0 1,0 0 0,0 0-1,0 0 1,0 0 0,0 0-1,0 0 1,0 0 0,0 0-1,0 0 1,0-1 0,0 1 0,0 0-1,0 0 1,0 0 0,0 0-1,0 0 1,0 0 0,0 0-1,0 0 1,0 0 0,0 0-1,0 0 1,0 0 0,0 0-1,0 0 1,0 0 0,0 0-1,-1 0 1,1 0 0,0 0-1,0 0 1,0 0 0,0 0 0,0 0-1,0 0 1,0 0 0,0 0-1,9-1 132,13 3-5,210 44 40,-191-38-52,38 11-25,-78-19-86,0 0-1,0 0 0,0 0 0,0 1 0,0-1 0,0 1 1,0-1-1,0 0 0,-1 1 0,1 0 0,0-1 0,0 1 0,-1-1 1,1 1-1,0 0 0,-1 0 0,1-1 0,0 1 0,-1 0 1,1 0-1,-1 0 0,0 0 0,1-1 0,-1 1 0,0 0 1,1 0-1,-1 0 0,0 0 0,0 0 0,0 0 0,0 0 0,0 0 1,0 0-1,0 0 0,0 0 0,-1 1 0,0 3 112,-1 0 1,0 0-1,0 0 0,0 0 1,-5 6-1,-1 3-113,4-5 47,-1 0 1,2 0-1,-1 0 0,1 1 1,1 0-1,-1 0 0,0 15 1,3-24-37,0 0 1,-1 0-1,1 1 1,0-1 0,0 0-1,0 0 1,1 0-1,-1 0 1,0 0-1,0 0 1,1 0 0,-1 0-1,0 0 1,1 0-1,-1 0 1,1 0-1,-1 0 1,1 0-1,0 0 1,-1 0 0,1-1-1,0 1 1,0 0-1,-1 0 1,1-1-1,0 1 1,0-1 0,0 1-1,0-1 1,0 1-1,0-1 1,0 1-1,0-1 1,0 0-1,0 1 1,0-1 0,0 0-1,0 0 1,0 0-1,1 0 1,-1 0-1,0 0 1,0 0 0,0 0-1,0-1 1,1 1-1,3-1 6,0-1-1,-1 1 1,1-1-1,-1 0 1,0 0-1,0 0 1,0-1-1,0 1 1,4-4-1,3-4 10,-1 0 0,-1-1 0,0 0 0,0 0 0,-1-1 0,-1 0 0,0-1 0,0 0 0,-1 0 0,4-15 0,14-51-170,-23 77 128,-1 1 0,1-1 0,-1 1 0,1-1 0,0 1 0,0 0 1,-1-1-1,1 1 0,0 0 0,0 0 0,0 0 0,1 0 0,-1 0 0,0 0 1,0 0-1,1 0 0,-1 0 0,0 0 0,1 1 0,-1-1 0,1 0 1,-1 1-1,1 0 0,-1-1 0,3 1 0,3-1 21,1 0 0,-1 0 0,16 2 0,-17-1-1,23 2-44,0 0 0,57 13-1,-77-13 59,-1 1 0,1 0-1,-1 0 1,0 1-1,0 0 1,0 0-1,0 1 1,-1 0-1,1 0 1,-1 1 0,-1 0-1,1 0 1,-1 1-1,6 7 1,-1 3 263,-1 1 1,13 34 0,-13-30-29,15 27 0,-24-48-255,4 9 108,1 0 0,1-1 0,-1 0 0,1-1 0,13 13 1,-18-19-121,1 0 1,-1-1 0,1 1 0,0 0-1,0-1 1,-1 0 0,1 0 0,0 1 0,0-2-1,0 1 1,1 0 0,-1-1 0,0 1-1,0-1 1,0 0 0,0 0 0,1 0 0,-1 0-1,0-1 1,0 1 0,0-1 0,0 0-1,0 0 1,4-2 0,12-7-2235,0 0-1,-1-1 1,21-16-1,-35 23 1304,26-16-2634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5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8 4224,'-16'-8'1920,"-1"8"4160,22 5-5120,7-5 512,4 3-896,15-3 0,9 0-384,16-3 32,0 3-128,10-5-192,-2 10 32,-11-5-4192,-10 3 2336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7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 7712,'-5'0'3520,"0"6"-3072,2-6 672,3 5-704,-5-5 192,0 0-352,2 0 160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8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3 4064,'1'-2'5098,"2"8"-3460,1 14-758,-6 30 530,-13 68 0,8-71-1041,5-29-241,-38 328 1008,40-344-1256,-2 26 623,3-18-2383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9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45 5568,'-6'-10'5682,"27"17"-3796,5-3-1433,0-1 1,1-2 0,0 0 0,-1-2 0,39-5 0,-43 2-1437,-1-1 0,1 0 0,-2-2 0,22-8 0,-20 7-681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2:59.6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1 4320,'0'3'392,"0"0"1,0 0 0,-1 0-1,1 0 1,-3 6 0,-1 13 1080,4 5-149,-3-1-1,-7 39 1,-18 53-135,23-101-978,-74 287 1570,74-288-1594,2-8-46,0 1 0,1-1 0,0 1 0,1-1 0,0 1 0,0-1 0,1 1 0,0 9 0,0-17-118,0-1 0,0 1 0,0-1-1,0 1 1,0 0 0,1-1 0,-1 1 0,0-1 0,0 1 0,0-1 0,1 1 0,-1-1 0,0 1 0,1-1 0,-1 1-1,0-1 1,1 1 0,-1-1 0,0 1 0,1-1 0,-1 0 0,1 1 0,-1-1 0,1 0 0,-1 1 0,1-1 0,-1 0-1,1 0 1,0 1 0,0-1 11,1 0-1,-1 0 1,0 0-1,0-1 0,1 1 1,-1 0-1,0 0 1,0-1-1,1 1 1,-1-1-1,0 1 0,2-2 1,3-2 43,0-1-1,0 1 1,9-10 0,87-89-653,-100 101 527,0 0 0,0 0 0,0 1 0,0-1 0,0 1 0,0-1 0,0 1 0,1 0 0,-1 0 0,0 0 0,4-1 0,-5 2 27,0 0-1,0 0 1,0 0 0,0 0-1,0 0 1,0 1 0,0-1-1,0 0 1,0 1 0,0-1-1,0 0 1,0 1-1,-1-1 1,1 1 0,0-1-1,0 1 1,0 0 0,-1-1-1,1 1 1,0 0 0,-1 0-1,1-1 1,0 1 0,-1 0-1,1 0 1,-1 0 0,1 0-1,-1 0 1,1 2 0,1 2 78,0 1 0,0 0 0,-1 0 0,1 1 0,-1-1 0,0 9 0,-2 41 845,0-22-611,1-25-309,0-7-7,-1 0-1,1 0 1,0 0 0,0 0 0,0 0 0,0 0 0,1 0-1,-1 0 1,0 0 0,1 0 0,0 0 0,-1 0 0,1 0-1,0 0 1,0 0 0,0 0 0,1 1 0,3 1-396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08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 5632,'5'-8'4627,"-5"8"-4598,4 10 872,-1-3-698,0 7 202,-1 0 0,-1 0 0,0 19 0,-1-8 124,9 348 2303,3-211-2053,-7-121-582,-3-27-36,0 1 1,6 16-1,-3-12 139,0-3-130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0.5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97 4480,'-1'0'111,"1"0"1,-1 0 0,0 0-1,1 0 1,-1 0-1,0 0 1,1 0-1,-1 0 1,0 0 0,1 0-1,-1 0 1,0 0-1,1 0 1,-1 1-1,0-1 1,1 0 0,-1 1-1,0-1 1,0 1-1,15 8 3066,-10-8-2941,0 1 0,1-1 0,-1 0 0,0 0 0,0-1 0,0 1 0,1-1 0,-1 0 0,0 0 0,6-1 0,43-8 645,-49 8-813,1-1 0,-1 1 0,1-1 1,-1 0-1,1 0 0,-1-1 0,0 1 0,0-1 1,0 0-1,6-6 0,-8 7-42,0 0-1,0 0 1,0-1-1,-1 1 1,1 0 0,-1-1-1,1 0 1,-1 1 0,0-1-1,0 0 1,0 0 0,0 0-1,-1 1 1,1-1 0,-1 0-1,0 0 1,0 0 0,0-4-1,0 6-45,0 0 1,0 0-1,0 0 0,-1 0 0,1 0 0,0 0 0,-1 0 0,1 0 1,0 0-1,-1 0 0,1 1 0,-1-1 0,1 0 0,-1 0 1,0 0-1,1 1 0,-1-1 0,0 0 0,0 1 0,1-1 1,-1 1-1,0-1 0,0 1 0,0-1 0,0 1 0,0 0 0,0-1 1,1 1-1,-1 0 0,0 0 0,-2-1 0,1 1-7,0 0-1,0 0 0,0 0 0,0 0 1,1 1-1,-1-1 0,0 0 1,0 1-1,0-1 0,0 1 0,0 0 1,1 0-1,-1 0 0,-3 2 1,-3 5 104,0 0 1,0 1 0,1 0-1,0 1 1,1 0 0,0 0-1,0 0 1,-4 13 0,7-17 17,-1 0 8,1 1 0,0-1-1,1 1 1,-1-1 0,1 1-1,1 0 1,-1 0 0,1 0-1,0 0 1,1 0 0,-1 0-1,2 0 1,-1 0 0,1 0-1,2 10 1,-3-15-67,1 0 1,0 0-1,-1-1 0,1 1 1,0 0-1,0-1 1,0 1-1,0-1 0,0 1 1,1-1-1,-1 1 0,0-1 1,1 0-1,-1 0 1,1 0-1,-1 0 0,1 0 1,-1 0-1,1 0 0,0 0 1,0 0-1,-1-1 1,1 1-1,0-1 0,0 0 1,0 1-1,-1-1 0,1 0 1,0 0-1,3 0 1,5-1 76,0-1 0,0 0 0,0 0 0,15-6 1,-18 6-96,17-7 125,0-1 0,38-22 0,42-34-82,-73 42-197,-24 18-9,0 0 1,0 1 0,1-1 0,0 1-1,0 1 1,13-5 0,-21 8 138,1 1 0,-1 0 1,1 0-1,0-1 0,-1 1 1,1 0-1,-1 0 0,1 0 1,0 0-1,-1 0 0,1 0 0,0 0 1,-1 0-1,1 0 0,-1 0 1,1 1-1,0-1 0,-1 0 1,1 0-1,-1 0 0,1 1 1,0-1-1,-1 0 0,1 1 0,-1-1 1,1 1-1,-1-1 0,1 0 1,-1 1-1,0-1 0,1 1 1,-1-1-1,1 1 0,-1-1 0,0 1 1,0 0-1,1-1 0,-1 1 1,0-1-1,0 1 0,0 0 1,1-1-1,-1 1 0,0 0 1,0 4 131,1 0 0,-1 0 0,0 0 0,-2 8-1,2-10-18,-1 3-5,1 1 1,0-1-1,0 1 0,1-1 1,0 0-1,0 0 1,0 1-1,1-1 1,0 0-1,0 0 0,0 0 1,6 9-1,-6-13-70,0 1 0,0 0 1,0 0-1,0-1 0,0 1 0,1-1 0,-1 1 0,1-1 0,0 0 0,0 0 0,0-1 0,0 1 0,0 0 0,0-1 0,0 0 0,0 0 0,1 0 1,-1 0-1,0 0 0,1-1 0,-1 1 0,0-1 0,1 0 0,-1 0 0,4 0 0,1-2 14,-1 1-1,0-1 0,13-6 1,-2 1-201,-8 7 155,-6-1 26,-1 1 0,1-1 0,0 1-1,-1-1 1,1 0 0,-1-1 0,1 1 0,-1-1 0,0 1 0,1-1 0,-1 0 0,0 0 0,0 0 0,4-5 0,1-1 18,0-1 0,0 0 0,10-16 0,-15 21-41,-1 0-1,0 0 1,0 0-1,0-1 1,-1 1-1,0-1 1,1 1-1,0-8 1,-2 10-29,0 0 1,0 0-1,0 0 1,0 0-1,0 0 0,0 0 1,0 0-1,0 0 1,-1 0-1,1 0 1,-1 0-1,0 1 0,1-1 1,-1 0-1,0 0 1,0 1-1,0-1 1,0 0-1,0 1 0,-1-1 1,1 1-1,-2-2 1,2 2 7,0 1 1,-1-1-1,1 1 1,0-1-1,0 1 1,0 0-1,-1 0 1,1-1-1,0 1 1,0 0-1,-1 0 1,1 0-1,0 0 1,0 1 0,-1-1-1,1 0 1,0 0-1,0 1 1,0-1-1,-1 1 1,1-1-1,0 1 1,0-1-1,0 1 1,0 0-1,-1 0 1,-3 3 5,0 0 1,0 0 0,-7 8-1,6-5 53,0 0 0,0 1 0,1 0 0,0 0 1,0 0-1,-5 13 0,8-16 76,1 1 1,-1-1 0,1 0 0,0 0 0,0 1-1,0-1 1,1 0 0,0 1 0,0-1 0,0 1-1,1-1 1,2 10 0,-2-13-62,0 1-1,0 0 1,0 0-1,0-1 1,0 1 0,1-1-1,0 1 1,-1-1-1,1 1 1,0-1 0,0 0-1,0 0 1,0 0 0,1 0-1,-1 0 1,3 1-1,0-1 1,-1 0 0,1 0 0,0 0 0,0 0-1,0-1 1,0 0 0,0 0 0,7 0 0,6 0-2,1-2 0,-1 0 0,34-7 0,48-18-2465,-52 12 987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2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395 587 2400,'0'-8'4469,"-24"9"-3307,1 0 0,0 2 0,0 1 0,-41 11 0,41-7-978,-1 1 0,2 1-1,-1 0 1,1 2 0,1 1 0,0 1-1,-29 25 1,47-37-157,0 1 0,0 0 0,0 1 0,1-1 0,-1 0 0,1 1 0,0-1 0,0 1 0,0 0 0,-2 7 0,3-10-8,1 1 0,0-1 1,-1 1-1,1-1 0,0 1 0,0-1 0,0 0 1,0 1-1,0-1 0,0 1 0,1-1 0,-1 1 0,0-1 1,1 0-1,-1 1 0,1-1 0,-1 0 0,1 1 1,0-1-1,0 0 0,-1 0 0,1 1 0,0-1 0,0 0 1,0 0-1,0 0 0,1 0 0,-1-1 0,0 1 0,0 0 1,0 0-1,1-1 0,1 2 0,0-1 38,-1 0 0,1-1 0,-1 1 0,1 0 0,0-1 0,-1 0 0,1 1 0,0-1 0,-1 0 0,1-1 0,4 0 0,30-9 271,-24 5-193,5-1-45,0 1 27,0-1 1,0-1-1,25-15 1,-32 16-82,-2 0-1,1-1 1,-1-1 0,0 0 0,-1 0 0,0 0-1,0-1 1,0 0 0,-1-1 0,-1 0 0,0 0 0,0 0-1,7-21 1,-4 2-33,-1-1 1,-1 0-1,-2 0 0,1-37 0,-4 27 42,-1 0-1,-9-68 0,6 88-63,-12-79-52,11 84-95,0 0-1,-1 0 1,-1 1-1,-10-21 1,15 34 124,-1-1 0,1 1 1,-1 0-1,0 0 0,0 0 1,1 0-1,-1-1 0,0 1 1,0 1-1,0-1 0,0 0 1,0 0-1,0 0 0,-1 0 1,1 1-1,0-1 0,-2 0 1,2 0 6,0 1 1,0 0 0,0 0-1,0 0 1,0 0 0,0 0-1,0 1 1,0-1 0,0 0-1,0 0 1,0 1 0,0-1-1,0 0 1,0 1-1,0-1 1,0 1 0,0-1-1,-1 2 1,-1 1 4,1-1 1,-1 1-1,0 0 0,1 1 0,0-1 0,-1 0 1,1 1-1,1-1 0,-1 1 0,0-1 1,-1 6-1,-2 12 171,1 0-1,1 1 1,-1 25 0,3 69 416,19 83 476,-11-159-755,2-1 0,26 76-1,-28-98-174,1 0-1,1-1 1,0-1-1,14 19 0,-22-33-164,-1 0-1,1 0 1,0 0-1,-1-1 1,1 1-1,0 0 1,-1 0-1,1-1 1,0 1-1,0-1 1,0 1-1,-1-1 1,1 1-1,0-1 1,0 1-1,0-1 1,0 0-1,0 0 1,0 1-1,2-1 0,10-5-3685,-1-3 1290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3.4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 2816,'5'-6'5264,"-5"22"-2667,5 216 1580,-1-168-3223,21 101 0,-21-149-775,0 0 0,1 0-1,1 0 1,11 22 0,-12-30-31,-1 0 0,1 0 0,1-1 0,0 0 0,0 0 0,0 0 0,1-1 0,-1 0-1,16 9 1,-21-14-110,1 0-1,0 0 1,-1-1-1,1 1 1,0-1-1,-1 1 1,1-1-1,0 1 1,0-1-1,0 0 1,-1 0-1,1 0 1,0 0-1,0 0 1,0-1-1,-1 1 1,1-1-1,0 1 1,0-1-1,-1 1 1,1-1-1,0 0 1,-1 0-1,1 0 0,-1 0 1,1 0-1,-1 0 1,2-1-1,3-4 44,1 0-1,-2-1 0,1 1 0,7-12 0,-2 1-61,-1 0-1,-1-1 0,0-1 1,8-25-1,-4 8 8,104-274-293,-104 277-234,7-20-1624,-3 23-4166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4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21 115 3328,'-1'0'137,"-10"9"653,11-9-726,0 0 0,0 0 0,0 1 0,0-1 0,0 0 0,-1 0 0,1 0 0,0 1 0,0-1 0,0 0 0,0 0 0,-1 0 0,1 0 0,0 1 0,0-1 0,0 0 0,-1 0 0,1 0 0,0 0 0,0 0 0,-1 0 0,1 0 0,0 0 0,0 0 0,-1 0 0,1 0 0,0 0 0,0 0 0,-1 0 0,1 0 1,0 0-1,0 0 0,0 0 0,-1 0 0,1 0 0,0 0 0,0 0 0,-1 0 0,1 0 0,0-1 0,1 1 263,0-1 1,0 1 0,0-1-1,0 1 1,0-1 0,1 1-1,-1 0 1,0 0 0,0 0-1,1-1 1,-1 1 0,0 0-1,0 0 1,0 1 0,2-1-1,11 2 278,0-2 0,0 1 0,0-2-1,19-2 1,-19 1-386,281-38 2095,79-21-1183,-281 50-1149,1 3 1,150 8-1,-229 2-785,1-1 0,-1 2 1,18 5-1,-7 0-1079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4.9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251 460 4064,'2'-7'458,"1"1"0,-1-1 0,0 0-1,0-1 1,-1 1 0,1-12 0,-2 18-358,0 0 0,0 0 0,0 0 0,-1 0 0,1 0 0,0 0 0,-1 0 0,1 1 0,0-1 0,-1 0 0,1 0 0,-1 0 0,0 1 0,1-1 0,-1 0 0,1 0 0,-1 1 0,0-1 0,0 0 0,1 1 0,-1-1 0,0 1 0,0-1 0,0 1 0,0 0 0,-1-1 0,0 0 14,0 0-1,-1 1 0,1-1 0,0 1 0,0 0 1,-1 0-1,1 0 0,0 0 0,0 0 0,-1 0 0,-2 1 1,-3 2 47,0 0 0,0 0 0,1 1 0,-1 0 1,1 1-1,0-1 0,0 1 0,1 1 0,-12 11 1,5-3 120,0 0 0,1 2 1,-14 23-1,15-20-143,1 1-1,1 0 1,1 0 0,0 1-1,2 0 1,0 1 0,2-1-1,-4 33 1,8-53-135,0 6 105,0 0 1,0 0-1,0 0 0,2 9 0,-2-14-79,1-1 1,-1 0-1,0 1 1,1-1-1,-1 0 1,1 0-1,-1 1 1,1-1-1,0 0 1,0 0-1,-1 0 1,1 0-1,0 0 1,0 0-1,0 0 1,0 0-1,0 0 1,0 0-1,1 0 1,-1-1-1,0 1 1,0 0-1,0-1 1,1 1-1,-1-1 1,0 0-1,1 1 1,1-1-1,-1 0 21,1 0-1,-1 0 1,1 0-1,-1 0 0,1 0 1,-1-1-1,1 1 1,-1-1-1,1 0 0,-1 1 1,0-1-1,4-2 0,23-18 341,-20 13-274,1 0-70,0-1 0,-1 0 0,0-1 0,-1 0 0,0-1 0,-1 0-1,9-16 1,0-6-40,16-46 0,-9 12 9,20-96 0,-21 15-498,-19 117 310,-2 0 1,-6-54-1,5 84 180,-6-26-299,6 26 274,0 1-1,0-1 0,0 1 1,0 0-1,-1-1 0,1 1 1,0-1-1,0 1 0,0 0 0,-1-1 1,1 1-1,0 0 0,-1 0 1,1-1-1,0 1 0,-1 0 1,1-1-1,0 1 0,-1 0 1,0 0-1,0 0 1,1 0-1,-1 0 1,1 0 0,-1 0 0,1 0-1,-1 1 1,1-1 0,0 0 0,-1 0 0,1 1-1,-1-1 1,1 0 0,-1 1 0,1-1-1,0 1 1,-1-1 0,1 0 0,0 1-1,-1-1 1,1 1 0,0-1 0,-1 1-1,-3 10 65,0 0-1,0 0 1,1 0-1,0 0 0,0 0 1,0 14-1,2-19-13,-2 21 75,2 0 0,0 1-1,2-1 1,5 39 0,28 108 13,-27-139-88,-3-18-192,1 8 418,10 28 0,-13-47-440,0 0 1,1-1-1,-1 1 1,1-1-1,0 0 1,0 0-1,1 0 1,0 0-1,0 0 1,7 6 0,-9-9-125,0-1 1,-1 0 0,1 0-1,0 0 1,0 0 0,0 0 0,0 0-1,0 0 1,0-1 0,0 1-1,0-1 1,0 1 0,0-1-1,0 0 1,0 0 0,0 0 0,4-1-1,16-3-2185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5.5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7 4992,'5'-7'5403,"3"26"-2230,-4 0-2530,-1 0-1,-1 1 1,0 0 0,-2-1 0,-1 24 0,0-1-95,19 310 1030,-18-351-1568,1 0-1,-1 1 0,0-1 0,0 1 0,-1-1 1,1 0-1,0 1 0,0-1 0,-1 0 0,1 1 1,0-1-1,-1 0 0,1 1 0,-1-1 0,0 0 1,1 0-1,-1 0 0,0 1 0,0-1 0,-2 2 1,0-1-14,0 1 0,-1-1 0,0 0 0,1 0 0,-1 0 0,-6 2 0,0 0 3,0 1 0,0 0 0,1 1-1,-13 8 1,17-10 10,0-1-1,-1-1 0,1 1 0,-1-1 1,-6 2-1,-18 9-42,20-12 97,3-1 215,12 7 64,-3-6-275,-1-1 0,1 1 0,0 0 0,0-1 1,-1 1-1,1-1 0,0 0 0,0 0 0,0 0 0,-1 0 0,1 0 0,0 0 0,0 0 1,0 0-1,2-1 0,10-1 91,26 4 101,-23 0-218,21-2 0,-3-2 5,0-3-1,-1 0 1,42-14-1,-2-7-4163,-56 15-1764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5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23 6560,'-16'8'2976,"29"-20"192,-10 16-1984,12 0 1152,6 4-1377,9-8 65,0 0-640,19-4-224,2 0-96,5-4-64,-3 8 0,-2-8-512,-8 5 288,-8-5-4767,-9 8 2751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8.9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16 2720,'18'-15'10122,"-24"57"-8404,-2 15-777,4-37-734,-1 25-1,3-12-44,0-10 0,2 43 0,1-9-67,3-104-9150,0 27 7535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9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15 3808,'-15'-7'1728,"7"2"-1504,4 2 512,4 6-448,-4-3-384,8 0 32,0 0-32,4 8 96,7 0-704,-2 7 384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09.6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242 0 2656,'0'0'837,"-1"2"-501,-8 13 1011,6-10-448,0 1 1,0-1-1,-8 10 0,3-7-249,-4 3 20,2 1 0,0 0 0,-17 26-1,25-35-647,0 1-1,1 0 0,-1-1 1,1 1-1,-1 0 0,1 0 0,0 0 1,1 0-1,-1 0 0,1 0 0,-1 0 1,1 0-1,0 0 0,1 1 0,-1-1 1,1 0-1,0 0 0,0 0 0,0 0 1,2 5-1,5 6 213,1 1-1,0-1 1,1-1-1,15 19 1,-23-31-131,0 0 0,0 0 0,-1 1 0,1-1 0,-1 1 1,1-1-1,-1 1 0,0 0 0,0-1 0,0 1 0,0 0 0,-1 0 0,1 0 0,-1 0 1,0-1-1,0 1 0,0 0 0,0 0 0,0 0 0,0 0 0,-1 0 0,1 0 0,-1-1 1,0 1-1,0 0 0,-1 3 0,-2-1-1,1 1 0,-1-1 0,1 0 0,-1 0-1,-1 0 1,1-1 0,-1 1 0,-7 4 0,9-7-75,0 0 0,1 0 0,-1 0 0,0-1 0,0 1 0,0-1 0,0 0 0,-1 0 0,1 0 0,0-1 0,0 1-1,-1-1 1,1 1 0,0-1 0,-1 0 0,1 0 0,0-1 0,-5 0 0,-10-5-470,0-2 1,-16-8-1,6 3-4373,22 12 2566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0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45 2560,'-1'-2'323,"0"1"0,1-1 0,-1 0-1,0 1 1,0-1 0,1 0 0,-1 1 0,1-1 0,-1 0 0,1 0-1,0 1 1,-1-4 0,1 4-100,0 1 0,-1-1 1,1 0-1,0 0 0,-1 0 0,1 1 0,-1-1 0,1 0 1,-1 0-1,1 1 0,-1-1 0,0 1 0,1-1 0,-1 0 0,0 1 1,1-1-1,-1 1 0,0 0 0,0-1 0,1 1 0,-1-1 1,0 1-1,0 0 0,-1 0 0,-21-5 3174,22 5-3382,1 0-1,0 0 1,0 0 0,-1 0 0,1 0-1,0 0 1,0 0 0,0 0 0,-1 1 0,1-1-1,0 0 1,0 0 0,0 0 0,-1 0-1,1 1 1,0-1 0,0 0 0,0 0-1,0 0 1,0 1 0,-1-1 0,1 0-1,0 0 1,0 0 0,0 1 0,0-1 0,0 0-1,0 0 1,0 1 0,0-1 0,0 0-1,0 0 1,0 1 0,0-1 0,0 0-1,0 0 1,0 1 0,0-1 0,0 0-1,0 0 1,0 0 0,0 1 0,0-1 0,1 0-1,-1 0 1,0 1 0,0-1 0,0 0-1,1 0 1,7 15 26,18 19 205,-11-13-197,1 0 0,1-1 0,23 20 0,9-4 20,0-2 0,88 44-1,-49-29 30,92 58 430,-160-91-223,-16-13-231,-1 0 1,0-1-1,1 1 1,-1-1 0,7 4-1,-9-6 17,-5 16 5,-3-10-79,0-1 0,0 0 0,0-1 0,-1 1 0,0-2 0,1 1 0,-1-1 0,-10 3 0,15-5-10,-31 12 51,0 1 0,1 1 0,1 2 0,1 1 0,0 1 0,1 2 0,-28 26 0,57-46-53,-102 100 213,86-82-200,2 0-1,0 1 1,-23 39-1,33-50-269,-1 0-1,-9 12 1,11-11-2872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10.5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0 116 5056,'0'-5'8288,"1"6"-8147,0-1 0,0 1 1,0-1-1,0 1 1,0 0-1,0-1 1,0 1-1,0 0 0,0 0 1,0 0-1,-1 0 1,2 1-1,4 4 389,-3-2-405,1 0 1,0 0-1,-1 0 1,0 1-1,0 0 1,0-1-1,-1 1 1,1 0-1,2 10 1,12 50 325,-17-61-419,37 200 863,-34-188-830,4 15 130,16 48-1,-22-77-147,-1-1-1,1 1 1,-1 0 0,1-1-1,0 1 1,0-1-1,-1 1 1,1-1-1,0 0 1,1 1-1,-1-1 1,2 2-1,-3-2-25,1-1 1,-1 0-1,0 0 0,1 0 0,-1 0 0,0 0 1,1 0-1,-1 0 0,0 0 0,1 0 0,-1 0 1,0 0-1,1 0 0,-1 0 0,0 0 0,1 0 1,-1 0-1,0 0 0,1 0 0,-1 0 1,0 0-1,1 0 0,-1-1 0,9-9 209,1-10-79,-1-1-1,-1 1 1,-2-1-1,7-30 1,-2 9-98,8-16-124,41-86 1,-19 52-67,-30 65-139,13-32 254,-6 22-4165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11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64 4160,'0'0'51,"0"0"0,-1 0 0,1 0-1,0 0 1,0 0 0,-1 0 0,1 0 0,0 0 0,0 0 0,-1 0 0,1 0 0,0 0 0,0 0 0,-1 0-1,1 0 1,0 0 0,0 0 0,-1 1 0,1-1 0,0 0 0,0 0 0,0 0 0,-1 0 0,1 1-1,0-1 1,0 0 0,0 0 0,0 0 0,0 1 0,-1-1 0,1 0 0,0 0 0,0 1 0,0-1-1,0 0 1,0 0 0,0 1 0,0-1 0,0 0 0,0 1 0,0-1 51,0 1-1,0-1 1,0 1 0,1-1 0,-1 1-1,0-1 1,0 1 0,1-1 0,-1 1-1,0-1 1,1 1 0,-1-1 0,0 0-1,1 1 1,-1-1 0,1 1 0,-1-1-1,1 0 1,-1 0 0,1 1 0,2-1 150,-1 1 1,1-1-1,0 0 1,-1 0-1,1 0 1,-1-1-1,1 1 1,-1-1-1,1 1 1,4-3-1,-1 2 16,-3 0-185,-1 0 0,1-1 1,0 1-1,0-1 0,-1 0 0,1 1 0,-1-1 0,1 0 1,-1 0-1,0-1 0,0 1 0,3-4 0,-4 5-56,0 0 0,0 0 0,-1 0 0,1 0 0,0 0 0,-1 0 0,1 0 0,-1 0 0,1 0 0,-1 0 0,0-1 0,1 1 0,-1 0 0,0 0 0,0 0 0,0 0 0,0-1 0,0 1 0,0 0 1,0 0-1,0 0 0,0 0 0,-1-1 0,1 1 0,0 0 0,-1 0 0,1 0 0,-1 0 0,1 0 0,-1 0 0,0 0 0,1 0 0,-1 0 0,-1-2 0,1 3-23,0-1 0,0 0 1,0 1-1,0-1 1,-1 0-1,1 1 0,0-1 1,0 1-1,0 0 1,0-1-1,-1 1 0,1 0 1,0 0-1,0 0 0,-1 0 1,1 0-1,0 0 1,0 0-1,-2 0 0,1 1 15,-1 0-1,1-1 0,0 1 1,-1 0-1,1 1 0,0-1 1,0 0-1,0 1 0,-2 1 1,-1 1 81,1 0 1,0 1 0,0 0 0,0-1-1,1 1 1,-6 10 0,4-2 75,0 0 0,0 0 0,1 1 0,1-1 0,0 1 0,1 0 0,1 0 0,0 0 0,1 0 0,0 1 0,1-1-1,5 25 1,-5-34-118,0-1-1,0 1 0,1-1 1,0 0-1,-1 1 0,5 5 1,-5-9-36,0 1 0,0 0 0,1-1 1,-1 1-1,0-1 0,1 1 0,-1-1 0,1 0 1,0 1-1,0-1 0,-1 0 0,1 0 0,0 0 1,0-1-1,0 1 0,3 1 0,1-2 40,-1 1-1,0-1 1,0 0-1,1 0 1,-1-1-1,0 0 1,0 0-1,1 0 0,-1 0 1,0-1-1,0 0 1,8-4-1,7-4 132,30-23-1,-49 33-187,63-45 123,-2-2 0,63-62 0,-117 102-148,-6 5-41,1 0-1,-1 0 1,1 0 0,-1-1 0,0 1 0,0-1-1,0 1 1,0-1 0,-1 1 0,1-1 0,-1 0 0,2-4-1,-3 7 32,0-1-1,0 1 1,0-1-1,0 1 1,0-1-1,0 1 1,-1-1-1,1 1 1,0 0-1,0-1 1,0 1-1,-1-1 1,1 1-1,0 0 1,-1-1-1,1 1 1,0 0-1,-1-1 1,1 1-1,0 0 1,-1-1-1,1 1 0,-1 0 1,1 0-1,0-1 1,-2 1-1,1 1-7,10 4 74,-2-2 47,-3-2-88,-1 0-1,0 1 1,0-1-1,0 1 1,0-1-1,0 1 0,0 0 1,0 0-1,-1 0 1,1 1-1,-1-1 1,1 1-1,-1-1 1,0 1-1,0 0 1,2 4-1,-2-3 12,0 1 1,-1 0-1,1 1 0,-1-1 0,0 0 1,0 0-1,-1 1 0,0 5 1,-4 43 143,0-18-58,4-35-92,-2 19 212,1 1 0,1 0 0,6 40 0,-6-60-195,0-1 1,0 1-1,0-1 0,0 1 1,0 0-1,1-1 0,-1 1 1,0-1-1,0 1 1,0-1-1,1 1 0,-1 0 1,0-1-1,1 1 0,-1-1 1,0 1-1,1-1 1,-1 0-1,1 1 0,-1-1 1,0 1-1,1-1 0,-1 0 1,1 1-1,0-1 1,-1 0-1,1 0 0,-1 1 1,1-1-1,0 0 0,0 0 6,0 0 0,1 0-1,-1-1 1,0 1 0,0-1-1,0 1 1,0-1-1,0 1 1,0-1 0,0 0-1,0 1 1,0-1 0,0 0-1,1-1 1,5-5 54,0-1 0,10-14 1,-16 20-79,44-69 309,-34 50-326,2 0-1,0 1 1,18-19 0,-19 24-81,-10 12 7,0 0 0,1 0-1,-1 1 1,1-1 0,0 1-1,-1-1 1,7-3-1,-9 6 81,1 0 0,-1 0-1,0 0 1,0 0 0,1 0-1,-1 0 1,0 0-1,1 0 1,-1 0 0,0 0-1,0 0 1,1 0-1,-1 0 1,0 0 0,1 0-1,-1 0 1,0 0 0,0 0-1,1 0 1,-1 0-1,0 0 1,1 0 0,-1 1-1,0-1 1,0 0-1,0 0 1,1 0 0,-1 0-1,0 1 1,0-1 0,1 0-1,-1 0 1,0 1-1,0-1 1,0 1 0,4 8-60,-4-9 72,2 15 126,-1 0-1,0 0 1,-3 26-1,1-5 210,1-26-209,1 0-1,0 1 0,0-1 0,1 0 0,0 0 0,8 18 0,-9-25-83,0 0-1,1 0 1,-1-1 0,1 1-1,0 0 1,0-1-1,0 0 1,0 1-1,0-1 1,0 0-1,5 3 1,-5-3-15,1-1 1,-1-1-1,0 1 0,0 0 0,0 0 1,0-1-1,1 0 0,-1 1 1,0-1-1,1 0 0,-1 0 1,0 0-1,1 0 0,-1 0 0,0-1 1,0 1-1,1-1 0,1 0 1,4-3 41,0 1 1,0-1-1,0 0 1,0-1-1,11-9 1,33-32 9,-51 46-79,43-43 12,-29 27-11,0 0 0,2 1-1,-1 1 1,32-19 0,-48 33-6,0 0 1,0 0-1,0 0 1,1 0 0,-1 0-1,0-1 1,0 1-1,0 0 1,0 0-1,0 0 1,1 0 0,-1 0-1,0 0 1,0 0-1,0 0 1,0 0 0,1 0-1,-1 0 1,0 0-1,0 0 1,0 0-1,0 0 1,0 0 0,1 0-1,-1 0 1,0 1-1,0-1 1,0 0-1,0 0 1,0 0 0,1 0-1,-1 0 1,0 0-1,0 0 1,0 0-1,0 0 1,0 1 0,0-1-1,0 0 1,1 0-1,0 10-71,-5 16 67,-7 12 51,-2-1 0,-1 0 1,-1-1-1,-32 54 0,-97 128 152,144-218-194,-14 21 73,-3 3 29,-21 25 1,33-44-24,-1 1 1,1-1-1,-1 1 1,0-2-1,0 1 0,-1-1 1,1 0-1,-1 0 1,-8 3-1,13-6-68,1-1 0,-1 1-1,1 0 1,-1-1 0,0 1-1,0-1 1,1 0 0,-1 1-1,0-1 1,1 0 0,-1 0-1,0 0 1,0 0 0,1-1-1,-1 1 1,0 0 0,0-1-1,1 1 1,-1-1 0,1 0-1,-1 1 1,0-1 0,1 0-1,-1 0 1,1 0 0,0 0-1,-1 0 1,1 0 0,0 0-1,0-1 1,-1 1 0,1 0-1,0-1 1,0 1 0,1-1-1,-1 1 1,0-1 0,0 1-1,1-1 1,-1-2 0,-4-10 40,1 0 0,0 0 0,1-1 0,0 1 0,1-16 0,0 2 25,5-51 0,-2 65-12,1 0 0,1 0 0,0 0 0,1 1 0,1-1 0,0 1 0,1 0 1,0 0-1,16-23 0,-15 27-45,0-1 0,1 1 0,0 1 1,1 0-1,0 0 0,0 0 0,1 1 1,0 1-1,0 0 0,1 0 0,-1 1 1,15-5-1,-7 4-16,0 1-1,1 1 1,34-4 0,-41 7-41,1 1 0,-1 0 0,1 0 0,-1 2 0,0 0 0,1 0 0,11 4 0,-21-5-118,1 1 1,-1-1 0,0 0 0,0 1 0,0 0-1,0-1 1,-1 1 0,1 1 0,0-1 0,-1 0-1,1 1 1,-1-1 0,0 1 0,2 2 0,-2-1-415,0 0 1,0 0-1,0 0 1,-1 0-1,0 0 1,0 0 0,0 0-1,0 0 1,-1 1-1,1 7 1,-1 23-2188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13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5 982 4992,'-4'13'1589,"4"-13"-1577,0 0-1,0 0 0,0 1 1,0-1-1,0 0 1,0 0-1,0 0 1,-1 0-1,1 0 1,0 0-1,0 0 0,0 0 1,0 1-1,0-1 1,0 0-1,0 0 1,0 0-1,0 0 1,0 0-1,0 0 0,0 0 1,0 0-1,1 0 1,-1 1-1,0-1 1,0 0-1,0 0 1,0 0-1,0 0 0,0 0 1,0 0-1,0 0 1,0 0-1,0 0 1,0 0-1,0 1 0,0-1 1,0 0-1,0 0 1,1 0-1,-1 0 1,0 0-1,0 0 1,0 0-1,0 0 0,0 0 1,0 0-1,0 0 1,0 0-1,1 0 1,-1 0-1,0 0 1,0 0-1,0 0 0,5 1 277,0 0-1,-1 0 1,1 0-1,0-1 0,0 0 1,0 0-1,0 0 1,0-1-1,-1 1 0,1-1 1,0 0-1,7-3 1,10-4 464,28-15 0,-46 21-686,21-9 243,-1-2 1,-1-1-1,0 0 0,35-30 1,-32 18-159,-1-1 0,22-33 1,37-62 53,-45 63-102,86-113 181,-60 86 318,61-108 0,-115 175-529,-1-1 0,9-26 0,-18 44-88,-1 0 0,1 0 0,-1 0 1,1 1-1,-1-1 0,0 0 0,1 0 0,-1 0 0,0 0 1,0 0-1,-1 0 0,1 0 0,-1-3 0,1 5 4,0-1 0,-1 1 0,1-1-1,0 1 1,0 0 0,-1-1 0,1 1-1,0 0 1,-1 0 0,1-1 0,-1 1-1,1 0 1,0 0 0,-1-1 0,1 1-1,0 0 1,-1 0 0,1 0 0,-1 0-1,1 0 1,-1-1 0,1 1 0,-1 0-1,0 0 1,-1 1-9,0-1-1,0 0 1,0 1-1,0-1 1,0 1-1,1 0 1,-1-1-1,0 1 1,-2 1 0,-12 8 59,1 0 0,0 0 1,1 2-1,0-1 0,0 2 1,-12 14-1,8-4 33,0 0 0,1 1 0,-16 33 1,8-6 164,2 1 1,3 1-1,-20 78 1,31-96-18,1 0 0,2 0-1,1 1 1,-1 51 0,7-80-189,-1-1 0,1 0 1,0 0-1,0 0 0,1 0 1,-1 0-1,1 0 0,1 0 0,-1 0 1,1-1-1,0 1 0,0-1 1,8 9-1,-8-10-3,1 0 1,0-1-1,0 1 1,1-1-1,-1 0 1,0-1-1,1 1 1,0-1-1,0 0 1,-1 0-1,1 0 1,0-1-1,1 1 1,-1-1-1,0-1 1,10 1-1,10 0 54,0-2-1,0-1 0,39-9 1,71-25 211,-120 31-248,0 0-1,-1-1 0,1-1 1,-1 0-1,18-13 1,-19 4-154,-10 8-29,-4 8 131,1 0 0,0-1 0,0 1-1,0 0 1,0 0 0,-1 0-1,1-1 1,0 1 0,0 0-1,-1 0 1,1 0 0,0 0 0,0 0-1,-1 0 1,1 0 0,0 0-1,0-1 1,-1 1 0,1 0-1,0 0 1,0 0 0,-1 0-1,1 0 1,0 0 0,0 1 0,-1-1-1,1 0 1,0 0 0,0 0-1,-1 0 1,1 0 0,-10 3 66,0 0-1,0 1 1,-16 9 0,0-1 180,10-4-61,0 0-1,-23 16 1,34-21-135,0 0-1,1 1 1,0 0 0,0 0 0,0 0-1,0 0 1,1 1 0,-1-1-1,1 1 1,0 0 0,1 0 0,-4 9-1,5-12-21,1 0 0,-1-1 0,1 1-1,0-1 1,0 1 0,-1 0 0,1 0 0,1-1-1,-1 1 1,0 0 0,0-1 0,0 1-1,1-1 1,-1 1 0,1 0 0,-1-1 0,1 1-1,0-1 1,0 1 0,0-1 0,0 1-1,0-1 1,0 0 0,0 0 0,0 1 0,0-1-1,0 0 1,1 0 0,1 1 0,-1 0 8,1-1 1,-1 0 0,1 1-1,0-1 1,0 0 0,0 0 0,-1-1-1,1 1 1,0-1 0,0 1-1,0-1 1,0 0 0,0 0 0,0 0-1,6-1 1,1-2 1,-1 0 0,1-1 0,-1 0 0,0 0 1,0-1-1,0 0 0,-1-1 0,1 0 0,-1 0 0,-1-1 0,1 0 0,11-13 0,-2-2-160,-1 0 0,-1 0 0,18-37 0,-29 51 69,5-12-179,-28 52-382,-2 1 762,18-28-88,1 1-1,-1-1 1,1 1 0,0 0-1,1 0 1,0 0-1,-1 0 1,2 0-1,-1 9 1,1-13-26,0 0 0,0 0-1,0 0 1,0-1 0,1 1-1,-1 0 1,0 0 0,1 0 0,0-1-1,-1 1 1,1 0 0,0-1 0,0 1-1,0-1 1,0 1 0,0-1 0,0 1-1,0-1 1,1 1 0,-1-1-1,0 0 1,1 0 0,-1 0 0,1 0-1,0 0 1,-1 0 0,1 0 0,0 0-1,-1-1 1,1 1 0,0-1 0,0 1-1,3-1 1,-2 1-1,1-1-1,-1 0 1,1-1 0,0 1 0,-1-1-1,1 1 1,-1-1 0,1 0 0,-1 0-1,0-1 1,1 1 0,5-4 0,3-3-63,-1 0 1,12-10 0,5-5 55,123-93-397,-148 113 349,1 0 0,-1 0 0,0-1 0,0 1 1,-1-1-1,1 0 0,-1 1 0,0-1 0,3-5 1,-8 7-31,0 4 26,1 0 0,0 1 1,0-1-1,0 0 0,0 1 0,-2 2 1,-2 6 41,0-1 0,-6 17-1,0 1 40,8-21-50,1 1 0,0-1 0,0 1 0,1 0 0,0 0-1,0 0 1,0 11 0,2-17 10,0 0 0,0 0 0,0 1 0,0-1 0,0 0 0,0 0 0,1 1 0,-1-1 0,1 0 0,0 0 0,0 0 0,-1 0 0,1 0 0,1 0-1,-1 0 1,0 0 0,0 0 0,1-1 0,-1 1 0,1 0 0,-1-1 0,1 1 0,0-1 0,0 0 0,-1 1 0,1-1 0,0 0 0,0 0 0,0 0 0,0 0 0,1-1 0,3 2 0,6 0 43,0-1 0,-1 0 1,1 0-1,0-1 0,23-3 1,60-15 114,-92 17-171,26-6-57,-1-2-1,1-1 1,-1-1-1,-1-1 1,0-2 0,-1 0-1,-1-2 1,0-1-1,35-31 1,-44 30-32,-16 18 90,0 0 0,0-1 0,1 1 0,-1 0 0,0-1 0,0 1 0,0 0 0,0-1 0,1 1 0,-1-1 0,0 1 0,0 0 0,0-1 0,0 1 0,0-1 0,0 1 0,0 0 0,0-1 0,0 1 0,0-1 0,0 1 0,-1-1-1,1 1 0,-1 0 1,1 0-1,-1-1 1,1 1-1,0 0 0,-1 0 1,1 0-1,-1 0 1,1 0-1,-1-1 1,1 1-1,-1 0 0,1 0 1,-1 0-1,1 0 1,-1 1-1,1-1 0,-1 0 1,1 0-1,-1 0 1,0 1-1,-6 1 3,0 0 0,1 1 0,-1 0-1,1 0 1,-11 8 0,-29 22 63,39-27-45,0-1 0,0 1 0,1 1 0,0-1 0,0 1 0,0 0 0,-6 11 0,11-17-5,1 1 0,-1-1 0,1 0 0,0 0 0,-1 0 1,1 0-1,0 0 0,0 0 0,0 1 0,-1-1 0,1 0 0,0 0 0,1 0 0,-1 1 0,0-1 1,0 0-1,0 0 0,1 0 0,-1 0 0,1 0 0,-1 0 0,1 1 0,-1-1 0,1 0 0,-1 0 1,1-1-1,0 1 0,0 0 0,-1 0 0,1 0 0,0 0 0,0-1 0,2 2 0,-1 0 11,0-1 0,0 0 1,0 0-1,1 0 0,-1 0 0,0 0 0,1-1 0,-1 1 0,1-1 0,-1 1 0,1-1 0,-1 0 0,1 0 0,-1 0 1,5-1-1,3-1-8,0-1 0,-1-1 0,1 0 0,0 0 0,-1 0 0,0-1 1,0-1-1,0 0 0,-1 0 0,0 0 0,0-1 0,-1-1 0,1 1 0,-2-1 1,1 0-1,-1-1 0,0 1 0,-1-1 0,7-16 0,-11 23-49,0 1 0,0-1 0,-1 0 0,1 0 0,-1 0-1,1 0 1,-1 1 0,0-1 0,0 0 0,0 0 0,0 0 0,0 0 0,0 0-1,-1 0 1,1 0 0,-1-2 0,0 3 26,1 1 1,-1 0-1,1 0 0,0-1 0,-1 1 1,1 0-1,-1 0 0,1 0 1,-1 0-1,1 0 0,0 0 0,-1-1 1,1 1-1,-1 0 0,1 0 1,-1 0-1,1 1 0,-1-1 0,1 0 1,-1 0-1,1 0 0,0 0 1,-1 0-1,1 0 0,-1 1 0,1-1 1,-1 0-1,1 0 0,0 1 1,-1-1-1,1 0 0,0 1 0,-1-1 1,1 0-1,0 1 0,-16 15-103,15-14 95,-19 24-63,-23 44 0,29-42 92,1 1 0,1 1-1,2 0 1,-8 40 0,1-8-44,3-8 143,-9 29-30,19-73-21,0 1-1,-1-1 1,0 1-1,-1-1 1,-8 11-1,13-19-40,-1 0-1,1 0 0,-1 0 0,0 0 1,0 0-1,0-1 0,0 1 0,0-1 1,0 1-1,0-1 0,-1 0 1,1 0-1,-1 0 0,1 0 0,0 0 1,-1-1-1,1 1 0,-1-1 0,0 1 1,1-1-1,-1 0 0,1 0 0,-1 0 1,0 0-1,1-1 0,-1 1 1,1-1-1,-1 1 0,-4-3 0,4 1-21,-1 0 0,0 0 0,1 0 0,-1 0-1,1-1 1,-1 0 0,1 1 0,0-1 0,0-1-1,0 1 1,1 0 0,-1-1 0,1 1 0,0-1 0,0 1-1,0-1 1,-2-7 0,2 6-5,1 0-1,-1-1 1,1 1 0,1 0 0,-1 0-1,1-1 1,0 1 0,0-1-1,0 1 1,1 0 0,0-1 0,0 1-1,0 0 1,1 0 0,-1 0 0,1 0-1,0 0 1,1 0 0,-1 0-1,1 1 1,0-1 0,0 1 0,1 0-1,-1 0 1,1 0 0,0 0 0,0 1-1,7-5 1,24-16-28,0 2-1,2 2 1,53-22-1,-87 41 39,143-57 402,55-27-88,-172 70-305,28-20-1,-47 28-2,0-1 0,-1 0-1,0 0 1,0-1-1,0 0 1,6-11 0,-7 8-74,0-1 0,-1 1 0,-1-1 1,0-1-1,7-23 0,-12 34 33,-1-1-1,1 0 1,-1 1 0,0-1 0,0-6 0,0 10 25,0-1 0,0 0 0,0 1 0,0-1 0,0 0 0,0 0 0,-1 1 0,1-1 0,0 0 0,-1 1 0,1-1 0,0 0 0,-1 1 0,1-1 0,0 0 0,-1 1 1,1-1-1,-1 1 0,0-1 0,1 1 0,-1-1 0,1 1 0,-1-1 0,0 1 0,1 0 0,-1-1 0,0 1 0,1 0 0,-1 0 0,0-1 0,1 1 0,-1 0 0,0 0 1,0 0-1,0 0 0,-3 0 8,1 1 1,0 0 0,0 0 0,-1 0 0,1 0-1,0 0 1,0 0 0,0 1 0,-4 3-1,-28 20 158,28-20-110,-7 5 217,1 1 0,-23 25 0,32-32-171,1 0 0,0 0 0,0 0 0,0 0 0,1 1 0,-1-1 0,1 1 0,0 0 1,0 0-1,1-1 0,-1 1 0,1 0 0,-1 10 0,2-11-32,1 0 0,0-1 0,-1 1 0,1 0 0,0-1 0,1 1 0,-1-1 0,1 1 0,-1-1 0,1 1 1,0-1-1,0 0 0,1 0 0,-1 0 0,0 0 0,1-1 0,0 1 0,4 3 0,2 1 21,1-1 0,0 0 0,0 0 0,19 7 1,-21-10-144,0 0 1,0-1-1,0 0 1,1 0-1,-1-1 1,11 0-1,52-4-4783,-47 1-1535,30 1 0,-11 5 1317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14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1 9728,'-26'4'4384,"-1"11"-3808,19-15 192,3 5-544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3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2 151 576,'-1'-1'54,"1"0"1,0 0-1,0 0 0,0 1 0,-1-1 1,1 0-1,0 0 0,0 0 0,0 0 1,0 0-1,0 1 0,1-1 0,-1 0 1,0 0-1,0 0 0,0 0 1,1 1-1,-1-1 0,1 0 0,-1 0 1,0 0-1,1 1 0,-1-1 0,1 0 1,0 1-1,0-2 0,0 1 87,0 0-1,-1 0 0,1 0 1,0 0-1,-1 0 1,1 0-1,-1 0 0,1 0 1,-1 0-1,1-1 1,-1 1-1,1-2 1,-1 161 5695,0 225-2105,0-369-3635,2 0 0,5 22 0,0 10 64,-4-16-95,5 76 1694,-8-107-1727,0-1-38,0-1 1,1 1-1,-1-1 0,1 1 0,-1-1 1,1 1-1,0-1 0,0 1 0,0 0 1,0 0-1,1-1 0,-1 1 0,3-3 1,0 1-22,-1 0 1,1 0-1,0 1 0,0 0 1,6-4-1,-5 4 26,0 1-1,1-1 1,-1 1 0,1 0-1,-1 0 1,1 1-1,7-2 1,46-2 3,-8 1-89,116-20 135,64-3 59,-172 25-250,-52 2 126,0 1 0,0 0 0,0 0 0,0 0 0,-1 1 0,10 3 1,-15-4 37,0-1 0,1 1 0,-1 0 0,0 0 0,0 1 0,1-1 0,-1 0 0,0 0 1,0 0-1,0 1 0,-1-1 0,1 1 0,0-1 0,0 1 0,-1-1 0,1 1 0,-1-1 1,1 1-1,-1-1 0,0 1 0,0 0 0,1-1 0,-1 3 0,0-3 17,-1-1 8,0 0 1,0 0 0,1 0 0,-1 0-1,0 0 1,0 0 0,1 0 0,-1 0-1,0 0 1,0-1 0,1 1 0,-2-1 0,-1-2-24,1 0 0,0 0 1,0 0-1,0 0 0,0-1 1,1 1-1,-1-1 0,1 1 1,0-1-1,0 1 0,-1-5 1,-4-48 16,4 27 18,-13-73-111,-3-11-97,8-55-354,9 130 497,1-100-187,0 60-167,5 50 89,-5 28 263,0-1 0,0 1 0,0 0 0,0 0 0,0-1-1,0 1 1,0 0 0,0-1 0,0 1 0,0 0 0,0 0 0,-1-1 0,1 1 0,0 0 0,0 0 0,0 0 0,0-1 0,-1 1 0,1 0 0,0 0 0,0 0-1,0-1 1,-1 1 0,1 0 0,0 0 0,0 0 0,-1 0 0,1 0 0,0-1 0,0 1 0,-1 0 0,1 0 0,0 0 0,0 0 0,-1 0 0,1 0-1,0 0 1,0 0 0,-1 0 0,1 0 0,0 0 0,-1 0 0,1 0 0,0 0 0,0 1 0,-1-1 0,1 0 0,0 0 0,0 0 16,-26 9-7,13-2 47,-1 0 1,0-1 0,0 0 0,-16 4 0,-64 12 169,65-15-119,-350 88 905,376-94-1280,-26 8 835,21-5-1783,25-2-5660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4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0 1312,'0'0'5621,"-9"8"-4298,-4 0-1000,-1-2 0,0 1 0,0-2 0,-28 8 0,12-6-27,-45 4 1,-27-9 474,56-3-737,45 1-32,0 0 0,0 0 0,0 1 0,0-1 0,0 0 0,0 0 0,0 1 0,0-1 0,0 1 0,1-1 0,-1 1 0,0-1 1,0 1-1,0-1 0,1 1 0,-1 0 0,0-1 0,1 1 0,-1 0 0,0 0 0,1-1 0,-1 1 0,1 0 0,-1 0 0,1 1 0,-8 27-211,5-19 253,-22 112 350,19-90-335,-6 24-79,5-28 73,-3 31 0,-1 33-14,-12 134 236,17-108 85,16 203 0,24-20-52,-13-122-146,11 38 243,40 326 448,-57-385-492,0 8-146,7 24 201,-9-94 0,-11-68-45,-3-19-251,1-7-40,-8 6 96,18-8 80,31-2-145,48-8 0,-24 2-13,331-33-162,-133 27 72,44-5 133,113-14 60,-138 13-157,143-2 364,-296 17-613,92 4 445,-101 3-21,-49 1-187,135 23 0,-190-24 77,24 0-1,-24-1-603,24 2-1,-37-2 758,2 0-2550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3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4 416,'-1'0'2,"1"0"0,0 0 0,0 0-1,0 0 1,0 0 0,0 0 0,0 0 0,0 0 0,0 0 0,-1 0-1,1 0 1,0 0 0,0 0 0,0 0 0,0 0 0,0 0 0,0 0 0,0 0-1,0 0 1,0 0 0,-1 0 0,1-1 0,0 1 0,0 0 0,0 0-1,0 0 1,0 0 0,0 0 0,0 0 0,0 0 0,0 0 0,0 0 0,0 0-1,0-1 1,0 1 0,0 0 0,0 0 0,0 0 0,0 0 0,0 0-1,0 0 1,0 0 0,0-1 0,0 1 0,0 0 0,0 0 0,0 0-1,0 0 1,0 0 0,0 0 0,0 0 0,0 0 0,2-1 349,-1 6 1338,-1 1-1375,0-4-193,0-1 1,0 1 0,0-1-1,0 1 1,0 0 0,0-1 0,0 1-1,0-1 1,0 1 0,-1-1-1,1 1 1,-1-1 0,1 1-1,-1-1 1,0 2 0,0-3-88,1 0 0,0 1 0,-1-1 0,1 0 0,0 1 0,0-1 0,0 0 0,-1 1 0,1-1 0,0 1 0,0-1 0,0 0-1,0 1 1,0-1 0,0 0 0,0 1 0,0-1 0,0 1 0,0-1 0,0 0 0,0 1 0,0-1 0,0 1 0,0-1 0,0 0 0,0 1 0,1 0 0,-1-1-9,0 1 0,0-1 1,0 1-1,0-1 0,1 1 0,-1-1 0,0 1 1,0-1-1,0 1 0,0-1 0,0 0 0,0 1 0,0-1 1,0 1-1,0-1 0,-1 1 0,1-1 0,0 1 0,0-1 1,0 1-1,-1-1 0,1 0 0,0 1 0,0-1 1,-1 1-1,1-1 0,0 0 0,-1 1 0,1-1 0,0 0-6,-1 1 0,1-1 0,0 0 0,0 0 0,0 0 0,0 0 0,0 0 0,0 1 0,0-1 0,0 0 0,0 0 0,-1 0 0,1 0 0,0 0 0,0 1 0,0-1 0,0 0 0,0 0 0,0 0 0,0 0-1,0 1 1,0-1 0,0 0 0,0 0 0,0 0 0,0 0 0,0 1 0,0-1 0,1 0 0,-1 0 0,0 0 0,0 0 0,0 0 0,0 1 0,2 6 309,-2-6-125,0 18 2736,5-7-1748,-3-8-1070,0 0 1,0 0-1,-1 0 0,1 1 0,-1-1 1,0 0-1,-1 1 0,1 7 0,0 1-14,0-1-1,7 25 1,-2-7 0,-1-1 194,3 57 1,-3 33 172,-5-109-380,1 0-1,1 0 0,4 15 1,-4-15-10,0-1 0,0 1 0,0 15 0,-2 67 97,0-89-135,0 0 1,-1 0-1,0 0 1,1 0 0,-1 0-1,0 0 1,-1 0-1,1 0 1,0 0-1,-4 4 1,4-6-87,0 1 31,0-1-1,0 1 1,0-1 0,1 1 0,-1-1-1,0 1 1,1 0 0,-1 0 0,1-1 0,-1 1-1,1 0 1,-1 3 0,2 1-5,0 0-1,-1 0 1,0 0 0,0 0-1,-1 0 1,-1 8-1,-1 11 84,3-25-75,0 1 1,0-1 0,0 1-1,0-1 1,0 1 0,0 0-1,0-1 1,-1 1 0,1-1-1,0 1 1,0-1-1,-1 1 1,1-1 0,0 1-1,0-1 1,-1 1 0,0 0 8,1-1 0,0 0 0,0 0 0,0 0 0,0 0 0,0 1 1,-1-1-1,1 0 0,0 0 0,0 0 0,0 0 0,0 1 0,0-1 0,0 0 1,0 0-1,0 1 0,0-1 0,0 0 0,0 0 0,0 0 0,0 1 0,0-1 1,0 0-1,0 0 0,0 0 0,0 1 0,0-1 0,0 0 0,0 0 0,0 0 1,0 1-1,1-1 0,-1 0 0,0 0 0,0 1 0,1 0-7,-1 1 0,1-1 0,-1 1 0,0-1 1,1 1-1,-1 0 0,0-1 0,0 1 0,0-1 0,0 1 0,0 0 0,-1 2 0,1 15-3,0-19 23,0 1 0,1-1 0,-1 1 1,0-1-1,1 1 0,-1-1 0,0 1 1,1-1-1,-1 1 0,1-1 0,-1 1 1,1-1-1,-1 0 0,1 1 1,0-1-1,-1 0 0,1 1 0,-1-1 1,1 0-1,0 0 0,-1 0 0,1 1 1,-1-1-1,1 0 0,0 0 1,-1 0-1,1 0 0,0 0 0,-1 0 1,2-1-1,24-4 230,-13 2-196,29-5-87,-25 4 68,27-3 1,24-6 16,72 3-181,-109 8 150,-19 2 11,1-1-1,0-1 1,0 0-1,14-4 0,65-23-96,-73 23 67,-1 0 0,1 1-1,0 1 1,1 1 0,-1 0-1,35 1 1,-57 0 69,1-1 0,0 1 0,0-1 1,0 0-1,0 0 0,1 0 0,-1 0 0,1 0 0,-2-5 0,-15-38-39,2-4 122,5 20-276,-12-61 0,16 55 27,4 21 49,0-1 0,1 1 0,0-1 0,1 1 0,2-18-1,2-14-120,-2 29 118,0-1 0,8-31 0,-8 45 31,3-10-94,0-1 0,-1 1 0,2-31 1,-6 45 111,1 1 0,-1-1 0,0 0 0,0 0 1,1 0-1,-1 0 0,0 1 0,0-1 1,0 0-1,0 1 0,0-1 0,0 1 1,0-1-1,0 1 0,0 0 0,-2-1 1,-17-1 15,0 2 0,-34 2 1,-81 18 202,44-6 23,-179 19-275,265-33-23,-30 3 109,34-3-95,-1 0 0,1 0 0,-1 0 0,0 0-1,1 0 1,-1-1 0,1 1 0,-1 0 0,1-1 0,-1 1 0,1-1 0,-1 0 0,1 1-1,0-1 1,-1 0 0,-2-2 0,4 3 23,0 0 0,0 0 0,0-1 0,0 1 0,0 0 0,0 0 0,0 0 0,0 0 0,0-1 0,0 1 0,0 0 1,0 0-1,0 0 0,0 0 0,0-1 0,0 1 0,0 0 0,0 0 0,0 0 0,0-1 0,0 1 0,0 0 0,0 0 0,0 0 0,0 0 0,0 0 0,0-1 0,0 1 0,1 0 0,-1 0 0,0 0 0,0 0 0,0 0 0,0-1 0,0 1 0,0 0 0,1 0 0,-1 0 0,10-8-1231,0 1 0,0 0 0,0 1 0,1 0 0,0 0 0,16-5 0,21-5-1498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3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1306 1472,'0'0'8410,"18"8"-7130,-17-7-1168,2 0-30,-1 0 0,1 0 0,-1-1 1,1 1-1,-1-1 0,1 1 0,0-1 0,-1 0 0,1 0 1,-1 0-1,1 0 0,0 0 0,-1-1 0,5 0 0,10-3 176,0-1-1,-1 0 0,25-11 1,-10 0-156,-2-1 0,1-1 1,-2-1-1,38-35 1,25-37 218,-51 49-181,53-43 1,-56 56-59,2 1 0,66-36 0,67-11-188,-111 50 46,-16 4 71,74-46 0,36-38 241,-149 101-232,87-67 625,161-155 0,-232 206-607,0 2 0,48-30 0,-1 0-40,-44 35-204,-9 5 311,-2-4-68,-7 9-57,-5 3 29,-1 0-1,0-1 1,0 1 0,0 0-1,0-1 1,0 1 0,0-1-1,0 1 1,0-1-1,0 1 1,0-1 0,0 0-1,0 0 1,0 1 0,0-1-1,0 0 1,-1 0 0,2-1-1,0-1-6,0 1 1,0 0-1,0 0 0,0 0 0,1 0 0,-1 0 0,1 0 1,4-2-1,16-12-161,-21 14 4,7-8-781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40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9 1472,'4'-8'5406,"-8"16"-2215,3-8-3193,1 1 0,0-1 0,0 0 1,0 1-1,0-1 0,-1 0 0,1 1 0,0-1 0,0 1 1,0-1-1,0 0 0,0 1 0,0-1 0,0 0 0,0 1 0,0-1 1,0 0-1,0 1 0,1-1 0,-1 0 0,0 1 0,1 6-320,-7 1-2606,6-7 2738,-1-1 0,0 1-1,1-1 1,-1 1 0,0-1-1,0 1 1,1-1 0,-1 1 0,0-1-1,0 0 1,0 1 0,0-1-1,-1 0 1,-7 5-580,-24 11 1815,33-16-1063,0-1 1,-1 1-1,1 0 0,0 1 1,-1-1-1,1 0 0,0 0 0,-1 0 1,1 0-1,0 0 0,-1 0 1,1 0-1,0 0 0,0 1 0,-1-1 1,1 0-1,0 0 0,0 0 1,-1 0-1,1 1 0,-15 4 6467,15-6-6417,0 1 1,0 0 0,0 0-1,0 0 1,0 0-1,0 0 1,0 0 0,0 0-1,0 0 1,0 0-1,0 0 1,0-1 0,0 1-1,0 0 1,0 0 0,0 0-1,0 0 1,0 0-20,0 0-1,0 0 1,0 0 0,1 0 0,-1 0 0,0 0 0,0 0 0,0 0-1,0 1 1,0-1 0,0 0 0,0 0 0,0 0 0,0 0 0,0 0-1,0 0 1,0 0 0,0 0 0,1 0 0,-1 0 0,0 0 0,0 0-1,0 0 1,0 0 0,0 0 0,0 0 0,0 0 0,0 0 0,0 0 0,0 0-1,0 0 1,1 0 0,-1 0 0,0 0 0,0 0 0,0 0 0,0 0-1,0 0 1,0 0 0,0-1 0,0 1 0,0 0 0,0 0 0,0 0-1,0 0 1,0 0 0,0 0 0,0 0 0,0 0 0,1 0 0,-1 0-1,0 0 1,0 0 0,0 0 0,0 0 0,0-1 0,0 1 0,0 0-1,0 0 1,0 0 0,0 0 0,0 0 0,0 0 0,0 0 0,0 0-1,0 0 1,1 0 65,0 1-1,-1 0 1,2-1-1,-1 1 1,0-1 0,0 1-1,0-1 1,0 0-1,0 1 1,2-1-1,-1 1 18,-1-1 0,1 0 0,-1 1 0,1-1 0,-1 1 0,1 0 0,-1-1 0,1 1 0,0 1 0,6 3 119,0 0 0,0 0-1,1-1 1,12 5 0,-6-3-56,-3-1 105,24 5 1,7 3 3,8 5 179,0-2 1,64 11-1,-97-24-426,-5 0-87,1 0 0,18 7-1,-8-2 91,34 9-1,-17-6 35,28 9 33,127 43-74,-111-30-9,45 19 141,-78-28-83,67 20 0,57 6 297,37 13 175,147 45 1047,-331-100-2096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41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 2720,'-3'-8'6154,"3"9"-5948,1 1-1,-1-1 0,1 1 0,-1-1 0,1 1 0,-1 0 0,0-1 0,0 1 1,0 0-1,0-1 0,0 3 0,0-3-5,0 4 8,1 0-1,-1-1 1,1 1 0,0 0 0,3 4 0,2 14 230,1 6 11,3 25 110,60 442 1617,-31-138-1707,-19 142 802,-20-474-1267,23 249 449,-16-205-240,4 20 6,0-20 102,3 13 41,-13-64-99,-1-7 39,-2-12-241,0 0 0,0-1-1,1 1 1,-1-1 0,0 1 0,0-1 0,1 0-1,-1 0 1,-1-1 0,-42-28 318,-14-10-294,45 32-135,-62-34-625,20 16-4829,43 22 3691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2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72 2400,'-1'-1'164,"1"1"-1,-1-1 1,0 0 0,1 0-1,0 0 1,-2-18 8070,35 26-5978,-7-6-1935,0-2 0,28-4 0,-3-1 1,220-17 457,-180 16-92,-81 4 343,-18 1-2512,-21-1-7239,12 2 5975,-8-3-38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23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1888,'-7'5'7003,"9"-5"-6654,16 9 1190,22 5-996,-28-11-430,1 0 0,-1 2 1,0-1-1,0 2 0,0-1 0,-1 2 0,0-1 0,0 2 0,13 11 0,-11-7-126,2 2 151,1 0 1,0-1-1,1 0 0,0-2 0,1 0 0,26 12 1,12-3-176,96 19 0,-5-2 196,-94-21-147,76 26-3,-93-29 132,0-1 1,1-2-1,52 7 0,113 4 89,-201-21-230,43 4 39,1 1-1,-1 2 1,63 19 0,-58-11-37,102 36 54,-129-42-38,116 51 34,108 40 988,-65-55-1012,-123-32-88,65 10 294,-6-13 3,-32-5-100,-49-4-216,-29-1 92,0 0-1,0 0 1,0 1 0,0 0 0,0 0-1,9 3 1,-10-4-8,-6 0 6,1 0-1,-1 0 1,1 0 0,-1 0-1,1 0 1,0 0 0,-1 0-1,1 0 1,-1 0 0,1 0 0,-1 0-1,1 0 1,-1 0 0,1 1-1,-1-1 1,0 0 0,1 0-1,-1 0 1,1 1 0,-1-1-1,1 0 1,-1 1 0,1-1-1,0 1 1,12 32-315,-11-24 375,-2-5-89,1 0 0,0 0 0,0-1 0,0 1 0,2 5 0,-2-8 23,0 0-1,0 0 1,0 0 0,0-1 0,0 1-1,0 0 1,0 0 0,0-1 0,0 1-1,0 0 1,0-1 0,0 1-1,0-1 1,0 1 0,1-1 0,-1 0-1,1 1 1,1-1 10,0 0 1,0 1-1,0-1 0,-1 1 0,1 0 1,4 1-1,-4-1 4,-1 0 0,1 0 0,0 0 0,1 0 0,-1-1 0,4 1 0,22 2 34,-28-3-10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3:2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 1472,'-9'-6'637,"14"9"998,0 1-1270,-1 0 1,0 1-1,0-1 1,0 1-1,-1 0 0,0 0 1,0 1-1,0-1 1,0 0-1,-1 1 0,3 9 1,1 9 549,4 37 1,-8-46-482,11 100 1625,-2 59-765,-10-121-1063,26 290 1583,-1-30-769,-16-172-837,8 61-6,9 156 417,-27-117 245,-8-112-336,7-102-466,1-21-53,0 0 0,0 0 0,0 0 0,-3 9 0,1-4-35,2-7 90,-1 0 1,0-1 0,0 1 0,0 0 0,-2 3-1,-2 1-128,2-3-52,3-4 45,-1 0 0,1-1 0,0 1 0,-1 0 0,1-1 0,-1 1 0,1 0 0,-1-1 0,1 1 0,-1-1 0,0 1 0,1 0 0,-1-1 0,0 1 0,1-1 0,-1 0 0,0 1 0,1-1 0,-2 1 0,-1 2-748,4-7-377,-1 3 1188,1 0 1,-1 0 0,0 1 0,1-1-1,-1 0 1,0 0 0,1 1 0,-1-1-1,1 0 1,-1 1 0,1-1 0,0 1 0,-1-1-1,1 1 1,0-1 0,-1 1 0,1-1-1,1 0 1,20-11-102,-2 2 148,19-10 163,6-2-419,-7 4 381,35-31 44,-56 36-245,1 1-1,0 0 1,38-17 0,23-3 16,148-62 244,-194 77-156,-1-1-1,34-26 1,55-51 149,-99 79-188,0 1 0,1 1 0,0 1 0,2 1 0,40-15 0,134-30 113,-167 48-98,29-3 85,-40 8-105,-1 0-1,-1-1 1,21-7 0,109-44 569,-86 31-352,128-32 0,-107 30-320,-32 10 122,-8 1-141,-1-1-1,46-26 1,-75 35 242,-5 4-145,0-1 0,0 0 0,-1 0 0,9-8 0,-7 5 30,-1 1 0,20-11 0,-12 8 16,69-37-4,-69 39 16,-2 2-63,1 0-1,31-8 1,10-3 18,-41 13-38,-1-1 0,26-2 0,-1 1 39,-29 4 20,-9 1-23,0 1 0,0 0 0,1-1 0,-1 0 0,0 1 0,0-1 0,0 0 0,0 0 0,0 0 0,0 0 0,0 0 0,2-2 0,16-10 34,-18 11-298,-1 1 0,0 0 0,0 0 1,0-1-1,0 1 0,0-1 0,0 1 0,0-1 0,-1 1 0,1-1 1,0 1-1,-1-1 0,1 0 0,-1 1 0,0-1 0,1 0 0,-1 1 0,0-4 1,4-5-522,-3 9 642,-1 1 1,0-1 0,1 1-1,-1-1 1,0 1-1,1-1 1,-1 0 0,0 1-1,0-1 1,1 1-1,-1-1 1,0 1-1,0-1 1,0 0 0,0 1-1,0-1 1,0 0-1,0 1 1,0-1-1,0 1 1,0-1 0,0 0-1,0 1 1,0-1-1,-1 1 1,1-1-1,0 1 1,0-1 0,-1 0-1,0 0 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09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175 586 992,'0'0'309,"0"12"4352,1-25-4129,-1 12-476,0-1 0,1 1 0,-1-1 1,0 0-1,0 1 0,0-1 1,0 0-1,0 1 0,-1-1 1,1 0-1,0 1 0,-1-1 1,1 1-1,-1-1 0,1 1 1,-1-1-1,0 1 0,0-1 1,0 1-1,0 0 0,0-1 0,0 1 1,-2-2-1,-8-9 273,8 8-98,-1 0 1,0 0 0,1 0 0,-8-4 0,10 7-191,0 1-1,0-1 0,0 0 1,0 1-1,0 0 1,-1-1-1,1 1 0,0-1 1,0 1-1,0 0 1,0 0-1,-1 0 0,1 0 1,0 0-1,0 0 1,0 0-1,-1 0 0,1 0 1,0 1-1,0-1 1,0 0-1,0 1 0,0-1 1,-1 1-1,0 0 1,-3 3 56,0 0 1,1 1 0,0-1 0,0 1 0,0 0-1,1 0 1,-5 9 0,-3 2 160,5-4-17,0-1 0,0 2 0,1-1 0,0 0 0,-5 27 1,5-23-41,4-10-175,-1 0 0,1 0 0,1 1 0,-1-1 1,1 0-1,0 0 0,0 1 0,0-1 0,1 0 1,0 0-1,1 0 0,-1 0 0,1 0 0,0 0 1,1 0-1,-1-1 0,1 1 0,0-1 0,1 1 1,-1-1-1,1 0 0,7 7 0,-3-5 30,0 0-1,1-1 1,0 0-1,14 6 1,-20-10-14,2 0 0,-1-1-1,0 1 1,0-1 0,0 0 0,1 0 0,-1-1 0,0 1 0,1-1 0,-1 0 0,1-1-1,-1 1 1,6-2 0,12-4-21,0-1 0,-1 0-1,0-2 1,0-1 0,-1-1 0,0 0-1,-1-2 1,35-28 0,-46 34 6,-1 0-1,-1 0 1,1 0 0,-1-1-1,-1 1 1,1-2 0,-1 1-1,6-13 1,-11 19-47,0 1 0,1-1 1,-1 1-1,0-1 0,0 1 1,0-1-1,0 1 0,0-1 1,0 1-1,0-1 0,-1 1 1,1 0-1,0-1 0,-1-1 0,1 3 7,-1 0 0,1-1-1,0 1 1,0 0-1,0-1 1,0 1 0,-1 0-1,1 0 1,0-1-1,0 1 1,-1 0 0,1 0-1,0-1 1,0 1-1,-1 0 1,1 0 0,0 0-1,-1 0 1,1-1-1,0 1 1,-1 0 0,0 0-1,1 0-5,-1 0-1,1 0 1,-1 0 0,1 1-1,-1-1 1,1 0-1,-1 0 1,1 1-1,-1-1 1,1 0 0,-1 0-1,1 1 1,-1-1-1,1 1 1,-1-1 0,1 0-1,0 1 1,-1-1-1,1 1 1,-9 9-75,7-7 93,0-1 1,-1 1-1,1-1 0,0 1 1,0 0-1,1 0 0,-1 0 0,1 0 1,-1 0-1,1 0 0,0 0 1,0 1-1,0-1 0,1 0 0,-1 1 1,1-1-1,0 5 0,-1-2 46,1-1 0,1 0 0,-1 1 0,1-1 0,0 0 0,0 0 1,0 1-1,1-1 0,0 0 0,0 0 0,0-1 0,1 1 0,0 0 0,-1-1 0,1 1 0,1-1 0,-1 0 0,1 0 0,0 0 0,0-1 0,0 1 0,0-1 0,0 0 0,1 0 0,0 0 0,5 2 0,-7-4 14,0 0 0,1 0-1,-1-1 1,0 1 0,1-1 0,-1 1-1,1-1 1,-1 0 0,1 0 0,-1-1-1,1 1 1,5-2 0,-3 0-11,-1 0 0,1 0 0,-1-1 0,1 0 1,-1 0-1,9-6 0,-4 0-39,1 0 1,-2-1-1,1 0 1,-1-1-1,13-19 1,-20 26-70,0 0 0,-1 0 0,1 0 0,-1 0 0,1 0 0,-1 0 0,0-6 0,0 16 68,0 0 1,1 0 0,-1 1 0,1-1 0,0 0 0,1 0 0,-1-1 0,1 1 0,1-1-1,-1 1 1,5 4 0,-6-7 34,0 0 1,1 0-1,-1-1 0,1 1 0,0-1 1,0 0-1,0 1 0,0-1 0,0-1 1,0 1-1,1 0 0,-1-1 0,1 0 1,-1 1-1,1-2 0,-1 1 0,8 1 0,-8-2-3,0 0-1,-1-1 0,1 1 0,0 0 0,-1-1 0,1 0 0,-1 1 0,1-1 1,-1 0-1,1 0 0,-1-1 0,0 1 0,0 0 0,1-1 0,-1 1 0,0-1 1,0 0-1,-1 0 0,1 0 0,0 0 0,0 0 0,-1 0 0,0 0 0,1-1 1,-1 1-1,1-4 0,3-4-148,-1-1-1,-1 0 1,0 0 0,0-1 0,-1 1 0,-1 0 0,1-16-1,-3 3-18,0 0 0,-8-38-1,9 55 67,-1 1-1,1 0 1,0 0-1,0 0 0,1-1 1,0 1-1,0 0 1,0 0-1,1 0 1,4-9-1,-5 13 56,1 1-1,-1 0 0,1 0 1,0 0-1,0 0 0,0 0 1,-1 0-1,1 1 0,0-1 1,0 1-1,0-1 1,0 1-1,0-1 0,0 1 1,0 0-1,0 0 0,4 1 1,1-1 2,-1 1 0,1-1 1,-1 1-1,1 1 1,5 2-1,-7-2-8,-1 0 1,0 0 0,0 1-1,0 0 1,-1 0-1,5 4 1,7 5-2,-11-9 75,0 1 0,-1-1 0,1 1 1,-1 0-1,0 0 0,0 0 0,0 0 1,-1 1-1,1-1 0,-1 1 1,0-1-1,0 1 0,-1 0 0,0 0 1,1 0-1,-2 0 0,1 0 1,0 0-1,-1 0 0,0 6 0,-2 9 290,0 0-1,0-1 1,-10 32-1,11-49-345,1 0 13,0 1 1,0 0-1,0-1 1,0 1-1,0 0 1,0-1-1,1 1 1,-1-1-1,1 1 0,-1-1 1,1 1-1,0-1 1,0 1-1,0-1 1,1 0-1,-1 1 1,1-1-1,-1 0 1,1 0-1,0 0 1,-1 0-1,1 0 1,0-1-1,0 1 1,0 0-1,1-1 0,-1 0 1,0 1-1,1-1 1,-1 0-1,0 0 1,1 0-1,-1-1 1,1 1-1,0 0 1,-1-1-1,1 0 1,-1 0-1,1 0 1,4 0-1,0-2-37,0 1-1,0-2 1,-1 1-1,1-1 1,-1 0 0,1 0-1,-1-1 1,0 0-1,0 0 1,0-1-1,-1 1 1,0-1-1,1 0 1,-2-1 0,1 1-1,-1-1 1,6-9-1,3-9-211,-1 0 0,-1 0-1,10-34 1,-15 43 285,9-41-236,-5 18 22,-5 26-103,-5 12 257,0 0 1,1-1-1,-1 1 1,0 0-1,0 0 1,0 0-1,0-1 1,1 1-1,-1 0 1,0 0-1,0 0 1,1 0-1,-1 0 1,0 0-1,0 0 1,1 0-1,-1-1 1,0 1-1,0 0 1,1 0 0,-1 0-1,0 0 1,0 0-1,1 0 1,-1 0-1,0 1 1,2 0-2,-1 0 1,1 0-1,-1 0 1,0 0-1,0 0 1,1 0-1,-1 1 1,0-1-1,0 1 1,0-1-1,-1 0 1,2 3-1,27 43-94,-12-20 200,22 49-1,-18-37-7,-11-21 144,-9-17-215,-1 0 1,1 0-1,-1 0 1,1-1-1,0 1 1,-1 0-1,1-1 1,0 1-1,-1 0 1,1-1-1,0 1 0,0-1 1,0 1-1,0-1 1,-1 1-1,1-1 1,0 1-1,0-1 1,0 0-1,0 0 1,0 0-1,0 1 1,0-1-1,0 0 1,0 0-1,0 0 0,0 0 1,0-1-1,0 1 1,1 0-1,3-2 16,0 0 0,1 0-1,-1 0 1,7-5-1,3 0 155,-10 4-181,-1 0-1,1 0 1,-1 0-1,0 0 1,0-1-1,0 1 1,-1-1-1,0 0 1,1 0-1,-1 0 1,0-1-1,-1 1 1,1-1-1,-1 0 1,0 1-1,0-1 1,0 0-1,1-8 1,0-2-81,0 0 1,-1 0 0,0-1-1,-2 1 1,0-18 0,-5-10-160,4 40 196,0-1 0,0 1 0,0-1 0,0 1 0,0-1 0,-1 1 0,0 0 0,1 0 0,-4-5-1,4 8 29,1 0-1,0-1 0,-1 1 1,1-1-1,0 1 0,-1 0 1,1-1-1,-1 1 0,1 0 1,-1-1-1,1 1 1,-1 0-1,1 0 0,-1 0 1,1-1-1,-1 1 0,1 0 1,-1 0-1,1 0 0,-1 0 1,1 0-1,-1 0 0,1 0 1,-1 0-1,1 0 0,-1 0 1,0 0-1,1 0 0,-1 1 1,1-1-1,-1 0 0,1 0 1,-1 1-1,1-1 0,0 0 1,-1 0-1,1 1 0,-1-1 1,1 0-1,-1 1 0,1-1 1,0 1-1,-1-1 0,1 1 1,0-1-1,0 0 0,-1 1 1,1-1-1,0 1 0,-1 0 1,-1 3 22,1 0 0,-1 0 0,0 0 1,-1 7-1,-2 9 241,2-1 1,-2 23-1,5-32-158,0-1 0,0 0 0,1 0-1,0 1 1,1-1 0,0 0 0,4 9 0,-4-11-11,1 0-1,0 0 1,0 0 0,0-1 0,1 1 0,0-1-1,1 0 1,6 8 0,-9-12-52,1 0-1,-1 0 1,0 0 0,1-1 0,-1 1 0,1-1-1,0 1 1,0-1 0,-1 0 0,1 0 0,0 0-1,0-1 1,0 1 0,0-1 0,0 0-1,0 1 1,0-1 0,0 0 0,0-1 0,-1 1-1,1 0 1,0-1 0,5-1 0,-2 0-4,1-1 1,-1 0 0,0 0-1,0 0 1,0 0-1,10-9 1,29-30 69,-37 33-141,0 0 0,1 1 0,0 1 0,0-1 0,1 1 0,18-10 0,-27 17 36,0-1 0,0 1-1,0 0 1,-1-1 0,1 1 0,0 0-1,0 0 1,0 0 0,0-1-1,0 1 1,0 0 0,0 0-1,0 1 1,0-1 0,0 0-1,0 0 1,-1 0 0,1 0-1,0 1 1,0-1 0,0 1-1,1 0 1,-1 0 8,0 0 0,0 0 1,0 0-1,0 0 0,0 0 0,0 0 0,0 1 0,0-1 0,-1 0 0,1 1 0,0-1 0,0 3 1,0 2 27,1 1 1,-1 0-1,0 0 1,0 12 0,-2-8 41,0 1 0,-1 0 0,0 0 0,-4 13 0,3-12 62,2-12-122,1-1-1,0 1 0,0-1 1,-1 1-1,1-1 1,0 0-1,0 1 0,0-1 1,0 1-1,0-1 0,0 1 1,0-1-1,0 1 1,0-1-1,0 1 0,0-1 1,0 0-1,0 1 0,0-1 1,0 1-1,0-1 1,0 1-1,1-1 0,-1 1 1,0-1-1,0 0 0,1 1 1,-1-1-1,0 0 1,0 1-1,1-1 0,-1 0 1,0 1-1,1-1 0,-1 0 1,1 1-1,0-1 4,1 0 0,-1 0-1,0 0 1,1-1 0,-1 1-1,0 0 1,1 0 0,-1-1-1,0 1 1,0-1 0,1 1-1,0-2 1,7-3-4,-1 0 1,13-11-1,-16 11-96,1-1 52,-1 1 0,1 1 0,11-7 1,-16 10 5,0 0 0,0 1 0,0-1 0,0 0 0,0 1 0,1-1 0,-1 1 0,0 0 0,1-1 0,-1 1 0,0 0 0,0 0 0,1 0 0,-1 0 0,0 0 0,1 0 0,-1 0 0,0 0 0,1 1 0,-1-1 0,0 1 0,0-1 0,0 0 0,1 1 0,-1 0 0,0-1 0,2 2 0,9 10 10,-8-8 162,1 1 0,0-1 0,0 0 0,1 0 0,10 5 1,-14-8-104,0 0 1,0-1-1,0 1 1,0-1-1,0 1 1,0-1 0,0 0-1,1 0 1,-1 0-1,0 0 1,0 0 0,0 0-1,0-1 1,1 1-1,-1-1 1,0 1-1,0-1 1,0 0 0,0 0-1,0 0 1,0 0-1,2-2 1,2-2 8,-1 1 0,0-1 0,0 1 0,-1-1 0,1-1 0,-1 1 0,0 0 0,-1-1 0,1 0 0,2-7 0,3-9 47,10-36-1,-11 32-81,60-149 126,-6 20-144,-60 152-10,14-33-8,-2-1 0,11-41 0,-17 51-277,-6 20 64,-4 17 229,-6 25 6,2 1-1,2 0 1,1-1-1,3 60 1,6-19 192,18 87 1,7-39-471,-1-44-4476,-30-78 4350,1-1 1,0 1-1,-1-1 1,1 1-1,-1 0 1,1-1-1,-1 1 1,0 0-1,0 0 1,0-1-1,0 4 1,0-5 236,0 1 0,-1-1 0,1 0-1,0 1 1,-1-1 0,1 1 0,-1 0-489,0-1 489,1 1 0,-1-1-1,1 0 1,-1 0 0,1 1 0,-1-1 0,1 0 0,0 0 0,-1 0 0,1 0 0,-1 0 0,1 0-1,-1 0 1,1 0 0,-1 0 0,0 0 0,1 0 0,-1 0 0,1 0 0,-1 0 0,1 0 0,0 0 0,-1-1-1,1 1 1,-1 0 0,0-1 0,-12-2-2178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1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5 100 8480,'-5'-19'3840,"36"7"-3360,-17 4 1664,2 5-1280,15-8 767,9 3-927,16-3-192,5 3-320,7 0-256,1 4 0,-3 0-384,-5 4 224,-13-4-3327,-5 8 1951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12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74 2976,'4'-16'971,"-4"15"-915,0 0 0,0 0 1,0 0-1,0 0 0,0 0 1,0 0-1,0 0 0,0 0 1,0 0-1,-1 0 0,1 0 0,0 1 1,-1-1-1,1 0 0,-1 0 1,1 0-1,-1-1 0,-2-4 712,7-22 4410,-4 28-5128,0-1 0,0 1 0,0 0 0,0 0-1,0-1 1,0 1 0,0 0 0,0 0 0,0-1-1,1 1 1,-1 0 0,0 0 0,0 0 0,0-1 0,0 1-1,0 0 1,1 0 0,-1 0 0,0 0 0,0-1-1,0 1 1,1 0 0,-1 0 0,0 0 0,0 0-1,0 0 1,1 0 0,-1 0 0,0 0 0,0-1 0,1 1-1,-1 0 1,5 6 1061,2 13 107,-7-19-1201,6 28 1059,-1 1 1,1 35-1,3 18 158,4-12-725,14 111 774,-23-166-1037,-4-15-239,0 0 1,0 0-1,0 1 0,0-1 1,0 0-1,0 0 1,0 0-1,0 0 1,1 1-1,-1-1 0,0 0 1,0 0-1,0 0 1,0 0-1,1 0 0,-1 0 1,0 0-1,0 0 1,0 0-1,1 1 1,-1-1-1,0 0 0,0 0 1,0 0-1,0 0 1,1 0-1,-1 0 1,0 0-1,0 0 0,0 0 1,1 0-1,-1 0 1,0-1-1,1 1 1,0-1 15,1-1 0,0 1 1,0-1-1,0 0 1,-1 0-1,1 1 1,2-5-1,4-4-268,1 0 218,0 1-1,1 0 0,0 0 0,1 1 1,0 0-1,0 1 0,0 1 0,1 0 1,21-8-1,-26 11-2,0 1-1,1 0 1,0 0 0,-1 1 0,1-1 0,0 2-1,0-1 1,-1 1 0,1 1 0,0-1 0,0 1-1,-1 0 1,1 1 0,0 0 0,-1 0-1,0 1 1,13 6 0,-16-7 36,0 0 0,-1 1 0,1 0 0,-1-1 0,0 1 0,0 0 0,0 1 0,0-1 0,-1 0 0,1 1 0,-1 0 0,0-1 0,0 1 0,0 0 0,2 5 1,-3-3 48,1 1 0,-1-1 0,0 0 1,-1 0-1,0 0 0,0 1 1,0-1-1,0 0 0,-3 12 0,0-9 16,1 0 0,-1 0 0,0 0 0,-1-1 0,0 1-1,-1-1 1,1 0 0,-2 0 0,1-1 0,-1 1 0,0-1-1,0 0 1,-1-1 0,-9 8 0,9-10-29,1 1 1,-1-2-1,0 1 1,0-1-1,0 0 1,-1 0-1,1-1 1,-1 0-1,1 0 0,-1-1 1,0 0-1,-10 0 1,12-1-45,1-1 0,-1 0 0,1 0 0,-1 0 0,1-1 0,-1 1 0,1-1 0,0 0 1,-1-1-1,1 0 0,1 0 0,-1 0 0,0 0 0,1 0 0,-1-1 0,1 0 0,-7-8 0,9 9-32,0 0-1,-1 0 1,1 0-1,1-1 1,-1 1-1,0-1 1,1 1-1,0-1 1,-1 1-1,2-1 1,-1 0-1,0 1 1,1-1-1,-1 0 1,1 0-1,0 1 1,1-8-1,0 8 13,-1 1 0,1-1 0,0 0 0,0 1 0,0-1 0,0 1 0,1-1 0,-1 1-1,1-1 1,-1 1 0,1 0 0,0 0 0,0 0 0,0 0 0,0 0 0,0 0 0,0 0 0,1 1 0,-1-1-1,1 1 1,-1 0 0,1 0 0,-1 0 0,5-1 0,7-1-2,1 1 0,-1 0 0,1 1 0,-1 1 0,1 1-1,-1 0 1,21 4 0,39 1 132,-60-6-55,0-1 1,0 0-1,1-1 1,-2 0-1,1-2 1,14-4-1,-19 5-15,-1-1 0,1 0-1,-1-1 1,1 0 0,-1 0 0,-1 0-1,1-1 1,-1 0 0,12-13 0,11-20 88,-19 23-312,19-20 0,-29 39 123,0-1 0,-1 0-1,1 0 1,-1 1 0,0-1-1,0 0 1,0 5 0,1 23 257,2 0 0,0-1 0,2 1 0,14 42 0,-18-65-153,1 0-1,1 0 0,-1-1 0,1 1 1,1-1-1,-1 1 0,1-1 1,9 11-1,-12-16-34,0 0 0,0 0 1,0 0-1,0-1 0,0 1 0,0 0 1,0-1-1,0 1 0,0 0 0,1-1 1,-1 0-1,0 1 0,0-1 0,1 0 1,-1 1-1,0-1 0,1 0 0,-1 0 0,0 0 1,1 0-1,-1 0 0,0-1 0,0 1 1,1 0-1,-1-1 0,0 1 0,2-1 1,2-2-61,1 0 1,-1 0 0,0 0-1,8-6 1,-13 8 38,194-156-1137,-145 122 1156,-24 17 146,21-19 0,-45 36-139,0 1 1,-1-1-1,1 0 0,0 1 0,-1-1 0,1 0 0,-1 0 0,1 1 0,-1-1 0,1 0 0,-1 0 1,0 0-1,1-1 0,-1 2-11,0-1 1,0 1-1,0 0 1,0 0-1,0-1 1,0 1-1,0 0 1,0 0 0,0-1-1,0 1 1,0 0-1,-1 0 1,1-1-1,0 1 1,0 0-1,0 0 1,0-1-1,0 1 1,-1 0-1,1 0 1,0 0-1,0-1 1,0 1-1,-1 0 1,1 0-1,0 0 1,0 0 0,-1-1-1,0 1-11,-1 0-1,1-1 1,-1 1 0,1 0-1,0 0 1,-1 0-1,1 0 1,-1 0 0,1 0-1,-1 0 1,1 0-1,0 0 1,-1 1 0,-1 0-1,-6 3 49,0 0 0,0 1-1,1 0 1,0 1 0,0 0-1,0 0 1,1 1-1,-10 10 1,6-4 235,-1 1 1,2 0-1,-16 27 0,18-26-198,1 0 0,0 0 0,1 1 0,1-1 0,0 1 0,1 1 0,-3 24 0,7-38-60,0 1 0,0 0-1,1-1 1,-1 1 0,1 0 0,0-1 0,0 1 0,0 0 0,0-1-1,1 1 1,2 4 0,-3-6-7,0-1 0,0 0 0,0 1 0,0-1 0,0 0 0,0 0 0,0 0 0,0 0 0,0 0 0,0 0 0,1 0 0,-1 0 0,0 0 0,1-1 0,-1 1 0,1 0 1,-1-1-1,1 1 0,-1-1 0,1 0 0,-1 1 0,1-1 0,0 0 0,-1 0 0,1 0 0,-1 0 0,1 0 0,-1-1 0,1 1 0,2-1 0,2-1-74,-2-1 0,1 1 0,0-1 0,0 0 0,-1 0 0,0-1 0,1 1 0,-1-1 0,-1 0 0,1 0 0,0 0 0,2-6 1,7-9-302,15-31 0,-19 34 289,9-23-37,-12 26-26,13-23 0,-18 35 133,-1 1 1,0 0 0,0 0-1,0-1 1,0 1 0,1 0-1,-1 0 1,0-1-1,0 1 1,0 0 0,1 0-1,-1 0 1,0 0 0,0-1-1,1 1 1,-1 0 0,0 0-1,1 0 1,-1 0 0,0 0-1,0 0 1,1 0 0,-1 0-1,0 0 1,1-1-1,-1 1 1,0 1 0,1-1-1,-1 0 1,0 0 0,1 0-1,-1 0 1,0 0 0,0 0-1,1 0 1,-1 0 0,0 0-1,0 1 1,1-1 0,-1 0-1,0 0 1,0 0-1,1 0 1,-1 1 0,0-1-1,0 0 1,1 0 0,-1 1-1,0-1 1,0 0 0,0 1-1,8 14-100,2 20 362,-6-19-103,0 1 0,1-1 0,1 0-1,1-1 1,14 26 0,-17-35-104,-1-1 1,1 1 0,0-1 0,0 0-1,1 0 1,0 0 0,-1-1 0,1 0 0,1 1-1,-1-2 1,1 1 0,8 4 0,-12-8-25,-1 0 1,0 1-1,1-1 1,-1 0-1,1 0 1,-1 0 0,1 0-1,-1 0 1,1 0-1,-1 0 1,1 0-1,-1 0 1,0-1-1,1 1 1,-1-1 0,1 1-1,-1-1 1,0 0-1,1 1 1,-1-1-1,0 0 1,0 0-1,0 0 1,0 0 0,0 0-1,0 0 1,2-2-1,1-3-1,0 0 0,0 0 0,0-1 0,3-7 0,4-14-118,0 0 1,-2 0 0,6-35 0,10-89 0,-25 147 97,7-60-545,-7 65 528,0-1 1,0 0 0,0 1-1,0-1 1,0 1 0,0-1 0,0 0-1,1 1 1,-1-1 0,0 1-1,0-1 1,1 0 0,-1 1-1,0-1 1,0 1 0,1-1 0,-1 1-1,1-1 1,-1 1 0,1-1-1,0 1 11,-1 0 0,0 0 0,1 0 0,-1 0 0,0 0 0,1 0 0,-1 0 0,0 1 0,1-1 0,-1 0 0,0 0 0,1 0 0,-1 0 0,0 1 0,1-1 0,-1 0 0,0 0 0,0 1 0,1-1 0,-1 0 0,0 1 0,0-1 0,1 0 0,-1 1 0,2 2 8,0 1 1,0-1 0,0 1-1,-1-1 1,0 1 0,2 4-1,11 75 659,6 140-1,-18-191-480,-1-10 64,-1 43 1,0-64-260,0 0 0,0 0 0,0 0 0,0 0 0,-1 0 0,1 0 0,0 0 0,-1 0 0,1 0 0,0 0 0,-1 0 0,0 0 0,1 0 0,-2 1 0,2-2 6,0 1 0,-1-1 0,1 0 0,0 0 0,0 0 0,-1 0 0,1 0 0,0 1 0,-1-1 0,1 0 0,0 0 0,-1 0 0,1 0 0,0 0 0,-1 0 1,1 0-1,0 0 0,-1 0 0,1 0 0,0-1 0,-1 1 0,1 0 0,0 0 0,-1 0 0,1 0 0,0 0 0,-1-1 0,1 1 0,-2-1-37,0-1 1,1 0-1,-1 1 0,0-1 0,1 0 0,-1 0 1,1 0-1,0 0 0,0 0 0,-1-2 1,-10-22-209,7 17 200,1 0 1,-5-15-1,7 18-3,0 0 1,0 0-1,-1 1 0,1-1 1,-6-8-1,7 14 54,-1-5-235,2 4 146,-5 2 72,5-1 19,1 0 0,-1 1 0,1-1 0,-1 0 0,1 0 0,-1 1 0,1-1 0,-1 0 0,0 1 0,1-1 0,-1 0 0,1 1 0,-1-1 0,0 1 0,1-1 0,-1 0 0,0 1 0,0-1 0,1 1 0,-1-1 0,0 1 0,0-1 0,0 1 0,0-1 0,0 1 0,0-1 0,1 1 0,-1 0 0,0-1 0,0 1 0,-1 0 0,2 1 0,2 14-200,-3-14 229,0 0-1,0-1 0,0 1 0,1 0 1,-1-1-1,0 1 0,1 0 0,0-1 1,-1 1-1,1 0 0,0-1 0,0 1 1,0-1-1,-1 1 0,2-1 1,-1 0-1,0 1 0,0-1 0,0 0 1,1 0-1,-1 0 0,0 0 0,1 0 1,2 1-1,8 3-104,0 0 1,0-1-1,1-1 1,-1 0-1,1-1 1,0 0-1,0-1 1,0 0-1,0-1 0,0 0 1,15-3-1,-24 2-359,0 0 0,-1 0 0,1 0 0,-1 0 0,0 0 0,1-1 0,5-3 0,-8 4 115,1 0-1,-1 0 1,0 0 0,0 0-1,0 0 1,0 0 0,0-1-1,0 1 1,0 0 0,0-1-1,0 1 1,0 0 0,-1-1-1,1 1 1,-1-1 0,1 1-1,-1-1 1,0 1 0,1-1-1,-1 0 1,0-1 0,-3-17-4758,0 0 1660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13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88 9056,'-26'-19'4096,"13"8"-3552,4 3-1504,6-3-736,6 0 1184,2-5-3008,3 4 1920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1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2144,'1'5'816,"2"-9"-148,1-1 659,23-13 4544,-27 15-4560,0 6-531,0 9-87,14 242 1971,-7-173-2192,21 210 1108,-12-141-696,-2-10-463,24 340 977,-34-340-960,5 272 745,-9-377-1065,0 3-503,0-12-4468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16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36 475 3072,'-15'-8'5610,"26"-11"-1967,22-54-1835,-11 27-1532,-2 0 0,15-52 0,-11 27-133,-21 64-175,0 0 1,0 0-1,0 0 1,6-7-1,-8 13 28,-1 0 0,1-1 0,0 1 0,0 0 0,0 0 0,0 0 0,0 0 0,0 0 0,0 0 0,0 0 0,1 1 0,-1-1 0,0 0 0,0 1-1,1-1 1,-1 0 0,0 1 0,1 0 0,-1-1 0,0 1 0,1 0 0,-1 0 0,1 0 0,-1 0 0,1 0 0,1 0 0,26 7 30,1-2-1,-1 0 1,1-2-1,0-2 1,35-2 0,146-23 165,-142 14-232,12 3-29,1 3 0,95 9 1,-14 0 406,128-24-369,-171 6 67,1 5 1,157 10 0,-221 4-19,60 14 1,52 22 60,82 15 251,-204-51-233,52 0 1,-63-5-71,189 2 88,102 5 268,-280-5-192,-19-2-82,39 7-1,-57-7 595,-1 2 465,-5 10-845,-4-10-364,4 33 130,-2-1-1,-3 47 0,0-27-77,1 11-28,13 478 442,-4-331-248,0-2-16,-3-31-17,-3-51-36,1 210-167,-4-243 40,4 46 298,-3-117-343,0-18 24,0 0-1,-1-1 1,0 1-1,-1-1 1,0 1 0,0-1-1,0 1 1,-3 9-1,4 2-157,1-5-2092,-20-13 1347,-63-5-171,73 5 966,0-1 0,0-1-1,-9-2 1,6 2 81,-1-1 1,-16 0-1,-58 1 218,0 3-1,-112 16 0,7 10 657,51-14-764,91-10-90,-451 16 187,304-19 789,-363 13 1306,216 3-1664,186-6 210,50-10-375,73-2-314,-299-29 493,287 25-507,-113-21-642,106 15 378,3 0-693,16 6-1312,8 2 614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18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4125 1728,'12'-6'18125,"-4"-4"-19282,5-6 1740,-3 7-562,1 1-1,-1 1 0,1-1 0,0 2 1,1-1-1,0 2 0,0 0 1,0 0-1,20-5 0,74-9-230,138-9 0,-123 17 113,145-12 113,21 10-188,-220 11 178,77 1 23,122-7 129,-143 6-339,-72 3 79,-1 3 237,-41-2-159,0-1 0,0 0 1,1-1-1,-1 0 0,1 0 0,15-3 0,-24 2 26,0 1 0,0-1-1,0 0 1,0 0 0,0 0-1,0 1 1,0-1-1,-1 0 1,1 0 0,0 0-1,0 0 1,-1 0-1,1-1 1,-1 1 0,1 0-1,-1 0 1,1 0 0,-1 0-1,0-1 1,0 1-1,1 0 1,-1 0 0,0-2-1,2-39-59,-2 41 61,-1-56-109,-12-233-764,-16-90 353,-8-56 330,-3-16 315,7 33 91,9 32-150,14 43-191,6-131-156,12-119-793,-8 593 1026,0 0 1,0-1 0,0 1-1,0 0 1,0 0 0,0 0-1,-1 0 1,1 0 0,0 0-1,-1 0 1,0-2 0,1 3 32,0 0 0,-1-1 0,1 1 1,0 0-1,0 0 0,-1-1 1,1 1-1,0 0 0,-1 0 0,1 0 1,0-1-1,-1 1 0,1 0 0,-1 0 1,1 0-1,0 0 0,-1 0 0,1 0 1,0 0-1,-1 0 0,1 0 0,-1 0 1,-2 0 1,0 1 1,0 0 0,0 0 0,0 0-1,1 1 1,-6 2 0,-5 3 60,-3 0 49,-78 33 274,-173 36 272,119-34-407,134-38-230,-154 38 297,104-30-271,-240 35 911,271-46-759,-1-1 0,1-2-1,-59-11 1,-90-34-1862,181 47 1659,-6-2-1022,0 0-1,0-1 0,-13-6 1,8 0-1015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3.22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 4064,'0'-7'2432,"8"7"-2624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2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36 4992,'-5'-6'1377,"9"7"618,8 0-311,12-2 610,42-8 1,5 0-1210,-42 7-844,204-7 345,-213 8-788,17 1 422,-15 4-4275,-12 2 919,4 7-2016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3.75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 0 2816,'-22'3'1056,"14"5"-832,0 4 672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4.24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0 1888,'-8'5'864,"8"-2"-736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4.62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0 3072,'-13'0'1120,"13"5"-864,5-5 32,-2 6-288,-3 2-96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5.06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20 4384,'0'-19'1632,"-5"22"-1248,2-3-128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5.57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 4 4320,'-10'-4'1952,"20"4"-1664,-2 4-320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6.37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4 4640,'-13'-4'2112,"21"4"-1824,-3 0-512,0 0 64,8 4-608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6.79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9 4480,'-5'0'2016,"15"-5"-1728,-6 2-256,0 3-64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7.38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19 3552,'-13'-3'1632,"31"-2"-1440,-10 2-160,1 3-64,-1-5-32,5 2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27.89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1 3648,'-10'4'1664,"20"0"-928,-7-4-544,2-4-160,0 4-32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0.219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58 640,'31'-16'256,"-14"13"-192,4-8-32,-3 3-96,12 0 32,-4-4-384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6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1 297 1568,'3'12'8396,"-2"-12"-8295,-1 0 1,0 0 0,0 0 0,1 0-1,-1 1 1,0-1 0,0 0 0,1 0-1,-1 0 1,0 0 0,0 0 0,1 0 0,-1 0-1,0 0 1,1 0 0,-1 0 0,0-1-1,0 1 1,1 0 0,-1 0 0,0 0-1,12-10 1336,8-23-1123,-17 27 69,9-10-289,-1 0 1,2 0 0,0 1 0,1 1 0,0 0 0,1 1 0,0 0 0,31-18 0,3 3-138,93-40 0,-134 65-28,-4 1 41,1 0 1,0 0-1,0 0 1,0 1-1,-1 0 1,8-1-1,-11 2 26,0 0 1,0 0-1,0 0 0,0 0 0,0 0 1,0 1-1,0-1 0,0 0 0,0 1 1,0-1-1,0 1 0,0-1 0,0 1 0,0-1 1,0 1-1,0 0 0,0 0 0,-1-1 1,1 1-1,0 0 0,0 0 0,-1 0 1,1 0-1,-1 0 0,1-1 0,-1 1 1,1 0-1,-1 0 0,1 1 0,-1-1 1,0 0-1,0 0 0,1 2 0,2 19-99,3 36 0,-2-3 133,14 53 176,-13-88-29,1 1-1,0-1 1,11 21-1,-15-37-74,0 0 0,0 0 1,1 0-1,0 0 0,0-1 0,0 1 0,5 5 0,-7-8-75,0 0 1,0 0-1,1-1 1,-1 1-1,0 0 0,0 0 1,1-1-1,-1 1 0,0-1 1,1 1-1,-1-1 1,1 1-1,-1-1 0,1 0 1,-1 0-1,0 0 0,1 0 1,-1 0-1,1 0 0,-1 0 1,1 0-1,-1-1 1,1 1-1,-1 0 0,0-1 1,1 1-1,-1-1 0,2 0 1,4-5 44,0 0 0,-1 0 1,0 0-1,0-1 0,0 0 1,-1 0-1,0 0 0,7-14 0,-3 6 30,6-9-68,65-95 543,-67 102-660,1 0 1,1 2-1,1 0 0,28-22 0,-41 35 27,3-3-90,0 0 0,1 1-1,-1 0 1,12-4 0,-16 7 123,0 0 1,0 1-1,1-1 1,-1 1-1,0 0 1,1 0-1,-1 0 0,0 0 1,1 0-1,-1 0 1,0 0-1,1 1 1,-1-1-1,0 1 0,1 0 1,-1 0-1,0-1 1,4 4-1,6 3 17,0 2-1,0-1 1,-1 2-1,14 13 0,35 47 297,-56-65-259,13 18 133,-1 0 1,14 28-1,-15-23-305,-13-25-12,-1-2-236,0 0 0,0 1 0,0-1-1,-1 1 1,1-1 0,0 1 0,-1-1 0,1 3 0,-41 0-10270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0.75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20 1472,'12'-5'544,"-4"10"-416,5-10-32,-3 5 224,3-3-192,-1-2-96,1 2-64,5 0-480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1.256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0 566 1248,'1'-1'34,"-1"1"0,0-1 0,0 1 0,1-1 0,-1 0-1,0 1 1,1-1 0,-1 1 0,1-1 0,-1 1 0,0-1 0,1 1 0,-1 0 0,1-1 0,-1 1 0,1-1 0,0 1-1,-1 0 1,1-1 0,-1 1 0,2 0 0,18-8 514,-7 3-162,2-4 373,21-17 1,-7 5-199,122-81 637,137-97-1127,-239 165-520,1 3 0,1 1 0,2 3 0,55-21 0,-67 33-1631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1.629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0 423 832,'4'-14'288,"5"6"-224,22-5 0,-11 7 320,16-10-224,15-4 832,15-10-544,7-9 448,-4-7-544,-3 0-160,-2-1-128,2 9-224,-2-1 96,-3 4 32,-4 9 32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2.006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20 1664,'5'-20'736,"12"20"256,-14 8-608,2 0 128,0 8-320,-2-1-32,2 1-96,0-2 160,0 7-128,3 10-1952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2.366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1312,'5'27'608,"-2"25"-544,2-30 128,0 0-128,-5 6-32,3 2 0,-3 2-32,5-5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2.728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23 640,'21'-22'5225,"-19"22"-5122,-1 1-58,-1-1 0,1 1 0,0-1 0,0 1 1,0-1-1,-1 1 0,1 0 0,0-1 0,-1 1 0,1 0 0,0 0 1,-1-1-1,1 1 0,-1 0 0,1 0 0,-1 0 0,0 0 0,1 1 1,6 21 316,-7-20-340,5 18 65,-2 1 0,2 39-1,-7 47-31,0 3-172,-1-83-918,-2-1 294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3.104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404 6 3392,'-36'-5'1536,"-12"29"-1312,23-13 352,7 0-352,-25 13 1024,-5-1-672,5 1 224,-1-2-480,11 5-256,5 1-64,8-3-352,7 7 192,8 29-4896,18-37 3008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6.57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23 1472,'19'-22'2885,"-18"22"-2850,0 1 74,0-1 1,0 1-1,0 0 0,0-1 0,0 1 0,-1 0 0,1 0 0,0-1 0,0 1 0,0 0 0,0 2 0,3 12 151,-1 0 0,-1 1 0,0-1 0,-1 1 0,-1 0 0,-2 19 0,1 6-80,1 6-28,4 151 475,9-103 51,-7-60-590,2 59-1,-7-50 73,-2 36-277,-8 38 693,8-112-488,1 0 1,0 0 0,0 0 0,1 0-1,-1 0 1,1 0 0,1 0 0,-1 0 0,1 0-1,0 0 1,0-1 0,1 1 0,6 10 293,-9-20-350,-1-6-1155,0 1 1,0 1-1,-5-16 1,-2-11-953,2-6-640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7.00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2912,'2'31'814,"2"-1"0,1-1 0,12 45 0,-2-10-556,-1 7-100,46 181 1572,-43-195-1506,-2 1 0,9 77 0,-21-117-187,12 163 145,-12-80-1654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8.19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17 1312,'0'-1'36,"1"-4"573,0 5-562,-1 0 0,1 0 0,-1 1 0,1-1 0,-1 0 0,1 0 0,-1 0 0,1 1 0,-1-1 0,1 0 0,0 0 0,-1 0 0,1 0 0,-1 0 0,1 0 0,-1 0 0,1 0 0,-1-1-1,1 1 1,-1 0 0,1 0 0,-1 0 0,1-1 0,-1 1 0,1 0 0,-1 0 0,1-1 0,-1 1 0,0 0 0,2-1 0,-1 0 101,0 0 0,0 0 0,1 0 0,-1 0 0,1 1-1,-1-1 1,1 1 0,-1-1 0,1 1 0,-1 0 0,1-1 0,-1 1-1,1 0 1,-1 0 0,1 0 0,0 0 0,-1 0 0,1 0 0,-1 1-1,1-1 1,-1 0 0,2 1 0,1 2 46,0-1 0,0 1 1,0-1-1,0 1 0,6 6 0,6 6 301,3-1-138,-2-1-76,0 0 0,31 15 0,-26-18-61,1 0 0,45 11 0,51 4-125,-64-15-75,56 18 0,-68-14-172,342 122-2997,-379-134 2947,102 38-3548,-56-27 1910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56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29 232 6816,'3'-6'607,"0"0"1,1 1-1,-1 0 1,2 0-1,-1 0 1,0 0-1,8-5 1,4-3 592,18-10 0,-1 2-615,-7 3-116,28-21 90,-47 34-420,-1-1 1,0 0 0,-1 0-1,0 0 1,0 0 0,5-8-1,-10 14-127,0-1 0,1 1 0,-1-1 0,1 1 0,-1-1 0,0 0 0,0 1 1,1-1-1,-1 1 0,0-1 0,0 0 0,0 1 0,0-1 0,0 1 0,0-1 0,0 0 0,0 1 0,0-1 0,0 0 0,0 1 0,0-1 0,0 0 0,0 1 0,-1-1 0,1 0 0,-1 0-11,0 1 0,1-1 0,-1 1-1,0-1 1,0 1 0,1-1 0,-1 1-1,0 0 1,0-1 0,1 1 0,-1 0-1,0 0 1,0-1 0,0 1 0,0 0 0,-1 0-1,-3 0-25,-1 0 0,1 1 0,-1-1 0,1 1 0,-7 2 0,-4 2 128,1 1 0,-1 1 0,1 0-1,1 1 1,-1 1 0,2 0 0,-21 17-1,26-19 20,0 0 0,1 0 0,0 1 0,1-1 0,0 2-1,0-1 1,1 1 0,0-1 0,0 1 0,1 1 0,0-1-1,1 1 1,-4 15 0,6-21-87,0 0-1,1 0 1,0 0-1,0 0 1,0 0-1,0 0 1,1 1-1,-1-1 1,1 0-1,0 0 1,0 0-1,1-1 1,-1 1-1,1 0 1,0 0-1,0-1 1,0 1-1,1-1 0,-1 0 1,1 0-1,-1 1 1,1-2-1,0 1 1,0 0-1,1-1 1,-1 1-1,4 1 1,4 2-94,-1-1-1,1-1 1,0 1 0,0-2-1,0 0 1,1 0 0,-1-1-1,19 1 1,4-1-1170,1-1 1,0-2-1,0-2 0,37-7 0,-48 5 687,0-1 1,0-1-1,0-1 0,-1-1 1,0-1-1,31-19 0,-48 26 739,-1 0-1,0-1 0,0 1 0,0-1 1,0-1-1,0 1 0,-1 0 0,0-1 1,6-8-1,-10 12-138,0 1 0,1 0 0,-1-1 0,0 1-1,0 0 1,1-1 0,-1 1 0,0-1 0,0 1 0,0 0 0,0-1 0,0 1 0,0-1-1,0 1 1,0-1 0,0 1 0,0-1 0,0 1 0,0 0 0,0-1 0,0 0 0,-7 1 1271,-14 10 212,11-3-1100,0 0 0,1 1 1,0 0-1,0 0 0,0 1 1,1 0-1,0 1 0,1 0 1,0 0-1,1 1 0,-6 12 1,11-21-399,1-1 0,-1 1 1,1-1-1,-1 1 0,1 0 1,0 0-1,-1-1 0,1 1 0,0 0 1,0-1-1,0 1 0,1 0 1,-1 0-1,0-1 0,1 1 1,-1 0-1,1-1 0,-1 1 1,1-1-1,1 3 0,-1-2-3,1 0 0,0 0-1,0 0 1,0-1 0,0 1-1,0 0 1,0-1 0,0 1-1,0-1 1,0 0 0,1 0-1,2 1 1,3 1-108,0-1 0,0 0-1,1-1 1,-1 0 0,0 0 0,1-1 0,11 0 0,7-6-1964,3 2 538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6.6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15 3136,'0'0'36,"0"-1"0,-1 1 1,1 0-1,0-1 0,0 1 0,0 0 0,-1-1 1,1 1-1,0 0 0,0-1 0,0 1 0,0 0 1,0-1-1,0 1 0,0-1 0,0 1 0,0 0 1,0-1-1,0 1 0,0 0 0,0-1 0,0 1 1,0 0-1,0-1 0,1 1 0,-1 0 0,0-1 1,0 1-1,0 0 0,0-1 0,1 1 0,-1 0 1,0-1-1,0 1 0,1 0 0,-1 0 0,0-1 1,1 1-1,-1 0 0,0 0 0,1 0 0,-1-1 1,0 1-1,1 0 0,-1 0 0,0 0 0,1 0 1,-1 0-1,0 0 0,1 0 0,0 0 1,13 15 3184,-10-9-2967,0 1 0,0-1 0,-1 1 1,0-1-1,0 1 0,-1 0 0,0 0 1,0 0-1,-1 0 0,2 12 0,-1 11 470,-3 39 0,0-26-147,1 24-32,-4 237 1566,-3-210-1272,2-16-1022,3-31-2958,4-53 202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8.6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2496,'8'3'200,"0"1"0,0 1 0,0 0 0,0 0 1,8 8-1,0-1-41,54 35 1267,14 9 428,-47-29-830,68 38 0,-97-61-1041,0 0 1,1-1-1,-1 0 0,1-1 1,0 1-1,15 0 1,-13-2-1069,1 0 0,16-2 0,-12-3-696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9.1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448 0 1728,'0'2'47,"0"-1"1,0 1-1,1-1 0,-1 1 0,0-1 1,1 1-1,-1-1 0,1 0 1,0 1-1,0-1 0,-1 0 1,1 1-1,0-1 0,0 0 0,0 0 1,0 0-1,3 2 0,-3-2 66,1 1-1,-1-1 0,1 1 0,-1-1 0,0 1 0,0 0 1,0 0-1,0-1 0,0 1 0,2 4 0,-2 0 177,0 0-1,-1 0 1,0 1-1,0-1 1,0 0-1,-1 0 1,1 0-1,-1 0 1,-1 0-1,1 0 1,-4 6-1,0 2 156,-1 0 0,0-1 0,-14 20-1,8-16-90,-1-1 0,-1 0 0,0 0 0,-24 18 0,-73 50 498,61-48-693,-28 24 81,-18 14-681,90-69-194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49.77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560 34 3072,'-10'-9'630,"8"3"-116,3 5-460,0 0 1,0 1-1,0-1 0,1 0 1,-1 1-1,1-1 1,-1 1-1,0-1 0,1 1 1,-1 0-1,3-1 1,6-1 31,2-1 438,0 1 0,1 0 0,-1 1 1,0 0-1,20 1 0,-28 1-408,1-1 0,-1 1 0,0 0 0,1 0 0,-1 1 0,0-1 0,0 1 0,0 0 0,0 0 0,0 0 0,0 1 0,-1-1 0,1 1 0,-1 0 0,0 0 0,0 0 0,0 0 0,5 8 0,-4-5-17,-1 0 1,1 1-1,-2-1 0,1 1 1,-1 0-1,0 0 1,0 0-1,-1 0 1,0 0-1,0 0 0,0 0 1,-1 9-1,-1-5 76,0 0-1,-1 1 0,0-1 0,-1 0 0,0 0 0,-9 19 1,2-9 52,5-11-68,1 0 0,-7 19 0,11-29-155,0 0 1,0 0 0,0 1 0,0-1-1,0 0 1,0 0 0,0 1 0,0-1-1,0 0 1,0 0 0,0 1 0,0-1-1,0 0 1,0 0 0,0 1 0,0-1-1,0 0 1,0 0 0,1 1-1,-1-1 1,0 0 0,0 0 0,0 0-1,0 1 1,1-1 0,-1 0 0,0 0-1,0 0 1,0 0 0,1 1 0,-1-1-1,0 0 1,0 0 0,1 0 0,11 2-113,17-7-168,-26 5 302,65-11-480,-67 11 452,0-1 0,0 1 0,0 0-1,0 0 1,0 0 0,0 0-1,0 0 1,0 0 0,0 0 0,0 0-1,0 0 1,0 1 0,0-1 0,0 0-1,1 1 1,-1 0 3,-1-1 0,0 0 1,1 1-1,-1-1 0,0 0 0,0 1 0,1-1 0,-1 0 1,0 1-1,0-1 0,0 0 0,1 1 0,-1-1 0,0 1 0,0-1 1,0 1-1,0-1 0,0 0 0,0 1 0,0-1 0,0 1 1,0-1-1,0 1 0,0 0 0,-1 1 5,0 0-1,1 0 1,-1 0-1,0 1 0,0-1 1,-1 0-1,1 0 1,0-1-1,-1 1 1,1 0-1,-3 2 1,-2 1 27,-1 0 1,1 0-1,-1-1 0,0 0 1,-1 0-1,1 0 1,-1-1-1,1 0 0,-1-1 1,0 0-1,0 0 0,0 0 1,-13 0-1,-8-1-317,-1-2 1,-41-5-1,39 3-281,-77-11-361,44 5 726,-116-18-178,48 8 266,119 18 107,-2 0-22,-27-5 0,45 5-17,-1 0-1,1 0 1,-1 0 0,1 1 0,-1-1-1,1 0 1,-1 1 0,1 0 0,2-1-1,23-1-38,32 2 0,-14 1 25,460 34-2432,-465-29 813,0 1 1,53 16 0,-17 4 289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1.69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 0 1472,'-18'8'6714,"28"-4"-6079,-6-2-595,-1-1 1,1 1-1,-1 0 0,1 0 1,-1 0-1,0 0 0,1 1 0,-1 0 1,0-1-1,-1 1 0,4 4 1,-1 0-30,0 0 1,0 1 0,-1-1 0,6 16-1,-1 3-29,-2 1 1,6 35-1,-11-54 57,26 167 116,1 6 31,-9-47 113,3 171 0,-19-78 234,1-111 123,-4-108-645,0-1 0,0 1 0,0-1-1,1 1 1,0-1 0,1 0 0,3 8 0,-3-8 14,0 0 0,-1 1 0,1-1 0,-1 1 1,-1-1-1,0 1 0,1 9 0,3 59 114,-11-34-251,5-38-16,1 0 1,-1 0 0,0 0-1,0 0 1,0 0 0,0 0-1,-4 7 1,3-8-29,0 1 0,1-1 0,0 1 0,0-1 0,0 1 0,0-1 0,-1 8 0,-2 7-264,3-17 391,1 1 1,-1-1-1,1 0 1,-1 1-1,1-1 1,0 1-1,0-1 1,-1 1-1,1-1 1,0 1-1,0-1 1,0 1-1,1 0 1,-1 1-1,2 7-189,-2-9 222,1 0-1,-1 1 1,0-1 0,0 0-1,1 0 1,-1 1-1,0-1 1,1 0 0,0 0-1,-1 0 1,1 0 0,0 2-1,1-2 9,-1 1 0,0 0 0,0 0 0,0 0 0,0 0 0,-1 0 0,1 0 0,0 0 0,-1 3 0,1-3 20,-1-1 1,0 1 0,1-1 0,-1 1-1,1-1 1,-1 1 0,1-1 0,0 1-1,-1-1 1,1 1 0,2 1-1,-2-2 6,-1-5-566,1 0 1,0 0-1,0 0 1,0 0-1,3-6 1,0-3-703,1-2 217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2.14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1 585 2560,'5'0'266,"0"-1"-1,1 1 1,-1-1 0,0 0-1,0-1 1,0 1 0,0-1-1,9-4 1,1-3 42,19-13 0,2-2 29,0 5 320,0 1 0,73-24 0,84-11 329,-26 7-786,76-19-61,62-20 511,107-64-314,-347 126-544,-3 7 54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3.11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1 995 1472,'6'-9'176,"-5"7"-121,1 0-1,0-1 1,0 1-1,0 0 1,0 0-1,0 0 1,0 1-1,4-3 1,52-37 507,1 3 1,66-31 0,140-55 182,-228 108-725,105-43 1038,175-47 1,-36 13-211,-161 55-504,-67 21-304,55-15-5,-39 13 166,128-56 0,-167 59-171,-2-1 0,0-2-1,33-29 1,-33 26-138,-13 10-342,1 2-1,0 0 1,32-14 0,56-15-3210,-63 26 2391,0 4 506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3.96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2080,'9'1'5664,"-2"108"-4838,-1-40-447,29 245 1035,-16-186-852,1 154 1,-20-237-465,0 10-180,0-19-3486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4.51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54 2720,'9'-10'1495,"-7"8"-1196,0 0 0,0 1 0,1-1 0,-1 1 0,0 0-1,1-1 1,4-1 0,37-8 1464,-33 8-1748,28-4 319,-1 2 1,1 2 0,70 2-1,-85 3-313,0 1-1,-1 0 0,1 2 1,-1 1-1,29 11 0,109 55 189,-103-47 57,107 30 0,-64-24-1379,-66-19 788,-4 0-2068,1-3 0,56 11 0,-32-15 1001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5.11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13 2656,'0'-5'219,"0"-2"496,3 10-284,-2-2-384,0 0 0,0 0-1,-1 0 1,1 0 0,0 0-1,1 0 1,-1 0 0,0 0-1,0 0 1,0 0 0,0-1-1,1 1 1,-1-1 0,2 1-1,2 2 193,30 15 330,1-2 0,0-1 0,1-2 0,1-1 0,0-2 1,50 6-1,253 23 556,-89-20-994,-61-3-1766,-131-13-354,-8 1 597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5.59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12 2912,'3'-2'108,"-1"1"1,1 0-1,0 0 1,0-1-1,-1 2 1,1-1-1,0 0 1,0 0-1,0 1 1,0 0-1,0 0 1,4 0-1,-2-1 61,34 1 816,-1 1 1,1 2 0,46 10-1,-72-11-922,169 43 1009,-139-32-1019,39 7-512,132 17 1,-168-33-1510,-2 0 576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7.3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 4736,'0'-4'241,"2"-8"2471,-2 12-2615,0 0 0,1-1 1,-1 1-1,1 0 0,-1-1 0,0 1 1,1 0-1,-1 0 0,1-1 1,-1 1-1,1 0 0,-1 0 0,1 0 1,0 0-1,-1 0 0,1 0 1,-1-1-1,1 1 0,-1 1 0,1-1 1,0 0-1,0 0-51,-1 0 0,1 0 0,0 0 0,0 1 0,0-1 0,-1 0 0,1 0 0,0 1 0,-1-1 0,1 1 0,0-1 0,-1 1 0,1-1 0,0 1 0,-1-1 0,1 1 0,-1-1 0,1 1 0,-1 0 0,1-1 0,-1 1 0,1 1 0,8 19 475,-7-16-415,5 17 189,-1-1 0,-1 1-1,3 23 1,2 69 362,-7-64-375,5 80 949,-6-93 1900,-1-63-2930,2-1 1,2 0-1,8-31 0,-7 33-392,2-1 0,17-40 1,-20 55 69,0 1 0,1 0 1,0 1-1,1-1 0,0 1 1,1 0-1,-1 1 0,17-14 1,-22 21 59,0-1 1,0 1 0,0-1-1,0 1 1,0 0 0,0 0-1,1 0 1,-1 0 0,0 0-1,1 1 1,-1-1-1,1 1 1,-1-1 0,0 1-1,1 0 1,4 0 0,-6 1 38,1-1 1,-1 1-1,0-1 1,1 1-1,-1 0 1,0-1 0,1 1-1,-1 0 1,0 0-1,0 0 1,0 0-1,0 0 1,0 0-1,0 0 1,0 1 0,0-1-1,0 0 1,0 0-1,-1 1 1,1-1-1,-1 1 1,1-1 0,-1 0-1,1 1 1,-1-1-1,0 1 1,1-1-1,-1 3 1,0 2 82,1 0 1,-1 1 0,0-1-1,0 0 1,-1 0-1,0 0 1,0 1-1,0-1 1,-1 0-1,-4 11 1,4-15 13,1 1 1,0-1-1,-1 1 1,1-1-1,-1 1 1,0-1-1,0 0 1,0 1-1,0-1 1,0 0-1,0-1 1,-1 1-1,1 0 1,-1-1-1,1 1 1,-1-1-1,0 0 1,1 0-1,-1 0 1,0 0-1,0 0 1,0-1-1,0 1 1,0-1-1,-3 1 1,3-1-43,-15 1-321,18-1 265,0 0-1,-1 0 1,1 0-1,0 0 1,-1 0-1,1 0 1,0 0-1,-1 0 1,1 1-1,0-1 1,-1 0-1,1 0 1,0 0-1,-1 1 1,1-1-1,0 0 1,0 0-1,-1 1 1,1-1-1,0 0 1,0 1-1,-1-1 1,1 0-1,0 1 1,0-1-1,0 0 1,0 1-1,0-1 1,-1 0-1,1 1 1,0-1-1,0 0 1,0 1-1,0-1 1,0 1-1,0-1 1,0 0-1,0 1 1,1-1-1,2 7-1,0 0 0,1 0 0,0-1 1,0 0-1,7 8 0,13 16 272,38 52 274,-58-77-395,0 0 0,1 0 0,8 7 0,-9-8-1099,0 0 1,1 1-1,5 7 0,-4-3-2109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5.99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 0 3072,'-4'0'1376,"21"12"-1184,-9-8-256,2 4 0,3-4 736,-1 0-352,1-4 224,5 4-320,-5-4-128,-1 0-64,1 0-832,5 0 448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6.74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63 1 1984,'-4'0'80,"1"1"0,-1-1 0,0 1 0,1 0 0,-1 0 0,1 0 0,-1 0 0,1 1 0,0 0 0,-1-1 0,1 1 0,0 0 0,0 1 0,-5 4 0,7-5 64,0 0 0,0 0 0,0 1 0,0-1-1,1 0 1,-1 1 0,1-1 0,0 0 0,-1 1 0,1-1 0,0 0 0,0 1 0,1-1 0,-1 1 0,1 2 0,0 3 374,0 5-135,1 0 0,0 0 0,1-1-1,7 20 1,24 48 752,-13-34-685,19 54 62,-5 1 0,26 126 0,-57-211-1002,-1-1 1,-1 1 0,0 18-1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7.09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 15 4064,'-26'-14'1307,"26"14"-1297,-1 0 0,1 0 0,0 0 0,-1 0 0,1 0 0,0 0 0,0 0 1,-1 0-1,1 0 0,0 0 0,0 0 0,-1 0 0,1 0 0,0 0 0,-1 0 1,1 0-1,0 0 0,0 1 0,0-1 0,-1 0 0,1 0 0,0 0 1,0 1-1,-1-1 0,1 0 0,0 0 0,0 0 0,0 1 0,0-1 0,0 0 1,-1 0-1,1 1 0,0-1 0,0 0 0,0 0 0,0 1 0,0-1 1,0 0-1,0 1 0,0-1 0,0 0 0,0 0 0,0 1 0,0-1 0,0 0 1,0 0-1,0 1 0,0-1 0,0 1 0,2 10 214,-1 0 0,1 1 0,1-1-1,5 14 1,0 4 177,89 309 4543,-9-34-3994,-43-152-327,-24-80-2921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7.43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26 1 5632,'-2'0'89,"1"0"0,0 0 0,0 0 0,0 0 0,0 1 0,0-1 0,0 0 0,0 0 0,0 1 0,0-1 0,0 1 0,0-1 0,0 1 0,0 0 0,0-1 0,0 1 0,0 0 0,0 0 0,1-1 0,-1 1 0,-1 1 0,1 1-40,1-1 0,-1 0 0,1 1-1,0-1 1,0 0 0,0 1 0,0-1 0,0 0-1,0 1 1,0-1 0,2 4 0,3 16 437,1 1 0,15 37 1,29 50 1585,-40-86-1785,107 271 2140,-48-107-2619,-68-184 263,8 18-1672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7.81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17 4 6304,'-10'-3'1996,"9"3"-1932,0 1-16,1-1 1,-1 1-1,1 0 0,-1-1 0,1 1 1,0 0-1,-1 0 0,1-1 1,0 1-1,0 0 0,-1 0 0,1-1 1,0 1-1,0 1 0,0 5 79,0-1-1,0 1 1,1 9-1,9 30 773,-6-29-300,2 23-1,0 24 333,-1 1-111,23 104 0,-6-82-532,-21-82-384,1 0 1,-1-1 0,1 1-1,0 0 1,0-1-1,6 8 1,-8-12 17,0 1 0,1 0 0,-1 0-1,1-1 1,-1 1 0,1 0 0,0-1 0,-1 1 0,1-1 0,-1 1 0,1-1 0,0 1-1,0-1 1,-1 1 0,1-1 0,0 0 0,0 1 0,0-1 0,-1 0 0,1 0 0,0 0-1,0 0 1,0 1 0,0-1 0,-1 0 0,1 0 0,0-1 0,0 1 0,0 0-1,0 0 1,-1 0 0,1 0 0,0-1 0,0 1 0,0 0 0,-1-1 0,1 1 0,0-1-1,-1 1 1,1-1 0,0 1 0,-1-1 0,1 1 0,0-1 0,0 0 0,2-4-460,0 1 0,0-1 0,-1 1 0,1-1 0,-1 0 0,0 0 0,0 0 0,-1 0 0,2-10 0,1 0-125,13-44-1854</inkml:trace>
  <inkml:trace contextRef="#ctx0" brushRef="#br0" timeOffset="1">235 73 7040,'-5'11'2624,"13"2"-2048,10 9-128,-5-6 448,-1 7-576,3 7 576,-2 9-512,-1 4 64,6 3-256,-2-7-32,6-6-96,-4-5 96,3-9-96,1-11-2560,-1-16 1344,19-53-4576,-32 18 2848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8.13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57 1 6720,'-4'5'2496,"4"6"-1952,-4 16-128,4-8 832,-5 9-768,-3 13 640,-2 9-640,2 4 448,0 1-512,-2-9-224,10-7-128,5-9-64,3-3 0,20-12-3296,10-38-2112,-20-7 1728</inkml:trace>
  <inkml:trace contextRef="#ctx0" brushRef="#br0" timeOffset="1">270 190 6464,'-13'5'2400,"18"1"-1856,15 15 1280,-15-15-1248,0 2 544,-2 0-640,2 0-64,0 0-64,3-8-256,5 0-1312,-1-4 640,28-19-3872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4:58.52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70 1 7456,'-35'16'2784,"27"-2"-2176,-5 2-160,8-8-448,0-1-96,2 5-1504,6 0 864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07.9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1 832,'4'15'2611,"-1"-9"-2238,4 12-114,-4 3 212,1 28 0,0 0-139,-2-18-158,-2 50 0,-1-28-527,1-33-831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08.5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0 1312,'-5'22'480,"10"-14"-352,-5 4-64,0-4 544,4 3-352,0 5 608,0-2-480,1 6 224,0 4-352,-2 3 64,-3 3-192,0 5 0,0-1-64,0-7-128,5 4 32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38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0 225 736,'52'1'1779,"67"-3"-1286,-46 1-349,89 8 0,10 1-101,215-23 911,-181 3-415,-75 3-481,42-1 103,-80 9-133,283-12 567,-11 2-228,-1-1 664,-18-2-546,-85 5 59,-177 4-368,163-2-11,-132 12-141,200 2 368,-223-11-257,131 0-158,-5 4 301,-296-26-337,-56-16 327,96 28-224,1 2 0,-43-8 0,54 16-67,0 1 0,-32 1 0,53 2 6,0 0-1,0 1 1,0-1 0,0 1 0,1 0 0,-1 1-1,1-1 1,-7 3 0,41 5 305,6 0-365,1-1 0,43 2 0,6 2-1,-44-5 150,50 9 322,-75-12-327,1 0 1,-1 2-1,17 7 1,-24-6 12,-10-6-73,0-1 0,0 0 0,0 0 0,0 0-1,0 0 1,0 0 0,0 1 0,0-1 0,0 0 0,0 0 0,0 0 0,0 0-1,0 1 1,0-1 0,0 0 0,0 0 0,0 0 0,0 0 0,0 1 0,0-1 0,0 0-1,0 0 1,0 0 0,0 0 0,0 1 0,0-1 0,0 0 0,0 0 0,-1 0-1,1 0 1,0 0 0,0 0 0,0 1 0,-18 5 364,16-5-379,-39 8 266,0-2 0,-47 3-1,-23 3-209,66-4-425,-65 23-1,13 4-5304,57-18 3357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19.6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36 2656,'2'-4'691,"1"0"0,-1 0-1,1 1 1,0-1 0,1 1 0,3-4 0,0 0 1289,-7 17-1436,6 88 859,-3-76-1254,4 51 402,46 345 2050,-17-200-813,-24-137-1433,-4 24 58,-7-77-3513,-1-35 1614,0 1 0,-1 0 0,0-1 0,-1-5 0,-7-12-2380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0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0 226 2496,'0'0'784,"13"-4"2613,-7 0-3049,0 1 0,0-1 0,-1-1-1,10-7 1,11-9 190,-3 8-304,1 2-1,0 1 1,0 1-1,40-10 0,-47 14-146,149-30-105,-1 0 318,-44 2-22,-113 30-65,-21 9-288,4-1 117,-1-1 0,0 0 0,0 0 0,-1-1 0,-10 2 0,-5 1 21,-33 8-30,-89 9 0,77-14 82,-46 7 579,101-15-584,-6-1-159,22 0 49,0 0 0,0 0 0,0 0 0,0 0 0,0 0 1,0 0-1,0 1 0,0-1 0,0 0 0,0 0 0,0 0 0,0 0 0,0 0 0,0 0 0,0 0 0,0 0 0,0 0 0,0 0 0,0 0 0,0 0 0,0 0 0,0 0 0,0 0 0,0 0 0,0 0 0,0 0 1,0 0-1,0 0 0,0 0 0,0 0 0,0 0 0,0 0 0,0 0 0,0 0 0,0 0 0,13 3 75,29 3-33,1 2-1,-1 2 0,73 27 1,-66-18 2,-14-6 320,-1 1 0,52 29 0,-79-40-274,1 2-1142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3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2560,'1'1'138,"-1"-1"0,1 0 0,-1 0 1,0 0-1,1 0 0,-1 0 0,0 1 0,1-1 1,-1 0-1,2 2 691,-2-2-691,1 0 0,-1 1 0,0-1 1,0 0-1,1 1 0,-1-1 0,0 0 0,0 1 0,0-1 1,0 1-1,0-1 0,0 1 0,0-1 0,1 0 1,-1 2-1,6 21 415,-3-14-232,8 37 521,8 74 0,-19-117-814,13 124 441,-5 11-34,-4-45-374,-3 6 648,-1-70 358,0-31-1037,-1 1-1,1-1 1,-1 0 0,0 1-1,1-1 1,-1 0-1,0 1 1,-2-3 0,0-2 50,-21-79 355,19 64-462,0 0 0,-2 0-1,0 0 1,-1 1 0,-15-26 0,22 44 19,-4-6-160,-1 0 0,1 0 0,-2 1 0,-6-8 0,12 14 201,1 2-64,1 8-62,6 4-173,0-2 260,15 49 426,9 29-173,-24-68-119,0 0 0,16 28 0,-21-45-68,10 16 393,-12-20-437,0 0 0,1 0 1,-1 1-1,0-1 0,0 0 0,1 0 1,-1 0-1,0 1 0,0-1 0,1 0 1,-1 0-1,0 0 0,1 0 0,-1 0 1,0 1-1,0-1 0,1 0 0,-1 0 1,0 0-1,1 0 0,-1 0 0,0 0 1,1 0-1,-1 0 0,0 0 0,1 0 1,-1 0-1,0 0 0,1-1 0,-1 1 1,0 0-1,0 0 0,1 0 0,-1 0 1,0 0-1,0-1 0,1 1 0,-1 0 1,0 0-1,0 0 0,1-1 1,-1 1-1,0 0 0,0 0 0,0-1 1,1 1-1,-1 0 0,0 0 0,0-1 1,0 1-1,0 0 0,0-1 0,0 1 1,0 0-1,0-1 0,1 1 0,-1-1 1,29-85 580,-13 44-584,8-17-415,-24 59 392,0 0 0,1-1 1,-1 1-1,0-1 0,1 1 1,-1-1-1,0 0 0,0 1 1,0-1-1,0 1 1,1-1-1,-1 1 0,0-1 1,0 0-1,0 1 0,0-1 1,0 1-1,0-1 0,0 0 1,-1 1-1,1-1 0,0 1 1,0-1-1,0 1 1,0-1-1,-1 1 0,1-1 1,-1 0-1,0 0-8,1 1 0,-1-1 1,0 1-1,0 0 0,0-1 0,0 1 0,0 0 1,0-1-1,0 1 0,0 0 0,0 0 0,0 0 0,0 0 1,0 0-1,-1 0 0,-5 1-5,1 0 1,0 0-1,-1 1 1,-7 3-1,9-4 10,0 1 0,0 0 0,0-1-1,-1 0 1,1-1 0,0 1 0,0-1-1,-1 0 1,-5 0 0,-13-5-4004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4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1984,'0'-11'3989,"1"15"-2565,2 8-1130,0 1-1,-1-1 1,-1 1-1,1 12 1,0 13-29,8 118 544,6 42 638,-15-190-1247,-1-7-126,1 0-1,-1 0 1,0 0-1,0 0 0,1 0 1,-1 0-1,0 0 1,0 0-1,0 0 1,0 0-1,-1 0 0,1 0 1,0 0-1,-1 2 1,-1-9 834,0-9-653,1 9-122,-15-113-32,9 7-197,5 98 168,-1-9-134,0 1 0,2-1 0,1-29 0,2 26-93,-3 21 99,1 0 0,0 0 0,1 0 1,-1 0-1,1 0 0,0 0 0,1 0 1,-1 0-1,1 0 0,0 0 0,0 1 1,4-7-1,-4 8 8,0 0 1,0 0-1,1 0 1,-1 1-1,1-1 1,0 1-1,0-1 1,0 1-1,0 0 1,0 0-1,0 1 1,0-1-1,1 1 1,-1-1-1,6 0 1,-5 1 30,1 1 0,-1 0 0,0-1 0,1 2 0,-1-1 0,1 0 0,-1 1 0,0 0 0,1 0 0,-1 0 0,0 1 0,5 1 0,-7-2-7,8 3-10,-1 0 0,1 1 0,-1 0 0,0 1 0,9 7 0,-16-12 50,-1 0 0,1 1 0,0-1 0,-1 1-1,0-1 1,1 1 0,-1 0 0,0 0-1,0-1 1,0 1 0,0 0 0,0 0 0,-1 0-1,1 0 1,-1 0 0,1 0 0,-1 0-1,1 0 1,-1 0 0,0 0 0,0 1 0,0-1-1,0 0 1,-1 0 0,1 0 0,-1 0 0,1 0-1,-1 0 1,1 0 0,-1 0 0,0 0-1,0 0 1,-2 2 0,0 1 50,-1 0-1,0-1 1,0 1-1,0-1 1,0 0-1,-1 0 1,0 0 0,-9 5-1,2-2 3,-1 0 0,-23 8 1,32-13-9,0-1 0,0 0 0,-1 0 0,1 0 0,-1 0 0,1-1 0,-6 1 0,10-1-96,0 0 1,-1 0 0,1 0 0,0 0 0,-1 0 0,1 0 0,0 0 0,0 0 0,-1 0 0,1 1-1,0-1 1,0 0 0,-1 0 0,1 0 0,0 0 0,0 1 0,-1-1 0,1 0 0,0 0-1,0 1 1,0-1 0,-1 0 0,1 0 0,0 1 0,0-1 0,0 0 0,0 0 0,0 1 0,-4 16-7,1-4 51,2-7-7,0 1 0,0 0 0,1-1 0,0 1-1,0 0 1,0 0 0,1-1 0,0 1 0,0 0 0,1-1 0,0 1 0,0-1 0,6 13 0,0-2 135,1 0 1,1-1-1,1 0 1,0 0 0,0-1-1,2 0 1,0-1-1,1-1 1,28 22 0,-40-33-174,1-1 1,-1 1-1,1-1 1,-1 0-1,1 0 1,-1 0-1,1 0 1,3 1-1,-1-1-983,5 3-202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5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12 2080,'-8'-11'5242,"11"23"-3252,8 19-1431,-2 0 1,-2 0-1,-1 1 0,3 37 1,-2-17-189,3 20-294,2 88 0,-13-155-825,1 1-1,-1 0 1,0-1-1,-3 10 1,2-7-827,-2 19-1390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8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 66 2144,'0'-1'127,"0"0"0,0 0 0,0 1-1,0-1 1,0 0 0,0 0 0,0 0 0,0 1 0,0-1 0,0 0 0,1 0-1,-1 1 1,0-1 0,1 0 0,-1 1 0,0-1 0,1 0 0,0 0 0,-3-5 585,0 1 1,-1 0-1,1 0 1,-6-8-1,5 11-666,0 0-1,-1 0 1,1 0-1,-1 1 1,0-1-1,1 1 1,-1 0-1,0 0 1,0 0-1,0 0 0,0 1 1,1-1-1,-6 1 1,-5 0 39,0 1-1,-20 3 1,30-3-98,-1-1 0,1 2-1,0-1 1,-1 0 0,1 1 0,0 0 0,0 0 0,0 0 0,0 0 0,0 1 0,0-1-1,0 1 1,1 0 0,0 0 0,-5 6 0,6-6 18,-1 1-1,1 0 1,0-1-1,1 1 1,-1 0-1,1 0 1,-1 0-1,1 0 1,0 0-1,1 0 1,-1 0-1,1 1 1,0-1 0,0 0-1,0 0 1,0 0-1,2 7 1,2 4 69,1-1 1,0 0 0,2 0 0,-1-1-1,15 22 1,-6-9-33,15 27 218,22 39 72,-51-90-292,0 1 0,0 0-1,0 0 1,0 0 0,0 0-1,-1-1 1,1 1 0,-1 0 0,0 0-1,1 0 1,-1 0 0,-1 0-1,1 0 1,0 0 0,-1 0-1,0 0 1,0 0 0,1 0-1,-4 5 1,-1 0 57,0 1-1,-1-1 1,0 0-1,-10 11 1,8-10 8,-25 23 1027,13-14-3603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8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70 3488,'-2'-5'314,"2"4"-145,-1-1 1,0 0-1,1 0 1,-1 0 0,1 0-1,0 0 1,0 0-1,-1 0 1,1 0-1,1 0 1,-1 0 0,0 0-1,1-3 1,4 1 35,-1 0 0,1 1 0,0 0 0,0 0 0,1 0 0,-1 0 0,0 1 0,1 0 0,0 0 0,-1 1 0,1-1 0,0 1 0,0 1 0,0-1 0,0 1 0,0 0 0,0 0 0,10 2 0,2 1-218,0 0 0,0 2 0,-1 0 1,0 1-1,17 8 0,39 21-5032,-51-23 3424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8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18 320 3232,'-5'5'1472,"10"2"-1280,-5-3 800,0 4-576,0 4 128,0 2-352,-5-1-32,5 1-96,-4-3 160,8 5-128,-4-12-448,0 4 160</inkml:trace>
  <inkml:trace contextRef="#ctx0" brushRef="#br0" timeOffset="1">5 16 4064,'-4'-16'1824,"4"21"-1568,0-2-832,8 10 512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9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91 2400,'0'-2'258,"0"1"0,0-1 0,0 1-1,0-1 1,1 1 0,-1-1 0,1 1 0,-1-1 0,1 1 0,-1 0 0,1-1-1,0 1 1,1-2 0,8-16-140,-8 14-2,0 2-96,-1 0 0,0 0 0,0 0 0,0-1 1,0 1-1,0 0 0,-1-1 0,1 1 0,-1-1 0,0 1 0,-1-6 0,1 9 5,0 0-1,-1 0 0,1 1 1,0-1-1,-1 0 1,1 0-1,0 0 1,-1 0-1,1 0 1,0 0-1,-1 1 1,1-1-1,0 0 0,0 0 1,-1 0-1,1 1 1,0-1-1,0 0 1,-1 1-1,1-1 1,0 0-1,0 0 0,0 1 1,0-1-1,-1 0 1,1 1-1,0-1 1,0 0-1,0 1 1,-7 11 212,4-5-48,0 1 1,0 0 0,1-1-1,0 1 1,1 0-1,-1 0 1,1 1 0,1-1-1,0 8 1,0-11-103,0 0 1,1 0 0,0 0-1,0 0 1,0-1 0,1 1 0,-1 0-1,1-1 1,0 1 0,0-1-1,1 0 1,-1 1 0,1-1-1,0-1 1,0 1 0,4 4-1,-5-7-56,0 0-1,1 1 1,-1-1-1,0 0 0,1 0 1,-1 0-1,0-1 1,1 1-1,-1 0 1,1-1-1,-1 0 0,1 0 1,-1 1-1,1-1 1,-1-1-1,1 1 1,-1 0-1,1-1 0,-1 1 1,1-1-1,2-1 1,-1 1-635,1-1 1,0 1-1,-1-1 1,1-1-1,-1 1 1,0-1 0,0 1-1,0-1 1,5-5-1,1-1-1161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49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15 3328,'-14'-12'1061,"12"10"-634,3 95 3324,19 117-2078,-14-171-1481,-2-9 164,1 0 0,2 0 0,10 30 0,-16-57-466,0-1 0,0 0 0,1 0 0,-1 1 0,1-1 0,-1 0 1,1 0-1,0 0 0,2 1 0,5 5-727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5:50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139 241 4160,'-22'7'1333,"13"-2"-821,-16 16-21,12-12 256,0 2-1,1 0 1,0 0-1,-11 15 1,21-25-734,1 1 0,0-1 0,1 1 0,-1-1 0,0 1 0,0 0 0,1-1 0,-1 1 0,1 0 0,-1 0 0,1-1 0,0 1 0,0 0 1,0 0-1,0 0 0,0-1 0,0 1 0,0 0 0,1 3 0,0-3 25,0 1 1,1-1 0,-1 0-1,0 0 1,1 1 0,-1-1-1,1 0 1,-1 0 0,1 0 0,0-1-1,0 1 1,4 2 0,-3-1 29,1-1 0,-1 0 0,1 0 0,0 0 0,-1-1 0,1 1 0,0-1 0,0 0 0,1 0 1,-1 0-1,0-1 0,0 1 0,0-1 0,0 0 0,0 0 0,1 0 0,5-2 0,-4 0-18,-1-1 0,1 1-1,-1-1 1,0 0 0,0 0-1,-1-1 1,1 0 0,-1 0-1,1 0 1,-1 0 0,0 0-1,-1-1 1,1 0 0,-1 0-1,0 0 1,0 0 0,2-6 0,4-10-46,-2 0 1,0 0 0,3-23 0,-7 34 20,4-26-73,-2-1 0,-1 1 0,-2-49 0,-5 51-795,3 34 823,0 0 0,0-1 0,0 1 0,0 0 0,0 0 0,0 0 0,0 0 0,0 0 0,0-1 0,0 1-1,-1 0 1,1 0 0,0 0 0,0 0 0,0 0 0,0-1 0,0 1 0,0 0 0,0 0 0,0 0 0,0 0 0,-1 0 0,1 0 0,0 0-1,0 0 1,0-1 0,0 1 0,0 0 0,0 0 0,-1 0 0,1 0 0,0 0 0,0 0 0,0 0 0,0 0 0,-5 6-276,1 5 401,1 0 1,1 1-1,0 0 1,1-1 0,0 1-1,1 20 1,0 4 93,-2 100 433,4-108-681,1 0 0,12 53 1,-7-48-2928,0 2 784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0.3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0 136 5472,'9'-44'1760,"-5"31"-729,3 11-409,-6 2-582,-1 0 0,1 0 0,0 1 0,-1-1 0,1 1 1,0-1-1,-1 0 0,1 1 0,-1-1 0,1 1 0,-1-1 1,1 1-1,-1 0 0,1-1 0,-1 1 0,1-1 0,-1 1 1,1 1-1,4 16 339,0 0 0,-1 0 0,-1 0 0,2 20 0,1 9 67,37 311 2413,-42-265-902,-6-101-379,-2-16-1380,2-1-1,1 1 0,0-1 1,2 1-1,1-32 0,2 16-254,1 1-1,15-73 1,-12 88-104,2 0 1,1 0-1,0 0 1,2 1-1,21-36 0,-24 46 69,2 1-1,-1 1 0,2-1 0,-1 1 0,2 1 0,-1 0 0,1 1 0,1-1 0,0 2 1,0 0-1,21-10 0,-30 17 81,0 0 0,0-1 1,0 2-1,0-1 0,0 0 1,0 1-1,0-1 0,1 1 0,-1 0 1,0 0-1,0 0 0,1 1 1,-1-1-1,0 1 0,0-1 1,0 1-1,0 0 0,0 1 0,0-1 1,0 0-1,0 1 0,0-1 1,-1 1-1,1 0 0,0 0 1,-1 0-1,0 0 0,1 1 0,-1-1 1,0 1-1,0-1 0,-1 1 1,1 0-1,0 0 0,1 5 0,4 6 17,-2 1 0,0-1 0,-1 1 0,-1 0-1,0 0 1,2 28 0,-4-12 110,-1 1 0,-7 43 0,6-67-86,0 0 0,-1 0 0,0 0 0,0 0 0,-1-1 0,0 1 0,-7 12 0,7-15 42,-1 1 0,0-1 0,0-1 0,0 1 0,-1-1 0,0 0 0,1 0 0,-1 0 0,-1 0 0,-9 4 0,4-2 96,0-2 0,-1 0-1,1 0 1,-1-1-1,0 0 1,-14 1 0,-73 0-950,110-3 725,1 1 0,-1 0 0,1 1 0,17 7 0,-1-1 71,-1 0 95,-1 0 0,39 20-1,-51-22-9,0 2-1,0 0 0,0 1 0,-1 0 1,19 19-1,-3 1-2945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15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17 2560,'2'-7'2666,"-8"-2"-692,6 9-1910,-1 0 0,1 0-1,0 0 1,-1 0 0,1 0 0,0-1 0,-1 1 0,1 0 0,0 0 0,-1 0 0,1 0 0,0 0 0,-1 0-1,1 0 1,0 0 0,-1 0 0,1 1 0,0-1 0,-1 0 0,1 0 0,0 0 0,-1 0 0,1 0-1,0 1 1,-1-1 0,1 0 0,0 0 0,0 0 0,-1 1 0,1-1 0,0 0 0,0 0 0,-1 1-1,1-1 1,0 0 0,0 1 0,0-1 0,0 0 0,0 0 0,-1 1 0,1 0 0,-6 11 318,-3 43 794,5-28-928,3-7-4,-1-1-1,3 29 0,1-7 46,-2 7-163,4 204 308,-2-74 8,-1-24-79,4 53 235,-4-69-383,2 24-164,0-39 26,-2-45-10,-1 52 72,1 35 53,2 61 5,-4-140-183,-2-21 36,3-40-30,-8 220-72,2-168 179,-5 37 24,-21 192-20,12-101-358,8-73 440,13-72-332,1-15 78,1 30-12,16 98-1,-13-109 189,-4-37 0,7 33 1,13 56 40,-10-47-1099,-11-66 563,-1-1-1,0 1 1,0 0 0,0 0 0,0-1 0,-1 5-1,1-6 125,0 0 0,0 0 0,0-1 0,-1 1-1,1 0 1,0 0 0,-1-1 0,1 1 0,-1 0-1,1 0 1,-1-1 0,1 1 0,-1-1 0,1 1-1,-1 0 1,0-1 0,1 1 0,-1-1 0,0 1-1,1-1 1,-1 0 0,0 1 0,0-1 0,-1 1-1,-9 0-3533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21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12 1728,'0'0'1589,"-4"8"1728,3-5-2962,-1 0-1,0 0 0,0-1 0,0 1 0,-4 3 0,-9 12 1569,14-17-1836,0 0 0,0 0 0,0 0-1,0 0 1,0 0 0,0 0-1,0-1 1,0 1 0,0 0 0,-1-1-1,1 1 1,0-1 0,0 0-1,0 1 1,-1-1 0,1 0 0,0 1-1,-1-1 1,1 0 0,0 0 0,-1 0-1,-1-1 1,2 1 4,1 0-65,0-10-132,0 9 196,0 1-15,0-3-32,-1 2-29,-1 4-74,-1 4 68,0-4 20,1 0 0,0 0 0,0 0 0,0 0-1,0 0 1,1 1 0,-1-1 0,1 0 0,-2 6 0,-6 15 24,0-9 6,-2 1-1,-18 21 1,8-10 185,15-20-171,0-1 0,-1 1 1,-9 6-1,8-6-19,1-1 0,-12 13 0,-14 16 299,32-34-43,2-3-95,9-12-113,0 0 0,22-22 0,-20 23-86,0 0 0,-1-1 0,9-15-1,-3 1-70,-2 0 0,-2-1 0,12-33 0,-17 46 71,-7 14-10,1 0 0,-1 0 0,0 0 0,0 0-1,-1 0 1,1 0 0,0 0 0,0-4 0,-1 5 91,5 14 69,8 33 58,-1-4 77,23 69 191,-4-33-2177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22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91 2912,'-1'-3'771,"0"0"0,0 0 0,0 0 0,1 0 0,-1-9 4670,11 31-4540,1-1-312,-6-10-447,0 0 0,-1 0 0,4 9 0,75 216 951,-49-133-868,13 17 359,-6-15 229,-3 22-349,-37-115-349,0-4 992,0-12-415,1-20-320,2-13-157,25-177 97,-18 103-277,-6 75-116,2 0 0,1 0 1,2 1-1,2 1 0,1-1 1,2 2-1,23-41 0,-33 67-89,2 1-1,-1 0 1,1 0-1,9-8 1,-12 13-452,0 0 1,1 0-1,-1 1 1,1 0 0,9-5-1,-13 7 433,0 1-1,0 0 0,0-1 1,0 1-1,-1 0 1,1-1-1,0 1 0,0 0 1,0 0-1,0 0 1,0 0-1,0 0 0,0 0 1,0 0-1,0 0 0,0 0 1,-1 1-1,1-1 1,0 0-1,0 1 0,0-1 1,0 0-1,0 1 1,-1-1-1,1 1 0,0-1 1,0 1-1,-1 0 1,1-1-1,0 1 0,-1 0 1,1-1-1,-1 1 1,1 0-1,-1 0 0,1-1 1,0 2-1,12 17-4215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24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1 197 1984,'0'-8'4138,"0"8"-4025,0 0 0,0-1 0,0 1-1,0-1 1,0 1 0,0 0-1,1-1 1,-1 1 0,0 0 0,0-1-1,0 1 1,1 0 0,-1-1-1,0 1 1,0 0 0,1-1 0,-1 1-1,0 0 1,0 0 0,1-1-1,-1 1 1,1 0 0,-1 0 0,0 0-1,1 0 1,-1-1 0,0 1-1,1 0 1,-1 0 0,1 0 0,-1 0-1,0 0 1,1 0 0,-1 0-1,0 0 1,1 0 0,19 2 605,-16-1-471,79 3 553,-27-1-323,-21-2-367,22 0 171,-1-3 0,82-12 0,-106 8-144,51-17 1,-58 15-89,1 1-1,1 0 0,35-3 1,-36 10-52,0 0 0,-1 1 0,31 6 1,74 21 102,-119-26-77,35 8 44,1-2-1,1-2 1,62 0 0,44-7-50,232 7 67,-59 13-84,103-17 651,-227-3-619,277 4 80,-210 2 256,-235-5-334,193-4-15,-26 2-71,-5 0 317,-81 2 396,-115 0-559,-1-1-92,-1 0 0,0 0 0,0 0 0,1 1 0,-1-1 1,0 0-1,0 1 0,0-1 0,0 0 0,1 1 0,-1-1 0,0 1 0,0 0 1,0-1-1,0 1 0,0 0 0,0-1 0,-2 1 0,-1-1-26,-14-5-197,1 0 1,0-1-1,1-1 1,-29-18-1,37 20 160,1 1 0,-1-1-1,1-1 1,0 1 0,0-1 0,1-1 0,0 1-1,1-1 1,-1 0 0,1 0 0,-3-10 0,7 16 15,0 0 0,0-1 1,0 1-1,0 0 1,1-1-1,0 1 1,-1 0-1,1-1 0,0 1 1,0-1-1,0-2 1,1 4 21,-1 0 0,0 0 0,1 0 0,-1 0 0,1 0 0,-1 0 0,1 0 0,-1 0 0,1 1 1,0-1-1,-1 0 0,1 0 0,0 1 0,-1-1 0,1 0 0,0 1 0,0-1 0,0 1 0,0-1 1,0 1-1,0-1 0,0 1 0,0 0 0,0-1 0,0 1 0,0 0 0,0 0 0,0 0 0,0 0 0,1 0 1,11-1 3,1 2 0,0 0 0,-1 0 0,1 1-1,-1 1 1,0 0 0,20 7 0,88 44 776,-116-52-711,7 4 174,0 1 0,0 0 1,0 0-1,-1 1 0,0 1 1,0 0-1,11 12 0,-20-19-194,-1 0 0,0-1 0,0 1 0,1 0 0,-1 0 0,0 0 0,0 0-1,-1 0 1,1 0 0,0 0 0,-1 0 0,1 0 0,-1 0 0,0 0 0,0 1 0,0-1 0,0 0 0,0 0 0,0 0 0,0 0-1,-1 1 1,0 3 0,-1-3 2,1 0 0,0-1-1,-1 1 1,0 0 0,0 0-1,0-1 1,0 1 0,0-1-1,0 0 1,-1 1 0,1-1-1,-1 0 1,1 0 0,-1-1-1,-4 3 1,-79 39-193,26-15-3476,56-27 2860,0 1-1,0 0 1,0 0 0,1 1-1,-1-1 1,0 1 0,1 0-1,-1 0 1,-4 6-1,-6 10-2979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29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0 153 1472,'5'-7'11137,"2"27"-10613,-6-17-143,12 58-199,-11-53-101,-1 1 0,1 0 0,-1 15 0,-1-15-24,1-1-1,0 0 1,0 0 0,2 9 0,16 61 593,-18-75-636,0 0-1,0 1 0,-1-1 1,1 1-1,0 6 999,-1-10-982,3-9 303,1-15-196,-11-80 222,1 1-851,6 91 453,0 1 1,0-1 0,-2 1 0,1 0 0,-2-1 0,-4-15 0,7 26 26,-1 0 1,1 0-1,0 1 0,-1-1 1,1 0-1,-1 0 1,1 1-1,-1-1 0,1 0 1,-1 1-1,1-1 1,-1 0-1,0 0 0,0 1-3,1 0 0,0 0 0,0 0-1,0 0 1,-1 0 0,1 0-1,0 0 1,0 0 0,0 0 0,-1 0-1,1 0 1,0 0 0,0 0-1,0 0 1,-1 0 0,1 0 0,0 0-1,0 0 1,0 0 0,0 1 0,-1-1-1,1 0 1,0 0 0,0 0-1,0 0 1,0 0 0,0 0 0,-1 1-1,1-1 1,0 0 0,0 0-1,0 0 1,0 0 0,0 1 0,-1 1-13,0-1 1,1 1 0,-1 0 0,1 0-1,0 0 1,-1 0 0,1-1 0,0 1 0,0 0-1,0 0 1,0 2 0,34 168 635,-30-145-357,-3-20-55,0 0 0,0-1 0,1 1 1,2 8-1,1-4 908,-6-26-566,-5-106-157,-1 0-655,7 113 230,1-12-275,-2 1 1,0-1 0,-5-22 0,6 136-589,17 52 1030,-16-142-543,-1 0 0,1 0-1,0 0 1,0-1 0,0 1 0,0 0 0,1-1 0,2 6 0,5 10-1772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4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12 992,'-4'-5'3266,"4"6"-3057,-1-1-1,0 0 1,1 1-1,-1-1 1,1 0-1,-1 0 1,1 0-1,-1 0 1,0 0-1,1 1 1,-1-1-1,1 0 1,-1 0-1,0-1 0,1 1 1,-2 0-1,0-6 1391,2 3-676,-2 5-309,1 4-568,-1-1 0,1 1-1,1 0 1,-1 0-1,1 0 1,0 0 0,1 9-1,-1 7-20,0 61-25,13 102 0,29 57 869,-5-30-538,3 12 46,11 72 200,-24-17 33,-21 1 156,-18-145-737,-1 34 76,13-15 7,1-144-105,0 0 1,0 0 0,5 16 0,-4-16 16,0 0 0,0 0 0,1 17 1,1 29 476,-4-56-474,0 0-1,0 1 1,0-1 0,0 0 0,0 0 0,0 0-1,0 0 1,0 1 0,0-1 0,0 0 0,0 0-1,0 0 1,0 1 0,0-1 0,0 0 0,0 0-1,0 0 1,0 0 0,0 1 0,0-1 0,0 0-1,0 0 1,0 0 0,0 1 0,0-1 0,0 0-1,0 0 1,1 0 0,-1 0 0,0 1-1,0-1 1,0 0 0,0 0 0,0 0 0,1 0-1,-1 0 1,0 0 0,0 0 0,0 1 0,0-1-1,1 0 1,-1-1-17,0 1 0,0-1-1,0 1 1,0 0 0,0-1-1,0 1 1,0-1 0,0 1-1,0-1 1,0 1 0,0 0 0,0-1-1,-1 1 1,1-1 0,0 1-1,0 0 1,0-1 0,-1 1-1,1 0 1,0-1 0,-1 0-1,-4-5-50,-1-1 0,0 1 0,0 0 0,-1 1-1,1 0 1,-1 0 0,-1 0 0,1 0-1,0 1 1,-1 1 0,0-1 0,0 1-1,0 1 1,-16-4 0,20 6-19,0 0 0,1 1-1,-1-1 1,0 1 0,1 0 0,-1 0 0,0 0 0,1 0 0,0 1 0,-1-1 0,1 1-1,0 0 1,0 0 0,0 0 0,0 1 0,0-1 0,-3 4 0,-2 2-83,1 0 0,-1 1 0,1 0 0,-7 14 0,9-14 80,1 1 0,0-1 0,0 1 0,1 0 0,1 0 0,-1 0 0,2 1 0,-1-1 0,1 18 0,2-10 136,0 1 1,0-1 0,2 0 0,8 29-1,-9-39-11,0 0-1,1-1 1,0 0 0,1 1-1,0-1 1,0 0-1,0-1 1,1 1 0,0-1-1,0 0 1,7 7 0,-8-10-14,0 0 1,1 0 0,-1 0-1,1 0 1,0-1 0,-1 0-1,1 0 1,0 0 0,1 0 0,-1-1-1,0 0 1,0 0 0,0-1-1,1 1 1,-1-1 0,0 0-1,10-1 1,-5-1 29,0-1 0,-1 1 0,1-2 0,0 1 0,-1-1 0,0-1 0,0 0 0,0 0 0,9-8 0,2-2 155,-1-1-1,26-29 0,-38 38-165,-1-1 0,0 1 0,0-2 0,0 1 0,-1-1 0,0 0 0,-1 0 0,5-14 0,-8 18-43,1 1 0,-1-1 0,-1 0 0,1 0 0,-1 0 1,0 0-1,0 0 0,0 0 0,-1 0 0,1 0 0,-1 0 1,-1 0-1,1 1 0,-1-1 0,1 0 0,-1 1 0,-1-1 1,-3-6-1,2 5-57,0 1 0,-1 0 0,1 0 0,-1 0 0,0 0 0,-1 1 0,1-1 0,-1 1 0,0 1 1,-10-6-1,7 5-35,0 1 0,-1 0 0,1 0 0,-1 1 0,0 0 0,-19-1 0,16 2-32,0 2 0,0-1 1,1 2-1,-1 0 1,0 0-1,1 1 0,0 0 1,0 2-1,0-1 0,0 1 1,1 1-1,-13 7 1,16-7-413,1 0 0,-1 0 0,1 0 0,0 1 0,0 0 0,1 1 0,-7 9 0,-10 28-4352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48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19 736,'-4'-3'12480,"4"3"-12456,0-1 1,0 1-1,0 0 1,0-1 0,1 1-1,-1-1 1,0 1 0,1 0-1,-1-1 1,0 1-1,0 0 1,1 0 0,-1-1-1,1 1 1,-1 0-1,0 0 1,1-1 0,-1 1-1,0 0 1,1 0 0,-1 0-1,1 0 1,-1 0-1,1-1 1,16-7-176,-16 8 189,-1 0 1,1 0-1,-1 0 1,1 1-1,-1-1 1,1 0 0,-1 0-1,1 0 1,-1 1-1,0-1 1,1 0-1,-1 0 1,1 1 0,-1-1-1,0 0 1,1 1-1,-1-1 1,0 1-1,1-1 1,-1 0 0,0 1-1,0-1 1,0 1-1,1-1 1,-1 1-1,0-1 1,0 1 0,0-1-1,0 1 1,6 16-66,-4-11 33,-1-1-1,-1 1 1,1 0-1,-1-1 1,-1 11 0,1 11-2,20 363 833,-17-44-520,-5-184-90,-3 171 23,-3-116-282,8-157 64,-1 2-16,10 96 1,2-43 141,-10-99-119,3 33 73,6 79-288,16 69 426,-11-136-250,-15-55-4,2 8 89,-1 1 0,-1-1 0,0 1 1,-3 17-1,2-29-75,0 0 1,0 0-1,0 1 1,0-1-1,0-1 1,-3 6-1,-1 1 34,-3 11 713,4-21-684,0 0-1,0 1 1,0-1-1,0 0 0,1-1 1,-1 1-1,1-1 0,-6-2 1,-13-6-101,15 8-45,1 1 0,-1 0 0,1 0 0,-1 0-1,0 1 1,1 0 0,-1 1 0,0-1 0,1 1 0,-1 0-1,1 1 1,-1 0 0,-11 4 0,9-2 7,0 1-1,0 0 1,0 0 0,1 1-1,0 0 1,0 0 0,0 1-1,-10 12 1,14-14 63,0 0 0,1 1-1,-1 0 1,1-1 0,1 2 0,-1-1-1,1 0 1,0 0 0,0 1 0,1-1-1,0 1 1,0-1 0,1 1 0,-1-1-1,1 1 1,1 0 0,1 8 0,-1-5 60,1 1 0,1 0 0,0-1 0,0 0 0,1 0 0,1 0 0,-1 0 0,2 0 0,10 15 0,-13-22-16,-1 0 0,1 1-1,0-1 1,0 0 0,0-1 0,1 1-1,-1-1 1,1 1 0,-1-1-1,1 0 1,0 0 0,-1-1 0,1 1-1,0-1 1,5 1 0,-5-1-8,-1-1 1,0 0 0,0 0-1,1 0 1,-1 0-1,0-1 1,0 0-1,0 1 1,1-1-1,-1 0 1,0 0-1,0-1 1,0 1-1,0-1 1,-1 1 0,1-1-1,0 0 1,-1 0-1,5-5 1,3-3 98,-1-2 1,0 1-1,-1-1 0,8-14 1,-2 1-17,-6 12-57,0 0 0,-1-1 0,0 0 0,-2 0-1,9-30 1,-13 40-57,0-1 1,0 0-1,0 1 0,-1-1 0,0 0 0,0 1 1,0-1-1,0 0 0,-1 1 0,0-1 0,0 0 0,0 1 1,-1-1-1,1 1 0,-1 0 0,0-1 0,0 1 1,-1 0-1,1 0 0,-1 0 0,0 1 0,0-1 1,-5-4-1,4 5-48,0 0 1,0 1-1,0 0 1,0 0 0,0 0-1,0 0 1,-1 1-1,1 0 1,-1 0-1,1 0 1,-1 0 0,0 1-1,-7 0 1,-1 0-46,0 1 1,0 0 0,-19 5-1,-47 15-1950,65-16-200,-22 11 1,18-4-576,5 3-2485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59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0 409 2496,'2'3'4141,"-2"-3"-4072,11-1 1655,-9 0-1629,0 1 0,0-1 0,0 0 0,0 0 0,0 0 1,-1 0-1,1 0 0,0 0 0,3-2 0,8-16 176,-1-1 0,18-36 0,-23 42-311,109-200 1262,-111 205-1097,22-31 345,-25 37-492,0 1 0,0-1 0,1 1 0,-1 0 0,0 0 0,1 0 0,0 0 0,-1 0-1,1 0 1,0 1 0,6-3 0,-9 4 16,1 0-1,0 0 1,0 0-1,-1 0 1,1 0-1,0 0 0,0 0 1,-1 0-1,1 1 1,0-1-1,-1 0 1,1 1-1,0-1 1,-1 0-1,1 1 0,0-1 1,-1 0-1,1 1 1,-1-1-1,1 1 1,-1 0-1,1-1 1,-1 1-1,1-1 1,-1 1-1,1 0 0,-1-1 1,0 1-1,1 0 1,8 22 30,-9-22-28,4 15 58,-1 0 0,-1 0-1,-1 1 1,0-1 0,-2 23-1,0-6 25,-5 63 243,5-80-119,0 1 795,4-34-81,3-10-909,1 2-150,-1 0 36,1 0 0,1 0 0,24-47 0,-32 72 76,0-1 0,1 0 0,-1 0 0,1 0 0,-1 1-1,1-1 1,-1 0 0,1 0 0,0 1 0,-1-1 0,1 0 0,0 1 0,-1-1-1,1 1 1,0-1 0,0 1 0,-1-1 0,1 1 0,0 0 0,0-1-1,1 1 1,-1 0 10,-1 0 0,1 0 0,0 1 0,-1-1 1,1 0-1,0 0 0,-1 1 0,1-1 0,-1 1 0,1-1 0,-1 0 0,1 1 0,-1-1 0,1 1 0,-1-1 0,1 1 0,-1 0 0,0-1 0,1 1 0,-1-1 0,1 2 0,1 3-33,0 0 0,0 1-1,-1-1 1,0 0 0,2 11-1,-2 63 12,-2-45 102,-4-5 1036,4-26-485,3-9-218,-1 2-350,25-64 70,-23 58-204,1 0-1,0 1 1,1-1 0,0 1 0,1 0-1,-1 1 1,2-1 0,-1 1 0,9-8-1,-14 16 73,-1-1-1,1 1 1,-1 0-1,1-1 0,-1 1 1,1 0-1,-1 0 1,1-1-1,-1 1 0,1 0 1,-1 0-1,1 0 1,0 0-1,-1 0 1,1 0-1,-1 0 0,1 0 1,-1 0-1,1 0 1,0 0-1,-1 0 1,1 0-1,-1 0 0,1 0 1,-1 1-1,1-1 1,-1 0-1,1 0 1,-1 1-1,1-1 0,-1 0 1,1 1-1,-1-1 1,1 0-1,-1 1 1,0-1-1,1 1 0,-1-1 1,1 1-1,13 22-308,4 23 223,-15-35 169,1 0 0,0 0-1,1-1 1,0 1 0,1-1 0,0 0-1,1-1 1,8 11 0,-6-11 46,1 0 0,0 0-1,0-1 1,1 0 0,17 9 0,-23-15-63,0 0 1,-1 0-1,1 0 0,0-1 1,0 0-1,0 0 1,0 0-1,0 0 0,0-1 1,0 0-1,0 0 1,1 0-1,-1-1 0,0 1 1,0-1-1,0-1 1,5-1-1,-1-1 9,0 0 0,0 0-1,0-1 1,-1 0 0,0-1 0,0 0 0,-1 0-1,1-1 1,-1 0 0,-1 0 0,1-1 0,-1 1 0,0-1-1,-1-1 1,0 1 0,-1-1 0,1 0 0,-2 0 0,1 0-1,-1 0 1,-1-1 0,1 1 0,-2-1 0,2-11 0,-2 7-68,0 4-23,0 0 1,-1-14-1,0 22 18,0 0-1,0 1 0,0-1 1,0 1-1,0-1 0,-1 1 0,1-1 1,-1 1-1,1-1 0,-1 1 1,0-1-1,1 1 0,-1 0 1,0-1-1,0 1 0,0 0 0,0 0 1,0-1-1,0 1 0,0 0 1,-1 0-1,-1-1 0,2 2 0,0 0-1,0-1 0,1 1 1,-1 0-1,0 0 1,0 0-1,0 0 0,0 0 1,0 0-1,0 1 1,0-1-1,0 0 0,1 0 1,-1 1-1,0-1 1,0 0-1,0 1 1,0-1-1,1 1 0,-1-1 1,0 1-1,0-1 1,1 1-1,-1 0 0,0-1 1,1 1-1,-2 1 1,-15 24-425,15-23 391,-5 9 32,2 1 0,-1-1 1,1 1-1,1 0 0,1 0 0,0 0 0,0 1 1,1-1-1,0 16 0,2-23 54,1-1 1,-1 1-1,1 0 0,1-1 1,-1 1-1,1-1 0,0 1 1,0-1-1,0 1 0,1-1 1,0 0-1,0 0 1,0-1-1,0 1 0,9 8 1,-9-10-7,0-1 0,0 1 1,1 0-1,-1-1 0,1 0 1,-1 1-1,1-1 0,0-1 1,0 1-1,0-1 0,0 1 1,0-1-1,1 0 0,-1-1 1,0 1-1,0-1 0,1 0 1,-1 0-1,0 0 1,1 0-1,-1-1 0,5-1 1,0-1 37,1 0 0,-1-1 0,0-1 0,0 1 0,-1-1 0,0-1 1,0 0-1,13-11 0,3-6 90,25-31 0,-8-3 164,-17 21-196,-15 23 18,-8 12-131,-1 0-1,1 1 1,-1-1-1,0 1 0,1-1 1,-1 1-1,0-1 1,1 0-1,-1 1 0,0-1 1,0 0-1,0 1 1,0-1-1,0 0 1,0 1-1,1-1 0,-2 0 1,1-1-1,0 2-7,-1 0 0,0 1 0,1-1-1,-1 0 1,0 0 0,1 0 0,-1 1 0,0-1 0,1 0-1,-1 1 1,0-1 0,1 0 0,-1 1 0,1-1-1,-1 1 1,1-1 0,-1 1 0,1-1 0,-1 1 0,1-1-1,-1 2 1,-12 13 5,13-15-6,-14 19-9,0 1 0,1 0 0,1 1 0,1 0 0,-11 31 0,17-39-6,2-5 19,0 1-1,0 0 0,1 0 0,0 0 1,0 0-1,1 13 0,0-22 5,1 1 0,0-1 0,0 1 1,0-1-1,0 1 0,0-1 0,0 1 0,0-1 0,0 1 0,1-1 0,-1 1 0,0-1 1,0 0-1,0 1 0,0-1 0,1 1 0,-1-1 0,0 1 0,0-1 0,1 0 0,-1 1 1,0-1-1,1 0 0,-1 1 0,0-1 0,1 1 0,0-1 0,-1 0 0,1 0 0,-1 0 0,1 0 0,-1 0 0,1-1 0,-1 1 0,1 0 0,0 0 0,-1 0 0,1 0 0,-1-1 0,1 1 0,-1 0 0,1-1 0,-1 1 0,0 0 0,1-1 0,2-1 50,-1-1-1,1 1 1,-1-1-1,0 1 1,0-1-1,3-6 1,-2 3-6,13-27 179,18-60 0,-26 70-893,5 41 15,1 6 630,-9-16 7,-1-1 1,1 1-1,0-1 1,0 0-1,1-1 0,0 1 1,10 8-1,-7-8 52,0-1 0,1 0-1,0-1 1,-1 0 0,2 0 0,16 5 0,-22-9-30,0 1 1,0-2 0,-1 1 0,1 0 0,0-1 0,0 0 0,0 0 0,0 0 0,-1-1-1,1 1 1,0-1 0,0 0 0,-1-1 0,1 1 0,-1-1 0,1 0 0,6-4-1,-3 1 35,-1-1-1,1-1 0,-1 0 0,0 0 1,-1 0-1,1-1 0,-1 0 1,-1 0-1,0 0 0,0-1 0,5-13 1,-2 2-62,-1-1 1,0 0 0,-2 0 0,3-24 0,-7 31 133,0-25 0,-2 19-323,0 11-276,-1 13 275,-2 17 55,3-1 102,1 0-1,2-1 0,3 24 1,2 19 50,-5-43-4,0 0 0,6 18 0,-4-21 28,-1 0 1,0 0 0,0 19-1,-3-30 7,0-2-25,0 0 0,0 0 0,0 0 0,-1 0 0,1-1 0,-1 1 0,0 4-1,0-6 3,1 0-1,-1-1 0,0 1 1,1 0-1,-1 0 0,1-1 1,-1 1-1,0 0 0,0-1 1,1 1-1,-1-1 0,0 1 1,0-1-1,0 0 0,0 1 1,1-1-1,-1 0 0,0 1 1,0-1-1,0 0 0,0 0 1,0 0-1,0 0 0,0 0 0,0 0 1,-1 0-1,-5-1 64,1 1 0,-1-1 0,1 0 0,-1-1 0,1 0 0,-1 0 0,-7-4 1,-43-24-139,36 17-209,16 10-100,12 4 197,21 6 108,-16-3 2,0-1 98,1 0 0,-1-1-1,0 0 1,1-1-1,-1-1 1,1 0-1,-1 0 1,1-1-1,-1-1 1,16-4-1,-24 4-17,0 0 0,0 0-1,0 0 1,-1-1 0,1 1 0,0-1-1,-1 0 1,0 0 0,0 0-1,0-1 1,0 1 0,-1-1 0,4-4-1,-1-1 32,0-1 0,0 0 0,-1 1-1,5-17 1,15-71 142,3-15-395,-28 126-34,1 0 0,1 15 0,0 5 173,-1-6 67,-1 12 56,7 54 1,-5-93-34,-1 1 0,0-1 0,0 1 0,0 0 0,1-1 0,-1 1 0,1-1 0,-1 1 0,1-1 1,0 1-1,0-1 0,-1 1 0,1-1 0,0 0 0,0 0 0,0 1 0,1-1 0,-1 0 0,0 0 0,0 0 0,1 0 0,-1 0 0,0 0 1,1 0-1,-1-1 0,1 1 0,1 0 0,-1-1 10,0 0 0,0 0 1,0 0-1,0 0 0,1 0 1,-1-1-1,0 1 0,0-1 1,0 1-1,0-1 0,0 0 1,0 0-1,-1 1 0,1-2 1,0 1-1,0 0 0,-1 0 1,1 0-1,0-1 0,1-2 1,5-4-12,-1 0 0,-1-1-1,1 0 1,-1 0 0,-1 0 0,8-19 0,18-64 47,-16 42-65,-9 27-350,-6 20-63,-1 14 215,-2 15 143,1 0 0,2 33 0,1-49 57,0 1-1,1 0 1,-1-1-1,2 1 0,0-1 1,0 0-1,1 0 1,7 14-1,-10-21 18,1-1-1,0 1 1,0 0 0,0-1-1,0 1 1,0-1-1,1 0 1,-1 1 0,1-1-1,-1 0 1,1-1 0,0 1-1,0 0 1,0-1-1,0 0 1,0 1 0,0-1-1,0 0 1,4 0 0,-2 0 18,-1-1 0,0 0 1,0 0-1,1-1 0,-1 1 1,0-1-1,0 0 0,0 0 1,0-1-1,0 1 0,0-1 1,0 1-1,0-1 0,3-3 1,2-1 14,-2 0 1,1 0 0,-1-1-1,0 0 1,0 0 0,-1-1 0,8-12-1,34-63-226,-35 57 61,-9 17 41,-4 8 39,1 0-1,-1 0 1,1-1-1,-1 1 1,1 0-1,-1 0 1,1 0-1,0 0 1,0 0-1,0 0 1,1-1-1,-2 2 24,0 0-1,0 0 0,1 0 0,-1 1 1,0-1-1,0 0 0,1 0 0,-1 0 1,0 0-1,0 0 0,0 1 0,0-1 1,1 0-1,-1 0 0,0 0 0,0 1 1,0-1-1,0 0 0,0 0 0,0 1 1,1-1-1,-1 0 0,0 0 0,0 1 1,0-1-1,0 0 0,0 0 0,0 1 1,0-1-1,0 0 0,1 10-18,0-2 2,-1-1 0,2 1 1,-1-1-1,1 1 0,0-1 0,0 0 1,6 13-1,-2-8 101,1 1 0,1-1 0,9 12 0,-15-21-74,0 0-1,0-1 1,0 1-1,1-1 1,-1 0-1,1 1 1,0-1-1,0-1 1,0 1-1,-1 0 1,2-1 0,3 2-1,-5-2 17,0-1 0,0 1 0,0-1-1,0 0 1,0 0 0,0 0 0,0 0 0,0 0 0,1 0 0,-1-1-1,0 1 1,0-1 0,0 0 0,0 1 0,0-1 0,0 0 0,-1 0 0,1 0-1,0 0 1,2-2 0,0 0 8,0-1-1,0 1 0,-1-1 1,1 0-1,-1 0 1,0 0-1,0 0 0,0-1 1,-1 1-1,1-1 1,-1 1-1,0-1 0,0 0 1,-1 0-1,0 0 1,0 0-1,1-9 0,-1 2-34,-1 0-1,-1-1 0,0 1 1,-1 0-1,0 0 0,-5-16 0,7 26 1,-1 0-1,1 0 0,-1 0 0,0 0 0,0 1 0,0-1 0,0 0 0,0 0 1,-3-2-1,4 3 2,-1 1 0,1 0 0,-1-1 0,1 1 0,-1 0 0,1 0 1,-1 0-1,1-1 0,-1 1 0,1 0 0,-1 0 0,1 0 0,-1 0 0,1 0 1,-1 0-1,1 0 0,-1 0 0,1 0 0,-1 0 0,1 0 0,-1 0 0,1 0 1,-1 1-1,1-1 0,-1 0 0,1 0 0,0 0 0,-1 1 0,1-1 0,-1 0 0,1 1 1,-1-1-1,1 0 0,0 1 0,-1-1 0,1 0 0,0 1 0,-1-1 0,1 1 1,0-1-1,0 1 0,-1-1 0,1 0 0,0 2 0,-3 3-17,1 0-1,-1 0 0,1 0 1,1 1-1,-1-1 0,1 1 1,0-1-1,-1 10 1,1-1 148,1 1 0,1 16 0,-1-26-72,1 0 1,0-1 0,0 1-1,0 0 1,0-1-1,1 1 1,0 0 0,0-1-1,0 0 1,0 0-1,1 1 1,-1-1 0,1-1-1,0 1 1,0 0 0,1-1-1,-1 1 1,1-1-1,0 0 1,-1 0 0,2-1-1,-1 1 1,0-1-1,0 0 1,1 0 0,-1 0-1,1-1 1,-1 1 0,1-1-1,7 1 1,3 0 37,-1-1 1,0 0 0,1-1 0,-1 0 0,1-1-1,15-3 1,26-11-1867,0-6-4413,-55 20 6012,0 1-1,0 0 0,0-1 1,-1 1-1,1 0 0,0-1 1,0 0-1,0 1 0,0-1 1,-1 1-1,1-1 0,0 0 1,-1 1-1,1-1 0,0 0 1,-1 0-1,1 0 0,-1 1 1,1-2-1,0-2-544,-1 0 0,0 0 0,0 0 0,0 1 0,-1-1 0,0-4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16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 1984,'0'-1'13584,"1"3"-13459,-1 0 0,1 0 1,0 0-1,0 0 0,0 0 1,0 0-1,1 0 0,-1-1 1,3 3-1,21 25-3,-7-9-132,-2 0 115,-2 0 1,25 44 0,13 49 230,-37-76-182,2-1 0,1-1 0,44 63 0,-52-86-84,-2 1 0,1 1 0,-2-1 0,1 1 1,-2 0-1,7 21 0,-12-31-18,-1-3-44,0-1 0,0 1 0,0 0 0,0-1 0,0 1-1,1-1 1,-1 1 0,0-1 0,0 1 0,1 0 0,-1-1 0,0 1 0,1-1 0,-1 1 0,1-1 0,-1 0 0,1 1 0,-1-1 0,3 2 1069,-3-16-800,0 9-233,1 0 1,0 0-1,0 0 0,2-7 0,0 1-9,31-153-19,-3 55-72,52-117 0,-76 207-195,14-22-1,-17 34-797,0 1 0,1-1 0,6-6 1,1 4-968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3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44 114 1664,'0'-1'78,"-1"0"0,1 0-1,0 0 1,-1-1 0,1 1 0,0 0-1,0 0 1,0 0 0,0 0 0,0 0-1,0 0 1,0 0 0,0-1 0,1 1 0,-1 0-1,0 0 1,1 0 0,-1 0 0,1 0-1,-1 0 1,1 0 0,-1 0 0,2-1 0,0-7 2172,-3 14-869,-13 207 941,10-177-2137,-16 260 684,19-267-745,2-19 49,-1 1 0,-1 0 0,-3 15 0,2-20 87,0-6-66,1-12-34,17-186 36,-1 41-110,-11 97-66,0 10 18,-4-56 0,-2 78-24,-4-48-193,5 61 166,3 21-39,6 24 96,3 12 252,20 53 0,-18-62-182,112 258 1302,-108-250-1573,-9-20 606,15 27 1,-22-46-93,-2-21-3386,-4-13-1899,3 14 928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1.1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17 4224,'-26'-17'11909,"36"17"-10917,-4 1-934,0 0 1,0 1-1,0-1 1,-1 1-1,1 0 0,10 6 1,2-1 1,6 5-90,1 2-1,-2 0 1,39 31 0,-60-44 28,25 21-67,-1 2-1,29 32 0,41 59 269,-67-78-57,62 82 686,-91-118-829,2 1 20,0 0 1,-1 1 0,1 0-1,-1-1 1,1 1-1,-1 0 1,0-1 0,1 7-1,-2-8 1,0 1-1,0 0 1,-1 0 0,1-1-1,-1 1 1,1 0 0,-1-1-1,1 1 1,-1 0-1,0-1 1,0 1 0,0-1-1,0 1 1,0-1 0,0 0-1,0 0 1,-3 3-1,-2 2-11,-1-1 0,1 1 0,-1-1-1,0 0 1,-15 7 0,-44 16 108,8-4-135,29-9 37,1 1 0,1 1-1,0 2 1,1 1-1,1 0 1,1 2 0,1 1-1,1 1 1,-30 43-1,31-37-446,-21 42-1,34-56-1184,1 1 0,-8 24 0,9-9-3836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4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4 3072,'-3'-1'334,"2"1"-301,1 0 1,0-1-1,0 1 0,0 0 0,-1 0 0,1 0 0,0-1 0,0 1 1,-1 0-1,1 0 0,0 0 0,0 0 0,-1 0 0,1 0 1,0 0-1,-1-1 0,1 1 0,0 0 0,0 0 0,-1 0 0,1 0 1,0 0-1,-1 0 0,1 0 0,0 0 0,-1 1 0,1-1 1,0 0-1,0 0 0,-1 0 0,1 0 0,0 0 0,-3 3 1323,14-2-235,-1-1 0,17 4 0,41 16-242,-23-7-257,-22-8-924,-1-3-4202,-10-2 1246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4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 3648,'1'2'154,"0"-1"0,-1 1 0,1 0 0,0-1 0,0 1 0,0-1 0,0 1 1,0-1-1,0 0 0,0 0 0,0 1 0,1-1 0,1 1 0,3 4 467,8 11 364,-1-1 0,22 37 0,15 42 207,-46-87-1120,9 17 151,2 7 147,2-1 0,29 42 0,-45-71-297,1 0-1,0 0 0,-1 0 1,1 0-1,0-1 1,0 1-1,0-1 0,0 1 1,4 1-1,-6-3-48,1 0-1,-1 0 1,1 0 0,-1 0-1,0 0 1,1 1 0,-1-1-1,1 0 1,-1 0 0,0 0-1,1 0 1,-1 0 0,1 0 0,-1-1-1,0 1 1,1 0 0,-1 0-1,1 0 1,-1 0 0,0 0-1,1 0 1,-1-1 0,1 1-1,-1-1 5,1 1 0,-1-1 0,1 0 0,-1 1 0,0-1-1,1 0 1,-1 0 0,0 1 0,0-1 0,0 0 0,1 0-1,-1 1 1,0-1 0,0 0 0,0 0 0,0-1 0,-1-97 870,6-156-1332,-4 243 471,1 0 0,4-15 0,-5 24-280,-1-1 0,2 1 0,-1 0 0,0-1 1,1 1-1,-1 0 0,1 0 0,0 0 0,0 0 1,0 0-1,1 1 0,3-5 0,2 4-1746,2 2-1712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5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23 162 4064,'2'-3'167,"0"1"0,0 0 0,0 0-1,0-1 1,0 1 0,0 1 0,0-1 0,1 0 0,-1 1 0,0-1 0,1 1-1,0-1 1,-1 1 0,1 0 0,4-1 0,9-4 608,1-3 274,23-14 0,-35 20-954,0-1 1,0 1 0,0-1 0,-1-1 0,1 1 0,-1 0-1,0-1 1,5-8 0,-8 12-67,-1 0-1,1 0 1,-1-1-1,1 1 1,-1 0-1,0 0 1,1 0 0,-1-1-1,0 1 1,0 0-1,0 0 1,0 0-1,0-1 1,0 1 0,0 0-1,0 0 1,0-1-1,-1 1 1,1 0-1,0 0 1,-1 0-1,1 0 1,-1-1 0,0 1-1,1 0 1,-1 0-1,0 0 1,1 0-1,-1 0 1,0 1 0,0-1-1,0 0 1,0 0-1,0 0 1,-1 0-1,-1-1-24,1 1 1,0 0-1,-1 0 0,1 0 0,-1 0 0,1 0 0,-1 1 0,1-1 0,-1 1 0,0 0 0,1-1 0,-1 1 0,1 0 0,-1 1 0,-5 0 0,2 1-12,0 0 1,0 1-1,0-1 0,1 2 0,-1-1 0,1 0 0,-1 1 0,1 0 0,0 1 1,1-1-1,-1 1 0,1 0 0,0 0 0,0 0 0,0 0 0,1 1 0,0-1 0,-5 12 1,2-1 238,0 0 1,1 0 0,1 0-1,1 1 1,0 0 0,0 17-1,2-25-99,1 0 0,0 0 1,0 0-1,1 0 0,1 0 0,3 14 0,-5-20-76,1 0 1,1 0-1,-1-1 1,0 1-1,1 0 1,-1-1-1,1 1 1,0-1-1,0 1 1,0-1-1,0 0 1,0 0-1,0 0 1,1 0-1,-1 0 1,1 0-1,-1-1 1,1 1-1,0-1 1,-1 0-1,1 0 1,4 1-1,0 0 23,0-1 0,1 0 0,-1-1 0,0 0-1,0 0 1,1-1 0,-1 1 0,11-4 0,6-2 70,25-11 1,-43 15-129,22-10-628,0-1 0,-2-1 1,30-20-1,-16 8-966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6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1 116 3808,'0'0'65,"0"-1"0,0 1-1,0 0 1,0 0 0,0 0 0,0 0 0,0-1 0,-1 1 0,1 0 0,1 0-1,-1 0 1,0-1 0,0 1 0,1-2 1038,-1 2-1038,1 0-1,-1-1 1,0 1 0,0 0 0,0 0 0,0 0 0,1 0 0,-1 0-1,0 0 1,0 0 0,0 0 0,0 0 0,1 0 0,8 6 1007,8 14-434,-5-2-186,-1 1 0,-1 1 1,14 39-1,-2-3-101,3-9 186,1-1 0,48 61 1,-68-97-326,-5-10-189,-1 0 1,0 0-1,1 0 1,-1 0-1,0 0 0,1 0 1,-1 0-1,0 0 1,1 0-1,-1 0 1,0 0-1,1 0 0,-1 0 1,0 0-1,1 0 1,-1 0-1,0 0 1,1 0-1,-1 0 0,0 0 1,0 0-1,1-1 1,-1 1-1,0 0 1,1 0-1,-1 0 0,0-1 1,0 1-1,1 0 1,-1 0-1,0-1 1,1 1 15,0-2 3,0 1-1,0-1 0,0 1 1,-1-1-1,1 1 1,0-1-1,0 0 0,-1 0 1,1 1-1,-1-1 1,0 0-1,1 0 0,-1-2 1,0-28 128,-1 19-104,1-54 121,-2 12-203,3-1 0,10-70 0,-9 114-11,1 1 0,0-1 1,1 1-1,0-1 0,0 1 0,7-12 0,-9 20-152,0-1-1,0 1 0,1 0 1,-1 0-1,1 0 0,-1 0 1,1 1-1,0-1 0,0 1 1,0-1-1,0 1 0,1 0 1,-1 0-1,0 1 0,1-1 1,0 1-1,-1 0 0,1-1 1,0 2-1,-1-1 0,1 0 1,7 0-1,14 5-3393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6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0 4576,'-8'11'515,"0"1"0,0-1 0,1 1 0,1 0 0,0 1 0,1-1 0,-7 27 0,-1-2 986,9-27-1334,2 0 0,-1 0 0,1 0 1,0 0-1,0 12 0,2-17-139,0 0 1,0-1 0,0 1-1,1 0 1,-1-1-1,1 1 1,1-1-1,-1 1 1,0-1-1,1 1 1,0-1 0,0 0-1,4 7 1,-5-10 2,0 0 1,0 1 0,0-1 0,1 0 0,-1 0 0,0 0-1,0 0 1,1 0 0,-1 0 0,0-1 0,1 1 0,-1 0-1,1 0 1,-1-1 0,1 1 0,-1-1 0,1 0 0,-1 1-1,1-1 1,-1 0 0,1 0 0,0 0 0,-1 0 0,1 0-1,-1 0 1,1-1 0,0 1 0,-1 0 0,1-1-1,-1 1 1,2-2 0,0 1 38,0-1 0,-1 1 0,0-1 0,1 0 0,-1 1 0,0-1 0,0 0 0,0 0 0,0-1 0,0 1 0,-1 0 0,1-1 0,0 1 0,-1-1 0,0 1 0,2-5 0,0-8 54,0-1 0,-1 1 0,-1-1 1,-1 1-1,0-1 0,-1 1 0,0 0 1,-1-1-1,-7-25 0,7 36-143,1 0 0,-1 0-1,0 0 1,0 0 0,0 0 0,0 1-1,-1-1 1,0 1 0,0-1-1,0 1 1,-1 0 0,-6-6 0,10 10 2,-1 0 0,1-1 0,-1 1 0,0 0 0,1-1 0,-1 1 0,0 0 0,1 0 0,-1 0 0,0-1 0,1 1 0,-1 0 0,0 0 0,1 0 0,-1 0 0,0 0 0,1 0 0,-1 1 0,0-1 0,1 0 0,-1 0 0,0 0 0,1 1 0,-1-1 0,0 0 0,1 0 1,-2 2-1,1-1-62,0 0 1,0 0 0,0 0 0,0 0-1,0 1 1,0-1 0,0 0 0,0 1-1,1-1 1,-1 0 0,1 1 0,-1 1-1,0-1-133,1-1-1,-1 1 0,1-1 0,0 1 0,0-1 0,0 1 0,0-1 0,0 1 0,0 0 0,0-1 0,1 3 0,-1-3 59,1-1 0,-1 1 0,0-1 0,0 1-1,1-1 1,-1 1 0,0-1 0,0 1 0,1-1-1,-1 0 1,1 1 0,-1-1 0,0 0 0,1 1-1,-1-1 1,1 0 0,-1 1 0,1-1 0,-1 0-1,1 0 1,-1 0 0,1 1 0,-1-1 0,1 0-1,-1 0 1,1 0 0,-1 0 0,1 0 0,-1 0-1,1 0 1,-1 0 0,2 0 0,10-3-2918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6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3072,'3'22'2928,"7"235"2592,-2-21-3831,-3-43-1309,-3-75-95,3 23 694,-5-139-1053,0-1 1,0 1-1,1-1 0,-1 1 1,0 0-1,1-1 1,-1 1-1,1-1 0,-1 1 1,1-1-1,0 1 1,1 1-1,-2-3-35,1 0 1,0 1-1,-1-1 0,1 0 1,-1 0-1,1 1 0,0-1 1,-1 0-1,1 0 1,0 0-1,-1 0 0,1 0 1,0 0-1,-1 0 0,1 0 1,0 0-1,-1 0 1,1 0-1,0 0 0,-1 0 1,1-1-1,-1 1 0,1 0 1,0 0-1,-1-1 0,1 1 1,-1 0-1,1-1 1,-1 1-1,1-1 0,-1 1 1,1-1-1,0 0 0,4-4-602,0 0 0,-1 0 1,1 0-1,-1-1 0,0 0 0,-1 0 0,1 0 0,-1 0 0,-1-1 0,4-9 0,-5 13 649,17-43-1458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7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3328,'5'29'3205,"4"2"-2292,-2 1-1,-1 0 1,4 52 0,-8 101 797,-1-36-1103,2-92-407,1 33 187,-2-36 107,1-4-2839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8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77 4640,'-2'-1'157,"1"0"0,0 0 1,-1-1-1,1 1 0,0-1 1,0 1-1,0-1 0,0 1 1,0-1-1,-1-2 0,2 4-107,0-1 0,0 0 0,0 1 0,0-1 0,0 0-1,0 1 1,0-1 0,1 0 0,-1 1 0,0-1 0,0 0 0,0 1-1,1-1 1,-1 1 0,0-1 0,1 1 0,-1-1 0,1 1 0,-1-1-1,1 1 1,-1-1 0,1 1 0,-1-1 0,1 1 0,-1 0 0,1-1-1,-1 1 1,1 0 0,0-1 0,-1 1 0,1 0 0,-1 0 0,1 0-1,0 0 1,0-1 0,34-12 1574,-15 5-1019,24-6 1,-36 12-595,-1 0 0,1 1 0,0 0 0,0 1 0,0 0 0,14 1 0,-1 3-124,-1 1 1,1 2-1,-1 0 0,-1 0 0,1 2 1,20 13-1,54 22-1194,-73-40 1579,-20-4-107,-2 3-132,0 0 0,0-1 0,0 1 0,-1-1 0,1 1 0,-1-1 0,0 1 0,1-1 0,-1 0 0,0 0-1,0 0 1,-4 3 0,-1 2 3,-16 20 562,1 2-1,2 0 0,-18 34 1,38-63-592,-4 8 125,0 0 0,0-1 0,-2 10 1,6-16-113,-1 0 1,1 0-1,0 0 1,0 0-1,-1 0 1,1 0 0,0 0-1,0 0 1,0 0-1,0 0 1,0 1 0,1-1-1,-1 0 1,0 0-1,1 1 1,-1-1 0,1-1 1,-1 0-1,1 1 1,-1-1 0,1 1-1,-1-1 1,1 0-1,0 1 1,-1-1-1,1 0 1,-1 0-1,1 0 1,0 1-1,-1-1 1,1 0 0,0 0-1,-1 0 1,1 0-1,0 0 1,-1 0-1,1 0 1,0 0-1,-1 0 1,1 0-1,-1-1 1,1 1-1,0 0 1,0-1 0,3 0 8,0-1 0,-1 1 0,1-1 0,-1 0 0,1 0 0,-1 0 0,0-1 1,6-4-1,22-27 149,-16 18-106,-6 5-56,17-17-43,-24 26 31,1 0-1,-1 1 1,0-1 0,1 0 0,-1 1-1,1-1 1,-1 1 0,1 0 0,3-2-1,-5 3 9,0 0-1,-1 0 1,1 0-1,0 0 1,0 1-1,-1-1 1,1 0-1,0 0 0,-1 0 1,1 1-1,0-1 1,-1 0-1,1 1 1,-1-1-1,1 1 1,0-1-1,-1 1 1,1-1-1,-1 1 1,0-1-1,1 1 1,-1-1-1,1 1 1,-1 0-1,0-1 0,1 2 1,9 20 162,-8-18-114,13 40 151,-9-26-50,12 26 1,-17-42-360,0-1 1,0 1 0,0 0 0,0-1 0,1 1 0,-1-1 0,1 0 0,-1 1 0,1-1 0,0 0 0,-1 0 0,1 0 0,0 0 0,0 0 0,0 0 0,0-1 0,0 1-1,0 0 1,0-1 0,0 0 0,0 1 0,0-1 0,0 0 0,0 0 0,0 0 0,0 0 0,0-1 0,0 1 0,4-2 0,0 1-487,1-1 0,0-1 1,-1 1-1,1-1 1,-1 0-1,0 0 0,9-7 1,-5 2 464,-2 1 1,1-1 0,-1-1 0,11-15 0,-14 18 687,-1-1 0,0 0-1,0 0 1,4-10 0,-7 5 756,-1 12-1186,0 0 0,0 0 1,0 0-1,-1-1 0,1 1 1,0 0-1,0 0 1,-1 0-1,1 0 0,0 0 1,0 0-1,-1 0 0,1 1 1,0-1-1,0 0 1,0 0-1,-1 0 0,1 0 1,0 0-1,0 0 0,0 0 1,-1 0-1,1 1 0,0-1 1,0 0-1,0 0 1,-1 0-1,1 1 0,-18 17 1163,13-11-964,-3 4 145,0 0 1,0 1-1,2-1 0,-1 1 1,-5 16-1,11-28-365,1 1 1,0-1-1,0 0 0,-1 1 0,1-1 0,0 1 0,0-1 0,0 1 0,0-1 1,0 1-1,0-1 0,0 1 0,0-1 0,0 1 0,0-1 0,0 1 0,0-1 1,0 1-1,0-1 0,0 1 0,0-1 0,0 1 0,0-1 0,1 1 0,-1-1 1,0 1-1,0-1 0,1 0 0,-1 1 0,0-1 0,1 1 0,-1-1 0,0 0 1,1 1-1,-1-1 0,1 0 0,-1 1 0,1-1 0,0 0 0,0 0 14,0 0 0,0 0-1,0 0 1,1 0 0,-1 0-1,0 0 1,0 0 0,0-1-1,0 1 1,0-1 0,0 1 0,0-1-1,0 1 1,0-1 0,2-1-1,2-3 0,0 0 0,0 0 0,-1 0 0,0-1 0,0 1 0,0-1 0,-1 0 0,0-1 0,0 1-1,3-9 1,8-17-8,-10 25 8,-3 4-64,0 0-1,1 0 1,-1 1-1,1-1 1,3-4-1,-4 7 30,-1 0 0,0 0-1,0-1 1,0 1 0,1 0-1,-1 0 1,0 0 0,0 0-1,0 0 1,1 0 0,-1-1-1,0 1 1,0 0 0,1 0-1,-1 0 1,0 0 0,0 0-1,1 0 1,-1 0-1,0 0 1,0 0 0,1 0-1,-1 0 1,0 0 0,0 0-1,1 0 1,-1 1 0,0-1-1,1 0 1,0 1 1,0 0-1,-1 0 0,1-1 0,-1 1 0,1 0 0,-1 0 0,1 0 0,-1-1 0,1 1 0,-1 0 0,1 1 0,4 14-8,-1 0-1,0 0 0,3 29 1,-2 51 314,-5-94-298,0 52 149,-9 59 1,2-39 286,7-67-382,0-3 23,0 0 0,-1-1-1,1 1 1,-1-1-1,1 1 1,-1-1 0,0 1-1,-3 5 1,4-9-75,0 1 0,0-1 0,-1 0 1,1 0-1,0 0 0,0 0 0,0 0 0,0 1 1,0-1-1,0 0 0,-1 0 0,1 0 0,0 0 0,0 0 1,0 0-1,0 0 0,-1 0 0,1 0 0,0 0 1,0 0-1,0 0 0,0 1 0,-1-1 0,1 0 0,0 0 1,0 0-1,0-1 0,-1 1 0,1 0 0,0 0 1,0 0-1,0 0 0,0 0 0,-1 0 0,1 0 0,0 0 1,0 0-1,0 0 0,0 0 0,-1 0 0,1-1 1,0 1-1,0 0 0,0 0 0,0 0 0,0 0 1,0 0-1,0-1 0,-1 1 0,1 0 0,0 0 0,0 0 1,0 0-1,0-1 0,0 1 0,-4-10 16,3 4-41,1 0 1,-1 0 0,1 0-1,1 0 1,-1-1-1,1 1 1,0 0 0,1 0-1,2-7 1,22-53-193,-25 64 206,8-20-98,1 1 0,1 0 0,2 1 0,0 1 1,0 0-1,26-26 0,-21 26 140,-3 5 126,-1-1 0,0 0 0,-1-1 0,17-28 0,-27 40-135,-1-1 0,0 1 0,0-1 0,0 0 0,-1 0 0,1 1 0,-1-1 0,0 0 1,-1 0-1,1-1 0,-1 1 0,0 0 0,0 0 0,-1 0 0,1 0 0,-1 0 0,0 0 0,-1 0 0,1 0 0,-1 0 0,0 1 0,0-1 0,-5-8 0,6 12-18,0-1 0,0 1 1,0-1-1,0 1 0,0 0 0,0-1 0,0 1 0,-1 0 0,1 0 0,0 0 1,-1 0-1,1 0 0,-1 0 0,0 0 0,1 0 0,-1 1 0,1-1 0,-1 1 1,0-1-1,1 1 0,-1-1 0,0 1 0,0 0 0,1 0 0,-1 0 0,-3 0 1,2 1 44,1 0 1,0 0 0,-1 0-1,1 0 1,0 0 0,0 0-1,0 1 1,0-1 0,0 0-1,0 1 1,0 0 0,1 0-1,-1-1 1,0 1 0,1 0-1,0 0 1,-1 0-1,1 1 1,-1 1 0,-2 5 121,0 0 1,1 0-1,0 0 1,1 0-1,0 1 1,0-1-1,0 15 0,2-20-129,0 1 0,0 0-1,1-1 1,-1 1 0,1-1-1,0 1 1,0-1 0,0 1-1,1-1 1,-1 0 0,1 0-1,0 0 1,1 0 0,-1 0-1,1 0 1,-1 0 0,1-1-1,4 5 1,3 0-10,1-1 0,-1 0 0,1 0 0,0-1 0,1-1-1,-1 0 1,1-1 0,0 0 0,0 0 0,1-1 0,12 1 0,-4-2-510,0 0 0,0-1 0,0-2 1,-1 0-1,1-1 0,21-5 0,-35 6-226,0-1-1,0 0 0,0 0 1,0-1-1,0 1 0,-1-1 1,1-1-1,-1 1 0,0-1 1,7-6-1,-9 6-60,-1 0 1,0-1-1,0 1 0,0 0 0,2-8 1,-4 11 633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9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11 3136,'0'-1'105,"0"1"0,0-1 0,0 1 1,0-1-1,-1 1 0,1-1 0,0 1 0,0-1 0,-1 1 0,1-1 1,0 1-1,-1-1 0,1 1 0,0-1 0,-1 1 0,1 0 1,-1-1-1,1 1 0,-1 0 0,1-1 0,-1 1 0,0 0 50,1 1 1,0-1-1,0 1 0,0-1 0,0 1 0,0 0 0,0-1 1,0 1-1,0-1 0,0 1 0,0 0 0,0-1 0,0 1 0,0-1 1,1 1-1,-1 0 0,0-1 0,0 1 0,1-1 0,-1 1 1,0-1-1,1 1 0,0 0 0,3 9 190,0 1 0,-1 0 0,0 1 0,1 13 0,3 9-150,0-11-10,-4-17-401,-1 0 0,-1 0 0,1 0-1,1 12 1,5-38-6776,-3 2 5035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29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20 832,'-13'-16'288,"13"12"-160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3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93 2144,'0'0'45,"0"0"0,0 1-1,0-1 1,0 0 0,0 0 0,0 0 0,0 0-1,0 1 1,0-1 0,0 0 0,0 0-1,0 0 1,0 0 0,0 1 0,0-1 0,0 0-1,-1 0 1,1 0 0,0 0 0,0 0 0,0 1-1,0-1 1,0 0 0,0 0 0,0 0 0,-1 0-1,1 0 1,0 0 0,0 0 0,0 0 0,0 1-1,0-1 1,-1 0 0,1 0 0,0 0 0,0 0-1,0 0 1,0 0 0,-1 0 0,1 0 0,0 0-1,0 0 1,0 0 0,0 0 0,-1 0 0,1 0-1,0 0 1,0 0 0,0 0 0,0 0 0,-1-1-1,1 1 1,0 0 0,0 0 0,0 0 0,0 0-1,0 0 1,-1 0 0,1 0 0,0 0 0,0-1-1,0 1 1,0 0 0,0 0 0,0 0 0,0-1-1,-10-8 3378,9 9-3307,-19-3 2841,13 2-1294,12 1-306,22-2-1008,-1-1 0,39-9 0,-6 1 122,-25 6-253,289-34 1075,-257 31-1628,-59 6-592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30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0 3648,'-12'7'267,"-18"9"1247,-41 30-1,64-40-1284,-1 0 0,1 1 0,0-1 0,1 1 0,0 1 0,0-1 0,0 1 0,1 0 0,0 0 0,-4 10 0,8-16-230,1 0 1,-1-1-1,1 1 1,-1 0-1,1 0 0,-1 0 1,1 0-1,0 0 1,0-1-1,0 1 0,0 0 1,0 0-1,0 0 1,1 0-1,-1 0 0,1 0 1,-1-1-1,1 1 1,0 0-1,-1 0 1,1-1-1,0 1 0,0 0 1,0-1-1,1 1 1,-1-1-1,0 0 0,0 1 1,1-1-1,-1 0 1,1 0-1,-1 0 0,1 0 1,0 0-1,-1 0 1,3 1-1,7 3 32,0-1-1,1 0 1,-1-1 0,19 3-1,-17-3 79,39 6 169,34 9 516,-64-12-435,24 7 420,-43-12-638,0 0-1,1 1 1,-1 0 0,0-1-1,0 1 1,0 0-1,0 1 1,0-1-1,4 6 1,-6-8-96,-1 1-1,1 0 1,-1-1-1,1 1 1,-1 0-1,0 0 1,1-1 0,-1 1-1,0 0 1,0 0-1,1 0 1,-1-1-1,0 1 1,0 0 0,0 0-1,0 0 1,0 0-1,0-1 1,0 1 0,0 0-1,-1 1 1,0 0 17,0 0 0,1-1 0,-1 1 1,0-1-1,0 1 0,0-1 0,-1 1 0,1-1 0,-3 2 1,-2 3 79,-1-2 1,0 1-1,-11 4 1,17-8-129,-20 8 42,0-1 0,0-1 0,-1 0 0,0-2 0,0-1 0,0 0 0,-1-2 0,1 0 0,-43-4 0,61 2-258,-27-3-94,29 3-70,1-1 1,-1 1-1,0-1 1,0 0 0,1 1-1,-1-1 1,0 0-1,-1-1 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31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26 170 3328,'-1'0'80,"-1"1"0,1-1 1,0 1-1,-1 0 0,1-1 0,-1 1 0,1 0 1,0 0-1,0 0 0,-1 0 0,1 0 0,0 0 1,0 0-1,0 0 0,-1 2 0,1 0-20,0 0-1,0-1 1,1 1-1,-1-1 1,1 1-1,0 0 1,-1-1-1,2 5 1,1 30 717,2 1 1,2-1-1,20 72 1,-8-39 21,5 17 69,9 39 824,-32-126-1664,0 1 0,1-1 0,-1 1 0,0-1 0,0 0 0,0 1 1,0-1-1,0 1 0,0-1 0,0 1 0,0-1 0,0 0 0,0 1 0,0-1 1,0 1-1,-1-1 0,1 1 0,0-1 0,0 0 0,0 1 0,0-1 0,-1 1 1,-6-4 493,4 1-459,1-1 0,-1 0 0,1 1 0,0-1-1,-3-5 1,0-3-59,1 1 1,0-1-1,0-1 0,-3-20 0,-2-48-125,8 65 99,-2-19-65,1-1 1,2 0 0,1 0 0,2 1 0,9-44 0,-8 62 18,1 0 0,1 1 0,0 0 0,0 0 0,14-22 0,-13 27-4,0 0-1,0 0 0,1 1 1,1 0-1,-1 1 0,1 0 0,1 0 1,13-8-1,-18 13 61,0 1-1,-1-1 1,1 1-1,0 0 1,0 1 0,1-1-1,-1 1 1,8-1 0,-12 2 56,0 0 0,1 0 0,-1-1 0,0 1 0,1 1 0,-1-1 0,0 0 0,1 0 0,-1 0 0,0 1 0,0-1 0,1 0 0,-1 1 0,0-1 0,0 1 0,0 0 0,1-1 0,-1 1 0,0 0 0,0 0 0,0 0 0,0 0 0,0 0 0,0 0 0,-1 0 0,1 0 0,0 0 0,0 0 0,-1 0 0,1 0 0,-1 1 0,1-1 0,-1 0 0,1 0 0,-1 1 0,0-1 0,0 0 0,0 2 0,0 2 67,0-1 0,0 0 0,-1 0 1,0 1-1,0-1 0,0 0 0,0 0 0,-1 0 0,0 0 0,-3 7 0,-3 2 323,-16 20 1,23-31-412,-18 22 332,0-1 0,-31 28 0,58-57-447,0 1-1,0 1 1,1-1 0,16-4-1,11-7-64,60-27 88,-75 33-23,29-8 0,-22 8 89,-25 9 19,0 0 0,0 0 0,0 1 0,0-1 0,6 1 0,-9 0-13,1 0 1,-1 0-1,0 1 0,0-1 1,0 0-1,1 0 0,-1 0 0,0 1 1,0-1-1,0 0 0,0 0 0,0 1 1,0-1-1,1 0 0,-1 1 0,0-1 1,0 0-1,0 0 0,0 1 0,0-1 1,0 0-1,0 0 0,0 1 1,0-1-1,0 0 0,0 1 0,-1-1 1,1 0-1,0 0 0,0 1 0,0-1 1,0 1 3,-30 91 111,24-69-136,-8 42-96,13-58 105,0-1 1,1 0-1,0 0 1,0 0-1,0 1 1,1-1-1,0 0 1,2 8 0,-2-13 14,-1 1 1,0-1 0,1 0 0,-1 0 0,1 1-1,0-1 1,-1 0 0,1 0 0,0 0 0,0 0-1,0 0 1,-1 1 0,1-2 0,0 1 0,0 0-1,1 0 1,-1 0 0,2 1 0,-2-2 8,0 0 0,0 0-1,0 1 1,0-1 0,0 0 0,0 0 0,0 0 0,0-1 0,0 1 0,0 0-1,0 0 1,0-1 0,0 1 0,0 0 0,0-1 0,-1 1 0,1-1-1,0 1 1,1-2 0,2-1 41,-1 0-1,1 0 1,-1-1-1,0 1 1,0-1-1,0 0 0,-1 0 1,0 0-1,3-4 1,-2-1-8,0 1 0,0-1 1,-1 0-1,0 0 0,-1 0 0,0 0 1,0 0-1,-1 0 0,0 0 1,-2-11-1,0 8-1,0 1 0,-1-1 0,0 0 0,-1 1 0,0 0 0,-1 0 0,-8-14-1,-1 4-260,13 20 183,0 0 1,1 0 0,-1 0-1,0 0 1,0 1 0,0-1-1,0 0 1,0 1 0,0-1-1,0 0 1,0 1 0,0-1-1,0 1 1,-1 0 0,1-1-1,-2 1 1,3 0 17,-1 0-1,1 0 1,0 0 0,0 0 0,-1 0-1,1 0 1,0 0 0,0 0 0,-1 1 0,1-1-1,0 0 1,0 0 0,-1 0 0,1 0-1,0 1 1,0-1 0,0 0 0,0 0-1,-1 0 1,1 1 0,0-1 0,0 0 0,0 0-1,0 1 1,0-1 0,0 0 0,0 0-1,0 1 1,-1-1 0,1 0 0,0 0 0,0 1-1,0-1 1,0 0 0,0 0 0,0 1-1,1-1 1,-1 0 0,0 0 0,0 1-1,0-1 1,0 0 0,4 12-495,1-6 425,0 1 0,1-2 1,-1 1-1,1 0 1,0-1-1,0 0 1,1-1-1,7 5 1,6 2 283,34 13-1,-45-21-86,1 0-1,-1-1 0,1 0 1,0 0-1,-1-1 1,1 0-1,0-1 1,0 0-1,0-1 0,0 0 1,-1 0-1,1-1 1,12-4-1,-15 4-20,1-1 0,-1 0 0,0 0 0,0 0 0,0-1 0,0-1 0,0 1 0,-1-1 0,0 0-1,0 0 1,0-1 0,-1 0 0,0 0 0,0 0 0,0 0 0,7-15 0,-5 4-88,-1-2 1,-1 1-1,0-1 0,2-21 1,7-6-732,-14 46 718,0 0 0,0 0-1,0 0 1,0 0-1,0-1 1,0 1-1,0 0 1,0 0 0,0 0-1,0 0 1,0 0-1,0 0 1,0 0 0,0 0-1,0 0 1,0 0-1,0 0 1,0 0-1,0 0 1,0 0 0,0 0-1,0 0 1,0 0-1,0 0 1,0 0-1,0-1 1,0 1 0,0 0-1,0 0 1,1 0-1,-1 0 1,0 0-1,0 0 1,0 0 0,0 0-1,0 0 1,0 0-1,0 0 1,0 0-1,0 0 1,0 0 0,0 0-1,0 0 1,0 0-1,0 0 1,0 0-1,1 0 1,-1 1 0,0-1-1,0 0 1,0 0-1,0 0 1,0 0-1,0 0 1,0 0 0,0 0-1,0 0 1,0 0-1,0 0 1,0 0 0,0 0-1,0 0 1,0 0-1,0 0 1,0 0-1,0 0 1,5 7-195,3 10 8,-8-17 192,5 11-8,-2 0-1,1 0 1,-1 0-1,1 17 0,3 48 124,-7-74-113,1 21 195,-1-1-1,-2 1 0,0-1 0,-8 29 0,10-47-133,-1 0 0,-1 0 0,1-1 1,0 1-1,-1 0 0,0-1 0,0 1 1,0-1-1,0 1 0,-4 3 0,5-6-41,0 0-1,0 0 1,0 0-1,0 0 1,-1-1-1,1 1 1,0-1-1,0 1 0,-1-1 1,1 1-1,0-1 1,-1 1-1,1-1 1,-1 0-1,1 0 1,0 0-1,-1 0 1,1 0-1,-1 0 1,1 0-1,0 0 0,-1-1 1,1 1-1,0-1 1,-1 1-1,1-1 1,0 1-1,-1-1 1,1 0-1,0 1 1,-2-3-1,-4-2-8,0 0 1,0-1-1,1 0 0,0-1 1,0 1-1,-7-12 0,-1-2-206,-11-24 0,24 42 197,-6-13-521,7 14 510,0 1-1,0 0 1,0 0 0,0 0 0,0-1 0,0 1-1,0 0 1,0 0 0,0-1 0,0 1 0,0 0 0,0 0-1,0 0 1,0-1 0,0 1 0,0 0 0,0 0-1,0-1 1,0 1 0,1 0 0,-1 0 0,0 0 0,0-1-1,0 1 1,0 0 0,0 0 0,1 0 0,-1 0-1,0-1 1,0 1 0,0 0 0,0 0 0,1 0 0,-1 0-1,0 0 1,0 0 0,0 0 0,1 0 0,-1-1 0,0 1-1,0 0 1,1 0 0,-1 0 0,0 0 0,0 0-1,0 0 1,1 0 0,-1 0 0,0 0 0,0 1 0,1-1-1,-1 0 1,0 0 0,0 0 0,0 0 0,1 0-1,-1 0 1,0 0 0,95 27-459,-64-20 464,-12-2-3,0-2 1,30 3 0,-42-5 32,-1-2 1,1 1 0,0-1 0,-1 0 0,1 0 0,-1 0-1,0-1 1,1 0 0,-1-1 0,0 1 0,8-6-1,0-2 141,-1 0 0,0-1 0,-1-1-1,0 0 1,17-23 0,-27 33-158,20-36-40,-22 38 40,0 0 0,0 0 0,0 0-1,0 0 1,0-1 0,0 1 0,0 0 0,0 0-1,0 0 1,0 0 0,0 0 0,0 0 0,0 0-1,0 0 1,1 0 0,-1 0 0,0 0 0,0 0-1,0 0 1,0 0 0,0 0 0,0 0 0,0 0-1,0 0 1,0 0 0,0 0 0,0 0 0,0-1-1,0 1 1,0 0 0,0 0 0,1 0 0,-1 0 0,0 0-1,0 0 1,0 0 0,0 0 0,0 0 0,0 0-1,0 0 1,0 1 0,0-1 0,0 0 0,0 0-1,0 0 1,0 0 0,0 0 0,1 0 0,-1 0-1,0 0 1,0 0 0,0 0 0,0 0 0,0 0-1,0 0 1,0 0 0,0 0 0,0 0 0,0 0-1,0 0 1,0 0 0,0 0 0,0 1 0,0-1 0,0 0-1,0 0 1,0 0 0,0 0 0,0 0 0,2 9 279,-1 13 196,-2 19 26,0-18-377,2 27 1,1-24-124,-1-11 55,0-1 1,2 1-1,3 15 0,-3-19-96,-2-12-297,1 0-1,-1 0 1,0-1-1,0 1 0,0 0 1,0-1-1,-1 1 1,1 0-1,1-3 0,5-16-2004,-1 0 0,-1-1 0,-1 0 0,-1 1 0,1-24 0,-3 10 339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31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74 5216,'-16'-32'1952,"16"21"-1536,0 0-96,0 3 736,0 5-640,0-2-224,3 2-160,7 3-192,-2 0 96,5 3-96,-1 5 64,6 0-1344,4 8 800,4-5-3072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32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 11 4992,'-8'-10'6383,"7"28"-5738,0-9-180,-2 16 286,1-7-251,1-1 0,1 30 0,9 13-138,3 0 0,22 69 1,-5-21-160,-26-95-436,0 1 0,0 22 1,-3 4-3347,0-40 3510,-9-15-3915,-2-5 3090,-2 0 1,0 1-1,-1 0 1,-30-29 0,29 34 1867,-1 0 1,0 0 0,-2 2 0,1 0-1,-30-14 1,45 25-731,-1 0 0,0-1 0,1 1 1,0-1-1,-1 0 0,1 0 0,0 0 0,0 0 0,-2-3 0,3 5-207,1-1 0,0 1 0,-1-1 0,1 1 0,0 0 0,0-1 0,0 1 0,-1-1 0,1 1 0,0-1 0,0 1 0,0-1 0,0 1 0,0-1 0,0 0 0,0 1 0,0-1 0,0 1 0,0-1 0,0 1 0,1-1 0,-1 0 0,1 0-26,-1 1-1,1-1 1,0 0-1,-1 0 1,1 1-1,0-1 1,0 0 0,0 1-1,0-1 1,0 1-1,-1-1 1,1 1 0,0-1-1,0 1 1,2-1-1,8-1-2,-1-1 1,1 1-1,0 1 0,0 0 0,-1 1 0,1 0 0,12 1 0,77 16-1198,-27-3-2325,-60-12 3258,0 0 0,-1 1-1,25 10 1,-35-12 450,0 0 0,0 0 0,0 0 0,0 1 0,-1-1 0,1 1 0,0-1 0,-1 1 0,1 0 0,-1-1 0,1 1 0,-1 0 0,0 0-1,0 0 1,0 0 0,0 0 0,0 0 0,0 1 0,0-1 0,-1 0 0,1 0 0,-1 1 0,0 2 0,1 6 328,-1 1 0,0-1 0,-3 17 0,1-18-825,2 7-536,0-35-6608,0-4 4664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32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3328,'0'0'43,"1"-1"1,-1 1 0,0 0-1,0 0 1,0-1-1,1 1 1,-1 0-1,0-1 1,0 1 0,0 0-1,0-1 1,0 1-1,0 0 1,0-1-1,0 1 1,0 0-1,0-1 1,0 1 0,0-1-1,0 1 1,0 0-1,0-1 1,0 1-1,0 0 1,0-1 0,0 1-1,-2-7 1271,6 7-1053,12 1-522,33 36-2526,-9-6 2119,-35-27 1233,0 1 1,-1-1-1,7 9 0,8 6 3525,3-5-834,3 1-885,-14-4-1641,0 0 1,12 18-1,5 4 60,-28-32-749,1-1 1,0 1-1,-1 0 0,1 0 0,0 0 0,0-1 0,0 1 1,0-1-1,-1 1 0,1-1 0,0 1 0,0-1 1,0 1-1,0-1 0,0 0 0,0 1 0,0-1 0,0 0 1,1 0-1,-1 0 0,0 0 0,2 0 0,-2 0-4,0-1-1,1 0 1,-1 1-1,1-1 0,-1 0 1,0 0-1,0 0 0,1 1 1,-1-1-1,0-1 1,0 1-1,0 0 0,0 0 1,1-2-1,3-5 20,0-1 0,-1 0 0,7-19-1,-8 21-96,15-47 249,8-18-976,-26 70 445,1 0-1,0 1 1,0-1 0,-1 0 0,1 1 0,1-1 0,-1 0 0,0 1 0,0-1-1,0 1 1,1 0 0,-1 0 0,1-1 0,-1 1 0,1 0 0,-1 0-1,1 0 1,2-1 0,-2 2 5,0 0 1,0-1-1,0 1 0,0 0 1,0 0-1,0 1 0,0-1 1,0 0-1,0 1 0,0-1 1,0 1-1,-1-1 0,1 1 1,0 0-1,0 0 0,-1 0 1,1 0-1,2 1 0,4 4-319,-1 0 0,1 1 0,-1-1 0,7 9 0,21 31 1867,3 2 2821,-36-46-3882,-1 0 0,1 0 0,0-1-1,0 1 1,0 0 0,0-1 0,0 1 0,0-1-1,0 0 1,0 0 0,0 0 0,1 0 0,-1 0-1,0 0 1,1-1 0,-1 1 0,0-1 0,1 0-1,-1 1 1,1-1 0,3-1 0,-3 1-49,-1-1 0,1 0 0,0 0 0,-1 0 0,1-1 0,0 1 0,-1-1 0,0 1 0,1-1 0,-1 0 0,0 0 0,0 0 0,0 0 0,0 0 0,0 0 0,0-1 0,-1 1 1,2-4-1,-1 3-74,0-1 1,-1 1-1,0-1 1,0 1 0,0-1-1,0 1 1,-1-1 0,1 0-1,-1-5 1,0 7-13,0 0 0,0 0 1,0 0-1,0 0 0,0 0 0,-1 0 1,1 0-1,-1 0 0,0 0 0,1 0 1,-1 0-1,0 0 0,0 0 0,0 0 0,-1 1 1,1-1-1,-2-2 0,0 3 0,1 0 0,0 0-1,-1 0 1,1 1 0,0-1-1,-1 1 1,1-1 0,-1 1-1,1 0 1,-1 0 0,1 0 0,-1 0-1,1 0 1,-1 1 0,1-1-1,0 1 1,-1 0 0,1 0-1,0-1 1,-1 1 0,-3 3 0,4-2 90,0-1 1,0 1 0,0 0 0,0 0 0,0 0 0,1 0 0,-1 1 0,0-1 0,1 0 0,0 1 0,0-1-1,0 1 1,0 0 0,0-1 0,-1 4 0,2-2 15,-1 1 0,1 0 0,0-1 0,0 1 0,0-1 0,1 1 0,-1-1 0,3 8 0,1-1-16,0-1 0,1 1 0,0-1 1,0 0-1,1 0 0,10 14 0,-10-17-85,0 0-1,0 0 0,1-1 1,13 11-1,-18-15-45,1 0 0,0 0 0,0 0-1,0-1 1,1 1 0,-1-1 0,0 0 0,1 0-1,-1 0 1,0 0 0,1-1 0,-1 0 0,1 1-1,-1-1 1,1 0 0,3-1 0,7-2-1124,-1-1 1,0 0-1,-1-1 0,1-1 1,16-9-1,-28 15 1046,37-19-2667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34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32 3552,'-1'0'43,"1"0"0,0 0 0,-1 0 1,1 0-1,0 0 0,-1 0 0,1 0 0,0-1 0,-1 1 0,1 0 1,0 0-1,-1 0 0,1-1 0,0 1 0,0 0 0,-1 0 1,1-1-1,0 1 0,0 0 0,0 0 0,23-29 12208,-27 40-10050,3-10-2172,0 0 1,1 0-1,-1 0 1,1 0-1,-1 0 1,1 0-1,0 0 1,-1 0-1,1 0 1,0 0-1,0 1 0,-2 13-251,1-2-819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48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46 185 2304,'-7'-4'1182,"7"4"-1037,0 0 0,-1-1-1,1 1 1,-1-1 0,1 1 0,0 0-1,-1 0 1,1-1 0,-1 1 0,1 0 0,0 0-1,-1-1 1,1 1 0,-1 0 0,1 0-1,-1 0 1,1 0 0,-1 0 0,1 0-1,-1 0 1,1 0 0,-1 0 0,1 0-1,-1 0 1,1 0 0,-1 0 0,1 0 0,-1 0-1,0 1 1,-1-1 438,1 1 0,-1-1 0,0 0 0,0 1 1,0-1-1,1 0 0,-1 0 0,0-1 0,0 1 0,0 0 0,-2-1 0,6 2-543,0 0 1,0-1-1,0 1 0,0 0 0,0-1 1,0 1-1,0-1 0,0 0 0,1 0 1,-1 0-1,2 0 0,29-4 166,-23 2-180,19-3 1,195-41 138,-168 29-76,24-7 56,96-18 0,-28 22 278,248-2 1,-263 30 446,-96-2-588,-36-6 166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49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69 239 3712,'-4'-8'8766,"9"0"-8844,-4 4 369,3-4 68,0-1-1,1 1 0,0 0 1,1 0-1,-1 1 0,8-8 1,-1 2-236,0-1 1,-1 0 0,0-1-1,13-24 1,-22 34-105,1 0-1,0 0 0,1 1 1,-1-1-1,1 1 0,0 0 1,0 0-1,8-6 1,-12 9 9,1 1 1,-1-1-1,1 1 1,-1-1-1,1 1 1,-1-1-1,0 1 1,1-1 0,-1 1-1,0-1 1,1 0-1,-1 1 1,0-1-1,0 1 1,1-1 0,-1 0-1,0 1 1,0-1-1,0-1 1,-2 0 440,-2 9-352,-7 18-83,7-16 29,0 0 1,-9 15-1,-3 0 62,-2 1 0,-26 26 0,34-40-22,-1-1 0,0 0 1,0-1-1,-1-1 1,-1 0-1,-22 12 0,27-16-127,19-6 26,-4 0 68,0 0-43,1 0 0,-1 1-1,1 0 1,-1 1 0,1-1-1,0 1 1,-1 1 0,1 0-1,-1 0 1,1 0 0,-1 1-1,1 0 1,-1 0 0,0 1-1,0 0 1,0 0 0,0 1-1,-1 0 1,1 0 0,-1 0-1,6 6 1,-8-6-681,-1 0 0,1 1 0,-1-1 0,0 0 0,0 1 0,-1 0-1,4 8 1,6 9-4038,12 11 47,-1-5 1525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44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1 1824,'-9'1'9202,"-3"2"-9220,7-1 277,-1 0 0,1 1 0,0 0 1,0 0-1,1 0 0,-6 5 0,-3 2 247,7-6-453,0 1 0,1-1 1,0 1-1,0 1 0,0-1 1,1 0-1,0 1 0,0 0 1,0 0-1,0 0 0,1 1 1,0-1-1,1 1 0,-1 0 1,1 0-1,-2 13 0,3-13-47,0 0-1,0-1 0,1 1 1,-1 0-1,1 0 1,2 12-1,-1-17-5,-1 1 0,1 0-1,0-1 1,0 1 0,0-1-1,0 1 1,0-1 0,0 1 0,1-1-1,-1 0 1,1 1 0,-1-1-1,1 0 1,0 0 0,0 0-1,0-1 1,0 1 0,1 0 0,3 2-1,-5-4 28,0 1-1,1-1 1,-1 1-1,0-1 1,0 0-1,0 0 1,0 1-1,0-1 1,0 0-1,1 0 1,-1 0-1,0 0 1,0 0-1,0 0 1,0-1-1,1 1 1,-1 0-1,0-1 1,2 0-1,-1 0 20,0 0-1,0-1 1,0 1-1,0-1 1,0 1-1,0-1 1,-1 0-1,1 0 1,1-2-1,1-3 47,0 1 0,-1-1 0,1 0 0,-2 0-1,4-10 1,-3 4 7,-1-1 0,0 0-1,-1 0 1,-1 1 0,-1-19-1,-1-6-919,6 41 624,-1 1 288,0 1 0,0-1 1,4 9-1,4 8 290,1-1 120,18 43 0,-8-16-1348,-20-44 317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44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 2912,'-5'-4'1157,"16"5"635,-7-1-1151,0 0-1,-1 1 1,1-1-1,0 1 0,-1 0 1,1 0-1,0 0 1,5 4-1,-3-2-162,0 1-1,0 0 1,-1 0-1,8 7 1,-4-2-287,-1 0-1,0 0 1,-1 1 0,0 0-1,7 15 1,24 59 340,-23-49 198,23 41 0,-33-96 44,7-49-473,-9 49-309,0 1 0,10-32-1,-5 25 61,-5 15-105,1 1 0,-1 0 0,9-14 0,-7 13-32,-4 9-199,0 0 0,-1 1-1,1-1 1,0 0 0,0 0-1,0 1 1,0-1 0,0 1 0,0-1-1,1 1 1,-1-1 0,1 1-1,-1 0 1,1-1 0,-1 1 0,1 0-1,2-1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3.9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28 3488,'0'-7'-77,"-1"-13"6427,-1 34-5253,-30 237 3522,18-162-3393,8-56-805,1 1 1,0 35-1,18-83-5588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45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68 4992,'2'-8'5066,"12"9"-3548,21 0-85,-33-1-1370,-1 0-1,1-1 1,0 1 0,0 0 0,-1 0 0,1-1 0,0 1 0,-1-1 0,1 0 0,0 1 0,-1-1 0,1 0 0,-1 0 0,1 0 0,1-1 0,-3 1-29,1 0 1,-1 0-1,1 0 1,-1 0 0,1 0-1,-1 1 1,0-1 0,1 0-1,-1 0 1,0 0 0,0 0-1,0 0 1,1 0 0,-1 0-1,0 0 1,0 0-1,-1 0 1,1 0 0,0 0-1,0 0 1,0 0 0,-1 0-1,1 0 1,0 0 0,-1 0-1,1 0 1,-1 0 0,1 0-1,-2-1 1,1 0-33,0 1 0,-1-1 0,1 0 0,-1 1 0,1-1 0,-1 1 1,0 0-1,0-1 0,0 1 0,0 0 0,1 0 0,-5-1 0,2 1-25,1 0-1,0 1 0,-1 0 1,1 0-1,-1 0 0,1 0 1,0 0-1,-1 1 0,1 0 1,0-1-1,-1 1 1,1 1-1,0-1 0,0 0 1,0 1-1,0-1 0,0 1 1,0 0-1,0 0 0,1 0 1,-1 0-1,1 1 1,-1-1-1,-2 4 0,1-1 176,0 0-1,1 0 0,-1 1 0,1-1 1,0 1-1,0-1 0,1 1 1,-1 0-1,1 0 0,1 0 1,-1 0-1,0 10 0,1-6-37,2-1 1,0 1-1,0-1 0,0 1 0,1-1 0,1 1 0,0-1 1,0 0-1,0 0 0,1 0 0,1-1 0,7 12 0,-6-11-50,0 0 0,1-1 0,0 0 0,1 0 0,0-1 0,0 1-1,0-2 1,1 1 0,0-1 0,18 9 0,-23-14-87,0 0-1,0 0 1,0 0 0,-1 0 0,1 0 0,0-1 0,0 0 0,0 0-1,0 0 1,0 0 0,0 0 0,0-1 0,0 0 0,6-2 0,3-1-1846,-1-1 1,23-13 0,-4-1-4873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8:47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0 176 1568,'6'2'6855,"-2"0"-6702,2-1 60,1 0 1,-1-1-1,1 1 1,-1-1-1,1-1 0,-1 1 1,11-3-1,19 0 181,15 3-427,428-20 2247,-253-3-1540,-185 19-468,108-16 1037,-66 13-934,-80 7-284,1 0-1,-1 1 1,0-1 0,0 1-1,0 0 1,1-1 0,-1 1-1,4 3 1,1 2 1902,-13-7-1837,0-1-1,0 0 1,0 0-1,1-1 0,-7-3 1,-14-8-3,-48-20 532,68 33-630,1-1 1,0-1-1,0 1 0,0 0 1,0-1-1,0 0 0,1 0 1,-1 0-1,-4-6 0,8 9-10,-1 0-1,1-1 1,-1 1 0,1-1-1,0 1 1,-1-1-1,1 1 1,-1-1-1,1 1 1,0-1-1,0 0 1,-1 1-1,1-1 1,0 1-1,0-1 1,0 0-1,-1 1 1,1-1 0,0 0-1,0 0 1,1 0-8,0 1 1,-1-1-1,1 0 1,0 1-1,0-1 1,-1 1-1,1-1 1,0 1-1,0 0 1,0-1-1,0 1 1,0 0-1,0 0 1,0-1-1,1 1 1,8-1 18,0 0 1,-1 1 0,1 0-1,0 1 1,-1 0 0,1 0-1,10 4 1,26 2 313,-11-4 139,69 16-1,-68-7-246,-32-11-120,-1 0 0,0 1 0,0-1 0,0 1 0,0 0 0,0 0 0,0 0 0,3 3 0,-5-4-35,-1 0 0,0-1 0,1 1-1,-1 0 1,0 0 0,1 0-1,-1 0 1,0 0 0,0 0 0,0 0-1,0 0 1,0-1 0,0 1 0,0 0-1,0 0 1,0 0 0,0 0-1,-1 0 1,1 0 0,0 0 0,0 0-1,-1-1 1,1 1 0,-1 0-1,1 0 1,-1 0 0,0 0 0,-17 21 434,-19 13-324,-23 25-782,49-47-1310,-14 22 0,3 3-1339,4 5-3957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14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317 1 1312,'0'0'7578,"-5"12"-6239,5-7-1221,-1 0 0,0-1 0,-1 1 0,1 0 0,-1-1 0,0 1 0,0-1 0,-1 0 0,1 0 0,-1 0 0,-3 4 1,-8 13 160,-49 102 328,5-9-190,-21 19 445,21-38-263,56-91-545,-1 0 0,1 0 0,1 0-1,-1 0 1,-2 9 0,4-12-47,0 0 0,0 0 0,0 0 0,0-1 0,0 1 0,0 0 0,0 0 0,0 0 0,0 0 0,0 0 0,0 0 0,1-1 0,-1 1 0,0 0 0,1 0 0,-1 0 0,1-1 0,-1 1 0,1 0 0,-1 0 0,1-1 0,-1 1 0,1-1 0,0 1 0,-1 0 0,1-1 0,0 1 0,-1-1 0,1 1 0,0-1 0,0 0 0,0 1 0,-1-1 0,1 0 0,0 0 0,2 1 0,7 1 56,0-1 1,0 0-1,1 0 1,-1-1-1,19-3 1,12 1 88,-40 2-162,106 3 473,-89-2-847,1 2 0,0 0 0,28 9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15.5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333 21 1312,'-3'-11'5296,"3"12"-5122,0 0 0,0 0 0,-1 0 0,1 0-1,0 0 1,0 0 0,-1-1 0,1 1 0,-1 0 0,1 0 0,-1 0 0,1-1 0,-1 1 0,1 0 0,-1 0 0,0-1 0,1 1-1,-1 0 1,0-1 0,1 1 0,-1-1 0,0 1 0,-1 0 0,-20 10 948,6-3-326,6-3-311,0 0 0,-19 4-1,-7 2 55,-38 18 1,-15 4 301,80-30-753,7-2-41,0 0 1,-1 0 0,1-1-1,-1 1 1,1-1 0,-5 1 0,6-1 5,6-4-160,30-15 286,60-24 1,4-3-320,-29 17 912,-58 24-408,-11 5-305,0-1 0,0 1-1,-1 0 1,1 0 0,0 0 0,0 0 0,0 0 0,-1 0-1,1 0 1,0 0 0,0 0 0,-1 0 0,1 0 0,0 1 0,0-1-1,-1 0 1,1 0 0,0 1 0,-1-1 0,2 1 0,0 1 33,0-1 0,0 1 1,0 0-1,-1 0 1,1-1-1,2 5 0,1 2 92,0 1-1,5 13 1,-10-22-169,13 29 109,-9-22 0,0 1 1,-1 0 0,1 0 0,-2 0-1,1 0 1,0 9 0,-3-16-131,1 2 100,-1-1-1,1 1 1,-1 0 0,0 0 0,0 0 0,0 0-1,0 0 1,-2 5 0,2-8-63,0 1 0,-1-1 1,1 0-1,0 1 0,-1-1 0,1 1 1,0-1-1,-1 0 0,1 1 0,-1-1 1,1 0-1,0 1 0,-1-1 0,1 0 0,-1 1 1,1-1-1,-1 0 0,1 0 0,-2 0 1,-16 0 196,-36-15 149,34 9-387,-36-6 0,39 9-237,-6 0 397,-38-1-1,56 4-442,-1 0 0,1 1 0,-1-1-1,1 1 1,-1 0 0,1 1 0,0-1-1,-1 1 1,1 0 0,0 0 0,0 1-1,-6 3 1,10-5 41,0 0 1,0 0-1,0 0 0,0 1 1,0-1-1,0 0 0,0 0 1,0 0-1,0 1 0,0-1 1,1 1-1,-1-1 0,0 0 1,1 1-1,0-1 0,-1 1 1,1-1-1,0 1 0,-1 0 1,1-1-1,0 1 1,0-1-1,1 1 0,-1-1 1,0 1-1,0-1 0,1 3 1,1 1-490,0 0 1,0 0 0,1-1-1,-1 1 1,1-1-1,5 7 1,21 23-3553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18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283 30 2496,'-7'1'681,"8"0"-313,-1-1-319,0 0 0,1 0 0,-1 0 0,0 0-1,0 0 1,0 0 0,0 0 0,0 0 0,1 0 0,-1 0-1,0 0 1,0-1 0,0 1 0,0 0 0,0 0 0,1 0 244,-1 0-245,0-1 1,0 1 0,0 0 0,0 0 0,1 0 0,-1 0 0,0 0-1,0-1 1,0 1 0,0 0 0,0 0 0,0 0 0,0 0-1,0 0 1,0-1 0,0 1 0,0 0 0,0 0 0,0 0-1,0 0 1,0 0 0,0-1 0,0 1 0,0 0 0,0 0-1,0 0 1,-1 0 0,1 0 0,0-1 0,0 1 244,0 0-244,0 0 0,-1 0-1,1-1 1,0 1 0,0 0 0,0 0 0,-2-2 212,0 0 1,0 0 0,0 0-1,0 0 1,0 1 0,0-1-1,0 0 1,0 1-1,-1 0 1,1 0 0,-1-1-1,1 1 1,-1 1 0,1-1-1,-1 0 1,0 1-1,1-1 1,-1 1 0,0 0-1,-2 0 1,-2-1-56,1 1 1,0 1 0,-1-1-1,1 1 1,-1 1-1,1-1 1,-11 4-1,10-1-35,-28 10 965,-59 34 0,91-47-1104,1 1 1,0-1-1,0 1 1,-1 0-1,1 0 1,0 0-1,1 0 1,-1 0-1,0 0 1,1 0-1,-1 0 1,1 1-1,-2 3 1,3-5-23,-1 0 0,1 1 1,0-1-1,0 0 0,0 1 0,0-1 0,0 1 1,0-1-1,1 0 0,-1 1 0,0-1 1,1 0-1,-1 1 0,0-1 0,1 0 0,0 0 1,-1 1-1,1-1 0,0 0 0,0 0 1,0 0-1,-1 0 0,1 0 0,0 0 0,0 0 1,0 0-1,2 1 0,2 1-5,0 0-1,0 0 0,1-1 1,-1 1-1,1-1 0,10 3 1,10 3 39,-18-5-10,-1-1 0,1 0-1,0 0 1,0-1 0,0 0 0,0 0 0,1-1 0,-1 0 0,9-2-1,14 1-35,52-7 204,-76 9-202,-1-1-1,1-1 0,-1 1 0,1-1 0,-1 0 1,1-1-1,-1 1 0,0-1 0,1 0 0,-1-1 0,0 0 1,8-5-1,6-3 191,7-6-444,14-16-18,-39 31 255,0 1-1,0-1 1,0 1 0,1-1 0,-1 1 0,0 0 0,1 0-1,-1 0 1,1 0 0,0 0 0,-1 1 0,1-1 0,0 1-1,2 0 1,8-1-22,23 3 0,-9 0-47,-2 1 273,-23-3 144,-24-3-598,1 2 317,16 0-71,0 0-1,1 1 1,-1 0-1,1 0 0,-1 0 1,0 1-1,-6 1 0,4 0-7,0 0-1,0 0 0,1 1 0,-1 0 1,1 0-1,-1 0 0,1 1 0,0 0 0,0 1 1,1-1-1,-6 6 0,-5 6-95,11-12 126,1-1 0,0 2 0,1-1 0,-5 6 0,6-8 9,1 0-1,0 0 0,0 0 1,1 0-1,-1 1 1,0-1-1,1 0 1,-1 0-1,1 1 0,0-1 1,0 0-1,0 1 1,0-1-1,0 3 0,1 0-5,0-1-1,0 1 1,0-1-1,1 0 1,0 1-1,-1-1 1,1 0-1,4 6 1,-4-8 19,-1 0 1,1 0-1,0 0 1,-1 0 0,1 0-1,0 0 1,0-1-1,0 1 1,1-1-1,-1 1 1,0-1 0,0 0-1,1 0 1,-1 0-1,1 0 1,3 1-1,-3-2 6,-1 0-1,0 0 0,1-1 1,-1 1-1,1-1 0,-1 1 1,0-1-1,0 0 0,1 0 1,-1 0-1,0 0 0,0 0 1,0-1-1,0 1 0,0 0 1,0-1-1,-1 0 0,1 1 0,2-3 1,4-6 70,0 0 1,8-13 0,-15 22-96,10-16 15,0 0 0,-1-1 0,-1 0 1,11-30-1,-12 24-259,-8 23 128,0 21-43,0-15 236,1 0 0,0 0-1,0 0 1,0 0 0,1 0 0,0 0 0,-1-1-1,2 1 1,-1-1 0,0 1 0,1-1 0,0 0-1,0 0 1,0 0 0,1-1 0,7 8 0,-7-7-34,1-1 1,0 1 0,0-1 0,0 1 0,0-1-1,1-1 1,-1 1 0,1-1 0,0 0 0,-1 0-1,1-1 1,0 1 0,12 0 0,-10-3-12,-1 1 0,0-1 1,0 0-1,1 0 0,-1-1 0,0 0 1,0-1-1,-1 1 0,1-1 1,9-6-1,0-1-55,0-2-1,25-23 1,16-7 14,-51 36-39,0 1 0,0-1 0,1 1 0,-1 1 0,1-1 0,10-4 0,-15 8 41,0 0-1,0 1 1,-1-1 0,1 1 0,0 0 0,0-1 0,0 1-1,0 0 1,0 0 0,-1 0 0,1 0 0,0 1 0,0-1-1,0 0 1,0 1 0,-1-1 0,1 1 0,0 0-1,0-1 1,-1 1 0,1 0 0,0 0 0,-1 0 0,1 1-1,-1-1 1,0 0 0,1 0 0,-1 1 0,0-1-1,0 1 1,0-1 0,0 1 0,2 2 0,-2-2 52,0 0 0,0 0 1,0 1-1,0-1 0,0 0 1,-1 0-1,1 1 0,-1-1 1,1 0-1,-1 1 0,0-1 1,0 1-1,0-1 0,-1 3 0,0 1 79,0 0-1,-1-1 0,1 1 0,-4 7 1,4-12-46,2-3-39,6-13-142,1-1 1,11-16-1,-10 21 95,-7 8-11,0 0 0,1 0 0,-1 0 0,1 1 0,-1-1 0,1 1 0,0-1 0,0 1 0,0 0 0,1 0 0,-1 0 0,0 0 0,1 1 0,3-2 0,-6 3 11,0 0 1,-1 0-1,1 1 1,0-1-1,0 0 0,-1 0 1,1 1-1,0-1 1,0 0-1,-1 1 1,1-1-1,0 0 1,-1 1-1,1-1 1,0 1-1,-1-1 0,1 1 1,-1 0-1,1-1 1,-1 1-1,1 0 1,-1-1-1,1 1 1,-1 0-1,0-1 1,1 1-1,-1 0 0,0 0 1,0-1-1,0 1 1,1 1-1,4 27 208,-4-5-137,-1-20-44,0-1-1,0 1 1,0 0 0,0 0 0,0-1 0,1 1 0,0 0 0,0-1-1,0 1 1,0-1 0,1 1 0,-1-1 0,1 1 0,0-1 0,4 6-1,-5-8-7,0 0 1,0-1-1,1 1 0,-1 0 0,0 0 0,1-1 0,-1 1 0,0-1 0,1 0 1,-1 1-1,1-1 0,-1 0 0,1 0 0,-1 1 0,0-1 0,1 0 0,2-1 1,24-5 85,11-7-382,0-2 0,59-30 0,-21 4 41,-77 40 227,1 1-1,-1 0 1,0 0-1,0 0 1,1 0-1,-1-1 1,0 1 0,0 0-1,1 0 1,-1 0-1,0 0 1,0 0-1,1 0 1,-1-1-1,0 1 1,0 0 0,1 0-1,-1 0 1,0 0-1,1 0 1,-1 0-1,0 0 1,0 0-1,1 1 1,-1-1 0,0 0-1,1 0 1,-1 0-1,0 0 1,0 0-1,1 0 1,-1 0-1,0 1 1,0-1 0,1 0-1,-1 0 1,0 0-1,0 1 1,1-1-1,-3 13-100,-10 15 147,11-26-29,0 1-1,-1-1 1,1 1-1,1-1 1,-1 1-1,0 0 1,1-1-1,-1 1 1,1 0-1,0-1 1,0 1-1,0 0 1,0 0-1,0-1 0,1 1 1,-1 0-1,1-1 1,0 1-1,0 0 1,0-1-1,0 1 1,0-1-1,0 0 1,1 1-1,-1-1 1,1 0-1,-1 0 1,1 0-1,0 0 1,0 0-1,0 0 0,0 0 1,1-1-1,2 3 1,-1-1 20,1-1 0,-1 1 0,1-1 0,0 0 0,0 0 0,0 0 0,0-1 0,0 1 0,0-1 1,0-1-1,0 1 0,1-1 0,-1 0 0,0 0 0,0 0 0,0-1 0,8-1 0,-10 1-23,0 0 1,0 0-1,-1-1 0,1 1 0,0-1 1,-1 0-1,1 0 0,0 0 1,-1 0-1,0 0 0,0 0 0,4-5 1,-5 5-7,0 1 1,0-1 0,0 0-1,0 1 1,-1-1 0,1 0 0,0 1-1,-1-1 1,0 0 0,1 0-1,-1 0 1,0 1 0,0-1 0,0 0-1,0 0 1,0 0 0,0 1-1,-1-1 1,1 0 0,-1 0 0,1 1-1,-1-1 1,1 0 0,-3-2-1,2 3 1,0-1-1,-1 0 0,0 1 1,1-1-1,-1 1 0,0-1 1,0 1-1,0 0 0,0 0 1,0 0-1,0 0 0,0 0 1,0 0-1,-1 1 0,1-1 1,0 1-1,0 0 0,-1-1 1,1 1-1,0 0 0,-1 0 1,1 0-1,-4 1 0,7-1-1,-1 0 0,1 0 0,0 0-1,-1 0 1,1 0 0,0 0-1,-1 1 1,1-1 0,0 0 0,-1 0-1,1 0 1,0 1 0,-1-1-1,1 0 1,-1 1 0,1-1 0,-1 1-1,2 0 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19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96 495 3648,'-5'4'4400,"-37"77"2234,32-65-5727,1-1-287,1 0 1,-13 30-1,21-45-613,0 0 0,0 0 0,0 0 0,1 0 0,-1-1 1,0 1-1,0 0 0,0 0 0,0 0 0,1 0 0,-1 0 0,0 0 0,0 0 0,0 0 0,0 0 0,1 0 0,-1 0 0,0 0 0,0 0 0,0 0 1,0 0-1,1 0 0,-1 0 0,0 0 0,0 0 0,0 0 0,0 0 0,1 0 0,-1 0 0,0 0 0,0 0 0,0 1 0,0-1 0,1 0 0,-1 0 1,0 0-1,0 0 0,0 0 0,0 0 0,0 0 0,0 1 0,0-1 0,1 0 0,-1 0 0,0 0 0,0 0 0,0 1 0,0-1 0,0 0 0,0 0 1,0 0-1,0 0 0,0 1 0,0-1 0,0 0 0,0 0 0,0 0 0,0 0 0,0 1 0,0-1 0,0 0 0,0 0 0,0 0 0,0 0 0,0 1 1,-1-1-1,18-10 117,-14 8-109,23-15 4,1 0-142,-1 1-1,2 1 1,0 1 0,31-10 0,-56 23 113,-1 0-1,1 1 1,-1-1-1,1 1 1,-1 0-1,1 0 1,-1 0-1,1 0 1,-1 0-1,1 1 0,2 0 1,-4-1 33,0 0 1,-1 1-1,1-1 1,0 0 0,0 1-1,0-1 1,-1 1-1,1-1 1,0 1-1,0-1 1,-1 1-1,1 0 1,-1-1-1,1 1 1,0 0-1,-1 0 1,1-1-1,-1 1 1,0 0-1,1 0 1,-1-1-1,0 1 1,1 0-1,-1 0 1,0 0-1,0 0 1,0 0-1,0 0 1,0-1-1,0 1 1,0 0-1,0 0 1,0 0-1,0 0 1,-1 1-1,-8 31 1322,6-21-847,-1 0 0,-2 18 1,6-27-460,0 0 0,-1 0 0,1 0 1,1 0-1,-1 0 0,0 0 0,1-1 0,-1 1 0,1 0 1,0 0-1,0 0 0,0 0 0,0-1 0,0 1 0,3 3 1,-2-3-30,1 2 4,1 0 1,0-1-1,0 1 1,0-1-1,0 0 1,8 6-1,-10-9-13,-1 0 0,1 0 0,0-1 1,0 1-1,0 0 0,0-1 0,0 1 0,0-1 0,0 0 0,0 0 0,0 0 0,0 0 0,0 0 0,0 0 0,0 0 1,0-1-1,-1 1 0,1-1 0,0 1 0,0-1 0,0 0 0,0 0 0,0 0 0,1-1 0,13-8-239,-1-1-1,0-1 0,0 0 1,-1-1-1,-1-1 0,0 0 1,16-23-1,-27 34 192,0 1 56,0-1-1,-1 1 0,1 0 1,-1 0-1,0 0 0,1-1 1,-1 1-1,0-1 0,-1 1 1,1-1-1,0-2 0,-2 3 22,-2 5-25,-2 3-8,2-1 48,1 0 0,0 0 0,0 0 0,1 0 0,-1 0 0,1 1 0,-1 9 0,2-12-27,0-1-1,0 1 1,1 0-1,-1-1 1,1 1 0,-1-1-1,1 1 1,0-1-1,0 1 1,0-1-1,0 1 1,0-1-1,1 0 1,-1 0 0,1 0-1,-1 0 1,1 0-1,2 3 1,-2-4-7,-1 0 0,0 0 0,1 0 0,-1 0 0,1-1 0,-1 1 0,1 0 0,-1-1 0,1 1 0,0-1 0,-1 0 0,1 1 0,0-1 0,-1 0 0,1 0 0,0 0 0,-1 0 0,1 0 0,0 0 0,-1-1 0,1 1 0,0-1 0,-1 1 0,1-1 0,-1 1 0,1-1 0,-1 0 0,1 0 0,-1 0 1,1 0-1,-1 0 0,0 0 0,2-2 0,0 1-11,0-1-1,0 0 1,-1 0 0,1 0 0,-1 0 0,0 0 0,1-1 0,-2 1 0,1-1 0,0 1-1,-1-1 1,1 1 0,-1-1 0,0-4 0,0 3-39,-1 0-1,0 0 1,0 0 0,-1 0 0,1 0-1,-1 0 1,0 0 0,-1 1 0,1-1-1,-1 0 1,0 1 0,0-1-1,0 1 1,-1-1 0,1 1 0,-1 0-1,0 0 1,0 0 0,-1 1 0,1-1-1,-8-5 1,3 6-84,8 2 118,0 1 0,-1 0 0,1 0 0,0 0 0,0 0 0,0 0 0,0 0 0,-1 0 0,1 0 0,0 0 0,0 0 0,0 0 0,-1 0-1,1 0 1,0 0 0,0 0 0,0 0 0,-1 0 0,1 0 0,0 0 0,0 0 0,0 0 0,-1 0 0,1 0 0,0 0 0,0 0 0,0 0 0,0 0 0,-1 0 0,1 0-1,0 0 1,0 1 0,0-1 0,0 0 0,0 0 0,-1 0 0,1 0 0,0 1 0,0 0 6,0-1 0,0 1 0,1 0 0,-1 0 0,0 0 0,0-1 0,1 1 0,-1 0 0,1 0 0,-1-1 0,0 1 0,1 0 0,-1-1 0,1 1 0,0 0 0,-1-1 0,1 1 0,0-1 0,-1 1 0,1-1 0,0 1 0,-1-1 1,1 0-1,0 1 0,0-1 0,-1 0 0,1 1 0,0-1 0,0 0 0,0 0 0,-1 0 0,1 0 0,1 0 0,1 1 12,6 0 80,0 1 0,0-1-1,0-1 1,0 0 0,13-1-1,47-9 269,-58 8-355,5-1 26,0-1 1,0-1-1,-1 0 0,0-1 1,0 0-1,-1-1 1,23-15-1,-27 15-10,0-1-1,0 0 1,0-1-1,-1 0 1,0-1-1,-1 0 1,0 0-1,0 0 1,-1-1-1,6-13 1,0-3 19,-1-1 1,-1 0-1,-2-1 1,-1 0-1,-1-1 1,-2 0-1,0 0 1,-1-37-1,-3 50-27,-1 11 40,1 1-1,-1 0 1,0 0-1,-1 0 1,1-1-1,-1 1 1,0 0-1,0 0 1,-1 0-1,-2-7 1,4 12-49,0 0 1,0 0-1,0 0 1,0 0-1,0 0 1,0 0-1,0 0 1,0-1 0,0 1-1,0 0 1,0 0-1,0 0 1,0 0-1,-1 0 1,1 0-1,0 0 1,0 0-1,0 0 1,0-1-1,0 1 1,0 0 0,0 0-1,0 0 1,0 0-1,-1 0 1,1 0-1,0 0 1,0 0-1,0 0 1,0 0-1,0 0 1,0 0 0,-1 0-1,1 0 1,0 0-1,0 0 1,0 0-1,0 0 1,0 0-1,0 0 1,0 0-1,-1 0 1,1 0-1,0 0 1,0 0 0,0 0-1,0 1 1,0-1-1,0 0 1,0 0-1,-1 0 1,-2 9 160,-1 16 89,3 55 143,4-1 0,20 119 1,-14-155-300,19 58 0,-18-66-340,-7-12-1271,-3-20 667,0-1 0,0 1 1,1-1-1,-1 1 0,1-1 1,-1 1-1,1-1 0,1 4 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0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36 228 10208,'-31'-28'3776,"27"25"-2912,16-10-256,1 2 735,13-8-863,17-8 704,23-4-672,12 1-320,4 6-160,-8 5-3135,-4 4 1695,-1 7-6400,9 16 4352,-14-5 1120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3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12 371 2144,'-12'2'5418,"17"-8"-4545,0 1-1,-1-1 0,5-10 0,12-15 706,191-177 2361,-144 147-3190,-63 56-662,0 1 0,0 0 0,1 0-1,5-2 1,-10 5-63,0 0 0,0 1-1,0-1 1,-1 1 0,1-1-1,0 1 1,0 0-1,0-1 1,0 1 0,0 0-1,0 0 1,0 0 0,0-1-1,0 1 1,0 0-1,0 0 1,0 0 0,0 1-1,0-1 1,0 0 0,0 0-1,0 0 1,0 1 0,0-1-1,0 1 1,-1-1-1,1 0 1,0 1 0,0 0-1,0-1 1,0 1 0,-1-1-1,1 1 1,0 0-1,0 1 1,2 3 31,-1 0-1,0 0 1,0 0-1,-1 0 1,1 0-1,-1 0 1,0 1 0,-1-1-1,1 0 1,-1 1-1,0-1 1,0 0-1,-1 1 1,0-1 0,-2 9-1,-2 5 197,-2-1 1,-16 34-1,15-35-145,-1-2 51,7-12-17,5-6 54,94-104-767,-27 34 341,-68 71 205,1-1 1,0 0 0,0 1-1,0-1 1,0 1-1,0 0 1,0 0-1,1 0 1,-1 0 0,5-1-1,-7 3 29,0 0 0,0-1 0,1 1-1,-1 0 1,0 0 0,0 0 0,0 0 0,1 0-1,-1 0 1,0 0 0,0 0 0,0 1 0,0-1-1,1 0 1,-1 1 0,0-1 0,0 1 0,0-1-1,0 1 1,0 0 0,0-1 0,0 1 0,0 0-1,0 0 1,0 0 0,0-1 0,-1 1 0,1 0-1,0 0 1,-1 0 0,1 0 0,-1 0 0,1 1-1,-1-1 1,1 0 0,0 1 0,0 3 34,1 0 1,-1 0-1,0-1 1,0 1 0,-1 0-1,1 0 1,-1 0-1,-1 7 1,-7 39 378,3-25-2,12-40-839,1-1 1,1 1-1,0 0 1,21-23-1,-30 36 410,1 1 1,0-1-1,-1 0 0,1 1 1,0-1-1,0 1 0,-1-1 1,1 1-1,0-1 0,0 1 0,0-1 1,0 1-1,0 0 0,-1-1 1,1 1-1,0 0 0,0 0 1,0 0-1,0 0 0,0 0 1,2 0-1,-2 0 0,1 1-1,0-1 1,-1 1 0,1 0-1,-1 0 1,1-1 0,-1 1 0,0 0-1,1 0 1,-1 0 0,2 2 0,3 4 96,-1 0 0,0 0 1,8 14-1,-11-17 54,9 19 608,-9-19-547,0 1 0,0 0 1,1-1-1,4 7 0,-6-9-180,1-1 0,-1 1 1,1-1-1,-1 0 0,1 1 0,-1-1 1,1 0-1,0 0 0,0 0 1,0 0-1,0 0 0,-1-1 0,1 1 1,0-1-1,3 1 0,14 0-14,-1 0 1,0-1-1,0-2 0,0 1 0,21-7 0,0 2 30,-24 4 10,1-1 0,-1-1 1,0 0-1,0-1 1,22-11-1,-31 13-33,0 0 1,-1 0-1,1-1 0,-1 0 0,0 0 1,0 0-1,0-1 0,-1 1 1,1-1-1,-1 0 0,0 0 1,-1-1-1,1 1 0,-1-1 0,0 0 1,2-7-1,-3 8 0,-1 0-1,1-1 1,-1 1-1,-1-1 1,1-6-1,-1 11-8,0 0-1,0 0 0,0 0 0,0 0 0,0 0 0,0 0 0,0 0 1,0 0-1,-1 0 0,1 0 0,0 0 0,-1 0 0,1 0 1,-1 0-1,1 0 0,-1 1 0,0-1 0,1 0 0,-1 0 0,0 0 1,1 1-1,-1-1 0,0 0 0,0 1 0,0-1 0,1 1 1,-1-1-1,0 1 0,0-1 0,0 1 0,0 0 0,0-1 0,0 1 1,0 0-1,0 0 0,0 0 0,0 0 0,-2 0 0,2 0 0,-1 0 0,1 0 0,0 0 0,-1 1 0,1-1 0,0 1 0,0-1 0,-1 1 0,1-1 0,0 1 1,0-1-1,0 1 0,0 0 0,-1 0 0,1 0 0,0 0 0,0 0 0,1 0 0,-1 0 0,0 0 0,0 0 0,0 0 0,1 0 0,-2 2 0,-1 4 115,1-1 0,0 1 0,-3 12 0,1-4 130,3-12-227,0 0 1,0 1-1,1-1 1,-1 0-1,1 1 1,0-1-1,0 0 1,0 1-1,0-1 1,1 1-1,-1-1 0,1 0 1,0 0-1,0 1 1,0-1-1,0 0 1,1 0-1,-1 0 1,1 0-1,0 0 1,4 5-1,-3-4 28,1 0-1,-1-1 0,1 1 1,0-1-1,0 1 0,0-1 1,1 0-1,-1-1 1,1 1-1,0-1 0,6 3 1,-3-3-7,-1 0 0,1-1 1,0 1-1,0-2 0,0 1 1,14-1-1,2-3-6,1-2 0,-1 0 1,41-14-1,-47 13-21,-1-1 0,0-1 0,0 0 0,0-1-1,-1-1 1,20-16 0,-21 11 42,-15 14-49,0 1 0,0 0 0,1 0-1,-1-1 1,0 1 0,0 0 0,0-1 0,1 1 0,-1 0 0,0-1 0,0 1 0,0 0 0,0-1 0,0 1 0,0 0 0,0-1 0,0 1 0,0 0 0,0-1 0,0 1 0,0 0-1,0-1 1,0 1 0,0 0 0,0-1 0,0 1 0,0 0 0,0-1 0,0 1 0,-1 0 0,1-1 0,0 1 0,0 0 0,0-1 0,-1 1 0,1 0 0,0 0 0,0-1-1,-1 1 1,1 0 0,0 0 0,-1 0 0,1-1 0,0 1 0,-1 0 0,1 0 0,0 0 0,-1 0 0,1 0 0,0 0 0,-1 0 0,1-1 0,0 1 0,-1 0 0,-2 0 7,0 0 0,0 0 1,1 0-1,-1 1 1,0-1-1,0 1 0,1-1 1,-1 1-1,0 0 1,1 0-1,-1 0 0,1 0 1,-4 3-1,-31 20-33,24-15 61,0 2-1,0-1 0,1 1 1,1 1-1,-18 22 0,23-26 7,1 1-1,0-1 0,0 1 0,1 0 1,0 0-1,1 0 0,0 1 0,-3 12 1,6-21-30,-1 0-1,1 0 1,0 0 0,0 0 0,0 0 0,0 0 0,0 0 0,0 0 0,0 0 0,0 0 0,0 0 0,1 0-1,-1 0 1,0 0 0,0 0 0,1 0 0,-1 0 0,1 0 0,-1 0 0,1 0 0,-1-1 0,2 3 0,-1-3-6,0 1 0,0-1 0,0 0 0,0 1 0,0-1 0,0 0 0,0 0 0,0 0 1,0 1-1,1-1 0,-1 0 0,0-1 0,0 1 0,0 0 0,0 0 0,0 0 0,0-1 0,1 1 1,5-3 21,-1 0 0,1 0 1,-1 0-1,0-1 0,8-5 1,-2-2-218,-1 0 0,0-1 1,0 0-1,-1 0 0,-1-1 1,0 0-1,-1-1 0,9-21 1,-16 34 10,0 3 153,0-1 1,0 0 0,1 1 0,-1-1-1,0 1 1,0-1 0,0 1 0,-1 0-1,1-1 1,0 1 0,0 2 0,2 1-95,0 0 143,0 0 0,1 0 1,0-1-1,0 1 0,0-1 0,0 0 1,1 0-1,0-1 0,0 1 0,0-1 1,0 0-1,0 0 0,9 3 1,-5-3 67,-1 0 1,1-1 0,0 1 0,0-2 0,0 1 0,0-1-1,0-1 1,12 0 0,-15-1-80,0 0 0,0 0 0,0-1 0,0 0 0,0 0 0,0-1 0,-1 1 0,1-1 0,5-4 0,1-2 3,-1 1-1,18-19 1,-21 19-41,-1 0 1,0 0-1,-1-1 1,0 0-1,0-1 1,-1 1-1,0-1 0,3-11 1,-12 34 5,1 0 0,0 0 0,0 0 0,2 0 0,-1 14 0,2-22 82,0 1 0,0-1 0,0 1 0,1-1 0,0 0 0,0 1 0,1-1 0,-1 0 0,1 0 0,0 0 0,1 0 0,-1 0 0,1 0 0,0-1 0,0 1 0,5 4 0,-8-8-60,1-1 1,-1 0 0,1 0-1,0 0 1,-1 0 0,1 1-1,0-1 1,-1 0 0,1 0 0,-1 0-1,1 0 1,0 0 0,-1-1-1,1 1 1,0 0 0,-1 0-1,1 0 1,-1 0 0,1-1-1,-1 1 1,1 0 0,0-1 0,-1 1-1,1 0 1,-1-1 0,0 1-1,1-1 1,-1 1 0,1-1-1,-1 1 1,1-1 0,-1 0-1,1 0 16,19-19-95,-2-1 0,22-32 0,-35 46 50,3-5-22,-6 8 14,0 1 1,0-1-1,0 1 1,1 0-1,0 0 1,5-5 0,-8 9 2,1 1 0,0 0-1,-1-1 1,0 1 0,1 0 0,-1 0 0,0-1 0,1 4 0,-1 0 41,0 0 1,1 0-1,0-1 0,0 1 0,0 0 0,0-1 0,1 1 0,0-1 0,0 0 0,0 1 1,0-1-1,1 0 0,-1 0 0,1 0 0,0-1 0,1 1 0,-1-1 0,0 0 1,1 0-1,0 0 0,5 3 0,-6-4-5,0-2 0,0 1-1,0 0 1,0 0 0,0-1 0,0 0 0,0 0 0,1 0 0,-1 0-1,0 0 1,0 0 0,0-1 0,0 0 0,0 1 0,0-1 0,6-3-1,4-2-66,-1 0-1,17-11 0,-29 17 58,41-30-638,-30 21 416,0 1 0,0 0 0,1 1 0,14-7 0,-23 13 202,1 0 0,-1 0-1,0 0 1,1 0-1,-1 0 1,6 0 0,-8 1 23,0 0-1,0 0 1,0 0 0,1 1 0,-1-1 0,0 0 0,0 0 0,0 1 0,0-1 0,0 0 0,0 1 0,0-1 0,1 1 0,-1 0 0,0-1-1,-1 1 1,1 0 0,0-1 0,0 1 0,0 0 0,1 2 0,7 12 99,1-1 1,1 1-1,0-1 0,1-1 1,1-1-1,0 1 0,24 17 1,-34-29-97,0 1 0,0-1 0,0 0 1,0 1-1,0-1 0,0-1 0,0 1 1,0 0-1,0-1 0,0 0 0,0 1 0,0-1 1,1 0-1,-1-1 0,0 1 0,0-1 1,0 1-1,0-1 0,0 0 0,0 0 1,0 0-1,0 0 0,0-1 0,-1 1 1,1-1-1,0 0 0,4-3 0,-5 3-14,3-4-67,1 0-1,-1 1 1,0-2-1,0 1 1,0 0-1,-1-1 1,0 0-1,-1 0 1,1 0-1,2-12 1,-5 18 81,-1 0 0,0 1 0,0-1 0,0 1 0,0-1 0,0 0 0,0 1 0,-1-1 0,1 0 0,0 1 0,0-1 0,0 1 0,0-1 0,-1 0 0,1 1 0,0-1 0,-1 1 0,1-1 1,0 1-1,-1-1 0,1 1 0,-1-1 0,1 1 0,-1-1 0,1 1 0,-1-1 0,1 1 0,-1 0 0,1 0 0,-1-1 0,0 1 0,1 0 0,-1 0 0,1-1 0,-1 1 0,0 0 0,1 0 0,-1 0 0,0 0 1,1 0-1,-1 0 0,0 0 0,1 0 0,-1 0 0,1 0 0,-1 0 0,0 1 0,1-1 0,-1 0 0,1 0 0,-1 1 0,0-1 0,1 0 0,-1 1 0,0 0 0,0 0 71,0 0-1,-1 0 1,1 0-1,0 1 0,0-1 1,0 0-1,0 1 1,1-1-1,-1 1 1,0-1-1,0 1 0,1 0 1,-1-1-1,1 1 1,0 0-1,-1-1 0,1 1 1,0 0-1,0-1 1,0 1-1,0 0 1,0-1-1,1 1 0,-1 0 1,0-1-1,1 1 1,-1 0-1,1-1 0,1 3 1,-2-3 91,-9-4-202,1 1 89,3 3-35,3 0-26,1 0 0,-1 0 0,1 0-1,-1 0 1,1 0 0,-1 0 0,1 0 0,0 1-1,0-1 1,-1 1 0,1-1 0,0 1-1,0-1 1,0 1 0,1-1 0,-1 1 0,0 0-1,1 0 1,-1-1 0,1 1 0,-1 0 0,1 0-1,0 0 1,0-1 0,0 1 0,0 0 0,0 0-1,0 0 1,0-1 0,1 1 0,-1 0-1,2 3 1,1 8-39,-2-11 50,-1 0 1,1 0 0,-1 0 0,1 0-1,0 0 1,0 0 0,0 0-1,0 0 1,2 2 0,0 0 11,1 1-1,0 0 1,0 0-1,0 0 1,6 3-1,-9-7-1,1 0-1,-1 0 1,1 0-1,-1 0 0,1 0 1,0 0-1,-1-1 1,1 1-1,-1-1 0,1 1 1,0-1-1,0 0 1,-1 0-1,1 0 0,0 1 1,0-2-1,-1 1 0,1 0 1,3-1-1,6-3 28,0 0-1,0-1 0,-1-1 0,1 0 1,-1 0-1,11-10 0,-12 9-48,0 0 0,1 1 0,-1 0 0,1 1-1,1 0 1,-1 1 0,19-6 0,-29 10 37,1 0 1,-1 0-1,1 0 0,0 0 1,-1 0-1,1 0 0,-1 0 1,1 0-1,0 0 1,-1 1-1,1-1 0,-1 0 1,1 0-1,-1 1 0,1-1 1,-1 0-1,1 1 1,-1-1-1,1 1 0,-1-1 1,1 0-1,-1 1 0,0-1 1,1 1-1,-1-1 0,0 1 1,1 0-1,8 21 357,-1-6-147,-7-13-240,2 0 0,-1-1 0,0 1 0,1 0 0,-1-1 0,1 0 0,-1 0 0,1 0 0,0 0 0,0 0 0,0-1 1,0 1-1,1-1 0,3 2 0,4-1-1528,-1 0 1,1 0-1,14 0 1,-9-1-2256,-13-1 2958,0 0 1,-1 1-1,1-1 1,0 1-1,0-1 1,0 1-1,0 0 1,-1 0-1,1 1 1,0-1-1,2 2 0,6 9-3150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7.0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3 103 2976,'0'-1'111,"-1"0"0,1 0 0,0 0 0,0 0 0,0 1 1,0-1-1,0 0 0,0 0 0,0 0 0,0 0 0,0 1 0,6-24 10167,-6 24-10220,-6 7 742,5-2-638,1 0 0,-1 0-1,1 0 1,0-1 0,0 1 0,1 0 0,0 0-1,-1 0 1,1 0 0,1 0 0,-1-1 0,4 8 0,3 6 344,20 30 0,-16-27-188,8 10-1,1-1 0,1-1 0,2 0 0,36 33-1,19 23-70,-68-70-49,-1 0-1,-1 1 1,11 23 0,-10-16 73,17 24 1,-13-33 59,-4-9-84,-10-5-242,0 0 0,0 0 0,1 0 1,-1-1-1,0 1 0,0 0 1,0 0-1,1 0 0,-1 0 0,0 0 1,0 0-1,1 0 0,-1 0 0,0-1 1,0 1-1,0 0 0,1 0 0,-1 0 1,0 0-1,0-1 0,0 1 0,0 0 1,0 0-1,1 0 0,-1-1 1,0 1-1,0 0 0,0 0 0,0-1 1,0 1-1,0 0 0,0 0 0,0-1 1,0 1-1,7-28 168,-4 18-100,0-1 1,1-17-1,8-54 51,36-131 0,-37 170-97,29-79 34,-2 10-1485,-38 111 1178,6-16-1728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7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0 3808,'-9'1'11463,"3"6"-12313,-21 20 1794,9-11-590,1 1 0,-15 21-1,8-4 267,-35 69 0,-8 43 588,57-122-1027,1 0 0,1 0-1,-7 35 1,13-47-121,1 1-1,0-1 1,0 1-1,1-1 1,1 1-1,0 0 1,1-1-1,6 23 1,-4-21 27,1-1 0,0 1 0,1-1 0,1 0 0,0-1 0,14 20 0,-17-27-244,0 0-1,1-1 1,-1 0 0,1 0 0,0 0-1,-1-1 1,2 0 0,4 3 0,-6-4-264,0 0 0,0-1 0,1 0 0,-1 1 0,0-2 1,1 1-1,-1 0 0,0-1 0,1 0 0,-1 0 0,0 0 0,6-2 1,12-5-2759,0-3-2570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5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28 250 2912,'-3'0'127,"1"0"55,0 0-1,0 0 1,1 0 0,-1 0-1,0-1 1,1 1-1,-1 0 1,-3-2-1,5 2-49,-1-1-1,1 1 0,0 0 1,-1-1-1,1 1 0,-1-1 1,1 1-1,0-1 0,-1 1 1,1-1-1,0 1 0,0-1 1,0 1-1,-1-1 1,1 0-1,0 1 0,0-1 1,0 1-1,0-1 0,0 0 1,0 1-1,0-1 0,0 1 1,0-1-1,0 0 0,0 1 1,1-1-1,-1 1 0,0-1 1,0 1-1,1-1 0,-1 0 1,3-6 379,0 1 0,0 0 0,0 0 0,1 1 0,9-12 0,25-23 385,-19 24-567,1 1 0,0 1-1,39-20 1,-30 18-257,-19 10-136,0 0-12,1 0 0,0 0-1,0 1 1,0 0 0,1 1 0,18-5 0,-29 9 69,0 0 0,0 0 1,0 0-1,0 0 1,0 0-1,0 0 0,0 1 1,0-1-1,0 0 0,0 0 1,0 1-1,-1-1 1,1 0-1,0 1 0,0-1 1,0 1-1,-1-1 1,1 1-1,0 0 0,0-1 1,-1 1-1,1 0 0,0-1 1,-1 1-1,1 0 1,-1 0-1,1-1 0,-1 1 1,0 0-1,1 0 1,-1 0-1,0 0 0,1 0 1,-1 0-1,0 0 1,0 1-1,1 5 26,0 0-1,-1 0 1,0 14 0,-1-8 23,0 51 412,2 64 142,2-104-285,6 30 1,-8-47-225,1 0 1,1 0 0,-1 0 0,1-1 0,0 1 0,0-1 0,1 0 0,7 10 0,-10-14-38,1-1 0,-1 1 1,1-1-1,-1 1 1,1-1-1,0 0 0,-1 0 1,1 0-1,0 0 1,0 0-1,0 0 0,-1 0 1,1 0-1,0-1 1,0 1-1,0-1 0,1 1 1,-1-1-1,2 0 1,-1 0 8,1-1 0,-1 1 0,0-1 0,0 0 0,0 0 0,0 0 0,0 0 0,0-1 0,0 1 0,0-1 0,3-2 0,6-5 106,-1-1 0,0 0 0,-1-1 1,11-15-1,-15 19-94,60-89 264,-9 12-458,-47 72-18,1-1-1,0 1 0,0 1 0,15-12 1,-22 21 97,-1-1 0,1 1 0,0 0 0,-1 0 0,1 0 0,0 0 1,0 1-1,0-1 0,0 1 0,0 0 0,1 0 0,-1 1 0,0-1 0,0 1 0,1 0 0,-1 0 1,0 1-1,0-1 0,1 1 0,-1 0 0,0 0 0,0 0 0,0 1 0,0-1 0,7 5 0,37 17-86,74 32 844,-104-48-459,0-2-1,1 0 1,0-1-1,38 4 0,33-7-258,-67-2-7959,-52 8 870,11-5 4730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8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12 4320,'-13'-11'3770,"14"13"-3239,-1 0 0,0 0-1,0 0 1,0 0 0,0 0-1,0-1 1,-1 5 0,-3 16 1230,-1 32 0,1-8-782,-5 167 1954,9-206-2837,0 0 0,1 0 0,0 0 1,0 0-1,1 0 0,0 0 0,0 0 0,0-1 0,1 1 0,4 7 1,-6-11-224,1-1 0,0 1 1,0 0-1,1 0 0,-1-1 1,1 1-1,-1-1 0,1 0 1,0 0-1,-1 0 0,1 0 1,0 0-1,0-1 0,1 1 0,-1-1 1,0 0-1,0 0 0,1 0 1,-1 0-1,1-1 0,-1 1 1,6-1-1,47-1-7499,-38-1 5530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8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54 5152,'-8'-3'500,"7"2"-433,0 1 0,0 0 0,0 0 0,0-1 0,0 1 0,0 0 0,0-1 0,1 1 0,-1-1 0,0 0 0,0 1 0,0-1 0,0 1 0,1-1 0,-1 0 0,0 0 0,1 1 0,-1-1 0,1 0 0,-1 0 0,1 0 0,-1 0 0,1 0 0,-1 0 0,1 0 0,-1-1 0,2 1 312,0 0 0,0-1 0,0 1 0,0 0 0,1 0 0,-1 0 0,0 0 0,0 0 0,1 0 0,-1 1 0,1-1 0,-1 0 0,0 1 0,1-1 0,-1 1 0,1-1 0,-1 1 0,3-1 0,3-1 117,0 1-1,-1-1 1,13 0 0,106 0-34,-83 0-3217,-1-2-3384,-23 4 1670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28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8 5888,'-8'-7'1873,"17"9"-114,21 10 891,-20-6-2127,0-1-1,-1 1 1,0 1 0,0-1-1,-1 2 1,1-1-1,-2 1 1,8 9 0,-4-3-137,-2 1 0,0-1 0,-1 1 1,11 25-1,-5-5 219,-1 1 0,-2 0 0,-2 1 0,9 67 0,-16-82-553,-1-1 1,-1 0-1,-1 1 0,-1-1 0,0 0 1,-2 0-1,-1 0 0,0 0 0,-2-1 0,-10 23 1,-17 24-3175,28-58 1508,-1 0 1,-9 11-1,-7-1-1180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31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275 502 992,'-6'-3'9509,"-10"3"-8066,11-1-1169,0 0 0,-1 1 0,1 0 1,0 1-1,0-1 0,0 1 0,0 0 0,0 0 0,0 0 0,-8 4 1,-53 30 1223,37-17-932,14-9-373,1 0 0,-14 12 0,25-18-155,-1 0-1,1 0 1,0 0-1,0 0 1,1 1-1,-1-1 0,1 1 1,0 0-1,0 0 1,0 0-1,0 0 1,-2 8-1,4-11-18,-1 1-1,1-1 1,0 1-1,0-1 1,0 0-1,0 1 1,0-1 0,0 1-1,0-1 1,1 1-1,-1-1 1,1 0-1,-1 1 1,1-1-1,-1 1 1,1-1-1,-1 0 1,1 0 0,1 2-1,0-1 25,0 0 0,0-1 0,-1 1-1,1-1 1,0 1 0,1-1 0,-1 0 0,0 0-1,0 0 1,4 2 0,0-2 11,0 1 0,0-1 0,0 0 0,0 0 0,0-1 0,0 0 0,0 0 0,9-1 0,-1-2-42,1 0-1,-1-1 1,19-7 0,-28 8 14,0 1 0,1-1-1,-1 0 1,-1-1 0,1 1 0,0-1 0,-1 0 0,0 0 0,0 0 0,0-1 0,4-5-1,-3 3-58,-1-1-1,0 1 0,0-1 0,2-9 1,-4 14 37,-1-1 0,0 0 0,-1 1 0,1-1 1,-1 0-1,0 0 0,1 0 0,-2 0 0,1 0 1,-2-7-1,2 10-4,-4-9-208,0 8 125,-1 8 166,3-1-11,0-1 0,0 1 0,0 0 0,1 0 1,0 0-1,0 0 0,0 0 0,1 9 0,0 1 374,3 27 0,-2-37-382,0 0-1,0 1 1,1-1 0,0 0 0,0 0-1,0-1 1,1 1 0,4 7-1,-5-9-25,0-1 0,0 1 0,0-1 0,0 0-1,0 1 1,1-1 0,-1 0 0,1 0 0,-1-1 0,1 1 0,0-1-1,0 1 1,0-1 0,0 0 0,4 2 0,-5-3-22,1 0 0,-1 0 0,1 0 0,0-1 0,-1 1 0,1-1 0,-1 1 1,1-1-1,-1 0 0,1 0 0,-1 0 0,0 0 0,0 0 0,1 0 0,-1-1 0,2-1 1,6-5 8,0 0 1,8-10-1,-12 12-18,16-17-4,0 0 0,-2-1 1,-1-1-1,19-32 0,8-32 72,-4-2-1,34-112 1,-71 192-68,-2-1 1,1 1-1,-1 0 0,-1-1 1,0 0-1,-1 1 0,0-24 1,-1 34-12,0 0 1,0 1 0,0-1-1,0 0 1,0 0 0,-1 0 0,1 0-1,0 0 1,-1 0 0,1 0-1,0 0 1,-1 0 0,1 0 0,-1 1-1,1-1 1,-1 0 0,0 0-1,1 1 1,-1-1 0,0 0 0,0 1-1,1-1 1,-2 0 0,1 1 6,0 0 1,0 0 0,0 0 0,0 0-1,0 0 1,0 0 0,1 0-1,-1 0 1,0 0 0,0 1 0,0-1-1,0 0 1,0 1 0,1-1-1,-1 1 1,0-1 0,0 1 0,1-1-1,-1 1 1,0-1 0,1 1-1,-1 0 1,0-1 0,1 1 0,-1 0-1,0 1 1,-4 4 8,1 2-1,-1-1 1,1 0 0,0 1 0,1 0-1,0 0 1,0 0 0,-1 10 0,-1 9 23,-2 33 0,7-60-35,-6 61 186,3 109-1,4-152-188,1-1 0,1 1-1,0-1 1,1 0-1,1 0 1,0 0 0,2 0-1,0-1 1,0 0-1,2-1 1,10 16 0,-14-25-420,-1-1 0,1 0 0,-1-1 1,1 1-1,1-1 0,-1 0 1,8 4-1,-10-6-238,1 0 0,0 0 0,0 0 1,0-1-1,1 1 0,-1-1 0,0 0 0,1-1 0,-1 1 1,0-1-1,8 0 0,6-2-3952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31.9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96 8128,'-17'-27'3008,"21"27"-2336,4-3-160,0-2 608,7-1-704,11-2 1600,12-4-1121,15 0-223,3 0-416,5 4-256,-5 5-32,-5 3-2015,-3 0 1119,-9 3-3776,-9 5 2624,5 8-2496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32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7 4160,'-4'-7'5381,"6"11"-4900,-1 0-1,1 0 1,-1 0-1,0 0 1,0 0-1,-1 0 1,1 0-1,-1 0 1,0 0-1,-1 8 1,1 4 121,-4 299 4459,0-232-4373,-22 123 0,24-198-1186,-3 15-419,-1-11-2500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33.1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4896,'0'0'96,"1"-1"0,-1 1 0,1-1 0,-1 1 1,1-1-1,-1 1 0,1 0 0,-1-1 0,1 1 0,-1 0 1,1-1-1,-1 1 0,1 0 0,0-1 0,-1 1 0,1 0 0,0 0 1,-1 0-1,1 0 0,0 0 0,-1 0 0,1 0 0,0 0 1,-1 0-1,1 0 0,0 0 0,-1 0 0,2 1 0,-1-1 121,0 1-1,0 0 1,0 0-1,0 0 1,0 0 0,0 0-1,-1 0 1,1 0-1,0 0 1,0 0-1,-1 0 1,1 1-1,0 0 1,2 7 596,0 0 0,-1 1 1,2 9-1,-3-16-889,13 152 3477,-10-85-2456,4 138 1045,-6-160-1744,0-35-114,-1-1-1,-1 1 1,0-1 0,0 1-1,-1-1 1,-4 14 0,5-26-131,0 1 1,0-1-1,0 0 1,0 0 0,0 0-1,0 0 1,0 0-1,0 0 1,0 0 0,0 1-1,0-1 1,0 0-1,-1 0 1,1 0-1,0 0 1,0 0 0,0 0-1,0 0 1,0 0-1,0 0 1,0 0 0,0 0-1,0 0 1,-1 0-1,1 0 1,0 0-1,0 1 1,0-1 0,0 0-1,0 0 1,0 0-1,0 0 1,-1 0 0,1 0-1,0 0 1,0-1-1,0 1 1,0 0-1,0 0 1,0 0 0,0 0-1,-1 0 1,1 0-1,0 0 1,0 0 0,0 0-1,0 0 1,0 0-1,0 0 1,0 0-1,0 0 1,0 0 0,0-1-1,-1 1 1,-6-9-133,-6-14-401,11 13 287,1-1 1,-1-13-1,-1-5-227,0 7 264,1 0 0,1 0 0,0 0 0,4-27 0,2 11 142,16-101-25,-16 115 83,1 1 1,1-1 0,17-38 0,-18 50 173,0 1 0,1 1 0,11-15 1,-15 21-111,0 1 0,0-1 1,0 1-1,1 0 0,-1 0 1,1 0-1,0 1 0,0-1 1,0 1-1,0 0 0,0 0 1,7-2-1,-9 3-42,-1 1 0,0 0 0,1 0 0,-1-1 0,0 1 1,1 0-1,-1 0 0,0 1 0,1-1 0,-1 0 0,0 0 0,1 1 0,-1-1 0,0 0 0,0 1 0,1-1 0,-1 1 0,0 0 1,0-1-1,0 1 0,0 0 0,0 0 0,0 0 0,0 0 0,0 0 0,0 0 0,0 0 0,0 0 0,-1 0 0,1 0 1,0 0-1,-1 0 0,1 1 0,-1-1 0,1 0 0,-1 0 0,0 1 0,1 1 0,0 6 45,1 0 1,-1 0-1,-1 0 0,-1 13 0,1-18-56,-1 18 77,-1-1 1,-1 1-1,-1 0 0,-13 37 0,12-44-34,-1 0-1,-1 0 0,-1-1 0,0 0 0,0 0 0,-1-1 1,-15 16-1,15-19-38,2-3 3,1 0 0,-1 0 1,-12 8-1,18-14-14,0 0 0,0 0 0,-1-1 0,1 1 0,0 0 0,0 0 0,1 0 0,-1 0 0,0 0 0,0 0 0,0 0 0,1 0 0,-1 0 0,1 0 0,-1 1 0,1-1 0,-1 0 0,0 2 0,1-2 34,1 1 0,-1 0 0,0-1 0,1 1 0,-1-1 0,1 1 0,-1-1 0,1 1 0,0-1-1,-1 1 1,1-1 0,0 0 0,0 1 0,2 1 0,12 15 444,0-1 0,1 0-1,1-2 1,1 0 0,27 18 0,-27-21-1632,25 24 1,-33-27-1833,0 1-1,-1 1 0,13 18 1,-8-5-2850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35.7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13 973 4576,'-1'0'88,"1"0"0,-1 0 0,1 0 0,-1 1 0,1-1 0,-1 0 0,1 0 0,-1 0 0,0 0 0,1-1 0,-1 1 0,1 0 1,-1 0-1,1 0 0,-1 0 0,1-1 0,-1 1 0,1 0 0,-1 0 0,1-1 0,-1 1 0,0-1 0,11-11 2786,-5 7-2440,11-13 708,3 0-369,-1-2 0,-2 0 0,0-1 1,24-40-1,44-139 980,-57 129-1184,40-76-1,52-64 179,-98 174-733,-11 19 78,0 0 0,-1-1 0,-1 0 1,7-25-1,-15 43-92,0 1 1,0 0 0,1-1-1,-1 1 1,0-1-1,0 1 1,0-1-1,0 1 1,0-1 0,0 1-1,0-1 1,0 1-1,0 0 1,0-1 0,0 1-1,0-1 1,0 1-1,-1-1 1,1 1-1,0-1 1,-6 4-45,-9 16 6,-3 8 113,1 1 0,1 0-1,-17 46 1,-21 96 21,-78 320-117,79-299 250,14-70 40,9-30 75,29-86-307,-1-1 8,1 0-1,-1 0 1,1 1 0,0-1-1,1 0 1,-1 1 0,1-1-1,0 1 1,0-1 0,0 6-1,0-10-43,0 0 0,1 1 0,-1-1-1,0 0 1,0 0 0,0 1-1,0-1 1,0 0 0,1 0 0,-1 1-1,0-1 1,0 0 0,0 0 0,1 0-1,-1 1 1,0-1 0,0 0-1,0 0 1,1 0 0,-1 0 0,0 0-1,0 0 1,1 0 0,-1 1 0,0-1-1,1 0 1,-1 0 0,0 0-1,0 0 1,1 0 0,-1 0 0,0 0-1,0 0 1,1 0 0,-1 0 0,0-1-1,0 1 1,1 0 0,-1 0-1,0 0 1,0 0 0,1 0 0,-1-1-1,4-1-12,1-2-1,-1 1 0,-1 0 1,1-1-1,0 0 0,-1 0 1,0 0-1,0 0 0,0 0 0,3-8 1,-5 11 7,56-97-57,14-22 190,-53 92-171,2 0 0,24-25-1,19-12-108,38-43 390,-98 108-301,-2 5 120,1 15 250,2 10 0,-1-25-283,-1-1 0,1 0 1,0 0-1,0 0 0,1 0 1,-1-1-1,9 7 0,28 18 176,-32-23-167,1 0 1,0-1-1,0 0 0,1-1 0,-1 0 0,1 0 0,0-1 0,-1 0 0,1 0 1,0-1-1,0-1 0,0 0 0,0 0 0,0-1 0,0 0 0,0-1 0,-1 0 1,11-3-1,-14 2-120,0 1 0,0-1 1,0 0-1,-1 0 0,1-1 1,-1 0-1,0 0 0,0 0 1,0 0-1,0-1 0,-1 0 1,0 0-1,0 0 0,0-1 1,0 1-1,-1-1 0,0 0 1,0 0-1,2-7 0,0-2-348,-1 0-1,4-22 1,-7 33 402,0-1 1,-1 1 0,0-1-1,0 1 1,0-1-1,-1 0 1,1 1 0,-1-1-1,0 1 1,0 0 0,-1-1-1,1 1 1,-3-4-1,4 7 24,-1 1-1,1-1 0,0 0 0,-1 1 0,1-1 0,0 1 1,-1 0-1,1-1 0,-1 1 0,1-1 0,-1 1 0,1 0 1,-1-1-1,1 1 0,-1 0 0,1-1 0,-1 1 0,1 0 0,-1 0 1,1-1-1,-1 1 0,0 0 0,1 0 0,-1 0 0,-1 0 1,1 0 5,0 1 0,0-1 1,0 0-1,0 1 1,-1-1-1,1 1 0,0-1 1,0 1-1,0 0 1,0-1-1,0 1 0,-1 1 1,-1 1 54,0 1 0,0 0 1,0-1-1,0 1 0,-4 9 1,5-9 29,1 0 0,-1 0 0,1 0 1,-1 0-1,2 1 0,-1-1 0,0 0 0,1 1 1,0-1-1,0 0 0,0 1 0,1 8 1,0-10-55,0 0 0,0 0 0,0 0 1,1 0-1,-1 0 0,1 0 0,0 0 1,0-1-1,0 1 0,0-1 0,0 1 1,0-1-1,1 0 0,-1 0 1,1 0-1,-1 0 0,6 3 0,-2-2 3,0 0 1,1-1-1,-1 0 0,0 0 0,1 0 0,0-1 0,-1 0 0,1 0 0,-1-1 0,1 0 0,8-1 0,8-1 71,43-12-1,-37 7-64,13-2-2,0-2 1,-1-2 0,-1-2-1,0-2 1,70-40 0,-109 57-34,3-3 48,0 0 0,1 0-1,-1 0 1,4-4 0,-8 7-48,0-1 1,0 1-1,0 0 1,0 0-1,1 0 1,-1 0-1,0 0 1,0 0-1,0 0 0,0 0 1,0 0-1,0 0 1,0 0-1,0 0 1,0 0-1,0-1 1,0 1-1,0 0 1,0 0-1,0 0 0,0 0 1,0 0-1,0 0 1,0 0-1,0 0 1,0 0-1,0 0 1,0-1-1,0 1 0,0 0 1,0 0-1,0 0 1,0 0-1,0 0 1,0 0-1,0 0 1,0 0-1,0 0 0,0 0 1,0-1-1,0 1 1,0 0-1,0 0 1,0 0-1,-1 0 1,1 0-1,0 0 0,0 0 1,0 0-1,0 0 1,0 0-1,0 0 1,0 0-1,0 0 1,0 0-1,0 0 1,-1 0-1,1 0 0,0 0 1,0 0-1,0 0 1,0 0-1,0 0 1,0 0-1,0 0 1,0 0-1,0 0 0,-1 0 1,-7 1 15,-17 8-9,0 0-1,0 2 0,1 1 1,-29 20-1,22-14 20,-4 4 192,1 1 0,-31 28-1,62-49-181,0 1 0,0-1 0,1 1 0,0 0-1,-1 0 1,-1 4 0,4-6-27,-1-1-1,1 1 0,0-1 1,0 1-1,-1-1 1,1 1-1,0-1 1,0 1-1,0-1 1,0 1-1,0-1 1,0 1-1,0-1 1,0 1-1,0-1 0,0 1 1,0 0-1,0-1 1,1 1-1,-1 0-2,0-1 0,1 1 0,-1-1 0,1 0-1,-1 1 1,1-1 0,-1 0 0,1 1 0,-1-1 0,1 0-1,-1 0 1,1 1 0,0-1 0,-1 0 0,1 0 0,-1 0-1,1 0 1,0 0 0,-1 0 0,1 0 0,1 0 0,7-1-44,0 0 0,0 0 0,0-1 0,0 0 0,11-4 0,43-20-248,-44 16 175,0 0 0,30-23-1,-48 32 109,1 0 0,-1 0 0,0 0 0,1 0 0,-1 0 0,0 1 0,1-1 0,-1 1 0,1-1 0,0 1 0,-1 0 0,3-1 0,-16 22 71,-22 22 68,15-18-53,0 1 0,-30 54 0,-4 39 158,-8 17 66,37-93-225,-11 27 122,32-64-170,-2 5-123,5-11 87,0 0-1,0 0 0,0 0 0,1 0 0,-1 0 1,0 0-1,0-1 0,0 1 0,0 0 0,0 0 1,0 0-1,0 0 0,0 0 0,0 0 0,0 0 1,0 0-1,1 0 0,-1 0 0,0 0 0,0 0 1,0 0-1,0 0 0,0 0 0,0 0 1,0 0-1,0 0 0,1 0 0,-1 0 0,0 0 1,0 0-1,0 0 0,0 0 0,0 0 0,0 0 1,0 0-1,0 0 0,0 0 0,1 0 0,-1 0 1,0 0-1,0 1 0,0-1 0,0 0 0,0 0 1,0 0-1,0 0 0,0 0 0,0 0 0,0 0 1,0 0-1,0 0 0,0 0 0,0 1 0,0-1 1,0 0-1,0 0 0,0 0 0,0 0 0,0 0 1,24-15-131,-1-2 0,-1 0 0,34-34 0,18-32 49,17-18 150,28-12 48,50-52 26,-165 160-117,0 0 1,-1 0-1,6-10 1,7-12 15,-14 26-53,-1-1 0,1 0 0,-1 0 0,0 0 0,1 0 0,-1-1 0,0 1 0,1-4 0,-2 5 72,11-8-55,-4 2 210,14-12-134,-20 19-94,0 0 0,0-1-1,-1 1 1,1 0 0,0 0-1,0 0 1,0 0 0,0 0-1,0 0 1,0 0 0,-1 0 0,1 1-1,0-1 1,0 0 0,0 0-1,0 1 1,0-1 0,-1 1-1,1-1 1,0 1 0,0-1-1,-1 1 1,1-1 0,0 1-1,-1-1 1,1 1 0,-1 0-1,1-1 1,-1 1 0,1 0 0,0 1-1,1 2 12,1-1 1,-1 1-1,0 0 0,0 0 0,1 5 1,-1-1 21,-1 0 1,0 1 0,0-1 0,0 0 0,-1 0 0,-1 0-1,1 1 1,-1-1 0,-1 0 0,-2 10 0,-4 10 205,-19 40 0,26-65-200,-3 6 7,0 0 0,0-1 1,-1 1-1,0-1 0,-1 0 0,0 0 0,-10 10 0,15-17-29,-1 1 0,0-1 0,1 1 0,-1-1 0,0 0 0,0 0 0,0 0 0,0 0 0,0 0 0,0 0 0,-1 0 0,1-1 0,0 1 0,0-1 0,0 0 0,-1 1 0,1-1 0,0 0 0,0 0 0,-1-1 0,1 1 0,0 0 0,0-1 0,-1 1 0,1-1 0,0 0 0,0 0 0,0 0 0,0 0 0,0 0 0,0 0 0,0 0 0,0-1 0,1 1 0,-1-1 0,-2-2 0,0 0-46,-1-1 0,0 1 1,1-1-1,0-1 0,0 1 0,-6-11 1,9 14 64,1 1 0,-1 0 0,0-1-1,1 1 1,0-1 0,-1 1 0,1 0 0,0-1 0,0 1 0,0-1 0,0 1 0,0-1 0,0 1 0,0-1 0,0 1 0,0-1-1,1 1 1,-1 0 0,1-1 0,-1 1 0,1 0 0,0-1 0,-1 1 0,1 0 0,0 0 0,0-1 0,0 1 0,0 0 0,0 0-1,0 0 1,0 0 0,0 0 0,0 0 0,0 1 0,1-1 0,0-1 0,3 0 58,0 0-1,1 0 1,-1 0-1,0 0 1,1 1 0,-1 0-1,1 0 1,-1 1 0,1-1-1,-1 1 1,1 0 0,8 2-1,-5-1-567,0 1-1,14 4 1,14 9-4458,-20-4 1333,-1 1 0,1 0-1,22 23 1,-7-4 696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9:36.0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28 11648,'-10'-27'10239,"10"57"-9823,-4-27-672,4-33 96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1.7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8 2240,'-3'-8'5644,"3"16"-5507,-6 20 807,-35 241 1835,37-243-2578,1 0-1,2 40 1,1-64-169,0 0 0,0 0 0,0 0 0,0 0 0,1 0 0,-1 0-1,1 0 1,0 0 0,-1 0 0,1 0 0,0 0 0,0 0 0,0-1 0,1 1 0,-1 0-1,0-1 1,1 1 0,-1-1 0,1 1 0,-1-1 0,1 0 0,0 1 0,-1-1 0,1 0-1,0 0 1,0 0 0,3 0 0,3 1-44,0 0 0,0-1-1,1 0 1,-1 0 0,14-1 0,-12 0-126,0 0 0,16 2 0,-21 0 122,1 0 0,0 0 0,0 0 1,-1 1-1,1 0 0,-1 0 0,0 0 1,0 1-1,0-1 0,0 1 0,0 0 1,-1 1-1,0-1 0,0 1 0,0 0 1,-1 0-1,1 0 0,-1 0 0,0 1 1,-1-1-1,4 10 0,-1 0 155,-1 1-1,0 0 1,-1 0 0,-1 1-1,0-1 1,-1 32 0,-8 44 259,-35 166 0,31-201-949,10-50 240,1-6 31,-1 0 0,1 1-1,0-1 1,0 1-1,-1-1 1,1 0-1,-1 1 1,1-1-1,-1 0 1,0 0 0,1 0-1,-1 1 1,0-1-1,-1 1 1,-2 4-1816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6.0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31 3552,'-1'-1'85,"1"0"0,-1 0-1,1 1 1,-1-1 0,1 0 0,0 0 0,0 0 0,-1 0 0,1 0 0,0 0-1,0 0 1,0 0 0,0 0 0,0 0 0,0 0 0,0 0 0,0 0-1,1 0 1,-1 0 0,0 0 0,0 0 0,1 1 0,0-2 0,-1 1 137,1 0 1,-1 1 0,1-1-1,-1 1 1,1-1 0,-1 1-1,1-1 1,-1 1 0,1 0 0,0-1-1,-1 1 1,1 0 0,0-1-1,-1 1 1,2 0 0,-1 0-163,0 0 0,0 0 0,0 0 0,0 1 0,0-1 0,0 0 0,0 1 0,0-1 0,0 1 0,0-1 1,0 1-1,0-1 0,-1 1 0,1 0 0,0-1 0,0 1 0,-1 0 0,1 0 0,0 0 0,-1-1 0,1 1 0,-1 0 0,1 0 0,-1 0 1,1 2-1,12 27 826,-11-19-651,0-1 1,-1 1-1,0 0 1,-1 0-1,0-1 1,0 1-1,-3 10 1,0 5 61,-7 174 1955,-1 17-1043,-2-84-756,12-107-402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2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164 3 2912,'0'0'84,"0"0"-1,0-1 1,-1 1 0,1 0 0,-1 0-1,1 0 1,0-1 0,-1 1 0,1 0-1,0 0 1,-1 0 0,1 0-1,-1 0 1,1 0 0,0 0 0,-1 0-1,1 0 1,-1 0 0,1 0 0,0 0-1,-1 0 1,1 0 0,-1 0-1,1 0 1,0 0 0,-1 0 0,1 1-1,0-1 1,-1 0 0,1 0 0,0 0-1,-1 1 1,1-1 0,0 0 0,-1 1-1,1-1 1,0 0 0,0 0-1,-1 1 1,1-1 0,0 1 0,-17 19 2163,14-15-2251,-127 179 4585,157-260-3557,-17 57-1064,0 1 1,1 1 0,0 0-1,16-17 1,-24 30 113,-1 2-52,-1 0 0,1 0-1,-1 0 1,1 0-1,0 1 1,0-1 0,3-2-1,-4 4-20,-1 0-1,1 0 1,0 0-1,-1 0 1,1 0-1,0 0 1,-1 0 0,1 0-1,0 0 1,-1 0-1,1 0 1,0 0-1,-1 0 1,1 0 0,-1 1-1,1-1 1,0 0-1,-1 1 1,1-1-1,-1 0 1,1 1-1,-1-1 1,1 1 0,-1-1-1,1 0 1,-1 1-1,1-1 1,-1 1-1,0 0 1,1-1 0,-1 1-1,0-1 1,1 2-1,60 90 299,2 34 314,-56-105-278,-7-20-299,1-1-1,-1 0 1,0 1 0,0-1 0,0 1-1,1-1 1,-1 1 0,0-1 0,0 1-1,0-1 1,0 1 0,0-1 0,0 1-1,0-1 1,0 1 0,0-1 0,0 1-1,0-1 1,0 1 0,-1-1 0,1 1-1,0-1 1,0 1 0,0-1 0,-1 1 0,1-1-1,0 0 1,0 1 0,-1-1 0,1 0-1,0 1 1,-1 0 0,-1-2 36,-1 0 1,1 1-1,0-1 0,0 0 1,0 0-1,0 0 0,0-1 1,0 1-1,-3-3 1,-19-17 365,23 19-438,-40-38-42,36 36-806,0 0 0,-1 0 0,-8-5 0,14 9 719,0 0-1,-1-1 1,1 1 0,0 0-1,-1 0 1,1-1 0,-1 1-1,1 0 1,0 0 0,-1 0-1,1-1 1,-1 1 0,1 0-1,0 0 1,-1 0 0,1 0-1,-1 0 1,1 0 0,-1 0-1,1 0 1,0 0 0,-1 0-1,1 0 1,-1 0 0,1 1-1,-1-1 1,1 0 0,0 0-1,-1 0 1,1 0 0,0 1-1,-1-1 1,1 0 0,0 0-1,-1 1 1,1-1 0,0 0-1,-1 1 1,1-1 0,0 0-1,0 1 1,-1-1 0,1 0-1,0 1 1,0-1 0,0 1-1,-1-1 1,0 15-2596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4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284 108 1824,'1'-1'130,"0"0"-1,-1 0 1,1 1-1,-1-1 1,1 0 0,-1 0-1,1 0 1,-1 0-1,0 1 1,1-1 0,-1 0-1,0 0 1,0 0-1,0 0 1,1 0 0,-1 0-1,0 0 1,0 0-1,0 0 1,-1-1 0,1 0-37,0 0-1,0 1 1,0-1 0,0 0 0,0 1 0,1-1 0,-1 1 0,0-1 0,1 0 0,0-1 0,4-25 1645,-4 27-1696,-1 0-1,1-1 0,-1 1 0,0 0 0,1 0 0,-1 0 1,0 0-1,0 0 0,0 0 0,1 0 0,-1 0 0,0 0 0,-1-1 1,1 1-1,0 0 0,0 0 0,0 0 0,-1 0 0,1 0 1,0 0-1,-1 0 0,1 0 0,-1 0 0,1 0 0,-1 0 1,0 0-1,1 0 0,-1 0 0,0 0 0,0 1 0,0-1 0,1 0 1,-1 0-1,0 1 0,0-1 0,0 1 0,0-1 0,0 1 1,0-1-1,0 1 0,0 0 0,0-1 0,-1 1 0,1 0 1,-1 0-1,-3-1 25,-1 1 1,1 0 0,-1 1 0,1-1-1,0 1 1,-1 0 0,1 0 0,0 1-1,0 0 1,0 0 0,-6 3 0,-9 5 288,-25 19 0,38-25-304,-7 6 22,0 0 0,1 1 1,0 0-1,1 1 0,0 1 0,1 0 0,1 0 0,0 1 0,-13 24 0,22-37-69,1 0 1,-1 1-1,1-1 1,0 0-1,-1 0 1,1 0-1,0 0 1,0 0-1,0 0 1,0 0-1,0 1 1,0-1-1,0 0 1,0 0-1,0 0 1,0 0-1,1 0 1,-1 0-1,0 0 1,1 2-1,1-2 5,-1 1 1,0 0-1,0 0 0,1-1 1,-1 1-1,1-1 1,0 1-1,-1-1 0,5 2 1,2 2-6,0-1 0,0-1 0,17 5 0,-23-7-16,72 18-256,20 7-22,-81-22 383,0 1-1,-1 1 0,1 0 1,22 16-1,-33-21-18,-1 0-1,1 1 1,-1-1-1,1 0 1,-1 1-1,1-1 1,-1 1 0,0-1-1,1 1 1,-1 0-1,0-1 1,0 1-1,0 0 1,-1 0 0,1 0-1,0 0 1,0 3-1,-1-3-9,0-1 1,-1 1-1,1-1 0,0 1 0,-1-1 0,1 1 0,-1-1 0,1 0 1,-1 1-1,0-1 0,0 0 0,0 1 0,0-1 0,0 0 0,0 0 1,0 0-1,0 0 0,0 0 0,0 0 0,0 0 0,-1 0 0,1-1 1,0 1-1,-3 1 0,-6 2 76,1 0 1,-1 0-1,0-1 1,0 0-1,-17 1 1,-57 4 409,84-8-546,-8 0 85,-22 2 48,0-2 1,-29-2 0,58 1-184,0 1 1,0 0 0,1 0 0,-1 0 0,0 0 0,1-1-1,-1 1 1,0 0 0,1-1 0,-1 1 0,1 0 0,-1-1-1,1 1 1,-1-1 0,0 0 0,1 1-1,0-1 0,-1 1 1,1 0-1,0 0 0,0 0 1,0-1-1,0 1 0,0 0 0,0 0 1,0-1-1,0 1 0,0 0 0,0 0 1,0 0-1,0-1 0,0 1 1,0 0-1,0 0 0,0-1 0,0 1 1,0 0-1,0 0 0,0-1 1,0 1-1,0 0 0,1 0 0,-1 0 1,0-1-1,0 1 0,0 0 0,0 0 1,0 0-1,1-1 0,-1 1 1,0 0-1,0 0 0,0 0 0,1 0 1,-1 0-1,0-1 0,8 0-1068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4.8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0 3392,'-8'78'7077,"4"-44"-6452,0-11 4,0 28 0,6-44-501,0 3-1093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5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20 3328,'-8'-20'1696,"3"20"-1536,5 4-128,10 4-128,-7 0-128,6 3 128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5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4384,'-1'2'273,"1"-1"-1,-1 1 1,1 0 0,-1 0 0,1 0-1,0 0 1,0 0 0,0 0-1,0 0 1,0 0 0,0 0 0,0-1-1,1 4 1,1 10 1466,-2-13-1660,0 16 904,-1 1 1,-4 28-1,5-46-929,0 0 0,-1 0-1,1 0 1,0 1 0,0-1-1,0 0 1,0 0 0,0 0-1,0 0 1,0 0 0,0 0 0,0 1-1,0-1 1,1 1 0,-1-1-31,0-1 1,0 0 0,0 0-1,0 0 1,1 0 0,-1 0-1,0 0 1,0 0 0,0 0-1,0 0 1,0 1 0,0-1-1,0 0 1,0 0 0,0 0 0,0 0-1,0 0 1,1 0 0,-1 0-1,0 0 1,0 0 0,0 0-1,0 0 1,0 0 0,0 0-1,0 0 1,1 0 0,-1 0-1,0 0 1,0 0 0,0 0-1,0 0 1,0 0 0,0 0 0,0 0-1,1 0 1,-1 0 0,0 0-1,0 0 1,0 0 0,0 0-1,0 0 1,0 0 0,0 0-1,0 0 1,0-1 0,1 1-1,-1 0 1,0 0 0,0 0-1,0 0 1,0 0 0,0 0 0,0 0-1,0 0 1,0-1 0,5-6 106,-4 5 54,11-14-41,1-1-314,0 1 1,0 1-1,1 0 1,24-19-1,-35 32 112,-1 0 1,1 1-1,-1 0 0,1-1 0,0 1 1,0 0-1,-1 0 0,1 1 0,0-1 1,0 1-1,0-1 0,0 1 0,0 0 1,0 0-1,3 0 0,-5 1 79,1-1 0,0 0 0,0 1 0,-1-1 0,1 1 0,0 0-1,-1-1 1,1 1 0,-1 0 0,1 0 0,-1 0 0,1 0 0,-1 0 0,1 1 0,-1-1 0,0 0-1,0 1 1,0-1 0,0 1 0,0-1 0,0 1 0,0-1 0,0 1 0,0 3 0,1 3 187,0 0 0,-1 0 0,0 1 0,-1-1 0,-1 12 0,1-3 401,0-17-632,1 0 0,-1 1 0,0-1 0,0 0 1,0 0-1,1 1 0,-1-1 0,0 0 0,0 0 0,0 0 0,1 1 0,-1-1 0,0 0 0,1 0 0,-1 0 0,0 0 0,0 0 1,1 0-1,-1 1 0,0-1 0,1 0 0,-1 0 0,0 0 0,1 0 0,-1 0 0,0 0 0,1 0 0,-1 0 0,0 0 1,1 0-1,-1-1 0,0 1 0,0 0 0,1 0 0,-1 0 0,21-5-2285,-13 3 1026,17-3-802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6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202 485 4160,'0'0'47,"0"-1"0,0 1 0,0 0 0,0 0 1,0 0-1,0-1 0,0 1 0,0 0 0,0 0 0,0-1 0,0 1 1,0 0-1,0 0 0,0 0 0,0-1 0,0 1 0,0 0 0,0 0 0,-1 0 1,1-1-1,0 1 0,0 0 0,0 0 0,0 0 0,0 0 0,0-1 1,-1 1-1,1 0 0,0 0 0,0 0 0,0 0 0,0 0 0,-1 0 1,1-1-1,0 1 0,-1 0 0,-6 5 506,-8 17 824,-16 51 1755,-9 19-1293,22-63-1295,-6 14-123,22-39-393,0 0 0,0 0 0,1 0 0,0 0-1,-1 1 1,2-1 0,-1 0 0,0 6 0,1-9 14,0 1-1,0 0 1,0-1-1,0 1 1,0 0 0,1-1-1,-1 1 1,1-1 0,-1 1-1,1 0 1,-1-1-1,1 1 1,0-1 0,0 0-1,0 1 1,0-1 0,0 0-1,0 1 1,0-1-1,0 0 1,0 0 0,1 0-1,-1 0 1,0 0 0,1 0-1,-1 0 1,1 0-1,1 0 1,0 0 19,-1-1 0,1 1 0,0-1 0,-1 0 0,1 1 0,-1-1 1,1 0-1,0-1 0,-1 1 0,1 0 0,-1-1 0,1 1 0,-1-1 0,1 0 0,-1 0 0,3-1 0,-1 0-15,-1 0 0,0 0 0,0 0 0,0-1 0,-1 1 0,1-1 1,0 0-1,-1 1 0,0-1 0,1 0 0,-1 0 0,0-1 0,-1 1 0,1 0 0,1-6 0,-1 2-422,0 1 0,0-1 0,-1 0-1,-1 0 1,1-11 0,-9 158 510,-7 166 911,13-272-790,-4 23 378,5-52-505,0 0 1,0-1 0,0 1 0,-1-1 0,1 1 0,-1-1 0,0 0 0,-5 7 0,7-10-98,0-1 1,-1 1-1,1-1 0,-1 1 1,1 0-1,-1-1 1,1 1-1,-1-1 1,1 1-1,-1-1 0,0 0 1,1 1-1,-1-1 1,0 0-1,1 1 1,-1-1-1,0 0 0,1 0 1,-1 1-1,0-1 1,0 0-1,1 0 1,-1 0-1,0 0 0,0 0 1,1 0-1,-1 0 1,0 0-1,0 0 1,1-1-1,-1 1 0,0 0 1,1 0-1,-1-1 1,0 1-1,1 0 1,-1-1-1,0 1 0,1-1 1,-1 1-1,1-1 1,-1 0-1,-2-2-14,0 0 1,0 0-1,1 0 0,-1-1 0,1 1 1,-3-8-1,-43-105-1351,42 99 972,0-1-1,-4-35 1,8 42 250,1 0 1,1 1 0,0-1 0,1 0-1,0 1 1,3-15 0,-3 19 60,1 1 1,0 0-1,1 0 1,-1-1-1,1 2 1,0-1-1,0 0 1,0 1-1,1-1 1,-1 1-1,1 0 1,0 0-1,7-4 1,6-5-14,0 2 1,26-13-1,5-3-9,-18 8 219,0-1-1,-2-2 0,43-42 1,-37 26 123,-2-1 0,49-81 0,37-97-170,-105 191-48,-1-1 0,15-49 0,-24 62-26,0 1 1,-1-1-1,0 0 1,-1 1 0,0-1-1,-1 0 1,-3-23-1,2 36-21,-5-24-93,5 24 73,1 1 0,0-1 1,0 0-1,-1 1 1,1-1-1,0 1 0,-1-1 1,1 1-1,0-1 1,-1 1-1,1-1 0,-1 1 1,1-1-1,-1 1 1,1 0-1,-1-1 0,1 1 1,-1 0-1,1-1 1,-1 1-1,1 0 0,-1 0 1,1 0-1,-1-1 1,0 1-1,1 0 0,-1 0 1,0 0-1,1 0 1,-1 0-1,1 0 1,-1 0-1,0 0 0,1 0 1,-1 1-1,1-1 1,-1 0-1,0 0 0,1 0 1,-2 1-1,-3 3-30,0-1-1,0 1 1,1 0-1,-1 0 1,1 1 0,0-1-1,0 1 1,0 0-1,-4 8 1,-28 54 94,36-66-48,-13 27 43,1 0-1,2 1 1,1 0-1,1 0 0,-6 46 1,11-52 29,2 0 1,0-1-1,2 1 1,0-1-1,2 1 0,0-1 1,2 1-1,7 22 1,-8-33-10,0-1 1,1 0 0,1 0-1,-1 0 1,2 0 0,0-1-1,0 0 1,12 12 0,-15-18-9,0 0 1,0 0 0,1 0 0,0-1 0,-1 0 0,1 0 0,0 0 0,0 0 0,1-1-1,-1 0 1,1 0 0,-1 0 0,1-1 0,-1 0 0,1 0 0,0 0 0,-1-1 0,1 0 0,8 0-1,-10-1-21,0 0-1,0 0 0,-1 0 1,1 0-1,0-1 0,-1 1 0,1-1 1,-1 0-1,0 0 0,1 0 0,-1-1 1,0 1-1,0-1 0,-1 0 0,1 1 1,0-1-1,3-7 0,1 0 19,-1-1 0,-1-1 0,1 1 0,3-15 0,-1 4-84,-1-1 0,-1 0 0,-1 0 0,-2 0 0,3-42 0,-6 59-39,0 4 3,0 0 1,1 0-1,-1 1 0,0-1 1,0 0-1,-1 0 0,1 0 1,0 1-1,-1-1 0,1 0 1,-1 0-1,1 1 0,-1-1 1,0 0-1,0 1 0,-2-4 1,3 5 55,0 0 1,0 0-1,0 0 1,0 0-1,0 0 1,-1 0 0,1 0-1,0-1 1,0 1-1,0 0 1,0 0-1,-1 0 1,1 0-1,0 0 1,0 0-1,0 0 1,0 0-1,-1 0 1,1 0 0,0 0-1,0 0 1,0 0-1,0 0 1,-1 0-1,1 0 1,0 0-1,0 1 1,0-1-1,0 0 1,-1 0 0,1 0-1,0 0 1,0 0-1,0 0 1,0 0-1,0 0 1,0 1-1,-1-1 1,1 0-1,0 0 1,0 0-1,0 0 1,0 0 0,0 1-1,0-1 1,0 0-1,-5 7-31,1 0 0,0 0-1,0 1 1,1-1 0,0 1 0,-3 13-1,-10 54 897,14-67-779,-1 9 162,1 0 0,0 1 0,2 0 0,0-1-1,0 1 1,4 17 0,-2-27-172,0 0 0,0-1 0,0 1 0,1-1 0,0 0 0,8 13 0,-8-15-42,0-1 1,0 0 0,0 0 0,1 0 0,0-1 0,-1 1 0,1-1 0,1 0 0,-1 0 0,0 0-1,8 3 1,-9-5-205,1 0 1,0 0-1,-1 0 0,1 0 0,-1-1 0,1 1 0,0-1 0,0 0 0,-1 0 0,8-1 0,20-6-3992,0-1 1134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8.1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37 1408,'25'-2'1217,"-1"1"721,-23 1-1806,0-1 0,0 1 0,0 0 1,0 0-1,0 0 0,0-1 0,0 1 1,-1 0-1,1-1 0,0 1 0,0-1 0,0 1 1,-1-1-1,1 1 0,0-1 0,1-1 0,-2 2-74,0-1 0,0 1 0,0 0 0,1-1-1,-1 1 1,0-1 0,0 1 0,0 0 0,0-1-1,0 1 1,0-1 0,0 1 0,0-1-1,0 1 1,0 0 0,0-1 0,-1 1 0,1-1-1,0 1 1,0 0 0,0-1 0,0 1 0,-1 0-1,1-1 1,0 1 0,0 0 0,-1-1-1,1 1 1,0 0 0,-1-1 0,1 1 0,0 0-1,-1 0 1,1-1 0,0 1 0,-1 0 0,1 0-1,-1 0 1,1 0 0,-1-1 0,-20-6 1709,18 7-1770,-4-2 225,-1 1 0,0 0 0,0 1 0,0 0 1,-14 1-1,-2 0-14,12 0-168,1-1 0,-1 1-1,1 1 1,0 0 0,0 1 0,-1 0 0,2 1 0,-1 0 0,0 0-1,1 1 1,0 1 0,0 0 0,0 0 0,1 1 0,0 0-1,-13 13 1,20-17-32,0 0 1,0 1-1,0-1 0,0 0 0,0 1 0,1-1 0,-1 1 0,1 0 0,0-1 1,0 1-1,0 0 0,1 0 0,0 0 0,-1-1 0,2 8 0,-1-9 21,0 0-1,0 0 0,0 0 0,1 0 0,-1 0 0,1 0 0,0 0 0,-1 0 0,1-1 0,0 1 1,0 0-1,0 0 0,0-1 0,0 1 0,1 0 0,-1-1 0,0 1 0,1-1 0,0 0 0,-1 1 0,1-1 1,-1 0-1,1 0 0,0 0 0,0 0 0,0 0 0,0-1 0,0 1 0,-1-1 0,1 1 0,4 0 1,1-1 44,1 0-1,-1 0 1,1-1 0,-1 1 0,1-2 0,-1 1 0,1-1 0,-1 0 0,0-1 0,0 0 0,0 0 0,10-6 0,1-2 90,-1 0 0,-1-2 0,22-20 0,-35 30-177,0 0 1,0 0 0,-1-1-1,1 1 1,-1-1 0,0 0-1,0 1 1,0-1 0,0 0-1,-1 0 1,1 0 0,-1 0-1,0-1 1,0 1 0,-1 0-1,1 0 1,-1-5 0,0 8-4,1-2 0,-7-5-40,6 8 49,0 0 1,0 0 0,-1 0-1,1 0 1,0-1-1,0 1 1,0 0 0,0 0-1,0 0 1,0-1-1,0 1 1,0 0-1,0 0 1,0 0 0,-1-1-1,1 1 1,0 0-1,0 0 1,0 0-1,0-1 1,0 1 0,1 0-1,-1 0 1,0-1-1,0 1 1,0 0 0,0 0-1,0 0 1,0-1-1,0 1 1,-4 6-931,0-1 866,1 0 0,0 0 0,0 1 0,0-1 0,0 1 0,-3 9 0,-8 39 179,8-29-89,-44 216 653,17-77 114,27-138-688,-11 64 601,17-89-735,-1 0 0,1 0 1,0 1-1,0-1 0,0 0 1,0 0-1,0 0 0,0 1 0,0-1 1,1 0-1,-1 0 0,0 0 1,1 1-1,-1-1 0,1 0 0,-1 0 1,1 0-1,0 2 0,0-3-121,0 0-1,0 1 0,-1-1 1,1 0-1,0 1 0,0-1 1,0 0-1,-1 0 0,1 0 1,0 1-1,0-1 0,0 0 1,0 0-1,0 0 1,-1-1-1,1 1 0,0 0 1,0 0-1,0 0 0,0-1 1,-1 1-1,1 0 0,0-1 1,0 1-1,-1-1 0,2 0 1,13-5-1810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8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15 5408,'-5'-5'3368,"5"24"-557,1-9-2948,0 12 824,2-1 0,6 31 0,-8-51-673,1 11 244,1 0 1,1-1-1,0 1 0,0-1 1,1 0-1,1 0 0,0 0 1,10 14-1,-15-24-201,0 0 0,0 0 0,0 0 0,0 0 0,0 0 0,0 0 0,0 0 0,0-1 0,0 1 0,0 0 0,0-1 0,0 1-1,1-1 1,-1 1 0,0-1 0,0 0 0,0 0 0,1 1 0,-1-1 0,0 0 0,1 0 0,-1 0 0,0 0 0,0 0 0,1-1 0,-1 1 0,0 0 0,0-1 0,1 1-1,-1 0 1,0-1 0,0 1 0,0-1 0,0 0 0,0 1 0,0-1 0,2-2 0,2-1 87,-1 0 0,0-1 1,0 0-1,0 0 0,-1 0 0,4-6 0,-6 9-130,39-72 306,-36 62-305,1 1-1,-1-1 0,-1 0 0,4-22 1,-5 23-237,1-15 191,-3 25-189,0 0-1,0-1 1,0 1-1,0 0 1,0-1-1,-1 1 1,1 0-1,0 0 0,-1 0 1,1-1-1,-1 1 1,1 0-1,-1 0 1,1 0-1,-2-2 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9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32 5216,'0'-10'1696,"0"8"-1040,-8-3 2816,3 4-3218,0 1 0,0-1 0,1 1 0,-1 0 0,0 1 0,0-1 0,0 1 0,1 0 0,-1 0 1,0 0-1,1 0 0,-1 1 0,1 0 0,-8 4 0,4-1-162,0 0-1,0 1 1,0-1 0,1 2-1,0-1 1,-11 14 0,9-10-40,1 1 1,1 0-1,0 1 1,-6 12-1,11-18-26,-1-1-1,1 1 1,1-1 0,-1 1 0,1 0-1,0 0 1,0 0 0,1 0-1,-1-1 1,1 1 0,2 11 0,-2-15 7,0 0 1,1 0-1,-1-1 1,1 1-1,0 0 1,0 0-1,-1-1 1,1 1-1,0-1 1,0 1-1,1 0 1,-1-1-1,0 0 1,0 1-1,1-1 1,-1 0-1,1 0 1,-1 0-1,1 1 1,-1-2-1,1 1 1,3 1-1,-3-1 15,1 0 0,-1-1 0,1 1-1,-1-1 1,1 0 0,-1 0 0,1 0 0,-1 0 0,1 0 0,0-1-1,-1 1 1,1-1 0,-1 0 0,0 1 0,1-1 0,2-2-1,5-2 55,-1-1 0,1 0 0,-1 0-1,0-1 1,11-12 0,37-45-547,-14 14-265,-41 48 597,0 0-1,-1 0 0,1 0 0,1 1 0,-1-1 0,4-2 0,-5 4 88,-1 0 1,1 0-1,-1-1 0,1 1 0,-1 0 0,1 0 1,-1 0-1,1 0 0,-1 0 0,1 0 1,-1 0-1,1 0 0,0 0 0,-1 0 0,1 0 1,-1 0-1,1 1 0,-1-1 0,1 0 1,-1 0-1,1 0 0,-1 1 0,1-1 0,-1 0 1,0 1-1,1-1 0,-1 0 0,1 1 1,-1-1-1,0 0 0,1 1 0,-1-1 1,0 1-1,1-1 0,-1 1 0,0-1 0,0 1 1,1 0-1,6 18-95,0 0 0,-2 0-1,7 38 1,-9-34 379,2-1-1,13 39 1,-16-57-170,0-1 1,-1 1 0,1 0-1,1-1 1,-1 0-1,0 1 1,5 3-1,-6-6-60,-1 0 0,1-1 0,0 1 0,-1-1-1,1 1 1,0-1 0,0 1 0,-1-1 0,1 1 0,0-1 0,0 0-1,0 0 1,0 1 0,0-1 0,0 0 0,-1 0 0,1 0-1,0 0 1,0 0 0,0 0 0,0 0 0,0 0 0,0 0 0,0-1-1,0 1 1,-1 0 0,1 0 0,0-1 0,0 1 0,0-1-1,0 1 1,-1-1 0,1 1 0,0-1 0,-1 1 0,2-2-1,2-2 35,-1 1 0,0-2 0,0 1-1,0 0 1,0 0 0,0-1-1,-1 0 1,3-6 0,12-44 178,-10 30-166,40-141-352,-45 159 153,1-4-644,-1 11 426,0 6 226,5 30 206,-2 0-1,-2 0 1,-1 62 0,-2-97-87,0 1-12,-2 27 451,2-29-413,0 1 0,0-1-1,0 0 1,0 1 0,0-1-1,0 1 1,0-1 0,0 0 0,-1 1-1,1-1 1,0 0 0,0 1-1,0-1 1,-1 0 0,1 1 0,0-1-1,0 0 1,-1 0 0,1 1 0,0-1-1,0 0 1,-1 1 0,0-2 18,1 1 0,-1 0 0,1 0 0,-1-1 0,1 1 0,0 0 1,-1-1-1,1 1 0,-1 0 0,1-1 0,-1 1 0,1-1 0,0 1 0,-1-1 1,1 1-1,0-1 0,0 1 0,-1-1 0,1 1 0,0-2 0,-6-14-67,0 0 0,2-1-1,0 0 1,-2-22 0,3 24-305,3 14 307,0 1 0,0 0 0,0-1 0,0 1 0,0 0 0,0-1 0,0 1-1,0 0 1,0-1 0,0 1 0,-1 0 0,1 0 0,0-1 0,0 1-1,0 0 1,0 0 0,-1-1 0,1 1 0,0 0 0,0 0 0,0-1 0,-1 1-1,1 0 1,0 0 0,0 0 0,-1 0 0,1-1 0,-1 1 0,1 0-11,0 1 1,0-1-1,0 0 1,0 0-1,0 0 1,0 1-1,-1-1 1,1 0-1,0 0 1,0 1-1,0-1 1,0 0-1,0 0 1,0 1-1,0-1 1,0 0-1,0 0 1,0 1-1,0-1 1,0 0-1,0 0 1,0 1-1,0-1 1,1 0-1,-1 0 1,0 0 0,0 1-1,0-1 1,0 0-1,0 0 1,0 0-1,1 1 1,-1-1-1,10 21-393,-6-11 401,1 0-1,0 0 1,1 0 0,0-1 0,8 9-1,-11-15 56,-1 0-1,1-1 0,0 0 0,0 1 0,0-1 0,0 0 0,0-1 0,1 1 0,-1 0 0,0-1 1,1 0-1,-1 0 0,1 0 0,-1 0 0,1 0 0,0-1 0,-1 0 0,1 0 0,0 0 0,4 0 0,1-2 43,1 1 0,-1-2-1,1 1 1,-1-1-1,0-1 1,0 1 0,0-2-1,-1 1 1,0-1-1,1 0 1,8-8-1,8-9 32,43-48-1,-34 34 59,-8 9-327,30-40 0,-68 122 681,10-43-388,1-1 1,0 1-1,0 0 1,1 0-1,2 15 1,13 58 307,-15-82-576,1-1 0,-1 1-1,1-1 1,0 1 0,0-1-1,0 1 1,0-1 0,0 0 0,0 1-1,1-1 1,-1 0 0,1 0-1,3 3 1,7-32-8384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49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36 6048,'-8'-19'2752,"0"6"-2400,3 10 672,0 3-640,-3 0-352,4 3-64,-1 5-160,10 3 96,-1 8-2272,9 5 1312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27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19 3968,'17'-15'2229,"-17"14"-2145,0 1-1,1 0 0,-1 0 1,0-1-1,0 1 1,1 0-1,-1 0 1,0 0-1,1 0 0,-1-1 1,1 1-1,-1 0 1,0 0-1,1 0 1,-1 0-1,0 0 0,1 0 1,-1 0-1,0 0 1,1 0-1,-1 0 1,1 0-1,-1 0 0,0 0 1,1 0-1,-1 0 1,0 0-1,1 1 1,-1-1-1,0 0 1,1 0-1,-1 0 0,0 1 1,1-1-1,-1 0 1,0 0-1,1 1 1,-1-1-1,10 10 1100,-9-8-1106,0 0 0,-1 0 0,1 1 0,-1-1 1,1 0-1,-1 1 0,0-1 0,0 0 0,0 1 0,0-1 0,-1 3 0,-6 29 499,2-12-274,-52 218 1239,40-198-1108,12-33-184,1 1-1,-5 16 1,9-26-216,-1 0 0,1 1 1,0-1-1,0 1 0,0-1 1,0 0-1,-1 1 0,1-1 1,0 1-1,0-1 0,0 0 1,0 1-1,0-1 0,0 1 0,0-1 1,0 1-1,0-1 0,0 1 1,0-1-1,0 0 0,1 1 1,-1-1-1,0 1 0,0-1 1,0 0-1,1 1 0,-1-1 0,0 1 1,0-1-1,1 0 0,-1 1 1,0-1-1,1 0 0,-1 0 1,1 1-1,15-4 983,-4 0-1301,-4 2 278,40-7 37,-1 1 0,1 3 0,50 2-1,-96 2-7,30 4 4,-30-3-15,0-1-1,0 1 0,0-1 1,0 1-1,0 0 0,0 0 0,0 0 1,0 0-1,-1 0 0,1 0 1,0 1-1,-1-1 0,3 3 0,-4-4-75,0 1-1,1-1 1,-1 0-1,0 1 0,0-1 1,0 0-1,0 1 0,0-1 1,0 1-1,0-1 0,0 0 1,0 1-1,0-1 1,0 0-1,0 1 0,0-1 1,0 1-1,0-1 0,0 0 1,0 1-1,0-1 0,0 0 1,-1 1-1,1-1 0,0 0 1,0 1-1,0-1 1,-1 0-1,1 0 0,0 1 1,0-1-1,-1 0 0,1 0 1,0 1-1,-1-1 0,1 0 1,0 0-1,-1 0 1,1 1-1,0-1 0,-1 0 1,1 0-1,0 0 0,-1 0 1,1 0-1,0 0 0,-1 0 1,1 0-1,-1 0 1,1 0-1,-1 0 0,-7 1-1816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1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44 707 4800,'-11'13'1557,"8"-4"-954,-10 268 4856,9-88-3841,3-157-1043,1-21 5,0-1 0,-3 15-1,3-24-516,0-1-1,0 1 0,0-1 0,0 1 0,0 0 0,0-1 0,-1 1 0,1-1 0,0 1 0,0-1 0,-1 1 0,1-1 0,0 1 0,-1-1 0,1 1 1,-1-1-1,0 1 0,-1-4 549,1-8-174,2-44-470,3 0 0,2 0 0,2 0 0,3 1 0,24-70 0,-29 108-61,1-1 0,1 1 0,0 0-1,12-16 1,-14 23-58,1 0 1,0 1-1,1 0 0,-1 0 0,2 0 1,-1 1-1,16-10 0,-20 15 76,0 0-1,0 0 1,1 0-1,-1 1 1,0-1-1,1 1 0,-1 0 1,1 1-1,-1-1 1,10 1-1,-13 0 96,1 0 1,0 0-1,-1 0 0,1 0 0,0 1 0,-1-1 0,1 1 0,0-1 1,-1 1-1,1 0 0,-1-1 0,1 1 0,-1 0 0,1 0 0,-1 0 1,0 0-1,0 0 0,1 1 0,-1-1 0,0 0 0,0 1 0,0-1 1,0 0-1,0 1 0,-1-1 0,1 1 0,0 0 0,-1-1 0,1 1 1,-1-1-1,1 3 0,0 3 106,-1 1 1,0 0 0,-1-1-1,1 1 1,-1 0-1,-1-1 1,0 1 0,0-1-1,0 0 1,-1 0-1,0 0 1,0 0 0,-1 0-1,0 0 1,0-1-1,0 0 1,-1 0 0,0 0-1,-11 10 1,13-14-64,-1 1 0,0-1-1,1 0 1,-1 0 0,0 0 0,0-1 0,-6 3 0,10-4-48,-1 0 0,0 0 0,0 1 0,0-1 0,0 0 0,0 0 0,0 0 0,0 0 0,0 0 0,0 0 0,0 0 0,0-1 0,0 1 0,0 0 0,0 0 0,0-1 0,0 1 0,1 0 0,-1-1 0,0 1 0,0-1 0,0 0 0,1 1 0,-1-1 0,0 1 0,0-1 0,1 0 0,-1 0 0,1 1 0,-1-1 0,1 0 0,-1 0 0,1 0 0,-1 0-1,1 1 1,0-1 0,-1 0 0,1 0 0,0 0 0,0 0 0,0-1 0,-1 0-29,1 0-1,0-1 0,0 1 0,0 0 0,0 0 0,0 0 1,1 0-1,-1 0 0,0 0 0,1 0 0,0 0 1,-1 0-1,1 0 0,0 0 0,1-2 0,1 1-41,-1 0 1,1-1-1,0 1 0,-1 0 1,1 1-1,1-1 0,3-3 1,5-1-156,0 0 1,1 1 0,20-7-1,183-63-748,-207 72 882,0 0 0,0 1-1,1 1 1,-1 0-1,1 0 1,11-1-1,-21 3 79,1 0 0,-1 0-1,0 0 1,0 0 0,1 0 0,-1 0-1,0 0 1,0 0 0,1 0-1,-1 0 1,0 0 0,0 0 0,1 0-1,-1 0 1,0 1 0,0-1 0,1 0-1,-1 0 1,0 0 0,0 0-1,0 0 1,1 0 0,-1 1 0,0-1-1,0 0 1,0 0 0,1 0 0,-1 0-1,0 1 1,0-1 0,0 0-1,0 0 1,0 1 0,0-1 0,0 0-1,1 0 1,-1 0 0,0 1 0,0-1-1,0 0 1,0 0 0,0 1-1,0-1 1,0 0 0,0 0 0,0 1-1,0-1 1,0 0 0,0 0 0,-1 1-1,1-1 1,-8 15 159,4-9-53,-9 17 480,4-10-323,2 0-1,-1 1 1,-5 18 0,3-7-30,-6 25-19,14-45-155,1 0 1,0 0-1,1 0 1,-1 1-1,1-1 1,0 0-1,2 10 1,-2-15-51,0 0 1,0 1 0,0-1 0,0 0-1,0 0 1,0 1 0,0-1 0,0 0-1,0 1 1,0-1 0,0 0 0,0 0-1,1 1 1,-1-1 0,0 0 0,0 0-1,0 0 1,0 1 0,1-1 0,-1 0-1,0 0 1,0 0 0,0 1-1,1-1 1,-1 0 0,0 0 0,0 0-1,1 0 1,-1 0 0,0 1 0,0-1-1,1 0 1,-1 0 0,0 0 0,1 0-1,8-7 218,9-17-8,-17 22-205,15-24-82,-2 0 0,-1-1 0,19-55 0,-25 67-42,-6 13 49,0 0 0,0 1 0,-1-1 0,1 0 0,0 0 0,-1 0 0,1 0 0,-1 0 0,1-2 0,-5 10-63,1 0-1,0 0 0,0 0 0,-2 10 0,5-16 125,-2 8 19,0 0-1,1 0 0,0 0 0,0 12 0,1-19-10,0 0-1,0 0 0,0 0 0,0 1 0,0-1 0,0 0 0,1 0 1,-1 0-1,0 0 0,1 0 0,-1 1 0,1-1 0,-1 0 0,1 0 1,-1 0-1,1 0 0,0 0 0,-1 0 0,1-1 0,0 1 1,0 0-1,0 0 0,0 0 0,0-1 0,0 1 0,0 0 0,0-1 1,0 1-1,0-1 0,0 1 0,0-1 0,0 0 0,0 1 0,0-1 1,1 0-1,-1 0 0,0 0 0,0 0 0,0 0 0,3 0 0,5-3 11,0 1 0,0-2-1,0 1 1,0-1-1,0-1 1,13-8-1,-3 2-28,8-3-39,0 1-1,0 1 0,2 2 1,-1 1-1,46-9 0,-73 18 46,0 0 0,1 1 0,-1-1 0,0 0 0,1 1-1,-1-1 1,0 1 0,1-1 0,-1 1 0,0-1 0,0 1-1,0 0 1,1 0 0,-1 0 0,0-1 0,0 1 0,0 0-1,0 0 1,-1 1 0,1-1 0,1 1 0,17 28-91,-17-27 44,7 14 42,-4-7 25,0-1-1,1 0 1,0 0 0,9 10 0,-13-17 1,0 0 0,0 0 1,0-1-1,0 1 0,0-1 0,0 1 1,0-1-1,0 0 0,1 0 0,-1 0 1,1 0-1,-1 0 0,0 0 0,1-1 1,0 1-1,-1-1 0,1 0 0,-1 0 0,1 0 1,-1 0-1,1 0 0,5-1 0,-2-1 18,-1 0 0,1 0 0,0-1 0,0 0 0,-1 0-1,10-7 1,27-25 60,-29 21-108,-1 0 0,0-1 0,-1 0 1,-1-1-1,0 0 0,15-34 0,30-109-532,-42 120 506,71-275-381,-83 312 386,1-7-130,0 0-1,-1 1 0,0-1 1,0 0-1,-1 0 0,0 1 1,-2-17-1,2 25 144,0-1-1,0 1 1,0-1 0,0 1-1,-1-1 1,1 1 0,0-1-1,0 1 1,0-1 0,-1 1-1,1-1 1,0 1 0,-1 0-1,1-1 1,0 1 0,-1 0-1,1-1 1,0 1-1,-1 0 1,1-1 0,-1 1-1,1 0 1,0 0 0,-1-1-1,1 1 1,-1 0 0,1 0-1,-1 0 1,1 0 0,-1 0-1,1-1 1,-1 1 0,1 0-1,-1 0 1,1 0 0,-1 0-1,1 1 1,-1-1-1,1 0 1,-1 0 0,-1 1-11,0 0 1,0 0-1,1 0 1,-1 0 0,1 0-1,-1 0 1,1 1-1,-1-1 1,1 1-1,0-1 1,-1 1-1,1-1 1,-1 3 0,-6 10 47,1 0 1,1 0 0,0 0 0,-4 18 0,-14 65 143,20-77-125,-57 321 941,58-319-762,1-1 0,1 1-1,1-1 1,1 1 0,1-1-1,1 0 1,8 30 0,-10-48-150,0 0 0,0 0 1,0 0-1,0 0 0,0-1 1,0 1-1,4 3 0,-5-5-42,1 0-1,0-1 1,-1 1-1,1-1 0,0 1 1,-1-1-1,1 1 0,0-1 1,0 1-1,0-1 0,0 0 1,-1 1-1,1-1 1,0 0-1,0 0 0,0 0 1,0 0-1,0 0 0,0 0 1,0 0-1,0 0 0,-1 0 1,1 0-1,0 0 0,0 0 1,0-1-1,0 1 1,0 0-1,0-1 0,-1 1 1,1-1-1,1 0 0,11-8 85,0 0 0,13-12-1,7-6-156,17-9-28,61-42-454,-105 75 355,-6 4-16,-6 10-50,2-6 294,-14 21 86,13-21-97,1 0 0,1 0 0,-1 0 0,1 1 0,0-1 0,0 1 0,1 0 0,-1 0 0,1 0 0,1 0 0,-1 0 0,1 0-1,-1 12 1,2-14 13,0 0-1,0 0 0,1-1 0,0 1 0,-1-1 1,1 1-1,3 6 0,-4-10-59,0 1 1,1 0-1,-1-1 1,0 1-1,1 0 1,-1-1-1,1 1 1,-1-1-1,1 1 1,-1-1-1,1 1 1,-1-1-1,1 1 1,0-1-1,-1 1 1,1-1-1,0 0 1,-1 1-1,1-1 1,0 0-1,-1 0 1,1 1-1,0-1 1,0 0-1,-1 0 0,1 0 1,0 0-1,-1 0 1,1 0-1,0 0 1,0 0-1,-1 0 1,1 0-1,0-1 1,0 1-1,-1 0 1,1 0-1,0-1 1,-1 1-1,1 0 1,0-1-1,-1 1 1,1-1-1,5-3-752,-1 0 0,1-1 0,-1 1 0,-1-1-1,1 0 1,-1 0 0,0-1 0,0 0 0,0 1 0,4-11 0,-1 1-541,-1 0 1,-1 0-1,5-23 1,-7 24 1354,0 0 1,0-25-1,-3 33 347,0 0-1,-1 1 1,1-1-1,-1 0 0,0 0 1,-1 1-1,1-1 1,-1 0-1,-3-6 0,4 11-316,0-1 0,-1 0-1,1 1 1,0-1 0,0 1 0,-1 0-1,-2-3 1,4 4-92,-1 0-1,1-1 1,0 1 0,0 0 0,0 0 0,-1 0-1,1-1 1,0 1 0,-1 0 0,1 0-1,0 0 1,0 0 0,-1 0 0,1 0 0,0-1-1,-1 1 1,1 0 0,0 0 0,-1 0-1,1 0 1,0 0 0,-1 0 0,1 0-1,0 0 1,-1 1 0,1-1 0,0 0 0,0 0-1,-1 0 1,1 0 0,0 0 0,-1 0-1,1 1 1,0-1 0,0 0 0,-1 0 0,1 0-1,0 1 1,0-1 0,0 0 0,-1 0-1,1 1 1,0-1 0,0 0 0,0 0-1,0 1 1,-1-1 0,1 1-100,0 0 0,0 0 0,0 0 0,0 0 0,0 0 0,0 0 0,0 0 0,1 0 0,-1 0 1,0 0-1,1 0 0,-1-1 0,0 1 0,1 0 0,-1 0 0,1 0 0,-1 0 0,1-1 0,1 2 0,13 13-1509,0-4 919,1-2 0,0 0-1,21 9 1,14 7 2263,-42-20-257,0 1 0,0 0 0,10 9-1,-19-15-1196,1 1 1,0-1-1,-1 1 0,0 0 0,1-1 0,-1 1 0,1-1 1,-1 1-1,0 0 0,1-1 0,-1 1 0,0 0 0,1-1 1,-1 1-1,0 0 0,0 0 0,0-1 0,0 1 0,0 0 1,0 0-1,0-1 0,0 1 0,0 0 0,0 0 0,0-1 0,0 1 1,-1 0-1,1 0 0,0-1 0,-1 1 0,1 0 0,0-1 1,-1 1-1,1-1 0,-1 1 0,0 0 0,-3 4 229,0-1 0,0 0-1,0 0 1,-6 4 0,-4 4 243,12-10-536,0 1 1,0-1-1,0 0 0,0 1 0,1-1 0,-1 1 1,1 0-1,0 0 0,0-1 0,-2 6 0,3-7-32,0 0 0,0 0 0,0 0 0,0 1 0,0-1 0,0 0 0,1 0 0,-1-1 0,0 1 0,0 0 0,1 0 0,-1 0 0,1 0 0,-1 0 0,1 0 0,-1 0 0,1 0 0,-1-1 0,1 1 0,0 0 0,-1 0 0,1-1 0,0 1 0,0 0 0,0-1 0,-1 1 0,1-1 0,0 1 0,0-1 0,0 0 0,0 1 0,0-1 0,0 0 0,0 0 0,0 1 0,0-1 0,1 0 0,5 1 31,-1-1 0,0 1 0,0-1 0,0 0 0,0-1 0,0 0 0,0 0 0,0 0 0,0 0 0,0-1 0,0 0 0,10-5 0,0-2-270,1 0 0,26-22-1,-17 9-99,-1-1 0,-2-1-1,0-1 1,36-54 0,-28 31-107,41-83 0,9-56 171,-72 164 329,0 1 0,-2-1 0,-1 0 1,4-28-1,-9 48-56,-1-1 1,0 0-1,0 1 1,0-1-1,0 0 1,-1 1-1,0-5 1,1 7-16,-1 0 1,1 0-1,0 0 1,-1 0-1,1 0 1,-1 1-1,1-1 1,-1 0-1,0 0 1,1 0-1,-1 1 1,0-1-1,1 0 1,-1 1-1,0-1 1,0 1 0,0-1-1,1 1 1,-1-1-1,0 1 1,0 0-1,0-1 1,0 1-1,0 0 1,0 0-1,0-1 1,0 1-1,0 0 1,0 0-1,0 0 1,0 0-1,0 0 1,1 1-1,-1-1 1,-2 0 0,-1 1 25,-1 0 1,0 1-1,0-1 1,1 1 0,-1 0-1,1 0 1,0 0-1,-1 1 1,1 0 0,0-1-1,0 1 1,1 1 0,-5 3-1,-2 5 64,0 1 0,0 1-1,1 0 1,1 0 0,-8 17-1,-28 83 295,35-85-162,1-1 0,1 1-1,2 1 1,1-1 0,1 1-1,1 32 1,3-47-94,1-1 1,0 1 0,1-1-1,0 0 1,1 0-1,6 15 1,-5-19-66,-1-1 1,2 1-1,-1-1 1,1 0-1,0-1 0,1 0 1,0 0-1,1 0 0,9 8 1,-12-12-209,1 0 1,-1 0-1,1-1 1,-1 0-1,1 0 0,0 0 1,0-1-1,10 3 1,15 3-739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2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0 135 3808,'2'1'199,"-1"-1"1,1 1-1,-1-1 0,1 0 1,-1 0-1,1 0 0,-1 1 1,1-1-1,-1-1 0,1 1 1,-1 0-1,1 0 0,1-1 1,11-1 1062,3 1-838,0-1 1,0-1-1,0-1 0,0 0 1,-1-1-1,0-1 0,0 0 0,30-17 1,-41 20-395,0 0 1,-1 0 0,0 0 0,5-5 0,-8 7-25,0 0 1,0 0-1,0 0 0,0 0 1,0 0-1,-1-1 0,1 1 1,0 0-1,0-1 1,-1 1-1,1 0 0,-1-1 1,1 1-1,-1-1 0,0 1 1,0-1-1,0 1 1,1-1-1,-1 1 0,-1-3 1,1 3 31,0 0 0,0-1 0,-1 1 1,1 0-1,-1-1 0,1 1 0,-1 0 1,1-1-1,-1 1 0,0 0 0,0 0 1,0 0-1,1 0 0,-1 0 0,0 0 1,0 0-1,-1 0 0,1 0 0,0 0 1,0 0-1,-2 0 0,1 0 38,-1 0 0,0 0-1,1 1 1,-1-1 0,0 1-1,1 0 1,-1 0 0,0 0 0,1 0-1,-5 0 1,-4 3 288,1-1 0,-1 1-1,1 0 1,-15 8 0,18-7-132,0-1 1,0 1-1,0 0 1,-11 10-1,17-12-181,0-1 0,-1 1 0,1-1-1,0 1 1,0-1 0,-1 1 0,1 0-1,1 0 1,-1-1 0,-1 5-1,2-5-26,-1 0 0,1 0-1,0 0 1,0 0-1,0 0 1,0 0 0,0 0-1,1 0 1,-1 0 0,0 0-1,0 0 1,1 0-1,-1 0 1,0 0 0,1 0-1,-1-1 1,1 1-1,-1 0 1,1 0 0,0 0-1,1 1 1,3 3 6,1 0 0,0-1 0,0 0 0,0 0 1,1 0-1,-1-1 0,1 1 0,0-2 0,0 1 0,0-1 1,0 0-1,13 2 0,-5-2-1610,26 0 0,11-5-5892,-20-1 3467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2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12 4896,'-17'-11'2208,"12"14"-1920,10 5-448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3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1 215 9728,'12'-41'4384,"97"-2"-3808,-53 20-576,-4 7-128,26-14-32,5 7 96,20-1-160,-2 10 128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4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7 198 5408,'-7'-11'2278,"8"24"-1715,0 6 121,8 305 3791,-8-290-2981,-1-32-823,0-3-64,-1-17 50,1-18-294,0 0-343,1-1-1,7-46 0,27-82-737,-29 145 574,2 0 1,-1 0 0,2 0-1,1 1 1,23-36 0,-28 49 53,-1 1 0,1 0 0,0 0 0,0 0 0,0 0 1,8-4-1,-12 8 71,1 0 1,-1 0-1,1 0 1,-1 0 0,0 1-1,1-1 1,0 0-1,-1 1 1,1-1-1,-1 1 1,1 0-1,0 0 1,-1-1 0,1 1-1,0 0 1,-1 0-1,1 1 1,0-1-1,-1 0 1,1 0 0,-1 1-1,1-1 1,0 1-1,-1 0 1,1-1-1,-1 1 1,1 0-1,-1 0 1,0 0 0,1 0-1,-1 0 1,2 2-1,0 1 23,1 1 1,-1 0-1,0-1 0,-1 2 0,1-1 0,-1 0 1,0 0-1,0 1 0,0-1 0,-1 1 0,0 0 1,0-1-1,-1 1 0,1 11 0,-2-3 46,0 0 0,0 0 0,-1 0 0,-1 0 0,-5 15 0,4-16 97,-1 0 0,0 0 0,-1-1 0,-1 1 0,0-1 0,0-1 0,-1 1 0,-1-1 0,0-1 0,0 0 0,-1 0 0,0-1 0,-14 10 0,11-10 173,15-11-346,0 1 0,-1 0 0,1-1 0,0 1 0,0 0 0,0 0 0,0-1-1,0 2 1,0-1 0,0 0 0,0 0 0,0 1 0,4-2 0,8-2-14,86-35 138,17-7-223,-47 13 72,-67 32 97,0-1 0,0 0 1,0-1-1,-1 1 0,1 0 0,3-5 0,-1-3-16,-5 10-40,0-1 0,0 1 0,0 0 0,0 0 1,0 0-1,0 0 0,0-1 0,0 1 0,0 0 0,0 0 0,0 0 0,0-1 0,0 1 0,0 0 1,-1 0-1,1 0 0,0 0 0,0 0 0,0-1 0,0 1 0,0 0 0,0 0 0,-1 0 0,1 0 1,0 0-1,0 0 0,0 0 0,0 0 0,-1-1 0,1 1 0,0 0 0,0 0 0,0 0 0,-1 0 1,1 0-1,0 0 0,0 0 0,0 0 0,-1 0 0,1 0 0,0 0 0,0 0 0,0 0 0,-22 19-5310,12-8 3733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4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4384,'3'-11'2016,"-3"19"-1760,0 0 704,10 3-576,-7 13 1120,7 6-864,-10 20 704,4 5-800,0 17 160,0-2-416,1 2-32,-2-6-160,2-12 512,0-4-352,-2-15-1088,7-8 448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7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0 424 4640,'1'-6'506,"0"0"0,0 0-1,0 0 1,0 0 0,1 1 0,0-1 0,1 0 0,-1 1-1,1-1 1,6-8 0,4-9 132,-3 3-24,-1 1-278,1 1 0,0 0 0,1 1 0,20-24 0,-30 40-318,0 0 1,0 0-1,0 0 1,0 1-1,0-1 1,0 0-1,0 0 1,0 1-1,0-1 1,1 0-1,-1 1 1,2-1-1,-3 1-9,1 0 1,-1 0-1,1 0 0,0 0 1,-1 0-1,1 0 1,-1 0-1,1 1 0,-1-1 1,1 0-1,-1 0 0,1 1 1,-1-1-1,1 0 0,-1 1 1,1-1-1,-1 0 1,1 1-1,-1-1 0,0 1 1,1-1-1,-1 1 0,0-1 1,1 1-1,-1-1 0,0 1 1,1-1-1,-1 1 0,0-1 1,0 1-1,0-1 1,0 2-1,3 8 134,-1 1 0,0 0 1,-1 0-1,0 0 0,-1 0 0,0 0 1,-4 20-1,2-2 151,-6 50 205,0 42 218,8-116-687,0-1 1,0 1 0,1-1-1,-1 1 1,1-1 0,0 0-1,0 1 1,1-1 0,-1 0-1,4 6 1,-4-9-17,0 1-1,0-1 1,0 0-1,0 1 1,1-1-1,-1 0 1,0 0 0,1 0-1,-1 0 1,1 0-1,-1 0 1,1 0-1,0 0 1,-1-1 0,1 1-1,0-1 1,-1 1-1,1-1 1,0 0-1,0 1 1,0-1-1,-1 0 1,1 0 0,0 0-1,0 0 1,-1-1-1,1 1 1,2-1-1,170-45-157,-150 37 114,0-1 0,-1 0 1,0-2-1,43-29 0,8-19 14,-74 60 2,0 0 1,1-1-1,-1 1 1,0 0-1,0 0 0,0-1 1,1 1-1,-1 0 0,0 0 1,1-1-1,-1 1 0,0 0 1,0 0-1,1 0 0,-1 0 1,0-1-1,1 1 0,-1 0 1,0 0-1,1 0 0,-1 0 1,0 0-1,1 0 0,-1 0 1,0 0-1,1 0 0,-1 0 1,0 0-1,1 0 0,-1 0 1,0 0-1,1 1 0,-4 10-46,-17 20 304,-11 8 825,-57 55-1,77-84-885,8-7-128,0 0-1,0 0 0,1 0 0,-1 0 0,1 0 0,-3 5 0,5-7-43,-1-1 0,1 0 0,0 0 0,0 0 0,0 1 0,0-1 0,0 0 0,0 0 0,-1 1 0,1-1 0,0 0 0,0 0 0,0 1 0,0-1 0,0 0 0,0 0 0,0 1 0,0-1 0,0 0 0,0 0 0,0 1 0,0-1 0,0 0 0,0 0 0,1 1 0,-1-1 0,0 0 0,0 0 0,0 1 0,0-1 0,0 0 0,0 0 0,1 0 0,-1 1 0,0-1 0,0 0 0,0 0 0,1 0 0,-1 1 0,0-1 0,0 0 0,0 0 0,1 0 0,-1 0 0,0 0 0,0 0 0,1 0 0,-1 0-1,0 0 1,0 1 0,1-1 0,-1 0 0,0 0 0,0 0 0,1 0 0,-1-1 0,1 1 0,14-3 155,-14 3-126,11-5-45,0 0-1,-1-1 1,1 0 0,-1 0 0,15-13 0,-2 0-190,26-27-1,-41 37 146,8-9-113,-17 17 146,1 0 0,0 1 0,-1-1 0,1 0-1,0 1 1,0-1 0,-1 1 0,1 0 0,0-1 0,0 1 0,0 0 0,0-1 0,0 1 0,0 0 0,0 0 0,-1 0 0,1-1 0,0 1 0,1 1 0,-1-1 15,-1 0 0,1 0 0,-1 1 1,1-1-1,-1 0 0,1 1 0,-1-1 1,1 1-1,-1-1 0,0 0 0,1 1 1,-1-1-1,0 1 0,1-1 0,-1 1 0,0-1 1,0 1-1,1 0 0,-1-1 0,0 1 1,0-1-1,0 1 0,0 1 0,1 14-120,-1-14 89,0 11-2,4 28 0,-3-37 64,-1-1 0,1 1 0,0 0-1,0-1 1,1 1 0,-1-1 0,1 1 0,-1-1-1,1 0 1,0 0 0,1 1 0,2 2-1,-4-5-2,0 0-1,0 0 0,1-1 1,-1 1-1,0-1 0,0 1 0,0-1 1,1 0-1,-1 1 0,0-1 1,0 0-1,1 0 0,-1 0 1,0 0-1,0 0 0,1 0 0,-1 0 1,0 0-1,0 0 0,1-1 1,-1 1-1,0-1 0,0 1 0,0-1 1,1 1-1,-1-1 0,0 1 1,0-1-1,0 0 0,1-1 0,6-5-35,0 1-1,-1-1 0,7-8 0,-5 5-47,-2 3 39,0 1 0,1 0-1,0 0 1,11-6 0,-17 11 3,0-1 1,0 1-1,0 0 1,1 0-1,-1 0 1,0 0-1,1 1 1,-1-1-1,0 0 1,1 1-1,-1 0 1,1 0-1,-1-1 0,1 2 1,-1-1-1,1 0 1,-1 0-1,0 1 1,1-1-1,-1 1 1,1 0-1,1 1 1,-2-1 9,-1 0 1,1 0 0,-1 1 0,0-1-1,0 1 1,1-1 0,-1 1-1,0-1 1,0 1 0,0 0-1,-1-1 1,1 1 0,0 0 0,-1 0-1,1 0 1,-1-1 0,1 4-1,0 32 281,-1-28 15,14-29 275,-2 5-513,40-45-150,-44 53 27,0-1 1,0 1-1,0 0 1,1 1-1,11-6 1,-19 11 54,0 1 0,0-1 0,1 1 0,-1-1 0,0 1 0,1 0 0,-1 0 0,0-1 0,1 1 0,-1 0 0,0 0 0,1 0 0,-1 1 0,0-1 0,1 0 0,-1 0 0,0 1 0,1-1 0,-1 1 0,0-1 0,0 1 0,0 0 0,1-1 0,-1 1 0,0 0 0,0 0 0,0 0 0,0 0 0,0-1 0,0 2-1,-1-1 1,1 0 0,0 0 0,1 2 0,3 5-2,-1 0 0,1 1-1,5 16 1,-6-14 28,-2-7 29,0 1 0,0 0 0,0-1 1,1 1-1,0-1 0,0 0 0,5 6 0,-6-8-6,0-1 0,0 1 1,0-1-1,0 0 0,0 0 0,0 1 1,0-1-1,0 0 0,0-1 0,1 1 0,-1 0 1,0-1-1,1 1 0,-1-1 0,0 0 0,1 0 1,-1 0-1,3 0 0,1-1 2,0 0 0,-1 0 0,1 0 1,-1-1-1,1 0 0,-1 0 0,8-5 0,35-24-139,-38 23 103,0 1-1,1 0 1,0 1 0,15-7 0,-19 10-41,0 0 0,0 1 1,0 1-1,0-1 0,1 1 1,-1 0-1,9 0 0,-12 2 49,0-1 0,1 1 0,-1 0 0,0 0 1,0 1-1,0-1 0,0 1 0,-1 0 0,1 0 0,0 0 0,-1 0 0,1 1 0,4 4 0,-7-6-2,-1-1 0,0 1 0,1-1 0,-1 1 0,1-1 1,-1 0-1,0 1 0,1-1 0,-1 0 0,1 1 0,-1-1 0,1 0 0,-1 0 0,1 1 0,-1-1 0,1 0 0,-1 0 0,1 0 1,-1 0-1,1 0 0,-1 0 0,1 0 0,-1 0 0,1 0 0,0 0 0,-1 0 0,1 0 0,-1 0 0,1 0 0,-1 0 1,1 0-1,-1-1 0,1 1 0,-1 0 0,1 0 0,-1-1 0,1 1 0,-1 0 0,0-1 0,1 1 0,-1 0 0,1-1 0,-1 1 1,0-1-1,1 1 0,-1-1 0,0 1 0,0-1 0,1 1 0,-1-1 0,0 1 0,0-1 0,0 1 0,0-1 0,1 1 1,-1-1-1,0 1 0,0-1 0,0 1 0,0-1 0,0 0 0,-1 0 0,1 0-6,0 0 0,0 0 0,-1 0 1,1 0-1,-1 0 0,1 0 0,-1 1 0,1-1 0,-1 0 1,0 0-1,1 0 0,-1 1 0,0-1 0,0 0 0,1 1 0,-1-1 1,0 0-1,0 1 0,0-1 0,0 1 0,0 0 0,0-1 0,0 1 1,-2-1-1,1 1-2,0-1 0,0 1 0,-1-1 0,1 1 0,0 0 1,-1 0-1,1 0 0,0 0 0,-1 0 0,1 1 0,0-1 1,0 1-1,-1-1 0,1 1 0,0 0 0,0 0 0,-3 1 0,2 0 3,0 1-1,1-1 1,-1 0-1,1 1 1,0-1-1,-1 1 0,1-1 1,0 1-1,1 0 1,-1 0-1,0 0 1,0 4-1,-2 2-55,-1 1 56,1 1 0,0 0 0,0 0 0,-3 20 0,7-28 7,0-1 0,0 1 0,0-1 0,0 0 0,0 1 1,0-1-1,0 1 0,1-1 0,-1 1 0,1-1 0,0 0 0,0 1 0,0-1 0,0 0 0,0 1 0,0-1 0,1 0 1,-1 0-1,1 0 0,-1 0 0,1-1 0,0 1 0,-1 0 0,1-1 0,0 1 0,0-1 0,1 1 0,3 1 0,-2-2 37,1 1 0,0-1-1,0 1 1,-1-1-1,1-1 1,0 1 0,0-1-1,0 0 1,7 0 0,7-2 19,21-5 1,-29 4-84,40-6 38,0-3-1,0-3 0,85-36 1,-122 44-8,0-2 0,0 0 0,0 0 0,-2-1 1,1-1-1,-1 0 0,-1-1 0,0 0 0,0-1 1,-1 0-1,9-17 0,-1-2-50,-1-1 0,-2-1 0,20-66 0,-28 72 31,-1 1-1,-1-1 0,-1 0 0,-2 0 0,0-31 1,-3 57-23,1 0 0,0-1 0,-1 1 1,0 0-1,1 0 0,-1 0 0,-1-2 1,0 1-97,4 4 94,-1 0-84,-9 7 124,5-5 30,4-3-59,-1 0 24,0 0 0,0 0-1,0 0 1,0 0 0,0 0 0,0 0-1,0 0 1,0 0 0,0 0 0,0 0-1,0 0 1,1 0 0,-1 0 0,0 0-1,0 0 1,0 0 0,0 0 0,0 0-1,0 0 1,0 0 0,0 0 0,0 0-1,0 0 1,0 0 0,0 0 0,1 0-1,-1 0 1,0 1 0,0-1 0,0 0-1,0 0 1,0 0 0,0 0 0,0 0-1,0 0 1,0 0 0,0 0 0,0 0-1,0 0 1,0 0 0,0 0 0,0 0 0,0 1-1,0-1 1,0 0 0,0 0 0,0 0-1,0 0 1,0 0 0,0 0 0,0 0-1,0 0 1,0 0 0,0 0 0,0 0-1,0 1 1,0-1 0,0 0 0,0 0-1,0 0 134,12-20 244,-9 6-420,-2 7-114,-3 8 57,1-1 28,-16 46-217,-14 63 0,-2 51 388,14-58-162,-13 21 305,5-18 404,25-91-428,2-14-216,1 0-1,-1 0 1,0 0-1,0 1 1,0-1 0,0 0-1,0 0 1,0 0-1,0 0 1,0 0 0,0 0-1,0 0 1,0 0-1,0 0 1,0 0 0,0 0-1,0 0 1,0 0-1,1 0 1,-1 0 0,0 0-1,0 0 1,0 0-1,0 0 1,0 0 0,0 0-1,0 1 1,0-1-1,0 0 1,0 0-1,1-1 1,-1 1 0,0 0-1,0 0 1,0 0-1,0 0 1,0 0 0,0 0-1,0 0 1,0 0-1,0 0 1,0 0 0,0 0-1,1 0 1,-1 0-1,0 0 1,0 0 0,0 0-1,0 0 1,0 0-1,0 0 1,0 0 0,0 0-1,0-1 1,0 1-1,0 0 1,4-4 57,17-24-136,-15 20 22,0-1 0,0 1 0,1 0-1,13-12 1,-19 20 44,0-1 1,0 0-1,-1 1 0,1-1 0,0 0 0,0 1 0,0-1 0,0 1 0,0 0 0,0-1 1,0 1-1,0 0 0,0 0 0,0 0 0,0-1 0,0 1 0,0 0 0,0 0 1,0 0-1,0 1 0,1-1 0,-1 0 0,0 0 0,0 1 0,0-1 0,0 0 0,0 1 1,0 0-1,2 1-6,0 0 0,0 1 0,-1-1 0,1 1 0,-1 0 0,3 4 0,7 7-98,-5-6-276,12 9 1089,-2-10-4784,-5-3 1670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8.1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93 527 4480,'-1'-1'125,"0"0"0,0 1 0,0-1 0,0 0 1,1 0-1,-1 0 0,0 0 0,0 0 0,1 0 0,-1 0 0,0 0 1,1 0-1,-1 0 0,1 0 0,-3-4 1176,3 4-1223,0 1 1,0 0-1,-1 0 0,1 0 0,0 0 0,0 0 1,0 0-1,-1 0 0,1 0 0,0 0 0,0 0 1,0 0-1,-1 0 0,1 0 0,0 0 1,0 0-1,-1 0 0,1 0 0,0 0 0,0 0 1,0 0-1,-1 0 0,1 0 0,0 1 0,-7 3 655,0 2-511,1 0 0,0 1 0,0 0-1,1 0 1,0 0 0,0 1 0,1 0 0,0 0-1,0 0 1,0 0 0,-2 11 0,5-16-144,0 1 0,0-1 0,1 0 1,-1 1-1,1-1 0,-1 5 0,1-7-38,1 0 0,-1 0 0,0 0 0,1 0 0,-1 0 0,0 1 0,1-1 0,-1 0 0,1 0 0,0 0 0,-1 0 0,1 0 0,0 0 0,0-1 0,-1 1 0,1 0-1,0 0 1,0 0 0,0-1 0,2 2 0,-1-2 1,0 1 0,0-1-1,-1 0 1,1 1 0,0-1-1,0 0 1,0-1 0,0 1-1,-1 0 1,1 0 0,0-1-1,0 1 1,0-1 0,1 0-1,7-2 172,-9 3-190,-1-1 1,1 1 0,0-1 0,0 0 0,-1 0-1,1 0 1,-1 1 0,1-1 0,-1 0 0,1 0 0,-1 0-1,1 0 1,-1 0 0,0 0 0,0 0 0,1 0-1,-1 0 1,0 0 0,0-1 0,5-29 273,-5 25-168,8-92 247,2-12-41,0 56-254,28-88 1,-33 125-65,1 1 0,1 1 0,0-1 0,1 1-1,1 1 1,1-1 0,0 2 0,0-1 0,22-20 0,-28 31-17,-1 0 1,1 0 0,1 0-1,-1 1 1,0-1-1,1 1 1,-1 0 0,8-2-1,-11 4-12,1-1 0,0 1 0,-1 0 0,1-1 0,0 1 0,0 0 0,-1 0 0,1 0 0,0 1 0,0-1 0,-1 0 0,1 1 0,0-1 0,-1 1 0,1-1 0,0 1 0,-1 0 0,1 0 0,-1-1 0,1 1 0,-1 0 0,0 1 0,1-1 0,-1 0 0,0 0 0,0 0 0,2 2 0,0 3 9,1 0-1,-1 1 1,0-1 0,-1 1-1,1-1 1,-1 1 0,-1-1 0,1 1-1,0 8 1,3 46 7,-2 1 0,-7 74 0,-20 124 372,9-140-167,-48 183 0,59-285 40,-2 0 0,0 0 0,-17 32 0,21-47-174,0 0 0,1-1-1,-1 1 1,0-1 0,0 1 0,-1-1 0,1 0-1,0 0 1,-5 3 0,6-4-49,1-1-1,-1 1 0,0-1 1,0 0-1,0 1 1,0-1-1,0 0 1,0 0-1,0 0 1,0 0-1,0 0 1,0 0-1,0 0 1,0 0-1,0 0 1,0 0-1,0-1 1,0 1-1,0 0 1,0-1-1,0 1 1,0 0-1,0-1 0,0 0 1,0 1-1,1-1 1,-1 1-1,0-1 1,0 0-1,1 1 1,-1-1-1,0 0 1,1 0-1,-1-1 1,-2-2-3,1 0 1,0 0-1,0-1 1,0 1 0,0 0-1,1-1 1,0 0-1,-2-8 1,-2-40-169,5 52 137,0-9-108,-1 0 0,2 1 0,-1-1 0,2 0 0,-1 1 0,1-1 0,0 1 0,1-1 0,0 1 1,1 0-1,0 0 0,0 0 0,1 1 0,0 0 0,1 0 0,-1 0 0,2 0 0,-1 1 0,1 0 0,0 0 0,0 1 0,1 0 1,0 0-1,0 1 0,14-8 0,21-7-960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8.9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5632,'-6'2'8066,"9"13"-7114,5 265 3292,0 3-3544,-8-278-2880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4:59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6816,'1'1'3050,"1"1"-2854,1-1-1,-1 1 1,0 0-1,0-1 1,0 1-1,-1 0 1,1 1-1,0-1 1,-1 0-1,1 0 1,-1 1-1,0-1 1,0 1-1,0-1 1,1 4-1,2 8 110,4 24 0,-5-23 96,19 107 520,35 141 1544,-52-241-2218,-3-15-53,0 1 1,0-1-1,4 9 0,-6-16-168,0 0 0,0 1 0,0-1-1,0 0 1,0 1 0,0-1-1,0 0 1,0 1 0,1-1-1,-1 0 1,0 1 0,0-1 0,0 0-1,1 0 1,-1 1 0,0-1-1,0 0 1,0 0 0,1 1 0,-1-1-1,0 0 1,1 0 0,-1 0-1,0 1 1,0-1 0,1 0-1,-1 0 1,0 0 0,1 0 0,-1 0-1,0 0 1,1 0 0,-1 0-1,0 0 1,1 0 0,-1 0 0,0 0-1,1 0 1,-1 0 0,0 0-1,1 0 1,-1 0 0,0 0-1,1 0 1,-1 0 0,0-1 0,1 1-1,-1 0 1,0 0 0,0 0-1,1-1 1,-1 1 0,0 0-1,0 0 1,1-1 0,-1 1 0,0 0-1,0 0 1,1-1 0,0-2 70,1 0 1,0 0 0,-1 0-1,0-1 1,0 1-1,1-4 1,21-130 356,-7 51-415,19-98-710,-29 166-797,-1-1 1,15-30 0,-8 31-308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7:05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12 261 4992,'-11'-9'3654,"13"-1"-1150,2 1-1553,2-4-694,0 0-1,1 0 1,0 1 0,1 0-1,1 0 1,0 1 0,0 0-1,1 1 1,0 0 0,1 1-1,17-13 1,-9 10-228,0 0 1,1 1-1,0 1 0,1 1 1,0 0-1,37-8 0,-54 16-61,0 0 0,1 0 0,-1 0 0,1 1 0,-1 0 0,0 0 0,1 0 0,-1 1 0,1-1 0,8 3 0,-12-2 22,1-1 1,-1 1-1,1 0 1,-1 0-1,1 0 1,-1 0-1,0 0 1,1 0-1,-1 0 1,0 1-1,0-1 1,0 0-1,0 1 1,0-1-1,0 1 1,0-1-1,0 1 1,-1-1-1,1 1 1,0-1-1,-1 1 1,0 0 0,1-1-1,-1 1 1,0 0-1,0 0 1,0-1-1,0 1 1,0 0-1,0-1 1,-1 3-1,0 6 11,-1-1 1,0 0-1,-1 1 0,0-1 1,0-1-1,-1 1 0,0 0 0,-9 12 1,-4 4 173,-28 30-1,19-23 121,-3 3-53,-153 207 1340,170-225-1493,9-14-15,0 1 1,0 0-1,0 0 1,1 0-1,-1 0 0,1 0 1,0 0-1,0 1 0,1-1 1,-1 1-1,0 6 0,3-11-4,0 1 0,0 0 0,0 0 0,0 0 0,0-1 0,0 1 0,0 0 0,0-1 0,0 1 0,0-1 0,1 0 0,-1 1 0,0-1 0,0 0 0,1 0 0,0 1 0,1-1 52,15 3 247,33 1 0,1 1-173,45 13 49,-21-3-852,-24-8-2562,-37-7 301,-4-4-1789,1 0 1388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31.6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43 1664,'-1'-1'94,"1"1"0,-1-1 0,0 1 0,1-1 1,-1 1-1,0-1 0,1 1 0,-1 0 0,0 0 0,0-1 0,1 1 0,-1 0 1,0 0-1,0 0 0,0 0 0,1 0 0,-1 0 0,-1 0 0,1 0 41,1 0-1,-1 0 0,1 0 0,-1 0 1,0 0-1,1 0 0,-1 0 0,0 0 1,1 0-1,-1 0 0,1-1 0,-1 1 1,1 0-1,-1 0 0,0-1 0,1 1 0,-1 0 1,1-1-1,-1 1 0,1 0 0,0-1 1,-1 1-1,1-1 0,-1 1 0,1-1 1,0 1-1,-1-1 0,1 1 0,0-1 1,-1 1-1,1-1 0,0 0 0,-2-1 331,1 0-1,-1 0 1,1 0-1,-1 1 1,0-1-1,1 1 0,-1-1 1,0 1-1,0 0 1,0-1-1,0 1 1,-4-1-1,-5-4 410,10 5-788,1 3-364,1 12 524,5 26-1,0 6 144,50 418 1744,-25-251-863,-17-80-547,-5-36-294,-4 12-67,-8-124-5389,1 11 3703,-7-15-6132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5:01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 81 6144,'-1'-3'276,"0"1"1,-1-1-1,1 1 1,-1-1-1,0 1 1,0 0-1,0-1 1,0 1-1,0 0 1,0 0-1,0 1 0,-1-1 1,1 0-1,-1 1 1,1 0-1,-1-1 1,0 1-1,1 0 1,-1 0-1,0 0 1,0 1-1,0-1 1,0 1-1,-3-1 1,-2 2-83,0 0 1,0 0-1,1 0 1,-1 1-1,0 0 1,1 1-1,0-1 0,0 2 1,-1-1-1,2 1 1,-1 0-1,0 0 1,1 1-1,0 0 1,-9 8-1,0 3-70,1 0-1,1 0 0,0 1 0,-14 28 0,19-32-66,2 0 0,0 1 0,-6 20 0,9-25-32,1-1 1,0 1-1,1 0 0,0 0 1,0 1-1,1 14 1,1-21-1,-1 0 0,1 0 0,0 0-1,0 0 1,0 0 0,0 0 0,0 0 0,1 0 0,-1 0 0,1-1 0,0 1 0,0 0 0,0-1-1,0 0 1,0 1 0,0-1 0,1 0 0,-1 0 0,1 0 0,-1-1 0,1 1 0,0-1 0,0 1-1,0-1 1,0 0 0,0 0 0,0 0 0,5 1 0,5 0 54,0-1-1,0 0 1,0 0 0,1-1 0,17-3-1,-14 0-38,0 0-1,-1-1 0,1-1 0,-1 0 0,0-1 0,0-1 0,-1-1 0,0 0 0,-1-1 1,1 0-1,-2-1 0,1-1 0,-1 0 0,-1-1 0,0 0 0,-1-1 0,17-24 0,-18 22 31,-6 11-31,0-1 1,-1 0-1,1-1 1,2-5-1,-3 7 174,-3 11-82,-2 19-5,1-20-89,-6 108 1088,7-110-1083,0 1-1,0-1 1,1 0-1,0 0 1,0 1 0,0-1-1,0 0 1,0 0 0,1 0-1,0 0 1,0-1-1,0 1 1,0 0 0,1-1-1,3 5 1,-4-6-17,-1-1-1,1 1 1,-1-1 0,1 0-1,0 0 1,0 0 0,0 0-1,0 0 1,-1 0 0,1-1-1,0 1 1,0 0 0,0-1 0,1 0-1,-1 1 1,0-1 0,0 0-1,0 0 1,0 0 0,0-1-1,0 1 1,0 0 0,0-1-1,0 1 1,0-1 0,0 0 0,0 0-1,0 0 1,0 0 0,0 0-1,2-2 1,2-1-32,-1 0 0,1-1 0,-1 1 0,0-2 1,-1 1-1,1 0 0,-1-1 0,0 0 0,5-9 0,2-8-40,11-31 1,-16 39 37,-1-4-53,2-3-393,-10 44 204,2-14 292,-7 61-220,8-61 186,0 1 1,0-1 0,1 0-1,0 0 1,0 0-1,4 11 1,-4-17 2,-1 0 0,1-1 1,0 1-1,-1 0 0,1-1 0,0 1 0,0-1 0,0 0 1,0 1-1,1-1 0,-1 0 0,0 0 0,0 1 0,1-1 1,-1 0-1,1 0 0,-1-1 0,1 1 0,-1 0 0,1 0 1,0-1-1,-1 1 0,1-1 0,0 1 0,0-1 0,-1 0 1,1 0-1,0 0 0,0 0 0,-1 0 0,1 0 0,0 0 1,3-1-1,4-2 0,0 1 1,1-2 0,-1 1-1,15-9 1,-18 9-31,9-6-150,0 0 1,0-1-1,-1 0 1,25-25-1,-15 10-30,32-42 0,-46 54 190,0-1 0,0-1 0,-2 1 0,0-1 0,0-1 0,6-20 0,-13 32-3,0 0 0,0-1 0,-1 1 0,0 0 0,0 0 0,0 0 0,0 0 0,0 0 0,-2-6 0,2 8 4,-1 0-1,1 0 1,-1 0-1,0 0 1,0 0-1,0 1 1,0-1-1,0 0 1,0 0-1,0 1 1,0-1-1,-1 1 1,1-1-1,-1 1 1,1-1-1,-1 1 1,1 0-1,-1 0 1,-2-1-1,4 2 12,-1 0 0,1-1 0,0 1 0,-1 0-1,1 0 1,-1 0 0,1 0 0,0 0-1,-1-1 1,1 1 0,0 0 0,-1 0 0,1-1-1,0 1 1,-1 0 0,1 0 0,0-1-1,-1 1 1,1 0 0,0-1 0,0 1 0,0 0-1,-1-1 1,1 1 0,0-1 0,0 1-1,0 0 1,0-1 0,0 1 0,0-1 0,-1 0-1,2 1 0,-1-1 1,1 1-1,-1-1 0,1 0 0,0 1 0,-1 0 0,1-1 0,0 1 0,-1-1 0,1 1 0,0 0 0,-1-1 0,1 1 0,0 0 0,0-1 1,32-6-98,-28 7 75,0 0-1,0 0 1,-1 0-1,1 0 1,0 1-1,8 1 1,-11-1 10,1 0 0,-1 0 0,1 0 0,-1 0 0,0 0 0,1 1 0,-1-1 0,0 1 0,0-1 0,0 1 0,0 0 0,0-1 0,-1 1 0,3 3 0,0 2-15,0 1 0,0 0 0,0 0 0,-1 0-1,-1 0 1,1 0 0,-1 0 0,1 17 0,-1 4 62,-2 38 0,-1-29-75,1-22 26,0-5 36,0 0 0,0 0 0,1 1 1,0-1-1,1 0 0,5 19 0,-6-29-15,-1-1-1,0 1 1,0 0-1,0-1 1,1 1-1,-1-1 1,0 1-1,0-1 1,1 1-1,-1-1 1,1 0-1,-1 1 1,0-1-1,1 1 1,-1-1-1,1 0 0,-1 1 1,1-1-1,-1 0 1,1 1-1,-1-1 1,1 0-1,-1 0 1,1 0-1,-1 1 1,1-1-1,-1 0 1,1 0-1,0 0 1,-1 0-1,1 0 1,-1 0-1,1 0 1,-1 0-1,1 0 1,0-1-1,-1 1 1,1 0-1,-1 0 1,1 0-1,-1-1 1,1 1-1,-1 0 1,1 0-1,0-1 1,2-1 28,0 0 0,-1-1 0,1 1 0,-1-1 0,1 1 0,1-4 0,5-7-16,-1 1-1,-1-1 0,0-1 0,-1 1 1,6-18-1,17-74 47,-24 66-211,-2 20-177,-2 45 21,-1 0 273,1 72 55,1-80 22,0 0 1,0-1-1,8 25 1,-9-41-34,-1 0 0,0 0 0,0 0 0,0-1-1,0 1 1,1 0 0,-1 0 0,0-1 0,1 1 0,-1 0 0,1 0-1,-1-1 1,1 1 0,-1 0 0,1-1 0,-1 1 0,1-1 0,-1 1 0,1-1-1,0 1 1,-1-1 0,1 1 0,0-1 0,0 0 0,-1 1 0,1-1-1,0 0 1,0 0 0,-1 0 0,1 1 0,0-1 0,0 0 0,0 0 0,0 0-1,-1 0 1,1 0 0,0 0 0,0-1 0,0 1 0,-1 0 0,1 0-1,1-1 1,1 0 4,-1-1-1,1 0 1,0 0-1,-1 1 0,1-1 1,-1-1-1,0 1 1,1 0-1,-1-1 1,2-2-1,7-15-62,0 0 0,-1 0 0,-1-1 0,9-33 0,6-15 146,29-53-860,-53 121 737,0 1 0,0-1 0,0 1 0,0-1 0,1 0 0,-1 1 0,0-1 1,1 1-1,-1-1 0,0 1 0,1-1 0,-1 1 0,1-1 0,-1 1 0,0 0 0,1-1 1,0 0-1,0 1 14,-1 0 0,0 1 0,0-1 0,1 0 0,-1 0 1,0 0-1,0 0 0,0 1 0,1-1 0,-1 0 0,0 0 0,0 0 1,0 1-1,1-1 0,-1 0 0,0 0 0,0 1 0,0-1 0,0 0 1,0 0-1,0 1 0,1-1 0,-1 0 0,0 0 0,0 1 1,0-1-1,4 31-7,-3-21 14,2 0 1,0 0 1,0 0-1,1 0 0,0-1 1,0 1-1,1-1 1,0 0-1,1 0 0,0-1 1,1 0-1,-1 0 1,1 0-1,1-1 1,0 0-1,10 7 0,-10-8 37,0-1-1,0 0 0,0 0 0,0-1 0,0 0 0,1-1 0,0 0 1,0 0-1,0-1 0,0 0 0,0-1 0,0 1 0,1-2 0,-1 1 1,0-2-1,0 1 0,11-2 0,-14 0-10,-1 0-1,1 0 1,-1-1-1,0 1 1,0-1 0,0 0-1,0 0 1,0-1-1,-1 1 1,1-1-1,-1 0 1,0-1 0,0 1-1,-1-1 1,1 1-1,-1-1 1,0 0 0,4-9-1,-3 6-28,-1 0 0,0-1 0,0 1 0,-1-1 0,0 1 0,0-1 0,-1 0 0,0 0 0,-1 0 0,0 0 0,-1-14 0,0 21-13,1 0 0,0 0 0,-1-1 0,1 1 0,-1 0 0,0 0 0,1 0 0,-1 0 0,0 0 0,0 0 0,-1 0 0,1 0 0,0 0 0,-1 1 0,1-1 0,-1 0 0,1 1 0,-3-3-1,2 4 15,1-1-1,-1 1 1,1 0-1,-1-1 0,1 1 1,-1 0-1,0 0 1,1 0-1,-1 0 1,1 0-1,-1 1 0,1-1 1,-1 0-1,1 1 1,-1-1-1,1 1 0,-1-1 1,1 1-1,-1 0 1,1 0-1,0 0 0,0-1 1,-1 1-1,1 0 1,0 1-1,-2 0 0,-2 4 122,-1 0 0,1 0-1,0 1 1,0 0-1,0-1 1,1 1 0,0 1-1,1-1 1,-1 1-1,-2 11 1,3-9 91,0 1-1,1 0 1,0 0-1,1 0 0,0 0 1,1 0-1,2 17 1,-1-21-132,0 0 0,1 0 1,0 0-1,0-1 0,1 1 0,-1 0 1,2-1-1,-1 0 0,1 1 0,0-1 0,0-1 1,0 1-1,1-1 0,0 1 0,0-1 1,0-1-1,1 1 0,0-1 0,8 5 1,-8-6-207,1 0 1,-1 0 0,0 0-1,1-1 1,0 0 0,-1-1 0,1 0-1,0 0 1,0 0 0,0-1-1,0 1 1,-1-2 0,8 0 0,28-8-3390,1 1 976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10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178 31 1824,'0'-31'6672,"4"40"-6036,1 1-413,-1 1 1,4 10-1,-4-5-33,3 13 166,-1 0 1,-2 1 0,2 39-1,-18 269 1010,10-324-1180,0 0 1,-5 15-1,2-9-52,2-11 540,-2-9 192,-6-3-806,7 2 12,2 1-101,-1-1 0,1 1 0,0 0 0,0 0-1,-1 0 1,1 0 0,0 0 0,0 0 0,-4 2 0,-31 13-116,20-8 57,0 1 1,0 0 0,0 1 0,-21 16 0,38-25 72,0 0 0,-1 0 0,1 0 0,0 1 0,-1-1 0,1 0 0,0 0 0,-1 0 0,1 0 0,0 1 0,0-1 0,-1 0 0,1 0 0,0 1 0,0-1 0,0 0 0,-1 0 0,1 1 0,0-1 0,0 0 0,0 1 0,0-1 1,0 0-1,0 1 0,-1-1 0,1 0 0,0 1 0,0-1 0,0 0 0,0 1 0,0-1 0,11 2-19,4 0 67,-5-1 42,0-1 0,1 1 0,-1-2 1,1 0-1,10-2 0,27-1-19,61 7 146,-66 3-40,-30-3-92,1-1 0,13 0 0,-23-2 11,0 0 1,0-1-1,0 1 1,0-1-1,0 0 1,0 0-1,0 0 1,-1 0-1,1-1 1,0 0-1,3-2 1,2-2-1746,-1 2 400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10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 2560,'-14'0'4029,"17"-1"-3618,1 0 0,-1 0 0,0 1 0,1-1 0,-1 1 0,6 0 0,25 3 516,49-4-1,-29 0-533,13-2-169,-41 1-80,0 1 0,30 3 0,-35 2-256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11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2400,'2'-4'1500,"0"17"2205,-2 26-730,-1-7-1974,2-1 1,8 60-1,-1-62-811,2-9-4066,-1-5 1466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17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173 53 992,'0'-1'19,"0"1"6,0-1 1,1 1 0,-1-1-1,0 1 1,0-1 0,1 1-1,-1 0 1,0-1-1,0 1 1,1 0 0,-1-1-1,1 1 1,-1 0-1,0-1 1,1 1 0,-1 0-1,1 0 1,-1-1 0,0 1-1,1 0 1,-1 0-1,2 0 486,6-19 4934,-8 0-1847,0 13-1883,0 13-505,3 48 238,9 58 1,3 33 102,-1 73-122,2-38-842,-13-162-507,-2-16-38,0 0-1,-1 0 1,1 0 0,-1 1 0,0-1 0,0 0 0,0 1 0,0-1-1,0 0 1,-1 0 0,0 1 0,-1 4 0,1-8-43,1 0 0,0 1 0,-1-1 0,1 0 0,-1 0 0,1 0 0,-1 0 0,1 0 0,-1 0 0,1 0 0,-1 0 0,1 0 0,-1-1 0,1 1 0,-1 0 0,1 0 0,0 0 0,-1 0 0,1-1 0,-1 1 0,1 0 0,-1-1 0,-1 0 2,-16-7-107,16 7 101,0-1 0,0 1 0,0 0 1,0 1-1,0-1 0,0 0 0,0 0 0,0 1 1,-3-1-1,-1 0-30,-1 1 0,0-1 0,0 1 0,1 1 0,-1-1 0,0 1 0,1 0 0,-12 4 0,-6 4-38,16-7 33,0 1-1,0 1 1,-10 5-1,2 0 10,12-6 28,-1-1-1,1 1 1,0-1 0,-1 1 0,1 0-1,1 1 1,-1-1 0,0 1 0,-4 5-1,8-9 7,0 0-1,0 0 1,0 1-1,0-1 1,0 0-1,0 0 0,0 1 1,0-1-1,0 0 1,0 0-1,0 1 1,0-1-1,0 0 0,1 0 1,-1 0-1,0 1 1,0-1-1,0 0 1,0 0-1,0 0 0,0 1 1,0-1-1,1 0 1,-1 0-1,0 0 1,0 1-1,0-1 1,1 0-1,-1 0 0,0 0 1,0 0-1,0 0 1,1 0-1,-1 0 1,0 1-1,0-1 0,0 0 1,1 0-1,-1 0 1,0 0-1,0 0 1,1 0-1,-1 0 0,0 0 1,0 0-1,1 0 1,-1 0-1,0 0 1,15 0 160,-14 0-147,25-1 432,-1-2-1,44-9 1,-39 5-322,43-3 0,-61 10-118,6-2 41,30 3 0,-38 0-418,0-1 0,18-1-1,4-6-5657,-20 2 3771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17.7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97 3808,'-11'-9'1227,"11"8"-1087,0 1 1,-1-1 0,1 0 0,0 1-1,-1-1 1,1 0 0,0 1 0,0-1 0,-1 0-1,1 1 1,0-1 0,0 0 0,0 1 0,0-1-1,0 0 1,0 1 0,0-1 0,0 0 0,0 1-1,0-1 1,1 0 0,-1 1 0,0-1 0,0 0-1,1 1 1,-1-1 0,0 1 0,1-1 0,-1 0-1,1 1 1,-1-1 0,1 1 0,-1-1 0,2 0-1,5-3 1303,1 0 0,0 0 0,11-3 0,53-11 1872,-62 15-2850,26-5-145,0 2 0,0 1 0,0 1 0,1 3 0,42 2 0,-61 2-2096,31 8-1,-36-7-700,0 0 0,-1 1 0,13 7 0,9 10-1912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18.3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 6816,'-8'-1'5855,"7"11"-3481,-4 21 714,-3 34 1,7-46-3091,1 0 0,1 0 0,0-1 0,1 1 0,9 32 0,-10-48-737,-1 0 1,1 0-1,1-1 0,-1 1 0,0-1 1,3 5-1,24 13-10692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0.1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17 2240,'4'-16'8190,"-5"16"-8050,-1 0 174,0 1-1,0-1 0,0 0 0,-1 1 0,1 0 0,0 0 0,0-1 1,0 1-1,0 0 0,1 1 0,-1-1 0,0 0 0,-2 3 1,-22 22 564,20-19-525,1 0-123,0 0 0,1 0 0,0 0 1,1 1-1,-1 0 0,-3 13 0,5-15-152,1 0-1,-1 0 1,1 1 0,0-1 0,1 0 0,-1 1-1,1-1 1,1 0 0,-1 1 0,1-1 0,2 7 0,-2-10-50,0 1 1,0-1 0,0 0 0,1 0 0,0 0 0,-1 0-1,1 0 1,0 0 0,0-1 0,1 1 0,-1 0-1,0-1 1,1 0 0,0 0 0,0 1 0,-1-2 0,1 1-1,0 0 1,0 0 0,1-1 0,4 2 0,-4-2 2,1 0 0,-1-1-1,0 1 1,0-1 0,0 0 0,0 0 0,0 0 0,1-1 0,-1 0 0,0 0-1,4-1 1,-1 0 33,0 0-1,-1-1 1,1 0 0,-1 0-1,9-7 1,-7 4-52,-1-1 1,0 0 0,0 0-1,-1-1 1,7-10 0,20-22 7,-9 15 80,-8 8-80,1 0 0,25-18 0,-40 34 1,0 0-1,0-1 1,0 1 0,0 0 0,0 0 0,0 0 0,0 0-1,0 1 1,1-1 0,-1 0 0,0 1 0,1 0 0,-1 0-1,0-1 1,1 1 0,-1 1 0,0-1 0,1 0 0,-1 0-1,0 1 1,5 1 0,-5-1-18,1 1 1,0-1-1,0 1 0,-1 0 1,1 0-1,-1 0 0,1 0 1,-1 0-1,0 1 1,0-1-1,0 1 0,0 0 1,-1-1-1,1 1 0,1 4 1,1 3 91,0 1 0,-1 0 0,0 0 0,-1 0 0,0 0 0,0 0 0,-1 21 0,-2-18 6,0 1 0,0-1 0,-2 0-1,1 0 1,-9 23 0,11-37-92,0 1 1,0 0-1,-1 0 1,1-1-1,0 1 0,0 0 1,-1 0-1,1-1 1,-1 1-1,1 0 1,-1-1-1,1 1 0,-1-1 1,1 1-1,-1 0 1,1-1-1,-1 1 0,0-1 1,1 0-1,-1 1 1,0-1-1,1 1 1,-1-1-1,0 0 0,0 0 1,1 1-1,-1-1 1,0 0-1,0 0 0,0 0 1,1 0-1,-2 0 1,0 0-1,0-1 0,0 0 1,0 1-1,1-1 0,-1 0 1,0 0-1,1 0 0,-1 0 1,0-1-1,1 1 0,-1 0 1,-1-3-1,-3-3-25,0-1 0,1 1 0,0-1 0,0 0 0,0-1 0,1 1 0,1-1 0,-1 0 0,-1-11 0,4 19-3,1 0 1,-1 0-1,1-1 0,0 1 0,0-1 1,0 1-1,0 0 0,0-1 1,0 1-1,0 0 0,0-1 1,0 1-1,1 0 0,-1-1 0,0 1 1,1 0-1,-1 0 0,1-1 1,0 1-1,-1 0 0,2-2 1,-1 2 26,1 0 1,-1 0 0,1 0 0,-1 0 0,1 0 0,-1 0 0,1 0 0,0 0 0,0 1 0,-1-1 0,1 1 0,0-1 0,0 1 0,1-1 0,3 1-364,0 0-1,0-1 1,-1 2 0,1-1 0,0 1 0,-1 0-1,1 0 1,-1 1 0,9 3 0,-3 0-2190,-1 1 0,0 0 0,0 1 0,10 9 0,-7-5-223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0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46 113 5216,'-35'-69'2368,"25"42"-2048,10 16-256,5 6-96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1.4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77 2976,'0'-19'971,"2"12"-603,1 2 231,0-1 1,0 0 0,2-8 0,-1-5 6643,-4 27-6810,-1 1 0,-1 0 0,0-1 0,0 1 0,-6 13 0,-4 14 121,4-3-110,-48 167 1261,13-93-1225,42-104-451,-1 0 0,1 1 1,0-1-1,0 1 0,0-1 0,0 1 0,1-1 1,0 1-1,-1-1 0,1 1 0,0 0 0,1 5 1,0-7-18,-1 0 0,1-1 1,0 1-1,0 0 0,0 0 1,0 0-1,0-1 0,0 1 1,0-1-1,0 1 0,0-1 1,1 1-1,-1-1 0,1 1 1,-1-1-1,1 0 0,0 0 1,-1 0-1,1 0 0,0 0 1,0 0-1,0-1 0,-1 1 1,4 0-1,2 1 0,0-1 1,0 0-1,1 0 1,-1 0-1,0-1 0,1 0 1,-1-1-1,1 1 1,-1-1-1,13-4 0,23-11-2964,0-5-5567,-42 21 8281,9-6-3810,3 2 1387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32.6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45 3808,'-1'-1'206,"2"-1"0,-1 0 0,0 0 0,0 0 0,0 1 0,1-1 0,-1 0 0,1 0 0,0 1 0,-1-1 0,1 0 0,0 1 0,0-1 0,0 1 0,0-1 0,0 1 0,0-1 0,1 1 0,-1 0 0,0-1 0,1 1 0,-1 0 1,3-1-1,0-2 806,-3 4-946,-1 0-1,0-1 1,0 1 0,0 0 0,1 0-1,-1 0 1,0 0 0,0 0-1,1-1 1,-1 1 0,0 0-1,0 0 1,1 0 0,-1 0-1,0 0 1,0 0 0,1 0 0,-1 0-1,0 0 1,0 0 0,1 0-1,-1 0 1,0 0 0,0 0-1,1 0 1,-1 0 0,0 0 0,0 0-1,1 1 1,-1-1 0,0 0-1,0 0 1,1 0 0,-1 0-1,0 0 1,0 1 0,1-1 0,5 13 492,-1 19-333,-5 41 499,-11 90-1,6-110-319,-9 51 826,7-63-813,5 0 2,-1 0-16,2-6 93,1-34-416,49 2 1098,-3-4-1164,66-9-1,-82 7 166,54 2 0,-47 2-366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1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14 182 5312,'-13'-16'2400,"21"8"96,-3 5-1568,3-9 640,4 1-960,6-8 96,0 6-416,-1-1-256,1 3-32,3-5 0,1 4 0,-1-4-1856,5 8 1024,1-6-2464,-2 6 1856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2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7 3808,'-3'-7'3554,"2"16"-676,-10 81 1250,0-30-3043,-2 0 1,-4 0 0,-1-1 0,-37 76 0,45-114-1050,2-7 87,1 1 0,-8 27 0,15-42-127,0 1-1,0-1 1,0 0 0,0 0-1,-1 0 1,1 0-1,0 0 1,0 0 0,0 1-1,0-1 1,0 0 0,0 0-1,0 0 1,0 0 0,1 0-1,-1 0 1,0 0-1,0 1 1,0-1 0,0 0-1,0 0 1,0 0 0,0 0-1,0 0 1,0 0-1,0 0 1,0 0 0,0 1-1,0-1 1,0 0 0,1 0-1,-1 0 1,0 0 0,0 0-1,0 0 1,0 0-1,0 0 1,0 0 0,0 0-1,1 0 1,-1 0 0,0 0-1,8-1-205,12-7-227,-15 6 312,20-9-252,-12 4 210,26-9-1,-36 15 148,0 0 1,1 1 0,-1-1 0,1 0 0,-1 1-1,1 0 1,-1 0 0,0 0 0,1 0 0,-1 0-1,1 1 1,-1 0 0,4 0 0,-5 0 104,0 0 1,0 0-1,-1 0 1,1 0-1,0 0 1,-1 0-1,1 0 1,-1 1-1,1-1 1,-1 0 0,1 1-1,-1-1 1,0 1-1,0 0 1,0-1-1,0 1 1,0 0-1,0 0 1,0-1-1,-1 1 1,1 0-1,-1 0 1,1 0-1,-1 3 1,1 3 258,-1 0 0,0 1-1,-1-1 1,-2 13 0,0-2 44,1-7-334,1-9-80,0-1 0,1 1 0,-1 0 0,1-1 0,0 1 0,0 0 0,0-1 0,0 1 0,0 0 0,0 0 0,1-1 0,-1 1 0,1-1 0,1 4 0,24-12-10272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2.5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1 107 5472,'5'0'1303,"-1"0"-1,1-1 1,0 0 0,0 0-1,7-3 1,-1-1-705,0 0 0,18-11 0,-25 14-529,0-1 0,0 1 0,0-1 0,-1 0 0,1 0 0,-1-1-1,3-3 1,-5 6-79,0 0 0,-1-1 0,1 1 0,0 0 1,-1 0-1,0-1 0,1 1 0,-1 0 0,0-1 0,1 1 0,-1-1 0,0 1 0,0 0 0,0-1 0,0 1 0,-1-1 0,1 1 0,0 0 0,0-1 0,-1 1 0,1 0 0,-1-1 0,1 1 0,-1 0 0,0 0 0,1-1 0,-3 0 0,3 1 9,-1 0 0,0 0 0,1 1 0,-1-1 0,0 0-1,0 1 1,0-1 0,0 1 0,0-1 0,1 1 0,-1 0 0,0-1-1,0 1 1,0 0 0,0 0 0,0 0 0,0-1 0,0 1 0,0 0 0,0 0-1,0 0 1,0 0 0,0 1 0,0-1 0,0 0 0,0 0 0,-2 1 0,-1 1 297,-1 0 0,1-1 1,0 1-1,-7 5 1,4-1 356,0 0 1,0 0 0,1 1-1,-8 9 1,10-12-413,3-2-112,-1 0 1,1 0-1,0-1 1,-1 1-1,1 1 0,0-1 1,0 0-1,0 0 1,0 0-1,1 0 1,-1 1-1,0-1 0,1 0 1,0 1-1,0-1 1,-1 0-1,1 1 0,1-1 1,-1 4-1,1-4-72,0 0-1,-1 0 1,1 0 0,0-1-1,0 1 1,0 0-1,0 0 1,1-1 0,-1 1-1,0-1 1,1 1-1,-1-1 1,1 0 0,0 1-1,-1-1 1,1 0-1,0 0 1,-1 0 0,1 0-1,0-1 1,0 1-1,0 0 1,2 0 0,7 0-15,-1 0 0,1 0 1,0-1-1,0 0 1,-1-1-1,1 0 0,20-5 1,-15 3-265,26-6-1682,2 0 485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5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239 451 3232,'-24'-7'2519,"11"3"-638,0 1-1,0 1 0,-19-3 0,28 5-1618,-1 0-1,0 1 1,0-1-1,1 1 1,-1 0-1,0 0 1,1 0-1,-1 1 0,1 0 1,-1 0-1,1 0 1,0 0-1,-6 4 1,3 0 3,-1-1 1,1 1 0,0 1-1,1-1 1,0 1-1,-8 12 1,11-16-208,1 2 0,-1-1 0,1 0 0,0 0 0,1 1 0,-1-1 1,1 1-1,0-1 0,0 1 0,0-1 0,1 1 0,-1 0 0,1-1 0,1 9 0,0-10-35,0 0-1,-1-1 1,1 1-1,0 0 1,1-1-1,-1 0 1,0 1-1,1-1 1,-1 0-1,1 1 1,0-1-1,0 0 1,0 0 0,0 0-1,0-1 1,0 1-1,0 0 1,1-1-1,-1 1 1,0-1-1,1 0 1,0 0-1,4 1 1,2 1 33,0 0 1,0-1-1,1-1 1,-1 0 0,17 1-1,-5-3-68,-1-1 0,1-1 0,0-1 0,0 0-1,-1-2 1,0 0 0,0-1 0,-1-1 0,0-1-1,0-1 1,-1 0 0,0-2 0,26-21 0,-26 12-47,-14 15 35,-4 7 21,-3 7 30,1 1 0,-1-1-1,2 1 1,-1 0 0,0 17-1,2-23 9,0 0 0,0 0 0,1 0 0,0 0-1,-1 0 1,1 1 0,0-2 0,1 1 0,-1 0-1,0 0 1,1 0 0,0-1 0,-1 1 0,1 0-1,0-1 1,0 0 0,1 1 0,2 1 0,-4-2 2,1-1 1,1 1-1,-1-1 1,0 0-1,0 0 1,0 0-1,1 0 1,-1 0 0,0 0-1,1-1 1,-1 1-1,1-1 1,-1 0-1,1 1 1,-1-1 0,1 0-1,-1 0 1,1-1-1,-1 1 1,1-1-1,-1 1 1,0-1-1,4-1 1,0-1-23,0 0 0,-1-1-1,1 0 1,-1 0 0,0 0 0,0-1 0,0 0 0,-1 0-1,1 0 1,4-8 0,-1 0-84,0 0 1,-1 0-1,9-21 0,-13 23-262,-3 10 176,0 2 17,-6 17-81,5-10 273,0-1-1,0 1 0,0 0 1,1-1-1,1 1 0,-1-1 0,3 10 1,-3-15-26,1 0 0,-1 1 1,1-1-1,0 0 0,0 0 1,0 0-1,0 0 0,0 0 1,0 0-1,1 0 0,-1 0 1,1-1-1,-1 1 0,1 0 1,0-1-1,0 1 0,-1-1 1,1 0-1,0 0 0,0 0 1,0 0-1,0 0 0,1 0 1,-1 0-1,0 0 0,0-1 1,0 1-1,4-1 0,-1 0 37,-1 0-1,0 0 0,1-1 1,-1 0-1,0 0 0,0 0 1,1 0-1,-1 0 0,5-3 1,-1 0-18,0-1 0,0 1 0,11-9 0,-5 0-46,-1 1 1,-1-2-1,0 0 0,-1 0 0,0-1 0,-1 0 1,-1-1-1,11-24 0,-16 30-26,-3 7-11,0 0 0,0 1 0,0-1-1,0 1 1,1-1 0,-1 1-1,1 0 1,2-4 0,-3 6 33,0-1 1,0 0-1,0 1 1,1 0-1,-1-1 1,0 1-1,0-1 1,0 1-1,0 0 1,0 0-1,0 0 1,1 0-1,-1 0 1,0 0 0,0 0-1,0 0 1,0 0-1,1 1 1,-1-1-1,0 0 1,0 1-1,0-1 1,2 2-1,1-1-4,-1 2 0,1-1-1,-1 0 1,0 1 0,0-1-1,0 1 1,0 0 0,0 0-1,0 0 1,-1 0 0,0 0-1,0 1 1,1-1 0,-2 1-1,1 0 1,0-1 0,-1 1-1,1 4 1,2 4 52,-2-1 0,1 0 0,-2 1 0,2 23 0,-3-30-3,0 0 0,0 1 0,0-1 0,1 0 1,0 1-1,1-1 0,-1 0 0,1 0 0,0 0 1,3 7-1,-3-10-24,-1 0-1,1 0 1,0 0 0,-1 0 0,1 0 0,0 0 0,0-1 0,0 1-1,1-1 1,-1 1 0,0-1 0,0 0 0,1 0 0,-1 0-1,1 0 1,-1 0 0,1-1 0,-1 1 0,1-1 0,0 1 0,-1-1-1,5 0 1,10-2 1,0 0 0,-1-1-1,0-1 1,1-1 0,16-6-1,-25 7 0,0 0 1,0-1-1,0 0 0,-1 0 0,1 0 0,-1-1 0,0 0 0,-1-1 0,7-7 1,-8 7-7,0 0 0,-1-1 0,1 0 1,2-8-1,8-15 140,-12 27-664,-4 16 485,3-5 27,0-1-1,0 1 1,1-1-1,0 0 1,0 0 0,0 0-1,1 0 1,0-1-1,0 1 1,1-1-1,8 8 1,-6-8 21,0-1-1,1 0 1,0 0 0,0 0 0,0-1-1,0-1 1,0 1 0,1-1 0,-1 0-1,1-1 1,14 1 0,-7-2 57,1-1-1,-1 0 1,0-2-1,0 1 1,20-7 0,-29 7-75,1-1 0,-1-1 1,1 1-1,-1-1 0,0 0 0,0-1 1,-1 1-1,1-1 0,-1-1 1,8-8-1,-11 11-16,0 0-1,-1 0 0,0 0 1,1 0-1,-1 0 1,0-1-1,0 1 1,-1-1-1,1 0 1,-1 1-1,0-1 1,0 0-1,0 0 1,0 0-1,-1 0 1,0 0-1,0 0 1,0 1-1,0-1 1,0 0-1,-1 0 1,1 0-1,-2-4 1,1 7-5,1 0 1,0 0 0,-1 0 0,1 0 0,0 1-1,-1-1 1,0 0 0,1 0 0,-1 0-1,1 1 1,-1-1 0,0 0 0,1 0 0,-1 1-1,0-1 1,0 1 0,0-1 0,1 1-1,-1-1 1,0 1 0,0-1 0,0 1 0,0 0-1,-1-1 1,0 1 5,0 0 0,0 0 1,0 0-1,0 1 0,0-1 0,0 0 0,0 1 0,1-1 0,-1 1 0,0 0 1,-3 1-1,-1 1-2,1 1 1,0 0 0,-1-1-1,1 2 1,1-1-1,-7 7 1,8-7-5,-1 1 0,1-1 0,0 1 0,1-1 0,-1 1 0,1 0 0,0 0 0,0 0 0,-1 7 0,3-10 20,-1 0 0,1 0 1,0 0-1,0 0 0,0 0 0,1 0 0,-1 0 0,0 0 0,1 0 0,-1 0 0,1 0 1,0-1-1,0 1 0,0 0 0,0 0 0,0 0 0,0-1 0,0 1 0,0-1 0,1 1 1,-1-1-1,0 1 0,1-1 0,0 0 0,-1 1 0,4 1 0,4 1 47,-1 1-1,1-1 0,0 0 1,1-1-1,-1 0 0,17 2 1,-4-2-15,-1 0 1,23-2 0,-24-1-39,-1-1 0,0-1-1,0-1 1,0-1 0,0-1 0,0 0 0,-1-1 0,30-14 0,-46 18 12,1 1 0,-1-1 0,1 1 0,0 0 0,-1 0 0,1 0 0,0 1 0,0-1 0,3 0 0,-5 2-4,-1-1 0,0 0 0,0 0 0,0 0 0,1 0 0,-1 1 0,0-1 0,0 0 0,0 0 0,0 0 0,0 0 0,0 1 0,1-1 0,-1 0-1,0 0 1,0 1 0,0-1 0,0 0 0,0 0 0,0 0 0,0 1 0,0-1 0,0 0 0,0 0 0,0 1 0,0-1 0,0 0 0,0 0 0,0 0 0,0 1 0,0-1 0,0 0 0,-1 0 0,1 1 0,0-1 0,0 0 0,0 0 0,0 0 0,0 0 0,-1 1 0,-5 13 75,4-10-71,-19 46 430,17-36-266,4-14-167,0 0 0,1 0 1,-1 0-1,1 0 0,-1 0 0,0 0 0,1 0 0,-1 0 0,0 0 0,1 0 0,-1 0 0,1 0 0,-1 0 0,0 0 1,1 0-1,-1 0 0,1 0 0,-1-1 0,0 1 0,1 0 0,-1 0 0,0 0 0,1-1 0,-1 1 0,0 0 1,0 0-1,1-1 0,-1 1 0,1-1 0,13-8-45,0 1 0,1 0 0,31-12 0,-45 20 32,0-1 1,0 1-1,0 0 0,0-1 1,0 1-1,0 0 1,0 0-1,0 0 0,0 0 1,0 0-1,0 0 0,0 0 1,0 0-1,0 0 1,0 0-1,0 0 0,0 1 1,0-1-1,0 0 0,0 1 1,0-1-1,0 1 1,0-1-1,0 1 0,0-1 1,-1 1-1,1 0 0,0-1 1,0 1-1,-1 0 1,1 0-1,0 0 0,-1-1 1,1 1-1,-1 0 0,1 0 1,-1 0-1,0 0 1,1 0-1,0 2 0,0 4-8,0 0-1,0 0 1,-1 0-1,0 0 0,0 8 1,-1 6 7,1-19 25,0-1 1,1 1-1,-1 0 1,0-1-1,0 1 1,1-1 0,-1 1-1,1 0 1,-1-1-1,1 1 1,0-1 0,0 0-1,0 1 1,0-1-1,0 1 1,0-1-1,0 0 1,0 0 0,0 0-1,0 0 1,1 0-1,-1 0 1,0 0-1,1 0 1,-1 0 0,1 0-1,-1-1 1,1 1-1,-1-1 1,1 1-1,0-1 1,-1 1 0,1-1-1,0 0 1,1 0-1,6 0 72,-1-1-1,1 0 0,-1-1 1,0 0-1,13-4 0,-19 5-93,23-8 12,-1-1-1,44-26 0,-57 30-5,0 0 0,0-1 0,-1 0 0,0-1 0,0-1 0,0 1 0,-1-2 0,-1 1 0,9-12 0,0-8-17,-1-1 0,-1 0 0,-1-2 0,10-37 0,50-187 214,-70 242-201,-1-1 0,-1 1 0,2-30 0,-6 33-147,2 11 147,0 0 0,0 0 0,-1-1 1,1 1-1,0 0 0,0 0 0,0 0 0,0 0 1,-1 0-1,1 0 0,0 0 0,0-1 0,0 1 1,0 0-1,-1 0 0,1 0 0,0 0 0,0 0 0,0 0 1,-1 0-1,1 0 0,0 0 0,0 0 0,0 0 1,-1 0-1,1 0 0,0 0 0,0 0 0,-1 0 1,0 1-3,0 0 1,0-1-1,0 1 1,1 0 0,-1-1-1,0 1 1,0 0-1,0 0 1,0 0 0,1 0-1,-1-1 1,0 1-1,0 2 1,-2 4 24,0 0 0,0 0 0,1 0 1,0 0-1,0 1 0,-1 13 0,1-9 12,-10 81 25,0 147 0,13-198 123,7 57-1,6-32-2255,-9-49-1527,14 29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25.5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41 186 9376,'-36'-38'4256,"32"14"-3680,8 13 2335,4 3-1695,15-12 1568,7 6-1632,9-5-384,4 3-480,0 0-352,0 4 0,1 4-2784,1 8 1568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30.5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175 545 2240,'0'-1'147,"0"0"0,1 0 0,-1 0 0,0-1 0,0 1 0,0 0 1,0 0-1,0 0 0,0 0 0,0 0 0,0 0 0,0 0 0,0 0 0,-1 0 0,1 0 0,0 0 0,-1 0 1,1 0-1,-1 0 0,1 0 0,-1 0 0,0-1 0,0 1 140,-1 0 1,1 0-1,0 0 1,-1 0-1,1 1 1,-1-1-1,1 0 1,-1 0-1,1 1 0,-1-1 1,1 1-1,-4-1 1,3 1-111,-1 0 1,1 0-1,0 0 1,0 0-1,-1 0 1,1 0-1,0 1 1,0-1-1,0 1 1,0-1-1,0 1 0,-1 0 1,1 0-1,1 0 1,-1 0-1,0 0 1,-3 3-1,-1 1 311,-1 1 1,1 1-1,-6 7 0,-1 0 87,11-12-473,-7 8 243,0 0 1,0 1-1,1-1 0,-7 13 0,14-19-285,-1 0 0,0-1-1,1 1 1,-1 0-1,1 0 1,0 0-1,1 0 1,-1-1 0,1 1-1,-1 1 1,1-1-1,0 0 1,1 0-1,-1 0 1,1 0-1,-1-1 1,1 1 0,2 6-1,-1-8-30,-1 1 0,0-1 0,0 1-1,1-1 1,0 0 0,-1 0 0,1 0 0,0 0-1,0 0 1,0 0 0,0 0 0,0 0 0,1-1-1,-1 1 1,1-1 0,-1 0 0,0 0 0,1 0-1,0 0 1,-1 0 0,1 0 0,0-1 0,-1 1-1,4-1 1,5 1 41,1-1-1,-1 0 0,1-1 0,15-3 1,154-40-321,-159 38 166,-7 2-10,0 0-1,0-1 1,0-1 0,-1-1 0,0 0-1,19-13 1,-23 11-7,-10 9 98,0 0-1,0 0 0,0 0 0,0 0 0,0 0 0,0-1 0,0 1 0,1 0 1,-1 0-1,0 0 0,0 0 0,0-1 0,0 1 0,0 0 0,0 0 0,0 0 1,0 0-1,0-1 0,0 1 0,0 0 0,0 0 0,-1 0 0,1 0 0,0-1 1,0 1-1,0 0 0,0 0 0,0 0 0,0 0 0,0 0 0,0-1 0,0 1 1,0 0-1,-1 0 0,0-1-9,-1 1 0,1-1 1,-1 1-1,0 0 0,1 0 0,-1-1 1,1 1-1,-1 0 0,0 0 0,1 0 1,-3 1-1,-6 0 194,-1 0 0,1 1-1,0 0 1,0 1 0,0 0 0,0 0 0,0 1 0,1 1 0,0-1 0,-15 11-1,23-14-170,1-1 0,-1 0 0,1 1 0,-1-1 0,1 1 0,-1-1 0,1 1 0,-1-1 0,1 1-1,-1 0 1,1-1 0,0 1 0,-1-1 0,1 1 0,0 0 0,0 0 0,-1-1 0,1 1 0,0 0-1,0-1 1,0 1 0,0 0 0,0-1 0,0 1 0,0 0 0,0 0 0,0-1 0,0 1 0,0 0-1,1-1 1,-1 1 0,0 0 0,0-1 0,1 1 0,-1 0 0,0-1 0,1 1 0,-1 0 0,1-1-1,-1 1 1,1-1 0,-1 1 0,1-1 0,-1 1 0,1-1 0,-1 0 0,1 1 0,0-1 0,0 1-1,3 1 17,-1 0 0,1 0 1,-1-1-1,1 1 0,0-1 0,0 0 0,5 1 0,18 1 92,0-1 0,0-1 1,0-2-1,29-4 0,-53 5-99,1-1 0,0 1 0,-1-1 0,1 0 0,-1-1 0,0 1 0,1-1 0,-1 1 0,0-1 0,0 0 0,0 0-1,0 0 1,0 0 0,-1-1 0,1 1 0,-1-1 0,4-4 0,-5 5-33,0 0 1,0 0-1,0 0 0,0 0 0,0-1 1,0 1-1,-1 0 0,1-1 1,-1 1-1,0-1 0,1 1 0,-1-1 1,0 1-1,-1-1 0,1 1 1,0 0-1,-1-1 0,1 1 0,-1 0 1,0-1-1,1 1 0,-1 0 1,-1-1-1,1 1 0,0 0 0,-2-2 1,1 1-5,0 0-1,0 0 1,-1 0 0,1 1 0,-1-1 0,0 1-1,1 0 1,-1 0 0,-6-3 0,9 4 18,-1 1 1,1 0 0,0 0 0,-1 0 0,1-1-1,-1 1 1,1 0 0,-1-1 0,1 1-1,0 0 1,-1-1 0,1 1 0,0-1 0,-1 1-1,1-1 1,0 1 0,-1-1 0,1 1-1,0-1 1,0 1 0,0-1 0,0 1 0,-1-1-1,1 1 1,0-1 0,2-2 0,0 1-10,0 0-1,0 0 0,0 1 1,0-1-1,0 1 0,0 0 1,1-1-1,-1 1 0,0 0 0,4-1 1,29-9 40,-24 8 47,17-4-92,-9 2 75,1-1 0,20-10 0,-37 15-53,0-1 0,0 1 1,0 0-1,0 1 0,0-1 0,0 0 0,0 1 0,0 0 1,5 0-1,-7 0 6,0 0 1,1 0 0,-1 0-1,0 0 1,0 1 0,-1-1-1,1 0 1,0 1 0,0-1-1,0 1 1,0-1 0,0 1-1,0-1 1,0 1 0,-1 0-1,1-1 1,0 1 0,0 0-1,-1 0 1,1-1 0,-1 1-1,1 0 1,-1 0 0,1 0-1,-1 0 1,1 0 0,-1 0-1,0 0 1,1 0 0,-1 0-1,0 0 1,0 2 0,1 0 18,6 95 709,-7-93-726,0 0 1,0 0-1,1 0 1,0 0-1,0 0 1,0 0-1,1 0 1,-1 0-1,1-1 0,0 1 1,1-1-1,3 8 1,-3-9 15,-1-1 1,1 1-1,-1-1 1,1 1-1,0-1 1,0 0-1,0 0 1,0 0-1,0 0 1,0 0-1,0-1 1,1 1-1,-1-1 1,1 0-1,-1 0 1,1 0-1,6 0 1,6-1 11,-1 0 1,0 0-1,0-2 0,0 0 0,17-5 1,74-25 36,-83 24-121,-7 2 56,-1-1 1,18-10 0,5-2-21,-37 18 2,0 1 0,0-1 1,1 1-1,-1-1 0,0 0 0,0 1 0,0-1 0,0 0 0,0 0 0,0 0 0,0 0 0,0 0 0,0 0 1,0 0-1,0 0 0,-1 0 0,1 0 0,0-1 0,-1 1 0,1 0 0,0-3 0,-1 2 3,1 1 0,0-1 0,0 1-1,0-1 1,0 1 0,0-1 0,1 1-1,-1 0 1,0 0 0,0-1 0,1 1 0,-1 0-1,1 0 1,-1 0 0,1 1 0,0-1-1,2-1 1,0 0-22,0 0 0,1 0 0,-1 1 0,0-1-1,1 1 1,0 0 0,5 0 0,-8 1 16,0 0 0,0 0 0,0 0 1,0 1-1,0-1 0,0 1 0,0-1 0,0 1 0,0 0 1,0 0-1,-1 0 0,1 0 0,0 0 0,0 0 0,-1 1 1,1-1-1,-1 0 0,1 1 0,-1-1 0,0 1 0,1-1 1,-1 1-1,0 0 0,0 0 0,0 0 0,0-1 0,-1 1 1,1 0-1,0 0 0,-1 0 0,1 0 0,-1 3 0,1 0 6,0 1 0,-1-1 1,0 1-1,0-1 0,0 0 0,-1 1 0,0-1 0,0 1 0,0-1 0,-1 0 0,-3 8 0,3-9 37,1 1 0,-1-1 0,1 1 0,0 0-1,0 0 1,0-1 0,0 1 0,1 0 0,0 0 0,0 0 0,1 8 0,0-11-27,-1-1 0,0 1 0,1-1-1,-1 1 1,1 0 0,0-1 0,-1 0 0,1 1 0,0-1 0,0 1 0,0-1 0,0 0 0,0 0 0,0 1 0,0-1 0,0 0 0,1 0 0,-1 0 0,0 0 0,1 0 0,-1-1 0,1 1 0,-1 0 0,1-1 0,-1 1 0,1-1 0,-1 1 0,1-1 0,0 0 0,-1 0 0,1 0-1,0 1 1,-1-2 0,1 1 0,-1 0 0,1 0 0,2-1 0,6-1-5,0-1-1,-1-1 0,1 1 1,-1-1-1,0-1 1,0 0-1,0 0 0,10-9 1,4-1 14,-7 4 52,27-21 0,-39 28-74,1 0 1,-1 0-1,0 0 0,-1-1 0,1 1 1,-1-1-1,0 0 0,0 0 0,-1 0 1,4-9-1,-6 13-7,0 1 1,1-1-1,-1 0 1,0 0-1,0 0 1,0 0-1,0 0 1,0 0-1,0 1 1,0-1-1,0 0 0,0 0 1,0 0-1,0 0 1,-1 0-1,1 0 1,0 1-1,-1-1 1,1 0-1,0 0 1,-1 0-1,1 1 1,-1-1-1,0 0 0,1 1 1,-1-1-1,1 0 1,-1 1-1,0-1 1,1 1-1,-1-1 1,0 1-1,0-1 1,0 1-1,1 0 1,-1-1-1,0 1 0,0 0 1,0 0-1,0-1 1,0 1-1,1 0 1,-1 0-1,0 0 1,0 0-1,0 0 1,0 0-1,0 1 1,0-1-1,1 0 0,-2 1 1,-3 0-19,0 1 1,0-1-1,0 1 0,1 1 0,-1-1 1,1 1-1,-7 4 0,9-5 22,0 0 0,0 0 0,0 0-1,0 0 1,0 0 0,0 1 0,0-1 0,1 1-1,-1-1 1,1 1 0,0 0 0,0-1 0,0 1 0,-1 4-1,2-5 7,0 0 0,0 0 0,0 0 0,0 0 0,1 0-1,-1 0 1,1 0 0,-1 0 0,1 0 0,0-1 0,0 1-1,0 0 1,0 0 0,0-1 0,0 1 0,0-1 0,1 1-1,-1-1 1,0 1 0,1-1 0,-1 0 0,1 0 0,1 1 0,2 2 6,0-1 1,0 0-1,1 0 1,-1-1 0,0 1-1,11 2 1,9 0 79,-1-2 0,1 0 0,0-2 0,0-1 0,-1 0 0,1-2 0,39-8 0,-51 7-82,-1-1 1,1 0-1,-1-1 1,0-1-1,-1 1 0,1-2 1,-1 0-1,0 0 0,-1-1 1,0 0-1,0-1 1,0 0-1,-1-1 0,-1 0 1,0 0-1,7-11 1,8-13-43,-23 34 38,0 0 0,0 0 0,1 0 0,-1 0 0,0 0 0,0 1 0,1-1 0,-1 0 0,0 0 0,0 0 0,0 0 0,1 0 0,-1 1 0,0-1 0,0 0 0,0 0 0,0 1 0,1-1 0,-1 0 0,0 0 0,0 0 0,0 1 0,0-1 0,0 0 0,0 0 0,0 1 0,0-1 0,0 0 0,0 1 0,0-1 0,0 0 0,0 0 0,0 1 0,0-1 0,0 0 0,4 16 0,-3 2 37,0 1 0,-1 0 0,-1 0 1,-3 22-1,-3-6 75,-13 43 1,19-73-40,-1 0 0,1 0 0,-2 0 0,-2 5 0,5-10-61,0 1 0,0-1 0,0 0 0,-1 1 1,1-1-1,0 0 0,0 1 0,-1-1 0,1 0 0,0 0 0,0 1 0,-1-1 0,1 0 0,0 0 0,-1 0 0,1 1 0,0-1 0,-1 0 1,1 0-1,0 0 0,-1 0 0,1 0 0,0 0 0,-1 0 0,1 0 0,-1 0 0,0 0-2,1-1 0,-1 1 1,0-1-1,1 1 0,-1-1 0,1 1 0,-1-1 1,1 0-1,-1 1 0,1-1 0,-1 0 0,1 1 1,0-1-1,-1 0 0,1 0 0,0 1 0,-1-2 1,-6-22-731,-4-27 0,11 50 683,0 0 0,0-1 0,-1 1 1,1 0-1,0-1 0,0 1 0,-1 0 0,1 0 1,-1 0-1,1-1 0,-1 1 0,1 0 1,-1 0-1,-1-2 0,-3 19-292,2-6 420,3-8-84,0-1 0,0 1 0,0-1 0,0 1-1,0-1 1,0 1 0,0-1 0,1 1 0,-1-1-1,0 1 1,1-1 0,-1 1 0,1-1 0,0 0-1,-1 1 1,1-1 0,0 0 0,0 1 0,0-1-1,0 0 1,0 0 0,0 0 0,0 0 0,0 0-1,1 0 1,-1 0 0,0 0 0,0-1 0,2 2-1,0-1 2,0 0-1,-1 1 0,1-1 0,0 0 1,-1-1-1,1 1 0,0 0 0,0-1 1,0 0-1,0 1 0,0-1 0,0 0 1,-1-1-1,1 1 0,4-1 0,7-5 29,1 0-1,-1-1 1,-1-1-1,21-15 1,-2 3-75,-21 12 81,-2 2-53,0 0 1,1 0-1,0 1 1,-1 1-1,2-1 0,-1 1 1,18-4-1,-27 8 6,-1 0-1,1 0 1,0 0-1,-1 0 0,1 0 1,0 0-1,-1 0 1,1 0-1,-1 0 1,1 0-1,0 0 0,-1 0 1,1 1-1,-1-1 1,1 0-1,0 0 0,-1 1 1,1-1-1,-1 0 1,2 1-1,-2 0-2,0 0 1,1 0-1,-1 0 0,1 0 1,-1 1-1,0-1 0,0 0 0,0 0 1,0 0-1,0 0 0,0 0 1,0 0-1,0 0 0,0 0 0,0 0 1,0 0-1,-1 2 0,-15 54-164,7-28 152,-32 107 50,-72 227 906,107-340-468,4-15-209,2-8-253,0 0 1,0 0-1,0 0 1,0 0-1,0 0 1,0 0-1,0 0 1,0 0-1,0 0 1,0 0-1,0 0 1,0 0-1,0 0 1,0 0-1,0 0 1,0 0-1,0 1 1,0-1-1,0 0 1,0 0-1,0 0 1,0 0-1,0 0 1,1 0-1,-1 0 1,0 0-1,0 0 1,0 0-1,0 0 1,0 0-1,0 0 1,0 0-1,0 0 1,0 0-1,0 0 1,0 0-1,0 0 1,0 0-1,0 0 1,0 0-1,0 0 1,0 0 0,0 0-1,0 0 1,0 1-1,0-1 1,0 0-1,0 0 1,0 0-1,0 0 1,0 0-1,0 0 1,1-2 8,1 0 0,-1 0 1,0 0-1,1 0 1,-1 0-1,0 0 1,0 0-1,0-1 1,-1 1-1,2-4 0,2-9 2,108-248 5,-92 225-75,2 0 0,2 2 1,2 1-1,1 1 1,1 1-1,54-48 1,-68 68 3,1 1 0,0 0 0,1 1 1,1 0-1,0 2 0,22-11 0,-37 20 29,0-1 0,0 1-1,-1-1 1,1 1-1,0 0 1,0 0 0,0-1-1,0 1 1,0 0 0,-1 1-1,1-1 1,3 1 0,-4-1 17,0 0 1,-1 1-1,1-1 1,0 0-1,-1 1 1,1-1-1,-1 1 1,1-1-1,-1 1 1,1-1-1,0 1 1,-1-1-1,0 1 1,1 0-1,-1-1 1,1 1-1,-1-1 1,0 1-1,1 0 1,-1 0-1,0-1 1,0 1-1,0 0 1,1-1-1,-1 1 1,0 0 0,0 0-1,0-1 1,0 1-1,0 0 1,0 0-1,-1 0 1,0 2 7,1 0 0,-1 0 1,0 0-1,-1 0 1,1 0-1,-1-1 0,1 1 1,-1-1-1,0 1 0,0-1 1,0 1-1,0-1 1,0 0-1,0 0 0,-4 2 1,-6 5 159,-23 13 0,24-16-139,-15 8 58,15-8-69,-1 1 0,1 0 1,0 1-1,-13 12 0,24-20-24,0 0-1,0 1 1,0-1 0,1 0-1,-1 1 1,0-1 0,0 0-1,0 0 1,1 0-1,-1 1 1,0-1 0,0 0-1,1 0 1,-1 0-1,0 1 1,1-1 0,-1 0-1,0 0 1,0 0 0,1 0-1,-1 0 1,0 0-1,1 0 1,-1 0 0,0 0-1,1 0 1,-1 0-1,14 3-377,14-1-437,1-1 0,-1-2 0,30-4 0,-21 2 760,-13-3 40,1 1 277,-25 8-111,-1-1 0,1 1 0,-1 0 0,1-1 0,-1 1 0,0-1 0,0 1 0,0-1 1,-3 5-1,-2 8 10,5-10-137,0 0-1,0 0 0,1 0 0,0 0 1,0 0-1,0 0 0,1 0 1,-1 0-1,1-1 0,3 10 1,-1-6 47,0-1 1,0 0 0,1 0-1,0 0 1,8 12 0,-10-17-52,-1 0 0,0 0 1,1 0-1,0 0 0,-1 0 0,1-1 1,0 1-1,0-1 0,0 1 1,0-1-1,0 0 0,0 0 1,0 0-1,0 0 0,0 0 0,1 0 1,-1 0-1,0-1 0,1 1 1,-1-1-1,1 0 0,-1 0 1,0 0-1,1 0 0,-1 0 0,1 0 1,-1-1-1,0 1 0,1-1 1,-1 0-1,0 1 0,0-1 0,0 0 1,1 0-1,-1-1 0,2-1 1,3-2 30,-1 0 1,1 0-1,-1-1 1,-1 0-1,1 0 0,-1 0 1,0-1-1,-1 0 1,5-8-1,-3 4-36,-1 0-1,0 0 1,0 0-1,3-17 1,-7 24-11,0 0 0,-1 0 1,1-1-1,-1 1 0,0 0 0,0 0 1,-1 0-1,1 0 0,-1 0 0,0 0 1,0 0-1,0 0 0,-1 0 0,1 0 0,-1 1 1,-3-6-1,3 6-4,0 1 0,1 0 1,-1 0-1,0 0 0,0 0 0,-1 1 0,1-1 1,0 1-1,-1-1 0,1 1 0,0 0 0,-1 0 1,0 0-1,1 0 0,-6-1 0,4 1-22,0 0 0,-1 1 0,1 0 0,0 0-1,-1 0 1,1 0 0,0 0 0,-8 3 0,5-2 118,7-3-67,17-2 11,72-7 232,-36 4-264,54 0 1,-94 7 58,-1 0 0,1 1 0,-1 0 0,0 1 0,0 1 0,0 0 0,12 5 0,-23-8-31,1 1 0,-1 0 0,1-1 0,-1 1 0,0 0 0,1 0 0,-1 0 1,0 0-1,0 0 0,0 0 0,0 0 0,0 1 0,0-1 0,0 0 0,0 0 0,0 1 1,-1-1-1,1 1 0,0-1 0,-1 1 0,1-1 0,-1 1 0,0-1 0,1 1 1,-1-1-1,0 1 0,0-1 0,0 4 0,-1 3 40,-1 0 0,1 0 0,-1 0 0,-5 13 0,4-15 42,1 0-1,0 1 1,1-1-1,-2 12 1,3-18-105,0 0 0,0 0 0,0 1 0,0-1 0,0 0 0,0 1 0,0-1 0,0 0 0,0 1 0,1-1 0,-1 0 0,0 0 0,0 1 0,0-1 0,0 0 0,1 0 1,-1 1-1,0-1 0,0 0 0,0 0 0,1 0 0,-1 1 0,0-1 0,0 0 0,1 0 0,-1 0 0,0 0 0,0 0 0,1 1 0,-1-1 0,0 0 0,1 0 0,-1 0 1,0 0-1,1 0 0,-1 0 0,0 0 0,0 0 0,1 0 0,-1 0 0,0 0 0,1 0 0,-1 0 0,0-1 0,1 1 0,-1 0 0,0 0 0,0 0 0,1 0 0,-1-1 1,19-8 99,-17 8-90,108-69-318,-105 67 308,0-1-105,0 1 0,1 0 0,8-3 0,-14 6 97,1 0-1,-1 0 1,1-1 0,-1 1-1,1 0 1,-1 0-1,1 0 1,-1-1-1,1 1 1,-1 0 0,1 0-1,-1 0 1,1 0-1,-1 0 1,1 0 0,-1 0-1,1 0 1,-1 1-1,1-1 1,-1 0-1,1 0 1,-1 0 0,1 0-1,-1 1 1,1-1-1,-1 0 1,0 0 0,1 1-1,-1-1 1,1 0-1,-1 1 1,0-1-1,1 0 1,-1 1 0,0-1-1,1 1 1,-1-1-1,0 1 1,0-1 0,1 1-1,-1-1 1,0 1-1,0-1 1,0 0-1,0 1 1,0 0 0,0-1-1,0 1 1,0-1-1,0 1 1,0 0 0,0 10 105,0-5-53,0-1 0,0 1 0,0-1-1,1 1 1,1 8 0,-1-13-44,-1 1-1,1-1 1,0 0 0,-1 1 0,1-1-1,0 0 1,0 0 0,0 1 0,0-1-1,0 0 1,0 0 0,0 0-1,0 0 1,0 0 0,0 0 0,1-1-1,-1 1 1,0 0 0,1-1 0,-1 1-1,0-1 1,1 1 0,-1-1-1,1 0 1,2 1 0,6-1-24,1 0 1,-1-1-1,0 0 1,1-1 0,-1 0-1,0 0 1,15-7-1,-6 4-96,258-84-3335,-275 89 3438,3-2-5,0 1-1,1-1 1,-1 0 0,0 0-1,-1 0 1,1-1-1,0 0 1,-1 0-1,8-5 1,-12 8 18,0-1 0,0 1-1,0 0 1,0 0 0,0 0 0,0 0 0,0 0 0,1-1-1,-1 1 1,0 0 0,0 0 0,0 0 0,0-1 0,0 1-1,0 0 1,0 0 0,0 0 0,0 0 0,0-1-1,0 1 1,0 0 0,0 0 0,0 0 0,0-1 0,0 1-1,0 0 1,0 0 0,0 0 0,0 0 0,0-1 0,-1 1-1,1 0 1,0 0 0,0 0 0,0 0 0,0 0 0,0-1-1,0 1 1,0 0 0,-1 0 0,1 0 0,0 0-1,0 0 1,0 0 0,0 0 0,-1 0 0,1-1 0,0 1-1,0 0 1,0 0 0,0 0 0,-1 0 0,1 0 0,-19-1 105,-2 4 59,-1 1 0,0 0 0,1 2 0,0 1 0,0 0 0,1 2 0,0 0 0,0 1 0,1 1 0,0 1 0,-21 18 0,35-26-116,0 0 0,1 1 0,0-1 0,0 1 0,1 0 0,-1 0 0,1 0 0,0 1 0,0-1 0,1 1 0,-1-1 0,-1 11 0,3-15-40,1 0 1,0 1-1,0-1 1,0 0-1,0 0 1,1 0-1,-1 0 1,0 0-1,0 0 1,1 1-1,-1-1 1,1 0-1,-1 0 1,1 0-1,-1 0 1,1 0-1,-1 0 1,1-1-1,0 1 1,0 0-1,-1 0 1,1 0-1,0-1 1,0 1-1,0 0 1,0-1-1,0 1 1,0-1-1,0 1 1,0-1-1,1 1 1,3 1 7,0-1 0,0 0 0,1 0 0,-1 0 0,6 0 0,3-1 21,1-1 0,-1 0 0,0 0 0,0-2 0,23-6 0,-7 0-17,42-20-1,-43 15 11,0 0 0,35-26-1,-52 32-36,0-2-1,0 0 0,-1 0 0,-1-1 0,0 0 1,0-1-1,12-20 0,-7 6 41,-2-1 0,12-37-1,13-63-29,-19 48-56,-3-1 0,6-82-1,-21 140 6,0 0 0,-3-27 0,2 48 45,-1-4-23,1 1 1,-1 0 0,0-1-1,-3-5 1,4 9 18,0 1 0,0-1 0,0 1 0,0-1 0,-1 1 0,1-1 0,0 1 0,0-1 0,-1 1 0,1-1 0,-1 1 0,1 0 0,0-1 0,-1 1 0,1 0-1,-1-1 1,1 1 0,0 0 0,-1-1 0,1 1 0,-1 0 0,1 0 0,-1 0 0,1-1 0,-1 1 0,0 0 0,1 0 0,-1 0 0,1 0 0,-1 0 0,1 0 0,-1 0 0,1 0 0,-1 0 0,1 0 0,-1 0 0,1 1 0,-1-1 0,1 0 0,-1 0 0,1 0 0,-1 1 0,1-1 0,-1 0 0,1 1 0,-1-1 0,1 0 0,-1 1 0,-4 4-44,-1 0 0,1 0 1,0 0-1,1 0 0,-1 1 1,1 0-1,-5 11 0,-10 18 71,2 1-1,2 1 1,-15 56-1,12-23 65,-9 77 0,24-124-16,0 1 0,2-1 0,0 1 0,2-1 0,0 1 0,2-1 0,1 1 0,1-1 0,0 0 1,2-1-1,1 1 0,12 24 0,-18-43-44,0 1 0,1-1 0,-1 0-1,1 0 1,0-1 0,6 7 0,-8-9-8,1 0-1,0 0 1,-1 1 0,1-1-1,0 0 1,0-1 0,0 1-1,-1 0 1,1 0 0,0-1-1,0 0 1,0 1-1,0-1 1,0 0 0,0 0-1,0 0 1,0 0 0,0 0-1,3-1 1,2-1 12,-1 0 0,0-1 0,0 0 0,0 0 0,0 0 0,-1-1 0,1 0 0,-1 0 0,0 0 0,0-1 0,4-5 0,19-14-119,67-52-303,-95 76 336,-9 8 44,1 0 0,0 0 0,0 1 0,-6 9 0,10-10 78,0-1 0,-6 16 1,9-21-50,0 0 0,1 0 1,-1 0-1,1 1 0,-1-1 1,1 0-1,0 0 0,0 0 0,0 0 1,0 0-1,0 1 0,1-1 1,-1 0-1,1 0 0,-1 0 1,2 3-1,-2-4-1,1-1 0,-1 1 0,1-1 0,-1 1 0,1-1 0,-1 0 0,1 1-1,-1-1 1,1 0 0,-1 1 0,1-1 0,0 0 0,-1 0 0,1 1 0,0-1 0,-1 0 0,1 0 0,-1 0 0,1 0 0,0 0 0,-1 0 0,2 0 0,17-3 93,-12 2-60,27-7-80,-27 6-82,-1 1 0,1-1 0,0 1 0,8 0 0,-11 0 145,0 1 0,0 0 0,0-1 0,0 0 0,0 0 0,0 0 0,0-1 0,-1 1 0,1-1 0,5-3 0,3-3-73,18-17 0,-21 18 4,-1-1 1,1 2 0,11-7-1,-14 9 12,1 1 0,1 0 0,-1 0 0,0 0 0,1 1 0,-1 0-1,1 1 1,9-1 0,-14 2 18,0 0 0,0 0 0,1 0 0,-1 1-1,0-1 1,0 1 0,0 0 0,1 0 0,-1 0 0,0 0-1,-1 1 1,1-1 0,0 1 0,0 0 0,0 0 0,-1 0-1,1 0 1,-1 0 0,0 0 0,0 1 0,0-1 0,0 1-1,2 3 1,2 4 29,0 1-1,-1 0 1,0 1-1,0-1 1,2 16 0,-6-25 10,-1 0 1,0 0 0,1 0-1,0 0 1,-1 0 0,1 0-1,0 0 1,0 0 0,0 0-1,0-1 1,0 1 0,1 0-1,-1-1 1,0 1 0,4 2-1,-4-5 3,1 0-1,-1 1 0,1-1 1,-1 0-1,0 0 1,1 0-1,-1 0 0,0 0 1,0 0-1,0 0 1,0 0-1,0 0 0,0-1 1,0 1-1,1-2 1,1 0 3,19-26-50,-10 14-65,1-1 0,0 1-1,17-14 1,-21 24-292,-8 9 122,-7 14 83,5-16 179,-24 69 62,24-70-65,1 0 0,0 0 0,-1 0 0,1 0 0,0 0 0,0 0 0,0 0 1,0 0-1,0 1 0,0-1 0,0 2 0,0-3 0,0 0-1,0 0 1,0 1 0,0-1 0,0 0-1,1 0 1,-1 1 0,0-1-1,0 0 1,0 0 0,0 0-1,1 0 1,-1 1 0,0-1-1,0 0 1,0 0 0,1 0-1,-1 0 1,0 0 0,0 1-1,1-1 1,-1 0 0,0 0-1,0 0 1,1 0 0,-1 0 0,0 0-1,0 0 1,1 0 0,1 0 30,1-1 1,-1 1 0,0-1 0,0 0-1,0 0 1,0 0 0,0 0-1,3-2 1,10-7-127,1 1 0,0 0 0,0 1-1,0 1 1,32-9 0,98-10-69,-128 22-119,-1-1-1,1-1 0,20-10 1,-36 15 228,11-5-138,-13 6 176,0 0 0,0 0 0,1 0 0,-1 0 0,0-1 0,0 1 0,0 0 0,0 0 0,1 0 0,-1 0 0,0 0 0,0 0 0,0-1 0,0 1 0,0 0 0,0 0 0,1 0 0,-1-1 0,0 1 0,0 0 0,0 0 0,0 0 0,0-1 0,0 1 0,0 0 0,0 0 0,0 0 0,0-1 0,0 1 0,0 0 0,0 0 0,0 0 0,0-1 0,0 1 0,0 0 0,0 0 0,0 0 0,0-1 0,0 1 0,-1 0 0,1 0 0,0 0 0,0 0 0,0-1 0,0 1 0,0 0 0,0 0 0,-1 0 0,1 0 0,0 0 0,0 0 0,0-1 0,0 1 0,-1 0 0,1 0 0,0 0 0,0 0 0,0 0 0,-1 0 0,-1-1-5,-1 0-1,0 1 1,1-1-1,-1 1 0,0 0 1,1 0-1,-1 0 1,0 0-1,1 0 1,-1 1-1,0-1 0,1 1 1,-1 0-1,-2 0 1,-40 18-114,44-19 127,-1 1 0,-13 6 107,1 0 0,-16 11 0,26-16-77,1 0 0,0 1 0,-1 0 0,1-1 1,1 1-1,-1 0 0,0 1 0,1-1 0,-1 0 0,1 1 0,0-1 1,0 1-1,0 0 0,-1 4 0,3-7-18,0 0-1,0 0 1,-1 0-1,1 0 1,0 0 0,0 0-1,0 0 1,0 0-1,0 0 1,0 0 0,1 0-1,-1 0 1,0 0-1,0 0 1,1 0 0,-1 0-1,1-1 1,-1 1-1,1 0 1,-1 0 0,1 0-1,-1 0 1,1-1 0,0 1-1,-1 0 1,1-1-1,0 1 1,0 0 0,0-1-1,-1 1 1,1-1-1,0 1 1,0-1 0,0 1-1,0-1 1,0 0-1,0 0 1,0 1 0,0-1-1,0 0 1,1 0-1,5 1 20,-1-1 0,0 1 0,0-1-1,0-1 1,9-1 0,18-5 16,-25 4-68,1 1 0,-1 0-1,0 1 1,1 0 0,14 0 0,-22 1 14,0 0 1,0 1 0,0-1-1,0 0 1,0 1-1,0-1 1,0 0-1,0 1 1,0 0-1,0-1 1,0 1-1,0 0 1,0-1-1,0 1 1,0 0-1,-1 0 1,1-1 0,0 1-1,-1 0 1,1 0-1,0 0 1,-1 0-1,0 0 1,1 0-1,-1 0 1,1 0-1,-1 0 1,0 1-1,0-1 1,0 0-1,1 0 1,-1 0 0,0 0-1,-1 2 1,1 4 8,0 0 1,-1 1-1,0-1 1,-4 11 0,-2 2 29,0 0 1,-2 0 0,0-1 0,-2 0 0,-18 27 0,-74 85 83,88-113-77,-87 115 171,26-32 401,69-91-517,5-7-38,-1 0 1,1 0-1,-1 0 1,1 0-1,-1 0 0,0 0 1,0-1-1,0 0 1,0 1-1,-6 2 1,9-5-53,0 0 0,-1 0 0,1 0 0,0 0 1,0 0-1,-1 1 0,1-1 0,0 0 1,0 0-1,0 0 0,-1 0 0,1 0 1,0 0-1,0 0 0,-1 0 0,1 0 1,0 0-1,0 0 0,-1 0 0,1 0 1,0 0-1,0 0 0,-1 0 0,1 0 0,0-1 1,0 1-1,-1 0 0,1 0 0,0 0 1,0 0-1,0 0 0,-1-1 0,1 1 1,0 0-1,0 0 0,0 0 0,-1-12-3,9-15-670,6-3-2834,1 0 0,1 1 0,22-28 0,-12 17-1242,7-7 729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30.9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23 2304,'-30'-22'1056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32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0 597 3712,'2'7'4268,"-1"-7"-4184,15 0 2558,19-8-756,-19 2-1203,21-11 1,12-4-99,-19 11-387,41-13 276,87-42-1,-136 54-429,-1-1 0,-1 0 0,0-2 0,0 0 0,-2-1 0,0-1 0,-1-1 0,19-23 0,-2-7 50,-3-2 0,33-71 1,-59 112-57,-2 0 0,1 0-1,-1 0 1,0-1 0,0 1 0,-1-1 0,2-14 0,-4 23-35,0 0-1,0 0 0,0-1 1,0 1-1,0 0 0,0 0 1,0 0-1,0-1 0,0 1 1,0 0-1,0 0 0,0 0 1,-1 0-1,1-1 0,0 1 0,0 0 1,0 0-1,0 0 0,0-1 1,0 1-1,0 0 0,-1 0 1,1 0-1,0 0 0,0 0 1,0-1-1,0 1 0,0 0 0,-1 0 1,1 0-1,0 0 0,0 0 1,0 0-1,-1 0 0,1 0 1,0 0-1,0 0 0,0 0 1,-1 0-1,1 0 0,0 0 0,0 0 1,0 0-1,-1 0 0,1 0 1,0 0-1,0 0 0,0 0 1,-1 0-1,1 0 0,0 0 1,0 0-1,0 0 0,0 0 0,-1 1 1,-9 6 214,5 1-65,0-1 0,1 1 0,0 0 0,0 0 0,1 0-1,-3 13 1,-1-1 54,-79 252 1618,84-261-1747,0 0 1,0 1-1,1-1 0,0 1 0,2 15 0,-1-24-46,0 0 1,1 0-1,0 0 1,-1 0-1,1 0 1,0 0-1,0-1 1,1 1-1,-1 0 1,1-1-1,2 4 1,-3-4-17,0-1 1,0 0-1,1 0 1,-1 0 0,1 0-1,-1 0 1,1 0 0,-1 0-1,1 0 1,0-1-1,-1 1 1,1-1 0,0 1-1,0-1 1,-1 0-1,1 1 1,0-1 0,0 0-1,-1 0 1,4-1-1,12-2-102,1-1-1,-2 0 0,1-1 0,0-1 1,29-16-1,-13 7-335,-28 13 381,0 0-69,-6-2-227,0 4 325,1 0 0,-1 0-1,0 0 1,0 0 0,1 0-1,-1 0 1,0 1 0,0-1-1,1 0 1,-1 0-1,0 1 1,1-1 0,-1 0-1,0 1 1,-1 0 0,2-1 2,-5 4-15,-1 0 0,0 0 0,1 0-1,-6 8 1,9-11 23,0 1 1,1 0-1,-1 0 1,1 0-1,-1 1 0,1-1 1,0 0-1,0 0 0,0 1 1,0-1-1,0 1 1,1-1-1,-1 1 0,0 3 1,2-5 10,-1 0 0,0 0 0,0 0 1,1 0-1,-1 0 0,1 0 0,-1 0 1,1 0-1,-1 0 0,1 0 0,-1 0 0,1 0 1,0 0-1,-1-1 0,1 1 0,0 0 0,0-1 1,0 1-1,0 0 0,0-1 0,0 1 1,0-1-1,0 1 0,0-1 0,0 0 0,0 1 1,0-1-1,0 0 0,0 0 0,0 0 1,1 0-1,5 1 51,0 0 1,0-1-1,11-1 1,-13 1-4,1 0-1,0-1 0,0 0 1,-1 0-1,1-1 1,0 0-1,-1 1 1,1-2-1,-1 1 1,0-1-1,0 0 1,0 0-1,0 0 1,5-5-1,-9 7-61,0 0-1,-1 0 1,1 1-1,-1-1 1,1 0 0,-1 0-1,1 0 1,-1 0-1,1 0 1,-1 0 0,0 0-1,1 0 1,-1 0-1,0 0 1,0 0 0,0 0-1,0 0 1,0 0-1,0 0 1,0 0 0,0 0-1,0 0 1,0 0-1,-1 0 1,1 0-1,0 0 1,-1 0 0,1 0-1,-1 0 1,1 0-1,-1 0 1,0 0 0,1 0-1,-2-1 1,-3-3-102,0 0-1,-1 0 1,1 0 0,-9-5-1,-6-6 139,20 16-22,-1 0-1,1 0 1,0 0 0,0-1-1,0 1 1,-1 0 0,1 0-1,0 0 1,0 0 0,0-1-1,0 1 1,-1 0 0,1 0-1,0-1 1,0 1 0,0 0-1,0 0 1,0-1 0,0 1-1,0 0 1,0 0 0,0 0-1,0-1 1,0 1 0,0 0-1,0-1 1,0 1 0,0 0-1,0 0 1,0-1 0,0 1-1,0 0 1,0 0 0,0 0 0,0-1-1,0 1 1,0 0 0,1 0-1,-1-1 1,0 1 0,0 0-1,1 0 1,13-5 309,22 3 59,-36 2-375,135 7 182,-69-2-270,0 2-2455,-24 3-6430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32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36 8896,'-4'-8'4032,"20"0"-3520,2 0 1696,4 8-1313,12-8-223,1 8-416,18-3 288,3 3-320,18 3-1856,0 5 897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2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129 511 2240,'0'0'7,"-4"-1"1990,4 1-1935,0 0-1,0 0 1,1 0 0,-1 0-1,0 0 1,1-1 0,-1 1-1,0 0 1,0 0-1,1 0 1,-1 0 0,0-1-1,0 1 1,1 0 0,-1 0-1,0-1 1,0 1-1,0 0 1,1 0 0,-1-1-1,0 1 1,0 0 0,0-1-1,0 1 1,0 0-1,0 0 1,0-1 0,0 1-1,1 0 1,-1-1 0,0 1-1,0 0 1,0-1-1,-1 1 1,1 0 0,0-1-1,0 1 1,0 0 0,0-1-1,0 1 1,0 0-1,0 0 1,0-1 0,-1 1-1,1 0 1,0 0 0,0-1-1,0 1 1,-1 0-1,1 0 1,0-1 0,0 1-1,-1 0 1,1 0 0,0 0-1,0-1 1,-1 1-1,0 0 24,1-1-1,-1 1 0,0 0 0,0-1 1,1 1-1,-1 0 0,0-1 1,0 1-1,1 0 0,-1 0 0,0 0 1,0 0-1,0 0 0,1 0 0,-1 0 1,0 0-1,0 0 0,0 0 1,1 0-1,-1 1 0,0-1 0,-1 1 1,-23 10 930,15-6-635,8-4-309,-6 3 162,0 0-1,0 0 1,0 1-1,-12 10 1,18-14-214,1 1 0,-1-1-1,1 0 1,0 1 0,-1-1 0,1 1 0,0 0 0,0-1 0,0 1 0,0 0 0,1 0 0,-1-1 0,0 1 0,1 0 0,-1 0 0,1 0 0,0 0 0,-1 0 0,1 0 0,0 0 0,0 0 0,0 0 0,1-1 0,-1 1 0,0 0-1,1 0 1,-1 0 0,1 0 0,1 3 0,1 0 27,0-1-1,0 1 0,0-1 0,1 1 0,0-1 1,0 0-1,0 0 0,0-1 0,1 1 1,-1-1-1,1 0 0,0 0 0,0-1 1,0 1-1,0-1 0,0 0 0,1 0 1,-1-1-1,0 0 0,1 0 0,0 0 1,-1 0-1,1-1 0,-1 0 0,1 0 1,0-1-1,-1 1 0,1-1 0,-1-1 1,7-1-1,10-5 78,-1 0 1,0-2-1,0 0 0,-1-2 1,-1 0-1,0-1 0,28-25 1,-8 3-199,-44 40 49,1-1 1,0 1-1,0-1 1,0 1-1,0 1 1,-4 8-1,7-12 48,0-1 0,0 1 1,0 0-1,0 0 0,0 0 0,1 0 0,-1 0 0,1 0 1,0 0-1,-1 0 0,1 0 0,0 0 0,0 0 0,0 0 1,0 0-1,1 1 0,-1-1 0,1 0 0,-1 0 0,1 0 1,-1-1-1,1 1 0,0 0 0,0 0 0,0 0 0,0 0 1,1-1-1,1 3 0,0-1 29,0 0-1,1 0 1,0 0 0,-1 0-1,1-1 1,0 1 0,1-1-1,-1 0 1,0 0 0,0-1-1,1 1 1,-1-1 0,1 0-1,-1 0 1,1-1 0,0 1-1,-1-1 1,1 0 0,0 0-1,-1-1 1,1 1 0,-1-1-1,1 0 1,4-2 0,8-3 57,0-1 0,0-1 0,-1-1 0,26-17 0,-29 18-81,-8 4-49,2 0-8,-1 0-1,0 0 0,0 0 0,7-9 0,-11 9-45,-5 5 34,-8 7-96,10-6 133,0-1 0,-1 1 0,1-1 0,0 1 0,1 0 0,-1-1-1,0 1 1,0 0 0,1 0 0,-1 0 0,1-1 0,-1 1-1,1 0 1,0 0 0,0 0 0,0 0 0,0 0 0,0-1-1,1 4 1,0-2 9,0-1 0,0 1 0,0-1 0,0 1 0,0-1 0,1 1 0,-1-1 0,1 0 0,0 0 0,0 1 0,0-1 0,2 1 0,0 1 22,0-1 1,1 0-1,-1 0 1,1 0-1,0 0 1,0-1 0,0 0-1,0 0 1,0 0-1,1-1 1,-1 1-1,1-1 1,5 0-1,-6-1 77,0-1 0,0 0-1,0 0 1,0 0 0,0 0-1,0-1 1,0 0 0,0 0-1,-1 0 1,1-1 0,-1 0-1,6-3 1,2-4-52,0 0 0,17-20 0,-26 28-46,-1-1-1,1 0 0,-1 0 1,0 0-1,0 0 0,0 0 1,0 0-1,-1-1 0,1 1 1,-1 0-1,0-1 0,0 1 1,0-1-1,-1 0 0,1-4 1,-1 8-30,0-1-1,0 0 1,0 0 0,0 0 0,0 1 0,1-1-1,-1 0 1,0 0 0,0 1 0,0-1 0,1 0-1,-1 1 1,0-1 0,1 0 0,-1 1 0,1-1-1,-1 0 1,1 1 0,-1-1 0,1 1 0,-1-1-1,1 1 1,0-1 0,-1 1 0,1-1 0,0 1-1,-1 0 1,1-1 0,0 1 0,-1 0 0,1 0-1,0 0 1,0-1 0,-1 1 0,2 0 0,1 0-19,-1 0 0,0 0 0,0 0 0,1 1 0,-1-1 0,0 1 1,0-1-1,1 1 0,-1 0 0,0 0 0,0 0 0,3 2 0,8 4-75,-8-4 137,-1 0 0,0-1 0,1 1 1,-1 1-1,0-1 0,0 1 1,5 5-1,4 14 239,-11-19-261,-1 0-1,1 0 0,1-1 0,-1 1 0,0-1 0,1 0 1,3 4-1,-3-6 52,0 0 1,0 1 0,0-1-1,1 0 1,-1 0-1,0-1 1,7 2 0,0-1 51,-3 0-37,0-1 1,0 0-1,0 0 1,0-1-1,0 0 1,-1 0 0,1-1-1,0 0 1,-1 0-1,14-6 1,-17 6-56,17-6 54,0-1 1,-1-2-1,0 0 1,29-23-1,35-42-711,-79 73 477,-3 5 230,3 8 91,-1-2-58,1 0 0,-1 0 0,0 0 1,-1 0-1,3 10 0,5 20 46,-6-27-89,0 0-58,0 0 0,1 1 0,11 17 1,-15-27 33,0 0 0,1 0 0,-1 0 1,1 0-1,-1-1 0,1 1 0,0 0 1,0-1-1,0 1 0,0-1 0,0 0 1,0 0-1,0 1 0,0-1 0,0 0 1,0-1-1,1 1 0,-1 0 0,0-1 1,1 1-1,-1-1 0,0 0 0,1 0 1,-1 0-1,3 0 0,2-2 75,0 1-1,0-2 1,-1 1 0,1-1-1,-1 0 1,0 0 0,1-1-1,-2 1 1,1-1 0,9-9-1,5-6 52,25-30 1,-38 41-120,-6 6-36,8-8 32,-1-1 0,9-13 0,-15 22-32,-1 0 1,0 0 0,0 0 0,0 0 0,0-1-1,0 1 1,0 0 0,0 0 0,-1-1 0,1 1-1,-1 0 1,0-1 0,1 1 0,-1-1 0,0 1-1,-1-1 1,1 1 0,0 0 0,-1-1 0,0-2-1,0 5-12,1-1-1,0 0 0,-1 1 0,0-1 1,1 0-1,-1 1 0,1-1 0,-1 1 1,0-1-1,1 1 0,-1-1 0,0 1 1,1-1-1,-1 1 0,0 0 0,0 0 1,0-1-1,1 1 0,-1 0 0,0 0 0,0 0 1,0 0-1,0 0 0,1 0 0,-1 0 1,0 0-1,0 0 0,0 0 0,0 0 1,1 0-1,-1 1 0,0-1 0,0 0 1,1 1-1,-1-1 0,0 0 0,0 1 1,1-1-1,-2 2 0,-3 1-46,1 0-1,0 0 1,0 0-1,-6 6 1,2 0 1,0 0 0,0 0 0,1 0 0,0 1 0,0 0 0,1 0 0,-8 20 0,13-29 60,1 1 0,-1-1 1,1 0-1,-1 1 0,1-1 0,-1 1 0,1-1 1,0 1-1,0-1 0,0 1 0,0-1 0,0 1 1,0-1-1,0 1 0,0-1 0,0 1 0,1-1 1,-1 1-1,1-1 0,-1 1 0,1-1 0,0 0 1,-1 1-1,1-1 0,0 0 0,0 0 0,0 1 0,0-1 1,0 0-1,0 0 0,0 0 0,0 0 0,0 0 1,1-1-1,-1 1 0,0 0 0,1 0 0,-1-1 1,0 1-1,1-1 0,-1 1 0,1-1 0,1 1 1,5 0 56,1 0 1,-1 0-1,0 0 1,1-1 0,-1 0-1,13-2 1,27-7 217,-1-2-1,75-29 1,10-2-512,-130 42 231,-1-1 1,0 1-1,1-1 1,-1 1 0,1 0-1,-1 0 1,1 0-1,-1 0 1,1 0-1,-1 0 1,1 0 0,-1 0-1,1 0 1,-1 1-1,1-1 1,-1 1-1,0-1 1,2 2 0,-2-2 24,0 1 1,-1 0-1,1-1 1,-1 1 0,1 0-1,-1 0 1,1 0-1,-1-1 1,1 1 0,-1 0-1,0 0 1,1 0 0,-1 0-1,0 0 1,0 0-1,0 0 1,1 0 0,-1 0-1,0 0 1,-1 1 0,0 5 65,0 0 1,-1 0 0,0 0 0,0 0 0,-5 9 0,6-13-56,-1 1-1,1-1 1,0 0 0,0 0 0,0 1 0,0-1 0,1 0-1,0 1 1,-1-1 0,1 1 0,0-1 0,1 6 0,0-3 165,1-5-136,2-3-35,7-4-40,0-1-1,-1 0 1,15-12-1,11-8-334,-36 27 331,0-1-1,1 1 1,-1-1-1,1 1 1,-1 0-1,1-1 1,-1 1 0,1 0-1,-1-1 1,1 1-1,-1 0 1,1 0-1,0 0 1,-1-1-1,1 1 1,-1 0 0,1 0-1,0 0 1,-1 0-1,1 0 1,-1 0-1,1 0 1,0 0-1,-1 0 1,1 1 0,-1-1-1,1 0 1,-1 0-1,1 0 1,0 1-1,0 0 4,0 1 0,-1-1-1,1 0 1,0 1 0,-1-1-1,1 0 1,-1 1 0,0-1-1,1 4 1,2 8 53,15 40 155,-18-52-182,1 1-1,-1-1 1,1 0 0,-1 0-1,1 0 1,0 0 0,0 0 0,-1 0-1,1 0 1,0 0 0,0 0-1,0 0 1,0 0 0,0 0-1,0 0 1,0-1 0,1 1-1,0 0 1,1 0 13,0 0 0,-1 0 0,1-1-1,0 1 1,0-1 0,-1 0 0,1 0 0,3 0-1,4-1 48,-1 0-1,0-1 0,0 0 0,10-4 1,-1-1 43,0-1-1,0-1 1,0-1 0,-2-1 0,1 0 0,-1-1 0,-1 0-1,20-21 1,-22 18-54,-2 0-1,0 0 1,0-2-1,9-20 1,-16 29-44,42-87-14,42-128 1,-52 125 42,-33 93-7,-3 4-31,1 1-1,-1 0 0,0-1 1,0 1-1,1-1 0,-1 1 1,0-1-1,0 1 0,0-1 1,0 1-1,1-1 1,-1 1-1,0 0 0,0-1 1,0 1-1,0-1 0,0 1 1,0-1-1,0 1 0,0-1 1,-1 1-1,1-1 1,0 1-1,0-1 0,0 1 1,0-1-1,-1 0 0,-1 5-26,-8 29 54,1 0 0,2 0 0,-4 44 0,-1 103 211,12-174-228,-2 32 215,3-1-1,5 47 0,-3-64-648,12 35 0,-10-39-1342,1-1-1,15 26 1,-12-29-3051,4-1 1547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28:33.4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1 3328,'-1'0'-34,"-32"0"8567,33 0-8355,0 1-1,0-1 1,0 1 0,0-1 0,0 0 0,0 2 0,0-1-52,0 0 1,0 0 0,0 1 0,1-1 0,-1 0 0,1 0 0,-1 0-1,1 0 1,-1 0 0,1 0 0,-1 0 0,1 0 0,0 0 0,0 0-1,-1 0 1,1 0 0,0 0 0,0-1 0,0 1 0,0 0 0,2 0-1,25 12 493,-23-11-503,38 13 52,-1 3 1,0 1-1,-1 2 1,53 37-1,-11 7 102,14 10-353,-84-65 27,0-1 0,0 2 0,-1-1 1,14 18-1,-23-25 87,0 0 0,-1 1 1,1 0-1,-1-1 0,0 1 1,0 0-1,0 0 0,0 1 1,-1-1-1,0 0 0,0 0 1,0 1-1,0-1 0,-1 1 1,0-1-1,1 0 0,-2 1 1,1-1-1,0 1 0,-3 6 1,0-2 103,0 0 0,-1 0 0,-1 0 0,0 0 0,0-1 0,0 1 0,-1-1 0,0-1 0,-1 1 0,-13 11 1,-3 0 24,-1 0 1,-31 17 0,-77 40 180,-15 9-309,56-21 296,79-53-1277,0-1 1,1 1-1,0 1 0,-18 24 0,14-5-1701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3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13 146 10880,'-13'-34'4928,"23"10"-4289,2 10 1505,9 6-1312,15-11-192,-3 8-416,12-5-192,-2 8 0,-9 0-192,1 4 96,-4 8-1728,-6 8 992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5.9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354 662 3328,'-1'-1'273,"-1"-1"1,0 1-1,0 0 1,0 0-1,0 0 1,0 1-1,0-1 0,0 0 1,0 1-1,0-1 1,0 1-1,0 0 1,0 0-1,0 0 1,0 0-1,0 0 0,-3 0 1,-39 9 1817,33-7-1776,-24 6 266,0 2 0,1 1 1,1 2-1,-34 17 0,60-27-538,0 1 0,1 1 0,0-1 0,-1 1 0,-5 6 0,11-10-33,0 0-1,0 1 1,0-1 0,0 0-1,0 1 1,0-1 0,0 0-1,1 1 1,-1-1 0,1 1-1,-1 0 1,1-1-1,-1 3 1,1-3 8,0 0 0,0 0 0,0 0 0,0 0 0,1 0 1,-1 0-1,0 0 0,1 0 0,-1 0 0,1 0 0,-1 0 0,1-1 0,-1 1 0,1 0 0,-1 0 0,1 0 0,0-1 0,0 1 1,-1 0-1,1-1 0,0 1 0,0 0 0,1 0 0,1 0 15,-1 1 0,1-1 0,0 0 0,0 0 0,0 0 0,0 0 0,0-1 0,0 1 0,0-1 0,0 0 0,4 0-1,36-4 120,-30 3-75,17-4 230,0-2 1,48-17 0,-64 19-238,-1 0 0,-1-1 1,17-9-1,-22 10-34,-1 1 0,1-1 0,-1-1 1,0 1-1,-1-1 0,1 0 0,7-11 0,-2-2-10,0-1 1,-1 1-1,-2-1 0,11-33 0,17-89 8,-30 117-7,-1 3-82,-1 1 0,-1-1 1,-1 0-1,0 0 0,-2 0 0,-2-24 0,1 41-19,-1-1-1,1 1 1,-4-9-1,1 4-123,4 9 175,0 1 0,0-1 0,0 0 0,0 1 0,-1-1 0,1 0 0,0 1 0,0-1 0,-1 0 0,1 1-1,0-1 1,-1 1 0,1-1 0,0 1 0,-1-1 0,1 1 0,-1-1 0,1 1 0,-1-1 0,1 1 0,-1 0 0,1-1 0,-1 1 0,0 0 0,1-1-1,-1 1 1,1 0 0,-1 0 0,0-1 0,1 1 0,-1 0 0,0 0 0,1 0 0,-1 0 0,0 0 0,1 0 0,-1 0 0,0 0 0,1 0 0,-1 1 0,0-1-1,0 0 1,-1 1-34,0 1-1,0-1 0,0 0 0,0 1 0,0-1 1,1 1-1,-1-1 0,0 1 0,1 0 0,0 0 1,-2 2-1,-1 3 67,1-1 1,0 1-1,1 0 1,-1 0-1,1 1 0,-1 11 1,2-14 25,-5 32 195,2-1-1,1 2 0,2-1 1,2 0-1,10 69 0,-9-92-168,1-1-1,1 0 1,0 0-1,1 0 1,0 0 0,1 0-1,0-1 1,1 0-1,0-1 1,11 13-1,-14-19 31,0 0 0,1 0 0,-1-1 0,1 0 0,0 0 0,1 0 0,-1 0 0,1-1 0,-1 0-1,1 0 1,0 0 0,0-1 0,0 0 0,1 0 0,-1-1 0,0 0 0,1 0 0,-1 0 0,1-1 0,-1 0-1,1 0 1,-1 0 0,8-2 0,-7 1-15,0-1 0,0 1 0,-1-1 0,1 0 0,0-1 0,-1 1 0,0-1 0,0-1 0,0 1 0,0-1 0,10-8 0,-10 5-49,1 1 0,-1-2 0,-1 1 0,1-1 0,-1 0 1,5-11-1,-8 14-44,0 0 0,0 0-1,0 0 1,-1 0 0,1-1 0,-1 1 0,-1 0 0,1-1 0,-1 1 0,0-1 0,0 1 0,-1-7 0,1 11-9,-1 0 1,1 0-1,0 0 1,-1-1-1,1 1 0,0 0 1,-1 0-1,1 0 0,-1 0 1,0 0-1,1 0 0,-1 0 1,0 0-1,0 1 1,1-1-1,-1 0 0,0 0 1,0 0-1,0 1 0,0-1 1,0 1-1,0-1 0,0 1 1,0-1-1,0 1 1,0-1-1,0 1 0,-1 0 1,1 0-1,0-1 0,0 1 1,-2 0-1,0 0-53,0 1 0,0-1-1,1 1 1,-1-1 0,0 1-1,0 0 1,1 0 0,-1 0 0,0 0-1,1 0 1,-4 3 0,-4 4-36,2 0 0,-1 1 1,1 0-1,1 1 0,-1-1 1,2 1-1,-7 13 0,7-14 78,4-6 57,0 1 0,0 0 0,1-1 0,-1 1 0,1 0 0,0 0 0,0 0 0,0 0 0,0 0 1,1 1-1,-1 6 0,1-9 8,1 0 1,-1 1 0,0-1 0,1 0 0,0 1 0,-1-1-1,1 0 1,0 1 0,0-1 0,0 0 0,1 0 0,-1 0-1,0 0 1,1 0 0,0 0 0,-1-1 0,1 1-1,0 0 1,0-1 0,0 1 0,2 0 0,3 2 77,-1-1 0,1-1 1,0 1-1,0-1 1,0 0-1,0-1 0,0 0 1,0 0-1,12 0 0,4-1 200,37-6-1,-29 0-210,0-1-1,0-2 0,-1-1 0,0-1 1,51-27-1,-78 37-157,0-1 1,0 1 0,1 0-1,-1-1 1,0 1 0,1 1-1,6-2 1,-9 2 69,0 0 0,0 0 0,0 0 0,-1 0-1,1 1 1,0-1 0,0 0 0,0 0 0,0 1 0,-1-1 0,1 1 0,0-1 0,0 1 0,0-1-1,-1 1 1,1-1 0,0 1 0,-1-1 0,1 1 0,-1 0 0,1 0 0,-1-1 0,1 1-1,-1 0 1,1 0 0,-1-1 0,0 1 0,1 0 0,-1 0 0,0 0 0,0 0 0,0-1-1,1 1 1,-1 0 0,0 2 0,0 6 93,0 1 0,-1 0 1,1 0-1,-2-1 0,-2 12 0,-2 14 179,3-23-108,1-3 81,2-9-247,0 0 0,0 0-1,0 0 1,0 0 0,0 0 0,0 0-1,1 0 1,-1 0 0,0 0-1,0 0 1,0 1 0,0-1 0,1 0-1,-1 0 1,0 0 0,0 0-1,0 0 1,0 0 0,0 0 0,1 0-1,-1 0 1,0 0 0,0-1-1,0 1 1,0 0 0,1 0-1,-1 0 1,0 0 0,0 0 0,0 0-1,0 0 1,0 0 0,0 0-1,1 0 1,-1 0 0,0-1 0,0 1-1,0 0 1,0 0 0,0 0-1,0 0 1,0 0 0,0-1 0,0 1-1,1 0 1,59-51 174,-2 1-971,-57 49 772,0 1 1,0-1-1,0 0 1,-1 1-1,1-1 1,0 1-1,0-1 1,0 1-1,0 0 1,0-1-1,0 1 1,0 0-1,0 0 1,0-1-1,0 1 0,0 0 1,0 0-1,0 0 1,0 0-1,0 1 1,0-1-1,0 0 1,2 1-1,-2-1 5,0 1 0,0 0-1,1 0 1,-1 0-1,0 0 1,0 0 0,0 1-1,0-1 1,-1 0-1,1 0 1,0 1 0,0-1-1,-1 0 1,1 1-1,0 2 1,0-1 54,0 0 1,1 0-1,-1 0 0,0-1 1,1 1-1,0 0 1,0 0-1,0-1 0,0 1 1,0-1-1,0 0 0,1 0 1,-1 0-1,1 0 0,-1 0 1,1 0-1,0 0 0,0-1 1,0 0-1,0 1 1,0-1-1,0 0 0,0-1 1,0 1-1,0 0 0,1-1 1,-1 0-1,5 0 0,10 1 9,0-2 0,1-1-1,-1 0 1,0-1 0,0-1-1,0 0 1,-1-2 0,0 0 0,0-1-1,0 0 1,-1-2 0,0 0-1,0-1 1,-1 0 0,0-1-1,18-18 1,2-12-21,-24 27-246,23-21 0,-34 35 215,0 0 0,0-1 0,0 1-1,0 0 1,1 0 0,-1 0 0,0 0 0,0 0-1,0 0 1,1 0 0,-1-1 0,0 1 0,0 0-1,0 0 1,1 0 0,-1 0 0,0 0-1,0 0 1,0 0 0,1 0 0,-1 0 0,0 0-1,0 0 1,0 0 0,1 0 0,-1 0 0,0 1-1,0-1 1,0 0 0,1 0 0,-1 0-1,0 0 1,0 0 0,0 0 0,1 0 0,-1 1-1,6 8-1,0 17 127,-5-24-117,2 20 46,-1-1 0,-1 1-1,-1 0 1,0 0 0,-7 34 0,6-50 4,0-1 0,0 0 1,-1 0-1,1 0 1,-4 7-1,5-12-35,-1 1 1,1 0-1,0 0 0,-1-1 1,1 1-1,0 0 0,-1 0 1,1-1-1,-1 1 1,1 0-1,-1-1 0,0 1 1,1-1-1,-1 1 0,1-1 1,-1 1-1,0-1 0,0 1 1,1-1-1,-1 0 0,0 1 1,0-1-1,1 0 0,-1 1 1,0-1-1,0 0 0,0 0 1,0 0-1,1 0 0,-1 0 1,0 0-1,0 0 0,0 0 1,0 0-1,1 0 0,-1-1 1,-1 1-1,-1-2-160,0-1 0,1 1-1,-1 0 1,1-1 0,-1 0 0,1 1 0,0-1-1,0 0 1,0 0 0,-2-4 0,2 3-247,4 7 277,0-1 1,0 1-1,1 0 0,-1-1 1,1 1-1,-1-1 0,1 0 1,0 1-1,0-1 1,0-1-1,4 3 0,0-1 138,-1 0 0,1-1 0,0 0 0,0 0-1,11 1 1,-7-2 74,0-1 1,1 0-1,-1 0 0,0-1 0,0 0 0,0-1 0,0 0 1,15-6-1,16-7 242,-1-3 0,71-40 0,-105 53-308,-1 0 0,0 0 0,0-1 0,9-11 0,-11 12 9,-16 15 99,-2 1 145,-22 22 1,30-25-250,0 0 1,1 0 0,-1 1 0,1-1-1,1 1 1,-5 12 0,8-17-22,-1-1 1,1 1-1,0 0 1,0 0-1,1-1 1,-1 1-1,1 0 1,0 0-1,0 0 1,0 0-1,0 0 1,1 0-1,-1-1 1,1 1-1,0 0 1,0 0-1,1-1 0,3 8 1,-4-10-5,0 1 0,0-1 0,0 1 0,1 0-1,-1-1 1,1 0 0,-1 1 0,1-1 0,0 0 0,-1 0 0,1 0 0,0 0 0,0 0-1,0-1 1,0 1 0,0 0 0,0-1 0,0 1 0,0-1 0,0 0 0,0 0 0,0 0-1,0 0 1,0 0 0,2 0 0,4-2 3,0 0 1,0 0-1,0 0 1,13-7-1,14-6 43,54-31 0,-76 38-55,-1 0 0,-1-1 0,1-1 0,-2 1 0,1-2 0,-1 0 0,15-21 0,-6-2-13,-2 0 0,24-73 0,-34 88-16,82-206 88,-51 144 20,-12 27-198,35-102 0,-60 153 64,0-1 0,0 0-1,-1 0 1,1 0 0,-1-4 0,0 8 47,0 0 1,0 0 0,0-1 0,0 1-1,0 0 1,0 0 0,0 0 0,0 0-1,0-1 1,0 1 0,0 0 0,0 0 0,0 0-1,0 0 1,-1-1 0,1 1 0,0 0-1,0 0 1,0 0 0,0 0 0,0 0-1,0-1 1,-1 1 0,1 0 0,0 0-1,0 0 1,0 0 0,0 0 0,-1 0 0,1 0-1,0 0 1,0 0 0,0 0 0,0-1-1,-1 1 1,1 0 0,0 0 0,0 0-1,-14 9-19,7-2-20,0 1 0,0 0 1,1 1-1,0-1 0,0 1 0,1 1 0,0-1 0,-5 15 0,-23 84-29,29-94 71,-24 108 131,-18 199 0,43-255 7,3-58-83,0 0 1,1 0 0,0 0-1,1 0 1,0-1 0,3 11 0,-4-17-45,0 0 1,-1 0 0,1 1 0,0-1 0,-1 0-1,1 0 1,0 0 0,0 0 0,0 0-1,0 0 1,0 0 0,0 0 0,0 0 0,1-1-1,-1 1 1,0 0 0,0-1 0,3 2 0,-2-2 3,1 1 1,0-1-1,0 1 1,-1-1-1,1 0 1,0 0-1,0 0 1,-1-1-1,4 0 1,4-1 7,-1-1 1,0 0-1,0-1 0,15-8 1,-11 5-21,89-54-140,-93 54 64,-12 9-86,0-1 135,1 1 0,0 0 0,0 0 0,0-1 0,1 1 0,-1 0 0,0 1 0,-2 3 0,2-2 27,0 0-1,0 1 1,1-1 0,-1 1-1,1-1 1,0 1-1,0 0 1,0 5 0,1-9 6,0 0 1,1 0-1,-1 0 1,0 0-1,0 1 1,1-1 0,-1 0-1,0 0 1,1 0-1,-1 0 1,1 0-1,-1 0 1,1 0 0,0 0-1,0 0 1,0 1-1,1-1 12,-1 0 0,1 0-1,-1 0 1,1 0-1,0-1 1,-1 1 0,1 0-1,0-1 1,0 1-1,-1-1 1,1 1 0,0-1-1,3 0 1,10 0 11,1-2 0,-1 1 0,0-2 0,1 0 0,27-10 0,-26 7-17,7-2-96,-1 1-1,33-5 1,-55 12 56,1-1 1,-1 1-1,0 0 0,1 0 1,-1 0-1,1 0 1,-1 0-1,1 0 1,-1 1-1,0-1 1,1 0-1,-1 1 1,0-1-1,3 2 1,-3-1 15,-1-1 1,1 1-1,-1-1 0,0 1 1,1-1-1,-1 1 1,1-1-1,-1 1 0,0 0 1,1-1-1,-1 1 1,0-1-1,0 1 1,1 0-1,-1-1 0,0 1 1,0 0-1,0 0 1,0-1-1,0 1 1,0 0-1,-1 4 15,0-1-1,0 0 1,0 0-1,-1 0 1,1 0-1,-1 0 1,-2 4 0,-45 78 84,-94 126 1,75-128 214,55-70-134,-1 0-1,0-1 0,-23 16 1,16-19 26,21-10-194,0 0 0,-1 0 0,1 0 0,0 0 0,0 1 0,0-1 0,-1 0 0,1 0 0,0 0 0,0 0 0,-1 0 1,1 0-1,0 0 0,0 0 0,-1 1 0,1-1 0,0 0 0,-1 0 0,1 0 0,0 0 0,0 0 0,-1-1 0,1 1 0,0 0 0,0 0 0,-1 0 0,1 0 0,0 0 0,0 0 0,-1 0 0,1 0 1,0-1-1,0 1 0,-1 0 0,1 0 0,0 0 0,0 0 0,0-1 0,-1 1 0,1 0 0,0 0 0,0 0 0,0-1 0,0 1 0,0 0 0,0 0 0,-1-1 0,1 1 0,0 0 0,0-1 1,0 1-1,0 0 0,0 0 0,0-1 0,0 1 0,0 0 0,0 0 0,0-1 0,0 1 0,0 0 0,0 0 0,1-1 0,-1 1 0,10-24 26,6-2-76,2 1 0,0 0 0,2 2 1,1 0-1,28-24 0,41-24-2153,5 12-5623,-69 47 4869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6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1 154 7648,'5'-58'3456,"12"36"-3008,-4 11 1184,10 6-992,10-37 512,7 39-672,19-5-192,2 3-192,13 5-160,0 5 32,-4 3-2016,-14 3 1120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6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7 8640,'-17'-6'3904,"21"6"-3392,0 0-480,8 6-128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8.6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218 49 3712,'-2'-4'1236,"0"-1"0,0 0 1,0 1-1,-1 0 0,0-1 0,1 1 0,-2 0 1,1 0-1,-5-4 0,7 8-1108,1 0 1,-1-1-1,0 1 0,1 0 1,-1 0-1,0 0 0,0-1 1,1 1-1,-1 0 0,0 0 1,0 0-1,1 0 0,-1 0 1,0 0-1,0 1 0,1-1 0,-1 0 1,0 0-1,0 1 0,1-1 1,-2 1-1,-13 8 574,13-6-693,0 1 0,0 0 1,1 0-1,-1 0 0,1 0 0,0 0 0,0 0 0,0 0 0,0 1 0,1-1 0,0 0 0,0 0 0,0 6 0,2 10 14,8 31-1,-6-29 9,4 18-17,1-1-1,2 0 1,2-1 0,2 0 0,1-1-1,22 38 1,-11-34-13,-17-28 49,-1 1 1,0 0 0,-1 0-1,-1 1 1,9 25-1,-16-39-26,1 1 0,-1-1 0,0 1-1,0-1 1,1 1 0,-1-1 0,0 0 0,0 1 0,-1-1 0,1 1-1,0-1 1,0 1 0,-1-1 0,1 0 0,-1 1 0,1-1-1,-1 0 1,0 1 0,1-1 0,-1 0 0,0 0 0,0 1 0,0-1-1,0 0 1,0 0 0,0 0 0,0 0 0,0 0 0,0-1 0,-1 1-1,1 0 1,0 0 0,0-1 0,-1 1 0,1-1 0,-1 1-1,-1-1 1,-7 3 97,0-1 0,0 0-1,-1-1 1,-13 0-1,14 0-98,-20 0 304,-57-5 1,73 2-420,-1 0 0,1-1 0,-1-1 1,1 0-1,-26-12 0,37 14-687,-16-5-1680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9.2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88 2816,'-47'-7'17682,"72"1"-17342,-11 3 112,61-18-209,86-12-1,9 17 33,-130 14-1231,0 3 1,51 7-1,-40 2-660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49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17 7040,'0'-16'3200,"5"24"32,-5-5-2048,-5 5 1215,5 5-1407,-10 6 544,7 3-896,-6 14 192,5-3-480,-5 19-128,9-11-128,-8 1 64,8 1-96,-10-8-3200,10-4 1728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56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3648,'8'-7'8978,"4"5"-5748,20 2-3955,-19 1 1961,31 1-210,-30-1-799,0 0-1,1-1 0,18-2 0,-11-1-203,0 1 0,22 2 0,-15 0-113,-28 0-422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57.1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 3072,'0'-3'7936,"12"3"-5456,10-2-1373,-1 0 1,37-8 0,20-3-2165,-58 12 663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58.6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12 2560,'5'-12'12243,"0"20"-11943,-2-2 255,3 8-201,0 0 0,3 18 0,-4-13-152,8 43 299,-4-16-197,14 33 443,2 12 197,-23-80-784,-1 0-1,0 16 0,-1-18-73,0 1 0,1-1 0,2 13-1,-3-15 263,-3-11 44,2 4-396,1-1-1,-1 0 0,0 0 0,1 1 0,-1-1 0,0 0 0,1 1 0,-1-1 0,0 1 1,0-1-1,0 1 0,0-1 0,0 1 0,-1-1 0,-4 2-46,1-1-1,-1 1 1,1 0-1,-1 1 1,1-1-1,-10 5 1,-34 19 168,33-17-173,10-5 30,-1 0 0,1 1 0,0-1 0,0 2-1,0-1 1,0 0 0,1 1 0,0 0 0,0 0 0,-6 8-1,9-6 135,4 0-168,-2-6 103,13-2 108,1-1-1,-1-1 0,0 0 1,0 0-1,0-2 1,0 1-1,14-9 1,32-9 138,37-2-400,-86 22 72,1 0 1,0 1-1,-1 1 0,1 0 0,-1 0 1,1 1-1,12 3 0,-1 3-855,-21-6 619,0-1-1,0 0 1,-1 1 0,1-1-1,0 1 1,0-1 0,-1 1-1,1-1 1,0 1 0,1 1-827,-2-1 827,1 0 0,-1 0-1,1-1 1,-1 1 0,0 0 0,1 0-1,-1-1 1,0 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12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390 341 1984,'4'-1'4944,"-6"0"-4797,1-1 1,-1 1 0,-1 0 0,1-1-1,0 1 1,0 0 0,0 1-1,0-1 1,-1 0 0,1 1-1,0-1 1,-1 1 0,1 0-1,-1-1 1,1 1 0,0 0 0,-1 1-1,1-1 1,0 0 0,-1 1-1,1-1 1,0 1 0,-1 0-1,-2 1 1,-6 3 68,-1 0-1,1 1 1,-13 9-1,-4 3 126,-36 31 1,52-39-312,1 0 0,1 2 0,-1-1 1,2 1-1,-12 18 0,2 7-18,1 0-1,1 1 1,2 1 0,2 0-1,-10 55 1,21-85 31,1 1 0,0 0 0,0-1 0,1 1 0,1 13 0,0-17-3,0-1-1,0 0 1,0 1-1,1-1 1,-1 0-1,1 0 1,1 0-1,-1 0 1,1-1-1,6 9 1,-8-11-7,0-1 0,0 0 0,0 0 0,0 0 0,1 0-1,-1 0 1,0 0 0,1 0 0,-1 0 0,1 0 0,-1-1 0,1 1 0,-1-1 0,1 1 0,-1-1 0,1 1 0,0-1 0,-1 0 0,1 0-1,-1 0 1,1 0 0,0 0 0,-1 0 0,1 0 0,0-1 0,-1 1 0,1-1 0,-1 1 0,1-1 0,2-1 0,2-1 37,0-1 1,-1 1 0,1-1 0,-1 0-1,9-10 1,-6 6-31,0-2-1,-1 1 1,0-1-1,-1 0 1,8-15-1,-10 17-25,21-43 12,24-70 0,-20 44 82,17-67-96,-43 132-13,2-17-126,-5 28 102,0 0-1,1 0 1,-1 0-1,0 0 1,0 0 0,-1 0-1,1 0 1,0 0-1,0 0 1,0 0 0,-1 0-1,1 0 1,0 0-1,-1 0 1,1 0 0,-1 0-1,1 0 1,-1 0 0,0 0-1,1 1 1,-1-1-1,0 0 1,0 0 0,0 1 17,0 0 0,1 0 0,-1 0 0,1 0 0,-1 0 0,1 0 0,-1 0 0,1 0 0,-1 0 0,1 0 0,-1 1 0,1-1 0,-1 0 0,1 0 0,-1 1 0,1-1 0,-1 0 0,1 1 0,-1-1 0,1 0 0,0 1 0,-1-1 0,1 1 0,0-1 0,-1 1 0,-9 13-72,5-2 102,0 0 1,1 1 0,0 0-1,1-1 1,0 1 0,-1 25-1,1-15-4,-4 20-42,3-23 59,1-1 0,1 1 0,0-1 0,2 1 0,2 28 0,1-28 116,1 0-1,1 0 0,0-1 1,13 30-1,-17-47-122,-1 0 0,1 0 0,0 0 0,0-1 0,1 1 0,-1-1 0,0 1 0,0 0 0,1-1 0,-1 0 0,1 1 0,0-1 0,-1 0 0,1 0 0,0 0 1,-1 0-1,1 0 0,0 0 0,3 0 0,-3-1 11,1 1 1,-1-1 0,1 0 0,-1 0 0,1-1 0,-1 1-1,0-1 1,1 1 0,-1-1 0,1 0 0,-1 1-1,0-1 1,4-2 0,5-4 85,-1-1 0,1 0 0,-1 0 1,15-17-1,-19 19-130,97-115 132,-28 29-183,-57 73-46,0 1 0,34-26 0,31-15-634,-83 59 724,0 0-1,0 0 0,1-1 1,-1 1-1,0 0 0,0 0 1,1 0-1,-1-1 0,0 1 1,1 0-1,-1 0 1,0 0-1,1 0 0,-1 0 1,1 0-1,-1-1 0,0 1 1,1 0-1,-1 0 0,0 0 1,1 0-1,-1 1 1,0-1-1,1 0 0,-1 0 1,0 0-1,1 0 0,-1 0 1,0 0-1,1 0 0,0 1 1,-1 0-6,1-1 1,-1 1-1,1 0 0,-1 0 1,0 0-1,1-1 1,-1 1-1,0 0 0,1 0 1,-1 0-1,0 0 0,0 1 1,-1 31-117,1-32 133,-19 124 321,13-94 20,-1 0-1,-12 32 1,18-54-59,2-6 41,3-6-56,10-21-169,14-32-1,-18 35-128,1 0-1,26-37 1,-23 38-124,21-24-9,-32 40 94,0 1 1,1 0 0,-1 0 0,1 0-1,-1 1 1,1-1 0,0 1 0,0 0-1,5-2 1,-9 4 65,0 0-1,1 0 1,-1-1-1,0 1 1,0 0-1,0 0 1,0 0-1,0 0 0,0 0 1,0 0-1,0 0 1,0 0-1,0 0 1,0 0-1,0 0 1,1 0-1,-1 0 1,0 0-1,0 0 1,0 0-1,0 0 1,0 0-1,0 0 1,0 1-1,0-1 1,0 0-1,0 0 1,0 0-1,0 0 0,0 0 1,0 0-1,0 0 1,1 0-1,-1 0 1,0 0-1,0 0 1,0 0-1,0 0 1,0 0-1,0 0 1,0 0-1,0 0 1,0 1-1,0-1 1,0 0-1,0 0 1,0 0-1,0 0 1,0 0-1,0 0 0,0 0 1,0 0-1,0 0 1,0 0-1,0 1 1,2 7-78,0 0-1,0 1 1,-1 0 0,0-1-1,-1 14 1,-5 47 187,2-34 100,-1 5 113,-1 21 304,7-51-483,-2-10-126,0 1 1,0-1-1,0 0 1,1 0-1,-1 0 0,0 0 1,0 0-1,0 0 0,0 0 1,0 1-1,0-1 1,1 0-1,-1 0 0,0 0 1,0 0-1,0 0 0,0 0 1,1 0-1,-1 0 1,0 0-1,0 0 0,0 0 1,0 0-1,1 0 1,-1 0-1,0 0 0,0 0 1,0 0-1,0 0 0,1 0 1,-1 0-1,0 0 1,2-1 34,-1 0 1,0-1 0,0 1 0,0 0 0,1 0 0,-1 0-1,0-1 1,0 1 0,-1 0 0,1-1 0,1-2-1,25-48 7,38-56-1,-38 74-309,-25 32 213,0 0 0,0 0-1,0 0 1,0 0 0,1 1 0,-1-1 0,0 1 0,1-1 0,-1 1 0,1 0 0,0 0 0,3-1 0,-5 2 24,0 0 0,0 0 0,-1 0-1,1 0 1,0 1 0,0-1 0,-1 0 0,1 0 0,0 1-1,-1-1 1,1 0 0,0 1 0,-1-1 0,1 1-1,0-1 1,-1 1 0,1-1 0,-1 1 0,1-1 0,-1 1-1,1 0 1,-1-1 0,1 1 0,-1 0 0,0-1-1,1 1 1,-1 0 0,0 0 0,0-1 0,1 1 0,-1 0-1,0 0 1,0 0 0,0 1 0,2 30-137,-7 50-90,-1 2 701,6-83-417,0 0 0,0 0 0,0 0 0,0 1 0,0-1 0,0 0 0,1 0 0,-1 0 0,0 0 0,1 0 0,-1 0 0,1 0 0,0 2 0,-1-3-20,1 0 0,-1 1 0,0-1 0,1 0-1,-1 0 1,0 1 0,1-1 0,-1 0-1,0 0 1,1 0 0,-1 0 0,0 0 0,1 0-1,-1 0 1,1 1 0,-1-1 0,0 0 0,1 0-1,-1 0 1,0-1 0,1 1 0,-1 0 0,1 0-1,-1 0 1,0 0 0,1 0 0,3-2 77,-1 0 0,0 0 0,1 0 1,-1-1-1,5-5 0,-3 5-74,4-7 14,0 1 0,0-1 0,9-13-1,11-14-195,-22 29 125,-3 3-71,0 0 0,0 0 0,0 1 0,7-6 0,-10 9 87,-1 1 0,1 0 0,0-1 0,-1 1 0,1-1 1,-1 1-1,1 0 0,0-1 0,-1 1 0,1 0 0,0 0 1,-1 0-1,1-1 0,0 1 0,-1 0 0,1 0 0,0 0 1,0 0-1,-1 0 0,1 0 0,0 0 0,-1 1 0,1-1 1,0 0-1,-1 0 0,1 0 0,0 1 0,-1-1 0,1 0 1,0 1-1,-1-1 0,1 1 0,-1-1 0,1 0 0,-1 1 1,1-1-1,-1 1 0,1 0 0,-1-1 0,0 1 0,1-1 1,-1 1-1,0 0 0,1-1 0,-1 1 0,0 0 0,6 13-52,-2-1 0,0 1 0,3 24 0,-2-10-13,4 17 83,-3 1 0,-1 0 0,-3 1 0,-6 82 0,0-93 239,-13 56 0,15-79-92,2-10-76,-1 0 0,1 0 0,-1 0 1,0 0-1,0 0 0,0 0 1,-2 4-1,3-7-59,0 0-1,0 0 1,0 0 0,0 0-1,0-1 1,0 1 0,1 0 0,-1 0-1,0 0 1,0 0 0,0 0-1,0 0 1,0 0 0,0 0 0,0-1-1,0 1 1,0 0 0,0 0-1,0 0 1,0 0 0,-1 0 0,1 0-1,0 0 1,0 0 0,0-1 0,0 1-1,0 0 1,0 0 0,0 0-1,0 0 1,0 0 0,0 0 0,0 0-1,0 0 1,0 0 0,0 0-1,-1 0 1,1 0 0,0 0 0,0 0-1,0-1 1,0 1 0,0 0-1,0 0 1,0 0 0,0 0 0,0 0-1,-1 0 1,1 0 0,0 0 0,0 0-1,0 0 1,0 0 0,0 0-1,0 0 1,0 0 0,0 0 0,-1 0-1,1 1 1,0-1 0,0 0-1,0 0 1,0 0 0,0 0 0,0 0-1,0 0 1,0 0 0,-1-11 471,1 10-503,1-39 144,2 0 1,1 0 0,20-77-1,2 22-340,70-162-1,-88 240 101,1 0 0,0 1-1,1 0 1,1 1 0,16-18 0,-25 31 56,0 0 1,0 0-1,0 0 1,0 0-1,1 0 1,-1 1-1,1-1 1,-1 1-1,1-1 1,-1 1-1,6-2 1,-7 3 35,0 0 1,0 0 0,0 0 0,0 0-1,0 0 1,0 0 0,1 1 0,-1-1-1,0 0 1,0 0 0,0 1-1,0-1 1,0 1 0,0-1 0,0 1-1,0-1 1,0 1 0,0-1 0,-1 1-1,1 0 1,0 0 0,0-1 0,0 1-1,-1 0 1,1 0 0,-1 0-1,1 0 1,0 0 0,-1 0 0,0 0-1,1 2 1,2 4-9,-1 0 0,0 0 0,-1 0 1,1 0-1,-1 1 0,-1-1 0,0 9 0,-4 55 326,3-59-174,-14 96 405,13-96-376,-1-2-1,0 1 1,-1 0-1,0-1 1,-1 1 0,0-1-1,-9 13 1,12-21-107,1 0 0,0-1 0,-1 1-1,1-1 1,-1 1 0,0-1 0,1 0 0,-1 1 0,0-1 0,0 0 0,0 0 0,0 0 0,0-1 0,0 1 0,0 0 0,0-1 0,-4 1-1,3-1-11,-1 0 0,0 0 0,1 0 0,-1 0 0,1-1 0,-1 0 0,1 0 0,0 0 0,-1 0 0,-3-2-1,2 0-60,-1 0 0,1 0 0,0 0 0,0-1 0,0 0 0,0 0 0,0 0 0,1-1 0,0 0 0,0 1 0,-6-12 0,9 16 18,1 0 1,0-1-1,0 1 0,-1 0 1,1 0-1,0-1 0,0 1 1,0 0-1,0-1 0,-1 1 1,1 0-1,0-1 0,0 1 1,0-1-1,0 1 0,0 0 1,0-1-1,0 1 0,0 0 1,0-1-1,0 1 0,0-1 1,0 1-1,0 0 0,0-1 1,0 1-1,0 0 0,1-1 1,-1 1-1,0 0 0,0-1 1,0 1-1,1 0 0,-1-1 1,0 1-1,0 0 0,1 0 1,-1-1-1,0 1 0,0 0 1,1 0-1,-1-1 0,0 1 1,1 0-1,-1 0 0,0 0 1,1 0-1,-1-1 0,0 1 1,1 0-1,-1 0 0,1 0 1,-1 0-1,0 0 0,1 0 1,-1 0-1,0 0 0,1 0 1,-1 0-1,1 0 1,-1 0-1,0 1 0,1-1 0,24 6-321,-9 1 381,-1-2 0,1 0-1,0-1 1,0 0 0,0-1-1,1-1 1,29 0 0,-40-4 1,1 1-1,-1-1 1,0 0 0,0-1-1,0 1 1,-1-1 0,1 0-1,0-1 1,-1 1 0,0-1 0,0 0-1,0 0 1,-1-1 0,6-5-1,8-11 79,29-44 0,57-110 40,-86 139-121,-2-1 0,-1-1 0,11-42 0,-21 56-92,-1-1 0,-1 0 0,-1 0 0,-1 0 0,-1 0 0,-2 0 0,0 0 0,-2 0-1,-7-27 1,10 45-93,-1 0-1,-1 0 0,1 1 0,-7-13 0,9 19 124,-1-1 0,1 1 1,0-1-1,0 1 0,-1 0 1,1-1-1,0 1 0,-1-1 1,1 1-1,-1 0 0,1 0 0,0-1 1,-1 1-1,1 0 0,-1-1 1,1 1-1,-1 0 0,1 0 1,-1 0-1,1 0 0,-1 0 0,1-1 1,-1 1-1,1 0 0,-1 0 1,1 0-1,-1 0 0,1 0 1,-1 0-1,1 1 0,-1-1 0,1 0 1,-1 0-1,1 0 0,0 0 1,-1 1-1,1-1 0,-1 0 1,1 0-1,-1 1 0,1-1 1,0 0-1,-1 1 0,1-1 0,0 0 1,-1 1-1,1-1 0,-1 1 1,-2 3-56,1-1 0,0 0 0,-1 1 0,-2 6 0,-4 12-50,1 0 0,1 0 0,-5 25 0,-8 73-57,15-74 234,2 0 0,2 1-1,3-1 1,1 1 0,2-1-1,2 0 1,16 53-1,-20-86 54,2 0 0,0 0-1,0-1 1,1 1-1,0-1 1,1 0 0,1-1-1,0 0 1,17 19-1,-23-28-66,1 0 0,-1 0 0,0 0-1,1-1 1,0 1 0,-1-1 0,1 1-1,0-1 1,0 0 0,-1 0 0,1 0-1,0-1 1,0 1 0,0-1 0,0 1-1,0-1 1,6 0 0,-5-1 6,1 0 1,-1 0-1,1-1 1,-1 1-1,0-1 1,0 0-1,0 0 0,0 0 1,0-1-1,6-5 1,2-3 29,0 0 0,-2-1 0,1 0 0,-1-1 0,13-23 0,6-16 61,25-62 0,-36 81-187,-14 28-120,0-1 0,-1 1 0,0-1 0,3-10 0,-7 28-163,0 0 0,1 0 0,2 13 0,-1 8 496,-1 37 470,14 112 0,-13-173-575,7 30 237,-8-37-256,1 0 1,-1 0-1,1 1 0,0-1 0,0 0 0,0 0 0,0 0 1,0 0-1,0 0 0,1-1 0,-1 1 0,1 0 1,1 2-1,-1-4-12,-1 1 0,0 0 0,1-1-1,-1 1 1,0-1 0,1 1 0,-1-1 0,1 0 0,-1 1 0,1-1 0,-1 0 0,1 0 0,-1 0 0,1 0 0,-1 0 0,1-1-1,-1 1 1,0 0 0,1-1 0,-1 1 0,1-1 0,-1 1 0,0-1 0,1 0 0,1-1 0,3-2-43,1-1 1,-1-1 0,10-9 0,-1-1 180,1 2-102,-1-1-1,0-1 1,-2-1-1,15-22 1,41-77 29,-28 43-133,-23 44 5,-2-1 1,13-35-1,-23 48-59,-1 0 1,0-1 0,-1 0-1,-1 0 1,2-29 0,-5-6-45,-1 0 0,-3-1 0,-16-76 0,15 118-305,5 11 427,0 1 0,0 0 1,0 0-1,0 0 0,-1-1 0,1 1 0,0 0 1,0 0-1,0 0 0,0 0 0,-1 0 0,1 0 1,0-1-1,0 1 0,0 0 0,-1 0 0,1 0 1,0 0-1,0 0 0,0 0 0,-1 0 0,1 0 1,0 0-1,0 0 0,0 0 0,-1 0 0,1 0 1,-1 0-1,1 1-30,-1 0 1,0-1 0,0 1-1,0 0 1,0 0 0,1 0-1,-1 0 1,0 0 0,1 0-1,-1 0 1,1 0 0,-1 1-1,1-1 1,0 0 0,-1 0-1,1 0 1,0 2-1,-3 14-130,1-1 0,1 1-1,0 0 1,4 33-1,15 73 46,-12-87 140,60 312 627,-62-329-608,20 114 417,-21-109-359,-1 0 0,-2 1 1,-2 35-1,2-58-241,0 0 1,-1 0-1,1 0 1,-1 1-1,1-1 1,-1 0-1,0 0 0,0 0 1,0-1-1,0 1 1,0 0-1,0 0 1,0 0-1,-3 2 1,3-3-2,-1 0 0,1-1 0,0 1 0,-1 0 0,1-1 1,0 1-1,-1 0 0,1-1 0,-1 0 0,1 1 0,-1-1 1,1 0-1,-1 0 0,0 0 0,1 0 0,-1 0 0,1 0 1,-1-1-1,1 1 0,-1 0 0,1-1 0,-3 0 0,-5-3-410,1 0 1,0 0-1,-1 0 0,2-1 0,-1 0 0,-10-10 0,-45-45 52,57 53 479,-189-216 4352,178 201-3559,-3-3 1114,-18-29 0,38 53-1823,-1 0 0,0 0 0,1-1 0,-1 1 0,1 0 0,-1 0 0,1 0 0,0-1 0,-1 1 0,1 0 0,0-1 0,0 1 0,0 0 0,0 0 0,0-1 0,0 1 0,0 0 0,1-1 0,-1 1 0,0 0 0,1 0 0,-1-1 0,1 1 0,-1 0 0,1 0 0,0 0 0,-1 0 1,1 0-1,0 0 0,0 0 0,0 0 0,0 0 0,0 0 0,0 0 0,0 0 0,0 1 0,0-1 0,0 0 0,0 1 0,3-2 0,4-1 72,1-1 0,0 1 0,-1 0-1,14-2 1,34-3 94,66-3 0,-91 9-132,92 2 216,-84 1-313,0-1 1,48-7 0,-80 6-498,-1 0 0,0-1 0,0 1 0,8-5-1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59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33 4896,'-5'-5'2208,"18"5"832,-3 0-1856,11-3 1696,6 3-1632,11-8 671,5 5-1119,14-5-128,-5 8-448,0-5-288,-4 10 32,-5-5-768,-8 8 416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6:59.9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5 112 3328,'-5'-8'6144,"6"9"-5903,0 0 0,0 0 0,0 0 1,0 1-1,0-1 0,0 0 0,-1 0 1,1 0-1,0 1 0,-1-1 0,1 0 1,-1 1-1,1-1 0,-1 3 0,6 22 727,-2 23 163,-3-30-556,1 1-1,0 0 1,6 20-1,-8-40-556,0 0-1,1 0 0,-1 0 1,0 0-1,0 0 0,0 0 0,0 0 1,0 0-1,0 0 0,0 0 0,0-1 1,0 1-1,0 0 0,0 0 0,0 0 1,0 0-1,0 0 0,0 0 0,0 0 1,0 0-1,0 0 0,0 0 1,1 0-1,-1 0 0,0 0 0,0 0 1,0 0-1,0 0 0,0 0 0,0 0 1,0 0-1,0 0 0,0 0 0,0 0 1,0 0-1,0 0 0,1 0 0,-1 0 1,0 0-1,0 0 0,0 0 1,0 0-1,0 0 0,0 0 0,0 0 1,0 0-1,0 0 0,0 0 0,0 1 1,0-1-1,0 0 0,0 0 0,0 0 1,0 0-1,0 0 0,0 0 0,0 0 1,1 0-1,-1 0 0,0 0 1,0 0-1,0 0 0,0 0 0,3-11 263,3-22-283,-4-139-640,-3 89-608,1 93 736,-1 28-1831,-2-13-3715,2-13 2968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7:19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20 1472,'-3'3'4373,"3"-2"-4333,1 0-1,0 0 1,-1-1-1,1 1 1,0 0 0,-1 0-1,0 0 1,1 0-1,-1 0 1,1 0-1,-1 1 1,0-1-1,0 0 1,0 0 0,0 0-1,0 0 1,0 0-1,0 0 1,0 1-1,0 0 13,0 0 0,0 0 0,0 0 0,0-1 0,0 1 0,1 0 0,-1 0 0,2 2 0,-1 0 16,-1-1 0,1 0 0,0 1 1,-1-1-1,1 5 0,-1-4 43,0 0-1,0 0 0,1-1 1,0 1-1,1 4 1,-1-5-90,0-2-12,-1 0 0,0 0 0,1 0 0,-1 1 1,0-1-1,1 0 0,-1 0 0,0 1 0,0-1 1,0 0-1,0 3 0,0 9 244,4 62 803,-8-57-1014,4-17 326,0-12-464,0-174-693,-4 165 847,3 17-81,0 0 0,0-1 0,1 1 0,-1 0 0,1-6 0,0 9-94,-1 2-492,2 0 170,-1 0 1,0 0 0,0 0-1,0 0 1,1 0-1,0 0 1,-1 0 0,2 3-1,3 5-1171,3 1-17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7:19.8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 1888,'0'0'30,"0"-1"0,1 1 0,-1-1-1,0 1 1,0-1 0,1 1 0,-1 0 0,0-1 0,1 1 0,-1-1-1,0 1 1,1 0 0,-1-1 0,1 1 0,-1 0 0,0-1 0,1 1 0,-1 0-1,1 0 1,-1 0 0,1-1 0,-1 1 0,1 0 0,-1 0 0,1 0-1,-1 0 1,1 0 0,-1 0 0,1 0 0,0 0 0,-1 0 0,1 0 0,3 0 1325,5 1 597,-1 3-1565,1 0 1,-1 0-1,1-1 0,-1 0 1,1-1-1,0 0 0,14 1 1,-9-1-781,0-2 1,1 0-1,-1 0 1,18-4-1,-7-1-2604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7:20.5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0 1888,'0'0'704,"-4"5"-544,8-10 992,4 10-704,2-2 544,-2 0-576,5 2-96,-4-2-192,4 2-32,5-2-32,-2-3-64,6 0 32,1-3-736,2-2 384,1 5-2624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7:21.2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3552,'0'12'1312,"0"-4"-992,-5 6-128,5-3 992,0 9-704,0-1-128,5-3-224,-2 0-128,2 3 32,-1-5-320,0-1 160,5-2-3680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7:2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57 1824,'0'-1'62,"0"1"0,-1-1 1,1 0-1,0 0 0,0 0 0,0 0 1,0 0-1,0 0 0,0 0 0,0 0 1,0 1-1,0-1 0,0 0 0,0 0 1,1 0-1,-1 0 0,0 0 0,1 0 1,-1-1-1,14-12 3052,3-10 6789,-18 30-8123,14 257 2615,-1-3-2854,-16-186-1360,4-67-90,0-6-22,-9 0-55,1 1 11,-16 3 0,6 0-19,-22 2 223,26-3-253,-7 0-181,14-4 547,11 0 346,12-1 287,8-5-627,1 1 0,-1 2 0,38-1 0,-40 4-410,12 1-2485,-30-1 1453,-1 0-1,1-1 0,-1 1 0,1-1 1,0 0-1,4-2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7:25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5 170 7968,'-5'-34'2944,"10"15"-2272,18-8-192,-7 16 2400,6-2-1664,8 2 1567,6-1-1631,-6 1-224,9-2-576,4 7-480,8 1 64,7 2-3104,-2-2 1760,0 10-6911,-21 17 4639,-19-2 736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47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47 224,'2'-5'6208,"-55"5"-5051,19 8 2091,80-3-1952,13-2-1019,86 15 0,-81-9-378,-37-4 311,-1 0-1,-1 2 0,39 14 1,-51-17 17,-13-4-215,0 0 1,0 0 0,0 0 0,1 0 0,-1 0-1,0 1 1,0-1 0,0 0 0,1 0 0,-1 0-1,0 0 1,0 0 0,0 0 0,1 0 0,-1 0-1,0 0 1,0 0 0,0-1 0,1 1 0,-1 0-1,0 0 1,0 0 0,0 0 0,0 0 0,1 0-1,-1 0 1,0 0 0,0 0 0,0-1 0,0 1-1,0 0 1,1 0 0,-1 0 0,0 0 0,0-1 0,0 1-1,0 0 1,0 0 0,0 0 0,0-1 0,-12-7-109,11 6 116,0 0 0,0 0 1,-1 0-1,1 0 0,1 0 1,-1 0-1,0 0 0,0 0 1,1-1-1,-1-3 1,1 4 5,-1 0 1,1 0 0,-1 0 0,1 0 0,-1 0-1,0 1 1,1-1 0,-1 0 0,0 0 0,0 1 0,0-1-1,-1 0 1,1 1 0,0-1 0,-3-2 0,-9-12 125,11 14-177,1 0 1,0-1-1,0 1 0,0-1 1,0 0-1,0 1 1,1-1-1,-1 0 0,1 1 1,0-1-1,-1 0 1,1-4-1,1 7 12,-1 0 1,1-1 0,-1 1-1,0 0 1,1-1-1,-1 1 1,1 0-1,-1 0 1,0-1-1,1 1 1,-1 0 0,1 0-1,-1 0 1,1 0-1,-1-1 1,1 1-1,-1 0 1,1 0-1,-1 0 1,1 0 0,-1 0-1,1 0 1,-1 0-1,1 1 1,-1-1-1,2 0 1,2 1 15,-1 1 0,1-1 1,0 1-1,0 0 0,4 3 0,3 1-27,-1 0 117,0 1 1,-1-1 0,0 1-1,0 1 1,-1-1 0,11 14 0,-18-20-79,-1-1 0,1 1 0,-1 0 0,1-1 0,-1 1 0,1 0 0,-1 0 0,0-1 0,1 1 0,-1 0 0,0 0 0,0 0 0,1-1 0,-1 1 0,0 0 0,0 0 0,0 0 0,0 0 0,0 0 0,0-1 0,0 1 0,-1 2 0,0-1 54,1-1 0,-1 1 0,0 0 0,0-1 0,0 1 0,0-1 1,-1 1-1,1-1 0,0 0 0,-2 2 0,-2 1 66,0-1 0,0 1 0,0-1-1,0 0 1,-9 3 0,-2 1-100,13-5-89,0 0 1,-1-1-1,1 0 0,0 1 0,-5 0 0,6-2-283,0 1 0,0 0 0,0 0 0,0 0-1,0 1 1,0-1 0,0 0 0,-3 3 0,-2 2-2826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49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82 2400,'-1'0'238,"0"-1"0,0 1 0,0-1 0,1 1 0,-1-1 0,0 1-1,0-1 1,0 1 0,0 0 0,0 0 0,0-1 0,0 1 0,0 0 0,0 0 0,-1 0 0,1 0 0,-1 0 0,1 1-117,0-1 1,-1 0-1,1 0 0,0 0 1,0 0-1,0-1 1,0 1-1,0 0 0,0 0 1,0-1-1,0 1 1,-2-2 868,20-9 301,16-6-980,-22 11-168,0 0-1,1 1 1,0 1-1,13-5 1,-3 3-81,-15 4-39,-1 0 0,1 0-1,0 1 1,7-1 0,-13 2 196,-1 2-183,0 0 0,-1 0 0,1 0 0,-1 0 0,0-1 0,0 1 0,1 0 0,-1 0 0,0 0 0,-1-1 0,1 1 0,0 0 0,0-1 0,-1 1 0,1-1 0,-4 3 0,-29 19-4,31-20 6,-21 9 57,-1 0 0,0-1 0,-47 13 0,63-21-21,-8-2-86,15-1 41,0 0 1,0 0 0,1 0-1,-1 0 1,0 1 0,0-1-1,1 0 1,-1 1-1,0-1 1,0 1 0,1 0-1,-4 2 577,13-3-414,-4 0-75,1 1-1,-1-1 1,1 1 0,-1 0 0,0 1-1,1-1 1,6 4 0,30 18 307,-20-11-262,3 2-150,13 7-1274,-12-11-3707,-13-5 2137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13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5 977 3328,'-1'1'55,"1"-1"1,0 0-1,-1 1 0,1-1 1,0 1-1,-1-1 0,1 1 1,0-1-1,0 1 0,-1-1 1,1 1-1,0-1 1,0 1-1,0-1 0,0 1 1,0-1-1,0 1 0,0-1 1,0 1-1,0 0 0,0-1 1,0 1-1,0-1 0,0 1 1,0-1-1,0 1 1,1-1-1,-1 1 0,1 0 69,0 0 0,0-1 0,-1 1 1,1 0-1,0-1 0,0 1 0,0-1 0,0 1 0,0-1 0,0 0 0,0 1 0,0-1 0,0 0 0,1 0 0,3 1 342,1-1 0,-1 0 0,1 0 0,-1 0-1,9-2 1,3-2-157,0-1 1,0-1-1,0 0 0,-1-1 1,0-1-1,-1 0 0,1-1 1,-2-1-1,1 0 0,-1-1 1,-1-1-1,0 0 0,14-18 1,-8 5-191,-1 0 0,22-42 0,22-61 199,-39 78 31,-6 13-317,-27 67 162,1 1 0,1 0 1,-5 43-1,1-10 442,9-49-582,-5 31 98,7-41-90,1-1 0,0 0 1,0 1-1,0-1 0,0 0 0,1 1 1,2 7-1,-3-12-34,0 1 1,0 0-1,0-1 0,0 1 1,1-1-1,-1 1 0,0 0 1,1-1-1,-1 1 1,0-1-1,1 1 0,-1-1 1,1 1-1,-1-1 0,0 1 1,1-1-1,-1 0 1,1 1-1,0-1 0,-1 0 1,1 1-1,-1-1 0,1 0 1,-1 0-1,1 1 0,0-1 1,-1 0-1,2 0 1,-1 0 2,0 0 1,0-1-1,1 1 1,-1 0 0,0-1-1,0 1 1,1-1 0,-1 1-1,0-1 1,0 0 0,0 0-1,2-1 1,2-3 45,0 0-1,0 0 1,7-10 0,37-62-12,2-4-471,-50 80 393,3-4-110,0 0 1,0 0-1,0 0 1,6-4-1,-9 9 100,0-1 0,-1 1 0,1-1 0,-1 1 0,1-1 0,0 1 0,-1 0 0,1 0 0,0-1 0,-1 1 0,1 0 0,0 0 0,0 0 0,-1 0 0,1 0 0,0 0-1,0 0 1,-1 0 0,2 0 0,-1 0-1,0 1 0,-1-1 0,1 1 0,0-1 0,-1 1 0,1 0 0,-1-1 0,1 1 0,-1 0 0,1-1 0,-1 1 0,1 0-1,-1 0 1,0-1 0,1 1 0,-1 0 0,0 0 0,1 0 0,-1 0 0,0-1 0,0 3 0,3 19-136,-2 0 0,0 26-1,2 34 372,-2-73-92,1 0-1,0-1 0,0 0 1,0 1-1,1-1 0,1 0 1,5 10-1,-8-15-63,1-1-1,0 0 0,0 0 1,0 0-1,0 0 1,0 0-1,0-1 0,0 1 1,1-1-1,-1 1 1,1-1-1,-1 0 0,1 0 1,-1 0-1,1 0 1,0 0-1,-1-1 0,1 1 1,0-1-1,0 1 1,-1-1-1,4 0 1,5-1 15,0 0 1,-1 0 0,1-1 0,12-3-1,-1-2-304,-1 0-1,0-2 0,0 0 1,-1-2-1,0 0 0,25-19 1,100-91 2,-121 99 229,0-1 40,36-44 1,-60 67-40,0 0 0,0-1 0,1 1 1,-1 0-1,0 0 0,0-1 0,1 1 1,-1 0-1,0-1 0,0 1 0,0 0 0,0-1 1,1 1-1,-1 0 0,0-1 0,0 1 1,0 0-1,0-1 0,0 1 0,0 0 0,0-1 1,0 1-1,0-1 0,-2 2-14,1-1 0,0 1-1,-1 0 1,1 0 0,0 0 0,0-1 0,-1 1-1,1 1 1,0-1 0,0 0 0,0 0-1,0 0 1,0 1 0,-1 1 0,-1 1 19,-42 61 264,9-11-27,28-43-100,-42 61 25,44-62-144,0 1 0,1 0 0,0 0 0,1 0 1,-4 13-1,8-23-5,-1 1 0,1 0 0,0 0 0,0 0 0,-1 0 0,1 0 0,1 0 0,-1 0 0,0-1 1,0 1-1,1 0 0,-1 0 0,1 0 0,-1 0 0,1-1 0,0 1 0,0 0 0,-1 0 0,3 1 0,-2-2 7,0 0 0,0 0-1,0 0 1,0-1 0,0 1-1,0-1 1,0 1 0,0-1-1,1 1 1,-1-1 0,0 1-1,0-1 1,1 0 0,-1 0-1,0 0 1,0 0 0,0 0-1,1 0 1,-1 0-1,0 0 1,0 0 0,1-1-1,-1 1 1,0 0 0,0-1-1,0 1 1,0-1 0,1 1-1,-1-1 1,2-1 0,2-1 27,0-1-1,0 0 1,-1 0 0,1 0 0,-1 0 0,6-8 0,23-35 47,-30 42-90,20-34-61,-2-1 0,25-69 0,-28 65 13,6-14-39,53-135-380,-61 146 407,-2-1 1,8-56-1,-18 81 29,-1-31 1,-2 44-80,-2 1-1,1-1 1,-2 1 0,1-1-1,-6-17 1,7 25 83,-1 1-1,1-1 0,-1 1 1,1 0-1,-1-1 1,0 1-1,1 0 0,-1 0 1,0 0-1,0-1 1,0 1-1,0 0 0,0 0 1,0 0-1,0 0 1,0 0-1,-1 1 1,1-1-1,0 0 0,0 1 1,-2-2-1,1 2 10,0 0 0,1 0 1,-1 0-1,1 0 0,-1 0 0,0 0 0,1 1 0,-1-1 0,1 0 1,-1 1-1,0 0 0,1-1 0,-1 1 0,1 0 0,-3 1 0,-3 3 42,1 0 0,-1 1-1,1 0 1,0 0 0,-9 13-1,-2 6 80,2 0 0,1 1-1,2 1 1,0 0 0,1 1-1,2 0 1,1 0-1,-6 41 1,10-29 15,1 0 1,2-1-1,8 70 0,-5-88-59,0-1-1,2 1 0,1-1 0,0 0 0,2 0 0,0-1 0,14 27 0,-17-38-2,0-1-1,1 0 1,0 0-1,0 0 1,1-1-1,0 1 1,0-1 0,0-1-1,0 1 1,1-1-1,0 0 1,0-1-1,1 0 1,-1 0 0,1 0-1,0-1 1,0 0-1,0-1 1,0 0-1,15 2 1,-15-3-33,-1-1 1,1 0-1,0 0 0,-1 0 1,1-1-1,-1-1 1,1 1-1,-1-1 0,0 0 1,1-1-1,-1 0 0,0 0 1,-1 0-1,1-1 0,-1 0 1,1 0-1,-1-1 1,0 0-1,-1 0 0,1 0 1,-1-1-1,0 1 0,0-1 1,-1-1-1,5-8 0,1-2-25,-1-1-1,-1 0 1,-1-1 0,0 1-1,-2-1 1,7-37-1,-12 51-76,1 0-1,-1 0 0,0 0 0,0 0 1,-1 1-1,0-1 0,1 0 0,-4-9 1,4 13 54,-1 0 1,1 0-1,-1 1 1,1-1 0,-1 0-1,1 0 1,-1 0-1,1 0 1,-1 1-1,0-1 1,1 0 0,-1 1-1,0-1 1,0 0-1,1 1 1,-1-1-1,0 1 1,0-1 0,-1 0-1,1 1 9,-1 0 0,1 0 0,0 0 0,0 1 0,-1-1 0,1 0 0,0 0 0,0 1 0,0-1 0,-1 0 0,1 1 0,0-1 0,0 1 0,0 0 0,0-1 0,0 1 0,0 0-1,0 0 1,-1 1 0,-5 5 78,1-1-1,0 1 0,1 0 1,0 0-1,0 1 0,0 0 0,1-1 1,0 2-1,1-1 0,-1 0 1,2 1-1,-1-1 0,-1 11 0,3-11-18,0 0 0,0 0-1,1-1 1,0 1-1,0 0 1,1 0 0,0 0-1,0-1 1,1 1-1,0 0 1,0-1-1,1 1 1,0-1 0,0 0-1,7 12 1,0-7 28,0 1 1,1-1-1,1-1 1,-1 0-1,2-1 0,0 0 1,0-1-1,23 13 1,-19-14-392,0 0 0,29 9 0,-30-12-1426,1-1-1,33 3 1,-38-6-46,-6 0 564,0-1 1,0 1-1,0-1 1,9-1-1,-13 0 740,-1 1 0,1-1 0,-1 0 0,0 1 0,0-1 0,1 0 0,-1 0 0,0 0 0,2-1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51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1 992,'4'8'4818,"-1"0"-4528,-2-1 0,1 1 0,1 15 0,6 78 1271,-1-30-466,-5-33-643,1 0-1,12 43 1,-13-59-595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52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2912,'1'-5'862,"2"8"-196,5 12 329,-7-12-772,0 0-103,2 2 77,0 1-1,0 0 0,-1 0 1,0 1-1,0-1 0,-1 0 1,2 11-1,5 75 1194,2 42 431,-10-85-1400,0-48-218,-1-17-198,-1 0-89,-3-26-13,2-30 3,1 46 30,2 0-1,0 1 1,1-1-1,7-32 1,-7 53 63,2-10-5,9-24-1,-11 35 10,1 0 0,0 0 1,0 0-1,0 1 0,0-1 0,1 0 0,-1 1 0,1 0 1,0 0-1,6-6 0,-8 9-4,0-1 0,0 1 0,-1-1 1,1 1-1,0-1 0,0 1 0,-1 0 0,1-1 0,0 1 0,0 0 0,0 0 1,0 0-1,0 0 0,0-1 0,-1 1 0,1 0 0,0 1 0,0-1 1,0 0-1,0 0 0,0 0 0,1 1 0,-1-1 6,1 1 0,-1 0 0,1 0-1,-1 0 1,0 0 0,1 0 0,-1 1 0,0-1 0,0 0-1,2 3 1,1 2 124,-1-1 0,0 1-1,0 0 1,-1 0 0,3 7-1,-3 0 4,0 0-1,-1-1 1,0 1 0,-1 0-1,-3 23 1,3-32-118,-1 1 1,1 0-1,-1-1 1,-1 0 0,1 1-1,-1-1 1,1 0 0,-1 1-1,-1-1 1,-2 4-1,4-6-62,-1 0-1,1 0 1,-1 0-1,0 0 1,1-1-1,-1 1 1,0-1-1,0 1 0,0-1 1,0 0-1,0 0 1,0 0-1,-1 0 1,1 0-1,0 0 1,-1 0-1,1-1 1,0 1-1,-1-1 1,-2 0-1,4 0 55,1 0 1,0 0-1,0 0 1,-1 0-1,1 0 1,0 0-1,-1 0 1,1 0-1,0 0 0,-1 0 1,1 0-1,0 0 1,-1 0-1,1 0 1,0 0-1,0 0 1,-1 0-1,1 0 0,0 0 1,-1 0-1,1 0 1,0 0-1,0 1 1,-1-1-1,1 0 1,0 0-1,0 0 0,-1 1 1,1-1-1,0 0 1,0 0-1,0 1 1,-1-1-1,1 0 1,0 0-1,0 1 0,0-1 1,8 11 850,-6-9-748,29 44 1581,46 64-280,-73-105-1417,1 5-373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54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62 1664,'0'-2'249,"0"-1"1,-1 1-1,1 0 1,-1-1-1,0 1 1,0 0-1,0 0 1,0 0-1,0 0 1,0-1-1,-1 2 1,1-1-1,-1 0 1,1 0-1,-4-2 1,3 1-39,-1 1 0,0-1-1,0 1 1,0 0 0,-1 0 0,1 0 0,0 0 0,-1 1 0,-5-2 0,5 2-133,0 0 1,0 0-1,0 1 0,0-1 0,0 1 0,0 0 1,0 1-1,0-1 0,0 1 0,0-1 1,0 1-1,0 0 0,1 0 0,-1 1 0,0-1 1,1 1-1,-1 0 0,1 0 0,-1 0 0,1 1 1,0-1-1,0 1 0,0-1 0,0 1 1,1 0-1,-1 0 0,1 0 0,0 1 0,-1-1 1,2 1-1,-1-1 0,-2 7 0,2-5-2,0 0 0,0 0 0,1 1 0,0-1 0,0 0 0,1 1 0,-1-1 0,1 1 0,0-1 0,1 1-1,-1-1 1,1 0 0,0 1 0,0-1 0,1 0 0,0 1 0,0-1 0,0 0 0,0 0 0,1-1 0,0 1 0,0 0 0,0-1-1,0 0 1,1 0 0,0 0 0,0 0 0,0 0 0,0-1 0,0 0 0,1 0 0,0 0 0,5 3 0,-1-3-12,1 0 0,-1 0 1,0-1-1,1-1 0,0 1 1,-1-2-1,1 1 0,12-2 1,-16 1-100,-2 0-611,-1-1 1,1 0 0,-1 0-1,0 0 1,1-1 0,-1 1-1,0-1 1,0 1 0,0-1-1,0 0 1,0 0 0,0-1 0,-1 1-1,1 0 1,3-6 0,2-6-1222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5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2560,'9'5'5910,"-10"-4"-5801,2 18 171,-1-15 269,1 10-162,-1 0 0,2 0 0,0 0 0,1 0-1,0 0 1,1 0 0,0-1 0,7 14 0,-10-26-358,-1 0 0,1 0-1,-1 0 1,1 0 0,-1 0 0,1 0-1,0-1 1,-1 1 0,1 0 0,0 0-1,0-1 1,-1 1 0,1 0 0,0-1-1,0 1 1,0-1 0,0 1 0,0-1-1,0 1 1,0-1 0,0 0-1,1 1 1,-1-1-10,1 0-1,-1 0 1,1-1 0,-1 1-1,1 0 1,-1-1-1,0 1 1,1-1 0,-1 1-1,0-1 1,1 0-1,-1 1 1,0-1 0,2-1-1,4-4 17,-1 0 0,1-1-1,-1 0 1,6-8 0,-8 10 30,-1 0-38,0 0-1,0 0 1,-1 1 0,1-2 0,-1 1-1,0 0 1,0 0 0,-1-1 0,2-9-1,-2 3-174,0 1 0,-1-1 0,-2-20 0,1 21-1053,-2 0 1,-3-11 0,2 9-1567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6:55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4 126 2144,'0'1'61,"-1"0"0,1 1 1,-1-1-1,1 1 0,-1 0 1,1-1-1,0 1 0,0-1 0,0 1 1,0 0-1,0-1 0,0 1 0,1 2 1,8 22 1021,-3-10 123,7 29 1423,-12-43-2477,0 1 1,-1 0 0,1 0-1,0-1 1,-1 1 0,1 5-1,2 9 636,-3-16-559,0-21 555,0-175-731,0 191 5,1 0 0,-1 0 0,1 0 0,0 0 0,0 0 0,0 1 0,0-1 0,1 0-1,0 0 1,0 1 0,0 0 0,0-1 0,5-5 0,-7 9-41,1-1 0,0 0 0,0 1 0,0-1 0,0 1 1,-1-1-1,1 1 0,0 0 0,0-1 0,0 1 0,0 0 0,0 0 0,0 0 0,0-1 1,0 1-1,0 0 0,0 0 0,0 1 0,0-1 0,0 0 0,0 0 0,0 0 0,0 1 0,0-1 1,0 0-1,0 1 0,0-1 0,0 1 0,-1-1 0,2 1 0,3 2-77,0 1-1,0-1 1,7 7-1,8 12-1998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0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29 1984,'-3'-6'479,"5"5"-329,4-3 1584,-7 8-1543,1 0 0,-1 0 0,1 0 0,1 0 1,-1 0-1,1 5 0,5 14 3,-4-18-137,-1-1 1,0 0-1,0 1 1,0-1-1,0 6 1,2 77 1579,-3-86-1285,-1-13 219,-2-9-469,-4-17-366,-3-75-1,10 112 257,0 0 0,1 1 0,-1-1 0,0 1 0,1-1 1,-1 1-1,1-1 0,-1 1 0,0-1 0,1 1 0,-1-1 0,1 1 0,0 0 0,-1-1 0,1 1 0,-1 0 0,1-1 1,-1 1-1,1 0 0,0 0 0,-1 0 0,1-1 0,0 1 0,-1 0 0,1 0 0,-1 0 0,1 0 0,0 0 0,-1 0 1,1 0-1,0 0 0,0 1 0,2-1 67,0 0 1,0 0-1,0 1 0,0-1 1,0 1-1,4 1 1,12 10 3,-17-11-11,1 1-1,-1 0 0,1-1 1,0 1-1,0-1 0,-1 0 1,1 0-1,0 0 0,0 0 0,0 0 1,0-1-1,6 1 0,8 0-3645,-8 3 570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1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30 100 1664,'0'-2'171,"0"1"-1,1-1 1,-1 1-1,1 0 1,-1-1 0,1 1-1,-1 0 1,1-1 0,0 1-1,0 0 1,0 0 0,0 0-1,0 0 1,0 0-1,0 0 1,0 0 0,0 0-1,0 0 1,0 0 0,1 1-1,-1-1 1,3-1-1,-1 1-63,1-1 0,0 1 0,-1 0-1,1 0 1,0 0 0,0 0 0,5 0-1,9 2 111,-12-1-147,0 1 0,0-1-1,0-1 1,7 0 0,-12 1-44,0-1 1,0 1-1,0 0 1,0-1 0,-1 1-1,1-1 1,0 1-1,0 0 1,-1-1-1,1 0 1,0 1 0,-1-1-1,1 1 1,-1-1-1,1 0 1,0 1-1,-1-1 1,0 0-1,1 0 1,-1 0 0,1 1-1,-1-1 1,0 0-1,0 0 1,1 0-1,-1 0 1,0-1-1,0 0-3,0 1 0,0 0 0,0-1 0,0 1 0,0-1 0,0 1-1,-1 0 1,1-1 0,-1 1 0,1 0 0,-1-1 0,1 1 0,-1 0-1,0 0 1,-1-2 0,0 1-41,0 0 0,-1 0-1,1 0 1,-1 0 0,0 0 0,1 1 0,-1-1-1,0 1 1,0 0 0,0 0 0,0 0-1,0 0 1,0 1 0,0-1 0,-1 1 0,1 0-1,0-1 1,0 2 0,0-1 0,0 0-1,-1 1 1,1-1 0,-3 2 0,0 1 19,1 0 0,0 0 0,0 1-1,0 0 1,0 0 0,1 0 0,0 0 0,0 1 0,0 0 0,0 0 0,1 0 0,-1 0 0,1 0 0,1 1 0,-1-1-1,1 1 1,0 0 0,0 0 0,0 0 0,1 0 0,0 0 0,0 0 0,1 0 0,0 0 0,0 0 0,0 0 0,1 1 0,1 6-1,1-2 138,0-1 0,0 0-1,1 0 1,0 0-1,1 0 1,10 16-1,-12-22-70,0 0-1,1 0 1,0 0-1,-1 0 1,2-1-1,-1 0 1,0 0-1,1 0 1,-1 0-1,1 0 1,0-1-1,0 0 1,0 0-1,0 0 1,7 1-1,0-1 202,0-1 0,23 0 0,-29-1-197,20-4-2551,-17 0 16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2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2720,'0'0'21,"0"0"0,0 0 0,0-1 0,0 1 0,0 0 0,0 0-1,0 0 1,0-1 0,0 1 0,0 0 0,0 0 0,0 0 0,0-1 0,0 1 0,0 0 0,0 0 0,0 0 0,1 0 0,-1-1 0,0 1 0,0 0 0,0 0-1,0 0 1,0 0 0,1 0 0,-1 0 0,0-1 0,0 1 0,0 0 0,0 0 0,1 0 0,-1 0 0,0 0 0,0 0 0,0 0 0,1 0 0,-1 0 0,0 0-1,0 0 1,0 0 0,1 0 0,-1 0 0,0 0 0,0 0 0,0 0 0,1 0 0,-1 0 0,0 0 0,0 0 0,0 0 0,1 1 0,-1-1 0,0 0 0,0 0-1,0 0 1,0 0 0,1 0 0,-1 0 0,0 1 0,0-1 0,0 0 0,0 0 0,4 3 127,-3 9 598,3 24 372,-1 0 1,-2 40-1,-2-45-649,1-30-32,10-21 262,29-124-891,-35 130 28,1-1 1,11-22-1,-11 30-86,-5 6 248,0 1 1,0 0 0,1 0-1,-1 0 1,0 0 0,0 0-1,0 0 1,1 0 0,-1 0-1,0 0 1,0-1-1,0 1 1,1 0 0,-1 0-1,0 0 1,0 0 0,0 0-1,1 0 1,-1 0 0,0 0-1,0 0 1,1 1 0,-1-1-1,0 0 1,0 0-1,0 0 1,1 0 0,-1 0-1,0 0 1,0 0 0,0 0-1,0 1 1,1-1 0,-1 0-1,0 0 1,0 0 0,0 0-1,0 0 1,0 1-1,1-1 1,-1 0 0,0 0-1,0 0 1,0 1 0,0-1-1,0 0 1,0 0 0,0 0-1,0 1 1,0-1 0,0 0-1,0 0 1,0 1-1,0-1 1,2 7 120,-1-1 0,0 1 0,0-1 0,0 1 0,-1 0 0,0 0 0,-1-1 0,1 1 0,-2 6 0,-1 20 3,3 110-266,0-142-3,0-1 1,0 1-1,0 0 0,0-1 1,0 1-1,0 0 0,0-1 1,0 1-1,0 0 0,0-1 1,1 1-1,-1 0 0,0-1 1,0 1-1,1 0 0,-1-1 1,0 1-1,1-1 0,-1 1 1,1-1-1,0 1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2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3392,'0'0'1088,"0"7"304,4 4-980,-1-1 0,-1 1 1,0 1-1,0-1 0,-1 0 0,0 0 1,-2 18-1,1-13-110,7 71 375,-1-18-298,-2-9-193,0 41 353,-4-23 85,0-28-3685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2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4384,'0'-20'1632,"5"17"-1248,7-10-128,1 10 1120,5 0-800,3-5 64,4 3-416,6 2 0,4 0-128,0 6 96,-4 0-128,-6 2 192,-4 3-160,1-2-2016,-4 7 1056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14.0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67 10048,'-34'-20'4544,"37"-3"-3936,7 15-608,-7 3-128,7-1-1376,-2 1 864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5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0 1472,'0'3'234,"-1"0"1,0 0-1,1 0 0,-1 0 1,0-1-1,0 1 0,-1 0 1,-1 3-1,-19 28 525,6-8-368,8-11-166,1 0 1,0 1-1,1-1 1,0 2-1,1-1 1,1 1 0,1-1-1,1 1 1,-1 23-1,3-33-140,1-1-1,0 1 0,1 0 1,-1-1-1,1 0 0,1 1 1,-1-1-1,1 0 0,0 0 1,0-1-1,1 1 0,0 0 1,0-1-1,0 0 0,0 0 0,1 0 1,0-1-1,0 0 0,0 0 1,11 7-1,23 3-1060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6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 1408,'-4'0'219,"-1"0"-1,0 0 1,0 0 0,1 0-1,-1 1 1,0 0 0,1 0-1,-1 0 1,1 1 0,-1 0-1,1 0 1,0 0 0,0 0-1,0 0 1,0 1 0,-6 5-1,3-2-156,1 0-1,0 0 0,0 0 1,1 1-1,0-1 0,0 1 0,-7 15 1,12-22-66,-1 1 1,1-1-1,0 1 0,0 0 1,0-1-1,-1 1 1,1-1-1,0 1 0,0-1 1,0 1-1,0 0 1,0-1-1,0 1 0,0 0 1,0-1-1,0 1 0,1-1 1,-1 1-1,0-1 1,0 1-1,0 0 0,1-1 1,-1 2-1,1-1 5,0 0-1,0 0 1,0 0 0,0 0-1,1 0 1,-1 0-1,0-1 1,0 1 0,3 1-1,4 1 10,-1 0 0,17 2 0,-17-3-44,3 0 216,1 1 1,-1 0-1,0 0 1,0 1-1,0 0 1,-1 1-1,1 0 1,10 8-1,-19-12-156,0-1 0,0 1 0,-1 0 0,1-1-1,0 1 1,0 0 0,-1-1 0,1 1 0,-1 0 0,1 0 0,0 0-1,-1 0 1,0 0 0,1 0 0,-1 0 0,0 0 0,1 0 0,-1 0 0,0 0-1,0 0 1,0 0 0,0 0 0,0 0 0,0 0 0,0 1 0,-1 0 39,1 0 0,-1-1 0,0 1 0,0 0 0,0-1 0,0 1 0,0-1 0,0 0 0,-1 1 1,1-1-1,-1 0 0,-2 3 0,-4 1 96,-1 0 0,1 0 1,-1-1-1,-11 4 0,14-6-83,0 0 0,-1-1-1,0 0 1,1 0-1,-8 0 1,-6 0-2416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7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1888,'-5'12'704,"10"-4"-544,-2 11-32,2-3 832,-5 3-544,0 4 480,5 4-544,-5 0 192,0-1-320,0-2 64,0 3-160,0-8 64,3-4-96,2-3 96,-5 3-128,5 1-1792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7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 1888,'2'-6'160,"1"0"165,0 0 0,0 1 1,1-1-1,-1 0 0,1 1 1,0 0-1,9-9 1,-1 4 155,-8 5-271,0 1 0,1 0-1,-1 1 1,1-1-1,0 1 1,0 0-1,0 0 1,6-3-1,-10 6-190,1 0-1,-1 0 0,0 0 0,0 0 0,0 0 0,0 0 0,0 0 0,0 0 0,0 1 1,0-1-1,0 0 0,0 1 0,0-1 0,0 1 0,0-1 0,0 1 0,0-1 0,0 1 0,0 0 1,0-1-1,0 1 0,-1 0 0,1 0 0,0-1 0,-1 1 0,1 0 0,0 0 0,-1 0 0,1 0 1,-1 0-1,1 0 0,-1 2 0,3 2 110,-1 1 0,-1 0 0,1-1 0,0 12 0,1 19 369,-4 39 1,0-25-2069,1-42-797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7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2912,'1'-2'120,"-1"-1"1,1 1-1,-1-1 1,1 1 0,0-1-1,0 1 1,0 0-1,0-1 1,0 1-1,0 0 1,1 0-1,-1-1 1,1 1-1,0 0 1,0 1-1,0-1 1,-1 0-1,1 0 1,5-2 0,-4 2 152,-2 2-232,-1-1-1,1 1 1,-1-1-1,1 1 0,-1-1 1,1 1-1,-1 0 1,1-1-1,0 1 0,-1 0 1,1 0-1,0-1 0,-1 1 1,1 0-1,0 0 1,-1 0-1,1 0 0,0 0 1,-1 0-1,1 0 1,0 0-1,-1 0 0,1 0 1,0 0-1,-1 0 1,1 1-1,0-1 0,-1 0 1,1 0-1,0 1 0,-1-1 1,1 0-1,-1 1 1,1-1-1,0 1 0,2 2 72,0 0-1,0-1 1,0 1-1,0 0 0,-1 1 1,0-1-1,1 0 1,-1 1-1,0-1 0,-1 1 1,1 0-1,-1-1 1,0 1-1,1 0 0,0 6 1,0 7 87,-1-1 0,0 27 1,0 2 49,3 53 822,-4-57-3007,0-36 1313,0 5-2321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8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41 2656,'0'-4'624,"-1"-1"0,1 0 0,-1 1 0,0-1 0,-2-4 0,3 9-573,0-1 0,0 1 0,-1-1 0,1 1 0,0-1 1,-1 1-1,1-1 0,-1 1 0,1-1 0,-1 1 0,1-1 0,-1 1 1,1 0-1,-1-1 0,1 1 0,-1 0 0,0-1 0,1 1 0,-1 0 1,1 0-1,-1 0 0,0 0 0,1-1 0,-1 1 0,0 0 0,1 0 1,-1 0-1,1 0 0,-1 0 0,0 1 0,0-1 0,-1 0-1,0 1 1,0 0-1,0-1 0,0 1 0,0 0 1,0 0-1,0 0 0,0 0 0,-1 1 0,-5 6 19,0-1 0,0 1 0,1 0 0,0 0 0,0 1 0,-8 16 0,5-7 28,1 1 0,-10 31 0,18-47-88,0 1 0,0-1 0,1 0 0,-1 1 0,1-1 0,0 1 0,0-1 0,1 5 0,-1-7 11,0 0-1,0 0 1,0-1-1,0 1 1,0 0 0,0-1-1,1 1 1,-1 0-1,0 0 1,0-1 0,1 1-1,-1-1 1,1 1 0,-1 0-1,1-1 1,-1 1-1,1-1 1,-1 1 0,1-1-1,-1 1 1,1-1-1,-1 1 1,1-1 0,0 0-1,-1 1 1,1-1-1,0 0 1,-1 1 0,1-1-1,0 0 1,0 0-1,-1 0 1,1 0 0,0 0-1,0 0 1,-1 0-1,1 0 1,0 0 0,-1 0-1,1 0 1,0 0-1,0-1 1,0 1 0,2-1 29,0-1-1,-1 1 1,1 0 0,-1-1 0,0 0 0,1 0 0,-1 1 0,0-1 0,0-1-1,0 1 1,0 0 0,2-3 0,20-35 268,-14 23-181,28-45-872,-29 69 234,-8-4 483,0 0-1,0 1 0,0-1 0,0 0 0,0 0 1,-1 1-1,1-1 0,-1 0 0,0 5 0,1 5 85,5 68-844,-6-73-385,1 0 1,0-1-1,3 12 0,-3-17 774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8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3648,'5'73'4586,"0"104"-3199,-1-85-858,0-2-4029,8-111-2254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9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2144,'0'-5'785,"4"7"-242,-3 9 1372,3 16-434,0 27 1,0 1-952,31 254 744,-34-296-1820,0-8 94,-1 1 0,1 0 0,0 0 0,1-1 0,2 9 0,7 2-3180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49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4224,'26'3'1568,"-13"5"-1216,4 8-96,1-5 1056,3 4-768,-4 9 704,1 6-736,-5 8 160,-8 12-384,-5 5 160,-10 7-224,-8-4 224,-2-5-256,-6-2-608,-4-10 224,-6-5-3680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09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234 1929 2080,'7'-8'5177,"-2"4"-4812,-1-1 0,0 1 0,0-1 1,0 0-1,0-1 0,5-9 0,-8 5-270,0 7-27,-1 0 1,1 0 0,-1 0-1,1 0 1,2-5 0,-1 3-20,0 0 0,0-1 1,0 1-1,-1 0 0,0-1 0,0 1 1,-1-1-1,1-5 0,-5-49 420,1 13 96,3 33-409,0 1-48,0 0-1,-1 0 1,-3-18 0,1 12 55,1-1 1,1 1-1,2-28 1,-1 13 158,1 22-110,0-1 1,6-22-1,-4 20 56,2-22 0,-1-204 544,-8 177-552,-21-112 1,16 126-126,1-1 0,0-91 1,9 39-146,-2-93 169,0 133-167,2 44 28,-1 0-1,-1-1 0,-7-33 0,7 48-19,0 0 1,1 0-1,0 0 0,1-9 0,-1 1-289,0 13 215,4 8-134,-2-3 247,-1 0 0,0 0 0,0 0 0,-1 1 0,1 5 0,-1-10 52,-6 7-75,-3-3 115,8-4-116,1-1 0,-1 1 0,0-1-1,1 1 1,-1-1 0,0 1 0,1-1-1,-1 0 1,0 1 0,0-1 0,1 0 0,-1 1-1,0-1 1,0 0 0,-1 0 0,-4 1 45,0 1 0,0-1 0,1 1 1,-1 1-1,0-1 0,1 1 0,0-1 1,-1 2-1,-5 3 0,-8 5-38,-53 32 190,65-39-206,-1 1-1,1 0 0,1 0 1,-1 1-1,1 0 1,0 0-1,-5 9 1,7-8 36,4-6 33,13-13 138,48-40 93,-39 33-221,0 0 0,-2-1 0,24-28 0,-35 35-43,0 0-1,0 0 1,-1-1 0,-1-1 0,7-15-1,-7 14 31,0 0 0,10-15 0,-14 25 27,-2 5-81,0 0 1,-1 1-1,1-1 0,0 1 1,0-1-1,-1 1 0,1-1 0,-1 1 1,1-1-1,-1 1 0,1 0 1,-1-1-1,1 2 0,4 6 52,0 1 0,-1-1 0,0 1 0,4 15 0,5 9 92,10 21 118,20 65 0,-35-92-224,-1-8-295,3 22 1,-3-8-1698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15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157 292 2304,'-3'0'372,"-1"1"-1,1-1 1,-1 1 0,1 0 0,-1 0 0,1 1-1,-1-1 1,1 1 0,0-1 0,0 1 0,0 0-1,0 0 1,0 1 0,0-1 0,1 1-1,-1-1 1,1 1 0,-1 0 0,-2 5 0,-5 7 10,0 1 1,-11 27-1,16-32-160,-5 10 17,1 1 0,-12 41 0,19-56-205,0 0 0,1 1-1,0-1 1,1 1 0,-1-1 0,2 0-1,-1 1 1,1-1 0,0 0-1,0 1 1,1-1 0,0 0 0,3 8-1,-3-11 34,0-1 0,0 1-1,0-1 1,1 0-1,-1 0 1,6 6 0,-8-9-47,1 1-1,-1-1 1,1 1 0,-1-1 0,1 1 0,0-1-1,-1 1 1,1-1 0,-1 1 0,1-1 0,0 0-1,-1 1 1,1-1 0,0 0 0,-1 0 0,1 1-1,0-1 1,0 0 0,-1 0 0,1 0 0,0 0-1,0 0 1,-1 0 0,1 0 0,0 0 0,0 0-1,-1 0 1,1-1 0,0 1 0,-1 0 0,1 0-1,0-1 1,-1 1 0,1-1 0,0 1 0,-1 0 0,1-1-1,-1 1 1,2-1 0,0-3 49,-1 1-1,1 0 1,0-1 0,-1 1-1,0-1 1,0 0 0,1-6-1,4-33 188,-2-151-20,-4 142-306,0 50 82,-1 0-34,1 0 0,0 1 1,0-1-1,0 0 0,0 1 1,0-1-1,1 0 0,-1 0 1,0 1-1,1-1 0,-1 0 1,1 1-1,0-1 0,-1 1 1,1-1-1,0 1 0,0-1 1,0 1-1,1-2 0,0 3 31,0 0-1,-1 1 1,1-1-1,0 0 1,-1 1-1,1 0 1,0-1-1,-1 1 1,1 0 0,-1 0-1,1 0 1,-1 0-1,1 0 1,1 2-1,4 3 52,1 0 1,-1-1-1,1 1 0,-1-2 0,2 1 0,-1-1 0,0 0 0,1-1 0,0 0 1,12 3-1,-15-5 5,0-1 1,0 1 0,0-1 0,0 0 0,0-1-1,0 1 1,0-1 0,-1 0 0,1-1-1,0 1 1,0-1 0,-1 0 0,1-1-1,-1 1 1,0-1 0,0 0 0,7-6 0,-2 1 39,0-2 0,-1 1 0,0-1 0,0 0 0,-1-1 0,11-19 0,-4 2 85,20-47-1,-25 47-434,-1 1-1,10-51 1,-18 73 154,-1 4 52,0 1 0,0-1 0,0 1 0,0-1 0,0 1 0,0-1 0,0 1 0,1-1 1,-1 1-1,0-1 0,0 1 0,0-1 0,1 1 0,-1-1 0,0 1 0,1-1 1,-1 1-1,0 0 0,1-1 0,3 16-516,-4 53 411,-1 46 239,-27 182 0,17-235 112,-2 0 0,-2-1 1,-4 0-1,-42 95 1,55-143-77,0-1-1,0 1 1,-1-1-1,-1 0 1,-16 18 0,22-27-86,0 0 1,0 0-1,0 0 0,-1 0 1,1 0-1,-1 0 1,1-1-1,-1 1 0,0-1 1,1 0-1,-1 0 0,-6 2 1,7-3-4,-1 0 0,0 0 0,1 0 0,-1 0 1,0-1-1,1 1 0,-1-1 0,0 0 0,1 0 0,-1 0 1,1 0-1,-1 0 0,1 0 0,0-1 0,0 1 0,-3-3 0,-1-1 6,0-1 0,0 1 0,1-1 0,0 0 0,0-1 0,0 1 0,1-1 0,0 0-1,1 0 1,-1 0 0,-3-15 0,3 10-49,1 0 0,0 0 0,1-1-1,1 1 1,0 0 0,0-1 0,3-17 0,-1 20-25,1 0 0,1 0 0,0 1 0,0 0 1,1-1-1,0 1 0,0 1 0,1-1 0,0 1 0,1-1 1,0 1-1,0 1 0,1-1 0,0 1 0,0 0 1,0 1-1,11-7 0,-9 7-139,0 0 0,0 1 0,0 0 0,1 0 0,0 1 0,0 1 0,0 0 0,0 0 0,0 1 0,1 0 0,-1 0 0,1 1 0,-1 1 0,1 0 0,-1 0 0,16 3 1,-22-2-289,-1 0 1,1 0-1,0 0 1,-1 0-1,1 0 1,0 1-1,-1-1 1,0 1-1,1 0 1,-1 0-1,0 1 1,5 4-1,-5-4-588,0 1 0,-1 0 0,0 0 0,3 6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10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208 351 1984,'-23'11'9355,"21"-11"-8982,1 0-295,1 0 0,0-1 1,-1 1-1,1 0 1,-1-1-1,1 1 1,0 0-1,0-1 0,-1 1 1,1 0-1,0-1 1,0 1-1,-1-1 0,1 1 1,0-1-1,0 1 1,0-1-1,0 1 1,0 0-1,0-1 0,-1 1 1,1-1-1,0 1 1,0-1-1,1 1 0,-1-1 1,0 0-1,-1-10 425,-37-77 1636,-31-61-1030,63 138-1033,-1 0 1,-8-10-1,7 11 88,1-1-1,-6-11 1,0 7-303,12 14 182,2 3 32,37 54-46,11 21-21,-25-31 80,38 66 400,-44-94-399,-16-16-72,0 0 0,-1-1 0,1 1-1,0 0 1,-1 0 0,1 0 0,-1 0-1,2 2 1,-3-3-7,0-1 0,0 0 0,0 0-1,1 1 1,-1-1 0,0 0 0,0 0 0,0 0-1,1 0 1,-1 0 0,0 1 0,0-1 0,1 0-1,-1 0 1,0 0 0,0 0 0,1 0 0,-1 0-1,0 0 1,0 0 0,1 0 0,-1 0 0,0 0-1,0 0 1,1 0 0,-1 0 0,0 0 0,0 0-1,1 0 1,-1 0 0,0 0 0,0 0 0,1 0 0,-1-1-1,0 1 1,0 0 0,1 0 0,-1 0 0,0 0-1,0-1 1,1 1 0,7-7 74,-4 1-72,-1 0-1,-1 0 1,1 0 0,-1 0 0,0 0-1,0-1 1,1-12 0,-2 11-12,1 1 1,0-1-1,0 0 1,5-9-1,-2 7-124,0 0 1,0 1-1,1 0 1,1 0-1,0 1 0,0-1 1,0 1-1,1 1 0,0 0 1,18-13-1,-13 11-1704,9-7-7661,-10 15 5468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3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93 2144,'-2'-10'4227,"17"8"455,-12 2-5074,-2 0 557,1 0-181,3 0 54,-4 0-49,3-1-73,9 2 179,-12-1-106,2 2 79,-2-2-69,-1 0 1,0 0 0,1 0-1,-1 0 1,0 0-1,1 0 1,-1 0 0,0 0-1,0 0 1,1 0 0,-1 0-1,0 0 1,1 0 0,-1 1-1,0-1 1,0 0 0,1 0-1,-1 0 1,0 1-1,0-1 1,0 0 0,1 0-1,-1 0 1,0 1 0,11 12 53,-11-12-66,1 0-1,-1-1 1,1 1-1,-1 0 1,0 0 0,1 0-1,-1 0 1,0-1-1,0 1 1,1 0 0,-1 0-1,0 1 1,1 4-5,2 3 38,0 1 0,-1-1-1,0 1 1,-1 0 0,1 11 0,-2-9 14,2-1 0,-1 1 1,5 14-1,12 50-109,-16-68 105,0 1-1,-1 0 0,1-1 1,-2 1-1,1 9 0,-1-16 126,0-1 7,0 0-157,0 0 0,-1-1 0,1 1 1,0 0-1,0 0 0,0 0 0,0 0 1,0-1-1,0 1 0,0 0 0,0 0 0,0 0 1,1 0-1,-1-1 0,1 2 0,-1 0-6,0-1-1,1 0 0,-1 0 0,0 1 0,0-1 1,0 0-1,0 1 0,0-1 0,0 0 1,0 0-1,0 3 0,-2 19-89,2-22 139,0 3 32,1-1 0,-1 0 0,1 0 0,0 0 0,2 4 0,-2-7-64,0-1 0,0 1 0,0 0 0,0 0 0,0-1-1,0 1 1,0-1 0,0 1 0,0-1 0,0 1 0,0-1 0,0 1-1,-1-1 1,1 0 0,0 0 0,0 1 0,-1-1 0,1 0 0,0 0-1,-1 0 1,1 0 0,-1 0 0,2-2 0,8-28 81,-7 21-20,39-156 315,-8 22-224,-28 125-82,-1-2-65,11-24 0,-15 35-607,-1 8-395,0 6 121,0 27-6798,3-16 5850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3.8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94 2816,'-2'-3'1592,"3"4"-1490,-1-1 1,0 1 0,0-1-1,0 1 1,-1 0 0,1-1-1,0 1 1,0-1 0,0 1-1,0-1 1,0 1 0,-1-1-1,1 1 1,0-1 0,-1 1-1,1-1 1,-1 2 0,-4 6 380,0 1 0,0 0 0,1 0 0,0 0 0,1 0 0,-1 1 1,2-1-1,-3 16 0,5-22-432,-1 1 1,1-1-1,0 1 1,0-1 0,0 1-1,0-1 1,1 1-1,-1-1 1,1 1-1,0-1 1,0 0 0,0 1-1,1-1 1,-1 0-1,1 0 1,0 0-1,0 0 1,0 0 0,0 0-1,0 0 1,0-1-1,1 1 1,-1-1-1,1 0 1,0 0-1,0 0 1,5 3 0,-4-3-13,-1-1 0,1 0 0,0 1 0,-1-1 0,1-1 0,0 1 0,0 0 0,0-1 0,0 0 0,0 0 0,0 0 0,0-1 0,0 1 0,0-1 0,-1 0 0,1 0 0,0 0 0,0 0 1,-1-1-1,1 1 0,-1-1 0,1 0 0,-1 0 0,0-1 0,0 1 0,6-6 0,-4 3 22,1-1 0,-2 1 0,1-1 0,0 0 0,-1-1 0,0 1 0,-1-1 0,1 0 1,-1 0-1,-1 0 0,1 0 0,-1 0 0,1-10 0,-2 10-34,-1 0 0,0 0 0,0 0 0,-1 1 0,0-1 0,0 0 0,-1 0 1,0 1-1,0-1 0,0 1 0,-1 0 0,0-1 0,0 1 0,0 1 0,-1-1 0,0 0 0,0 1 0,-7-7 0,7 8-81,0 0 0,0 1-1,0 0 1,0-1 0,0 1-1,-1 1 1,0-1 0,0 1-1,1-1 1,-1 2 0,-1-1-1,1 0 1,0 1 0,0 0 0,0 0-1,-1 1 1,1-1 0,0 1-1,-1 0 1,1 1 0,0-1-1,-1 1 1,-8 2 0,10-1-128,1-1 0,0 0 0,0 1 0,0-1 0,0 1 0,-3 3 0,5-5 34,1 1-1,-1-1 1,0 1-1,0 0 0,1-1 1,-1 1-1,0 0 1,1 0-1,-1 0 1,1-1-1,-1 1 0,1 0 1,-1 0-1,1 0 1,0 0-1,-1 0 0,1 0 1,0 0-1,0 0 1,0 0-1,0 0 0,0 0 1,0 0-1,0 0 1,0 0-1,0 1 0,4 6-2901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4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10 2720,'-4'-7'597,"3"5"-112,5 4 17,-6 9 891,1-8-1010,-10 95 3995,10 52-2326,2-74-1645,0-21-222,-4 120 115,3-160-1015,0-13 343,0 0 0,1 0 1,-1 0-1,0 1 0,0-1 0,-1 0 1,1 0-1,0 0 0,-1 0 0,1 0 1,-1 0-1,0 0 0,-1 3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4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 2816,'-4'-4'924,"7"5"-173,-1 14 2560,11 22-696,-6-21-1761,-1 1 1,6 29 0,-4 4-135,1 93 0,-11-16-306,-8-44-5697,9-71 1939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5.1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69 5408,'-8'-11'1984,"16"3"-1536,5-3-128,-4 3 1376,4 0-992,0 5 224,4-5-576,1 3 0,-2 2-224,6 3 64,-1-3-96,-3 3-544,-1 3 224,1 5-2016,0 0 1248,-1-2-3552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5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11 4064,'0'-1'108,"0"1"-1,-1-1 1,1 0 0,0 1-1,-1-1 1,1 1 0,-1-1-1,1 1 1,-1-1-1,1 1 1,-1-1 0,1 1-1,-1-1 1,1 1 0,-1 0-1,1-1 1,-1 1 0,0 0-1,1-1 1,-1 1 0,0 0-1,1 0 1,-1 0 0,0 0-1,1-1 1,-2 1 0,0 1 285,-1-1 0,1 0 0,0 1 0,0-1 0,0 1 0,0 0 0,0 0 0,-4 2 0,0 0 20,1 0 1,0 1-1,0 0 1,0 0-1,0 0 1,-4 6-1,5-4-227,0 0-1,0 1 1,0-1 0,1 1-1,0 0 1,0 0 0,0 1-1,-2 13 1,5-18-166,-1 0 1,1 0-1,0 0 1,0 0-1,0-1 1,0 1-1,1 0 1,-1 0-1,1 0 1,0 0-1,2 5 1,-2-7 9,0 1 0,0 0 0,1 0 0,-1-1-1,0 1 1,1-1 0,-1 1 0,1-1 0,0 1 0,-1-1 0,1 0 0,0 0 0,0 0 0,0 0 0,0 0 0,0 0 0,0-1 0,2 1 0,0 0-20,-1-1 0,0 0 1,0 0-1,1 0 1,-1 0-1,0 0 1,0-1-1,1 0 1,-1 1-1,0-1 1,0 0-1,0-1 1,0 1-1,0 0 1,0-1-1,0 0 1,0 0-1,-1 1 1,1-2-1,2-2 1,4-3-159,-1 0 1,0-1-1,0 0 1,8-14-1,-9 12 64,0-1 0,-1 0-1,0 0 1,6-21 0,-18 105 1433,5-52-1474,1 0 0,4 35-1,-3-46-335,-1-6 164,1-1 1,-1 0 0,0 0-1,1 0 1,-1 0 0,1 0-1,0 0 1,0 0-1,0 0 1,2 3 0,-3-4-13,1 0 0,0-1 0,0 1 0,-1 0 0,1-1 1,0 1-1,0-1 0,0 1 0,0-1 0,0 1 0,0-1 1,0 1-1,0-1 0,0 0 0,0 0 0,0 0 0,0 1 1,0-1-1,0 0 0,0 0 0,0 0 0,0-1 1,0 1-1,2 0 0,6-3-2251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17:36.1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164 24 3968,'0'0'62,"0"-1"0,0 1 0,0-1-1,-1 1 1,1-1 0,0 1 0,0-1 0,-1 1 0,1-1 0,0 1 0,-1 0 0,1-1-1,0 1 1,-1-1 0,1 1 0,0 0 0,-1-1 0,1 1 0,-1 0 0,1 0 0,-1-1 0,1 1-1,-1 0 1,1 0 0,-1 0 0,1-1 0,-1 1 0,1 0 0,-1 0 0,1 0 0,-1 0-1,0 0 1,-1 1 201,1 0 0,-1 1-1,1-1 1,0 0 0,-1 0-1,1 1 1,0-1 0,-2 3 0,0 0 50,-4 5 290,0 1 1,1-1-1,0 1 1,0 0-1,1 1 1,1 0-1,0-1 1,-4 15-1,8-22-579,-1 1-1,0-1 1,1 0 0,0 0-1,0 0 1,0 1-1,0-1 1,0 0 0,0 0-1,1 0 1,0 1-1,-1-1 1,1 0 0,1 0-1,-1 0 1,0 0 0,1 0-1,-1-1 1,1 1-1,0 0 1,0-1 0,0 1-1,0-1 1,0 0 0,1 1-1,-1-1 1,1 0-1,0-1 1,-1 1 0,1 0-1,0-1 1,0 1 0,3 0-1,-4-1-6,1 0 0,0-1 0,-1 1 0,1-1-1,0 1 1,-1-1 0,1 0 0,0 0 0,-1 0-1,1 0 1,0-1 0,0 1 0,-1-1 0,1 1 0,-1-1-1,3-1 1,-1 0 44,-1 1 0,1 0 0,0 1-1,-1-1 1,6 0 0,-9 1-60,0 1 1,1-1-1,-1 0 1,0 0-1,0 1 1,1-1-1,-1 0 1,0 0 0,0 1-1,1-1 1,-1 0-1,0 1 1,0-1-1,0 0 1,0 1-1,0-1 1,1 0-1,-1 1 1,0-1-1,0 0 1,0 1-1,0-1 1,0 0-1,0 1 1,0 0-1,0 0 3,0 8 14,0 1 0,0-1 0,-1 1 1,0-1-1,-3 12 0,-2 13 54,1-5 131,-2 0-1,-1 0 1,-22 53 0,19-53-28,2-5-11,-1-1-1,-1 0 0,-1 0 0,-23 31 0,32-51-117,0 1-1,0-1 0,0 0 0,-1 0 0,1 0 1,-6 3-1,8-6-40,1 1 0,-1-1 0,1 0 0,-1 1 1,1-1-1,-1 1 0,0-1 0,1 0 0,-1 0 1,0 1-1,1-1 0,-1 0 0,0 0 0,1 0 1,-1 0-1,0 0 0,1 0 0,-1 0 0,0 0 1,1 0-1,-1 0 0,0 0 0,1 0 0,-1 0 0,0-1 1,1 1-1,-1 0 0,0 0 0,1-1 0,-1 1 1,1-1-1,-1 1 0,1 0 0,-1-1 0,1 1 1,-1-1-1,1 1 0,-1-1 0,1 1 0,-1-1 1,1 0-1,0 1 0,-1-1 0,1 1 0,0-1 1,0 0-1,-1 1 0,1-2 0,0-2-51,-1 0 0,1-1-1,0 1 1,0 0 0,0 0-1,1-1 1,-1 1 0,1 0 0,0 0-1,0 0 1,1 0 0,-1 0-1,1 0 1,0 0 0,0 0 0,4-4-1,4-8-105,2 2 0,17-20 0,70-58-125,-38 32 244,51-56 261,-102 102-128,1 0 0,-1 0 1,-1-1-1,-1 0 0,0-1 1,-1 0-1,6-20 0,-11 28-81,0 0 0,-1 0 0,0 0 0,0-1 0,-1 1 0,0-13-1,-1 17-17,1-1 0,-1 0 0,0 0 0,0 1 0,-1-1 0,1 1 0,-1-1 0,0 1 0,0-1 0,-1 1 0,1 0 0,-5-4-1,6 6 3,0 1 0,0 0 0,0 0-1,0 0 1,-1 0 0,1 0-1,-1 0 1,1 0 0,-1 0 0,1 0-1,-1 1 1,1-1 0,-1 1-1,1-1 1,-1 1 0,0-1-1,1 1 1,-4 0 0,3 0 26,-1 0 1,1 1-1,-1-1 1,0 1-1,1 0 1,-1 0 0,1 0-1,0 0 1,-1 0-1,-3 3 1,0 0 104,1 1 0,-1-1 0,1 1 0,0 0 1,1 0-1,-1 1 0,1-1 0,-4 8 0,3-2-39,0-1 0,1 1 0,0 0-1,0 0 1,2 0 0,-1 0 0,1 1-1,1-1 1,0 20 0,1-25-85,0 1 0,1 0 0,0-1-1,1 1 1,-1-1 0,1 1 0,1-1 0,2 6 0,-3-7-22,0-1 0,1-1 0,0 1 0,-1 0 0,1-1 0,0 1 0,1-1 0,-1 0 0,1 0 0,-1 0 0,1-1-1,6 4 1,-2-2-657,0-1-1,0 0 1,1 0-1,-1-1 1,0-1-1,1 1 1,-1-1-1,1 0 0,-1-1 1,14-1-1,15-6-6204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57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1 1312,'-3'0'214,"1"1"-1,0-1 1,0 1 0,-1 0-1,1 0 1,0 0 0,0 0-1,0 0 1,0 0 0,0 1-1,-3 2 1,-9 6 166,-4-2-173,0 2-1,1 1 1,0 0 0,1 1-1,1 0 1,0 2-1,0 0 1,2 0 0,-1 1-1,2 1 1,-21 34 0,30-45-189,0 1-1,1-1 1,0 1 0,0 0 0,0 0 0,1 0-1,-1 0 1,2 0 0,-1 1 0,1-1 0,-1 0-1,2 0 1,-1 0 0,1 1 0,1 6 0,0-8 37,0 1 0,0-1 1,0 0-1,1 0 1,0 0-1,-1-1 0,2 1 1,-1-1-1,0 1 1,1-1-1,0 0 0,0 0 1,0-1-1,1 1 1,-1-1-1,10 5 0,-2-1 34,-8-4-340,0-1 0,0 1 0,0-1 0,1 0 0,-1-1 0,0 1 0,7 1-1,3-5-2846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58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1664,'0'0'8,"1"0"1,-1 0-1,0 0 1,0 0-1,0 0 0,0 0 1,0 0-1,0 0 1,0 0-1,0 0 0,0 0 1,0 0-1,0 0 1,0 0-1,0 0 0,0 0 1,0 0-1,0 0 1,0 0-1,0 0 0,0 0 1,0 0-1,0 0 0,0 0 1,0 0-1,0 0 1,0 0-1,0 0 0,1 0 1,-1 0-1,0 0 1,0 0-1,0 0 0,0 0 1,0 0-1,0 0 1,0 0-1,0 0 0,0 0 1,0 0-1,0 0 1,0 0-1,0 0 0,0 0 1,0 0-1,0 0 1,0 0-1,0 0 0,0 0 1,0 0-1,0 0 1,0 0-1,0 0 0,0 0 1,0 0-1,0 0 1,0 0-1,0 0 0,0 0 1,0-1-1,0 1 1,4 6 581,2 9 443,-4 3-491,-1 0 0,-2 31 0,0-11-280,3 23 152,-1-22 69,-5 52 1,2-76-358,1-10-2,1-1 0,-1 1 0,1-1 1,0 9-1,0-13-187,0 0 0,0 1 0,0-1 0,0 0 0,0 0 1,0 1-1,0-1 0,0 0 0,0 0 0,0 0 0,0 1 1,0-1-1,0 0 0,0 0 0,0 1 0,0-1 0,0 0 0,0 0 1,0 1-1,1-1 0,-1 0 0,0 0 0,0 0 0,0 0 0,0 1 1,1-1-1,-1 0 0,0 0 0,0 0 0,0 0 0,0 1 0,1-1 1,-1 0-1,7-7-2045,1-8 33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22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1275 3328,'1'5'1452,"3"-7"8,11-2 1905,4-11-821,-22-6 267,2 12-2478,0 7-310,1 1 0,0 0 0,0 0 1,-1 0-1,1-1 0,0 1 0,0 0 0,0 0 0,0-1 1,1 1-1,-1 0 0,0 0 0,0 0 0,1-1 0,0 0 1,15-38 181,25-58 169,77-138 1,-118 236-375,15-26-78,1 1 0,35-41 0,-28 41 23,-11 10-56,0 2 0,1 0 0,0 0 0,1 1 0,23-15 1,-36 27 98,0-1 1,0 0 0,0 1 0,0 0 0,0-1 0,1 1 0,-1-1 0,0 1 0,0 0 0,0 0 0,0 0-1,1 0 1,-1 0 0,0 0 0,0 0 0,0 0 0,1 0 0,-1 1 0,0-1 0,0 0 0,0 1 0,0-1-1,0 1 1,0-1 0,0 1 0,0-1 0,0 1 0,0 0 0,0 0 0,0-1 0,0 1 0,0 0 0,-1 0-1,1 0 1,0 0 0,-1 0 0,1 0 0,-1 0 0,2 2 0,1 5 23,1 0-1,-2 0 1,1 0 0,2 12-1,-5-19 1,4 29 5,-1 0 1,-1-1-1,-1 1 0,-5 33 0,2 15 143,2-72-145,0 25 154,-5 41 0,3-63-122,1 1 0,-1-1-1,-1 0 1,0 0-1,0 0 1,-1-1 0,0 1-1,-9 14 1,11-20 5,-1 0 1,1 0-1,-1-1 1,1 1-1,-1-1 1,0 1-1,0-1 0,0 0 1,0 0-1,0 0 1,-1-1-1,1 1 1,-5 1-1,2-2 20,1 1-1,-1-1 0,1-1 1,-1 1-1,0-1 0,1 0 1,-1 0-1,-6-2 1,1 0 6,0-1 0,0 0 0,0 0 0,0-1 0,1-1 0,-1 0 1,1 0-1,-12-9 0,7 3-166,0-1 1,1 0-1,0 0 1,1-2-1,1 1 1,0-2 0,1 0-1,0 0 1,-8-17-1,15 20-157,4 12 236,0 0 0,0 0 1,0 0-1,0 0 0,0 0 0,0-1 0,0 1 0,0 0 0,0 0 0,0 0 0,0 0 0,0 0 0,0 0 0,0 0 0,0-1 0,0 1 0,0 0 1,0 0-1,1 0 0,-1 0 0,0 0 0,0 0 0,0 0 0,0 0 0,0-1 0,0 1 0,0 0 0,0 0 0,0 0 0,1 0 0,-1 0 1,0 0-1,0 0 0,0 0 0,0 0 0,0 0 0,0 0 0,1 0 0,-1 0 0,1 0-11,0 1 0,0-1 0,0 0 0,0 1 0,0 0 0,0-1 0,0 1 0,0 0 1,0-1-1,0 1 0,-1 0 0,1 0 0,0 0 0,1 1 0,10 13 6,0 0-1,1-1 1,1 0 0,0-2 0,1 1 0,1-2 0,-1 0-1,23 11 1,-26-16 125,1 0 1,-1-1-1,1-1 0,1 0 0,-1-1 0,0 0 0,1-1 0,-1-1 1,1 0-1,0 0 0,0-2 0,19-2 0,-26 2-32,1 0-40,-1 0 0,1 0 1,-1 0-1,1-1 0,-1 0 0,0-1 0,0 0 1,0 0-1,0 0 0,-1-1 0,9-6 0,-1-2 135,-8 8-168,-1 0-1,0-1 1,1 0 0,-2-1-1,1 1 1,-1-1-1,5-6 1,42-98-16,-37 75 131,2 0-1,25-38 1,-4 21-12,-17 24-33,24-42 0,-16 12 56,29-83 1,6-66-88,-51 160-147,7-54 1,-16 64-151,-3 34 215,0 1 0,0-1 0,0 1-1,0-1 1,-1 1 0,1-1 0,-1 1-1,0-1 1,1 1 0,-1 0 0,-2-4-1,2 5 30,1 1 0,-1-1-1,1 1 1,-1 0-1,1-1 1,-1 1 0,1 0-1,-1 0 1,1-1-1,-1 1 1,0 0 0,1 0-1,-1 0 1,1 0-1,-1 0 1,0 0 0,1 0-1,-1 0 1,1 0 0,-1 0-1,0 0 1,1 0-1,-1 0 1,1 1 0,-1-1-1,1 0 1,-1 0-1,0 1 1,1-1 0,-1 0-1,1 1 1,-1-1-1,1 0 1,0 1 0,-1-1-1,1 1 1,-1-1-1,1 1 1,-1 0 0,-2 2-4,0 0 0,0 0 0,1 1 1,-5 5-1,2 4 23,0 0 1,1 0 0,0 0 0,1 1-1,0-1 1,-1 19 0,3-26-9,-7 74 104,2 104-1,17 84 215,0 21 41,-11-270-248,0 27 89,-1-42-158,1-1 0,-1 1 0,0-1 0,0 1 0,0-1-1,0 0 1,0 1 0,-1-1 0,1 0 0,-4 4 0,5-6-46,-1 0 0,0 0 0,0-1 1,1 1-1,-1 0 0,0 0 0,0 0 1,0-1-1,0 1 0,0 0 0,0-1 1,0 1-1,0-1 0,0 1 0,0-1 1,-1 0-1,1 1 0,0-1 0,0 0 1,0 0-1,-1 0 0,0 0 0,0 0-21,0-1-1,0 1 0,0-1 0,0 1 0,0-1 0,0 0 0,0 0 0,0 0 0,0 0 0,0-1 0,-2-1 0,-3-3-64,0-2-1,0 1 0,1 0 1,-8-12-1,-20-31-59,3 0-1,-39-86 0,69 133 138,-12-33-148,12 35 118,1 0-1,-1-1 1,1 1-1,0-1 1,-1 1-1,1-1 0,0 0 1,0 1-1,0-1 1,0 1-1,0-1 1,0 1-1,1-1 1,-1 1-1,0-1 0,1 1 1,-1-1-1,2-1 1,-1 2-2,0 0 0,0 0 1,1 0-1,-1 0 0,0 1 0,1-1 1,-1 0-1,0 1 0,1-1 0,-1 1 1,1-1-1,-1 1 0,1 0 0,1 0 1,24-1-170,-18 1 152,98 5 60,128 23 0,-211-25 13,116 27 252,-124-27-247,-9-2 73,0 0 0,-1 1 1,1 0-1,9 3 0,-15-4-55,0-1 0,0 1 0,0-1 0,0 1 0,-1-1-1,1 1 1,0 0 0,0-1 0,0 1 0,0 0 0,-1 0 0,1 0-1,0 0 1,-1 0 0,1 0 0,0 0 0,-1 0 0,1 0-1,-1 0 1,0 0 0,1 0 0,-1 0 0,0 0 0,0 0 0,0 0-1,0 0 1,0 0 0,0 0 0,0 1 0,0-1 0,0 0 0,-1 2-1,-1 5 80,-2 1 0,1-1-1,-9 14 1,-1 3 77,-1 4 50,-41 101 485,54-127-690,0 0 1,0-1-1,1 1 1,-1 0-1,1-1 0,-1 1 1,1 0-1,0 0 1,0 0-1,0-1 0,1 1 1,-1 0-1,1 0 1,1 4-1,-2-7-14,1 0-1,0 0 1,-1 1-1,1-2 1,0 1-1,0 0 1,-1 0-1,1 0 1,0 0-1,-1 0 1,1 0-1,0-1 1,0 1-1,-1 0 1,1-1-1,-1 1 1,1 0-1,1-2 1,-2 2 14,5-3 5,0 0 0,0 0-1,-1-1 1,1 0 0,-1 0 0,0 0-1,0 0 1,0 0 0,5-10-1,2-4 4,11-29-1,-17 34-154,1 0 0,1 1 1,0 0-1,13-18 0,-20 30 82,0-1 0,1 0 0,-1 1 0,1-1 0,-1 1 0,0 0 1,1-1-1,-1 1 0,1-1 0,-1 1 0,1 0 0,0-1 0,-1 1 0,1 0 1,-1 0-1,1-1 0,0 1 0,-1 0 0,1 0 0,-1 0 0,1 0 0,0 0 1,-1 0-1,1 0 0,0 0 0,0 0 0,0 1 4,0-1-1,0 1 1,0 0-1,0-1 1,0 1-1,0 0 1,0 0-1,-1-1 1,1 1-1,0 0 1,-1 0-1,1 0 1,0 0-1,0 1 1,2 7-7,1-1 1,-2 1-1,3 10 0,-3-12 27,2 9 10,21 65-58,-21-71 87,0 0 0,1-1-1,0 1 1,0-1 0,14 16-1,-17-23-5,-1 0 0,1 0 0,0 0 0,1 0 0,-1-1-1,0 1 1,0-1 0,1 0 0,-1 1 0,1-1-1,-1 0 1,1 0 0,-1-1 0,1 1 0,0-1 0,-1 1-1,1-1 1,0 0 0,0 0 0,-1 0 0,1 0 0,0 0-1,-1-1 1,1 1 0,0-1 0,-1 0 0,5-2 0,1 0 11,-2 0 0,1-1 0,0 0 1,-1 0-1,0 0 0,0-1 0,0 0 1,0-1-1,4-5 0,9-12-68,-2-1-1,-1 0 0,15-29 0,34-89-501,-40 76 316,-4-1-1,21-106 1,6-146-181,-39 225 252,-8 78-79,-1 0 1,-1 0-1,-4-26 1,5 41 205,0 0 0,0 0 0,0 1-1,-1-1 1,1 0 0,0 1 0,0-1 0,0 0 0,-1 1 0,1-1 0,0 0 0,-1 1 0,1-1 0,0 1 0,-1-1 0,1 0 0,-1 1 0,1-1-1,-1 1 1,1 0 0,-1-1 0,1 1 0,-1-1 0,0 0 0,0 2 17,0-1 0,0 0-1,1 0 1,-1 1 0,0-1 0,1 0-1,-1 1 1,0-1 0,1 0 0,-1 1 0,1-1-1,-1 1 1,1-1 0,-1 1 0,1-1-1,-1 1 1,1 0 0,-1-1 0,1 1-1,0 0 1,-1-1 0,1 2 0,-5 8 58,1 0 1,0 1-1,1-1 1,0 1-1,1-1 0,-1 12 1,1-13-26,-9 77 267,3 0 0,4 92 0,22 178 174,-11-256-178,-6 102 1,-1-197-192,0-1 0,-1 1 0,0-1 0,-2 7 0,3-10-105,0-1 0,0 1 0,0-1 0,0 1 0,0-1 0,-1 1 0,1-1 0,0 1 0,0-1 0,-1 1 0,1-1 0,0 1-1,-1-1 1,1 1 0,-1-1 0,1 0 0,0 1 0,-1-1 0,1 0 0,-1 1 0,1-1 0,-1 0 0,1 0 0,-1 1 0,1-1 0,-1 0 0,1 0 0,-1 0 0,0 0 0,1 0 0,-1 1 0,1-1 0,-1 0 0,1-1 0,-1 1 0,0 0 0,1 0 0,-1 0 0,1 0 0,-1 0 0,1 0 0,-1-1-1,1 1 1,-1 0 0,1 0 0,-1-1 0,0 0 0,-3-2-36,0 0 0,1 0-1,-1 0 1,1-1 0,0 1-1,0-1 1,0 0 0,-3-4 0,-17-38-182,14 27 170,-1-1-47,-85-173-385,93 189 441,0-1-32,0 0 1,0 0-1,0 0 0,-1-6 0,3 10 51,0 1 0,-1-1-1,1 0 1,0 1 0,0-1-1,0 0 1,0 1 0,0-1 0,0 0-1,0 1 1,0-1 0,1 0-1,-1 1 1,0-1 0,0 1 0,0-1-1,1 0 1,-1 1 0,0-1-1,1 1 1,-1-1 0,1 1 0,-1-1-1,0 1 1,1-1 0,-1 1-1,1-1 1,-1 1 0,1 0 0,0-1-1,-1 1 1,1 0 0,-1-1-1,1 1 1,-1 0 0,1 0 0,0-1-1,-1 1 1,1 0 0,1 0-1,3 0-41,1-1 1,0 2-1,0-1 0,-1 0 0,1 1 0,10 3 0,36 14 1,-20-7 127,-13-5 11,0-2 0,0 0 0,0-1 0,0 0-1,1-2 1,35-2 0,-42 0 8,0-1 0,-1 0 0,1 0 0,-1-2 0,0 0-1,0 0 1,0-1 0,-1 0 0,1-1 0,-1-1 0,14-10-1,-21 14-33,0-1-1,0 1 0,0-1 1,-1 0-1,0-1 1,0 1-1,0-1 0,0 1 1,2-7-1,-4 10-69,0-1 1,-1 1-1,1 0 0,-1-1 0,1 1 1,-1-1-1,0 1 0,0-1 0,0 1 1,0-1-1,0 1 0,0-1 0,0 0 1,0 1-1,0-1 0,-1 1 0,1 0 1,0-1-1,-1 1 0,0-1 0,1 1 1,-1-1-1,0 1 0,0 0 0,1 0 1,-1-1-1,0 1 0,0 0 0,0 0 1,-1 0-1,1 0 0,0 0 0,0 0 1,-1 0-1,1 1 0,-2-2 0,1 1-3,1 1-1,-1-1 0,0 0 1,0 1-1,1-1 0,-1 1 0,0-1 1,0 1-1,0 0 0,0 0 1,1 0-1,-1 0 0,0 0 1,0 0-1,0 1 0,0-1 1,-2 1-1,1 1 41,0-1 0,1 0 0,-1 1 0,1 0-1,0-1 1,-1 1 0,1 0 0,0 0 0,0 0 0,-2 4 0,-1 1 135,0 1 1,0 0-1,1 0 0,0 1 0,1-1 0,-3 11 1,2-5-1,1 0-1,0 0 1,1 0 0,0 1 0,1-1 0,1 1 0,2 16 0,-1-23-107,0 0 0,1 0 1,0 0-1,0 0 0,1-1 0,0 1 0,0-1 1,1 0-1,0 0 0,0 0 0,0 0 1,1-1-1,0 0 0,9 8 0,-7-7-105,1-1 0,-1 0 0,1-1 0,1 0 0,-1 0 0,1-1 0,0 0 0,0 0 0,0-1 0,0-1 0,1 1 0,-1-1-1,1-1 1,0 0 0,-1 0 0,1-1 0,0 0 0,15-3 0,-14 2-573,0-2 0,-1 1 0,1-2-1,-1 1 1,0-1 0,0-1 0,0 0 0,0 0 0,-1-1-1,0 0 1,0-1 0,0 0 0,-1 0 0,0-1 0,-1 0-1,8-10 1,13-29-2452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59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1 2144,'-1'0'164,"-1"1"1,0 0-1,1-1 0,-1 1 1,0 0-1,1 0 0,-1 0 1,1 0-1,-1 0 0,1 0 1,0 0-1,0 0 1,-1 1-1,1-1 0,-1 3 1,-17 25 501,11-11-354,1 1 0,-10 37 1,15-45-259,0 0 0,1-1 0,0 1 1,1 0-1,0 0 0,0 0 0,3 11 0,-2-19-17,0 1-1,0-1 1,0 0-1,1 0 1,-1 0-1,1 0 1,0 0-1,0 0 1,3 3-1,-5-5-11,1 0-1,-1-1 0,1 1 1,-1 0-1,1-1 1,0 1-1,-1-1 1,1 1-1,0-1 0,-1 1 1,1-1-1,0 1 1,0-1-1,0 0 1,-1 1-1,1-1 0,0 0 1,0 0-1,0 1 1,0-1-1,0 0 1,-1 0-1,1 0 0,0 0 1,0 0-1,0 0 1,0-1-1,0 1 1,0 0-1,-1 0 0,1-1 1,0 1-1,0 0 1,0-1-1,-1 1 0,1-1 1,0 1-1,1-2 1,1-1 27,1-1-1,-1 0 1,0 0 0,0-1 0,-1 1 0,1-1-1,-1 1 1,0-1 0,0 0 0,0 0 0,-1 0 0,0 0-1,2-9 1,-1-6-92,-2 0 0,-1-26 0,0 10-523,1 57 689,1-1-1,1 1 0,1-1 1,1 0-1,0 0 0,2 0 1,13 33-1,-13-35 372,-5-13-719,1-1 0,-1 0 0,1 0 0,4 7 0,1-3-658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0:59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5 266 2080,'0'8'404,"0"-4"-185,0 0 0,0 0-1,0-1 1,0 1 0,1 0 0,2 6 704,-6-22 693,-2-82-576,6 74-821,1 1 1,0 0-1,2 0 0,1 0 1,0 1-1,11-27 1,-15 43-186,1-1 1,-1 0 0,0 1 0,1-1 0,-1 1-1,1 0 1,0-1 0,0 1 0,0 0-1,0 0 1,0 0 0,0 0 0,1 0 0,-1 1-1,1-1 1,-1 1 0,6-2 0,-7 2-32,1 1 0,-1-1 0,1 1 0,0 0 0,-1 0 0,1 0 0,0 0 0,-1 0 1,1 0-1,0 0 0,-1 0 0,1 1 0,-1-1 0,1 1 0,0-1 0,-1 1 0,1 0 1,-1-1-1,1 1 0,-1 0 0,0 0 0,1 0 0,-1 0 0,0 0 0,0 0 0,1 1 0,-1-1 1,0 0-1,0 1 0,-1-1 0,2 2 0,0 0 83,-1-1 1,1 1-1,-1-1 1,1 1-1,-1 0 0,0 0 1,-1-1-1,1 1 0,0 4 1,0 10-2252,-1-2 709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00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1 2560,'-2'0'85,"0"1"0,0-1 0,0 1 0,0-1 1,0 1-1,0 0 0,1 0 0,-1 0 0,0 0 0,1 0 0,-1 0 0,0 0 0,1 1 1,-1-1-1,1 0 0,0 1 0,0-1 0,-1 1 0,1 0 0,0-1 0,0 1 0,0 0 1,0 2-1,-5 8 212,2 0 0,-5 19 1,5-17-12,1-3-171,0 0 0,-1 14 0,3-21-99,1-1 1,-1 0 0,1 1-1,0-1 1,1 0-1,-1 1 1,0-1 0,1 0-1,0 0 1,0 1 0,2 4-1,-3-8-3,0 0 0,0 1-1,1-1 1,-1 0 0,0 0 0,1 0-1,-1 1 1,0-1 0,0 0 0,1 0-1,-1 0 1,0 0 0,1 0 0,-1 0-1,0 0 1,1 0 0,-1 1 0,0-1-1,1 0 1,-1 0 0,0 0 0,1-1-1,-1 1 1,0 0 0,1 0 0,-1 0-1,0 0 1,1 0 0,-1 0 0,0 0 0,1-1-1,-1 1 1,0 0 0,1 0 0,-1 0-1,0-1 1,0 1 0,1 0 0,-1-1-1,10-9 267,-6 3-219,-1 0 0,0 0 0,0-1 0,3-13 0,-2 8-262,-4 13 184,0 0 1,0 0-1,0 0 0,0 0 0,0 0 1,0 0-1,0 0 0,0 0 1,0 0-1,0 0 0,0 0 0,0 0 1,0 0-1,0 0 0,0 0 0,0 0 1,0 0-1,1 0 0,-1 0 1,0 0-1,0 0 0,0 0 0,0 0 1,0 0-1,0 0 0,0 0 0,0 0 1,0 0-1,0 0 0,0 0 1,0 0-1,0 0 0,0 0 0,0 0 1,0 0-19,0 0 18,3 36 208,-4 38 0,0-20-20,-3 107 870,-2-110-472,5-45-427,0 0-1,0-1 1,-1 1-1,0 0 1,0-1-1,-5 10 1,6-14-91,1 0 0,-1 0-1,1-1 1,-1 1 0,0 0 0,1 0 0,-1-1 0,0 1 0,1-1 0,-1 1 0,0-1 0,0 1-1,0-1 1,0 1 0,1-1 0,-1 0 0,0 1 0,0-1 0,0 0 0,0 0 0,0 0 0,0 0 0,-1 0-1,0 0-6,0 0-1,0-1 0,0 1 0,1-1 0,-1 1 0,0-1 1,1 0-1,-1 0 0,0 0 0,1 0 0,-3-2 0,1 1-36,0-1 0,0 1-1,1-1 1,-1 0-1,1 0 1,0 0-1,0 0 1,0-1 0,0 1-1,0 0 1,-2-7-1,3 6-50,0 0-1,0-1 0,1 1 0,-1 0 1,1 0-1,0-1 0,0 1 0,0 0 1,1-1-1,0 1 0,-1 0 0,1 0 1,1 0-1,-1 0 0,1 0 0,-1 0 1,1 0-1,4-5 0,-3 4 73,0 0 1,1 1-1,-1-1 0,1 1 0,0 0 1,0 1-1,1-1 0,6-4 0,-9 7-35,0 0-1,0-1 0,1 1 0,-1 0 0,1 1 1,-1-1-1,1 0 0,0 1 0,-1-1 0,1 1 1,-1 0-1,1 0 0,0 0 0,-1 0 0,1 0 1,0 1-1,-1-1 0,1 1 0,3 1 0,19 5 527,-24-6-689,8 2-3205,0-3-629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00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1 142 3968,'2'0'1285,"8"0"-804,0-1-1,0 0 1,0 0-1,0-2 1,18-5 0,-22 6-372,0-1 1,0 1-1,0-1 1,0-1-1,0 1 1,0-1-1,-1 0 1,0-1-1,10-9 1,-14 12-85,0 1 0,0-1 0,0 1 0,0-1 0,0 0 0,0 0 0,-1 0 0,1 1 0,-1-1 0,1 0 1,-1 0-1,0 0 0,1 0 0,-1 0 0,0 0 0,0 0 0,-1 0 0,1 0 0,0 0 0,-1 1 0,1-1 0,-1 0 0,1 0 1,-1 0-1,0 0 0,0 1 0,0-1 0,0 0 0,0 1 0,0-1 0,-3-2 0,2 2-37,0 0 0,0 0 0,0 0 0,0 0 0,0 1 0,0-1 0,-1 1 0,1-1 0,-1 1 0,1 0 0,-1 0 0,1 0 0,-1 0 0,0 0 0,0 1 0,1-1 0,-1 1 0,0 0 0,0-1 0,0 1 0,-5 1 0,5 0-44,0 0-1,-1 1 1,1-1-1,0 1 1,0-1-1,0 1 1,0 0 0,0 0-1,1 1 1,-1-1-1,1 0 1,-1 1-1,1 0 1,0-1-1,0 1 1,0 0-1,0 0 1,1 0-1,-2 4 1,-3 7 32,1 0 1,0 1 0,-2 15-1,5-21 138,0-2-47,1-1-1,0 1 1,1 0 0,-1-1-1,1 1 1,1 0 0,-1-1-1,1 1 1,0-1 0,1 1-1,0-1 1,0 1 0,0-1-1,1 0 1,-1 0 0,1 0-1,1 0 1,-1 0 0,1-1-1,0 0 1,1 0 0,-1 0-1,1 0 1,0 0 0,0-1-1,0 0 1,1 0 0,0-1-1,-1 1 1,1-1 0,11 4-1,-8-4-142,0 0 0,1 0 0,-1 0-1,1-1 1,-1-1 0,1 0-1,-1 0 1,1 0 0,19-3 0,-4-3-2980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01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2912,'2'-1'74,"-1"1"0,1-1 0,0 1 0,-1 0-1,1 0 1,0 0 0,-1 0 0,1 0 0,0 0 0,-1 1 0,1-1 0,0 0 0,-1 1 0,1-1-1,-1 1 1,1 0 0,-1-1 0,1 1 0,-1 0 0,1 0 0,-1 0 0,0 0 0,2 2 0,6 4 442,-1 1 0,10 11 0,-16-16-308,6 5 132,-2 1 0,1 0 0,-1 0-1,-1 1 1,1-1 0,-2 1-1,1 1 1,4 16 0,-5-7 21,0 1 0,-1-1 0,1 34 0,-3 11 220,-8 79 0,3-108-297,-2 0 0,-2 0 0,-20 60 0,23-85-1229,0 0 0,0 0-1,-11 16 1,-5 3-4036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23.4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215 7 1312,'-2'-6'5661,"-2"7"-4010,3 0-1623,0 0-1,0 0 1,1 0-1,-1 0 1,0 0 0,1 1-1,-1-1 1,1 0 0,-1 0-1,1 2 1,-9 25 528,7-24-477,0 0 0,1 0 0,-1 0 0,1 0 1,0 1-1,1-1 0,-2 9 0,5 363 2284,1-272-1179,-4-100-1174,-1 0 0,1-1 0,-1 1 0,0-1 1,-1 0-1,1 1 0,0-1 0,-1 0 0,0 0 1,0 0-1,0 0 0,0 0 0,0 0 0,-1 0 1,-4 4-1,-2 0 62,0 1 1,0-1-1,-16 9 1,7-7-86,11-5-38,-1 0 1,1 1 0,-1-1-1,1 1 1,0 1 0,1-1-1,-9 10 1,11-9-7,0-3 1,1 1 1,0 0 0,1-1-1,-1 1 1,-3 7 0,10-11 87,7-1 128,0 0 0,0-1 0,16-4 0,25-4-86,-43 9-59,220-13 440,-220 13-1150,0 1 1,-1-2 0,1 1 0,-1-1 0,13-4-1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23.9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63 2720,'-1'0'200,"1"-1"0,-1 1 0,0 0-1,0-1 1,1 1 0,-1 0 0,0 0 0,0 0 0,0 0 0,1 0 0,-1 0-1,0 0 1,0 0 0,1 0 0,-1 0 0,0 0 0,0 0 0,0 0 0,1 1-1,-1-1 1,0 0 0,-1 1 0,3-1-156,-1 0 0,0 0-1,0 0 1,0 0 0,1 0 0,-1 0-1,0 0 1,0 0 0,0 0 0,1 0 0,-1 0-1,0 0 1,0 1 0,0-1 0,0 0 0,1 0-1,-1 0 1,0 0 0,0 0 0,0 0-1,0 0 1,0 1 0,1-1 0,-1 0 0,0 0-1,0 0 1,0 0 0,0 0 0,0 1-1,0-1 1,0 0 0,0 0 0,0 0 0,0 1-1,0-1 1,1 0 0,-1 0 0,0 0-1,0 0 1,0 1 0,0-1 0,0 0 0,-1 0-1,1 0 1,0 1 0,0-1 0,0 0 0,0 0-1,0 0 1,0 0 0,0 1 0,0-1-1,0 0 1,0 0 0,0 0 0,-1 0 0,1 1-1,0-1 1,0 0 0,0 0 0,0 0-1,0 0 1,-1 0 0,1 0 0,0 0 0,0 1-1,13 0 186,-1 0-1,1 0 0,0-1 1,17-2-1,53-11 219,-49 7-238,14-1 3,94-19 776,-122 16-1180,0 1-1634,-19 9 1415,0-1 0,0 1 0,0 0 0,0-1 1,0 1-1,1 0 0,-1 0 0,0 0 0,0 0 0,0 0 0,0 0 0,1 1 0,1-1 0,4 4-1770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24.3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4736,'0'0'1530,"0"0"-1386,1 0-1,-1 0 0,1 1 0,-1-1 0,1 0 0,-1 0 0,1 1 0,-1-1 0,1 0 1,-1 1-1,1-1 0,-1 1 0,1-1 0,-1 1 0,0-1 0,1 0 0,-1 2 0,1 2 286,0 0-1,0 1 0,-1 0 0,0 6 1,1 6-16,0 32 75,-1-37-279,0 1 0,3 23 0,-2-27-136,0 3-2498,6-12 1001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24.8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9 2976,'-16'-3'4915,"24"3"-2784,-3 0-2111,59-3 1121,22 0-490,-35 4-344,-33-1-196,1 0 0,22 4 0,-24-3 88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1:25.2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17 4992,'-16'0'2240,"24"8"-1952,-4-8 1280,4 3-928,5-3 1344,0 0-1120,9-3-128,4 3-480,4-8-96,1 5-96,-1-5 224,-4 8-160,0-5-1152,-4 5 512,-4 5-3456,-1 6 2208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46.1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3 718 2144,'-1'1'856,"1"0"-713,0-1-1,0 1 1,-1-1 0,1 0-1,0 1 1,0-1 0,0 0-1,0 1 1,0-1 0,0 0-1,0 1 1,0-1 0,0 1-1,0-1 1,0 0 0,0 1-1,1 0 1,13-6 2398,-13 5-2618,2-2 300,1 0-1,-1 0 1,1-1 0,-1 1 0,1-1-1,-1 1 1,0-1 0,0 0 0,3-5-1,22-34 828,-25 38-957,19-38 573,27-68 0,-17 35-312,-16 41-135,-1 0 1,-2-1 0,-2 0 0,8-42-1,-18 72-149,0 0-1,-1-1 1,0 1-1,0 0 1,-1-9-1,1 13-39,-1-1 0,1 1 0,0-1-1,-1 1 1,1-1 0,-1 1 0,0-1 0,1 1-1,-1-1 1,0 1 0,0 0 0,0-1-1,0 1 1,0 0 0,0 0 0,0 0-1,-1 0 1,1 0 0,0 0 0,-1 0-1,-2-1 1,4 2-31,-1 0 0,1 0 1,0 0-1,-1 0 0,1 0 0,-1 0 0,1 0 0,-1 0 0,1 0 0,0 0 1,-1 0-1,1 0 0,-1 1 0,1-1 0,0 0 0,-1 0 0,1 1 0,0-1 1,-1 0-1,1 0 0,0 1 0,-1-1 0,1 0 0,0 1 0,0-1 0,-1 0 0,1 1 1,0-1-1,0 1 0,0-1 0,0 0 0,-1 1 0,-4 14 4,4 1-20,0-1 1,1 0 0,2 25 0,0-20 102,-2 27-1,-2 154 433,3-185-435,1 0 1,4 22 0,-5-34-60,0 0 0,0 0 0,0 0 0,0-1 0,1 1 0,0 0 0,0-1 0,0 1 0,0-1 0,0 0-1,0 0 1,1 0 0,0 0 0,0 0 0,4 3 0,-6-6-3,0 1-1,1 0 1,-1-1-1,1 1 1,-1-1-1,1 0 1,-1 0-1,1 1 1,-1-1-1,1 0 1,-1 0-1,1 0 1,-1-1-1,1 1 1,-1 0-1,1-1 1,-1 1-1,1 0 1,-1-1-1,1 0 1,-1 1-1,3-3 1,3-1 20,-1 0 1,0-1 0,7-6 0,-12 10-36,14-14 11,-1-1 0,0-1 0,-2 0 0,15-25 0,9-13-80,-6 15-23,53-56 1,-90 133-453,6-25 513,0-1 0,1 1 0,0 0 0,1-1 0,0 1 0,1 0 0,0-1 0,1 1 1,0-1-1,1 0 0,9 19 0,-10-24 41,0 1 1,1-1-1,0-1 1,1 1-1,-1 0 1,1-1-1,0 0 1,0 0-1,0 0 1,1-1-1,0 0 0,8 5 1,-10-7-5,0 0 0,0-1-1,0 1 1,0-1 0,0 0 0,0 0 0,0-1 0,1 1 0,-1-1-1,0 0 1,0 0 0,1 0 0,-1 0 0,0-1 0,0 0-1,0 0 1,0 0 0,0 0 0,0-1 0,0 1 0,7-5-1,-2 0-12,0-1 0,-1 1 0,0-1 0,0-1 0,8-9 0,33-47 13,-34 44 68,0 0-23,26-37 126,-40 56-176,0-1 0,0 0 0,-1 0 1,1 0-1,0 0 0,-1 1 0,1-1 1,-1 0-1,1 0 0,-1 0 0,0 0 0,0 0 1,0 0-1,0 0 0,0 0 0,-1-4 0,1 6-14,-1 0-1,1-1 0,0 1 1,0 0-1,-1 0 0,1 0 0,0 0 1,-1-1-1,1 1 0,0 0 0,-1 0 1,1 0-1,0 0 0,-1 0 1,1 0-1,0 0 0,-1 0 0,1 0 1,0 0-1,-1 0 0,1 0 0,0 0 1,-1 0-1,1 0 0,0 0 0,-1 0 1,1 0-1,0 1 0,0-1 1,-1 0-1,1 0 0,0 0 0,-1 0 1,1 1-1,0-1 0,0 0 0,-1 0 1,1 1-1,0-1 0,0 0 1,0 1-1,-1-1 0,-13 14-75,9-5 41,0 0 0,1-1 0,-1 1 0,2 1 1,-1-1-1,-3 16 0,1-4-7,-4 15 73,1-1 0,1 1 0,-3 47 0,11-81-30,0 24 57,0-25-41,0 0 0,0 0 1,1 0-1,-1 0 0,0 0 0,0 0 0,1 0 0,-1 0 0,1 0 0,-1 0 0,1 0 0,-1-1 0,1 1 0,0 0 0,-1 0 0,1 0 0,0-1 1,-1 1-1,1-1 0,0 1 0,1 0 0,-1-1-4,-1 1-1,1-1 1,-1 0 0,1 0-1,-1 0 1,1 0 0,-1 0-1,1 0 1,-1 0 0,1 0 0,-1 0-1,1 0 1,0 0 0,-1-1-1,1 1 1,-1 0 0,1 0 0,-1-1-1,1 1 1,-1 0 0,0 0-1,1-1 1,-1 1 0,1 0-1,-1-1 1,0 1 0,1-1 0,-1 1-1,0-1 1,1 1 0,-1 0-1,1-2 1,8-18 103,-7 16-76,10-31 5,-2 0-1,6-41 0,-15 75-54,-1-1-1,0 1 0,0-1 0,1 1 0,-1 0 0,1-1 0,-1 1 0,1 0 1,0-1-1,0 1 0,-1 0 0,1 0 0,0 0 0,0 0 0,0 0 0,2-2 0,-1 3-62,-2 3 0,-1 44-88,-7 58 1,-1-30 148,-11 62 349,16-121-180,-1 0 0,0 0-1,0-1 1,-2 1 0,0-1 0,-11 17-1,16-29-67,0 0-1,0-1 1,0 1-1,0 0 0,-1-1 1,1 1-1,-5 2 0,6-5-69,0 1 0,0-1-1,0 1 1,0-1 0,0 1-1,0-1 1,0 0 0,0 1 0,0-1-1,-1 0 1,1 0 0,0 0-1,0 0 1,0 0 0,0 0-1,-1 0 1,1 0 0,0 0-1,0-1 1,0 1 0,0-1-1,0 1 1,0 0 0,0-1-1,-2-1 1,1 1-42,0 0-1,0-1 1,1 1-1,-1 0 1,1-1-1,-1 1 1,1-1-1,-1 0 1,1 0 0,0 1-1,0-1 1,0 0-1,0 0 1,0 0-1,0 0 1,1 0-1,-2-4 1,2 2-39,-1 0 0,1 0 0,0 0 0,0 0 0,1 0 0,-1 0 0,1 0 0,2-7 0,2-3-31,1 1 0,0 0 0,0 0 0,13-16 0,48-74-163,162-223 478,-188 276-286,-2-1 0,62-111-1,-92 145 95,-5 11-3,-1 0 0,0 0 0,0 0 0,2-9 0,-5 10-180,-3 11 35,-4 14-75,-9 36 108,5-19 213,-9 54-1,-3 128 215,20-190-286,0 10 284,3 64 1,0-100-298,0 1 1,0-1-1,1 0 1,0 0 0,0 1-1,1 2 1,-2-5-30,0-1 1,0 1 0,1-1-1,-1 1 1,0-1-1,1 0 1,-1 1 0,0-1-1,1 1 1,-1-1 0,0 0-1,1 1 1,-1-1-1,1 0 1,-1 1 0,0-1-1,1 0 1,-1 0 0,1 1-1,-1-1 1,1 0-1,-1 0 1,1 0 0,-1 0-1,1 0 1,-1 0-1,1 0 1,-1 0 0,1 0-1,-1 0 1,1 0 0,-1 0-1,1 0 1,-1 0-1,1 0 1,-1 0 0,1-1-1,-1 1 1,1 0 0,-1 0-1,1-1 1,-1 1-1,0 0 1,1-1 0,-1 1-1,1 0 1,-1-1 0,1 0-1,6-6-11,1-1 0,-1-1 0,-1 1 0,1-1 0,-1 0 0,-1 0 0,5-11 0,-2 5-230,19-27-1,-24 38 198,11-12-228,-14 16 259,0 0 1,1 0-1,-1-1 0,0 1 0,1 0 1,-1 0-1,0 0 0,1 0 1,-1 0-1,0-1 0,1 1 0,-1 0 1,0 0-1,1 0 0,-1 0 0,0 0 1,1 0-1,-1 0 0,0 0 1,1 0-1,-1 0 0,0 1 0,1-1 1,-1 0-1,0 0 0,1 0 1,-1 0-1,0 0 0,1 1 0,-1-1 1,0 0-1,0 0 0,1 0 1,-1 1-1,0-1 0,0 0 0,1 0 1,-1 1-1,0-1 0,0 0 0,0 1 1,0-1-1,1 0 0,-1 1 1,0-1-1,0 1 0,3 7-9,0 1 0,-1-1 1,0 1-1,0-1 0,0 10 0,-2-10 64,1 0 0,1 0 1,-1 0-1,1-1 0,1 1 0,-1 0 0,5 7 0,-7-15-13,0 1-1,1 0 0,-1 0 1,1-1-1,-1 1 0,1 0 1,-1 0-1,1-1 1,0 1-1,-1-1 0,1 1 1,0-1-1,-1 1 1,1-1-1,0 1 0,-1-1 1,1 1-1,0-1 1,0 0-1,0 0 0,0 1 1,-1-1-1,3 0 0,-2 0-4,0 0-1,0-1 1,0 1-1,0 0 0,1-1 1,-1 1-1,0-1 0,0 1 1,0-1-1,0 0 1,0 1-1,0-1 0,0 0 1,1-1-1,3-4 60,-1 0 0,1 0 0,-1 0 0,4-10 0,11-23 116,-2-2 0,12-44 0,17-90-244,-39 147 7,55-258 63,-61 284 35,0 5 7,1 16 77,-2 30 37,-3 19-63,7 86 1,7-38 36,13 148-255,-24-253-486,1-1-272,0 0 1,-1 0-1,0 0 1,-2 13-1,2-22 776,0-1 1,-1 1-1,1-1 0,0 0 0,0 1 1,0-1-1,0 0 0,0 1 0,0-1 1,0 0-1,-1 1 0,1-1 0,0 0 1,0 0-1,0 1 0,-1-1 0,1 0 1,0 0-1,0 1 0,-1-1 0,1 0 1,0 0-1,-1 0 0,1 1 0,0-1 1,-1 0-1,1 0 0,0 0 1,-1 0-1,1 0 0,0 0 0,-1 0 1,1 0-1,0 0 0,-1 0 0,1 0 1,0 0-1,-1 0 0,1 0 0,0 0 1,-1 0-1,1 0 0,0 0 0,-1 0 1,1 0-1,0 0 0,-1-1 0,1 1 1,0 0-1,-1 0 0,1 0 0,0-1 1,-1 1-1,-1-2-169,0 1 0,0-1 0,0 0 0,0 0 0,1 0 0,-3-3 0,-7-14-405,2 0-1,0-1 1,1 0-1,1 0 1,-5-30-1,-7-15 558,10 39 555,2 4 780,0 0 0,1 0 0,-5-35 0,11 53-1099,0 0-1,0 1 1,0-1 0,0 1 0,1-1 0,-1 1 0,1-1 0,0 1-1,0-1 1,0 1 0,1 0 0,-1-1 0,1 1 0,0 0 0,0 0 0,0 0-1,0 0 1,0 0 0,1 1 0,-1-1 0,1 1 0,0 0 0,-1-1-1,5-1 1,6-3-132,-1 0 0,1 1-1,1 1 1,22-6-1,-31 9 9,31-7-1515,0 1 0,69-6 0,-77 13-2958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04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 1728,'-3'2'1295,"9"-4"231,-6 2-1497,0 0 0,0-1 0,0 1-1,0 0 1,1 0 0,-1 0 0,0 0-1,0 0 1,0 0 0,1 0 0,-1 0 0,0 0-1,0 0 1,0 0 0,0 0 0,1 0-1,-1 0 1,0 0 0,0 0 0,0 0-1,1 0 1,-1 0 0,0 0 0,0 0 0,0 0-1,0 0 1,1 0 0,-1 1 0,0-1-1,0 0 1,0 0 0,0 0 0,0 0 0,1 0-1,-1 0 1,0 1 0,0-1 0,0 1 14,1-1 0,-1 1 1,1 0-1,-1-1 0,0 1 1,1 0-1,-1-1 1,0 1-1,0 0 0,1 0 1,-1-1-1,0 1 0,0 0 1,0 1-1,8 32 2037,-2 114-715,1 0-757,2 57 598,-9-195-1117,0 0 1,-1 0-1,0-1 1,-2 12 0,1-12 529,2-8-625,0-1-1,0 0 1,0 0-1,0 0 1,1 1-1,-1-1 1,0 0-1,0 0 1,0 1-1,0-1 1,-1 0-1,1 0 1,0 1-1,0-1 1,0 0-1,0 0 1,0 0-1,0 1 1,0-1-1,0 0 1,0 0-1,0 0 1,-1 1-1,1-1 1,0 0-1,0 0 1,0 0-1,0 0 1,-1 1-1,1-1 1,0 0-1,0 0 1,0 0-1,-1 0 1,1 0-1,0 0 1,0 0-1,0 0 1,-1 0-1,1 0 1,0 1-1,0-1 1,-1 0-1,1 0 1,0 0-1,0 0 1,-1-1-1,1 1 1,0 0-1,0 0 1,0 0-1,-1 0 1,1 0-1,0 0 1,0 0-1,0 0 1,-1 0-1,1 0 1,0-1-1,0 1 1,0 0-1,-1 0 1,1 0-1,0-1 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06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69 1824,'-8'-9'6296,"9"7"-6188,1 0 0,-1 0 0,1 0 0,0 0 1,0 0-1,-1 0 0,1 0 0,0 1 0,1-1 0,-1 1 0,0 0 0,0-1 0,1 1 0,-1 0 0,0 0 0,5 0 0,-1 1-46,0-1 0,0 1 0,0-1 0,0 0 0,0 0 0,0-1 0,8-2 0,-4 0-46,0 2 0,1-1 0,-1 1 0,1 1 0,-1 0-1,1 0 1,-1 1 0,13 1 0,-6 0-42,0-1-1,20-3 1,25 0 298,-36 0-325,0 2 0,28 3 1,-5-1 71,-32-1 29,-11 1-22,0-1 0,0 0 0,0 0 0,0-1 0,0 1 0,11-4 0,0 5 1003,-38 7-592,4-7-1358,5 1-3806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35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0 1984,'-14'8'3259,"6"-5"-2041,7-2-973,0 0 0,0-1 0,0 1 1,-1-1-1,1 1 0,0-1 0,-1 1 0,1-1 0,0 0 0,-1 0 0,-1 0 0,2 0-224,1 1 1,0-1-1,0 0 0,0 0 0,0 0 0,0 0 0,0 0 0,0 0 0,0 0 0,0 0 0,0 0 0,0 0 0,-1 1 0,1-1 0,0 0 0,0 0 0,0 0 1,0 0-1,0 0 0,0 0 0,0 0 0,0 0 0,0 1 0,0-1 0,0 0 0,0 0 0,0 0 0,0 0 0,0 0 0,0 0 0,0 0 0,0 1 0,0-1 1,0 0-1,0 0 0,1 0 0,-1 0 0,0 0 0,0 0 0,0 0 0,0 0 0,0 1 0,0-1 0,0 0 0,0 0 0,0 0 0,1 0 0,6 10 291,13 10-104,-15-17-172,2 0 1,-1-1-1,0 0 0,0 0 0,1 0 1,-1-1-1,1 0 0,9 0 1,-4 0 3,-1 0 0,12 4 1,-23-5-39,20 6 5,-1-1 0,1-1 0,0 0 0,30 0 0,-9-2 15,0 2-1,41 9 0,11 2 17,-53-10 11,-8 0 83,-1-1-1,0-2 1,49-3 0,-41 1 146,-16 1 484,-23-1-751,0 0 0,0 0 0,0 0 0,0-1 0,0 1 0,0 0 0,0 0 1,0 0-1,0 0 0,0 0 0,0 0 0,0 0 0,0 0 0,0 0 0,0 0 0,0 0 1,0-1-1,0 1 0,0 0 0,0 0 0,0 0 0,0 0 0,0 0 0,0 0 0,0 0 1,0 0-1,0 0 0,0 0 0,0-1 0,0 1 0,0 0 0,0 0 0,0 0 0,0 0 1,0 0-1,0 0 0,0 0 0,0 0 0,1 0 0,-1 0 0,0 0 0,0 0 0,0 0 1,0 0-1,0 0 0,0 0 0,0 0 0,0-1 0,0 1 0,-9-4-1356,1 1 263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36.6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65 1888,'0'-1'121,"-1"1"0,1-1 0,0 1 0,0 0 0,0-1 0,0 1 0,0 0 0,-1-1 0,1 1 0,0 0 0,0-1 0,-1 1 0,1 0 0,0-1 0,0 1 0,-1 0 0,1 0 0,0-1 0,-1 1 0,1 0 0,0 0 0,-1 0 0,1-1 0,-1 1 0,1 0 0,0 0 0,-1 0 0,1 0 0,-1 0 0,1 0 0,0 0 0,-1 0 0,1 0 0,-1 0 0,1 0 0,0 0 0,-1 0 0,1 0 0,-1 0 0,1 0 0,-1 1 0,-8 10 2546,11-12-2628,-1 0 1,1 0-1,0 0 1,-1 0-1,1 0 1,0 0-1,0 0 1,0 0-1,-1 1 0,1-1 1,4 0-1,1-1 58,0 0-1,0 1 0,8-1 1,32 4-5,-29-1-5,1 0 1,0-2 0,33-4-1,-35 4-14,-14 1-57,-1 0 0,0 0 1,0-1-1,1 1 0,-1 0 0,0-1 0,0 1 0,0-1 0,0 0 0,0 0 1,1 1-1,-1-1 0,-1-1 0,4-1 0,21-16 352,-23 17-277,-3 1-73,0 1 0,0 0 1,1 0-1,-1-1 1,0 1-1,0 0 0,1 0 1,-1-1-1,0 1 0,0 0 1,0-1-1,0 1 0,1 0 1,-1-1-1,0 1 0,0 0 1,0-1-1,0 1 1,0 0-1,0-1 0,0 1 1,0 0-1,0-1 0,0 1 1,0-1-1,0 1 0,0-1 1,0-4 96,0 6-125,0 0 0,0 1-1,-1-1 1,1 1 0,0-1 0,-1 1 0,1-1-1,-1 0 1,1 1 0,-1-1 0,0 0 0,1 1-1,-1-1 1,0 0 0,0 0 0,0 0 0,0 0-1,0 0 1,0 0 0,0 0 0,0 0 0,0 0-1,-1 0 1,1-1 0,0 1 0,-1 0 0,1-1-1,0 1 1,-1-1 0,1 0 0,-1 1 0,1-1-1,-2 0 1,-9 2 26,0-1-1,0 2 1,-21 6 0,6-1 231,9-4-252,-1-1 1,0 0 0,0-1 0,-27-2-1,43 1-31,0-1-1,0 0 1,0 1-1,1 0 1,-1 0 0,0-1-1,0 2 1,1-1-1,-1 0 1,-3 3-1,-1 0 118,7-4-82,0 0 0,0 0-1,-1 0 1,1 0 0,0 0-1,0 0 1,0 0 0,0 0-1,0 0 1,0 1 0,0-1 0,0 0-1,0 0 1,0 0 0,0 0-1,0 0 1,0 0 0,-1 0-1,1 1 1,0-1 0,0 0-1,0 0 1,0 0 0,0 0 0,0 0-1,0 0 1,0 1 0,0-1-1,0 0 1,0 0 0,1 0-1,-1 0 1,0 0 0,0 0-1,0 0 1,0 1 0,0-1-1,0 0 1,0 0 0,0 0 0,0 0-1,0 0 1,0 0 0,0 0-1,1 0 1,-1 0 0,0 0-1,0 1 1,0-1 0,0 0-1,0 0 1,0 0 0,0 0-1,0 0 1,1 0 0,11 7 91,17 4-5,-9-8-81,-16-2-20,0-1-1,0 1 0,0 0 1,0 0-1,0 0 0,5 3 1,12 8-67,34 23 1,-46-27 121,1 0 0,-1 0 0,-1 0 0,0 1 0,11 15 0,-17-22-19,0 1 1,-1 0-1,0 0 0,1 0 1,-1 0-1,0 0 1,-1 0-1,1 0 0,0 0 1,0 6-1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39.0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269 323 1984,'5'-3'675,"-3"1"-178,-5-1 512,-46-2 3146,41 5-3941,1-1 1,0 1-1,-1 1 1,-9 1 0,-22 1 370,31-2-593,1 0-1,-1 0 0,1 1 1,-1 0-1,1 0 0,0 1 1,0 0-1,0 0 0,0 0 1,1 1-1,-1 0 0,1 0 1,0 1-1,0 0 0,-9 10 1,12-11-3,1 0 1,0 0 0,0 1 0,0-1-1,0 0 1,1 1 0,0 0 0,0-1-1,0 1 1,0-1 0,1 1-1,-1 0 1,1 0 0,1-1 0,-1 1-1,1 0 1,0-1 0,0 1 0,0 0-1,0-1 1,1 1 0,0-1-1,0 0 1,0 0 0,0 0 0,4 5-1,0-2 55,-1-1 0,1 0-1,0 0 1,1 0 0,13 8 0,-17-12 2,1 0 1,-1-1 0,1 1 0,0-1 0,-1 0 0,1 0 0,0 0 0,0 0-1,0-1 1,0 1 0,0-1 0,0 0 0,-1 0 0,9-2 0,-9 1-7,0 0 0,0-1 1,0 1-1,1-1 0,-1 1 1,-1-1-1,1 0 0,0 0 0,0-1 1,-1 1-1,1 0 0,-1-1 1,0 0-1,0 1 0,0-1 1,0 0-1,0 0 0,2-5 0,2-6 137,0-1 0,7-27 0,-10 29-97,0-1-1,-1 1 1,-1-1 0,0 0 0,-3-26 0,-15-72 4,2 11-247,9-3-291,4 93-382,2 11 822,0 0 1,-1 0-1,1 0 0,0 0 0,0 0 1,0 0-1,0 0 0,0 0 0,-1 0 1,1 0-1,0 0 0,0 0 0,0 1 1,0-1-1,0 0 0,0 0 1,-1 0-1,1 0 0,0 0 0,0 0 1,0 0-1,0 1 0,0-1 0,0 0 1,0 0-1,0 0 0,0 0 0,0 0 1,0 1-1,0-1 0,0 0 1,0 0-1,0 0 0,0 0 0,0 1 1,0-1-1,0 0 0,0 0 0,0 0 1,0 0-1,0 0 0,0 1 0,0-1 1,0 0-1,0 0 0,0 0 0,0 0 1,0 1-1,-6 37-135,8-5 332,1 0 0,13 55 0,27 54 264,-4-18-174,-35-108-178,0 6 262,2 0-1,1 0 1,0-1-1,17 33 0,-23-67-4670,-2 0 2346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0.4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5 3136,'8'-5'3600,"-8"17"-2491,6 49-173,-1-13-293,0 5-61,-1-31-300,-1 25 0,2 226 918,3-176-898,0 2 31,-8-93-154,1 1 0,0-1 0,2 9 1,1 18 1220,-9-33-1006,5 0-394,0 0 1,0 0-1,0 0 1,0 0-1,0 0 1,0 0 0,0 0-1,0 0 1,0 0-1,-1 0 1,1 0 0,0 0-1,0-1 1,0 1-1,0 0 1,0 0-1,0 0 1,0 0 0,0 0-1,0 0 1,0 0-1,0 0 1,0 0 0,-1 0-1,1 0 1,0 0-1,0 0 1,0-1 0,0 1-1,0 0 1,0 0-1,0 0 1,0 0-1,0 0 1,0 0 0,0 0-1,0 0 1,0-1-1,0 1 1,0 0 0,0 0-1,0 0 1,0 0-1,0 0 1,0 0 0,0 0-1,0 0 1,0 0-1,0-1 1,0 1-1,1 0 1,-1 0 0,0 0-1,0 0 1,0 0-1,0 0 1,0 0 0,0 0-1,0 0 1,0 0-1,0 0 1,0 0-1,0 0 1,0 0 0,1-1-1,-1 0-8,0 0 0,1 0 0,-1 0 0,0 0 0,0 0-1,0 0 1,1-1 0,-1 1 0,-1 0 0,1 0 0,0 0 0,0 0 0,0-1-1,-1 1 1,1 0 0,0 0 0,-1 0 0,1 0 0,-1 0 0,-1-2 0,0 3-190,1 0 296,-4 3 28,-6-2-242,10-1 117,0 0 1,0 0-1,1 0 0,-1 0 1,0 0-1,0 0 0,0 0 1,0 0-1,1 0 0,-1 1 1,0-1-1,0 0 1,0 1-1,0-1 0,-12 6-304,12-6 287,0 0-1,0 0 0,0 1 1,0-1-1,0 0 0,0 1 1,0-1-1,1 1 0,-1-1 0,0 1 1,0-1-1,1 1 0,-1 0 1,0-1-1,1 1 0,-1 0 1,0-1-1,1 1 0,-1 0 0,1 0 1,-1 0-1,1 0 0,0-1 1,-1 1-1,1 0 0,0 0 0,0 0 1,-1 0-1,1 0 0,0 0 1,0 1-1,0-1 16,0 0 1,0 0-1,0 0 0,0 0 1,-1 0-1,1 0 1,0 0-1,-1 0 0,1-1 1,-1 1-1,1 0 0,-1 0 1,1 0-1,-2 1 1,1-2 14,0 1 1,0-1 0,0 1-1,0-1 1,0 0 0,-1 1-1,1-1 1,0 0 0,0 0-1,-1 0 1,1 0 0,-2 0-1,-8 24-238,14-17 70,-3-6 100,0-1 53,1-1 0,-1 1 0,0-1 0,1 1 0,-1 0 0,0-1 0,1 1-1,-1 0 1,1-1 0,-1 1 0,0 0 0,1 0 0,-1 0 0,1-1 0,-1 1 0,1 0 0,-1 0-1,1 0 1,-1 0 0,1 0 0,0 0 0,14-2 101,-13 1-58,22-3 92,1-2 0,-1-1-1,0-1 1,30-15 0,-21 9 45,-25 11-165,39-16 161,0 1-1,89-20 1,-130 36 76,-8 1-1023,-16-2-2492,-4-1-545,13 0 1937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0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31 2816,'-16'12'6980,"16"-11"-6883,32-3 456,0-1 0,43-10 0,11-2 17,-38 9-292,2 2-1,62 3 0,-67 6-351,-37-5-198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1.8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6 174 2816,'-5'-4'6137,"24"5"-4877,10-5-854,-1-2 0,0-2 0,46-18 0,-5 2-78,6 1-202,2 3 0,79-11 1,-99 23-28,94-9 36,-103 17 932,-48 0-1077,0 0 1,0 1-1,0-1 0,0 0 0,1 0 1,-1 0-1,0 0 0,0 0 1,0 0-1,1 0 0,-1 0 1,0 0-1,0 0 0,0 0 1,1 0-1,-1 0 0,0 0 0,0 0 1,0 0-1,1 0 0,-1 0 1,0 0-1,0 0 0,0-1 1,0 1-1,1 0 0,-1 0 1,0 0-1,0 0 0,0 0 0,0 0 1,1-1-1,-1 1 0,0 0 1,0 0-1,0 0 0,0 0 1,0 0-1,0-1 0,0 1 0,0 0 1,0 0-1,1 0 0,-1-1 1,0 1-1,0 0 0,0 0 1,0 0-1,0-1 0,-20 5-8198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2.8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169 312 3072,'-8'-11'1567,"7"10"-1351,0-1-1,0 1 1,0-1-1,0 1 1,0 0-1,0-1 1,-1 1-1,-1-2 1,2 3-166,0 0 1,1-1 0,-1 1-1,0 0 1,0 0 0,0 0-1,1 0 1,-1-1 0,0 1-1,0 0 1,0 1 0,1-1-1,-1 0 1,0 0 0,0 0-1,0 0 1,1 1 0,-1-1-1,0 0 1,0 0-1,1 1 1,-1-1 0,0 1-1,0 0 1,-8 6 348,0 1-1,1 0 1,0 0-1,-12 17 1,2-4 83,12-14-439,0 0 0,1 1 1,0-1-1,0 1 0,0 0 1,1 0-1,0 1 0,1-1 1,0 1-1,0-1 0,1 1 1,0 0-1,1 0 0,-1 0 1,1 13-1,1-19-25,1-1 0,-1 1 0,0 0 0,1-1-1,-1 1 1,1 0 0,0-1 0,0 1 0,0-1 0,0 1 0,0-1 0,1 0-1,-1 1 1,1-1 0,-1 0 0,1 0 0,0 0 0,0 0 0,2 1 0,-3-2 14,1 0 0,-1 0 0,1 0 0,-1-1-1,0 1 1,1-1 0,-1 1 0,1-1 0,0 0 0,-1 1 0,1-1 0,-1 0 0,1 0 0,-1 0 0,1 0 0,0-1 0,-1 1 0,1 0 0,-1-1 0,1 1 0,-1-1 0,1 1 0,-1-1 0,1 1 0,-1-1 0,0 0 0,1 0 0,-1 0 0,0 0 0,0 0 0,0 0 0,0 0 0,2-3 0,5-5 134,-1 0 0,-1-1 0,0 0 0,0-1 0,-1 1 0,0-1 0,4-15 0,-7 18-118,0-1-1,-1 0 1,0 0 0,0 0-1,-1 0 1,-2-17-1,-11-56 101,8 58-111,-44-193-533,44 197 382,-3-13-332,15 40-978,5 14 1525,9 28 98,-10-22-64,1 0 0,1-1 0,1-1-1,1 0 1,20 24 0,20 9 266,-38-42-10,-1 0 0,25 34-1,-41-50-384,9 13 1222,-2-7-3778,21-17-8720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3.3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17 102 3488,'0'-1'66,"-1"1"0,1-1 1,-1 1-1,0 0 0,1-1 1,-1 1-1,1-1 0,-1 1 0,0 0 1,1 0-1,-1-1 0,0 1 1,1 0-1,-1 0 0,0 0 0,1 0 1,-1 0-1,0 0 0,1 0 0,-1 0 1,0 0-1,0 0 0,1 1-18,-1-1-1,1 1 0,0-1 0,0 1 0,0-1 1,0 1-1,0-1 0,0 1 0,0-1 0,0 1 1,0 0-1,0-1 0,0 1 0,0-1 0,0 1 1,0-1-1,0 1 0,1-1 0,-1 1 0,1 0 1,17 31 1334,77 112 1696,-15-15-1617,-61-101-1044,-2 1 1,-1 1-1,18 44 0,-18-41 122,-15-31-102,-1-6-116,0 0 0,1 1-1,0-1 1,-1 1 0,4-7-1,2-18-196,-2-15 33,27-211-228,-15 156 82,11-43-3820,-22 130 1228,4 5 832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46.5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52 5888,'-36'-24'2176,"33"21"-1664,21-14-160,-5 9-3360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4.5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6 256 2656,'-1'1'4530,"-1"-9"-3606,0-16-26,3 9-107,0 11-724,-1 1 0,0-1 0,1 1 0,0-1 0,0 1 0,0-1 1,2-3-1,9-24 110,-8 19-50,11-22-1,-13 31-135,0 0 0,0 0 0,0 1-1,0-1 1,0 0 0,1 1 0,-1-1 0,1 1-1,-1 0 1,1 0 0,5-3 0,-7 4 16,0 1 0,0 0 0,0-1 1,1 1-1,-1 0 0,0 0 0,0-1 1,0 1-1,0 0 0,0 0 0,0 0 1,1 1-1,-1-1 0,0 0 1,0 0-1,0 0 0,0 1 0,2 0 1,-1 0 59,1 1 0,-1-1 0,1 1 0,-1 0 0,1 0 0,3 4 0,0 0 233,-1 1 0,1 0 0,7 15 1,-11-17-144,1-1 1,-1 1-1,1-1 1,0 0 0,0 0-1,7 7 1,-8-10-90,0 0 0,-1 0 0,1 1 0,0-2 0,0 1 0,0 0 0,0 0 0,0-1 0,0 1 0,0-1 0,0 1-1,0-1 1,0 0 0,0 0 0,1 0 0,-1 0 0,0 0 0,3-1 0,-1 1 0,-1-1 0,1 0 0,-1 1-1,1-1 1,0 0 0,-1-1 0,0 1 0,1-1-1,-1 0 1,0 1 0,0-1 0,0-1 0,0 1 0,0 0-1,0-1 1,-1 1 0,1-1 0,-1 0 0,0 0-1,3-5 1,2-4 19,-2 1 1,0-1-1,4-13 0,-7 20-622,-1 0 0,1 0 0,-1-1-1,0 1 1,-1-1 0,1 1 0,-1 0 0,0-1 0,-2-8 0,-1 7-1632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4:45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1 223 2656,'22'-26'6294,"3"-2"-4887,-16 17-1072,-6 6-259,0 1 1,1-1-1,0 1 1,0 0-1,0 0 1,0 0-1,1 1 1,-1-1 0,1 1-1,0 0 1,8-3-1,-9 4 16,1 1-1,-1 0 1,1 0 0,-1 1-1,1-1 1,0 1-1,-1 0 1,9 1-1,38 10 1219,-40-8-953,0 0 0,0-1 1,0 0-1,13 0 0,-4-2 8,-1-1 0,1 0 0,25-6-1,-39 5-467,0 1 1,0-1-1,0 0 0,0-1 0,0 1 0,0-1 0,-1 0 0,1 0 0,-1-1 0,0 0 0,0 0 0,0 0 0,0-1 0,4-5 0,-7 8-284,-1 0 0,1-1 0,-1 1 1,0 0-1,0-1 0,0 1 0,0-1 0,0 0 0,0 1 1,-1-1-1,1 0 0,-1 1 0,0-1 0,0-4 0,0-16-2215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4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3 1664,'3'-2'3072,"-2"2"-3009,-1 7 2230,-3 18-177,1-17-2215,-6 55 885,2 0 0,4 104-1,4 8 313,-3-91-756,1-81-289,0 0 0,-1 0-1,1 0 1,0 0 0,-1 0-1,0 0 1,-2 6 0,3 1-57,0-9 24,0 0 0,0-1 1,0 1-1,-1-1 0,1 1 0,0 0 1,0-1-1,0 1 0,-1-1 0,1 1 1,0-1-1,0 1 0,-1-1 0,1 1 1,-1-1-1,1 1 0,0-1 0,-1 1 1,1-1-1,-1 1 0,1-1 0,-1 0 1,1 1-1,-1-1 0,0 0 0,0 2-6,0-1-109,0 1 0,1-1-1,-1 0 1,0 0 0,1 0 0,-1 0 0,0 0 0,0-1 0,0 1 0,0 0-1,0 0 1,0-1 0,0 1 0,-1 1 0,1-27-8630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5.3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46 3136,'-1'0'159,"0"-1"0,1 1-1,-1-1 1,0 1 0,0 0 0,0-1 0,0 1-1,0 0 1,0 0 0,0-1 0,0 1 0,-1 0-1,1 0 1,0 0 0,0 0 0,0 0 0,0 1-1,0-1 1,0 0 0,0 0 0,0 1 0,0-1-1,0 1 1,0-1 0,0 1 0,1-1 0,-1 1-1,0-1 1,-1 2 0,-1 1-30,1 1 0,-1-1 0,1 1 0,0-1 0,1 1 0,-3 5 0,-4 8 278,-2 0-185,2 1 0,0 0 1,1 0-1,1 1 0,1 0 0,0 0 0,2 0 0,0 1 0,1-1 0,1 22 0,1-31-125,0 0-1,1 0 1,0 0-1,1 0 1,0-1 0,7 18-1,-7-22-62,0 0-1,1 0 1,0 0 0,0 0-1,0 0 1,0-1-1,1 0 1,0 0 0,-1 0-1,2 0 1,-1 0-1,0-1 1,8 5 0,-2-3 47,0 0 1,0 0 0,0-1 0,1 0-1,-1-1 1,1 0 0,15 1-1,-20-3-16,-1-1 0,1 0 0,0 0-1,-1 0 1,1-1 0,0 0 0,-1 0-1,1 0 1,-1-1 0,1 0 0,-1 0-1,0 0 1,0-1 0,0 0 0,0 0-1,5-3 1,-7 3-32,1-1 0,0 1 0,-1-1 0,0 1 0,0-1 0,0 0 0,0 0 0,0-1 0,-1 1 0,0 0 0,0-1 0,0 0 0,-1 1 0,1-1 0,0-7 0,5-11 55,-5 14-69,1 1 1,-1-1-1,1-14 1,-1-9 48,-1-1 0,-2 0 0,-1 0 1,-10-48-1,-13-4 173,23 80-279,1 3 37,0 0 0,0-1 0,0 1 0,-1 0 0,1 1 0,0-1 0,-1 0 1,1 0-1,-1 0 0,0 1 0,0-1 0,0 1 0,-2-2 0,2 2-8,1 0-1,0 0 0,-1 1 0,1-1 0,-1 1 0,1-1 0,-1 1 0,1-1 0,-1 1 0,1 0 0,-1 0 1,1 0-1,-1 0 0,1 0 0,-1 0 0,1 0 0,-1 0 0,1 0 0,-1 1 0,1-1 0,-1 1 0,-1 0 1,-10 6-161,1 1 1,0 0-1,0 1 1,0 0-1,1 1 1,1 0-1,0 1 1,-10 13-1,19-23-20,1-1 52,0 1 0,-1-1 0,1 1 0,-1 0 0,1-1 0,0 1 0,-1-1 0,1 1 0,0 0 0,0-1 0,-1 1 0,1 0 0,0 0 0,0-1 0,0 1 0,0 0 0,0-1 0,0 1 0,0 0 0,0 0 0,4 2-1264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6.2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0 1888,'-1'1'130,"0"0"0,1 0-1,-1-1 1,1 1 0,-1 0 0,1 0 0,-1 0-1,1 0 1,0 0 0,-1 0 0,1 0 0,0 0 0,-1 2-1,-1 6 1227,2-9-1332,-1 0 0,1 1-1,0-1 1,0 0 0,0 0 0,0 0-1,0 1 1,-1-1 0,1 0-1,0 0 1,0 1 0,0-1 0,0 0-1,0 0 1,0 1 0,0-1-1,0 0 1,0 0 0,0 1 0,0-1-1,0 0 1,0 0 0,0 1-1,0-1 1,0 0 0,0 0 0,0 1-1,0-1 1,1 0 0,1 8 912,-5-2-85,2-6-795,1 1 0,-1-1 0,1 1 0,-1-1 0,1 1 0,0-1 0,-1 1 0,1-1 0,0 1 0,0-1 0,-1 1 0,1 0 0,0-1 0,0 1 0,0 0 0,0 0 0,8 45 1730,0 41-244,-4 7-113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7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87 1824,'-1'0'63,"1"0"0,-1-1 0,1 1-1,0 0 1,-1-1 0,1 1 0,0 0 0,-1-1 0,1 1 0,0-1-1,-1 1 1,1 0 0,0-1 0,0 1 0,-1-1 0,1 1 0,0-1-1,0 1 1,0-1 0,0 1 0,0-1 0,0 1 0,0-1 0,0 1 0,0-1-1,0 1 1,0-1 0,0 1 0,0-1 0,0 1 0,0 0 0,0-1-1,0 1 1,1-1 0,-1 1 0,0-1 0,0 1 0,1-1 0,-1 1-1,0 0 1,1-1 0,-1 1 0,0 0 0,1-1 0,-1 1 0,1-1 0,23-19 1926,12 3-698,-3 2-758,-28 12-492,0 1 0,1 0 0,-1 0 1,1 1-1,0-1 0,-1 1 0,1 0 1,11 0-1,-15 1-9,1 0 0,-1 0 1,1 0-1,-1 1 0,0-1 1,1 1-1,-1-1 0,0 1 1,1 0-1,-1 0 0,0 0 0,0 0 1,0 0-1,0 0 0,0 1 1,0-1-1,0 1 0,0-1 1,0 1-1,-1 0 0,1 0 0,-1 0 1,1 0-1,1 3 0,-2-2 27,0-1 0,-1 1 0,1 0 0,-1-1 0,1 1 0,-1 0 0,0 0 0,0-1 0,0 1 0,0 0 0,-1-1 0,1 1 0,-1 0 0,1-1 0,-1 1 0,0 0 0,-2 3 0,0-1 29,0 1 1,0-1-1,0 0 0,-1 0 1,1 0-1,-9 7 0,-37 28 286,49-40-380,-1 1 1,1-1-1,0 0 1,0 0-1,0 0 1,0 0-1,0 1 1,0-1-1,-1 0 1,1 0-1,0 0 1,0 0-1,0 1 1,0-1-1,0 0 0,0 0 1,0 0-1,0 1 1,0-1-1,0 0 1,0 0-1,0 0 1,0 1-1,0-1 1,0 0-1,0 0 1,0 0-1,0 1 1,0-1-1,0 0 1,0 0-1,1 0 1,-1 1-1,0-1 1,0 0-1,0 0 1,0 0-1,0 0 1,0 1-1,1-1 1,-1 0-1,0 0 1,0 0-1,0 0 1,0 0-1,1 0 1,-1 1-1,12 2-97,-6-2 87,1 0 0,-1 0 0,1 1 0,-1-1 0,1 2 0,-1-1 0,0 1 0,10 5 0,19 9 266,-3-1 177,-30-15-280,1 1 0,-1 0 0,1 0 0,-1-1 0,0 2 0,0-1-1,0 0 1,0 0 0,-1 1 0,3 3 0,-4-6-120,1 0-1,-1 1 1,0-1 0,0 0-1,0 1 1,0-1 0,0 1-1,0-1 1,0 0 0,0 1-1,0-1 1,0 0 0,0 1-1,0-1 1,0 1 0,-1-1-1,1 0 1,0 1 0,0-1-1,0 0 1,0 1 0,-1-1-1,1 0 1,0 1 0,0-1-1,-1 0 1,1 0 0,0 1-1,-1-1 1,1 0 0,0 0-1,0 0 1,-1 1 0,-18 6 467,-24-2-98,41-5-364,-97 3 263,92-3-360,-39 8-3893,40-8 2556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8.5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189 69 2240,'-5'-7'792,"3"13"1079,-4 11-337,-11 11-1012,1 0-1,1 1 0,2 1 1,-17 57-1,-20 129 118,38-158-402,-7 23 621,17-75-622,1-6-69,3-15-79,19-83 13,-1 7-131,-10 44 4,1-1 1,32-81 0,46-57 25,-88 183 16,1-1 1,-1 1-1,1 0 1,-1 0-1,1 0 1,0 1-1,0-1 1,0 0-1,4-4 1,-5 7-18,-1 0 0,0 1 0,1-1 0,-1 0 0,0 0-1,0 0 1,1 0 0,-1 0 0,0 0 0,0 0 0,1 0 0,-1 1 0,0-1 0,0 0 0,1 0 0,-1 0-1,0 0 1,0 1 0,0-1 0,1 0 0,-1 0 0,0 1 0,0-1 0,0 0 0,0 0 0,0 1 0,0-1 0,1 0-1,-1 0 1,0 1 0,0-1 0,0 0 0,0 1 0,0-1 0,0 0 0,0 0 0,0 1 0,2 10 47,0 0 104,1 0-1,0 0 1,1 0-1,0-1 0,1 1 1,0-1-1,9 13 1,7 14 73,36 86-20,-29-54 96,1-1 207,-11-24-1141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8.9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47 3072,'-11'-11'2725,"54"-2"1323,-17 6-3699,2 2 1,-1 0-1,1 2 0,0 0 1,49 4-1,-37 3-56,2 1-1336,-15-4-4180,-22-1 3159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29.3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7 112 1056,'-6'3'739,"6"-3"-669,0 0 0,0 0 0,0 0 0,1 1 0,-1-1 0,0 0 0,0 0-1,0 0 1,1 0 0,-1 0 0,0 0 0,0 0 0,0 0 0,1 0 0,-1 0 0,0 0 0,0 0-1,0 0 1,1 0 0,-1 0 0,0 0 0,0 0 0,0 0 0,1 0 0,-1 0 0,0 0-1,0 0 1,0 0 0,1-1 0,-1 1 0,0 0 0,34-12 2777,44-12-814,265-47-257,-318 67-1759,1 2 0,-1 0 1,40 4-1,6 0 117,-45-3-343,-8 2-697,-5 3 250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5:30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66 1984,'1'-2'2016,"11"8"784,-6-1-2555,-1 1-1,0-1 1,0 1 0,-1 0 0,0 0 0,0 1-1,4 6 1,19 50 892,-26-60-1091,17 40 678,25 46 0,-31-69-490,1 0 0,0-1 0,1 0 0,20 20 1,-22-28-231,-9-8 83,0-1 1,0 1-1,0-1 0,-1 1 0,4 5 1,-6-8-61,1 0 1,-1 1 0,1-1 0,0 0 0,-1 0 0,1 0 0,-1 1-1,1-1 1,0 0 0,-1 0 0,1 0 0,-1 0 0,1 0 0,0 0-1,-1 0 1,1 0 0,-1-1 0,1 1 0,0 0 0,-1 0 0,1 0-1,-1-1 1,1 1 0,-1 0 0,1-1 0,0 1 0,17-12 196,-14 7-170,0 0-1,-1 0 1,0-1 0,0 1 0,0-1 0,3-8 0,10-39 154,-6 20-175,9-23-147,34-96-13,-11 55-3242,-30 76 2281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7:0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 5056,'0'-2'2090,"0"8"-658,-1 16 1179,-17 188 3911,17-48-5140,-3 50-1132,4-207-661,-2 17-58,2-22 404,0 0-1,0 1 1,0-1-1,0 0 1,0 0-1,0 1 1,0-1-1,0 0 1,0 0-1,0 0 1,0 1-1,0-1 0,0 0 1,0 0-1,0 1 1,0-1-1,0 0 1,0 0-1,0 0 1,0 1-1,1-1 1,-1 0-1,0 0 1,0 0-1,0 1 1,0-1-1,0 0 0,1 0 1,-1 0-1,0 0 1,0 1-1,0-1 1,1 0-1,-1 0 1,0 0-1,0 0 1,0 0-1,1 0 1,-1 0-1,0 0 0,0 0 1,0 0-1,1 0 1,-1 0-1,0 0 1,0 0-1,1 0 1,-1 0-1,0 0 1,0 0-1,1 0 1,-1 0-1,0 0 1,0 0-1,0 0 0,1 0 1,-1 0-1,0-1 1,8-2-1860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47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51 1824,'1'-5'216,"0"1"13,0 1 1,0-1 0,1 0 0,-1 0-1,1 0 1,2-4 1301,-7-7 1866,-4 102 769,0-8-3590,-10 176 1216,-10 324 10,27-436-1199,2-129-1249,0-9-433,3-24-4497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15.4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56 743 1056,'4'-9'5120,"-3"7"-5081,-1 1 1,1-1-1,-1 1 0,0-1 1,0 1-1,0-1 0,0 1 1,0-1-1,0-2 0,-1 3 14,1-1 0,0 0 0,0 0 0,0 0 0,0 1 0,0-1-1,1 0 1,0-3 0,7-16 117,0 0-1,-1-1 1,-1 0-1,3-30 1,7-24 86,-9 42-237,-2-1 0,2-47 0,-6 45 51,3 1 0,8-38 0,-9 63-54,2-10-72,5-35 0,-9 48 54,0 0 0,5-15 0,-4 15 21,0 0 1,0 0 0,-1 0-1,0 0 1,0-10 0,-4 70-471,-16 88 0,-1-9 563,15-84-92,1-12-62,1 0 0,3 52 0,2 28 147,-3-64 915,0-50-974,-1 0 0,1-1 0,0 1 1,0-1-1,-1 0 0,1 1 0,0-1 0,-1 0 0,1 0 0,0 0 1,-1 0-1,1 0 0,0 0 0,-1 0 0,1-1 0,0 1 1,-1 0-1,1-1 0,0 1 0,0-1 0,-1 1 0,0-2 0,0-1-83,1 1 53,0 1 0,0 0 0,0-1 0,0 1 0,0 0 0,0 0 0,0 0 0,0 0 0,0 0 0,0 0 0,0 0 0,-3-1 0,1-1 31,0 0 1,-1-1-1,1 1 0,1-1 1,-5-5-1,-7-9 186,10 14-226,0 0-1,0-1 0,0 1 0,1-1 0,0 1 1,0-1-1,0 0 0,0 0 0,1-1 1,0 1-1,-2-9 0,3 10 80,0 1-152,0 0-1,0 0 0,0 0 0,0 0 0,-3-5 0,4 6-686,3 7 647,6 10 229,14 29-213,8 13 127,-17-18 299,4 10-107,-18-49-225,0 1 0,0-1-1,0 0 1,1 0 0,-1 1-1,0-1 1,0 0 0,0 0-1,0 1 1,0-1 0,1 0-1,-1 0 1,0 0 0,0 1-1,0-1 1,1 0-1,-1 0 1,0 0 0,0 0-1,1 0 1,-1 0 0,0 1-1,0-1 1,1 0 0,-1 0-1,0 0 1,0 0 0,1 0-1,-1 0 1,0 0 0,0 0-1,1 0 1,-1 0 0,9-6 219,-2 0-107,-4 3-91,0 0-1,-1 0 1,1 0 0,-1 0-1,1 0 1,-1-1-1,0 1 1,-1-1-1,2-3 1,-1 3-17,-1 1 0,1-1 1,0 1-1,0-1 0,0 1 0,0 0 0,0 0 1,1 0-1,0 1 0,3-4 0,-5 5-13,1 0 0,-1 0 0,1 1-1,-1-1 1,1 1 0,0-1 0,-1 1 0,1 0-1,0 0 1,-1-1 0,4 1 0,-4 1 4,0-1 0,0 0 1,0 0-1,0 0 0,0 0 0,0-1 1,0 1-1,0 0 0,0 0 1,0-1-1,0 1 0,0 0 0,0-1 1,0 1-1,0-1 0,0 1 0,0-1 1,-1 0-1,1 1 0,0-1 1,0 0-1,-1 0 0,2-1 0,2-4-772,0 2 224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17.9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18 832,'6'-17'3093,"-8"27"-2319,-1 6-546,0-3 181,-9 24-1,7-23-204,1 0 1,-3 21-1,-2 5 111,-4 20-27,-7 84 1,18-129-173,1 11-3,2-22-56,-1 1 1,0-1-1,0 1 1,-1-1-1,1 1 1,-1-1-1,0 0 1,0 1 0,-3 7-1,3-11 435,5-6 349,-1 3-882,0 0 0,0 0 0,0 1 0,0-1 0,0 1 0,1 0 0,-1 0 0,0 0 0,6 0 0,41-6-129,-35 5 180,109-6 288,-112 7-218,0 1-1,14 1 0,2 0 590,-27-1-472,3-5 258,-5 5-337,-2 0-173,-1 1-585,0 3 176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0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20 1728,'-1'0'126,"-1"0"0,1 0 0,-1 0 0,1 0 0,-1 0 0,1 0-1,0 1 1,-1-1 0,1 0 0,-1 1 0,1 0 0,-3 0 0,4 0 4,-1 0 0,0 0 0,0 0 0,1 0 0,-1 0 0,1 0-1,-1 0 1,1 0 0,-1 0 0,1 0 0,-1 2 0,-6 15 402,4-12-463,0 0 0,0 1 1,0 0-1,1-1 0,0 1 1,0 0-1,1 0 0,0 0 1,0 0-1,0 1 0,2 12 1,0 1 86,-1-19-125,0 0 1,0 0-1,1 1 1,-1-1 0,0 0-1,1 1 1,0-1-1,-1 0 1,1 0 0,0 1-1,0-1 1,0 0-1,0 0 1,0 0 0,3 2-1,-3-3 14,-1 0 1,1 1-1,0-1 0,0 0 0,1 0 0,-1 0 1,0 0-1,0 0 0,0-1 0,1 1 0,-1 0 1,0-1-1,1 1 0,1 0 0,-2-1-23,0 0 1,0 0-1,-1 0 0,1 0 0,0 0 0,0-1 1,-1 1-1,1 0 0,0-1 0,0 1 0,-1 0 1,1-1-1,0 1 0,-1-1 0,1 1 0,-1-1 1,1 1-1,0-1 0,-1 0 0,1 1 0,-1-1 1,0 0-1,1 1 0,-1-1 0,1 0 0,-1 0 0,0 1 1,0-1-1,1-1 0,3-11-17,-1 0 1,0-1-1,-1 1 0,-1-1 0,0 0 1,-2-21-1,1 25-181,1 15 102,0 0 0,1 1 0,-1-1 0,1 0-1,0 0 1,0 0 0,0 0 0,1-1-1,0 1 1,0 0 0,6 7 0,-3-5 143,-3-4-12,0 0-1,-1 0 1,1 0-1,0 0 1,5 3-1,-7-5-29,0-1 0,-1 1 0,1-1 0,0 1 0,0-1 0,1 0 0,-1 1 0,0-1 0,0 0 0,0 0 0,0 0 0,0 0 0,0 0 0,0 0 0,0 0 0,0 0-1,0 0 1,0 0 0,0-1 0,1 1 0,-1 0 0,0-1 0,0 1 0,-1-1 0,3 0 0,3-4 74,0 1 0,0-1-1,-1 0 1,0 0 0,9-12 0,20-34-40,-24 35 73,3-7-243,-9 15 21,0 1 0,11-14 0,-7 12 22,-10 13-71,-3 16-12,6-17 167,-1 1 1,1 0 0,-1 0-1,1-1 1,0 1 0,1 0-1,-1-1 1,1 1 0,2 4-1,21 28 233,-22-33-238,1 0 0,-1 0 0,1 0-1,0-1 1,-1 1 0,8 2 0,9 7-44,-17-10 71,-1-1 0,1 0 0,0 1 1,0-1-1,0 0 0,0 0 0,-1-1 0,1 1 1,1-1-1,-1 1 0,0-1 0,0 0 1,0 0-1,0-1 0,0 1 0,0 0 0,0-1 1,4-1-1,6-2-1,0-1 0,23-12 0,-19 8-3,3-2-69,24-16-1,4-4-48,-40 27-150,-8 8 26,-4 8 238,0 3-22,0 0-1,-1 1 0,-11 19 0,3-5 13,12-29-3,1 1 1,-1-1-1,1 0 0,0 1 0,0-1 1,0 0-1,0 1 0,0-1 1,0 1-1,0-1 0,0 0 0,1 3 1,0 6 268,0-10-251,0 0 0,0 0 0,0 1 0,0-1 0,0 0 0,0 0 0,0 0 0,0-1 0,0 1 0,0 0 0,-1 0 0,1 0 0,2-1 0,-2 0 69,1 1-76,0-1 0,0 0 0,0 1 1,0-1-1,-1 0 0,1 0 1,0 0-1,-1-1 0,1 1 0,-1 0 1,1-1-1,-1 1 0,0 0 0,1-1 1,1-3-1,17-31 63,-6 8-468,-6 20 77,-2 9-158,-4 0 401,-1 1 1,0 0 0,1 0 0,-1 0 0,0 0-1,0 0 1,0 0 0,1 2 0,1 6 30,0 0 1,-1 0-1,0 0 0,0 1 1,-1-1-1,0 17 1,-7 65 278,3-62-120,0 3 60,-10 44 1,11-69-121,-1 1 1,1-1-1,-1 0 0,-1 0 1,1 0-1,-1-1 0,-1 1 1,1-1-1,-1 0 1,-8 9-1,12-15-53,-1 0 0,1 1 0,-1-1 0,0 0 0,1 0 0,-1 0 0,0 0 0,0 0 0,0 0 0,0-1 0,0 1 0,0-1 0,0 1 0,0-1 1,0 0-1,0 0 0,0 1 0,0-1 0,0-1 0,0 1 0,0 0 0,0 0 0,0-1 0,0 1 0,0-1 0,1 0 0,-1 0 0,0 0 0,0 1 0,0-2 0,1 1 0,-1 0 0,0 0 0,1 0 0,-1-1 0,1 1 0,-3-4 0,4 4-53,-1 0 0,0 0-1,1 0 1,-1 0 0,1-1-1,0 1 1,-1 0 0,1 0-1,0-1 1,0 1 0,0 0 0,0 0-1,0-1 1,0 1 0,0 0-1,0-1 1,0 1 0,0 0-1,1 0 1,-1 0 0,1-1-1,-1 1 1,1 0 0,-1 0-1,1 0 1,1-2 0,2-3-52,0 0 0,1 0 0,5-6 0,-9 11 44,47-56-5,-26 29 26,1 2 1,31-27 0,41-40 235,-49 44-41,-41 45-131,-1-1-1,0 0 1,0 0 0,5-9 0,-8 12-19,0 0 0,0 0 0,0-1 0,0 1 0,-1 0 0,1-1 0,0 1 0,-1-1 0,0 1 1,0-1-1,0 1 0,0 0 0,0-5 0,0 6-35,0 1 1,0-1-1,0 1 0,0 0 0,-1-1 1,1 1-1,0-1 0,0 1 0,0 0 1,0-1-1,-1 1 0,1 0 0,0-1 1,0 1-1,-1 0 0,1 0 1,0-1-1,0 1 0,-1 0 0,1 0 1,0-1-1,-1 1 0,1 0 0,0 0 1,-1 0-1,1 0 0,-1-1 1,1 1-1,-13 3-253,-9 13-139,17-11 421,0 0 1,1 0-1,-1 1 1,1-1 0,0 1-1,-5 12 1,8-15 33,-1 0 0,1 0 1,0 0-1,1 0 0,-1 0 1,0 0-1,1 7 0,0-9-58,0 1-1,0-1 1,0 1-1,0-1 1,1 0-1,-1 1 1,0-1 0,1 0-1,-1 1 1,1-1-1,0 0 1,-1 1-1,1-1 1,0 0-1,0 0 1,0 0 0,0 0-1,1 1 1,3 2 85,1 0 0,-1-1 1,1 0-1,0-1 0,0 1 1,0-1-1,0 0 0,0 0 1,0-1-1,0 0 0,1 0 1,-1 0-1,13-1 1,4-1 128,1-1 0,31-7 0,-36 5-581,1-2-1,-1 0 0,0-1 1,0 0-1,33-20 0,-48 24-151,1 1-1,-1-1 0,0 0 1,0 0-1,0-1 0,0 1 1,0-1-1,-1 0 0,1 0 1,3-6-1,6-13-2154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1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244 252 2816,'0'0'27,"0"0"1,-1 1-1,1-1 1,0 0-1,0 0 0,0 1 1,0-1-1,0 0 1,-1 0-1,1 1 1,0-1-1,0 0 0,0 0 1,-1 0-1,1 1 1,0-1-1,0 0 1,-1 0-1,1 0 0,0 0 1,0 0-1,-1 0 1,1 0-1,0 1 1,-1-1-1,1 0 0,0 0 1,0 0-1,-1 0 1,1 0-1,0 0 1,-1 0-1,1 0 0,0-1 1,0 1-1,-1 0 1,1 0-1,0 0 1,-1 0-1,1 0 0,0 0 1,0 0-1,-1-1 1,1 1-1,0 0 1,0 0-1,0 0 0,-1-1 1,1 1-1,0 0 1,0 0-1,0 0 1,0-1-1,-1 1 0,1-1-9,0 1 0,-1-1 0,1 1 0,0 0 0,-1-1 0,1 1 0,-1 0-1,1-1 1,0 1 0,-1 0 0,1 0 0,-1-1 0,1 1 0,-1 0 0,1 0-1,-1 0 1,1 0 0,-1 0 0,1 0 0,-1 0 0,1 0 0,-1 0 0,1 0-1,-1 0 1,0 0 0,-38 10 889,23-3-694,1 1 1,1 0 0,0 2-1,0-1 1,0 2-1,-15 15 1,23-19-159,-1-1 1,1 1-1,1 1 1,0-1-1,0 1 1,0 0-1,1 0 1,0 0-1,0 1 1,1-1-1,1 1 1,-1 0-1,-1 12 1,4-18-49,-1-1-1,1 1 1,0-1 0,0 1 0,0 0 0,0-1-1,1 1 1,-1 0 0,1-1 0,-1 1 0,1-1-1,0 1 1,0-1 0,0 0 0,1 1 0,-1-1 0,0 0-1,1 0 1,-1 0 0,1 0 0,0 0 0,0 0-1,0 0 1,0 0 0,4 2 0,-3-2 23,1-1 0,-1 0 0,1 1 0,-1-1 1,1-1-1,0 1 0,-1 0 0,1-1 0,0 0 0,-1 0 1,1 0-1,0 0 0,-1-1 0,1 1 0,0-1 0,-1 0 1,7-2-1,1-3 59,0 1 0,0-2 1,0 1-1,-1-2 0,0 1 1,-1-1-1,0-1 0,0 0 1,0 0-1,-1-1 0,11-17 1,-14 19-39,0 0 1,-1 0 0,0 0-1,0-1 1,-1 0-1,0 1 1,3-15 0,-6 18-34,1 0 1,-1 0-1,0 0 1,0 0-1,0 0 1,0 0-1,-1-1 1,0 1-1,0 1 1,-1-1-1,1 0 1,-1 0-1,0 0 1,0 1-1,-5-7 1,-16-24-26,1-2 1,2 0-1,-16-41 0,30 59-227,4 12 99,0 0 0,0 0 1,-5-8-1,5 8-243,3 9 265,0-1 78,-1 1-1,1 0 0,-1-1 1,1 1-1,0-1 0,0 1 1,0-1-1,0 1 1,0-1-1,0 0 0,1 0 1,1 2-1,8 11-178,51 105 129,-3-28 638,24 38 206,-72-112-468,-9-13-301,0-1-1,1 0 1,-1 0-1,-1 1 1,1-1-1,0 1 1,-1 0-1,0-1 1,1 1-1,-1 6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2.6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55 1888,'4'2'328,"0"0"1,0 0-1,-1 0 1,1 1-1,-1-1 1,0 1-1,1 0 1,-1 0-1,0 0 1,-1 0-1,5 7 1,1 3-64,-1 0 1,6 14-1,-4-6-22,6 13 223,10 38-1,-3-8 369,-14-44-612,-1 1 0,0 0 0,-2 1 0,4 24 0,-6-17 36,11 42 1,-11-111 1453,-3 5-1690,1 0 1,3 0-1,0 1 1,14-51-1,8-19-164,-19 67-589,2 0 0,2 1 0,17-39-1,-22 64-1348,1 9 678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3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545 0 3328,'-2'1'164,"0"-1"1,1 1-1,-1 0 0,0-1 1,1 1-1,-1 0 0,0 0 1,1 0-1,-1 0 0,1 1 0,0-1 1,-1 0-1,-1 3 0,-18 21 916,19-22-844,-17 22 481,7-10-252,0 0 0,-20 19 0,-134 110 841,128-108-1164,1 2 0,3 0 0,1 3 0,-52 82 0,78-112-261,3-4 145,-1 1 0,-5 13-1,9-19-125,1-1-1,-1 1 1,1 0-1,-1 0 1,1 0-1,0 0 1,0-1-1,-1 1 1,1 0-1,1 0 1,-1 0-1,0 0 1,0 0-1,1 0 1,-1-1-1,1 1 1,1 3-1,-2-4 14,1 0 0,-1 0 1,0-1-1,1 1 0,-1 0 0,1-1 0,-1 1 1,1 0-1,0-1 0,-1 1 0,1-1 0,0 1 0,-1-1 1,1 1-1,0-1 0,0 0 0,0 1 0,-1-1 1,1 0-1,0 1 0,0-1 0,1 0 0,20-4-3036,7-4 718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4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118 292 1728,'-3'1'186,"-1"0"1,1 1-1,0-1 0,0 1 1,0 0-1,0 0 1,1 0-1,-1 0 0,0 0 1,1 1-1,0-1 1,-1 1-1,1 0 0,0-1 1,0 1-1,-1 3 1,-4 8 291,0 0 1,-6 19 0,12-29-444,-11 35 530,2 1 0,-5 45 1,9-32-177,6-52-382,0-1 0,0 0 0,0 0 0,0 0 0,0 1 0,-1-1 0,1 0 0,0 0 0,0 0 0,0 1 0,0-1 0,0 0 0,1 0 0,-1 1 0,0-1 0,0 0 0,0 0 0,0 0-1,0 1 1,0-1 0,0 0 0,0 0 0,0 0 0,0 1 0,1-1 0,-1 0 0,0 0 0,0 0 0,0 0 0,0 1 0,1-1 0,-1 0 0,0 0 0,0 0 0,0 0 0,0 0 0,1 0 0,-1 0 0,0 0 0,0 0 0,1 1 0,-1-1 0,0 0 0,0 0 0,0 0 0,1 0 0,-1 0 0,0 0 0,0 0 0,0 0 0,1-1-1,-1 1 1,0 0 0,0 0 0,1 0 0,-1 0 0,0 0 0,0 0 0,11-8 187,-11 7-159,9-8 62,-1-2 0,-1 1-1,0-1 1,0 0 0,-1 0 0,-1 0-1,6-16 1,-11 25-92,18-43 143,22-84 0,-35 102-126,0 0-1,-1-1 1,-2 1 0,-1-44 0,-3 36-51,1 7-44,-6-35-1,7 61 32,-1 0 0,1 0-1,-1 0 1,1 0 0,-1 0-1,0 0 1,1 0 0,-1 0 0,0 1-1,0-1 1,-1 0 0,-1-2 0,2 4 22,1-1 0,0 1 0,-1 0 0,1 0 0,-1 0 0,1 0 0,0 0 0,-1 0 0,1 0 0,-1 0 0,1 0 1,-1 1-1,1-1 0,0 0 0,-1 0 0,1 0 0,0 0 0,-1 0 0,1 1 0,-1-1 0,1 0 0,0 0 0,0 1 0,-1-1 0,1 0 1,0 0-1,-1 1 0,1-1 0,0 0 0,0 1 0,-1-1 0,1 1 0,0-1 0,0 0 0,0 1 0,0-1 0,-1 1 0,0 4-10,0 0-1,0 0 0,0 0 0,1 0 0,0 0 1,-1 0-1,2 0 0,0 8 0,0 2 63,7 62 516,25 111 1,-30-176-558,11 57 548,25 68-1,-26-110-772,-13-26 111,0 0 1,0 0-1,1-1 0,-1 1 1,1 0-1,-1-1 0,0 1 1,1 0-1,-1-1 0,1 1 1,0-1-1,-1 1 0,1-1 1,-1 1-1,1-1 0,0 1 1,-1-1-1,1 1 0,0-1 1,0 0-1,-1 1 0,1-1 1,0 0-1,0 0 0,-1 0 0,1 0 1,0 0-1,1 0 0,5-3-1263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4.8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130 0 2912,'0'0'67,"0"1"0,0-1 0,0 0 0,0 1 1,0-1-1,0 0 0,0 1 0,1-1 0,-1 0 0,0 0 1,0 1-1,0-1 0,1 0 0,-1 0 0,0 1 0,0-1 0,1 0 1,-1 0-1,0 0 0,0 1 0,1-1 0,-1 0 0,0 0 0,1 0 1,6 6 1143,-5-2-907,0 1-1,0-1 0,-1 0 0,1 0 1,-1 1-1,0-1 0,0 9 0,0 34 758,-1-34-814,0 210 1902,1-213-2034,-2 0 1,1 0-1,-1 0 0,0 0 1,-1 0-1,0 0 0,-5 12 1,5-18-38,0 0 0,0-1 0,0 1 0,1 0 1,-2 8-1,2-9-70,0-1-1,0 1 1,0-1 0,0 0-1,0 1 1,-1-1 0,1 0-1,-1 0 1,-3 4 0,-22 18-129,11-9 0,-55 51 115,71-66 11,0 1 0,0-1 0,0 0 0,0 0 0,1 0 0,-1 0 1,0 0-1,0 1 0,0-1 0,0 0 0,0 0 0,0 0 0,0 0 0,0 0 0,0 0 0,0 0 0,1 1 0,-1-1 0,0 0 0,0 0 0,0 0 0,0 0 0,0 0 0,0 0 0,1 0 0,-1 0 0,0 0 0,0 0 0,0 0 0,0 0 0,0 0 0,1 0 0,-1 0 0,0 0 0,0 0 1,0 0-1,0 0 0,0 0 0,1 0 0,-1 0 0,0 0 0,0 0 0,0 0 0,0 0 0,0 0 0,1 0 0,-1 0 0,0 0 0,11-1 223,0-3 23,1 1 1,-1-2-1,0 0 0,16-9 0,13-6-83,37-13 72,-68 29-212,1 0 1,-1 0-1,1 1 1,0 1-1,0-1 1,0 2-1,0-1 0,0 1 1,0 1-1,0 0 1,12 1-1,9 0-3681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6:25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23 109 5568,'-23'-12'2528,"41"4"-2208,0 1 800,4 7-672,12-8 896,1 8-768,8-8-96,5 0-288,8-3 96,-4 8-192,13-10 192,-1 7-192,10-10-3776,-3 7 2016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0:48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18 260 2304,'0'0'88,"-1"0"0,1 0 0,0 0 0,-1 0 0,1 0 0,0 0 0,-1 0 1,1 0-1,-1-1 0,1 1 0,0 0 0,-1 1 0,1-1 0,-1 0 0,1 0 0,0 0 0,-1 0 0,1 0 0,0 0 1,-1 0-1,1 1 0,0-1 0,-1 0 0,1 0 0,0 0 0,-1 1 0,1-1 0,0 0 0,-1 0 0,1 1 0,0-1 0,0 0 1,-1 1-1,1-1 0,0 0 0,0 1 0,0-1 0,0 0 0,-1 1 0,1 0 0,-4 12 3810,4-12-3782,0-1 0,1 1 0,-1-1 0,0 0 0,1 1 0,-1-1 1,1 0-1,-1 1 0,0-1 0,1 0 0,-1 0 0,1 0 0,-1 1 0,1-1 0,-1 0 0,1 0 0,-1 0 0,1 0 0,-1 0 1,1 0-1,-1 0 0,1 0 0,-1 0 0,1 0 0,20 0-346,-15 0 411,17-2-114,-1-1-1,1 0 1,-1-2-1,0 0 1,22-9-1,4 0-75,-5 1-6,52-12 160,-80 22-47,0 1 0,0 1-1,1 0 1,24 3-1,1 0 249,70-3-1,41-14 54,-28 2-401,353-26 1272,-417 36-1158,119 10 0,-103 3 165,16 2 149,-47-10-136,1-2 0,82-11 0,160-21 842,-215 25-1054,-27 3 66,-1 1 0,47 5 0,-37 0 81,57-6 0,25 1-35,152 5-208,-154-3 218,-51 6-307,72 7 245,-57-2-111,-65-5-19,-22-2 100,25 0 0,-32-3-207,11-1 566,-16 1-461,1 0 0,-1 0 0,0 0 0,0 0 0,0 0 0,0 0 0,0 0 0,0 0 0,0 0 0,0 0 0,0 0 0,0 0 0,0 0 0,0 0 0,0 0 0,0 0 0,0 0 0,0 0 0,1 0 0,-1 0 0,0 0 0,0 0 0,0 0 0,0 0 0,0 0 0,0-1 0,0 1 0,0 0 0,0 0-1,0 0 1,0 0 0,0 0 0,0 0 0,0 0 0,0 0 0,0 0 0,0 0 0,0 0 0,0 0 0,0 0 0,0 0 0,0 0 0,0-1 0,0 1 0,0 0 0,0 0 0,0 0 0,0 0 0,0 0 0,0 0 0,0 0 0,0 0 0,-1 0 0,1 0 0,0 0 0,0 0 0,0 0 0,0 0 0,0 0 0,0 0 0,0 0 0,0 0 0,-11-6 193,-56-33 383,-138-33-481,202 71-128,-2 0-25,0-1-1,0 1 1,0 0-1,0 0 1,-6 0 0,2-3-234,8 1 11,7 1 52,18 4 114,-1 0 0,27 7 0,-20-3 94,-27-6 18,92 21 197,-86-18-167,0 0 0,0 0 0,0 1 1,-1 0-1,0 0 0,1 1 0,-2 0 0,10 8 1,-14-11 4,-1 1 0,0-1 0,0 1 0,-1-1 0,1 1 0,0-1 0,-1 1 0,1 0 0,-1 0 1,0 0-1,0 0 0,0 0 0,-1 0 0,1 0 0,-1 0 0,1 1 0,-1-1 0,0 0 0,0 0 0,-1 0 0,1 0 1,-1 0-1,-1 6 0,-1 1 39,0-1 0,-1 1 0,-1-1 0,1 1 0,-11 13 0,-80 103-821,52-72-3824,25-31 2211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48.7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32 5472,'17'23'2949,"-13"-16"-2650,-1 1 0,0 0 0,0 0-1,-1 1 1,3 14 0,0 44 794,-4-56-918,-10 294 2483,6-265-2521,1-12-60,1-5 237,0-1 0,-2 1 0,-1-1 1,-11 40-1,14-59-225,-1 0 0,1 0 1,0 0-1,-1 0 0,-3 4 1,5-7-79,0 0 1,0 1-1,0-1 1,-1 0-1,1 0 0,0 0 1,0 0-1,0 1 1,-1-1-1,1 0 1,0 0-1,0 0 0,-1 0 1,1 0-1,0 0 1,0 0-1,-1 0 1,1 1-1,0-1 0,0 0 1,-1 0-1,1 0 1,0 0-1,0 0 1,-1-1-1,1 1 0,0 0 1,-1 0-1,1 0 4,-1-1 0,0 1 0,1-1 0,-1 0 0,0 1 0,1-1 0,-1 0 0,1 1 0,-1-1 0,1 0 0,0 0 0,-1 1 0,1-3 0,-7-14 16,2 0 1,1 0-1,-5-31 0,0-57-148,7 82 98,-1-178-415,5 172 274,1 1-1,2-1 0,1 1 1,17-53-1,-19 71 112,1 0 0,-1 1 1,2-1-1,-1 1 0,1 0 0,1 0 0,10-11 0,-15 17 48,0 1-1,0 0 0,1 0 1,-1 0-1,0 0 1,1 1-1,-1-1 0,1 1 1,0 0-1,-1-1 0,1 1 1,0 0-1,0 0 1,0 1-1,-1-1 0,1 1 1,0-1-1,0 1 1,0 0-1,0 0 0,0 0 1,0 1-1,0-1 0,0 1 1,0-1-1,0 1 1,0 0-1,-1 0 0,1 0 1,0 1-1,3 2 1,1 0 49,-1 2 0,0-1 1,0 1-1,0 0 0,-1 0 1,0 0-1,0 1 0,0 0 1,-1 0-1,0 0 0,0 0 1,2 9-1,-2-6-8,-1 1 1,0-1-1,0 1 1,-1 0-1,-1-1 0,1 1 1,-2 0-1,-1 21 0,0-26 6,0 1 0,-1-1 0,0 1 0,0-1-1,-1 0 1,1 0 0,-1 0 0,-1 0-1,1 0 1,-1-1 0,0 1 0,0-1 0,-1 0-1,1 0 1,-1-1 0,0 1 0,-1-1-1,-8 5 1,-7 4 51,-1-2 1,0 0-1,-39 12 0,61-23-105,-1 0 0,1 0-1,-1 1 1,1-1 0,-1 0 0,1 0-1,-1 1 1,1-1 0,0 0 0,-1 1-1,1-1 1,-1 1 0,1-1 0,0 0-1,0 1 1,-1-1 0,1 1 0,0-1-1,0 1 1,-1-1 0,1 1 0,0-1-1,0 1 1,0-1 0,0 1-1,0-1 1,0 1 0,0-1 0,0 1-1,0 0 1,0-1 0,0 1 0,0-1-1,0 1 1,0-1 0,0 1 0,1-1-1,-1 1 1,0-1 0,0 1 0,1-1-1,-1 1 1,17 23 245,-13-19-204,198 236 2113,-188-226-2084,-4-4-153,-2-3-271,0 1 1,-1-1-1,-1 1 1,12 19-1,-17-21-2352,-22-41-8454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0:43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2080,'-4'-1'8288,"2"41"-7670,4-21-390,-1 1 1,-2 26-1,1 14 101,3 8-119,15 395 1484,-18-422-1568,-9 499 1662,0-109-785,10-154-162,7 129-50,0-214-372,1 16 239,0 174-372,-10-266-3185,1-101 1598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0:4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96 2976,'0'-11'4122,"0"23"-1210,0 3-2252,-2-1-1,1 0 1,-8 28-1,-18 40 398,15-50-885,-44 110 873,43-114-636,11-26-165,8-16-86,8-26-149,-1-2 0,10-56 1,-14 53 101,27-79 1,-32 113 208,0 0 1,0-1 0,-1 0 0,-1 1-1,0-1 1,0-24 0,8 56 591,-7 2-834,1-1 0,-1 36 1,-1-19-10,-1-24-326,1 22 732,10 51 0,-9-73-995,1-1-1,7 19 0,-6-22-751,-1-1 1,1 0-1,1 0 1,6 9-1,5 1-1474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0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2144,'0'-7'8725,"1"14"-8160,0 0 0,0-1 1,0 1-1,4 9 0,5 21 198,-2 55 256,-4 139 0,-4-142-742,-5 4 1531,5-93-1798,0-1 1,1 1 0,-1-1-1,0 1 1,1-1 0,-1 1 0,1-1-1,-1 1 1,1-1 0,-1 1-1,1 0 1,-1-1 0,1 1-1,-1 0 1,1-1 0,-1 1-1,1 0 1,0 0 0,0 0-1,14-5 40,-13 5-25,11-4-44,1 1-1,0 1 1,0 0 0,0 1 0,0 1-1,20 1 1,82 17 889,-72-9-480,-35-7 5,-9-2-427,1-1 1,-1 1 0,1 0 0,-1-1-1,0 1 1,1 0 0,-1-1 0,0 1-1,1-1 1,-1 1 0,0-1-1,0 1 1,0-1 0,1 1 0,-1-1-1,0 1 1,0-1 0,0 1 0,0-1-1,0 1 1,0-1 0,0 1 0,0-1-1,0 1 1,0-1 0,0 1-1,0-1 1,0 1 0,0-1 0,-6-10-2621,2 6 1017,0 0-1,1-1 1,-5-10-1,-8-12-3928,0 7 2903,-2 1 1205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1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 1728,'-4'-1'683,"-13"5"5615,19-3-5966,-1 0 0,1 0 0,-1-1 0,1 1 0,-1 0 0,1-1 0,0 1 0,-1-1 0,1 1 0,0-1 0,2 0 0,112 7 2817,23 3-2389,-27 0-419,-98-11-138,-13 1-461,0 0 0,-1 0-1,1-1 1,0 1 0,-1 0 0,1-1 0,-1 1 0,6-8-2839,-6 7 2791,1 0 1,-1 0 0,0 0 0,0 0-1,0 0 1,0 0 0,0 0 0,-1 0 0,1 0-1,0 0 1,0 0 0,-1 0 0,1 0 0,0 0-1,-1 0 1,1 0 0,-1 0 0,0 0-1,1 0 1,-1 1 0,0-1 0,1 0 0,-1 0-1,0 1 1,-1-2 0,-8-3-2015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 5216,'-24'-11'4989,"32"11"-3402,68 4 1948,-49-3-2895,37 5 0,-16 1-941,1-2 0,0-1 0,65-5-1,-103 0-1041,0-1 0,0 0 1,-1 0-1,21-8 0,8-8-3473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1858 1248,'4'5'6185,"-3"-3"-6557,-2 3 642,1-1 0,0 1-1,1-1 1,-1 1 0,1-1 0,0 1 0,0-1-1,0 0 1,1 1 0,-1-1 0,4 6-1,-1-4-163,0 0-1,0 0 1,1 0-1,8 8 1,5 6 124,-13-16-153,-1 1 1,1-1-1,8 5 1,2 2-74,18 16 31,22 20 576,-48-41-582,1-1 0,0 0-1,0-1 1,0 1 0,0-2 0,10 4 0,-6-3 27,-1 0-1,1-1 0,0-1 1,0 0-1,21 1 1,61-8 293,-64 3-305,-9-1 113,25-5 0,6-2 131,-40 8-245,0 0-1,0-1 0,0-1 0,0 0 1,-1-1-1,0 0 0,0-1 1,0 0-1,0 0 0,12-11 1,-11 6 48,0 0 1,0 0 0,-1-1 0,0-1 0,-2 1 0,1-2-1,11-21 1,71-111 708,-57 95-672,-19 29 100,1 1 1,23-22-1,-19 21-106,27-35-1,-13 7-198,35-66 0,29-79 263,-46 106-200,7-16-36,-41 66 38,-2 0 0,-2 0 0,16-71 0,17-93 1,-39 166 12,2 1 0,1 0-1,2 1 1,2 1 0,1 0-1,1 1 1,41-55 0,23-24 308,13-10-741,-92 118 791,5-9-4349,-36 10-5669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2304,'1'-4'3367,"0"4"-3296,7-1 1633,16 1-652,-18 0-526,187-4 1912,-66-7-5986,-124 10 2897,1 1 0,-1-1-1,0 1 1,0-1 0,0 0 0,0 0-1,4-2 1,-5-5-1029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3904,'5'0'1440,"3"8"-1120,5 0-96,-9 0 1312,4-5-896,2 5 512,-2 0-672,5 4 0,0-1-288,-1 0-96,-2-3-64,3 3-32,4 0 0,-4 2-864,0-2 480,0 1-1824,4-4 1248,-4 0-2464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0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2560,'5'8'960,"3"3"-768,0-3-32,2-2 1056,-2 2-704,4 0 640,1 3-672,2 2-192,-7-2-160,4-3-192,1 4 32,-3-4-192,-2-2 128,0 2-2496,2 0 1408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1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4576,'-5'16'2048,"13"-2"-1760,2-6-32,2 4-192,6-4 1088,0 3-608,-2-3 192,6 0-448,4 0-192,-1 3-32,2-3 64,-1 3-64,0-3-1216,-4 0 608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49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34 7040,'-9'-33'5373,"14"39"-3685,-2 5-1438,1-1 1,0 0-1,0 0 1,1 0 0,1-1-1,-1 0 1,2 0-1,-1 0 1,1 0-1,0-1 1,1-1-1,15 13 1,8 3-257,1-1-1,44 22 1,-19-12 106,-23-12-88,64 42-89,-80-49 180,-1 0 0,0 2 0,18 20 0,-24-24-43,-1 1 0,0 1 0,-1 0 0,0 0 0,8 19 0,-14-26 25,-1 1 0,0 0-1,0 0 1,0 0 0,-1 0 0,0 0 0,0 0-1,-1 0 1,0 1 0,0-1 0,0 0 0,-1 0-1,0 0 1,-3 8 0,1-5 26,-1 0 0,-1 1 0,1-1 0,-2 0 0,1-1 0,-1 0 0,-1 1 0,-14 15 0,7-12-11,0 0 0,0 0 0,-2-1 0,-23 14 0,-115 52-142,57-31-1074,89-43 971,-92 52-4027,85-46 1682,1 0 1,-17 16-1,2 4-1099,9-5 773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 1152,'0'0'4533,"4"12"-2256,-5-3-1926,0-1 0,-1 1-1,1 0 1,-5 8-1,-3 24 84,4 94 215,3-44-82,2 34 8,1-55-419,-1-65-100,0 0 0,1 0 0,-1 0 0,1 0 0,0-1 0,1 1 0,-1 0 0,1-1 0,0 1 0,0-1 0,4 7 0,-2-8 381,-15-15-133,7 5-287,-1 0 0,0 0-1,0 1 1,-12-12 0,-2-2-229,-30-33-161,49 53 359,0 0 0,0 0 1,0 0-1,0-1 0,0 1 1,-1 0-1,1 0 0,0 0 1,0 0-1,0-1 0,0 1 1,-1 0-1,1 0 0,0 0 1,0 0-1,0 0 0,-1 0 1,1 0-1,0 0 0,0-1 1,-1 1-1,1 0 0,0 0 1,0 0-1,-1 0 1,1 0-1,0 0 0,0 0 1,0 0-1,-1 1 0,1-1 1,0 0-1,0 0 0,-1 0 1,1 0-1,0 0 0,0 0 1,0 0-1,-1 0 0,1 1 1,0-1-1,-4 12-316,4-7 305,-1-1 0,1 1 0,1 0-1,0 7 1,1-6 104,0 0 0,0 0 0,0 0 0,1-1 0,0 1 0,0-1 0,0 0 0,0 1 0,1-2 0,0 1 0,0 0 0,1-1 0,6 6 0,-8-8 0,0 0 0,0 0-1,1 0 1,-1 0 0,1 0-1,0-1 1,-1 0 0,1 1-1,0-1 1,0-1 0,0 1 0,0 0-1,0-1 1,0 0 0,0 0-1,0 0 1,-1-1 0,1 1-1,0-1 1,0 0 0,7-2 0,0-2-343,0 1 0,0-2 1,0 0-1,-1 0 1,17-14-1,-21 15-944,0-1-1,0 0 1,-1 0 0,0 0-1,7-12 1,1 1-1352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 3232,'-1'0'79,"1"0"1,0 0-1,-1 0 1,1 0-1,-1 0 0,1 0 1,-1 0-1,1 0 1,0 1-1,-1-1 1,1 0-1,-1 0 1,1 0-1,0 1 0,-1-1 1,1 0-1,0 0 1,-1 1-1,1-1 1,0 0-1,0 1 0,-1-1 1,1 0-1,0 1 1,0-1-1,-1 0 1,1 1-1,0 0 0,-12 18 1194,2-2-769,-1-4 7,-1 1 0,0-2 0,-1 0-1,-24 17 1,32-26-516,4-4-23,6-7-67,14-12-59,-1 5 66,0 2 0,28-17 0,-29 19 26,-13 9 192,0 0-1,0 0 0,-1 0 0,1 1 1,1 0-1,-1-1 0,0 1 0,0 0 1,0 1-1,0-1 0,1 1 0,-1 0 1,0 0-1,1 0 0,-1 1 0,7 1 1,-9-2-106,-1 1 0,0 0 0,1-1 0,-1 1 0,0 0 0,0 0 0,0 0 0,1 0 0,-1 0 0,0 0 0,0 0 0,0 0 0,-1 1 0,1-1 1,1 2-1,6 8 65,-7-10-147,0 0 0,0 1 0,0-1 0,0 1 0,0-1 0,-1 1 0,1 0 0,0-1-1,-1 1 1,1 0 0,-1 0 0,1 3 0,-3 13-3501,-1-3 1479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0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3552,'1'9'5199,"1"21"-3436,0-3-1136,3 149 1220,-6-124-798,2-58-1065,0-1 0,0 0 0,0 0 0,4-10 0,3-11 32,-1-8 95,21-74 253,-19 78-212,-7 24-53,0 1 0,1-1 0,0 0 0,0 1 0,5-8 0,-2 5 222,-4 6-224,1 0 0,-1 0-1,1 0 1,0 1 0,0-1 0,5-4-1,-7 8-93,0-1-1,0 0 0,0 1 0,1-1 0,-1 0 0,0 1 1,0 0-1,1-1 0,-1 1 0,0 0 0,0 0 0,1-1 1,-1 1-1,0 0 0,0 0 0,1 1 0,-1-1 1,0 0-1,1 0 0,-1 0 0,0 1 0,0-1 0,1 1 1,-1-1-1,0 1 0,0 0 0,0-1 0,1 2 1,18 10 22,74 50-43,-84-53-2,1 0 1,-1 1 0,0 0-1,-1 0 1,0 1 0,8 14 0,-2 0 211,18 39 1,-30-56-142,0-1 1,0 1-1,-1 0 1,0 1 0,0-1-1,-1 0 1,0 0 0,0 1-1,-2 16 1,1-22-7,-1-1 1,0 1-1,0 0 0,1-1 1,-2 1-1,1 0 1,0-1-1,0 1 0,-1-1 1,1 0-1,-1 1 1,0-1-1,0 0 0,0 0 1,0 0-1,0 0 1,0 0-1,0-1 0,-1 1 1,1-1-1,-1 0 1,1 1-1,-1-1 0,0 0 1,-3 1-1,-8 1 19,0 0 0,0-1-1,1 0 1,-17-1 0,19-1-17,-53 0-66,46-1-581,0 0 0,0 1-1,0 1 1,0 1 0,-28 7-1,43-8-8,0 0 0,0 1-1,0-1 1,0 1 0,0-1-1,1 1 1,-4 3 0,0 3-1535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1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3808,'7'2'4655,"-6"-2"-4529,4 12 1718,0 17-942,-4-28-733,0 14 251,-1 0 0,0 0-1,-4 29 1,-1 17 295,5-53-612,1 1-1,0-1 1,3 9-1,-2-9-35,-1 1 0,0-1 0,1 10 0,-2-18-57,-1 1 1,1-1 0,0 1 0,0-1-1,0 1 1,0-1 0,-1 1 0,1-1 0,0 1-1,0-1 1,-1 1 0,1-1 0,0 1-1,-1-1 1,1 1 0,-1-1 0,1 0 0,0 1-1,-1-1 1,1 0-9,0 0-1,0 0 1,0 0 0,0 0-1,0 0 1,0 0 0,0 0-1,0 1 1,0-1 0,0 0-1,0 0 1,0 0-1,0 0 1,0 0 0,0 0-1,0 0 1,0 0 0,0 0-1,0 0 1,0 0 0,0 0-1,0 0 1,0 0 0,0 0-1,0 0 1,0 0 0,0 0-1,0 0 1,0 0-1,0 1 1,0-1 0,0 0-1,0 0 1,0 0 0,0 0-1,0 0 1,0 0 0,0 0-1,0 0 1,0 0 0,0 0-1,0 0 1,0 0 0,1 0 179,4 11-85,-4-9-86,-1-1 1,1 0-1,-1 0 1,1 0-1,0 0 1,0 0-1,-1-1 1,1 1-1,0 0 1,0 0-1,2 1 0,-3-2-7,0 0-1,0 0 0,0 0 1,1 0-1,-1 1 0,0-1 1,0 0-1,0 0 0,1 0 1,-1 0-1,0 0 0,0 0 1,1 0-1,-1 0 0,0 0 1,0 0-1,0 0 0,1 0 1,-1 0-1,0 0 1,0 0-1,1 0 0,-1 0 1,0 0-1,0 0 0,0-1 1,1 1-1,-1 0 0,0 0 1,0 0-1,0 0 0,1-1 1,0 0-39,1 0 1,0 0 0,0 1 0,0-1 0,0 0 0,-1 1 0,5-2 0,2 0-68,12-4-1245,25-5 0,6-1-4026,-18 3 2740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0:50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2144,'-1'7'8077,"1"5"-5523,0-4-2482,-1-1-1,1 1 1,-4 12-1,-2 12 331,0 1 0,3 0 0,-1 49 0,3-36-133,-3 241 1100,4-224-1122,0-41-192,7 547 701,-14-11-144,6-543-574,-13 196 529,-1 24-179,10-106 20,1 140 347,5-251-744,19 245 735,1-105-399,-12-66-22,-6-58-221,-4-29-107,1-1-1,1 1 1,-1-1-1,1 1 1,-1-1-1,1 0 1,1 1-1,-1-1 1,3 7-1,-2 6 246,-2-9-326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0:50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17 3648,'-18'0'5264,"17"0"-5089,1 1 1,-1-1 0,0 0-1,0 1 1,1-1 0,-1 0-1,1 1 1,-1-1 0,0 1-1,1-1 1,-1 1 0,1-1-1,-1 1 1,1-1 0,-1 2-1,-6 7 826,-1 0-1,-9 9 0,-6 8 69,6-3-708,1 1 0,-16 32 0,-12 21-5,40-71-304,-39 53 627,34-50-302,8-9-370,1 0 0,0 0 0,0 0 0,0 0 0,0 0 0,0 0 0,0 0 0,0 0 0,0 0-1,0 0 1,0 0 0,-1 0 0,1 0 0,0 0 0,0 0 0,0 0 0,0 0 0,0 0 0,0 0-1,0 0 1,0 0 0,0 0 0,0 0 0,0 0 0,-1 0 0,1 0 0,0 0 0,0 0 0,0 0-1,0 0 1,0 0 0,0 0 0,0 0 0,0-1 0,0 1 0,0 0 0,0 0 0,0 0 0,0 0-1,0 0 1,0 0 0,0 0 0,0 0 0,-1 0 0,1 0 0,0 0 0,0-1 0,2-10 244,5-7-210,0 1 0,1 0 0,16-27 0,40-47-258,48-31-418,-111 121 620,1-1-1,-1 0 1,1 1 0,0 0-1,-1-1 1,1 1-1,0 0 1,0 0 0,0 0-1,0 0 1,0 0-1,0 0 1,0 0 0,3 0-1,-4 1 16,0 0 0,-1 0-1,1 0 1,0 0 0,0 1 0,-1-1-1,1 0 1,0 0 0,-1 1 0,1-1-1,0 0 1,-1 1 0,1-1 0,-1 0-1,1 1 1,-1-1 0,2 2 0,-1-1 20,0 1 1,1 0 0,-1 0 0,0 0-1,0-1 1,0 1 0,1 4 0,2 12 156,-1 0 0,0 0-1,-1 34 1,0-23-255,2 62-1303,-1-40 607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0:5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1 207 1472,'3'78'7866,"-1"-64"-6729,-1-11-1030,-1-1 1,1 0 0,-1 0 0,0 1 0,1-1-1,-1 1 1,0-1 0,-1 3 0,-2 12 401,2 1 0,-1 0 0,3 30-1,0-10 870,4-47-364,6-8-979,2 2 1,0 0 0,0 0-1,1 1 1,1 1 0,1 0-1,-1 1 1,2 1 0,0 0-1,0 1 1,1 1 0,0 1-1,0 1 1,1 0 0,30-6-1,2 2 12,72-6-1,56 6-66,-20 1 342,-155 10-317,662-45 406,-508 46-495,-56 1 205,60 2 436,63 0-5,9-20-95,76-1-252,-282 18-127,19-1 163,48-6 0,-20-2-76,-1 3 0,1 4 1,99 11-1,-138-8-31,-21-2-59,-1 1-1,17 4 0,39 6-298,-56-8 288,-1-2 0,1 0-1,0 0 1,0-1 0,23-4-1,17 1 57,110-4 344,-87-1-592,-70 6 67,-9-1-219,-15-3-105,1 2 467,0-1 0,1 0-1,-20-10 1,-18-7 253,35 15-191,0-1 0,-25-16 0,-2 0 192,35 18-347,-3-2 130,13 8-118,-1 0-1,1 0 1,0 0-1,0-1 1,-1 1-1,1 0 1,0 0-1,-1 0 0,1 0 1,0 0-1,-1 0 1,1 0-1,0 0 1,0 0-1,-1 0 1,1 0-1,0 0 0,-1 0 1,1 0-1,0 0 1,-1 0-1,1 0 1,0 1-1,0-1 1,-1 0-1,1 0 1,0 0-1,0 0 0,-1 1 1,1-1-1,37 15-496,152 35 624,-160-42-192,-22-7 103,-1 0 1,0 0-1,0 1 0,-1-1 1,1 2-1,0-1 1,-1 1-1,1-1 1,-1 1-1,0 1 0,0-1 1,7 7-1,-11-9-25,-1 0-1,1 0 1,0 0 0,-1 0-1,1 0 1,-1 0-1,1 0 1,-1 1-1,1-1 1,-1 0 0,0 0-1,1 0 1,-1 1-1,0-1 1,0 0-1,0 1 1,0-1 0,0 0-1,-1 0 1,1 1-1,0-1 1,0 0-1,-1 0 1,1 0 0,-1 1-1,1-1 1,-1 0-1,0 0 1,1 0-1,-1 0 1,0 0 0,0 0-1,1 0 1,-3 1-1,-4 5 82,1-1 0,-1 0 0,-13 8 0,16-11-32,-14 9 35,-97 70-277,44-19-2892,63-55 1910,-31 30-7379,31-31 5548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 2304,'0'0'29,"0"0"-1,0 0 1,0 0 0,0 0 0,0-1-1,0 1 1,0 0 0,0 0 0,0 0 0,0 0-1,0 0 1,0 0 0,0-1 0,0 1-1,0 0 1,0 0 0,0 0 0,0 0-1,0 0 1,0 0 0,0 0 0,0-1-1,0 1 1,0 0 0,0 0 0,0 0-1,-1 0 1,1 0 0,0 0 0,0 0 0,0 0-1,0 0 1,0 0 0,0 0 0,0 0-1,0-1 1,-1 1 0,1 0 0,0 0-1,0 0 1,0 0 0,0 0 0,0 0-1,0 0 1,-1 0 0,1 0 0,0 0-1,0 0 1,0 1 0,-8 3 2919,-7 11 1663,9-8-3966,1 0 1,0 1-1,0 0 0,-4 8 1,-9 22 319,12-28-801,2-1 0,-1 1 0,1 0 0,1 0 0,0 0 0,0 1 0,-1 13 0,2 12 185,4 42 0,-2-68-269,1 0-1,0-1 0,1 1 0,0-1 1,1 1-1,5 10 613,-4-17-382,16-4-257,-1-1 0,1-1 0,20-6 0,-20 5-9,0 0 1,0 1-1,23-1 0,13 7-977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3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15 2656,'-30'-4'11317,"31"3"-11156,1 0 0,-1 0 1,0 0-1,1 0 0,-1 1 0,0-1 1,1 0-1,-1 1 0,1-1 0,-1 1 1,1-1-1,0 1 0,-1 0 0,1 0 1,1 0-1,30-1 488,-28 1-508,99 3-29,-75 1-1392,-1 0-5829,-18-4 4827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0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14 4160,'-15'-3'5812,"21"5"-3806,-2-2-1628,-1 1 0,1-1 0,-1 0-1,0-1 1,1 1 0,-1-1 0,0 1 0,7-3-1,6-1 207,24 1 48,64 1 0,-59 3-744,47 4-3930,-62-5 1850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53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1 279 3648,'4'8'1636,"4"5"2547,-7-13-4100,-1 0 0,1 0 1,0 1-1,-1-1 0,1 0 0,-1 0 1,1 0-1,0 0 0,-1 0 0,1 0 1,-1 0-1,1 0 0,0 0 0,-1 0 1,1-1-1,-1 1 0,1 0 1,0 0-1,-1 0 0,1-1 0,-1 1 1,1 0-1,-1-1 0,1 1 0,0-1 1,12-9 413,0 0 0,16-16 0,-7 5-410,198-179 660,-216 196-754,1-1 1,1 1 0,-1 0-1,12-6 1,-17 10 16,1 0 0,0-1 1,0 1-1,0 0 0,-1-1 0,1 1 0,0 0 1,0 0-1,0 0 0,0 0 0,-1 0 1,1 0-1,0 0 0,0 0 0,0 0 1,0 0-1,-1 1 0,1-1 0,1 1 1,-1-1 16,-1 1 0,1 0 0,0 0 0,0-1 0,-1 1 0,1 0 0,-1 0 0,1 0 0,-1 0 1,1 0-1,-1 0 0,1 0 0,-1 0 0,0 0 0,0 0 0,1 0 0,-1 0 0,0 0 0,0 2 1,1 73 788,-2-56-586,1 0-1,1-1 0,0 1 0,9 38 0,-8-52-178,1 1 0,-1-1 0,1 0 0,1 1 0,-1-1 0,1-1 0,0 1 0,7 7 0,-9-11-25,0 0 0,-1 0 0,1-1 0,0 1 1,0-1-1,0 1 0,0-1 0,0 0 0,0 0 0,0 0 0,1 0 0,-1 0 0,0 0 0,0-1 0,1 1 0,-1-1 1,1 0-1,-1 1 0,0-1 0,1 0 0,-1 0 0,1-1 0,-1 1 0,0 0 0,1-1 0,-1 1 0,3-2 0,4-4-37,0 0-1,-1 0 0,0 0 0,0-1 0,11-14 0,-13 15-103,7-8-72,-1-2 0,-1 1 0,0-2 0,12-24 0,-1 1-78,-22 38 253,1 1-1,0 0 1,0 0 0,0-1-1,-1 1 1,1 0 0,0 0 0,0 0-1,1 0 1,-1 0 0,0 0 0,0 1-1,0-1 1,1 0 0,-1 1-1,2-2 1,-2 2 6,0 0 0,0 0 1,-1 0-1,1 0 0,0 0 0,0 1 0,0-1 0,0 0 0,-1 0 0,1 0 1,0 1-1,0-1 0,0 1 0,-1-1 0,1 0 0,0 1 0,-1-1 0,1 1 0,0 0 1,-1-1-1,1 1 0,-1-1 0,1 1 0,-1 0 0,1 0 0,-1-1 0,1 2 1,18 36 372,1 1 81,46 57-325,-57-81-1328,-1 4 320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3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2380 2400,'8'-12'9125,"5"25"-8556,0-1 1,1-1-1,16 11 0,0 5-73,22 4 27,-9-5 64,-12-10-166,-15-12-243,1 0 0,0-1 0,-1-1 0,26 1 0,-33-4-108,0 0 0,-1-1 0,1 0-1,-1 0 1,0-1 0,14-6-1,18-5 158,132-36 104,-148 44-180,0-1 0,-1-1 0,0-2 1,26-13-1,-36 15-112,0 0-1,0-1 1,-1-1 0,0 0 0,-1 0 0,0-1 0,18-23-1,-6-1 90,-1-1-1,-2-1 0,-2-1 0,-1 0 1,-2-2-1,16-62 0,-23 71-65,-2-1 1,3-56-1,-7-67-129,0 0-58,1 89 0,4 0 1,26-114-1,53-89 115,-66 217-84,3 2-1,2 0 0,35-50 0,-25 52 173,48-49-1,32-41 136,-43 32-184,25-35 491,-80 120-430,0 0 0,26-25 0,-34 39-98,-1-1-1,1 1 1,1 0 0,-1 1-1,1 0 1,0 1-1,21-8 1,-26 12-8,-1-1-1,1 1 0,0 0 1,1 1-1,5-1 1,-10 1-163,0 0-1,1 0 1,-1 0 0,1 0-1,-1 0 1,1 1 0,-1-1-1,0 0 1,1 1 0,-1-1-1,0 1 1,1 0 0,-1-1-1,0 1 1,0 0 0,0 0-1,0 0 1,1 0 0,-1 0-1,0 0 1,-1 0 0,3 2-1,5 10-1750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5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17 2720,'-1'-16'4964,"1"16"-4893,26 11 5548,-8-2-5420,25 2 271,45 6-1,-71-14-576,95 6-5664,-73-6 3665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5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4896,'0'8'2208,"10"3"-1920,-7-6 576,2 2-544,-1 5 352,4 0-384,5-1-160,0 0-64,0 0-160,4 5 64,1-4-1664,4-1 928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15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6304,'10'-3'2848,"2"17"-2464,-4-6-416,2 0-64,-2 0-32,5 0 64,-3 3-160,-2 1 128,4 4-3776,1 3 2144</inkml:trace>
  <inkml:trace contextRef="#ctx0" brushRef="#br0" timeOffset="1">304 401 7712,'5'19'3520,"21"9"-3072,-13-20-224,-1 3-224,1 0-224,5 0 128,-1-6-2784,-4 3 1600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3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 1312,'4'-3'2159,"0"14"583,-6 20-1496,-7 40 0,1-8-655,-17 193 577,26-211-3369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3552,'-2'0'161,"1"0"-1,-1 0 1,0 0-1,0 0 1,0 1 0,0-1-1,1 1 1,-1-1 0,0 1-1,0 0 1,1-1 0,-1 1-1,0 0 1,1 0-1,-1 0 1,1 0 0,-1 1-1,1-1 1,0 0 0,0 1-1,-1-1 1,1 1 0,0-1-1,0 1 1,-1 2 0,-2 1 51,-7 11 287,0 1-1,1 0 1,-13 29 0,27-59-392,0 2-131,-1 0 0,2 0 0,-1 0 0,2 1-1,8-14 1,-12 21-12,1-1-1,0 1 0,0-1 0,1 1 0,-1 0 0,1 0 0,-1 1 0,6-4 1,-8 6 27,1-1 1,-1 1-1,0-1 1,0 1-1,1 0 1,-1-1 0,0 1-1,1 0 1,-1 0-1,0 0 1,0 0-1,1 0 1,-1 0-1,0 1 1,1-1 0,-1 0-1,0 1 1,0-1-1,1 1 1,-1-1-1,0 1 1,0-1 0,0 1-1,0 0 1,0 0-1,0-1 1,0 1-1,0 0 1,0 0-1,0 0 1,0 0 0,0 0-1,0 2 1,12 18-115,-2 0 1,0 1 0,11 33 0,-20-49-24,8 21-2030,-1-3 571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4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83 1824,'0'0'75,"-1"-1"0,1 1 1,0-1-1,-1 1 0,1-1 0,0 0 1,-1 1-1,1-1 0,0 1 0,0-1 0,0 0 1,0 1-1,-1-1 0,1 0 0,0 1 1,0-1-1,0 0 0,0 1 0,0-1 0,0 0 1,1 0-1,3-23 2623,0-1-1270,0 8-816,-2 14-157,-4 13 3,2-5-292,-1-1-1,1 0 0,0 1 0,0 0 0,1 4 1,0 7 277,-1-14-426,0-1-1,0 1 1,0-1 0,0 1 0,1-1-1,-1 1 1,1 0 0,-1-1-1,1 0 1,-1 1 0,1-1-1,0 1 1,-1-1 0,1 0 0,0 1-1,0-1 1,0 0 0,0 0-1,0 0 1,1 0 0,-1 0-1,0 0 1,0 0 0,1 0 0,-1 0-1,1-1 1,1 2 0,1-1-72,-1 0 1,0 0-1,1-1 1,-1 1-1,1-1 0,-1 0 1,0 0-1,1 0 1,-1 0-1,1 0 1,3-2-1,6-2-1558,1 0 0,-1-1-1,13-7 1,4 0-680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83 2976,'-18'55'5114,"0"15"-3843,-11 83 0,25-130-1199,-1 36 514,3-52-459,4-10 38,5-17 89,-5 16-240,27-96 2,-18 58 0,21-54 0,-16 61 168,22-36 0,-30 57 65,27-41 1017,-35 54-1253,1 0 0,-1 1 0,1-1 1,-1 0-1,1 1 0,-1-1 0,1 1 0,-1-1 0,1 1 1,-1-1-1,1 1 0,0 0 0,-1-1 0,1 1 0,0 0 0,0-1 1,-1 1-1,1 0 0,0 0 0,-1-1 0,1 1 0,0 0 1,0 0-1,0 0 0,0 0 0,2 1 50,-1 0 0,0 0-1,1 0 1,-1 0 0,0 0-1,4 3 1,-4-3-39,8 6-20,0 1 0,0 0 0,-1 1 0,0 0-1,0 0 1,7 12 0,41 65 23,72 160 671,-126-242-580,-1 1 0,0 0 0,-1-1 0,3 10 0,-4-13-95,0 0 0,0 1 0,1-1 1,-1 0-1,0 1 0,0-1 1,0 0-1,-1 1 0,1-1 1,0 0-1,-1 1 0,1-1 0,0 0 1,-1 0-1,1 1 0,-1-1 1,0 0-1,1 0 0,-1 0 1,0 0-1,0 0 0,-1 2 1,-5 2 23,0-1 0,0 0 0,0 0 0,0-1 0,-1 0 0,0 0 1,1-1-1,-1 0 0,0 0 0,0 0 0,-13 0 0,-12-1-22,-45-2-1,75 0-20,-23 0-121,0-2 0,-38-9 0,48 8-947,0-1 1,-23-11 0,17 3-3572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3328,'3'1'1673,"-3"-1"-1626,0 1 1,0-1 0,0 0 0,0 0 0,0 0-1,0 0 1,0 0 0,0 0 0,0 1 0,0-1-1,0 0 1,0 0 0,0 0 0,0 0 0,0 0-1,0 0 1,0 1 0,1 6 875,1-4-573,-1 0 0,-1 0 0,1 0 0,0 1 0,-1-1 0,1 5 0,2 12 554,1 3-476,0-1-1,-1 1 0,-1 34 1,-2-30-163,8 50 0,-7-56-313,-5-23-1371,3 2 1382,1-1-1,-1 1 1,0 0-1,0-1 0,0 1 1,0-1-1,1 1 1,-1-1-1,0 1 1,1-1-1,-1 0 1,0 1-1,1-1 1,-1 0-1,1 0 0,-1 1 1,1-1-1,-1 0 1,1 0-1,0 0 1,-1 0-1,1-1 1,-2-7 57,1 0-1,0 0 1,1-18 0,0 20-3,1-27 175,1 1 0,2 0 0,1 0 0,2 1 0,12-37 0,-15 59-188,0 0 1,0-1-1,1 2 1,0-1 0,1 1-1,9-12 1,-11 16-10,0 0 1,0 1-1,0 0 0,1 0 1,-1 0-1,1 1 1,0-1-1,0 1 1,1 0-1,-1 1 0,1-1 1,-1 1-1,7-2 1,-8 3 26,-1 1 1,0 0-1,1-1 0,-1 1 1,0 1-1,1-1 1,-1 0-1,0 1 1,1-1-1,-1 1 0,0 0 1,0 0-1,0 1 1,0-1-1,0 0 1,4 3-1,-5-2 0,0-1 0,0 1 0,0 0 0,0-1 0,0 1 0,0 0 0,0 0 0,-1 0 0,1 0 0,-1 1 0,1-1 0,-1 0 0,0 1 0,0-1-1,0 1 1,0-1 0,-1 1 0,1-1 0,-1 1 0,1 5 0,-1-4 14,-1 1-1,0-1 1,0 1 0,0-1-1,-1 0 1,1 0-1,-1 1 1,0-1-1,0 0 1,0 0-1,-1-1 1,0 1 0,1 0-1,-1-1 1,0 0-1,-1 0 1,1 1-1,-5 2 1,-9 6-140,-1 0 1,-29 15-1,42-25 33,-7 5-50,9-4 90,0-1 1,0 0 0,-1-1-1,1 1 1,-1 0-1,1-1 1,-1 0-1,-4 1 513,9-1 78,0 1-404,0 0 0,1 0 0,-1 0 0,0 0 0,1 0 0,0-1 0,-1 1 0,1-1 0,0 1 0,3 1 0,26 15 865,-13-8-531,128 86-27,-134-88-732,-1 0 0,17 16 0,-24-20-612,1 0 0,-1 1 0,-1-1 0,1 1 0,-1 0 0,0 0 1,0 0-1,4 11 0,-2 0-1679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2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2400,'4'-26'11200,"5"91"-9744,8 193 47,-8 10-505,-9-205-678,5-35 405,-6-28-712,1 0 0,0 0 0,0 0 0,0 0 1,0 1-1,0-1 0,0 0 0,0 0 0,-1 0 0,1 0 0,0 1 0,0-1 0,0 0 0,0 0 1,-1 0-1,1 0 0,0 0 0,0 0 0,0 0 0,-1 0 0,1 0 0,0 0 0,0 0 0,0 0 0,-1 0 1,1 1-1,0-2 0,0 1 0,-1 0 0,1 0-11,0 0 0,0 0 0,0 0 0,1 0 0,-1 0 0,0 0-1,0 0 1,0 0 0,0 0 0,0 0 0,0 0 0,0 0 0,0 0 0,0 0 0,0 0 0,0 0 0,0-1 0,0 1 0,0 0 0,0 0-1,0 0 1,0 0 0,0 0 0,0 0 0,0 0 0,0 0 0,0 0 0,0 0 0,0 0 0,0-1 0,0 1 0,0 0 0,0 0 0,0 0-1,0 0 1,0 0 0,0 0 0,0 0 0,0 0 0,0 0 0,0 0 0,0 0 0,0-1 0,0 1 0,0 0 0,0 0 0,0 0 0,0 0-1,0 0 1,0 0 0,0 0 0,0 0 0,-1 0 0,1 0 0,0 0 0,0 0 0,0 0 0,0 0 0,5-20-88,0-30-20,12-10-241,-14 53 291,0-1 1,0 1-1,0 0 0,1 0 0,0 0 1,0 1-1,8-10 0,40-38-145,-32 35 197,-12 12-31,-1 0 0,2 0 1,-1 1-1,0 0 0,1 1 0,13-6 0,-19 9 36,1 0 0,-1 1 0,1 0 0,0 0 0,-1 0 0,1 0 0,0 0 0,0 1 0,0 0 0,0-1 0,0 2 0,-1-1 0,1 0 0,0 1 0,0-1 0,0 1 0,0 0 0,-1 1 0,6 1 0,-8-2 4,0 0 0,1 0 0,-1 0 0,0 0 0,0 0 0,0 0 0,0 0 0,0 0 0,0 0 0,-1 0 0,1 1 0,0-1 0,0 0 0,-1 1 0,1-1-1,-1 0 1,1 1 0,-1-1 0,0 1 0,0-1 0,1 1 0,-1-1 0,0 0 0,0 1 0,0-1 0,-1 1 0,1-1 0,0 1 0,0-1 0,-1 1 0,1-1 0,-1 0-1,0 3 1,-2 1 4,1 1 0,-1-1 0,0 0 0,-1 0 0,1 0 0,-1 0 0,-5 4 0,-10 9 73,-1-1-1,-1-1 0,0 0 0,-29 14 0,49-29-98,0-1 0,0 0 0,0 1 0,0-1 0,0 1 0,1-1 0,-1 1 0,0 0 0,0-1 0,1 1 0,-1 0 0,0-1 0,1 1 0,-1 0 0,0 0 0,1 0 0,-1-1 0,1 1 0,-1 0 0,1 0 0,0 0 0,-1 0 0,1 0 0,0 0 0,0 0 0,0 0 0,0 0 0,0 0 0,0 0 0,0 0 1,0 0-1,0 0 0,1 2 0,0-2 43,0 1 1,0 0 0,0-1 0,0 1-1,0-1 1,1 1 0,-1-1-1,0 0 1,1 0 0,0 1 0,-1-1-1,1 0 1,-1 0 0,1-1 0,0 1-1,3 1 1,32 10 249,154 47 221,-180-55-1820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53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4480,'2'-1'1919,"3"4"-1532,3 6-240,-3 1 373,0 0-1,0 1 1,-1-1-1,0 1 1,-1 0-1,-1 0 1,3 12-1,-2-4-30,6 25 894,-3 1-1,0 63 1,-9 89 325,0-124-1308,-6 106 542,4-138-1924,-1 0-1,-14 49 1,16-77-2234,3 0 1003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30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22 2976,'0'0'971,"5"-6"1247,1-5 1328,-8 6-2132,-7 5-369,-9 2-328,16-2-635,0 1-1,-1-1 1,1 0 0,0 0 0,-1 1-1,1 0 1,0-1 0,0 1 0,-1 0-1,-1 1 1,-11 7 185,0 0 0,1 2 1,0-1-1,0 2 0,1 0 0,1 0 0,-14 18 0,12-12-195,1 0 1,1 1-1,1 0 0,0 1 1,-10 28-1,20-40-115,-1-1 0,1 0 0,0 1 0,0-1-1,1 1 1,0-1 0,0 0 0,3 15 0,-2-14 10,-1-7 42,1 0 1,-1 1-1,0-1 1,1 1 0,-1-1-1,0 0 1,1 1 0,0-1-1,-1 0 1,1 1-1,0-1 1,0 0 0,0 0-1,-1 0 1,1 0 0,0 0-1,1 0 1,-1 0-1,2 1 1,-1-1 8,0 1 0,0-2 1,1 1-1,-1 0 0,1 0 0,-1-1 0,0 1 1,1-1-1,-1 0 0,5 0 0,0 0 32,0-1-1,0 0 1,0 0 0,0 0-1,-1-1 1,1-1-1,8-3 1,-10 4-33,0-1-1,-1-1 1,1 1 0,-1-1-1,0 0 1,1 0 0,-2 0 0,1 0-1,6-10 1,-3 2-57,0-1 1,9-21-1,-6 9 98,-1 0 0,-2-1 0,-1 1-1,0-2 1,-2 1 0,1-28 0,-8 104 307,2-27-6,1 27 0,2 111 408,-1-39-185,14 157 453,-12-180-843,-3-67-3629,0-27 1615,0-13-181,2-9-1316,6-2 1031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3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88 3072,'-8'-16'976,"8"15"-928,-1 1 0,1 0 1,0 0-1,0-1 0,-1 1 0,1 0 0,0 0 1,0-1-1,-1 1 0,1 0 0,0 0 1,-1 0-1,1 0 0,0-1 0,-1 1 0,1 0 1,0 0-1,-1 0 0,1 0 0,0 0 1,-1 0-1,1 0 0,-2 0 697,5 1 89,-1-1-529,0 0 0,1 1-1,-1 0 1,1-1 0,-1 1 0,0 0 0,1 0 0,-1 1 0,0-1 0,0 0-1,0 1 1,0-1 0,0 1 0,0 0 0,-1 0 0,1-1 0,0 1 0,1 3 0,5 6-4,-1 0 1,6 14 0,-11-23-190,84 192 726,-13-24-76,-46-117-463,49 110 277,55 107 772,-115-241-1048,-16-28-302,1 2 101,1 0 0,-1 0 1,1-1-1,0 1 0,0 0 0,2 2 0,-4-5-88,0 0 1,0 0-1,1 0 1,-1 0-1,0 0 0,0 0 1,0 0-1,0 0 0,0 0 1,0 0-1,1 0 1,-1 0-1,0 0 0,0 0 1,0 0-1,0 0 0,0 0 1,0 0-1,0 0 0,1 0 1,-1-1-1,0 1 1,0 0-1,0 0 0,0 0 1,0 0-1,0 0 0,0 0 1,0 0-1,0 0 0,0-1 1,1 1-1,-1 0 1,0 0-1,0 0 0,0 0 1,0 0-1,0 0 0,0-1 1,0 1-1,0 0 1,0 0-1,0 0 0,0 0 1,0 0-1,0-1 0,1-17 256,2-44 64,4 10-285,1 1 0,29-96 0,50-93-583,-86 239 536,76-216-266,-58 159-1154,45-95 0,-61 147 688,0 1 0,0-1 0,7-7 1,-9 12 420,0 0-1,0 0 1,0 0 0,0 0 0,0 0 0,0 0 0,0 0 0,0 0 0,1 1 0,-1-1 0,0 1-1,0-1 1,1 1 0,-1-1 0,1 1 0,-1 0 0,0-1 0,1 1 0,-1 0 0,1 0 0,1 0-1,10 3-2065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35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3808,'-10'0'4506,"32"2"97,6-1-3536,39-6 678,96-1-735,-139 7-977,1 0 1,-1 2-1,1 1 1,36 10-1,-58-13-206,-1 0 0,0-1 0,0 1 0,0 0 0,0 0 0,0 0 0,3 2 0,-5-2 27,0-1 0,1 1 0,-1-1 0,0 0 1,0 1-1,1-1 0,-1 1 0,0-1 0,0 1 0,0-1 1,0 1-1,0-1 0,0 1 0,0-1 0,0 1 1,0-1-1,0 1 0,0-1 0,0 1 0,0-1 0,0 0 1,0 1-1,0-1 0,0 1 0,0-1 0,-1 1 0,1-1 1,0 1-1,0-1 0,-1 0 0,1 1 0,0-1 0,-1 1 1,1-1-1,0 0 0,-1 1 0,1-1 0,-1 0 1,1 0-1,0 1 0,-1-1 0,-14 11-3161,1 0 1121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3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4736,'-14'2'1474,"20"2"378,27 5 1437,-27-8-2811,23 6 1106,0-2 1,48 3-1,63-5 8,-100-4-1388,-23 1-225,0 0 0,24-5-1,-34 3-1084,1 0 0,0 0 0,-1-1 0,10-4 0,-9 6-798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36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81 4992,'-4'-16'1589,"4"16"-1557,0 0-1,0 0 1,0-1-1,0 1 0,0 0 1,0 0-1,-1 0 1,1 0-1,0 0 1,0 0-1,0 0 1,0 0-1,0 0 1,0 0-1,-1-1 1,1 1-1,0 0 0,0 0 1,0 0-1,0 0 1,0 0-1,0 0 1,-1 0-1,1 0 1,0 0-1,0 0 1,0 0-1,0 0 1,0 0-1,-1 0 0,1 0 1,0 0-1,0 0 1,0 1-1,0-1 1,0 0-1,-1 0 1,1 0-1,0 0 1,0 0-1,0 0 1,0 0-1,0 0 0,0 0 1,0 1-1,0-1 1,-1 0-1,1 0 1,0 0-1,0 0 1,0 0-1,0 0 1,0 1-1,0-1 1,-8 9 1245,6-6-962,-18 21 2061,-34 53 1,45-62-2060,0 1 0,2 0 0,0 0 0,0 1 0,-3 19 0,3-10-162,2-1-1,-3 52 1,7-69-131,2-1 0,-1 1 1,1 0-1,0-1 0,0 1 0,1-1 0,0 1 1,1-1-1,0 0 0,0 0 0,0 0 1,1 0-1,0 0 0,7 9 0,-2-7 44,-1 0 0,2-1 0,-1 0 0,1 0 1,0-1-1,1 0 0,0-1 0,14 6 0,-4-3 36,1-1 0,0-1 0,34 7 0,-34-11-21,-1-1-1,0 0 1,1-2-1,-1 0 1,1-1-1,-1-1 1,0-2-1,0 0 1,0-1-1,0-1 1,-1 0-1,0-2 1,0-1-1,21-12 1,-16 7 68,-1 0 0,0-1 0,-1-2 0,-1 0 0,22-23 0,-36 31-109,0-1 0,-1 0-1,0-1 1,-1 1 0,0-1-1,-1 0 1,0-1 0,-1 1-1,0-1 1,-1 0 0,0 0 0,-1 0-1,0-1 1,0-13 0,-2 9-51,0 0 1,-1 0 0,-1 0 0,0 0 0,-2 1 0,0-1 0,0 1 0,-2 0-1,-10-23 1,11 29-44,0 0 0,-1 1 1,0 0-1,-12-14 0,14 19 15,0 0 1,-1 0-1,1 1 1,-1 0-1,0-1 1,0 1-1,0 1 1,0-1-1,0 1 1,-9-3-1,-2 2-55,-1 1 0,1 0 1,-1 1-1,0 1 0,1 0 0,-1 1 0,1 1 0,-24 6 0,19-2-282,1 0 0,-1 2-1,1 0 1,-27 17-1,-12 10-601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57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5 1056,'0'0'50,"0"-1"0,0 1 0,0 0 0,-1 0 0,1 0 0,0 0 0,0 0 0,0 0 0,0 0 0,-1-1 0,1 1-1,0 0 1,0 0 0,0 0 0,-1 0 0,1 0 0,0 0 0,0 0 0,0 0 0,-1 0 0,1 0 0,0 0 0,0 0 0,0 0 0,-1 0 0,1 0 0,0 0 0,0 1 0,0-1 0,-1 0 0,1 0 0,0 0 0,0 0 0,0 0 0,0 0-1,-1 0 1,1 1 0,0-1 0,0 0 0,0 0 0,0 0 0,0 0 0,0 1 0,-1-1 0,1 0 0,0 0 0,0 0 0,0 0 0,0 1 0,0-1 0,0 1-2,0-1-1,0 1 1,-1-1-1,1 0 1,0 1 0,0-1-1,-1 1 1,1-1 0,0 0-1,0 1 1,-1-1-1,1 1 1,0-1 0,-1 0-1,1 0 1,-1 1 0,1-1-1,0 0 1,-1 0-1,1 1 1,-1-1 0,1 0-1,-1 0 1,0 0 0,-6 3 185,-9 0 424,10-3-517,-1 1-1,0 0 0,0 1 1,1-1-1,-1 1 1,-11 6-1,-10 2 90,18-7-115,-19 6 230,0 1-1,0 1 1,-41 23-1,51-16-87,8-6-21,7-9-189,0 0 0,1 0 0,-1 1 0,1-1 0,0 1 0,0 0 0,0 0 0,0 0 0,1 0 0,0 1 0,0-1 0,0 1 0,0-1 0,1 1 0,-1 0 0,1 0 0,0 0-1,1-1 1,-1 1 0,1 8 0,2 8 64,-2-16-85,0-1-1,0 1 1,1 0-1,0-1 1,0 1-1,0-1 1,0 1 0,3 4-1,1 1 99,4 11-82,13 18-1,-19-34 29,0 0-1,1 0 0,-1 0 0,1-1 0,0 0 0,1 0 0,-1 0 0,1 0 0,5 3 0,-7-6-17,0 1 0,0-1 0,0 0 0,0 0 0,0-1 0,0 1 0,0-1-1,1 1 1,-1-1 0,5 0 0,32-6-3,-36 5 16,9-2 14,1-2 0,-2 0-1,1 0 1,0-1 0,17-12-1,-22 13-36,2-2 28,0 0-1,-1 0 1,0-1 0,-1-1-1,0 1 1,0-1 0,8-14-1,-10 14-27,-1 3 8,-1 0 0,0 0 1,0 0-1,-1-1 0,0 1 0,0-1 0,0 0 0,-1 0 0,0 0 0,2-14 1,-3 7 3,0 1 0,-2-1 1,1 0-1,-2 0 1,0 1-1,-7-25 1,8 33-77,0 0 0,-1 1 0,0-1 1,0 1-1,0 0 0,-1 0 0,1-1 1,-1 1-1,0 1 0,0-1 0,0 0 1,-1 1-1,1 0 0,-1 0 0,0 0 1,0 0-1,0 0 0,0 1 0,-1 0 1,1 0-1,0 0 0,-10-2 0,9 3 20,0 0-1,1 1 0,-1-1 1,0 1-1,0 0 0,1 1 1,-1-1-1,0 1 0,-7 2 1,10-2-212,0-1 0,-1 1 0,1 0-1,0 0 1,0 0 0,1 0 0,-1 1 0,0-1 0,0 0 0,0 1 0,1-1 0,-1 1 0,1 0 0,-1-1 0,1 1 0,0 0 0,0 0 0,0 0 0,0 0 0,0 0-1,-1 4 1,1 4-1379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59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43 1056,'0'-10'829,"-2"12"47,1-1-784,0 0 0,0 0-1,0 0 1,1 0 0,-1 0 0,0 0-1,0 0 1,0 0 0,0-1 0,-2 2 0,-67 24 3054,57-19-2859,1 0 0,0 1-1,0 0 1,-11 11 0,17-14-147,0 1 0,0 0 0,0 1 0,1 0-1,0 0 1,0 0 0,1 0 0,-5 12 0,7-15-116,1 1-1,0 0 0,1 0 1,-1-1-1,1 1 1,-1 0-1,2 0 0,-1 0 1,0 0-1,1 0 0,0-1 1,0 1-1,0 0 1,1-1-1,0 1 0,0-1 1,0 1-1,5 6 0,-3-4 16,0 0 0,1-1-1,0 0 1,0 0 0,1 0-1,0 0 1,0-1 0,0 0-1,0-1 1,14 9 0,-14-11 40,0 0 1,1 0-1,-1-1 1,1 1-1,-1-1 1,1-1-1,-1 1 1,1-1-1,-1 0 1,1-1-1,0 1 1,-1-1-1,1-1 1,-1 1 0,0-1-1,0 0 1,1-1-1,8-4 1,-7 3-13,0-1 1,-1 1 0,0-1 0,0 0 0,0-1-1,0 0 1,-1 0 0,0 0 0,-1-1 0,1 1-1,-1-1 1,0-1 0,-1 1 0,4-9 0,-6 12-53,0 0 1,0-1 0,-1 1-1,1-1 1,-1 1 0,0-1 0,-1 0-1,1 1 1,-1-1 0,0 0-1,0 0 1,0 1 0,-1-1-1,1 0 1,-1 1 0,0-1 0,-3-7-1,-1 1-88,0 0-1,-1 0 1,-1 0 0,1 1-1,-2 0 1,1 0-1,-1 1 1,-1 0 0,0 0-1,0 1 1,-1 0-1,1 1 1,-2 0 0,1 0-1,-1 1 1,-15-6-1,22 11 47,0-1-1,-1 1 1,1 0-1,-1 1 0,1-1 1,-1 1-1,0 0 1,1 0-1,-1 0 1,1 0-1,-1 1 0,1 0 1,-1 0-1,-4 2 1,4-1-544,0 0-1,1 0 1,-1 0 0,-5 5 0,-4 6-1162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01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1 254 1312,'0'0'21,"0"0"-1,0 0 1,0 1-1,1-1 1,-1 0 0,0 0-1,0 0 1,1 0 0,-1 1-1,0-1 1,0 0-1,1 0 1,-1 0 0,0 0-1,0 0 1,1 0-1,-1 0 1,0 0 0,0 0-1,1 0 1,-1 0 0,0 0-1,1 0 1,-1 0-1,0 0 1,0 0 0,1 0-1,-1 0 1,0-1-1,0 1 1,1 0 0,-1 0-1,0 0 1,0 0 0,1-1-1,-1 1 10,0 0-1,0 0 1,1 0-1,-1-1 1,0 1-1,0 0 1,1 0-1,-1 0 0,0 0 1,0 0-1,1 0 1,-1-1-1,0 1 1,1 0-1,-1 0 1,0 0-1,0 0 1,1 0-1,-1 0 1,0 0-1,1 0 1,-1 0-1,0 1 1,0-1-1,1 0 1,-1 0-1,0 0 1,0 0-1,1 0 1,0 1 69,1-1 1,-1 0-1,1 0 1,-1 0-1,1 0 1,-1 0-1,1 0 1,-1 0-1,1 0 1,-1-1 0,1 1-1,-1-1 1,0 1-1,1-1 1,-1 1-1,1-1 1,1-1-1,21-16 88,-9 4-49,0 0-1,0-2 1,-2 1 0,21-31-1,-20 23-169,-10 18 55,0 0 1,-1 0-1,1-1 1,-1 1 0,-1-1-1,1 0 1,-1 1-1,0-1 1,0 0 0,-1 0-1,2-12 1,0-4-3,1 26 61,0 0 1,-1 1-1,1 0 0,-1 0 1,-1 0-1,5 9 0,5 20 242,1-2-1,24 43 0,-19-40 110,22 58-1,-8 19 960,-32-112-1363,0 1 0,1-1-1,-1 1 1,0-1 0,1 1 0,-1-1 0,0 1 0,1-1 0,-1 1 0,1-1 0,-1 0 0,1 1 0,-1-1-1,1 0 1,-1 1 0,1-1 0,0 0 0,-1 0 0,1 0 0,-1 1 0,1-1 0,-1 0 0,1 0 0,0 0-1,-1 0 1,1 0 0,0 0 0,-1 0 0,1 0 0,-1 0 0,1-1 0,0 1 0,-1 0 0,1 0 0,-1 0-1,1-1 1,-1 1 0,1 0 0,0-1 0,1 0-12,0 0-1,0 0 1,-1 0-1,1 0 1,0 0-1,-1 0 1,1 0-1,-1-1 1,1 1-1,-1 0 1,2-4-1,20-41 367,63-114 205,-74 140-666,15-29 0,-24 42 29,0-1 0,0 1 0,-1-1-1,0 1 1,-1-1 0,1 0 0,-1-13 0,-1 12 41,0 8-101,-1 0 1,1-1-1,0 1 0,0 0 0,0 0 0,0-1 1,0 1-1,0 0 0,1 0 0,-1-1 0,0 1 1,1 0-1,0-2 0,7 7 66,-5-4 38,-1 1 0,-1 0 0,1 0 1,0 0-1,0 0 0,0 0 1,0 0-1,-1 0 0,4 3 0,14 14-39,13 13 115,1 4 406,0-1 1,3-2-1,48 34 0,-79-62-366,0 0-1,0 0 0,-1 0 1,5 6-1,-8-9-119,0 0-1,0 0 1,0 1-1,0-1 1,-1 0-1,1 0 1,0 1 0,-1-1-1,1 1 1,-1-1-1,0 1 1,1-1-1,-1 0 1,0 1 0,0-1-1,0 1 1,0-1-1,0 1 1,0-1-1,0 1 1,0-1-1,-1 1 1,0 1 0,-12 20-4941,4-8 2508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48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9 736,'0'-1'2800,"1"-6"-2337,-1 7-446,0 0 0,0 0 1,0 0-1,0 0 1,1 0-1,-1 0 1,0 0-1,0 0 1,0 0-1,0 0 1,0 0-1,0 0 1,0 0-1,0 0 1,0 0-1,0 0 0,0 0 1,0 0-1,0 0 1,0 0-1,0 0 1,0 0-1,0 0 1,1 0-1,-1 0 1,0 0-1,0 0 1,0 0-1,0 0 1,0 0 280,-8 1 838,0 2-957,6-2-20,0-1 0,-1 1 0,1 0 0,-1-1 0,1 1 0,0-1 0,-6 0 0,5 1-93,-1 0 1,1 0-1,0 0 1,0 0 0,0 0-1,0 0 1,0 1-1,0 0 1,0-1-1,0 1 1,0 0-1,-3 4 1,-11 6 342,-42 35 253,54-42-612,0 0 1,1 0-1,0 0 0,-1 0 1,1 1-1,1-1 1,-1 1-1,1 0 1,0 1-1,-3 11 0,-10 20 252,10-27-245,2 0 0,-1 1 0,1-1 0,-2 14 0,5-18-14,0 0-1,0-1 1,1 1 0,0 0-1,0 0 1,0 0 0,1-1-1,0 1 1,0 0 0,1-1-1,5 13 1,-1-1 112,-6-15-143,1 0-1,0 0 0,0 0 1,0 0-1,1 0 1,-1 0-1,1 0 0,-1 0 1,1 0-1,0-1 0,0 1 1,0-1-1,4 4 1,-1-3 33,-1-1 1,1 1-1,0-1 1,0 0-1,0-1 1,0 1-1,0-1 1,1 0-1,-1 0 1,0-1 0,0 1-1,9-2 1,-3 2 45,1-2 0,0 1 0,14-4 0,-22 3-66,-1 0 0,1 0 1,0-1-1,0 1 1,-1-1-1,1 0 1,-1 0-1,1 0 0,-1-1 1,0 1-1,0-1 1,0 0-1,2-3 1,6-7 84,-1 0 1,0-2 0,-1 1 0,0-1 0,-2 0-1,0-1 1,0 0 0,6-26 0,-10 28-56,-1-1 0,0-27-1,-2 34-31,0-1-1,-1 1 0,0 0 0,0-1 0,-1 1 1,-4-11-1,5 16-3,-1 0-1,0 0 1,0 0-1,0 0 1,-1 0 0,1 1-1,0-1 1,-1 1 0,0-1-1,0 1 1,1 0-1,-2 0 1,1 0 0,0 1-1,-6-4 1,-2 2 68,0-1 0,0 1-1,-18-2 1,27 4-103,0 1 0,-1-1-1,1 1 1,0 0 0,-1 0-1,1 0 1,0 1 0,-1-1-1,1 1 1,0-1 0,-1 1-1,1-1 1,0 1 0,0 0-1,-4 2 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49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5 1664,'0'-5'4184,"-9"6"-3686,3 0-137,0 0 0,0 0 0,0 1 0,1 0 0,-10 4 0,-12 4-20,-6 2-10,19-6 18,-28 7 0,37-11-270,0 0-1,-1 0 0,2 0 1,-1 1-1,0-1 0,0 1 1,1 1-1,-6 3 1,-11 9 181,17-13-242,0 0 0,0 0 0,0 1 1,0-1-1,1 1 0,0 0 0,0 0 0,0 0 1,0 0-1,1 1 0,-1-1 0,1 1 1,-3 9-1,1 1 125,0 1 0,2 0-1,-2 20 1,3 45 426,2-41-519,0-36-34,-1 0-1,1-1 1,-1 1-1,1 0 1,0 0 0,1-1-1,-1 1 1,3 4-1,3 10 96,-6-15-75,0-1 1,0 1-1,1 0 1,-1 0 0,1 0-1,-1-1 1,1 1 0,0-1-1,0 1 1,0-1-1,0 0 1,0 0 0,1 1-1,-1-2 1,1 1 0,-1 0-1,1 0 1,0-1-1,0 0 1,-1 1 0,1-1-1,0 0 1,0-1-1,0 1 1,6 0 0,-2 0 31,0-1 0,0 0 0,0-1 0,0 0 0,0 0 0,0-1 0,0 1 1,-1-1-1,1-1 0,9-4 0,17-9 72,-1-2 0,0-2 0,35-27 0,-62 42-130,17-12 44,31-32 0,-48 43 27,1-1 1,-1 1-1,0-1 1,0 0 0,-1-1-1,0 1 1,0-1-1,-1 0 1,5-15-1,-8 20-58,1 0 0,-1 0-1,1 0 1,-1 0 0,0 0-1,0-1 1,0 1 0,-1 0-1,1 0 1,-1 0 0,0 0-1,1 0 1,-1 0 0,-3-5-1,1 4 2,1 0 0,-1 0 0,0 1 0,0 0 0,0-1 0,0 1-1,0 0 1,-1 1 0,-5-4 0,-6-3-1,-1 2 0,0 0 0,0 0 0,-22-4 1,32 9-36,-119-25-111,117 26-5,-1 0 1,1 0-1,-13 1 0,19 0-262,0 0 0,0 0-1,0 0 1,0 1-1,0-1 1,0 1-1,0-1 1,0 1-1,0 0 1,0 0-1,1 0 1,-1 0 0,0 0-1,1 0 1,-1 0-1,1 1 1,-1-1-1,1 1 1,-2 2-1,-3 6-2083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54.5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70 5152,'-1'0'116,"1"-1"0,0 0 0,0 0 1,0 0-1,0 0 0,0 1 0,0-1 1,0 0-1,0 0 0,0 0 0,0 1 0,0-1 1,0 0-1,1 0 0,-1 0 0,0 1 0,1-1 1,-1 0-1,1-1 0,-1 2-55,1 0 0,-1-1-1,0 1 1,0 0 0,1-1-1,-1 1 1,0 0 0,1-1 0,-1 1-1,1 0 1,-1 0 0,0 0-1,1-1 1,-1 1 0,1 0-1,-1 0 1,0 0 0,1 0 0,-1 0-1,1 0 1,-1 0 0,1 0-1,-1 0 1,1 0 0,-1 0 0,0 0-1,1 0 1,-1 0 0,1 0-1,-1 0 1,1 0 0,-1 0 0,0 1-1,1-1 1,-1 0 0,1 1-1,1 0 147,0 1-1,0 0 0,0 0 1,0 0-1,0 0 1,0 0-1,0 1 0,-1-1 1,0 1-1,1-1 0,-1 1 1,0-1-1,0 1 1,1 3-1,1 5 384,3 25-1,-5-31-437,3 44 642,-1 51 0,-2-8-142,0 2 889,6-272-2321,-3 146 638,1 0-1,1 0 1,16-46 0,-17 65 86,0 0 0,1 0 0,11-18 0,-14 26 48,0 1-1,0 0 1,0 0-1,1 0 1,0 0-1,-1 1 1,1-1-1,1 1 1,-1 0-1,0 0 1,10-4-1,-13 6 7,1 1 0,-1-1 0,1 0-1,-1 1 1,1 0 0,-1-1 0,1 1-1,0 0 1,-1 0 0,1 0 0,-1 0-1,1 0 1,0 0 0,-1 0-1,1 0 1,-1 1 0,1-1 0,-1 1-1,1-1 1,-1 1 0,1-1 0,-1 1-1,1 0 1,-1 0 0,0 0-1,1 0 1,-1 0 0,0 0 0,0 0-1,0 0 1,0 1 0,0-1 0,2 3-1,-2-2 27,0 1 0,0 0 0,0-1 0,0 1 0,0 0-1,-1 0 1,1-1 0,-1 1 0,0 0 0,1 0 0,-1 0-1,-1 0 1,1-1 0,0 1 0,-1 0 0,1 0 0,-3 4-1,1-2 39,0 1-1,-1-1 0,0-1 0,0 1 0,-1 0 0,1-1 1,-1 1-1,-7 5 0,-1 0 50,-25 15 1,35-23-112,0-2-20,1 1-1,-1 0 1,1 0 0,-1 0 0,1 0 0,0 1 0,0-1 0,0 0-1,-1 1 1,1-1 0,0 0 0,1 1 0,-1-1 0,-1 3-1,2-3 29,0 0-1,-1 0 0,1 1 0,0-1 0,0 0 0,0 0 0,0 0 0,0 0 0,1 1 0,-1-1 0,0 0 0,0 0 0,1 0 0,-1 0 0,1 0 0,0 2 0,3 2 77,-1 0-1,1 0 1,1 0 0,-1-1-1,1 0 1,6 5-1,-2-1-32,48 39 516,16 14-1518,-54-45 300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1:51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4 293 2144,'-3'1'4503,"14"-5"-2809,-7 1-1554,0 0 0,-1-1 0,0 1 0,0-1 0,0 1 0,0-1 0,0 0 0,-1 0 0,3-6-1,6-9 115,84-112 152,-86 118-464,0 1 0,1 0 0,0 1 0,1 0 0,0 1 0,15-11 0,-21 16 145,-2 3-25,-2 9 275,-1-7-300,0 23 75,0-16-79,1-1 0,0 1 1,0-1-1,1 1 0,0-1 0,0 0 0,0 1 1,1-1-1,0 0 0,0-1 0,6 9 0,-3-4-20,8 19 159,0 2 0,-2-1 0,9 39-1,-4-17 208,-7-18-258,-6-18-3,11 27 1,0 0 253,-12-32-317,1 0 1,5 12 1221,-8-23-1248,-1 0 1,1 0-1,0-1 1,0 1-1,0 0 1,0-1-1,0 1 1,-1-1-1,1 1 1,0-1-1,0 1 1,-1-1-1,1 1 1,0-1-1,-1 0 1,1 1-1,-1-1 1,1 0 0,-1 0-1,1 1 1,0-2-1,13-21 175,-5-1-143,-1 0 0,-1 0 1,6-37-1,2-11 153,-9 49-206,-2-1 0,0 0 0,1-43 0,3-36-456,-4 93 171,-4 10 274,0 0 0,0 0 0,0 0 0,0 0 0,0 0 0,0 0-1,0 0 1,0-1 0,0 1 0,0 0 0,0 0 0,0 0 0,0 0 0,0 0 0,0 0 0,0 0-1,0 0 1,0 0 0,0-1 0,0 1 0,0 0 0,0 0 0,0 0 0,0 0 0,0 0 0,0 0-1,0 0 1,1 0 0,-1 0 0,0 0 0,0 0 0,0 0 0,0 0 0,0 0 0,0 0 0,0 0 0,0 0-1,0 0 1,1 0 0,-1 0 0,0 0 0,0 0 0,0 0 0,0 0 0,0 0 0,0 0 0,0 0-1,0 0 1,0 0 0,1 0 0,-1 0 0,0 0 0,0 0 0,0 0 0,0 0 0,0 0 0,0 0-1,0 0 1,0 0 0,0 0 0,0 0 0,0 0 0,1 1 0,-1-1-328,21 7-634,-15-2 941,0 0 0,-1 0 0,0 1 0,0-1-1,0 1 1,-1 0 0,0 1 0,0-1 0,-1 1 0,5 9 0,7 14-95,-1-2 423,13 36 1,-20-47-162,-5-12-7,-1 1 1,1 0 0,-1-1-1,0 1 1,-1 6-1,1 5-2251,-1-5 734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30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75 1152,'0'0'6997,"17"-1"-6741,-4-3 94,25-3-1,-27 6-189,1-1 0,-1-1 0,21-7 0,-27 7-94,0 1 0,1-1 0,-1 2-1,0-1 1,1 0 0,-1 1 0,0 0 0,1 0 0,0 1 0,9 0 0,0 1 115,0 0-1,-1 0 1,17-2 0,3-1-93,-28 2-43,10 1 118,1-1 0,0-1-1,-1 0 1,1-2-1,-1 0 1,17-5 0,-26 5-138,0 0 1,0 1-1,0 0 1,1 0 0,-1 1-1,1 0 1,-1 0-1,1 0 1,8 1 0,15 5 240,-11-5 123,0 1-62,-20-1-433,1 0 0,-1 0 1,1 0-1,-1 0 0,1 1 0,-1-1 0,0 0 0,1 0 0,-1 1 0,1-1 0,-1 0 1,0 1-1,1-1 0,-1 0 0,0 1 0,1-1 0,-1 0 0,0 1 0,0-1 0,1 1 0,-1-1 1,0 1-1,0-1 0,0 1 0,0-1 0,1 1 0,-1-1 0,0 0 0,0 1 0,0-1 0,0 1 1,0 0-1,0 9-2038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31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68 1728,'16'-12'1563,"-14"12"-609,0 0-857,1 1 1,-1-1-1,0 0 1,0 1-1,0-1 1,0 1-1,0 0 1,0 0-1,0-1 1,2 4 1615,15-4-961,-12 0-621,0 0 0,-1 0 1,1 0-1,0-1 0,11-3 0,3 0-161,5 0-55,-2-1 84,0 2 0,0 0-1,37 2 1,-21 3 127,-26-2-69,0 0-1,0 2 0,17 3 1,21 5 111,-46-10-133,0 1 0,0-1 0,-1 0 0,1 0 0,0-1 0,0 0 0,5-1 0,7-3 468,-5 1-271,-1 1 1,19-10-1,34-15 477,-64 28-698,0 0 1,1-1-1,-1 1 1,0 0-1,0-1 1,0 1-1,0 0 1,1 0-1,-1 0 1,0 0-1,0 0 1,0 0-1,2 0 1,4 1 88,-6-1-238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33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67 992,'0'-5'9728,"12"10"-9590,-7-4-66,0 1 0,1-1 0,-1 0-1,1 0 1,-1 0 0,0-1 0,1 0 0,-1 0-1,1-1 1,-1 1 0,1-1 0,-1 0 0,9-3-1,24-4 151,-11 5-112,0-2 0,36-10 1,-30 5-45,-10 2 68,0 2 1,28-4-1,-34 8-137,29 3-1,-15-1-42,70 8 878,-56-8-262,-43 0-506,-3 0-90,1 0 0,0 0 0,0 0 0,0 0 0,0 0 0,0 0 0,0-1 0,0 1 0,0 0 0,0 0 0,0 0 0,0 0 0,0 0 0,0 0 0,0-1 0,0 1 0,0 0 0,0 0 0,0 0 0,0 0 0,0 0 0,0 0 0,0 0 0,1-1 0,-1 1 0,0 0 0,0 0 0,0 0 0,0 0 0,0 0 0,0 0 0,0 0 0,0 0 0,0 0 0,0 0 0,1 0 0,-1-1 0,0 1 0,0 0 0,0 0 0,12-3-3676,-8 2 1916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34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18 992,'7'3'5479,"6"3"-3453,31 12-1521,-43-18-501,5 2 137,0 0 0,0-1-1,0 1 1,0-2 0,7 1-1,21 1 463,-23-1-423,0 0-1,20-2 1,-11-2 109,0-1 1,31-12 0,-14 6 105,62-8-1,-88 16-218,3 0-112,-1 5-26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35.9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9 184 2912,'0'0'923,"-8"11"522,9-9-821,0 0 0,0 0 0,0-1 0,0 1 0,0 0 0,0-1 0,1 1 0,-1-1 0,5 3 1456,8-6-990,-10 2-970,7-2-112,14-2 241,32 0 1,-49 3-162,0 1 0,-1-2 0,15-3 0,4-1-3,44-1-69,-64 6-35,-5 1 14,-1 0-1,1-1 1,0 1-1,-1 0 1,1 0-1,0 0 1,-1 0-1,1 0 1,0 0-1,-1 0 1,1 1 0,-1-1-1,1 0 1,0 0-1,-1 0 1,2 1-1,2 1 24,0-1 1,0 0-1,0 0 0,0-1 1,0 1-1,1-1 0,-1 0 0,0 0 1,0 0-1,0 0 0,0-1 1,0 0-1,5-1 0,14-1 68,-23 2-84,0 1 1,0-1 0,0 0-1,0 1 1,0-1 0,-1 1 0,1-1-1,0 0 1,0 1 0,-1-1 0,1 1-1,0-1 1,-1 1 0,1-1 0,0 1-1,-1-1 1,1 1 0,-1-1-1,1 1 1,-1 0 0,1-1 0,-1 1-1,1 0 1,-1-1 0,0 1 0,1 0-1,-1 0 1,1-1 0,-1 1-1,0 0 1,1 0 0,-1 0 0,1 0-1,-1 0 1,0 0 0,1 0 0,-1 0-1,0 0 1,1 0 0,-2 1 0,0-2-3,-1 1 1,1-1 0,0 0 0,-1 0 0,1 1 0,0-2 0,0 1 0,-1 0 0,1 0 0,0-1 0,0 1 0,0-1 0,0 0 0,1 1 0,-1-1 0,0 0 0,-1-2 0,-4-6 13,0 0-1,-6-12 1,13 21-11,-1 1 1,1-1-1,-1 0 0,1 0 0,0 0 0,-1 0 0,1 0 1,0 0-1,0 0 0,-1 1 0,1-1 0,0 0 1,0 0-1,0 0 0,0 0 0,0 0 0,1 0 1,-1 0-1,1-1 0,0-6 61,-1 7-56,0 1 0,-1-1 1,1 0-1,0 0 0,0 1 0,-1-1 0,1 0 0,0 0 0,-1 1 1,1-1-1,-1 0 0,1 1 0,0-1 0,-1 1 0,0-1 0,1 1 0,-1-1 1,1 1-1,-1-1 0,0 1 0,1-1 0,-1 1 0,-1-1 0,1 1 2,0-1 0,0 1-1,0-1 1,1 1 0,-1-1-1,0 0 1,0 1 0,0-1-1,1 0 1,-1 0 0,1 1-1,-1-1 1,0-1 0,-1-2 29,2 3-27,-1 1 0,1-1 0,0 1-1,0-1 1,-1 1 0,1-1-1,0 1 1,0 0 0,0-1 0,0 1-1,0-1 1,0 0 0,-1 1 0,1-1-1,0 1 1,1-1 0,-1 1 0,0-1-1,0 1 1,0-1 0,0 1-1,0-1 1,1 0-13,-1 1 1,0-1-1,0 0 0,0 0 1,0 1-1,0-1 0,0 0 1,0 0-1,0 1 0,0-1 0,0 0 1,0 1-1,-1-1 0,1 0 1,0 0-1,0 1 0,-1-1 1,1 0-1,-1 1 0,1-1 0,0 1 1,-1-1-1,1 1 0,-1-1 1,1 0-1,-2 0 0,2 1 0,0 0-1,-1 0 1,1 0 0,0 0-1,0-1 1,0 1-1,-1 0 1,1 0 0,0 0-1,0-1 1,0 1-1,-1 0 1,1 0 0,0-1-1,0 1 1,0 0-1,0 0 1,0-1-1,0 1 1,0 0 0,0 0-1,-1-1 1,1 1-1,0 0 1,0 0 0,0-1-1,0 1 1,0 0-1,1-1 1,-1 1 0,0-1-1,0 1 1,0 0 0,0 0 0,0 0 0,0 0 0,0 0 0,0 0 1,1 0-1,-1 0 0,0 0 0,0 0 0,0 0 0,0 0 0,0 0 0,0 0 0,0-1 0,0 1 0,0 0 0,0 0 0,0 0 0,0 0 0,0 0 0,0 0 0,0 0 0,1 0 0,-1-1 0,0 1 0,0 0 1,0 0-1,0 0 0,0 0 0,0 0 0,0 0 0,0 0 0,-1 0 0,1-1 0,0 1 0,0 0 0,0 0 0,0 0 0,0 0 0,0 0 0,0 0 0,0 0 0,0 0 0,0-1 0,0 1 0,0 0 0,0 0 1,0 0-1,0 0 0,-1 0 0,1 0 0,2 3 275,7 5-264,-1 1 0,-1 0-1,10 13 1,10 14-12,-22-31-43,1 2 61,0-1 0,0 1 0,-1 0-1,1 0 1,-2 1 0,1-1 0,-1 1-1,0 0 1,-1 1 0,4 11-1,-4 8 4,-3-27-14,0 1 0,0-1 0,-1 0 0,1 1 0,0-1-1,-1 1 1,1-1 0,-1 0 0,0 1 0,1-1 0,-1 0 0,0 0-1,0 1 1,0-1 0,1 0 0,-3 2 0,-3 2 62,1 1 1,1-1-1,-1 1 0,-7 13 1,-6 8 160,13-21-142,-24 35 54,27-37-116,0-1 0,0 1 1,0-1-1,1 1 0,-1 0 1,1 0-1,0 0 1,0 0-1,0 8 0,2-4 54,-1-7 196,-1-4 92,-1-6-1,-1-53 232,1 38-599,-14-102-129,12 118-3165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42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 1472,'-2'-1'873,"9"1"344,-7 0-1088,1 0 0,-1 0 0,1 0 0,-1 0 1,1 0-1,0 0 0,-1 0 0,1 0 0,-1 0 0,1 0 0,-1 0 1,1 1-1,-1-1 0,1 0 0,-1 0 0,1 0 0,-1 1 0,1-1 0,-1 0 1,1 1-1,-1-1 0,0 0 0,1 2 0,-11 368 6157,3 157-5159,8-492-929,2 0-1,2-1 0,16 63 1,-20-93-146,0 0 0,1-1 0,-1 1 0,1 0 0,0-1 0,0 0 0,0 1 1,0-1-1,0 0 0,1 0 0,4 4 0,-6-6-33,1 0-1,-1 0 1,1 0 0,0 0 0,-1 0-1,1-1 1,0 1 0,0-1-1,0 1 1,-1-1 0,1 1 0,0-1-1,0 0 1,0 0 0,0 0-1,0 0 1,-1 0 0,1-1 0,0 1-1,0 0 1,0-1 0,0 0-1,-1 1 1,4-2 0,22-13 99,-19 10-194,-1 1 0,1 0-1,0 0 1,0 1 0,13-4 0,-19 7 65,0-1-1,0 1 1,0 0-1,1 0 1,-1 0-1,0 0 0,0 0 1,0 1-1,0-1 1,0 1-1,1-1 1,-1 1-1,0 0 1,0 0-1,0 0 1,-1 0-1,1 0 1,0 0-1,0 0 1,-1 1-1,1-1 1,0 1-1,-1-1 1,1 1-1,-1 0 1,0-1-1,2 4 1,2 3 81,-1 0 0,0 1 0,0-1 1,-1 1-1,0 0 0,-1 0 0,0 0 1,0 1-1,-1-1 0,0 0 0,-1 15 1,-1 10-4,-12 62 0,7-60-26,-2 24-274,-2 10-1098,2-24-2417,7-21 1546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42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197 3 2976,'0'-1'81,"-1"1"0,0 0 0,0-1 0,1 1 0,-1 0 0,0 0 0,0 0 0,0-1 0,0 1 0,0 0 0,1 0 0,-1 0 0,0 0 0,0 1 0,0-1 1,0 0-1,1 0 0,-1 0 0,0 1 0,0-1 0,0 0 0,1 1 0,-1-1 0,0 1 0,0-1 0,1 1 0,-1-1 0,0 1 0,1-1 0,-1 1 0,1 0 0,-1-1 0,1 1 0,-1 0 0,1-1 0,-1 1 0,1 0 0,0 0 0,-1-1 0,1 2 0,-17 25 1949,-25 31-1,-6 9-754,-10 23-27,58-90-1227,-1 1 1,1-1 0,0 1-1,-1-1 1,1 1 0,0-1-1,-1 1 1,1 0 0,0-1 0,0 1-1,-1-1 1,1 1 0,0 0-1,0-1 1,0 1 0,0 0-1,0-1 1,0 2 0,1-2 1,-1 0 0,1 0 1,-1 0-1,1 0 0,0-1 1,-1 1-1,1 0 0,-1 0 1,1-1-1,-1 1 0,1 0 1,-1-1-1,1 1 0,-1 0 1,0-1-1,1 1 0,-1-1 1,1 1-1,-1-1 0,0 1 1,0-1-1,1 1 0,-1-1 1,0 1-1,1-1 0,41-64 125,10-12-232,-43 64 207,1 1-1,1 1 1,23-20 0,-32 29-73,0 0 0,0 0 0,0 1 0,1 0 0,-1-1 0,1 1 0,-1 0 0,1 0 0,4-1 1,-6 2-34,0 0 0,0 0 0,0 0 0,0 0 0,0 0 1,0 0-1,0 0 0,0 1 0,0-1 0,0 0 0,0 1 1,0-1-1,0 1 0,0-1 0,0 1 0,0-1 0,0 1 1,-1 0-1,1-1 0,0 1 0,0 0 0,-1 0 0,1 0 1,0-1-1,-1 1 0,1 0 0,0 2 0,9 17 9,-1 1 1,-1 0-1,-1 1 0,5 25 0,-1-6-1213,1-3 313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43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19 2656,'3'-19'7856,"-5"39"-5008,0-12-2567,0 0 0,0 0 0,-1 0 0,0 0 1,0-1-1,-1 1 0,0-1 0,-5 7 0,-10 21 335,-16 33-128,-15 30-91,12-12-71,-32 107-1,68-187-275,0 0 0,1 0-1,0 0 1,0 0 0,0 7 0,1-12-27,0 1 1,0-1-1,1 1 0,-1 0 1,0-1-1,1 1 0,-1-1 1,1 0-1,-1 1 1,1-1-1,0 1 0,-1-1 1,1 0-1,0 1 1,0-1-1,0 0 0,0 0 1,0 0-1,0 0 0,0 0 1,1 0-1,-1 0 1,0 0-1,1 0 0,1 1 1,2 0 8,0 0 1,1-1 0,-1 0 0,1 1-1,-1-2 1,1 1 0,-1 0 0,1-1-1,7-1 1,7-1 11,26-7-1,-27 5-10,29-3 0,-27 6-56,38-4-2360,-58 5 2207,-1 0 0,1 0 0,-1-1 0,1 1 0,-1 0 0,1 0 0,-1 0 0,1-1-1,-1 1 1,1 0 0,-1-1 0,1 1 0,1-2-881,-2 1 881,0 1 0,1-1 0,-1 1 0,0-1 0,0 1 0,0-1-1,1 1 1,-1-1 0,0 1 0,0-1 0,0 1 0,0-1 0,0 0 0,0 0 0,-4-19-4355,3 16 3541,-3-10-1229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44.2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69 6144,'-8'-6'2027,"16"5"595,8 1-1026,55-5 2165,21-3-1592,180-26-1155,-203 20-6406,-55 13 3387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55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98 2144,'1'-5'369,"0"3"-195,0-1 0,-1 0-1,1 1 1,0-1 0,0 1-1,1-1 1,-1 1 0,0-1-1,1 1 1,0 0 0,3-4-1,38-41 6275,-30 35-2039,-22 24-2850,-5 13-674,1 0 0,-20 50 1,24-51-747,1 1 1,0 0-1,2 0 1,1 1-1,-4 50 1,9-70-114,0 0 0,1 1 0,0-1 0,0 0 0,0 0 0,1 1 0,0-1 0,0 0 0,0-1 1,4 7-1,-5-10-197,1 1 0,-1-1 0,1 0 0,-1 0 1,1 0-1,0 0 0,0 0 0,0-1 0,0 1 0,0-1 1,1 1-1,-1-1 0,0 0 0,1 1 0,-1-1 1,1 0-1,-1-1 0,1 1 0,-1 0 0,1-1 1,0 0-1,-1 1 0,1-1 0,0 0 0,3-1 1,-3 0-310,0 1 0,1-1 0,-1-1 1,0 1-1,-1 0 0,1-1 1,0 1-1,0-1 0,-1 0 1,1 0-1,-1 0 0,1 0 1,-1-1-1,0 1 0,0-1 1,0 1-1,2-4 0,0 0-667,18-17-1807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47.4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78 603 4992,'-15'7'7867,"15"-6"-7614,-11 24 259,6-13 274,-3 7-286,2 0 0,0 0 0,-5 30 0,-3 62 460,13-99-908,1 1 0,0 0 1,0 0-1,2 0 0,2 13 0,-3-21-33,0-1 0,0 0-1,1 0 1,0 0 0,0 0-1,0 0 1,0-1 0,3 6-1,-3-8 10,0 1 0,-1 0-1,1 0 1,0-1-1,0 1 1,0-1 0,0 0-1,0 0 1,0 0-1,1 0 1,-1 0-1,0 0 1,0 0 0,1-1-1,3 2 1,-2-2-1,-1 0 0,0 0 0,1-1 0,-1 1 0,0-1 0,0 1 0,1-1 0,-1 0 0,0 0 0,0 0 0,0-1 0,0 1 0,0-1 0,0 0 0,4-3 0,0-1-50,-1 0-1,0 0 1,0 0-1,9-13 0,-2 1-49,-1 0 0,-1 0-1,17-40 1,-19 35 78,-4 8-71,1 0 0,0 0 0,1 1 0,12-18 0,-16 33 73,0 6 63,1 12 133,-4-19-201,5 27 589,16 49 0,-18-69-504,0 1 0,0-1 1,1 0-1,0 0 0,0 0 1,1 0-1,0 0 0,0-1 1,0 0-1,1 0 0,7 5 1,-12-10-46,0 0 1,1 0-1,-1 0 1,1 0 0,0 0-1,-1 0 1,1-1-1,0 1 1,-1-1-1,1 1 1,0-1-1,0 1 1,0-1 0,-1 0-1,1 0 1,0 0-1,0 0 1,0 0-1,2-1 1,-2 0-18,1 0-1,-1 0 1,0 0 0,1 0 0,-1-1 0,0 1-1,0-1 1,0 1 0,0-1 0,0 0 0,-1 0-1,3-2 1,2-5-35,0 0-1,-1-1 0,0 1 0,-1-1 1,5-13-1,2-11 0,0 2-157,27-58 0,-38 89 159,2-2-16,0-1 0,0 1-1,0-1 1,0 1-1,1 0 1,4-5 0,-7 8 20,0 0-1,1 0 1,-1-1 0,0 1 0,0 0 0,0 0 0,1 0-1,-1-1 1,0 1 0,0 0 0,1 0 0,-1 0 0,0 0 0,0 0-1,1 0 1,-1-1 0,0 1 0,0 0 0,1 0 0,-1 0-1,0 0 1,1 0 0,-1 0 0,0 0 0,0 0 0,1 0-1,-1 0 1,0 0 0,1 1 0,-1-1 0,0 0 0,0 0 0,1 0-1,-1 0 1,0 0 0,0 0 0,1 1 0,-1-1 0,0 0-1,0 0 1,0 0 0,1 1 0,-1-1 0,0 0 0,0 0 0,0 0-1,0 1 1,0-1 0,1 0 0,-1 0 0,0 1 0,0-1-1,0 1 1,3 16 278,-3-13-203,4 168 896,-4-116-503,3-33-194,-3-23-261,1 1 0,-1-1 0,0 0 0,0 0 0,0 1 0,0-1 0,0 0 0,0 1 0,1-1 0,-1 0 0,0 0 0,0 1 0,0-1 0,1 0 0,-1 0 1,0 0-1,0 1 0,1-1 0,-1 0 0,0 0 0,0 0 0,1 0 0,-1 0 0,0 0 0,1 1 0,0-2 3,-1 1 1,1 0-1,-1 0 0,1-1 1,0 1-1,-1 0 0,1-1 1,-1 1-1,1 0 0,-1-1 1,1 1-1,-1-1 0,0 1 1,1-1-1,-1 1 0,0-1 1,1 1-1,-1-2 0,27-38-183,1 1 0,2 2 0,62-61 0,-88 94 141,0 1 1,0 0-1,1 0 0,-1 0 0,1 0 0,8-3 0,-11 5 17,-1 1 0,0-1 0,1 1-1,-1 0 1,0-1 0,1 1 0,-1 0-1,1 0 1,-1 0 0,1 0 0,-1 0-1,1 0 1,-1 1 0,0-1 0,1 0-1,-1 1 1,1-1 0,-1 1 0,0-1-1,0 1 1,1 0 0,-1 0 0,0-1-1,0 1 1,0 0 0,0 0 0,0 0-1,2 2 1,1 2 89,-1 1 1,0-1-1,0 0 1,0 1-1,0 0 1,-1 0-1,3 11 1,-1 3 228,2 22-1,-3-22-15,4 23-1,-5-37-224,0-1 0,0 1-1,0 0 1,1 0 0,-1-1-1,2 1 1,6 9 0,-9-14-35,0 0-1,0 0 1,0 0 0,0 0-1,0 0 1,1 0-1,-1-1 1,0 1 0,1 0-1,-1-1 1,0 1 0,1-1-1,-1 1 1,1-1 0,-1 0-1,1 1 1,-1-1 0,1 0-1,-1 0 1,1 0 0,-1 0-1,1 0 1,-1 0 0,0-1-1,1 1 1,2-1 0,-1-1 1,0 1 1,0 0 0,-1 0 0,1-1 0,-1 1 0,1-1 0,-1 0 0,1 0 0,-1 0 0,0 0 0,0-1 0,3-3 0,7-14-18,-1-1-1,-1-1 1,-1 1 0,9-34-1,9-25-298,-18 57 60,8-31 0,-13 46-195,-2 12 186,-1 16 110,-1 246 169,0-263 18,0 0 0,1 0 0,-1 0 0,0 0 0,1 0 0,1 5 0,-1-8-51,-1 0 0,0 0 0,0 0 0,0 0 0,0 0 0,1 0 0,-1 0 0,0 0 1,0 0-1,0 0 0,1 0 0,-1 0 0,0 0 0,0 0 0,0 0 0,0 0 0,1 0 1,-1 0-1,0 0 0,0 0 0,0 0 0,0 0 0,1-1 0,-1 1 0,0 0 0,0 0 1,0 0-1,0 0 0,0 0 0,0-1 0,0 1 0,1 0 0,-1 0 0,0 0 0,0 0 1,0 0-1,0-1 0,0 1 0,0 0 0,0 0 0,0 0 0,0-1 0,0 1 0,0 0 1,0 0-1,0 0 0,0-1 0,10-28-373,29-73-238,-33 87 491,1 1-1,1-1 1,0 2 0,17-22 0,-23 33 88,-1 0 1,1 1-1,-1-1 0,1 1 0,0 0 0,-1-1 0,1 1 0,0 0 0,0 0 1,0 0-1,2-1 0,-3 2 12,0 0 0,0-1 0,0 1 1,0 0-1,0 0 0,0 0 0,0 1 0,0-1 0,0 0 1,0 0-1,0 0 0,0 1 0,0-1 0,0 1 0,0-1 0,0 0 1,0 1-1,0 0 0,0-1 0,-1 1 0,1-1 0,0 1 1,0 0-1,-1 0 0,1-1 0,0 2 0,1 1-3,0 0 0,0 1 0,0-1 0,-1 0 0,1 1 0,-1-1 0,0 1 0,0-1 0,1 6 0,2 36 51,-3-27-26,0 37-37,-2-44 103,1 0-1,0-1 1,0 1-1,1-1 0,1 1 1,0 0-1,0-1 1,5 12-1,-6-20-43,-1 1 0,1-1 0,1 0 0,-1 0 0,0 0 0,0 0 1,1 0-1,-1 0 0,1 0 0,0-1 0,1 3 0,-2-4-19,1 1 0,-1-1 0,0 1 0,0-1 0,0 0 0,0 1 0,1-1 0,-1 0 0,0 0 0,0 0-1,0 0 1,1 0 0,-1 0 0,0 0 0,0-1 0,0 1 0,1 0 0,-1-1 0,0 1 0,0-1 0,0 1 0,0-1 0,2-1 0,31-10 83,-7 3-238,-12 5 170,-14 4-28,0 0-1,0-1 1,0 1-1,0 0 1,0 0-1,0 0 1,0-1-1,0 1 1,0-1-1,0 1 1,0-1-1,0 1 0,0-1 1,-1 1-1,1-1 1,0 0-1,0 1 1,1-3-1,-2 4-15,1-1 0,-1 1 0,1 0 0,-1-1 0,1 1 0,0-1 0,-1 1 0,1-1 0,-1 0 0,1 1 0,0-1 0,0 0 0,-1 1 0,1-1 0,0 0 0,-1 0 0,1 1 0,0-1 0,0 0 0,1 0 0,23 4-145,-18-4 257,-6 1-82,0-1 1,1 0 0,-1 0-1,0-1 1,1 1-1,-1 0 1,0 0 0,0 0-1,1-1 1,-1 1 0,0-1-1,0 1 1,2-2 0,14-2-12,-17 4-12,0 0 10,0 0-1,0 1 1,0-1-1,0 0 1,0 0 0,0 0-1,0 1 1,0-1-1,0 0 1,0 0-1,0 0 1,0 1-1,0-1 1,0 0 0,0 0-1,0 0 1,0 1-1,0-1 1,0 0-1,1 0 1,-1 0 0,0 0-1,0 1 1,0-1-1,0 0 1,0 0-1,1 0 1,-1 0-1,0 0 1,0 0 0,0 1-1,0-1 1,1 0-1,-1 0 1,0 0-1,0 0 1,0 0 0,1 0-1,-1 0 1,0 0-1,0 0 1,0 0-1,1 0 1,-1 0-1,0 0 1,0 0 0,0 0-1,1 0 1,-1 0-1,0 0 1,0 0-1,0 0 1,1 0 0,-1-1-1,0 1 1,0 0-1,0 0 1,0 0-1,1 0 1,-1 0-1,0 0 1,0-1 0,2 0-15,-1 0 1,1-1 0,-1 1-1,1 0 1,0 0 0,-1 1-1,1-1 1,0 0 0,3-1-1,15-7-34,-14 4 48,1-1 0,-2 0-1,1-1 1,0 1 0,-1-1 0,-1 0 0,5-8 0,-1 1-115,-2 0-1,10-28 0,-12 29-45,0-1-1,-1 1 1,-1-1-1,0 0 1,-1 1 0,0-1-1,-1 0 1,0 0-1,-4-20 1,3 33 136,1 0 0,0 0 1,0 0-1,-1 0 0,1 0 1,0 0-1,-1 0 0,1 0 1,-1 0-1,1 0 0,-1 1 1,0-1-1,1 0 0,-1 0 1,0 1-1,0-1 0,1 0 1,-1 1-1,0-1 0,0 1 1,0-1-1,0 1 0,0-1 1,0 1-1,0-1 0,0 1 1,0 0-1,0 0 0,0-1 1,0 1-1,0 0 0,0 0 1,0 0-1,0 0 0,0 0 1,0 1-1,0-1 0,0 0 1,0 0-1,0 1 0,0-1 1,0 0-1,0 1 0,0-1 1,0 1-1,1-1 0,-1 1 1,0 0-1,0-1 0,0 1 1,0 1-1,-5 4-4,0 1 0,1 0 0,0 0 0,0 0 0,1 0 0,0 1 0,0 0 0,-4 14 0,-1 6 119,-5 33 0,13-54-66,-1-1 1,1 0-1,1 1 0,-1-1 0,1 1 0,1-1 0,-1 0 0,1 1 1,0-1-1,0 0 0,1 1 0,0-1 0,0 0 0,0 0 0,1 0 0,0-1 1,0 1-1,0-1 0,8 10 0,-8-12-26,3 5 30,2-1-1,-1 0 0,10 7 0,-14-12-10,0 0-1,0 0 0,0-1 0,0 1 1,0-1-1,0 0 0,1 0 1,-1 0-1,0 0 0,1 0 0,-1-1 1,1 0-1,5 0 0,-4 0 12,1-1 0,-1 0 0,1-1 0,-1 1 0,1-1 0,-1 0-1,10-5 1,-2-2 3,19-13-1,2-6-53,-1-3-1,51-60 0,-45 47-339,-9 12 165,75-89-302,-86 96 390,-2-1 0,0 0 0,16-35 0,-13 14-6,-2-1-1,14-61 1,13-105-129,-43 208 228,-1-1 0,0 1-1,-1 0 1,0-1 0,0-12 0,0 19 13,0-1 1,0 1-1,0-1 1,0 1-1,0-1 1,-1 1-1,1-1 0,0 1 1,0-1-1,0 1 1,0 0-1,-1-1 1,1 1-1,0-1 0,0 1 1,-1-1-1,1 1 1,0 0-1,-1-1 1,1 1-1,0-1 0,-1 1 1,1 0-1,-1 0 1,0-1-1,1 1 2,-1 0 0,1 0 1,-1 0-1,1 0 0,-1 0 0,1 1 0,-1-1 1,0 0-1,1 0 0,-1 1 0,1-1 0,-1 0 0,1 0 1,0 1-1,-1-1 0,1 1 0,-1-1 0,0 1 1,-16 24 52,-95 223 851,89-194-763,2 1-35,3 1 0,1 1 0,4 0 0,2 1 0,2 1 0,-1 72 0,10-112 58,0-1-1,5 33 1,-4-45-105,0-1 0,0 0-1,1 0 1,-1 1-1,1-1 1,0 0-1,1 0 1,-1-1 0,1 1-1,0 0 1,0-1-1,0 0 1,7 7 0,-8-10-41,0 1 0,0-1 1,0 0-1,0 0 0,0 0 0,0 0 1,0-1-1,0 1 0,0-1 1,0 1-1,0-1 0,0 0 1,0 1-1,1-1 0,-1 0 1,0 0-1,0-1 0,0 1 0,0 0 1,0-1-1,4-1 0,2-1-46,-1 0 0,0-1 0,0 1-1,11-9 1,-7 3-24,0 0-1,-1-1 1,0 1-1,10-14 1,32-49-22,10-11-374,-62 83 448,1 0 0,-1-1 1,0 1-1,0 0 0,0 0 0,0 0 1,0 0-1,0 0 0,0 0 0,0 0 1,1-1-1,-1 1 0,0 0 0,0 0 1,0 0-1,0 0 0,0 0 0,1 0 1,-1 0-1,0 0 0,0 0 0,0 0 1,0 0-1,0 0 0,1 0 0,-1 0 0,0 0 1,0 0-1,0 0 0,0 0 0,1 0 1,-1 0-1,0 0 0,0 0 0,0 0 1,0 0-1,0 0 0,1 0 0,-1 0 1,0 1-1,0-1 0,0 0 0,0 0 1,0 0-1,5 10 76,-2 15 113,-2-24-177,3 52 399,4 35 266,-8-87-647,0 1-1,1-1 1,-1 0 0,0 0-1,0 1 1,1-1 0,-1 0-1,1 0 1,-1 0 0,1 0-1,-1 0 1,1 0 0,0 1-1,-1-1 1,1 0 0,0-1-1,1 3 1,-1-3-18,0 0 0,-1 0 0,1 1 1,-1-1-1,1 0 0,0 0 0,-1 0 0,1 0 1,0 0-1,-1 0 0,1 0 0,-1 0 0,1-1 1,0 1-1,-1 0 0,1 0 0,-1 0 0,1-1 1,0 1-1,-1 0 0,1-1 0,-1 1 0,1 0 1,0-1-1,2-2 2,1-1 1,-1 1-1,0-1 1,0 1-1,0-1 1,-1 0-1,3-5 1,5-10-42,0 0 0,1 0 1,1 1-1,26-31 0,-36 47 0,0 1 0,-1-1 0,1 1-1,0-1 1,0 1 0,0 0 0,0-1-1,0 1 1,0 0 0,3-1 0,-4 2 18,-1 0 1,1 0-1,0 0 1,0 0-1,-1 0 0,1 1 1,0-1-1,0 0 1,-1 0-1,1 0 1,0 1-1,-1-1 1,1 0-1,0 0 1,-1 1-1,1-1 1,-1 1-1,1-1 0,-1 1 1,1-1-1,0 1 1,-1-1-1,0 1 1,1-1-1,-1 1 1,1 0-1,-1-1 1,0 1-1,1-1 1,-1 1-1,0 0 0,0 0 1,1-1-1,-1 1 1,0 0-1,0-1 1,0 2-1,2 8 54,-1 0-1,0 0 1,-1 0-1,0 0 1,-1 0-1,0 0 1,-2 12 0,-3 30 116,9-35-27,-3-17-130,0 0 1,0 0-1,0 1 1,0-1 0,0 0-1,0 0 1,0 0-1,1 1 1,-1-1 0,0 0-1,0 0 1,0 0-1,0 0 1,1 0-1,-1 1 1,0-1 0,0 0-1,0 0 1,1 0-1,-1 0 1,0 0-1,0 0 1,0 0 0,1 0-1,-1 0 1,0 0-1,0 0 1,1 1 0,-1-1-1,0-1 1,1 1-1,0 0 15,1-1-1,0 0 0,0 0 0,-1-1 0,1 1 1,-1 0-1,1 0 0,2-4 0,6-4-94,42-27-183,-47 33 224,-1 0 0,1 1 0,0-1 0,0 1 0,0 0 0,1 1 0,-1-1 1,0 1-1,9-1 0,-12 3 10,0-1 1,1 0-1,-1 0 1,0 1 0,0-1-1,0 1 1,0 0-1,1-1 1,-1 1 0,0 0-1,0 0 1,0 1 0,-1-1-1,1 0 1,0 1-1,3 2 1,0 2-30,0 1 0,0-1 0,6 11 0,-8-10 63,1-1 0,0 0-1,1 0 1,7 8 0,-9-11 0,1-1 0,-1 0-1,0 0 1,0-1 0,1 1 0,-1-1-1,1 1 1,0-1 0,-1 0 0,1 0 0,0-1-1,-1 1 1,1-1 0,0 0 0,0 0 0,0 0-1,-1 0 1,1-1 0,6-1 0,1-1-134,-1 0 1,0 0-1,1-1 1,-1-1 0,15-8-1,-13 3-7,1 1 0,-2-2 0,1 1 0,-1-2 0,-1 1 0,0-2 0,15-22 0,-23 31 101,1 0 4,0 1-1,0-1 1,0 0-1,-1-1 0,0 1 1,0 0-1,0-1 1,0 1-1,-1-1 1,1 1-1,-1-1 1,0-5-1,-1 9 23,0 1-1,0 0 1,1 0-1,-1-1 1,0 1-1,0 0 1,0 0 0,0-1-1,0 1 1,0 0-1,0 0 1,0 0-1,-1-1 1,1 1 0,0 0-1,0 0 1,0-1-1,0 1 1,0 0-1,0 0 1,0-1 0,0 1-1,-1 0 1,1 0-1,0 0 1,0 0-1,0-1 1,0 1-1,-1 0 1,1 0 0,0 0-1,0 0 1,-1 0-1,1-1 1,0 1-1,0 0 1,0 0 0,-1 0-1,1 0 1,0 0-1,0 0 1,-1 0-1,1 0 1,0 0 0,0 0-1,-1 0 1,1 0-1,0 0 1,0 0-1,-1 0 1,1 0 0,0 0-1,0 0 1,-1 1-1,1-1 1,0 0-1,0 0 1,0 0 0,-1 0-1,1 0 1,0 1-1,0-1 1,-15 12-36,14-11 45,-27 29 432,-37 51-1,33-40-20,24-32-286,4-4-100,-1 0 0,2 0 1,-1 0-1,0 0 1,-2 7-1,5-11-28,1 0 0,0-1 0,-1 1 1,1 0-1,0 0 0,0 0 0,0 0 0,0 0 0,0-1 1,0 1-1,0 0 0,0 0 0,0 0 0,0 0 0,0 0 0,1-1 1,-1 3-1,1-2 0,0 0-1,-1-1 1,1 1 0,0 0 0,0 0 0,0-1 0,0 1 0,0 0-1,0-1 1,-1 1 0,1-1 0,1 1 0,-1-1 0,0 1-1,0-1 1,0 0 0,2 1 0,1-1-12,1 1 0,0-1 0,0 0 0,-1-1 0,1 1 0,0-1-1,0 0 1,-1 0 0,1 0 0,-1-1 0,1 0 0,-1 0 0,0 0 0,1 0 0,4-4 0,9-6-37,-1-1 1,16-15 0,-30 25 51,11-10 5,-11 9 9,0 1 1,1 0-1,-1 0 0,1 0 0,-1 1 1,1-1-1,5-2 0,-9 5-22,1 0 0,-1 0 0,0 0 0,1 0 0,-1 0 0,0 0 0,1 0 0,-1 0 0,0 0 0,1 0 1,-1 0-1,0 0 0,1 0 0,-1 1 0,0-1 0,1 0 0,-1 0 0,0 0 0,0 0 0,1 0 0,-1 1 0,0-1 0,1 0 0,-1 0 0,0 1 0,0-1 0,0 0 0,1 0 0,-1 1 1,0-1-1,0 0 0,0 0 0,0 1 0,1-1 0,-1 0 0,0 1 0,0-1 0,0 0 0,0 1 0,0-1 0,0 0 0,0 1 0,0-1 0,0 1 0,0 17 91,0-15-71,-2 25 115,-1-1 0,-2 0 0,-15 53 0,16-69-132,-32 94 38,21-67-37,-48 114 399,54-133-235,-1-1 0,-1 0-1,-1-1 1,0-1 0,-26 27 0,31-36-49,-1-1 1,1 0-1,-1 0 1,0-1-1,-1 0 1,1 0-1,-1-1 1,-10 4 0,17-7-81,-1 0 1,1-1 0,-1 1 0,1 0 0,-1-1 0,0 1-1,1-1 1,-1 0 0,0 0 0,1 0 0,-1 0 0,0-1 0,1 1-1,-6-2 1,6 1-20,0 0 0,0-1 0,0 1-1,0-1 1,0 1 0,0-1 0,0 1-1,1-1 1,-1 0 0,1 0 0,-1 0-1,1 0 1,0 0 0,-1 0 0,1 0 0,0-1-1,1 1 1,-2-3 0,0-3-3,0 0 0,1 0 0,0 0 1,0 0-1,1 0 0,0 0 0,1-11 0,1 2-98,1-1 0,7-23 1,-4 24-74,1 1 0,0 0 1,1 1-1,0 0 1,1 0-1,1 1 1,12-14-1,86-83-8112,-78 86 5476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2:47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39 10464,'-56'-14'4736,"34"-2"-4096,14 8-2688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14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38 129 3488,'2'-8'932,"1"10"63,5 13 203,-4 6-598,-2-1-1,0 1 1,-1 0-1,-1-1 1,-3 31 0,0 0-70,-11 97 730,4-55-840,7-48-273,-11 94 559,13-118-432,1-18-130,0 0 0,0 0 0,-1 0-1,1 1 1,0-1 0,-1 0 0,0 0-1,-1 3 1,2-6-136,0 0-1,0 0 1,0 0-1,0 0 1,0 0-1,0 1 1,0-1-1,0 0 1,0 0 0,-1 0-1,1 0 1,0 0-1,0 0 1,0 0-1,0 0 1,0 0-1,0 0 1,0 0-1,0 0 1,0 0-1,0 0 1,0 0-1,-1 0 1,1 0 0,0 0-1,0 0 1,0 0-1,0 0 1,0 0-1,0 0 1,0 0-1,0 0 1,0 0-1,0-1 1,0 1-1,0 0 1,0 0-1,-1 0 1,1 0 0,0 0-1,0 0 1,0 0-1,0 0 1,0 0-1,0 0 1,0 0-1,0 0 1,0 0-1,0 0 1,0-1-1,0 1 1,0 0-1,0 0 1,0 0 0,0 0-1,0 0 1,0 0-1,0 0 1,0 0-1,0 0 1,0 0-1,0 0 1,0 0-1,0-1 1,0 1-1,0 0 1,0 0-1,-2-10 260,1-22-146,1 0-1,2 0 1,8-50 0,-7 59-124,-1 6-50,3-19-83,10-40 0,15-36 205,-17 74-175,1 0 0,2 0 0,2 2 0,1 0 0,2 1 0,29-38 1,-42 64 73,0 0 0,0 0 0,16-11 0,-21 17 17,1 0 0,0 0 0,0 1 1,0 0-1,0 0 0,0 0 0,0 0 0,1 1 1,-1 0-1,1 0 0,-1 0 0,9-1 1,-11 3 11,1-1 1,0 0 0,-1 1 0,1 0-1,-1-1 1,1 1 0,-1 0 0,1 0-1,-1 1 1,0-1 0,1 0 0,-1 1-1,0-1 1,0 1 0,0 0 0,0 0-1,0 0 1,-1 0 0,1 0-1,-1 0 1,1 0 0,-1 0 0,2 5-1,1 0 19,-1 1-1,0-1 1,-1 1-1,1 0 0,-1 0 1,1 12-1,-2-1 109,-1 0 1,0-1 0,-1 1-1,-1 0 1,-1 0-1,-1-1 1,0 0 0,-2 1-1,0-2 1,-14 30 0,17-41-56,-1 0 0,1 0 0,-1 0 0,-1 0 0,1-1 0,-1 0 1,0 0-1,0 0 0,-1-1 0,1 0 0,-1 0 0,0 0 0,0 0 1,0-1-1,-1 0 0,1-1 0,-1 1 0,-7 1 0,-9 0-40,1 0-1,-2-1 1,1-2-1,-25-1 0,89 0-78,0-2 0,0-2 0,-1-1 0,0-3 0,0-1 0,0-2 0,48-20 0,-54 16 145,-1-2 0,-1-2-1,59-44 1,-84 57-111,6-4-100,0 0 0,0 1 0,19-10 0,-28 17 78,-1 1 1,1 0-1,0 0 0,0 1 1,0-1-1,-1 1 0,1-1 0,0 1 1,0 1-1,0-1 0,0 0 1,0 1-1,-1 0 0,1 0 1,0 0-1,4 2 0,1 1 19,-1 0-1,0 0 1,0 0 0,0 1-1,12 10 1,-20-15 36,0 0 0,0 1 1,1-1-1,-1 1 0,0-1 1,0 0-1,1 1 0,-1-1 0,0 0 1,0 1-1,0-1 0,0 1 1,0-1-1,0 1 0,0-1 0,0 0 1,0 1-1,0-1 0,0 1 1,0-1-1,0 1 0,0-1 1,0 0-1,0 1 0,0-1 0,0 1 1,0-1-1,-1 1 0,1-1 1,0 0-1,0 1 0,-1-1 0,1 0 1,0 1-1,0-1 0,-1 0 1,0 1-1,0 1-4,-1 0 1,0-1 0,0 1-1,0 0 1,0-1-1,-4 2 1,-24 11 0,-35 12-1,42-18 8,0 1 1,0 1-1,-34 20 0,51-26 1,-4 2 23,1 0-1,-1 1 1,1 0-1,1 1 1,0-1-1,0 1 1,-11 16-1,18-23-19,0 0-1,1 0 0,-1 0 1,0 0-1,1 0 0,0 0 1,-1 1-1,1-1 1,0 0-1,-1 0 0,1 0 1,0 1-1,0-1 0,0 0 1,0 0-1,0 2 0,1-2 3,-1-1 0,0 1-1,1 0 1,-1-1 0,0 1 0,1 0 0,-1-1-1,1 1 1,-1-1 0,1 1 0,-1-1-1,1 1 1,-1-1 0,1 0 0,0 1-1,-1-1 1,1 1 0,0-1 0,-1 0-1,2 1 1,2 0 45,0-1 0,0 1 0,1-1 0,-1 1 0,0-1 0,1 0 0,6-2 0,6 0-57,-1-2-1,1 0 0,-1-1 0,0 0 0,-1-2 0,1 1 0,-1-2 0,-1 0 0,1-1 1,-1-1-1,-1 0 0,0 0 0,0-1 0,-1-1 0,-1 0 0,15-20 0,-9 11-337,-11 16 5,-8 16-17,-2-3 303,0 1 0,1 0-1,0 0 1,1 0-1,0 0 1,-1 16 0,3-22 43,0 1 0,0-1 0,1 1 0,-1-1 0,1 1 0,0-1 0,-1 0 0,2 1 0,-1-1 0,0 0 0,1 0 0,-1 0 0,1 0 0,0 0 0,0 0 0,0 0 0,1-1 0,-1 1 0,0-1 0,1 1 0,5 2 0,-4-1 26,1-1 0,0 0 1,0 0-1,0-1 0,0 0 0,1 1 0,-1-2 0,1 1 0,-1-1 0,1 0 0,0 0 0,-1 0 0,1-1 0,0 0 0,-1 0 0,1 0 0,0-1 0,0 0 0,-1 0 0,1 0 0,-1-1 0,1 0 0,-1 0 0,0 0 0,0-1 0,1 1 0,-2-1 0,1-1 0,0 1 0,-1-1 0,1 1 0,-1-1 0,0-1 0,3-4 0,17-25-173,-2-2-1,32-72 1,-53 106 113,6-8-129,-5 8 35,-4 8 40,-5 9 67,1 0 0,1 1 0,0-1 0,1 1 0,0 0 0,2 0 0,-2 21 0,4-35 33,0 1 0,0-1 0,0 0 1,1 1-1,-1-1 0,1 0 0,-1 1 1,1-1-1,0 0 0,0 1 0,0-1 1,0 0-1,0 0 0,0 0 0,1 0 1,-1 0-1,1 0 0,-1 0 0,1-1 1,0 1-1,-1 0 0,4 1 0,-2-1 15,0-1 0,1 0 0,-1 0 0,0 0 0,0 0 0,0 0 0,1-1 0,-1 1 0,0-1 0,1 0-1,-1 0 1,0 0 0,1 0 0,-1-1 0,6-1 0,6-2 57,1-1 1,0-1-1,-1 0 0,27-17 1,-10 3-156,30-25 0,-39 24 97,40-44 0,-57 59-68,2-1-121,-5 9-86,-2 16-142,-1-9 403,-1 30-126,-1-23 123,2 0-1,0-1 1,1 1-1,6 27 1,-7-40-13,1 0 0,0 0 0,0-1 0,1 1 0,-1 0 0,1-1 0,-1 1 0,1-1 0,0 0 0,0 0 0,0 1 0,0-1 0,0 0 0,0-1 0,0 1 0,1 0 0,-1-1 0,1 1 0,0-1 0,-1 0 0,1 0 0,0 0 0,-1 0 0,1 0 0,0-1 0,0 1 0,0-1 0,0 1 0,3-1 0,-1-1 34,0 1 0,0 0 0,0-1 0,0 0 0,0 0 0,-1 0 0,1-1 0,0 0 0,-1 0 1,1 0-1,-1 0 0,0 0 0,0-1 0,0 0 0,0 0 0,0 0 0,3-5 0,1-1 20,0-1-1,-1-1 1,-1 1 0,8-18-1,17-49-137,-16 35-31,-2 6 78,-7 17-147,10-20 0,-16 39 172,0 0 1,0 0 0,0 0-1,0 0 1,0 0 0,1 0-1,-1 0 1,0 0-1,0 0 1,0 0 0,0 0-1,0 0 1,0 1 0,0-1-1,0 0 1,0 0-1,0 0 1,0 0 0,0 0-1,0 0 1,0 0 0,0 0-1,1 0 1,-1 0 0,0 0-1,0 0 1,0 0-1,0 0 1,0 0 0,0 0-1,0 0 1,0 0 0,0 0-1,0-1 1,0 1-1,0 0 1,0 0 0,0 0-1,0 0 1,1 0 0,-1 0-1,0 0 1,0 0 0,0 0-1,0 0 1,0 0-1,0 0 1,0 0 0,0 0-1,0 0 1,0 0 0,0 0-1,0 0 1,0 0 0,0-1-1,0 1 1,0 0-1,0 0 1,0 0 0,0 0-1,0 0 1,0 0 0,0 0-1,0 0 1,0 0-1,1 8-119,-3 12 3,-2 39-14,2-22 184,-11 65 0,3-56 46,-13 50 439,26-100-478,1 0 0,1 0 0,-1 0 0,1 1 0,-1-1 0,1 1 0,0 0 0,0 0 0,0 1 0,1 0 0,-1 0 0,1 0 0,10-2 0,14 3-341,-1 2 0,55 9 0,-51-6-1265,-20-3-81,0 1 1,0 1-1,20 6 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14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66 6656,'-65'-42'3008,"52"34"-2624,13 5-64,4 3-256,0-5-320,9 2 160,14-2-1408,3 5 864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16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328 104 4224,'0'-2'446,"0"-1"1,0 0-1,0 1 1,-1-1-1,1 0 0,-1 1 1,1-1-1,-1 0 1,-1-2-1,1 4-344,0 0 0,1 0-1,-1 0 1,0 0 0,0 0 0,0 1-1,1-1 1,-1 0 0,0 0 0,0 1-1,0-1 1,0 1 0,0-1 0,0 1-1,0 0 1,-1-1 0,1 1 0,0 0 0,0 0-1,0-1 1,0 1 0,0 0 0,-2 1-1,-4-1 86,1 1 1,0 0-1,0 0 0,0 0 0,0 1 0,-9 4 0,-34 18 379,38-19-463,-16 9 196,-44 32-1,62-39-274,0 1 0,0 0 0,0 0 0,1 0 0,0 1 0,1 1 0,-10 14 0,16-20 37,-1-1 0,0 0 0,1 0 0,0 0-1,0 1 1,0-1 0,0 1 0,-1 6 0,2-9-26,0 0 0,1 0 1,-1 0-1,0 0 0,0 0 1,0 0-1,1 0 0,-1 0 1,0 0-1,1 0 0,-1 0 1,1 0-1,-1 0 0,1 0 1,0-1-1,-1 1 0,1 0 1,0 0-1,0 0 0,0-1 1,-1 1-1,1-1 0,0 1 1,0 0-1,0-1 0,0 1 1,0-1-1,0 0 0,0 1 1,2-1-1,3 2 61,1-1-1,0 0 1,-1-1 0,1 1 0,0-2 0,-1 1-1,13-2 1,45-14 391,-52 12-432,0-1-1,0 0 1,-1-1-1,0 0 1,0 0 0,-1-1-1,1-1 1,14-14-1,-14 12-42,-1-1-1,0-1 0,-1 1 0,0-2 1,-1 1-1,0-1 0,5-14 0,-11 22-59,0 1 0,-1-1 0,0 0 0,0 0 0,0 1 0,-1-1 0,1 0 0,-1 0 0,-1-7 0,1 12 42,0-1 0,0 1 0,0 0 0,0 0-1,0-1 1,0 1 0,0 0 0,0 0 0,-1 0-1,1-1 1,0 1 0,0 0 0,0 0 0,0-1-1,0 1 1,0 0 0,-1 0 0,1 0 0,0 0 0,0-1-1,0 1 1,0 0 0,-1 0 0,1 0 0,0 0-1,0 0 1,-1 0 0,1-1 0,0 1 0,0 0-1,0 0 1,-1 0 0,1 0 0,0 0 0,0 0-1,-1 0 1,1 0 0,0 0 0,0 0 0,-1 0-1,1 0 1,0 0 0,0 0 0,-1 0 0,1 1-1,0-1 1,-11 8-161,8-4 126,0 0 1,0 0-1,1 0 1,-1 1-1,1-1 1,0 1 0,0 0-1,1 0 1,-1 0-1,1 0 1,0 0-1,1 0 1,-1 0-1,1 0 1,0 0-1,0 6 1,1-3 110,0 0-1,0 0 1,1-1 0,0 1 0,0-1 0,1 0 0,0 1-1,0-1 1,0 0 0,6 8 0,-6-11-21,0 0 0,1 0 0,-1 0 0,1 0 0,0-1 1,0 1-1,0-1 0,0 0 0,0 0 0,1 0 0,5 2 0,-7-4 8,1 0-1,0 0 1,0 0-1,0 0 1,0-1-1,-1 0 1,1 1-1,0-1 1,0-1-1,0 1 1,0 0-1,0-1 1,0 0-1,0 0 1,5-2-1,-2-1-11,0 1 0,0-1 0,0 0 0,0-1 0,-1 0 0,0 0 0,0 0 0,0-1 0,-1 0 0,1 0 0,4-7 0,3-7-104,-1 0 0,15-32 0,-26 49 33,11-16-593,-12 19 610,0 0 0,0 0 0,0 0 1,0 0-1,0-1 0,0 1 0,1 0 1,-1 0-1,0 0 0,0 0 0,0 0 0,0 0 1,0 0-1,1 0 0,-1 0 0,0 0 0,0 0 1,0 0-1,0 0 0,0 0 0,1 0 1,-1 0-1,0 0 0,0 0 0,0 0 0,0 1 1,0-1-1,1 0 0,-1 0 0,0 0 0,0 0 1,0 0-1,0 0 0,0 0 0,0 1 1,6 9-114,1 13 121,-5-15 60,1-1 0,6 16 0,-3-11 0,1-1 0,11 17 1,-14-24 0,-1 0 1,1 0 0,0 0 0,0-1 0,1 0 0,-1 1 0,1-1 0,9 4-1,-6-4-9,0 0-1,0-1 0,0 0 1,0 0-1,1-1 0,-1 0 1,0 0-1,1-1 0,-1 0 1,0-1-1,1 0 0,-1 0 1,0-1-1,12-3 0,-3-1-15,0-1-1,0 0 0,-1-1 0,0-1 0,22-16 0,-29 19-25,0-2-1,-1 1 1,0-1-1,0 0 1,-1-1-1,0 0 0,8-13 1,-11 15 3,0 1 0,-1-1 0,0 0 0,0 0 0,-1 0 0,0 0 0,0 0 0,-1 0 0,0-1 0,0 1 0,0-1 0,-1-7 0,0 14-21,0 0-1,0 0 1,0 0-1,-1 0 0,1 0 1,0 0-1,0 0 0,-1 0 1,1 0-1,0 0 0,-1 0 1,1 0-1,-1 0 1,1 0-1,-1 0 0,1 0 1,-1 0-1,0 1 0,0-1 1,1 0-1,-1 0 0,0 1 1,0-1-1,0 1 1,0-1-1,0 1 0,0-1 1,0 1-1,0-1 0,0 1 1,0 0-1,0-1 0,0 1 1,0 0-1,0 0 1,0 0-1,0 0 0,0 0 1,0 0-1,0 0 0,0 0 1,0 0-1,0 1 0,0-1 1,0 0-1,0 1 0,0-1 1,0 1-1,0-1 1,0 1-1,0-1 0,0 1 1,0 0-1,0-1 0,1 1 1,-2 1-1,-6 6 81,0-1-1,1 2 1,0-1-1,0 1 0,1 0 1,0 1-1,1-1 1,-8 20-1,11-24-8,1 0 0,-1 0 0,1 0 0,0 1 0,1-1-1,-1 0 1,1 0 0,0 0 0,1 8 0,0-10-24,0 1 1,0 0 0,0-1 0,1 1 0,-1-1-1,1 1 1,0-1 0,-1 0 0,2 0 0,-1 1-1,0-2 1,1 1 0,-1 0 0,5 3 0,2 1 44,0 0 0,1-1 1,0-1-1,0 1 0,1-1 1,0-1-1,-1 0 0,1-1 1,1 0-1,-1 0 0,0-1 1,18 0-1,-3-1-80,-1-1 0,1-1 0,-1-1 0,41-10 0,29-17-2719,-91 28 2467,37-11-1522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19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1128 1568,'-22'9'501,"21"-9"-487,1 1 0,-1-1 0,0 0 0,1 0 0,-1 0 0,1 1 0,-1-1 0,1 0 0,-1 1 0,1-1-1,-1 1 1,1-1 0,-1 1 0,1-1 0,-1 1 0,1-1 0,0 1 0,-1-1 0,1 1 0,0-1 0,-1 1 0,1 0 0,0 0 0,-1 1 121,0-1 46,1 0 1,-1-1 0,0 1-1,1 0 1,-1-1 0,1 1-1,-1 0 1,1 0 0,0 0-1,-1 0 1,1-1 0,0 1-1,1 3 775,-1-4-886,0 1 0,0-1 1,0 0-1,1 0 0,-1 0 0,0 0 1,0 0-1,0 0 0,1 0 1,-1 0-1,0 0 0,0 0 1,0 0-1,1 0 0,-1 0 1,0 0-1,0 0 0,0 0 1,1 0-1,-1 0 0,0 0 1,0 0-1,1 0 0,22-9 2301,-13 2-1983,1 0 0,-1-1-1,0 0 1,17-18 0,31-42 199,-43 49-467,183-221 440,-40 33-386,-138 176-52,-1 0 0,-2-2 0,-1 0 0,-2-1 0,11-38 0,-23 67-125,0-1-1,-1 1 1,0-1-1,0 0 0,-1 1 1,0-1-1,0 0 1,0-6-1,0 12 0,0 0-1,0-1 1,0 1 0,-1 0-1,1-1 1,0 1-1,0 0 1,0 0 0,0-1-1,0 1 1,0 0-1,0-1 1,0 1 0,-1 0-1,1 0 1,0 0-1,0-1 1,0 1 0,0 0-1,-1 0 1,1-1-1,0 1 1,0 0 0,-1 0-1,1 0 1,0 0-1,0 0 1,-1-1 0,1 1-1,-1 0 1,-9 4-76,-11 16 22,19-18 55,-23 26 95,1 0-1,2 2 1,0 0-1,-26 52 1,39-63-5,0 1 0,1 0 0,0 1 0,2 0 0,1 0 0,0 0 0,2 1 0,0-1 0,1 28 0,3-40-13,-1 1 0,2 0 0,-1-1 0,1 1 0,1-1 0,0 0 0,0 0 0,1 0 0,0 0 0,0-1 0,9 13 0,-10-17-7,0 0-1,0 0 1,1 0 0,-1-1-1,1 1 1,0-1 0,0 0-1,0-1 1,0 1 0,0 0-1,1-1 1,-1 0 0,1 0-1,0-1 1,-1 1 0,1-1-1,0 0 1,0 0-1,0-1 1,0 1 0,0-1-1,0 0 1,0 0 0,5-2-1,-3 1-9,-1-1-1,1 0 0,-1-1 0,0 0 0,1 0 0,-1 0 1,0-1-1,-1 0 0,1 0 0,-1 0 0,0-1 0,0 1 1,5-7-1,-1 1-47,-1 0 1,-1 0 0,0-1-1,0 0 1,-1 0-1,6-15 1,-6 1-434,-6 17 8,-6 16-179,-5 13 236,-2 6 230,0 0 0,-9 30 0,19-48 151,-5 18 21,-5 28-1,12-47 35,0-1-1,0 1 0,1 0 1,0 0-1,0-1 0,0 1 0,1 0 1,4 13-1,-4-19-24,0 1 0,1 0-1,-1-1 1,1 1 0,-1-1-1,1 1 1,0-1 0,0 0-1,0 0 1,0 0 0,0 0-1,0 0 1,1 0 0,-1-1-1,1 1 1,-1-1 0,1 0-1,0 1 1,3 0 0,-2-1-9,0 0 0,-1 0 0,1 0 0,0-1 0,0 1 0,0-1 0,0 0 0,-1 0 1,1 0-1,0-1 0,0 0 0,0 1 0,0-1 0,5-2 0,-1-2 8,0 1 0,0-1 0,-1 0 0,0 0-1,0-1 1,0 0 0,-1 0 0,0-1 0,0 0 0,0 0 0,-1 0 0,0-1-1,6-13 1,-5 10-41,-1-1-1,-1 1 0,0-1 1,-1 1-1,0-1 0,-1 0 0,0 0 1,-1-1-1,0-18 0,-2 24-58,1 1-1,-2 0 0,1 0 1,0 0-1,-1 1 0,0-1 0,-5-8 1,7 12 36,-1 1 0,0-1 0,1 1 0,-1 0 0,0-1 0,0 1 0,0 0 0,0 0 0,0 0 0,0 0 0,0 0 0,-1 0 0,1 0 0,0 0 0,0 0 0,-1 0 0,1 1 1,-1-1-1,1 0 0,0 1 0,-1 0 0,1-1 0,-1 1 0,0 0 0,1-1 0,-1 1 0,1 0 0,-1 0 0,1 0 0,-1 1 0,1-1 0,-1 0 0,1 1 0,-1-1 0,-1 1 0,-2 2-12,0-1 0,0 1 0,1 0 0,-1 1 0,1-1-1,0 1 1,0 0 0,0 0 0,-5 6 0,1 2 46,0 0 1,-9 19 0,16-30-15,1-1 0,0 1 0,-1-1 0,1 0 0,0 1 0,0-1 0,0 1 0,0-1 0,-1 1 1,1-1-1,0 1 0,0-1 0,0 1 0,0 0 0,0-1 0,0 1 0,0-1 0,0 1 0,1 0 0,-1-1 8,0 0 0,0 0-1,1 1 1,-1-1 0,0 0 0,0 0-1,0 0 1,1 0 0,-1 0-1,0 1 1,1-1 0,-1 0-1,0 0 1,0 0 0,1 0 0,-1 0-1,0 0 1,1 0 0,-1 0-1,0 0 1,0 0 0,1 0 0,-1 0-1,1 0 1,19-9 361,20-17-243,21-13-218,-21 19 68,2 2 0,0 2 0,1 1 1,0 2-1,67-10 0,-87 20 14,37-2 0,-49 4 3,-1 2 0,1-1 0,0 2 0,-1-1 0,18 6 0,-21-4-9,-1 0 1,0 0-1,0 1 0,0 0 0,-1 0 0,1 0 0,6 7 0,-8-6 10,1-1 1,0 0 0,-1-1-1,1 1 1,1-1 0,-1 0-1,11 5 1,-16-8 5,1 0 0,-1 0 0,0 0 0,1 0 0,-1 0 0,0 0 0,1 0 0,-1 0 0,0 0 1,1 0-1,-1 0 0,0 0 0,1 0 0,-1 0 0,0 0 0,1 0 0,-1 0 0,0 0 0,1-1 0,-1 1 0,0 0 0,0 0 0,1 0 1,-1-1-1,0 1 0,1 0 0,-1 0 0,0-1 0,0 1 0,0 0 0,1 0 0,-1-1 0,0 1 0,0 0 0,0-1 0,0 1 1,0 0-1,0-1 0,0 1 0,1 0 0,-1-1 0,0 1 0,0 0 0,0-1 0,0 1 0,0 0 0,0-1 0,-1 1 0,1 0 1,0-1-1,0 1 0,0-1 0,-5-19 104,5 18-128,-1-1 6,0 0-1,0 1 1,-1-1 0,1 0 0,-1 0-1,1 1 1,-1-1 0,0 1-1,0-1 1,0 1 0,0 0-1,-1 0 1,1 0 0,0 0-1,-1 0 1,0 0 0,1 1 0,-1-1-1,0 1 1,0 0 0,0 0-1,0 0 1,0 0 0,-4 0-1,2 0-3,0 0 1,0 1-1,0 0 0,0 0 0,-1 0 0,1 1 0,0 0 1,0 0-1,0 0 0,0 0 0,0 1 0,0 0 0,-7 4 0,-1 2 4,0 1-1,1 1 1,-1 0-1,2 1 1,0 1-1,0-1 1,1 2-1,0-1 0,1 1 1,1 1-1,-10 19 1,17-28 17,-1-1 0,1 0 0,0 1 0,0-1 0,0 1 0,0 0 0,1-1 0,0 1 0,0 0 0,0-1 0,1 1 0,0-1 0,-1 1 0,1 0 0,1-1 0,-1 0 0,1 1 0,0-1 0,0 0 0,0 0 0,0 0 0,1 0 0,0 0 0,0 0 0,3 3 0,0-1 32,0 0 1,0-1 0,0 0 0,1 0-1,-1 0 1,1-1 0,0 0 0,1 0 0,-1-1-1,0 0 1,1 0 0,0-1 0,13 3-1,2-3-50,1-2-1,-1 0 0,0-2 1,0 0-1,0-2 0,0 0 1,33-12-1,99-37-219,-94 31 224,-22 8 46,-1-3 1,-1-1-1,-1-2 0,0-1 0,37-30 0,-66 46-62,-1 0-1,1 0 0,1 0 0,-1 1 0,13-5 0,-20 9 19,0 0-1,0 0 1,0 0-1,0 1 1,1-1-1,-1 0 1,0 0-1,0 0 1,0 0-1,0 0 1,0 1-1,0-1 1,0 0-1,1 0 1,-1 0-1,0 0 1,0 1-1,0-1 1,0 0-1,0 0 0,0 0 1,0 1-1,0-1 1,0 0-1,0 0 1,0 0-1,0 0 1,0 1-1,0-1 1,0 0-1,0 0 1,0 0-1,-1 1 1,1-1-1,0 0 1,0 0-1,0 0 1,0 0-1,0 1 1,-1-1-1,-5 15 13,-2-1 0,0 0 0,0-1 0,-2 1 0,1-2 0,-20 20 0,-77 61 34,50-47 113,52-42-138,0 0-1,0 0 0,0 0 1,-5 7-1,9-10-7,0-1-1,-1 1 0,1-1 0,-1 1 1,1 0-1,0-1 0,0 1 1,-1 0-1,1-1 0,0 1 1,0 0-1,0 0 0,0-1 0,0 1 1,0 0-1,0-1 0,0 1 1,0 1-1,1-1 2,-1-1 0,1 1 0,-1-1-1,1 1 1,-1-1 0,1 1 0,-1-1 0,1 1 0,0-1 0,-1 1 0,1-1 0,0 0-1,-1 0 1,1 1 0,0-1 0,-1 0 0,1 0 0,0 0 0,0 1 0,-1-1 0,1 0 0,1 0-1,4 0 11,0-1-1,0 1 0,0-1 0,-1 0 0,1 0 0,0 0 0,-1-1 1,1 0-1,-1 0 0,1 0 0,-1-1 0,0 0 0,0 0 0,6-4 0,2-4-2,0 0-1,-1 0 1,19-24-1,-23 25 5,0-1-1,9-21 1,-11 20-196,0 1 1,1 1-1,12-16 0,-15 24-10,-3 8 46,-4 12 32,1-7 81,-1 4 68,0 0-1,0-1 1,2 1-1,0 28 0,1-40-21,1 1-1,-1-1 0,1 0 0,0 1 0,0-1 0,0 0 0,0 0 0,1 0 0,-1 0 0,1 0 0,3 5 1,-3-6-10,0 0 1,0 0 0,0-1-1,1 1 1,-1 0 0,0-1 0,1 0-1,-1 0 1,0 1 0,1-1-1,0-1 1,-1 1 0,1 0 0,0-1-1,-1 1 1,6-1 0,-1 0 23,-1 0 0,1 0 0,0-1 0,0 0 1,0-1-1,-1 1 0,1-2 0,8-2 0,5-4 34,22-14 0,-23 11-24,0-1 1,-1 0-1,33-33 0,37-53 169,-81 91-191,26-30-13,-3-1-1,-1-2 1,28-51 0,-27 32-9,-3-2 0,27-86 0,-49 133-8,68-240-428,-64 208-256,-8 39 386,0-1-54,-3 9 96,-5 17-10,3-6 246,-65 195-116,30-83 175,25-81 14,2 0-1,2 2 1,2-1 0,2 1-1,1 0 1,3 1 0,6 77-1,-2-100 30,2 0-1,6 23 1,-7-36-17,0 0 0,0-1 0,1 1 1,0-1-1,0 0 0,1 0 0,9 11 0,-12-16-36,0-1 0,0 0 0,0 0-1,0-1 1,0 1 0,0 0-1,1-1 1,-1 1 0,1-1 0,-1 1-1,1-1 1,-1 0 0,1 0-1,0-1 1,-1 1 0,1 0 0,4-1-1,-3 0 5,0 0 0,0-1 1,0 1-1,0-1 0,0 0 0,0 0 0,-1 0 0,1-1 0,0 1 0,-1-1 0,5-3 1,3-2 33,-1-1 1,0-1 0,-1 0 0,0 0-1,0-1 1,13-18 0,-7 6-14,19-38-1,-30 51-97,0 0 0,0 0 0,-1 0-1,-1 0 1,1 0 0,-1-1 0,1-18-1,-3 26 27,0 0 0,0-1 0,-1 1 0,1 0 0,0 0-1,-1-1 1,0 1 0,1 0 0,-2-2 0,1 3 20,1 0 0,0 1 0,-1-1 0,1 1 0,-1-1 0,1 1 0,-1-1 0,0 1 0,1-1 0,-1 1 0,1-1 0,-1 1-1,0 0 1,1-1 0,-1 1 0,0 0 0,0 0 0,1-1 0,-1 1 0,0 0 0,0 0 0,1 0 0,-1 0 0,0 0 0,1 0 0,-1 0 0,0 0 0,0 0 0,1 1 0,-1-1 0,0 0 0,0 0 0,0 1 0,-5 2-10,1-1 1,0 1 0,-1 1 0,1-1-1,1 1 1,-1 0 0,0 0-1,1 0 1,0 1 0,0-1 0,0 1-1,-4 9 1,-6 8 41,-16 37 1,25-48 1,0-1 1,1 1 0,0 0-1,1 0 1,0 0 0,0 1-1,2-1 1,-1 0 0,1 18-1,1-27-12,0-1-1,0 1 0,0 0 0,1-1 0,-1 1 0,0-1 0,1 1 0,-1-1 0,1 0 0,0 1 1,-1-1-1,1 1 0,0-1 0,0 0 0,0 0 0,0 1 0,0-1 0,0 0 0,0 0 0,0 0 1,0 0-1,1 0 0,-1 0 0,0-1 0,1 1 0,-1 0 0,1-1 0,-1 1 0,0-1 0,4 1 0,2 0 23,0 0 0,0-1 0,0 0 0,0 0 0,11-2 0,-14 1-44,58-8 7,-1-2 0,0-3 0,-2-3 0,1-2 0,98-47 0,-13-9-41,-145 75 41,0 0 1,0 1-1,-1-1 1,1 0-1,0 0 1,0 0-1,0 0 0,0 0 1,0 1-1,0-1 1,0 0-1,0 0 1,0 0-1,0 0 1,0 0-1,0 1 1,0-1-1,0 0 1,0 0-1,0 0 1,0 0-1,0 1 0,0-1 1,1 0-1,-1 0 1,0 0-1,0 0 1,0 0-1,0 0 1,0 1-1,0-1 1,0 0-1,0 0 1,0 0-1,1 0 1,-1 0-1,0 0 0,0 0 1,0 0-1,0 0 1,0 0-1,1 1 1,-1-1-1,0 0 1,0 0-1,0 0 1,0 0-1,0 0 1,1 0-1,-1 0 1,0 0-1,0 0 0,0 0 1,0 0-1,1 0 1,-1 0-1,0-1 1,0 1-1,0 0 1,0 0-1,0 0 1,0 0-1,1 0 1,-1 0-1,0 0 1,0 0-1,0-1 0,-7 16-26,-36 43-228,20-27 324,-30 52-1,52-81-39,-1 0-1,1 0 0,1 1 0,-1-1 0,0 1 0,0-1 0,1 1 0,0-1 0,-1 1 1,1-1-1,0 1 0,0 0 0,1 3 0,-1-5-15,0 0 0,1 0 0,-1 0-1,1 0 1,-1 1 0,1-1 0,-1 0 0,1 0 0,0 0-1,-1 0 1,1 0 0,0 0 0,0-1 0,0 1 0,0 0-1,0 0 1,0 0 0,0-1 0,0 1 0,0-1 0,0 1-1,0-1 1,0 1 0,0-1 0,1 1 0,-1-1 0,0 0-1,0 0 1,2 0 0,1 1 8,-1-1 1,1 0-1,-1-1 1,1 1-1,-1 0 1,0-1-1,1 0 0,-1 0 1,0 0-1,0 0 1,0-1-1,1 1 0,-1-1 1,-1 1-1,1-1 1,3-3-1,3-3-16,-1 1-1,-1-2 1,11-13 0,-13 16 1,70-97 242,79-145 0,-124 191-351,-3-2 0,-2-1 0,-3-1 0,-3-1 0,19-105 0,-36 156 35,-1 6 1,0 0-1,0-1 1,0 1-1,-1-1 0,0 1 1,0 0-1,-1-11 1,1 16 63,0 0 0,0 0 1,0 0-1,0-1 0,0 1 0,0 0 1,0 0-1,0 0 0,0-1 1,0 1-1,0 0 0,0 0 1,-1 0-1,1-1 0,0 1 0,0 0 1,0 0-1,0 0 0,0 0 1,0-1-1,0 1 0,0 0 0,-1 0 1,1 0-1,0 0 0,0 0 1,0 0-1,0-1 0,0 1 1,-1 0-1,1 0 0,0 0 0,0 0 1,0 0-1,-1 0 0,1 0 1,0 0-1,0 0 0,0 0 0,0 0 1,-1 0-1,1 0 0,0 0 1,0 0-1,0 0 0,-1 0 1,1 0-1,0 0 0,0 0 0,0 0 1,-1 0-1,1 0 0,0 0 1,0 1-1,0-1 0,0 0 0,0 0 1,-1 0-1,-4 6-37,0-1-1,1 1 1,-1 0-1,1 0 1,1 0-1,-1 1 1,1 0-1,-3 8 1,-64 166 1,62-155 63,2 1 1,0 1-1,2-1 1,1 1-1,0 34 1,5-25 28,1 0 0,2 0 0,11 41 0,-9-52-1289,12 26-1,-3-16-265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19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78 7136,'-21'-5'3232,"21"10"-2816,13-10 1696,4 5-1248,40-3 64,8-1-544,35-4-128,-6 0-160,20-8-416,-10 8 192,0-11-4288,-14 13 2432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0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321 706 3808,'-1'-1'131,"0"-1"0,0 1 0,1 0 0,-1 0 0,0 0 0,0 0 0,0 0 0,0 0 0,0 0 0,-1 0 0,1 1 0,0-1 0,0 0 0,0 1 0,-1-1 1,1 0-1,0 1 0,-1 0 0,1-1 0,-1 1 0,1 0 0,0 0 0,-1 0 0,1 0 0,-1 0 0,1 0 0,-1 0 0,1 0 0,-2 1 0,-4 0 348,-1 1 0,1 0-1,0 0 1,-12 6 0,4-1-158,0 2 1,0 0-1,2 0 1,-1 2-1,1 0 1,-16 17-1,7-4 26,0 0 0,-25 41 0,43-57-262,-1-1 1,1 1-1,0 0 1,1 0-1,0 1 1,-2 9-1,4-16-30,1 1 0,0-1-1,-1 1 1,1-1 0,0 1 0,0-1-1,1 1 1,-1-1 0,0 1-1,1-1 1,1 4 0,-1-4-14,-1-1 0,1 1 1,0-1-1,0 0 0,0 1 0,0-1 1,1 0-1,-1 0 0,0 0 0,0 0 0,1 0 1,-1 0-1,0 0 0,1 0 0,-1 0 1,1-1-1,-1 1 0,1-1 0,2 1 1,1 0 27,1 0 0,-1 0 0,1-1 0,-1 0 0,1 0 0,-1-1 0,1 0 0,-1 1 0,0-2 0,1 1 0,-1-1 0,0 1 0,9-6 0,-6 3-48,0 0 0,-1-1 1,1 0-1,-1 0 0,0-1 0,0 0 0,-1 0 1,6-8-1,-1 0 17,-1-1 0,-1 0 0,15-32 0,-19 36-149,-1 0 1,-1 0 0,1 0 0,-2-1 0,0 1 0,2-24 0,-4 34 82,0 1 0,0-1 0,0 0 0,0 1 0,0-1-1,0 1 1,0-1 0,0 1 0,0-1 0,0 1 0,0-1 0,-1 1 0,1-1-1,0 0 1,0 1 0,-1-1 0,0 0 0,1 1 13,0 0-1,0 0 1,-1 0-1,1 0 1,0 0 0,0 0-1,-1 0 1,1 0 0,0 0-1,0 0 1,-1 0-1,1 0 1,0 0 0,0 0-1,-1 0 1,1 0-1,0 0 1,0 1 0,0-1-1,-1 0 1,1 0 0,0 0-1,0 0 1,0 0-1,-1 1 1,1-1 0,0 0-1,-2 2-31,1 0 0,-1 0 1,1 0-1,-1 0 0,1 0 0,0 0 0,-1 4 0,-1 2 38,2-1 0,-1 1 0,1-1 0,0 1 0,0 0-1,1-1 1,0 1 0,1 0 0,0-1 0,0 1 0,2 8 0,-1-10 76,0 0 1,0 0 0,1 0 0,-1 0-1,1 0 1,0-1 0,1 1 0,0-1-1,-1 0 1,2 0 0,-1 0 0,1-1-1,-1 0 1,7 5 0,-8-7-28,0 0 0,0 0-1,0-1 1,1 1 0,-1-1 0,1 1 0,-1-1 0,1 0 0,0 0 0,-1-1-1,1 1 1,0-1 0,-1 0 0,1 0 0,0 0 0,0 0 0,-1-1-1,1 1 1,0-1 0,-1 0 0,1 0 0,0 0 0,-1-1 0,0 1 0,1-1-1,4-3 1,5-5 60,0 0 1,0-1-1,-1 0 0,18-22 0,-17 19-29,68-70 171,22-23 54,-78 77-165,41-63 0,-39 46-106,-2-2 0,32-86 0,-33 63-164,20-107 0,-41 166 89,-1 6 4,-1 1 0,0-1 0,0 1 1,0-1-1,-1-9 0,0 15 31,0 1 0,0-1 1,-1 0-1,1 1 0,0-1 1,0 0-1,-1 1 0,1-1 0,0 0 1,-1 1-1,1-1 0,0 1 1,-1-1-1,0 0 0,1 1 9,-1 0 0,1 0 1,-1-1-1,1 1 0,0 0 0,-1 0 0,1 0 0,-1 0 0,1 0 0,-1 0 1,1 0-1,0 0 0,-1 1 0,1-1 0,-1 0 0,1 0 0,-1 0 0,1 0 1,0 0-1,-1 1 0,1-1 0,0 0 0,-1 0 0,1 1 0,-1-1 1,1 0-1,0 1 0,0-1 0,-1 0 0,1 1 0,0-1 0,0 0 0,-1 1 1,1-1-1,0 1 0,-12 17-25,1 0-1,-14 31 1,22-43 34,-27 58-7,-32 97 0,52-129 67,1 1 1,2 0 0,2 0-1,0 0 1,1 50-1,6-44-133,1 0 0,2-1 0,1 1 0,2-1-1,25 70 1,-14-69-1490,-18-36 1125,1 0 1,0 0 0,0-1-1,0 1 1,1 0 0,-1-1-1,0 0 1,1 1 0,4 1-1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0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47 8480,'-5'-11'3840,"23"3"-3360,4 5 736,-1 3-768,22-4 128,5 0-384,21-4-160,0 8-64,1-8-672,-9 8 384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1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1021 3072,'-15'7'976,"15"-7"-940,0 0 1,0 0-1,-1 1 1,1-1-1,0 0 1,0 1-1,-1-1 0,1 0 1,0 1-1,0-1 1,0 0-1,0 1 1,-1-1-1,1 1 1,0-1-1,0 0 0,0 1 1,0-1-1,0 1 1,0-1-1,0 0 1,0 1-1,0-1 1,0 1-1,0-1 0,1 0 1,-1 1-1,0-1 1,0 1-1,0-1 1,0 0-1,1 1 1,-1-1-1,0 0 0,0 1 1,1-1-1,-1 0 1,0 1-1,0-1 1,1 0-1,-1 0 0,0 0 1,1 1-1,-1-1 1,1 0-1,-1 0 1,1 1-1,3 0 221,0 0-1,1 1 1,-1-1 0,1-1-1,-1 1 1,1-1 0,-1 1-1,1-1 1,-1 0 0,7-2-1,3 0 137,0-1-1,13-5 0,-13 3-257,-2 0 1,1-1-1,-1 0 1,1-1-1,-2 0 1,20-17-1,-8 4-23,-2 0 1,20-25-1,123-133 250,31-36-430,-120 111-102,-62 82 91,-2 1 0,1-2 0,7-24 0,-15 30-3,-4 15 80,0 1 0,0 0 1,0 0-1,0 0 0,0 0 1,0 0-1,0-1 0,0 1 1,0 0-1,-1 0 0,1 0 0,0 0 1,0 0-1,0 0 0,0 0 1,0-1-1,0 1 0,0 0 1,-1 0-1,1 0 0,0 0 1,0 0-1,0 0 0,0 0 1,0 0-1,0 0 0,-1 0 0,1 0 1,0 0-1,0 0 0,0 0 1,0 0-1,0 0 0,-1 0 1,1 0-1,0 0 0,0 0 1,0 0-1,0 0 0,0 0 1,-1 0-1,1 0 0,0 0 1,0 0-1,0 0 0,0 0 0,0 1 1,0-1-1,-1 0 0,-4 3-6,1 1 0,-1 0 0,1-1 0,-5 7-1,-20 19 171,2 2 1,1 1-1,2 1 0,-40 70 0,42-58 271,2 2 0,2 0 0,3 1-1,1 1 1,-12 79 0,25-117-242,0 1 0,1-1 1,0 1-1,1-1 0,3 17 0,-3-27-152,-1 1 1,0 0-1,0-1 1,1 1 0,-1-1-1,1 1 1,0 0-1,-1-1 1,1 1-1,0-1 1,0 0-1,0 1 1,0-1-1,0 0 1,0 1-1,0-1 1,0 0-1,1 0 1,-1 0 0,0 0-1,1 0 1,-1 0-1,1 0 1,-1-1-1,1 1 1,-1-1-1,1 1 1,0-1-1,-1 1 1,1-1-1,-1 0 1,1 0 0,0 0-1,-1 0 1,1 0-1,0 0 1,-1 0-1,1 0 1,0-1-1,-1 1 1,1-1-1,0 1 1,-1-1-1,1 1 1,2-3-1,8-4 91,1 0-1,-1-1 0,-1 0 0,17-15 0,41-45 45,-66 65-172,139-154 46,-115 123-59,-2-1 1,40-75-1,25-103-279,-11-10 141,-78 220 150,5-17-246,0-1 0,4-25-1,-10 36 73,-2 7-49,1 4 203,-1 0 0,1 0-1,0 0 1,0-1 0,0 1 0,0 0 0,1 1-1,-1-1 1,0 0 0,0 0 0,0 0-1,0 2 1,-9 18 52,1 0-1,1 1 1,1 0 0,-8 38-1,-1 6 157,-107 282 1584,112-321-1679,-26 60 38,-13 39 722,48-115-664,2-11-178,0 0 0,0 0-1,0 0 1,0 0 0,0 1 0,0-1-1,0 0 1,0 0 0,1 0-1,-1 0 1,0 0 0,0 1-1,0-1 1,0 0 0,0 0-1,0 0 1,0 0 0,1 0 0,-1 0-1,0 1 1,0-1 0,0 0-1,0 0 1,1 0 0,-1 0-1,0 0 1,0 0 0,0 0-1,0 0 1,1 0 0,-1 0-1,1 0 26,0-1-1,1 1 0,-1 0 0,0-1 0,0 0 0,0 1 0,0-1 0,0 1 0,0-1 0,0 0 0,0 0 0,0 0 0,0 0 1,0 0-1,0-1 0,37-50 310,-31 41-491,1-1-1,0 1 1,1 0 0,0 1-1,1 0 1,0 0 0,17-12 0,-27 22 133,0-1 0,1 1 0,-1 0 1,1-1-1,-1 1 0,0 0 0,1 0 0,-1-1 1,1 1-1,-1 0 0,1 0 0,-1 0 0,1 0 1,-1 0-1,1 0 0,-1 0 0,1 0 0,-1 0 0,0 0 1,1 0-1,-1 0 0,1 0 0,-1 0 0,1 0 1,-1 0-1,1 0 0,-1 0 0,1 1 0,-1-1 1,0 0-1,1 0 0,-1 1 0,1-1 0,-1 0 1,0 1-1,1-1 0,-1 0 0,0 1 0,1-1 1,-1 0-1,0 1 0,0-1 0,1 1 0,-1-1 1,0 1-1,0-1 0,0 0 0,1 2 0,0 2-37,0 1-1,-1 0 0,1-1 0,-1 7 0,1-4 35,0 16 76,2 0 0,10 43-1,-11-58 5,0-1-1,1 1 0,0-1 1,0 1-1,1-1 0,0 0 1,0 0-1,1-1 0,-1 1 1,1-1-1,1 0 0,5 6 1,-9-11-42,0 1 0,0-1-1,1 1 1,-1-1 0,0 0 0,0 0 0,1 0 0,-1 0 0,1 0 0,-1 0 0,1-1-1,-1 1 1,1-1 0,-1 1 0,1-1 0,-1 0 0,1 0 0,0 0 0,-1-1 0,1 1-1,-1-1 1,1 1 0,-1-1 0,1 0 0,-1 0 0,0 0 0,5-3 0,0 0 18,0-2 1,0 1 0,-1-1 0,0 0 0,0-1-1,9-11 1,-2 0 21,0 0-1,14-30 0,-23 40-90,-1 1-1,0 0 0,0-1 1,-1 0-1,0 1 0,0-1 1,-1 0-1,0 0 0,0 0 1,-1-12-1,0 18-5,0 0-1,0 0 0,-1 1 1,1-1-1,0 0 1,-1 0-1,1 0 1,-1 0-1,0 1 1,1-1-1,-1 0 1,0 1-1,0-1 1,0 0-1,-1 1 1,1-1-1,0 1 1,0 0-1,-1-1 1,1 1-1,-1 0 1,1 0-1,-1 0 1,0 0-1,1 0 1,-1 0-1,0 1 1,1-1-1,-1 0 1,0 1-1,0-1 1,-3 1-1,1 0 26,0 0 0,1 0-1,-1 0 1,1 1 0,-1 0 0,1 0-1,-1 0 1,1 0 0,0 0 0,-1 1-1,1 0 1,0-1 0,0 1 0,0 0 0,0 0-1,-5 6 1,4-5 22,1 2 0,-1-1-1,1 0 1,0 1 0,0-1 0,0 1-1,0 0 1,1 0 0,0 0 0,0 0-1,0 0 1,1 0 0,0 1 0,0-1-1,-1 7 1,2-6 14,0 0 1,1 0-1,0 1 0,0-1 1,0 0-1,1 0 0,0 0 1,0 0-1,0 0 0,1-1 1,0 1-1,0-1 0,5 7 1,-1-2-9,1-1 0,0 0 0,1-1 0,0 0 0,0 0 0,1-1 0,0 0 0,0-1 0,0 0 0,18 7 0,-6-5-783,0 0 0,1-1 0,0-1 0,33 4 0,-45-9-410,0 0-1,16 0 1,-24-2 707,0 1 0,-1 0 1,1-1-1,0 1 1,0-1-1,-1 0 1,1 0-1,-1 0 0,1 0 1,-1 0-1,1 0 1,-1-1-1,0 1 0,4-4 1,5-7-2686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55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23 8128,'-40'-11'3680,"40"3"-3168,5 5-1152,-1 6 256,0-3-960,5 5 736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2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50 7296,'-13'-27'3328,"18"27"-2912,-1 0 928,9 0-832,18-4 1184,7 0-928,40-4-480,9 8-192,12-7 32,-3 7-64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4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1222 5056,'0'0'116,"1"-1"1,0 1 0,0 0-1,-1-1 1,1 1-1,0 0 1,0-1-1,0 1 1,0 0 0,-1 0-1,1 0 1,0 0-1,0 0 1,0 0-1,0 0 1,0 0 0,-1 0-1,1 0 1,0 0-1,1 1 1,4 0 192,1-1 20,0-1 0,-1 1-1,1-1 1,0-1 0,-1 0 0,0 1-1,10-6 1,-1 0 213,-2 0 0,18-13 0,11-11 626,75-71 1,29-51 279,-47 47-716,-42 40-327,-56 65-439,1-1 0,-1 1 0,0-1 0,1 1 0,0 0-1,-1 0 1,1-1 0,0 1 0,1-1 0,-2 2 24,-1 0 0,1 0 0,-1 0 0,0 0 0,1 0 0,-1 0 0,0 0 0,1-1 1,-1 1-1,0 0 0,1 0 0,-1 0 0,1 0 0,-1 1 0,0-1 0,1 0 1,-1 0-1,0 0 0,1 0 0,-1 0 0,0 0 0,1 1 0,-1-1 0,0 0 1,1 0-1,-1 0 0,0 1 0,1-1 0,-1 0 0,0 0 0,0 1 0,1-1 1,-1 0-1,0 1 0,0-1 0,0 0 0,0 1 0,1-1 0,-1 0 0,0 1 0,0-1 1,0 0-1,0 1 0,0-1 0,0 1 0,0-1 0,0 0 0,0 1 0,0-1 1,0 0-1,0 1 0,0-1 0,0 1 0,-1-1 0,0 27 18,-9 47-1,1-19 170,-19 112 249,22-141-382,-2 0 0,-1-1 0,-1 0 0,-15 28-1,21-45 110,-1-1-1,0 1 1,0-1-1,0-1 1,-10 11-1,13-16-104,1 0 0,0 0 0,-1 1-1,1-1 1,-1 0 0,1 0 0,-1-1-1,1 1 1,-1 0 0,0 0 0,1-1 0,-1 1-1,0-1 1,1 1 0,-1-1 0,0 0-1,0 0 1,0 0 0,1 0 0,-1 0-1,0 0 1,0 0 0,1-1 0,-1 1-1,0 0 1,0-1 0,1 0 0,-1 1 0,0-1-1,1 0 1,-1 0 0,1 0 0,-1 0-1,0-1 1,-4-4-77,0 0 0,1 0 0,0-1 0,1 1-1,0-1 1,0 0 0,0-1 0,-5-13 0,1-3-237,-9-38-1,13 44 193,1 9-50,1 0 1,0 0 0,1-1-1,0 1 1,0 0-1,1-19 1,0 28 101,0 0 1,0-1-1,1 1 1,-1-1-1,0 1 1,0-1-1,0 1 1,0-1 0,0 1-1,1-1 1,-1 1-1,0 0 1,0-1-1,1 1 1,-1-1-1,0 1 1,0 0-1,1-1 1,-1 1-1,0 0 1,1-1-1,-1 1 1,1 0-1,-1 0 1,1-1-1,-1 1 1,0 0-1,1 0 1,-1 0 0,1 0-1,-1-1 1,1 1-1,-1 0 1,1 0-1,-1 0 1,1 0-1,-1 0 1,1 0-1,17 8-276,42 31 216,10 7 701,-62-42-481,0 0 0,-1-1 0,1 0 1,0 0-1,1-1 0,-1 0 0,14 2 0,-15-4-50,1 0 0,-1-1 0,1 0 0,-1 0 0,0-1 0,0 1 0,0-2 0,0 1 0,10-5 0,5-4 205,30-22 1,-6-1-163,-2-2-1,46-48 1,-11 9-198,-76 72 74,-1 2-48,0-1 0,-1 1 0,1-1 1,0 0-1,-1 1 0,1-1 0,1-4 0,-1 1-191,-5 5 12,-7 9-64,5-5 292,1 1 0,0-1-1,0 1 1,1 0 0,-1 0-1,1 1 1,0-1 0,1 0-1,-1 1 1,1 0 0,0 0-1,1 0 1,-1 0 0,1 0-1,0 6 1,0-2-16,1 1 1,1-1-1,-1 0 1,2 0-1,-1 1 0,6 14 1,-5-18 58,1 0 0,0-1-1,0 1 1,1-1 0,0 0 0,0 0 0,0 0 0,1-1 0,0 0 0,8 8 0,-11-11-25,1 0 1,0 0 0,0 0-1,0 0 1,1 0 0,-1-1-1,0 1 1,1-1 0,-1 0-1,1 0 1,-1 0 0,1-1-1,-1 1 1,1-1 0,0 0-1,-1 0 1,1 0 0,0 0-1,-1-1 1,1 1 0,-1-1-1,5-1 1,-1-1 14,0-1 1,0 0-1,0 0 0,-1 0 1,1 0-1,-1-1 0,0 0 1,7-9-1,6-7 15,16-25 1,13-15 77,-30 41-184,3-3-264,32-28 0,-48 48 197,-4 6 74,-5 14 70,-11 26 127,-5 16 297,-25 116 0,45-173-417,-1 2 48,1-1 1,-1 1-1,1 0 1,0-1-1,0 1 0,0 0 1,2 7-1,-2-11-75,0 0 0,0 0 0,0 0 0,0 0 0,0 1 0,0-1 0,0 0 0,0 0 0,0 0 0,0 0 0,0 0 0,0 1-1,0-1 1,0 0 0,0 0 0,0 0 0,0 0 0,0 0 0,1 0 0,-1 0 0,0 1 0,0-1 0,0 0 0,0 0 0,0 0 0,0 0-1,0 0 1,1 0 0,-1 0 0,0 0 0,0 0 0,0 0 0,0 0 0,0 0 0,1 0 0,-1 0 0,0 0 0,0 0 0,0 0 0,0 0 0,1 0-1,-1 0 1,0 0 0,0 0 0,0 0 0,8-7 159,7-18-11,1-2-131,0 1-1,1 1 0,32-35 0,-34 43-76,2 1 1,-1 1-1,2 0 0,0 1 0,32-18 0,-44 29-4,1 0-1,-1 1 0,8-3 0,-13 5 41,0 0 0,0 0 1,0 0-1,0-1 0,0 1 0,0 0 0,0 0 0,0 0 0,0 0 1,0 0-1,-1 1 0,1-1 0,1 0 0,-1 1 11,-1-1 1,0 0-1,0 1 0,1-1 0,-1 0 0,0 0 0,0 1 0,0-1 1,1 1-1,-1-1 0,0 0 0,0 1 0,0-1 0,0 0 0,0 1 1,0-1-1,0 1 0,0-1 0,0 0 0,0 1 0,0-1 0,0 0 1,0 1-1,0-1 0,0 1 0,0-1 0,0 0 0,-1 1 0,1-1 1,0 0-1,0 1 0,0-1 0,-1 0 0,1 1 0,-17 32-55,10-21 83,1 0 1,0 1-1,0 0 1,2 0-1,-1 1 1,-3 25-1,7-37-1,1-1-1,0 1 1,0-1 0,0 1-1,0-1 1,0 1-1,0-1 1,1 1 0,-1 0-1,0-1 1,1 1-1,-1-1 1,1 0-1,-1 1 1,1-1 0,0 1-1,0-1 1,0 0-1,0 0 1,0 1-1,0-1 1,1 1 0,0-1-5,0 0 0,0 0 0,0 0 0,0 0 0,0-1 0,0 1 0,0-1 1,0 1-1,0-1 0,0 0 0,0 0 0,0 0 0,0 0 0,3-1 1,5 0 0,-1-1 1,1-1 0,-1 0-1,0 0 1,16-8 0,33-23-31,72-55 1,-71 46-65,-37 29 42,13-11-383,-48 41 372,1 0-1,1 1 1,1 0-1,0 1 1,1 0-1,-9 27 1,16-38 88,-3 8 35,-3 26 0,7-37-61,1 0-1,0 0 1,-1 1-1,2-1 1,-1 0 0,0 0-1,1 0 1,0 1 0,0-1-1,0 0 1,2 5 0,-2-8-10,-1 0 0,1 0 0,-1 0 0,1-1 1,-1 1-1,1 0 0,-1 0 0,1 0 0,0-1 0,-1 1 1,1 0-1,0-1 0,0 1 0,0-1 0,-1 1 0,1-1 1,0 1-1,0-1 0,0 1 0,0-1 0,0 0 0,0 1 1,0-1-1,0 0 0,0 0 0,0 0 0,2 0 0,-2 0-5,1-1-1,-1 1 0,1-1 0,0 1 0,-1-1 1,1 0-1,-1 1 0,1-1 0,-1 0 0,0 0 1,1 0-1,-1 0 0,0 0 0,0-1 0,1 0 1,11-16 11,-1 0 0,-1-1 0,-1 0 0,-1 0 0,9-25 1,1-2-81,-15 37 40,10-26-138,-14 33 130,1 0 0,0 0 0,-1 0-1,0 0 1,0 0 0,1 0 0,-1 0 0,0 0 0,-1 0 0,1 0 0,0 0-1,-1 0 1,1 0 0,-2-3 0,2 5 23,0-1 1,0 1-1,-1 0 1,1-1-1,0 1 1,-1 0-1,1-1 0,0 1 1,-1 0-1,1 0 1,0-1-1,-1 1 1,1 0-1,-1 0 1,1 0-1,-1-1 0,1 1 1,0 0-1,-1 0 1,1 0-1,-1 0 1,1 0-1,-1 0 0,1 0 1,-1 0-1,1 0 1,0 0-1,-1 0 1,1 0-1,-1 0 0,1 1 1,-1-1-1,1 0 1,-1 1-1,-1-1-15,0 1 1,0 1-1,0-1 0,0 0 1,1 0-1,-1 1 0,-3 2 1,-1 5-18,-1 1 1,1-1-1,1 1 1,0 0-1,-5 13 1,-77 198 60,-23 14-59,67-146 86,-24 45 49,48-99 46,-41 53 0,56-82-104,0-1 0,0 0 0,-1-1 0,0 1 0,1-1 0,-2 0 0,1 0 0,0 0-1,-1-1 1,-7 4 0,12-6-16,0 0-1,-1-1 1,1 1 0,-1-1-1,1 1 1,-1-1-1,1 1 1,-1-1-1,1 0 1,-1 0 0,1 0-1,-1 0 1,1 0-1,-1 0 1,1 0-1,-1-1 1,1 1 0,-1 0-1,1-1 1,-1 1-1,1-1 1,0 0-1,-1 1 1,1-1 0,0 0-1,-1 0 1,1 0-1,0 0 1,0 0-1,0 0 1,0 0 0,0 0-1,0-1 1,0 1-1,0 0 1,-1-3-1,-1-3-97,0 0-1,0-1 0,1 1 1,0 0-1,1-1 0,-2-7 1,2 1-63,0 0 0,1 1 0,0-1 0,1 0 1,0 0-1,1 1 0,1-1 0,0 1 0,1 0 0,1 0 1,0 0-1,0 0 0,1 1 0,1 0 0,0 0 0,11-12 1,-4 5 28,2 1 0,0 1 1,1 1-1,1 0 1,1 1-1,0 1 0,1 1 1,31-16-1,-7 7-135,1 3 0,56-17 0,-33 15 413,-1-3-1,-2-3 0,-1-3 1,-1-2-1,-1-3 0,-3-3 1,74-60-1,-114 81-94,-1-1 1,-1-1-1,0-1 0,-2 0 1,0-1-1,-1-1 0,14-31 1,8-20-49,86-163-170,-42 105-153,23-41-362,-99 165 575,0-1-44,0 1-1,0-1 1,-1 0-1,0 0 1,0 0-1,1-10 0,-3 18 97,-1-1-1,0 1 0,0-1 0,0 0 1,0 1-1,0-1 0,0 0 0,0 1 0,0-1 1,0 0-1,-1 1 0,1-1 0,0 1 0,0-1 1,0 0-1,-1 1 0,1-1 0,0 1 1,-1-1-1,1 1 0,0-1 0,-1 1 0,1-1 1,-1 1-1,1-1 0,-1 1 0,1 0 0,-1-1 1,1 1-1,-1 0 0,1-1 0,-1 1 1,0 0-1,1 0 0,-1-1 0,1 1 0,-1 0 1,0 0-1,1 0 0,-1 0 0,0 0 0,1 0 1,-1 0-1,0 0 0,1 0 0,-2 1 1,-6 1-24,0 2 1,0-1 0,0 1 0,1 0 0,0 1 0,0-1-1,0 2 1,0-1 0,1 1 0,-7 7 0,-4 6 238,1 0 0,-21 34 0,16-17 122,1 0 0,2 1 1,-17 54-1,15-27 182,-16 89 0,30-119-182,-2 38 0,8-57-120,0 1 1,1-1 0,0 1 0,6 24 0,-6-36-131,0-1 1,0 1-1,1-1 1,-1 0-1,1 0 1,-1 1-1,1-1 1,0 0-1,4 4 1,-4-5-17,-1-1 1,1 1-1,0-1 1,0 0-1,0 1 1,-1-1-1,1 0 0,0 0 1,0 0-1,0-1 1,1 1-1,-1 0 1,0-1-1,0 1 1,0-1-1,0 0 1,3 0-1,6-1 64,-1 0 0,0 0 1,1-1-1,-1-1 0,0 0 0,0 0 0,-1-1 1,12-6-1,2-2-35,0-2-1,21-16 1,-33 22-140,0-1-1,-1 0 1,15-16 0,-23 23 36,0 0 1,-1 0 0,1 0-1,-1-1 1,1 1 0,1-5-1,-3 7-2,0-1 0,0 0 0,0 0-1,0 0 1,1 0 0,-1 0 0,-1 0-1,1 0 1,0 0 0,0 0 0,0 1-1,0-1 1,-1 0 0,1 0 0,0 0-1,-1 0 1,1 0 0,-1-1 0,0 2 18,1-1 0,0 1 1,-1-1-1,1 1 0,-1-1 1,1 1-1,0 0 0,-1-1 1,1 1-1,-1 0 0,1-1 1,-1 1-1,1 0 0,-1-1 1,1 1-1,-1 0 0,1 0 1,-1 0-1,0 0 0,1-1 1,-1 1-1,1 0 0,-2 0 1,-2 0-56,0 1 1,0-1-1,0 1 1,-1-1-1,1 1 1,1 1-1,-1-1 1,-4 2 0,-35 18-75,23-11 244,12-6-1,-1 1 1,1 0-1,0 0 1,1 1-1,0-1 0,0 2 1,0-1-1,-6 8 1,9-9-13,1-1 1,0 1 0,0 0 0,1 0 0,-1 0 0,1 0 0,0 0 0,0 0 0,1 1 0,-1-1 0,1 1 0,0-1 0,1 1-1,0 9 1,1-5-34,0-1-1,1 0 1,0 0-1,0 0 1,1 0-1,1 0 1,-1-1-1,1 1 1,1-1-1,0 0 1,0 0-1,0 0 1,1-1-1,0 0 1,0 0-1,1-1 1,0 1 0,15 9-1,-13-10-295,1 0 1,0 0-1,0-1 0,0-1 0,1 0 1,19 5-1,-21-7-347,0 0 0,-1-1 0,1 0 1,0-1-1,0 0 0,0 0 0,0-1 0,15-3 0,-20 3-247,0-1-1,0 1 1,0-1-1,0 0 1,-1 0 0,6-4-1,13-10-3254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5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39 8640,'-60'-39'3904,"44"47"-3392,16-3-480,3-2-128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8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4 788 2240,'-3'2'1387,"6"3"513,7 3-265,-5-6-1375,-1 0 0,1-1 0,-1 0 0,1 0 0,-1 0 0,1-1 0,-1 1 0,1-1 0,0 0 0,6-1 0,2 0 241,-1-2 0,19-4 0,-20 4-403,-1-1 0,1 0 0,-1-1 0,0 0 0,0 0 0,0-1 0,-1-1 0,0 1 0,0-2 0,-1 1 0,0-1 0,0 0-1,-1-1 1,0 1 0,0-2 0,-1 1 0,0-1 0,7-15 0,30-88-236,-41 106-161,-4 10-141,-4 15 107,-144 415 769,69-207 562,2-6 1253,78-217-2089,-6 14 217,7-17-350,0 0 0,0 1 0,0-1 0,0 0-1,0 0 1,0 1 0,-1-1 0,1 0 0,0 0 0,0 1-1,0-1 1,0 0 0,0 0 0,-1 1 0,1-1 0,0 0-1,0 0 1,0 0 0,-1 0 0,1 1 0,0-1 0,0 0-1,-1 0 1,1 0 0,0 0 0,0 0 0,-1 0 0,1 0-1,0 0 1,-1 0 0,1 0 0,0 0 0,0 0 0,-1 0-1,1 0 1,0 0 0,0 0 0,-1 0 0,1 0 0,0 0-1,0 0 1,-1 0 0,1-1 12,-1 0-1,1 0 1,0 1 0,0-1-1,-1 0 1,1 0 0,0 1-1,0-1 1,0 0 0,0 0-1,0 0 1,0 1 0,0-1-1,1 0 1,-1-1 0,4-37 85,2 0 0,1 0 0,16-46 0,-1 24-274,38-78 0,65-120-535,-22 62 38,-94 184 394,17-23 1,-22 32 144,0-1 1,0 1-1,0 1 1,1-1-1,-1 1 1,1 0-1,0 0 1,8-4-1,-12 7 93,0-1 1,1 1-1,-1-1 0,1 1 1,-1-1-1,1 1 0,-1 0 1,1 0-1,-1 0 0,1 0 1,-1 0-1,1 0 0,-1 0 1,1 0-1,-1 1 0,1-1 1,-1 1-1,1-1 0,-1 1 1,0-1-1,1 1 0,-1 0 1,0 0-1,1 0 0,-1-1 0,0 1 1,0 0-1,0 1 0,0-1 1,0 0-1,0 0 0,0 0 1,1 3-1,1 1 58,0 1-1,-1-1 1,0 1-1,0 0 1,0 0-1,0-1 1,0 9 0,0 3 93,-1 0 0,-1 0 0,0 0 0,-1 0 0,-1 0 0,-5 21 0,4-25-15,-1 1 0,0-1 0,-1 1 1,0-2-1,-1 1 0,-1 0 0,-15 22 0,16-28-38,0 0 0,0 0 0,0 0 0,-1-1 0,0 0 0,0 0 0,-1 0 0,0-1 0,0 0 0,0-1 0,0 0 0,-1 0 0,0-1 0,1 0 0,-19 3 0,11-4-239,25-4-241,28-6 134,59-14 249,105-40 0,-192 59 14,163-62-73,-135 48 68,-1-1 0,52-36 0,-78 47 71,0 0 0,-1-1 0,0 0 0,-1 0-1,0-1 1,11-14 0,-18 22-69,-1 0-1,1 0 1,0 0 0,-1 0 0,1-1-1,-1 1 1,1 0 0,-1 0-1,0 0 1,0 0 0,1-1-1,-1 1-1,0 1 0,0 0 0,0-1 0,0 1 0,0 0-1,0-1 1,-1 1 0,1 0 0,0 0 0,0-1 0,0 1 0,0 0-1,0 0 1,0-1 0,-1 1 0,1 0 0,0 0 0,0-1 0,0 1-1,-1 0 1,1 0 0,0 0 0,0-1 0,-1 1 0,1 0 0,0 0-1,0 0 1,-1 0 0,-1-1-10,0 1-1,1 0 0,-1 0 1,0 0-1,0 1 0,0-1 1,1 0-1,-1 1 0,0-1 1,0 1-1,1-1 0,-1 1 1,0 0-1,1 0 0,-3 1 1,-28 19-171,-52 44 1,17-11 107,43-36 151,-22 15 125,-67 65 0,110-95-143,0 1-1,0-1 1,0 1 0,0-1 0,1 1 0,0 0-1,-1 0 1,-1 7 0,3-10-37,1 0 1,0-1-1,0 1 0,0 0 1,0 0-1,0-1 0,0 1 1,0 0-1,0 0 0,0 0 0,0-1 1,0 1-1,0 0 0,1-1 1,-1 1-1,0 0 0,0 0 1,1-1-1,-1 1 0,1 0 1,-1-1-1,1 1 0,0 0 7,1 0-1,-1 0 1,0 0-1,1 0 1,-1-1-1,1 1 1,-1-1-1,1 1 1,-1-1-1,1 1 1,-1-1-1,1 0 1,-1 0-1,4 0 1,16 1 35,0-1 0,0-2 0,0 0 0,0-1 0,-1-1 0,1-1 0,-1-1 0,0 0 0,19-10 0,-24 9-63,-1-1 0,0 0-1,0-1 1,-1-1-1,0 0 1,-1 0 0,0-1-1,0-1 1,-1 0 0,-1 0-1,0-1 1,10-19-1,-9 14-56,13-25 25,-22 38 12,0 1 1,0 0-1,-1 0 1,0-1-1,0 1 1,0-1-1,1-7 0,-4 6-70,-2 10 29,-4 14-51,-28 82-179,29-79 355,2 1 1,-6 40-1,11-59-31,-1 0-1,1 1 1,0-1-1,1 0 1,-1 0-1,1 0 1,-1 1-1,1-1 1,0 0-1,0 0 1,0 0-1,0 0 1,1 0-1,0 0 1,2 3-1,-3-4-13,1-1 0,-1 0 1,0 0-1,1 0 0,-1 0 0,1 0 1,-1 0-1,1 0 0,0 0 0,-1 0 1,1-1-1,0 1 0,-1-1 0,1 0 1,0 1-1,0-1 0,-1 0 0,1 0 0,0 0 1,0 0-1,0 0 0,-1 0 0,1-1 1,0 1-1,0-1 0,-1 1 0,1-1 1,0 1-1,2-3 0,18-8 14,-1 0 1,-1-2-1,0 0 0,27-24 1,68-73-200,-104 98 202,-1 1 0,13-20 1,-20 26-78,0 1 0,0-1 1,-1 0-1,0 1 0,0-1 0,0 0 1,-1 0-1,0-1 0,0 1 1,0 0-1,0-6 0,5 11-91,9 4 114,0 1 0,0 0 0,25 13 0,-35-15 6,0 0 0,-1 0-1,1 0 1,-1 1-1,0-1 1,0 1-1,0 0 1,-1 0-1,1 0 1,-1 1-1,0-1 1,0 1-1,0 0 1,3 9-1,-2 0 30,-1 0-1,0 0 1,0 0-1,-1 0 0,-1 0 1,-1 1-1,0-1 1,-3 18-1,3-27-4,-1-1-1,1 0 1,0 1-1,1-1 1,-1 1-1,1-1 1,-1 0-1,1 1 1,4 7-1,-5-11 0,1 1-1,-1-1 1,1 0-1,0 1 0,0-1 1,0 0-1,0 0 1,0 0-1,0 0 1,0 0-1,0 0 0,0 0 1,1 0-1,-1-1 1,0 1-1,0 0 0,1-1 1,-1 1-1,1-1 1,-1 1-1,0-1 0,1 0 1,-1 1-1,1-1 1,-1 0-1,1 0 1,-1 0-1,1 0 0,-1 0 1,0-1-1,1 1 1,2-1-1,3-2 15,0 0-1,-1 0 1,1 0-1,-1-1 1,0 0-1,0 0 1,0-1-1,-1 0 1,1 0 0,-1 0-1,6-9 1,8-11-2,0-2 1,-2 0-1,-1-1 1,16-37-1,12-23 58,-7 29-60,46-57 0,34-52-28,-94 128-48,-2 0 0,-1-2 0,21-67 0,-39 102 7,-1 6 22,0 0 1,-1-1-1,1 1 1,-1 0-1,1-1 0,-1 1 1,0 0-1,0-1 0,1 1 1,-1-1-1,0 1 0,0 0 1,0-1-1,-1 1 1,1-1-1,0 1 0,0 0 1,-1-2-1,0 3 20,1 0-1,0 0 1,0 0-1,-1 0 1,1 0-1,0 0 1,0 0 0,-1 0-1,1 0 1,0 0-1,-1 0 1,1 0-1,0 0 1,0 0 0,-1 0-1,1 0 1,0 1-1,0-1 1,-1 0-1,1 0 1,0 0 0,0 0-1,0 1 1,-1-1-1,1 0 1,0 0-1,0 0 1,0 1-1,0-1 1,0 0 0,-1 0-1,1 1 1,-13 15-58,1 0 0,-18 29 0,15-21 25,-8 11 11,-4 5 8,2 1 1,1 1-1,-18 46 0,28-50 38,2 1 0,-10 53 0,18-67-9,1 0 0,1 0 0,1 0 0,5 48 0,-3-64 26,1 1 1,0-1 0,0 0 0,1 0-1,0 0 1,1-1 0,0 1-1,0-1 1,8 11 0,-10-15-7,1-1 1,-1 0-1,1 0 1,0-1 0,0 1-1,0 0 1,0-1-1,0 0 1,1 0-1,-1 0 1,1 0 0,-1 0-1,1-1 1,0 0-1,0 0 1,-1 0-1,1 0 1,0 0 0,0-1-1,0 1 1,0-1-1,0 0 1,0-1-1,7 0 1,-1-1 10,0-1 0,0 0 0,0 0 1,-1-1-1,1-1 0,-1 0 0,0 0 0,0 0 0,0-1 0,-1 0 1,0-1-1,0 0 0,-1 0 0,11-14 0,2-6-71,-2-1 0,0 0 0,16-38 0,-28 55-121,-8 14-238,-7 20 60,-7 24 280,0-1 77,-21 95-1,37-137 4,-1 1 0,1-1 0,0 1 0,0-1 0,0 1 0,1-1 1,-1 1-1,3 7 0,-2-11-14,-1 1 1,1-1-1,-1 1 0,1-1 1,0 1-1,0-1 1,0 0-1,-1 1 1,1-1-1,0 0 0,1 0 1,-1 0-1,0 0 1,0 0-1,0 0 1,1 0-1,-1 0 1,0 0-1,1-1 0,-1 1 1,1-1-1,-1 1 1,1-1-1,-1 1 1,1-1-1,-1 0 0,1 1 1,2-1-1,-1-1-82,-1 1 0,1-1 0,0 0-1,-1 0 1,1 0 0,0 0-1,-1 0 1,1 0 0,-1-1 0,0 1-1,0-1 1,1 0 0,-1 0 0,3-3-1,1-2-149,0 1 0,-1-1 0,7-10 0,-7 7 191,0 0-1,-1-1 1,0 1-1,-1-1 1,0 1-1,0-1 1,1-15-1,0-75 196,-4 83-298,0 0-1,-2 0 0,0 0 0,-1 0 1,-1 1-1,-1-1 0,0 1 0,-8-17 0,12 32 77,0 0-1,0 0 0,0 0 0,0 0 1,-1 0-1,1 1 0,-1-1 0,-2-2 1,4 4 43,-1-1 0,1 1 0,0 0 0,-1 0 0,1-1 0,-1 1 0,1 0 0,-1 0 0,1 0 0,-1 0 0,1 0 0,-1 0 0,1-1 0,-1 1 0,1 0 0,-1 1 0,1-1 0,-1 0 0,1 0 0,-1 0 0,1 0 0,-1 0 0,1 0 0,-1 0 0,1 1 0,0-1 0,-1 0 0,1 0 0,-1 1 0,1-1 0,0 0 0,-1 1 0,1-1 1,-1 0-1,1 1 0,0-1 0,0 1 0,-1-1 0,1 0 0,0 1 0,0-1 0,-1 1 0,1 0 0,-2 5-670,0 0 0,0 0 1,1 0-1,-1 0 0,1 0 1,1 0-1,-1 0 0,1 7 1,3 14-1609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9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21 745 3808,'4'-20'1227,"-4"19"-1193,0 1 0,1-1 0,-1 0 0,0 1 0,0-1 0,1 0 0,-1 1 0,0-1 0,1 0 1,-1 1-1,0-1 0,1 1 0,-1-1 0,1 1 0,-1-1 0,1 1 0,0-1 0,-1 1 0,1-1 1,-1 1-1,2-1 0,0 0 202,2-3 554,-1 0 0,1 1 0,-1-1 0,1 1 1,0 0-1,6-3 0,-10 5-770,0 1-1,1 0 1,-1 0 0,0 0 0,0 0 0,0 0 0,0 0 0,1 0-1,-1 0 1,0 0 0,0 0 0,0 0 0,0 0 0,0 0 0,1 0-1,-1 0 1,0 0 0,0 0 0,0 0 0,0 0 0,1 1 0,-1-1-1,0 0 1,0 0 0,0 0 0,0 0 0,0 0 0,0 0 0,1 0-1,-1 0 1,0 1 0,0-1 0,0 0 0,0 0 0,0 0 0,0 0-1,0 0 1,0 1 0,0-1 0,0 0 0,0 0 0,0 0 0,0 0-1,1 0 1,-1 1 0,0-1 0,0 0 0,0 0 0,-1 0 0,1 0-1,0 1 1,0-1 0,0 0 0,0 0 0,0 0 0,-2 13 494,-14 43 650,-3 8-58,-14 82 0,33-145-1097,-2 6 50,1 0 0,1 0 0,-1 0 0,1 0 0,1 7 0,0-12-22,-1 0 0,0 0 0,1 0 0,0-1 0,-1 1 0,1 0-1,0-1 1,0 1 0,0 0 0,0-1 0,0 1 0,0-1 0,0 1-1,1-1 1,-1 0 0,0 1 0,1-1 0,-1 0 0,1 0 0,0 0 0,-1 0-1,1 0 1,3 1 0,1 0 37,1-1 1,-1 0-1,1 0 0,-1 0 0,1 0 0,0-1 1,-1 0-1,1-1 0,9-1 0,8-3 70,28-9-1,-37 10-101,1-2 0,-2 1-1,1-2 1,-1 0-1,0-1 1,0 0 0,-1-1-1,0 0 1,18-18-1,-14 9 40,-2-1-1,25-37 1,20-49 237,-30 44-176,42-119-1,-12-30-206,-42 142-67,-9 37 59,16-65-176,-22 81 89,-1 0 1,0 0-1,-2-1 0,0-16 1,0 32 143,1-1-1,-1 1 1,0-1 0,0 1 0,0-1-1,0 1 1,0 0 0,-1-1 0,1 1-1,0-1 1,0 1 0,0-1 0,0 1-1,0-1 1,-1 1 0,1-1 0,0 1-1,0 0 1,-1-1 0,1 1 0,0-1-1,-1 1 1,1 0 0,-1-1 0,1 1-1,-1 0 0,1 0 1,-1 1-1,1-1 1,-1 0-1,1 0 0,-1 1 1,1-1-1,0 0 0,-1 1 1,1-1-1,0 0 1,-1 1-1,1-1 0,0 0 1,-1 1-1,1-1 1,0 1-1,-1 0 0,-17 34-338,-40 145 120,50-155 257,-52 250 63,52-221 17,0 56-1,7-77 54,2 0 0,10 65-1,-9-89-84,0 1 0,0-1 0,1 0 0,1 0 0,-1 0 0,2 0-1,-1 0 1,1-1 0,0 0 0,12 14 0,-13-18-29,-1-1-1,1 0 1,0 0 0,0 0-1,0 0 1,0-1-1,1 1 1,-1-1 0,1 0-1,-1-1 1,1 1 0,0-1-1,-1 0 1,1 0-1,0 0 1,0-1 0,0 0-1,0 0 1,0 0 0,0 0-1,-1-1 1,1 0-1,5-1 1,1-1-6,1-1 0,-1-1 0,0 1 0,-1-2 0,1 1 0,-1-2 0,0 1 0,0-1 0,14-14 0,-9 6-21,-1 0 0,-1 0 1,0-2-1,18-29 0,-25 34-30,0 0 0,0-1 0,-1 1 0,0-1 0,3-20 0,-7 30-1,0 0-1,0 0 0,0 0 0,0-1 0,-1 1 1,0 0-1,0-1 0,0 1 0,0 0 1,0-1-1,0 1 0,-1 0 0,0 0 1,-2-7-1,3 10 12,0-1 0,-1 1 0,1-1 0,0 0 0,-1 1 0,1-1 1,-1 1-1,1 0 0,-1-1 0,1 1 0,-1-1 0,1 1 0,-1 0 0,1-1 1,-1 1-1,0 0 0,1 0 0,-1-1 0,1 1 0,-1 0 0,0 0 0,1 0 1,-1 0-1,0 0 0,1 0 0,-1 0 0,0 0 0,1 0 0,-2 0 0,-15 7-111,9-1 106,1-1 0,0 1-1,0 1 1,1-1-1,-1 1 1,-6 10-1,-1 0 91,2 1-1,-12 21 1,19-29-20,0 0 1,1 0-1,0 1 1,1-1-1,-5 22 0,8-27-43,0-1 1,0 0-1,0 1 0,1-1 0,-1 1 0,1-1 0,0 0 0,0 0 0,1 1 0,-1-1 0,1 0 1,0 0-1,0 0 0,0-1 0,1 1 0,-1 0 0,1-1 0,0 0 0,0 1 0,0-1 0,0 0 1,1-1-1,-1 1 0,8 4 0,-4-3-412,0-1 0,0 1 1,0-1-1,0 0 0,0-1 0,8 2 1,-9-3-637,1 0 1,-1 0 0,0 0-1,0-1 1,0 0 0,1-1-1,7 0 1,4-4-2318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9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4992,'0'0'2240,"14"0"-1952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29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8320,'18'-12'3744,"46"8"-3232,-8 0 192,10 4-480,43-8 544,3 8-448,30-3 0,-12 6-192,9-3-864,-27 5 384,-20 2-5344,-19 5 3136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31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41 2816,'4'-1'307,"-1"-1"0,1 0 0,-1 0 0,0 0 0,1 0 0,-1-1 1,3-2-1,-4 3 39,0 0 0,0 0 0,0 0 0,0 1 0,0-1 0,0 1 0,1-1 0,-1 1 1,1 0-1,-1 0 0,1 0 0,-1 0 0,1 0 0,0 1 0,3-1 0,-6 1-297,0 0 0,0 0 0,1 1 0,-1-1 0,0 0 0,1 0 0,-1 0 0,0 1 0,0-1 0,1 0 0,-1 0 0,0 1 0,0-1 1,0 0-1,0 1 0,1-1 0,-1 0 0,0 1 0,0-1 0,0 0 0,0 1 0,0-1 0,0 0 0,0 1 0,0-1 0,0 0 0,0 1 0,0-1 0,0 0 0,0 1 0,0-1 0,0 0 0,0 1 0,0-1 0,-1 0 0,1 1 0,0-1 0,0 0 0,0 1 0,-1-1 0,-6 18 569,7-17-510,-6 10 282,0-1 0,-11 17 0,-12 17 366,-3 18-100,-24 68 0,-15 73-225,68-195-460,-12 35-39,-14 72 0,29-110-535,6-19-2385,-4 8 2553,7-24-2168,-1-2 854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31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0 138 5472,'0'-15'2496,"13"-4"-2176,0 11 2080,1 3-1376,12-6 992,8 3-1152,23-11-128,-1 8-448,9-4-64,-5 7-128,-4-3 0,-3 6-32,-9 2-768,-9 3 416,-10 3-2304,1 5 1440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32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53 6976,'-8'-3'3168,"25"-2"-2752,-4 2 1024,5-1-864,15-4 416,12 4-608,6-8-256,1 9-128,1-5 0,-2 5 0,-11 3-2816,-7 6 1536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5:56.0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188 0 7232,'-10'10'2042,"-1"0"-1,-12 17 1,3-4-370,5-8-1127,1 1 1,1 1-1,-18 29 0,30-44-544,0-1 1,1 1-1,-1 0 0,1 0 1,-1 0-1,1 0 0,0 0 1,-1 0-1,1 0 0,0 0 1,1 0-1,-1 0 0,0 0 1,0-1-1,1 1 0,-1 0 1,1 0-1,0 0 0,0 0 0,-1 0 1,1-1-1,0 1 0,0 0 1,1-1-1,1 3 0,5 5 166,-1-1-1,1 0 1,14 9-1,-12-8 227,-4-5-137,-1 1-1,-1 0 0,1 0 0,-1 0 1,1 1-1,-2-1 0,7 11 0,-10-15-212,1 1-1,0 0 1,-1-1-1,1 1 1,0 0-1,-1-1 1,0 1 0,0 0-1,1 0 1,-1-1-1,0 1 1,0 0-1,0 0 1,-1-1-1,1 1 1,0 0-1,-1 0 1,1-1 0,-1 1-1,1 0 1,-1-1-1,0 1 1,0-1-1,0 1 1,0-1-1,0 1 1,0-1-1,0 0 1,0 1 0,-1-1-1,1 0 1,0 0-1,-1 0 1,1 0-1,-1 0 1,-2 1-1,-7 3-542,0-1-1,0 0 1,0-1-1,-1 0 1,1-1-1,-18 1 0,-11 0-1275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33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1 327 4992,'2'2'2164,"8"-2"-1552,17-2 873,-17-1-1236,1 0 0,-1-1 0,0 0 0,0 0-1,-1-1 1,1 0 0,-1-1 0,0 0 0,-1 0 0,1-1 0,-1 0-1,-1-1 1,1 0 0,6-9 0,7-13-43,0 0 1,27-57-1,-38 60-79,-9 26-130,-1 0 0,0 0 0,0-1 0,1 1 0,-1 0 0,0 0 0,0-1 1,0 1-1,-1 0 0,1 0 0,0-1 0,0 1 0,-1 0 0,1 0 1,-1 0-1,1 0 0,-1-1 0,1 1 0,-2-1 0,2 2 1,0-1 1,0 1-1,-1 0 0,1 0 0,0-1 0,0 1 0,-1 0 1,1 0-1,0 0 0,-1-1 0,1 1 0,0 0 0,-1 0 1,1 0-1,0 0 0,-1 0 0,1 0 0,0 0 0,-1 0 0,1 0 1,0 0-1,-1 0 0,1 0 0,0 0 0,-1 0 0,1 0 1,0 0-1,-1 0 0,1 0 0,0 0 0,-1 0 0,1 1 1,0-1-1,-1 0 0,-9 9 24,9-8-22,-8 9 0,1 1 1,0 0 0,0 0-1,1 1 1,-7 18 0,-23 64 312,34-83-252,-2 2 54,1 0 0,1 1 0,0-1 0,1 1 0,-1 22 0,3-32-58,0 0-1,0-1 1,0 1 0,1 0 0,-1 0 0,1 0-1,0 0 1,0-1 0,1 1 0,-1 0 0,1-1 0,-1 1-1,1-1 1,0 1 0,1-1 0,-1 0 0,0 0 0,1 0-1,0 0 1,0-1 0,-1 1 0,2-1 0,5 4 0,-6-4 12,0-1 0,0 0 0,0 0 0,1-1 0,-1 1 0,0-1 0,0 1 0,1-1 0,-1 0 0,0 0 0,1-1 0,-1 1 0,0-1 1,1 1-1,4-3 0,2 0 53,-1-1 1,0 0-1,0-1 0,10-5 1,-1-3 21,0-1 0,-1 0 0,27-29 0,42-59-134,-75 89-31,65-89-59,-74 99 46,0-1 0,-1 0 0,1 1 0,-1-1 0,1 0 0,-1 0 0,-1 0 0,2-6 0,-2 10 23,0-1 0,0 0 0,0 0 0,0 1-1,0-1 1,0 0 0,0 1 0,0-1 0,0 0 0,0 1 0,0-1 0,0 0-1,-1 0 1,1 1 0,0-1 0,0 0 0,-1 1 0,1-1 0,-1 1 0,1-1-1,0 1 1,-1-1 0,1 0 0,-1 1 0,1-1 0,-1 1 0,0 0 0,1-1-1,-1 1 1,1 0 0,-1-1 0,0 1 0,1 0 0,-1-1 0,0 1 0,1 0 0,-1 0-1,0 0 1,0 0 0,1 0 0,-1 0 0,0 0 0,1 0 0,-1 0 0,0 0-1,1 0 1,-1 0 0,0 0 0,0 1 0,1-1 0,-1 0 0,0 0 0,0 1-1,-3 1 16,1-1 0,-1 0-1,1 1 1,0 0-1,-1-1 1,1 2 0,0-1-1,0 0 1,0 0-1,0 1 1,1 0 0,-1-1-1,1 1 1,-1 0-1,1 0 1,-2 5-1,1-2 0,1 0-1,-1 0 1,2 0-1,-1 0 1,0 0-1,1 1 0,0-1 1,1 0-1,0 9 1,-3 33-41,1 20 100,2-60-50,1 0 0,0 0 0,0 0-1,1-1 1,0 1 0,3 9-1,-2-12 42,-1 1-1,1-1 1,0 0-1,0 0 1,0 0-1,8 9 0,-9-12-4,1 0-1,0 0 0,-1 0 1,1 0-1,0 0 0,0-1 1,0 1-1,0-1 0,0 0 1,0 0-1,1 0 0,-1 0 0,6 0 1,2 0-3,0-1 1,0 0 0,0 0-1,-1-1 1,1 0-1,0-1 1,-1 0 0,1-1-1,-1 0 1,1-1-1,-1 0 1,-1-1 0,1 0-1,0 0 1,-1-1-1,13-11 1,6-7-55,-2-2 0,-1 0 0,34-48 0,12-12 102,-65 78-166,-5 6 51,0 1 1,0-1 0,0 1 0,0-1 0,0 1 0,0-1 0,1 1 0,-1 0 0,0 0-1,1 0 1,-1 0 0,1 0 0,-1 0 0,1 0 0,0 0 0,-1 1 0,3-2-1,-3 3 15,-1-1 0,1 0 0,-1 1 0,1-1 0,-1 0 0,1 1 0,-1-1 0,1 0 0,-1 1 0,0-1 0,1 1 0,-1-1 0,1 1 0,-1-1-1,0 1 1,0-1 0,1 1 0,-1 0 0,0-1 0,0 1 0,0-1 0,0 1 0,1 0 0,-1-1 0,0 1 0,0-1 0,0 1 0,0 0 0,0-1 0,-1 1 0,1 0-1,-2 30-4,1-20 37,-2 21 132,-2-1 1,-13 47-1,5-25 224,5-21 259,9-32-613,0-1-1,1 1 0,-1-1 0,0 1 0,0-1 0,1 1 0,-1-1 0,0 0 1,0 0-1,0 0 0,0 0 0,0 1 0,0-1 0,1-2 0,16-19 56,-12 13-38,126-135-168,-115 127 85,1 2 0,1-1 0,1 2 0,0 1 0,41-21 0,-55 32 2,0-1-1,-1 1 0,1 0 0,0 0 1,0 1-1,8-1 0,-13 2 29,0 0-1,0 0 0,1 0 1,-1 0-1,0 0 0,0 1 1,0-1-1,1 0 1,-1 1-1,0-1 0,0 1 1,0-1-1,0 1 0,0-1 1,0 1-1,0 0 0,0-1 1,0 1-1,0 0 1,0 0-1,-1 0 0,1 0 1,0 0-1,-1 0 0,1 0 1,0 0-1,-1 0 0,1 0 1,-1 0-1,1 0 0,-1 1 1,0-1-1,0 0 1,1 0-1,-1 0 0,0 0 1,0 1-1,0 0 0,0 9 7,-1-1-1,1 0 0,-1 1 1,-1-1-1,0 0 0,-1 0 1,0 0-1,0 0 0,-6 10 1,-4 8 216,-31 47 0,41-71-164,2-2-10,-1 0 1,1 0-1,0 1 0,-1-1 0,1 0 0,0 0 0,0 1 0,1-1 0,-1 0 1,0 3-1,1-5-32,0 1 0,0-1 1,0 0-1,0 0 1,0 0-1,1 0 0,-1 0 1,0 1-1,0-1 0,0 0 1,0 0-1,0 0 0,1 0 1,-1 0-1,0 0 1,0 0-1,0 0 0,0 0 1,1 0-1,-1 0 0,0 0 1,0 0-1,0 0 0,0 0 1,1 0-1,-1 0 1,0 0-1,0 0 0,0 0 1,1 0-1,-1 0 0,0 0 1,0 0-1,0 0 0,0 0 1,0 0-1,1 0 0,-1 0 1,0 0-1,0-1 1,0 1-1,0 0 0,1 0 1,8-6 30,10-9-101,-1-1-1,-1-1 0,20-27 1,40-63 13,-76 105 44,2-4-34,1 0 1,1 0 0,-1 0-1,1 0 1,0 1 0,0-1-1,0 1 1,1 1 0,8-6-1,-14 9 32,0 1 0,1 0 0,-1 0 0,1-1-1,-1 1 1,1 0 0,-1 0 0,0 0 0,1 0-1,-1 0 1,1 0 0,-1 0 0,1 0 0,-1 0-1,1 0 1,-1 0 0,1 0 0,-1 0 0,1 0-1,-1 0 1,1 0 0,-1 0 0,0 1 0,1-1-1,-1 0 1,1 0 0,-1 1 0,1-1 0,-1 0-1,0 0 1,1 1 0,-1-1 0,0 0 0,1 1-1,-1-1 1,0 1 0,0-1 0,1 0 0,-1 1 0,0-1-1,0 1 1,0-1 0,0 1 0,1-1 0,-1 1-1,0 0 1,1 3-21,0 0-1,-1 0 0,1-1 1,-1 9-1,-4 72 102,1-51-15,2 51 1,1-81-28,0 0 0,1 0 0,-1 0 0,1 0 0,0 0 0,0 0 0,0 0 0,0-1 0,0 1 0,0 0 0,1-1 0,0 1 0,3 4 0,-5-7-13,1 1 0,0-1 0,-1 1 0,1-1 0,0 1 0,0-1 1,-1 1-1,1-1 0,0 0 0,0 0 0,-1 1 0,1-1 0,0 0 0,0 0 0,0 0 0,0 0 0,0 0 0,-1 0 0,1 0 0,1 0 1,0-1 4,0 1 1,0-1-1,-1 0 1,1 0-1,0 0 1,-1 0-1,1 0 1,-1 0 0,1 0-1,-1 0 1,1-1-1,1-2 1,30-38 68,31-52 0,-35 49-27,43-52-1,-64 89-156,-3 2-42,1-1 0,-1 1 0,0-1 0,4-7 0,-20 43 220,1 1-1,1 0 1,2 1-1,1 0 1,1 0-1,-1 61 1,6-85-15,1 1 0,-1 0 0,2 0 0,-1-1 0,1 1 0,0-1 0,1 0 0,-1 1 0,1-1 0,8 13 0,-9-18-103,0 1-1,-1 0 1,1-1-1,1 0 1,-1 1-1,0-1 1,0 0-1,1 0 1,-1 0-1,1-1 1,0 1-1,-1-1 1,1 1-1,0-1 1,0 0-1,0 0 1,0 0-1,0 0 1,0-1-1,0 1 1,0-1-1,0 0 1,0 1-1,1-2 1,-1 1-1,0 0 1,0-1-1,0 1 1,4-2-1,-3 1-533,0-1 0,0 1 0,0-1 0,0 0 0,0 0 0,-1-1 0,1 1 0,-1-1 0,1 0-1,-1 0 1,0 0 0,0 0 0,0 0 0,5-8 0,8-14-2238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33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15 6720,'-18'-14'3040,"14"14"-2624,-1 0 672,10 0-640,4 8-448,-1-5-704,10 5 416,-5 3-3136,4 5 1888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23:35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26 998 3904,'-18'3'1253,"18"-3"-1240,0 0-1,0 0 1,0 0 0,0 0-1,-1 0 1,1 0-1,0 0 1,0 0-1,0 0 1,0 0 0,-1 0-1,1 0 1,0 0-1,0 0 1,0 0-1,0 0 1,0 0 0,0 0-1,-1 0 1,1 1-1,0-1 1,0 0 0,0 0-1,0 0 1,0 0-1,0 0 1,0 0-1,0 0 1,-1 1 0,1-1-1,0 0 1,0 0-1,0 0 1,0 0 0,0 0-1,0 1 1,0-1-1,0 0 1,-3 11 504,3-11-423,0 0-1,0 1 1,0-1-1,0 1 1,0-1 0,1 0-1,-1 0 1,0 1-1,0-1 1,0 0 0,1 1-1,-1-1 1,0 0-1,0 0 1,1 1 0,-1-1-1,0 0 1,1 0-1,-1 1 1,0-1-1,1 0 1,-1 0 0,0 0-1,1 0 1,-1 0-1,0 0 1,1 1 0,-1-1-1,0 0 1,1 0-1,-1 0 1,0 0-1,1 0 1,-1 0 0,1 0-1,-1-1 1,1 1-1,1 0 527,8 2-196,1-1 0,-1-1 0,0 0-1,0 0 1,18-4 0,49-14 468,-56 12-761,-1-2 1,0 0 0,0-1 0,-1-1-1,0 0 1,35-27 0,-13 2-7,62-67 1,94-99 141,-159 158-291,-2-2 0,-2-2 0,35-63 0,-31 41-110,37-93 1,-72 156 48,0-1 0,0 0 0,-1 1 1,0-1-1,0-1 0,-1 1 0,0 0 1,0 0-1,-1-9 0,0 15 65,0 1 0,0-1 0,0 0 1,0 0-1,0 0 0,0 0 0,0 0 0,0 1 0,-1-1 1,1 0-1,0 0 0,-1 0 0,1 1 0,-1-1 1,1 0-1,0 0 0,-1 1 0,0-1 0,1 0 0,-1 1 1,1-1-1,-1 1 0,0-1 0,1 1 0,-1-1 0,0 1 1,0-1-1,0 1 0,1 0 0,-1-1 0,0 1 1,0 0-1,0 0 0,0-1 0,1 1 0,-1 0 0,-1 0 1,-2 1-4,1-1 0,0 1 1,0 0-1,0 0 0,0 0 1,0 1-1,0-1 0,0 1 1,0-1-1,-5 5 0,-6 5 56,1 2 0,0-1 0,-18 26 0,-32 48 363,40-51-152,2 1 1,1 1-1,1 1 0,3 0 0,1 2 0,2-1 0,1 2 0,-9 64 1,19-90-130,0 0 1,1 1 0,1-1-1,1 1 1,0-1 0,1 0-1,7 27 1,-7-36-50,0 0 0,0-1 0,1 1 0,-1-1 1,1 0-1,1 0 0,-1 0 0,1 0 0,7 7 0,-8-9-5,1 0 0,0 0 0,0 0 1,0-1-1,0 1 0,1-1 0,-1 0 0,1 0 0,-1-1 0,1 0 1,-1 1-1,1-2 0,7 2 0,-3-2 18,-1 0 0,0 0 0,0-1 0,0 0 0,0 0 1,0-1-1,0 0 0,9-4 0,4-3 133,35-20 0,-29 12-208,-1-2-1,0 0 1,-2-2-1,0 0 1,37-45-1,-58 63-74,0-1 0,0-1 0,0 1 0,0 0 0,-1-1 0,1 1 0,-1-1 0,2-6-1,-4 10 42,0 0 0,1 1-1,-1-1 1,0 1-1,1-1 1,-1 0-1,0 0 1,0 1-1,0-1 1,0 0-1,0 1 1,0-1 0,0 0-1,0 1 1,0-1-1,0 0 1,0 0-1,0 1 1,-1-1-1,1 0 1,0 1-1,0-1 1,-1 0-1,1 1 1,-1-1 0,1 1-1,0-1 1,-1 1-1,1-1 1,-1 1-1,1-1 1,-1 1-1,1-1 1,-1 1-1,0-1 1,1 1 0,-1 0-1,1-1 1,-1 1-1,0 0 1,1 0-1,-1 0 1,0-1-1,0 1 1,1 0-1,-1 0 1,0 0 0,1 0-1,-1 0 1,0 0-1,1 0 1,-1 0-1,0 0 1,-1 1-1,-3 0-56,0 0-1,0 0 1,-1 1-1,1 0 1,0 0-1,-8 5 1,-2 2 69,1 1 0,0 0 0,1 1 1,-1 1-1,2 0 0,0 1 0,-16 22 1,20-24 82,1 0 1,0 0 0,1 1 0,1 0-1,-1 0 1,2 0 0,0 1 0,0-1-1,1 1 1,-2 22 0,5-31-22,0 0 1,0 0-1,0 0 1,1 0 0,-1-1-1,1 1 1,0 0-1,0 0 1,1-1-1,-1 1 1,1-1-1,0 1 1,0-1 0,0 1-1,0-1 1,0 0-1,1 0 1,-1 0-1,1 0 1,0-1-1,4 4 1,-2-3 11,0 0 0,0 0 0,0 0 0,0-1-1,0 0 1,0 0 0,0-1 0,1 1 0,-1-1 0,0 0 0,1-1 0,-1 1 0,1-1 0,8-1-1,-4 0-5,0-1 0,0 0-1,-1-1 1,1 0-1,-1-1 1,1 0-1,-1 0 1,0-1 0,-1 0-1,1-1 1,14-12-1,3-6 9,-2-1 0,25-32 0,16-16-43,-9 23 33,-33 30-248,30-32 0,-48 44-177,-10 9 50,-16 15 151,13-7 226,0 1-1,1-1 0,0 2 0,0-1 0,1 1 0,0 0 0,-7 22 0,2 3 269,-10 49 1,20-81-256,-2 11 129,0 0 1,0 25-1,3-36-144,0 1 0,0-1 0,1 0 0,0 1 0,-1-1 0,3 4 0,-2-6-14,-1 0 1,1-1-1,0 1 0,0-1 1,0 1-1,0 0 0,0-1 1,0 0-1,0 1 0,0-1 0,1 0 1,-1 0-1,1 0 0,-1 1 1,2 0-1,-1-2-19,0 1 0,0 0 0,0-1 0,0 1 0,0-1 0,0 0 0,0 1 0,0-1-1,0 0 1,0 0 0,1-1 0,-1 1 0,0 0 0,0-1 0,0 1 0,0-1 0,0 0 0,-1 1 0,1-1 0,0 0 0,0 0 0,0 0 0,2-2 0,5-4-5,0 0-1,-1-1 1,9-10 0,-6 7 51,90-96 106,32-31-686,-122 128 448,-4 3-92,0 1 0,0-1 0,-1 0 0,8-11 0,-23 25-82,8-6 231,-1 1 1,1 0-1,-1-1 0,1 1 1,0 0-1,0 0 1,0 0-1,-2 4 0,2-4 24,1 1 0,-1-1-1,1 0 1,0 1-1,0-1 1,0 1-1,0-1 1,0 1-1,0-1 1,1 1 0,-1-1-1,1 0 1,0 1-1,0-1 1,-1 0-1,2 1 1,-1-1 0,0 0-1,0 0 1,1 0-1,-1 0 1,1 0-1,-1 0 1,1-1 0,0 1-1,3 2 1,-2-1 14,1-1 0,0 0 0,0 0 0,0 0 0,0 0 0,0 0 0,0-1 0,0 0 0,0 0 0,0 0 0,1 0 0,-1-1 0,0 0 0,9 0 0,-4-1-8,0-1 0,-1 0 0,1 0 0,-1-1 0,17-7 0,38-26 96,1-1-117,-35 24-95,-4 2-272,27-16 1,-48 23-117,-12 5 448,-13 5-40,11-3 298,18-5 296,21-11 39,-27 11-540,1-1-1,-1 1 0,1-1 0,-1 1 0,0-1 0,0 0 0,0 0 0,0 0 1,0 0-1,2-6 0,-3 7-43,0 0 1,-1-1-1,1 1 0,0 0 1,-1 0-1,0 0 1,1 0-1,-1 0 0,0-1 1,0 1-1,0 0 1,-1 0-1,1 0 0,0 0 1,-1 0-1,1-1 1,-1 1-1,-1-2 0,2 3 13,-1 1-1,1-1 1,-1 1-1,0 0 1,1-1-1,-1 1 1,1-1 0,-1 1-1,0 0 1,1-1-1,-1 1 1,0 0-1,1 0 1,-1-1-1,0 1 1,1 0-1,-1 0 1,0 0-1,0 0 1,1 0-1,-1 0 1,0 0-1,-1 0 1,-18 5-157,14-2 123,-1 0 1,0 0 0,1 1-1,-1 0 1,1 0-1,0 0 1,-8 9 0,5-4 47,0 0 0,1 1 0,-12 17 0,17-21 33,0 0-1,0 0 1,1 0-1,-1 1 1,1-1-1,1 1 1,-1 0-1,1-1 1,1 1-1,-1 0 1,1 0-1,0 0 1,0 0 0,1-1-1,0 1 1,0 0-1,1-1 1,0 1-1,3 6 1,-4-9-10,0-1 1,1 0-1,0 1 0,-1-1 1,1 0-1,1 0 1,-1 0-1,0 0 0,1-1 1,-1 1-1,1-1 1,0 1-1,0-1 1,5 3-1,-3-2 16,0-1-1,0 0 1,1 0 0,-1 0-1,1-1 1,-1 0 0,1 0 0,9 1-1,0-2 15,-1-1-1,1 0 1,0-1 0,-1-1-1,1 0 1,17-7 0,2-2 40,0-1 1,-2-3 0,0 0-1,60-42 1,-70 42-65,-1-2 0,0-1 1,-1 0-1,-1-1 0,-1-2 1,-1 1-1,16-28 0,-12 12-87,-1-1 0,27-74 0,-36 72-297,-10 37 316,-1 0 0,1-1 0,-1 1 0,1 0 0,-1-1-1,0 1 1,-1 0 0,0-6 0,1 8 34,0 1 1,0-1-1,-1 1 0,1-1 1,0 1-1,0-1 0,-1 1 1,1-1-1,0 1 0,-1 0 1,1-1-1,0 1 0,-1-1 1,1 1-1,-1 0 0,1-1 1,-1 1-1,1 0 0,0 0 1,-1-1-1,1 1 0,-1 0 0,1 0 1,-1 0-1,1 0 0,-2-1 1,1 2-1,0-1 1,0 0-1,0 0 1,0 0 0,0 1-1,0-1 1,0 1-1,0-1 1,0 1-1,0-1 1,1 1-1,-1-1 1,0 1 0,0 0-1,0-1 1,1 1-1,-1 0 1,-1 1-1,-14 22 107,1 1-1,1 0 0,-15 41 1,9-19 149,3 1 0,2 0 1,2 1-1,3 1 0,1 0 1,3 0-1,0 101 0,6-132-273,2 0-1,0-1 0,5 20 1,-4-26-824,1-1 1,0 0 0,7 14-1,7 7-1262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24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6 438 2496,'-5'-5'6785,"18"-19"-5672,-4-1-711,1 0 0,19-33 0,-8 21-237,-12 21-21,1-1 0,20-25 0,-19 29-49,1 1 1,0 0-1,1 1 1,0 0-1,1 1 1,0 1-1,1 0 1,0 1-1,29-12 1,4 2 437,-1 10-426,-32 7 205,9 3 181,-24-2-491,1 0 1,-1 0-1,1 0 1,-1 1 0,1-1-1,0 0 1,-1 1-1,1-1 1,-1 0-1,0 1 1,1-1-1,-1 1 1,1-1-1,-1 1 1,0-1-1,1 1 1,-1-1-1,0 1 1,1-1 0,-1 1-1,0 0 1,0-1-1,0 1 1,1-1-1,-1 2 1,2 13 112,-2 0-84,-2 1-1,-5 20 1,0 12 64,-6 33 342,11-67 66,2-14-493,0 0-1,0 0 1,0 0-1,0 0 0,0 0 1,0 0-1,0 0 0,0 0 1,0 0-1,0 0 0,0 0 1,0 0-1,0-1 1,0 1-1,0 0 0,0 0 1,0 0-1,0 0 0,0 0 1,0 0-1,0 0 0,0 0 1,1 0-1,-1 0 1,0 0-1,0 0 0,0 0 1,0 0-1,0 0 0,0 0 1,0 0-1,0 0 0,0 0 1,0 0-1,0 0 0,0 0 1,0 0-1,0 0 1,0 0-1,0 0 0,0 0 1,1 0-1,-1 0 0,0 0 1,0 0-1,0 0 0,0 0 1,0 0-1,0 0 1,0 0-1,0 0 0,0 0 1,0 0-1,0 0 0,0 0 1,0 0-1,0 0 0,0 0 1,10-22 476,-10 20-519,6-11-34,1 1-1,-1-1 1,2 2-1,13-17 1,-5 5-43,-7 11 20,0-1 1,1 1 0,0 1-1,1 0 1,0 0 0,1 1-1,16-10 1,-28 19 66,1 1 0,-1 0 0,1-1 0,-1 1 0,0 0 0,1-1 0,-1 1 1,1 0-1,-1 0 0,1 0 0,-1 0 0,1-1 0,-1 1 0,1 0 0,0 0 0,-1 0 0,1 0 1,-1 0-1,1 0 0,-1 0 0,1 1 0,0-1 15,-1 0 0,0 0 0,0 1 0,1-1 0,-1 0 0,0 1 0,0-1 0,1 0 0,-1 1 0,0-1-1,0 1 1,0-1 0,0 0 0,0 1 0,1-1 0,-1 0 0,0 1 0,0-1 0,0 1 0,0-1 0,0 1 0,-5 27 34,4-23-43,-6 23 484,-16 36-1,31-77-446,0 1 0,1 0 0,0 0-1,1 1 1,0 0 0,17-14 0,-1 10-777,-25 15 746,-1 0 0,1 1 0,-1-1 0,1 0 0,-1 1 0,1-1 0,-1 0 0,0 1 0,1-1 0,-1 1 0,0-1 0,1 1 0,-1-1 0,0 0 0,0 1 0,1 0 0,-1-1 0,0 1-1,0-1 1,0 1 0,0-1 0,0 1 0,0-1 0,0 1 0,0-1 0,0 1 0,0 0 0,3 20-54,-2-13 72,0 0 0,1 0 0,0 0 0,0-1 0,0 1 0,6 10 0,-6-14 17,0-1-1,0 1 1,1 0-1,-1-1 1,1 1 0,0-1-1,0 0 1,0 0-1,1 0 1,-1 0-1,1-1 1,0 1-1,5 2 1,-1-2 39,1 0 1,0 0 0,0-1-1,0 0 1,0 0-1,0-1 1,0 0-1,0-1 1,19-1-1,-7-2 22,0 0 1,-1-2-1,26-8 0,-31 8 1,-2 0 1,1-1-1,0-1 1,23-17-1,-31 21-64,0-2-1,-1 1 0,0-1 1,0 0-1,0 0 0,0 0 0,-1-1 1,0 1-1,0-1 0,-1 0 1,1 0-1,3-11 0,-6 16-34,-1-1 0,1 1 0,-1-1-1,0 1 1,1 0 0,-1-1 0,0 1-1,0-1 1,0 1 0,0-1 0,0 1 0,0 0-1,0-1 1,0 1 0,-1-1 0,1 1 0,0-1-1,-1 1 1,1 0 0,-1-1 0,0 1-1,0 0 1,1 0 0,-1 0 0,0-1 0,0 1-1,0 0 1,0 0 0,0 0 0,0 0 0,0 0-1,0 1 1,-1-1 0,1 0 0,0 0 0,-1 1-1,1-1 1,0 1 0,-1-1 0,1 1-1,0 0 1,-3-1 0,-1 0-73,1 1-1,-1 0 1,0 0-1,0 0 1,1 0-1,-1 1 1,0-1 0,0 1-1,1 0 1,-1 1-1,-8 3 1,8-2 52,0 0 1,-1 0 0,1 0-1,1 1 1,-1 0-1,1 0 1,-1 0-1,1 1 1,0-1 0,1 1-1,-1 0 1,1 0-1,0 0 1,-4 9 0,6-10 42,0-1 0,0 1 0,0-1 0,0 1 0,1-1 0,-1 1 0,1-1 0,0 1 0,0 0 0,0-1 0,1 1 0,-1-1 0,1 1 0,0-1 0,0 1 0,0-1 0,1 1 0,-1-1 0,1 0 0,-1 0 0,1 0 0,0 0 0,0 0 0,1 0 0,4 4 0,-4-3 33,1-1 0,-1 0 0,1 0 0,0 0 0,0-1-1,0 1 1,0-1 0,1 0 0,-1 0 0,1 0 0,-1-1 0,1 0 0,0 1 0,-1-2-1,1 1 1,5 0 0,-3-1 4,0-1-1,0 0 0,0 0 1,0-1-1,0 1 0,0-1 1,-1-1-1,1 1 0,0-1 1,7-5-1,61-37 137,27-15-87,67-24 214,-165 81-277,-3 3-21,0 0-1,0-1 1,0 1 0,0-1-1,0 1 1,0-1 0,0 1 0,0-1-1,0 0 1,-1 1 0,1-1-1,1-2 1,-13 3-176,1 1 105,1 2-1,0-1 1,0 1 0,0 0-1,1 1 1,-1 0 0,1 0-1,0 1 1,-10 8 0,7-5 41,1 1 1,0 1-1,0-1 0,1 1 1,-13 20-1,15-19 91,1 1 0,0 0-1,1 1 1,1-1 0,0 1 0,0 0-1,1 0 1,1 0 0,0 0 0,0 15-1,2-28-61,0 0 0,0 1 0,1-1 0,-1 0 0,0 0 0,0 1 0,0-1-1,0 0 1,0 0 0,1 0 0,-1 0 0,0 1 0,0-1 0,0 0 0,1 0-1,-1 0 1,0 0 0,0 0 0,1 1 0,-1-1 0,0 0 0,0 0 0,1 0-1,-1 0 1,0 0 0,0 0 0,1 0 0,-1 0 0,0 0 0,0 0 0,1 0-1,-1 0 1,0 0 0,1 0 0,-1 0 0,0-1 0,1 1 51,1-2 23,1 0 0,-1 0-1,0 0 1,0-1 0,0 1-1,0-1 1,0 0 0,0 1-1,2-7 1,-1 3-20,39-71 40,8-12-880,-50 89 763,0 0-1,0-1 0,1 1 0,-1 0 0,0-1 0,0 1 0,0 0 0,0-1 0,0 1 0,1 0 0,-1 0 0,0-1 0,0 1 0,0 0 1,1 0-1,-1-1 0,0 1 0,1 0 0,-1 0 0,0 0 0,0-1 0,1 1 0,-1 0 0,0 0 0,1 0 0,-1 0 0,0 0 0,1 0 1,-1 0-1,0 0 0,1 0 0,-1 0 0,0 0 0,1 0 0,-1 0 0,0 0 0,1 0 0,-1 0 0,0 0 0,1 0 0,-1 0 0,0 0 1,1 1-1,-1-1 0,0 0 0,1 0 0,-1 0 0,0 1 0,0-1 0,1 0 0,-1 0 0,0 1 0,0-1 0,0 0 0,1 0 0,-1 1 0,0-1 1,0 0-1,0 1 0,0-1 0,1 1 0,7 26-435,-6-19 503,2 6-62,-1-1 36,1 0 1,1 0-1,0 0 0,11 20 1,-14-30-3,-1-1 0,0 0 1,1 0-1,-1 0 0,1 0 1,0 0-1,0 0 0,0 0 0,0-1 1,0 1-1,0-1 0,0 1 1,0-1-1,1 0 0,-1 0 1,1 0-1,-1 0 0,1 0 1,-1 0-1,1-1 0,-1 1 1,1-1-1,-1 0 0,1 0 1,0 0-1,-1 0 0,1 0 1,-1-1-1,1 1 0,-1-1 0,5-1 1,3-2 74,0-1 1,0-1-1,-1 0 0,1 0 1,-2-1-1,10-7 0,15-13 6,60-45-72,-56 41-492,-37 31 435,1-1 0,-1 1 0,1 0 0,-1-1 0,0 1 0,1 0 0,-1-1 0,1 1 0,-1 0 0,1 0 0,-1-1 0,1 1 0,-1 0 0,1 0 0,-1 0 0,1 0 0,-1 0-1,1 0 1,-1-1 0,1 1 0,-1 0 0,1 1 0,0-1 0,-1 0 0,1 0 0,0 0 7,-1 1 0,0-1 0,1 1 0,-1-1 0,0 1 0,1-1-1,-1 1 1,0-1 0,0 1 0,0-1 0,1 1 0,-1-1 0,0 1 0,0 0 0,0-1 0,0 1 0,0-1 0,0 2 0,-4 30 18,4-31 11,-6 26 104,1-4 164,-4 37 0,7-45-97,1-12-116,0-1-1,1 1 1,0 0 0,-1 0-1,1 0 1,0 0 0,0 0-1,1 0 1,-1 0 0,1 0-1,-1 0 1,3 4 0,16-32 667,-3-2-969,12-19 57,-25 42 102,1-1 0,-1 1 0,1-1-1,0 1 1,1 0 0,7-5 0,-11 8 47,-1 1-1,0 0 1,1-1 0,-1 1 0,1 0 0,-1-1-1,1 1 1,0 0 0,-1 0 0,1-1 0,-1 1-1,1 0 1,-1 0 0,1 0 0,0 0 0,-1 0 0,1 0-1,-1 0 1,1 0 0,-1 0 0,1 0 0,0 0-1,-1 0 1,1 1 0,-1-1 0,1 0 0,-1 0-1,1 1 1,-1-1 0,1 0 0,-1 0 0,1 1-1,-1-1 1,1 1 0,0-1 0,0 3-7,1 0 0,0-1 0,-1 1 0,0 0 0,0 0 0,1 3 0,-1-4 64,-1 0 0,1-1 0,-1 1 0,1 0 0,0 0 0,-1-1 0,1 1 0,0 0 0,0-1 0,1 1 0,-1-1 0,0 1 1,0-1-1,1 0 0,1 2 0,-1-2 10,-1-1 0,0-1 0,0 1 0,1 0 0,-1 0 0,0 0 0,0-1 0,1 1 0,-1 0 0,0-1 0,0 1 0,0-1 0,0 0 0,1 1 0,-1-1 0,0 0 0,0 0 0,0 1 0,0-2 0,3-1 66,84-66 499,-61 46-735,0 1 0,2 1 0,62-33 1,-89 53 52,0 0 0,0 0 1,0 0-1,0 1 0,0-1 0,0 1 1,0-1-1,1 1 0,-1 0 0,4 0 1,-6 0 55,1 0 1,0 1 0,0-1-1,-1 0 1,1 1 0,0-1-1,-1 0 1,1 1 0,0-1-1,-1 1 1,1-1 0,-1 1-1,1 0 1,-1-1-1,1 1 1,-1 0 0,1-1-1,-1 1 1,0 0 0,1-1-1,-1 1 1,0 0 0,1 0-1,-1-1 1,0 1 0,0 0-1,0 0 1,0-1 0,0 1-1,0 0 1,0 0-1,0 0 1,0 1 0,-1 12-9,0 0 1,-1-1-1,0 1 1,-6 16 0,-21 55 156,13-41-24,5-2 76,10-33 6,-1-1-1,0 1 1,-1-1-1,0 1 1,0-1-1,-1 0 1,-6 10-1,10-18-169,0 1 0,-1-1 0,1 0 0,0 0 0,0 1-1,0-1 1,0 0 0,-1 0 0,1 0 0,0 1 0,0-1-1,0 0 1,-1 0 0,1 0 0,0 1 0,0-1 0,-1 0 0,1 0-1,0 0 1,-1 0 0,1 0 0,0 0 0,0 0 0,-1 0-1,1 0 1,0 0 0,-1 0 0,1 0 0,0 0 0,0 0-1,-1 0 1,1 0 0,0 0 0,-1 0 0,1 0 0,0 0-1,0 0 1,-1 0 0,1-1 0,0 1 0,0 0 0,-1 0 0,1 0-1,0 0 1,0-1 0,0 1 0,-1 0 0,1-1 0,-1 0 12,0-1 0,0 1-1,1-1 1,-1 1 0,0-1 0,1 0 0,-1 1 0,1-1 0,0-2 0,-1-2-35,1 0 0,1 0 0,-1 0-1,1 0 1,0 0 0,0 0 0,1 0-1,0 0 1,0 1 0,0-1-1,6-9 1,-2 6-30,0-1 0,0 1 0,1 0 0,0 0 0,15-13 0,-15 16 119,0 1 0,1 0-1,-1 0 1,1 1 0,0-1-1,1 2 1,-1-1 0,1 1 0,15-3-1,5 1-112,50-2-1,-5 0-2786,-58 7 348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27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1 387 2144,'0'1'227,"1"-1"-1,0 1 1,0-1-1,0 1 1,0 0 0,0-1-1,0 0 1,0 1-1,0-1 1,0 0 0,0 1-1,0-1 1,0 0-1,1 0 1,-1 0 0,0 0-1,0 0 1,0 0-1,0 0 1,0 0 0,0 0-1,0-1 1,0 1 0,0 0-1,0-1 1,0 1-1,0-1 1,1 0 0,3-1 139,-5 2-212,1 0-1,0-1 1,-1 1-1,1-1 1,0 1-1,-1-1 1,1 1-1,0-1 1,-1 1-1,1-1 1,-1 0-1,1 1 1,-1-1-1,0 0 1,1 1-1,-1-1 1,1 0-1,-1 1 1,0-2-1,3-19 1092,-3 20-1225,0 0-1,0 0 1,1 0 0,-1 0 0,0 1-1,1-1 1,-1 0 0,1 0-1,-1 0 1,1 1 0,-1-1 0,2 0-1,4-10 130,4-13 69,18-32 1,3-7-5,3-1-110,-29 55-139,15-16 129,-16 21-136,-1 0 0,1 0-1,-1 0 1,3-7 0,-5 11 34,0 0 0,-1 0 0,1 0 0,-1 0 0,1 1 0,-1-1 0,1 0 0,-1 0 0,1 0 0,0 1 0,-1-1 0,1 0 0,-1 0 0,1 1 0,-1-1 0,0 0 0,1 1 0,-1-1 0,1 1 0,-1-1 0,1 1 0,1 2 23,0 0-1,0 0 1,0 0-1,0 0 1,-1 0 0,1 0-1,-1 1 1,0-1 0,0 1-1,0-1 1,0 1-1,-1-1 1,1 7 0,-1 5 53,-2 27 0,0-16-15,-7 67 322,6-79-147,0 0 0,0 0 0,-2 0 0,-7 18 0,11-30-179,0 0 0,0 0 1,0 0-1,0-1 0,0 1 0,0 0 0,0-1 0,-1 1 1,1 0-1,-1-1 0,1 0 0,-3 2 0,4-3-39,-1 0-1,1 1 1,-1-1 0,1 0-1,-1 0 1,1 0 0,-1 0-1,1 0 1,-1 0-1,1 0 1,-1 0 0,1 0-1,-1 0 1,1 0-1,-1 0 1,1 0 0,-1 0-1,1-1 1,-2 1-1,1-1-6,0 0-1,-1 0 0,1 0 0,0 0 0,0 0 1,0 0-1,-1 0 0,1-1 0,-1 0 0,-10-17-105,1 1 0,-11-25 0,14 28 42,6 13-27,0-1 1,1 1 0,-1-1-1,1 0 1,0 0-1,0 0 1,0 0 0,-1-5-1,2 8 75,0 0 0,1 0 0,-1 0 0,0-1 0,0 1 0,0 0 0,0 0 0,1 0 0,-1 0 0,0 0 0,0 0 0,1 0 0,-1 0 0,0 0 0,0 0 0,0 0 0,1 0 0,-1 0 0,0 0 0,0 0 0,0 0 0,1 0 0,-1 1 0,0-1 0,0 0-1,0 0 1,1 0 0,-1 0 0,0 0 0,0 0 0,0 0 0,0 1 0,0-1 0,1 0 0,-1 0 0,0 0 0,0 0 0,0 1 0,0-1 0,0 0 0,0 1 0,9 7-336,-7-5 359,0-1-1,0 1 1,1-1-1,-1 0 1,1 0 0,-1 0-1,1 0 1,-1-1-1,1 1 1,0-1-1,0 1 1,0-1-1,0 0 1,0 0 0,0 0-1,0-1 1,0 1-1,0-1 1,1 1-1,-1-1 1,0 0-1,4-1 1,5 0 88,0 0 0,-1-1 0,1 0 0,16-6 0,170-67 633,-157 58-614,2-1 0,73-42 0,-78 30-39,-29 22-12,-16 21-8,-1 0-1,2 1 1,0 0 0,-5 16-1,10-27-7,0 1-1,0 0 0,1 0 1,-1 0-1,1 0 0,0 0 1,0 0-1,0 0 1,2 7-1,-2-10-15,0 0-1,1 0 1,-1 0 0,0 0 0,0 0-1,1 0 1,-1 0 0,0 0 0,1 0-1,-1 0 1,1 0 0,-1-1 0,1 1-1,0 0 1,-1 0 0,1 0 0,0-1-1,-1 1 1,1-1 0,0 1 0,0 0-1,0-1 1,0 1 0,-1-1 0,1 0-1,0 1 1,0-1 0,0 0 0,0 1-1,0-1 1,0 0 0,0 0 0,0 0-1,0 0 1,0 0 0,0 0-1,0 0 1,0 0 0,0 0 0,0-1-1,0 1 1,0 0 0,1-1 0,6-3 29,0-1 0,0 0 0,-1 0 0,0 0 0,0-1 0,0 0 0,7-9 1,23-18-308,-31 29 178,-4 3 38,-1 0 1,1 0 0,0 0-1,-1-1 1,1 1 0,0 0-1,-1-1 1,1 1-1,-1-1 1,0 0 0,2-2-1,-3 26-1092,1-14 1094,1 0 0,-1 0 0,2 0 0,-1-1-1,5 11 1,-5-14 50,-2-3 7,0 0-1,1 0 1,-1 1 0,1-1-1,0 0 1,-1 0 0,1 0-1,0 0 1,0 0 0,-1 0-1,1 0 1,0 0-1,0 0 1,0 0 0,0 0-1,0-1 1,1 1 0,-1 0-1,0-1 1,0 1 0,0-1-1,0 1 1,1-1 0,-1 0-1,0 1 1,1-1 0,-1 0-1,0 0 1,1 0-1,-1 0 1,0 0 0,0 0-1,1 0 1,1-1 0,3-1 96,0 0 0,0 0 0,0-1 1,-1 0-1,10-6 0,-4 3-176,27-15 125,-5 3-231,45-32-1,-69 44-237,-8 6 383,-1 0 0,0 0 0,0 0 0,0 0 0,0 0 0,0 0 0,0 0 0,0 0 0,0 0 0,1 0 0,-1 0 0,0 0 0,0 0 0,0 0 0,0 0 0,0 0 0,0 1 0,0-1 0,0 0 0,1 0 0,-1 0 0,0 0 0,0 0 0,0 0 0,0 0 0,0 0 0,0 0 0,0 0 0,0 0 0,0 0 0,0 1 0,0-1 0,0 0 0,0 0 0,0 0 0,0 0 0,0 0 0,0 0 0,1 0 0,-1 0 0,0 1 0,0-1 0,-1 0 0,-4 20-682,1-5 628,-137 498 410,115-429 1425,41-120-1072,-14 32-694,83-212 77,-66 177-153,2 1-1,1 1 1,37-50 0,28-16-194,-70 87 36,0 0-1,1 2 0,35-24 0,-51 37 212,0 0 0,0 1-1,1-1 1,-1 0-1,1 1 1,-1-1-1,0 1 1,1-1 0,-1 1-1,1 0 1,-1-1-1,1 1 1,-1 0-1,1 0 1,-1 0 0,1 0-1,-1 0 1,1 0-1,-1 1 1,3 0-1,-3 0 20,0-1 0,0 1-1,0 0 1,0 0-1,0 0 1,0 0-1,0 0 1,0 0-1,-1 0 1,1 0-1,0 0 1,-1 0 0,1 0-1,-1 0 1,1 0-1,-1 1 1,1-1-1,-1 0 1,0 0-1,0 0 1,0 1-1,0-1 1,0 0 0,0 2-1,-1 7 19,0-1 0,-1 0 0,-1 0 0,1 0 0,-2 0 0,1 0 0,-1 0 0,-5 9 0,-3 6 146,10-19-68,-1 0 0,1 0 0,-1 0-1,0 0 1,-1 0 0,1-1 0,-1 0 0,1 1-1,-2-1 1,1-1 0,0 1 0,-7 4 0,31-14-779,-1 2 666,0-1-1,26-11 1,-2-8 233,-2-2 1,0-2-1,37-33 0,-70 54-185,-1 0-1,0 0 1,0-1-1,-1 1 0,0-2 1,0 1-1,-1-1 1,8-17-1,-12 25-38,-1-1 0,1 0 0,0 0 0,-1 0-1,1 0 1,-1 0 0,0 0 0,1 0 0,-1 0 0,0 0 0,0 0 0,-1-2-1,1 3-17,0 0-1,0 0 0,-1 0 0,1 0 0,-1 0 0,1 0 0,-1 0 0,1 0 0,-1 0 1,0 0-1,1 0 0,-1 1 0,0-1 0,0 0 0,0 0 0,1 1 0,-1-1 0,0 1 1,0-1-1,0 0 0,0 1 0,-2-1 0,2 1 3,0 0 0,0-1-1,-1 1 1,1 0 0,0 0-1,-1 0 1,1 0 0,0 0 0,0 0-1,-1 1 1,1-1 0,0 0 0,0 1-1,-1-1 1,1 0 0,0 1 0,0 0-1,0-1 1,0 1 0,-1 1 0,-1-1-44,-3 3 20,1-1-1,0 1 1,0 0-1,0 1 0,0-1 1,1 1-1,-5 5 0,-2 5 92,-10 19 0,18-28-7,0-1-1,1 1 1,-1 0-1,1 0 1,1 1-1,-1-1 1,1 0-1,0 0 1,1 1-1,-1-1 1,2 12-1,-1-15-10,0-1-1,1 1 1,-1-1-1,1 0 1,-1 1-1,1-1 0,0 0 1,0 0-1,0 1 1,0-1-1,0 0 1,1 0-1,-1 0 1,1 0-1,-1-1 1,1 1-1,0 0 0,-1-1 1,1 1-1,0-1 1,0 1-1,0-1 1,0 0-1,1 0 1,-1 0-1,0 0 1,0 0-1,1-1 1,-1 1-1,0 0 0,1-1 1,-1 0-1,1 0 1,-1 0-1,3 0 1,10-1 52,-1-1 0,1-1 0,0-1 0,-1 0 1,0 0-1,25-13 0,10-2 79,-32 12-139,0 1 1,-1-2 0,0-1-1,0 0 1,-1 0 0,0-2-1,-1 0 1,0-1 0,16-16-1,-18 10-23,-11 16-27,0 0-1,1 0 1,-1 0 0,0 1-1,0-1 1,1 0 0,0 1-1,-1-1 1,1 0 0,0 1-1,-1 0 1,1-1 0,0 1 0,0 0-1,0 0 1,4-1 0,9-2-127,1 1 1,26-2 0,-34 4 150,0 2 0,0-1 0,0 1 0,0 0 0,0 1 0,0 0 0,9 3 0,-14-4-6,-1 0 0,1 0 0,-1 1 0,0-1 1,0 1-1,0-1 0,1 1 0,-1 0 0,-1 0 0,1 0 0,0 0 0,0 0 0,-1 0 0,1 0 0,-1 1 1,0-1-1,0 1 0,0-1 0,0 1 0,0-1 0,0 1 0,-1-1 0,1 1 0,-1 0 0,1-1 0,-1 4 1,0 5 18,-1-1 1,0 1 0,0-1-1,-1 1 1,-3 11 0,4-16 11,0 1 0,0-1 0,1 1 1,0-1-1,1 0 0,1 7 0,-1 12-4,-1-24-16,0 1 1,0-1-1,1 0 1,-1 1-1,0-1 1,0 0-1,1 1 0,-1-1 1,0 0-1,1 0 1,-1 1-1,1-1 1,0 0-1,-1 0 0,3 2 1,-3-2 18,1-1 0,-1 0 0,1 1 0,-1-1 0,1 0 0,-1 0 0,1 1-1,0-1 1,-1 0 0,1 0 0,-1 0 0,1 0 0,-1 0 0,1 0 0,0 0 0,-1 0 0,1 0 0,-1 0 0,1 0 0,0 0 0,-1 0 0,1-1 0,-1 1 0,1 0 0,-1 0 0,1-1 0,-1 1 0,1 0 0,-1 0 0,1-1 0,-1 1-1,1-1 1,-1 1 0,1-1 0,33-28-4527,-21 20 2767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227 535 3232,'1'-3'7733,"-7"7"-6714,-65 33 1846,3-2-1596,60-29-1158,-1 0 0,1 0 0,1 0 0,-1 1-1,-10 13 1,15-17-91,0 1 0,1-1 0,0 1 0,-1-1 0,2 1 0,-1 0 0,0 0 0,1 0 0,-1 0-1,1 0 1,0 0 0,1 0 0,-1 0 0,1 8 0,0-9 6,0 0-1,1-1 1,-1 1-1,1 0 1,0-1-1,0 1 1,0-1-1,0 1 1,0-1 0,1 1-1,-1-1 1,1 0-1,0 0 1,-1 0-1,1 0 1,0 0 0,0 0-1,0 0 1,1 0-1,-1-1 1,0 1-1,1-1 1,4 2-1,-1 0 17,1-1 0,-1 0 0,1-1 0,0 0 0,0 0-1,0 0 1,0-1 0,0 0 0,0 0 0,0 0 0,-1-1 0,11-3-1,2 0-284,1-2-1,37-16 1,9-12 20,-58 29 252,0 0 0,-1-1 0,0 0 0,1 0 1,9-12-1,-17 18-35,0 0 0,-1 0-1,1 1 1,0-1 0,-1 0 0,1 0 0,0 0 0,-1 0 0,1 0 0,0 0 0,-1 0 0,1 0-1,0 0 1,0 0 0,-1 0 0,1 0 0,0 0 0,-1 0 0,1-1 0,0 1 0,-1 0-1,1 0 1,0 0 0,0 0 0,-1 0 0,1-1 0,0 1 0,-1 0 0,1 0 0,0 0 0,0-1-1,0 1 1,-1 0 0,1 0 0,0-1 0,0 1 0,0 0 0,0-1 0,0 1 0,-1 0-1,1-1 1,0 1 0,0 0 0,0-1 0,0 1 0,0 0 0,0 0 0,0-1 0,0 1 0,0 0-1,0-1 1,0 1 0,0 0 0,0-1 0,1 1 0,-1 0 0,0-1 0,0 1 0,0 0-1,0 0 1,0-1 0,1 1 0,-1 0 0,0 0 0,0-1 0,1 1 0,-1 0 0,0-1-1,-5 4 86,-1 0 0,1 1 0,0-1 0,0 1-1,0 0 1,1 0 0,-1 0 0,1 1-1,0 0 1,0 0 0,0 0 0,-5 11-1,8-14-68,1 0-1,0 0 0,-1 0 1,1 1-1,0-1 0,0 0 1,0 0-1,0 0 0,0 0 1,1 1-1,-1-1 0,1 0 1,-1 0-1,1 0 0,0 0 0,0 0 1,1 3-1,1 0 97,0 0 0,1 1 1,-1-1-1,9 9 0,-11-14-81,0 1 1,0 0-1,0 0 0,0 0 0,0-1 1,0 1-1,0 0 0,0-1 0,0 1 1,0-1-1,0 0 0,0 1 0,0-1 1,0 0-1,0 1 0,1-1 1,-1 0-1,0 0 0,0 0 0,0 0 1,0 0-1,1 0 0,-1 0 0,0-1 1,0 1-1,0 0 0,0-1 0,0 1 1,0 0-1,0-1 0,0 0 0,0 1 1,0-1-1,0 0 0,0 1 0,0-1 1,0 0-1,0 0 0,-1 0 1,2-1-1,1-1 15,-1 0 0,1 0-1,-1-1 1,0 1 0,0-1 0,0 0 0,-1 1 0,1-1 0,1-8 0,-2 5-74,0 1 1,0-1 0,-1 0 0,0 0-1,0 1 1,-1-1 0,-2-8 0,3 13 13,0 0 1,-1 0 0,1 1-1,-1-1 1,1 0 0,-1 1 0,0-1-1,0 0 1,0 1 0,0-1-1,0 1 1,0 0 0,0-1 0,-1 1-1,1 0 1,0-1 0,-1 1-1,1 0 1,-1 0 0,1 0 0,-1 0-1,0 1 1,1-1 0,-1 0-1,0 1 1,0-1 0,1 1 0,-1 0-1,0-1 1,-3 1 0,5 0 14,0 0 0,0 0 0,0 0 0,0 0 0,0 0 0,0-1 0,0 1 0,0 0 0,0 0 1,0 0-1,0 0 0,0 0 0,0 0 0,0 0 0,1 0 0,-1-1 0,0 1 0,0 0 0,0 0 0,-1 0 0,1 0 0,0 0 1,0 0-1,0 0 0,0 0 0,0 0 0,0-1 0,0 1 0,0 0 0,0 0 0,0 0 0,0 0 0,0 0 0,0 0 0,0 0 1,0 0-1,0 0 0,0 0 0,0 0 0,-1 0 0,1-1 0,0 1 0,0 0 0,0 0 0,0 0 0,0 0 0,0 0 0,0 0 1,0 0-1,0 0 0,-1 0 0,1 0 0,0 0 0,0 0 0,0 0 0,0 0 0,0 0 0,11-4 200,59 2-78,-40 0-248,-1 1-1,48 5 1,-76-4 132,7 1 12,1 1-1,-1 0 0,1 0 0,10 4 1,-18-5-5,0-1 0,0 0 1,0 1-1,1-1 0,-1 1 1,0 0-1,0-1 1,0 1-1,0 0 0,0 0 1,0 0-1,0 0 0,0 0 1,-1 0-1,1 0 1,0 0-1,-1 0 0,1 0 1,0 0-1,-1 0 0,1 0 1,-1 0-1,0 1 1,1-1-1,-1 0 0,0 0 1,0 1-1,0-1 0,0 0 1,0 1-1,0-1 0,0 0 1,0 0-1,0 1 1,0-1-1,-1 0 0,1 0 1,-1 2-1,-6 8 76,1 0-1,-2 0 1,1-1-1,-15 15 1,13-14 303,7-9 308,5-5-405,23-21-533,-5 10 23,1 2 1,1 0 0,0 1-1,1 2 1,0 0 0,0 2-1,35-7 1,-58 14 203,0-1 0,0 1 0,0 0 1,1 0-1,-1 0 0,0 0 0,0 0 0,0 0 0,1 0 0,-1 0 1,0 0-1,0 0 0,0 1 0,1-1 0,-1 1 0,0-1 0,0 1 0,0-1 1,0 1-1,0 0 0,0-1 0,0 1 0,0 0 0,0 0 0,0 0 1,0-1-1,-1 1 0,1 0 0,1 2 0,-1 1 88,0 0 1,0 1-1,0-1 0,0 0 0,-1 0 1,1 1-1,-1 4 0,0-5-9,0 0-1,0-1 1,0 1-1,1 0 1,-1 0-1,1 0 0,0 0 1,0-1-1,1 1 1,2 6-1,-2-8-28,-1-1 0,1 1 0,0 0 0,0-1 0,0 1 0,0-1 0,0 1-1,0-1 1,0 0 0,1 0 0,-1 0 0,0 0 0,1 0 0,-1-1-1,0 1 1,1-1 0,-1 0 0,1 1 0,-1-1 0,1 0 0,-1 0 0,3-1-1,6 0 20,1-1 0,-1-1 0,15-5 0,-19 6-105,23-9-394,47-25 0,2-1 181,8-2 190,-79 33 57,-8 6 14,0 0 0,0 0 0,0 0-1,0 0 1,0 0 0,0 0 0,0 0-1,0-1 1,0 1 0,0 0 0,0 0-1,0 0 1,0 0 0,0 0 0,0 0-1,0 0 1,0 0 0,0 0 0,0-1-1,0 1 1,0 0 0,0 0 0,0 0-1,0 0 1,0 0 0,0 0 0,0 0-1,0 0 1,0 0 0,0 0 0,0 0-1,0 0 1,-1 0 0,1 0 0,0-1-1,0 1 1,0 0 0,0 0 0,0 0-1,0 0 1,0 0 0,0 0 0,0 0-1,-1 0 1,1 0 0,0 0 0,0 0-1,-2 0-28,0 0-1,1 0 0,-1 0 1,0 0-1,0 0 1,0 0-1,-3 1 0,-8 3-14,0 0-1,1 1 0,0 1 0,0 0 1,-22 14-1,26-14 93,1-1 0,0 1 1,0 1-1,0-1 0,1 1 0,0 1 0,0-1 0,0 1 1,-4 9-1,9-15-19,0 1 1,0-1 0,0 1 0,0 0-1,0 0 1,1-1 0,-1 1-1,1 0 1,0 0 0,0 0-1,0 0 1,0 5 0,1-8-9,-1 1-1,0 0 1,0 0 0,1-1 0,-1 1 0,0 0-1,1 0 1,-1-1 0,1 1 0,-1 0 0,1-1-1,-1 1 1,1-1 0,-1 1 0,1-1 0,-1 1-1,1-1 1,0 1 0,0 0 0,0-1 5,1 0 0,-1 1 0,0-1 0,1 0 0,-1 0 0,0 0 1,1 0-1,-1 0 0,0 0 0,1 0 0,-1 0 0,0 0 0,1-1 0,-1 1 1,2-1-1,7-4 108,0 0 1,-1 0 0,0-1-1,1 0 1,15-14-1,-2 1-129,-3 4-55,-2-1 1,0-1 0,0 0-1,-2-2 1,0 0 0,25-40-1,-12 8-152,32-80-1,9-64 44,-59 159 34,-1-1-1,8-63 0,-17 95 121,-1 2-56,1 1-1,-1 0 1,0-1 0,0 1-1,0-1 1,-1-3 0,1 5 36,0 1 1,-1-1 0,1 1-1,0-1 1,-1 1 0,1-1-1,0 0 1,-1 1 0,1 0 0,-1-1-1,1 1 1,0-1 0,-1 1-1,1-1 1,-1 1 0,1 0-1,-1-1 1,0 1 0,1 0-1,-1 0 1,1-1 0,-1 1 0,0 0-1,1 0 1,-1 0 0,1 0-1,-1 0 1,0 0 0,1 0-1,-2 0 1,-2 0-8,0 1 0,0 0-1,1-1 1,-1 2 0,0-1-1,1 0 1,-1 1 0,0-1 0,1 1-1,0 0 1,0 0 0,-1 1 0,1-1-1,-5 6 1,0 0 62,-1 1-1,2 1 1,-1-1 0,-5 12-1,-3 7 5,2 0 1,1 1-1,2 1 0,-14 53 1,14-37 12,3 0 1,-5 76 0,13-101 123,0 0 0,3 24-1,-2-37-114,0-1 0,1 1-1,0 0 1,1 0 0,-1-1-1,2 0 1,-1 1-1,6 8 1,-5-10 29,0 0 0,0 0 1,1-1-1,0 1 0,9 7 0,-11-11-15,1 0 0,-1 0-1,1 0 1,0 0-1,0 0 1,-1-1 0,1 0-1,0 0 1,0 0-1,0 0 1,6 0 0,0 0-20,-1-1 0,1-1 0,0 1 1,-1-1-1,1-1 0,-1 0 0,1 0 0,-1-1 1,0 0-1,0 0 0,0-1 0,16-10 0,-13 6-113,0-1-1,-1 0 0,0-1 0,0-1 1,-1 1-1,0-2 0,14-20 0,-22 28 29,-2 4 17,0 0-1,1 0 0,-1 0 0,0-1 0,0 1 0,1 0 1,-1 0-1,0-1 0,0 1 0,0 0 0,0-1 0,1 1 1,-1 0-1,0 0 0,0-1 0,0 1 0,0 0 0,0-1 1,0 1-1,0 0 0,0-1 0,0 1 0,0 0 0,0-1 1,0 1-1,0 0 0,0-1 0,0 1 0,0 0 1,-1-1-1,-4 10-681,-1 6 555,-2 3 114,-5 21 0,12-33 102,-1 1 0,1-1 1,0 1-1,1 0 1,0-1-1,0 1 0,1 7 1,0-4-58,-1-7 78,0 0 0,1 0 0,-1 0 0,1 0 0,0 0 0,-1 0 0,1-1 0,0 1 1,2 3-1,-2-6-51,0 1 0,0 0 0,0-1 0,0 1 0,0 0 0,0-1 0,0 1 1,0-1-1,0 0 0,1 1 0,-1-1 0,0 0 0,0 0 0,0 1 0,0-1 1,1 0-1,-1 0 0,0 0 0,0-1 0,0 1 0,0 0 0,1 0 0,-1-1 0,0 1 1,1-1-1,9-3-7,0 0 0,0-1 1,-1-1-1,1 1 0,17-14 0,-6 4-25,12-8-98,-22 14-18,0 0-1,1 1 1,0 1-1,28-12 1,-41 19 98,0 0 0,1 0 1,-1 0-1,0 0 0,0 0 0,0 0 1,0 0-1,1 0 0,-1 0 1,0 0-1,0 0 0,0 0 0,1 0 1,-1 0-1,0 0 0,0 0 1,0 0-1,0 0 0,1 0 1,-1 0-1,0 0 0,0 0 0,0 0 1,0 1-1,1-1 0,-1 0 1,0 0-1,0 0 0,0 0 0,0 0 1,0 0-1,1 1 0,-1-1 1,0 0-1,0 0 0,0 0 0,0 10-259,-8 13 120,7-19 161,0-1 26,0 0 0,1-1 0,-1 1 0,1 0-1,-1 0 1,1 0 0,0 0 0,0 0 0,0 0-1,1 0 1,-1 0 0,1 0 0,-1-1-1,1 1 1,0 0 0,0 0 0,1-1 0,-1 1-1,0 0 1,1-1 0,-1 1 0,1-1 0,0 0-1,0 0 1,0 0 0,0 0 0,0 0 0,1 0-1,-1 0 1,1 0 0,-1-1 0,1 0 0,-1 1-1,1-1 1,0 0 0,0 0 0,-1 0-1,1-1 1,0 1 0,0-1 0,4 1 0,3-1 19,0-1 0,0 0 1,1 0-1,10-4 1,8 0-87,128-27-46,-132 25-14,0-1 0,-1-1-1,0-2 1,27-15 0,6-8 1,-55 32-41,-4 3-77,-7 7-175,-6 10 154,4-5 163,-17 27-1,25-35 82,0-1 1,1 1-1,0 0 0,0 0 0,0 1 1,1-1-1,0 0 0,0 0 1,0 1-1,0 6 0,1-11 18,0 1 0,0-1 0,0 0 0,0 0 0,0 1 0,0-1 0,0 0 0,1 0 0,-1 1 0,0-1 0,1 0 0,-1 0 0,1 0 0,-1 0 0,1 0 0,0 0 0,0 0 0,-1 0 0,1 0 0,2 2 0,-2-3 2,0 1-1,0-1 0,0 1 1,1-1-1,-1 1 0,0-1 1,1 0-1,-1 0 1,0 0-1,0 0 0,1 0 1,-1 0-1,0 0 0,1 0 1,-1 0-1,2-1 0,6-2 38,0 0 0,-1-1 0,0 0 0,12-8 0,-16 10-124,52-32 99,64-50-1,-106 71-76,0 0-1,-1-2 1,0 1-1,-1-2 1,17-27-1,36-84-152,-64 124 178,104-247-420,-92 216 401,-6 18-265,-1-1-1,8-30 1,-14 47 258,0-1 0,0 1 0,0-1 0,0 1 0,0-1 0,0 1 0,0-1 0,0 1 0,0-1 1,0 1-1,0-1 0,0 1 0,0-1 0,0 1 0,0-1 0,0 1 0,0-1 0,-1 1 0,1-1 0,0 1 0,-1-1 0,1 1 9,-1 0 0,0 0 0,1 0 0,-1 0 0,1 0 0,-1 1 0,1-1 0,-1 0 0,1 0-1,-1 1 1,1-1 0,-1 0 0,1 1 0,0-1 0,-1 1 0,1-1 0,-1 0 0,1 1-1,0-1 1,0 1 0,-1-1 0,1 1 0,0-1 0,-1 1 0,-11 19 17,1 0 1,1 0-1,0 1 1,-9 30-1,-18 89 197,35-134-184,-9 43 131,2 0 0,2 1-1,2 1 1,3 97-1,9-64-1555,-10-102 1002,-1 0 0,-1 1 0,0 0 0,-12-25 1,12 31 570,-1 1 0,0 0 0,-1 0 0,0 0 0,-1 1 1,0 0-1,0 0 0,-10-7 0,13 12 55,-19-19 929,24 23-1131,0 0 0,0 0-1,-1 0 1,1-1-1,0 1 1,0 0 0,0 0-1,0 0 1,0 0-1,0-1 1,0 1 0,0 0-1,0 0 1,0 0 0,0-1-1,0 1 1,0 0-1,0 0 1,0 0 0,0-1-1,0 1 1,0 0-1,0 0 1,0 0 0,0-1-1,0 1 1,0 0-1,0 0 1,0 0 0,0 0-1,0-1 1,0 1-1,1 0 1,-1 0 0,0 0-1,0 0 1,0-1-1,0 1 1,0 0 0,1 0-1,-1 0 1,0 0 0,0 0-1,0 0 1,0 0-1,1 0 1,-1 0 0,0-1-1,0 1 1,0 0-1,1 0 1,-1 0 0,0 0-1,0 0 1,0 0-1,1 0 1,12 0 54,81 18-161,-52-9 129,-7-2 6,42 15-1,-62-17-122,0 1-1,-1 0 1,0 2-1,0-1 1,16 14 0,-27-19 89,1 0 1,-1 1-1,0-1 1,-1 1-1,1 0 1,0 0-1,-1 0 1,0 0-1,1 1 1,-1-1-1,-1 0 0,1 1 1,0 0-1,-1-1 1,0 1-1,0 0 1,0 0-1,0 0 1,0 0-1,-1 0 1,0-1-1,0 1 1,0 0-1,0 0 1,-1 0-1,1 0 1,-3 7-1,2-8-20,-1 0-1,1 0 0,-1 0 1,0-1-1,0 1 1,0 0-1,0-1 1,-5 5-1,-5 6-2166,16-13 741,-1-1 1,0 0-1,1 0 0,-1 0 0,7-3-1443,6-4 695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0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6560,'8'-2'5167,"-7"3"-5031,5 11 2128,1 16-647,7 45 321,-12-63-1568,1 0 0,1-1 0,0 1 1,0-1-1,8 12 0,-11-19-302,0-1 0,0 0 0,0 0 0,1 0 0,-1 0 0,0 0 0,0 0 0,1-1 0,-1 1 0,0 0 0,1 0 0,-1-1 0,1 1 0,-1-1 0,1 0 0,-1 1 0,1-1 0,-1 0 0,1 0 0,-1 0 0,1 0 0,0 0 0,-1 0 0,2-1 0,2 1 19,-1-1 0,1-1 0,-1 1 0,1-1-1,-1 1 1,0-1 0,7-4 0,6-6-218,-1 0 1,0-2-1,-1 0 0,0 0 1,22-30-1,-30 35-573,-1-1 1,0 0-1,6-16 1,5-9-2984,-15 32 2898,-1 0 1,1 0-1,-1 1 1,1-1-1,0 1 1,0-1 0,0 1-1,0 0 1,4-3-1,-5 5 563,-1-1-1,1 1 1,0 0 0,0-1-1,0 1 1,-1 0 0,1 0-1,0 0 1,0 0 0,0 0-1,0 0 1,0 0-1,-1 0 1,1 0 0,0 0-1,0 1 1,1-1 0,13 8 2281,-12-6-1568,0-1-24,-1 0 0,1 1-1,0 0 1,-1 0 0,1 0 0,-1 0-1,0 0 1,1 0 0,-1 0-1,0 1 1,0-1 0,-1 1-1,1 0 1,0-1 0,-1 1 0,0 0-1,2 5 1,0 4 89,0 0 0,-1 0 0,-1 1 1,0-1-1,-1 15 0,-1-4-969,-8 41 1,37-74-11386,-13 2 9503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2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58 5216,'2'-4'286,"0"0"121,1-1 1,-1 0 0,0-1 0,-1 1 0,1 0 0,-1 0 0,0-1 0,-4-7 3591,3 14-3947,-7 6 580,6-6-400,-5 6-30,0 1-1,0 0 1,1 0 0,1 1 0,-1-1 0,1 1 0,-4 14 0,-1 6-36,-5 34-1,-18 219 26,25-207-30,5-54-870,-6 25 1,5-36-397,1 0 1,-1 0 0,-1-1 0,-7 14 0,11-22 965,-1-1 0,1 1 1,-1 0-1,1 0 0,-1-1 0,0 1 1,0 0-1,1-1 0,-1 1 1,0-1-1,0 1 0,0-1 0,0 1 1,1-1-1,-1 1 0,0-1 1,0 0-1,0 0 0,0 1 0,0-1 1,0 0-1,0 0 0,0 0 0,0 0 1,0 0-1,0 0 0,0 0 1,0-1-1,0 1 0,0 0 0,0 0 1,0-1-1,0 1 0,0-1 1,1 1-1,-1 0 0,0-1 0,-1-1 1,-5-2 91,0-1 1,0 0-1,-9-10 0,10 9 364,-38-32 2592,20 18 911,-22-24 0,45 43-3663,0 0-1,1 0 1,-1 0 0,0 0-1,1 0 1,-1 0-1,1 0 1,-1 0 0,1 0-1,-1 0 1,1-2 0,2-2 741,9 6-498,95 25-12,-56-15-258,17 2 67,-38-8-225,0 1 0,-1 1 0,43 17 0,-65-21 130,0 1 0,-1-1 0,1 1 0,-1 0 0,0 1 0,0-1 0,8 10 0,-13-13-86,1-1 0,-1 1 0,0-1 0,0 0 0,0 1 0,1-1 0,-1 1 0,0-1 0,0 0 1,0 1-1,0-1 0,0 1 0,0-1 0,0 1 0,0-1 0,0 1 0,0-1 0,0 1 0,0-1 0,0 0 0,-1 2 0,1-3 10,1 1-1,-1 0 1,0 0 0,0 0 0,0 0-1,0 0 1,0 0 0,0 0 0,0 0-1,0 0 1,1 0 0,-1 0-1,0 0 1,0 0 0,0 0 0,0 0-1,0 0 1,0 0 0,1 0 0,-1 0-1,0 0 1,0 0 0,0 0-1,0 0 1,0 0 0,0 0 0,1 0-1,-1 0 1,0 0 0,0 0-1,0 0 1,0 0 0,0 0 0,0 0-1,0 0 1,0 0 0,1 0 0,-1 0-1,0 1 1,0-1 0,0 0-1,0 0 1,0 0 0,0 0 0,0 0-1,0 0 1,0 0 0,0 1 0,0-1-1,0 0 1,0 0 0,0 0-1,0 0 1,0 0 0,0 0 0,0 0-1,0 1 1,0-1 0,0 0-1,0 0 1,0 0 0,0 0 0,0 0-1,0 0 1,0 1 0,0-1 0,0 0-1,0 0 1,3-1 64,0 0 1,0-1-1,0 1 1,0-1-1,0 0 0,0 1 1,0-1-1,4-5 1,22-24 45,-11 11-249,-5 8 58,-9 10 85,-1-1 0,0 0 1,0 0-1,0 0 0,0-1 0,0 1 1,2-5-1,-6 27-606,-3-7 578,-1 1-1,-7 14 1,-6 13 14,6-6 10,-6 14 262,-16 70 1,27-92-236,4-17 92,1-1 0,0 1 0,1-1 1,-1 12-1,4-22 644,5-10-675,10-20-568,-14 26 437,13-26-251,27-49-830,-43 81 1084,1 0-1,-1 0 0,0-1 1,0 1-1,0 0 1,0 0-1,0 0 0,0 0 1,0 0-1,1 0 1,-1-1-1,0 1 0,0 0 1,0 0-1,0 0 0,0 0 1,0 0-1,0-1 1,0 1-1,0 0 0,0 0 1,0 0-1,0 0 1,0-1-1,0 1 0,0 0 1,0 0-1,0 0 0,0 0 1,0-1-1,0 1 1,0 0-1,0 0 0,0 0 1,0 0-1,0 0 1,-1-1-1,1 1 0,0 0 1,0 0-1,0 0 0,0 0 1,0 0-1,0 0 1,0-1-1,-1 1 0,-6 4-407,4 0 338,-1 1 0,1-1 0,0 1 0,-4 10 0,-8 13 72,-25 34 93,-2-1 0,-4-3 0,-2-1 0,-76 69 0,65-67-126,20-20 480,-2-1-1,-64 47 1,100-82-321,0 1 1,-1-1-1,0-1 0,0 1 0,0-1 1,-11 3-1,16-4-109,0-1-1,-1 0 1,1 0 0,0 0 0,-1 0-1,1 0 1,0 0 0,0 0-1,-1 0 1,1 0 0,0 0-1,0-1 1,-1 1 0,1 0 0,0-1-1,0 1 1,0-1 0,-1 0-1,1 1 1,0-1 0,0 0-1,0 0 1,0 0 0,0 1-1,1-1 1,-1 0 0,0 0 0,0 0-1,1-1 1,-1 1 0,0 0-1,1 0 1,-1 0 0,1 0-1,-1-1 1,1 1 0,0 0 0,0 0-1,-1-1 1,1 1 0,0-2-1,0-1-3,0-1 0,0 0-1,1 1 1,0-1 0,-1 1-1,1-1 1,1 1-1,1-6 1,16-32 196,-10 27-68,0 0 1,1 0-1,1 1 0,24-24 0,-10 14 44,39-28 0,-6 12-203,2 2-1,99-46 1,36-2-1022,-64 34-5288,-92 38 3861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4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12 3488,'-4'-11'7360,"-4"32"-6686,-2 1 1,0-2-1,-1 1 1,-20 25-1,-5 12-137,-135 295 1201,158-321-1556,-60 129 1700,73-160-1844,0 0 0,0 0 0,0-1-1,-1 1 1,1 0 0,0-1-1,-1 1 1,1 0 0,0 0-1,-1-1 1,1 1 0,-1-1 0,1 1-1,-1 0 1,0-1 0,1 1-1,-1-1 1,0 1 0,1-1-1,-1 0 1,0 1 0,1-1 0,-1 0-1,0 1 1,0-1 0,1 0-1,-1 0 1,-1 0 0,2 0-35,0 0 0,0 0 1,0 0-1,0 0 1,0 0-1,0 0 0,0 0 1,0 0-1,0 0 0,0 0 1,1 0-1,-1 0 1,0 0-1,0 0 0,0 0 1,0 0-1,0 0 0,0 0 1,0-1-1,0 1 1,0 0-1,0 0 0,0 0 1,0 0-1,0 0 0,0 0 1,0 0-1,0 0 1,0 0-1,0 0 0,0 0 1,0-1-1,0 1 0,0 0 1,0 0-1,0 0 1,0 0-1,0 0 0,0 0 1,0 0-1,0 0 0,0 0 1,0 0-1,0 0 1,0-1-1,0 1 0,0 0 1,0 0-1,0 0 0,-1 0 1,1 0-1,0 0 1,0 0-1,0 0 0,0 0 1,0 0-1,0 0 0,0 0 1,0 0-1,0 0 0,0 0 1,0 0-1,0 0 1,-1 0-1,1 0 0,0 0 1,0 0-1,26-67-193,-12 30-102,27-51 1,4 8-504,-45 80 772,0-1-1,1 0 1,-1 0 0,1 1-1,-1-1 1,1 0-1,0 1 1,-1-1 0,1 0-1,0 1 1,-1-1 0,1 1-1,0-1 1,0 1-1,1-1 1,-2 1 5,1 0 0,-1 0 0,0 0 0,1 0 0,-1 0 0,0 0-1,1 0 1,-1 0 0,0 0 0,1 0 0,-1 1 0,0-1 0,1 0 0,-1 0 0,0 0 0,0 0 0,1 1-1,-1-1 1,0 0 0,0 0 0,1 1 0,-1-1 0,0 0 0,0 1 0,0-1 0,0 0 0,1 1 0,0 2-26,0 0 1,0 1 0,0-1-1,0 1 1,0-1-1,-1 5 1,2 55 178,-2-47 39,0 1-1,1 0 1,0-1-1,8 30 1,-8-43-130,0 0 1,1 0 0,-1 0 0,1 0-1,0 0 1,0-1 0,0 1-1,0-1 1,0 1 0,0-1-1,1 0 1,-1 0 0,1 0 0,0 0-1,-1 0 1,1 0 0,0-1-1,0 0 1,0 1 0,0-1-1,1 0 1,-1 0 0,0-1-1,0 1 1,6 0 0,3 0 31,1-1-1,-1 0 1,0-1-1,1 0 1,16-5 0,-6 1-139,-1-1 1,-1-1 0,0 0-1,0-2 1,0-1-1,-1 0 1,0-2 0,-1 0-1,18-16 1,0 0-99,90-80 194,-124 105-42,0 1 1,-1-1 0,0 0 0,1 0-1,-1 0 1,0 0 0,-1 0-1,3-5 1,-3 0-96,-5 7-60,2 1 138,1 1 0,-1 0 0,1 0 0,-1-1 0,1 1 0,-1 0 1,1 0-1,-3 3 0,-26 23 175,2 2 0,1 1 1,-43 62-1,36-51 189,27-34-257,1 0 0,0 0 0,0 1 0,0 0 0,1 0 1,0 0-1,-4 11 0,9-19-66,0 0-1,0 0 1,0 1 0,0-1 0,-1 0 0,1 0-1,0 0 1,0 0 0,0 0 0,0 1 0,0-1 0,0 0-1,0 0 1,0 0 0,0 0 0,0 1 0,0-1-1,0 0 1,0 0 0,0 0 0,0 0 0,0 1 0,0-1-1,0 0 1,0 0 0,0 0 0,0 0 0,0 1-1,0-1 1,0 0 0,0 0 0,0 0 0,0 0 0,0 0-1,1 1 1,-1-1 0,0 0 0,0 0 0,0 0-1,0 0 1,0 0 0,0 0 0,1 0 0,-1 1 0,0-1-1,0 0 1,0 0 0,0 0 0,1 0 0,-1 0-1,12-5 378,16-16-217,-15 6-329,-1 0 0,0-1-1,-1-1 1,-1 1 0,9-22-1,21-32-252,2 12-62,-29 43 149,-13 15 298,0-1-1,1 1 1,-1 0 0,0 0 0,1 0 0,-1 0 0,0 0 0,1 0-1,-1 0 1,0-1 0,1 1 0,-1 0 0,1 0 0,-1 0-1,0 0 1,1 1 0,-1-1 0,0 0 0,1 0 0,-1 0 0,0 0-1,1 0 1,-1 0 0,0 1 0,1-1 0,-1 0 0,0 0-1,1 0 1,-1 1 0,0-1 0,0 0 0,1 0 0,-1 1 0,0-1-1,0 0 1,0 1 0,1-1 0,-1 0 0,0 1 0,0-1-1,0 0 1,0 1 0,0-1 0,0 0 0,1 1 0,-1-1 0,0 0-1,0 1 1,0-1 0,0 0 0,-1 1 0,4 14-8,-2 0 0,0 0 0,0 0 0,-3 18 1,1-20 173,0 1 0,1 0-1,1 0 1,0 0 0,6 25 0,-5-32-16,0 0-1,1 1 1,0-2-1,0 1 0,0 0 1,1-1-1,7 10 1,-9-14-76,0 0 0,0 0 1,0 0-1,0-1 1,0 1-1,1-1 1,-1 1-1,0-1 1,1 0-1,-1 0 1,1 0-1,0 0 1,-1-1-1,1 1 0,-1-1 1,1 1-1,0-1 1,-1 0-1,1 0 1,0 0-1,0 0 1,-1-1-1,1 1 1,4-2-1,7-2-14,0-1 1,1-1-1,-2 0 0,1-1 1,-1-1-1,0 0 0,0-1 0,-1 0 1,0 0-1,-1-2 0,12-13 1,14-18-225,51-79 0,-79 108 119,-3 4-81,0 0-1,1 0 0,0 0 1,0 1-1,1 0 0,0 1 1,12-9-1,-19 15 135,-1 1-1,1 0 0,-1-1 1,1 1-1,-1 0 1,1 0-1,0-1 1,-1 1-1,1 0 1,-1 0-1,1 0 1,-1 0-1,1 0 1,0 0-1,-1 0 1,1 0-1,-1 0 1,1 0-1,0 0 1,-1 0-1,1 0 1,-1 0-1,1 1 1,0-1-1,-1 0 1,1 0-1,-1 1 0,1-1 1,-1 0-1,1 1 1,-1-1-1,0 1 1,1-1-1,-1 0 1,1 1-1,-1-1 1,0 1-1,1-1 1,-1 1-1,1 0 1,0 2-7,0 0 1,0 0 0,0-1 0,0 1-1,0 0 1,-1 0 0,1 4 0,0 17 88,-1 0-1,-2-1 1,0 1 0,-1-1 0,-2 1 0,0-1 0,-15 38 0,10-34 61,-2-1 1,-1-1 0,-1 0-1,0-1 1,-2 0 0,-22 23-1,38-46-135,-5 4 145,1 1 0,-1-2 0,-10 9 0,14-12-112,0 0 0,0-1-1,1 1 1,-1-1 0,0 1-1,0-1 1,0 0-1,1 1 1,-1-1 0,0 0-1,0 0 1,0 1 0,0-1-1,0 0 1,0 0 0,0 0-1,0 0 1,1 0 0,-1 0-1,0 0 1,0-1 0,0 1-1,0 0 1,0 0-1,0-1 1,1 1 0,-1 0-1,0-1 1,0 1 0,0-1-1,1 1 1,-1-1 0,0 0-1,0 0 1,0-1-11,0 1-1,0-1 1,0 1 0,1-1 0,-1 1-1,0-1 1,1 0 0,0 1 0,-1-1-1,1 0 1,0 0 0,0 1-1,0-1 1,0 0 0,0 1 0,0-1-1,1-3 1,8-27-6,-7 27-18,1 0 0,-1 0-1,1 0 1,0 0 0,0 0-1,1 1 1,-1-1 0,1 1-1,0 0 1,0 0 0,1 0-1,-1 1 1,1 0 0,0 0-1,0 0 1,8-4 0,-5 4 17,0 0 1,0 1-1,0 0 1,0 1-1,0-1 1,1 2-1,-1-1 1,0 1-1,1 0 1,13 3-1,0 1 22,29 10 0,6 2-2488,-30-9 1145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6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1 683 4480,'1'-4'241,"1"0"0,1 1-1,-1-1 1,1 0 0,-1 1 0,1 0 0,0 0-1,0 0 1,0 0 0,1 0 0,-1 0 0,7-3 0,15-14 942,53-43 173,25-21-711,-85 67-447,-1-1-1,0-1 0,20-29 0,-16 15 278,-2-2 1,-1 0-1,-2-1 1,-1 0-1,17-67 1,-30 96-384,0 0 0,-1 0-1,0 0 1,0 0 0,0 0 0,-1-1 0,0 1 0,-2-13 0,2 20-87,0-1 1,-1 0-1,1 1 1,0-1-1,0 1 1,0-1-1,-1 0 1,1 1 0,0-1-1,-1 1 1,1-1-1,0 1 1,-1-1-1,1 1 1,-1-1 0,1 1-1,-1-1 1,1 1-1,-1 0 1,1-1-1,-1 1 1,1 0-1,-1-1 1,1 1 0,-2-1-1,1 1 0,0 0 0,0 1 0,-1-1 0,1 0 0,0 0 0,0 0 0,0 1 0,0-1 0,0 0 0,0 1 0,0-1 0,0 1 0,0-1 0,-1 2 0,-1 0 13,-1 1-1,0 0 0,1 1 1,-1-1-1,1 1 0,-3 4 1,-49 91 290,18-30-115,-97 173 677,22 8-231,102-225-584,-32 99 577,37-104-505,0-1 1,1 1-1,2 1 0,-1 24 0,3-43-78,0 1 1,0-1-1,0 1 0,1-1 0,-1 1 1,1-1-1,0 1 0,-1-1 0,1 1 1,0-1-1,1 0 0,-1 1 1,3 3-1,-3-5-22,0 0-1,0 0 1,0 0 0,0 0 0,0-1 0,0 1-1,1 0 1,-1-1 0,0 1 0,0-1 0,0 1-1,1-1 1,-1 1 0,0-1 0,1 0 0,-1 0-1,0 1 1,1-1 0,-1 0 0,0 0-1,1-1 1,-1 1 0,0 0 0,1 0 0,-1-1-1,0 1 1,3-1 0,6-4-202,-1 1 1,1-1-1,-1-1 0,0 0 1,14-11-1,36-41-734,-41 37 648,0-1-1,-2 0 1,25-47 0,-19 26 31,21-63 1,-41 102 349,4-11-484,-1 14-39,1 11 63,6 18 171,-1 0 301,16 27 1,-22-47-30,-1 0 0,2-1 0,-1 0 0,1 0 1,0 0-1,0-1 0,1 1 0,7 4 0,-10-8-48,1 0 0,0-1 0,0 0 0,0 0 0,1 0 0,-1-1 0,0 1 0,1-1 0,-1 0 0,0-1 0,1 0 0,-1 1 0,1-2 0,-1 1 0,1-1 0,-1 0 0,9-2-1,-2 0 29,0-1 0,0-1-1,0 1 1,-1-2 0,0 0-1,14-9 1,-3-2-63,-1-1 0,0-1 0,-1 0 0,-2-2 0,0 0 0,-1-1 0,18-31 0,-29 44-101,-1 1 1,0-1-1,-1 0 0,0-1 1,-1 1-1,0-1 0,3-14 1,-6 23 53,0 0 1,0-1 0,0 1-1,0 0 1,0-1-1,0 1 1,0 0 0,-1-1-1,1 1 1,0 0-1,-1-1 1,1 1-1,-1 0 1,0 0 0,1-1-1,-1 1 1,0 0-1,0 0 1,0 0 0,0 0-1,1 0 1,-2 0-1,1 0 1,0 0 0,0 1-1,0-1 1,0 0-1,-3 0 1,1-1 5,0 1 0,0 0 0,0 1 0,0-1 0,0 0 0,0 1 0,0 0 0,0 0 0,0 0 0,-5 0-1,1 2 34,1-1 0,0 1-1,0 0 1,0 1 0,0-1-1,-8 6 1,8-5 8,-3 3 0,0 0 0,1 0 0,0 1 0,0 0 0,1 0-1,0 0 1,0 1 0,1 0 0,0 1 0,0-1 0,1 1 0,0 1 0,1-1 0,0 0 0,-4 14 0,4-11 26,1 1 1,0 0-1,1-1 0,0 1 0,1 0 1,0 1-1,1-1 0,1 0 1,0 0-1,0 0 0,7 21 0,-5-25 26,0 0 0,0-1-1,1 0 1,0 0 0,1 0-1,0 0 1,0-1 0,1 0-1,0 0 1,0 0 0,0-1-1,1 0 1,0 0-1,0 0 1,1-1 0,-1 0-1,1-1 1,0 0 0,0 0-1,1 0 1,-1-1 0,1-1-1,0 1 1,0-1 0,0-1-1,0 0 1,0 0-1,0-1 1,10 0 0,-9 0-57,0-1 0,-1 0 0,1-1-1,0 0 1,-1 0 0,1-1 0,-1 0 0,0-1 0,0 0 0,0 0 0,-1-1 0,1 0 0,-1-1 0,10-8 0,-10 5-25,0 0 0,0 0 0,-1-1 0,8-13 0,21-46-189,-32 61 149,14-26-169,19-57 1,-36 87 151,0 1 1,0-1-1,0 1 1,0-1-1,0 0 1,-1 0-1,0 1 1,0-1-1,0 0 1,0 0-1,0 0 1,-1 1-1,0-1 1,0 0-1,0 1 1,-2-5-1,3 7 46,0 1 0,-1-1-1,1 1 1,0-1 0,-1 1-1,1 0 1,0-1 0,-1 1 0,1-1-1,-1 1 1,1 0 0,-1-1 0,1 1-1,-1 0 1,1 0 0,-1 0-1,1-1 1,-1 1 0,1 0 0,-1 0-1,0 0 1,1 0 0,-1 0 0,1 0-1,-2 0 1,1 0 0,-1 0 0,1 1 0,0-1 0,-1 1 0,1-1 0,-1 1 0,1 0 0,0 0 0,-2 0 0,-2 3 15,1-1-1,0 1 0,-6 7 1,3-2 63,1 0 1,0 0-1,1 1 0,0 0 1,1 0-1,-6 19 0,2 1 84,-4 34-1,9-46-32,0 0 0,2 0-1,1 27 1,1-39-29,-1-1 1,1 1-1,0-1 1,0 1-1,1-1 0,-1 1 1,1-1-1,0 0 1,1 0-1,-1 0 1,1 0-1,0 0 0,1 0 1,-1-1-1,6 6 1,-7-8-30,0-1 1,1 1 0,-1-1-1,0 0 1,1 0 0,-1 0-1,0 0 1,1 0 0,-1-1-1,1 1 1,-1-1 0,1 1-1,-1-1 1,1 0 0,0 0-1,-1 0 1,3-1 0,7-1 100,-1 0 0,18-6 0,-4 0-118,0-1 0,0-2-1,-2 0 1,1-1 0,-1-2 0,28-22-1,69-72-131,-7 4-394,-110 101 403,1 1-1,0-1 1,0 1-1,0-1 1,5-1-1,-8 3 82,-1 1 0,1 0 1,-1 0-1,1 0 0,-1-1 0,1 1 0,0 0 1,-1 0-1,1 0 0,-1 0 0,1 0 0,0 0 1,-1 0-1,1 0 0,-1 0 0,1 0 0,-1 1 1,1-1-1,-1 0 0,1 0 0,0 0 0,-1 1 1,1-1-1,-1 0 0,1 0 0,-1 1 0,0-1 1,1 1-1,-1-1 0,1 0 0,-1 1 0,0-1 1,1 1-1,-1-1 0,0 1 0,1-1 0,-1 1 1,0-1-1,0 1 0,1-1 0,-1 1 0,0 0 1,0-1-1,0 1 0,0-1 0,0 1 0,0-1 1,0 1-1,0 0 0,0-1 0,0 1 0,0-1 1,-1 2-1,1 19 207,-2 0 1,-1 0-1,0 0 1,-9 26-1,-32 80 232,41-120-434,3-6 7,-10 30 185,11-16 67,-1-15-240,0 1-1,0-1 1,1 1-1,-1-1 0,0 0 1,0 1-1,1-1 1,-1 0-1,0 1 1,0-1-1,1 0 0,-1 0 1,0 1-1,1-1 1,-1 0-1,0 0 0,1 0 1,-1 1-1,1-1 1,-1 0-1,0 0 0,1 0 1,-1 0-1,1 0 1,-1 0-1,0 0 0,1 0 1,0 0-1,2 0 12,0-1 0,0 1 0,1-1 0,-1 0-1,0 0 1,0 0 0,0-1 0,0 1 0,0-1 0,-1 0-1,1 1 1,4-6 0,4-2-143,16-19 0,2-7-38,15-17-45,-38 46 97,1 0 1,-1 0-1,1 1 0,0 0 1,12-7-1,-17 11 112,-1 0 1,0 1-1,1 0 0,-1-1 0,1 1 1,-1 0-1,1-1 0,-1 1 1,1 0-1,-1 0 0,1 0 1,-1 1-1,1-1 0,-1 0 0,0 0 1,1 1-1,-1-1 0,1 1 1,-1-1-1,0 1 0,1 0 0,-1-1 1,0 1-1,0 0 0,1 0 1,-1 0-1,0 0 0,0 0 0,0 0 1,0 0-1,1 2 0,3 5 200,0-1-1,0 1 0,7 16 0,-7-13-117,1 1 62,0-1 0,1 1-1,1-1 1,16 19 0,-20-26-122,0 0 1,0 0-1,0 0 1,1-1 0,0 0-1,-1 0 1,1 0-1,1-1 1,-1 1-1,0-1 1,0 0-1,1-1 1,10 3 0,-6-3-264,-1-1 1,0 0-1,0 0 1,1-1 0,-1 0-1,0-1 1,0 0 0,0 0-1,12-5 1,-11 3-815,0-1 1,-1 0 0,0 0-1,0-1 1,0 0-1,-1 0 1,14-14 0,14-19-2523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06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835 47 1984,'1'-1'215,"-1"0"1,0 0-1,1 0 1,-1 0-1,1-1 1,0 1-1,-1 0 1,1 0-1,0 0 0,0 0 1,0 0-1,0 1 1,0-1-1,0 0 1,0 0-1,0 1 1,2-2-1,23-12 4086,-21 12-4427,-1 0 443,0 0 1,0 0-1,0 1 0,0-1 1,0 1-1,1 0 0,-1 0 1,1 1-1,6-1 0,-12 14 563,0-9-706,0 1 0,-1-1-1,0 1 1,0-1 0,0 1 0,0-1 0,-5 7-1,-25 28 617,9-12-543,20-23-176,-10 11 165,2 1-1,0 0 1,-16 33-1,-62 178 261,88-224-487,-52 114 265,39-89-196,-2-1 0,-22 29 0,-8 10 204,-42 76 0,-27 79-88,18-35-114,67-125 165,2 2 0,-33 113 1,56-160-198,-8 35 149,5-29 182,4-14-182,4-6 150,-1-3-331,0 1 0,0 0 0,1-1 1,-1 1-1,0 0 0,1-1 0,-1 1 1,1-1-1,-1 1 0,0-1 0,1 1 1,-1-1-1,1 0 0,0 1 0,-1-1 1,1 0-1,-1 1 0,1-1 0,0 0 1,-1 0-1,1 1 0,0-1 0,0 0 0,0 0 1,-5-23 169,5 24-181,-5-75 272,2 52-238,-8-113-179,9 112-10,1 22 134,0-1 0,1 0 0,0 0 0,0 0 0,0 1 0,0-1 1,0 0-1,0 0 0,1 1 0,-1-1 0,1 0 0,1-3 0,1-10-89,-1 5-602,0 12 436,0 6 202,-1 2-193,0 1 1,0 15 0,-1 1 133,14 122 304,-11-107-73,-2-26 62,4 30-1,-2-28 37,-3-14-141,0 0 1,0 0-1,1 0 0,-1-1 0,1 1 0,0 0 0,1 3 0,-2-6-53,1 0 0,-1 0-1,1-1 1,0 1-1,-1 0 1,1 0 0,-1 0-1,1 0 1,-1 0-1,1-1 1,-1 1 0,1 0-1,-1 0 1,0-1-1,1 1 1,-1 0 0,1-1-1,-1 1 1,0 0-1,1-1 1,2-3 18,1 1 0,-1-1 0,0 0 1,-1 0-1,3-5 0,6-10-48,1 5 2,0 0 1,0 1-1,2 0 0,-1 1 1,1 0-1,19-11 1,-4 5 121,1 1 1,46-18-1,-54 24 16,-22 11-113,0 0 1,1-1-1,-1 1 1,0 0 0,1 0-1,-1-1 1,0 1-1,0 0 1,1-1-1,-1 1 1,0 0 0,0-1-1,1 1 1,-1 0-1,0-1 1,0 1 0,0-1-1,0 1 1,0 0-1,0-1 1,0 0 0,0 1 0,0-1 0,0 1 1,-1-1-1,1 1 0,0-1 1,-1 1-1,1 0 1,0-1-1,-1 1 0,1-1 1,-1 1-1,1 0 1,-1 0-1,1-1 0,-1 1 1,1 0-1,-1 0 0,1-1 1,-1 1-1,1 0 1,-2 0-1,-23-6 29,0 2 1,-1 1-1,0 0 0,-40 3 0,61 0-34,-36-1 22,22 0-791,0 1 0,0 0-1,0 2 1,-35 6 0,50-7 33,0 0 0,0 1 0,0-1 0,-6 5 0,-14 14-1845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7:57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41 2080,'1'-8'4889,"-1"7"-4732,-10-3 1099,-4-3-524,7 4-579,1 0 0,-1 0 0,1 1 0,-1-1-1,0 2 1,0-1 0,0 1 0,0 0-1,0 0 1,0 1 0,0 0 0,-13 1 0,-3 2 11,2 1 1,-1 0 0,-23 10 0,-4 2 98,-50 24 1,79-30-254,0 0 0,1 2 0,1 0 0,0 1-1,-22 20 1,38-31-10,0 1 0,-1-1 0,1 0-1,0 1 1,1 0 0,-1-1 0,0 1-1,1 0 1,-1 0 0,1 0 0,0 0-1,0 0 1,0 0 0,1 0 0,-1 4-1,1-5 11,0-1 0,0 1 0,0 0 0,1 0 0,-1 0-1,1 0 1,-1 0 0,1 0 0,0-1 0,-1 1-1,1 0 1,0 0 0,0-1 0,1 1 0,-1-1 0,0 1-1,0-1 1,1 0 0,-1 1 0,1-1 0,-1 0 0,1 0-1,0 0 1,-1 0 0,1 0 0,3 1 0,6 2 89,0 0 0,0 0 0,1-1 1,0-1-1,-1 0 0,20 1 0,73-5 795,-90 2-749,-5-1 17,0 1 0,0-1 1,0 0-1,-1-1 0,1 0 1,16-7-1,-25 9-160,0 0-1,0 0 1,0 0 0,0 0 0,0 0-1,1 0 1,-1 0 0,0 0 0,0 0 0,0 0-1,0 0 1,0 0 0,0 0 0,0 0-1,1 0 1,-1 0 0,0 0 0,0 0 0,0-1-1,0 1 1,0 0 0,0 0 0,0 0-1,0 0 1,0 0 0,0 0 0,0 0-1,0-1 1,0 1 0,0 0 0,0 0 0,0 0-1,0 0 1,0 0 0,0 0 0,0-1-1,0 1 1,0 0 0,0 0 0,0 0-1,0 0 1,0 0 0,0 0 0,0 0 0,0-1-1,0 1 1,-7-3-64,-7 1-140,3 2 132,0 0 0,0 1 1,0 0-1,0 1 0,1 0 1,-1 0-1,1 1 0,-1 1 1,1 0-1,0 0 0,1 1 1,-13 8-1,4-2 76,0 2 0,2 0 0,-1 1 0,2 1 0,-19 21 0,18-16 1,0 1 0,2 1 0,-18 32 0,27-43 14,0 0-1,0 0 1,1 0 0,1 1-1,-1 0 1,2-1 0,0 1 0,0 0-1,1 19 1,1-26 0,0 0 0,1 0 0,0 1 1,0-1-1,0 0 0,1-1 0,-1 1 0,1 0 1,1 0-1,-1-1 0,0 1 0,1-1 0,4 5 0,-4-6 21,0 0-1,0 0 0,0 0 0,0-1 1,1 1-1,-1-1 0,1 0 0,0 0 0,-1-1 1,1 1-1,0-1 0,0 0 0,0 0 1,0 0-1,0 0 0,8 0 0,2-2 66,1 1-1,-1-2 0,-1 0 0,1-1 1,0 0-1,0-1 0,-1 0 1,0-1-1,0-1 0,0 0 1,-1-1-1,17-12 0,0-1-45,-2-1 1,-1-2-1,46-50 0,-34 25-69,-26 32-164,1-1-1,1 2 0,28-26 0,-41 40 154,1 0-1,-1 0 1,1 0-1,0 0 1,-1 0-1,1 0 0,0 0 1,0 0-1,0 1 1,0-1-1,0 1 1,-1-1-1,1 1 1,0 0-1,0 0 1,4 0-1,-4 0 29,-1 0 0,1 1 0,-1 0 0,1-1 0,-1 1 0,0 0 0,1 0 0,-1 0 0,0 0 0,1 0 0,-1 0 0,0 0 0,0 0-1,0 0 1,0 0 0,0 1 0,0-1 0,0 0 0,-1 1 0,2 1 0,19 43 109,-12-26-15,0 0 0,21 31 0,-20-37-68,0-1-1,2 0 1,22 20 0,-26-27 13,-1 0 1,1 0 0,0-1-1,1 0 1,0-1-1,-1 0 1,1 0-1,10 2 1,-14-5 20,-1 0 0,1 0 0,0 0 0,-1-1 0,1 0-1,0 0 1,-1 0 0,1 0 0,8-3 0,-12 3-66,1 0 1,-1-1-1,1 0 0,-1 1 0,1-1 1,-1 1-1,0-1 0,1 0 0,-1 0 0,0 0 1,0 0-1,0 0 0,0 0 0,0 0 1,0 0-1,0-1 0,0 1 0,0 0 0,0-1 1,-1 1-1,1 0 0,0-1 0,-1 1 1,1-1-1,-1 1 0,0-1 0,1 1 0,-1-1 1,0 1-1,0-2 0,-3 0-1279,2 2 850,0 1 1,0-1-1,0 0 1,-1 1-1,1-1 1,0 1 0,0-1-1,-1 1 1,1 0-1,0-1 1,0 1-1,-3 0 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7:59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3 1568,'7'-3'3128,"-13"10"-1867,-11 8-226,-2 0-253,-19 15 542,-55 53-1,88-77-1246,-201 222 1313,137-133-990,60-84-826,8-9 161,0-1-1,-1 0 0,1 0 1,0 1-1,0-1 0,0 1 1,1-1-1,-1 1 0,0-1 0,0 1 1,1-1-1,-1 1 0,1 0 1,-1 1-1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2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7 984 3808,'0'0'63,"-1"0"-1,1 0 1,-1-1 0,1 1-1,0 0 1,-1-1 0,1 1-1,-1 0 1,1-1 0,0 1 0,0-1-1,-1 1 1,1 0 0,0-1-1,0 1 1,-1-1 0,1 1 0,0-1-1,0 1 1,0-1 0,0 1-1,0-1 1,0 1 0,0-1-1,8-8 1642,-1 3-1157,9-12-109,0 0 0,-1 0 0,20-35-1,0 1-369,38-56 881,-71 107-981,0 8 40,-1 15 122,-1-9 58,2 19 209,-2-19-202,1 0 0,1 1 0,3 14 0,-4-24-120,-1-1-1,2 0 1,-1 0-1,0 0 0,0 0 1,1 0-1,0 0 1,-1-1-1,1 1 1,0 0-1,1-1 0,-1 1 1,0-1-1,1 0 1,-1 0-1,1 0 1,5 3-1,-7-4-37,0-1 1,0 1-1,1-1 0,-1 0 1,0 1-1,0-1 0,1 0 1,-1 0-1,0 0 0,0 0 0,0 0 1,1 0-1,-1 0 0,0 0 1,0-1-1,1 1 0,-1 0 1,2-1-1,-1-1 26,1 1 1,0-1-1,-1 0 0,1 0 0,-1 0 1,1 0-1,2-3 0,1-2 26,0-1-1,0 0 1,-1 0 0,5-9 0,34-85-43,-31 68 57,-11 27-113,11-23-197,-12 28 147,-1 1 0,1 0-1,0-1 1,0 1-1,0 0 1,-1 0 0,1-1-1,0 1 1,1 0 0,-1 0-1,0 0 1,0 0 0,0 0-1,1 1 1,-1-1 0,3-1-1,-4 2 32,1 0-1,0 0 1,0 0-1,0 1 1,0-1-1,0 0 1,0 0-1,0 1 1,0-1-1,0 1 1,-1-1-1,1 1 1,0-1-1,0 1 1,0-1-1,-1 1 1,1 0-1,0-1 1,-1 1-1,1 0 1,-1 0-1,1-1 1,-1 1-1,1 0 1,-1 0-1,1 0 1,-1 0 0,0 0-1,1 0 1,-1-1-1,0 3 1,8 32 12,-8-35 12,1 22 111,0 1 0,-1-1 0,-1 0 0,-1 0 0,-1 0 0,-2 0 0,-9 32 0,12-48 49,0 1 1,-1-1-1,0 0 1,0-1-1,-5 7 1,8-11-130,-1 1 0,0-1 0,0 0 1,0 0-1,0 0 0,0 1 1,0-1-1,-1 0 0,1-1 0,0 1 1,0 0-1,-1 0 0,1 0 1,-1-1-1,1 1 0,-1-1 0,1 1 1,-1-1-1,1 0 0,-1 1 0,1-1 1,-1 0-1,1 0 0,-1 0 1,-2 0-1,3 0-39,1-1 0,-1 1 1,1 0-1,-1 0 0,0 0 1,1 0-1,-1 0 0,1-1 1,-1 1-1,1 0 0,-1-1 0,1 1 1,-1 0-1,1-1 0,0 1 1,-1 0-1,1-1 0,-1 1 1,1-1-1,0 1 0,-1-1 1,1 1-1,0-1 0,0 1 0,-1-1 1,1 1-1,0-1 0,0 0 1,0 1-1,0-1 0,0 1 1,0-1-1,0 1 0,0-1 0,0 0 1,0 1-1,0-1 0,0 1 1,0-1-1,0 1 0,0-1 1,0 1-1,1-2 0,1-1-47,0-1-1,-1 1 1,1 0-1,5-6 1,-6 8 57,8-9-25,1 0-1,0 1 1,1 0-1,19-12 1,9-7 133,133-137 237,-134 126-167,-8 8-9,-2-1-1,31-45 1,-45 55-126,-1 0-1,-2 0 1,0-1 0,-1 0 0,8-30 0,-6 11 107,-2-1-1,-3 0 1,5-79 0,-16 72-67,1 41-173,-1 7-248,3 3 299,0 0 0,0 0 1,0 0-1,0 0 0,0 0 0,0 0 1,0 0-1,1 1 0,-1-1 1,0 0-1,1 0 0,-2 3 1,-7 21-239,-12 54 1,15-51 256,-39 193 431,39-177-242,2 1 0,3-1 0,3 48 0,0-56-132,1 2 138,1 0 0,9 42 0,-11-74-123,0 0 0,0 0 0,1-1 0,4 10 0,-6-14-25,-1 0-1,1 0 1,-1 0 0,1 0-1,0 0 1,0 0-1,-1 0 1,1 0-1,0 0 1,0 0-1,0 0 1,0-1-1,0 1 1,0 0-1,0-1 1,1 1-1,-1 0 1,0-1-1,0 0 1,0 1-1,1-1 1,-1 0-1,0 1 1,0-1-1,1 0 1,-1 0-1,0 0 1,3 0-1,-2-1 29,1-1-1,-1 1 0,1 0 0,-1-1 0,0 1 0,0-1 0,1 0 0,-1 1 0,0-1 0,-1 0 0,4-4 0,18-29 185,-19 27-237,45-89-600,-5 9 289,-37 74 267,2 1-1,0 0 0,0 0 1,14-13-1,0 1-551,-59 95-299,17-22 1064,-20 87 0,35-118-3,-2 23 1,5-34-114,0-1 1,1 1 0,0-1-1,1 0 1,-1 1 0,1-1 0,0 1-1,2 7 1,-3-13-37,0 0 1,0 0-1,1 1 0,-1-1 1,0 0-1,0 0 0,0 0 1,0 1-1,0-1 0,0 0 1,0 0-1,0 0 0,0 1 1,0-1-1,1 0 0,-1 0 1,0 0-1,0 1 0,0-1 1,0 0-1,0 0 0,1 0 1,-1 0-1,0 0 0,0 0 1,0 1-1,1-1 0,-1 0 1,0 0-1,0 0 0,1 0 1,-1 0-1,0 0 0,0 0 1,0 0-1,1 0 0,-1 0 1,0 0-1,0 0 0,1 0 1,-1 0-1,0 0 0,0 0 1,0 0-1,1 0 0,-1 0 1,0 0-1,0-1 0,0 1 1,1 0-1,-1 0 0,0 0 1,0 0-1,0 0 0,1-1 1,6-10 369,-6 9-300,2-4 37,-1 1-1,1-1 1,2-11 0,-1 2-12,25-87 254,-18 60-929,19-48 1,-30 90 534,0 0 0,0 0 0,0-1 1,0 1-1,0 0 0,0 0 0,0 0 0,0 0 0,0 0 1,0 0-1,0-1 0,0 1 0,0 0 0,0 0 0,0 0 1,0 0-1,0 0 0,0 0 0,0 0 0,0-1 1,1 1-1,-1 0 0,0 0 0,0 0 0,0 0 0,0 0 1,0 0-1,0 0 0,1 0 0,-1 0 0,0 0 1,0 0-1,0 0 0,0 0 0,0 0 0,0 0 0,1 0 1,-1 0-1,0 0 0,0 0 0,3 6-246,-1 9 372,-2 2-84,0-1 0,2 0 0,0 0 0,0 1 0,2-1 0,0-1 0,1 1 0,11 25 0,-16-39 15,1-1 0,0 1 0,0-1 0,0 0 0,0 1 0,0-1 0,0 0-1,0 0 1,0 1 0,0-1 0,0 0 0,1 0 0,-1 0 0,0 0 0,1-1 0,-1 1 0,1 0 0,-1-1 0,1 1 0,-1-1-1,1 1 1,-1-1 0,1 0 0,0 1 0,-1-1 0,1 0 0,0 0 0,-1 0 0,1 0 0,-1-1 0,1 1 0,0 0-1,-1-1 1,1 1 0,-1-1 0,1 1 0,-1-1 0,1 0 0,-1 0 0,2-1 0,6-4 72,0 0 1,-1 0-1,0-1 0,13-14 1,-21 21-105,14-14 37,2-4-98,1 1 1,1 1 0,29-21 0,-44 35-6,-1 1-1,0 0 1,0-1 0,1 1 0,-1 0-1,1 1 1,-1-1 0,1 0 0,3 0-1,-5 1 59,0 0-1,0 0 0,0 0 0,0 1 1,0-1-1,0 0 0,0 0 0,0 0 1,0 1-1,0-1 0,0 0 0,-1 1 1,1-1-1,0 1 0,0-1 0,0 1 1,-1 0-1,1-1 0,0 1 1,0 0-1,-1-1 0,1 1 0,-1 0 1,1 0-1,-1-1 0,1 1 0,-1 0 1,1 1-1,0 3 26,0 0 1,0 0-1,0 0 0,-1 0 1,0 0-1,0 0 0,0 0 1,-1-1-1,-1 9 1,-1 7 6,-4 76 540,9-86-340,-2-9-202,0-1 1,0 0 0,0 0 0,0 0 0,0 1-1,0-1 1,0 0 0,0 0 0,0 0 0,0 1-1,0-1 1,1 0 0,-1 0 0,0 0 0,0 1-1,0-1 1,0 0 0,0 0 0,0 0 0,0 0-1,0 1 1,1-1 0,-1 0 0,0 0-1,0 0 1,0 0 0,0 0 0,1 0 0,-1 1-1,0-1 1,0 0 0,0 0 0,1 0 0,-1 0-1,0 0 1,0 0 0,1 0 0,12-21 327,13-26 1,14-23-758,-39 68 359,1 0-1,-1 0 1,1 0-1,0 1 1,-1-1-1,1 0 1,0 1-1,0-1 1,0 1-1,4-3 1,-5 4 32,-1 0-1,0 0 1,1 0-1,-1 0 1,1 0-1,-1-1 1,1 1-1,-1 0 1,1 0 0,-1 0-1,1 0 1,-1 0-1,1 1 1,-1-1-1,1 0 1,-1 0-1,1 0 1,-1 0 0,1 0-1,-1 1 1,1-1-1,0 1 6,0 0-1,-1 0 1,1-1-1,0 1 1,-1 0-1,1 0 1,-1 0 0,0 0-1,1 0 1,-1-1-1,0 1 1,1 0-1,-1 0 1,0 0-1,0 2 1,15 89 239,-15-91-199,0 1 0,0-1 0,1 0 1,-1 1-1,1-1 0,-1 1 0,1-1 0,-1 0 0,1 0 1,0 1-1,0-1 0,-1 0 0,1 0 0,0 0 1,0 0-1,0 0 0,2 1 0,-2-2-7,0 1 1,0-1-1,0 1 1,0-1-1,0 0 1,0 0-1,0 0 1,0 1-1,0-1 1,0 0-1,0 0 0,0-1 1,0 1-1,0 0 1,0 0-1,0 0 1,0-1-1,1 1 1,-1 0-1,-1-1 0,1 1 1,0-1-1,2-1 1,5-4 8,0 0 1,-1-1 0,1 0-1,-1 0 1,-1-1-1,1 0 1,-1 0-1,6-12 1,-2 5-32,15-17 0,-16 21-34,1 1 0,1 0 1,0 0-1,1 1 0,-1 1 1,2 0-1,-1 0 0,1 1 1,0 1-1,1 0 0,-1 1 0,1 1 1,0 0-1,15-2 0,-2 3-64,-16 4 89,-11-1 13,0 0 0,0 0 0,0 0 0,0 0 0,0 0 0,0 0 0,0 0 0,0 0 0,0 0 1,0 0-1,0 0 0,0 0 0,0 1 0,0-1 0,0 0 0,0 0 0,0 0 0,-1 0 0,1 0 0,0 0 0,1 0 0,-1 0 0,0 0 0,0 0 0,0 0 0,0 0 1,0 0-1,0 0 0,0 0 0,0 0 0,0 1 0,0-1 0,0 0 0,0 0 0,0 0 0,0 0 0,0 0 0,0 0 0,0 0 0,0 0 0,0 0 0,0 0 0,0 0 1,0 0-1,0 0 0,0 0 0,0 0 0,0 0 0,0 0 0,1 0 0,-1 0 0,0 0 0,0 0 0,0 0 0,0 0 0,0 0 0,0 0 0,0 0 0,0 0 0,-11 8-59,-1 0 0,1 1 0,1 0 0,0 1 0,0 0 0,1 1 0,0 0 0,-9 14 0,12-15 48,1-1-1,0 2 1,0-1 0,1 0-1,0 1 1,1 0 0,0 0-1,1 0 1,0 0 0,-1 21-1,3-29 32,0 0-1,1-1 0,-1 1 0,0 0 0,1 0 0,0 0 0,0 0 0,0-1 0,0 1 0,0 0 0,0-1 0,1 1 0,-1-1 1,1 0-1,0 1 0,-1-1 0,1 0 0,0 0 0,1 0 0,-1 0 0,0 0 0,0-1 0,1 1 0,-1-1 0,1 1 0,-1-1 1,1 0-1,5 2 0,0-1 5,1 0 1,0 0-1,0-1 1,0 0-1,0-1 0,0 0 1,0 0-1,13-3 1,-4 0 31,0-1 1,0-1-1,-1-1 1,0 0-1,0-1 0,0-1 1,-1-1-1,0 0 1,0-1-1,-1-1 1,24-22-1,-17 13 16,-2-1 0,0-1 0,27-39 0,-45 58-67,-1 1-1,1-1 1,0 0-1,-1 1 1,0-1-1,0 0 1,0 0-1,0 0 1,0 0-1,0 0 1,-1 0-1,1-5 1,-1 8-23,0 0 1,0-1-1,0 1 0,0 0 1,0 0-1,0 0 1,0-1-1,0 1 1,0 0-1,0 0 0,0 0 1,0-1-1,0 1 1,0 0-1,0 0 1,0 0-1,0 0 0,-1-1 1,1 1-1,0 0 1,0 0-1,0 0 1,0 0-1,0-1 0,0 1 1,0 0-1,-1 0 1,1 0-1,0 0 0,0 0 1,0 0-1,0 0 1,-1-1-1,1 1 1,0 0-1,0 0 0,-1 0 1,-7 4-331,-5 9 201,8-7 231,0 0-1,1 1 1,0-1-1,0 1 1,0 0-1,1 0 1,0 1 0,1-1-1,0 1 1,0-1-1,0 1 1,1 0-1,0 11 1,0-15-65,1 1 1,1-1 0,-1 0-1,0 0 1,1 0-1,0 0 1,0 0-1,0 0 1,1 0-1,-1 0 1,1 0 0,0 0-1,0-1 1,0 1-1,1-1 1,-1 1-1,1-1 1,0 0-1,0 0 1,0 0 0,0 0-1,0-1 1,1 1-1,-1-1 1,1 0-1,0 0 1,4 1-1,-5-1-229,1-1-1,0 0 0,-1-1 1,1 1-1,0-1 0,0 1 1,0-1-1,0 0 0,6-1 1,-6 0-546,0 0 1,-1 1-1,1-2 1,0 1-1,6-3 1,7-4-1309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2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39 5888,'-8'-13'2688,"34"10"-2336,-8 0 1120,-1 6-864,14-6 320,2-2-544,7-3-160,-1 8-128,4-3 0,-5 3-64,2-3-96,-1 6 32,-4-3-2304,-4 3 1280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2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39 5984,'-27'-8'2688,"32"4"-2336,-1 0-384,9 0-64,13-7-1856,9 3 1056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216 373 2144,'0'-2'177,"-1"1"-1,0-1 1,0 0 0,0 1 0,0 0-1,-1-1 1,1 1 0,0 0 0,-1-1-1,1 1 1,-1 0 0,1 0-1,-1 0 1,1 0 0,-1 1 0,0-1-1,1 0 1,-1 1 0,0-1 0,0 1-1,1-1 1,-1 1 0,0 0 0,0 0-1,0 0 1,1 0 0,-1 0 0,0 0-1,0 1 1,0-1 0,1 0-1,-1 1 1,0 0 0,0-1 0,-2 2-1,-4 2 43,0 0-1,0 1 1,1 0-1,0 0 1,0 0-1,0 1 0,0 0 1,1 1-1,0-1 1,-7 11-1,4-5-112,1 0 1,0 1-1,1-1 0,1 2 0,-9 22 0,8-17 27,5-13-68,-1 1 0,1-1-1,1 0 1,-1 1-1,1 0 1,0-1 0,0 1-1,1 11 1,0-18-37,0 1 1,0-1-1,0 1 1,0 0-1,0-1 1,0 1-1,0-1 1,0 1-1,1-1 1,-1 1-1,0-1 1,0 1-1,1-1 1,-1 1-1,0-1 1,1 1-1,-1-1 1,0 1-1,1-1 0,-1 1 1,1-1-1,-1 0 1,1 1-1,-1-1 1,0 0-1,1 1 1,0-1-1,0 0 8,0 0-1,0 0 1,0 0-1,0 0 0,0 0 1,0-1-1,0 1 1,0 0-1,0 0 1,0-1-1,0 1 0,0-1 1,-1 1-1,3-2 1,4-3 73,-1-1 0,0 0 1,6-6-1,-9 9-99,0-1 3,2-1-10,0-1 1,0 0 0,4-6 0,-8 10 2,0 1 0,0-1 1,-1 1-1,1-1 0,0 1 0,-1-1 1,1 1-1,-1-1 0,0 1 1,1-1-1,-1 0 0,0 1 1,0-1-1,0 1 0,0-1 0,0 0 1,-1 1-1,1-1 0,0 1 1,-1-3-1,0 1-11,0 0 0,0 0 0,1 0 0,0 0 0,-1 0 0,1 0 0,0 0 0,0 0 0,1 0-1,-1 0 1,1 0 0,-1 0 0,1 0 0,0 0 0,2-4 0,4-8 326,14-25 0,-5 13-109,101-171 695,-22 40-566,-92 153-416,-3 4 43,1-1 0,-1 1 0,1 0 0,-1-1 0,1 1 0,0-1 0,0 1 0,0 0 0,0 0 0,0 0 0,0-1 0,0 1 0,0 0 0,1 0 0,-1 0 0,0 1 0,0-1 0,1 0 0,-1 0 1,1 1-1,1-1 0,-3 1 12,1 0 1,-1 1 0,0-1 0,1 0 0,-1 1 0,0-1 0,1 0 0,-1 1 0,0-1 0,1 1 0,-1-1 0,0 1 0,0-1 0,1 1 0,-1-1 0,0 1 0,0-1 0,0 1 0,0-1-1,0 1 1,0-1 0,0 1 0,0-1 0,0 1 0,0 0 0,0-1 0,0 1 0,-1 21-131,1-21 124,-28 165-199,15-101 274,-30 140 200,28-152-77,-36 93-1,47-138-149,-9 23 361,-1-1-1,-1 0 1,-35 49-1,47-75-257,-1 1-1,1-1 1,-1 0-1,0-1 1,0 1-1,-1-1 1,1 0-1,-1 0 1,-7 4-1,10-7-93,0 1 0,1 0-1,-1-1 1,0 0 0,0 1-1,1-1 1,-1 0 0,0 0 0,0 0-1,0 0 1,0 0 0,1 0-1,-1-1 1,0 1 0,0-1 0,1 1-1,-1-1 1,0 1 0,1-1 0,-1 0-1,0 0 1,1 0 0,-1 0-1,1 0 1,0 0 0,-1-1 0,1 1-1,0 0 1,0-1 0,-2-1-1,2 1-36,0 0 0,0 0 0,0 0-1,0 0 1,0 0 0,0 0-1,0 0 1,1 0 0,-1 0 0,1-1-1,0 1 1,-1 0 0,1 0-1,0-1 1,0 1 0,1 0 0,-1-1-1,0 1 1,1 0 0,-1 0-1,1 0 1,0 0 0,0-1 0,0 1-1,0 0 1,0 0 0,0 1-1,2-4 1,2-1 0,-1 0 0,1 1 0,0-1 1,1 1-1,-1 0 0,1 0 0,8-5 0,6 0 2,0 0-1,0 2 1,1 0-1,0 2 1,40-8-1,9-2 168,-23 5-1554,0 2-4079,-33 8 3257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7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0 284 3072,'3'3'3245,"1"1"-2455,0 1 1,1-1 0,0 0 0,-1-1-1,8 5 1,-10-8-723,1 1-1,-1-1 1,0 0-1,1 0 1,-1 0-1,1 0 1,-1 0 0,0 0-1,1-1 1,-1 1-1,0-1 1,1 0 0,-1 1-1,0-1 1,0 0-1,0 0 1,0-1-1,0 1 1,0 0 0,0-1-1,0 1 1,3-4-1,2-3 91,1-1 0,-1 0 0,9-14 0,-14 20-147,16-23 145,16-35-1,-29 52-117,-1 0 1,-1 0-1,0 0 0,0-1 1,-1 1-1,0-1 1,0 0-1,0-11 0,-3 16-73,1 0 0,-1 1 1,0-1-1,0 1 0,0-1 0,0 1 0,-1 0 0,-3-8 0,4 11 22,1 0 0,0 0 0,-1 0 0,1 0 0,-1 1 0,1-1-1,-1 0 1,0 0 0,1 1 0,-1-1 0,0 0 0,1 1 0,-1-1 0,0 1-1,0-1 1,1 1 0,-1-1 0,0 1 0,0 0 0,0-1 0,0 1 0,0 0-1,0-1 1,1 1 0,-1 0 0,0 0 0,0 0 0,0 0 0,0 0 0,0 0-1,0 0 1,0 0 0,0 1 0,0-1 0,0 0 0,1 1 0,-1-1 0,0 0-1,0 1 1,0-1 0,0 1 0,1-1 0,-1 1 0,0-1 0,1 1 0,-1 0-1,-1 0 1,-2 4 39,1-1 0,-1 1 0,1 0 0,0 0 0,0 0 0,0 0 0,1 1 0,0-1 0,-3 9 0,-1 8 217,-2 23 1,7-38-185,-4 20 204,2 1 0,1 47 1,2-62-144,1 0 1,1 0-1,0 0 1,1-1-1,0 1 1,1-1 0,10 24-1,-13-34-60,1 1 0,-1-1 0,1 1 0,-1-1 1,1 0-1,0 0 0,0 0 0,0 1 0,0-2 0,1 1 0,-1 0 0,0 0 0,1-1 0,-1 1 0,1-1 0,3 1 0,-3-1 11,1 0 0,0 0-1,-1-1 1,1 1 0,0-1-1,-1 0 1,1 0-1,0-1 1,0 1 0,7-3-1,2-1 17,1-1 0,-1-1 0,0 0 0,0-1 0,14-10 0,25-21-98,-1-2 0,70-72 0,-87 78-68,-14 17-170,0 0 0,36-24 0,-55 41 253,0-1-1,0 0 0,0 0 0,0 1 0,0-1 0,0 0 0,0 1 0,1-1 0,-1 1 0,0 0 0,0-1 0,1 1 0,-1 0 0,0 0 0,0-1 0,1 1 0,-1 0 0,0 0 0,1 1 0,-1-1 0,0 0 0,0 0 0,1 1 0,-1-1 0,0 0 0,0 1 0,0 0 0,0-1 0,1 1 0,-1-1 0,0 1 0,0 0 1,0 0-1,0 0 0,0 0 0,-1 0 0,1 0 0,0 0 0,0 0 0,-1 0 0,1 0 0,0 0 0,0 1 0,10 26 373,-1-1-1,-1 1 1,9 49 0,-12-48-273,0-1 1,2-1 0,1 1-1,13 26 1,-17-45 6,-3-4-342,0-1 1,0 0-1,1 0 1,3 5-1,-5-8-52,-1 0-1,1-1 1,0 1 0,0 0-1,-1-1 1,1 1-1,0-1 1,0 1 0,0-1-1,-1 1 1,1-1-1,0 1 1,0-1 0,0 0-1,0 0 1,0 1-1,0-1 1,0 0 0,0 0-1,0 0 1,0 0-1,0 0 1,0 0-1,0 0 1,1-1 0,8 0-2132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3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13 5472,'-21'-11'1760,"20"11"-1737,1-1 1,0 1 0,0 0-1,-1 0 1,1 0 0,0 0-1,0 0 1,-1 0 0,1-1-1,0 1 1,-1 0 0,1 0-1,0 0 1,0 0-1,-1 0 1,1 0 0,0 0-1,-1 0 1,1 0 0,0 0-1,0 0 1,-1 1 0,1-1-1,0 0 1,-1 0 0,1 0-1,0 0 1,0 0-1,-1 1 1,-3 1-72,-8 3 1150,1 1 0,-18 12 1,20-11-477,-11 7 404,0 2 0,-26 27 1,-118 173 1254,92-114-2053,62-88-370,-16 23-180,14-10-2639,9-8 1064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0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1004 4160,'-18'3'1333,"7"2"969,15-6-1457,20-8 169,-1-2 1,25-14-1,-35 17-809,9-5-61,-1-1 1,0-2-1,-1 0 1,-1-1 0,27-29-1,73-105 346,-105 132-466,-8 12-17,117-174 29,-83 115-24,-4-2 0,40-103 1,-60 122 270,12-56-1,-28 104-269,1-1-1,-1 1 0,0-1 1,0 1-1,0-1 0,0 1 1,0-1-1,0 0 0,-1-1 1,1 3-14,0 0 1,0 0 0,0 0-1,0 0 1,0 0 0,0-1 0,0 1-1,-1 0 1,1 0 0,0 0-1,0 0 1,0 0 0,0 0-1,0 0 1,0 0 0,0 0-1,0 0 1,0 0 0,0-1 0,-1 1-1,1 0 1,0 0 0,0 0-1,0 0 1,0 0 0,0 0-1,0 0 1,0 0 0,-1 0 0,1 0-1,0 0 1,0 0 0,0 0-1,0 0 1,0 0 0,0 0-1,0 0 1,-1 0 0,1 0 0,0 0-1,0 1 1,0-1 0,-8 8 28,-1 9 139,-1 1 1,2-1-1,-9 27 0,-13 61 51,15-51-76,5-16 2,1 1-1,3 0 0,1 0 1,1 0-1,2 0 1,3 1-1,0-1 0,9 45 1,-8-73-70,0 0 0,1 0-1,0-1 1,1 0 0,0 1 0,0-1 0,1-1 0,1 1 0,7 10-1,-10-16-5,1 0 0,-1 0 0,1-1-1,-1 1 1,1-1 0,0 0 0,0 0 0,0-1-1,1 1 1,-1-1 0,1 0 0,-1 0-1,1 0 1,0 0 0,0-1 0,0 0-1,0 0 1,0-1 0,0 1 0,0-1-1,10-1 1,-6 0-31,1-1-1,0 0 1,-1 0-1,1-1 1,-1 0-1,0-1 1,15-9-1,-7 3-165,-2-1 0,1 0 0,13-15 0,-14 12 17,-1-1 0,-1-1 0,-1 0 0,0 0 0,-1-1 0,-1-1 0,11-23 0,-18 34 75,0-1 0,0 1 0,-1 0-1,0-1 1,-1 1 0,1-1 0,-1-8 0,-1 15 8,0-1 0,0 1 1,0-1-1,0 0 1,0 1-1,0-1 1,-1 1-1,1-1 1,-1 1-1,1-1 0,-1 1 1,1-1-1,-1 1 1,0-1-1,0 1 1,0 0-1,0-1 1,0 1-1,0 0 0,0 0 1,0 0-1,0 0 1,-1 0-1,1 0 1,0 0-1,-1 0 0,1 0 1,-1 1-1,1-1 1,0 1-1,-1-1 1,0 1-1,1-1 1,-1 1-1,1 0 0,-1 0 1,1 0-1,-1 0 1,-2 0-1,-1 0-8,0 1 1,0 0-1,0 0 0,1 0 0,-1 0 1,0 1-1,1 0 0,-1 0 0,1 0 1,0 0-1,0 1 0,0-1 0,0 1 0,0 0 1,0 1-1,-3 3 0,-5 5 104,2 1 0,-1 1 0,-9 16 0,11-15 66,1 1 0,0-1 0,1 1 0,-6 23 0,10-28-83,0 0-1,1 1 1,0-1-1,1 1 1,0-1-1,1 1 1,1 18-1,0-24 6,0-1 0,1 0 0,-1 1 0,1-1 0,0 0 0,0 0 0,1 0 0,0-1 0,-1 1 0,8 8 0,-7-10 9,-1 0 1,1-1-1,0 1 1,0-1-1,0 0 1,0 1-1,1-1 1,-1-1-1,0 1 1,1 0-1,-1-1 1,1 0-1,0 0 1,0 0-1,-1 0 1,8 0-1,-2-1 1,0 0 0,0 0-1,-1-1 1,1-1 0,0 0-1,0 0 1,-1 0 0,1-1-1,-1 0 1,0-1 0,0 0-1,0 0 1,0-1 0,8-7-1,7-7-49,-1-1-1,37-44 0,-27 29-136,45-58-49,-76 92 148,1 0 0,-1 0-1,0-1 1,0 1 0,1 0 0,-1 0-1,1 0 1,1-1 0,2 3-13,-5 7 137,-1 1 5,0 0-1,0 16 0,-1 11 86,-11 28 219,7-39-274,-4 36 1,9-48-77,-1 4 305,2-17-359,0 0-1,0 0 0,0 0 1,0 0-1,0 0 1,0 0-1,0 0 1,0 0-1,1 0 0,-1 1 1,0-1-1,0 0 1,0 0-1,0 0 1,0 0-1,0 0 0,0 0 1,0 0-1,0 0 1,0 0-1,0 0 1,0 0-1,0 0 0,0 0 1,0 0-1,1 0 1,-1 0-1,0 0 1,0 0-1,0 0 1,0 0-1,0 0 0,0 0 1,0 0-1,0 0 1,0 0-1,0 0 1,0 0-1,1 0 0,-1 0 1,0 0-1,0 0 1,0 0-1,0 0 1,0 0-1,0 0 0,0 0 1,0 0-1,0 0 1,0 0-1,0-1 1,0 1-1,0 0 0,8-9 354,18-33-533,-20 30 54,1 0-1,0 1 1,1 0 0,0 1-1,11-12 1,-17 21 76,-1 0 0,0-1 0,1 1 0,-1 0 0,1 0 1,-1 0-1,1 0 0,-1 1 0,1-1 0,0 0 0,-1 1 0,4-2 0,-4 3 24,-1-1 0,1 0-1,0 0 1,0 0 0,0 1 0,-1-1-1,1 0 1,0 1 0,-1-1 0,1 1-1,0-1 1,-1 0 0,1 1 0,0 0-1,-1-1 1,1 1 0,-1-1-1,1 1 1,-1 0 0,1-1 0,-1 1-1,0 0 1,1-1 0,-1 1 0,0 0-1,0 0 1,1-1 0,-1 1 0,0 1-1,1 5 10,0 0 0,0 0 0,-1 0 0,0 0 0,0 0 1,0-1-1,-1 1 0,-2 9 0,-2 27 323,5-40-281,0 1 0,0-1 1,0 0-1,1 0 0,0 0 1,-1 0-1,1 0 0,0-1 0,1 1 1,1 3-1,-2-4-17,0-1 0,0 1 0,0-1 0,0 0 0,0 1 0,0-1 0,1 0 0,-1 0 0,0 0 0,1 0 0,-1 0 0,1 0 0,-1 0 0,1-1 0,-1 1 0,1 0 0,0-1 0,-1 0 0,4 1 0,1-1 21,1 0 1,0-1 0,-1 0-1,1 0 1,-1 0 0,1-1 0,10-4-1,-2 1 5,7-3-166,0-1 0,-1 0 0,0-2-1,32-21 1,74-63-791,-48 33 417,25-8 527,-96 65 7,-2 1-109,-9 8-67,-9 10 63,0 5 127,0 1-1,-13 30 0,-6 9 190,20-39-130,-22 39 135,30-52-205,0-1 0,1 0 0,0 1 0,0-1 0,1 1 0,0 0 0,-1 11 0,2-18-24,0 1 0,0-1 0,0 1 0,0-1 0,0 1 0,0-1-1,0 1 1,0-1 0,0 1 0,0-1 0,0 1 0,0-1 0,0 1-1,0-1 1,1 0 0,-1 1 0,0-1 0,0 1 0,0-1 0,1 1-1,-1-1 1,0 0 0,1 1 0,-1-1 0,0 0 0,1 1 0,-1-1 0,0 0-1,1 1 1,-1-1 0,1 0 0,-1 0 0,1 0 0,-1 1 0,0-1-1,1 0 1,-1 0 0,1 0 0,-1 0 0,1 0 0,-1 0 0,1 0-1,-1 0 1,1 0 0,-1 0 0,1 0 0,-1 0 0,1 0 0,-1 0-1,1 0 1,-1-1 0,1 1 0,-1 0 0,1-1 0,2 0 57,0 0 1,-1-1 0,1 0 0,-1 0-1,1 1 1,-1-1 0,0-1 0,4-3-1,1-3 5,-1-1 1,0 0-1,0 0 0,7-20 0,13-51-271,-22 67 166,57-181-834,-1-2 288,-5-16 213,-54 210 278,-1 0 1,1 0-1,-1 0 1,0-1-1,0 1 0,0 0 1,0 0-1,0 0 0,-2-4 1,2 6 72,0 1 0,0 0 0,0 0 0,0-1 0,0 1 0,0 0 0,0 0 0,0 0 1,0 0-1,-1-1 0,1 1 0,0 0 0,0 0 0,0 0 0,0 0 0,-1-1 0,1 1 0,0 0 1,0 0-1,0 0 0,-1 0 0,1 0 0,0 0 0,0 0 0,0 0 0,-1 0 0,1 0 1,0 0-1,0 0 0,-1 0 0,1 0 0,0 0 0,0 0 0,0 0 0,-1 0 0,1 0 0,0 0 1,0 0-1,-1 0 0,1 0 0,0 0 0,-2 2-21,0-1 0,1 0 0,-1 1 0,1-1 0,-1 1 0,1 0 0,0-1 0,-2 4 0,-14 24 113,2 1 0,2 1 0,1 0 0,-14 53 0,18-50 71,3 0 0,0 0 0,3 1 0,1 0 0,1-1 0,7 52-1,-5-69-108,1 0 0,1 0-1,0 0 1,1-1-1,1 0 1,0 0 0,1 0-1,1-1 1,13 19-1,-17-28 8,1 1-1,0-2 1,1 1-1,0-1 0,-1 1 1,1-2-1,1 1 1,-1-1-1,12 7 0,-12-9 3,0 0 0,0 0 0,1 0-1,-1-1 1,0 0 0,1 0 0,-1 0-1,0-1 1,1 0 0,-1 0 0,1-1 0,-1 1-1,7-3 1,-3 0-50,0 0-1,0 0 1,0-1-1,0-1 0,-1 0 1,1 0-1,-1-1 1,-1 0-1,1 0 1,-1-1-1,0 0 1,8-10-1,1-3-57,-1-1-1,-1-1 1,22-40-1,-36 61 41,0-1 0,0 1 0,-1-1 0,1 1 1,0-1-1,-1 0 0,1 1 0,-1-1 0,0 0 0,1 1 0,-1-1 0,0 0 1,0 0-1,0 1 0,0-1 0,0 0 0,-1-2 0,1 4 3,0-1 0,0 1 0,0-1 0,0 1 0,-1 0 0,1-1 1,0 1-1,0-1 0,0 1 0,0 0 0,-1-1 0,1 1 0,0 0 0,0-1 0,-1 1 0,1 0 0,0-1 0,-1 1 0,1 0 0,0 0 0,-1-1 0,1 1 1,0 0-1,-1 0 0,1 0 0,0 0 0,-1-1 0,-12 4-295,-11 14-43,15-8 383,0 0-1,0 1 1,1 0-1,1 1 0,-1 0 1,2 0-1,-1 1 1,1-1-1,-7 25 0,12-33-8,0 1 0,0 0 0,1 0 0,-1 0 0,1-1-1,0 1 1,0 0 0,1 0 0,0 6 0,0-8-5,0 0 0,-1 0 1,1 0-1,0 0 0,0-1 0,0 1 1,0 0-1,1-1 0,-1 1 1,0-1-1,1 1 0,-1-1 0,1 1 1,-1-1-1,1 0 0,0 0 1,-1 0-1,1 0 0,0 0 0,2 1 1,1-1 30,0 0 0,1 1 0,-1-1 1,1-1-1,-1 1 0,0-1 0,1 0 0,-1 0 1,1-1-1,6-1 0,6-2-54,30-10-1,-23 3-58,0-1-1,43-27 1,-5 3 74,-50 29-11,-7 3-79,0 0 0,1 1 0,0 0-1,0 0 1,0 1 0,12-3 0,-19 5 73,1 0 1,-1-1 0,0 1-1,1 0 1,-1 0 0,1 0-1,-1 0 1,0 0 0,1 0-1,-1 0 1,0 0 0,1 0-1,-1 0 1,0 0 0,1 0-1,-1 0 1,0 0 0,1 0-1,-1 0 1,1 0 0,-1 1-1,0-1 1,0 0 0,1 0-1,-1 0 1,0 0 0,1 1-1,-1-1 1,0 0 0,0 0-1,1 1 1,-1-1-1,0 0 1,0 1 0,1-1-1,-1 0 1,0 1 0,0-1-1,0 0 1,0 1 0,0-1-1,0 0 1,1 1 0,-1-1-1,0 0 1,0 1 0,0-1-1,0 0 1,0 1 0,0-1-1,0 1 1,-1-1 0,1 0-1,0 1 1,0-1 0,0 1-1,-12 21 29,8-17-39,-14 23-102,9-15 110,1 0-1,0 0 1,0 1 0,2 0 0,-9 25-1,14-37 25,1 0 0,-1-1 0,1 1 0,0 0 0,0 0 0,0 0 0,0 0 0,0 0 0,0 0 0,0 0-1,1 0 1,-1 0 0,1-1 0,-1 1 0,1 0 0,0 0 0,1 2 0,-1-3 22,0 0 0,0 0 0,0 0 0,0 0 0,0 0 0,1 0-1,-1-1 1,0 1 0,1 0 0,-1-1 0,0 1 0,1-1 0,-1 1 0,1-1 0,-1 0 0,1 1 0,-1-1 0,1 0 0,-1 0 0,1 0 0,-1 0 0,2-1 0,5 0 56,1-1 1,-1 0-1,0 0 0,0-1 1,0 0-1,0 0 1,-1-1-1,1 0 1,-1-1-1,0 1 1,0-1-1,-1-1 0,1 1 1,5-8-1,9-9 13,-2-2 0,25-36 0,-15 14-201,-2 0 0,-2-2 0,-2-1 0,-2 0 0,-3-2 0,-1 0 0,-3-1 0,-3-1 0,11-105 0,-22 151 87,0 0 0,0 0 0,-2-11 0,2 17 7,-1 0 1,1 0-1,0 0 0,0 0 1,-1 0-1,1 0 0,-1 0 1,1 0-1,-1 0 0,1 1 1,-1-1-1,1 0 0,-2-1 1,1 2-2,1-1 1,-1 1-1,1 0 1,-1 0-1,1 0 1,-1 0 0,1-1-1,-1 1 1,0 0-1,1 0 1,-1 0-1,1 0 1,-1 0-1,1 0 1,-1 0-1,1 1 1,-1-1 0,1 0-1,-1 0 1,1 0-1,-1 0 1,1 1-1,-1-1 1,1 0-1,-1 1 1,1-1-1,-1 1 1,-5 3-3,0 1-1,1 1 1,0-1 0,0 1-1,0 0 1,1 0 0,-7 12-1,-6 14 13,0 0-1,3 1 1,0 1-1,2 0 0,-11 58 1,7-7-2058,-3 101 0,18-181 1655,-6 66-4198,0-41-171,5-14 2072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1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47 4064,'-4'-12'8737,"44"7"-6456,108-6-324,62 0-1775,-120 5-3067,-36 5 1093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7:05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 7552,'15'9'2448,"-9"0"-1499,26 68 947,-4 1 0,-3 1 0,20 112 0,-41-170-1633,-1 1-1,-1-1 1,-1 1 0,-1-1 0,-1 1 0,-7 40 0,1-23-114,-2-2 0,-1 1 1,-31 70-1,32-91-299,0 0 0,0-1-1,-2-1 1,-21 25 0,-60 50-2775,84-82 2558,-66 58-6283,7-1 1909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3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54 1728,'0'-2'260,"0"-1"0,0 1 0,0-1 1,0 1-1,1-1 0,-1 1 0,1-1 0,-1 1 1,1-1-1,0 1 0,0 0 0,0-1 0,3-3 1,-4 6-48,0-1 0,1 1 0,-1-1 0,0 0 0,1 1 0,-1-1 0,0 1 0,0-1 0,0 0 1,0 1-1,0-1 0,0 0 0,0 1 0,0-1 0,0 0 0,0 1 0,0-1 0,0 1 0,0-1 1,0 0-1,0 1 0,-1-1 0,1-1 0,-34 74 1536,31-63-1559,-42 119 1220,-68 320 350,84-350-2954,28-124-8710,1 6 7680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184 469 3072,'1'-11'6997,"-7"5"-5785,5 6-1187,1-1-1,0 1 1,0 0-1,-1-1 0,1 1 1,0 0-1,0 0 1,-1-1-1,1 1 0,0 0 1,-1 0-1,1 0 1,0-1-1,-1 1 0,1 0 1,0 0-1,-1 0 0,1 0 1,-1 0-1,1 0 1,0 0-1,-1 0 0,1 0 1,0 0-1,-1 0 1,1 0-1,-1 0 0,1 0 1,0 0-1,-1 0 1,1 0-1,0 0 0,-1 0 1,1 1-1,-1-1 1,-15 3 374,14-3-347,-1 0 1,1 0 0,0 0 0,-1 1 0,1 0 0,-1-1 0,1 1 0,0 0 0,-3 1 0,-8 6 19,0 1 0,0 0 0,-17 16 0,26-20-55,-1 0 0,1 0 1,0 1-1,1-1 1,-1 1-1,1 0 1,0 0-1,0 0 1,1 0-1,-3 11 1,0 1 32,2 0 1,0 0 0,1 1-1,0 22 1,3-30-14,-1 0 0,2 0 0,0 0 0,0-1 0,1 1 0,0-1 0,1 1 0,7 15 0,-10-24-4,0-1-1,0 1 0,0 0 1,0 0-1,0-1 1,1 1-1,-1-1 1,0 1-1,1-1 0,-1 1 1,1-1-1,0 0 1,-1 0-1,1 0 0,0 0 1,0 0-1,3 1 1,-4-1-5,1-1 1,0 0 0,0 0-1,-1 0 1,1 0 0,0 0-1,0 0 1,-1-1 0,1 1-1,0-1 1,-1 1 0,1-1-1,0 0 1,-1 1 0,1-1-1,1-1 1,4-3 63,-1 0 0,0 0 0,-1-1 1,1 0-1,-1 0 0,0 0 0,5-8 0,188-276 713,-195 285-1112,0 0-1,0 0 0,3-11 0,-7 17 216,0 1 1,0-1-1,0 1 1,0 0 0,1-1-1,-1 1 1,1 0 0,-1 3-1,-2 5-29,-1 7 127,0 0 0,2 0 1,0 1-1,0-1 1,2 1-1,0 0 0,1-1 1,1 1-1,5 20 1,-6-33 92,0 0 0,1 0 1,-1 0-1,1 0 0,5 8 1,-7-12-69,1 0-1,-1 0 1,1 0 0,0 0-1,-1-1 1,1 1 0,0 0-1,0 0 1,0-1 0,0 1-1,0 0 1,-1-1 0,1 1 0,0-1-1,0 1 1,1-1 0,-1 0-1,0 1 1,0-1 0,0 0-1,0 0 1,0 0 0,0 0-1,0 0 1,0 0 0,0 0 0,0 0-1,0 0 1,1 0 0,-1-1-1,0 1 1,0 0 0,0-1-1,0 1 1,1-2 0,3-1 64,1 0-1,-1 0 1,-1-1 0,1 0 0,0 0-1,-1 0 1,7-8 0,25-40 45,-22 33-62,-8 10-41,12-18-109,1 1 0,2 0 0,26-25 0,-40 39-345,-7 10-166,-1 6 101,-4 15 516,1 1 0,1 0 1,0 0-1,2 0 1,1 0-1,0 0 0,1 0 1,1 0-1,1 0 1,11 37-1,-13-55 2,-1 0 0,1 1 1,0-1-1,0 0 0,0 0 0,0 0 0,1 0 0,-1 0 0,0 0 1,1 0-1,-1 0 0,1 0 0,0-1 0,2 3 0,-3-4-15,1 1-1,-1-1 1,0 1-1,0-1 0,0 0 1,0 0-1,0 0 1,0 0-1,0 0 0,1 0 1,-1 0-1,0 0 1,0 0-1,0 0 1,0 0-1,0-1 0,0 1 1,0 0-1,0-1 1,1 1-1,-1-1 1,-1 0-1,1 1 0,0-1 1,0 0-1,0 1 1,0-1-1,0 0 0,-1 0 1,1 0-1,0 0 1,1-1-1,13-19 168,-1 0-1,-1-1 1,19-41-1,8-14-36,24-31-599,-64 108 417,0-1-1,0 1 0,0 0 0,1 0 1,-1-1-1,0 1 0,0 0 0,0 0 1,0 0-1,0-1 0,1 1 0,-1 0 1,0 0-1,0 0 0,0-1 0,1 1 0,-1 0 1,0 0-1,0 0 0,0 0 0,1 0 1,-1-1-1,0 1 0,0 0 0,1 0 1,-1 0-1,0 0 0,0 0 0,1 0 1,-1 0-1,0 0 0,0 0 0,1 0 0,6 8-243,1 3 319,-3-6-49,-1 1 0,0-1 0,-1 1 1,0-1-1,1 1 0,-2 0 1,1 0-1,-1 0 0,0 1 0,0-1 1,0 0-1,-1 1 0,0-1 1,-1 1-1,1 0 0,-2 8 1,2 0 1,-1 1 0,6 24 0,-5-34 34,1-1 0,-1 1-1,1 0 1,0-1 0,0 1-1,1-1 1,0 1 0,0-1-1,6 8 1,-8-12-15,0 0 0,0 0-1,1-1 1,-1 1 0,0-1-1,0 1 1,0-1 0,1 1-1,-1-1 1,0 0 0,1 1 0,-1-1-1,0 0 1,1 0 0,-1 0-1,0 0 1,1 0 0,-1 0-1,0 0 1,1-1 0,-1 1 0,2-1-1,28-11 200,-17 4-122,0 0-1,-1-2 1,0 1-1,23-23 1,11-9-7,-33 30-39,128-102 72,-135 104-663,-5 7-108,-2 9 391,0-6 267,2 8-29,-1 0 0,2 0-1,-1-1 1,1 1 0,1-1-1,-1 1 1,9 11 0,2 10 71,-8-17-13,1-1 0,0 1 0,0-1 0,1-1 0,9 12 0,-14-21-15,-1 1 0,1-1 1,-1 0-1,1 0 0,0 0 0,0 0 0,0 0 1,0-1-1,0 1 0,0-1 0,0 0 0,0 0 1,1 0-1,-1 0 0,0-1 0,1 1 1,-1-1-1,0 0 0,1 0 0,-1 0 0,1 0 1,-1-1-1,0 1 0,1-1 0,5-2 0,3-2 81,0-1-1,-1 0 1,0 0-1,0-1 0,17-14 1,0 0-10,-2 2 74,-1 0 0,-1-1 1,-1-2-1,33-37 0,-54 57-186,-1 0-1,1 0 1,-1-1-1,0 1 0,0 0 1,0 0-1,0-1 0,0 1 1,0 0-1,0-1 0,-1 1 1,1-5-1,-1 6 1,0 1 0,0-1-1,0 1 1,0-1 0,0 1-1,0-1 1,0 1 0,0-1-1,-1 1 1,1-1 0,0 1 0,0-1-1,-1 1 1,1-1 0,0 1-1,-1 0 1,1-1 0,0 1-1,-1-1 1,1 1 0,-1 0 0,1 0-1,-1-1 1,0 0-23,-1 1-1,1 0 1,0-1 0,0 1-1,-1 0 1,1 0 0,0 0-1,-1 0 1,1 0 0,0 0-1,-1 0 1,1 0-1,-2 1 1,-6 2-25,1 1 1,-1-1-1,1 1 0,0 1 0,0 0 0,0 0 1,1 0-1,-1 1 0,-5 7 0,3-4 124,0 2 1,1-1-1,0 1 0,-9 15 0,15-20-38,-1 1-1,1-1 1,0 0 0,0 1-1,1 0 1,0 0-1,0-1 1,1 1 0,0 0-1,-1 9 1,2-14-7,0-1 1,0 1 0,0 0-1,1 0 1,-1-1-1,0 1 1,1 0 0,-1-1-1,1 1 1,-1 0-1,1-1 1,0 1 0,0-1-1,0 1 1,0-1-1,0 0 1,0 1 0,0-1-1,0 0 1,0 1-1,1-1 1,-1 0 0,3 1-1,-2-1 26,0 0-1,1 0 1,-1-1 0,0 1-1,0-1 1,1 1 0,-1-1-1,0 0 1,0 0 0,1 0-1,-1 0 1,0 0 0,1-1-1,-1 1 1,0-1 0,0 1-1,5-3 1,97-45 353,-56 24-525,54-17 0,-92 37 64,0 1-1,1 0 1,-1 1-1,22-2 0,-31 4 67,0 0 0,0 0-1,-1 0 1,1 0 0,0 0-1,0 0 1,-1 1-1,1-1 1,0 0 0,0 0-1,-1 1 1,1-1 0,0 1-1,-1-1 1,1 0-1,0 1 1,-1-1 0,1 1-1,-1 0 1,1-1-1,-1 1 1,1-1 0,-1 1-1,1 0 1,-1-1 0,0 1-1,1 0 1,-1-1-1,0 1 1,0 0 0,0 0-1,1-1 1,-1 1 0,0 0-1,0 0 1,0 1-1,0 4 3,0 0 0,-1 0-1,0-1 1,-1 7 0,0-1 91,1 2-10,1-1 0,1 16 1,0 4 239,-1-32-308,0 0 0,0 0 0,0 0 0,0 0 0,0 0 0,0 0 0,0 0 0,0 0 0,0 1 0,0-1 0,0 0 0,0 0 0,0 0 0,0 0 0,1 0 0,-1 0 0,0 0 0,0 0 0,0 0 0,0 0 0,0 0 0,0 0-1,0 0 1,0 0 0,0 0 0,0 1 0,0-1 0,1 0 0,-1 0 0,0 0 0,0 0 0,0 0 0,0 0 0,0 0 0,0 0 0,0 0 0,0 0 0,0 0 0,1 0 0,-1 0 0,0 0 0,0 0 0,0-1 0,0 1 0,0 0 0,0 0 0,0 0 0,0 0 0,0 0 0,0 0 0,0 0 0,1 0 0,-1 0 0,0 0 0,0 0 0,9-7 242,9-11-98,-4 3-372,28-25 0,-42 40 212,0 0-1,0 0 0,1 0 0,-1 0 1,0-1-1,0 1 0,0 0 0,1 0 1,-1 0-1,0 0 0,0 0 0,0 0 1,1 0-1,-1 0 0,0 0 0,0 0 1,1 0-1,-1 0 0,0 0 0,0 0 1,1 0-1,-1 0 0,0 0 0,0 0 1,0 1-1,1-1 0,-1 0 0,0 0 1,0 0-1,0 0 0,1 0 0,-1 0 1,0 1-1,0-1 0,0 0 0,0 0 0,1 0 1,-1 1-1,0-1 0,0 0 0,0 0 1,0 0-1,0 1 0,0-1 0,0 0 1,4 11-122,-2 38-266,-2-36 430,1 0-1,0 0 1,0 0 0,1 0 0,5 15-1,-5-25-14,-1 0-1,1 0 1,-1 0-1,1 0 0,0 0 1,1 0-1,2 3 1,-4-5-8,-1-1 1,1 1-1,0 0 1,-1-1-1,1 1 1,0 0-1,-1-1 1,1 1-1,0-1 1,0 1-1,0-1 1,0 0 0,-1 1-1,1-1 1,0 0-1,0 0 1,0 0-1,0 1 1,0-1-1,0 0 1,0 0-1,0 0 1,0 0-1,0-1 1,-1 1 0,1 0-1,0 0 1,0 0-1,0-1 1,0 1-1,0 0 1,0-1-1,0 0 1,6-6 78,0 0 0,0 0 0,-1-1 1,0 0-1,5-10 0,1 0 34,12-15 53,79-106 364,-68 95-558,-2-2 0,-2-1 0,-2-1 0,37-84 0,-34 41 138,-20 54-79,17-38 0,-23 63-264,-4 11 55,-6 18-11,1-1 165,-54 237 30,31-138 33,18-79-68,2 0-1,2 1 1,1-1-1,1 1 0,3-1 1,9 71-1,-10-102-361,1-1-1,0 0 1,1 1-1,-1-1 1,1 0-1,3 7 1,-5-11 248,0 0 0,0 1 1,1-1-1,-1 1 1,0-1-1,1 0 0,-1 1 1,0-1-1,1 0 1,-1 0-1,1 1 0,-1-1 1,0 0-1,1 0 1,-1 1-1,1-1 0,-1 0 1,1 0-1,-1 0 1,1 0-1,-1 0 0,1 0 1,-1 0-1,1 0 1,0 0-1,0 0-99,0-1 0,0 1 0,0-1 0,1 0 0,-1 1-1,0-1 1,0 0 0,0 0 0,0 0 0,0 0 0,-1 1 0,1-2 0,0 1 0,1-1 0,7-18-4202,-1-3 1440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7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39 7296,'-26'-16'5568,"34"16"-4832,14-3 640,4 3-832,22-5 128,3 2-385,5-5-382,2 8 31,-7-4 223,-3 4-95,-9 0-3167,-4 4 1695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224 501 3072,'-6'-12'3722,"-13"17"-916,9 1-2513,1 0 1,0 1 0,1 0-1,-1 0 1,2 1-1,-13 15 1,-35 55 584,40-54-647,0 2-1,2-1 1,-12 34 0,21-37 15,4-22-228,0 1 1,0-1-1,0 1 1,0-1-1,0 1 1,0-1-1,0 1 1,0-1-1,0 1 1,0-1-1,1 1 0,-1-1 1,0 1-1,0-1 1,0 1-1,0-1 1,1 0-1,-1 1 1,0-1-1,1 1 1,-1-1-1,0 0 0,1 1 1,-1-1-1,0 0 1,1 1-1,-1-1 1,1 0-1,-1 0 1,0 1-1,1-1 1,-1 0-1,1 0 0,-1 0 1,1 0-1,-1 0 1,1 1-1,-1-1 1,1 0-1,-1 0 1,1 0-1,0 0 1,1-1 30,1 0 1,-1 0 0,0 0 0,1 0-1,-1 0 1,0-1 0,1 1 0,-1-1-1,0 1 1,0-1 0,0 0 0,2-3-1,20-25 249,-24 30-293,53-91 335,-3 6-493,-23 36-557,-24 44 232,-6 7 43,-4 12 223,5-1 220,0 1 0,0-1 0,2 0 0,-1 1 0,2-1 0,0 1 0,4 22 0,-5-34 27,1-1 1,-1 1-1,1-1 1,-1 1-1,1-1 1,-1 1-1,1-1 1,0 1-1,-1-1 0,1 0 1,0 1-1,0-1 1,0 0-1,0 0 1,1 1-1,1 0 1,-2-1-1,0 0 0,0-1 0,1 1 0,-1-1 0,0 0 1,0 1-1,1-1 0,-1 0 0,0 0 0,1 0 0,-1 0 1,0 0-1,1 0 0,-1 0 0,0 0 0,2-1 0,2-1 35,0 0 0,0 0 0,0 0 0,0-1 0,0 0 0,-1 0-1,1 0 1,4-4 0,201-189 970,-203 189-1031,7-6 15,0 0 0,-1-2 1,-1 1-1,0-2 0,16-27 1,-15 16 29,-1 0 1,-1-2-1,8-35 1,13-94 468,-29 113-619,-3 41-69,-3 10 10,-4 19 120,1 0 0,2 1 0,1-1 0,0 1 0,3 37 0,2-26 101,1 0 0,2-1 0,13 49-1,8-8 45,-4-15 100,-17-43-910,2-1 0,11 26-1,-10-31-605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77 6144,'-5'-11'2784,"13"6"-2432,2 2 960,8 3-800,15-8 352,7 4-512,21-8-128,0 4-128,8-4 64,-8 9-96,-5-5-800,-8 5 384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09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11 220 3328,'-4'-8'482,"3"7"-294,0-1 1,1 0-1,-1 1 1,0-1-1,1 0 1,-1 1-1,1-1 0,-1 0 1,1 0-1,0 1 1,0-1-1,0 0 0,0 0 1,0 1-1,0-1 1,1-3-1,4-4 3085,-5 9-3238,1 0 1,-1 1 0,0-1-1,0 0 1,1 0 0,-1 0 0,0 1-1,0-1 1,1 0 0,-1 0-1,0 0 1,0 1 0,0-1-1,1 0 1,-1 1 0,0-1-1,0 0 1,0 0 0,0 1-1,0-1 1,0 0 0,0 1 0,0-1-1,0 0 1,0 1 0,0-1-1,0 1 1,24 92 2548,26 109-1173,1-21-783,-34-128-355,-14-41-85,0-1 0,1 1-1,1-1 1,0 0 0,1 0 0,0-1 0,0 1 0,9 9-1,-15-20-151,1 1 0,-1-1 0,1 1-1,-1-1 1,1 1 0,-1-1-1,1 1 1,0-1 0,-1 1 0,1-1-1,0 0 1,0 1 0,-1-1-1,1 0 1,0 0 0,-1 0-1,1 1 1,0-1 0,0 0 0,-1 0-1,1 0 1,0 0 0,1 0-1,-1-1 10,0 1-1,0-1 1,1 0-1,-1 1 1,0-1 0,0 0-1,0 1 1,1-1-1,-1 0 1,0 0-1,0 0 1,1-1-1,2-4 84,0 0 0,0 0 0,0-1-1,4-9 1,22-57 258,26-57-260,5 21-231,-31 60 37,-3-2 0,37-96 0,-43 80-798,19-52-5041,-27 92 3923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10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6048,'-8'8'5248,"16"-8"-4352,10 0 576,3 0-896,14 0-32,0 3-352,9-3 96,-6 0-160,-3 0-192,-1 5 0,-7-5 160,-1 3-32,-9 2-1632,-1-2 832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10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36 7136,'-5'-5'3232,"18"2"-2816,-5-2 1216,1 5-992,12-3 160,6 3-480,7-4 64,6 4-224,-2-4-64,-2 0-64,-6 0-1440,0 4 768,-4-4-3264,-5 8 2176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10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78 5824,'-28'9'1866,"18"-3"-1130,5-2-725,1-1 202,1-1 0,0 1 0,-1 0 0,1 1-1,1-1 1,-1 0 0,0 1 0,1 0 0,0 0 0,-4 7-1,2 1 43,1 0-1,0 0 0,1 0 0,0 1 1,1-1-1,1 0 0,0 1 1,0-1-1,1 0 0,1 1 0,0-1 1,6 19-1,-5-21-166,1 1 0,1-1 1,0-1-1,0 1 0,1-1 0,0 0 1,1 0-1,0-1 0,0 1 0,0-2 1,1 1-1,1-1 0,-1 0 0,16 9 1,-15-10 11,1-1 0,0 0 0,0-1 1,0 0-1,1 0 0,-1-1 1,1-1-1,0 1 0,0-2 1,-1 0-1,1 0 0,0-1 0,0 0 1,0 0-1,0-2 0,0 1 1,0-1-1,0-1 0,-1 0 1,1-1-1,-1 0 0,0 0 1,0-1-1,-1 0 0,15-11 0,-12 7 13,-1-2-1,0 1 0,-1-1 1,0-1-1,-1 0 0,-1 0 1,0-1-1,12-24 0,-13 20-73,0-1-1,-1 0 1,-1 0-1,0 0 1,-2-1-1,3-29 0,-6 38-92,0 1-1,0-1 0,-1 1 0,0-1 0,-1 1 0,0 0 0,-6-16 0,6 20 1,1 1-1,-1 0 1,0 0 0,-1 0-1,1 0 1,-1 1 0,0-1-1,1 1 1,-2-1 0,1 1-1,0 0 1,-1 0 0,1 0-1,-1 1 1,0-1 0,0 1-1,0 0 1,-5-2-1,-2 1-38,0 1-1,-1 0 0,1 1 1,0 0-1,0 0 0,-1 2 1,1-1-1,0 1 0,0 1 1,-16 4-1,7-1-630,0 2 0,1 0 0,-1 1 0,-28 17 0,14-1-929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3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11 899 2400,'-10'5'3989,"26"-18"-1258,-5 0-2302,0-2 1,-1 1-1,-1-1 1,16-32-1,-9 17-80,72-129 369,24-45-455,-15-6-140,-42 54 612,-46 130-590,-9 25-226,-1 3 21,-5 9-11,-9 22 16,-18 54 436,-36 153 1,62-207-137,1 0 0,2 0 1,0 0-1,4 62 0,0-90-152,1-1 1,-1 1-1,1-1 0,3 9 1,-4-12-62,0 0-1,1 0 1,-1 0 0,1-1 0,-1 1 0,0 0 0,1 0 0,0 0 0,-1 0 0,1-1 0,0 1 0,-1 0 0,1 0 0,0-1-1,0 1 1,-1-1 0,1 1 0,0-1 0,0 1 0,0-1 0,0 1 0,0-1 0,0 0 0,0 1 0,0-1 0,0 0-1,0 0 1,0 0 0,0 0 0,1 0 0,2-1 35,0 0 0,0 0 0,0 0 0,0-1 0,0 0-1,-1 1 1,7-5 0,24-20 47,-23 17-112,111-83-338,-91 69 231,-19 15-177,-10 7-96,-4 2-228,-5 6 543,1-1 0,-1 1-1,1 1 1,0-1 0,1 1 0,0 0 0,0 0-1,-4 11 1,4-7 122,0 0 1,1 0-1,0 1 0,1-1 1,-2 20-1,5-28-8,0 0-1,0-1 1,0 1 0,0 0 0,0 0-1,1 0 1,0-1 0,0 1 0,0-1-1,0 1 1,1 0 0,2 4 0,-4-7-15,1 0 1,0 0 0,0 0 0,0 0-1,0 0 1,0 0 0,0 0 0,0 0-1,0 0 1,0 0 0,0-1 0,1 1-1,-1 0 1,0-1 0,0 1 0,1-1-1,-1 1 1,1-1 0,-1 0 0,0 0-1,1 1 1,-1-1 0,0 0 0,1 0-1,-1 0 1,1-1 0,-1 1 0,0 0-1,1 0 1,-1-1 0,0 1 0,1-1-1,1-1 1,-1 2-1,0-1 0,0 0-1,0 0 1,0-1 0,-1 1-1,1 0 1,0-1 0,-1 1-1,1-1 1,-1 1 0,0-1-1,0 0 1,1 1 0,-1-1 0,0 0-1,1-3 1,-1 1-1,0 1 1,0-1-1,0 1 1,-1-1-1,1 0 1,-1 1-1,0-1 1,0 0-1,-1-4 1,0 2-41,0-1 1,-1 1-1,0 0 1,0-1-1,0 1 1,-1 0-1,0 0 1,0 1-1,0-1 1,-9-9-1,-4-4-87,-19-19-525,32 32 242,7 4 121,11 2 106,-13 0 173,166 4 356,-109-5-261,-37 0-1650,-1-1-1,41-8 0,-57 9 912,-4 1 492,-1 0-1,0 0 1,1 0-1,-1 0 1,1 0 0,-1 0-1,0 0 1,1 0 0,-1 0-1,0-1 1,1 1 0,-1 0-1,0 0 1,1 0-1,-1 0 1,0-1 0,1 1-1,-1 0 1,2-2-892,-2 1 892,0 1-1,0 0 1,1-1 0,-1 1-1,0-1 1,0 1-1,0-1 1,3-4-1942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14 105 6048,'-13'-8'2752,"16"16"-2400,7-8 896,7 0-768,9-3 512,9 3-576,21-8-32,8 0-224,28-8 192,-1 4-224,0-2-1152,-9 1 512,1-6-3584,-14 8 2272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3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97 4800,'-15'-16'1557,"15"16"-1436,-1 0 0,1-1-1,-1 1 1,1-1 0,0 1 0,-1-1 0,1 1-1,0-1 1,-1 1 0,1-1 0,0 1 0,0-1-1,0 1 1,-1-1 0,1 1 0,0-1-1,0 1 1,0-1 0,0 0 0,0 1 0,0-1-1,0 1 1,0-1 0,0 1 0,0-1-1,0 0 1,1 1 0,-1-1 0,0 1 0,0-1-1,0 1 1,1-1 0,-1 1 0,0-1-1,1 1 1,-1-1 0,0 1 0,1 0 0,-1-1-1,1 1 1,-1-1 0,1 1 0,-1 0-1,1 0 1,-1-1 0,1 1 0,-1 0 0,1 0-1,-1-1 1,1 1 0,20-3 462,-1 2 0,0 0 0,23 2-1,4 0-230,313-20 916,-284 13-889,-66 5-648,1 0-1,-1 0 1,19-6-1,-4-4-2870,-8 2 1135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24 930 2400,'-3'1'276,"1"1"1,0-1-1,0 1 1,0 0-1,-1 0 0,-1 4 1,3-6-132,1 1 0,-1-1 1,1 1-1,0-1 0,-1 1 0,1 0 1,-1-1-1,1 1 0,0 0 0,0-1 1,-1 1-1,1 0 0,0-1 1,0 1-1,0 0 0,0-1 0,0 1 1,0 0-1,0 0 0,0-1 0,0 1 1,0 0-1,0-1 0,1 1 0,-1 0 1,0 0-12,1-1-1,-1 0 1,1 0 0,-1 1 0,0-1 0,1 0-1,-1 0 1,0 0 0,1 1 0,-1-1 0,1 0 0,-1 0-1,1 0 1,-1 0 0,0 0 0,1 0 0,-1 0-1,1 0 1,-1 0 0,1 0 0,-1 0 0,0-1 0,1 1-1,-1 0 1,1 0 0,-1 0 0,0 0 0,1-1-1,0 1 1,15-9 170,-14 7 2,11-8-92,-1 0 1,0-1-1,0 0 1,-1-1-1,12-18 1,7-6-25,20-14-48,77-61 1,-18 17-50,-81 68-5,41-52 1,-52 58-123,-1-2 1,-1 0 0,-1 0 0,19-43 0,-31 55-452,-7 13 142,-7 12 211,-111 155 591,102-142-164,-27 49 0,40-64-173,2 1 0,0 0 0,0 0 1,2 0-1,0 1 0,-3 15 0,7-27-74,-1 1-1,1-1 1,0 0-1,0 0 1,0 0-1,1 0 1,-1 0-1,1 0 1,-1 1-1,1-1 1,0 0-1,0-1 1,1 1-1,1 3 1,-2-4-17,0-1 1,0 1 0,1-1-1,-1 1 1,1-1 0,-1 0-1,1 1 1,-1-1 0,1 0-1,0 0 1,-1-1-1,1 1 1,0 0 0,0 0-1,0-1 1,0 1 0,-1-1-1,1 0 1,0 1 0,0-1-1,0 0 1,0 0-1,4-1 1,6-1 59,1-1-1,-1-1 1,0 0-1,0-1 1,0 0-1,-1 0 0,12-9 1,-14 9-36,16-8-96,-2-2 1,1 0-1,-2-2 1,0-1-1,-1 0 1,-1-1-1,-1-2 1,0 0-1,25-38 0,60-119-155,-76 127 216,17-27 57,48-88 17,-82 140-230,-11 25 120,0 0 0,1 0 0,-1 0 0,0 0-1,0 0 1,0 0 0,0 0 0,0 0 0,0 0 0,0 0 0,0 0 0,0 0 0,-1 0-1,1 0 1,0 0 0,-1 0 0,1 0 0,-1 0 0,1 0 0,-1 0 0,0-1-1,0 2 13,1-1 0,0 1-1,0 0 1,0 0-1,-1 0 1,1 0 0,0-1-1,-1 1 1,1 0-1,0 0 1,0 0 0,-1 0-1,1 0 1,0 0-1,0 0 1,-1 0-1,1 0 1,0 0 0,-1 0-1,1 0 1,0 0-1,0 0 1,-1 0 0,1 0-1,0 0 1,0 0-1,-1 1 1,1-1-1,-5 2 18,1 0-1,0 0 0,0 0 1,0 1-1,0-1 0,0 1 1,0 0-1,1 1 0,-1-1 1,1 0-1,0 1 0,-5 7 1,-4 8 96,-15 32 1,26-49-106,-29 68 494,-28 94-1,34-88-164,-75 239 1241,97-308-1420,0 1 1,0-1 0,0 12-1,2-19-142,0 0 0,0 0 0,0 0 0,0 0 0,0 0 0,0 0 0,0 0 0,0 0 1,0 0-1,0 0 0,0 0 0,0 0 0,0 0 0,0 0 0,0 0 0,1 0 0,-1 0 0,0 0 0,0 0 0,0 0 0,0 0 0,0 0 0,0 0 0,0 0 0,0 0 0,0 0 0,0 0 0,0 0 0,0 0 0,0 0 0,0 0 0,0 0 0,0 0 0,0 0 0,0 0 0,0 0 0,0 0 0,0 0 0,0 0 0,0 0 0,0 0 0,0 0 0,0 1 0,0-1 0,0 0 0,0 0 0,0 0 0,0 0 0,0 0 0,0 0 0,0 0 0,0 0 0,0 0 0,0 0 0,3-5-6,6-11-288,1 0-1,21-25 0,-12 16 102,-12 16 46,1-1 0,0 1 1,1 1-1,-1-1 0,2 1 1,-1 1-1,18-11 0,-26 17 85,0 1-1,-1 0 1,1-1-1,0 1 1,0 0-1,0-1 1,0 1-1,0 0 1,-1 0-1,1 0 1,0-1-1,0 1 1,2 0-1,-3 1 38,0-1 0,1 0 0,-1 0-1,0 0 1,0 0 0,1 0 0,-1 1-1,0-1 1,1 0 0,-1 0 0,0 1-1,0-1 1,0 0 0,1 0 0,-1 1-1,0-1 1,0 0 0,0 0 0,1 1-1,-1-1 1,0 0 0,0 1 0,0-1-1,0 1 1,0 2 22,1 1 0,-1-1 0,-1 1-1,1-1 1,-2 7 0,0 5 208,2 4 126,1 0 0,1 0-1,7 31 1,-8-47-312,0 0-1,0-1 1,0 1 0,0 0-1,0 0 1,1-1 0,-1 1-1,1-1 1,0 1-1,0-1 1,0 0 0,0 0-1,0 1 1,0-2 0,0 1-1,1 0 1,-1 0 0,1-1-1,-1 1 1,5 1-1,-3-2 6,0 0 1,1 0-1,-1 0 0,0 0 0,0-1 0,1 0 0,-1 0 0,0 0 0,0 0 0,1-1 0,-1 1 0,0-1 0,0 0 0,5-2 0,18-7 53,0-1-1,-1-2 1,0 0 0,25-19 0,-38 24-156,-1-1 0,-1 0 0,1-1 1,-2-1-1,1 0 0,-2 0 0,1-1 1,-1 0-1,12-23 0,-20 34 27,-1-1 0,1 1 0,0 0 1,-1 0-1,1-1 0,-1 1 0,1 0 0,-1-1 0,0 1 0,0-1 1,1 1-1,-1 0 0,0-1 0,0 1 0,0-1 0,0 1 0,-1-1 1,1-1-1,-1 3 16,1-1-1,0 1 1,0 0 0,0-1 0,-1 1 0,1 0 0,0-1-1,-1 1 1,1 0 0,0 0 0,-1-1 0,1 1-1,0 0 1,-1 0 0,1-1 0,0 1 0,-1 0 0,1 0-1,0 0 1,-1 0 0,1 0 0,-1 0 0,1 0 0,0 0-1,-1 0 1,1 0 0,-1 0 0,1 0 0,0 0-1,-1 0 1,1 0 0,-1 0 0,1 0 0,-17 6-249,14-5 242,-2 1 108,0 1-1,-1-1 0,1 1 1,0 0-1,1 1 0,-1-1 1,0 1-1,1 0 0,-6 6 1,9-9-52,0 1 0,0-1 1,0 1-1,1-1 0,-1 1 1,0-1-1,1 1 0,-1 0 1,0-1-1,1 1 1,0 0-1,-1 0 0,1-1 1,0 1-1,0 0 0,0 0 1,0-1-1,0 1 0,1 0 1,-1-1-1,0 1 0,1 0 1,0-1-1,-1 1 0,1 0 1,0-1-1,-1 1 1,1-1-1,0 1 0,0-1 1,0 0-1,1 1 0,-1-1 1,0 0-1,0 0 0,3 2 1,10 9 7,1-2 0,0 1 0,1-2 0,23 11 0,-31-16-448,0-1-1,0 0 1,1 0-1,-1-1 1,1 0 0,12 1-1,-12-2-962,-1-1-1,1 0 1,-1-1-1,0 0 1,1 0-1,-1-1 1,9-3-1,0 1-1655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23 112 6720,'-22'3'5600,"36"-3"-4704,20-8 128,6 0-608,37-6-288,6 3-64,24-8-64,-6 3 0,24-7-2816,-16 7 1536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8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18 3904,'8'-15'2220,"-8"15"-2143,0 0 1,1-1 0,-1 1 0,0 0 0,1 0-1,-1 0 1,1-1 0,-1 1 0,0 0 0,1 0-1,-1 0 1,0 0 0,1 0 0,-1 0 0,1 0-1,-1 0 1,0 0 0,1 0 0,-1 0-1,1 0 1,-1 0 0,0 0 0,1 0 0,-1 0-1,1 1 1,-1-1 0,0 0 0,1 0 0,-1 0-1,0 1 1,1-1 0,-1 0 0,0 0-1,1 1 1,-1-1 0,0 0 0,0 1 0,1-1-1,-1 0 1,0 1 0,0-1 0,0 0 0,1 1-1,0 1 18,-1 0 0,1-1 0,0 1 0,0 0-1,-1 0 1,1 0 0,-1 0 0,0 0-1,1 0 1,-1 0 0,0 0 0,0 0 0,0 0-1,0 0 1,-1 0 0,1 0 0,-1 2 0,0 5 209,-9 75 1624,-38 152 0,-58 143 360,54-220-592,47-148-1133,6-18-145,7-19-290,3 0-207,1 0 1,1 1-1,24-36 0,-27 47-49,1 1 0,0-1 0,1 2 0,0 0 0,1 0 0,28-19 0,-35 28 63,1-1 0,-1 1 0,1 0 0,0 1 0,0-1 0,0 1-1,0 1 1,8-2 0,-13 3 49,1-1-1,-1 1 0,0 0 1,1 0-1,-1 0 1,1 0-1,-1 0 0,1 1 1,-1-1-1,0 1 1,1 0-1,-1 0 1,0-1-1,0 1 0,1 1 1,-1-1-1,0 0 1,0 0-1,0 1 0,0-1 1,-1 1-1,1 0 1,0 0-1,-1-1 1,1 1-1,-1 0 0,2 3 1,-2-2 44,0 1 1,0-1-1,0 1 0,0-1 1,-1 1-1,0 0 1,0-1-1,0 1 1,0 0-1,0-1 0,-1 1 1,1-1-1,-1 1 1,-2 4-1,-1 6 194,-2 1 1,-6 13-1,-2 1-37,-2-1 1,-34 49-1,41-66-109,0 0 0,-1 0 1,0-1-1,0-1 0,-1 0 0,0 0 0,-1-1 0,0 0 0,-13 5 0,21-11-50,1-1 0,-1 1 0,0-1 0,0-1 0,0 1 0,-8 0 0,12-1-29,0 0 0,0 0 0,0 0 0,0 0 0,0 0 0,0 0 0,0 0 0,0 0 0,0 0 0,0 0 0,0 0 0,0 0 0,-1 0 0,1 0 0,0 0 0,0 0 0,0 0 0,0 0 0,0 0 0,0 0 0,0 0 0,0 0 0,0 0 0,0-1 0,0 1 0,0 0 0,0 0 0,0 0 0,0 0 0,0 0 0,0 0 0,0 0 0,0 0 0,0 0 1,0 0-1,0 0 0,0 0 0,0-1 0,0 1 0,0 0 0,0 0 0,0 0 0,0 0 0,0 0 0,0 0 0,0 0 0,0 0 0,0 0 0,0 0 0,0 0 0,0 0 0,0-1 0,0 1 0,0 0 0,0 0 0,0 0 0,0 0 0,0 0 0,1 0 0,-1 0 0,0 0 0,0 0 0,0 0 0,0 0 0,0 0 0,0 0 0,8-8-91,11-7 94,26-12-78,78-34 1,-92 47 104,72-33-47,130-66-269,-174 81 290,40-24 57,-105 61-231,0 1 1,1-1-1,0 1 1,-8 11-1,-23 35 269,26-37-33,-116 174 1206,123-184-1223,-8 11 83,-10 22 0,19-34-105,0 1 0,0-1 0,0 1-1,1-1 1,0 1 0,0 0-1,0 0 1,0 0 0,1 0 0,0 5-1,0-9-6,0 0-1,0 0 1,0 1-1,1-1 0,-1 0 1,0 0-1,0 0 1,1 0-1,-1 0 0,1 0 1,-1 0-1,1 0 1,0 0-1,-1 0 0,1 0 1,0 0-1,-1-1 1,1 1-1,0 0 0,0 0 1,0-1-1,0 1 1,0 0-1,0-1 0,0 1 1,0-1-1,0 0 1,0 1-1,0-1 0,0 0 1,0 1-1,0-1 1,0 0-1,1 0 0,-1 0 1,0 0-1,0 0 1,0 0-1,0 0 0,0 0 1,0-1-1,0 1 1,2-1-1,2-1 8,0 1 0,0-1 0,0 0-1,0 0 1,-1-1 0,1 1 0,-1-1 0,0 0-1,4-4 1,8-9 4,-1-1 1,0-1-1,22-36 0,29-68-419,-43 79 259,32-64-418,-53 100 227,-3 6-59,-6 9 69,0 12 356,0-1-1,2 1 1,0 1 0,1-1 0,-2 25 0,5-33-28,-1-3 26,2 0 1,-1 0-1,1 0 0,1-1 1,-1 1-1,1 0 1,1 0-1,0 0 1,3 8-1,-4-13-12,0-1 1,1 0-1,0 1 1,0-1-1,0 0 0,0 0 1,0 0-1,0 0 1,1 0-1,0-1 0,-1 1 1,1-1-1,0 0 1,0 1-1,0-1 0,1-1 1,-1 1-1,0 0 1,1-1-1,-1 0 0,1 1 1,-1-1-1,8 0 1,-2 0 0,-1-1 0,1 0 0,0 0-1,-1-1 1,1 0 0,-1 0 0,1-1 0,-1-1 0,0 1 0,9-5 0,4-2 38,-1-2 0,32-20 0,-13 1-244,0-1 0,55-59 0,-90 87 156,2-3 9,-1 1-1,1-1 1,-1 0 0,0 0-1,0-1 1,-1 0 0,0 0-1,0 0 1,4-12 0,-6 6 25,-2 12-38,0 0 0,0 0-1,0 0 1,1-1 0,-1 1-1,0 0 1,0 0 0,1 0 0,-1 0-1,1 0 1,-1 0 0,1 0-1,-1 0 1,1 0 0,0 0 0,-1 0-1,1 0 1,0 0 0,0 0-1,0 0 1,-1 1 0,1-1 0,0 0-1,0 1 1,0-1 0,0 1-1,0-1 1,1 1 0,-1-1 0,0 1-1,1-1 1,8-1-63,-1 1 0,1-1 1,12 1-1,3-1 18,-11 1 34,0 0 1,0 0-1,-1 2 0,1 0 1,20 4-1,-33-5 29,0 0-1,1 1 1,-1-1-1,0 1 1,1-1-1,-1 1 1,0 0-1,0-1 1,0 1-1,0 0 1,0 0-1,0 0 1,0 0 0,0 0-1,0 0 1,0 0-1,0 0 1,0 0-1,-1 1 1,1-1-1,-1 0 1,1 0-1,-1 1 1,1-1-1,-1 0 1,0 1 0,1-1-1,-1 0 1,0 3-1,0 2 9,0 1 1,-1-1-1,1 1 0,-4 11 1,3-16-8,-39 167 96,35-147-71,3-13 17,0-1 1,0 1-1,1 0 1,0-1-1,0 1 1,1 0-1,1 0 1,-1-1-1,3 11 1,-3-18-21,0 0 1,0 0-1,1 0 1,-1 0 0,0 0-1,1 0 1,-1 0-1,0 0 1,1 0-1,0 0 1,-1 0 0,1 0-1,-1-1 1,1 1-1,0 0 1,0-1-1,-1 1 1,1 0-1,0-1 1,0 1 0,0-1-1,0 1 1,0-1-1,-1 1 1,1-1-1,0 0 1,0 1 0,0-1-1,0 0 1,0 0-1,0 0 1,0 0-1,2 0 1,4-2 32,-1 0 0,0 0 1,0-1-1,0 0 0,0-1 0,-1 1 0,8-7 0,39-36 79,-38 32-62,245-267 115,-195 198-1057,-65 102 254,3 32-1,11 18 772,-8-42-132,4 38 1,-8-50 1,1-1-1,4 21 1,-5-30 47,1 0-1,-1 0 1,1-1 0,0 1 0,0-1 0,1 1 0,-1-1 0,1 0 0,0 0 0,6 7 0,-8-10-43,0 0 0,1 0 0,-1-1 0,0 1-1,1 0 1,-1-1 0,0 1 0,1-1 0,-1 1 0,1-1 0,-1 0 0,1 1 0,-1-1 0,1 0 0,0 0 0,-1 0 0,1 0 0,-1-1 0,1 1 0,-1 0 0,1-1 0,-1 1 0,0-1 0,1 1 0,-1-1 0,1 0-1,-1 1 1,2-3 0,3 0 14,-1-1 0,0 0 0,0 0 0,0-1 0,8-8 0,27-36 7,3 1-1,65-55 1,-95 93-229,2 0 0,-1 0 0,18-7 0,-32 17 171,1-1 0,-1 1 0,0 0 0,1 0 1,-1 0-1,0-1 0,1 1 0,-1 0 0,1 0 0,-1 0 1,0 0-1,1 0 0,-1 0 0,1 0 0,-1 0 0,0 0 1,1 0-1,-1 0 0,0 0 0,1 0 0,-1 0 1,1 0-1,-1 0 0,0 0 0,1 0 0,-1 1 0,0-1 1,1 0-1,-1 0 0,0 0 0,1 1 0,-1-1 0,0 0 1,1 1-1,-1-1 0,0 0 0,0 0 0,1 1 0,-1-1 1,0 0-1,0 1 0,0-1 0,1 1 0,-1-1 1,0 0-1,0 1 0,0-1 0,0 0 0,0 1 0,0-1 1,0 1-1,0-1 0,0 0 0,0 1 0,0-1 0,0 1 1,0-1-1,0 0 0,-1 1 0,-4 33 22,3-27-27,-3 23 100,1 0 0,1 55-1,3-75-37,0-1-1,1 1 0,1-1 0,-1 1 1,1-1-1,1 1 0,0-1 0,5 11 1,-7-17-8,1 0 1,0 0-1,0 0 1,0 0-1,0 0 0,0 0 1,0-1-1,1 1 1,-1-1-1,1 1 1,0-1-1,0 0 1,0 0-1,0 0 1,0 0-1,0-1 1,0 1-1,0-1 1,1 0-1,-1 0 1,1 0-1,-1 0 1,1-1-1,6 1 1,-2-1-5,1-1 1,-1 0-1,0-1 1,1 0 0,-1 0-1,0 0 1,0-1 0,0-1-1,0 1 1,-1-1-1,1 0 1,-1-1 0,0 0-1,0 0 1,10-10-1,3-7-94,0 0-1,-1-1 1,16-29-1,-30 46 21,4-9-47,0 0 1,0 0-1,-2 0 0,1-1 1,-2-1-1,-1 1 0,8-33 1,-13 48 63,0 1 1,0-1-1,0 1 1,0-1 0,1 0-1,-1 1 1,0-1-1,0 0 1,0 1 0,0-1-1,-1 0 1,1 1-1,0-1 1,0 0-1,0 1 1,0-1 0,-1 1-1,1-1 1,0 0-1,0 1 1,-1-1 0,1 1-1,-1-1 1,1 1-1,0-1 1,-1 1-1,1-1 1,-1 1 0,1 0-1,-1-1 1,1 1-1,-1-1 1,0 1 0,0 0-1,0-1-5,-1 1-1,1 0 0,0 0 1,0 0-1,0 0 1,-1 0-1,1 1 0,0-1 1,0 0-1,0 1 1,-1-1-1,1 0 0,0 1 1,0 0-1,0-1 1,0 1-1,0-1 0,0 1 1,-1 1-1,-3 3 51,1-1-1,-1 1 0,1 0 1,1 0-1,-1 1 1,1-1-1,-1 1 1,2 0-1,-4 6 1,2 0 79,0 1 0,0-1 1,-2 21-1,4-18-2,1-1-1,1 0 1,2 22-1,-2-31-55,1 0 0,0 0 0,0 0-1,0 0 1,0 0 0,1 0 0,0 0 0,0-1 0,0 1 0,1-1 0,0 1-1,5 6 1,-6-10-5,0 1-1,0 0 0,0-1 0,0 0 0,0 0 1,0 1-1,0-1 0,1 0 0,-1-1 1,0 1-1,1 0 0,-1-1 0,0 1 1,1-1-1,-1 0 0,1 0 0,-1 0 0,1 0 1,-1 0-1,1-1 0,-1 1 0,0 0 1,1-1-1,-1 0 0,5-2 0,4-2 20,0 0 0,0-1 0,18-15 0,-17 13-44,268-164 165,-216 140-447,-54 28 177,-1 1 0,1 0 0,0 0 0,17-2 0,-26 5 119,1 0 1,-1 0 0,1 0 0,0 0-1,-1 0 1,1 0 0,-1 1-1,1-1 1,-1 1 0,1-1 0,-1 1-1,0 0 1,1-1 0,-1 1 0,0 0-1,1 0 1,-1 0 0,0 0-1,0 0 1,0 0 0,0 0 0,0 1-1,0-1 1,0 0 0,1 3 0,1 3 84,1 0 1,-2 0 0,1 1 0,1 7 0,-1-5-28,-1-1 3,35 102 793,-32-99-825,0-1-1,1 1 0,1-1 1,0 0-1,0 0 1,17 18-1,-21-26-212,1 0-1,0 0 1,0 0-1,0 0 1,0-1 0,0 0-1,1 0 1,-1 0-1,1 0 1,0 0 0,-1-1-1,1 0 1,0 0 0,0-1-1,-1 1 1,9-1-1,-7 0-723,0-1 0,0 1 0,-1-1-1,1-1 1,0 1 0,0-1 0,-1 0 0,1 0-1,-1-1 1,0 1 0,0-1 0,10-7-1,6-7-2454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8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20 9632,'-39'-19'4384,"30"19"-3840,13 0-544,4 0-128,10 0-2912,8 8 1664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8:4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15296,'-18'11'6911,"23"-6"-5983,-5-2-1152,3 2-64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9:5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54 2304,'0'-22'1387,"5"5"2735,-5 2 818,0 23-4328,-6 60 1602,3-51-1649,-39 390 3144,29-269-2907,-3-28-366,3-19-130,11-80-425,-2 25 613,3-34-638,1 1 0,-1-1 0,0 0-1,1 1 1,-1-1 0,0 0 0,0 0 0,-1 0-1,1 0 1,-2 3 0,1-22-6560,8-12 1563,1 9 2560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9:55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16 453 2912,'-16'4'5861,"26"-11"-5164,-1 0-1,-1-1 1,1 0 0,12-15-1,24-41 37,-38 55-538,16-28 378,20-43 0,-29 52-349,10-21 259,-14 27-176,0 0-1,2 1 1,0 1 0,17-21-1,-29 40-273,1 0-1,0 0 0,0 0 1,0 0-1,0 0 1,1 0-1,-1 0 1,0 1-1,0-1 0,2 0 1,-2 0-22,-1 1 0,1 0 0,-1 0 0,0 1 0,1-1 0,-1 0 0,1 0 0,-1 0 0,0 0 0,1 0 0,-1 0 0,0 0 0,1 1 0,-1-1 0,0 0 0,1 0 0,-1 0 0,0 1 0,1-1 1,-1 0-1,0 0 0,0 1 0,1-1 0,-1 0 0,0 1 0,0-1 0,1 0 0,-1 1 0,0-1 0,0 0 0,0 1 0,0-1 0,0 1 0,0-1 0,0 0 0,0 1 0,1-1 0,-1 1 0,-1-1 0,1 0 0,0 1 0,0-1 0,0 1 0,0-1 0,0 21 287,-5 38 0,4-45-179,-4 23 35,2-24-85,1 1 1,1-1-1,0 0 1,1 0-1,2 20 1,-2-33-66,0 0 1,0 0-1,0 0 1,0-1-1,0 1 1,0 0-1,0 0 1,0 0-1,1-1 1,-1 1 0,0 0-1,0 0 1,0 0-1,0 0 1,0-1-1,1 1 1,-1 0-1,0 0 1,0 0-1,0 0 1,1 0-1,-1 0 1,0-1-1,0 1 1,0 0-1,1 0 1,-1 0-1,0 0 1,0 0-1,0 0 1,1 0-1,-1 0 1,0 0-1,0 0 1,1 0 0,-1 0-1,0 0 1,0 0-1,0 0 1,1 0-1,-1 1 1,0-1-1,0 0 1,0 0-1,1 0 1,-1 0-1,0 0 1,0 0-1,0 1 1,1-1-1,-1 0 1,0 0-1,0 0 1,0 0-1,0 1 1,0-1-1,0 0 1,1 0 0,-1 0-1,0 1 1,0-1-1,0 0 1,0 0-1,0 0 1,0 1-1,0-1 1,0 0-1,0 1 1,8-15 13,5-16-31,-8 16-36,2 0 0,11-20 0,-17 32 98,0 1-1,0 0 0,0 0 0,0-1 0,0 1 1,0 0-1,0 0 0,0 0 0,0 0 0,0 0 1,1 0-1,-1 1 0,0-1 0,1 0 0,-1 0 0,1 1 1,-1-1-1,1 1 0,-1 0 0,1-1 0,-1 1 1,1 0-1,-1 0 0,1 0 0,-1 0 0,1 0 1,-1 0-1,1 0 0,-1 1 0,1-1 0,-1 0 1,1 1-1,-1-1 0,1 1 0,-1 0 0,0-1 0,1 1 1,-1 0-1,0 0 0,2 1 0,5 5 309,0 0 0,-1 0 0,0 0 0,11 15-1,-17-20-340,5 6-70,6 7 307,0 0 0,1 0 0,19 16 0,-27-27-565,0-1 0,0 1 0,1-1 0,-1 0 0,1 0 0,0 0 0,0-1 0,0 0 0,0 0 0,0-1 0,1 1 0,-1-1 0,0-1 0,8 1 0,11-1-1950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39:58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140 134 4064,'-3'-35'7813,"-3"119"-5747,3-44-1385,-25 264 2374,-11 11-775,38-304-2218,-30 158 690,29-163-713,2-4-3,-1 1 0,1-1 0,-1 1 0,0-1 1,0 0-1,0 0 0,0 1 0,0-1 1,0 0-1,-2 2 0,3-4-31,0 1 0,0-1 1,0 0-1,-1 0 0,1 0 0,0 1 0,0-1 1,0 0-1,0 0 0,0 0 0,0 1 0,-1-1 0,1 0 1,0 0-1,0 0 0,0 0 0,0 0 0,-1 1 1,1-1-1,0 0 0,0 0 0,0 0 0,-1 0 1,1 0-1,0 0 0,0 0 0,0 0 0,-1 0 0,1 0 1,0 0-1,0 0 0,0 0 0,-1 0 0,1 0 1,0 0-1,0 0 0,-1 0 0,1 0 0,0 0 1,0 0-1,0 0 0,-1 0 0,1 0 0,0 0 0,0-1 1,0 1-1,-1 0 0,1 0 0,0 0 0,0 0 1,0 0-1,0-1 0,0 1 0,-1 0 0,1 0 1,0-1-1,-4-20 174,2 4-198,2 0 1,1 0-1,0 0 1,0 1-1,9-33 1,-3 26-93,0 0 0,2 0 0,18-35 0,-23 51 53,0 0 1,0 1-1,1-1 0,0 1 0,0 0 1,0 1-1,12-11 0,-13 14 28,0-1-1,0 1 0,0 0 0,0-1 1,0 2-1,0-1 0,0 0 0,1 1 1,-1 0-1,1 0 0,-1 0 1,1 1-1,-1 0 0,9 0 0,-10 0 26,-1 0-1,0 1 0,0-1 1,0 1-1,1-1 0,-1 1 0,0 0 1,0 0-1,0 0 0,0 0 1,0 0-1,-1 0 0,1 1 0,0-1 1,0 1-1,-1-1 0,3 3 1,-2 0 17,0-1 0,0 1 0,0 0 1,0-1-1,0 1 0,-1 0 0,0 0 1,2 7-1,-1 4 45,-1 1 0,0-1 0,-1 0 1,-2 17-1,0-12 37,-1 0 1,0-1-1,-1 1 1,-2-1-1,0 0 1,0 0 0,-2 0-1,0-1 1,-2 0-1,-12 18 1,20-33-71,0 0 0,-1 0 0,0 0 0,0 0 0,1-1 0,-2 1 0,1-1 0,0 0 0,0 1 0,-1-2 0,1 1 0,-1 0 1,0-1-1,1 1 0,-1-1 0,-5 1 0,2-1-39,0 0 0,-1-1-1,1 0 1,-1 0 0,1-1 0,0 0 0,-14-4 0,15 5-38,2-1-144,5-1-161,35 11 187,-23-8 190,-1-1-1,1 0 1,-1-1 0,1 0-1,-1-1 1,1-1 0,-1 0-1,0 0 1,0-1 0,0-1-1,21-11 1,-4-1 80,0-1 1,-1-2-1,43-38 1,66-79-21,-134 134-71,15-16-70,1 0 0,36-27 0,-55 46 55,1 0 1,-1 0 0,0-1-1,0 1 1,0 0-1,0 0 1,0 0 0,0 0-1,0 0 1,0 0-1,0 0 1,1 0 0,-1 0-1,0 0 1,0 0-1,0 0 1,0 0 0,0 0-1,0 0 1,0 0 0,1 0-1,-1 0 1,0 0-1,0 0 1,0 0 0,0 0-1,0 0 1,0 0-1,0 0 1,1 0 0,-1 0-1,0 0 1,0 0-1,0 0 1,0 0 0,0 0-1,0 1 1,0-1 0,0 0-1,0 0 1,0 0-1,0 0 1,1 0 0,-1 0-1,0 0 1,0 0-1,0 0 1,0 1 0,0-1-1,0 0 1,0 0-1,1 10-171,-5 19 38,2-22 92,-17 85-14,10-51 269,-5 44 0,15-60 31,-1-24-224,0-1 0,0 1 0,0 0 0,0-1 1,1 1-1,-1 0 0,0-1 0,0 1 1,1 0-1,-1-1 0,0 1 0,1-1 1,-1 1-1,1-1 0,-1 1 0,0-1 1,1 1-1,-1-1 0,1 1 0,0-1 1,-1 1-1,1-1 0,-1 0 0,1 1 1,0-1-1,-1 0 0,1 0 0,-1 0 1,1 1-1,0-1 0,-1 0 0,1 0 0,0 0 1,1 0-1,0-1-10,0 1 1,1-1-1,-1 0 1,0 1-1,0-1 1,1-1-1,-1 1 1,0 0-1,0 0 1,0-1-1,-1 1 1,1-1-1,2-2 1,20-25-579,-19 22 365,47-75-973,-37 55 837,24-30 0,-16 27-18,-23 30 361,0-1-1,0 1 1,0 0-1,0 0 0,0 0 1,0 0-1,0 0 1,1-1-1,-1 1 0,0 0 1,0 0-1,0 0 1,0 0-1,0 0 0,1 0 1,-1 0-1,0 0 0,0 0 1,0-1-1,0 1 1,1 0-1,-1 0 0,0 0 1,0 0-1,0 0 1,0 0-1,1 0 0,-1 0 1,0 0-1,0 0 1,0 0-1,0 0 0,1 1 1,-1-1-1,0 0 1,0 0-1,0 0 0,0 0 1,1 0-1,-1 0 1,0 0-1,0 0 0,0 0 1,0 1-1,0-1 0,1 0 1,-1 0-1,0 0 1,0 0-1,0 0 0,0 1 1,0-1-1,0 0 1,0 0-1,0 0 0,0 0 1,0 1-1,0-1 1,0 0-1,0 0 0,0 0 1,0 0-1,0 1 1,0-1-1,1 16 33,-1-15-24,-4 66 95,1-45 162,2 0 0,1 23 1,0-30-67,1-4-54,0 1-1,3 15 1,-4-25-118,1 0 0,-1 0 1,1 0-1,0 0 0,0 0 0,-1 0 1,1 0-1,0 0 0,1 0 1,-1-1-1,0 1 0,0 0 0,1-1 1,-1 1-1,1-1 0,0 0 1,-1 1-1,1-1 0,2 1 0,-2-1-6,-1-1 0,1 0 0,0 1-1,0-1 1,-1 0 0,1 0 0,0 0-1,0-1 1,0 1 0,-1 0-1,1-1 1,0 1 0,0-1 0,-1 1-1,1-1 1,0 0 0,-1 0 0,1 0-1,-1 0 1,1 0 0,-1 0 0,0 0-1,2-2 1,5-4 20,0-1 0,10-13 0,-14 16-35,116-150-558,-77 99 287,-13 17 12,-2-1 0,-1-1 1,21-46-1,-24 34 95,28-96 0,0-63 53,-47 185 31,0 1 0,-2-1 0,0-27 0,-3 50 78,-1 0 0,1-1 0,-1 1-1,-1-7 1,1 10-18,1 0 0,0-1 0,-1 1 0,0 0-1,1-1 1,-1 1 0,0 0 0,1 0 0,-1 0-1,0 0 1,0 0 0,0-1 0,0 2 0,0-1 0,0 0-1,0 0 1,-1 0 0,0 0 0,1 1 13,1-1 0,-1 1-1,1 0 1,-1 0 0,0 0 0,1 0 0,-1 0 0,1 0 0,-1 0 0,0 0 0,1 0 0,-1 0 0,1 1-1,-1-1 1,0 0 0,1 0 0,-1 1 0,1-1 0,-1 0 0,1 0 0,-1 1 0,1-1 0,-1 1-1,-10 11 146,11-12-140,-8 13 170,0 0-1,1 0 1,0 1-1,-7 21 1,-14 61 509,22-74-556,-11 44 121,3 0 0,3 1 0,3 1 0,3-1 0,3 1 0,3 0 0,11 78 0,5-52-22,-14-83-172,0 0 1,1 0-1,1 0 1,-1-1 0,2 0-1,8 13 1,-13-20-24,1-1 0,0 0-1,0 0 1,0 0 0,0-1 0,4 4-1,-6-5-21,1 1 0,0-1-1,0 1 1,-1-1-1,1 0 1,0 1-1,0-1 1,0 0-1,-1 0 1,1 0 0,0 1-1,0-1 1,0 0-1,0 0 1,0 0-1,-1-1 1,1 1 0,0 0-1,0 0 1,0 0-1,0-1 1,-1 1-1,1 0 1,0-1-1,0 1 1,0-1 0,3-2-10,-1 0 1,0 0 0,0 0 0,0 0 0,0 0 0,0-1-1,-1 0 1,0 1 0,2-5 0,16-42-553,-9 22 284,-6 14 103,50-130-1168,61-312 664,-103 398 976,36-101 0,-41 143-44,-3 10-2,-5 6-250,0 0 1,0 0-1,1 0 1,-1 0-1,0 0 1,0 0-1,0 0 0,0 0 1,0 0-1,0 0 1,1 0-1,-1 0 1,0 0-1,0 0 1,0 0-1,0 0 0,0 1 1,0-1-1,0 0 1,1 0-1,-1 0 1,0 0-1,0 0 1,0 0-1,0 0 0,0 0 1,0 0-1,0 0 1,0 1-1,0-1 1,0 0-1,0 0 1,0 0-1,0 0 0,0 0 1,0 0-1,1 1 1,-1-1-1,0 0 1,0 0-1,0 0 1,0 0-1,0 0 0,0 0 1,-1 1-1,4 18 86,-2-1-1,0 1 0,-3 23 0,1-19-55,-48 461 1208,23-279-273,24-194-833,0-9 12,3-17 20,8-25-410,10-44-983,-15 74 1077,-1 0 1,1 0-1,0 1 1,1 0-1,11-18 1,-13 24 104,0 0 0,0 1-1,0-1 1,0 1 0,0-1 0,0 1 0,0 0 0,4-1 0,-6 2 43,0 1 0,-1 0-1,1-1 1,-1 1 0,1 0-1,-1 0 1,1-1 0,0 1-1,-1 0 1,1 0 0,0 0 0,-1 0-1,1 0 1,0 0 0,-1 0-1,1 0 1,0 0 0,-1 0 0,1 0-1,0 0 1,-1 0 0,1 1-1,-1-1 1,1 0 0,0 0-1,-1 1 1,1-1 0,-1 1 0,1-1-1,-1 0 1,1 1 0,-1-1-1,1 1 1,-1-1 0,1 1 0,-1-1-1,0 1 1,1-1 0,-1 1-1,0 0 1,0-1 0,1 1-1,-1-1 1,0 1 0,0 0 0,0-1-1,0 1 1,1 0 0,-1-1-1,0 1 1,0 0 0,-1-1 0,1 1-1,0-1 1,0 2 0,-1 8 247,0 1 0,-1-1 0,0 0 0,-1 0 1,-5 14-1,5-15-117,0-1 0,0 1 0,1-1 0,0 1 1,1 0-1,0 0 0,0 0 0,1 14 0,1-18-81,-1-1 0,1 1-1,0-1 1,1 1 0,-1-1 0,1 0-1,0 0 1,0 0 0,0 0 0,1 0-1,-1 0 1,1 0 0,0-1 0,0 1-1,0-1 1,1 0 0,3 3 0,3 1-137,0-1 0,1 0 1,0-1-1,0 0 1,16 4-1,-2 0-1137,22 7-1930,-16-6-1831,0 2 1201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01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3 484 2720,'0'0'28,"0"0"-1,0 0 1,-1 0 0,1 1-1,0-1 1,0 0 0,0 0-1,0 0 1,0 0 0,-1 0 0,1 1-1,0-1 1,0 0 0,0 0-1,0 0 1,0 0 0,0 1-1,0-1 1,0 0 0,0 0 0,0 0-1,0 0 1,0 1 0,-1-1-1,1 0 1,0 0 0,0 0-1,1 1 1,-1-1 0,0 0 0,0 0-1,0 0 1,0 0 0,0 1-1,0-1 1,0 0 0,7 6 898,-5-4-503,0-1 1,0-1-1,0 1 0,0 0 0,0 0 0,0-1 0,0 1 1,3-1-1,1 0-66,-1-1 0,0 0 0,0 0 0,0 0 0,0-1 0,0 0 0,0 0 0,-1 0 0,1 0 0,-1-1 0,1 0 0,5-5 0,5-5 442,26-27 1,4-15-196,-1-1 0,44-78 1,-58 79-381,-22 39-20,1 0 0,0 0 0,22-27 0,-31 43-196,1 0 1,-1-1 0,0 1 0,1-1-1,-1 1 1,1 0 0,-1-1-1,0 1 1,1 0 0,-1 0-1,1-1 1,-1 1 0,1 0-1,-1 0 1,1 0 0,-1 0-1,1-1 1,-1 1 0,1 0-1,-1 0 1,1 0 0,-1 0 0,1 0-1,-1 0 1,1 0 0,0 1-1,0-1 1,0 0 6,0 1-1,0 0 1,0-1 0,0 1-1,-1 0 1,1-1 0,0 1-1,0 0 1,0 0 0,-1 0-1,2 2 1,1 1 22,-1 0 0,0 0-1,-1 0 1,1 0 0,1 8 0,2 29 188,-1 1 1,-5 75-1,0-96-139,0 10 90,-2 0 0,-1 0 0,-14 49 0,17-75-150,0-3 2,1 0 0,0 0 0,-1 0 0,0 0 0,1 0 0,-1 0 0,0 0 0,0 0 0,0 0 0,0 0 0,-1 0 0,1-1 0,0 1 0,-1-1 0,1 1 0,-4 2 0,4-4-36,0 1 1,0 0-1,-1-1 0,1 0 1,0 1-1,0-1 1,0 0-1,-1 1 0,1-1 1,0 0-1,0 0 1,-1 0-1,1 0 0,0 0 1,0 0-1,-1 0 1,1-1-1,0 1 0,0 0 1,0-1-1,-1 1 1,1-1-1,0 1 0,0-1 1,0 0-1,0 1 1,-1-2-1,-3-2-75,0 0-1,1 0 1,0 0 0,-5-7-1,-2-4-53,0-1 0,2-1 0,0 1 0,-7-19-1,1 2-173,-15-32-206,104 131 394,-70-62 220,1 0 0,0 0-1,0-1 1,0 0 0,1 0 0,-1 0 0,1-1-1,0 0 1,11 3 0,-14-5-58,0 1 0,0-1 0,1 0 0,-1-1 0,0 1 0,1-1 0,-1 1 0,0-1 0,0 0 0,1 0 0,-1 0 0,0 0 0,0-1 0,0 1 0,-1-1 0,1 0 0,0 0 0,-1 0 0,1 0 0,2-3 0,11-12 145,-1-1 0,15-22-1,14-17-196,-15 24-48,-5 4 49,39-35 0,-40 48 23,-23 16-30,1-1 1,-1 1-1,1-1 1,-1 1 0,0 0-1,1-1 1,-1 1-1,1 0 1,-1 0-1,1-1 1,-1 1-1,1 0 1,-1 0 0,1 0-1,0 0 1,-1 0-1,1-1 1,-1 1-1,1 0 1,-1 0-1,1 0 1,-1 1-1,2-1 1,-3 5 70,0 0 1,0 0-1,0 1 0,1 5 1,-1 10 192,0-10-132,0 0-1,1 0 1,0 0 0,1 0 0,0-1 0,1 1 0,0 0 0,1-1 0,0 1 0,1-1-1,8 18 1,-11-27-83,0 1 0,0 0 0,0-1 0,0 0 0,0 1 0,0-1 0,0 0 0,1 1-1,-1-1 1,1 0 0,-1 0 0,1 0 0,-1 0 0,1-1 0,-1 1 0,1 0 0,0-1 0,3 2-1,-3-2-2,1 0-1,-1 0 1,0 0-1,1-1 0,-1 1 1,0-1-1,1 1 0,-1-1 1,0 0-1,0 0 0,0 0 1,4-2-1,3-3-3,-1 0 1,1-1-1,-1 0 0,-1 0 1,10-12-1,96-110-322,-75 85 86,-38 44 187,1-1 0,-1 1 0,1-1 0,-1 1 0,1-1 0,-1 1 0,1-1 0,0 1 0,-1-1 0,1 1 0,0-1 0,-1 1 0,1 0 0,1-1 0,-2 1 16,0 0 1,0 0-1,1 0 0,-1 0 0,0 0 1,0 1-1,0-1 0,1 0 0,-1 0 1,0 0-1,0 0 0,0 0 0,1 0 1,-1 1-1,0-1 0,0 0 0,0 0 1,0 0-1,0 0 0,1 1 0,-1-1 1,0 0-1,0 0 0,0 0 0,0 1 1,0-1-1,0 0 0,0 0 0,0 0 1,0 1-1,1 25-288,-1-18 307,0 6 22,-1 13 145,5 31 0,-2-49-90,-1 1-1,1-1 0,1 0 1,0 0-1,0-1 1,1 1-1,5 8 0,-9-16-71,1 0-1,-1 0 0,1 0 1,0 0-1,-1 0 0,1 0 1,0 0-1,0 0 0,-1 0 1,1-1-1,0 1 1,0 0-1,0 0 0,0-1 1,0 1-1,0-1 0,0 1 1,0-1-1,0 0 0,1 1 1,-1-1-1,0 0 0,0 0 1,0 0-1,0 1 0,0-1 1,1 0-1,-1-1 0,0 1 1,0 0-1,0 0 0,0 0 1,0-1-1,0 1 0,1-1 1,-1 1-1,0-1 1,1 0-1,1-1 9,1 0 0,-1-1 0,0 1 0,0-1 0,-1 0 0,1 0 0,0 0 0,-1 0 0,0 0 0,4-6 0,28-62 61,-18 34-178,32-50 0,-45 83-93,1-1-77,-5 16 201,-32 199-37,29-178 137,-50 354 680,42-311 9,11-66-357,2-16-137,3-18-137,33-122-252,16-53 125,-39 157-20,2 0-1,33-63 0,-39 88 27,1 2-1,0 0 1,1 0-1,1 1 1,25-23-1,-28 29 11,1 1-1,0 0 0,0 0 1,0 1-1,1 0 0,0 1 1,1 1-1,-1 0 1,18-5-1,-26 9 30,0 1 1,-1-1-1,1 1 0,0-1 1,-1 1-1,1 0 0,0 0 1,0 1-1,-1-1 1,1 1-1,0 0 0,-1 0 1,1 0-1,-1 0 0,1 1 1,-1-1-1,1 1 0,-1 0 1,0 0-1,0 0 0,0 0 1,0 1-1,0-1 1,-1 1-1,1 0 0,-1 0 1,0 0-1,1 0 0,-1 0 1,-1 0-1,1 0 0,0 1 1,-1-1-1,0 1 0,0-1 1,0 1-1,0 0 1,0-1-1,-1 1 0,1 7 1,-2-3 13,1 0 0,-1-1 0,0 1 0,-1 0 1,0 0-1,0-1 0,-1 1 0,0-1 0,0 0 1,-1 0-1,-6 11 0,7-14-18,0 0 0,0-1 0,0 1 0,0-1-1,-1 1 1,1-1 0,-1 0 0,0 0 0,0-1 0,0 1 0,0-1 0,-1 0 0,1 0-1,0 0 1,-1 0 0,0-1 0,1 0 0,-1 0 0,0 0 0,-7 0 0,-1-2-109,-1-1 1,1 0 0,0 0 0,-23-8-1,35 9 78,-1 1 1,0-1-1,0 1 0,1 0 0,-1 0 0,0 0 0,0-1 0,1 2 0,-3-1 0,-3 0-164,30 13-53,5-3 169,82 27-103,-93-32 184,1-1-1,0-1 1,1 0-1,20-1 1,-30-2 29,0-1 0,0 0 0,0-1 0,0 0 0,0 0 0,0-1 0,-1 0 0,1 0 0,-1-1 0,0-1 0,0 1 0,0-1 0,-1 0 0,12-11 1,-9 7-23,-1 0 1,0-1 0,-1 0-1,0-1 1,0 0 0,-1 0-1,-1-1 1,0 1 0,7-19 0,-11 23-17,0 0 0,0 0 0,1-12 0,-3 16-27,0 0 0,0 0 0,0 0 1,0 0-1,0 0 0,-1 0 0,1 1 1,-1-1-1,0 0 0,1 0 0,-1 1 1,-2-4-1,3 5 12,-1 1 0,1 0 1,0-1-1,-1 1 0,1 0 0,0-1 0,-1 1 1,1 0-1,0-1 0,-1 1 0,1 0 0,0 0 1,-1 0-1,1-1 0,-1 1 0,1 0 1,-1 0-1,1 0 0,-1 0 0,1 0 0,0 0 1,-1 0-1,1 0 0,-1 0 0,1 0 0,-1 0 1,1 0-1,-1 0 0,1 0 0,-1 0 0,1 0 1,0 0-1,-1 1 0,1-1 0,-1 0 0,1 0 1,0 1-1,-1-1 0,1 0 0,-1 0 1,1 1-1,-17 15-154,13-10 158,1 0 0,-1 0-1,1 0 1,0 0 0,0 0-1,1 1 1,-2 6 0,0 1 28,1-1 1,-2 25 0,5-30 13,-1 1 0,2 0 0,-1 0 0,1 0 0,0 0 0,1-1 0,0 1 0,0-1 0,1 1 0,0-1 0,8 15 0,-10-21-7,1 0 1,-1-1 0,0 1 0,1 0-1,-1-1 1,0 1 0,1-1-1,0 1 1,-1-1 0,1 0 0,0 0-1,0 0 1,0 0 0,0 0 0,0 0-1,0 0 1,0-1 0,0 1 0,2 0-1,0-1-1,-1 0 0,1 0 0,-1-1 0,1 1 1,0-1-1,-1 1 0,1-1 0,-1 0 0,0 0 0,5-3 0,6-3 12,0-1 1,-1-1-1,-1 0 1,13-12-1,-20 17-21,118-94-140,-89 73 89,62-33-1,-90 55 1,-3 1 35,1 0 0,-1 0-1,1 0 1,0 1 0,0 0 0,3-1 0,-6 2 15,0 0 0,0 0 0,0 0 0,0 0 0,0 0 0,-1 0 0,1 0 0,0 0 0,0 0 0,0 1 0,0-1 0,-1 0 0,1 1 0,0-1 0,0 0 0,-1 1 0,1-1 0,0 1 0,-1-1 0,1 1 0,0 0 0,-1-1 0,1 1 0,-1 0 0,1-1 0,-1 1 0,1 0 0,-1 0 0,1-1 0,-1 1 0,0 0 0,0 0 0,1 1 0,1 5 111,-1-1-1,0 1 0,1 8 0,-2-9-11,1 0-1,-1-1 1,1 0-1,1 1 1,-1-1-1,1 1 1,3 7 0,-1-7 8,0 0 0,0 0 1,0 0-1,1 0 1,0-1-1,0 1 0,8 5 1,-11-9-103,1 0 1,0 0-1,-1 0 1,1-1-1,0 1 0,0-1 1,0 0-1,0 0 1,0 0-1,0 0 1,1 0-1,-1-1 0,0 1 1,0-1-1,0 0 1,1 0-1,-1 0 1,0 0-1,4-2 1,0 0 5,-1 0 0,1-1 0,-1 0 0,0 0 0,0-1 1,0 1-1,7-7 0,35-34-4308,-43 39 3010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39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96 1984,'-8'0'8533,"9"12"-4629,0-11-3882,0 0-1,0 1 1,1-1 0,-1 0 0,0 0 0,1 0-1,-1 0 1,1 0 0,-1-1 0,1 1-1,-1 0 1,1-1 0,-1 1 0,1-1 0,0 1-1,1-1 1,32 4 19,-27-4-20,15 1 122,0-1-1,0-2 1,24-3 0,69-19 161,-6 1 63,-5 6-288,171-25 1528,-200 35-1061,89 3 0,-146 4-545,-1-2-2582,-9 1 1008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36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1 396 3136,'0'0'1029,"8"15"2752,-5-14-3550,-1 0 0,0 0 0,1 0 0,-1-1 0,1 1 0,-1-1 0,1 0 0,-1 0 0,1 0 0,-1 0 0,1 0 0,-1 0 0,4-1 0,2-1 87,-1 0-1,15-5 1,-12 3-206,-1-1-1,-1 1 1,1-2 0,-1 1 0,0-1-1,13-13 1,-4 2 65,24-33 0,-26 28-180,0-1-1,-2-1 1,-1 0 0,-1-1-1,-1 0 1,-1-1 0,8-35-1,-16 58 17,0-1-1,0 0 1,-1 1 0,1-1-1,-1 0 1,0 1-1,0-1 1,0 0-1,0 0 1,-1 1 0,0-1-1,1 0 1,-3-4-1,3 8-15,-1 0-1,1 0 0,0-1 1,-1 1-1,1 0 1,-1 0-1,1 0 1,-1 0-1,1 0 0,-1 0 1,1 0-1,-1 0 1,1 0-1,-1 0 0,1 0 1,0 0-1,-1 0 1,1 0-1,-1 0 0,1 0 1,-1 0-1,1 1 1,-1-1-1,1 0 0,0 0 1,-1 1-1,1-1 1,-1 0-1,1 0 1,0 1-1,-1-1 0,1 0 1,0 1-1,0-1 1,-1 1-1,1 0 0,-13 15 127,7 5 19,6-19-120,0 0-1,-1 0 0,1 0 1,0 0-1,-1 0 1,0 0-1,1 0 1,-1 0-1,0-1 0,0 1 1,0 0-1,0 0 1,0-1-1,-1 1 0,-1 2 1,3 59-347,-5-20 200,4-36 90,-1 1-1,2-1 1,-1 1 0,1 0 0,0 12 0,3 18 40,-3-29-4,1 0 0,2 14 0,-3-21 8,1 1 1,0 0-1,0-1 1,0 1 0,0-1-1,0 0 1,0 1 0,1-1-1,-1 0 1,1 0 0,0 0-1,3 3 1,0 1 227,-4-6-213,-1 1 0,1 0 0,-1-1 0,1 1 1,0-1-1,-1 1 0,1-1 0,0 1 0,-1-1 0,1 1 0,0-1 0,0 0 0,0 1 0,-1-1 1,1 0-1,0 0 0,0 0 0,0 1 0,0-1 0,-1 0 0,1 0 0,0 0 0,0 0 0,0-1 1,0 1-1,-1 0 0,2 0 0,2-1 34,0 0 1,0 0-1,0-1 1,0 1-1,0-1 1,-1 1-1,1-1 0,0 0 1,-1-1-1,0 1 1,5-4-1,3-5-2,17-20 0,-19 21-37,46-60 82,-37 47-194,0 0 0,1 0-1,41-34 1,-59 55 57,1 1 1,-1 0-1,1 0 1,0 0-1,-1 0 1,1 0-1,0 0 0,0 1 1,0-1-1,3 0 1,-4 1 24,-1 0 0,1 0 1,-1 0-1,0 0 0,1 0 0,-1 0 1,1 0-1,-1 0 0,1 0 1,-1 1-1,0-1 0,1 0 0,-1 0 1,0 0-1,1 1 0,-1-1 0,1 0 1,-1 0-1,0 1 0,0-1 0,1 1 1,0 0-4,-1 0 1,1 0 0,-1 0 0,0 0-1,1 0 1,-1 0 0,0 0-1,0 0 1,1 0 0,-1 0-1,0 0 1,0 2 0,-2 17 144,0 1 1,-1-1-1,-10 37 1,0-5 537,11-44-617,-2 13 591,4-21-627,0 0 1,0 0-1,0 0 1,0 1-1,0-1 0,0 0 1,0 0-1,0 0 0,1 1 1,-1-1-1,0 0 1,0 0-1,0 0 0,0 1 1,0-1-1,0 0 1,0 0-1,1 0 0,-1 0 1,0 1-1,0-1 0,0 0 1,0 0-1,1 0 1,-1 0-1,0 0 0,0 0 1,1 0-1,9-3 477,9-9-403,-1-1 0,23-21-1,12-10-288,-40 35 55,-7 4 22,0 0 0,1 0 0,-1 1 0,1 0 0,10-4 0,-16 7 98,1 0 1,-1 1 0,0 0-1,1-1 1,-1 1 0,1 0-1,0 0 1,-1 0 0,1 0-1,-1 0 1,1 0 0,-1 0-1,1 0 1,-1 1 0,1-1-1,-1 0 1,1 1 0,-1-1-1,0 1 1,1 0 0,-1 0-1,0-1 1,1 1 0,-1 0-1,0 0 1,0 0 0,0 0-1,0 0 1,0 1 0,0-1 0,0 0-1,0 0 1,1 3 0,0 1 17,0 0 0,0 0 0,-1 0 0,0 1 0,0-1 0,0 0 0,0 0 0,-1 1 0,0 6 0,0-7 96,0 1 0,0-1 1,1 0-1,-1 1 0,1-1 0,1 0 0,2 9 0,-4-13-63,1-1 0,-1 1 1,0-1-1,0 0 0,1 1 1,-1-1-1,0 1 0,1-1 0,-1 0 1,0 1-1,1-1 0,-1 0 1,1 1-1,-1-1 0,0 0 0,1 1 1,-1-1-1,1 0 0,-1 0 1,1 0-1,-1 0 0,1 1 0,-1-1 1,1 0-1,-1 0 0,1 0 1,-1 0-1,1 0 0,-1 0 0,1 0 1,-1 0-1,1 0 0,0-1 1,-1 1-1,0 0 0,1 0 0,-1 0 1,1-1-1,0 1 0,19-16 406,-19 15-379,9-9 46,-1-1 0,11-17 0,13-14-709,-33 42 575,1-1 0,-1 0 0,1 1 0,0-1 0,-1 0 0,1 1 0,-1-1 0,1 1 0,0-1 0,0 1 0,-1-1 0,1 1 0,0 0 0,0-1 0,0 1 0,-1 0 0,1 0 0,0-1 0,1 1 0,-2 0 18,1 1-1,-1-1 1,1 0-1,-1 0 1,0 1 0,1-1-1,-1 0 1,0 1-1,1-1 1,-1 0 0,0 1-1,0-1 1,1 1 0,-1-1-1,0 0 1,0 1-1,0-1 1,1 1 0,-1-1-1,0 1 1,0-1-1,0 0 1,0 1 0,0 0-1,1 6-64,-1 0 0,0 1 0,-2 9 1,2-10 43,-8 96 229,7-81 331,1-21-512,0-1 0,0 0 0,0 1 0,0-1 0,0 1 0,0-1 1,0 0-1,0 1 0,0-1 0,1 0 0,-1 1 0,0-1 0,0 0 0,0 1 0,0-1 0,1 0 0,-1 1 0,0-1 0,0 0 0,1 0 0,-1 1 0,0-1 0,1 0 1,-1 0-1,0 1 0,1-1 0,-1 0 0,0 0 0,1 0 0,-1 0 0,0 0 0,1 1 0,-1-1 0,1 0 0,-1 0 0,0 0 0,1 0 0,-1 0 0,0 0 0,1 0 1,-1 0-1,1 0 0,-1-1 0,0 1 0,1 0 0,-1 0 0,0 0 0,1 0 0,-1 0 0,0-1 0,1 1 0,3-3 40,0 0 0,0-1 0,0 1 0,0-1 0,5-8 0,6-4-58,-13 14-9,2-2-73,0 0-1,0 0 0,0 1 0,10-6 0,-13 8 65,0 0 0,0 1-1,0-1 1,0 1 0,0-1 0,1 1 0,-1 0 0,0 0-1,0 0 1,0-1 0,1 1 0,-1 0 0,0 0 0,0 0-1,1 1 1,-1-1 0,0 0 0,0 0 0,0 1 0,0-1-1,1 1 1,-1-1 0,0 1 0,0-1 0,0 1 0,0 0 0,0-1-1,1 2 1,1 2 48,1-1 0,-1 0-1,1 0 1,-1-1 0,1 1 0,0-1 0,0 0-1,0 0 1,1 0 0,-1 0 0,0-1-1,0 0 1,1 0 0,-1 0 0,1 0-1,-1-1 1,1 1 0,0-1 0,-1-1 0,1 1-1,-1 0 1,1-1 0,-1 0 0,1 0-1,5-3 1,5-1 50,-1-2 0,1 0 1,-1 0-1,0-2 0,-1 1 0,0-2 0,0 0 0,13-14 0,-17 16-29,-1-2 0,0 1 0,0-1 0,-1 0-1,0-1 1,-1 0 0,0 0 0,-1 0 0,0-1-1,-1 0 1,3-13 0,-6 22-73,0 0-1,-1 0 1,1 0 0,-1-1-1,0 1 1,0 0 0,0 0-1,0 0 1,-1 0 0,1-1-1,-1 1 1,0 0 0,-1-3-1,2 6 13,0-1 0,0 0-1,-1 1 1,1-1 0,0 1-1,-1-1 1,1 1 0,0-1-1,-1 1 1,1-1 0,-1 1-1,1-1 1,-1 1-1,1-1 1,-1 1 0,1 0-1,-1-1 1,1 1 0,-1 0-1,1-1 1,-1 1 0,0 0-1,1 0 1,-1 0 0,0 0-1,1 0 1,-1-1-1,0 1 1,-1 1-13,0-1 0,1 0-1,-1 1 1,0 0 0,1-1 0,-1 1 0,1 0-1,-1-1 1,1 1 0,-3 2 0,-2 2-72,0 0 0,1 0 1,-10 12-1,5-2 173,0 0 0,0 1-1,1 0 1,1 1 0,1-1 0,-8 29 0,14-41-40,0 0 0,0 0 0,0 0 0,1 0 0,-1 0 1,1 0-1,0 0 0,1 0 0,-1 0 0,1 0 0,0 0 0,0 0 0,0 0 0,0 0 1,1 0-1,1 4 0,0-3-8,0-1 0,0 0 1,1 0-1,-1 0 0,1-1 1,-1 1-1,1-1 0,1 0 1,-1 0-1,0 0 0,1-1 0,5 3 1,3 1-83,1 0-1,0-2 1,0 0 0,0 0 0,0-1 0,1-1 0,16 1-1,-21-3-705,0 0 1,0 0-1,-1-1 0,1-1 0,0 1 0,-1-1 0,1-1 0,-1 0 0,0 0 0,0-1 0,14-7 0,8-9-1955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40.7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4 2080,'4'-4'3882,"-4"4"-3856,0 0-1,0 1 1,0-1-1,0 0 1,0 0-1,0 0 1,0 0-1,0 0 1,0 0-1,0 0 1,0 0-1,0 0 0,0 1 1,0-1-1,0 0 1,0 0-1,-1 0 1,1 0-1,0 0 1,0 0-1,0 0 1,0 0-1,0 0 1,0 0-1,0 0 0,0 0 1,0 0-1,-1 0 1,1 0-1,0 0 1,0 0-1,0 0 1,0 0-1,0 0 1,0 0-1,0 0 1,-1 0-1,1 0 0,0 0 1,0 0-1,0 0 1,0 0-1,0 0 1,0 0-1,0 0 1,0 0-1,0 0 1,-1 0-1,1 0 1,0 0-1,0 0 0,0-1 1,0 1-1,0 0 1,0 0-1,0 0 1,0 0-1,0 0 1,0 0-1,0 0 1,0 0-1,0 0 1,0-1-1,0 1 0,0 0 1,-6 9 261,-3 8 428,7-15-630,1 0-1,0-1 1,0 1 0,0 0 0,0 0 0,0 0 0,0 0-1,1 0 1,-2 3 0,0 15 132,1 1-1,0-1 1,1 0 0,1 1 0,1-1-1,1 0 1,1 0 0,1 0 0,0 0-1,9 19 1,-12-34-181,1 0 0,0 0 0,0 0-1,0 0 1,0-1 0,1 1 0,0-1 0,0 0 0,0 0 0,0 0-1,1-1 1,-1 1 0,1-1 0,0 0 0,0 0 0,0-1 0,1 0-1,-1 0 1,0 0 0,1 0 0,6 0 0,11 2 87,0-2 1,0 0-1,44-3 0,-55 0-45,484-48 1643,-84 3-1362,-127 29-299,236-17 344,44 4-41,649 25 1823,-649-4-1675,-497 7-457,304-14 204,-137 6-142,316-21-22,-143 8-130,-380 22 17,239-17-511,-265 18 469,14-1-1477,22-6 1,-30 4-833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50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244 460 3328,'-2'0'339,"1"-1"1,0 0-1,-1 0 1,1 1-1,-1-1 0,1 1 1,-1-1-1,1 1 1,-1 0-1,1 0 1,-1 0-1,1 0 0,-1 0 1,1 0-1,-1 0 1,-1 0-1,-6 1 1043,5 0-1185,0 0 0,1 0 1,-1 1-1,0-1 0,1 1 1,-4 2-1,-3 4 45,1-1 0,-1 2-1,1-1 1,1 1 0,-14 19 0,-4 3-2,15-19-218,1 0 1,1 1-1,0 0 1,1 1-1,0-1 1,1 2-1,0-1 1,-7 27-1,13-37 20,1-1-1,-1 1 0,1-1 1,0 1-1,0 0 0,1-1 1,-1 1-1,1-1 0,0 1 1,0 0-1,0-1 0,0 0 1,0 1-1,1-1 0,-1 0 1,1 0-1,0 0 0,0 0 1,0 0-1,1 0 0,-1 0 1,1-1-1,-1 1 0,1-1 1,0 0-1,0 0 0,0 0 1,0 0-1,0 0 0,1-1 1,-1 1-1,1-1 0,-1 0 1,0 0-1,1 0 0,0 0 1,-1-1-1,1 0 0,-1 1 1,1-1-1,0-1 0,-1 1 1,7-1-1,-3-2 31,1 0-1,-1 0 1,0-1 0,0 0-1,0 0 1,0 0 0,-1-1-1,0 0 1,0 0 0,0-1-1,-1 0 1,1 0 0,7-12-1,-8 10-45,0 0 1,-1 0-1,1-1 0,-2 0 0,1 0 0,-1 0 0,-1 0 1,0 0-1,0-1 0,-1 1 0,1-14 0,-2 15-89,0-1 0,0 1 0,-1-1 0,0 1 0,-1 0 1,0 0-1,0 0 0,0-1 0,-7-10 0,9 18 37,0 1 0,0-1 1,0 1-1,-1-1 0,1 1 1,0-1-1,0 1 0,-1 0 0,1-1 1,0 1-1,-1 0 0,1-1 1,-1 1-1,1 0 0,0-1 1,-1 1-1,1 0 0,-2-1 0,-2 6-325,-2 20-21,5-16 309,-26 121 677,-50 226 175,19-131 256,43-188 560,32-62-1845,44-72 29,-28 41 44,32-64 147,-37 65 35,38-56 0,57-74-73,-87 117-76,-23 42-11,24-38 0,-32 57 90,0 0 0,0 1 1,1 0-1,-1 0 0,1 0 1,1 1-1,-1 0 0,1 0 1,14-7-1,-19 11 16,0 0 0,0 0 0,0 0 0,0 0-1,0 1 1,1-1 0,-1 1 0,0 0 0,0 0 0,0-1 0,1 1-1,2 1 1,-4-1 28,1 1 0,-1-1-1,0 1 1,1-1 0,-1 1-1,0 0 1,0-1 0,1 1 0,-1 0-1,0 0 1,0 0 0,0 0-1,0 0 1,0 0 0,0 0 0,-1 1-1,1-1 1,0 0 0,-1 0-1,1 1 1,0 1 0,3 5 4,-2 1 0,1 0 0,-1 0-1,0 0 1,-1 0 0,1 10 0,-4 55 40,0-57 25,1 1 0,1-1-1,0 1 1,6 30 0,-5-45-7,0 0 0,0-1 0,0 1 0,0 0 1,1 0-1,-1-1 0,1 1 0,0-1 0,0 1 0,0-1 0,0 0 1,0 0-1,0 0 0,1 0 0,-1 0 0,1 0 0,-1-1 0,1 1 1,0-1-1,-1 0 0,1 1 0,0-1 0,0-1 0,5 2 0,-1-1 8,-1 0-1,1 0 0,0 0 1,0-1-1,0-1 0,-1 1 1,1-1-1,0 0 0,-1 0 0,9-3 1,5-4-35,-1-1 0,0 0 0,28-19 0,50-42-66,-83 60 9,-1 0 60,-1-1-1,18-19 1,-29 29-32,-1 1 0,0-1 0,1 1 0,-1-1 0,0 1 0,0-1 0,1 1 0,-1-1 0,0 1-1,0-1 1,0 1 0,0-1 0,0 1 0,0-1 0,0 0 0,0 1 0,0-1 0,0 1 0,0-1 0,0 0 0,0 1-5,0-1 1,0 1-1,-1 0 0,1 0 1,0 0-1,0-1 0,0 1 1,0 0-1,0 0 0,-1 0 1,1-1-1,0 1 1,0 0-1,0 0 0,0 0 1,-1 0-1,1 0 0,0 0 1,0-1-1,-1 1 1,1 0-1,0 0 0,0 0 1,0 0-1,-1 0 0,1 0 1,0 0-1,0 0 0,-1 0 1,1 0-1,0 0 1,0 0-1,-1 0 0,1 0 1,0 0-1,0 0 0,-1 0 1,1 1-1,0-1 1,0 0-1,0 0 0,-1 0 1,1 0-1,0 0 0,-1 1 1,-6 4-50,0 1 0,0 0 0,0 0 0,1 0 0,-10 13 0,-26 40 80,38-52 8,-56 95 360,60-102-366,0 0 0,-1 1 0,1-1 0,0 0 0,0 0 0,0 1 0,-1-1 0,1 0-1,0 1 1,0-1 0,0 0 0,0 1 0,0-1 0,0 0 0,0 1 0,0-1 0,0 1 0,0-1 0,0 0 0,0 1 0,0-1-1,0 0 1,0 1 0,0-1 0,0 0 0,0 1 0,0-1 0,1 0 0,-1 1 0,10-2 622,15-11-79,-13 1-573,1 0 0,-2 0 1,0-1-1,17-23 1,17-19-601,-40 68-742,2 7 1252,-4-17 111,0 0-1,0 1 1,1-1-1,0-1 0,0 1 1,0-1-1,0 1 1,0-1-1,1 0 1,-1-1-1,1 1 0,0-1 1,0 0-1,0 0 1,0 0-1,0-1 0,8 2 1,4-1 172,-1 0 1,1-1-1,0 0 0,21-3 1,-15 0-156,-1-1 0,0-1 0,0-1 0,0-1 0,0 0 0,-1-2 0,0-1 0,-1 0 0,1-2 0,22-15 0,-34 19-13,-1 0 1,14-12-1,-21 18-35,1 0 0,-1-1 0,0 1 0,0 0 0,1-1 0,-1 1 0,0-1 0,-1 1 0,1-1 1,0 0-1,0 1 0,-1-1 0,1 0 0,-1 1 0,1-1 0,-1 0 0,0 0 0,1 0 0,-1 1 0,0-1 0,0 0 0,-1 0 0,0-3 0,1 5 5,0-1-1,0 1 1,0 0-1,0 0 1,0 0-1,-1 0 1,1 0-1,0-1 1,0 1 0,0 0-1,-1 0 1,1 0-1,0 0 1,0 0-1,0 0 1,-1 0-1,1 0 1,0 0 0,0 0-1,-1 0 1,1 0-1,0 0 1,0 0-1,0 0 1,-1 0-1,1 0 1,0 0-1,0 0 1,-1 0 0,1 0-1,0 0 1,0 0-1,0 0 1,-1 0-1,1 1 1,0-1-1,-10 6-139,8-5 77,-9 7 28,1 0 1,0 0-1,1 1 1,-1 0-1,-11 16 0,-9 9-148,27-32 167,1 1 1,0-1-1,0 1 0,0 0 0,0 0 0,1 0 0,-3 4 0,4-6 28,0-1-1,-1 1 1,1 0 0,0 0 0,-1 0 0,1 0 0,0 0-1,0 0 1,0-1 0,0 1 0,0 0 0,0 0-1,0 0 1,0 0 0,0 0 0,1 0 0,-1-1 0,0 1-1,0 0 1,1 0 0,-1 0 0,1 0 0,-1-1 0,1 1-1,-1 0 1,1 0 0,-1-1 0,1 1 0,-1 0-1,1-1 1,1 1 0,0 1 41,0-1 0,1 1 1,-1-1-1,0 0 0,1 0 0,-1 0 0,1-1 0,-1 1 0,1-1 0,-1 1 1,1-1-1,0 0 0,4 0 0,-3 0-20,0-1 1,-1 0-1,1 0 0,0-1 1,0 1-1,-1-1 0,1 0 1,5-4-1,-1 1 14,-1 0-1,1-1 1,-1 0-1,-1 0 1,1-1-1,-1 0 1,10-15 0,-2-2-310,17-38 1,176-355-1203,-201 406 1436,0 0 0,-1 0 1,-1 0-1,5-16 0,-8 23 21,0 0 0,-1-1 0,1 1-1,-1 0 1,0 0 0,0 0-1,0-1 1,-1 1 0,1 0 0,-1 0-1,0 0 1,0 0 0,0 0-1,-1 0 1,-2-5 0,3 8-11,1 0 0,0 1 1,-1-1-1,1 1 0,-1-1 1,1 0-1,-1 1 0,1-1 1,-1 1-1,0-1 0,1 1 1,-1-1-1,0 1 0,1-1 0,-1 1 1,0 0-1,0 0 0,1-1 1,-1 1-1,0 0 0,0 0 1,1 0-1,-1 0 0,-1 0 1,0 0-24,0 0 1,0 0 0,1 1-1,-1-1 1,0 1 0,0 0 0,0-1-1,1 1 1,-4 2 0,-1 1-36,0 1 0,0-1 1,0 1-1,-5 7 0,3-3 83,1 1 0,0-1 0,1 2 0,0-1 0,1 1 0,-7 16 0,-17 71 283,21-54-135,2 0 1,2 0 0,1 61-1,3-84-26,1 1 0,1-1 0,7 30-1,-7-43-43,0 0-1,1 0 0,-1 0 0,2 0 0,-1 0 0,1-1 1,0 0-1,1 0 0,0 0 0,0 0 0,10 10 0,-12-14-16,1-1-1,-1 1 0,1-1 0,0 0 0,0 0 0,-1 0 1,1 0-1,1-1 0,-1 0 0,0 0 0,0 0 0,0 0 0,1 0 1,-1-1-1,0 0 0,1 0 0,-1 0 0,0-1 0,5 0 0,-1-1 19,1 0 0,-1 0 0,0-1 0,0 0 0,-1-1 0,1 0-1,-1 0 1,13-9 0,5-3-15,-19 13-154,-1 0-1,0-1 0,0 0 1,0 0-1,0 0 0,7-8 0,-12 10-269,5 8 108,-4-6 482,-9 3-1597,7-3 1163,1 1 0,-1-1 0,1 0 1,-1 1-1,0-1 0,1 0 0,-1 0 0,0 1 1,1-1-1,-1 0 0,0 0 0,1 0 0,-1 0 1,0 0-1,0 0 0,-10-5-4147,2 1 1333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52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1 724 1408,'8'-3'6736,"10"-1"-4315,-10 2-2241,0 0 0,-1-1 0,0 0 0,1 0 0,-1-1 0,-1 0-1,1 0 1,0-1 0,-1 0 0,0 0 0,0 0 0,-1-1 0,1 1 0,7-13 0,-5 6-174,-1 0 0,0-1 0,-1 1 0,0-1 0,-1-1 0,0 1 0,3-20 0,-8 17-25,-2 10-81,-1 8-107,-11 26 138,4 9 101,5-22 221,-5 29 0,9-40-203,1 0 0,-1 1 0,1-1-1,1 0 1,-1 1 0,0-1 0,1 1 0,0-1-1,0 0 1,0 0 0,3 6 0,-3-8-8,0-1-1,0 1 1,0 0 0,0-1-1,0 1 1,0-1 0,1 1-1,-1-1 1,0 1 0,1-1 0,0 0-1,-1 0 1,1 0 0,0 0-1,-1 0 1,1 0 0,0 0-1,0 0 1,0-1 0,0 1 0,0-1-1,-1 0 1,1 1 0,0-1-1,0 0 1,0 0 0,0 0-1,0 0 1,0-1 0,0 1 0,0 0-1,0-1 1,2 0 0,3-2 12,0 1 0,-1-1 0,1 0 0,-1 0 0,0-1 0,0 0 0,0 0 0,6-6 0,4-4 12,1-2-1,-2 0 1,0 0 0,-2-1 0,24-37 0,-33 47-55,-1 0 0,0 0 0,5-14 0,-8 19-37,1 1 0,-1-1 0,0 1 0,1-1 0,-1 1 0,0-1 0,0 0 1,0 1-1,0-1 0,-1 0 0,1 1 0,0-1 0,-1 1 0,1-1 1,-1 1-1,1-1 0,-1 1 0,0-1 0,1 1 0,-1-1 0,0 1 0,0 0 1,0 0-1,-2-2 0,3 3 8,0-1 0,-1 1 0,1 0 0,0 0 0,-1 0 0,1-1 0,0 1 0,-1 0 0,1 0 0,0 0 0,-1 0 0,1 0 0,-1-1 0,1 1 0,0 0 0,-1 0 0,1 0 0,-1 0 0,1 0 0,0 0 0,-1 0 0,1 1 0,-1-1 0,1 0 0,0 0 0,-1 0 0,1 0 0,0 0 0,-1 1 0,1-1 0,0 0 0,-1 0 0,1 0 0,0 1 0,-1-1 0,1 0 0,0 1 0,0-1 0,-1 0 0,1 0 0,0 1 0,0-1 0,0 1 0,-1-1 0,1 0 0,0 1 0,0-1 0,0 0 0,0 1 0,0 0 0,-7 25-279,6-20 248,-1 2 36,0 0 0,1 0 0,0 0 0,1 0 0,-1 0 0,2 0 0,1 16 0,-1-21 58,-1 0 0,1 1 0,0-1 0,0 0 0,1 0 1,-1 0-1,0 0 0,1 0 0,0 0 0,0 0 0,0-1 0,0 1 0,0 0 0,1-1 0,-1 0 1,1 0-1,-1 1 0,1-1 0,0-1 0,0 1 0,0 0 0,4 1 0,3 0 40,0-1-1,0 0 0,0 0 1,0-1-1,1 0 0,-1-1 1,0 0-1,0 0 0,1-1 1,-1-1-1,0 0 1,0 0-1,10-5 0,12-4-10,0-2 0,46-27 0,34-30-202,-109 68 104,-1 0 1,1 0 0,0 1-1,0-1 1,0 1-1,0 0 1,0 0 0,1 0-1,3-1 1,-6 2 24,0 0 0,0 0 0,0 0-1,0 0 1,0 0 0,0 0 0,0 1 0,0-1 0,0 0 0,0 0 0,-1 1 0,1-1-1,0 1 1,0-1 0,0 0 0,0 1 0,0 0 0,0-1 0,-1 1 0,1 0 0,0-1 0,-1 1-1,1 0 1,0 0 0,-1-1 0,1 1 0,-1 0 0,1 0 0,-1 0 0,1 0 0,-1 0 0,0 0-1,1 0 1,-1 1 0,1 6 33,0-1-1,-1 1 0,0 0 1,0 0-1,-3 14 0,0 3 34,2-11 96,-1 0 1,-6 24-1,6-19 161,2-18-259,0-1 0,0 1 1,0 0-1,0 0 0,0 0 0,1 0 1,-1 0-1,0 0 0,0 0 0,1 0 0,-1 0 1,0 0-1,1 0 0,-1-1 0,1 1 0,-1 0 1,1 0-1,0 0 0,0-1-30,0 0 0,0 0 1,0-1-1,0 1 0,0 0 0,0-1 0,0 1 1,0-1-1,0 1 0,0-1 0,0 1 0,0-1 1,-1 0-1,1 1 0,0-1 0,0 0 0,-1 1 1,1-1-1,0-2 0,19-19-60,-19 20 29,14-17-36,-3 3-95,0 0 1,2 1-1,28-25 0,-41 39 85,0 0 0,0 0 1,0 1-1,0-1 0,0 0 0,0 1 0,0-1 1,0 1-1,0-1 0,1 1 0,-1 0 0,0-1 1,0 1-1,0 0 0,1 0 0,-1 0 0,0 0 1,2 0-1,-2 0 15,-1 1 0,1-1 0,0 0 0,0 1 0,0-1 0,-1 1 0,1-1 1,0 1-1,-1-1 0,1 1 0,0 0 0,-1-1 0,1 1 0,-1 0 0,1 0 0,-1-1 0,1 1 0,0 1 1,0 3-15,1 0 1,-1 0 0,0-1 0,0 1 0,0 0 0,-1 0 0,0 5-1,0-5 72,1 0 0,-1-1 0,1 1-1,0 0 1,0-1 0,1 1-1,-1-1 1,1 1 0,0-1 0,0 0-1,1 0 1,-1 0 0,4 4-1,-4-5 25,0-1-1,0 1 0,1-1 0,-1 0 0,0 0 0,1 0 0,-1-1 1,1 1-1,0 0 0,0-1 0,-1 0 0,1 1 0,0-1 1,0-1-1,0 1 0,0 0 0,0-1 0,0 1 0,0-1 0,1 0 1,3 0-1,5-2 48,1 0 1,0-1-1,-1 0 1,0-1-1,1-1 1,-2 1 0,1-2-1,0 0 1,-1 0-1,20-16 1,-16 9-63,0 0 1,-1-1 0,-1-1 0,0 0 0,-1-1-1,16-28 1,1-9 74,30-75 1,11-64-59,-48 111-441,-14 49 48,-6 20-314,-6 20 190,-9 23 82,3 11 363,2 0 1,-4 50-1,4 85 333,0-9 5,7-155-1736,1 0 0,0 0 0,4 25-1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53.2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1 102 7040,'3'-35'3200,"37"20"-2752,-14 4 576,4 6-640,9-6 352,4 6-448,5-1-224,-5 6-64,-4-8 0,1 8 0,-10-5-2208,0 10 1216,-12-2-2912,-5 5 2208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53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31 7552,'-26'-16'3424,"34"9"-2976,-3 2-1280,-2 2 352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54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144 671 1984,'-1'-10'623,"0"9"-579,1 0 1,0 0-1,0 0 1,0 0-1,0 0 0,0 0 1,0 1-1,0-1 0,0 0 1,0 0-1,0 0 1,1-1-1,-1 0 167,1 1 1,-1 0-1,0-1 1,0 1-1,0 0 1,0-1-1,0 1 1,0 0-1,0-1 1,0 1-1,-1 0 1,1-1-1,-1-1 1,-2-12 1675,3 11-1516,0-1 1,0 1 0,-1-1-1,1 1 1,-1-1 0,0 1 0,-1 0-1,1 0 1,-1-1 0,1 1-1,-1 0 1,-3-4 0,4 7-336,0 0 1,0 0-1,0 0 1,1 0-1,-1 1 1,0-1 0,0 0-1,0 1 1,0-1-1,0 1 1,-1-1 0,1 1-1,0-1 1,0 1-1,0 0 1,0-1-1,0 1 1,-1 0 0,1 0-1,0 0 1,0 0-1,0 0 1,-1 0-1,1 0 1,0 1 0,0-1-1,0 0 1,0 1-1,0-1 1,-1 1-1,1-1 1,0 1 0,0-1-1,0 1 1,-1 1-1,-3 1 32,0 1 0,0 0-1,0 0 1,0 1 0,-5 6-1,5-4-52,-1 0 0,1 0 0,1 1 0,0 0 1,0 0-1,0 0 0,1 0 0,0 1 0,0-1 0,1 1 0,1 0 0,-1 0 0,1-1 0,1 1 0,0 0 0,1 13 0,-1-20 24,1 1 0,-1-1 0,1 0 1,0 0-1,-1 1 0,1-1 0,0 0 0,1 0 0,-1 0 0,0 0 0,0 0 0,1 0 0,0-1 0,-1 1 0,1 0 1,0-1-1,-1 1 0,1-1 0,3 2 0,-3-2-8,0 0-1,0 0 1,-1 0-1,1-1 1,0 1-1,0-1 1,0 1 0,0-1-1,0 0 1,0 0-1,-1 0 1,1 0 0,0 0-1,0 0 1,0 0-1,0-1 1,0 1 0,0 0-1,0-1 1,0 0-1,-1 0 1,1 1 0,0-1-1,2-2 1,-1 1-5,0-1 0,0 1 0,-1-1 1,1 1-1,-1-1 0,1 0 0,-1 0 0,0 0 0,-1 0 1,1 0-1,0 0 0,-1-1 0,1 1 0,-1 0 1,0-1-1,0 1 0,-1-1 0,1 1 0,-1-1 0,0 0 1,0-3-1,1 2-3,-1 0 0,1 1 0,-1-1 0,2 0 0,1-6 0,3-14-1,-1 0-29,0-1 0,16-41-1,-17 56-18,1-4 17,1 0 0,1 1 0,0 0 0,1 0 0,16-22 0,63-69 427,-68 79-310,-1-1 0,17-35 0,39-107 292,-68 158-998,-6 11 591,0 0-1,0 0 1,0 0-1,0 0 0,0 0 1,0 0-1,0 0 1,0 0-1,0 0 1,0 0-1,0 0 1,0 0-1,1 0 0,-1 0 1,0 0-1,0 0 1,0 0-1,0 0 1,0 0-1,0 0 1,0 0-1,0 0 1,0 0-1,0 0 0,0 0 1,1 0-1,-1 0 1,0 0-1,0 0 1,0 0-1,0 0 1,0 0-1,0 0 0,0 0 1,0 0-1,0 0 1,0 0-1,0 0 1,0 0-1,0 0 1,0 0-1,0 0 0,0 1 1,0-1-1,1 0 1,-1 0-1,0 0 1,0 0-1,0 0 1,0 0-1,0 0 0,0 0 1,0 0-1,0 0 1,0 0-1,0 1 1,0-1-1,0 23-274,-8 36-81,-25 86 0,17-79 370,-78 298 382,22-158-41,15-51 18,53-145-324,-2 14 244,-2-1 0,-1 1 0,-1-1 0,-24 40 0,33-62-244,1 0-1,-1 0 1,0 0-1,1 0 0,-1-1 1,0 1-1,0 0 0,0 0 1,1 0-1,-1-1 0,0 1 1,0 0-1,0-1 0,0 1 1,0-1-1,-1 1 1,1-1-1,0 0 0,0 1 1,0-1-1,-2 0 0,2 0-10,0 0-1,0 0 1,0-1-1,0 1 1,0-1-1,0 1 1,0-1-1,0 1 1,0-1-1,0 0 1,0 1-1,0-1 1,0 0-1,0 0 1,1 1-1,-1-1 1,0 0-1,0-1 1,-1-2-24,0 0 0,0 1 0,0-1 0,0 0 0,1-1 1,-1 1-1,1 0 0,0 0 0,0-1 0,0-4 0,2 4-37,-1 0-1,0 0 0,1 1 1,0-1-1,0 0 0,1 1 1,-1-1-1,1 1 0,0-1 1,0 1-1,0 0 0,6-8 1,-3 6-13,0 0 1,1 0-1,0 0 1,0 1-1,0 0 1,14-9-1,2 3-55,1 0 0,0 1 0,45-12 0,-44 15 3,1 2 0,0 1-1,34-2 1,-1 5-3875,-56 1 3426,0 0 0,1 0 1,-1 0-1,0 0 0,0 0 1,0 1-1,0-1 1,1 1-1,-1-1 0,0 1 1,0 0-1,0 0 0,0 0 1,2 2-1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56.9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92 728 4480,'0'0'55,"-1"0"1,1-1-1,0 1 0,0 0 1,0 0-1,-1-1 0,1 1 1,0 0-1,0 0 0,0 0 1,-1-1-1,1 1 0,0 0 1,-1 0-1,1 0 0,0 0 1,0 0-1,-1 0 0,1 0 1,0 0-1,-1-1 0,1 1 1,0 0-1,-1 0 0,1 0 1,0 0-1,0 1 0,-1-1 1,1 0-1,-1 0 0,-3 10 756,3 25-170,1-18 250,-46 365 4571,41-360-5245,4-12 123,-1 0 1,0-1-1,-1 0 1,-6 16 0,5-20 178,1-6-35,1-11-80,4-42-297,2 0 0,3 0-1,3 1 1,28-94 0,-25 111-169,1 0-1,28-51 1,-26 61 84,24-30 1,-24 34 97,-12 17-152,0 0 0,0 0 0,0 0 0,1 1 0,-1 0 0,1 0-1,6-3 1,-10 6 17,0 0-1,0 1 0,0-1 0,1 0 1,-1 1-1,0-1 0,0 1 1,0 0-1,1-1 0,-1 1 1,0 0-1,0 0 0,1 0 0,-1 0 1,0 0-1,1 0 0,-1 0 1,0 0-1,0 0 0,1 1 1,-1-1-1,0 0 0,0 1 0,1-1 1,-1 1-1,0 0 0,0-1 1,0 1-1,0 0 0,0 0 0,0 0 1,0-1-1,0 1 0,0 0 1,0 0-1,-1 0 0,1 1 1,0-1-1,0 1 0,0 1 21,0 0 1,0 0-1,0-1 0,-1 1 1,1 0-1,-1 0 0,1 0 1,-1 0-1,0 0 0,0 0 1,-1 0-1,0 5 0,-11 39 174,9-37-144,-35 100 500,20-59 380,17-50-867,1 0 0,-1 0 0,1 0 0,-1 0 0,1 0 0,-1 0 0,0 0 0,0 0 0,1 0 0,-1 0 0,0 0 0,0-1 0,0 1 0,0 0 0,0 0 0,0-1 0,0 1 0,0-1 0,0 1 0,0-1 0,0 1 0,0-1 0,0 0 0,-1 0 0,1 1 0,-1-1 0,1 0-45,0 0 1,0 0-1,0-1 0,1 1 1,-1 0-1,0 0 1,0 0-1,0-1 1,1 1-1,-1 0 1,0-1-1,1 1 1,-1-1-1,0 1 1,1-1-1,-1 1 1,0-1-1,1 0 1,-1 1-1,1-1 1,-1 0-1,1 1 1,-1-1-1,1 0 1,0 1-1,-1-1 1,1 0-1,0 0 1,0 0-1,-1 1 1,1-1-1,0 0 0,0 0 1,0 0-1,0 1 1,0-3-1,1 2-23,-1 0-1,0-1 1,1 1-1,-1 0 1,0 0 0,1 0-1,0 0 1,-1-1-1,1 1 1,0 0-1,-1 0 1,1 0-1,2-1 1,15-15-237,-8 8 75,2-1 158,0 0 0,0 0 0,1 1 0,0 1 0,0 0 0,16-6 0,90-31 213,-3 0 57,-99 38-209,-1-2 0,0 0 1,0 0-1,-1-2 0,-1 0 1,1 0-1,-2-2 0,0 1 1,0-2-1,-2 0 0,1 0 1,12-22-1,-2-9 36,-1-2 1,16-52-1,-17 43-21,-16 44-42,13-31-180,19-84-1,-34 107 54,-2 17 10,0 0 0,0 0-1,0 0 1,1 0 0,0 0-1,-1 0 1,3-5-1,-3 30-1321,-90 534 2677,59-435 128,31-121-1360,0 0 0,0 0 0,0 0 0,0 0 1,0 0-1,0 0 0,-1 0 0,1 1 0,0-1 0,0 0 0,0 0 0,0 0 0,0 0 0,0 0 0,1 0 1,-1 0-1,0 1 0,0-1 0,0 0 0,0 0 0,0 0 0,0 0 0,0 0 0,0 0 0,0 0 1,0 0-1,0 1 0,0-1 0,0 0 0,0 0 0,0 0 0,1 0 0,-1 0 0,0 0 0,0 0 0,0 0 1,0 0-1,0 0 0,0 0 0,0 0 0,0 0 0,1 0 0,-1 0 0,0 0 0,0 0 0,0 0 1,0 0-1,0 0 0,0 0 0,0 0 0,1 0 0,-1 0 0,0 0 0,0 0 0,0 0 0,0 0 0,11-4 256,11-11-341,-13 8 26,-4 3-92,-1 0 0,1 1 1,1 0-1,-1-1 0,11-3 0,-14 6 105,-1 1 0,1 0 0,0-1 1,0 1-1,0 0 0,0 0 0,0 0 0,0 0 0,0 0 1,0 1-1,0-1 0,0 0 0,-1 1 0,1 0 0,0-1 1,0 1-1,0 0 0,-1 0 0,1 0 0,-1 0 1,1 0-1,0 0 0,1 2 0,0 1 20,1 0 0,-1 0 0,0 0 0,0 0 0,0 1 0,0 0 0,2 6 0,-3-6 63,1 0 0,0 0-1,-1 0 1,1-1 0,6 6 0,-8-8-30,1 0 1,0-1 0,0 0 0,0 1 0,-1-1 0,2 0 0,-1 0 0,0 0 0,0 0 0,0-1-1,0 1 1,0 0 0,1-1 0,-1 0 0,0 1 0,1-1 0,2 0 0,14-2 72,0 0-1,-1-1 1,1-1 0,0-1 0,33-14 0,3 1-42,-32 11-56,-1 0 0,1-2 0,-1 0-1,26-16 1,-38 20 29,-8 4-31,-1 1 0,1-1 0,-1 1 0,0-1 0,0 1 0,1-1 0,-1 0 0,0 0 0,0 0 0,0 0 0,0 0 0,0 0 0,0 0 0,0 0 0,1-2 0,-2 3-7,0 0 1,0 0-1,0 0 1,0 0-1,0-1 0,0 1 1,0 0-1,0 0 0,0 0 1,0 0-1,0-1 1,0 1-1,0 0 0,0 0 1,0 0-1,0 0 1,0 0-1,0 0 0,0-1 1,0 1-1,0 0 0,0 0 1,0 0-1,0 0 1,-1 0-1,1 0 0,0-1 1,0 1-1,0 0 1,0 0-1,0 0 0,0 0 1,-1 0-1,1 0 0,0 0 1,0 0-1,0 0 1,0 0-1,0 0 0,-1 0 1,1 0-1,-10 0-145,-10 5 113,-27 15-27,32-15 73,-1 1 0,2 1 0,-1 0 0,1 1 0,0 1 1,-15 12-1,21-14 122,5-5-48,1-1-1,0 1 0,0 0 0,0 0 1,1 0-1,-1 0 0,-2 3 1,17-4 419,-1-3-413,1-1 0,-1 0 0,0-1 0,-1 0 0,20-10 0,25-9-645,-55 23 532,1-1-1,0 1 1,0-1 0,-1 1 0,1-1 0,0 1 0,0 0 0,-1 0 0,1 0 0,2 0-1,-3 1 23,0-1-1,-1 0 0,1 1 0,-1-1 0,1 1 0,-1-1 0,1 1 0,-1-1 1,1 1-1,-1-1 0,1 1 0,-1-1 0,0 1 0,1 0 0,-1-1 1,0 1-1,1 0 0,-1-1 0,0 1 0,0 0 0,0-1 0,0 1 0,1 0 1,-1-1-1,0 1 0,0 0 0,0 0 0,-1-1 0,1 2 0,0 10-21,1 1 0,2 16 0,-2-25 70,0 1 0,0-1 0,1 1 0,-1-1 0,1 0 0,0 0 0,0 0 0,1 0 0,4 7 0,-7-11-29,1 1 1,0 0 0,0-1-1,0 1 1,0 0-1,0-1 1,0 1 0,-1-1-1,1 1 1,0-1-1,0 0 1,0 1 0,1-1-1,-1 0 1,0 0-1,0 0 1,0 0 0,0 0-1,0 0 1,0 0-1,0 0 1,0 0 0,0 0-1,0 0 1,0-1-1,0 1 1,0-1 0,0 1-1,0 0 1,0-1-1,0 0 1,0 1 0,0-1-1,1-1 1,3-2 75,0 0 0,0 0 1,0-1-1,5-6 0,37-51 111,-35 44-239,1 0-1,1 1 0,1 1 0,18-16 1,-31 30 7,1 0 0,0 0 1,-1 1-1,1-1 0,0 1 1,0 0-1,0 0 1,0 0-1,0 0 0,0 0 1,1 1-1,-1-1 0,0 1 1,0 0-1,4 0 1,-5 1 18,-1-1 1,1 0-1,0 0 1,-1 1-1,1-1 1,-1 1-1,1-1 1,-1 1-1,1 0 1,-1-1-1,1 1 1,-1 0-1,0 0 1,0 0-1,1 0 1,-1 0 0,0 1-1,0-1 1,0 0-1,0 1 1,0-1-1,0 0 1,0 1-1,-1-1 1,1 1-1,0-1 1,-1 1-1,1-1 1,-1 1-1,1 3 1,-1 1 12,0 1 1,0-1-1,0 0 1,-1 1-1,0-1 0,0 0 1,-1 1-1,-2 7 1,-23 48 70,20-48-17,-4 13 39,8-19-6,0 1-1,-1-1 1,0 0-1,-1 0 0,0-1 1,-7 10-1,11-16-71,1-1 0,0 1 0,-1 0 0,1-1 0,0 1 1,-1-1-1,1 0 0,-1 1 0,1-1 0,-1 1 0,1-1 0,-1 0 0,1 1 0,-1-1 0,0 0 0,1 1 0,-1-1 0,1 0 0,-1 0 0,0 0 0,1 1 0,-1-1 0,1 0 0,-1 0 0,0 0 0,1 0 0,-1 0 0,0 0 0,1-1 0,-1 1 0,0 0 0,1 0 0,-1 0 0,1 0 0,-1-1 0,0 1 0,1 0 0,-1-1 1,1 1-1,-1 0 0,1-1 0,-1 1 0,1-1 0,-1 1 0,1-1 0,0 1 0,-1-1 0,1 1 0,-1-1 0,1 1 0,0-1 0,-1-1 0,0-1-24,-1 0 0,1-1 0,0 1 0,0-1 0,0 0 0,1 1 0,-1-8 0,1 10-21,1 0-1,-1 0 1,0 0-1,1 0 1,-1 0-1,1 0 1,0 0-1,-1 0 1,1 0-1,0 0 1,-1 0-1,1 1 1,0-1-1,0 0 1,0 0-1,0 1 1,0-1-1,0 1 1,0-1-1,0 1 1,0-1-1,1 0 1,31-10 2,-27 9-36,108-24 200,-81 16-84,230-76 412,-254 82-442,1 0 1,-1-1 0,-1 0-1,1-1 1,8-7 0,-12 9-22,-1 0 0,0 0 0,-1 0 0,1 0 0,-1 0 0,1-1 0,-1 0 0,-1 1 0,1-1 0,-1 0 0,2-6 0,-2 0-349,-3 11 342,1 0 0,0 0 0,0 0 1,0 0-1,0 0 0,0-1 1,0 1-1,0 0 0,0 0 0,0 0 1,0 0-1,0 0 0,0 0 1,-1 0-1,1 0 0,0 0 0,0-1 1,0 1-1,0 0 0,0 0 0,0 0 1,0 0-1,-1 0 0,1 0 1,0 0-1,0 0 0,0 0 0,0 0 1,0 0-1,0 0 0,-1 0 1,1 0-1,0 0 0,0 0 0,0 0 1,0 0-1,0 0 0,-1 0 1,0 1-2,0 0 0,0-1 0,0 1 0,0 0 0,0 0 0,0 0 1,0 0-1,0 0 0,0 0 0,0 0 0,-1 2 0,-2 2 115,1 1 0,-1 1-1,1-1 1,0 0 0,1 1-1,-1-1 1,-1 10 0,4-12-39,-1-1 1,1 1-1,0 0 1,0-1 0,1 1-1,-1 0 1,1-1 0,-1 1-1,1-1 1,0 1-1,0-1 1,1 1 0,-1-1-1,1 1 1,0-1-1,2 3 1,-1-2-24,0 0 0,0-1 0,1 1 0,-1-1 0,1 0 0,0 0 0,0 0 0,0 0 0,0-1 0,0 0 0,0 1 0,1-1 0,-1-1 0,1 1 0,0-1 0,-1 0 0,1 0 0,0 0 0,0-1 0,0 0 0,7 0 0,10-1-3,0-2 0,0 0 0,32-10 0,-26 7-149,27-6-444,50-12-2385,-90 20 1974,-2-1 0,1-1-1,0 0 1,-1 0-1,15-11 1,-15 7-2896,19-19 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0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 2240,'1'-9'3571,"1"34"-1884,-4 33-31,-18 105 0,20-161-1640,-60 431 2038,52-268-982,8-117 810,2-52-1723,4-14-5198,-1 5 3333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0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3072,'8'-13'976,"-8"12"-932,1 1 1,-1 0-1,1-1 1,-1 1-1,1 0 1,-1 0-1,1-1 1,-1 1-1,1 0 1,-1 0-1,1 0 1,-1 0-1,1 0 1,-1 0-1,1 0 1,0 0-1,-1 0 1,1 0-1,-1 0 1,1 0-1,-1 0 1,1 0-1,-1 0 1,1 0-1,-1 1 1,1-1-1,-1 0 1,1 0-1,-1 1 1,1-1-1,-1 0 1,1 1-1,-1-1 1,0 0-1,1 1 1,-1-1-1,1 1 0,4 7 413,-1-1-1,0 1 1,0-1-1,-1 1 1,0 0-1,0 0 1,-1 1-1,0-1 0,-1 0 1,0 1-1,1 11 1,-10 98 1623,8-118-2031,0 1 0,0-1 0,-1 1 0,1-1 1,0 0-1,0 1 0,1-1 0,-1 1 0,0-1 0,0 1 1,0-1-1,0 1 0,0-1 0,0 1 0,1-1 1,-1 0-1,0 1 0,0-1 0,1 1 0,-1-1 1,0 0-1,0 1 0,1-1 0,-1 0 0,0 1 0,1-1 1,-1 0-1,1 0 0,-1 1 0,0-1 0,2 0 1,-1 0 20,0 0 0,0 0 0,0 0 0,0 0 1,0 0-1,1 0 0,-1-1 0,0 1 1,0 0-1,0-1 0,0 1 0,2-2 1,3-2 120,0 0 0,11-10 1,9-11-207,-11 10-591,27-21 0,-40 35 549,0-1-1,0 1 0,0 0 1,0 0-1,0 0 1,0 0-1,1 0 1,-1 0-1,0 0 1,1 1-1,-1-1 0,1 1 1,-1 0-1,0 0 1,1 0-1,-1 0 1,1 0-1,-1 0 0,3 1 1,-2 0 100,1 1 0,-1-1-1,0 1 1,0-1 0,0 1 0,0 0 0,-1 0 0,1 1 0,-1-1 0,1 0-1,-1 1 1,3 2 0,1 3 82,-1 0 1,0 0-1,0 1 0,-1 0 0,0 0 1,-1 0-1,0 0 0,3 15 1,-3 5 539,-3-28-952,0 1 0,0 0-1,0-1 1,-1 1 0,1 0 0,-1-1 0,1 1-1,-1 0 1,0-1 0,1 1 0,-1-1 0,0 0-1,0 1 1,-1 1 0,-4 4-1878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66 2144,'1'-1'226,"0"0"1,-1 0-1,1 0 1,-1-1-1,1 1 0,-1 0 1,0-1-1,0 1 1,0 0-1,1-1 1,-1 1-1,0 0 0,0-1 1,-1 1-1,1 0 1,-1-3-1,-5-22 2888,5 25-2909,-1-5 732,1 0-86,3 4 49,-2 3-842,0 1 1,0-1 0,0 1-1,0-1 1,0 1 0,-1-1-1,1 1 1,0-1 0,-2 3-1,2-1 12,-4 28 118,3-1 1,0 1 0,2 0 0,5 35 0,-3-41-125,68 397 1064,-69-417-1115,-1 1-23,7 44 137,-7-44-39,-1-1-1,0 0 0,0 0 1,0 0-1,-1 0 0,0 0 1,-2 9-1,2-13-45,0 1 1,1-1-1,-1 0 1,0 1-1,0-1 1,0 0-1,0 0 1,0 0-1,-1 0 1,1 0-1,0 0 1,0 0-1,-1 0 1,1 0-1,-1 0 1,1-1-1,0 1 1,-1-1-1,1 1 1,-1-1-1,0 0 1,1 1-1,-1-1 1,1 0-1,-2 0 1,-7 0 151,0 0-1,1 0 1,-11-3 0,4 1-32,-111-16 138,31 3-109,91 14-173,-62-9-1625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3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28 6464,'-44'-20'2944,"29"15"-2560,12 2-128,3 6-224,0-6-384,8 3 224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3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85 3232,'-10'-5'642,"1"1"-1,-14-3 1,23 7-437,-1 0 0,0-1-1,0 1 1,1 0 0,-1 0-1,0 0 1,1-1 0,-1 1-1,0 0 1,1-1 0,-1 1 0,1 0-1,-1-1 1,0 1 0,1-1-1,-1 0 1,1 1-132,0-1 0,0 1 0,0 0 0,0 0 0,0-1 0,0 1 0,1 0 0,-1 0 0,0 0 0,0-1 0,0 1 0,1 0 0,-1 0 0,0 0 0,0-1 0,0 1 0,1 0 0,-1 0 0,0 0 0,1 0 1,-1 0-1,0 0 0,0 0 0,1 0 0,-1-1 0,1 1 0,25-4 1152,13 6-445,18-1 72,250-36 828,-301 34-1728,122-18 740,-112 18-948,0 0-1,0 1 1,0 1-1,0 1 0,0 0 1,17 5-1,-31-7-143,1 1 0,-1 0-1,0 0 1,0 0-1,0 0 1,0 0 0,0 1-1,0-1 1,0 0 0,0 1-1,0 0 1,0-1-1,1 4 1,7 12-2133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3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7 5632,'-4'-5'2550,"4"5"-2409,-1-1 1,1 1 0,0 0-1,-1 0 1,1 0 0,0 0-1,-1 0 1,1 0 0,0-1-1,-1 1 1,1 0 0,-1 0-1,1 0 1,0 0 0,-1 1-1,1-1 1,-1 0 0,0 1 38,0-1 1,0 1-1,1 0 1,-1 0-1,0 0 1,0-1 0,1 1-1,-1 0 1,1 0-1,-1 0 1,1 0-1,-1 2 1,-2 3 18,1 0 0,1 1 0,-1-1 0,0 8 0,2 30 54,1 0-1,2 1 1,12 56-1,-9-58-147,4 5 40,2 0 1,20 53 0,-13-45 30,-14-41-181,-2-8 72,-1 0 0,0 0 0,0 1 0,0-1 0,-1 1 0,0-1 0,0 1 0,-1 8 0,-1-14-24,1 1 0,-1-1 1,0 0-1,0 0 0,0 0 1,-1 0-1,1 0 0,0 0 1,-1-1-1,0 1 1,1 0-1,-1-1 0,0 1 1,0-1-1,1 1 0,-1-1 1,0 0-1,0 0 0,-1 0 1,1 0-1,-3 1 1,-4 1 240,0 0 0,0-1 0,-17 3 0,-17-2-100,0-2 0,0-3 0,-76-11 0,119 13-256,-13-2-380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3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25 143 7648,'-24'-9'2453,"25"9"-2411,-1 0 0,0 0-1,0 0 1,0 0 0,1 0 0,-1 0-1,0 0 1,0-1 0,0 1 0,0 0-1,0 0 1,1 0 0,-1 0 0,0 0-1,0 0 1,0-1 0,0 1 0,0 0 0,0 0-1,1 0 1,-1 0 0,0-1 0,0 1-1,0 0 1,0 0 0,0 0 0,0-1-1,0 1 1,0 0 0,0 0 0,0 0-1,0 0 1,0-1 0,0 1 0,0 0-1,0 0 1,0 0 0,0-1 0,0 1 0,0 0-1,0 0 1,0 0 0,0 0 0,-1-1-1,1 1 1,0 0 0,0 0 0,0 0-1,0 0 1,0-1 0,0 1 0,-1 0-1,1 0 1,0 0 0,0 0 0,0 0-1,0 0 1,-1 0 0,1 0 0,0-1 0,0 1-1,0 0 1,-1 0 0,1 0 0,10-1 349,1 0 1,-1-1-1,0-1 1,0 0-1,0 0 1,12-6-1,18-6 53,146-39 185,-137 43-522,93-10-1,-128 20-162,0 1 0,-1 0 0,1 1 0,15 3 0,-22-3-593,1 1 0,-1 1-1,0-1 1,0 1 0,8 4-1,12 12-1808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6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87 3136,'5'-43'5125,"-5"42"-5002,0-1 70,0 1 0,0-1 0,0 1 0,0-1 0,0 1 0,0-1-1,0 1 1,0-1 0,-1 1 0,1 0 0,0-1 0,-1 1 0,1-1-1,-1 1 1,0 0 0,1-1 0,-1 1 0,0 0 0,0 0 0,0 0-1,0 0 1,0 0 0,-2-2 0,3 3-148,-1 0 0,1-1 0,0 1-1,-1 0 1,1 0 0,0-1 0,-1 1 0,1 0 0,0-1 0,0 1 0,0 0-1,-1-1 1,1 1 0,0-1 0,0 1 0,0 0 0,0-1 0,-1 1-1,1 0 1,0-1 0,0 1 0,0-1 0,0 1-49,1 0-1,-1 0 1,0 0 0,1 1 0,-1-1-1,0 0 1,0 0 0,1 1-1,-1-1 1,0 0 0,0 1 0,0-1-1,1 0 1,-1 0 0,0 1-1,0-1 1,0 0 0,0 1-1,0-1 1,0 0 0,0 1 0,0-1-1,0 0 1,0 1 0,0-1-1,0 1 1,0 0 0,16 94 181,43 197 115,-22-175-224,7 29 296,-43-140-260,0 1-1,0-1 1,0 0-1,-1 1 1,0-1-1,-1 9 1,1-14-58,0 0 1,0 1-1,0-1 1,-1 1-1,1-1 1,-1 0-1,1 1 1,-1-1-1,1 0 1,-1 1-1,0-1 1,0 0-1,1 0 1,-1 0-1,0 0 1,0 0-1,0 0 1,0 0-1,-1 0 1,1 0-1,0 0 1,0 0-1,0-1 1,-1 1-1,1-1 1,0 1-1,-1-1 1,1 1-1,-1-1 1,1 0-1,0 1 1,-1-1-1,1 0 1,-2 0-1,-18-1 209,1-2 1,-33-7-1,-8-1-2,18 6-234,1 2 0,-51 3 0,74 2-104,-1 0 0,1 0 0,0 2-1,0 1 1,1 0 0,-1 1 0,-20 10 0,37-14-255,-19 10-1251,21-12 1493,-1 1 1,1-1-1,0 0 1,-1 0-1,1 1 1,0-1-1,0 0 0,-1 1 1,1-1-1,0 0 1,0 1-1,-1-1 1,1 0-1,0 1 1,0-1-1,0 0 0,0 1 1,0-1-1,0 1 1,0-1-1,-1 0 1,1 1-1,0-1 0,0 1 1,1-1-1,-1 0 1,0 1-1,0-1 1,0 1-1,0-1 1,0 0-1,0 1 0,0-1 1,1 1-1,-1-1 1,0 0-1,0 1 1,1-1-1,-1 0 1,0 1-1,0-1 0,1 0 1,-1 0-1,0 1 1,1-1-1,-1 0 1,0 0-1,1 0 0,-1 1 1,1-1-1,16 7-2622,8-6-1610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32 113 4384,'-8'-13'624,"4"8"-304,0 0 0,1-1 0,0 0 0,0 1 0,-2-9 0,5 13-137,-1-1 1,1 1-1,0-1 1,0 1-1,0-1 1,0 1 0,0-1-1,0 1 1,1-1-1,-1 1 1,0-1-1,1 1 1,-1 0-1,1-1 1,-1 1-1,1-1 1,0 1 0,-1 0-1,1 0 1,0-1-1,0 1 1,0 0-1,0 0 1,0 0-1,0 0 1,1 0-1,-1 0 1,0 0-1,0 1 1,1-1 0,-1 0-1,3 0 1,3-2 7,0 0 0,0 1 0,1 0 1,15-1-1,2 0 34,1 2 0,0 1 0,47 6 0,77 21 312,-144-26-513,29 7 94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7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9 106 5312,'-9'-8'6712,"10"7"-6683,25-11 404,1 2 0,0 0 0,1 1 1,30-4-1,116-12-326,-74 13 479,-84 9-989,0 2 0,-1 0 1,1 1-1,0 0 0,18 4 1,-33-4 176,0 0 71,-1 0-1,1 0 1,0 0-1,-1 0 1,1 0-1,0 0 1,-1 0 0,1 0-1,-1 1 1,1-1-1,0 0 1,-1 0-1,1 1 1,-1-1-1,1 0 1,-1 1 0,1-1-1,-1 0 1,1 1-1,-1-1 1,1 1-1,-1-1 1,1 1-1,-1-1 1,0 1-1,1-1 1,-1 1 0,0-1-1,1 1 1,-1 0-1,0 0 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7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58 6464,'-8'-8'2400,"13"8"-1856,8 0-160,-1-3 992,9-5-832,7 0 640,10 1-704,10-1-256,8 0-128,-5 5 448,2-2-288,-5 5-2848,-9 0 1408,-4 16-4864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50 1888,'1'-1'268,"0"-1"1,0 1-1,0-1 0,0 0 1,0 1-1,0-1 0,0 0 1,-1 0-1,1 0 0,-1 1 1,1-1-1,-1 0 0,0 0 0,1 0 1,-1 0-1,0 0 0,0 0 1,-1 0-1,1-3 0,-1-5 4078,-4 25-3989,8 49-140,1 0 1,4-1-1,30 119 0,-27-145-99,2 0 0,19 38 0,41 65 14,-69-133-64,0 1 1,0 0 0,-1 0 0,-1 0 0,1 0 0,-1 0-1,2 15 1,-4-21-15,0 0-1,0 0 1,0 1-1,0-1 1,0 0-1,0 0 0,-1 0 1,1 0-1,-1 0 1,1 0-1,-1 0 1,0 0-1,0 0 0,0 0 1,0 0-1,0 0 1,0 0-1,0-1 1,-1 1-1,1 0 1,-1-1-1,1 1 0,-1-1 1,0 0-1,1 1 1,-1-1-1,0 0 1,0 0-1,0 0 1,0 0-1,0-1 0,0 1 1,0 0-1,0-1 1,-3 1-1,-14 2 309,0-2 0,0 1-1,0-2 1,-22-3 0,-76-13 570,110 14-878,-114-22 356,118 23-504,0 1-1,0-1 1,0 0 0,0-1-1,0 1 1,-6-3-1,12 4-584,0 0 1,0 1-1,0-1 0,0 0 1,0 0-1,3-1 0,5 1-698,29 4-4612,-11 2 2528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29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40 2816,'-9'-3'728,"8"3"-669,-1 0 1,0-1-1,1 1 0,-1-1 1,1 0-1,-1 1 0,1-1 1,-9-16 6982,13 17-6429,8 1 42,1 0 0,17 5 0,-19-4-429,1 0-1,-1 0 1,1-1 0,14-1 0,85-12 424,19-2-367,-105 12-454,109-1 925,-112 5-1523,24 4 1,-31-3-953,1 0 0,20 9 0,8 9-3511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5152,'0'-4'4192,"5"11"-2433,-3-4-1539,0-1 1,-1 1-1,1 0 0,-1 0 0,0 0 1,2 4-1,-1 18 454,-1-1 0,-2 27 0,-1-5-216,-2 80-314,5-118-3200,7-4 795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0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1031 1984,'-15'-2'640,"14"1"-576,1 1 0,-1 0 0,1 0 0,-1-1 0,1 1 0,-1 0 0,1-1 0,-1 1 0,1-1 0,-1 1 0,1 0 0,-1-1 0,1 1 0,0-1-1,-1 1 1,1-1 0,0 1 0,-1-2 0,1 2 32,0-1 0,0 1 0,-1-1 0,1 1 0,0 0 0,0-1 1,-1 1-1,1 0 0,0-1 0,0 1 0,-1 0 0,1 0 0,0-1 0,-1 1 0,1 0 0,0 0 0,-1-1 0,1 1 0,0 0 0,-1 0 0,1 0 0,-1-1 0,1 1-20,-1 0 1,1 0-1,-1 0 0,1 0 1,-1 0-1,1 0 1,0 0-1,-1 0 0,1 0 1,-1 0-1,1 0 0,0 0 1,-1 0-1,1 0 1,-1 0-1,1 1 0,0-1 1,-1 0-1,1 0 1,0 0-1,-1 1 0,1-1 1,0 0-1,-1 0 0,1 1 1,0-1-1,-1 0 1,1 0-1,0 1 0,0-1 1,-1 1-1,1-1 0,0 1 1,0 0 10,0-1 0,0 1-1,1 0 1,-1 0 0,0-1 0,1 1 0,-1 0 0,1 0-1,-1-1 1,1 1 0,-1 0 0,1-1 0,-1 1 0,1-1-1,0 1 1,2 2 2,0-1 1,-1 0-1,1 0 0,0 0 0,0 0 0,0-1 1,1 1-1,4 1 0,-1-3 28,0 0 0,0 0-1,1-1 1,-1 0 0,0 0 0,0 0 0,0-1-1,-1 0 1,1-1 0,0 0 0,-1 0 0,1 0-1,-1 0 1,0-1 0,10-8 0,-10 7-35,1-1 1,-1 0-1,0 0 1,0 0-1,-1-1 1,1 0-1,-2 0 1,1 0-1,-1-1 1,0 0-1,-1 1 1,1-1-1,1-9 1,-4 12-72,1-1 1,-2 0-1,1 1 0,-1-1 1,1 0-1,-1 1 0,-1-1 1,1 1-1,-1-1 1,0 0-1,-1 1 0,1-1 1,-1 1-1,0 0 0,0 0 1,-1-1-1,1 1 0,-1 1 1,0-1-1,-1 0 1,1 1-1,-6-6 0,4 6-57,0 0 0,-1 0 0,1 1-1,-1-1 1,0 2 0,0-1 0,0 0 0,0 1-1,0 0 1,0 0 0,-1 1 0,1 0-1,-11-1 1,12 2 23,0 0-1,0 1 0,0-1 1,0 1-1,0 0 0,0 0 1,0 1-1,0-1 0,0 1 1,1 0-1,-1 1 0,1-1 1,0 1-1,-1 0 1,1 0-1,0 0 0,1 0 1,-1 1-1,-4 4 0,1 2 6,-1 0 0,1 1 0,0 0 1,1 1-1,1 0 0,0-1 0,0 2 0,-4 18 0,7-21 43,0-1-1,1 0 1,0 1 0,0-1 0,1 1-1,1-1 1,-1 1 0,2-1-1,-1 1 1,1-1 0,0 0 0,7 15-1,-7-19 10,1-1-1,0 0 1,0 1 0,0-1-1,0 0 1,0 0-1,1-1 1,0 1-1,0-1 1,0 0 0,0 0-1,1 0 1,-1-1-1,1 1 1,-1-1-1,1 0 1,0 0-1,0-1 1,0 1 0,0-1-1,6 0 1,6 1 114,-1 0 0,1-2 0,-1 0 0,1-1 0,19-3 0,-19 1-47,0-1 1,0 0 0,-1-1-1,1-1 1,-1-1 0,0 0-1,-1-1 1,0 0-1,0-2 1,17-13 0,-15 8-13,0 0-1,-1-2 1,-1 0 0,0-1 0,-2 0 0,0-1 0,13-25 0,-17 26-41,-6 11-152,1 0-1,0 0 1,0 1-1,9-12 1,-13 18 87,0 0 0,0 0 0,0 0 0,0 0 0,0 0 0,0 0 0,0 0 1,1 0-1,-1 0 0,0-1 0,0 1 0,0 0 0,0 0 0,0 0 0,0 0 1,0 0-1,1 0 0,-1 0 0,0 0 0,0 0 0,0 0 0,0 0 0,0 0 1,0 1-1,1-1 0,-1 0 0,0 0 0,0 0 0,0 0 0,0 0 0,0 0 1,0 0-1,0 0 0,0 0 0,0 0 0,1 0 0,-1 0 0,0 0 1,0 1-1,0-1 0,0 0 0,0 0 0,0 0 0,0 0 0,0 0 0,0 0 1,0 0-1,0 0 0,0 1 0,0-1 0,0 0 0,0 0 0,0 0 0,2 7-133,-1 13-85,0-1 0,-4 31 0,0 7 2,3-32 418,1 1 1,5 24 0,-3-36-53,0-1 0,1 0 0,0-1-1,1 1 1,9 18 0,-13-30-67,0 1-1,-1-1 1,1 1-1,0-1 1,0 1-1,0-1 1,1 0 0,-1 1-1,0-1 1,0 0-1,1 0 1,-1 0-1,1 0 1,-1 0-1,4 1 1,-4-2-29,0 0-1,0 0 1,0 0-1,0 0 1,0 0 0,0-1-1,0 1 1,0 0 0,0 0-1,0-1 1,0 1 0,0-1-1,0 1 1,0-1 0,0 1-1,0-1 1,0 0-1,0 1 1,0-1 0,-1 0-1,1 0 1,0 0 0,0 0-1,-1 1 1,1-1 0,-1 0-1,1-2 1,5-6 124,-1 0 0,-1 0 0,0 0 0,6-20 0,7-46 103,-15 62-245,30-185-730,-28 170 568,-2 8-10,-3 17 78,1 1-1,0-1 1,0 1 0,0-1 0,1 1 0,-1-1 0,0 1 0,1-1 0,0 1 0,-1 0-1,1-1 1,0 1 0,2-3 0,-2 5 40,0 1 1,0-1-1,0 0 0,0 0 0,0 0 0,0 0 0,0 1 1,0-1-1,0 0 0,-1 1 0,1-1 0,0 1 0,0-1 1,0 1-1,0-1 0,-1 1 0,2 1 0,5 2-10,24 7 70,1-1 0,0-2 0,1-1 0,-1-1 0,43 1 0,-6-4 156,102-10 0,-168 7-177,0-1-1,-1 1 1,1 0 0,0 0-1,0 1 1,0-1 0,-1 1-1,6 1 1,-8-2-8,1 0 0,0 1-1,0 0 1,0-1 0,-1 1 0,1-1 0,0 1 0,0 0-1,-1-1 1,1 1 0,-1 0 0,1 0 0,-1 0 0,1 0-1,-1-1 1,1 1 0,-1 0 0,0 0 0,1 0-1,-1 0 1,0 0 0,0 0 0,0 0 0,0 0 0,0 0-1,0 2 1,-1 7-45,-1 0 0,0-1 1,-4 15-1,5-22 47,-11 33-138,-34 66 1,29-66 33,-24 65 0,40-95 165,0 0-1,0 0 0,0 1 1,1-1-1,-1 0 1,1 0-1,1 10 0,-1-14-35,0 1 0,1-1 0,-1 1-1,0-1 1,0 1 0,1-1 0,-1 1 0,1-1-1,0 0 1,-1 1 0,1-1 0,0 0-1,0 0 1,0 1 0,0-1 0,0 0 0,0 0-1,0 0 1,0 0 0,0 0 0,0 0-1,1-1 1,-1 1 0,0 0 0,1-1 0,-1 1-1,0-1 1,1 1 0,-1-1 0,3 1-1,0-1 39,0 0 0,0 0 0,0 0 0,-1-1 0,1 1 0,0-1 0,0 0-1,-1 0 1,1 0 0,0-1 0,-1 1 0,1-1 0,-1 0 0,0 0 0,0 0-1,0-1 1,0 1 0,0-1 0,0 1 0,0-1 0,-1 0 0,1 0 0,2-6-1,0 1 2,0-1 0,-1 0-1,0 0 1,0 0 0,-1 0-1,0-1 1,-1 0 0,2-14-1,-2-5-212,-1-1 0,-2 1-1,0-1 1,-11-50-1,10 71 84,0 1 0,-1 0 0,-4-12 0,5 17 24,1 1-1,0-1 1,-1 1-1,1 0 0,-1-1 1,0 1-1,0 0 1,0 0-1,0 0 0,0 1 1,0-1-1,-1 0 1,-4-2-1,7 4 26,-1 0 0,1-1 0,-1 1 0,1 0 0,-1 0-1,1-1 1,-1 1 0,0 0 0,1 0 0,-1 0 0,1 0 0,-1 0 0,0 0 0,1 0-1,-1 0 1,1 0 0,-1 0 0,0 0 0,1 0 0,-1 0 0,1 1 0,-1-1 0,0 0-1,1 0 1,-1 1 0,0-1 0,1 1-7,-1 0 1,0 0-1,1 0 0,-1 0 1,1-1-1,0 1 0,-1 0 1,1 0-1,0 0 0,0 0 1,-1 0-1,1 0 0,0 0 1,0 2-1,0 0-26,0 1 1,0-1-1,1 1 1,-1-1-1,1 1 1,0-1-1,0 0 0,2 6 1,-1-7 46,-1 0 0,0 1-1,1-1 1,0 0 0,-1 0 0,1 0 0,0 0 0,0 0-1,0 0 1,0-1 0,0 1 0,1-1 0,-1 1 0,0-1-1,1 0 1,-1 0 0,1 0 0,0 0 0,-1 0 0,1-1-1,-1 1 1,1-1 0,0 0 0,0 0 0,-1 1 0,1-2-1,0 1 1,-1 0 0,1-1 0,0 1 0,4-2 0,29-10 243,-1 0 0,47-25 1,65-43 197,-143 77-425,47-26 120,47-36-1,-79 50-75,-2 1 1,0-2-1,-1 0 0,-1-1 0,24-34 0,-19 17 0,-1-2-1,-2 0 1,23-70 0,26-131-109,-65 233 2,0 0-1,0-1 0,0 1 0,-1-1 0,0 1 1,0 0-1,0-1 0,-1 1 0,-1-8 0,2 12 40,0-1 0,0 1-1,0-1 1,0 1-1,0 0 1,-1-1 0,1 1-1,0 0 1,0-1-1,0 1 1,-1 0 0,1-1-1,0 1 1,-1 0-1,1-1 1,0 1 0,-1 0-1,1-1 1,0 1-1,-1 0 1,1 0 0,0 0-1,-1-1 1,1 1-1,0 0 1,-1 0-1,1 0 1,-1 0 0,1 0-1,-1 0 1,1 0-1,0 0 1,-1 0 0,1 0-1,-1 0 1,1 0-1,-1 0 1,1 0 0,0 0-1,-1 0 1,1 0-1,0 1 1,-1-1 0,1 0-1,-1 0 1,1 0-1,0 1 1,-1-1 0,1 0-1,0 1 1,-1-1-1,1 0 1,0 1-1,0-1 1,-1 1 0,-2 2-66,0 0 1,0 0-1,1 0 1,-1 1 0,-3 6-1,-60 147-921,48-109 843,-84 243 130,46-75 230,47-168-29,1 0 0,-1 79 1,9-112-60,1-1 0,0 1 1,6 21-1,-6-29-8,1 0 0,1 0 0,-1-1 0,1 1 0,0-1 0,1 1 0,0-1 0,7 10-1,-9-14-66,-1-1-1,1 1 0,-1-1 1,1 1-1,0-1 0,-1 0 1,1 1-1,0-1 0,0 0 1,0 0-1,0-1 0,0 1 1,0 0-1,0-1 0,0 1 1,0-1-1,1 1 0,-1-1 1,0 0-1,0 0 0,0 0 1,0 0-1,1-1 0,-1 1 1,0-1-1,0 1 0,0-1 1,0 0-1,2 0 0,1-2-7,0 1-1,-1-1 1,1 0-1,-1-1 1,0 1-1,0-1 1,0 1-1,0-1 0,-1 0 1,1-1-1,3-5 1,6-14-115,19-51 0,-18 39-82,53-127-891,-64 158 627,-1 11 197,-3 7-13,-1-1 0,-3 16 0,-2 10 41,4-10 130,-1 0 144,1 1 1,1 0 0,4 54-1,-1-79-21,-1-1 1,1 0-1,0 1 0,0-1 0,0 0 1,0 0-1,1 0 0,0 0 0,-1 0 0,4 5 1,-3-7 16,-1 1 0,1 0 1,0-1-1,0 1 0,-1-1 1,1 0-1,0 0 0,0 0 1,0 0-1,0 0 0,0 0 1,1 0-1,-1-1 0,0 1 1,0-1-1,5 1 0,-1-1 14,0 0-1,0-1 1,1 1-1,-1-2 0,0 1 1,0-1-1,0 1 0,0-2 1,-1 1-1,1-1 0,9-5 1,5-5 63,31-27 1,-43 34-130,48-44-56,-35 29-93,1 2-1,32-21 1,-52 38 77,-1 1 0,1 0 0,-1 0 0,1 1 0,-1-1 0,1 0 0,0 0 0,0 1 0,-1-1 0,1 1 0,0 0-1,0-1 1,0 1 0,2 0 0,-3 1 35,0-1-1,0 1 0,0-1 0,0 1 1,0-1-1,0 1 0,-1 0 0,1-1 1,0 1-1,0 0 0,-1 0 0,1-1 1,0 1-1,-1 0 0,1 0 0,-1 0 1,1 0-1,-1 0 0,1 0 0,-1 0 1,0 0-1,0 0 0,1 0 0,-1 0 1,0 2-1,1 7-8,0 1 1,-1-1-1,0 1 1,-1 0 0,0-1-1,0 1 1,-5 14-1,3-8 111,-3 27 0,6-38-48,0-1 0,0 1 0,0 0 0,1 0 1,0 0-1,0 0 0,1 0 0,3 8 0,-4-12 17,0 0-1,0 0 0,0 0 0,1 0 0,-1 0 1,1 0-1,0-1 0,-1 1 0,1 0 0,0-1 1,0 1-1,0-1 0,0 0 0,0 0 0,1 0 1,-1 0-1,0 0 0,0 0 0,1 0 0,-1-1 0,0 1 1,1-1-1,-1 0 0,1 0 0,-1 0 0,1 0 1,-1 0-1,0 0 0,1 0 0,-1-1 0,0 1 1,4-2-1,0-1 3,0 0 0,0-1 1,0 1-1,0-1 0,-1-1 1,1 1-1,-1-1 1,0 0-1,-1 0 0,1 0 1,4-7-1,3-8 45,20-40-1,-27 50-34,40-79 68,3 2 0,69-92 0,44-73-219,-8-69-453,-148 308 338,-1 1 0,4-17 0,-8 23-83,0 6 277,0 0-1,0 0 0,0 0 1,0 0-1,0 0 0,0 0 1,0 0-1,0 1 0,0-1 1,0 0-1,0 0 0,0 0 1,-1 0-1,1 0 0,0 0 1,0 0-1,0 0 0,0 0 1,0 1-1,0-1 0,0 0 1,0 0-1,0 0 0,0 0 1,0 0-1,0 0 0,-1 0 1,1 0-1,0 0 0,0 0 1,0 0-1,0 0 0,0 0 1,0 0-1,0 0 0,0 0 1,-1 0-1,1 0 0,0 0 1,0 0-1,0 0 0,0 0 1,0 0-1,0 0 0,0 0 1,0 0-1,-1 0 0,1 0 1,0 0-1,0 0 0,0 0 1,0 0-1,0 0 0,0 0 1,0 0-1,0 0 0,0-1 1,-1 1-1,1 0 0,0 0 1,0 0-1,0 0 0,0 0 1,0 0-1,0 0 0,0 0 1,0 0-1,0-1 0,-21 43-461,10-17 420,-29 61 93,-73 167 188,88-189-21,3 1 1,-15 70-1,32-107-169,1 0-1,1 0 1,1 0-1,3 42 1,0-54 9,2 1 1,-1 0 0,2-1 0,0 0-1,1 0 1,1 0 0,0-1-1,16 28 1,-16-32 62,1-1-1,0 0 1,17 17-1,-22-25-67,0 0-1,0 0 1,0 0-1,0 0 0,0-1 1,1 1-1,-1-1 0,1 0 1,-1 0-1,1 0 0,-1 0 1,1 0-1,0 0 0,0-1 1,-1 1-1,1-1 0,0 0 1,0 0-1,-1 0 0,1 0 1,0 0-1,0 0 0,4-2 1,-2 0-46,-1 0 0,1 0 0,0-1 0,-1 1 0,1-1 0,-1 0 0,0-1 0,0 1-1,0-1 1,-1 0 0,1 0 0,-1 0 0,0 0 0,0 0 0,0-1 0,-1 1 0,0-1 0,1 0 0,1-6 0,0-4-552,1-1 0,-2 1 0,0-1 0,1-31 0,-4 35 366,0 0-1,0 0 0,-1-1 0,-1 1 0,0 0 0,-1 0 0,0 0 0,-1 1 1,0-1-1,-7-12 0,6 15 119,-1 0 1,1 1 0,-1-1 0,-1 1-1,0 0 1,0 1 0,0 0-1,-1 0 1,0 0 0,0 1 0,-1 1-1,-10-6 1,1 2 60,-1 1 1,0 1-1,0 1 1,-29-6-1,-79-4 2033,98 16-1230,19 1-396,15-1-195,118-2 247,68 1-62,-154 2-433,-1-1 22,-1 2-1,63 11 0,-94-12-52,0 0-1,0 0 1,0 1-1,0-1 1,0 1 0,0 0-1,0 0 1,3 3-1,-6-4 47,1 0-1,-1 1 1,0-1-1,1 1 0,-1 0 1,0-1-1,0 1 1,0 0-1,0-1 0,0 1 1,0 0-1,-1 0 1,1 0-1,-1 0 0,1 0 1,-1 0-1,0 0 1,1 0-1,-1 3 0,-1 17-79,-1 0 0,-1 0-1,-11 41 1,-27 65 457,34-107-186,5-15-89,-3 5 33,1 1 0,0 0 0,1 0 0,0 0 0,1 0 0,1 0-1,-1 1 1,2 15 0,0-27-78,0-1 0,0 1 0,0 0 0,0 0 0,0-1 1,0 1-1,0 0 0,1-1 0,-1 1 0,0 0 0,0-1 0,0 1 0,1 0 0,-1-1 0,0 1 0,1 0 0,-1-1 0,1 1 0,-1-1 0,1 1 0,-1-1 1,1 1-1,-1-1 0,1 1 0,-1-1 0,1 0 0,0 1 0,-1-1 0,1 0 0,0 1 0,-1-1 0,1 0 0,0 0 0,-1 0 0,1 0 0,0 1 0,-1-1 0,1 0 1,0 0-1,-1 0 0,2-1 0,2 0 65,0 0 0,0 0-1,0-1 1,-1 1 0,7-5 0,-7 4-118,16-10 143,-1-1 1,0-2-1,-1 0 0,29-31 1,-14 12-154,91-81-242,-64 62-67,-54 51-7,-8 10 132,-16 23 5,12-18 128,5-10 77,-36 69-134,34-62 133,1-1 0,-1 1 0,1-1-1,1 1 1,-3 18 0,5-25 33,0-1-1,0 1 1,0-1-1,0 1 1,0-1-1,1 1 1,-1-1 0,1 0-1,0 1 1,-1-1-1,1 0 1,0 1-1,0-1 1,0 0-1,1 0 1,-1 0 0,1 0-1,-1 0 1,4 4-1,-2-4 16,1 0 1,-1 0-1,0 0 0,1 0 0,-1-1 1,1 1-1,-1-1 0,1 0 0,0 0 1,0 0-1,6 0 0,2 0 38,1-1-1,-1-1 1,0 0-1,0 0 1,0-1 0,0-1-1,15-4 1,-20 4-14,1 0 0,-1-1 0,0 0 1,0 0-1,0 0 0,0-1 0,-1 1 1,1-2-1,-1 1 0,-1-1 0,1 0 1,-1 0-1,0 0 0,0-1 0,-1 0 1,0 0-1,0 0 0,-1 0 0,0-1 1,0 0-1,-1 1 0,1-1 0,-2 0 0,2-11 1,-2 10-61,-1 0 1,-1 0 0,1 0-1,-1 0 1,-1 0 0,0 0 0,-3-10-1,3 15-40,1 0-1,-1 1 1,0-1 0,0 0-1,-1 1 1,1-1-1,-1 1 1,1 0 0,-1 0-1,0 0 1,0 0 0,0 1-1,-1-1 1,1 1-1,-1 0 1,1 0 0,-1 0-1,-6-2 1,-5 1-123,0 0 1,0 2-1,-20-1 1,30 2-58,35-4 399,77-7 158,-88 10-334,-1 1 0,1 0 1,31 6-1,-45-5 7,0 0 0,0 1 0,1 0-1,-2-1 1,1 2 0,0-1 0,0 1 0,-1-1-1,1 1 1,-1 0 0,0 1 0,0-1 0,0 1-1,0 0 1,-1 0 0,0 0 0,1 0 0,-2 1-1,1-1 1,0 1 0,-1 0 0,0-1 0,0 1-1,0 0 1,-1 1 0,1-1 0,0 10 0,0 6 193,-1 0 0,-3 40-1,2-60-195,0 21 244,0-22-244,0 0 0,0 0 0,0 1 0,0-1 0,0 0 0,0 0 0,0 0 0,0 0-1,0 1 1,0-1 0,0 0 0,0 0 0,1 0 0,-1 0 0,0 0 0,0 0 0,0 1 0,0-1 0,0 0 0,0 0-1,0 0 1,1 0 0,-1 0 0,0 0 0,0 0 0,0 0 0,0 1 0,1-1 0,-1 0 0,0 0 0,0 0 0,0 0-1,0 0 1,1 0 0,-1 0 0,0 0 0,0 0 0,10-10 184,2-7-109,9-20 0,-9 15-131,14-19 0,-19 31-1,0 1-1,1 0 1,0 0 0,1 1-1,0 0 1,0 1-1,12-8 1,-17 12 36,0 1 0,0 0 0,1 0-1,-1 0 1,0 1 0,1 0 0,-1 0 0,0 0 0,1 0 0,0 0 0,-1 1 0,1 0 0,-1 0 0,1 0 0,-1 1 0,1-1-1,-1 1 1,1 0 0,-1 1 0,1-1 0,7 4 0,-3 1 82,0-1 1,0 2-1,0-1 1,-1 1-1,0 0 1,13 16-1,39 56 315,-45-56-347,-12-20-136,27 44 170,-27-42-596,-1-1 0,0 1 1,0-1-1,0 1 0,-1 0 0,1 0 1,-1 0-1,1 9 0,-2 0-1546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33 2656,'4'-10'519,"-3"8"-306,0 1 0,-1 0 0,1 0 0,-1 0 0,1 0 0,-1-1 0,1 1 0,-1 0 0,0 0 0,0-2 0,0 2-126,0 1 0,0-1 0,-1 1 0,1-1 0,0 1 0,-1 0 0,1-1 0,0 1 0,-1-1 0,1 1 0,-1 0 0,1-1 0,0 1 0,-1 0 0,1 0 0,-1-1 0,1 1 0,-1 0 0,1 0 0,-1 0 0,1 0 0,-1-1 0,1 1 0,-1 0 0,0 0 0,1 0 0,-1 0 0,1 0 0,-1 0 0,1 1 0,-1-1 0,0 0 0,-3 0 104,1 1-1,-1 0 1,0 0 0,1 0 0,-1 0-1,1 1 1,-1-1 0,1 1-1,-1 0 1,1 0 0,0 0-1,-5 5 1,-6 5 340,-14 18-1,26-29-475,-10 12 14,1 0 0,1 1 1,0 0-1,0 1 0,2 0 1,-13 29-1,19-39-54,1-1 1,0 0-1,0 1 1,0-1-1,0 0 1,1 1-1,0-1 1,0 1-1,0-1 1,0 1-1,1-1 1,0 1-1,0-1 1,0 1-1,0-1 1,4 8-1,-2-6 27,1 0-1,0 0 0,0 0 1,1 0-1,0-1 1,0 0-1,0 0 0,1 0 1,11 8-1,-4-5-30,0-1-1,1 0 1,0 0-1,0-1 1,26 6-1,78 12 24,-29-8 24,-47-7 369,-42-9-414,0 0 0,0 0 0,1 0 0,-1 0 0,0 0 0,0 0 0,0 0 0,1 0 0,-1 0 0,0 0 0,0 0 0,0 0 0,0 1 0,1-1 0,-1 0-1,0 0 1,0 0 0,0 0 0,0 0 0,0 0 0,0 1 0,1-1 0,-1 0 0,0 0 0,0 0 0,0 1 0,0-1 0,0 0 0,0 0 0,0 0 0,0 0 0,0 1 0,0-1 0,0 0 0,0 0 0,0 0 0,0 1 0,0-1 0,0 0 0,0 0 0,0 0 0,0 0 0,0 1 0,0-1 0,0 0 0,-1 0 0,1 0 0,0 0 0,0 1 0,0-1 0,0 0 0,0 0 0,0 0 0,0 0 0,-1 0 0,1 1 0,0-1 0,0 0 0,0 0 0,0 0 0,-1 0 0,1 0 0,0 0 0,0 0 0,0 0 0,-1 0 0,1 0 0,0 0 0,0 0 0,-14 7 363,-16-1 140,-39 5 0,24-5-268,-32 4 146,17-2-1012,-63 17-1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1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5632,'-1'-6'642,"1"5"-542,0 0 0,0 0 0,0 0 0,0 0 0,0 0 0,0-1 0,0 1 1,0 0-1,0 0 0,0 0 0,1 0 0,-1 0 0,0 0 0,1 0 0,-1 0 0,1 0 1,-1 0-1,2-1 496,6 7 908,-7-4-1410,0 1 1,-1-1-1,1 1 1,0-1-1,0 1 1,-1-1-1,1 1 1,-1-1-1,0 1 1,1-1 0,-1 1-1,0 0 1,0 2-1,-1 26 536,0-16-391,-8 120 1153,5-97-212,0-14-2155,4-50-10286,0-13 9549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1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4576,'8'-34'1664,"-11"26"-1280,-2-3-96,10 6-160,-2-3-128,2 5 0,3 3-448,2 3 256,-2 5-1472,4 3 928,1 9-1504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4384,'0'0'64,"-1"0"0,1 0 0,-1 0 0,1 0 0,-1 0 0,1 0 0,-1 0 0,1 0 0,-1 0 0,1 0 0,-1 0 0,1 0 0,-1 1 0,1-1 0,-1 0 0,1 0 0,0 1 0,-1-1 0,1 0 0,-1 0 0,1 1 0,0-1 0,-1 1 0,1-1 0,-2 15 918,2-8-167,1 3-265,-1 0 1,-1 0-1,1 0 0,-2 0 1,1 0-1,-1-1 0,-1 1 0,0 0 1,0-1-1,-7 14 0,-8 10 842,27-33-394,-1-2-903,-1 0 1,1-1-1,-1 0 1,0-1-1,0 0 1,0 0-1,-1 0 1,1-1 0,7-7-1,25-16-267,-31 24 15,0 0 0,-1 0 0,2 1 0,-1 0-1,0 1 1,0 0 0,10-1 0,-14 2 140,0 1 0,1 0 1,-1 0-1,0 0 0,1 0 0,-1 1 1,0-1-1,1 1 0,-1 1 1,0-1-1,0 0 0,0 1 0,0 0 1,0 0-1,5 4 0,-2-1 166,-1 0-1,10 10 1,-14-13-124,-1 0-1,1-1 1,-1 1 0,0 0-1,0 0 1,0 0 0,0 0-1,0 0 1,0 0 0,0 0-1,0 1 1,-1-1 0,1 0-1,-1 3 1,0-2-41,0-1 23,0 0 0,0 0 0,0 0 1,0 1-1,1-1 0,-1 0 1,0 0-1,1 1 0,0-1 0,-1 0 1,1 0-1,0 0 0,2 2 1,-2-1-658,1 0 0,-1-1 0,0 1 0,1 0 1,0 5-1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3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41 1984,'0'4'5040,"-1"-4"-4944,1 1 1,-1 0 0,1 0 0,-1-1-1,0 1 1,0 0 0,1-1-1,-1 1 1,0-1 0,0 1 0,0-1-1,1 1 1,-1-1 0,0 0-1,0 1 1,0-1 0,0 0 0,-2 0-1,-2 2 232,-67 19 1644,50-16-1599,1 1 1,-22 9 0,22-6-242,0 2-1,1 0 0,0 1 1,-34 28-1,46-33-130,0 1 0,0 0 0,1 0 1,0 1-1,0 0 0,1 0 0,0 1 0,1 0 1,0 0-1,1 0 0,0 0 0,-3 12 0,4-8 10,0 0 0,1 1 0,0 0 0,1 0 0,1-1 0,0 1 0,2 0 0,-1 0 0,2-1 0,0 1 0,0-1 0,1 0 0,1 0 0,1 0 0,13 25 0,-15-33 52,1 0-1,0 0 0,0 0 1,1 0-1,0-1 0,0 0 1,0 0-1,0-1 0,1 1 1,0-1-1,0-1 0,0 0 0,0 0 1,0 0-1,1 0 0,-1-1 1,15 2-1,-6-2 63,1-1 0,0 0 0,0-1 0,0-1 1,0 0-1,0-2 0,18-4 0,-18 3-36,0-1 0,-1-1 0,0-1-1,0 0 1,-1-1 0,0 0 0,0-1 0,-1-1 0,15-13 0,-14 9-2,0-2 1,-1 1 0,0-2-1,-2 0 1,0 0-1,0-1 1,8-21-1,-9 17-10,-1 0 0,-1-1 1,-2 0-1,8-36 0,-13 49-92,-1-1 0,1 0 0,-2 0 0,0 1 0,0-1 0,-1 0 1,0 1-1,-1-1 0,0 0 0,-1 1 0,0 0 0,-7-17 0,6 20-20,-1 1 0,1 0 0,-1 0 0,0 0 0,0 0 0,-1 1 0,1-1-1,-1 2 1,0-1 0,-1 1 0,1-1 0,-1 2 0,0-1 0,0 1 0,-15-5 0,9 4-7,0 1 0,0 0 0,-1 1 0,1 0 0,-1 1 0,1 1 0,-1 0 0,-16 2 1,22 0 9,-71 12 42,72-12-145,0 0 0,-1 0 0,1 1 0,1 0-1,-1 1 1,0-1 0,1 1 0,-8 7 0,13-11 12,0 0-1,1 1 0,-1-1 1,1 0-1,-1 1 0,1-1 1,-1 1-1,1-1 0,-1 1 1,1-1-1,-1 1 0,1-1 1,0 1-1,-1 0 0,1-1 1,0 1-1,0 0 0,-1-1 1,1 1-1,0 0 0,0-1 1,0 1-1,0 0 0,0-1 1,0 1-1,0 0 0,0-1 1,0 1-1,0 0 0,0-1 1,0 1-1,1 0 0,-1-1 1,0 1-1,0 0 0,1 0 1,1 2-501,1-1 1,-1 0 0,1 0-1,-1 0 1,1-1 0,5 4-1,-7-5 550,23 15-3147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3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29 2976,'-3'-25'971,"3"25"-960,1 0 1,-1 0 0,0 0 0,0 0-1,0 0 1,0 0 0,0 0 0,0 0-1,0 0 1,0 0 0,0 0 0,1 0-1,-1 0 1,0 0 0,0 0 0,0 0-1,0 0 1,0 0 0,0 0 0,0 0-1,0 0 1,1 0 0,-1 0 0,0 0-1,0 0 1,0 0 0,0-1 0,0 1 0,0 0-1,0 0 1,0 0 0,0 0 0,0 0-1,0 0 1,1 0 0,-1 0 0,0 0-1,0 0 1,0 0 0,0-1 0,0 1-1,0 0 1,0 0 0,0 0 0,0 0-1,0 0 1,0 0 0,0 0 0,0 0-1,0-1 1,0 1 0,0 0 0,0 0-1,0 0 1,0 0 0,0 0 0,0 0-1,0 0 1,4 6 116,0 2 119,0 0 0,0 1 0,-1-1 1,-1 1-1,1 0 0,0 12 0,3 57 1361,-6-35-772,-2 0 0,-1 0 1,-17 73-1,-45 121 1281,27-120-1497,-20 74-181,47-149-298,3 0 0,-6 68 0,13-102-169,1-1 1,0 1-1,1 0 0,1 9 0,-1-14-299,0 0 1,0 0-1,0 0 0,0 0 0,0 0 0,1 0 0,-1 0 1,1-1-1,0 1 0,0 0 0,0-1 0,0 0 1,3 3-1,16 11-2361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04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286 347 1152,'0'1'26,"0"-1"-1,1 1 1,-1 0-1,1-1 1,-1 1 0,0-1-1,1 0 1,-1 1-1,1-1 1,-1 1 0,19 2 7921,-28 3-7402,0 0 0,0 0 1,0-1-1,0 0 0,-1 0 0,0-1 1,-16 4-1,-17 8 293,-46 30 1039,83-41-1755,-1 0-1,1-1 1,-1 2 0,1-1-1,1 1 1,-1 0 0,1 0-1,0 0 1,0 1-1,1 0 1,-4 9 0,5-10-40,0 0 1,1 0 0,0 0-1,0 0 1,1 0-1,0 1 1,0-1 0,0 1-1,1-1 1,0 1-1,0-1 1,1 1 0,0-1-1,3 12 1,-3-14-51,0 0-1,1 0 1,-1-1 0,1 1 0,0-1-1,0 1 1,0-1 0,1 0 0,-1 0-1,1 0 1,0 0 0,-1 0 0,7 3-1,-4-3-7,0 0 1,0 0-1,1 0 0,-1-1 0,1 0 0,-1 0 0,1-1 0,9 2 1,-3-2 3,0 0 0,0-1 1,0 0-1,0-1 0,0 0 1,-1-1-1,1 0 1,19-7-1,-12 2-136,-1-2 0,0 0 0,33-22 0,46-43-548,-62 46 459,-33 26 180,20-16 95,-14 9-51,-8 9-29,0 0 0,0 0-1,0 0 1,0 0 0,0-1-1,0 1 1,0 0 0,1 0 0,-1 0-1,0 0 1,0 0 0,0-1-1,0 1 1,0 0 0,0 0-1,0 0 1,0 0 0,0-1-1,0 1 1,0 0 0,0 0-1,0 0 1,0-1 0,0 1 0,0 0-1,0 0 1,0 0 0,0 0-1,0 0 1,0-1 0,-1 1-1,1 0 1,0 0 0,0 0-1,0-1 1,-1 2-1,1-1 0,-1 0-1,1 0 1,-1 0 0,1 1 0,-1-1-1,1 0 1,0 1 0,-1-1 0,1 0 0,-1 1-1,1-1 1,0 0 0,-1 1 0,1-1-1,0 1 1,-1-1 0,1 1 0,0-1-1,0 1 1,0-1 0,-1 1 0,1 0 0,-1 1 32,-5 11 130,0-1 1,1 1-1,1 1 0,0-1 1,0 0-1,2 1 0,-1 0 0,2 0 1,0 0-1,1 0 0,0-1 1,1 1-1,0 0 0,7 26 0,-6-34-118,0-1 0,0 0 0,0 0 0,1 0 0,-1 0 0,6 6 0,-6-9-25,-1 0 1,1 0-1,-1-1 0,1 1 0,0-1 0,-1 1 0,1-1 0,0 0 0,0 0 0,0 0 0,0 0 0,0 0 0,0 0 0,0 0 0,0-1 0,1 1 0,-1-1 0,5 1 0,-4-2 14,1 1 0,-1-1 0,1 1 0,-1-1 0,1-1 0,-1 1 0,0 0 0,0-1 0,1 1 0,-1-1 0,0 0 0,0 0 0,-1 0 0,1-1 0,0 1 0,-1-1 0,4-3 0,1-2-49,-1-1-1,0 0 1,0-1-1,6-11 1,-6 8-93,-1 0 0,0-1 0,-1 1-1,4-16 1,-7 23 80,0 1 0,-1-1-1,1 0 1,-1 1 0,0-1-1,0 1 1,-1-1-1,0 0 1,0 1 0,0-1-1,0 1 1,-5-11 0,4 14 16,0-1 0,0 0 0,0 0 0,-1 1 1,1 0-1,-1-1 0,1 1 0,-1 0 0,0 0 0,0 0 0,0 0 1,0 1-1,0-1 0,0 1 0,0 0 0,-1 0 0,1 0 1,0 0-1,-1 1 0,1-1 0,-1 1 0,1 0 0,0 0 1,-1 0-1,1 0 0,-1 1 0,1 0 0,0-1 0,-1 1 1,1 0-1,0 1 0,-5 1 0,17-2 496,5-2-363,92-17 8,-14 1 140,-85 16-254,79-7 565,-76 7-451,1 1 0,0 1 1,-1 0-1,1 0 0,19 5 0,-28-5-90,1 0-1,-1 0 1,0 0-1,0 0 1,0 0-1,0 0 1,0 0-1,0 1 1,0-1-1,0 1 1,-1-1-1,1 1 1,-1 0-1,1 0 1,-1-1-1,1 1 1,-1 0-1,0 0 1,0 1-1,0-1 1,0 0-1,0 0 1,-1 0-1,1 1 1,-1-1 0,1 3-1,-1 4 43,0 0 1,0-1-1,-1 1 0,0 0 0,-4 12 1,4-17-71,-23 81 284,13-49-203,-6 6 30,6-18 62,10-20-109,4-8-28,7-13-103,-7 11-17,62-106-1093,-55 96 1088,1 1 0,1 1 0,0 0 0,0 1 0,17-14 0,-28 26 70,0 0 1,0 1-1,0-1 0,0 0 1,0 0-1,0 1 0,1-1 0,-1 0 1,0 1-1,0-1 0,1 1 1,-1 0-1,0-1 0,1 1 1,-1 0-1,0 0 0,1 0 1,0 0-1,-1 0 18,0 1 0,0-1 0,0 1 0,0 0 0,0 0 0,0-1-1,0 1 1,0 0 0,-1 0 0,1 0 0,0 0 0,-1 0 0,1 0 0,0 0 0,-1 0 0,0 0 0,1 0 0,-1 0 0,1 0 0,-1 0 0,0 0 0,0 2 0,2 6 141,-1 1 0,0-1 0,-1 1 0,-1 16 0,0 2 131,0 9-9,0-23-212,0 0 1,1 0-1,1 1 1,0-1 0,1 0-1,4 15 1,-5-27-43,-1-1-1,0 0 1,1 0-1,-1 0 1,1 1 0,0-1-1,-1 0 1,1 0-1,0 0 1,0 0 0,-1 0-1,1 0 1,0 0 0,0-1-1,0 1 1,0 0-1,0 0 1,0-1 0,0 1-1,1 0 1,-1-1 0,0 1-1,2 0 1,-1-1-1,0 0-1,0-1 1,0 1 0,0 0-1,0 0 1,0-1 0,0 1 0,0-1-1,0 0 1,-1 1 0,1-1-1,0 0 1,3-2 0,5-5-36,0 0 0,0 0 0,15-18-1,-18 19-79,43-42-253,2 4 1,2 1-1,93-57 0,-138 97 272,-8 6 21,-14 14 13,5-7 73,-21 32 8,1 0 0,-41 88 0,64-118-52,0 0 1,1 0-1,-3 14 1,6-22 37,0 1-1,1-1 1,-1 1 0,1 0 0,0-1-1,0 1 1,0-1 0,0 1 0,1 0-1,-1-1 1,1 1 0,0-1 0,2 6-1,-2-7 0,0-1-1,0 0 0,0 0 1,0 0-1,0 0 1,0 0-1,0 0 1,0 0-1,0-1 0,1 1 1,-1 0-1,0-1 1,1 1-1,-1 0 0,0-1 1,1 0-1,-1 1 1,0-1-1,1 0 0,-1 0 1,1 0-1,-1 0 1,1 0-1,-1 0 1,0 0-1,1 0 0,-1 0 1,3-1-1,1-1-5,1 0 1,0 1-1,-1-2 0,1 1 0,-1-1 1,6-3-1,2-4-44,0 0 0,-1-1 0,0 0 0,-1-1 0,18-24 0,43-74-464,-63 95 456,10-19-83,-1-2 0,-1 0 0,-2-1 0,-2 0 0,-1-2 0,7-43 0,-8 12-1,-2-1 0,-2-102 0,-7 168 96,0 0-1,0 0 0,0 1 1,-1-1-1,0 0 1,0 0-1,0 1 0,-4-9 1,5 13 25,0 0 1,0 0 0,0-1 0,0 1-1,0 0 1,0-1 0,0 1-1,-1 0 1,1 0 0,0-1-1,0 1 1,0 0 0,-1 0 0,1-1-1,0 1 1,0 0 0,-1 0-1,1 0 1,0-1 0,0 1 0,-1 0-1,1 0 1,0 0 0,-1 0-1,1 0 1,0 0 0,-1 0 0,1-1-1,0 1 1,-1 0 0,-7 8-20,-5 18 137,13-25-109,-15 46 345,1 2 0,3-1 0,1 1 0,-4 78 0,12-83-271,2 1 0,2-1 0,2 1 1,2-1-1,1 0 0,17 51 0,-24-94-78,3 10 54,1 1 0,6 12 0,-9-22-43,0 0 1,-1 0-1,1 0 0,0-1 0,0 1 1,0-1-1,1 1 0,-1-1 1,0 1-1,0-1 0,1 1 0,-1-1 1,1 0-1,-1 0 0,1 0 0,0 0 1,-1 0-1,1 0 0,0 0 0,0-1 1,0 1-1,2 0 0,-2-1-6,1-1 0,-1 1 0,0-1 0,0 1 0,0-1-1,0 0 1,0 0 0,0 0 0,0 0 0,0-1 0,0 1 0,0 0 0,0-1-1,-1 1 1,1-1 0,-1 0 0,1 0 0,-1 1 0,2-4 0,4-6-57,0 0 1,5-15 0,-7 17-34,18-40-270,44-82-273,-49 102 19,-21 33 668,1 0 1,-1 1-1,1-1 1,0 1-1,1-1 1,-1 1 0,1 0-1,0 0 1,-1 6-1,0-1 39,-6 30 274,-6 78 1,13-92-300,1 0-1,1-1 0,2 1 1,6 30-1,-9-55-56,0 0-1,1 1 0,-1-1 1,0 0-1,1 0 1,-1 0-1,1 1 0,-1-1 1,1 0-1,0 0 1,-1 0-1,1 0 0,0 0 1,0 0-1,0 0 1,0 0-1,0 0 0,0-1 1,1 2-1,-1-2 4,0 1-1,0-1 1,0 0-1,0 0 0,1 0 1,-1 0-1,0 0 1,0 0-1,0 0 1,0 0-1,0 0 1,0 0-1,0 0 1,1-1-1,-1 1 1,0 0-1,1-2 1,3 0-18,0-1 0,0 0 0,0-1 0,-1 1 0,0-1 0,7-7 1,27-34-71,35-52 0,-41 51-264,54-60 0,-73 94 272,1 0 0,-1 1 0,22-13 0,-26 19-41,-6 6 38,-5 15-23,0-9 53,-11 39-8,-9 45 221,20-78-172,1-1 0,0 1 0,0 0 0,1 0 0,3 16 0,-2-23 8,0 1 1,1-1 0,0 0 0,0 0 0,0 0 0,1 0-1,0 0 1,6 9 0,-8-13-8,0-1 1,0 0-1,0 1 1,1-1-1,-1 0 1,0 0-1,0 1 1,1-1-1,-1 0 1,1 0-1,-1-1 1,1 1-1,-1 0 1,1 0-1,-1-1 1,1 1-1,0-1 1,-1 1-1,1-1 1,0 0-1,0 0 1,-1 1-1,1-1 1,0 0-1,-1-1 1,1 1-1,0 0 1,0 0-1,-1-1 1,1 1-1,0-1 1,-1 0-1,1 1 1,-1-1-1,1 0 1,-1 0-1,3-2 1,4-3-56,-1 0 1,1-1-1,-1 0 1,10-13-1,24-36-255,-20 25 168,-4 7 27,2 1 0,0 0 1,1 2-1,1 0 0,1 1 0,40-27 0,-35 24-27,-41 37-3,-16 19 0,17-18 146,5-6 75,1 0 0,0 1-1,1 0 1,0 1-1,0-1 1,1 1 0,-4 14-1,3-6 51,1 1 0,1-1-1,-3 32 1,7-49-127,-1 0-1,1 1 0,0-1 1,0 0-1,0 1 1,0-1-1,1 0 0,-1 1 1,1-1-1,-1 0 0,1 0 1,0 0-1,0 0 1,0 1-1,0-1 0,0 0 1,0 0-1,1-1 1,-1 1-1,1 0 0,-1 0 1,1-1-1,0 1 0,-1-1 1,1 1-1,0-1 1,4 2-1,-1-1-32,1 0 0,-1-1 0,0 1 0,1-1 0,-1-1-1,1 1 1,-1-1 0,1 0 0,-1 0 0,12-2 0,-5 0-462,0-1-1,0 0 1,0-1 0,0-1 0,0 0-1,11-7 1,-10 5-1621,-1-1 0,0 0 0,0-1-1,20-20 1,-19 17-606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05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60 4224,'0'-43'2490,"0"42"-2346,0 1-1,0-1 0,-1 1 0,1-1 0,0 1 0,0-1 0,0 1 0,0-1 0,0 1 0,0-1 0,0 1 0,1-1 0,-1 1 0,0-1 0,0 1 0,0-1 0,0 1 0,1-1 0,-1 1 0,0-1 1,0 1-1,1-1 0,-1 1 0,0 0 0,1-1 0,-1 1 0,0 0 0,1-1 0,-1 1 0,1 0 0,-1-1 0,0 1 0,1 0 0,-1 0 0,1 0 0,-1-1 0,1 1 0,-1 0 0,2 0 0,-1 0 42,0 1 0,0-1 0,0 1-1,0-1 1,0 1 0,0-1 0,-1 1-1,1 0 1,0-1 0,0 1-1,0 0 1,-1 0 0,1 0 0,0-1-1,-1 1 1,1 0 0,0 0-1,0 2 1,2 5 312,0 0-1,0 0 0,-1 0 1,0 0-1,0 0 0,1 16 1,-4 54 923,0-54-1067,1 250 1620,2-163-1686,1 39-526,-3-149 177,1 6-553,0 1 0,-1 0 0,-1 8 0,-3-1-2953,-4-48-7456,7 26 10791,-1 1-1,0-1 1,1 1-1,-2-1 1,1 1-1,-1 0 1,0 0-1,0 1 1,-1-1-1,0 1 1,-6-8-1,2 4 1020,-1-1-1,0 1 0,-1 1 0,0 0 0,-12-9 0,-17-1 2514,30 15-2439,1-1 0,0 1-1,0-2 1,1 1 0,-1-1 0,-7-6-1,50 23 123,127 34-1526,-93-28 610,-51-14 107,0 0 0,0 1 0,-1 1 0,0 1 0,26 14 0,-41-20-47,0 0 1,0 1-1,0-1 1,0 1-1,-1 0 1,1-1-1,0 1 1,-1 0-1,0 0 1,1 0-1,-1 0 1,0 0-1,0 1 1,0-1-1,0 0 1,0 0-1,-1 1 1,1-1-1,-1 1 1,1-1-1,-1 0 1,0 1-1,0-1 1,-1 5-1,1-7-117,0 1-1,0-1 0,0 1 1,0 0-1,0-1 0,1 1 1,-1-1-1,0 1 1,0 0-1,0-1 0,0 1 1,1-1-1,-1 1 0,0-1 1,0 1-1,1-1 0,-1 1 1,0-1-1,1 1 0,-1-1 1,1 1-1,-1-1 1,1 0-1,-1 1 0,1-1 1,-1 0-1,2 1 0,-1 0 20,1-1 1,-1 0-1,0 0 0,1 0 0,-1 0 0,1 0 0,-1 0 1,1 0-1,-1 0 0,0 0 0,3-1 0,3-1 60,-1-1-1,0 0 0,1 0 0,6-4 0,5-5-327,0-1 0,0-1 0,-2 0 0,28-31 0,-43 44 262,2-2 74,0 0 1,0-1 0,-1 1-1,1-1 1,-1 0 0,0 1-1,2-6 1,49 11 852,38 20 177,-72-17-912,31 14 0,-13-5-109,-28-11 62,-1 1 0,14 7 0,-5-1-1537,2-2-4209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0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28 1568,'17'-12'833,"-10"8"866,26-7 12625,-28 32-13222,-3-8-341,11 32 319,5 25-346,-15-54-703,63 425 1586,-65-436-1568,0 6 62,-1 0 1,0-1-1,-1 1 1,-1 12 0,2-21-88,-1 0 0,1 0 0,0 0 0,-1 0 0,0 0 0,1-1 0,-1 1 1,0 0-1,0 0 0,0-1 0,0 1 0,0 0 0,0-1 0,0 1 0,-1-1 1,1 0-1,-1 1 0,1-1 0,-1 0 0,1 0 0,-1 0 0,0 0 0,1 0 0,-1 0 1,0-1-1,0 1 0,0 0 0,1-1 0,-1 1 0,-3-1 0,-7 0 36,-1 0-1,1 0 0,-1-2 0,1 0 1,-15-3-1,-62-23-111,7 2-380,73 24 168,-44-13-1502,23 1-5163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0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36 6304,'-16'-16'9013,"32"12"-5909,40-2 1643,27 6-3148,-9 1-1177,34-4-266,16-1-588,-42 3-3223,-58-1-777,-3 2 1366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44 6880,'-71'-24'3136,"40"12"-2720,18 9-224,10 3-192,-7-5-800,5 5 448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0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49 4160,'-5'-14'10928,"5"13"-10720,0 0 0,1 0 0,-1 0 0,0 0 0,0 1 1,1-1-1,-1 0 0,1 0 0,-1 0 0,1 0 0,-1 1 1,1-1-1,-1 0 0,1 1 0,0-1 0,-1 0 0,1 1 1,0-1-1,0 1 0,-1-1 0,1 1 0,0-1 0,0 1 1,0-1-1,1 1 0,28-8 1014,-27 8-955,33-5 303,64 2 1,13 9-683,-104-5-111,0 1-1,-1 0 1,0 0 0,0 1-1,1 0 1,-1 0 0,13 8-1,-17-9-379,0 1 0,-1-1 0,1 1 0,0 0 0,-1 0 1,0 0-1,0 0 0,0 1 0,0-1 0,0 1 0,0 0 0,-1 0 0,0 0 0,0 0 0,0 0 0,1 5 0,0 9-1770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0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8320,'-8'3'3744,"21"-3"-3232,-4 0 2304,4 5-1633,13-5 1217,4 0-1408,0-5 384,4 5-800,1-3-320,1 3-160,-6-5-320,0 5 128,-4 0-3904,-5 5 2177,6-5-5377,-1 0 4064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2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1 894 2144,'3'-10'5604,"9"-35"-3286,-5 22-1339,46-215 2795,23-73-1660,-68 286-2029,2 1 0,0 0 0,28-42 0,-31 54-30,1 1 0,1 0 0,0 1 0,1-1 0,0 2 0,0-1 0,1 2 0,0-1 0,12-6 0,-15 11-5,0 1 0,-1 0-1,1 0 1,0 1 0,1 0-1,-1 0 1,0 1 0,0 0 0,1 0-1,13 2 1,-17-1 8,0 0 0,-1 1 0,1 0 0,0 0 0,-1 0 0,1 0 0,-1 1 0,1 0 0,-1 0 0,0 0 0,1 0 0,-1 1 0,0-1 0,0 1 0,-1 0 0,1 1 0,-1-1 0,0 0 0,6 8 0,-8-9-8,0 0-1,-1-1 1,1 1-1,0 0 1,-1 0-1,1 0 1,-1 0 0,0 0-1,1 0 1,-1 0-1,0 0 1,0 0-1,0 0 1,-1 0 0,1 0-1,0 0 1,-1 0-1,0 0 1,1 0-1,-1 0 1,0 0 0,0 0-1,0-1 1,0 1-1,0 0 1,-2 2-1,-4 4 134,0 0-1,0-1 0,-16 13 1,19-17-155,-15 11 105,-1 0 1,-1-1-1,0-1 0,-26 11 1,36-18-352,1-2 0,-1 1-1,1-1 1,-18 2 0,-20-2-6718,42-3 4798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3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27 232 4480,'-4'0'7370,"5"1"-7242,-1 0-1,0 0 0,1 0 1,-1 0-1,1 0 0,-1 0 1,1 0-1,0 0 0,-1 0 1,1 0-1,0-1 0,0 1 1,-1 0-1,1-1 0,0 1 1,1 0-1,18 10 818,-9-8-796,0 0 0,0-1-1,0 0 1,1-1 0,-1 0 0,0-1 0,1 0 0,-1-1 0,1 0 0,-1-1 0,0 0 0,0 0 0,0-2 0,17-6 0,-23 7-171,-1 1 1,1-2-1,0 1 0,-1 0 1,0-1-1,0 0 0,0 0 1,0 0-1,0-1 0,-1 1 0,0-1 1,0 0-1,0 1 0,-1-1 1,1-1-1,-1 1 0,0 0 1,-1-1-1,1 1 0,-1-1 1,0 1-1,-1-1 0,1 1 0,-1-1 1,0 0-1,-1 1 0,1-1 1,-1 1-1,0-1 0,0 1 1,-1-1-1,0 1 0,0 0 0,0-1 1,0 1-1,-1 0 0,0 1 1,0-1-1,0 0 0,-1 1 1,0 0-1,1 0 0,-6-4 1,5 4 20,-1 0 0,1 1 1,-1 0-1,0 0 1,0 0-1,0 1 1,0 0-1,0 0 0,0 0 1,-1 0-1,1 1 1,-1 0-1,1 0 1,-1 0-1,0 1 1,1 0-1,-1 0 0,1 0 1,-1 1-1,1 0 1,-1 0-1,1 0 1,-1 1-1,1 0 0,0 0 1,0 0-1,0 1 1,0-1-1,0 1 1,0 0-1,1 1 1,-1-1-1,1 1 0,0 0 1,0 0-1,0 0 1,-5 9-1,-1 3 378,1 0-1,1 1 1,0 0-1,1 1 1,1-1-1,1 1 1,0 1-1,2-1 1,-3 32-1,5-43-271,1 0 0,0 0 0,0 0 0,1-1 0,0 1 0,0 0 0,1 0 0,0-1 0,0 1 0,0 0 0,1-1 0,6 11 0,-6-13-71,0 0 1,0 0-1,0 0 1,1 0-1,0-1 0,0 1 1,0-1-1,0 0 1,0 0-1,1-1 0,-1 1 1,1-1-1,0 0 1,0 0-1,0 0 0,0-1 1,6 2-1,3-1-66,1-1 0,-1 0 1,1-1-1,24-3 0,58-14-3419,-66 11 1056,3 1 385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4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8 102 5152,'0'-1'364,"-1"0"0,1-1 1,0 1-1,0-1 0,-1 1 1,1 0-1,-1-1 0,1 1 1,-1 0-1,0-1 0,1 1 0,-2-1 1,16-4 2766,0 0-1467,28-8-1,207-33-252,-121 37-2383,-1 11-3488,-95 3 2599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4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4640,'-1'1'187,"0"0"0,1-1 1,-1 1-1,0-1 0,1 1 0,-1 0 0,1 0 1,-1-1-1,1 1 0,-1 0 0,1 0 1,0-1-1,-1 1 0,1 0 0,0 0 1,0 0-1,-1 0 0,1 0 0,0 0 0,0-1 1,0 1-1,0 0 0,0 0 0,0 0 1,0 0-1,1 0 0,-1 1 0,0 11 1403,-1 114 2622,2-68-2265,0-64-1963,1 0 0,-1 0 0,1 0-1,0 0 1,1 0 0,-1 0 0,1 1-1,0-1 1,0 1 0,4-4-1,2-6-22,1 0 38,37-51-184,-43 59 168,2 0 0,-1 1 1,1-1-1,-1 1 0,1 1 1,1-1-1,-1 1 0,9-4 1,-13 7 69,1 0 1,-1 0-1,0 1 1,1-1-1,-1 1 1,0 0-1,5-1 0,-6 1-16,0 0 1,0 0-1,0 0 0,-1 1 0,1-1 0,0 0 0,0 0 0,0 0 0,-1 1 0,1-1 0,0 0 1,0 1-1,-1-1 0,1 1 0,0-1 0,-1 1 0,1-1 0,0 1 0,-1-1 0,1 1 1,-1 0-1,1-1 0,-1 1 0,1 0 0,-1-1 0,1 3 0,1 2 158,-1 1 0,0 0 0,0 0 0,-1 0-1,0 0 1,0 0 0,0 0 0,-2 10 0,-1 0 323,-9 30-1,11-39-300,7-9-179,11-12-214,-11 9 103,6-4-43,0 2-1,15-8 1,4-2-26,-5 1 41,45-18 1,-61 30 91,0 0 0,0 1 0,0 0 0,1 1 0,0 0 1,-1 0-1,22 1 0,-27 2 129,0 0 0,-1 0 0,1 0 0,-1 1 0,0-1-1,1 1 1,-1 0 0,0 0 0,0 1 0,0-1 0,0 1 0,-1 0 0,1 0 0,-1 1 0,1-1 0,-1 0-1,0 1 1,-1 0 0,1 0 0,-1 0 0,1 0 0,-1 0 0,0 0 0,-1 1 0,1-1 0,-1 1-1,0-1 1,1 9 0,-2-4-75,1-3-300,-1 0 1,0 0-1,-1 0 0,0 0 0,0 0 0,-2 9 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7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15 2976,'0'-15'6677,"-39"98"-2619,-68 106-959,89-157-2256,-27 66-1,0 36 209,16-46-635,13-42-175,2 0 1,3 2-1,-7 49 0,14-46-58,2 0 0,3 0-1,1 0 1,3-1 0,2 1-1,3-1 1,23 75 0,-23-96-173,2-1 1,0 0 0,2-1-1,19 28 1,-29-49-450,1 0 0,-1 0 0,1 0 0,0-1 0,8 6 1,-11-9-416,2 0 1,-1 0-1,0 0 1,0 0-1,1 0 1,-1-1-1,5 2 1,8 0-1952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7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18 3072,'6'-17'7111,"-8"29"-5257,-13 98 2871,7-35-3482,-67 368 1647,49-295-2319,25-144-537,1 0 1,-1-1-1,1 1 0,0 0 0,0 0 1,0-1-1,1 5 0,-1-7-23,1 0 0,-1-1 0,0 1 0,0-1 0,0 1 0,1 0 0,-1-1 0,0 1 0,1-1 0,-1 1 0,0-1 0,1 1 0,-1-1 0,1 0 0,-1 1 0,0-1 0,1 1 0,-1-1 0,1 0 0,0 1 0,0-1-9,0 0 0,0 0 0,0 0 0,0 0 0,0 0 0,0 0 1,0 0-1,-1 0 0,1 0 0,0-1 0,0 1 0,0 0 0,0-1 0,0 1 0,-1 0 0,1-1 0,0 1 0,1-2 0,52-36-1293,98-92 0,-102 85 1292,-48 43 8,0 0-1,1 0 1,-1 0 0,1 0 0,0 0-1,-1 1 1,1-1 0,0 1 0,0 0 0,0-1-1,0 1 1,0 1 0,0-1 0,0 0 0,0 1-1,5-1 1,-7 2 41,0 0-1,0-1 0,0 1 1,0 0-1,0 0 1,0-1-1,0 1 1,0 0-1,0 0 1,-1 0-1,1 0 0,0 0 1,-1 0-1,1 0 1,0 1-1,-1-1 1,1 0-1,-1 0 1,0 0-1,1 1 0,-1-1 1,0 0-1,0 0 1,0 1-1,0-1 1,0 2-1,0 35 674,-1-37-717,-4 38 455,-19 72 0,9-50-3490,6-34-2213,7-19 3109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18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14 5312,'-19'-13'1701,"18"13"-1578,0 0-1,1 0 1,-1 0 0,0 0-1,0 0 1,0 0-1,0 0 1,0 0-1,0 0 1,0 0 0,0 0-1,0 1 1,0-1-1,0 1 1,0-1 0,1 0-1,-1 1 1,0-1-1,0 1 1,-1 1 236,-19 13 1558,1 1 1,0 1 0,-17 20-1,1-2-1001,-3 1-495,-8 8-365,-98 71 0,111-92-1396,-39 27-4871,56-33 3491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2080,'9'-2'6084,"-2"13"-1744,-5-3-4354,-2 32 1617,7 63 0,3-9-286,7 38 389,-3-51-1214,10 41 24,-17-67-110,-5-48-305,-1-6 235,12-22 256,-8 9-620,1 0-1,8-15 1,8-13-58,44-98-42,-59 124 128,28-56-333,57-83 0,-45 75-168,-8 14 362,-38 62 109,0 1 1,0-1-1,0 0 1,0 1-1,0-1 1,0 0 0,-1 0-1,1 0 1,0 0-1,-1 1 1,1-1-1,-1 0 1,0 0-1,0 0 1,0-3-1,0 5 12,0-1-1,0 1 0,-1-1 0,1 1 1,0-1-1,0 1 0,-1-1 0,1 1 1,0-1-1,-1 1 0,1-1 1,-1 1-1,1-1 0,-1 1 0,1 0 1,0-1-1,-1 1 0,-1-1 0,1 0 12,-1 1 0,0-1 0,0 1 0,1-1 0,-1 1 0,0 0 0,0 0 0,-2 0 0,-22 1 36,1 2 1,0 1-1,0 2 0,1 0 0,-33 12 0,3-1-44,-49 22-246,60-20-3024,35-18 442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2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237 801 3392,'1'-3'325,"0"0"1,0 1 0,0-1-1,1 1 1,-1-1-1,1 1 1,0 0 0,3-4-1,-3 4-37,0 0 0,0 0-1,0-1 1,-1 1 0,1 0 0,-1-1-1,1 0 1,1-3 0,-2 2 28,-1 1 0,1-1 0,0 1 0,-1-1 0,0 1 0,0-1 0,0 1 0,0-1 0,0 1 0,-1-1 1,-1-6-1,1 9-272,1 0 1,-1-1-1,1 1 0,-1 0 1,0 0-1,0-1 1,1 1-1,-1 0 1,0 0-1,0 0 1,0 0-1,0 0 1,0 1-1,0-1 1,-1 0-1,1 0 1,0 1-1,0-1 0,-1 0 1,1 1-1,0-1 1,-1 1-1,1 0 1,0 0-1,-1-1 1,1 1-1,0 0 1,-1 0-1,1 0 1,-1 0-1,-1 1 1,-4 0 4,1 0 1,0 1 0,0 0 0,0 0 0,0 1 0,0-1 0,0 1 0,-6 5 0,-2 1-139,-21 20 1,27-21 30,0 0 1,0 1 0,1-1 0,0 1 0,0 1 0,1-1-1,0 1 1,-8 21 0,12-26 62,0-1 1,1 0-1,0 1 1,0-1-1,0 1 1,0 0-1,1-1 1,0 1-1,0 0 0,0-1 1,1 1-1,-1-1 1,1 1-1,0 0 1,0-1-1,1 0 0,-1 1 1,1-1-1,0 0 1,0 0-1,1 0 1,-1 0-1,1 0 0,4 5 1,-1-3 81,0-1 0,0 1 0,1-1-1,-1 0 1,1-1 0,0 0 0,1 0 0,-1 0 0,1-1 0,0 0 0,-1 0 0,16 2 0,-19-4-27,0-1 1,0 1 0,0-1 0,0 0 0,1 0-1,-1-1 1,0 1 0,0-1 0,0 0 0,0 0-1,0 0 1,0-1 0,0 1 0,0-1-1,-1 0 1,1 0 0,0 0 0,-1-1 0,0 1-1,1-1 1,-1 0 0,0 0 0,-1 0 0,1 0-1,0 0 1,-1-1 0,3-3 0,0-4-12,0 0 1,-1 0 0,0 0-1,4-20 1,6-48 54,7-183-159,-12 115 56,-3 64 2,5-60-329,-6 106 77,17-67 0,-21 102 213,-1-1 0,1 1 0,0-1 1,0 1-1,0-1 0,1 1 0,-1 0 0,1 0 0,-1-1 0,1 1 0,-1 0 0,1 1 0,0-1 0,2-2 1,-3 4 16,0-1 0,0 1 0,0 0 1,-1-1-1,1 1 0,0 0 0,0 0 1,0-1-1,0 1 0,0 0 0,-1 0 1,1 0-1,0 0 0,0 0 0,0 0 1,0 1-1,0-1 0,-1 0 0,1 0 1,0 1-1,0-1 0,0 0 0,-1 1 1,1-1-1,0 1 0,0-1 0,-1 1 1,1-1-1,0 1 0,-1-1 0,1 1 1,-1 0-1,2 0 0,1 3-27,0 0-1,0 1 0,0-1 1,0 1-1,2 4 0,4 12 72,-2 1 1,0-1-1,-1 1 0,-1 0 0,-1 1 0,-1-1 0,1 39 0,-6 11 125,-10 74 1,-60 370 99,70-504-226,-63 336 360,47-274 75,-3-1 1,-50 117 0,64-174-222,0-1-1,-2 0 1,1-1 0,-2 1-1,0-2 1,-21 22 0,27-30-127,-1-1 1,1 0 0,-1 0-1,0-1 1,-9 6-1,10-8-46,1 1 1,0-1-1,-1 0 0,1-1 0,0 1 0,-1 0 1,1-1-1,-1 0 0,1 0 0,-6 0 0,6-1-37,0 1-1,0-1 1,0 1-1,0-1 0,0 0 1,0 0-1,0 0 1,1-1-1,-1 1 0,0-1 1,1 1-1,-1-1 1,1 0-1,-3-2 0,1 0-20,1 0-1,0 1 0,0-1 1,1 0-1,-1-1 0,1 1 0,0 0 1,-2-7-1,1 0-32,0-1-1,0 0 1,1 0-1,1 0 1,0 0-1,1-16 1,2 5-66,0 0 0,2-1 0,0 1 0,2 1 0,1-1 0,0 1 0,19-37 0,-15 38-29,0 0 0,2 1 0,1 0 0,0 1 0,1 1-1,1 0 1,1 1 0,0 1 0,1 1 0,1 0 0,1 1 0,0 1 0,0 1 0,1 1 0,1 0 0,37-11-1,47-8-2595,-99 28 2384,45-10-1256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2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48 1312,'-5'-4'7568,"-1"0"-6523,6 4-997,0-1-1,-1 1 1,1 0 0,0-1 0,0 1 0,-1 0 0,1-1-1,0 1 1,-1 0 0,1 0 0,0-1 0,-1 1 0,1 0-1,-1 0 1,1 0 0,0 0 0,-1-1 0,1 1 0,-1 0-1,1 0 1,-1 0 0,1 0 0,0 0 0,-1 0 0,1 0-1,-1 0 1,1 0 0,-1 0 0,1 0 0,-1 1 0,-15-1 2197,16 0-2027,-1 0-177,1 0-1,0 0 0,0 0 1,-1 0-1,1 1 1,0-1-1,-1 0 0,1 0 1,0 0-1,-1 0 1,1 0-1,0 0 0,-1 0 1,1-1-1,0 1 0,-1 0 1,1 0-1,0 0 1,0 0-1,-1 0 0,1 0 1,0 0-1,-1-1 1,1 1-1,0 0 0,0 0 1,0 0-1,-1-1 1,1 1-1,0 0 0,0 0 1,0-1-1,-1 1 0,1-1 1,-1 1 16,-1 1 0,1-1 0,-1 0 0,1 1 0,-1-1 0,1 1 0,0-1 0,-1 1 0,1 0 1,0-1-1,0 1 0,0 0 0,-1 0 0,1 0 0,0 0 0,0 0 0,0 0 0,0 0 0,-1 2 0,-26 35 556,21-28-405,0-1 0,1 1 0,0 1 0,1-1 0,0 1 1,-5 19-1,1-8 31,4-9-96,1 1-1,1 0 0,-1 0 1,2 1-1,0-1 1,1 0-1,1 1 0,0-1 1,0 1-1,2-1 0,0 1 1,5 17-1,-5-25-111,1-1-1,1 0 1,-1 0 0,1-1-1,0 1 1,0-1 0,1 0-1,-1 0 1,1 0 0,0 0-1,1-1 1,-1 0 0,1 0-1,0-1 1,0 1 0,0-1-1,0-1 1,0 1 0,11 2-1,-7-3 39,-1-1 0,0 0 0,1 0-1,-1-1 1,0-1 0,1 1 0,-1-2-1,11-1 1,-2-2 8,0-1 1,-1 0-1,20-10 0,-26 12-60,-1-2 0,0 1-1,0-1 1,0-1-1,-1 0 1,0 0-1,-1-1 1,15-16 0,-16 15-5,-1 0 0,0-1 0,0 1 0,-1-1 0,0-1 0,-1 1 0,0-1 0,-1 0 0,0 0 1,-1 0-1,0 0 0,-1 0 0,0 0 0,-1-15 0,-1 5-96,-1 1 0,-5-22 0,6 35 45,-1 0 1,0 1 0,0-1 0,-1 0 0,0 1 0,0 0 0,-1 0-1,1 0 1,-1 0 0,-6-7 0,3 8-56,1-1 0,-1 1 0,0 0 0,0 0 0,0 1 0,-1 0 0,1 0 0,-1 1 0,0 0 0,0 0 0,0 1 0,-1 0 0,1 0 0,-1 1 0,1 0 0,-1 0 0,1 1 0,-1 1 0,1-1 0,-1 1 0,1 1 0,0-1 0,-11 4 0,16-4-312,-1 1 0,0-1 1,1 1-1,-1-1 0,1 1 0,0 0 0,0 0 1,-1 0-1,1 1 0,0-1 0,1 1 0,-1 0 1,0 0-1,1 0 0,0 0 0,0 0 0,-1 0 1,2 0-1,-1 1 0,0-1 0,-1 6 0,4-1-2607,5 0 1024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4 4160,'-14'-3'1333,"13"3"-1321,1 0-1,0 0 1,0 0 0,0 0-1,0 0 1,0 0 0,0 0-1,-1 0 1,1 0 0,0 0-1,0 0 1,0 0-1,0 0 1,0 0 0,0 0-1,0 0 1,-1 0 0,1 0-1,0 0 1,0 0 0,0 0-1,0 0 1,0 0-1,0 0 1,0 0 0,-1 0-1,1 0 1,0 0 0,0 0-1,0 0 1,0 0 0,0 1-1,0-1 1,0 0-1,0 0 1,0 0 0,0 0-1,-1 0 1,1 0 0,0 0-1,0 0 1,0 1 0,0-1-1,-14 25 2070,2 1 1,0 1-1,-12 40 0,-60 332 3621,51-227-5228,31-163-555,-16 95-872,13-35-3277,7-42 2172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4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45 3648,'-14'3'9898,"16"-3"-9112,1 1-1,0-1 0,-1 0 1,1 0-1,0 0 1,-1 0-1,1 0 1,5-2-1,0 0-168,-1-1 0,1 0-1,10-5 1,0-1 258,-5 4-722,0 1 0,0 1 0,1 0 0,-1 0 0,23 0 0,-12 2-98,0 2 0,32 4-1,-45-4-537,55 7 988,-44-6-2889,1-2-3419,8-16-5919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5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24 264 3136,'-4'-1'275,"-11"-6"814,15 7-995,0 0 0,0-1 0,-1 1 0,1 0 0,0 0 0,-1 0 0,1 0 0,0 0 0,0-1 0,-1 1 0,1 0 0,0 0 0,0-1 0,0 1 0,-1 0 0,1 0 0,0-1 0,0 1 0,0 0 0,0 0 0,0-1 0,-1 1 0,1 0 0,0-1 0,0 1 0,0 0 0,0-1 0,0 1 0,0 0 0,0-1 0,0 1 0,0 0 0,0-1 0,2-20 3751,2 13-3397,0 1 1,1-1-1,-1 1 0,1 0 0,11-11 1,-2 0 50,-1 2-237,0 1-1,1 0 0,0 1 1,1 1-1,0 0 0,1 1 0,1 1 1,0 0-1,25-10 0,-37 18-234,0 1-1,1 1 0,-1-1 0,1 1 0,-1 0 1,1 0-1,-1 1 0,1-1 0,0 1 0,7 1 0,-9 0-20,-1-1 0,1 1-1,-1 0 1,0 0 0,1 1-1,-1-1 1,0 1 0,1-1-1,-1 1 1,0 0-1,0 0 1,-1 1 0,1-1-1,0 0 1,-1 1 0,1 0-1,1 3 1,0-1 63,-1 1 0,0 0 0,0 1 0,0-1 1,-1 0-1,3 12 0,4 40 273,-8-42-254,0 0 0,-2-1 0,0 1-1,0 0 1,-2-1 0,0 1-1,0-1 1,-2 0 0,1 0-1,-2 0 1,0-1 0,-1 0 0,-1 0-1,0-1 1,0 1 0,-2-2-1,-20 23 1,-11 5 344,-1-1 0,-68 46 0,105-82-380,3-1-19,-1 0 0,1 0-1,-1 0 1,0 0-1,0-1 1,0 1 0,0-1-1,0 0 1,-5 1 0,9-2-30,-1 0 0,0 0 0,0 0 0,0 0 0,0 0 0,0 0 0,0 0 0,0 0 0,0 0 0,0 0 0,0 0 0,0 0 0,0 0 0,0 0 0,0 0 0,0 0 0,0 0 0,0 0 0,0 0 0,0 0 1,0-1-1,0 1 0,0 0 0,0 0 0,0 0 0,0 0 0,0 0 0,0 0 0,0 0 0,0 0 0,0 0 0,0 0 0,0 0 0,0 0 0,0 0 0,0 0 0,0 0 0,0 0 0,0 0 0,0 0 0,0 0 0,0 0 0,0 0 0,0 0 1,-1 0-1,1 0 0,0 0 0,0-1 0,0 1 0,0 0 0,0 0 0,0 0 0,0 0 0,0 0 0,8-4 119,10-4 85,8 1 28,0 1 0,0 2 0,44-4 0,-51 8-170,-1 0 1,1 2-1,-1-1 0,0 2 0,0 1 1,21 6-1,-33-8-150,0 1 0,1-1-1,9 7 1,-2 3-2066,-4 3-3341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5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13 185 5632,'0'1'113,"0"-1"-1,1 1 1,-1-1 0,0 1-1,0-1 1,1 0 0,-1 1 0,0-1-1,1 1 1,-1-1 0,0 0 0,1 1-1,-1-1 1,1 0 0,-1 0 0,0 1-1,1-1 1,-1 0 0,1 0 0,-1 0-1,1 1 1,-1-1 0,1 0-1,-1 0 1,1 0 0,-1 0 0,1 0-1,-1 0 1,2 0 0,20 0 1682,-16 0-946,17 0-320,-1-1 0,0-1 0,0 0-1,0-2 1,0-1 0,29-11 0,-46 14-514,0 0 1,0 0 0,0-1 0,-1 0 0,1 0 0,-1 0-1,0-1 1,0 1 0,0-1 0,0 0 0,5-8-1,-8 10-21,0 0 0,0 0-1,0 0 1,0 0 0,0 0-1,0 0 1,-1-1 0,1 1-1,-1 0 1,1-1 0,-1 1 0,0 0-1,0-1 1,0 1 0,0 0-1,0-1 1,-1 1 0,1 0-1,-1 0 1,0-1 0,1 1-1,-1 0 1,0 0 0,0 0-1,-1 0 1,1 0 0,0 0-1,0 0 1,-4-3 0,1 0 5,-1 1 0,0-1 0,0 1 0,-1 0 0,1 1 0,-1-1 0,0 1 0,0 0 0,0 0 0,0 1 0,0 0 0,-1 0 0,1 0 1,-1 1-1,1 0 0,-1 0 0,-7 1 0,6-1 232,-1 2 0,1-1 1,0 1-1,0 1 0,0-1 1,0 2-1,0-1 0,0 1 0,0 0 1,1 0-1,0 1 0,-1 0 0,-10 8 1,13-7-11,0 0 1,0 0 0,1 0-1,0 1 1,0 0-1,0 0 1,0 0 0,1 0-1,0 0 1,0 1-1,1-1 1,0 1-1,0 0 1,1-1 0,-1 1-1,1 0 1,1 0-1,0 0 1,0 8 0,1-12-156,-1 0 0,1 1 0,0-1-1,1 0 1,-1 0 0,1 0 0,-1 0 0,1-1 0,0 1 0,0 0 0,0-1 0,0 1 0,0-1 0,1 1 0,-1-1 0,4 2 0,3 2 26,-1-1 1,1 0 0,0 0-1,11 4 1,-3-3-43,1-1 1,-1-1 0,1 0-1,0-1 1,28 1 0,-3-4-1241,52-6 1,-81 4-1291,28-6 0,-19 2 342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12 180 4640,'-12'6'5253,"48"-1"6,-3-7-3969,0-2 0,60-14 0,-58 10-883,209-64 1212,-52 12-1505,-157 51-525,65-7 0,-85 15-267,-1 0 1,1 1-1,-1 1 0,1 0 0,-1 1 0,0 0 0,19 7 0,-28-7 3,0 0 0,0 0-1,-1 0 1,7 5 0,11 12-1554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6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28 3968,'-5'-7'508,"4"5"-189,0 1 1,0-1 0,0 1-1,0 0 1,-1-1 0,1 1 0,0 0-1,0 0 1,-1 0 0,1 0-1,-1 0 1,1 0 0,-1 0 0,1 1-1,-1-1 1,0 0 0,1 1-1,-1-1 1,0 1 0,1 0 0,-1 0-1,-3-1 1,-1 2 161,0-1 0,0 1-1,0 0 1,0 0 0,1 1 0,-1 0 0,0 0-1,-8 4 1,-2 3 569,-23 17-1,32-21-831,0 0-1,1 1 0,0 0 0,0 0 0,0 1 1,1-1-1,0 1 0,0 1 0,1-1 0,0 0 1,0 1-1,-5 14 0,8-17-185,0 0 0,-1 0 0,1 0 0,1 0-1,-1 0 1,1 0 0,0 0 0,0 0 0,0 0 0,1 0 0,0 0 0,0 0 0,0 0 0,1 0-1,-1 0 1,1-1 0,0 1 0,1-1 0,-1 1 0,1-1 0,0 0 0,5 7 0,-4-7-47,0 0 1,-1 0 0,2 0-1,-1-1 1,0 1 0,0-1-1,1 0 1,0-1-1,0 1 1,-1-1 0,1 0-1,1 0 1,-1 0 0,0-1-1,0 0 1,1 0 0,-1 0-1,0-1 1,1 0-1,-1 0 1,1 0 0,-1 0-1,0-1 1,1 0 0,8-3-1,33-11-2882,68-34 0,-89 37 1524,43-16-803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7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251 173 5472,'-14'2'1760,"13"-1"-1734,1-1 0,0 0 1,-1 0-1,1 0 0,0 0 0,-1 0 1,1 0-1,0 1 0,-1-1 0,1 0 1,0 0-1,0 0 0,-1 1 1,1-1-1,0 0 0,0 0 0,0 1 1,-1-1-1,1 0 0,0 1 0,0-1 1,0 0-1,0 1 0,-1-1 1,1 0-1,0 1 0,-24 48 2464,2 1 0,-17 55 0,17-41-1672,-75 224 707,89-267-1173,6-13-134,-1 0-1,0 0 0,-6 10 0,8-15-151,6-8-157,8-12-108,7-15-14,-2 0 0,25-64 0,-36 81 191,99-216-21,31-10 770,-114 202-472,-18 32-156,26-42 632,-27 44-486,0 0 1,0 0 0,0 0-1,1 0 1,0 1-1,6-5 1,-10 8-214,-1 1-1,0 0 1,1 0-1,-1 0 1,0 0-1,1 0 1,-1 0-1,1 0 1,-1 0-1,0 0 1,1 0-1,-1 0 1,0 0-1,1 0 1,-1 0-1,1 0 1,-1 0-1,0 0 1,1 0 0,-1 0-1,0 0 1,1 1-1,-1-1 1,0 0-1,1 0 1,-1 1-1,0-1 1,1 0-1,-1 0 1,0 1-1,0-1 1,1 0-1,-1 0 1,0 1-1,0-1 1,0 0-1,0 1 1,1-1-1,-1 0 1,0 1-1,6 17 383,-5-15-248,8 37 140,-1 1 0,-2 0-1,0 53 1,-1-27-52,8 62 263,8 184-1407,-19-300-992,-2-11 1359,0-1 0,0 0 0,1 0 0,-1 1 0,0-1-1,0 0 1,0 0 0,0 1 0,0-1 0,-1 0 0,1 0 0,-1 3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7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66 9056,'-13'-3'4096,"18"3"-3552,3-3 1024,5 3-960,14-8 671,3 3-735,4-1-352,1 1-160,3-6-608,-2 7 320,-11-4-2783,1 4 1663,-4-4-3328,-4 8 2624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8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 5728,'-22'-11'6863,"22"10"-6825,3 3 720,0-1 1,0 0-1,0 0 0,0 0 1,0-1-1,5 1 0,6 2 707,83 16 2095,-52-12-2965,87 12 576,-66-17-2045,-48-2-1427,29-6 1,-42 5 568,0-1 1,1 1-1,8-5 1,-12 5 1244,11-3-2585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3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128 489 2816,'-46'17'1269,"42"-16"-1425,-36 13 2133,39-13-1765,-1-1 0,0 1 0,0-1 0,1 1-1,-1-1 1,0 1 0,0-1 0,0 0-1,1 0 1,-1 0 0,0 0 0,0 0 0,0-1-1,0 1 1,1 0 0,-1-1 0,0 0 0,-2 0-1,4 0-189,-1 1 0,1 0 0,0 0 0,0 0 0,0-1-1,0 1 1,0 0 0,0 0 0,0 0 0,0-1 0,0 1 0,-1 0-1,1 0 1,0-1 0,0 1 0,0 0 0,0 0 0,0 0-1,0-1 1,1 1 0,-1 0 0,0 0 0,0-1 0,0 1 0,0 0-1,0 0 1,0 0 0,0-1 0,0 1 0,1 0 0,22-38 1130,203-265 1562,-189 260-2399,84-73 0,-120 114-316,0 1 0,0 0 0,1 0 0,-1 0 0,0 0 1,1 0-1,-1 0 0,1 1 0,-1-1 0,1 0 0,0 1 1,-1-1-1,1 1 0,0 0 0,-1-1 0,1 1 1,0 0-1,-1 0 0,1 0 0,2 0 0,-2 1 0,-1 0-1,0-1 1,0 1-1,0 0 1,0 0-1,0 0 1,0 0-1,0 0 1,0 0-1,-1 0 1,1 0-1,0 0 1,-1 0 0,1 0-1,0 1 1,-1-1-1,0 0 1,1 0-1,-1 1 1,0-1-1,1 0 1,-1 1-1,0-1 1,0 0-1,0 1 1,0-1-1,-1 2 1,-2 36 128,-1 0 0,-3-1 0,-13 47 0,13-55 85,-24 88 1745,31-115-1345,3-10-350,9-17-80,-2 0-284,2 0 1,0 1-1,2 0 0,0 1 0,2 1 0,0 0 1,2 1-1,0 1 0,1 1 0,1 0 1,41-27-1,-50 38-3,-1 0-67,0 1 0,16-8 1,-23 13 166,-1 0 0,0 0 0,1 1 0,-1-1 0,1 0 0,-1 1 0,1 0 0,-1-1 0,1 1 0,-1 0 0,1 0 0,0 1 0,-1-1 0,1 0 0,-1 1 0,1-1 0,2 2 0,-3-1 22,-1 1 0,1-1 0,-1 0 0,1 1-1,-1-1 1,1 1 0,-1 0 0,0-1-1,0 1 1,0 0 0,0 0 0,0 0-1,0 0 1,0 0 0,-1 0 0,1 0 0,-1 0-1,1 0 1,-1 0 0,0 0 0,0 3-1,0 5 37,0 0 1,0 0-1,-3 11 0,1-6-19,-1 5 184,-1 29-1,4-48-182,0 0-1,0 0 1,0 0 0,0 0-1,0 0 1,0 0 0,0 0-1,0 0 1,1 0 0,-1 0-1,0 0 1,1 0 0,-1 0-1,1 0 1,0 0-17,-1-1 0,0 0-1,0 0 1,1 0 0,-1 0 0,0 1-1,0-1 1,1 0 0,-1 0-1,0 0 1,1 0 0,-1 0 0,0 0-1,1 0 1,-1 0 0,0 0 0,1 0-1,-1 0 1,0 0 0,0 0 0,1 0-1,-1 0 1,0-1 0,1 1 0,-1 0-1,0 0 1,0 0 0,1 0 0,-1-1-1,4-2 107,0 0 0,0-1 0,-1 1 0,5-7 0,-6 8-121,35-43 39,-9 10-276,62-60-1,-87 92 156,0 1 0,-1 0 0,1 0-1,0 0 1,0 0 0,7-3 0,-9 5 74,-1 0 0,1 0 0,0 0-1,-1 0 1,1 0 0,0 0 0,-1-1 0,1 2 0,0-1 0,-1 0 0,1 0 0,0 0 0,-1 0-1,1 0 1,0 0 0,-1 1 0,1-1 0,0 0 0,-1 1 0,1-1 0,-1 0 0,1 1 0,-1-1-1,1 1 1,-1-1 0,1 1 0,-1-1 0,1 1 0,-1-1 0,1 1 0,-1-1 0,0 1 0,1 0-1,-1-1 1,0 1 0,0 0 0,1-1 0,-1 1 0,0 0 0,0-1 0,0 1 0,0 0 0,0 1-1,3 22-65,-1 1 0,-1-1-1,-5 45 1,1 24 171,4-80-26,0 0-1,0 0 1,1 0-1,1-1 1,5 14-1,-8-24-36,1 0-1,-1 0 0,1-1 0,0 1 0,-1 0 1,1-1-1,0 1 0,0-1 0,0 1 0,1-1 1,-1 1-1,0-1 0,0 0 0,1 1 0,-1-1 1,1 0-1,-1 0 0,4 1 0,-4-1-17,1-1-1,0 0 1,-1 0-1,1 0 1,-1 0-1,1-1 0,0 1 1,-1 0-1,1-1 1,-1 1-1,1-1 1,-1 1-1,1-1 1,-1 0-1,0 1 0,1-1 1,-1 0-1,0 0 1,1 0-1,-1 0 1,0 0-1,0-1 1,1 0-1,9-11 60,-1 0 0,-1-1 0,14-24 0,-6 7-22,58-85 131,-55 88-400,46-49-1,-47 63-9,-18 14 208,-1-1 1,0 1 0,1 0-1,-1 0 1,1-1 0,-1 1 0,1 0-1,-1 0 1,1 0 0,-1 0-1,1-1 1,-1 1 0,1 0 0,-1 0-1,1 0 1,-1 0 0,1 0-1,0 0 1,-1 0 0,1 1 0,-1-1-1,1 0 1,-1 0 0,1 0-1,-1 0 1,1 1 0,-1-1 0,1 0-1,-1 1 1,0-1 0,1 0 0,-1 1-1,1-1 1,-1 0 0,0 1-1,1 0 1,1 5 0,0-1-1,-1 1 1,0 0-1,0 0 1,0 0 0,-1 0-1,0 9 1,0 5-20,1-4 70,1-1 0,0 1 0,1 0 0,1-1 0,0 0 0,1 0 0,14 28 0,-17-38 2,1 0 1,0 0 0,1-1 0,-1 1 0,1-1 0,0 1-1,0-1 1,0 0 0,0-1 0,1 1 0,0-1 0,-1 0-1,1 0 1,1 0 0,-1-1 0,0 0 0,0 0 0,1 0-1,-1 0 1,1-1 0,0 0 0,-1 0 0,1-1 0,11 0-1,-9-1 1,1 0-1,-1 0 0,1-1 0,-1 0 0,0-1 1,0 0-1,0 0 0,0-1 0,0 0 1,-1 0-1,0-1 0,8-6 0,8-9 61,-1 0 1,23-28-1,-23 23-78,27-23 1,-34 37-116,0-1 1,18-9 0,-26 17 107,0 0 0,1 1 1,-1 0-1,1 0 0,0 0 1,0 1-1,11-1 0,-16 3-8,-1 0-1,0 0 0,1 0 0,-1 0 0,0 1 0,1-1 1,-1 1-1,0-1 0,0 1 0,0 0 0,1 0 0,-1 0 1,0 0-1,0 1 0,0-1 0,-1 0 0,1 1 0,0-1 1,0 1-1,-1 0 0,1 0 0,1 2 0,3 5 20,0 1 0,0 0-1,5 16 1,1 0 136,5 6 7,44 73 84,-53-93-220,1 0 1,0 0-1,1-2 0,0 1 0,1-1 0,15 11 0,-20-16-91,0-1 0,1 0-1,-1-1 1,1 1 0,0-1 0,10 3-1,-14-6-248,-1 1 0,0-1 1,0 1-1,1-1 0,-1 0 0,0 0 0,1 0 0,-1-1 0,0 1 0,1 0 0,-1-1 0,0 0 0,0 1 0,0-1 0,1 0 1,-1 0-1,0 0 0,0 0 0,0-1 0,0 1 0,-1 0 0,1-1 0,0 0 0,-1 1 0,3-4 0,7-12-2929,2-3 1152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9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4224,'-3'-4'1920,"6"4"-1664,2 0 1824,3 0-1184,5 0 1888,9 4-1568,4-4 1216,-1 4-1377,6 0 289,4 0-800,3-4-256,-2 0-160,7-4 32,-5 0-96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0:29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3648,'31'7'1658,"-20"-6"-1226,-1 2 0,1 0 0,-1 0 0,0 1 0,17 8 0,-4 0 733,-1 0-1,0 2 1,-1 1-1,0 1 0,32 32 1,-37-28-586,0 1 1,-2 0-1,0 0 1,-1 1 0,16 42-1,-15-26 127,-1 0 0,15 78-1,-24-92-563,-1 1 0,-1-1 0,-1 0 0,-1 1 0,-1-1 0,-1 1 0,-8 35 0,1-23-106,-1-1-1,-26 60 1,25-72-213,-2 0 0,0-1 0,-1-1 0,-33 40 0,13-28-2095,-1-1 0,-2-2 0,-68 44 0,43-34-645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5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9 320,'8'-4'160,"5"0"-160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3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1248,'9'5'8053,"-5"-5"-6885,179 0 2336,-168-1-3513,-1 0 0,26-7 0,-15 3 132,37-10 1024,-47 12-998,-9 2-23,0 0 0,1 0-1,-1-1 1,9-4 0,38-13 328,-41 14-296,0 1 1,0 0 0,0 1 0,17-3 0,-25 5-127,30 0 366,-27 2-280,0-1-1,-1 0 1,1-1 0,7-1 0,44-6 479,-22 4-432,-16 4 320,-9 1-1617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41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57 200 2400,'-1'-3'2134,"-6"3"-839,5 0-1031,0-1 0,1 1 1,-1-1-1,1 0 0,0 1 0,-1-1 0,1 0 0,-1 0 0,1 0 0,0 0 0,0 0 1,0 0-1,0 0 0,-1-1 0,1 1 0,1 0 0,-1-1 0,0 1 0,0 0 0,0-2 1,0 0-177,-1 1 0,1 0 0,0 0 0,-1 0 0,1 0 0,-1 1 0,0-1 0,0 0 0,1 1 0,-1-1 0,-3-1 0,21 5-134,25-1 1,-7-3 232,-1-2 0,0-1 0,38-10 0,24-5 68,52-1 56,149-27 162,-127 10-63,-161 38-899,-27 10-3320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43.4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68 2240,'0'-1'296,"0"0"0,0 0-1,-1 0 1,1 1 0,0-1 0,-1 0-1,1 0 1,-1 0 0,1 0 0,-1 0 0,1 0-1,-1 1 1,0-1 0,1 0 0,-1 0 0,0 1-1,0-1 1,-1 0 0,1 0-218,1 1-1,-1-1 1,0 1-1,1-1 1,-1 0-1,0 1 1,1-1-1,-1 1 1,1-1-1,-1 0 1,1 1-1,-1-1 1,1 0-1,0 0 1,-1 1-1,1-1 1,0 0 0,-1-1-1,-5-13 2037,5 14-1952,0 0-1,1 0 0,-1-1 1,0 1-1,1-1 0,-1 1 1,1 0-1,-1-1 1,1-1-1,-1 2-47,1 1 1,-1-1-1,1 1 1,-1-1-1,1 1 0,-1-1 1,0 1-1,1-1 1,-1 1-1,1-1 1,-1 1-1,0 0 0,-1-1 154,-1 120-812,3-115 536,0 32 45,5 37 0,-4-60 13,2 0 1,0-1 0,0 1 0,1-1-1,1 0 1,9 19 0,-10-23 27,1 0 0,0-1 1,0 1-1,1-1 0,0 0 1,0 0-1,0-1 0,1 0 1,0 0-1,0-1 0,0 1 0,1-2 1,0 1-1,0-1 0,0 0 1,1-1-1,-1 0 0,1 0 1,0-1-1,0 0 0,13 2 1,4-4 8,0 0 0,-1-1 0,38-7 0,-17 1-30,14 0 5,604-58 660,-515 55-624,68-3 44,640-37 727,-829 47-841,246-27 259,-192 18 52,106-32-1,-86 14 88,176-48-201,-139 39-433,-128 33-1604,-38 17-9229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52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1 811 2080,'1'7'1221,"6"10"-484,1 0 0,-2 1 0,-1 0 0,0 0 0,3 21-1,0 16 123,3 0-1,21 62 1,-14-56-251,-10-32-315,-4-18-4,0 1 0,-1 0 0,-1 0 0,0 0 0,0 15 0,-2-27-271,0 0 0,1 0 1,-1 0-1,0 1 0,0-1 0,0 0 1,0 0-1,0 0 0,0 0 0,0 0 1,0 0-1,0 0 0,0 0 0,0 0 0,0 1 1,0-1-1,0 0 0,0 0 0,0 0 1,0 0-1,0 0 0,0 0 0,0 0 1,0 0-1,0 0 0,0 1 0,0-1 0,0 0 1,0 0-1,0 0 0,0 0 0,0 0 1,0 0-1,0 0 0,0 0 0,0 0 1,0 0-1,-1 1 0,1-1 0,0 0 1,0 0-1,0 0 0,0 0 0,0 0 0,0 0 1,0 0-1,0 0 0,0 0 0,0 0 1,-1 0-1,1 0 0,0 0 0,0 0 1,0 0-1,0 0 0,0 0 0,0 0 0,0 0 1,0 0-1,-1 0 0,1 0 0,0 0 1,0 0-1,0 0 0,0 0 0,0 0 1,0 0-1,0 0 0,-7-9 387,-4-16-201,2-3-140,1 0 0,2 0 0,0-1 0,-1-45 0,5 34 0,2 1 0,11-71 0,-7 79 8,2 0 1,1 1 0,1 0 0,2 0 0,25-53 0,-31 76-46,0 0-1,1 0 1,-1 0 0,1 0-1,1 1 1,-1 0 0,1 0-1,0 0 1,13-8 0,-18 13-33,1 0 1,-1 0 0,1 1 0,-1-1 0,1 0-1,0 1 1,-1 0 0,1-1 0,-1 1 0,1 0 0,0 0-1,-1 0 1,1 0 0,0 0 0,-1 0 0,3 1-1,-1 0-20,1 0 0,-1 0-1,0 0 1,0 1 0,1-1-1,-1 1 1,3 2 0,3 4-68,0-1 1,-1 1 0,12 14 0,-14-14 89,1 0 0,-2 0 1,1 1-1,-1 0 1,-1 0-1,7 16 1,-9-19 67,-1 1 0,1-1 0,-1 1 1,0-1-1,0 1 0,-1 0 1,0 0-1,0-1 0,-1 1 1,1 0-1,-3 6 0,2-10-3,0 4 81,-1 0 1,0 0 0,-1 0-1,-4 8 1,6-13-120,1-1 0,-1 1 0,0-1 0,-1 0-1,1 1 1,0-1 0,0 0 0,0 1 0,-1-1 0,1 0 0,-1 0-1,1 0 1,-1 0 0,1 0 0,-1-1 0,0 1 0,1 0 0,-1-1-1,0 1 1,1-1 0,-1 0 0,0 1 0,-2-1 0,-4 0 69,1-1 1,0 1-1,-12-4 1,18 4-108,-1 0-1,0-1 1,0 0 0,0 1-1,0-1 1,1 0 0,-1 0-1,0 0 1,1 0 0,-1 0 0,1 0-1,-1 0 1,1 0 0,-1-1-1,1 1 1,0-1 0,0 1-1,0-1 1,-1-1 0,2 2-1,0 0 1,0 1 0,0-1-1,0 0 1,0 0 0,0 0 0,1 1-1,-1-1 1,0 0 0,1 0-1,-1 1 1,1-1 0,-1 0-1,0 1 1,1-1 0,-1 0-1,1 1 1,0-1 0,-1 1-1,1-1 1,0 1 0,-1-1-1,2 0 1,21-14-61,-18 12 66,34-24-29,45-41 0,13-10 315,-76 62-162,0 0 0,-1-2 1,31-32-1,-39 34-41,0 0 0,-1 0 0,0-1 1,-1-1-1,11-28 0,-8 11-51,-2-1 0,-1 0 0,-3 0 0,0-1 0,-3 0 0,1-55 0,-4 79-98,-2 0 0,1-1 0,-2 1 0,0 0 0,0 0 0,-1 0 0,-9-24 0,2 22-686,5 14 34,3 11 496,-9 223 365,3-98 38,-11 67 97,17-188-264,-2 9 95,-1 0 0,-9 23 1,8-23 87,-1-10 349,5-12 233,2-8-309,1 3-434,1-1-1,-1 1 0,1 0 0,0-1 0,0 1 0,1 0 0,-1 0 1,5-5-1,30-31-20,-18 20-23,-7 8-114,23-20-1,-30 29 14,0-1 0,0 1-1,0-1 1,0 1 0,1 1-1,0-1 1,-1 1-1,10-2 1,-14 3 90,1 1-1,-1 0 1,1 0-1,-1 0 1,1 0 0,-1 1-1,1-1 1,-1 0-1,0 0 1,1 1-1,-1-1 1,1 1 0,-1-1-1,0 1 1,0 0-1,1 0 1,-1-1 0,0 1-1,0 0 1,0 0-1,0 0 1,0 0-1,0 0 1,0 1 0,0-1-1,0 0 1,0 0-1,0 2 1,3 5 46,0 0 1,-1 0-1,4 15 0,0-1-6,-5-17 3,1 0 1,-1 0 0,1-1-1,0 1 1,0-1 0,0 0-1,0 0 1,5 4 0,-7-7 7,1 0 0,-1 0 0,1 1 0,-1-1 0,1 0 0,-1 0 0,1-1 0,0 1 0,0 0 0,-1-1 0,1 1 0,0-1 0,0 1 0,0-1 0,0 0 0,0 0 0,-1 0 0,1 0 0,0 0 0,0 0 0,0 0 0,0-1 0,0 1 0,-1-1 0,3 0 0,5-3 80,0-1 0,-1 0 0,0 0 0,0-1 0,0 0 0,-1 0 0,0-1 0,8-9 0,6-9-16,19-32 1,-11 16-149,-21 30-4,-5 7 79,0 1 0,0-2 1,0 1-1,0 0 0,0 0 0,-1-1 0,0 1 0,0-1 0,0 0 0,-1 0 0,3-10 0,-10 17-1081,-1 8 744,-16 28 230,2 1-1,-21 52 1,38-80 152,1 0 0,0 0 0,0 0 0,1 1 0,1-1 0,-1 22-1,10-37 685,-2-2-646,-1-1 0,-1 1 0,1-1 0,-1 0 0,-1 0 1,1-1-1,-1 1 0,0-1 0,2-12 0,-1 7-449,11-25 1,-15 38 320,0-1 0,0 1 0,1 0 1,-1-1-1,0 1 0,0-1 0,0 1 1,0 0-1,1-1 0,-1 1 0,0 0 0,1 0 1,-1-1-1,0 1 0,0 0 0,1-1 1,-1 1-1,0 0 0,1 0 0,-1 0 0,1-1 1,-1 1-1,0 0 0,1 0 0,-1 0 0,1 0 1,-1 0-1,0 0 0,1 0 0,-1 0 1,1 0-1,-1 0 0,0 0 0,1 0 0,-1 0 1,1 0-1,-1 0 0,0 0 0,1 0 1,-1 1-1,0-1 0,1 0 0,-1 0 0,1 0 1,-1 1-1,0-1 0,0 0 0,1 0 1,-1 1-1,0-1 0,1 1 0,17 23 3,-8-9 9,-4-9 79,0 0 0,0-1-1,0 1 1,1-1 0,-1-1-1,1 1 1,0-1 0,1 0-1,-1-1 1,1 0 0,0 0-1,0-1 1,0 1 0,0-2-1,0 1 1,0-1 0,0-1-1,0 1 1,1-1 0,-1-1-1,0 1 1,10-3 0,-7 0 14,0-1 1,0 0-1,-1 0 1,0-1-1,0 0 1,0-1-1,-1 0 1,1-1-1,-1 1 1,-1-2 0,1 1-1,-2-1 1,15-18-1,-8 8-17,-4 6-278,-1-1 0,0 0 0,11-20 0,-20 33 212,0 0 0,0 0 0,0 0-1,0 0 1,0 0 0,0-1 0,0 1 0,0 0 0,0 0-1,0 0 1,0 0 0,0 0 0,0 0 0,0 0 0,0 0-1,0 0 1,0 0 0,0 0 0,0-1 0,0 1 0,0 0-1,0 0 1,0 0 0,1 0 0,-1 0 0,0 0 0,0 0-1,0 0 1,0 0 0,0 0 0,0 0 0,0 0 0,0 0-1,0 0 1,0 0 0,1 0 0,-1 0 0,0 0 0,0 0-1,0 0 1,0 0 0,0 0 0,0 0 0,0 0 0,0 0-1,0 0 1,0 0 0,1 0 0,-1 0 0,0 0 0,0 0-1,0 0 1,0 0 0,0 0 0,0 0 0,0 1 0,0-1-1,4 7-123,0 10 85,-3-6 24,0-1 0,-1 1-1,0 0 1,0-1 0,-1 1 0,-1-1 0,0 1 0,0-1 0,-1 0-1,-1 1 1,1-1 0,-2-1 0,-8 17 0,7-19 160,1 0 1,-2-1 0,1 0-1,0-1 1,-1 1-1,-13 7 1,30-16-49,-1 0 0,17-1 0,-1-2-65,-8 2-79,0-1 1,-1-1-1,0-1 1,22-12-1,26-12 314,-38 20-119,26-17 0,-34 18-84,39-27 96,-52 34-104,-1-1-1,1 0 1,-1 0-1,0-1 1,0 1-1,0-1 1,-1 0-1,6-9 1,-9 14-50,1-1 1,-1 0-1,1 0 1,-1 0-1,0 0 1,1 0-1,-1 1 1,0-1-1,0 0 1,0 0-1,0 0 1,1 0-1,-1 0 1,0 0-1,-1 0 1,1 0-1,0 0 1,0 1-1,0-1 1,-1 0-1,1 0 1,0 0-1,-1 0 1,1 0-1,0 1 1,-1-1-1,1 0 1,-1 0-1,0 1 1,1-1-1,-1 0 1,0 1-1,1-1 0,-1 0 1,0 1-1,1-1 1,-1 1-1,0-1 1,-1 1-1,0-1-60,-1 0-1,1 0 0,-1 0 1,1 1-1,-1-1 0,1 1 1,-1 0-1,0 0 0,1 0 1,-1 0-1,1 0 0,-5 2 0,-1 0 4,1 0-1,0 1 0,0 0 0,1 0 0,-1 0 0,1 1 1,-1 0-1,1 1 0,-6 5 0,9-8 115,0 1-1,0 1 0,0-1 1,1 0-1,-1 1 1,1-1-1,0 1 1,0 0-1,0 0 0,0 0 1,1 0-1,-1 0 1,1 0-1,0 0 0,0 0 1,1 1-1,-1 4 1,1-8-17,0 1 1,1-1-1,-1 1 1,0-1-1,1 1 1,-1-1-1,1 0 1,0 1-1,-1-1 1,1 0-1,0 1 1,0-1-1,0 0 1,0 0-1,0 0 1,0 0-1,0 0 1,0 0-1,0 0 1,1 0-1,-1 0 1,0 0-1,1 0 1,-1-1-1,1 1 1,-1-1-1,2 1 1,6 2 87,-1-1 1,0-1-1,14 2 1,38 0 320,61-4-1,-89 0-379,111-14 101,-143 15-166,14-2-961,0-1 0,0-1 0,0-1 0,17-7 0,-27 11 66,-3 0 729,-1 1 1,1 0-1,0 0 1,-1 0-1,1 0 0,-1 0 1,1-1-1,-1 1 1,1 0-1,0 0 0,-1-1 1,1 1-1,-1 0 1,1-1-1,-1 1 0,0-1 1,1 1-1,-1 0 1,1-1-1,-1 1 0,0-1 1,1 1-1,-1-1 1,0 0-1,1 1 1,-1-1-1,0 1 0,0-1 1,0 1-1,0-1 1,1 0-1,-1 1 0,0-1 1,0 1-1,0-1 1,0 0-1,0 1 0,-1-1 1,1 0-1,0 1 1,0-1-1,0 1 1,0-1-1,-1 1 0,1-2 1,-15-26-4347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56.8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214 1062 2912,'0'-1'35,"0"1"1,0-1-1,0 1 0,0 0 1,0-1-1,0 1 0,0 0 0,0-1 1,0 1-1,0 0 0,0-1 1,1 1-1,-1 0 0,0-1 1,0 1-1,0 0 0,1 0 1,-1-1-1,0 1 0,0 0 1,1 0-1,-1-1 0,0 1 1,0 0-1,1 0 0,-1 0 1,0-1-1,1 1 0,-1 0 1,1 0-1,-1 0 40,1 0-1,-1 0 1,0-1 0,1 1 0,-1 0 0,0 0-1,1 0 1,-1-1 0,0 1 0,1 0 0,-1 0-1,0-1 1,0 1 0,1 0 0,-1-1-1,0 1 1,0 0 0,1-1 0,-1 1 0,0 0-1,0-1 1,0 1 0,0 0 0,0-1-1,0 1 1,0-1 0,1 1 0,-1 0 0,0-1-1,0 0 1,-2 0 486,0 0-1,0 0 1,0-1 0,0 2-1,0-1 1,0 0 0,-3-1-1,0 3-294,0 0-1,-1 0 0,1 0 1,0 0-1,0 1 0,-1 0 1,1 0-1,1 0 0,-6 4 0,-1 0-98,0 2-1,-18 14 0,6-2-166,14-14 3,1 1 1,0 0-1,0 0 0,0 1 1,1 0-1,1 0 1,-11 16-1,16-22 10,0-1 0,0 1 0,1 0 0,-1-1 0,0 1 0,1 0 0,-1-1 0,1 1 0,0 0 1,-1 0-1,1-1 0,0 1 0,0 0 0,0 0 0,0-1 0,1 1 0,-1 0 0,0 0 0,1-1 0,-1 1 0,1 0 0,0-1 0,-1 1 0,1 0 1,0-1-1,0 1 0,0-1 0,0 0 0,0 1 0,1-1 0,-1 0 0,0 1 0,0-1 0,1 0 0,-1 0 0,1 0 0,-1 0 0,1-1 0,0 1 0,-1 0 1,1-1-1,1 1 0,3 1 75,1 0 1,-1-1-1,0 0 1,1 0-1,-1 0 1,0-1 0,1 0-1,-1-1 1,0 1-1,10-3 1,-9 1-23,0-1-1,0 0 1,0 0 0,0 0 0,-1-1 0,1 0-1,-1 0 1,0-1 0,0 0 0,-1 0 0,1 0-1,-1-1 1,0 0 0,-1 0 0,8-12 0,0-2 14,-2-1 1,-1 0-1,0-1 1,5-22 0,43-176 69,-48 169-67,-2 0 1,1-76-1,-7 53-138,-7-184-781,6 255 734,0 1 0,-1 0 1,1-1-1,-1 1 0,1 0 0,-1 0 0,0-1 0,0 1 0,-2-4 1,3 6 90,0 0 0,0 0 1,0 0-1,0 0 0,0 0 0,0-1 1,0 1-1,0 0 0,0 0 1,-1 0-1,1 0 0,0 0 1,0 0-1,0 0 0,0 0 1,0 0-1,0 0 0,0 0 1,-1 0-1,1 0 0,0 0 1,0 0-1,0 0 0,0 0 1,0 0-1,0 0 0,-1 0 1,1 0-1,0 0 0,0 0 1,0 0-1,0 0 0,0 0 1,0 0-1,-1 0 0,1 0 1,0 0-1,0 0 0,0 1 1,0-1-1,0 0 0,0 0 1,0 0-1,0 0 0,0 0 1,-1 0-1,1 0 0,0 0 1,0 1-1,0-1 0,0 0 1,0 0-1,0 0 0,0 0 0,0 0 1,0 0-1,0 1 0,-3 9-357,3-10 348,-29 226-420,28-212 496,-3 23 85,-10 45 0,9-55-31,2 1-1,1-1 1,2 56-1,1-31-88,-1-27 57,2-1 0,0 1-1,2-1 1,9 34 0,-4-21 56,-8-30-97,0-1 1,0 1 0,1-1 0,0 1 0,0-1-1,0 0 1,1 0 0,0 0 0,0 0-1,1-1 1,7 11 0,-10-15-17,0 0 6,0 1 1,1-1 0,-1 0-1,0 1 1,0-1 0,1 0-1,-1 0 1,1 0 0,-1 0-1,1 0 1,0 0 0,-1 0-1,1-1 1,0 1 0,-1-1-1,1 1 1,0-1 0,0 1-1,0-1 1,-1 0 0,4 0-1,9 4 8,1 0 63,0-3-152,-13-1 84,0 0 0,0 1 0,0-1 0,1 0 0,-1 0 0,0-1 0,0 1 0,1 0-1,-1-1 1,0 1 0,0-1 0,0 0 0,0 0 0,0 0 0,0 0 0,0 0 0,0 0 0,0 0 0,2-3-1,6-5 88,-2 0 0,1-1 0,-1 0 0,-1 0 0,0-1 0,10-20-1,-4 4 102,16-52 0,-24 61-229,-4 13-172,0-1 1,1 1 0,0-1-1,4-7 1,-6 21-623,-6 66 527,4-35 284,1-22 20,1 0 0,0 0 0,3 20 0,-2-31 23,0 0 0,0 0 0,1 1 0,0-1 0,0 0 1,1 0-1,-1-1 0,1 1 0,0 0 0,1-1 0,5 8 0,-7-12-19,-1 0 0,0 0 0,0 0-1,1 1 1,-1-1 0,1-1 0,-1 1 0,1 0-1,0 0 1,-1-1 0,1 1 0,0 0-1,-1-1 1,1 0 0,0 1 0,3-1 0,-2 0 18,1 0 0,-1-1 0,1 1 0,-1-1 1,0 0-1,0 0 0,1 0 0,3-2 0,1-2 50,0 1-1,0-1 1,0-1-1,0 0 1,9-10-1,-6 4-22,0-1-1,-1 0 0,0-1 1,-2 0-1,11-21 0,30-81 168,-45 105-215,20-59 93,-2 0 0,-4-2 0,16-127 0,-23 106-129,9-99-467,-19 179 433,0 8-99,-1 0 0,1-1 0,-1 1 0,0 0 0,0-1 0,-1 1-1,0 0 1,0 0 0,0-1 0,-2-4 0,3 10 133,0 0 0,0 0-1,0-1 1,0 1 0,0 0-1,0 0 1,-1 0-1,1 0 1,0 0 0,0 0-1,0 0 1,0 0 0,0 0-1,0-1 1,0 1-1,0 0 1,-1 0 0,1 0-1,0 0 1,0 0 0,0 0-1,0 0 1,0 0 0,0 0-1,0 0 1,-1 0-1,1 0 1,0 0 0,0 0-1,0 0 1,0 0 0,0 0-1,0 0 1,-1 0-1,1 0 1,0 0 0,0 0-1,0 0 1,0 0 0,0 0-1,0 0 1,0 1-1,0-1 1,-1 0 0,1 0-1,0 0 1,0 0 0,0 0-1,0 0 1,0 0-1,0 0 1,0 0 0,0 1-1,0-1 1,0 0 0,0 0-1,0 0 1,0 0-1,0 0 1,0 0 0,0 1-1,0-1 1,0 0 0,0 0-1,0 0 1,-3 7-68,0-1 1,1 1 0,0 0-1,1 0 1,-2 12 0,0 3 32,-33 246-222,24-193 240,-126 673 324,120-668-226,-45 171 917,59-239-474,6-18 37,8-23-307,43-114-156,15-47 51,-45 104-193,76-244 10,178-427-330,-268 733 128,-6 18 40,0-1 0,-1 0 0,0 0 0,0 0 0,0 0 0,0-10 0,-15 51-1011,1 5 1158,-6 43 0,4-18 57,0-3-76,-49 186 181,15-37 104,27-109-283,-7 37 266,-9 39 226,21-110-7,15-55 119,1-10 107,0-8-393,0 5-253,1 0-1,-1 0 0,1 0 0,-1 0 1,1 0-1,0 0 0,-1 0 0,1 0 0,0 0 1,0 0-1,-1 0 0,1 1 0,0-1 0,0 0 1,0 1-1,0-1 0,0 0 0,0 1 1,0-1-1,0 1 0,2-1 0,25-8-61,17-3 85,144-45-85,-170 50 124,0-1 0,-1-2 0,0 1 0,0-2 0,-1-1 0,0 0 0,21-20 0,-24 18 18,-1-1-1,0 0 0,-2-1 1,1 0-1,-2-1 0,0 0 1,11-27-1,-16 31-101,2-3 136,7-29 1,-13 39-113,0 1 0,0-1 0,0 1 0,-1-1 0,0 1-1,0-1 1,0 1 0,-1-1 0,-2-8 0,3 12-32,0 1 0,-1 0 1,1 0-1,-1-1 0,1 1 0,-1 0 0,1 0 0,-1-1 0,0 1 1,1 0-1,-1 0 0,0 0 0,0 0 0,0 0 0,0 0 0,0 0 1,0 0-1,0 1 0,0-1 0,0 0 0,-1 1 0,1-1 0,0 0 0,0 1 1,-1 0-1,1-1 0,0 1 0,-1 0 0,1-1 0,0 1 0,-1 0 1,1 0-1,-3 1 0,1-1-14,0 1 0,0 0 0,0 0 0,0 0 0,0 0 0,0 1 0,0-1-1,1 1 1,-1 0 0,0-1 0,1 1 0,0 1 0,-4 2 0,1 2 34,-1 0 0,2 0 0,-1 0 0,1 1 0,0 0 0,0 0 0,1 0 0,-3 13 0,1-5 3,2 1-1,0 0 0,0 23 0,2-29 87,1-1-1,1 1 0,0-1 1,0 0-1,1 1 0,0-1 0,1 0 1,0 0-1,0 0 0,1 0 0,1-1 1,0 0-1,0 0 0,7 10 0,-10-17-40,-1 0 0,1 1 0,0-1 0,1 0 0,-1 0-1,0 0 1,0 0 0,1-1 0,-1 1 0,1-1-1,0 1 1,-1-1 0,1 0 0,0 0 0,0 0 0,0 0-1,0-1 1,0 1 0,0-1 0,0 0 0,0 0-1,0 0 1,0 0 0,0 0 0,-1-1 0,1 1-1,0-1 1,0 0 0,0 0 0,0 0 0,0 0 0,-1 0-1,4-2 1,5-4 27,-1 0-1,0 0 1,0-1 0,-1 0-1,0 0 1,14-18-1,31-44 410,89-151 0,-139 213-610,0-1-1,-1 0 0,0-1 1,0 1-1,-1 0 0,0-1 1,-1 1-1,0-1 0,-1-18 1,17 36-286,7 4 473,26 17 0,-42-23-34,1 1 0,-1 0-1,0 0 1,-1 0 0,13 17-1,-11-12-12,-1 0 0,0 1 0,0 0 0,-2 0 0,0 1 0,6 17 0,-4-3 104,2 0-1,19 39 1,-28-66-96,1 3 41,0 1 0,1-1 0,-1 0 0,6 5 0,-8-9-31,1 1 0,-1 0-1,1-1 1,-1 1 0,1-1-1,-1 1 1,1-1 0,-1 1-1,1-1 1,0 0 0,-1 1-1,1-1 1,0 0 0,-1 0-1,1 1 1,0-1 0,0 0-1,-1 0 1,1 0 0,0 0-1,-1 0 1,1 0 0,0 0-1,0 0 1,-1 0 0,1 0-1,0 0 1,0 0-1,-1-1 1,1 1 0,0 0-1,-1 0 1,1-1 0,0 1-1,-1-1 1,1 1 0,0 0-1,0-2 1,6-5 63,-1 0 1,0 0-1,0-1 1,0 0-1,-1 0 0,5-11 1,22-58 344,-10 23-285,-12 32-237,-1-1 1,10-38 0,-19 61 86,0-1 0,0 1 0,0-1 0,0 1 0,0-1 0,1 1 0,-1-1 0,0 1 0,0-1 0,0 1 1,0-1-1,-1 1 0,1 0 0,0-1 0,0 1 0,0-1 0,0 1 0,0-1 0,-1 1 0,1-1 0,0 1 0,0-1 0,-1 1 1,1 0-1,0-1 0,0 1 0,-1 0 0,1-1 0,-1 1 0,1 0 0,0-1 0,-1 1 0,1 0 0,-1 0 0,1-1 0,-1 1 0,0 0-4,1 0 0,-1 0-1,1 0 1,-1 0-1,0 0 1,1 0-1,-1 1 1,1-1-1,-1 0 1,0 0-1,1 0 1,-1 1 0,1-1-1,-1 0 1,1 1-1,-1-1 1,1 0-1,-1 1 1,1-1-1,-1 1 1,1-1-1,0 1 1,-1-1-1,1 1 1,0-1 0,-1 1-1,1-1 1,0 1-1,-1 0 1,-1 8 55,0-1 1,0 1-1,1 0 1,0-1 0,0 1-1,1 0 1,0 0-1,1 0 1,0-1-1,0 1 1,1 0 0,0-1-1,5 14 1,-7-22-17,0 1 0,0 0 0,1 0 1,-1 0-1,0-1 0,1 1 0,-1 0 1,1-1-1,-1 1 0,1 0 0,-1-1 1,1 1-1,-1-1 0,1 1 0,-1 0 0,1-1 1,0 0-1,-1 1 0,1-1 0,0 1 1,0-1-1,-1 0 0,1 1 0,0-1 0,0 0 1,-1 0-1,1 0 0,0 0 0,0 1 1,0-1-1,-1 0 0,1-1 0,0 1 1,0 0-1,1 0 0,2-1 35,0-1 0,0 1 0,0-1 0,0 0 0,5-4 0,0 1 1,53-30 32,35-18-154,-76 43 25,0 1 1,1 1-1,0 0 1,31-6-1,-52 14 36,-1 0 1,1 0-1,-1 0 0,1 0 1,-1 0-1,0 0 0,1 0 1,-1 0-1,1 0 1,-1 0-1,1 0 0,-1 0 1,0 1-1,1-1 0,-1 0 1,1 0-1,-1 0 0,0 1 1,1-1-1,-1 0 0,0 0 1,1 1-1,-1-1 0,0 0 1,1 0-1,-1 1 0,0 0 1,2 12-31,-9 20 92,5-26-45,-19 65 190,-8 38 156,29-104 49,5-9-216,8-14-106,-9 12-43,23-34 75,-13 19-93,0 1-1,21-21 0,-17 20-18,-5 7-61,23-22 0,-32 33 22,-1-1 0,1 0 0,-1 1 0,1 0 0,0 0 0,-1 0 1,1 1-1,0-1 0,0 1 0,1 0 0,-1 0 0,0 0 1,5 0-1,-8 1 24,0 0 0,1 0-1,-1 0 1,0 1 0,1-1 0,-1 0 0,0 1 0,0-1 0,1 1 0,-1-1 0,0 1 0,0-1 0,0 1 0,0 0 0,1 0 0,-1 0 0,0-1-1,0 1 1,-1 0 0,1 0 0,0 0 0,0 0 0,0 1 0,-1-1 0,1 0 0,0 0 0,0 3 0,1 3 43,0 0-1,-1 0 1,1 0 0,-1 10 0,4 16 143,-4-29-151,1 1 0,0 0 0,0-1 0,0 1 0,0-1 0,1 0 0,-1 1-1,1-1 1,0-1 0,0 1 0,7 6 0,-9-10-12,0 1-1,-1-1 1,1 0-1,0 0 1,0 1-1,0-1 1,0 0 0,0 0-1,-1 0 1,1 0-1,0 0 1,0 0-1,0 0 1,0 0 0,0 0-1,-1 0 1,1-1-1,0 1 1,0 0-1,0-1 1,1 0 0,18-12 49,-12 8-49,20-15-7,2-1 84,49-26 1,-44 30-72,73-40-33,-107 57 9,0-1-1,0 1 1,0-1 0,0 1-1,-1-1 1,1 0 0,0 0-1,0 1 1,-1-1 0,1 0-1,0 0 1,-1 0 0,1-1-1,-1 2 0,0 0 0,1 0 0,-1-1 0,0 1 0,-1 0 0,1 0 0,0-1 1,0 1-1,0 0 0,0 0 0,0 0 0,0-1 0,0 1 0,0 0 0,0 0 0,0 0 0,0-1 0,-1 1 0,1 0 0,0 0 0,0 0 0,0 0 0,0-1 0,0 1 0,-1 0 0,1 0 0,0 0 0,0 0 0,0 0 0,-1 0 0,1 0 0,0-1 0,0 1 0,0 0 0,-1 0 0,-1 0-18,0 0 0,1-1 0,-1 1-1,0 0 1,0 0 0,1 0 0,-1 0-1,0 1 1,0-1 0,0 0-1,1 1 1,-1 0 0,-2 0 0,1 1 27,0-1 0,1 1 0,-1 0 0,1 0 0,-1 0 0,1 0 0,0 1 0,0-1 0,0 1 0,0-1 0,0 1 0,0 0 0,1-1 0,-1 1 0,1 0 0,0 0 0,0 0 0,0 0 0,0 0 0,0 0 0,1 1 0,0-1 0,-1 0 0,1 0 0,0 0 0,1 1 1,-1-1-1,0 0 0,1 0 0,0 0 0,0 0 0,0 0 0,0 0 0,0 0 0,1 0 0,-1 0 0,1 0 0,0-1 0,-1 1 0,1-1 0,1 1 0,-1-1 0,4 3 0,1 1 43,0-1 1,0 0-1,1 0 1,0-1-1,0 0 0,0 0 1,0-1-1,1 0 1,-1-1-1,1 0 0,0 0 1,-1-1-1,1 0 1,0 0-1,16-2 0,-3-1 8,1-1 1,-1-1-1,0-1 0,-1 0 0,24-11 0,-37 13-189,1 0 1,-1-1-1,0 0 1,0-1 0,-1 1-1,1-1 1,-1-1-1,0 0 1,8-9 0,-7 1-1717,-8 13 1520,0 0 0,1 0 1,-1 0-1,0 0 0,0 0 0,0 0 0,0 0 0,0 0 0,0 0 0,0 0 0,0 0 0,0 0 0,0 0 1,0 0-1,-1 0 0,1 0 0,0 0 0,-1 0 0,1 1 0,-1-1 0,0-1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57.1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71 113 8544,'-28'-58'3168,"11"45"-2464,4-1-192,10 9-544,-2-1-96,5-2 128,0 3 0,0 2-480,0 11-1408,-5 6 1120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1:57.5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16 5888,'-20'-16'2176,"23"21"-1664,-3-10-160,0 13-3328,0 3 1728,0 5-1472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3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9 5632,'0'-8'5852,"0"7"-5663,-8 7 2078,-11 17-1295,18-22-748,-43 57 1343,-64 63 1,-238 169-506,310-263-1174,34-25-99,-30 21-2050,10-11-2670,16-8 2457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2:05.6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218 286 1888,'0'-1'189,"0"-1"1,0 1-1,0-1 0,0 1 1,0-1-1,1 1 0,-1-1 1,1 1-1,-1 0 0,1-1 1,-1 1-1,1 0 0,0-1 1,0 1-1,-1 0 0,1 0 1,12-13 5582,-26 30-5371,6-2-260,0 1-1,1 0 1,0 0 0,-4 18 0,-9 65 33,11-55-60,-38 177 489,35-172-470,6-23 307,-2 0 0,-1-1 0,-15 33 0,18-51 581,5-6-1005,0 0 0,0 0 1,-1-1-1,1 1 0,0 0 1,0 0-1,0 0 0,0 0 1,0 0-1,0 0 0,0 0 1,0-1-1,0 1 0,0 0 1,0 0-1,0 0 0,0 0 1,0 0-1,0-1 0,0 1 1,0 0-1,0 0 0,0 0 1,0 0-1,0 0 0,0-1 1,0 1-1,0 0 0,0 0 1,0 0-1,0 0 0,0 0 1,0 0-1,0-1 0,0 1 1,0 0-1,0 0 0,0 0 1,1 0-1,-1 0 0,11-28 332,-4 10-423,1 1 0,15-27 0,-15 32-19,1 1 1,0-1-1,0 2 0,15-14 1,-20 20 23,-1 2 1,0-1-1,1 0 1,0 1 0,0-1-1,0 1 1,0 0-1,0 0 1,0 1 0,1-1-1,-1 1 1,0 0-1,1 0 1,-1 1 0,1-1-1,-1 1 1,9 0 0,-10 1 49,-1 0 0,1-1 0,-1 1 0,1 0 1,-1 0-1,0 1 0,0-1 0,1 0 1,-1 1-1,0-1 0,0 1 0,0 0 1,-1 0-1,1 0 0,0 0 0,-1 0 1,1 0-1,-1 0 0,0 0 0,0 0 1,0 1-1,0-1 0,1 3 0,0 1 38,0 0 0,-1-1 1,0 1-1,0 0 0,-1 0 0,1 0 0,-1 0 0,-1 0 0,0 6 0,-1-4 23,0-1 1,0 0-1,-1 0 0,0 0 0,0-1 0,0 1 1,-1-1-1,0 1 0,-1-1 0,1 0 1,-1-1-1,0 1 0,-1-1 0,1 0 0,-1-1 1,-8 6-1,1-1 183,-1-1 1,0 0-1,0-2 1,-1 1-1,0-1 1,-25 5-1,32-9-188,0 0 0,0-1-1,0 0 1,0 0 0,0-1 0,0 0-1,0-1 1,0 1 0,-15-5-1,23 5-44,0 0-1,0 0 0,0 0 1,0 0-1,0 0 0,0 0 0,0 0 1,-1 0-1,1 0 0,0 0 1,0 0-1,0 0 0,0 0 0,0 0 1,0 0-1,0 0 0,0 0 1,0 0-1,0-1 0,0 1 0,0 0 1,0 0-1,0 0 0,0 0 1,0 0-1,0 0 0,0 0 0,0 0 1,0 0-1,0 0 0,0 0 0,0 0 1,0-1-1,0 1 0,0 0 1,0 0-1,0 0 0,0 0 0,0 0 1,0 0-1,0 0 0,0 0 1,0 0-1,0 0 0,0 0 0,0 0 1,0-1-1,0 1 0,0 0 1,0 0-1,0 0 0,0 0 0,0 0 1,1 0-1,-1 0 0,0 0 1,0 0-1,0 0 0,0 0 0,0 0 1,0 0-1,0 0 0,0 0 0,0 0 1,0 0-1,0 0 0,1 0 1,9-5-181,19-2 22,166-7-9,-125 11 271,100-16 0,-151 15 30,1 0 1,-1-2-1,0-1 1,22-10-1,-34 14-59,-1-1 0,0 1 0,1-1 0,-1 0-1,-1-1 1,1 1 0,-1-1 0,1 0-1,-1-1 1,-1 1 0,1-1 0,-1 0 0,0 0-1,5-12 1,-7 14-53,-1-1 0,0 1 0,0-1 1,0 1-1,-1-1 0,0 1 0,0-1 0,0-7 0,0 10-44,-1 0 0,1-1 0,-1 1 0,1 0 0,-1 0-1,0 0 1,1-1 0,-1 1 0,0 0 0,0 0 0,-1 0 0,1 0 0,0 0-1,-1 1 1,1-1 0,-1 0 0,0 1 0,-2-3 0,3 3 1,0 1 0,0-1 0,0 1 0,0 0 0,0-1 1,0 1-1,0 0 0,0-1 0,0 1 0,0 0 0,0 0 0,-1 0 0,1 0 1,0 0-1,0 0 0,0 0 0,0 1 0,0-1 0,-2 1 0,1 0-25,0 0 0,-1 0 0,1 1 0,0-1 0,0 0 0,0 1 0,0 0 0,-2 2 0,-1 2-42,1 0-1,0 0 1,0 0 0,0 0-1,-3 9 1,5-9 92,0-1 1,0 2-1,0-1 1,1 0 0,0 0-1,0 0 1,1 1-1,0-1 1,0 0-1,0 0 1,2 10-1,-1-13 38,0 1-1,0 0 0,0 0 0,0 0 1,1-1-1,0 1 0,0 0 0,0-1 0,0 0 1,0 1-1,1-1 0,-1 0 0,1 0 1,0-1-1,0 1 0,0 0 0,0-1 1,7 4-1,-7-5-5,1 1 1,-1-1 0,0 0-1,1-1 1,-1 1 0,0-1-1,1 1 1,-1-1-1,1 0 1,-1 0 0,4-1-1,42-9 195,-36 7-121,11-3-15,0-1 0,0 0 1,-1-2-1,0-1 0,-1-1 1,0-1-1,-1-1 0,0-1 1,-1-1-1,0 0 0,-1-1 1,-1-2-1,22-26 0,-10 3 32,-3-2-1,-1 0 0,-2-2 1,21-56-1,-31 64-288,-1-1 0,-2-1 0,-2 0 0,-2 0 0,-1-1 0,-2 1 0,-3-76 0,-1 112 128,0 0 1,0 0 0,0 0-1,0 0 1,-1 0-1,0 0 1,1 0-1,-1 0 1,0 1 0,-1-1-1,1 0 1,0 1-1,-3-4 1,4 6 17,0 0 0,0-1 0,-1 1 0,1 0 0,0 0 0,-1-1 0,1 1 0,0 0 0,-1 0 0,1 0 0,0 0 0,-1-1 0,1 1 0,0 0 0,-1 0 0,1 0 0,0 0 0,-1 0 0,1 0 0,-1 0 0,1 0 0,0 0 0,-1 0 0,1 0 0,0 0 0,-1 0 0,1 1 0,-1-1 0,-10 9-361,-6 15-93,-50 106-91,36-64 528,3 2 0,-23 82 0,41-120 49,-33 121 125,37-125-19,2 1 1,1-1 0,0 52 0,3-72-58,0 0 0,1 0 0,0 0 0,0 0 0,1 0 0,-1 0 0,2 0 0,-1 0 0,0-1 0,7 11 0,-7-14-2,0 1 1,0-1-1,0 0 1,0 0-1,0 1 0,0-2 1,1 1-1,-1 0 1,1 0-1,0-1 1,-1 0-1,1 1 1,0-1-1,0 0 0,0 0 1,0 0-1,0-1 1,0 1-1,0-1 1,0 0-1,0 0 1,0 0-1,4 0 0,0-2 16,1 1 0,-1-1 0,0 0 0,0-1-1,0 0 1,0 0 0,-1 0 0,1-1-1,-1 0 1,0 0 0,0-1 0,0 0-1,-1 0 1,0 0 0,8-10 0,3-5-76,-1 0 0,-2-1-1,15-29 1,-16 27-171,14-38-1,-24 58 56,-1-1 1,1 0-1,-1 0 0,1 1 1,4-5-1,-6 23-682,-7 33 341,-4 38 539,10-74 1,1 1 1,0 0 0,1-1 0,4 22 0,-4-30-54,0 0 68,0 1 1,0-1 0,0 0-1,5 9 1,-6-12-74,0-1 1,1 1-1,-1-1 0,0 1 1,1-1-1,-1 1 0,1-1 0,-1 1 1,0-1-1,1 1 0,-1-1 1,1 0-1,-1 1 0,1-1 0,0 0 1,-1 0-1,1 1 0,-1-1 1,1 0-1,-1 0 0,1 0 0,0 1 1,-1-1-1,1 0 0,-1 0 1,1 0-1,0 0 0,-1 0 0,1 0 1,0 0-1,-1-1 0,1 1 1,-1 0-1,1 0 0,0 0 0,-1-1 1,1 1-1,-1 0 0,1-1 0,-1 1 1,1 0-1,-1-1 0,1 1 1,-1-1-1,1 0 0,4-4 114,0 0 1,0 0-1,0 0 0,-1-1 1,0 0-1,4-6 0,19-43 59,-17 32-124,17-45-1000,-27 68 921,0 0 0,-1 1 0,1-1 0,0 0 1,0 0-1,0 0 0,0 0 0,0 0 0,0 0 0,0 0 0,0 0 1,1 0-1,-1 0 0,0 0 0,0 0 0,0 1 0,0-1 0,0 0 1,0 0-1,0 0 0,0 0 0,0 0 0,0 0 0,0 0 0,0 0 1,0 0-1,0 0 0,0 0 0,0 0 0,0 0 0,0 0 0,0 0 1,0 0-1,0 0 0,1 0 0,-1 0 0,0 0 0,0 0 0,0 0 1,0 0-1,0 0 0,0 0 0,0 0 0,0 0 0,0 0 0,0 0 1,0 0-1,0 0 0,1 0 0,-1 0 0,0 0 0,0 0 0,0 0 1,0 0-1,0 0 0,0 0 0,0 0 0,0 0 0,1 13-220,0 18 129,-1-28 108,0 7-15,0 0 1,1 1 0,2 13-1,-2-21 25,0 0 0,0 0 1,0 0-1,0 0 0,0 0 0,1-1 0,-1 1 0,1 0 0,0-1 0,0 0 0,0 1 1,0-1-1,0 0 0,0 0 0,1 0 0,2 2 0,-4-3 16,1-1 1,-1 1-1,0-1 0,1 0 0,-1 1 0,1-1 1,-1 0-1,0 0 0,1 0 0,-1 0 1,1 0-1,-1 0 0,0 0 0,1 0 0,-1-1 1,1 1-1,-1 0 0,3-2 0,25-13 338,-22 11-280,7-4 5,-1-1 1,1-1-1,-1 0 1,-1-1 0,15-17-1,49-66-308,-51 60-27,-10 20-399,-15 13 629,1 1 1,-1 0-1,0 0 1,0 0-1,1 0 1,-1-1-1,0 1 1,1 0 0,-1 0-1,0 0 1,1 0-1,-1 0 1,0 0-1,1 0 1,-1 0-1,0 0 1,1 0-1,-1 0 1,0 0-1,1 0 1,-1 0 0,0 0-1,1 1 1,-1-1-1,0 0 1,0 0-1,1 0 1,-1 0-1,0 0 1,1 1-1,-1-1 1,0 0 0,0 0-1,0 1 1,1-1-1,-1 0 1,0 0-1,0 1 1,0-1-1,1 0 1,-1 1-1,0-1 1,0 0-1,0 1 1,0-1 0,0 0-1,0 0 1,0 1-1,0-1 1,0 0-1,0 1 1,4 10 27,0-1 0,0 0-1,1-1 1,0 1 0,8 10 0,-10-16-6,0 0-1,0 0 1,1 0-1,-1-1 1,1 1 0,-1-1-1,1 0 1,0 0-1,0 0 1,1 0 0,-1-1-1,8 4 1,-9-5 16,0 0 1,1-1-1,-1 1 1,0-1-1,0 0 1,0 1-1,1-2 1,-1 1-1,0 0 1,0-1-1,0 1 1,0-1-1,0 0 0,0 0 1,0 0-1,0 0 1,0-1-1,0 1 1,0-1-1,4-3 1,-2 1 37,0 0-1,-1 0 1,0-1 0,0 1-1,0-1 1,0 0 0,-1 0 0,0 0-1,0 0 1,0-1 0,-1 1-1,3-8 1,-1-3 36,0 0-1,-1 0 0,1-23 0,-4 2-202,0 34 40,-1 1-1,1-1 1,-1 0 0,1 1 0,-1-1 0,0 0 0,0 1 0,0-1 0,0 1 0,0 0 0,-3-5-1,3 7 43,0-1 0,1 1 0,-1-1-1,0 1 1,0 0 0,0-1 0,1 1-1,-1 0 1,0-1 0,0 1 0,0 0-1,0 0 1,1 0 0,-1 0 0,0-1-1,0 1 1,0 1 0,0-1 0,0 0-1,1 0 1,-1 0 0,0 0 0,0 1-1,0-1 1,0 0 0,1 1 0,-1-1-1,0 0 1,0 1 0,1-1 0,-1 1-1,0 0 1,1-1 0,-1 1 0,0-1-1,0 2 1,-3 2-24,0 1-1,0-1 0,-5 9 0,3-1 35,1-1-1,0 1 0,1 0 1,0 0-1,1 1 0,0-1 1,-1 15-1,4-19 19,-1 1-1,1-1 1,1 1 0,0-1-1,0 1 1,0-1-1,1 0 1,0 0 0,1 0-1,6 14 1,-8-19 16,1 1 1,0 0 0,1 0-1,-1-1 1,0 1 0,1-1-1,0 0 1,0 1 0,0-2-1,0 1 1,1 0 0,-1 0-1,1-1 1,-1 0 0,1 0-1,0 0 1,0 0 0,0 0-1,0-1 1,0 0-1,0 0 1,8 1 0,5-2 23,0 0 1,0-1-1,-1-1 0,1-1 1,0 0-1,-1-1 0,1-1 1,-1 0-1,0-2 0,14-7 1,-12 4 37,-1 0 0,0-1 0,-1 0 0,0-1 0,-1-1 0,0-1 0,-1 0 0,15-20 0,-20 22-37,0-1-1,-1 1 0,-1-2 0,11-24 0,-16 33-76,0 0 0,0 0 0,-1-1 0,0 1 0,0-1 0,0 1 0,-1-1 0,0 1 0,0-1 1,0 1-1,-1-1 0,1 1 0,-1-1 0,-1 1 0,1 0 0,-3-8 0,3 12 6,1 0 1,-1 1-1,1-1 1,-1 0-1,1 0 1,-1 0-1,1 0 1,-1 0 0,0 1-1,1-1 1,-1 0-1,0 1 1,0-1-1,0 0 1,0 1-1,1-1 1,-1 1-1,0-1 1,0 1-1,0 0 1,0-1-1,0 1 1,0 0-1,-2-1 1,1 2-8,0-1-1,0 0 1,1 0 0,-1 1 0,0-1-1,0 1 1,0 0 0,0 0 0,1-1-1,-1 1 1,0 0 0,-1 2 0,-3 1-19,1 0 0,0 1 0,0-1 0,1 1 0,-1 0 0,-5 9-1,6-5 62,0-1 0,1 1-1,0 0 1,0 0 0,0 0-1,1 0 1,1 0 0,0 1-1,0-1 1,1 0-1,0 1 1,0-1 0,1 1-1,0-1 1,1 0 0,0 0-1,1 0 1,5 15-1,-6-20 24,0 0-1,0-1 0,0 1 0,1 0 0,-1 0 0,1-1 0,0 0 0,0 1 0,0-1 0,0 0 0,1-1 0,-1 1 0,1 0 1,7 3-1,-8-5-7,1 1 0,-1-1 0,1 0 0,-1 0 0,1-1 1,-1 1-1,1-1 0,0 0 0,-1 0 0,1 0 0,0 0 1,-1 0-1,1-1 0,-1 0 0,1 1 0,-1-2 0,1 1 1,4-2-1,2-3 21,0 1 0,0-2 0,0 1 1,-1-2-1,0 1 0,16-18 0,40-60 137,-46 59-198,34-39 0,-47 58 23,1 0-62,-1 1 0,1-1 0,0 1 0,0 0 0,1 1 0,12-8 0,-20 13 39,1-1-1,0 1 1,-1 0 0,1-1 0,0 1-1,-1 0 1,1 0 0,0 0 0,0-1 0,-1 1-1,1 0 1,0 0 0,0 0 0,-1 0 0,1 0-1,0 0 1,0 0 0,-1 1 0,1-1 0,0 0-1,0 0 1,-1 1 0,1-1 0,0 0-1,-1 1 1,1-1 0,0 1 0,0 0 6,0 0 0,0 0-1,-1 0 1,1 1 0,-1-1 0,1 0 0,-1 0 0,1 1-1,-1-1 1,0 0 0,1 1 0,-1-1 0,0 3 0,0 6 47,0 0 0,-1 0 0,-3 12 0,4-18-23,-20 125 612,20-127-603,0 0 0,-1 0 1,1-1-1,0 1 0,1 0 1,-1 0-1,0 0 0,0 0 0,1 0 1,-1-1-1,1 1 0,1 3 1,-2-5-18,0 0 1,1 1-1,-1-1 1,0 0 0,0 0-1,1 1 1,-1-1-1,0 0 1,0 0 0,1 0-1,-1 0 1,0 1-1,1-1 1,-1 0 0,0 0-1,1 0 1,-1 0-1,0 0 1,1 0 0,-1 0-1,0 0 1,1 0-1,-1 0 1,0 0-1,1 0 1,0 0 4,1-1-1,-1 1 1,0-1-1,0 1 1,0-1 0,0 1-1,0-1 1,0 0-1,0 0 1,0 0-1,1-1 1,9-10 36,0-2-1,11-16 1,7-10-6,-12 20 12,35-34 0,-46 48-88,0 2 1,0-1-1,1 1 0,-1 0 0,1 0 0,0 0 0,0 1 1,0 0-1,1 1 0,-1-1 0,9 0 0,-12 2 25,0 1 0,0 0-1,-1 0 1,1 1-1,0-1 1,0 1-1,-1 0 1,1 0 0,0 0-1,-1 0 1,1 1-1,-1-1 1,1 1-1,-1 0 1,0 0 0,0 0-1,0 1 1,4 3-1,5 5 81,-1 1 0,-1 1 0,11 15 0,3 4 211,-11-17-168,0-1 0,21 18 0,-27-27-151,0 1-1,1-1 0,0 0 1,-1-1-1,2 0 1,-1 0-1,12 3 1,53 13-6745,-55-17 4337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2:05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23 165 5728,'-17'-42'2112,"12"34"-1632,5 0-128,9 5 864,7-5-736,15 0 1408,17-3-1056,17 0 448,0-2-736,18-1-384,16-2-128,10 4 256,-5 4-192,-9 5-2400,-12 3 1248,-14 6-5088,0 7 3424,-13-1 576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2:12.0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281 910 3904,'0'0'120,"1"-1"1,-1 1-1,0-1 0,0 1 1,1-1-1,-1 1 0,0-1 1,0 0-1,0 1 0,0-1 1,0 1-1,0-1 0,0 0 1,0 1-1,0-1 0,0 1 1,0-1-1,0 1 0,-1-1 1,1 0-1,0 1 1,0-1-1,0 1 0,-1-1 1,1 1-1,0-1 0,-1 1 1,0-1-1,0 0 22,0 1 1,0-1-1,0 1 0,0-1 1,0 1-1,0-1 0,-1 1 1,1 0-1,0-1 0,0 1 1,0 0-1,-3 0 1,-2 0 180,-1 0 1,1 1 0,0 0 0,-12 3 0,3 2-87,1 0-1,-1 0 1,1 1 0,1 1 0,0 1 0,0 0 0,-23 20 0,27-20-172,1-1 0,-1 1 1,2 1-1,-1-1 0,1 2 1,1-1-1,0 0 0,0 1 0,1 0 1,-6 20-1,10-28-29,0 0 1,1-1-1,-1 1 1,1 0 0,0 0-1,0 0 1,0 0-1,0 0 1,0 0-1,1 0 1,-1 0-1,1-1 1,0 1-1,0 0 1,0 0-1,0-1 1,1 1-1,1 2 1,-2-3 1,1 0 1,-1 0-1,1-1 1,0 1-1,0 0 1,-1-1 0,1 0-1,0 1 1,1-1-1,-1 0 1,0 0-1,0 0 1,0 0-1,1-1 1,-1 1-1,0-1 1,1 1-1,-1-1 1,0 0-1,1 0 1,3 0-1,26-4 406,-1-1 0,51-16 0,-67 17-357,10-3 10,1-2-1,42-20 1,-55 23-66,-1-2 0,1 0 0,-2 0 0,1-1 0,-1-1 0,18-18-1,-25 23-44,8-9 13,-11 14-18,-1-1 1,1 1-1,-1-1 0,0 1 1,1-1-1,-1 1 1,0-1-1,1 1 1,-1-1-1,0 0 1,0 1-1,0-1 1,0 0-1,1 1 1,-1-1-1,0 0 1,0 1-1,0-2 1,-1 2-7,0 0 1,1 0-1,-1 0 1,1 0-1,-1 0 1,1 0 0,-1 0-1,0 0 1,1 0-1,-1 0 1,1 0 0,-1 0-1,1 1 1,-1-1-1,1 0 1,-1 0-1,1 1 1,-1-1 0,1 0-1,-1 1 1,0 0-1,0-1-35,-9 8-152,0-1 0,1 1 0,-16 17 0,12-12 79,11-11 134,0 0 1,0 1-1,0-1 0,0 1 1,0-1-1,0 1 1,1 0-1,-1 0 1,1 0-1,0 0 0,0 0 1,0 0-1,0 0 1,0 0-1,1 1 0,-1 3 1,1-5 26,1 0 1,-1-1 0,0 1 0,1 0-1,-1 0 1,1 0 0,0-1-1,0 1 1,-1 0 0,1-1 0,0 1-1,1-1 1,-1 1 0,0-1-1,0 1 1,0-1 0,1 0 0,-1 0-1,1 1 1,-1-1 0,1 0-1,-1-1 1,1 1 0,0 0 0,0 0-1,-1-1 1,1 1 0,0-1-1,3 1 1,4 1 73,0 0 1,0-1-1,1 0 0,-1-1 0,1 0 0,-1 0 1,14-3-1,-17 2-30,-1 0 0,1-1-1,-1 1 1,1-1 0,-1 0 0,0 0 0,0-1 0,0 0 0,0 0 0,0 0-1,0 0 1,-1-1 0,8-7 0,-10 8-51,0-1 0,0 1 0,0-1 0,-1 1 0,1-1 0,-1 0 0,0 0 0,0 0 0,-1 1 0,1-1 0,-1 0 0,0 0 0,0 0 0,0 0 0,-1-5 0,1 6-50,0 0 1,-1 0-1,1 0 0,-1 0 0,0 0 0,0 0 1,0 0-1,0 0 0,-1 0 0,1 0 0,-1 1 1,1-1-1,-1 0 0,0 1 0,0-1 0,-1 1 1,1 0-1,0 0 0,-4-3 0,3 4-19,0 0 0,-1 0 1,1 0-1,0 0 0,0 1 0,0-1 0,-1 1 0,1 0 0,0 0 1,0 0-1,-1 0 0,-4 1 0,3 0-19,-1 0 0,0 1 0,1 0 0,-1 0 0,-9 5 0,14-6 53,-1-1 1,1 1-1,0-1 0,0 1 0,0-1 1,0 1-1,0 0 0,0 0 1,1 0-1,-1-1 0,0 1 0,0 0 1,0 0-1,1 0 0,-1 0 0,1 0 1,-1 1-1,0 1 0,1-2-3,0 0 1,0 1-1,1-1 1,-1 0-1,0 0 0,1 1 1,-1-1-1,1 0 1,0 0-1,-1 0 0,1 0 1,0 1-1,0-1 1,-1 0-1,1 0 0,0-1 1,2 3-1,1 0 43,-1 0-1,1-1 1,0 1 0,0-1-1,0 0 1,0 0-1,1 0 1,-1-1 0,0 1-1,1-1 1,-1 0-1,1-1 1,-1 1-1,1-1 1,0 1 0,-1-1-1,1-1 1,-1 1-1,6-2 1,6 0 54,-1-2 0,1 0 0,0-1 0,17-8 0,-9 1 33,-1-1-1,0-1 0,-1-1 1,26-23-1,2-1-2,-17 10-318,-32 28 309,-1 21-122,0-10 39,1 0 0,0 0 0,0 0 0,1 0 0,5 17 0,-5-21 56,1 0 0,-1 0 0,1-1 0,0 1 0,1-1 0,-1 0 0,1 0 1,0 0-1,0 0 0,8 6 0,-8-9-40,0 0 1,-1 1-1,1-2 1,0 1-1,0 0 0,1-1 1,-1 0-1,0 0 1,0 0-1,1 0 1,-1-1-1,0 1 0,1-1 1,-1-1-1,0 1 1,1 0-1,-1-1 1,7-2-1,-1 1 38,-1-1-1,0 0 1,1-1-1,-1 0 1,-1 0-1,1-1 1,10-8-1,-9 6-33,-1-2-1,0 1 1,-1-1-1,0 0 0,12-19 1,26-53-97,-3 3-155,-33 67 57,-10 11 154,0 0 0,1 0 0,-1 0 0,0 0 0,0 0 0,0 0 0,0 0 0,1 0 0,-1 0 0,0 0 0,0 0 0,0 0 0,0 0 0,1 0 0,-1 0 0,0 0 0,0 0 0,0 0 0,0 0 0,1 1 0,-1-1 0,0 0 0,0 0 0,0 0 0,0 0 0,0 0 0,0 1 0,0-1 0,1 0 0,-1 0 0,0 0 0,0 0 0,0 0 0,0 1 0,0-1 0,0 0 0,0 0 0,0 0 0,0 1 0,1 28-101,-1-20 117,-1 49 40,0-10 75,9 83 1,-8-130-118,0 1-1,0-1 1,0 0 0,0 0 0,0 0-1,1 0 1,-1 0 0,1 0 0,-1 0-1,1 0 1,-1 0 0,1 0 0,-1 0-1,1 0 1,0 0 0,-1 0 0,1 0-1,1 0 1,-1 0 0,-1-1 1,1 0-1,0 0 0,-1 0 0,1 0 0,0 1 0,-1-1 1,1 0-1,0 0 0,-1-1 0,1 1 0,-1 0 0,1 0 1,0 0-1,-1 0 0,1 0 0,0-1 0,-1 1 0,1 0 0,-1-1 1,1 1-1,0-1 0,3-2 28,0 0 0,0-1 1,-1 1-1,1-1 0,-1 0 0,3-5 1,20-31 51,-16 24-143,1-1 0,0 1 0,16-16-1,-23 45-373,-4 5 351,0 1 0,-2-1 0,0 0 0,-1 1-1,-8 26 1,0 4 142,-21 98 63,-6 25-228,0 6 524,47-275 433,2 11-689,29-112 0,-25 146-194,2 1 0,2 1 1,34-66-1,-51 114 19,58-104-197,-50 91 131,1-1-1,1 1 0,0 1 1,18-17-1,-28 29 21,1 0 1,-1 0-1,1 0 0,0 0 1,0 0-1,0 1 1,0-1-1,0 1 0,3-1 1,-5 2 38,0-1 1,0 1-1,0 0 1,0 0-1,0 0 1,0 0-1,0 1 1,0-1-1,0 0 1,0 0-1,-1 0 1,1 1-1,0-1 1,0 1-1,0-1 1,0 0-1,0 1 1,0 0-1,-1-1 1,1 1-1,0-1 0,0 1 1,-1 0-1,1 0 1,0-1-1,-1 1 1,1 0-1,-1 0 1,1 0-1,-1 0 1,1 1-1,1 3 9,0 1 0,0 0 0,-1-1 0,0 1-1,0 0 1,0 0 0,-1 0 0,0 0 0,0 0-1,0 0 1,-1 0 0,0 0 0,-2 9 0,-2 1 19,0 1 1,0-1-1,-15 25 1,10-23 52,-1-1 0,0 0 1,-2-1-1,0 0 0,-1-1 1,-16 14-1,28-27-49,0-1 1,0 1-1,0-1 0,0 0 1,0 0-1,0 0 1,0 0-1,0 0 0,0 0 1,0 0-1,-4 0 0,6-1-14,-1 0-1,1 0 1,-1 0-1,1 0 0,-1 0 1,1 0-1,-1 0 1,1 0-1,0-1 0,-1 1 1,1 0-1,-1 0 1,1 0-1,-1 0 1,1-1-1,0 1 0,-1 0 1,1-1-1,-1 1 1,1 0-1,0 0 0,-1-1 1,0 0-4,1 0 0,0 0 0,-1 0 0,1 0 0,0 0 0,0 0 0,-1 0-1,1 0 1,0 0 0,0 0 0,0 0 0,0 0 0,0 0 0,1 0 0,-1-2 0,2-2-33,-1 0 0,1 0 1,1 0-1,-1 0 0,1 0 0,-1 0 0,1 0 1,1 1-1,-1 0 0,1-1 0,-1 1 0,1 1 1,5-5-1,-2 2-60,1 0 0,0 0 0,1 1 1,0 0-1,-1 0 0,15-5 0,-8 5 31,0 1 1,19-3-1,-29 6 26,1 0 1,0 1 0,0 0 0,-1 0-1,1 0 1,0 1 0,0 0 0,-1 0 0,9 3-1,-2 0 39,0 0-22,0 1 0,0 0 0,0 1 0,11 7 0,-11-7 47,-8-7-10,-4 0-11,2 1 18,-1-1 1,1 0-1,-1 0 0,0 0 1,1 0-1,-1 0 0,0 0 1,0 0-1,0 0 0,0-1 1,0 1-1,0 0 0,0-1 1,0 1-1,0-2 0,3-9 20,0 1 0,-1 0-1,2-20 1,4-6-9,-7 31-78,0 0 0,0 0 0,-1 0 0,0 0 0,0-8-1,0 12 41,-1 0-1,1 0 0,-1-1 0,1 1 1,0 0-1,0 0 0,0 0 0,0 0 1,0 0-1,1 0 0,-1 1 0,1-1 0,-1 0 1,1 1-1,-1-1 0,3-1 0,15-18 46,43-98 312,-16 30-186,-29 56-50,-2-2-1,22-69 1,2-75-19,-35 153-205,-1 0-1,-1 0 1,-1 0 0,-4-48-1,3 72 69,0 1 1,-1-1-1,1 0 1,-1 0-1,1 1 1,-1-1-1,0 0 0,0 1 1,-1-3-1,2 3 13,-1 1 0,1-1 0,0 1-1,-1 0 1,1-1 0,-1 1 0,1-1 0,-1 1-1,1 0 1,-1 0 0,1-1 0,-1 1 0,1 0 0,-1 0-1,0 0 1,1-1 0,-1 1 0,1 0 0,-1 0-1,0 0 1,-1 1-6,0-1 0,1 1 0,-1-1 1,0 1-1,1 0 0,-1 0 0,1 0 0,0 0 0,-1 0 0,1 0 0,0 0 0,-1 0 0,1 1 0,0-1 0,0 0 0,0 1 0,0-1 0,0 1 0,0 1 0,-7 12-33,0 1-1,1 1 0,-5 20 0,-12 57 60,13-47-5,-4 11 69,4 1-1,2 0 0,3 0 1,2 1-1,5 85 0,2-108-4,5 57 83,-6-80-78,1-1 0,0 0 0,0 0 0,11 23 0,-13-34-39,0 1 0,0-1-1,1 0 1,-1 1 0,1-1 0,-1 0 0,1 0-1,-1 0 1,1 0 0,0-1 0,0 1 0,0 0-1,0-1 1,1 1 0,-1-1 0,0 0 0,0 0-1,1 0 1,-1 0 0,1 0 0,-1 0-1,1-1 1,-1 1 0,1-1 0,0 0 0,-1 0-1,1 0 1,-1 0 0,1 0 0,0 0 0,-1-1-1,4 0 1,5-2-3,-1-1 0,1-1 0,-1 1-1,0-1 1,0-1 0,10-8 0,2-1 21,-1-1 1,-1 0 0,-1-2-1,0 0 1,-1-2-1,-1 0 1,-1 0 0,-1-2-1,17-30 1,-31 49-43,0 0 1,0 0 0,0 0 0,0 0-1,0 0 1,-1 0 0,1 0 0,-1 0-1,0 0 1,1 0 0,-2 0-1,1 0 1,0 0 0,-1 0 0,1 0-1,-2-3 1,2 4-8,-1 1-1,0-1 1,1 1 0,-1 0-1,0-1 1,0 1 0,0 0-1,1 0 1,-1 0 0,-1 0-1,1 0 1,0 0 0,0 0-1,0 0 1,0 0 0,-1 0-1,1 1 1,0-1 0,-1 0-1,1 1 1,-1-1 0,1 1-1,-1 0 1,1-1 0,-1 1-1,1 0 1,-1 0 0,1 0-1,-1 0 1,1 0 0,-1 0-1,1 0 1,-3 2 0,-3-1-8,1 2 0,-1-1 1,1 1-1,0 0 0,0 0 1,0 0-1,0 1 0,1 0 1,0 0-1,0 1 1,0-1-1,0 1 0,0 0 1,1 0-1,-5 8 0,4-5 40,-1 1 0,1 0 0,1 0 0,0 1 0,0-1 0,1 1 0,0 0 0,0 0 0,-1 15 0,4-22-19,0 0 1,0 0-1,0 0 0,0 0 1,0 0-1,0 0 0,1-1 1,0 1-1,-1 0 0,1 0 1,0 0-1,1 0 0,-1-1 1,0 1-1,1 0 0,-1-1 1,1 1-1,0-1 0,0 0 1,0 0-1,3 3 0,-2-3 24,1 1-1,0-1 1,0 0 0,0 0-1,0 0 1,0 0-1,0-1 1,0 0-1,1 0 1,-1 0 0,1 0-1,-1-1 1,8 0-1,3 0 9,0-2-1,0 1 0,0-2 0,0 0 0,0-1 0,0 0 1,-1-2-1,27-12 0,0-6-37,59-44-1,-34 22-33,-29 20 65,37-33-1,-59 46 9,-10 8-32,-12 12-66,-3 3 10,1 0 0,0 1 0,0 1 1,1-1-1,1 1 0,-12 25 0,9-13 22,1 0 1,-12 48-1,15-29 65,6-39-29,0-1 1,0 1 0,0-1-1,0 1 1,1-1-1,-1 1 1,1-1 0,0 1-1,2 5 1,-2-8-2,-1-1 0,0 1-1,1-1 1,-1 1 0,1 0 0,-1-1 0,1 1 0,-1-1 0,1 1 0,-1-1 0,1 1 0,-1-1-1,1 0 1,-1 1 0,1-1 0,0 0 0,-1 1 0,1-1 0,0 0 0,-1 0 0,1 0 0,0 1-1,-1-1 1,1 0 0,0 0 0,0 0 0,-1 0 0,1 0 0,0 0 0,-1-1 0,1 1 0,0 0-1,0 0 1,-1 0 0,1-1 0,-1 1 0,1 0 0,0-1 0,-1 1 0,1 0 0,-1-1 0,2 0-1,2-2 35,0-1 0,0 1 0,-1-1 0,7-7 0,8-14 127,-2 0 0,21-42 0,20-61 75,-40 84-219,-2 0 0,-2-2 0,8-59 0,5-138-296,-24 215 172,0 15-5,-1 0 0,0 0 0,-1 0-1,-1 0 1,-4-25 0,2 31-67,-1 8 32,-2 15-97,-8 29 166,3 1 1,2 0 0,1 1-1,0 63 1,8-84 60,1 0 0,2 0 0,0 0 0,2-1 0,11 37 0,-6-31-944,2 0-1,1-1 1,32 53 0,-32-63-936,1 0 1,1-1 0,27 26-1,-6-17-2776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2:08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1113 2976,'-10'10'971,"10"-10"-959,-1 0 0,1 0 0,0 0 0,0 0 0,0 0 0,0 0-1,0 0 1,0 0 0,0 0 0,0 0 0,0 0 0,0 0 0,0 0 0,0 0 0,0 1 0,0-1 0,0 0 0,0 0 0,0 0 0,0 0 0,0 0 0,0 0 0,0 0 0,0 0 0,0 0 0,0 0 0,0 0 0,0 0 0,0 1 0,0-1 0,0 0 0,0 0 0,0 0 0,0 0 0,0 0 0,0 0 0,0 0 0,0 0 0,0 0 0,0 0 0,0 0 0,0 0 0,0 0 0,0 1 0,0-1 0,0 0 0,0 0 0,0 0 0,1 0 0,-1 0 0,0 0 0,0 0 0,0 0 0,0 0 0,0 0 0,0 0 0,8 0 1251,8-3 609,0-6-1088,-1 0 1,1-1-1,-2-1 0,25-22 1,46-59 324,-29 30-572,27-21-327,40-44-36,-101 102-110,-2-1 0,-1-1 0,22-41 0,14-45 136,72-215 0,-124 320-148,-1-1 0,0 1 0,0-1 0,0 0 1,-1 0-1,0 0 0,-1 0 0,-1-9 0,1 18-79,0-1-1,0 1 0,0-1 1,0 0-1,0 1 1,0-1-1,0 1 0,0-1 1,0 1-1,-1-1 0,1 1 1,0-1-1,0 1 1,-1-1-1,1 1 0,0-1 1,0 1-1,-1 0 1,1-1-1,-1 1 0,1-1 1,0 1-1,-1-1 1,0 1 6,1 0 1,-1 1 0,1-1-1,-1 0 1,1 0 0,-1 0-1,1 0 1,0 0 0,-1 0-1,1 1 1,-1-1 0,1 0-1,0 0 1,-1 0 0,1 1-1,-1-1 1,1 0 0,0 1-1,0-1 1,-1 1 0,-15 22-416,10-10 393,1-1 1,1 1-1,0 0 1,1 0 0,-3 21-1,1-4 47,-27 157 128,-6 32 286,32-184-114,1 1 0,-1 50 0,6-82-204,0-1 0,1 1 1,-1 0-1,1 0 0,-1 0 0,4 6 1,-4-9-82,0 0 1,0-1 0,1 1 0,-1 0-1,0-1 1,1 1 0,-1-1-1,1 1 1,-1 0 0,1-1-1,-1 1 1,1-1 0,-1 0-1,1 1 1,0-1 0,-1 1-1,1-1 1,0 0 0,-1 1-1,1-1 1,0 0 0,-1 0 0,1 0-1,0 1 1,-1-1 0,1 0-1,0 0 1,0 0 0,-1 0-1,1 0 1,0 0 0,-1-1-1,1 1 1,0 0 0,0 0-1,-1 0 1,1-1 0,0 1-1,-1 0 1,2-1 0,8-6 111,1 0 0,-2 0 0,1-1 0,-1 0 0,0 0 0,14-19 0,-5 7-94,72-90-751,-89 108 325,-1 5-86,-1 9 316,0 1 0,-1-1 0,-4 15 0,2-11 355,-3 28 0,6-39-140,1 0 0,0 0 0,1 0 0,-1 0-1,1 0 1,0 0 0,0 0 0,0-1 0,4 10 0,-5-13-23,1 0 0,-1 0 0,1 0 0,0 0 1,-1 0-1,1-1 0,0 1 0,-1 0 0,1 0 1,0 0-1,0-1 0,0 1 0,-1 0 0,1-1 1,0 1-1,0-1 0,0 1 0,0-1 0,0 0 1,2 1-1,-1-1 15,0 0 1,0 0-1,0 0 1,0 0-1,0 0 1,0 0-1,0-1 1,0 1-1,0-1 1,3 0-1,4-4 94,0 1 0,-1-1 0,14-10 0,-18 12-122,62-48 275,-34 26-637,63-39 0,-94 63 302,1 0 1,-1 0-1,0 0 1,1 1-1,0-1 0,-1 1 1,1-1-1,-1 1 1,1 0-1,-1-1 1,1 1-1,0 0 0,2 0 1,-3 1 21,0-1 1,0 0 0,0 1 0,-1-1-1,1 1 1,0-1 0,0 1-1,-1-1 1,1 1 0,0 0-1,-1-1 1,1 1 0,0 0 0,-1 0-1,1 0 1,-1-1 0,0 1-1,1 0 1,-1 0 0,1 0-1,-1 0 1,0 0 0,0 0-1,1 1 1,-1 4-16,1-1 1,0 1-1,-1 0 0,0 0 1,-1 0-1,1 0 0,-2 7 0,-2 25 216,4-35-138,0 0 1,1 0-1,-1 0 1,1 0-1,0 0 1,0 0-1,0 0 1,0 0-1,0-1 1,3 6-1,-3-7-20,-1-1-1,1 1 0,0 0 1,-1-1-1,1 1 0,0 0 1,0-1-1,0 1 0,-1-1 1,1 0-1,0 1 0,0-1 1,0 0-1,0 1 0,0-1 0,0 0 1,0 0-1,0 0 0,-1 0 1,1 0-1,0 0 0,0 0 1,0 0-1,0 0 0,0 0 1,0 0-1,0-1 0,0 1 0,0 0 1,0-1-1,-1 1 0,2-1 1,4-2 105,0-1 0,-1 1 1,8-7-1,-11 9-126,3-3 14,0-1 0,0 0 0,0 0-1,-1-1 1,1 1 0,-1-1-1,0 0 1,4-10 0,1-5-222,9-28-1,5-14-367,-23 62 552,1 0-1,-1 0 1,1 1-1,-1-1 1,1 0-1,-1 0 1,1 0-1,0 0 1,-1 1 0,1-1-1,0 0 1,1 0-1,-2 1 7,0-1 0,1 1 0,-1 0-1,0 0 1,0 0 0,1 0 0,-1 0 0,0 0-1,0 0 1,1 0 0,-1 0 0,0 0 0,0 0-1,1 1 1,-1-1 0,0 0 0,0 0 0,1 0 0,-1 0-1,0 0 1,0 0 0,0 0 0,1 1 0,-1-1-1,0 0 1,0 0 0,0 0 0,0 1 0,1-1-1,-1 0 1,2 4-135,0-1 0,-1 1 1,1-1-1,-1 1 0,1 4 0,3 4-54,-4-9 227,0 0 1,1-1 0,0 1 0,-1-1 0,1 0 0,0 0 0,0 1 0,0-1 0,1 0-1,-1-1 1,0 1 0,1 0 0,-1-1 0,1 1 0,0-1 0,-1 0 0,1 0 0,0 0-1,0 0 1,5 1 0,0-1 84,1-1-1,-1 0 1,1 0-1,0-1 0,16-3 1,0-2 8,0-1 0,33-14 0,-19 6 17,-20 5-86,-10 5-116,-20 17-291,-27 21 5,16-14 459,-25 27 0,39-37-23,1-1 3,0 0 1,0 1-1,-6 10 1,12-17-62,0-1 0,0 1 0,0 0 0,1-1 0,-1 1 0,0 0 1,1-1-1,-1 1 0,1 0 0,0 0 0,-1 0 0,1-1 0,0 1 1,0 0-1,0 0 0,0 0 0,1-1 0,-1 1 0,0 0 0,1 0 0,-1-1 1,1 1-1,0 0 0,0-1 0,1 3 0,-1-3 8,0 1 0,0-1 0,0 0 0,0 0 1,0 0-1,0 0 0,0-1 0,1 1 0,-1 0 0,0 0 0,1-1 0,-1 1 0,0-1 0,1 1 0,-1-1 1,1 0-1,-1 1 0,2-1 0,0 0 19,1 0 1,-1 0-1,0-1 1,1 1-1,-1-1 1,0 0-1,0 0 1,3-1 0,1-1 32,0 0 0,-1 0 1,1-1-1,-1 0 0,0 0 1,9-9-1,-13 10-52,1 1 0,-1-1 0,0 0 0,1 0 0,-1 0 0,-1 0 0,1 0 0,0 0 0,-1 0 0,0-1 0,0 1 0,0 0 0,0-1 0,0 1 1,-1-1-1,1-4 0,-1-2-73,-1 0 1,-1 1-1,1-1 1,-6-14-1,3 6-232,3 18 256,1-1-1,0 0 0,0 0 0,0 0 1,0 1-1,0-1 0,0 0 0,0 0 1,0 0-1,0 1 0,0-1 0,0 0 0,1 0 1,-1 0-1,0 1 0,0-1 0,1 0 1,-1 1-1,1-1 0,-1 0 0,0 1 1,1-1-1,0 0 0,-1 1 0,1-1 0,-1 1 1,1-1-1,0 1 0,-1-1 0,1 1 1,0-1-1,-1 1 0,1 0 0,0-1 1,0 1-1,0 0 0,5-2 44,0 1 0,0 0 1,0 0-1,7 0 0,-1 0-60,73-8-65,82-9-2596,-162 17 2493,24-1-2261,-26 2 1618,0 0 0,0 0 0,1 1-1,-1-1 1,0 1 0,5 2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2:08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10 346 6816,'-10'-27'2528,"23"24"-1984,27-5-128,-1 0 1088,9-7-896,17-12 320,12-16-544,40-4-160,27 1-128,-14 7-96,-5 6 32,5 6-4896,-4 11 2656,-17 9-1952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2:18.1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1566 2560,'-7'-7'4849,"27"4"-2882,-7-3-1482,-1-1 0,0 0 1,0-1-1,-1 0 0,0-1 0,15-15 1,-6 6 90,186-179 1515,-186 174-1857,-1-1 1,23-40-1,3-2 113,-39 57-355,0-1-556,-5 11 256,-1 7 100,-5 23 158,-1 0-1,-17 55 1,-33 56 9,55-139 34,-25 53 262,23-51-126,0 0 1,0 0-1,-1 0 1,0 0-1,1-1 1,-1 0-1,-1 0 1,-4 4-1,8-7-79,-1 0-1,1 0 0,0-1 0,-1 1 0,1 0 0,-1-1 0,1 1 0,0-1 0,-1 0 0,1 1 0,-1-1 0,1 0 0,-1 0 0,0 0 1,1 0-1,-1 0 0,-2-1 0,1 0 4,0 0 0,0 0 0,0-1 0,1 1 0,-1-1 0,0 1 1,1-1-1,-4-3 0,-2-3-15,0 0 0,1 0 0,0 0 0,-5-11 0,3 7-69,-16-28-120,23 37 134,1 0 0,0 0 0,0 0 1,0 0-1,0 0 0,0 0 1,1 0-1,-1 0 0,1 0 1,0-1-1,0 1 0,0-3 0,0 4-18,1 1 0,-1 0 0,1 0 0,0 0 0,0-1-1,-1 1 1,1 0 0,0 0 0,0 0 0,0 0-1,0 0 1,0 0 0,0 1 0,0-1 0,0 0-1,0 0 1,1 1 0,-1-1 0,0 1 0,0-1-1,1 1 1,-1 0 0,2-1 0,32-5-288,-34 6 322,13 0-52,1 0 0,-1 1 0,0 1 0,1 0 0,15 5 0,0-1 73,9 2-64,-12-1 432,1-2 0,55 2 0,-74-7-285,-3 1-14,-1-1 0,0-1 0,0 1 0,6-2 0,-9 2-50,-1-1 0,1 1 0,0-1 1,0 0-1,-1 0 0,1 0 0,0 0 0,-1 0 1,1 0-1,-1 0 0,1-1 0,-1 1 0,0-1 1,3-2-1,2-5 73,0-1 0,0 0 0,-1 0 0,0 0 0,0-1 0,-1 0 0,2-13 0,8-30-179,10-48-309,-23 93 28,-3 19 186,-4 23 91,4-6 104,0 1-1,4 33 1,-1-49 17,0-1-1,1 1 1,1-1-1,0 0 1,0 0-1,1 0 1,0 0-1,8 12 1,-11-21-29,0 0 0,0-1 1,1 1-1,-1 0 0,1-1 0,-1 1 1,1-1-1,0 1 0,-1-1 0,1 0 1,0 0-1,0 0 0,0 0 0,0 0 1,0 0-1,0 0 0,0-1 1,0 1-1,1-1 0,-1 1 0,0-1 1,0 0-1,0 0 0,1 0 0,-1 0 1,0-1-1,0 1 0,0 0 0,0-1 1,1 1-1,2-3 0,7-1 54,-1-1-1,1-1 1,-1 0-1,13-9 1,-19 12-62,29-19 55,-1-2-1,-2-1 0,0-1 0,29-33 0,-9 6-653,-50 52 578,-1 1 1,0 0 0,1-1-1,-1 1 1,1 0 0,-1-1-1,0 1 1,1 0 0,-1-1-1,1 1 1,-1 0 0,1 0-1,-1-1 1,1 1 0,-1 0 0,1 0-1,-1 0 1,1 0 0,-1 0-1,1 0 1,-1 0 0,1 0-1,-1 0 1,1 0 0,0 0-1,0 0 1,0 1-5,-1-1-1,0 1 1,1 0 0,-1-1 0,1 1-1,-1-1 1,1 1 0,-1 0 0,0-1-1,0 1 1,1 0 0,-1-1-1,0 1 1,0 0 0,0 0 0,0 1-1,1 5-93,-1 1-1,-2 14 0,2-19 82,-2 19-27,-1-4 80,1 1 0,1 0 0,1 0 0,0-1 0,2 1 0,5 27 0,-7-45-9,0 0 0,0 0-1,0 0 1,1 0 0,-1 1 0,1-1 0,-1 0 0,1 0 0,-1 0 0,1 0 0,-1 0 0,1 0-1,0 0 1,-1-1 0,1 1 0,0 0 0,0 0 0,0 0 0,0-1 0,2 2 0,-2-2 9,0 0 1,1 0-1,-1 0 1,1 0 0,-1-1-1,1 1 1,-1 0 0,1-1-1,-1 1 1,0-1-1,1 1 1,-1-1 0,0 0-1,1 1 1,-1-1-1,0 0 1,2-1 0,6-5-11,-1-1 1,1 0-1,11-15 1,15-14-51,-34 37 12,0-1-1,0 0 1,0 0-1,0 1 0,0-1 1,0 0-1,0 1 1,0-1-1,0 1 0,0-1 1,1 1-1,-1 0 1,0 0-1,0-1 0,0 1 1,3 0-1,-4 0 11,1 0 1,-1 1-1,1-1 1,0 0-1,-1 1 1,1-1-1,-1 0 0,1 1 1,-1-1-1,1 1 1,-1-1-1,1 0 0,-1 1 1,0-1-1,1 1 1,-1-1-1,0 1 1,1 0-1,-1-1 0,0 1 1,0-1-1,1 1 1,-1 0-1,0-1 0,0 1 1,0-1-1,0 1 1,0 0-1,0-1 0,0 1 1,0 0-1,0 0 1,-3 100-180,-27 173 0,-55 94 583,80-352-254,0 0 1,-15 28-1,20-43-128,0 0 0,-1 0-1,1 0 1,-1 0 0,1-1-1,-1 1 1,1 0 0,-1 0 0,0 0-1,1-1 1,-1 1 0,0 0 0,0-1-1,1 1 1,-1-1 0,0 1-1,0-1 1,0 1 0,-1 0 0,1-1 3,1-1 0,-1 1 1,0 0-1,1 0 0,-1 0 1,1-1-1,-1 1 0,1 0 1,-1 0-1,1-1 0,-1 1 1,1-1-1,0 1 0,-1 0 1,1-1-1,-1 1 0,1-1 1,0 1-1,0-1 0,-1 1 1,1-1-1,0 1 0,0-1 1,-1 0-1,-1-4 59,1 1 0,-1-1 0,1 0 0,0 0 0,1 0 0,-1-8 0,4-32-13,1 0 0,18-67 0,-9 44-116,9-49 79,39-121 0,-48 204-83,1 0 1,2 0-1,2 1 0,28-40 1,-31 50 7,1 1-1,1 1 1,1 0 0,25-21 0,-40 39-5,1 0-1,0 0 1,0 0 0,0 1 0,0 0 0,0 0-1,0 0 1,1 0 0,-1 1 0,7-2 0,-10 3 45,1-1 0,-1 1 0,1 0 0,-1 0 0,0 0 0,1 1 0,-1-1 0,1 0 0,-1 0 0,1 1 0,-1-1 0,0 1 0,1-1 0,-1 1 0,0 0 0,0-1 0,1 1 0,-1 0 0,0 0 0,0 0 0,0 0 0,0 0 0,0 0 0,0 0 0,0 0 0,-1 1 0,1-1 0,0 0 1,0 0-1,-1 1 0,1-1 0,-1 0 0,1 1 0,-1-1 0,0 1 0,1 2 0,-1 0 14,0 0 0,1 1 1,-2-1-1,1 0 0,0 1 0,-1-1 1,0 0-1,0 0 0,0 1 1,0-1-1,-3 4 0,-4 10 29,-11 18 0,16-30-18,-57 96-126,54-92 218,-14 19 1,18-26-57,0 0 0,0-1 1,0 0-1,-1 0 0,1 1 0,-1-1 1,1-1-1,-1 1 0,0 0 0,0-1 1,-4 3-1,6-4-49,1 0 1,0 0-1,-1 1 0,1-1 1,0 0-1,-1 0 0,1 0 1,-1 0-1,1 0 0,0 0 1,-1 1-1,1-1 0,0 0 1,-1 0-1,1 0 0,-1 0 1,1 0-1,0-1 0,-1 1 1,1 0-1,-1 0 0,1 0 1,0 0-1,-1 0 0,1 0 1,0-1-1,-1 1 0,1 0 1,0 0-1,-1 0 0,1-1 1,0 1-1,0 0 0,-1-1 1,1 1-1,0 0 0,0-1 1,-1 1-1,1 0 0,0-1 1,0 1-1,0 0 0,0-1 1,0 1-1,-1 0 0,1-1 1,0 1-1,0-1 0,0 1 1,0 0-1,0-1 0,0 1 1,0 0-1,0-1 0,0 1 1,1-1-1,-1-1-17,0 1 1,1-1-1,-1 1 0,1-1 1,-1 1-1,1-1 0,0 1 1,0-1-1,0 1 0,0 0 1,2-3-1,6-3-7,0 0 0,1 1 0,0 0-1,0 1 1,1 0 0,18-6 0,71-15 246,-68 19-220,17-4-37,57-14-9,-88 19 91,-1 0-1,0-1 0,30-17 0,-40 20-29,-1-1-1,0 0 1,0 0-1,0 0 1,0-1-1,-1 0 1,0 0-1,-1 0 1,1 0-1,5-12 1,-8 13-37,1 0 1,-1 1 0,-1-1 0,1 0-1,-1-1 1,0 1 0,0 0 0,0 0 0,-1 0-1,1-1 1,-2 1 0,1 0 0,0-1-1,-1 1 1,0 0 0,-2-7 0,3 11 8,0 1-1,0 0 1,0 0 0,0-1 0,0 1 0,-1 0 0,1 0 0,0-1 0,0 1 0,0 0 0,0 0-1,0 0 1,-1-1 0,1 1 0,0 0 0,0 0 0,0 0 0,0-1 0,-1 1 0,1 0-1,0 0 1,0 0 0,-1 0 0,1 0 0,0 0 0,0-1 0,-1 1 0,1 0 0,0 0-1,0 0 1,-1 0 0,1 0 0,0 0 0,-1 0 0,-8 7-181,-5 14 69,9-11 106,1 0 0,0 0 0,0 0 0,1 1 0,0-1 0,1 1 0,1 0 0,-1 0 0,2 0 0,-1 0 0,1 0 0,3 15 0,-2-21 37,0 0 0,0 0 0,1 0 1,-1-1-1,1 1 0,1 0 0,-1-1 0,0 1 0,6 5 0,-7-8 6,1 0-1,0 0 1,0 0-1,0-1 1,0 1-1,0 0 1,0-1-1,0 0 1,0 1-1,1-1 1,-1 0-1,1 0 1,-1 0-1,1-1 1,-1 1 0,1-1-1,-1 1 1,1-1-1,-1 0 1,6 0-1,4-1 49,1-1-1,-1-1 1,0 0 0,16-7-1,48-22 12,-48 19-6,5-4-14,0-1 1,38-27-1,55-52-345,-111 84 239,8-8 56,-22 20-36,1 0-1,-1 0 1,1 0 0,-1 0 0,1 0-1,0 1 1,-1-1 0,1 0 0,0 1-1,-1 0 1,4-1 0,-4 1 7,0 1 0,0-1-1,-1 1 1,1 0 0,0-1 0,-1 1-1,1 0 1,-1 0 0,1 0 0,-1-1 0,1 1-1,-1 0 1,0 0 0,1 0 0,-1 0-1,0 0 1,1 1 0,0 3-48,9 19 116,-1 1-1,10 50 0,-2-4 45,-16-70-78,-1 1-1,0-1 1,0 0 0,1 1 0,-1-1-1,1 0 1,0 1 0,-1-1 0,1 0 0,0 0-1,-1 0 1,1 0 0,0 0 0,0 1 0,0-2-1,0 1 1,0 0 0,0 0 0,1 0 0,-1 0-1,0-1 1,0 1 0,0 0 0,1-1 0,-1 0-1,0 1 1,1-1 0,-1 1 0,1-1 0,-1 0-1,0 0 1,1 0 0,-1 0 0,0 0 0,1 0-1,-1 0 1,1-1 0,-1 1 0,2-1-1,5-2 39,-1 0-1,1-1 0,0 1 0,-1-2 1,9-6-1,-4 4-29,19-13-20,21-13-70,1 2-1,66-28 0,-103 53 57,10-5-47,0 2 1,45-11-1,-64 18 44,1 1 0,-1 0-1,1 0 1,-1 0-1,0 1 1,13 2 0,19 2 56,-39-4-43,0-1 1,0 1-1,0 0 1,0 0-1,0 0 1,0 0-1,0 0 1,1 0 0,-1 0-1,0 0 1,0-1-1,0 1 1,0 0-1,0 0 1,0 0-1,0 0 1,0 0-1,0 0 1,0-1-1,0 1 1,0 0-1,0 0 1,0 0 0,0 0-1,0 0 1,0 0-1,0-1 1,0 1-1,0 0 1,0 0-1,0 0 1,-1 0-1,1 0 1,0 0-1,0 0 1,0-1 0,0 1-1,0 0 1,0 0-1,0 0 1,0 0-1,0 0 1,0 0-1,-1 0 1,1 0-1,0 0 1,0 0-1,0 0 1,0-1 0,-7-5-6,2 4-42,0 0 1,0 1-1,0 0 1,0-1-1,-1 2 1,1-1-1,0 1 1,0-1-1,-11 2 1,6 0-6,0 1 0,0 0 0,0 1 0,-15 6 0,6-1 11,1 1-1,1 1 1,-1 1-1,-24 20 1,30-21 21,0 0-1,-16 20 0,24-26 19,1 1-1,0 0 0,0-1 1,0 1-1,0 0 0,1 0 1,-1 1-1,1-1 0,1 0 0,-2 8 1,2-12 4,1 1 0,0-1 0,0 1 1,0-1-1,0 1 0,0 0 1,0-1-1,1 1 0,-1-1 0,0 1 1,1-1-1,-1 1 0,1-1 0,0 1 1,-1-1-1,1 0 0,0 1 0,0-1 1,0 0-1,2 2 0,-1-1 4,0 0 1,1 0-1,-1-1 1,1 1-1,0-1 0,-1 1 1,1-1-1,0 0 0,0 0 1,3 0-1,7 1 52,-1 0-1,1-1 1,24-1 0,-11-1-32,0-1 0,1 0 0,-1-2 0,-1-1 0,34-12 0,-30 6-34,0-2 0,-1-1 0,-1-1 1,-1-2-1,35-27 0,-29 18-17,-2-3 0,-1 0 1,40-52-1,-62 70-45,-7 11 61,0 1 1,0-1 0,0 0 0,0 0 0,0 0 0,0 0 0,0 0 0,0 0-1,0 0 1,0 0 0,0 0 0,0 0 0,0 0 0,0 0 0,-1 0 0,1 0-1,0 0 1,0 0 0,0 0 0,0 0 0,0 0 0,0 0 0,0 0 0,0 0-1,0 1 1,0-1 0,0 0 0,0 0 0,0 0 0,0 0 0,0 0 0,0 0-1,0 0 1,0 0 0,-1 0 0,1 0 0,0 0 0,0 0 0,0 0-1,0 0 1,0-1 0,0 1 0,0 0 0,0 0 0,0 0 0,0 0 0,0 0-1,0 0 1,0 0 0,0 0 0,0 0 0,0 0 0,0 0 0,0 0 0,0 0-1,0 0 1,-1 0 0,1 0 0,0 0 0,0 0 0,0 0 0,0 0-1,-16 18-303,3 2 187,0 1 0,2 1 0,-12 33 0,20-49 101,1 0 0,0 0 1,0 1-1,1-1 0,0 0 1,0 1-1,1 0 0,0 12 0,0-16 38,1 0-1,-1 0 1,1 0-1,0 0 1,0 0-1,0 0 0,1 0 1,-1 0-1,1 0 1,-1 0-1,1-1 1,0 1-1,0-1 0,0 1 1,0-1-1,1 0 1,-1 0-1,1 0 1,-1 0-1,4 2 0,2 0 28,0-1-1,0 0 0,0 0 0,0 0 1,0-1-1,0 0 0,1 0 1,-1-1-1,1-1 0,13 1 0,-6-2 6,-1-1 0,1 0 0,-1-1 0,30-10-1,-40 12-39,-1-1 0,1 0 0,-1-1 0,1 1 0,-1-1 1,0 0-1,0 0 0,0 0 0,0-1 0,-1 1 0,1-1 0,-1 0 0,0 0 0,0 0 0,-1 0 0,1-1 0,3-8 0,-5 10-24,0 0 1,0 0-1,0-1 1,-1 1-1,1 0 1,-1-1-1,0 1 0,0 0 1,0-1-1,0 1 1,-1 0-1,0-1 1,1 1-1,-1 0 1,0 0-1,0 0 1,-1-1-1,1 1 0,-1 0 1,1 1-1,-1-1 1,0 0-1,0 0 1,0 1-1,-1-1 1,1 1-1,0 0 1,-4-3-1,1 2-12,0-1 1,-1 1-1,1 0 0,-1 1 0,0-1 1,1 1-1,-1 0 0,0 1 1,-1-1-1,1 1 0,0 1 1,-7-1-1,-12 0-49,-41 5 0,46-2 36,15-2 33,0 1 0,0 0-1,1 0 1,-1 0 0,0 1-1,-5 2 1,37-4 256,55-10-285,142-10 25,-213 20 3,0 0 0,0 1 0,0 1 0,0-1 1,0 2-1,20 6 0,-28-8 12,1 1 1,-1-1-1,0 1 1,0 0 0,0 0-1,0 0 1,0 1-1,0-1 1,-1 1-1,1-1 1,-1 1-1,1 0 1,-1 0 0,0 0-1,0 0 1,0 0-1,-1 1 1,1-1-1,-1 0 1,0 1-1,0 0 1,0-1 0,0 1-1,0 3 1,-1 1 51,-1 0 0,1 1 0,-2-1 1,1 0-1,-1 0 0,0 0 0,0 0 1,-1-1-1,0 1 0,-1-1 0,0 1 1,-5 7-1,7-13 91,11-15 262,-1 0-374,0 0 0,9-18 1,-9 16-57,12-19 1,-10 21-4,0 1 0,1 0 0,1 0 0,0 1 0,0 1 0,1 0 0,23-13 0,-35 22 13,0 0 1,0 1 0,1-1-1,-1 0 1,0 1 0,1-1-1,-1 1 1,1-1 0,-1 1-1,1-1 1,-1 1 0,1 0-1,-1 0 1,1 0 0,-1 0-1,1 0 1,-1 0 0,1 0-1,-1 1 1,1-1 0,-1 1-1,1-1 1,-1 1 0,0-1-1,1 1 1,-1 0 0,0-1-1,1 1 1,-1 0 0,0 0-1,0 0 1,0 0 0,0 0-1,0 0 1,0 0 0,0 1-1,0-1 1,0 0 0,-1 1-1,1-1 1,0 0 0,0 3-1,2 4-11,0 1 0,0 0-1,-1 0 1,0 0 0,1 16 0,-2-10 76,-1-7-11,1 0 1,0 0 0,0 0-1,4 14 1,-4-20-26,0 0 0,0 0-1,0 0 1,0 0 0,1 0 0,-1 0 0,1 0-1,-1 0 1,1-1 0,-1 1 0,1-1 0,0 1-1,0-1 1,0 1 0,0-1 0,0 0 0,0 0-1,0 0 1,0 0 0,0 0 0,4 0 0,3 1 27,0-1 0,0 0 0,0 0 0,0-1 0,1 0 0,-1-1 0,17-3 0,1-2 5,38-15 0,-45 14-77,-1-2 0,0-1 0,0 0 1,-1-1-1,17-14 0,81-75 22,-69 58-11,-42 37-55,-3 4 44,-1 0 1,0 0 0,1 0-1,-1 0 1,0 0 0,0 0-1,0 0 1,0-1-1,0 1 1,0 0 0,-1-1-1,1 1 1,1-3 0,-32 29-371,-43 60 283,46-53 195,-33 33-1,47-53-9,5-5-73,-1 1 1,2 0-1,-1 0 0,1 0 0,0 1 1,-7 13-1,13-22 4,1 1 1,0 0-1,-1-1 1,1 1-1,-1 0 1,1 0-1,0-1 1,0 1-1,-1 0 1,1 0-1,0 0 1,0-1-1,0 1 1,0 0-1,0 0 1,0 0-1,0-1 1,0 1-1,0 0 1,1 0-1,-1 0 1,0-1-1,1 2 1,0-1 4,-1-1 0,1 1-1,0-1 1,-1 0 0,1 1 0,0-1 0,-1 0-1,1 0 1,0 1 0,-1-1 0,1 0 0,0 0-1,0 0 1,-1 0 0,1 0 0,0 0 0,0 0-1,-1 0 1,3-1 0,2 0 24,0 0-1,0-1 1,0 0 0,0 0-1,7-4 1,-3 0-25,-2 0 0,1-1 0,-1 0 0,0 0 0,0 0 0,-1-1 0,0 0 0,0 0 0,-1-1 0,0 1 0,4-11 0,4-14-110,17-58-1,-24 68 47,85-268-499,-78 247 502,-4 17-307,-2 0 1,6-36 0,-13 62 335,1 0 0,-1 0 1,0 0-1,0 0 0,0 0 0,0 0 0,0 0 0,0 0 0,0 0 0,0 1 0,-1-1 0,1 0 0,0 0 0,-1-2 0,0 3 17,1 0 0,0 0-1,0 0 1,0 0 0,-1 0 0,1 0-1,0 0 1,-1 0 0,1 0 0,0 0-1,0 0 1,-1 0 0,1 0 0,0 0-1,0 0 1,-1 0 0,1 0-1,0 0 1,0 0 0,-1 0 0,1 0-1,0 1 1,0-1 0,-1 0 0,1 0-1,0 0 1,0 0 0,0 0 0,-1 1-1,1-1 1,0 0 0,-20 25-74,12-14 58,2 1 0,-1 0-1,2 1 1,-1-1 0,2 1-1,-5 17 1,-11 83 133,3 56-34,15-136-49,2 0-1,2 0 0,6 38 0,-7-62 39,1 0-1,1 0 0,-1-1 0,1 1 0,1-1 0,8 16 1,-10-21-32,0 0 1,0 0 0,0 0-1,1-1 1,-1 1 0,1-1 0,0 1-1,0-1 1,0 0 0,0 0-1,0 0 1,0-1 0,0 1 0,0-1-1,1 0 1,-1 0 0,1 0 0,-1 0-1,1 0 1,4 0 0,5-1 17,0 0 0,1-1 0,-1-1 0,1 0 0,-1-1 0,0 0 0,19-7 0,-17 4-36,0-1 1,0 0-1,0-1 1,-1-1-1,23-18 1,-24 16-14,-1-1 0,-1 0 1,0-1-1,18-28 0,28-63-52,-26 45-124,-22 39 129,-5 13-292,-8 21 47,-38 152 119,38-145 245,0 0 0,2 0-1,0 1 1,2-1 0,3 35 0,-3-54-53,0 0 1,0-1 0,1 1 0,-1 0 0,1 0-1,-1-1 1,1 1 0,0 0 0,-1-1 0,1 1-1,0-1 1,0 1 0,0-1 0,0 1-1,0-1 1,1 0 0,-1 1 0,2 0 0,-2-1-2,1 0 0,-1-1 0,1 1 0,-1-1 0,0 0 0,1 1 0,-1-1 0,1 0 0,-1 0 0,1 0 1,-1 0-1,1 0 0,-1 0 0,1 0 0,-1 0 0,1-1 0,-1 1 0,0 0 0,1-1 0,-1 0 0,1 1 0,-1-1 1,2-1-1,5-3-2,-1-1 1,0 0-1,0 0 0,0-1 1,-1 0-1,0 0 1,9-13-1,-9 11 0,52-79-23,-42 60-101,2 0 1,1 2 0,29-32-1,-48 72-96,-2 1 132,-1-1 0,-1 0 0,-8 22 0,8-25 139,0 1 0,0 0 0,1 0-1,1 0 1,-2 23 0,4-33-49,0-1 1,0 1-1,0-1 0,0 0 0,0 1 1,0-1-1,1 1 0,-1-1 0,1 0 1,-1 1-1,1-1 0,-1 0 0,1 0 1,0 1-1,0-1 0,-1 0 0,1 0 1,0 0-1,0 0 0,0 0 1,0 0-1,0 0 0,1 0 0,-1 0 1,0-1-1,0 1 0,1 0 0,-1-1 1,0 1-1,1-1 0,-1 1 0,3-1 1,2 1 22,1 0 0,0-1 0,-1 0 1,1 0-1,11-3 0,23-3-40,-2-3 1,1-1-1,-1-2 0,-1-2 1,0-1-1,-1-2 0,66-41 1,28-14-36,-128 70 5,0 1 1,0 0 0,0-1-1,0 1 1,1 1-1,3-2 1,-7 2 21,1 0 0,-1 0 0,1 0 0,-1 0 0,1 0 0,-1 0 0,1 0 1,-1 0-1,0 0 0,1 0 0,-1 0 0,1 0 0,-1 1 0,1-1 0,-1 0 0,1 0 0,-1 0 0,0 1 0,1-1 0,-1 0 0,1 1 0,-1-1 0,0 0 0,1 1 0,-1-1 0,0 0 0,0 1 1,1-1-1,-1 0 0,0 1 0,0-1 0,1 1 0,-1-1 0,0 1 0,0-1 0,0 1 0,0-1 0,0 0 0,0 1 0,0-1 0,0 1 0,0-1 0,0 1 0,0-1 0,0 1 0,0-1 1,0 1-1,0-1 0,-1 1 0,-2 12-3,-1-1 0,-1-1 0,0 1 1,-9 16-1,8-16-12,-52 84-369,55-92 409,-1 4 81,0 0-1,0-1 0,0 1 0,-2 11 0,5-18-89,1 0 0,0 0 0,-1 0 0,1 0-1,0 0 1,0 0 0,0 0 0,0 0 0,0 0-1,0 0 1,0 1 0,0-1 0,0 0 0,0 0-1,1 0 1,-1 0 0,0 0 0,1 0 0,-1 0 0,0 0-1,1 0 1,0 0 0,-1-1 0,1 1 0,-1 0-1,1 0 1,0 0 0,0-1 0,0 1 0,-1 0-1,1-1 1,0 1 0,0 0 0,0-1 0,0 1-1,0-1 1,0 0 0,0 1 0,0-1 0,0 0 0,0 1-1,0-1 1,2 0 0,0 0 13,1 0 0,0 0 0,-1 0 0,1-1 1,-1 0-1,0 1 0,1-1 0,-1 0 0,6-3 0,29-16 31,-28 15-90,11-7 29,0 0 0,0-1 0,-2-1-1,1-1 1,19-21 0,10-19 203,74-109 1,-93 117-227,-2-1 0,-2-1 0,35-96 0,32-162-280,-74 234 184,-5 31 59,-9 25-93,1 1 0,4-32-1,-11 36-83,1 12 238,0 0-1,0 0 1,0 0-1,0 0 1,0 0-1,0 0 1,0 0-1,0-1 1,0 1-1,-1 0 1,1 0 0,0 0-1,0 0 1,0 0-1,0 0 1,0 0-1,0 0 1,0 0-1,0 0 1,0 0-1,-1 0 1,1 0-1,0 0 1,0 0-1,0 0 1,0 0-1,0 0 1,0 0-1,0 0 1,-1 0 0,1 0-1,0 0 1,0 0-1,0 0 1,0 0-1,0 0 1,0 0-1,0 0 1,0 0-1,-1 0 1,1 0-1,0 0 1,0 0-1,0 1 1,0-1-1,0 0 1,-2 1-18,1 1 1,0 0-1,-1 0 0,1 0 1,0 0-1,0 0 1,0 0-1,-1 2 0,-24 84-134,16-48 144,3-14 13,-76 337 293,71-276-190,5 1-1,3 0 1,10 126 0,-5-199-27,4 25 78,-4-37-141,-1-1 0,1 1 0,-1-1 0,1 0 0,0 0 1,0 1-1,0-1 0,0 0 0,1 0 0,-1 0 0,0 0 0,3 2 0,-4-4-11,0 0-1,0 0 1,0 0 0,0 0 0,0 0 0,0 0 0,0 0 0,1 0 0,-1 0-1,0 0 1,0 0 0,0 0 0,0 0 0,0 0 0,0 0 0,0 0 0,0 0-1,1 0 1,-1 0 0,0 0 0,0 0 0,0 0 0,0 0 0,0 0 0,0 0 0,0 0-1,0 0 1,0-1 0,1 1 0,-1 0 0,0 0 0,0 0 0,0 0 0,0 0-1,0 0 1,0 0 0,0 0 0,0 0 0,0-1 0,0 1 0,0 0 0,0 0-1,0 0 1,0 0 0,0 0 0,0 0 0,3-10-99,0-12-268,-2-10 38,0 0-1,-8-52 1,-18-62-13,9 85 173,-2-6-168,18 67 316,0-1 0,0 1-1,-1-1 1,1 0 0,0 1-1,0-1 1,0 1-1,1-1 1,-1 0 0,0 1-1,0-1 1,0 0 0,0 1-1,1-1 1,-1 1 0,0-1-1,0 1 1,1-1-1,-1 1 1,0-1 0,1 1-1,-1-1 1,1 1 0,0-2-1,0 2 1,1-1 1,-1 0-1,1 0 0,-1 1 0,1-1 0,-1 1 0,1-1 1,-1 1-1,4 0 0,3-1 38,1 1 0,17 2 0,-22-1-6,139 20 211,-33-5-27,188 52 0,-284-64-63,20 9-1,-34-13-126,1 0 1,-1 0-1,1 0 1,-1 0-1,1 0 0,-1 1 1,1-1-1,-1 0 1,1 0-1,-1 1 0,1-1 1,-1 0-1,1 1 1,-1-1-1,0 0 1,1 1-1,-1-1 0,0 0 1,1 1-1,-1-1 1,0 1-1,0-1 0,1 1 1,-1-1-1,0 1 1,0-1-1,0 1 0,0-1 1,1 1-1,-1-1 1,0 1-1,0-1 0,0 1 1,0-1-1,0 1 1,0-1-1,0 1 0,-1-1 1,1 2-1,-1-1 6,0 1 0,-1-1 0,1 1 0,-1-1-1,1 0 1,-1 1 0,0-1 0,0 0 0,1 0 0,-4 1-1,-118 53-115,73-35 269,-62 35 1,102-49-155,0 0 1,1 1-1,0 0 0,1 0 1,0 1-1,0 0 1,0 1-1,1 0 1,0 0-1,1 0 1,-9 18-1,14-27 0,1 1 1,-1-1-1,1 1 0,0-1 0,-1 1 1,1 0-1,0-1 0,0 1 0,-1-1 1,1 1-1,0 0 0,0-1 0,0 1 1,0-1-1,0 1 0,0 0 0,0-1 1,0 1-1,0 0 0,0-1 0,0 1 1,0-1-1,0 1 0,1 0 0,-1-1 1,0 1-1,0-1 0,1 1 0,-1 0 1,0-1-1,1 1 0,-1-1 0,1 1 1,-1-1-1,0 0 0,1 1 0,-1-1 1,1 1-1,-1-1 0,1 0 0,0 1 1,-1-1-1,1 0 0,-1 0 0,1 1 1,-1-1-1,1 0 0,0 0 0,0 0 1,3 1 29,0-1 1,-1 0 0,1 0 0,0 0-1,0-1 1,7-1 0,0-1-27,0-1-1,-1 0 1,0 0-1,1-1 1,-2-1 0,1 0-1,0 0 1,-1-1 0,-1 0-1,1-1 1,-1 0-1,0 0 1,-1 0 0,7-11-1,4-6 32,-2-2 0,0 0 0,21-55-1,-32 66-247,-5 14 159,0 0 0,1 0-1,-1 0 1,1 0 0,-1 0-1,1 1 1,0-1 0,0 0-1,0 0 1,1-2 0,8 7 95,9 3 1,0-2-1,32 4 1,-26-4-18,27 6 0,-45-8-18,0 0 0,0 1 0,0 0 0,0 0 0,-1 0 0,1 1 0,-1 0 0,7 6 0,-8-5-1,0 0 1,-1 0-1,0 1 0,0-1 1,-1 1-1,1-1 1,-1 1-1,-1 0 1,4 11-1,-1-1 145,-1 0 1,4 29-1,-4-19 80,0 0 0,10 32-1,-13-56-206,-1-1 0,0 0 0,1 0 0,-1 1 0,1-1-1,-1 0 1,1 0 0,-1 0 0,1 0 0,0 1 0,0-1-1,0 0 1,-1 0 0,1 0 0,0-1 0,0 1 0,0 0 0,0 0-1,1 0 1,-1-1 0,0 1 0,0-1 0,0 1 0,1-1-1,-1 1 1,2 0 0,0-2-7,-1 1-1,1 0 1,0-1 0,-1 0-1,1 0 1,0 1 0,-1-1-1,1-1 1,-1 1 0,0 0-1,1-1 1,-1 1 0,3-3-1,17-13 53,0-2-1,25-26 0,35-47 13,-12 11-86,-63 74-25,81-83-136,-73 76 121,1 1 0,1 0 1,35-20-1,-51 33 19,1-1 0,-1 0 0,1 0 1,0 0-1,-1 1 0,1-1 0,-1 1 0,1-1 1,0 1-1,0 0 0,-1 0 0,1 0 0,0 0 1,-1 0-1,1 0 0,0 0 0,0 0 0,2 1 0,-3 0 5,0 0 0,1 0-1,-1-1 1,0 1-1,0 0 1,0 0 0,0 0-1,0 0 1,-1 1-1,1-1 1,0 0-1,0 0 1,-1 0 0,1 1-1,0-1 1,-1 0-1,1 3 1,1 5-9,-1 0 0,0 0 1,-1 0-1,0 0 0,-1 15 1,-4 7 15,0 0 1,-2 0 0,-1 0-1,-2-1 1,0 0 0,-18 32 0,19-47 75,0 0-1,-19 22 1,16-22 29,-11 20-1,22-34-92,1-1 1,-1 1-1,1-1 1,0 1-1,-1-1 1,1 1-1,0-1 1,0 1-1,-1 0 1,1-1-1,0 1 1,0-1-1,0 1 0,0 0 1,0-1-1,0 1 1,0 0-1,0-1 1,0 1-1,0-1 1,0 1-1,1 1 1,-1-2 2,0 1 0,1-1 1,-1 0-1,1 0 0,-1 1 1,1-1-1,-1 0 0,1 0 1,-1 0-1,1 1 1,-1-1-1,1 0 0,-1 0 1,1 0-1,0 0 0,-1 0 1,1 0-1,-1 0 0,1 0 1,0-1-1,6 0 117,1-1 0,12-5 0,-15 5-108,37-13 94,26-9-27,-20 4-308,51-13 0,2 9-3484,-61 17 1648,45-7-4650,-79 14 5908,-2 0 342,-1 0 1,0-1 0,1 1 0,-1 0 0,0-1 0,1 0 0,-1 0 0,0 0 0,0 0-1,0 0 1,0-1 0,0 1 0,0-1 0,0 0 0,2-2 0,10-17-2649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05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386 208 2496,'-38'32'3050,"-44"69"-838,36-40-1752,14-23-204,0 1 43,0 2 0,-47 83-1,70-105-297,2 0 1,0 0-1,1 1 0,1 0 0,1 1 0,1-1 0,1 1 0,0-1 0,3 35 0,0-45 52,0-1 0,0 0-1,1 0 1,0 0 0,1-1-1,0 1 1,1 0 0,5 9 0,-8-15-11,1 0 0,0 0 0,0 1-1,0-2 1,1 1 0,-1 0 0,1 0 0,-1-1 0,1 1 0,0-1 0,0 0 0,0 0 0,0 0 0,1 0 0,-1-1 0,0 1 0,1-1 0,-1 0 0,1 0 0,-1 0 0,1 0 0,7 0 0,-9-1 5,1-1 1,-1 1-1,0-1 0,1 1 1,-1-1-1,1 0 1,-1 1-1,0-1 0,1 0 1,-1-1-1,0 1 0,0 0 1,0-1-1,3-2 0,1-2 89,0 0-1,9-12 1,-14 16-117,13-18 84,-1-1 0,-1 0 1,13-30-1,20-70 97,-33 84-280,-1-1 0,-2-1 0,-2 0 0,-1 0 0,0-54 0,-6 93 53,0-1 0,0 1-1,1-1 1,-1 1 0,0-1-1,0 1 1,0-1 0,0 1-1,-1-1 1,1 1 0,0-1-1,0 1 1,0-1 0,0 1 0,0-1-1,-1 1 1,1-1 0,0 1-1,0-1 1,-1 1 0,1 0-1,-1-1 1,-5 7-537,-4 17 412,5-5 247,1 0-1,1 1 1,1-1-1,1 1 0,0 0 1,1-1-1,1 1 1,1-1-1,4 20 0,-2-21 6,-1 0-44,8 23-1,-10-35-19,1 0 0,0-1 0,0 1 0,1-1 0,-1 0 0,1 0 0,0 0 0,0 0 0,7 6 0,-9-9 8,1 1-1,0-1 1,0 0 0,0 0 0,0 0-1,0-1 1,0 1 0,0 0-1,0-1 1,1 1 0,-1-1 0,0 0-1,0 0 1,0 0 0,0 0 0,1 0-1,-1 0 1,0-1 0,0 1-1,0-1 1,0 1 0,0-1 0,0 0-1,0 0 1,0 0 0,3-1-1,5-4 116,0-1 0,0 1-1,12-13 1,-20 18-150,49-51 528,-39 39-712,0 0-1,1 0 0,29-20 1,-42 33 153,0 0 1,0-1 0,0 1-1,1 0 1,-1 0 0,0 0-1,0 0 1,1-1 0,-1 1 0,0 0-1,1 0 1,-1 0 0,0 0-1,0 0 1,1 0 0,-1 0-1,0 0 1,1 0 0,-1 0 0,0 0-1,0 0 1,1 0 0,-1 0-1,0 0 1,1 0 0,-1 0-1,0 0 1,0 0 0,1 0 0,-1 0-1,0 0 1,1 1 0,-1-1-1,0 0 1,0 0 0,1 0-1,-1 0 1,0 1 0,0-1 0,0 0-1,1 0 1,-1 1 0,0-1-1,0 0 1,0 0 0,0 1-1,0-1 1,1 0 0,-1 0 0,0 1-1,0-1 1,0 0 0,0 1-1,0 20-87,0-15 19,-20 415 342,1-94 323,15-57 2310,13-323-2021,7-57-570,-5 26-295,62-284-132,-72 364 124,37-154-149,-24 112-308,27-65 1,-40 108 372,1-1 0,0 0 1,0 0-1,0 1 0,1-1 1,-1 1-1,5-5 0,-6 8 79,-1 0-1,0-1 1,0 1 0,1 0-1,-1 0 1,0-1 0,0 1-1,1 0 1,-1 0 0,0 0-1,0 0 1,1-1-1,-1 1 1,0 0 0,1 0-1,-1 0 1,0 0 0,1 0-1,-1 0 1,0 0 0,1 0-1,-1 0 1,0 0-1,1 0 1,-1 0 0,0 0-1,1 0 1,-1 0 0,0 0-1,1 1 1,4 8-136,-2 19 127,-5 0 58,-1 0 0,-1 0 0,-2 0 0,0 0 0,-2-1 0,-13 31 0,19-52-11,1-3 79,0-1 0,0 1 1,0-1-1,0 0 0,-1 1 0,-2 3 1,13-44 791,-7 30-949,0 0 0,1 1-1,0-1 1,1 1-1,0 0 1,0 0 0,0 0-1,1 0 1,10-11 0,-14 17 27,0 1 1,-1-1-1,1 0 0,0 0 1,0 1-1,0-1 1,0 0-1,0 1 1,1-1-1,-1 1 1,0-1-1,0 1 1,0 0-1,0-1 1,1 1-1,-1 0 1,0 0-1,0 0 1,0 0-1,1 0 1,-1 0-1,0 0 1,0 0-1,1 1 1,-1-1-1,0 0 1,0 1-1,0-1 1,0 1-1,0-1 1,0 1-1,0 0 1,0-1-1,0 1 1,0 0-1,0 0 1,0 0-1,0-1 1,1 3-1,2 2-38,-1-1-1,0 1 1,0 0-1,0 0 1,-1 0 0,1 0-1,1 9 1,5 21 51,-1 1 1,-2-1 0,-2 1-1,-1 1 1,-2-1 0,-1 0-1,-8 53 1,1-22-21,3-29 293,0 1 0,-3-1 0,-22 72 1,28-108-169,-6 14 298,7-16-377,0 1 0,0-1 0,0 0 0,0 0 0,0 1 0,-1-1 0,1 0 0,0 0 0,0 0 0,0 1 0,-1-1 0,1 0 0,0 0 0,0 0 0,-1 0 0,1 0 0,0 1 0,0-1 0,-1 0 0,1 0 0,0 0 0,0 0 0,-1 0 0,1 0 0,0 0 0,-1 0 0,1 0 0,0 0 0,0 0 0,-1 0 0,1 0 0,0 0 0,0 0 0,-1 0 0,1-1 0,0 1 0,0 0 0,-1 0 0,1 0 0,0 0 0,0 0 0,-1-1 0,1 1 0,0 0 0,0 0 0,0 0 0,0-1 0,-1 1 0,1 0 0,0 0 0,0-1 0,0 1 0,0 0 0,0 0 0,-1-1-1,0-3 29,-1 1 0,1-1 0,0 1-1,-1-1 1,2 0 0,-1 0 0,0 0-1,1-4 1,-2-34 53,2 34-85,2-24 7,0 0-1,9-37 0,19-63-47,-11 51-84,42-148-32,-54 205 4,2 0-1,0 0 1,2 1 0,0 1 0,2-1-1,1 2 1,25-32 0,-37 50 82,0 1 0,0 0 0,0 0 1,0 0-1,1 0 0,-1 0 0,1 1 1,4-4-1,-6 5 53,0 0 0,0 0 0,-1 0-1,1 0 1,0-1 0,-1 1 0,1 0 0,0 0 0,0 1 0,-1-1-1,1 0 1,0 0 0,0 0 0,-1 0 0,1 1 0,0-1 0,-1 0-1,1 0 1,0 1 0,-1-1 0,1 1 0,-1-1 0,1 1 0,0-1 0,-1 1-1,1-1 1,-1 1 0,0-1 0,1 1 0,-1 0 0,1-1 0,-1 1-1,0-1 1,1 1 0,-1 0 0,0 0 0,0-1 0,1 2 0,0 2-7,0 1 1,0-1 0,0 1-1,0-1 1,-1 1 0,0 0-1,0-1 1,0 8 0,-10 41-100,6-28 112,-3 5 130,-1 1 0,-1-2-1,-2 1 1,-16 32 0,27-62-114,-13 22 424,13-21-391,-1 0-1,1 0 1,-1 0-1,0 0 1,1 0-1,-1-1 0,0 1 1,0 0-1,0 0 1,0-1-1,0 1 1,0 0-1,0-1 0,0 1 1,0-1-1,0 1 1,-2 0-1,-1-5-17,4 3-33,0 0 0,0 0 0,0 0 0,0-1 0,0 1 0,0 0 0,0 0 0,0 0 0,0 0 0,0 0 0,1 0 0,-1 0-1,0 0 1,1 0 0,0-2 0,13-17-19,-4 6 14,27-39 75,60-66 0,59-46 79,-135 141-143,-1 0 0,-1-1 0,-1-1 0,-1-1 0,-2 0 0,0-1 0,19-57 0,-11 22 46,20-99-1,-37 135-66,6-31 74,-12 53-124,1-1-1,-1 1 0,0-1 0,0 1 1,-1-1-1,0 1 0,0-1 1,-2-6-1,3 12 39,0-1 1,-1 0-1,1 0 0,0 1 0,-1-1 1,1 0-1,-1 0 0,1 1 1,-1-1-1,1 1 0,-1-1 1,0 0-1,1 1 0,-1-1 1,0 1-1,1-1 0,-1 1 1,0 0-1,0-1 0,1 1 1,-1 0-1,0 0 0,0-1 1,0 1-1,1 0 0,-1 0 1,0 0-1,0 0 0,0 0 1,0 0-1,1 0 0,-1 0 1,0 0-1,0 0 0,0 1 1,1-1-1,-1 0 0,0 1 1,0-1-1,1 0 0,-1 1 1,-1 0-1,-2 1-7,0 1 1,0-1-1,0 1 0,0 0 1,-6 7-1,1 3 29,-1 0-1,2 0 0,0 1 1,1 0-1,0 1 0,-5 18 1,4-12 71,-12 32-123,3 1 0,2 1 0,2 1 0,-6 59 0,18-95 101,0 1-1,2-1 1,0 1 0,5 25-1,22 80-7,-10-53 83,-16-64-98,10 39 129,-10-44-94,-1 0 1,1 0 0,0-1 0,0 1 0,1 0-1,-1-1 1,1 1 0,-1-1 0,4 4 0,-5-7-35,0 1 1,-1 0 0,1-1-1,0 0 1,-1 1 0,1-1 0,0 1-1,0-1 1,-1 0 0,1 0 0,0 1-1,0-1 1,0 0 0,-1 0 0,1 0-1,0 0 1,0 0 0,0 0 0,-1 0-1,1 0 1,0 0 0,0 0 0,0 0-1,-1-1 1,1 1 0,0 0-1,0-1 1,-1 1 0,1 0 0,0-1-1,0 1 1,-1-1 0,1 1 0,-1-1-1,1 1 1,1-2 0,2-3 42,0 0 1,0 0-1,-1 0 1,4-6-1,-5 7-31,26-54 216,-20 40-224,1 0 0,11-18 0,-10 21-42,-6 7-122,1 1 0,1 0 0,-1 0 0,12-12 0,-17 19 134,1 0 0,-1-1 0,1 1 0,-1-1 0,0 1 0,1 0 0,-1 0 0,1-1 0,-1 1 0,0 0 0,1 0 0,-1-1 0,1 1 0,-1 0 0,1 0 0,-1 0 0,1 0 0,-1 0 0,1 0 0,-1 0 0,1 0 0,-1 0 0,1 0 0,-1 0 0,1 0 0,-1 0 0,1 0 0,-1 0 0,1 0 0,-1 1 0,1-1 0,-1 0 0,1 0 0,-1 1 0,0-1 0,1 0 0,-1 0 0,1 1 0,-1-1 0,0 1 0,1-1 0,-1 0 0,0 1 0,1-1 0,-1 1 0,0-1 0,0 1 0,2 2-14,-1 0-1,0 0 1,0 0 0,-1 0-1,1 0 1,0 4 0,3 145 175,-4-111 258,0-41-397,0 1 1,0-1 0,-1 0 0,1 1 0,0-1 0,0 0 0,0 1 0,0-1-1,0 0 1,0 1 0,0-1 0,0 0 0,0 1 0,0-1 0,0 0 0,0 1 0,1-1-1,-1 0 1,0 0 0,0 1 0,0-1 0,0 0 0,0 1 0,1-1 0,-1 0 0,0 0-1,0 1 1,1-1 0,-1 0 0,0 0 0,0 0 0,1 1 0,-1-1 0,0 0-1,0 0 1,1 0 0,-1 0 0,0 0 0,1 1 0,-1-1 0,0 0 0,1 0 0,-1 0-1,0 0 1,1 0 0,-1 0 0,0 0 0,1 0 0,-1 0 0,0 0 0,0 0 0,1 0-1,-1-1 1,0 1 0,1 0 0,-1 0 0,0 0 0,1 0 0,-1 0 0,0-1-1,0 1 1,1-1 0,2 0 25,0-2 0,-1 1 0,1 0 0,-1-1 0,3-2 1,13-22 143,6-7-214,-22 31 10,0 1 0,0-1 0,1 1 0,0 0 0,-1 0 0,1 0 0,0 0 0,0 0 0,6-2 0,-7 3 8,-1 1 0,1 0 0,0-1 0,-1 1 0,1 0 0,0 0 0,-1 0 0,1 1 0,0-1 0,-1 0 0,1 1 0,-1-1 0,1 1-1,0-1 1,-1 1 0,1 0 0,-1-1 0,1 1 0,1 1 0,0 1-9,0-1 0,0 1 1,0-1-1,-1 1 0,1 0 0,-1 0 0,4 5 0,-1 0-3,-1 1 0,0 0 0,0-1 0,-1 1 0,3 15 0,5 48 54,-9-33 61,0 0-1,-3 0 0,-8 62 0,-32 109 487,36-186-396,0-1-1,-2 0 1,-1-1 0,-1 0-1,-17 33 1,25-53-131,-1 0 0,1 1 0,0-1 0,-1 0-1,0 0 1,0 0 0,1 0 0,-1 0 0,0-1 0,-1 1 0,1 0 0,0-1-1,0 0 1,-1 1 0,1-1 0,-1 0 0,1 0 0,-5 0 0,5-1-26,0 0 0,0 0 0,0 0 0,0-1 0,0 0 0,0 1 0,0-1 0,0 0 1,0 0-1,0 0 0,0 0 0,0 0 0,0 0 0,1 0 0,-1-1 0,0 1 0,1-1 0,-1 1 1,1-1-1,0 0 0,-1 1 0,1-1 0,-2-4 0,-10-18 2,0-1-1,2 0 1,1-1 0,0-1 0,2 1-1,2-1 1,0-1 0,-2-27-1,8 50-20,0 1 0,0-1 0,0 1 0,0-1 0,1 1 0,0 0 0,0-1 0,0 1 0,0 0 0,1-1 0,-1 1 0,1 0 0,3-5 0,-1 3-16,1 1 1,-1-1-1,1 1 1,0 0-1,0 0 1,0 1 0,11-7-1,2 0 17,2 1 1,-1 1-1,1 1 0,29-8 0,-24 8 40,47-7 1,-61 14-664,0 0 1,17 1-1,-21 1-628,0-1 1,1 2-1,-1-1 1,12 5-1,-6 1-1275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07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10 474 2816,'-9'5'2480,"9"-20"-715,1 0-1544,2 1-1,-1-1 0,2 1 1,0 0-1,1 0 1,8-19-1,-2 7-19,8-23-26,28-49 0,-33 74-99,0 0 1,2 0 0,29-32-1,-40 51-107,0 0 0,0 0-1,0 1 1,1 0 0,6-4 0,-11 7 38,0 1 1,0-1 0,1 0 0,-1 1-1,0 0 1,1-1 0,-1 1 0,0 0 0,1-1-1,-1 1 1,0 0 0,1 0 0,2 1 0,-3-1 13,0 0 1,0 1 0,0-1-1,-1 0 1,1 1 0,0-1 0,0 1-1,0 0 1,-1-1 0,1 1 0,0 0-1,-1-1 1,1 1 0,-1 0 0,1 0-1,-1 0 1,1-1 0,-1 1-1,1 0 1,-1 0 0,0 0 0,1 2-1,1 3 65,-1 1 0,0 0 0,0 0-1,-1 0 1,1 0 0,-2 10-1,-8 43 121,-16 82 281,12-64 839,18-101-1083,1 0 1,2 1 0,0 0-1,1 0 1,1 1-1,24-37 1,-22 40-379,1 1 0,0 0 0,1 0 0,1 2 0,0 0 0,1 0 0,1 2 1,30-20-1,-44 31 40,1 1 1,0-1 0,0 0 0,0 1 0,0 0 0,0 0 0,5-1 0,-8 2 72,1 0 1,-1 0-1,0 0 1,0 0-1,0 0 1,1 0-1,-1 0 1,0 0-1,0 0 1,0 1-1,1-1 1,-1 1 0,0-1-1,0 1 1,0-1-1,0 1 1,0-1-1,0 1 1,0 0-1,0 0 1,0 0-1,0-1 1,0 1-1,-1 0 1,1 0-1,0 0 1,-1 0-1,1 0 1,0 2-1,0-1 47,0 1-1,-1 0 0,1 0 0,-1 0 1,1 0-1,-1-1 0,0 1 1,0 0-1,0 0 0,-1 4 1,-8 29 152,5-24-110,-33 104 289,9-34-141,25-73-100,-4 13 13,7-21-102,0 0-1,0-1 0,0 1 1,0 0-1,0-1 0,0 1 0,0 0 1,0 0-1,0-1 0,0 1 1,0 0-1,0-1 0,1 1 1,-1 0-1,0-1 0,0 1 0,1 0 1,-1-1-1,0 1 0,1-1 1,-1 1-1,1-1 0,-1 1 1,1-1-1,0 2 0,0-2-5,0 0-1,-1 0 0,1 0 0,0 0 1,0 1-1,0-1 0,-1 0 0,1-1 1,0 1-1,0 0 0,0 0 0,0 0 1,-1 0-1,1-1 0,0 1 0,0 0 1,-1-1-1,1 1 0,0 0 1,-1-1-1,1 1 0,0-1 0,-1 1 1,1-1-1,0 1 0,-1-1 0,1-1 1,4-2 64,24-20 222,52-58 0,-52 51-425,40-34 0,-64 60 56,0 1 0,1 0 0,0 1 1,8-4-1,-13 6 34,0 1-1,1-1 1,-1 1-1,0-1 1,1 1-1,-1 0 1,0 0 0,1-1-1,-1 1 1,1 0-1,2 1 1,-4-1 8,1 0 0,0 1 1,-1-1-1,1 0 0,0 1 1,-1-1-1,1 0 1,0 1-1,-1-1 0,1 1 1,-1-1-1,1 1 0,-1 0 1,1-1-1,-1 1 0,1-1 1,-1 1-1,0 0 0,1-1 1,-1 1-1,0 0 0,0-1 1,1 2-1,2 14-130,0-1 1,-1 1-1,1 21 1,-3-23 222,1-1 1,0 0 0,1 0 0,0 0 0,9 25 0,-11-38-57,1 1 0,-1-1 0,0 0 0,0 0 0,0 1 0,1-1 0,-1 0 0,0 0 0,1 1 0,-1-1 0,0 0 0,0 0 0,1 0 0,-1 0 0,0 1 1,1-1-1,-1 0 0,1 0 0,-1 0 0,0 0 0,1 0 0,-1 0 0,0 0 0,1 0 0,-1 0 0,0 0 0,1 0 0,-1 0 0,0 0 0,1 0 0,-1 0 0,1 0 1,-1-1-1,0 1 0,0 0 0,1 0 0,-1 0 0,0-1 0,1 1 0,-1 0 0,0 0 0,0 0 0,1-1 0,-1 1 0,0 0 0,0-1 0,1 1 0,-1-1 1,2-1 64,0 0 1,0-1 0,0 1 0,0-1 0,0 1 0,1-4 0,0-1-42,0 0 1,0-1-1,-1 0 1,0 0 0,0 0-1,-1 0 1,0 0-1,-1 0 1,1 0-1,-1 0 1,-1 0 0,0 0-1,0 0 1,0 0-1,-1 0 1,0 1 0,-7-15-1,9 21-64,-1-1 0,0 1 0,0 0 0,0-1-1,0 1 1,0 0 0,0 0 0,0 0 0,0 0 0,0 0-1,0 0 1,-1 0 0,1 0 0,0 0 0,-1 0 0,1 1-1,-1-1 1,1 1 0,-1-1 0,1 1 0,-1-1 0,1 1-1,-1 0 1,-2 0 0,-1 0-68,0 1 0,0 0 0,0 0 0,0 0 0,-9 4 0,7-3 16,6-1-241,7 0 228,11-3 85,1 0-16,-1-1 0,0-1 1,0 0-1,0-1 1,22-11-1,-33 14 50,47-19-30,-49 20 7,0 0 0,-1 0 1,1 0-1,0 0 0,0 1 1,-1-1-1,1 1 0,0 0 1,0 0-1,0 1 0,6 1 1,-9-2 10,0 0 1,-1 1 0,1-1 0,0 1 0,0-1 0,0 1 0,0 0-1,-1-1 1,1 1 0,0 0 0,-1-1 0,1 1 0,-1 0-1,1 0 1,-1 0 0,1 0 0,-1 0 0,1-1 0,-1 1 0,0 0-1,1 0 1,-1 0 0,0 0 0,0 0 0,0 0 0,0 0-1,0 0 1,0 0 0,0 2 0,-1 3 61,0 0 1,0 0-1,-4 10 1,2-6 2,-2 9 14,2-9-32,0-1 0,1 1 0,-2 18 1,6-25 131,2-6 91,7-10 117,-1-2-417,2 1 1,0 0-1,0 0 0,2 2 1,-1-1-1,2 2 0,-1 0 0,2 1 1,21-12-1,-34 21-36,0-1 0,0 1 0,0 0 1,0 0-1,0 0 0,0 1 0,0-1 0,0 1 1,0 0-1,1-1 0,4 2 0,-7-1 38,1 1-1,0-1 1,0 1-1,0-1 1,-1 1-1,1 0 1,0 0-1,-1 0 0,1 0 1,-1 0-1,1 0 1,-1 0-1,1 0 1,-1 1-1,0-1 1,0 0-1,0 1 1,0-1-1,0 1 1,2 2-1,3 12 114,1 0 0,-2 0 0,6 28 0,-1-2 195,-7-33-230,2 9 94,0 0 0,16 33-1,-19-47-134,0-1-1,0 1 1,0-1-1,0 1 1,1-1-1,-1 0 0,1 0 1,0 0-1,0 0 1,0 0-1,0-1 1,1 1-1,-1-1 1,1 0-1,-1 0 0,1 0 1,0-1-1,0 1 1,6 1-1,-9-3-178,1 1-1,-1-1 0,0 0 1,1 0-1,-1 0 1,0 0-1,1 0 1,-1 0-1,0 0 0,1-1 1,-1 1-1,0 0 1,0-1-1,1 1 1,-1-1-1,0 1 0,0-1 1,0 0-1,1 1 1,-1-1-1,0 0 1,1-2-1,15-8-1996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08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5632,'-8'3'2560,"13"2"-2208,-2-5 416,7 3-480,2-3 96,9 5-224,7-5 192,2 0-224,4 0 160,1 0-160,-2 0-3520,3 6 1856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54 176 3328,'0'0'33,"0"0"0,0 0 0,0 0 0,0 0 1,0 0-1,-1 0 0,1-1 0,0 1 0,0 0 0,0 0 0,0 0 0,0 0 1,0 0-1,-1 0 0,1 0 0,0-1 0,0 1 0,0 0 0,0 0 0,0 0 1,0 0-1,0 0 0,0-1 0,0 1 0,0 0 0,0 0 0,0 0 0,0 0 1,0-1-1,0 1 0,0 0 0,0 0 0,0 0 0,0 0 0,0-1 0,0 1 1,0 0-1,0 0 0,0 0 0,0 0 0,0 0 0,0-1 0,0 1 0,0 0 1,0 0-1,1 0 0,0-5 1060,-9-4 2001,10 4-2886,0 0 0,0 0 0,0 0 0,1 0 0,0 0 0,0 0 0,7-8 0,5-2 23,0 1 0,30-22 0,-25 20-59,-16 13-157,-1 0 0,0 1 0,1-1 0,0 0 0,-1 1 0,8-3 0,-5 0-286,-6 4 320,1 4 291,15-3-36,-14 0-324,1 0 1,-1 0-1,0 0 1,1 1-1,-1-1 1,0 1-1,1-1 1,-1 1 0,0 0-1,0 0 1,0 0-1,0 0 1,0 0-1,0 0 1,0 1-1,0-1 1,3 4-1,-3-3 0,0 1-1,0 0 1,0 0-1,-1 0 1,1 0-1,-1 0 1,1 0-1,-1 1 0,0-1 1,1 7-1,-1 3 30,0 1 0,-1 0-1,0 0 1,-4 24-1,-1-8 179,-2 0 0,-1-1-1,-1 0 1,-1 0 0,-2-1-1,0 0 1,-2-1 0,-1-1-1,-2 0 1,-22 27 0,36-48-121,2-3-10,0-1 0,-1 1 0,1 0 0,0 0 0,-1-1 0,1 1 0,-1-1 0,0 1 0,1-1 0,-1 0 0,0 1 0,0-1 0,0 0 0,0 0 0,0 0 0,-4 1 0,6-2-53,0 0 0,0 0 0,0 0 0,0 0 0,0 0 0,0 0 0,-1 0-1,1 0 1,0 0 0,0-1 0,0 1 0,0 0 0,0 0 0,0 0 0,0 0 0,0 0 0,-1 0 0,1 0-1,0 0 1,0 0 0,0 0 0,0 0 0,0 0 0,0 0 0,0 0 0,0-1 0,0 1 0,0 0 0,0 0-1,0 0 1,0 0 0,0 0 0,0 0 0,0 0 0,0 0 0,0 0 0,0-1 0,0 1 0,0 0 0,0 0-1,0 0 1,0 0 0,0 0 0,2-7-23,7-6-168,-4 7 113,1 0-1,0 0 1,0 1-1,0 0 0,1 0 1,0 0-1,0 1 1,15-7-1,-12 6-22,1 1 0,0 0 0,0 1-1,0 0 1,21-1 0,-25 3 46,0 1 0,-1 0 0,1 1-1,-1-1 1,1 1 0,-1 1 0,1-1 0,-1 1 0,11 4 0,-15-5 62,0 0 0,-1 0 0,1 0 0,0 0 0,0 1 0,0-1 1,-1 0-1,1 1 0,-1-1 0,1 1 0,-1 0 0,0-1 0,1 1 1,-1 0-1,0 0 0,0 0 0,0 0 0,0 0 0,-1 0 0,1 0 1,-1 0-1,1 0 0,-1 0 0,1 0 0,-1 1 0,0-1 0,0 0 1,0 0-1,-1 0 0,1 0 0,0 0 0,-2 3 0,0 1 40,0 0 0,0 0 0,-1 0 0,0-1 0,-1 1 1,1-1-1,-1 0 0,0 0 0,-6 6 0,-7 5 184,-20 16 1,31-27-191,-9 7 33,-71 54 547,76-59-522,0-1 1,0 0-1,-1-1 1,0 0-1,0-1 1,-19 5-1,23-8-7,-1 0-1,1 0 1,-12-1-1,16 0-56,1 0 1,-1 0-1,0-1 0,1 1 1,-1-1-1,1 0 0,-1 1 0,1-1 1,-1 0-1,1-1 0,-3 0 0,5 1-40,-1 1 0,1 0-1,0-1 1,-1 1-1,1-1 1,0 1 0,0-1-1,-1 1 1,1 0-1,0-1 1,0 1 0,0-1-1,0 1 1,-1-1-1,1 1 1,0-1 0,0 1-1,0-1 1,0 1-1,0-1 1,0 1 0,0-1-1,1 1 1,-1-1-1,0 1 1,0-1-1,0 1 1,0-1 0,1 1-1,-1-1 1,1 0-1,8-12-143,2 2 76,1 1 1,0 1 0,1 0 0,0 0 0,0 1-1,21-9 1,-8 4-22,97-48 45,68-40 108,-174 90-38,0-1 1,0 0 0,-1-1 0,-1-1 0,20-23 0,13-29 440,-41 56-394,-1 0 1,-1-1 0,0 1 0,-1-1 0,4-12 0,-7 18-70,2-7 25,0-1-1,2-23 1,-5 34-66,1-1 0,-1 1 0,0-1 1,0 1-1,-1-1 0,1 1 0,0-1 0,-1 1 1,0 0-1,1-1 0,-1 1 0,0 0 0,0 0 0,0-1 1,0 1-1,-1 0 0,1 0 0,-1 0 0,1 0 1,-1 0-1,0 1 0,-2-3 0,3 4 4,0-1-1,0 1 1,0-1-1,0 1 1,0-1-1,0 1 1,0 0 0,0-1-1,0 1 1,-1 0-1,1 0 1,0 0-1,0 0 1,0 0-1,0 0 1,-1 0-1,1 0 1,0 1 0,0-1-1,0 0 1,0 1-1,0-1 1,0 1-1,0-1 1,0 1-1,0-1 1,0 1-1,0 0 1,0 0-1,0-1 1,0 1 0,0 0-1,1 0 1,-1 0-1,-1 2 1,-2 2 0,1 0 1,0 1 0,0 0-1,0 0 1,-2 6 0,1 1 40,0-1 1,1 1 0,1-1 0,0 1 0,0 0 0,2 0 0,-1 0 0,2 0 0,3 24 0,-3-28 35,1 0 1,1 0 0,-1 0-1,2 0 1,-1-1 0,1 1-1,0-1 1,1 0 0,0 0-1,0 0 1,1-1 0,0 0 0,0 0-1,12 10 1,-15-15-7,0 1 1,0-1-1,0 0 1,0 0-1,0 0 1,1 0-1,-1-1 0,1 1 1,-1-1-1,1 0 1,-1 0-1,1 0 1,0-1-1,0 1 1,-1-1-1,1 0 0,0 0 1,0 0-1,-1 0 1,1-1-1,0 1 1,-1-1-1,1 0 1,0 0-1,-1-1 0,1 1 1,-1-1-1,0 0 1,1 1-1,-1-1 1,0-1-1,0 1 0,0 0 1,0-1-1,2-3 1,21-25 121,-2-1 0,34-62 0,-28 44-14,-5 14-42,-16 24-104,-1 0 0,0-1-1,0 0 1,-2 0 0,1-1-1,6-23 1,-12 35-37,-1 0 0,0 0 0,0 0 0,0 0 0,0 0 0,0 0 0,0 0 1,0 0-1,-1 0 0,1 0 0,-1 0 0,1 0 0,-1 0 0,0 0 0,0 0 0,-1-2 1,2 3 30,0 1 1,0 0 0,0 0 0,0-1 0,0 1 0,0 0 0,0 0 0,0 0 0,0-1 0,0 1 0,0 0-1,0 0 1,0 0 0,0-1 0,0 1 0,0 0 0,1 0 0,-1 0 0,0-1 0,0 1 0,0 0 0,0 0 0,0 0-1,1 0 1,-1-1 0,0 1 0,0 0 0,0 0 0,1 0 0,-1 0 0,0 0 0,0 0 0,0 0 0,1 0 0,-1 0-1,0 0 1,0-1 0,1 1 0,-1 0 0,18-4-39,21 1 72,-34 3-54,1 0 0,-1 0 0,0 1 0,0-1 0,0 1 0,0 0 0,0 1 0,0-1 0,0 1 1,0 0-1,8 5 0,-10-5 20,-1 0 0,1 0 0,-1 1 0,0-1 0,0 1 0,0-1 0,0 1 0,-1 0 0,1-1 0,-1 1 0,0 0 1,1 0-1,-1 0 0,0 0 0,-1 0 0,1 1 0,-1-1 0,1 0 0,-1 0 0,0 7 0,-2 15 49,-1 0-1,0 0 1,-14 45-1,10-45 45,1-1 0,1 1 0,-2 47 0,6-70-59,1-1 0,0 0 1,0 0-1,0 0 0,0 1 1,0-1-1,1 0 0,-1 0 1,0 0-1,1 1 1,-1-1-1,0 0 0,1 0 1,-1 0-1,1 0 0,0 0 1,-1 0-1,1 0 0,0 0 1,0 0-1,1 1 1,-1-2-12,0 1 0,0-1 0,0 0 0,0 1 0,0-1 0,0 0 0,1 0 1,-1 0-1,0 0 0,0 0 0,0 0 0,0 0 0,0 0 0,0-1 0,0 1 1,1 0-1,-1 0 0,1-1 0,5-3-5,0 1 0,-1-1 0,1 0 0,-1-1 0,7-5 0,20-21 51,51-61 0,-7 7-87,-40 47-235,-37 37 255,0 1-1,0 0 0,0 0 1,0 0-1,0 0 1,0 0-1,0 0 1,1-1-1,-1 1 0,0 0 1,0 0-1,0 0 1,0 0-1,0 0 1,1 0-1,-1 0 0,0 0 1,0 0-1,0 0 1,0 0-1,0 0 1,1 0-1,-1 0 0,0 0 1,0 0-1,0 0 1,0 0-1,1 0 1,-1 0-1,0 0 0,0 0 1,0 0-1,0 0 1,0 0-1,1 0 1,-1 0-1,0 1 0,2 6-124,-2 19 50,0-16 47,0 2 22,0 4 31,0-1-1,1 1 0,0 0 1,6 23-1,-3-27 21,-1-1 0,1 0 0,1 0-1,0-1 1,1 0 0,9 15 0,-13-23-10,-1 0 0,1 0 0,-1 0 0,1 0 0,0-1 0,-1 1 0,1-1 0,0 1 0,0-1 0,0 0 0,0 1 0,0-1 0,1 0 0,-1 0 0,0-1 0,0 1 0,1 0 0,-1-1 0,0 0 0,1 1 0,-1-1 0,1 0 0,-1 0 0,0 0 0,1 0 0,-1-1 0,0 1 0,1-1 0,-1 1 0,0-1 0,1 0 0,-1 0 0,0 0 0,0 0 0,0 0 0,0-1 0,0 1 0,2-3 0,0 1 6,-1 0-1,1-1 1,-1 1 0,0-1 0,-1 0 0,1 0-1,-1 0 1,1 0 0,-1 0 0,-1-1 0,1 1-1,0-1 1,-1 1 0,0-1 0,0 1 0,0-1-1,-1-7 1,1-1 21,-1 0-1,-1 0 1,0 0 0,0 0-1,-5-13 1,4 18-102,0-1 0,0 1 0,-1 1 0,0-1 0,-1 0 0,0 1 0,0 0 0,-1 0 0,1 0 0,-2 0 0,1 1 0,-1 0 0,0 0 0,0 0 0,-7-5 0,9 9 31,0 0 1,0 0 0,0 0 0,-1 0-1,1 1 1,0-1 0,-1 1-1,1 0 1,-1 0 0,0 1-1,1 0 1,-1-1 0,0 1 0,1 1-1,-1-1 1,1 1 0,-1 0-1,1 0 1,-1 0 0,1 1-1,-5 1 1,9-3 24,-1 0-1,1 0 1,0 0 0,-1 1-1,1-1 1,-1 0-1,1 0 1,0 0 0,-1 0-1,1 1 1,0-1-1,0 0 1,-1 0 0,1 1-1,0-1 1,-1 0-1,1 1 1,0-1 0,0 0-1,0 1 1,-1-1-1,1 0 1,0 1 0,0-1-1,0 0 1,0 1-1,0-1 1,0 1 0,-1-1-1,1 0 1,0 1-1,0-1 1,0 0 0,0 1-1,1-1 1,-1 1-1,0-1 1,0 0 0,0 1-1,0-1 1,0 1-1,1-1 1,-1 1 26,1 0 0,0 0 0,0-1 0,0 1-1,0 0 1,0-1 0,0 1 0,0-1 0,0 1 0,0-1-1,0 0 1,0 1 0,1-1 0,-1 0 0,2 0 0,10 1 139,1-2 1,0 0 0,0 0-1,23-7 1,-2 2-46,204-34-780,-81 11-6327,-109 20 4039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4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48 8384,'-40'-36'3808,"6"28"-3328,21 5-512,3 6-96,2-3-96,16 0-672,5 8 512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13 861 1984,'-1'-1'244,"0"0"-52,-1 0 0,1 0 0,0 0 0,0 0 1,0 0-1,1 0 0,-1 0 0,0 0 0,0 0 0,0-2 0,2 2 47,0 0 1,-1 0-1,1 0 0,0 0 0,-1-1 0,1 1 1,-1 0-1,1-1 0,-1 1 0,1-3 0,5-11 581,-2 11-656,1-1 0,-1 1 0,1 0 0,5-5 0,9-6 77,-8 5-129,13-13 147,1 1-1,1 2 1,47-30 0,-72 50-252,0 0 0,-1-1 0,1 1-1,0 0 1,0-1 0,-1 1 0,1 0 0,0 0 0,0-1 0,0 1 0,-1 0 0,1 0 0,0 0 0,0 0 0,0 0 0,0 0 0,-1 0 0,1 1 0,0-1-1,0 0 1,0 0 0,-1 1 0,1-1 0,0 0 0,0 1 0,-1-1 0,1 1 0,0-1 0,-1 1 0,1-1 0,-1 1 0,1-1 0,0 1 0,-1 0 0,1-1-1,-1 1 1,0 0 0,1-1 0,-1 1 0,1 0 0,-1 1 0,2 2 39,-1 0-1,0-1 1,0 1-1,0 0 1,0 0 0,-1 0-1,0 5 1,-6 92 549,2-73-264,2 0 0,1 1 0,5 49 1,-3-74-240,-1 0 0,1 1 0,0-1 0,1 0 0,-1 0 1,1 0-1,0 0 0,0 0 0,3 4 0,-5-7-69,1 0 0,-1-1-1,1 1 1,0 0 0,0-1-1,-1 1 1,1 0-1,0-1 1,0 1 0,0-1-1,0 1 1,0-1 0,0 0-1,0 1 1,0-1 0,0 0-1,1 1 1,-1-2 7,1 1 1,-1 0-1,1 0 0,-1 0 0,1-1 0,-1 1 1,1-1-1,-1 1 0,0-1 0,1 0 1,-1 1-1,0-1 0,0 0 0,1 0 1,0-1-1,3-3 85,-1 1-1,0-1 1,0 0 0,0 0-1,6-11 1,14-33 307,-22 46-396,16-43 277,15-52 1,-6 15-452,-20 60-11,-4 14-56,-1 1 1,1 0-1,1 0 0,4-8 1,-7 16 174,-1-1 0,1 0-1,-1 1 1,1-1 0,-1 1 0,1-1 0,0 0 0,-1 1 0,1 0 0,0-1 0,0 1 0,-1-1 0,1 1 0,0 0 0,0 0 0,-1-1 0,1 1 0,0 0 0,0 0 0,0 0 0,0 0 0,-1 0 0,1 0 0,0 0 0,0 0 0,0 0 0,-1 0 0,1 1 0,1-1 0,26 13-519,-17-8 489,30 11 209,1-2 0,0-2-1,1-1 1,51 5 0,-82-14-19,0-1 0,0 0 0,0-1 1,1 0-1,-1-1 0,0 0 1,0-1-1,17-5 0,-21 2-170,-6 4-247,-6 11 127,-10 24 29,1 1-1,1 0 1,-6 38 0,18-71 155,-4 18 138,-1 39 0,4-54-97,1-1 0,0 1 1,1 0-1,-1-1 0,1 1 0,0-1 1,0 1-1,0-1 0,1 0 0,0 1 0,0-1 1,0 0-1,0 0 0,5 6 0,-7-9-34,1-1 0,-1 1 0,0-1 1,1 1-1,-1-1 0,1 1 0,-1-1 0,1 0 0,-1 1 0,1-1 0,-1 0 0,1 1 0,-1-1 0,1 0 0,0 0 0,-1 1 0,1-1 1,-1 0-1,1 0 0,0 0 0,-1 0 0,1 0 0,0 0 0,-1 0 0,1 0 0,-1 0 0,1 0 0,0 0 0,-1 0 0,1-1 0,-1 1 1,1 0-1,0 0 0,-1-1 0,1 1 0,-1 0 0,1-1 0,-1 1 0,1-1 0,-1 1 0,1 0 0,-1-1 0,1 0 0,1-2 60,1-1-1,-1 1 1,0-1-1,0 0 0,2-4 1,-4 7-67,9-20 164,-1 1-1,-1-2 0,8-36 1,-13 44-176,0 0 0,-1-1 0,-1 1 0,0-1 0,-1 1 0,0 0 0,-4-16-1,4 27-57,0 0-1,0 0 1,-1 0-1,1 0 0,0 0 1,-1 0-1,-3-5 0,4 7-9,0 0 0,0 0 0,0-1-1,0 1 1,0 0 0,-1 0 0,1 0-1,0 1 1,0-1 0,-1 0 0,1 0-1,-1 1 1,1-1 0,0 1 0,-1-1-1,1 1 1,-1-1 0,-2 1 0,4 0 56,0 0-1,0 0 1,0 0 0,0 0 0,0 0 0,0 0 0,0 0 0,0 0 0,0 0 0,0 0 0,-1 0 0,1 0 0,0 0 0,0 0 0,0 0 0,0 0 0,0 0 0,0 0 0,0 0 0,0 0 0,0 0 0,-1 0 0,1 0 0,0 0 0,0 0 0,0 0 0,0 0 0,0 0-1,0 0 1,0 0 0,0 0 0,0 0 0,0 0 0,0 0 0,0 0 0,0 0 0,-1 1 0,1-1 0,0 0 0,0 0 0,0 0 0,0 0 0,0 0 0,0 0 0,0 0 0,0 0 0,0 0 0,0 0 0,0 1 0,0-1 0,0 0 0,0 0 0,0 0 0,0 0 0,0 0 0,0 0-1,0 0 1,6 6-148,13 4 339,-13-8-141,-1-1 0,1 0 1,0 0-1,-1 0 1,1-1-1,0 0 0,0 0 1,0 0-1,11-3 1,7-2 174,25-10 0,-17 5 12,-12 4-116,0-1 0,0-1 0,-1 0 0,1-2 0,27-18 0,-26 13-88,-1 0-1,-1-2 0,0 0 0,-1-1 1,19-25-1,-16 14 39,-1-2 0,-2-1 0,-2 0 0,0-1 0,-2-1 0,-2 0 0,-1-1 0,11-64 0,-20 88-216,-1-1 1,0 0-1,-1 1 1,-1-18-1,1 28 118,0 0 0,0 1 0,0-1 0,-1 0 0,1 1 0,0-1 1,0 0-1,0 1 0,-1-1 0,1 0 0,0 1 0,-1-1 0,1 1 0,0-1 0,-1 1 0,1-1 1,-2 0-1,2 1 14,0-1 0,-1 1 1,1 0-1,0 0 0,-1 0 1,1 0-1,-1 0 0,1 0 1,0 0-1,-1 0 0,1 0 1,-1 0-1,1 0 0,0 0 1,-1 0-1,1 0 0,-1 0 1,1 0-1,0 0 0,-1 1 1,1-1-1,-2 1-31,0 0 0,1 0 1,-1 0-1,0 1 0,1-1 0,0 0 0,-1 1 0,1-1 0,-2 3 1,-3 7-12,0 1 1,1-1-1,0 1 1,1 0-1,1 1 1,-4 14-1,3-6 53,-15 67 185,-8 100 0,24-153-38,1 1 0,7 70-1,-2-82-55,2 0-1,0 0 1,1-1-1,2 1 0,12 27 1,-18-46-15,1 1-1,0 0 1,1-1 0,-1 0 0,1 0 0,0 0 0,0 0-1,7 5 1,-9-8-42,0-1 0,0 1 0,0-1-1,0 0 1,0 0 0,0 0 0,1 0-1,-1 0 1,0 0 0,1-1 0,-1 1 0,0-1-1,1 0 1,-1 0 0,0 1 0,1-1 0,-1-1-1,1 1 1,-1 0 0,0-1 0,1 1 0,-1-1-1,0 0 1,0 1 0,1-1 0,1-2-1,11-6 171,-1 0-1,24-22 0,-6 5-34,-17 14-110,10-6 66,-2-1 1,0-2 0,21-23-1,-18 11 5,0-2-1,-2-1 0,29-58 1,-16 13-207,-3-1 0,41-151 0,-57 151-786,-19 78-199,-2 11 750,-7 21 192,-3 43 105,3 0 1,2 0-1,3 85 0,6-95 201,3 0 0,3 0 0,2-1 0,26 92 0,-35-150-292,1 0 0,-1 0 1,1 0-1,0 0 1,0 0-1,0-1 1,0 1-1,0 0 1,0-1-1,3 3 0,-4-3 54,0-1-1,0 0 0,1 0 1,-1 0-1,0 0 0,0 0 1,0 1-1,1-1 0,-1 0 1,0 0-1,0 0 0,1 0 0,-1 0 1,0 0-1,0 0 0,1 0 1,-1 0-1,0 0 0,0 0 1,1 0-1,-1 0 0,0 0 1,0 0-1,1 0 0,-1 0 1,0-1-1,1 1 0,5-10-1598,-5 7 1371,0-1 1,-1 1 0,1-1 0,-1 0-1,0 1 1,0-1 0,0 0 0,-1 1-1,1-1 1,-1 0 0,-1-4 0,-15-37-678,12 35 1075,0 0-1,-1 0 1,0 1 0,-1 0 0,0 0 0,-1 0-1,0 1 1,0 0 0,0 1 0,-1 0 0,-18-11-1,11 8 457,-2 2-1,1-1 1,-1 2-1,0 1 1,0 0-1,-22-3 1,36 8-468,1 0-57,0 0-1,0 0 1,0 0 0,-1 1 0,1 0-1,0-1 1,-1 1 0,1 0 0,0 1-1,-1-1 1,1 1 0,0-1-1,0 1 1,-5 2 0,8-3-39,0 0 0,-1 0 0,1 0 0,0 0 0,0 0 0,-1 1 0,1-1 0,0 0 0,0 0 0,-1 0 0,1 0 0,0 1 0,0-1 0,0 0 0,0 0 0,0 1 0,-1-1 0,1 0 0,0 0 0,0 1 0,0-1 0,0 0 0,0 0 0,0 1 0,0-1 0,0 0 0,0 1 0,0-1 0,0 0 0,0 0 0,0 1 0,0-1 0,0 0 0,0 1 0,9 7-13,15 2 55,-23-9-38,36 10 217,0-2 0,1-1 0,0-2 0,0-1-1,68-2 1,193-27 922,-121-5-597,-163 28-432,-15 1-107,0 0 0,0 0 0,0 0 0,0 0 0,0 0 0,0 0 1,-1 1-1,1-1 0,0 0 0,0 0 0,0 0 0,0 0 1,0 0-1,0 0 0,0 1 0,0-1 0,0 0 0,0 0 0,-1 0 1,1 0-1,0 1 0,0-1 0,0 0 0,0 0 0,0 0 1,0 0-1,0 1 0,0-1 0,0 0 0,1 0 0,-1 0 0,0 0 1,0 0-1,0 1 0,0-1 0,0 0 0,0 0 0,0 0 1,0 0-1,0 0 0,0 1 0,0-1 0,1 0 0,-1 0 0,0 0 1,0 0-1,0 0 0,0 0 0,0 0 0,0 0 0,1 0 1,-1 1-1,0-1 0,0 0 0,0 0 0,0 0 0,1 0 0,-1 0 1,0 0-1,0 0 0,0 0 0,1 0 0,-14 9-28,12-8 36,-57 39 253,-39 31 355,87-63-492,1 1 0,0 0 0,0 1 1,1 0-1,0 0 0,1 1 0,-7 13 0,13-24-99,1 1 0,0-1 0,-1 1 0,1-1 1,0 1-1,-1-1 0,1 1 0,0 0 0,0-1 0,0 1 0,-1 0 0,1-1 0,0 1 0,0-1 0,0 1 0,0 0 0,0-1 1,0 1-1,0 0 0,0-1 0,1 1 0,-1 0 0,0-1-14,1 1 1,-1-1-1,1 0 1,-1 0-1,1 0 0,-1 0 1,1 0-1,-1 0 1,1 0-1,-1 0 0,1 0 1,-1 0-1,1 0 0,-1 0 1,1 0-1,-1-1 1,1 1-1,-1 0 0,1 0 1,-1 0-1,1-1 1,32-19 234,-30 18-222,36-26 139,2 0-481,78-43 0,-118 70 293,0 0 0,0 1 0,0-1-1,0 1 1,0-1 0,1 1 0,-1-1 0,0 1 0,0 0 0,1 0 0,-1 0 0,0-1 0,1 1 0,-1 0 0,0 1 0,1-1 0,-1 0 0,0 0 0,0 1-1,1-1 1,-1 0 0,0 1 0,0-1 0,0 1 0,0 0 0,1-1 0,-1 1 0,1 1 0,1 1-6,-1 1 0,1-1 0,-1 1 0,0 0 0,0 0 0,0 0 0,1 4 0,6 12 53,-3-10-17,-1-1 41,-1-1 0,1 0 0,1-1 0,7 10 1,-11-15-21,0-1 0,0 1 0,0 0 1,1-1-1,-1 1 0,0-1 0,1 0 1,-1 1-1,1-1 0,-1 0 0,1-1 1,-1 1-1,1 0 0,0-1 0,-1 1 1,1-1-1,0 0 0,0 0 0,2 0 1,2-1 6,0-1 1,0 1 0,0-1 0,0-1-1,-1 1 1,1-1 0,7-4-1,43-31-79,-24 16 82,6-2 28,46-32-90,-10 4-347,-71 50 27,-5 4 149,-8 10 123,-15 14 218,19-22-154,0 1 0,0 1 0,1-1 0,0 1 0,-1-1 0,2 1 0,-1 1 0,1-1 0,0 0 1,0 1-1,1-1 0,-3 13 0,5-18 16,0 0 1,-1 0-1,1 0 1,0 0-1,1 0 1,-1 0-1,0 0 0,0 1 1,0-1-1,1 0 1,-1 0-1,0 0 1,1 0-1,-1 0 1,1 0-1,-1 0 1,1-1-1,0 1 1,-1 0-1,1 0 1,1 1-1,0-1 16,0 0-1,-1 0 1,1 0-1,0 0 1,0 0 0,0 0-1,0 0 1,0-1-1,0 1 1,3-1 0,3 1 55,0-1 0,0 0-1,0 0 1,13-3 0,-14 2-50,1-1-1,-1 0 0,0 0 0,0-1 1,0 0-1,0 0 0,-1-1 0,1 1 1,-1-2-1,0 1 0,0-1 0,0 1 0,7-10 1,30-30-523,-49 79-85,-22 104 388,10-61 189,9-35-7,-43 170 226,51-210-220,-36 95 558,32-88-467,0 0 0,-1 0 0,0 0 0,-1-1 0,0 0-1,0 0 1,-10 8 0,14-14-62,-1-1 0,1 1 1,-1-1-1,1 0 0,-1 0 0,0 0 0,0 0 0,0-1 1,0 0-1,0 1 0,0-2 0,-1 1 0,1 0 0,0-1 1,0 0-1,-1 0 0,-7-1 0,10 1-19,-1-1-1,0 1 1,1-1 0,-1 0 0,1 0-1,-1 0 1,1 0 0,0-1-1,-1 1 1,1 0 0,0-1-1,0 0 1,0 0 0,0 1 0,0-1-1,0 0 1,0-1 0,1 1-1,-1 0 1,1 0 0,0-1-1,0 1 1,-1-1 0,2 1 0,-1-1-1,0 1 1,0-1 0,1 1-1,-1-5 1,0 0 28,1 5-59,-1-1 0,1 1 1,-1-1-1,1 0 0,0 1 1,0-1-1,1 1 0,-1-1 0,0 1 1,1-1-1,-1 1 0,1-1 1,0 1-1,0-1 0,2-3 1,-1 3 1,1-3 11,1 0 0,0 0-1,0 0 1,1 1 0,0-1 0,0 1-1,0 0 1,0 1 0,12-9-1,23-8 9,62-23 0,-22 10 0,-51 21 0,0-1 0,-2-2 0,45-32 0,-13-1 63,-1-3-1,86-102 0,-138 147-58,-1 0-1,1-1 1,-1 1 0,-1-1-1,1-1 1,-1 1 0,-1-1 0,0 1-1,0-1 1,0 0 0,-1 0-1,1-12 1,-3 19-27,0-1 1,0 1-1,0 0 0,0-1 1,0 1-1,0-1 0,-1 1 1,1 0-1,-1-1 1,0 1-1,0 0 0,1 0 1,-3-4-1,2 5 1,0 0-1,0 0 1,0 0-1,0 0 1,0 0-1,0 1 1,0-1 0,0 0-1,0 1 1,0-1-1,0 0 1,0 1-1,0-1 1,0 1 0,-1 0-1,1-1 1,0 1-1,0 0 1,0 0-1,-1 0 1,1 0 0,0 0-1,0 0 1,-1 0-1,1 0 1,-2 1-1,-3 1-28,0 0 0,1 0 0,-1 1 0,1-1 0,-1 1 0,1 1 0,-8 5 0,-30 29 54,34-29 75,0 0 0,1 1 1,0 0-1,1 0 0,-12 22 0,17-28-6,0 0 0,1 1-1,-1-1 1,1 0-1,0 0 1,1 1 0,-1-1-1,1 1 1,-1 4 0,2-6-4,-1 0 1,0-1-1,1 1 1,0 0-1,-1 0 1,1-1 0,0 1-1,1-1 1,-1 1-1,0-1 1,1 1-1,-1-1 1,1 0 0,0 0-1,3 4 1,1-1 5,0-1 0,0 0 0,0 0 1,1 0-1,-1-1 0,1 0 0,0 0 0,0-1 1,0 0-1,0 0 0,0 0 0,1-1 1,-1 0-1,13 0 0,10-2 42,0 0-1,37-8 1,-51 7-46,50-9-191,98-29 1,-118 26-3741,55-28 1,-62 25 687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6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71 2304,'0'-3'285,"-1"0"0,1 0 0,0 0 0,0 0 0,0 0 0,0 0 0,0-1 0,1 2 0,0-1 0,-1 0 0,1 0 0,0 0 0,0 0 0,1 0 0,-1 1 0,1-1 0,2-4 0,-3 6 82,7-10 1351,-5 9-1015,-3 9 184,-37 263 1645,25-153-2040,-22 110 978,28-192-1143,2 0 532,9-48-811,1 0 1,0 1-1,1 0 1,1 1-1,0-1 1,0 1 0,1 1-1,0 0 1,20-17-1,-24 25-88,0-1 0,0 1 0,0 0 0,1 0 0,-1 0 1,1 1-1,-1 0 0,1 0 0,0 0 0,-1 1 0,1 0 0,0 0 0,-1 0 0,1 1 0,0 0 0,10 3 0,-13-4 26,0 1 0,0 0 0,0 1 0,0-1 0,0 0 1,0 1-1,0 0 0,-1-1 0,1 1 0,-1 0 0,1 1 0,-1-1 0,0 0 0,1 1 0,-1-1 0,0 1 0,-1-1 0,1 1 0,0 0 0,-1 0 0,0 0 0,0 0 0,0 0 0,0 0 0,0 0 1,0 1-1,-1-1 0,1 0 0,-1 0 0,0 0 0,-1 6 0,0 2 53,-1 0-1,0 0 1,-1-1 0,-1 1-1,1 0 1,-2-1 0,1 0 0,-1 0-1,-1 0 1,0-1 0,0 0 0,-1 0-1,0 0 1,-1-1 0,0 0-1,0 0 1,0-1 0,-1 0 0,0-1-1,-1 0 1,0 0 0,-12 5-1,18-10 24,0 0-1,-1 0 1,1 0-1,0 0 1,0-1-1,-1 0 1,1 0-1,0 0 1,-1 0-1,1-1 1,0 1-1,-5-2 1,4 0-69,-1 0 1,1 1-1,-1-2 1,1 1-1,0-1 0,0 1 1,-10-8-1,15 10-6,0 0 0,0 0 0,0 0 0,0-1 0,0 1 0,-1 0 0,1 0 1,0 0-1,0 0 0,0-1 0,0 1 0,0 0 0,0 0 0,0 0 0,0 0 0,0-1 0,0 1 0,0 0 0,0 0 0,0 0 0,0-1 0,0 1 0,0 0 0,0 0 0,0 0 0,0-1 1,0 1-1,0 0 0,0 0 0,0 0 0,0 0 0,0-1 0,0 1 0,1 0 0,-1 0 0,0 0 0,0 0 0,0 0 0,0-1 0,0 1 0,1 0 0,-1 0 0,0 0 0,0 0 0,0 0 0,0 0 1,1 0-1,-1 0 0,0 0 0,0-1 0,0 1 0,1 0 0,9-3-234,13 8 155,6 0 98,5-6 71,0-2 0,-1-1 0,40-9 0,93-37 277,-147 42-321,-1 0 0,1-1-1,-2-1 1,1-1 0,-1-1 0,-1 0 0,0-1 0,-1 0 0,-1-2 0,0 1 0,21-30-1,16-23-410,-50 66 358,-1 0-1,1 0 1,0 0 0,0 1 0,-1-1 0,1 0 0,0 0-1,0 1 1,0-1 0,0 0 0,0 1 0,1-1 0,-1 1 11,-1 0 0,0 0 1,0 0-1,0 0 0,1 0 1,-1 0-1,0 0 0,0 0 1,0 0-1,1 0 0,-1 1 1,0-1-1,0 0 0,0 0 1,0 0-1,1 0 0,-1 0 1,0 1-1,0-1 0,0 0 1,0 0-1,0 0 0,0 1 1,1-1-1,-1 0 1,0 0-1,0 0 0,0 1 1,0-1-1,0 0 0,0 0 1,0 0-1,0 1 0,0-1 1,0 0-1,0 1 0,-3 30-254,3-27 330,-8 47-12,-9 75 93,16-122-117,1 1 0,0-1 1,1 0-1,-1 0 0,1 1 0,-1-1 0,1 0 1,2 5-1,-2-7-4,0 0-1,-1-1 1,1 1 0,0-1 0,0 1-1,0-1 1,0 1 0,0-1-1,0 0 1,0 1 0,0-1 0,1 0-1,-1 0 1,0 0 0,1 0 0,-1 0-1,1 0 1,-1 0 0,1-1-1,0 1 1,-1-1 0,1 1 0,0-1-1,2 1 1,6-1 46,0-1 0,1-1 0,-1 1 0,0-2 0,18-5 1,-21 6-65,386-148 146,-356 133-169,43-28 1,-77 43-90,-3 4 4,-7 9-76,-16 16 3,-20 17 189,27-29 11,1 0 1,0 1-1,1 1 0,1 0 0,-14 24 0,26-40-10,0 0-1,1 0 0,-1 0 0,1 0 1,-1 0-1,1 0 0,0 0 0,-1 0 1,1 0-1,0 1 0,0-1 0,0 0 1,0 0-1,0 0 0,0 0 0,0 0 1,0 0-1,0 1 0,0-1 0,1 0 1,-1 0-1,1 2 0,0-2 11,0 0-1,0 0 0,0-1 1,0 1-1,0 0 1,0 0-1,0 0 1,0-1-1,0 1 1,1-1-1,-1 1 0,0-1 1,0 1-1,1-1 1,-1 1-1,2-1 1,3 1 51,-1-1 0,1 0 1,0 0-1,0 0 1,0 0-1,-1-1 1,10-2-1,-6-1-47,0 1 1,-1-1-1,1-1 0,-1 0 1,0 0-1,0-1 1,0 0-1,-1 0 0,1 0 1,-2-1-1,1-1 0,-1 1 1,0-1-1,5-9 0,-11 17-32,12-18-283,0 0 1,23-25-1,-34 45 230,0 0 0,-1 1-1,1-1 1,-1 0 0,0 1-1,0-1 1,0 5 0,0 5 72,0 6-39,2 24 0,-1-37 35,0 0 0,0 0 0,0 0-1,1 0 1,-1 0 0,1 0 0,0 0 0,1-1 0,3 7 0,-5-10 20,1 1 1,-1-1-1,0 1 1,1-1-1,0 0 1,-1 1-1,1-1 1,0 0-1,-1 0 1,1 0-1,0 0 1,0-1-1,0 1 1,0 0-1,0-1 1,0 1-1,0-1 1,0 0-1,0 0 1,0 0-1,0 0 1,0 0-1,0 0 1,0 0-1,0-1 1,0 1-1,0-1 1,0 1-1,-1-1 1,1 0-1,3-1 1,6-4 33,-1 0 1,0 0 0,0-1-1,10-8 1,-16 11-98,26-20 50,36-28-103,-33 26 123,46-45-1,-31 26-39,-37 30 32,-4 7-112,-7 8 80,0-1 0,0 1 0,0 0 0,0 0 0,1 0 1,-1 0-1,0 0 0,0 0 0,0 0 0,0 0 0,0-1 0,0 1 1,0 0-1,0 0 0,0 0 0,0 0 0,1 0 0,-1 0 1,0 0-1,0 0 0,0 0 0,0 0 0,0 0 0,0 0 1,0 0-1,1 0 0,-1 0 0,0 0 0,0 0 0,0 0 0,0 0 1,0 0-1,0 0 0,1 0 0,-1 0 0,0 0 0,0 0 1,0 0-1,0 0 0,0 0 0,0 0 0,1 0 0,14 5-268,-12-2 248,0 1 1,0 0-1,0-1 1,-1 1-1,0 1 0,0-1 1,0 0-1,3 9 1,-2-1-21,-1-1 0,2 18 0,-3-22 43,1 2 16,-2 0 0,1 0 1,-1 0-1,0 1 1,-1-1-1,0 0 0,0 0 1,-5 15-1,3-14 16,-1 0 1,0-1-1,0 0 0,-1 1 1,-1-2-1,1 1 0,-1-1 1,-1 0-1,1 0 0,-1 0 1,-1-1-1,-9 7 0,14-12-5,0-1-1,0 1 0,0-1 1,0 0-1,0 0 0,0 0 0,0 0 1,0-1-1,-1 1 0,1-1 0,0 0 1,0 0-1,-1 0 0,1 0 1,0-1-1,0 1 0,-1-1 0,1 0 1,0 0-1,0 0 0,-4-2 1,2 0 6,-1 1 1,1-1 0,0-1 0,0 1-1,0-1 1,0 0 0,1 0 0,-1 0-1,1 0 1,-6-9 0,9 12-50,1 0 1,-1 0-1,1 0 1,0 0-1,0 0 1,-1 0-1,1 0 0,0-1 1,0 1-1,0 0 1,0 0-1,0 0 1,0 0-1,0 0 1,1 0-1,-1 0 0,0 0 1,0 0-1,1 0 1,-1 0-1,1 0 1,-1 0-1,1 0 0,-1 0 1,1 1-1,0-1 1,-1 0-1,1 0 1,0 0-1,0 1 0,1-2 1,1-1 16,0 0 1,1 1-1,-1-1 1,1 1-1,0-1 0,6-1 1,4 0 12,0 0 1,0 1-1,1 1 1,0 0 0,-1 1-1,17 1 1,15-2-19,30 1-289,-26 4-4256,-43-2 3400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7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74 5472,'-56'-30'2496,"38"14"-2176,13 8-256,10 5-96,3-8-320,6 6 192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8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18 3552,'-7'-17'7219,"11"24"-5658,3 13-907,26 189 1360,-25-135-1543,20 78-1,13 33 159,-15-62-85,10 63 720,-33-163-766,-1-7 101,-1-13-183,-1-6 98,2-24-314,2 0 0,0 0 1,15-48-1,-4 17-105,119-452-90,-91 392-156,-32 92-856,1 0-1,22-34 1,-14 36-455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8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54 3552,'-14'2'12666,"57"-9"-12085,34-8-362,0 4 0,0 3-1,144 3 1,-168 6-272,45 3 266,-91-4-179,0 0-1,0 0 1,0-1-1,13-2 1,-16 2-143,-3 1 21,-1 0 0,0 0 0,0 1 1,1-1-1,-1 0 0,0 0 0,0 0 1,1 0-1,-1 0 0,0 0 0,0-1 0,1 1 1,-1 0-1,0 0 0,0 0 0,1 0 1,-1 0-1,0 0 0,0 0 0,0 0 0,1 0 1,1-4-1493,-2 4 1492,0-1 0,0 1 0,0 0 0,0 0 1,0-1-1,0 1 0,0 0 0,0 0 1,0-1-1,0 1 0,0 0 0,0 0 0,-1-1 1,-3 0-1547,4 0 1401,-1 1-1,1 0 1,-1 0 0,1 0-1,-1 0 1,0 0 0,1 0-1,-1 0 1,1 0-1,-1 0 1,0 1 0,1-1-1,-1 0 1,1 0 0,-1 0-1,-2 3-933,-9 4-1776,0 4 996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9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88 4160,'-8'-1'4660,"29"-2"-99,-6 1-3446,139-41 2852,-89 30-3503,-1 2 0,131-4 0,-150 17-509,51 9-1,-54-5-828,-31-6-3671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1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19 3552,'0'-19'3066,"-1"21"-2255,-2 6-259,1-1 0,0 1 0,-1 8 0,-1 6 195,-4 10-16,-2-1 0,-1 0 1,-16 31-1,-54 88 878,6-12-767,-65 180-144,104-231-303,33-81-395,3-4-245,-1 1-1,0-1 0,0 1 0,-1-1 0,1 0 0,-1 0 0,1 0 0,-1 0 0,-2 3 0,-2 0-1252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20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75 2496,'8'-16'5355,"-12"24"-3841,-5 9-563,-1 0-1,-16 19 1,13-18-193,-21 35 0,19-23-299,2 0 1,-20 64-1,28-73-268,0 1 0,1 0-1,2 0 1,0 1 0,2 32 0,1-45-85,0 0 0,1 0 1,0 0-1,0 0 1,1-1-1,1 1 0,0-1 1,0 0-1,9 14 1,-11-19-36,1 0 1,0 0 0,1 0 0,-1 0-1,1 0 1,-1-1 0,1 1 0,0-1-1,0 0 1,1-1 0,-1 1-1,1-1 1,-1 1 0,1-1 0,0-1-1,0 1 1,0-1 0,0 0 0,0 0-1,6 0 1,-4-1-18,-1 0 1,1-1-1,0 0 0,-1 0 0,1 0 0,-1-1 1,0 0-1,1 0 0,-1-1 0,0 0 1,0 0-1,-1-1 0,7-4 0,8-7 75,-2-1 1,24-25-1,70-87 212,-94 104-247,-1 0 1,-2 0 0,24-51 0,-35 64-127,0-1 0,-1 0 0,-1 0 0,0 0 0,-1 0 0,0 0 0,-1 0 0,0-1 0,-1 1 0,0 0 0,-1 0 0,0 0 0,-1 0 0,0 0 0,-8-16 0,8 20-37,-1 1 0,0 0 0,0 0 0,-1 0 0,0 0 1,0 1-1,0 0 0,-1 0 0,0 0 0,-11-8 1,12 11 22,-1-1 0,0 1 0,1 1 0,-1-1 0,-1 1 0,1 0 0,0 0 1,0 1-1,-1 0 0,1 0 0,-1 0 0,1 1 0,-1 0 0,-11 1 0,4 2-602,0 0-1,0 1 0,0 0 0,1 1 0,-22 11 0,6 2-1233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2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67 1984,'5'-10'904,"0"0"0,10-15 0,-13 21-229,0 1-287,5-11 2103,-9 34-2067,0-1-1,-1 1 0,0-1 0,-12 33 1,-35 81 169,25-74-397,-41 101 109,55-126-113,1 1 0,-8 49 0,18-81-119,0 0-1,-1 1 1,1-1 0,0 0 0,1 6-1,-1-8-47,0 0 0,1 0-1,-1-1 1,0 1 0,0 0-1,0 0 1,1-1 0,-1 1-1,1 0 1,-1 0 0,0-1-1,1 1 1,-1 0 0,1-1-1,-1 1 1,1-1 0,0 1-1,-1-1 1,1 1 0,-1-1 0,1 1-1,0-1 1,0 1 0,-1-1-1,1 0 1,0 1 0,0-1-1,1 0 1,6 0 130,0 0 1,1 0 0,-1-1-1,16-4 1,-5 1 21,54-9 22,-29 4 6,1 2 1,58-1 0,-82 10-974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28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77 4480,'-8'-8'2016,"21"3"-1728,-8 2 1440,3 3-992,4-8 768,6 5-864,8-8 64,4 3-416,5-4-192,4 8-32,-1-4 64,2 4-64,-6 1-160,1 6 32,-9-3-960,1 8 576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04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1631 1 1888,'0'0'6506,"-11"7"-4746,10-3-1633,1 1-1,-1-1 0,1 1 1,0-1-1,1 1 0,0 5 1,0 8 162,-1 399 1700,15-196-1272,-3-88-255,-10-105-373,4 73 218,24 125 1,-7-52 469,-9-48-381,-10-62-202,-1-7 6,2 2 62,-4-37-272,-1-20 28,-1-1 1,1 1 0,0 0-1,0 0 1,0-1-1,0 1 1,1 0 0,-1 0-1,0-1 1,1 1 0,-1 0-1,1-1 1,-1 1 0,1 0-1,0-1 1,0 1-1,1 1 1,-1-2-56,-1 2 187,0 1 621,-4-7-423,-3-4-255,3 3-83,1 0 1,-2 0-1,1 0 0,0 1 1,0 0-1,-1 0 1,0 0-1,0 0 1,-8-3-1,-10-1-114,0 1-1,0 0 1,-29-2-1,-75-2 46,50 5-162,-32 4 116,61 1 50,-39 6 34,57-3-49,-62 10 96,53-6-116,9-1 23,1 1-1,-36 13 1,4 0 114,-98 35-121,94-24 79,-1-10-21,-15 6 59,69-24 1,0 0 0,0 0 0,0-1 0,-1 0 1,1-1-1,0-1 0,-14-1 0,10 1-137,-1 0 0,-31 6 0,25-6 21,20-1 97,1 1 1,-1 0-1,0 0 1,1 0-1,-1 0 1,0 0-1,1 1 1,-1-1-1,1 1 1,-6 1-1,9-9 253,1-23-74,6-37 1,1-3-92,-5-49-81,2 14-32,1-6 0,-6 50 50,0 28-80,-1 0 0,-1 1 1,-10-58-1,-15-87 59,10 50-122,10 59 71,6 53-15,-1 0 0,-1 0-1,0 0 1,-1 0 0,-7-21 0,-6-10-37,2 1 1,2-2 0,-10-85-1,15 1-22,6 110 97,1 8-29,-1-1 0,-1 1 0,-6-23-1,-6-30-243,14 58 273,0 8-12,0-1-1,0 0 1,0 1-1,0-1 1,0 0-1,0 1 1,-1-1-1,1 1 1,0-1-1,0 0 1,0 1-1,0-1 1,-1 1-1,1-1 1,0 0-1,-1 1 1,1-1-1,0 1 1,-1-1-1,0-3-132,1 5 141,0-1-1,0 0 1,0 0-1,-1 0 1,1 0 0,0 0-1,0 0 1,0 0-1,0 0 1,0 0-1,0 0 1,0 0-1,0 0 1,0 0-1,0 0 1,0 0-1,0 0 1,0 0-1,0 0 1,0 0-1,0 0 1,0 0-1,0 0 1,0 0 0,0 0-1,0 0 1,0 0-1,0 0 1,-1 0-1,1 1 1,0-1-1,0 0 1,0-1-1,0 1 1,0 0-1,0 0 1,0 0-1,0 0 1,0 0-1,0 0 1,0 0-1,0 0 1,0 0-1,0 0 1,0 0 0,0 0-1,0 0 1,0 0-1,-1 0 1,1 0-1,0 0 1,0 0-1,0 0 1,0 0-1,0 0 1,0 0-1,0 0 1,0 0-1,0 0 1,0 0-1,0 0 1,0-1-1,-1 2 33,3-5-90,-2-7 45,0 12-12,1-1-1,-1 0 1,0 1-1,1-1 0,-1 0 1,0 0-1,1 1 1,-1-1-1,1 0 0,-1 0 1,0 0-1,1 1 1,-1-1-1,1 0 0,-1 0 1,1 0-1,-1 0 1,1 0-1,-1 0 0,1 0 1,0 0-1,19 0-93,-5 0-38,79 12-224,171 14 272,-222-23 175,1-2 0,-1-2 1,65-9-1,-67 5-39,-13 4-81,36 2 0,-15 0 112,139 10 180,-169-10-192,29-1 0,-18 0 47,-13-1-17,23-5 0,-27 4 85,-9 1-132,0 0 0,-1 0 0,1-1-1,-1 1 1,1-1 0,-1 1 0,6-5 0,11-5-159,-3 6 178,1 1 0,0 0 0,1 2-1,-1 0 1,23 0 0,2 0 172,69 1 301,-52 2-2929,-39 1-885,2 5 976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4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0 819 4992,'1'1'123,"-1"0"0,0 0 0,1 0 0,-1 0-1,1 0 1,0 0 0,-1 0 0,1 0 0,-1 0 0,1-1 0,0 1 0,0 0 0,0 0 0,-1-1 0,1 1 0,0-1 0,0 1 0,0-1-1,2 1 1,-2 0 171,1 0-75,0 0-1,1 0 1,-1 0 0,1 0 0,-1-1 0,1 1 0,-1-1-1,1 0 1,-1 0 0,1 0 0,-1 0 0,1 0 0,2-1-1,32-8 1129,-21 3-1045,1 0 0,-1-1 0,-1-1 0,1-1 0,-1 0 0,-1-1 0,17-14 0,-21 15-195,0-1 0,0 0-1,-1 0 1,-1-1 0,1 0-1,-2 0 1,0-1 0,0 0-1,8-21 1,-14 31-101,-1 1 1,1-1-1,-1 0 0,1 1 1,-1-1-1,0 0 0,0 1 1,0-1-1,0 0 0,0 0 1,0 1-1,-1-4 0,1 5-10,0-1 0,0 0-1,-1 0 1,1 1 0,-1-1 0,1 0-1,0 1 1,-1-1 0,0 0 0,1 1-1,-1-1 1,1 1 0,-1-1 0,0 1-1,1-1 1,-1 1 0,0 0-1,1-1 1,-1 1 0,-1-1 0,0 1-16,-1-1 1,0 1 0,0 0 0,1 0 0,-1 0-1,0 0 1,0 1 0,1-1 0,-1 1-1,0-1 1,1 1 0,-1 0 0,1 0 0,-1 0-1,-4 3 1,-5 4 1,0 1-1,0 0 1,1 0-1,0 1 1,1 0 0,0 1-1,-15 21 1,3 1 123,-32 62 1,54-95-105,-7 12 42,2 0-1,0 1 1,0-1 0,-4 22-1,8-31-18,1 0 0,-1 0-1,1 0 1,0 0 0,0 0-1,1 0 1,-1 0 0,1 0-1,-1 0 1,1 0 0,2 5-1,-2-6 3,0 0 0,0 0 0,1-1 0,-1 1 0,0 0 0,1-1 0,-1 1 0,1-1 0,0 0 0,-1 1 0,1-1 0,0 0 0,0 0 0,0 0 0,0 0 0,0 0 0,0-1 0,4 2 0,7 0 48,-1-1 0,1 1 0,-1-2 0,1 0 0,18-2 0,66-14-59,-31 0-97,0-2 1,-2-3 0,80-38-1,-122 49 49,59-25-205,-81 35 235,1 0 0,0-1 0,0 1 0,-1 0 0,1 0 0,0 0 0,-1-1 1,1 1-1,0 0 0,0 0 0,0 0 0,-1 0 0,1 0 0,0 1 0,0-1 1,-1 0-1,2 0 0,-2 1 3,1-1 0,-1 0 0,0 0 1,0 1-1,0-1 0,0 0 0,1 1 1,-1-1-1,0 0 0,0 1 0,0-1 0,0 0 1,0 0-1,0 1 0,0-1 0,0 0 0,0 1 1,0-1-1,0 0 0,0 1 0,0-1 1,0 0-1,0 1 0,0-1 0,0 0 0,-1 1 1,0 2-5,0 0-1,-1 0 1,1-1 0,-1 1 0,0 0 0,-3 3 0,-92 105 89,95-105-18,6-4-6,12-7 78,-10 1-67,0 0-1,-1 0 1,0 0 0,0 0 0,0-1 0,0 0-1,-1 0 1,0 0 0,0-1 0,4-5 0,4-11 157,13-31 1,-13 28-194,33-69 186,45-104 260,-61 121-653,-4-2 1,26-133-1,-48 202 110,-1 0 0,-1-1 0,0 1 0,0 0 0,-1-1 0,0 1 0,-1 0 0,-2-14 0,3 23 47,-1-1 0,1 1 0,0 0 0,-1 0 0,1 0 0,-1-1 0,0 1 0,1 0 0,-1 0 0,0 0 0,1 0 0,-1 0 0,0 0-1,0 0 1,0 0 0,0 0 0,-1 0 0,1 0 1,0 1-1,0 0 0,0 0 0,0-1 1,0 1-1,0 0 0,1 0 1,-1 0-1,0 0 0,0 0 0,0 0 1,0 0-1,0 0 0,0 1 0,0-1 1,0 0-1,0 1 0,-1 0 0,-3 1-13,0 1-1,1 1 0,-1-1 0,1 1 0,-1 0 0,1 0 1,-4 6-1,-14 18 108,2 2 0,1 0 0,2 2 0,-19 44 0,22-41-15,2 1 0,1-1 0,2 2 0,-8 72 0,12-68-345,2 1 0,1-1 0,8 73 0,7-53-450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28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4320,'0'0'1392,"0"4"-848,-5 67 1917,0-9-645,0-11-767,-3-1 0,-16 65 0,-4 15-457,21-99-416,5-22 72,0-1 0,0 0 0,0 15 0,2-23-237,0 0 0,0 0-1,0 0 1,0 0 0,0 0 0,0 0 0,0 0 0,0 0 0,0 0 0,0 0 0,0 0 0,0 0 0,0 1 0,0-1 0,0 0 0,0 0 0,0 0 0,0 0 0,0 0 0,0 0 0,0 0 0,0 0 0,0 0 0,0 0 0,0 0 0,0 0 0,1 0 0,-1 0 0,0 0 0,0 0 0,0 0 0,0 0 0,0 0 0,0 0 0,0 0 0,0 0 0,0 0 0,0 0 0,0 0 0,0 0 0,0 0 0,0 0 0,0 0 0,0 0 0,0 0 0,0 0 0,1 0 0,-1 0 0,0 0 0,0 0 0,0 0 0,0 0 0,0 0 0,0 0 0,0 0 0,0 0 0,0 0 0,0 0 0,0 0 0,0 0 0,0 0 0,0 0 0,0 0 0,0 0 0,0 0 0,6-6 419,10-15-146,-7 10-273,0 1-26,44-51 6,-45 53-183,-1 1 1,1 1-1,1-1 1,-1 1-1,16-8 1,-22 13 145,0 0 1,-1 1-1,1-1 0,-1 1 1,1-1-1,0 1 1,-1-1-1,1 1 0,0 0 1,-1 0-1,1 0 0,0 0 1,0 0-1,-1 0 1,1 0-1,3 1 0,-4 0 47,0-1-1,1 1 0,-1 0 0,0 0 0,0 0 0,0 0 1,0-1-1,0 1 0,0 1 0,0-1 0,0 0 1,-1 0-1,1 0 0,0 0 0,-1 1 0,2 1 0,0 3 105,-1 0 0,0 1-1,1-1 1,-2 1-1,1-1 1,-1 0-1,-1 12 1,-19 185 801,15-183-2045,6-43-7636,3 11 6706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29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72 1472,'9'4'5757,"7"4"-3458,23 10 103,-36-17-2291,1 1 0,-1-1 0,1 0 1,0-1-1,-1 1 0,1-1 0,0 1 0,-1-1 0,1 0 0,0 0 0,-1-1 0,1 1 0,0-1 0,-1 0 0,1 0 0,0 0 0,6-3 0,-8 3-55,1 0 0,0-1 0,-1 1 0,1-1 1,-1 1-1,0-1 0,1 0 0,-1 0 0,0 0 0,0 0 0,0 0 0,0 0 0,0-1 0,-1 1 0,1-1 0,-1 1 0,0-1 0,0 0 0,1 1 0,-2-1 0,2-3 0,-2 4-68,0 0 0,0 0 0,0 0 0,-1 0 0,1 0 0,0 0-1,-1 1 1,1-1 0,-1 0 0,0 0 0,0 1 0,0-1 0,0 0 0,0 1-1,0-1 1,0 1 0,0-1 0,-1 1 0,1 0 0,0-1 0,-1 1 0,1 0 0,-1 0-1,0 0 1,1 0 0,-1 0 0,0 0 0,1 1 0,-1-1 0,-3 0 0,0-1-108,0 1 0,0 0 0,-1 0 0,1 1 1,0-1-1,0 1 0,0 0 0,0 0 0,-1 1 1,1 0-1,-6 1 0,2 1 124,1 1-1,-1 0 1,1 0 0,0 1-1,0 0 1,0 0-1,1 0 1,-1 1 0,1 1-1,1-1 1,-8 10 0,6-6 209,0 0 0,1 1 0,1 0 0,0 0 1,0 0-1,1 1 0,-6 21 0,9-26-107,0 0 1,1 0-1,0 0 0,0 0 0,1 0 0,0 0 0,0 0 1,1 0-1,0 0 0,0 0 0,0-1 0,1 1 0,5 13 1,-4-15-12,0 1 0,0-1 0,1 0 0,-1 0 0,1 0 0,1 0 0,-1-1 0,1 1 0,-1-1 1,1 0-1,0-1 0,0 1 0,1-1 0,-1 0 0,11 4 0,-10-5-75,0 0 0,-1-1 0,1 1 0,0-1-1,0-1 1,0 1 0,1-1 0,-1 0 0,0 0 0,0 0-1,0-1 1,0 0 0,0 0 0,0-1 0,-1 0 0,1 0 0,8-4-1,-2 0-444,0-1-1,-1 0 0,13-11 0,27-31-8260,-38 37 6692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29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3328,'0'-1'45,"0"1"1,0 0-1,0 0 1,0 0-1,0 0 1,0-1-1,0 1 1,0 0-1,0 0 0,0 0 1,0-1-1,0 1 1,0 0-1,1 0 1,-1 0-1,0 0 1,0-1-1,0 1 1,0 0-1,0 0 1,0 0-1,0 0 0,0 0 1,1-1-1,-1 1 1,0 0-1,0 0 1,0 0-1,0 0 1,1 0-1,-1 0 1,0 0-1,0 0 1,0 0-1,0 0 0,1 0 1,-1 0-1,0 0 1,0-1-1,10 5 2091,-9-3-1884,1 0 1,-1 0 0,1 1-1,-1-1 1,1 0-1,-1 1 1,0-1 0,1 1-1,0 2 1,0 3 192,-1 0 0,0 1 0,0-1 1,0 0-1,-1 1 0,-1-1 0,1 0 1,-3 12-1,0 8 225,-2 25 439,5-52-1093,0 0-1,0 0 1,0 0-1,0 0 1,0 0-1,0 1 1,0-1-1,0 0 1,0 0-1,0 0 1,0 0 0,0 0-1,0 0 1,0 0-1,0 0 1,0 1-1,0-1 1,0 0-1,0 0 1,0 0-1,0 0 1,0 0-1,0 0 1,0 0-1,0 0 1,0 0-1,1 0 1,-1 0 0,0 0-1,0 1 1,0-1-1,0 0 1,0 0-1,0 0 1,0 0-1,0 0 1,0 0-1,0 0 1,1 0-1,-1 0 1,0 0-1,0 0 1,0 0-1,0 0 1,0 0 0,0 0-1,0 0 1,0 0-1,1 0 1,-1 0-1,0 0 1,0 0-1,0 0 1,0 0-1,0-1 1,0 1-1,0 0 1,0 0-1,5-3 130,13-35 441,-6 11-462,-10 23-87,4-7-207,0-1 0,15-19 1,-19 29 153,-1 0 0,1 0 1,0 0-1,0 0 0,-1 0 1,1 1-1,0-1 1,1 1-1,-1-1 0,0 1 1,0 0-1,1-1 0,-1 1 1,0 1-1,1-1 1,-1 0-1,1 1 0,-1-1 1,1 1-1,0-1 0,3 1 1,-5 1 54,0-1 0,1 1 0,-1-1 1,0 1-1,0 0 0,1 0 0,-1-1 0,0 1 0,0 0 1,0 0-1,0 0 0,0 0 0,0 0 0,0 1 1,-1-1-1,1 0 0,0 0 0,-1 0 0,1 1 0,0-1 1,-1 0-1,0 1 0,1 1 0,7 37 759,-8-37-728,22 154 927,-21-155-1119,-1 1 120,0 0 0,1 0-1,0 0 1,0 1 0,0-1-1,0 0 1,2 3 0,7 3-3538,-3-5 1274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0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392 578 2720,'0'-1'176,"1"0"0,-1 0 0,1 0 0,-1 0 0,0 1 0,1-1 0,-1 0 0,0 0 0,0 0 0,1 0 0,-1 0 0,0 0 0,0 0 0,0 0 0,0 0 0,-1-2 0,1 3-11,0-1 0,0 0 1,0 1-1,0-1 0,0 1 1,0-1-1,0 0 0,-1 1 1,1-1-1,0 1 0,-1-1 1,1 1-1,0-1 0,-1 0 1,1 1-1,0 0 0,-1-1 1,1 1-1,-1-1 0,1 1 1,-1-1-1,1 1 0,-1 0 1,1-1-1,-1 1 0,-1 0 1,-15-5 1022,11 4-984,1-1 0,0 1-1,-1 0 1,1 0 0,-7 1-1,-7 1-42,1 0-1,-1 2 1,1 0-1,0 1 0,-19 7 1,-86 40 626,117-49-794,1 1 0,-1 1 0,1-1 0,0 1 0,0 0 0,1 0 0,-1 0 0,1 1 0,0 0 1,0 0-1,0 0 0,1 0 0,0 0 0,0 1 0,0 0 0,-3 8 0,6-13 25,0 1-1,-1 0 1,1-1-1,0 1 1,0 0-1,0 0 0,0-1 1,0 1-1,1 0 1,-1 0-1,0-1 1,1 1-1,-1 0 1,1-1-1,0 1 0,0-1 1,-1 1-1,1-1 1,0 1-1,0-1 1,0 1-1,0-1 1,1 0-1,-1 0 1,0 1-1,1-1 0,-1 0 1,0 0-1,1 0 1,-1-1-1,1 1 1,2 1-1,4-2 115,-1 1-1,1-1 1,-1-1-1,1 0 1,-1 0-1,1 0 1,-1-1-1,0 0 1,12-4-1,-18 5-112,25-7 212,0-2 1,31-17 0,-45 20-180,-1 0 0,1-1 1,-1 0-1,0 0 0,-1-2 1,15-16-1,-15 13-11,-1 0 1,0-1-1,12-28 0,14-48 124,-28 70-85,-1 0 0,0 0 0,-2 0 0,0-1 0,-2 0 0,0 0 0,-1-25 0,-2 32-55,-1 1 0,0-1 0,-1 1 0,0 0-1,-1 0 1,-11-24 0,11 29-19,-1 1 0,1-1 0,-1 1 0,0 0 0,-1 1 0,1-1 0,-2 1 0,1 0 0,0 0 0,-1 1 0,-13-8 0,8 6-90,0 1 0,0 0 0,-1 1 0,0 0 0,0 1 0,0 1 0,-1 0 1,1 1-1,-1 0 0,1 1 0,-1 1 0,0 0 0,1 1 0,-15 2 0,24-2 11,0 0 0,0 0 0,1 1 0,-1-1-1,0 1 1,1 0 0,-1 0 0,1 0 0,-1 1 0,-4 4-1,7-6-120,0 0-1,0 0 0,0 0 1,0 0-1,0 0 0,1 1 1,-1-1-1,0 0 0,1 0 1,-1 0-1,1 1 0,-1-1 1,1 0-1,0 1 0,-1-1 1,1 0-1,0 1 0,0-1 1,0 1-1,0-1 0,0 0 1,0 1-1,0-1 0,1 0 0,-1 1 1,0-1-1,1 0 0,-1 1 1,1-1-1,0 0 0,-1 0 1,1 1-1,1 1 0,1 0-424,0 1-1,1-1 0,-1 0 0,1 0 0,-1 0 0,1 0 1,0 0-1,8 3 0,21 8-1604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1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277 108 2656,'-2'-3'308,"0"-1"0,0 0 1,0 1-1,0 0 0,-1-1 0,1 1 1,-1 0-1,0 0 0,-5-4 0,8 7-265,-2-2 203,1 1-1,-1-1 1,0 1 0,0-1-1,0 1 1,0-1-1,0 1 1,0 0 0,0 0-1,0 0 1,0 0 0,0 1-1,-1-1 1,1 0-1,0 1 1,-1 0 0,-2-1-1,-1 2-115,0-1-1,0 1 1,0 1-1,0-1 0,0 1 1,0 0-1,1 0 0,-1 1 1,1-1-1,-1 1 1,1 0-1,0 1 0,0 0 1,0-1-1,-5 7 0,-2 2 27,1 1 0,0-1-1,2 2 1,-13 19-1,15-20-132,0 0 0,1 0 1,0 0-1,1 1 0,1 0 0,0 0 0,1 0 0,0 0 0,1 1 0,1-1 0,0 1 1,1-1-1,1 1 0,4 26 0,-4-36 0,1 1 0,-1-1 1,1 0-1,0-1 0,1 1 1,-1 0-1,1-1 0,0 1 0,0-1 1,1 0-1,-1 0 0,5 4 1,-2-3 48,1 0 0,-1-1 0,0 0 1,1 0-1,0-1 0,0 0 0,12 4 0,0-2 199,0-1-1,0-1 0,1 0 0,0-2 0,31-1 0,-39 0-135,0-1 0,-1 0 0,1-1 0,0-1 0,0 1 0,14-7 0,-20 6-88,0 0 0,0 0-1,0 0 1,-1-1 0,0 0 0,0 0 0,0 0-1,0-1 1,-1 1 0,1-1 0,-1 0 0,0-1-1,5-8 1,-3 0 55,0 0 0,-1 0 0,0-1 0,-1 0 0,-1 0 0,-1 0 0,2-29 0,-3 31-107,-1-1 0,-1 0 1,0 1-1,-1-1 0,0 1 0,-1-1 0,-1 1 0,0 0 0,-1 0 1,-6-12-1,5 14-71,0 0-1,-1 0 1,0 1 0,0 0-1,-1 0 1,0 1 0,-1 0 0,0 0-1,-1 1 1,-15-10 0,21 15-73,-1 0 1,0 0-1,1 1 0,-1-1 1,0 1-1,0 1 0,-1-1 1,1 1-1,0-1 0,-1 2 0,1-1 1,0 0-1,-1 1 0,1 0 1,-1 1-1,1-1 0,0 1 1,-1 0-1,1 0 0,0 0 1,-1 1-1,1 0 0,0 0 1,0 0-1,1 1 0,-8 5 1,10-7-244,0 0 0,0 1 0,0-1 0,1 0 1,-1 1-1,0 0 0,1-1 0,-1 1 1,1 0-1,0 0 0,0 0 0,-2 3 0,6 9-1650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1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 4640,'-1'0'79,"1"-1"0,0 1 1,-1 0-1,1 0 0,-1 0 1,1 0-1,-1 1 0,1-1 1,-1 0-1,1 0 0,0 0 1,-1 0-1,1 0 0,-1 0 1,1 1-1,0-1 0,-1 0 1,1 0-1,-1 1 0,1-1 1,0 0-1,-1 1 0,1-1 0,0 0 1,0 1-1,-1-1 0,1 1 1,-1 13 231,0 6 1119,-75 221 4757,50-153-5414,-36 131 154,15 6-537,35-93-263,11-76-3709,4-28 1358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23 145 3072,'-22'-20'9760,"25"21"-9385,0 0 0,1 0 0,-1-1 0,0 1 0,1-1 0,-1 0 0,1 0 0,-1 0 0,0 0 0,5-2 0,16 0 22,158-10 387,292-41 190,-71 4-785,-149 40-680,-238 8-686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3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265 417 3328,'0'0'235,"0"-1"1,0 0-1,0 0 1,-1 1-1,1-1 1,0 0 0,0 1-1,-1-1 1,1 0-1,-1 1 1,1-1-1,0 0 1,-2-1 706,1 2-707,0-1 1,1 1-1,-1 0 1,1-1-1,-1 1 1,-1-1-1,-9 1 3164,1 3-3922,1 0 697,0 0 0,0 1 1,0 0-1,1 0 0,0 1 1,0 0-1,0 1 0,1 0 1,-1 0-1,1 1 1,1-1-1,-1 1 0,1 1 1,-10 15-1,5-4-41,1 0 0,0 1 0,2 0 0,0 0 0,-8 35 0,13-42-44,0-1 0,0 21 1,2-29-25,1 0 0,0 0 1,0 0-1,1-1 1,-1 1-1,1 0 1,0 0-1,0-1 1,0 1-1,1 0 0,-1-1 1,1 1-1,3 4 1,-5-7-39,1 0 0,-1-1 0,1 1 0,0 0 0,0-1 0,-1 1 0,1-1 0,0 1 0,0-1 1,0 1-1,-1-1 0,1 0 0,0 1 0,0-1 0,0 0 0,0 1 0,0-1 0,0 0 0,0 0 0,0 0 0,0 0 0,0 0 1,0 0-1,-1 0 0,1 0 0,0-1 0,0 1 0,2-1 0,1 0 47,0-1 1,-1 0-1,1 0 1,0-1-1,-1 1 1,6-5-1,9-12 106,-1 0-1,0-1 0,-1-1 0,13-24 0,-24 37-141,-2 3-25,9-12 67,0-1-1,-2 0 1,0 0 0,-1-1-1,-1 0 1,7-24-1,-12 28-38,-1 1 1,0-1-1,-1 0 0,-1 0 0,0 0 0,-1 1 0,0-1 0,-2 0 0,-5-23 0,-1 13-106,0 0 0,-2 0 0,0 1 0,-29-43 0,32 54-36,-1 0 0,0 0 0,-1 1 1,0 1-1,-1 0 0,0 0 0,0 1 0,-2 0 1,-15-9-1,26 17 47,-1 1 0,1 0 1,-1 0-1,0 0 0,1 0 0,-1 0 1,0 1-1,0-1 0,1 1 0,-1 0 1,0 0-1,0 0 0,0 0 0,1 0 1,-7 2-1,7-2-128,1 1-1,-1 0 1,0 0 0,0 0-1,1 0 1,-1 0-1,0 0 1,1 0 0,-1 0-1,1 1 1,-1-1 0,1 0-1,0 1 1,0 0 0,-1-1-1,1 1 1,0 0 0,1-1-1,-1 1 1,0 0 0,0 0-1,1 0 1,-1 0 0,0 2-1,0 23-1987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4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40 2720,'1'-1'232,"-1"-1"-1,0 1 1,0 0-1,0-1 1,1 1 0,-1 0-1,1-1 1,-1 1-1,1 0 1,-1 0 0,1-1-1,0 1 1,0 0-1,-1 0 1,1 0 0,0 0-1,0 0 1,0 0-1,0 0 1,0 0 0,0 0-1,1 1 1,-1-1-1,2 0 1,11-10 2783,-11 10-1589,-2 7 149,-5 10-539,-2 4-672,-17 36 0,2-9-111,-34 90 663,-48 138 835,101-268-1628,0 0-1,1 0 1,-1 0 0,2 1-1,-1-1 1,1 11-1,0-16-86,0 1-1,1-1 0,-1 0 1,1 1-1,-1-1 1,1 0-1,0 1 0,0-1 1,0 0-1,0 0 0,0 1 1,0-1-1,1 0 0,-1 0 1,1-1-1,0 1 0,-1 0 1,1 0-1,0-1 0,0 1 1,0-1-1,0 0 0,3 2 1,1-1 51,0 0 0,0 0 0,0 0 0,0-1 0,0 0 0,1 0 0,11 0 1,47-6 19,-50 4-95,18-3-237,63-7 830,-79 8-1519,0-1 0,-1 0 1,25-10-1,-39 13 340,0 0-1,0 1 1,0-1-1,0-1 1,0 1-1,0 0 1,0 0-1,0-1 1,-1 1-1,1-1 1,0 0-1,-1 1 1,1-1-1,-1 0 1,0 0-1,0 0 1,2-2-1,1-5-2262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4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9 186 8384,'-8'-19'3808,"25"-5"-3328,-4 9 1792,5 7-1344,15-16 543,7 10-863,21-10-416,0 5-160,8-1-96,-8 12 0,-5 2-224,-5 1 160,-3 5-4895,-8 5 2783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7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1341 4064,'-26'0'1813,"23"-2"-1137,7-2-54,10-5 272,4-2-26,0 0 0,0-2-1,28-26 1,37-51 114,-49 47-642,-2-1-1,46-82 1,80-180 993,-151 291-1324,-3 6-96,0 0-1,0 0 1,1 0 0,1 1-1,-1 0 1,12-13 0,-16 20 75,-1 1 0,0 0-1,0-1 1,0 1 0,1 0 0,-1-1 0,0 1 0,0 0 0,1 0 0,-1-1 0,0 1 0,1 0 0,-1 0 0,0 0 0,0 0 0,1-1 0,-1 1 0,0 0 0,1 0 0,-1 0 0,1 0 0,-1 0 0,0 0 0,1 0 0,-1 0 0,0 0 0,1 0 0,-1 0 0,0 0 0,1 0 0,-1 0 0,0 0 0,1 0 0,-1 0 0,0 1 0,1-1 0,-1 0 0,0 0-1,1 0 1,-1 0 0,0 1 0,1-1 0,-1 0 0,0 0 0,0 1 0,1-1 0,-1 0 0,0 1 0,0-1 0,0 0 0,0 1 0,1-1 0,-1 0 0,0 1 0,0-1 0,0 1 0,4 21-131,-4-20 118,1 36 150,-2 1 0,-8 60 0,-22 75 401,22-132-355,6-25-81,-20 84 314,19-87-161,-1 1 1,0-2 0,-1 1-1,-13 21 1,16-31-84,1 0-1,-1 0 0,0-1 1,0 1-1,0-1 1,-1 0-1,1 0 1,-6 3-1,8-5-124,0-1 1,1 0-1,-1 1 0,0-1 1,0 0-1,0 1 0,0-1 1,1 0-1,-1 0 0,0 0 1,0 0-1,0 0 0,0 0 1,0 0-1,0 0 0,1 0 1,-1 0-1,0 0 0,-1-1 1,0 0-35,1 0 0,0 1 1,0-1-1,0 0 1,0 0-1,0 0 0,0-1 1,0 1-1,0 0 1,1 0-1,-1 0 0,0-1 1,1 1-1,-1 0 1,1-1-1,-1-1 0,-1-4-121,0 0 0,1 0 0,0 0 0,1 0-1,-1 0 1,2-1 0,-1 1 0,1 0 0,0 0-1,0 0 1,0 0 0,4-9 0,-4 14 82,0 1 0,0 0 0,0 0 1,0 0-1,0 0 0,0 0 0,0 0 0,0 0 0,0 0 1,1 0-1,-1 0 0,0 1 0,1-1 0,-1 0 0,0 1 1,1-1-1,-1 1 0,3-1 0,30 0-313,-17 1 365,-5-2 12,-1 1 0,1-2 0,-1 1 0,0-2 0,0 1 0,15-8 0,4-4 195,32-21 0,157-119 461,-195 137-630,-1-2-1,0 0 0,-2-1 0,0-1 0,-2-1 0,26-39 0,-25 28 99,27-65 1,5-44 12,-31 79-135,21-68 52,-35 102-168,0 0 1,3-43-1,-10 68 57,0-1 0,0 1 0,-1 0-1,1 0 1,-1-1 0,-2-6 0,3 11 21,0 1 1,0-1 0,-1 1-1,1-1 1,0 1-1,0-1 1,-1 0 0,1 1-1,0 0 1,-1-1-1,1 1 1,-1-1 0,1 1-1,0-1 1,-1 1-1,1 0 1,-1-1 0,1 1-1,-1 0 1,1-1-1,-1 1 1,1 0 0,-1 0-1,0 0 1,0-1-1,-1 1-5,1 1-1,0-1 0,0 1 0,-1-1 1,1 1-1,0 0 0,0-1 0,0 1 0,0 0 1,0 0-1,-1 0 0,2 0 0,-1 0 1,0 0-1,0 0 0,0 0 0,-1 1 0,-7 11 72,1 1-1,0-1 0,0 1 0,1 1 0,-5 17 0,-84 267 452,77-221-298,4 0 0,3 0-1,4 1 1,3 1 0,9 143 0,2-170 320,-5-46 141,-4-31-488,-2-11-324,-1 1 0,-1-1 0,-2 1 0,-2 1-1,-1 0 1,-2 0 0,-1 1 0,-23-37-1,22 39-651,15 30 778,1-1 1,0 1-1,0 0 1,0 0-1,0-1 1,0 1-1,0 0 1,0-1-1,0 1 1,0 0-1,0 0 1,0-1-1,0 1 1,0 0-1,0 0 1,0-1-1,0 1 1,0 0-1,0 0 1,0-1-1,0 1 1,1 0 0,-1 0-1,0-1 1,0 1-1,0 0 1,0 0-1,1 0 1,-1-1-1,0 1 1,0 0-1,0 0 1,1 0-1,-1 0 1,0-1-1,0 1 1,1 0-1,-1 0 1,0 0-1,0 0 1,1 0-1,-1 0 1,0 0-1,0 0 1,1 0-1,-1 0 1,0 0-1,0 0 1,1 0-1,-1 0 1,0 0-1,0 0 1,1 0-1,-1 0 1,19 3-230,-18-3 227,66 17-425,41 9 134,21-10 805,220-1 0,-346-15-506,2 0 27,1 0 0,-1 0 0,1 1 0,6 1 0,-11-2-8,-1 0-1,1 0 1,-1 0-1,1 0 1,-1 1-1,0-1 1,1 0-1,-1 0 1,1 1-1,-1-1 1,0 0-1,1 0 1,-1 1-1,0-1 1,1 0-1,-1 1 1,0-1-1,1 0 1,-1 1-1,0-1 1,0 1-1,0-1 1,1 0-1,-1 2 1,0-1 11,0-1 1,-1 1-1,1 0 1,0 0-1,-1 0 0,1 0 1,0 0-1,-1 0 1,1-1-1,-1 1 1,1 0-1,-1 0 1,0-1-1,1 1 1,-1 0-1,0-1 1,-1 2-1,-68 50 348,-106 92 362,140-109-518,1 1-1,-49 67 1,79-97-185,2-2 23,0-1 0,1 1 0,-1 1 0,1-1 0,0 0 0,0 1 0,-2 4 0,4-9-45,0 0 0,0 1-1,0-1 1,0 0 0,0 0 0,0 1-1,0-1 1,0 0 0,0 0 0,0 0 0,0 1-1,0-1 1,0 0 0,0 0 0,0 1-1,0-1 1,0 0 0,0 0 0,0 1 0,0-1-1,0 0 1,0 0 0,0 0 0,0 1-1,1-1 1,-1 0 0,0 0 0,0 0-1,0 0 1,0 1 0,0-1 0,1 0 0,-1 0-1,0 0 1,0 0 0,10-3 105,15-16-13,115-117-695,-98 88 232,41-42-287,-67 74 385,0 2 0,1 0 1,26-17-1,-29 24-189,-13 7 444,-1 0 0,0 0 0,0 0 0,0 0-1,1-1 1,-1 1 0,0 0 0,0 0 0,0 0 0,1 0-1,-1 0 1,0 0 0,0 0 0,1 0 0,-1 0 0,0 0-1,0 0 1,0 0 0,1 1 0,-1-1 0,0 0 0,0 0-1,0 0 1,1 0 0,-1 0 0,0 0 0,0 0 0,0 1-1,1-1 1,-1 2-19,0-1 0,0 1 0,0-1 0,0 1 0,-1 0-1,1-1 1,0 1 0,-1-1 0,1 1 0,-1-1 0,0 3-1,-15 42-150,-16 57 98,28-87 99,1 0 0,0-1 1,1 1-1,1 26 0,2-36 27,-1-1-1,1 0 1,0 0 0,1 0-1,-1 0 1,1 0 0,0 0-1,0 0 1,0-1-1,1 1 1,0-1 0,0 0-1,0 1 1,0-1 0,1-1-1,-1 1 1,1 0 0,0-1-1,0 0 1,1 0-1,-1 0 1,1 0 0,-1-1-1,1 0 1,0 0 0,0 0-1,0 0 1,0-1 0,0 0-1,0 0 1,0 0-1,0-1 1,0 1 0,1-1-1,-1 0 1,0-1 0,0 0-1,0 1 1,1-2 0,-1 1-1,8-4 1,-2 0 46,0-1-1,-1 0 1,0-1 0,0 0 0,0-1 0,-1 0 0,9-10 0,57-73 79,-52 61-110,0-1 22,160-214-65,-126 156-227,69-146 1,-96 173 170,-3-1 1,26-93-1,-51 150-49,-1-1-1,0 0 1,0 1 0,0-14-1,-1 18 67,0 0 0,0 1 1,0-1-1,0 0 0,-1 1 0,1-1 0,-1 1 0,1-1 0,-1 1 1,1-1-1,-1 1 0,0-1 0,0 1 0,0-1 0,0 1 0,0 0 1,0-1-1,0 1 0,-1 0 0,1 0 0,0 0 0,0 0 0,-3-1 0,3 2 17,0-1-1,0 1 1,0-1-1,0 1 0,0 0 1,0 0-1,0-1 1,-1 1-1,1 0 0,0 0 1,0 0-1,0 0 1,0 0-1,0 1 0,0-1 1,-1 0-1,1 0 1,0 1-1,-1 0 0,-8 3 23,1 1-1,0 1 0,0-1 1,1 1-1,-1 1 0,1 0 0,1 0 1,-1 0-1,-6 11 0,-27 35 136,2 1-1,-59 115 1,72-114-43,2 1 0,3 1 0,-26 117 1,-1 181 865,47-352-948,-1 24 571,-1-21-538,1-16-585,-11-158-287,12 164 781,1 1-48,-1 1 0,1-1 1,0 1-1,0-1 0,0 1 1,0-1-1,1-3 0,-1 5 59,1 1-1,-1-1 0,0 0 1,1 1-1,-1-1 0,1 0 1,-1 1-1,1-1 0,-1 1 1,1-1-1,-1 0 0,1 1 0,0 0 1,-1-1-1,1 1 0,0-1 1,-1 1-1,1 0 0,0-1 1,0 1-1,-1 0 0,1 0 1,0 0-1,0-1 0,-1 1 1,1 0-1,0 0 0,0 0 1,-1 0-1,2 1 0,62 3-316,-44-3 323,218 1 600,-211-3-405,0-2 0,0-1 0,-1-2 0,1 0 0,-1-2 0,46-19 0,-66 24-98,1-1 0,-1 1 0,0-1 0,0 0 1,-1 0-1,1-1 0,-1 0 0,0 1 0,0-2 1,0 1-1,-1-1 0,6-9 0,-9 13-76,1-1 1,-1 1-1,0-1 0,0 0 0,0 1 0,0-1 1,0-5-1,-1 7-20,0 0-1,0 0 1,0 1 0,0-1-1,0 0 1,0 0 0,0 0-1,-1 0 1,1 0 0,0 1 0,-1-1-1,1 0 1,-1 0 0,1 0-1,-1 1 1,1-1 0,-1 0-1,1 1 1,-1-1 0,0 0-1,1 1 1,-1-1 0,0 1 0,1-1-1,-1 1 1,0-1 0,0 1-1,0 0 1,0-1 0,1 1-1,-3 0 1,-1-1-7,-1 0-1,0 0 1,0 0 0,1 1 0,-1 0-1,0 0 1,0 0 0,0 1-1,1 0 1,-1-1 0,-8 4-1,1 0 172,0 1-1,0 0 0,-17 11 0,14-6 90,0 0-1,1 1 1,1 0-1,0 1 1,0 0-1,1 1 1,-17 24-1,23-29-182,1 0 1,0 0-1,1 0 0,0 1 0,0 0 1,0 0-1,1 0 0,1 0 0,0 1 1,0-1-1,1 1 0,0-1 1,0 1-1,1-1 0,2 20 0,0-23-24,-1 0-1,1 1 0,1-1 0,-1 0 1,1-1-1,0 1 0,0 0 0,1-1 0,0 0 1,0 1-1,0-2 0,6 7 0,-3-5-69,-1-1 0,1 0 1,0 0-1,0 0 0,0-1 0,1 0 0,-1-1 0,1 1 0,9 1 0,-2-1-516,-1-2 0,1 0 0,0-1 1,24 0-1,58-11-4003,-79 7 3425,1-1 1,-1-1-1,0 0 0,-1-2 1,0 0-1,0-1 0,20-12 1,35-23-2498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6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5 100 2144,'-1'-1'167,"1"0"1,-1 0-1,1 1 0,0-1 1,-1 0-1,1 0 0,0 0 0,-1 0 1,1 0-1,0 0 0,0 0 1,0 0-1,0-1 0,0 2-30,0-1-1,0 1 1,0 0-1,0-1 1,0 1-1,1-1 1,-1 1-1,0 0 1,2-2 682,-2 1-683,0 1 1,1 0-1,-1 0 1,0 0-1,1-1 0,-1 1 1,1 0-1,-1 0 1,1 0-1,0-2 295,0 1 0,0 0 0,0 0 1,0 0-1,-1 0 0,1-1 0,0 1 0,-1 0 0,1-1 0,-1 1 0,1-3 0,1 1 524,-2 2-696,1 0 0,0 0-1,-1 0 1,1 0 0,0 0-1,0 0 1,0 0 0,0 0-1,0 0 1,0 1 0,0-1-1,0 0 1,0 1 0,2-1-1,22-5 427,-14 4-610,42-9 208,-27 5-78,29-2 0,-47 7-181,129-9 203,-108 10-209,-1 0 0,50 9-1,-77-9-31,7 2-156,-16 4-2142,-1 0-249,-1-1-1,-17 7 1,14-7 752,-6 6-329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6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8 101 5824,'-7'-16'4437,"13"11"-2261,22-11 1842,-21 12-3602,0 0-1,1 0 0,14-6 1,10 0-476,1 1 1,1 1-1,-1 2 1,1 1 0,0 2-1,63 2 1,-64 2-3029,-2-1 827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57 222 2912,'-2'-1'188,"0"1"42,1-1 0,-1 1 0,1-1 0,-1 0 0,1 1 0,0-1 1,-1 0-1,1 0 0,0 0 0,0 0 0,-3-2 0,-3-3 2570,7 6-2717,0 0-1,-1 0 0,1 0 0,0 0 0,-1-1 0,1 1 0,0 0 0,-1 0 0,1 0 1,0-1-1,0 1 0,-1 0 0,1-1 0,0 1 0,0 0 0,-1 0 0,1-1 1,0 1-1,0 0 0,0-1 0,0 1 0,-1-1 0,1 1 0,0 0 0,0-1 1,0 1-1,0 0 0,0-1 0,0 0 0,1-3 319,-1 0 0,1 0 0,0 1 0,0-1 0,0 0 1,1 0-1,-1 1 0,1-1 0,3-5 0,23-31 505,12-7-189,-35 42-703,0 1-1,0-1 1,0 1 0,1 0 0,-1 1-1,1-1 1,8-2 0,1 0-14,-1 1 0,1 0 0,1 1 0,-1 1 0,1 0 0,24-1 0,-35 4-4,0 0 1,0 0 0,0 1-1,0 0 1,0-1 0,0 2-1,0-1 1,0 0 0,-1 1-1,1 0 1,0 0 0,-1 1-1,1-1 1,-1 1 0,0 0-1,0 0 1,0 0 0,0 1-1,-1-1 1,1 1 0,-1 0-1,0 0 1,5 9 0,-6-11 12,-1 0 1,0 1-1,0-1 1,-1 1-1,1 0 1,-1-1-1,1 1 1,-1-1-1,0 1 0,0 0 1,0-1-1,0 1 1,0 0-1,-1 2 1,-1 3-9,0-1-1,-1 0 1,-4 9 0,6-11-8,-18 31 50,-41 62-1,17-32 81,9-8-31,-29 49 905,-86 109 0,133-191-520,16-24-445,-1-1-1,1 1 0,0 0 0,-1 0 0,1 0 0,0-1 1,0 1-1,-1 0 0,1 0 0,0 0 0,0 0 0,0-1 0,0 1 1,0 0-1,0 0 0,0 0 0,0 0 0,1 0 0,-1 0 1,0-1-1,0 1 0,1 0 0,-1 0 0,0 0 0,1-1 1,-1 1-1,1 0 0,0 0 0,1 0 5,-1-1-1,0 0 1,1 0 0,-1 0 0,1 0-1,-1 0 1,1-1 0,-1 1-1,1 0 1,-1-1 0,1 1-1,-1-1 1,0 1 0,1-1 0,-1 0-1,0 1 1,2-2 0,9-3 153,29-9 411,73-14 0,2 14-269,-102 13-355,-10 1-180,0 0 1,0 0-1,0 0 0,-1 0 1,1-1-1,0 0 0,4-1 0,-7 1-268,1-1-1,-1 1 1,0 0-1,-1 0 1,1-1-1,0 1 1,0 0-1,0-1 1,-1 1-1,1-1 1,-1 1-1,1 0 1,-1-1-1,0 0 1,0 1-1,1-1 1,-1 1-1,0-1 1,0-1-1,2-14-3847,6-2 811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8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96 239 4064,'11'-12'8810,"6"8"-5806,-12 3-2864,-1 0 1,0 0 0,1-1-1,-1 0 1,0 0 0,0 0-1,-1-1 1,1 1 0,0-1-1,-1 0 1,1 0-1,3-4 1,-2 1-118,4-4 106,0-1 1,-1 0-1,0 0 1,10-22 0,-16 30-132,-1 0 1,0-1-1,1 1 1,-2 0-1,1-1 1,0 1-1,-1-1 1,0 1-1,1-1 1,-1 0-1,-1 1 1,1-1-1,0 1 1,-1-1-1,0 1 1,0 0-1,0-1 1,0 1-1,0 0 1,-1-1-1,0 1 1,1 0-1,-5-4 1,5 5-58,0 0 1,-1 0-1,0 0 1,1 1-1,-1-1 1,0 1-1,0-1 1,0 1 0,0 0-1,0-1 1,0 1-1,-1 0 1,1 1-1,0-1 1,0 0-1,-4 0 1,2 0-11,0 1 0,0 0 0,1 0 0,-1 1 0,0-1 0,0 1 0,1-1 1,-1 1-1,-5 2 0,1 1 82,0-1 0,0 2 0,0-1 0,1 1 0,0 0 0,0 0 0,-12 12 0,11-7 145,0 1 1,1-1-1,0 1 0,0 0 0,1 1 1,1-1-1,0 1 0,1 0 0,0 1 0,-4 22 1,6-21-18,0 1 1,0-1 0,2 1-1,0 0 1,1-1 0,0 1-1,1-1 1,1 1 0,5 16-1,-6-23-46,1-1-1,1 1 0,-1-1 1,1 0-1,0 0 0,1 0 0,0-1 1,6 7-1,-8-9-36,1 0 0,1-1 1,-1 1-1,0-1 0,1 0 0,0 0 0,0-1 1,0 1-1,0-1 0,0 0 0,0 0 0,10 1 1,-4-1 12,0-1 1,1-1 0,-1 0 0,1 0-1,-1-1 1,0-1 0,21-5 0,-13 2-1434,33-15 0,-14 3-286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39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0 282 3136,'1'-4'421,"-1"-1"0,1 0-1,-1 0 1,0 0 0,-1-7 0,1-13 2323,3 5-954,1-11 2873,-3 47-2956,26 142 105,-2-14-1155,-1 13-73,-10-55-341,-5-45-79,11 62 701,-14-87-417,-2-26 79,0-9-237,5-12 34,-8 13-212,7-18 116,0 1-1,4-21 1,10-24-47,8-6-114,54-88 0,158-301-2526,-203 378-1765,-26 52 2358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0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18 416 3136,'-17'-11'5157,"34"-1"-293,-7 6-4402,1 2 1,-1-1-1,1 1 0,0 1 1,0 0-1,0 1 0,14-2 1,-6 1-162,222-54 1737,-133 29-1559,-95 25-445,450-102 1052,57 18-958,-499 85-127,515-59 227,-270 46-852,-261 15 240,-1 0 0,1 1 0,0-1 0,0 1 0,-1 0 0,8 3 0,-6 0-1492,-13-1-219,1-1 813,-12 8-936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1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39 3712,'0'-16'1221,"0"16"-1181,0-1 0,0 1 0,1-1 0,-1 1 0,0-1-1,1 1 1,-1-1 0,1 1 0,-1-1 0,0 1 0,1-1 0,-1 1 0,1-1 0,-1 1-1,1 0 1,0 0 0,-1-1 0,1 1 0,-1 0 0,1 0 0,-1-1 0,2 1-1,16-13 4639,-18 14-4530,1 0 1,-1 0 0,0-1-1,0 1 1,0 0-1,0 0 1,0 0 0,-1 0-1,1 0 1,0 0-1,0-1 1,-1 1 0,1 0-1,-1 1 1,0 1 358,-34 167 3185,-51 294-1177,85-458-2405,0 0 0,1 0 0,0 0 0,0 0 0,0 1 0,0-1-1,1 0 1,0 0 0,2 7 0,-2-13-83,-1 1-1,0-1 1,0 0-1,0 1 1,1-1-1,-1 1 1,0-1-1,1 0 1,-1 1-1,0-1 1,1 0-1,-1 1 1,0-1-1,1 0 1,-1 0-1,0 1 1,1-1-1,-1 0 1,1 0-1,-1 0 1,1 0-1,-1 0 1,0 1-1,1-1 1,-1 0-1,1 0 1,-1 0-1,1 0 1,-1 0-1,1 0 1,-1 0-1,1-1 1,-1 1-1,0 0 1,1 0-1,-1 0 1,1-1-1,16-9 16,-12 6-3,6-4-69,1 0-1,-2-1 1,19-19-1,26-37-244,-14 14 80,-26 33 111,-12 13 32,0 1 0,0 0 0,1 0 0,0 0-1,0 0 1,0 0 0,0 1 0,1-1 0,-1 1 0,1 0 0,7-3 0,-11 6 32,0 0 1,0 0-1,0 0 0,0 0 1,0 0-1,0 0 1,0 0-1,0 0 0,0 0 1,0 0-1,0 0 1,0 1-1,0-1 0,0 0 1,0 1-1,0-1 1,0 1-1,-1-1 0,1 1 1,0-1-1,0 1 1,0 0-1,-1-1 0,1 1 1,0 0-1,0 0 1,-1 0-1,1-1 1,-1 1-1,1 2 0,2 1 29,-1 1-1,0 0 1,0-1-1,2 10 0,-1 0 142,-1-1-1,0 0 0,-1 1 0,-1 16 1,-7 57 199,5-62-367,1-14-154,-4 32 323,-2-17-3677,6-21 1692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1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745 8 5472,'-19'-6'1760,"19"6"-1732,-1-1 1,1 1-1,0 0 0,0 0 1,-1 0-1,1 0 0,0 0 1,0 0-1,-1 0 1,1 0-1,0 0 0,0 0 1,-1 0-1,1 0 0,0 0 1,0 0-1,-1 0 0,1 0 1,0 0-1,0 0 1,-1 0-1,1 0 0,0 0 1,-1 1-1,-63 29 5225,-89 49-66,-32 19-4091,-50 47-1667,229-141-68,-32 17-1485,35-19 1166,-1-1 0,0 1 0,1-1 0,-1 0 0,0 0 1,0 0-1,-8 1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4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64 3808,'-16'-11'12266,"19"9"-12037,1-1-1,-1 1 0,1 0 1,-1 0-1,1 1 0,-1-1 1,1 1-1,0 0 0,0 0 1,0 0-1,0 0 0,4 0 1,11-1-114,21 1 1,-35 1-41,45 2-1,22-1-63,18-5-92,104-8 199,-113 5 81,-53 6-125,33-6 0,-56 6-100,-5 1 22,0 0 1,1 0-1,-1-1 1,0 1-1,1 0 1,-1 0-1,0 0 1,0 0-1,1 0 1,-1 0-1,0 0 1,1 0-1,-1 0 1,0 0-1,1 0 1,-1 0-1,0 0 1,0 0-1,1 0 1,-1 1-1,0-1 1,1 0-1,-1 0 1,0 0-1,0 0 1,1 0-1,-1 1 1,0-1-1,1 1-119,-13-1-3828,-36 1-3495,30 4 5548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5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4576,'-2'-1'402,"-1"1"0,0 0 1,0 0-1,0 1 0,0-1 1,0 1-1,0-1 0,0 1 0,0 0 1,0 0-1,0 0 0,1 0 0,-5 3 1,23-2 6042,27 0-4741,159 6 114,-25 3-1828,-147-13-922,-11-2-3293,-18 4 3996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6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282 258 2080,'0'0'31,"0"0"-1,1 0 1,-1 0 0,0 0-1,0 0 1,0 0-1,1 0 1,-1 0 0,0 0-1,0 0 1,0 0 0,1-1-1,-1 1 1,0 0 0,0 0-1,0 0 1,2-7 2866,-4 9-2593,0 1 0,1-1 0,0 0 0,-1 1 0,1-1 0,0 0 0,0 1 0,0 3 0,-4 5 395,-4 6-158,-1-1 0,0-1-1,-2 0 1,-17 19 0,25-29-407,-1-1-1,0 1 1,0-1 0,0 0 0,0-1-1,0 1 1,-1-1 0,0 0 0,-9 3-1,13-5-92,0-1-1,-1 1 1,1-1-1,0 0 1,-1 1-1,1-1 1,0 0-1,0-1 1,-1 1-1,1 0 1,0-1-1,-1 1 0,1-1 1,0 0-1,0 1 1,0-1-1,0 0 1,0 0-1,0-1 1,0 1-1,0 0 1,0-1-1,0 1 1,0-1-1,1 0 1,-1 1-1,1-1 1,-1 0-1,1 0 0,-2-3 1,0-2-8,-1 0-1,1 0 1,0 0 0,0-1-1,1 1 1,0-1 0,0 1-1,1-1 1,0 0 0,0-10 0,1-9-126,7-43 1,-6 58-19,3-8 7,0 1 0,1 0 0,0 0 0,2 0 0,8-17 0,-13 32 100,0 0 0,0 0 0,1 0 0,-1 0 1,1 1-1,0-1 0,0 1 0,0 0 0,0 0 0,0 0 1,1 0-1,-1 0 0,1 1 0,0-1 0,5-1 0,-4 2 29,1 0 0,-1 0-1,1 1 1,0 0 0,-1 0-1,1 1 1,0 0 0,0 0-1,-1 0 1,11 2-1,-4 0 2,1 1-1,0 1 1,-1 0-1,0 1 1,0 1-1,0-1 1,-1 2-1,1 0 0,17 14 1,-19-11 44,0 0 1,0 0-1,-1 1 0,0 0 1,0 1-1,-2 0 1,1 0-1,-2 1 0,9 22 1,-6-15 61,-2 0 0,7 34 1,-12-42-21,0-1 1,-1 1-1,-1-1 0,0 1 1,0 0-1,-4 16 1,3-21-59,0 0 1,-1-1 0,0 1-1,0-1 1,0 1-1,-1-1 1,0 0-1,0 0 1,-1 0-1,0-1 1,0 1 0,-9 9-1,-10 4-20,0 2 0,1 1-1,2 0 1,0 2 0,-27 42 0,31-40 159,7-12-97,-13 29-1,-10 42 139,-3 4 65,32-80-237,2-6-38,0 0 1,0 0-1,-1 0 0,1 0 0,-1-1 0,0 1 1,1-1-1,-1 1 0,-4 3 0,4-4-29,0 0 0,0 0 1,0 0-1,0 0 0,0 0 0,1 1 0,-1-1 0,1 0 0,-1 1 1,0 2-1,-11 9 437,11-11-425,0 0 1,0 1 0,0-1 0,-1-1-1,1 1 1,-1 0 0,0-1-1,-5 5 1,4-1-18,4-5 14,0-1-1,0 1 0,-1-1 1,1 1-1,0-1 1,0 1-1,-1-1 0,1 1 1,0-1-1,-1 1 1,1-1-1,0 1 0,-1-1 1,1 0-1,-1 1 1,0 0-1,-2 1 1,3-1 3,-1-1-1,1 1 1,-1-1-1,1 1 1,-1-1-1,1 0 1,-1 1-1,1-1 1,-1 0-1,1 0 1,-1 1-1,1-1 1,-1 0 0,0 0-1,1 0 1,-1 0-1,1 0 1,-2 0-1,-12 4 140,12-3-70,-1 0 1,0-1 0,1 1-1,-1-1 1,0 1-1,1-1 1,-5 0-1,7 0-67,-1 0-1,0 0 1,0-1-1,0 1 1,1 0-1,-1-1 1,0 1-1,1 0 1,-1-1-1,0 1 1,1-1-1,-1 1 0,0-1 1,1 1-1,-1-1 1,1 0-1,-1 1 1,1-1-1,-1 0 1,1 1-1,0-1 1,-1 0-1,1 0 1,0 1-1,-1-1 1,1 0-1,0 0 1,0 1-1,0-1 0,0 0 1,0-1-1,-6-22 126,5 21-161,0-1 0,0 0 1,0 1-1,0-1 0,1 0 1,-1 0-1,1 0 0,0 0 1,0 1-1,2-8 0,5-15-214,1-1-1,15-31 0,31-52 98,-43 89 74,1 0 0,0 1 0,21-24 0,-25 35-28,1-1-1,0 1 1,1 1 0,0-1-1,1 2 1,-1-1 0,21-9-1,-26 14 52,0 1 0,1-1 0,-1 1 0,0 0-1,1 1 1,0 0 0,-1-1 0,1 2-1,0-1 1,0 1 0,-1-1 0,1 2-1,0-1 1,0 1 0,0 0 0,-1 0-1,1 0 1,-1 1 0,1 0 0,6 3-1,9 5 280,30 11-1,-41-18-250,0 0-1,1-1 1,-1 0 0,0 0-1,16-1 1,-7-1 139,0-1-1,0-1 1,-1-1-1,1 0 1,-1-1-1,0-2 1,0 1 0,0-2-1,-1 0 1,0-2-1,27-16 1,-25 11-50,-1 0 0,-1-1 0,0-1-1,-2 0 1,1-1 0,-2-1 0,-1 0 0,18-31 0,-26 39-96,-1-1 1,0 0-1,-1 0 1,0 0-1,-1 0 0,0 0 1,-1 0-1,0 0 1,-1-1-1,0 1 0,-1 0 1,0-1-1,-1 1 1,-3-13-1,5 22-7,-1-1 0,0 1 0,0 0-1,1-1 1,-1 1 0,-1 0 0,1 0 0,0-1 0,-1 1 0,1 0-1,-1 0 1,1 1 0,-1-1 0,0 0 0,0 0 0,0 1-1,0-1 1,-3-1 0,3 3 11,1-1 0,-1 1 0,1-1 1,-1 1-1,1 0 0,-1 0 0,0-1 0,1 1 0,-1 0 0,0 0 1,1 1-1,-1-1 0,1 0 0,-1 1 0,0-1 0,1 0 0,-1 1 1,1 0-1,-1-1 0,1 1 0,0 0 0,-1 0 0,1 0 0,0 0 1,-1 0-1,1 0 0,0 0 0,-2 2 0,-7 11-126,0-1 1,0 2-1,1-1 0,1 2 1,-7 15-1,1-2 47,6-10 21,1 0-1,-6 20 0,7-19 46,-14 47 206,-18 108-1,29-78-90,-3 24 299,-18 67 933,28-177-1142,-1-1 1,-4 12-1,0 1-174,6-13 122,1-9-107,0 0 0,0-1 0,0 1 0,0 0 0,0 0 1,0 0-1,0 0 0,0-1 0,0 1 0,-1 0 1,1 0-1,0 0 0,-1-1 0,1 1 0,0 0 0,-1 0 1,1-1-1,-1 1 0,1 0 0,-1-1 0,1 1 1,-1-1-1,0 1 0,1-1 0,-1 1 0,0-1 1,1 1-1,-1-1 0,-1 1 0,-8 3 40,-1-1-1,0 0 1,-17 2 0,15-4 66,10-1-70,0 0-1,0 1 1,0-1 0,-1 0 0,1-1 0,0 1 0,0-1 0,-1 1 0,1-1-1,0 0 1,0 0 0,0 0 0,-4-2 0,4-16-7673,9 18 5290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5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14 4160,'0'-3'303,"0"-5"763,0 7-1049,0 1-1,0 0 0,0 0 1,0 0-1,0 0 0,-1 0 1,1 0-1,0 0 1,0 0-1,0 0 0,0 0 1,0-1-1,0 1 0,0 0 1,0 0-1,0 0 0,0 0 1,0 0-1,-1 0 1,1 0-1,0 0 0,0 0 1,0 0-1,0 0 0,0 0 1,0 0-1,0 0 0,0 0 1,0 0-1,-1 0 1,1 0-1,0 0 0,0 0 1,0 0-1,0 0 0,0 0 1,0 0-1,0 0 0,0 0 1,-1 0-1,1 0 1,0 0-1,0 0 0,0 0 1,0 0-1,0 0 0,0 1 1,0-1-1,0 0 0,0 0 1,0 0-1,0 0 1,0 0-1,-1 0 0,1 0 1,0 0-1,0 0 0,0 0 1,0 1-1,0-1 0,0 0 1,-1 3 419,-1 0-1,1 0 1,-1 0 0,1 0-1,0 0 1,1 0 0,-2 6 0,0 1 259,-11 47 1320,-7 25-110,-111 234 2030,30-83-3177,88-200-741,-33 98-109,44-123-36,0 0-1,1 1 0,-1 12 1,1-19-42,1 0 0,1 0 0,-1-1 0,0 1 0,0 0 0,1 0 0,-1 0 0,1-1 0,1 4 0,-2-4 2,0-1 1,1 1 0,-1-1 0,1 1-1,-1-1 1,0 1 0,1-1 0,-1 0-1,1 1 1,-1-1 0,1 1 0,0-1-1,-1 0 1,1 0 0,-1 1 0,1-1-1,0 0 1,-1 0 0,1 0 0,0 1-1,-1-1 1,1 0 0,0 0 0,-1 0-1,1 0 1,0 0 0,20-3-2382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6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184 251 4736,'-11'-11'1530,"11"11"-1517,0 0-1,0 0 1,-1-1-1,1 1 1,0 0-1,0 0 1,0 0-1,0 0 0,0 0 1,-1 0-1,1 0 1,0 0-1,0 0 1,0 0-1,0-1 1,-1 1-1,1 0 0,0 0 1,0 0-1,0 0 1,0 0-1,-1 0 1,1 0-1,0 0 1,0 0-1,0 0 0,0 1 1,0-1-1,-1 0 1,1 0-1,0 0 1,0 0-1,0 0 1,0 0-1,-1 0 0,1 0 1,0 0-1,0 0 1,0 1-1,0-1 1,0 0-1,0 0 1,0 0-1,0 0 0,-1 0 1,1 1-1,0-1 1,-18 14 857,1 0 1,0 1-1,1 1 1,0 1-1,1 0 1,1 1-1,1 1 1,-12 23-1,22-38-795,1 1 0,0-1 1,1 1-1,-1-1 0,1 1 0,0 0 0,0-1 0,0 1 0,1 0 1,-1 0-1,1 0 0,0 0 0,1-1 0,-1 1 0,3 8 0,-1-6 17,1-1-1,0 1 1,0-1-1,0 0 1,1 1-1,0-2 0,0 1 1,0 0-1,1-1 1,6 6-1,-4-4 63,0-1 0,0 0 0,1 0 0,-1-1 0,1 0 0,12 5 0,-14-8-50,0 1-1,1-1 0,-1-1 0,0 1 0,1-1 1,-1-1-1,0 1 0,1-1 0,-1 0 0,10-1 0,-3-1 58,-1-1-1,0 0 1,0-1-1,14-6 0,45-25 446,-53 26-494,0 0-1,0-1 0,-1-2 0,-1 1 1,0-2-1,21-21 0,-28 24-82,-1-2 1,0 1-1,-1-1 0,-1-1 1,0 1-1,0-1 0,-1 0 1,-1 0-1,0-1 0,-1 1 1,3-26-1,-5 25-102,0 0 1,-1 0-1,-1 0 0,0 0 1,-1 0-1,0 0 0,-1 0 1,-1 0-1,0 1 0,-1-1 1,0 1-1,-1 0 0,-1 1 1,0-1-1,-16-20 0,19 28-13,0 0 0,-1 1 1,1-1-1,-1 1 0,1 0 0,-1 0 0,0 1 0,-1 0 0,1 0 0,-1 0 0,1 0 0,-1 1 0,0 0 0,0 0 0,-7-1 0,7 2 39,1 1-1,-1 0 1,0 0 0,0 0-1,1 1 1,-1 0-1,0 0 1,1 0-1,-1 1 1,1 0 0,0 0-1,-1 0 1,1 0-1,0 1 1,0 0 0,-6 5-1,0 1-247,1 0-1,0 1 0,1 0 1,0 0-1,0 1 1,1 0-1,-11 20 1,10-14-1116,1 1 1,1-1 0,0 1-1,1 0 1,-3 21 0,3 15-1630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03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117 400 1568,'-3'-4'1536,"4"5"-1347,-1 0 0,0-1 0,0 1 0,1 0 0,-1 0 1,0-1-1,0 1 0,0 0 0,0 0 0,0 0 0,0-1 1,0 1-1,0 0 0,0 0 0,-17 77 1982,-8 98-1,17-100-1199,-4 0 0,-38 131-1,47-194-418,2-12-155,2-2 4,6-29 127,2-25-418,31-167-26,-27 170-220,1 0 0,27-61 0,-38 107 125,28-60-373,-27 58 253,1 1-1,0-1 1,1 1-1,0 0 1,12-12-1,-16 17 126,0 1 0,-1-1 0,1 1 0,0 0 0,0 0 0,0-1 0,1 1 0,-1 0 0,0 1-1,0-1 1,1 0 0,-1 1 0,0-1 0,0 1 0,1 0 0,-1 0 0,1 0 0,-1 0 0,0 0 0,1 0 0,-1 1 0,0-1-1,1 1 1,-1-1 0,0 1 0,0 0 0,0 0 0,1 0 0,-1 0 0,0 0 0,2 2 0,-1 0 38,0-1 0,-1 1 0,1 0 0,0 0 0,-1 0 1,0 0-1,1 1 0,-1-1 0,-1 1 0,1-1 0,0 1 0,-1-1 0,0 1 1,0 0-1,0 0 0,0 0 0,0 0 0,-1 7 0,-1 11 190,0 0-1,-2-1 1,-1 1-1,-8 27 1,-35 84 596,43-122-690,-1 0 0,0-1 0,-1 1-1,0-1 1,0 0 0,-9 9 0,14-18-97,0 1-1,0-1 0,0 0 0,0 0 0,0 0 0,-1 0 0,1 0 0,0-1 0,-1 1 0,1 0 0,-1 0 0,1-1 0,-1 1 1,1-1-1,-1 0 0,1 1 0,-1-1 0,0 0 0,1 0 0,-1 0 0,1 0 0,-1 0 0,1 0 0,-1 0 0,0-1 0,1 1 0,-3-1 1,2 0-25,1 0 0,-1 0 0,1 0 0,0 0 0,-1 0 0,1 0 0,0-1 0,-1 1 0,1 0-1,0-1 1,0 1 0,0-1 0,0 1 0,0-1 0,1 0 0,-1 1 0,0-1 0,1 0 0,-1 1 0,1-1 0,0 0 0,0 0 0,-1 0 0,1-3 0,0 2-39,0-1 0,1 1-1,-1-1 1,1 1 0,-1-1-1,1 1 1,0-1 0,0 1-1,1 0 1,-1-1 0,1 1-1,0 0 1,-1 0 0,1 0-1,4-4 1,10-11-14,1 1 0,0 1 1,28-20-1,64-35 314,22-18 160,-108 69-409,0 0 1,-2-2 0,0 0-1,-2-2 1,0 0 0,-2-1-1,0-1 1,-2 0 0,13-31-1,39-99-636,-58 131 396,-3 4-189,-4 20 78,-3 11-109,-17 87 868,-4 0 1,-37 99 0,-3 15 730,59-203-986,2-6-119,0-1 0,0 1 0,1 0 0,-1-1 0,1 1 0,-1 0 0,1 0 0,0-1 0,-1 1 0,1 0 0,0 0 0,0 0 0,0 0 0,0-1 0,1 5 0,3-8 150,18-26-186,33-30 0,-55 57-37,1 0 0,0 0 0,-1 0-1,1 1 1,0-1 0,0 0-1,0 1 1,-1-1 0,1 1 0,0-1-1,0 1 1,0-1 0,0 1-1,0-1 1,0 1 0,0 0 0,0 0-1,0-1 1,0 1 0,0 0 0,0 0-1,0 0 1,0 0 0,0 0-1,0 1 1,0-1 0,2 1 0,-2-1 1,0 1 0,0 0 0,0 0 1,0 0-1,0 1 0,0-1 0,-1 0 1,1 0-1,0 0 0,-1 1 1,1-1-1,-1 0 0,0 0 0,1 1 1,-1-1-1,0 0 0,0 1 1,0 1-1,1 39 78,-1-33-34,0 0 1,0 1-1,1-1 1,0 1-1,1-1 1,4 15-1,-6-24-14,0 1 0,0-1 1,0 1-1,0 0 0,0-1 0,1 1 0,-1-1 0,0 1 0,0-1 1,1 1-1,-1-1 0,0 1 0,1-1 0,-1 1 0,1-1 0,-1 1 1,0-1-1,1 1 0,-1-1 0,1 0 0,-1 1 0,1-1 1,-1 0-1,1 0 0,0 1 0,-1-1 0,1 0 0,-1 0 0,1 0 1,-1 0-1,1 1 0,0-1 0,-1 0 0,1 0 0,0 0 1,-1 0-1,1-1 0,-1 1 0,1 0 0,-1 0 0,1 0 0,0 0 1,-1-1-1,1 1 0,-1 0 0,1 0 0,0-1 0,3-2 43,-1 0-1,0 0 1,1-1 0,-1 1-1,3-5 1,-3 4-35,16-20-15,1 2 0,1 0 1,1 2-1,0 0 0,2 1 0,38-23 0,18-9-46,-78 49-108,-5 2 12,-6 3 2,-2 5 23,0 1 0,1 1 0,0-1 1,-18 23-1,24-26 123,-11 14 17,2 1-1,0 1 0,1 0 0,1 0 0,1 2 0,-7 23 0,14-39-2,1-3 16,0 0-1,1-1 0,-1 1 0,1 0 1,0 0-1,1 0 0,-1 0 0,1 0 1,0 10-1,0-15-28,0 0 0,0 1 1,0-1-1,0 0 0,0 0 0,0 0 1,0 1-1,0-1 0,0 0 0,0 0 1,0 1-1,1-1 0,-1 0 0,0 0 1,0 0-1,0 1 0,0-1 1,0 0-1,0 0 0,1 0 0,-1 0 1,0 1-1,0-1 0,0 0 0,1 0 1,-1 0-1,0 0 0,0 0 0,0 0 1,1 1-1,-1-1 0,0 0 0,0 0 1,0 0-1,1 0 0,-1 0 1,9-6 232,10-20 0,-13 18-176,55-89 70,-6 9-162,-48 77 31,12-14-97,-19 24 63,1-1-1,0 1 1,0 0 0,0 0 0,1 1-1,-1-1 1,0 0 0,0 0 0,0 0-1,1 1 1,-1-1 0,0 1 0,1-1-1,-1 1 1,0-1 0,3 1 0,-3 0 6,0 0 1,0 0-1,0 1 0,0-1 1,-1 1-1,1-1 1,0 1-1,0-1 0,0 1 1,-1-1-1,1 1 1,0 0-1,-1 0 0,1-1 1,-1 1-1,1 0 1,-1 0-1,1-1 0,-1 1 1,1 0-1,-1 0 1,0 0-1,1 1 1,8 27-159,-8-22 200,4 9-7,12 28-1,-14-38 21,1 1 0,-1-1 0,1 0 0,0-1 0,0 1 0,10 8 0,-13-12-7,1-1-1,0 0 0,-1 0 0,1 0 0,0 0 0,0 0 0,0 0 0,0 0 0,0-1 0,0 1 0,0-1 1,0 1-1,0-1 0,0 0 0,0 0 0,0 0 0,0 0 0,0 0 0,0 0 0,0 0 0,0-1 1,0 1-1,0-1 0,0 0 0,0 0 0,0 1 0,0-1 0,0 0 0,0-1 0,1 0 0,5-4 21,-1 1-1,0-1 1,-1-1-1,1 1 1,7-12-1,5-9 25,18-36 1,-17 29-164,-1 11-125,-18 22 189,0 0 0,0 0 0,0 0 0,0 0 0,0 0 0,0 0 0,0 1 0,0-1 0,1 0 0,-1 1-1,0-1 1,1 1 0,-1-1 0,0 1 0,1-1 0,-1 1 0,2 0 0,-2 1 6,0-1 1,0 1 0,1 0 0,-1 0-1,0-1 1,-1 1 0,1 0-1,0 0 1,0 0 0,0 0 0,0 1-1,-1-1 1,1 0 0,-1 0-1,1 0 1,-1 1 0,1-1-1,-1 0 1,1 0 0,-1 1 0,0 1-1,6 33-59,-6-31 79,4 51 77,-8 105 1,3-150 9,0 1 0,0-1-1,-1 0 1,-1 1 0,0-1 0,-5 12 0,8-23-76,0 1 0,0-1 0,0 1 0,0-1 0,0 0 0,0 0 0,0 1 0,-1-1 1,1 0-1,0 1 0,0-1 0,0 0 0,-1 1 0,1-1 0,0 0 0,0 0 0,-1 0 0,1 1 0,0-1 1,0 0-1,-1 0 0,1 0 0,0 1 0,-1-1 0,1 0 0,0 0 0,-1 0 0,1 0 0,0 0 0,-1 0 1,1 0-1,0 0 0,-1 0 0,1 0 0,0 0 0,-1 0 0,1 0 0,0 0 0,-1 0 0,1 0 0,0 0 0,-1 0 1,1-1-1,0 1 0,-1 0 0,1 0 0,0 0 0,-1-1 0,0 0-6,0 0 0,0 0 1,1 0-1,-1-1 0,0 1 0,1 0 0,-1 0 0,1-1 1,-1 1-1,1 0 0,0-1 0,-1 1 0,1-3 0,-2-9 5,-1-28 88,2 39-124,1 1 0,0-1 0,0 0 1,1 0-1,-1 0 0,0 0 0,1 0 0,-1 0 0,1 0 0,0 1 0,-1-1 0,1 0 1,0 0-1,0 1 0,0-1 0,2-2 0,-1 3 19,1 0 1,-1 0-1,1 0 1,-1 0-1,1 1 1,0-1-1,-1 0 0,1 1 1,0 0-1,-1 0 1,1 0-1,0 0 0,4 1 1,9-1 4,-3-2 28,-1 0-1,1-1 1,-1 0-1,0-1 1,21-9-1,55-34 157,-69 36-125,22-13 77,75-55 0,-110 74-110,0-1 1,0 1 0,-1-1 0,6-7-1,-10 11-30,1 0 0,-1 0 0,0 1 0,0-1 0,0-1 0,0 1 0,-1 0 0,1 0 0,0 0 0,-1 0-1,0 0 1,1-1 0,-1 1 0,0 0 0,0 0 0,0-1 0,-1 1 0,1-3 0,-1 4-2,1 0 0,-1 0 0,1 0 0,-1 0 0,0 0 0,1 0 0,-1 0 0,0 0 0,0 0 0,0 0 0,0 1 0,1-1 0,-1 0 0,0 0 0,0 1 0,-1-1 1,1 1-1,0-1 0,0 1 0,0-1 0,0 1 0,0 0 0,-1-1 0,1 1 0,0 0 0,0 0 0,0 0 0,-1 0 0,1 0 0,0 0 0,0 0 0,0 1 0,-2-1 0,-3 1-53,-1 1 0,1-1 0,0 1 0,-12 5-1,8-2 128,0 1-1,1 0 0,0 1 0,0 0 1,0 1-1,1 0 0,0 0 1,0 0-1,1 1 0,0 0 0,1 1 1,0 0-1,0 0 0,-5 12 0,7-11 58,0-1 0,0 1 0,1 0 0,0 1-1,1-1 1,0 0 0,1 1 0,0-1-1,0 1 1,2-1 0,-1 1 0,2-1-1,-1 0 1,5 14 0,-4-20-79,0 0-1,0 0 1,0-1 0,1 1-1,0-1 1,0 1-1,0-1 1,1 0 0,-1 0-1,1 0 1,0-1 0,0 1-1,1-1 1,-1 0 0,0 0-1,1-1 1,0 1 0,0-1-1,0 0 1,7 2-1,0-1 40,-1 0-1,1-1 1,0 0-1,-1-1 0,1-1 1,0 0-1,0 0 1,17-3-1,-10-2-23,22-6 0,20-9 13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49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55 2304,'-6'-7'744,"5"6"-652,1 1-1,0-1 0,0 1 0,-1-1 0,1 1 0,0 0 0,-1-1 0,1 1 0,0-1 0,-1 1 0,1 0 0,-1 0 0,1-1 0,0 1 0,-1 0 0,1 0 0,-1-1 0,1 1 0,-2 0 0,-8-2 852,8 2-756,-1-1 1,1 1 0,-1 0-1,1 0 1,-1 0-1,-3 0 1,-20 3 1082,15-2-988,0 0-1,1 1 1,-1 0 0,1 1 0,-1 0 0,-10 5 0,4 0-30,2 0 0,-1 2 0,1-1 0,-14 13 0,20-14-178,0 0-1,1 0 0,0 1 0,1 0 0,0 1 0,0 0 0,-7 15 0,4-4-14,1 0 1,-11 41-1,17-49 18,0 0 1,1 1-1,0 0 1,1 0-1,0-1 1,3 16-1,-2-25-41,0 0 1,1 0-1,0 0 1,0 0-1,0-1 1,0 1-1,0 0 1,1-1-1,0 1 1,0-1-1,0 0 1,0 1-1,0-1 1,1 0-1,-1 0 1,1 0-1,0-1 1,0 1-1,0-1 1,0 1-1,0-1 0,1 0 1,-1 0-1,7 2 1,0-2 72,0 0 1,0 0-1,0-1 1,0-1-1,15 0 1,-2-1 193,31-7 1,-38 5-211,-1-1 0,1-1-1,-1 0 1,-1-1 0,1 0 0,-1-1 0,0-1 0,-1 0 0,0-1-1,0-1 1,-1 0 0,0 0 0,0-1 0,-1-1 0,-1 0 0,18-26-1,-13 14 92,0-2 0,-2 0 0,17-44 0,-28 62-174,1 1-1,-1 0 1,-1 0-1,0-1 1,0 1-1,0-1 1,-1 1-1,-1-14 1,0 16-40,1 1 0,-1-1 1,-1 1-1,1-1 0,-1 1 0,0 0 0,0-1 1,0 1-1,0 0 0,-1 0 0,1 0 1,-1 1-1,0-1 0,-1 1 0,1 0 1,0 0-1,-1 0 0,0 0 0,0 0 1,1 1-1,-2-1 0,1 1 0,0 0 1,-5-1-1,-4-1-105,0 0 1,0 1 0,-1 0-1,1 1 1,0 1 0,-1 0 0,-16 2-1,15 0-90,0 1-1,0 0 1,0 2-1,-23 7 1,27-7-959,-1 1 1,2 0-1,-17 10 1,13-4-646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0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4 3232,'0'0'43,"-1"-1"1,1 1-1,0 0 1,-1-1-1,1 1 1,-1 0 0,1 0-1,-1 0 1,1-1-1,-1 1 1,0 0-1,1 0 1,-1 0-1,1 0 1,-1 0-1,1 0 1,-1 0-1,1 0 1,-1 0-1,1 0 1,-1 0-1,1 0 1,-1 1-1,1-1 1,-1 0-1,1 0 1,-1 0-1,1 1 1,-1-1-1,1 0 1,-1 1-1,1-1 1,-1 0 0,1 1-1,0-1 1,-1 1-1,1-1 1,0 0-1,-1 1 1,1-1-1,0 1 1,0-1-1,-1 1 1,1 0-1,-13 32 1176,10-24-615,-24 81 2665,5-15-1695,-119 435 2175,128-456-3700,3 2 1,1 0-1,0 71 0,12-88-11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1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12 3552,'-5'-8'7722,"-19"8"-4911,11 0-2560,14 0-244,-1 0 1,0 0-1,0 0 0,0 0 1,1 0-1,-1 0 1,0 0-1,0 0 1,1 0-1,-1 0 1,0 0-1,0 0 1,0-1-1,1 1 1,-1 0-1,0 0 1,0 0-1,0 0 1,0 0-1,1 0 1,-1-1-1,0 1 1,0 0-1,0 0 1,0 0-1,0 0 1,1-1-1,0 1 192,-1 7-79,0-6-19,-5 13 86,4-10-191,1-1 1,-1 0-1,0 1 1,0-1-1,0 0 1,-1 0-1,-2 5 1,-5 12-17,2 5 307,-14 30 1,2-7 70,8-3 239,8-24-718,3-18 121,-1 0 1,1 0 0,0 0 0,-1 0-1,0 0 1,0-1 0,0 1-1,0 0 1,0 0 0,0-1 0,-1 1-1,-2 3 1,-5 9 86,1-3 18,6-9-177,1-5-149,13-13-5736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2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12 5888,'-30'-12'2688,"12"24"-2336,8-9 160,10 2-352,-3-2-352,6 5 96,2 0-192,5 0 160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2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3 2912,'0'0'78,"-1"-1"0,1 1 0,-1 0 0,0 0 0,1-1 0,-1 1 0,0 0-1,1 0 1,-1 0 0,0 0 0,1 0 0,-1 0 0,0 0 0,1 0 0,-1 0 0,0 0 0,1 0 0,-1 1 0,0-1 0,1 0 0,-1 0 0,0 1 0,1-1 0,-1 0-1,1 1 1,-1-1 0,1 0 0,-1 1 0,0 0 0,-16 8 2010,-1-2-1633,1 1-1,1 0 1,0 1-1,0 1 0,1 1 1,0 0-1,1 1 1,0 0-1,-16 19 0,27-27-420,-1 0-1,1 0 0,-1 1 0,1-1 0,1 1 1,-1 0-1,1-1 0,0 1 0,0 0 0,0 1 1,0-1-1,1 0 0,0 0 0,0 9 1,1-8 28,0-1 1,1 0 0,0 0 0,0 0 0,0 0 0,0 0 0,1 0-1,0 0 1,0 0 0,0-1 0,1 1 0,0-1 0,0 0 0,0 1-1,4 3 1,5 4 295,0 0 0,19 13-1,-5-5 133,-4-3-112,-17-14-254,0 0 0,-1 1-1,1 0 1,-1 0 0,1 0-1,-1 0 1,0 0 0,-1 1-1,1 0 1,4 8-1,-8-12-101,1 1-1,-1-1 1,0 0-1,0 0 0,0 1 1,0-1-1,0 0 0,0 0 1,0 1-1,0-1 0,0 0 1,0 0-1,-1 1 0,1-1 1,0 0-1,-1 0 0,1 0 1,-1 0-1,1 1 0,-1-1 1,0 0-1,0 0 1,1 0-1,-1 0 0,0-1 1,0 1-1,-1 1 0,-3 2 60,0 0 1,-1 0-1,-10 6 0,7-6-168,1 1 0,-1-2-1,0 1 1,0-1 0,-1-1 0,1 0 0,0 0-1,-19 1 1,18-3-920,1 0 0,0-1 0,-1 0 0,1-1 1,-12-3-1,2 0-1329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3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4320,'0'0'1392,"5"12"725,-11 67 1219,3-47-2683,-27 173 2132,12-97-999,16-96-817,4-16-546,4-6-317,8-18-133,21-57-1,-26 59-150,1 2 0,1-1 0,17-27-1,-23 43 91,0 1 0,1 0-1,0 0 1,1 0 0,0 1-1,12-10 1,-18 16 93,0 0 1,0 1-1,-1 0 1,1-1-1,0 1 1,0-1-1,0 1 1,-1 0-1,1 0 1,0-1-1,0 1 1,0 0-1,0 0 1,0 0-1,0 0 1,0 0-1,-1 0 1,1 0-1,0 1 1,0-1-1,0 0 1,0 0-1,0 1 1,-1-1-1,1 0 1,0 1-1,0-1 1,-1 1-1,1-1 1,0 1 0,0-1-1,-1 1 1,1-1-1,-1 1 1,1 0-1,0 0 1,-1-1-1,1 1 1,-1 0-1,0 0 1,1 1-1,1 2 68,0 0 0,0 0 0,-1 1 0,0-1 1,0 1-1,0-1 0,0 7 0,-1 17 530,-3 32 0,0-20-204,-8 50 164,6-60-1919,-1 45 0,32-92-9823,-5-2 8017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31 6656,'-22'3'2144,"21"-3"-2119,1 0 0,0 0 1,-1 0-1,1 0 1,0 0-1,-1 0 0,1 1 1,0-1-1,-1 0 0,1 0 1,0 0-1,-1 0 1,1 1-1,0-1 0,0 0 1,-1 0-1,1 1 0,0-1 1,0 0-1,-1 0 1,1 1-1,0-1 0,0 0 1,0 1-1,-1-1 0,1 0 1,0 1-1,0-1 1,0 0-1,0 1 0,0-1 1,0 1-1,-9 16 407,-5 12 1678,-22 61 1,34-81-1903,-1-1-1,1 1 0,1 0 1,-1 0-1,2-1 0,-1 1 1,1 0-1,0 0 1,1 0-1,0 0 0,0-1 1,6 17-1,-6-21-131,1 0-1,1 0 1,-1 0-1,1 0 1,-1 0 0,1-1-1,0 1 1,0-1-1,0 0 1,1 0-1,-1 0 1,1 0 0,0-1-1,0 1 1,0-1-1,0 0 1,6 2-1,-7-3-10,1 0-1,-1 0 0,1 0 0,-1-1 0,1 1 1,-1-1-1,1 0 0,0 0 0,-1 0 1,1 0-1,-1-1 0,1 1 0,-1-1 0,1 0 1,-1 0-1,1-1 0,-1 1 0,0 0 1,0-1-1,0 0 0,0 0 0,6-4 0,-4 1-26,0-1-1,-1 1 1,1-1-1,-1 0 1,-1 0 0,1 0-1,-1-1 1,0 1-1,0-1 1,-1 0-1,1 1 1,-2-1-1,1 0 1,-1-1-1,1-13 1,-2 4-74,0-1 0,-1 0 0,-1 1 0,0 0-1,-8-25 1,8 35-78,0 0 0,-1 0-1,1 1 1,-2-1 0,1 1-1,-1-1 1,0 1 0,0 0 0,-9-8-1,10 10-191,0 1 1,-1 0-1,1 1 0,-1-1 0,1 1 1,-1-1-1,0 1 0,0 0 0,0 0 1,0 1-1,-1-1 0,1 1 0,0 0 1,-1 0-1,1 1 0,-6-1 0,-3 4-2831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9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17 4064,'0'-1'116,"0"0"1,-1 0-1,1 1 1,0-1-1,0 0 0,0 0 1,0 0-1,0 0 1,0 1-1,0-1 0,0 0 1,0 0-1,1 0 1,-1 1-1,0-1 0,4-3 1312,-3 10 636,-8 197 1879,1-57-2995,-11 133 704,4-102-728,0 101 260,10-249-1105,1-18-3694,6-11 1914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3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53 4160,'-2'-8'703,"-1"-18"336,3 24-602,1 1 0,-1 0 0,0 0 0,0-1 0,1 1 0,-1 0 0,0 0 0,1 0 0,-1 0 0,1 0 0,0-2 0,0 3-391,0-2 683,-1 2-684,0 0 1,0 0-1,0 0 1,0 0-1,0 0 1,0 0-1,1 0 1,-1 0-1,0 0 1,0 0-1,0 0 1,0 0 0,0 0-1,0 0 1,1 0-1,-1 0 1,0 0-1,0 0 1,2 1 774,-2-1-775,0 0 1,0 0-1,0 0 1,0 1-1,0-1 1,0 0-1,0 0 1,0 0-1,0 0 1,0 0 0,0 0-1,0 1 1,0-1-1,2 12 1568,-4 11-787,-1 0 1,-1 0 0,-14 44 0,15-53-583,-80 215 2037,33-99-1447,37-93-675,-14 76 0,23-88-64,1 0-1,1-1 0,1 1 0,4 28 0,-3-45-56,2 1-1,-1-1 0,1 0 1,0 0-1,1 0 0,0 0 1,0-1-1,1 1 0,0-1 1,0 1-1,1-2 1,5 8-1,-6-9-19,1-1 0,-1 1 0,1-1 1,0-1-1,0 1 0,0-1 0,0 0 0,1 0 1,-1 0-1,1-1 0,0 0 0,-1 0 0,1 0 0,0-1 1,0 1-1,12-1 0,-2 0-616,0-1-1,0-1 1,-1-1 0,24-5 0,-33 6-256,1-1 0,-1 0 1,0 0-1,0 0 0,-1-1 0,1 0 1,-1 0-1,1 0 0,-1-1 0,0 0 1,0 0-1,0 0 0,6-8 0,2-5-1748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18 140 9216,'-18'-16'4192,"26"16"-3648,2-4 1600,2 0-1281,32-8 1057,7 4-1088,27-8-384,1 5-288,3-3-160,-9 1 32,-7-1-320,-10 6 160,-5-9-5023,-3 14 2815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6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245 586 2656,'8'8'6933,"-18"-8"-4512,2 0-2179,0 1 0,0 1 0,0-1 0,0 1 0,1 0 0,-1 1 0,-11 5 0,-4 4 310,-21 14 0,35-20-467,1 1 0,0 0 0,0 0 0,1 0 0,0 1 0,0 0 0,1 0 0,0 1-1,0 0 1,1 0 0,-6 13 0,8-15-55,1 0 0,0 1-1,0-1 1,0 0 0,1 1 0,0-1-1,0 10 1,1-12 13,1-1 0,-1 1-1,1 0 1,0-1 0,0 1 0,0 0 0,1-1 0,-1 1-1,1-1 1,0 0 0,6 8 0,-6-9-3,0-1-1,0 1 1,0-1 0,1 0 0,-1 0 0,1 0-1,-1 0 1,1 0 0,0-1 0,0 1 0,0-1-1,0 0 1,0 0 0,0 0 0,0 0 0,0 0-1,1-1 1,-1 1 0,0-1 0,0 0 0,1 0-1,-1 0 1,0 0 0,0-1 0,7-1-1,5-2 83,0-1 0,-1 0 0,1-1 0,13-7-1,-24 10-95,67-34 45,-1-3 0,68-53 0,-124 81-209,-14 11 124,0 1-1,0 0 1,1 0 0,-1 0-1,0-1 1,0 1 0,1 0 0,-1 0-1,0 0 1,0-1 0,0 1 0,0 0-1,1 0 1,-1-1 0,0 1 0,0 0-1,0-1 1,0 1 0,0 0-1,0 0 1,0-1 0,0 1 0,0 0-1,0-1 1,0 1 0,0 0 0,0 0-1,0-1 1,0 1 0,0 0 0,0-1-1,0 1 1,0 0 0,0 0-1,-1-1 1,1 1 0,0 0 0,0 0-1,-1-1 1,-5 2-333,-5 7 183,1 1-1,1 0 1,-1 1-1,1 0 1,1 0-1,-14 22 0,16-23 189,1 0-1,1 1 1,-1-1-1,2 1 0,-1 0 1,1-1-1,1 2 0,0-1 1,-1 11-1,2-18 0,1 1 1,0-1-1,0 1 1,0-1-1,1 1 1,-1-1-1,1 1 1,0-1-1,0 1 1,0-1 0,0 0-1,1 0 1,-1 1-1,1-1 1,0 0-1,0 0 1,0-1-1,0 1 1,0 0-1,1-1 1,-1 1-1,1-1 1,0 0-1,0 0 1,-1 0-1,2 0 1,-1 0-1,0 0 1,5 1-1,-4-2 37,1 1 0,0-1-1,0 0 1,0 0 0,0 0-1,0-1 1,0 1 0,0-1 0,0-1-1,0 1 1,0-1 0,0 0-1,9-2 1,-7 0-2,-1 0 0,1 0-1,-1 0 1,0-1 0,0 1-1,0-2 1,-1 1 0,0 0 0,6-7-1,-4 3-15,0 0-1,0 0 1,-1-1-1,-1 0 1,0 0-1,0 0 1,0-1 0,-2 1-1,1-1 1,-1 0-1,0 0 1,-1-1-1,1-11 1,-2 19-75,-1-1 1,0 0-1,0 0 1,-1 0-1,1 1 1,-1-1 0,1 0-1,-1 0 1,-1 1-1,1-1 1,0 1-1,-1-1 1,0 1-1,1-1 1,-4-3-1,3 5-19,-1 0 0,1 0-1,0 0 1,-1 0 0,0 0-1,1 0 1,-1 1-1,0-1 1,0 1 0,0 0-1,0 0 1,0 0-1,0 0 1,0 0 0,0 1-1,0-1 1,0 1 0,-6 0-1,3 0 20,1 1 1,0-1-1,0 1 0,0 0 1,0 0-1,0 1 0,0-1 1,1 1-1,-1 0 0,0 0 1,1 1-1,0-1 0,-1 1 1,1 0-1,-5 5 0,9-8 34,0 0 0,-1 1-1,1-1 1,-1 1 0,1-1-1,0 1 1,0-1 0,-1 1-1,1-1 1,0 1 0,0 0-1,-1-1 1,1 1 0,0-1-1,0 1 1,0-1 0,0 1-1,0 0 1,0-1 0,0 1-1,0-1 1,0 1 0,0 0-1,0-1 1,0 1-1,1-1 1,-1 1 0,0-1-1,0 1 1,1-1 0,-1 1-1,0-1 1,1 1 0,-1-1-1,0 1 1,1-1 0,-1 1-1,1-1 1,-1 0 0,0 1-1,1-1 1,-1 0 0,1 1-1,-1-1 1,1 0 0,0 0-1,-1 1 1,1-1 0,-1 0-1,1 0 1,-1 0-1,2 0 1,2 2 45,0-1 0,0 0 0,0-1 1,0 1-1,0-1 0,6 0 0,14-3 104,-1-2 0,1 0 0,-1-2 0,41-17 0,-31 11-186,35-9-1,-61 20 16,41-7-1,-45 9 63,0 0 0,1-1 0,-1 2 0,0-1 0,1 0 0,-1 1 0,0-1-1,0 1 1,1 0 0,-1 0 0,5 2 0,-7-2-9,0 0 0,0 0 0,0-1 0,0 1 0,-1 0 0,1 0 0,0 0 0,0 0 0,-1 0 0,1 0 0,0 0 0,-1 0 0,1 0 0,-1 1 0,0-1 0,1 0 0,-1 0 0,0 0 0,1 0 0,-1 1-1,0-1 1,0 0 0,0 0 0,0 1 0,-1 1 0,0 4 49,0-1 0,-1 1-1,-3 9 1,2-9-14,-31 88 413,32-82-101,8-20 28,5-7-190,11-10-249,2 0 0,0 2 0,2 1 0,0 1 0,44-25 0,-63 41-92,1 0 0,-1 1 1,15-4-1,-20 6 95,-1 1 1,1-1 0,0 1-1,0-1 1,0 1 0,0 0-1,-1 0 1,1 0 0,0 0-1,0 1 1,0-1 0,0 0 0,-1 1-1,1-1 1,0 1 0,0 0-1,-1-1 1,1 1 0,0 0-1,-1 0 1,1 0 0,2 3-1,0 1 17,0 1-1,-1 0 1,1 1-1,-1-1 0,-1 1 1,1-1-1,-1 1 1,0 0-1,-1 0 0,2 9 1,2 10 28,-1-8 60,-2-6-26,1-1 0,0 1-1,9 21 1,-11-31-26,0 0 1,-1-1-1,1 1 1,0 0-1,1 0 1,-1-1-1,0 1 0,0 0 1,1-1-1,-1 0 1,1 1-1,-1-1 0,1 0 1,0 0-1,-1 1 1,1-1-1,0-1 1,0 1-1,0 0 0,0 0 1,0-1-1,0 1 1,0-1-1,0 1 1,0-1-1,0 0 0,0 0 1,0 0-1,3-1 1,-1 0 5,1 0 0,0-1 1,-1 1-1,1-1 0,-1-1 1,0 1-1,0-1 0,0 1 1,0-1-1,0 0 0,0-1 1,4-4-1,4-5 64,-1-1 1,10-16-1,-2 2 55,147-208-223,-164 233-20,1 0 1,-1 0-1,1 0 1,0 0-1,0 1 1,0-1 0,5-2-1,-8 5 75,1 0 0,0-1 1,-1 1-1,1 0 0,0 0 0,-1-1 0,1 1 0,0 0 0,-1 0 0,1 0 1,0 0-1,0 0 0,-1 0 0,1 0 0,0 0 0,0 0 0,-1 1 0,2-1 0,-1 1 0,0 0-1,0-1 0,0 1 0,0 0 1,0 0-1,0 0 0,0 0 0,0 0 1,-1 0-1,1 0 0,0 0 0,-1 0 1,1 0-1,0 3 0,2 4-21,-1 0 0,1 1 0,-2-1 0,1 1 0,-1 0 0,-1 0 0,0 14 0,-2 4 109,-7 32 0,-4 14 199,-27 90-1,37-156-186,1-1 0,-1 0 0,1 0 0,-9 12 0,11-18-68,0 1 0,-1-1 0,1 1-1,0 0 1,-1-1 0,1 1-1,0-1 1,-1 0 0,1 1 0,-1-1-1,1 1 1,-1-1 0,1 1-1,-1-1 1,1 0 0,-1 0 0,0 1-1,1-1 1,-1 0 0,1 0-1,-1 1 1,0-1 0,1 0 0,-1 0-1,0 0 1,1 0 0,-1 0-1,1 0 1,-1 0 0,0 0 0,1 0-1,-1-1 1,0 1 0,1 0-1,-1 0 1,1 0 0,-1-1 0,0 1-1,1 0 1,-1-1 0,1 1 0,-1-1-1,-1-1 17,0 0-1,0 0 1,1 0 0,-1 0-1,0 0 1,1 0-1,0-1 1,-2-3-1,-3-10-75,1 0-1,1-1 0,0 1 0,1-1 1,1 1-1,0-24 0,2 39 27,-1 0 0,1 0-1,0 1 1,0-1 0,0 0 0,0 0 0,0 0 0,0 0-1,1 0 1,-1 0 0,0 0 0,0 0 0,1 0 0,-1 0-1,0 0 1,1 0 0,-1 1 0,1-1 0,-1 0 0,1 0-1,0 0 1,-1 1 0,1-1 0,0 0 0,-1 1 0,1-1-1,0 1 1,0-1 0,0 1 0,1-1 0,1 0-7,-1 1 0,1 0-1,0 0 1,0 0 0,0 1 0,0-1 0,-1 1 0,6 1 0,1 0 87,15 4-45,0-2 1,0-1-1,1-1 0,-1-1 0,1-1 0,41-6 0,-48 3 36,0-1 0,0 0 0,0-2 0,0 0 0,-1-1 0,0-1 0,-1 0 0,0-1 0,21-16 0,-26 17 0,0-2 1,-1 1 0,0-1-1,0-1 1,-1 0 0,-1 0-1,0-1 1,0 0-1,-2 0 1,1-1 0,-1 0-1,7-25 1,16-101-122,-18 76 69,42-263-578,-52 319 468,-1 4 33,0 1 0,1 0 0,-1-1 0,0 1 0,0 0 1,0-1-1,-1 1 0,0-4 0,0 4-67,0 6 43,-3 8 14,1 1-1,-3 21 0,-12 96 153,-1 204-1,25-253 119,-1-6 8,-6-63-283,1-12 73,-1 1-1,1-1 0,0 0 0,0 0 1,0 0-1,0 0 0,0 0 0,0 0 1,0 0-1,0 0 0,0 0 0,0 0 1,0 1-1,0-1 0,0 0 0,-1 0 0,1 0 1,0 0-1,0 0 0,0 0 0,0 0 1,0 0-1,0 0 0,0 0 0,0 0 1,0 0-1,-1 0 0,1 0 0,0 0 0,0 0 1,0 0-1,0 0 0,0 0 0,0 0 1,0 0-1,-1 0 0,1 0 0,0 0 1,0 0-1,0 0 0,0 0 0,0 0 1,0 0-1,0-1 0,0 1 0,0 0 0,-1 0 1,-11-18-2786,3 4 2409,-26-35-580,-14-18 886,42 58 96,-1 0 159,0-1 0,-1 1-1,-16-13 1,-12-8 1945,36 30-2083,1 0 0,0 0 0,-1-1-1,1 1 1,0 0 0,-1 0 0,1-1 0,0 1 0,-1 0 0,1 0 0,0-1 0,0 1 0,-1 0 0,1-1-1,0 1 1,0 0 0,0-1 0,-1 1 0,1 0 0,0-1 0,0 1 0,0-1 0,0 1 0,0 0 0,0-1-1,0 1 1,0-1 0,0 1 0,0 0 0,0-1 0,0 1 0,0-1 0,0 1 0,0 0 0,0-1 0,0 1 0,0-1-1,1 1 1,-1 0 0,0-1 0,0 1 0,0 0 0,1-1 0,-1 1 0,0 0 0,1-1 0,-1 1 0,0 0-1,0 0 1,1-1 0,-1 1 0,0 0 0,1 0 0,-1 0 0,1 0 0,-1-1 0,0 1 0,1 0 0,-1 0-1,1 0 1,-1 0 0,0 0 0,1 0 0,34-6 553,-29 5-508,117-15 112,248 2 0,-300 21-842,-63-6 59,0 1 0,0 0 0,0 0 0,-1 1 0,1 0 1,8 5-1,-13-6 117,0 0 0,-1 0 0,0 0 0,1 0 0,-1 0 0,0 0 0,0 1 0,0-1 0,0 1 1,0 0-1,-1-1 0,1 1 0,-1 0 0,0 0 0,0 0 0,1 4 0,-2-6 302,8 18-1699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7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165 690 2912,'9'-13'8116,"-6"8"-5921,-10 12-453,-4 5-784,-1-1 1,-22 16-1,-12 12 108,36-29-898,0 0-1,1 0 0,1 2 1,-15 22-1,22-32-145,0 0-1,0 1 1,0-1-1,0 0 1,1 0-1,-1 1 0,1-1 1,0 0-1,-1 1 1,1-1-1,0 0 0,0 1 1,0-1-1,1 0 1,-1 1-1,1-1 1,-1 0-1,1 0 0,0 1 1,0-1-1,0 0 1,0 0-1,0 0 1,2 3-1,-2-4 6,0 0 1,1 1-1,-1-1 1,0 0-1,1 0 1,-1 0-1,1 0 0,0 0 1,-1 0-1,1 0 1,0-1-1,-1 1 1,1-1-1,0 1 0,0-1 1,0 1-1,-1-1 1,1 0-1,0 0 1,0 0-1,0 0 0,0 0 1,0-1-1,-1 1 1,1 0-1,0-1 1,0 0-1,-1 1 0,1-1 1,0 0-1,1-1 1,19-11 110,-2-1 0,0-1 0,28-28 0,-16 15-237,-20 17 30,-10 8 16,1 1 1,-1-1-1,1 1 0,0-1 0,0 1 0,0 0 0,0 0 0,0 1 0,0-1 0,1 1 0,4-2 0,-7 3 65,-1 0 0,1 0 0,0 0 0,-1 0 1,1 0-1,0 0 0,-1 0 0,1 0 0,-1 0 0,1 1 0,-1-1 0,1 0 0,0 1 1,-1-1-1,1 0 0,-1 1 0,1-1 0,-1 0 0,0 1 0,1-1 0,-1 1 1,1-1-1,-1 1 0,0-1 0,1 1 0,-1-1 0,0 1 0,0-1 0,1 1 0,-1 0 1,0-1-1,0 1 0,0 0 0,4 24 519,-3-21-487,-1 3 58,1-1-62,-1 1 0,1-1 0,1 0 0,-1 0 0,4 10 0,-4-15-29,-1 0 0,1 0 0,-1 0 1,1 0-1,-1 0 0,1 0 0,0 0 0,0 0 1,-1 0-1,1-1 0,0 1 0,0 0 0,0 0 1,0-1-1,0 1 0,0-1 0,0 1 0,0-1 1,0 1-1,1-1 0,-1 0 0,0 1 0,0-1 1,0 0-1,0 0 0,1 0 0,-1 0 1,0 0-1,0 0 0,0 0 0,0 0 0,1 0 1,-1-1-1,0 1 0,0 0 0,0-1 0,1 0 1,19-8-112,0-1 0,20-13 1,26-13-568,-58 32 614,11-6-136,1 2-1,0 0 1,42-9 0,-63 17 169,1-1-1,0 1 1,0 0 0,0 0 0,0 0 0,0 0-1,0 0 1,-1 0 0,1 0 0,0 0 0,0 0-1,0 0 1,0 1 0,0-1 0,-1 0 0,1 1 0,0-1-1,0 0 1,0 1 0,1 0 0,-2 0 17,0-1 1,1 1 0,-1 0-1,0-1 1,0 1-1,1 0 1,-1-1-1,0 1 1,0 0 0,0-1-1,0 1 1,0 0-1,0-1 1,0 1-1,0 0 1,0 0 0,0-1-1,0 1 1,-1 0-1,1 0 1,-3 6 140,0 0 1,0 0-1,-9 12 0,6-9 146,2 2-45,4-12-226,0 0 0,0 0 0,0 0 0,0 1 0,0-1 0,1 0 0,-1 0 0,0 0 0,0 0 0,0 1 0,0-1 0,0 0 0,0 0 0,0 0 0,1 0 0,-1 0 0,0 0 0,0 0 0,0 1 0,0-1 0,0 0 0,1 0 0,-1 0 1,0 0-1,0 0 0,0 0 0,0 0 0,1 0 0,-1 0 0,0 0 0,0 0 0,0 0 0,0 0 0,1 0 0,21-7 510,-19 6-567,37-20 148,-32 16-171,1 0-1,1 1 1,-1-1 0,1 2 0,15-5 0,-23 8 47,0 0 1,-1-1-1,1 1 1,0 0-1,0 0 0,-1 1 1,1-1-1,0 0 0,0 1 1,-1-1-1,1 0 1,0 1-1,-1 0 0,1 0 1,0-1-1,-1 1 0,1 0 1,-1 0-1,0 0 1,1 0-1,-1 1 0,0-1 1,0 0-1,1 1 1,-1-1-1,0 0 0,0 1 1,0-1-1,-1 1 0,1 0 1,1 2-1,1 6 87,1 1-1,-1-1 1,-1 1-1,1 12 1,1 1 121,-3-20-139,0 1 1,0-1-1,0 0 0,0 1 0,0-1 0,1 0 0,0 0 0,0 0 1,0 0-1,1-1 0,-1 1 0,1 0 0,5 5 0,-7-9-26,0 1-1,0-1 1,-1 1-1,1-1 1,0 0-1,0 1 1,0-1-1,0 0 1,0 0-1,0 0 1,0 1-1,-1-1 1,1 0 0,0 0-1,0-1 1,0 1-1,0 0 1,0 0-1,0 0 1,0-1-1,0 1 1,-1 0-1,1-1 1,0 1-1,0 0 1,0-1-1,1 0 1,22-21 406,-21 19-395,27-31 103,-1-2 1,-1-1-1,-3-2 1,31-59 0,78-183-192,42-115-1700,-204 469 1612,-32 127 1,55-182 152,-42 196 274,40-168-241,1 0-1,2 79 1,4-97-241,2 22 457,4-19-3321,-19-60-9664,0 8 10363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3:58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6144,'-16'-27'2784,"6"27"64,20 5-1792,2-5 1120,5 6-1248,35 2 543,9 5-831,26-7-224,-6 2-256,11-8 96,-9 0-160,7-11-1728,-12 3 896,9-8-5087,-14 10 3231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0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225 590 1888,'0'-2'144,"0"1"0,0 0 0,0 0 0,0 0 1,0-1-1,0 1 0,0 0 0,-1 0 0,1-1 0,0 1 0,-1 0 0,1 0 1,-1 0-1,1 0 0,-1 0 0,1 0 0,-1 0 0,0 0 0,1 0 1,-1 0-1,0 0 0,0 0 0,0 0 0,0 0 0,0 1 0,0-1 0,0 0 1,0 1-1,0-1 0,0 1 0,0-1 0,-1 1 0,1-1 0,0 1 0,0 0 1,0 0-1,-1 0 0,1 0 0,-2 0 0,-1 0-23,-1 0 0,1 0 0,-1 1-1,1 0 1,-1 0 0,1 0 0,0 0 0,0 1 0,0-1 0,0 1-1,0 0 1,0 0 0,0 1 0,-6 4 0,0 2 131,0 0 0,0 0 0,-12 16 0,13-13-151,0 0-1,1 1 1,0 0-1,1 0 1,1 0-1,-6 18 1,9-21-9,0 0 0,0 1-1,1-1 1,1 0 0,0 1 0,0-1-1,1 1 1,0-1 0,3 15 0,-3-23-48,0 0 1,0 0 0,1 0 0,-1 0 0,1-1-1,0 1 1,-1 0 0,1 0 0,0-1 0,0 1-1,0 0 1,0-1 0,1 1 0,-1-1 0,0 0-1,1 1 1,1 1 0,-2-3-14,1 1 1,-1-1-1,0 0 0,1 1 1,-1-1-1,1 0 0,-1 0 1,1 0-1,-1 0 0,0 0 0,1 0 1,-1 0-1,1-1 0,-1 1 1,1-1-1,-1 1 0,0-1 1,1 1-1,-1-1 0,0 1 1,0-1-1,1 0 0,-1 0 1,2-1-1,14-13 301,30-31 0,-25 23-132,1 1-124,0-2 0,-2-1 0,-1 0 1,0-2-1,-2 0 0,24-51 0,-24 36-72,-3-2-1,-2 1 1,-1-2-1,-2 0 1,5-68 0,-14 96-114,0 1 0,-3-25 0,2 36 62,-1 0 0,0 1 0,0-1 0,0 0 0,-1 1 0,0-1 0,0 1-1,0-1 1,0 1 0,0 0 0,-1 0 0,-3-4 0,5 7 10,0 0 1,0 0 0,0 0-1,0 0 1,0 0-1,0 0 1,0 0 0,-1 0-1,1 1 1,0-1-1,-1 0 1,1 1 0,0-1-1,-1 1 1,1 0-1,0-1 1,-1 1-1,1 0 1,-1 0 0,1 0-1,-1 0 1,1 0-1,-1 0 1,1 0 0,0 1-1,-1-1 1,1 0-1,-1 1 1,1-1 0,0 1-1,-1-1 1,1 1-1,0 0 1,-1 0 0,-3 3-16,0 0 0,0 0 0,1 0 0,0 1 0,0-1 0,-5 8 0,-2 4 56,1 1 0,1 0 0,0 0 0,2 1-1,-7 20 1,-20 94 263,27-99-109,1 0 0,-1 45 0,6-66-81,1 0 0,1 0 0,0 0 0,1 0 0,0 0 0,1 0 0,0 0 0,1-1 0,9 21 1,-10-27-5,0-1 0,-1 1 0,2-1 0,-1 0 0,0 0 0,1 0 0,0-1 0,0 1 0,0-1 1,0 0-1,0 0 0,1 0 0,-1-1 0,1 1 0,0-1 0,0 0 0,0-1 0,0 1 0,0-1 0,0 0 1,0 0-1,0 0 0,1-1 0,-1 0 0,0 0 0,7-1 0,2-2 0,-1-1 0,1-1 0,-1 0-1,0-1 1,-1 0 0,1-1 0,-1 0 0,-1-1-1,1 0 1,-1-1 0,-1 0 0,19-21-1,20-29-412,-48 58 317,-1 1 0,1-1 0,-1 0 0,1 0 0,0 1 0,-1-1 0,1 0 0,0 1 0,0-1 0,-1 1 0,1-1 0,0 1 0,0-1 0,0 1 0,0 0 0,0-1-1,0 1-2,-1 0 0,0 0-1,1 1 1,-1-1-1,0 0 1,1 0-1,-1 0 1,0 0-1,1 1 1,-1-1-1,0 0 1,0 0-1,0 0 1,1 1-1,-1-1 1,0 0-1,0 1 1,0-1-1,1 0 1,-1 0-1,0 1 1,0-1-1,0 0 1,0 1-1,0-1 1,0 0-1,0 1 1,1 0-1,-1 4-216,1 1-1,-1 0 1,-1 10-1,1-14 280,-7 60-398,0 23 380,6-75 93,2 0 1,0 0-1,0 0 0,0-1 1,1 1-1,6 15 1,-7-23-62,0 1 1,0-1 0,0 0-1,0 0 1,1 0 0,-1 0-1,1 0 1,-1 0 0,1 0-1,0 0 1,0 0 0,0-1-1,3 3 1,-4-4-16,0 1 0,0 0 0,1-1 0,-1 1 0,0-1 0,0 0 0,1 1 0,-1-1 0,0 0 0,0 0 0,1 0 0,-1 0 0,0 0 0,1 0 0,-1 0 0,0 0 0,0-1 0,1 1 0,-1 0 0,0-1 0,0 1 0,0-1 0,1 0 0,-1 1 0,0-1 0,0 0 0,1 0 0,3-4 52,-1 1-1,0-1 0,0 0 1,0 0-1,5-7 0,0-2 17,9-9 18,-4 4-20,0-1 1,-1 0 0,14-32-1,72-203 204,-98 253-304,115-309-421,-86 233-16,-27 71 358,-2 6 37,0 0 0,-1 1-1,1-1 1,-1 0 0,0 0 0,1 0-1,-1 0 1,0 0 0,0 0 0,1 0-1,-1 0 1,0 0 0,0 0 0,0 1-1,0-1 1,0 0 0,0 0 0,0 0 0,-1 0-1,1 0 1,-1-1 0,0 1-247,-1 4 29,-4 6 69,1-1 0,0 1 0,0 1 0,-5 13 0,-90 264-60,-25 191 353,84-306 4,20-87 70,-27 118 784,47-196-839,0 1 163,-1 0 1,0 0-1,-5 11 1,26-69 739,24-84-1243,15-40-352,78-144-554,159-288-45,-287 591 1060,3-10-276,-4 10-387,-11 27 492,-29 97 573,10-27-104,-106 302 543,126-374-726,-124 376 982,82-258-496,-38 98 1098,75-209-703,6-18-610,2-3-101,7-28-328,5 4-266,1 0 1,28-43 0,-29 53 329,32-52-162,98-116 0,-96 138 155,3 1 0,76-55 0,-104 84 127,-1 0-1,0-1 0,-1 0 0,-2-2 1,0 0-1,-1-2 0,-1 1 0,-1-2 0,-1 0 1,-1 0-1,9-29 0,-18 44-15,-1 5-50,0-1-1,-1 1 1,1-1 0,-1 1 0,0-1 0,-1 0 0,1 1-1,-1-1 1,0 0 0,0 0 0,0 1 0,-2-10 0,2 14 13,0-1 1,-1 1 0,1 0 0,0-1 0,0 1 0,0-1 0,-1 1 0,1 0 0,0-1-1,0 1 1,-1 0 0,1-1 0,0 1 0,-1 0 0,1-1 0,-1 1 0,1 0 0,0 0-1,-1-1 1,1 1 0,-1 0 0,1 0 0,0 0 0,-1 0 0,1-1 0,-1 1 0,1 0 0,-1 0-1,1 0 1,-1 0 0,1 0 0,-1 0 0,1 0 0,-1 0 0,1 1 0,0-1 0,-1 0-1,1 0 1,-1 0 0,1 0 0,-1 1 0,1-1 0,-1 0 0,-1 2-37,0-1 0,0 0 0,0 1 1,0-1-1,1 1 0,-4 3 0,-5 9-24,0 1 0,1 0-1,-13 30 1,-15 53 436,30-79-229,3-7-26,0 0 1,1 0-1,0 1 0,-1 14 1,4-23-54,0 0-1,0 0 1,0 0 0,0 0 0,1 1-1,-1-1 1,1 0 0,0 0-1,1 0 1,-1 0 0,1 0 0,-1-1-1,1 1 1,0 0 0,1-1-1,3 6 1,-5-8-20,0 0-1,1 0 1,-1 0-1,1-1 0,-1 1 1,1 0-1,-1 0 1,1-1-1,-1 1 1,1-1-1,0 1 1,-1-1-1,1 0 0,0 0 1,-1 0-1,1 0 1,0 0-1,-1 0 1,1 0-1,2-1 1,6-1 113,-1 0-1,13-4 1,-16 4-71,17-8 55,0 0 0,-1-1 0,0-1 0,29-21 0,-45 29-82,19-14 22,-2 0 1,1-2-1,36-41 1,47-77-494,-99 127 390,1-2-832,-6 16 460,-2 11 280,0-3 113,1 0-1,0 0 1,0 0 0,1 0 0,1 0 0,0 0-1,0-1 1,1 0 0,11 18 0,-11-21 63,1 0 1,-1 0-1,1 0 0,0-1 1,0 0-1,1 0 1,0 0-1,0-1 0,8 5 1,-11-9-1,-1 1 1,0 0 0,1-1 0,0 0-1,-1 1 1,1-1 0,0-1-1,0 1 1,0-1 0,-1 1-1,1-1 1,0 0 0,0-1-1,0 1 1,0 0 0,0-1 0,-1 0-1,1 0 1,0 0 0,-1-1-1,1 1 1,5-4 0,0-1 36,-1 0 1,0 0-1,0-1 1,0 0-1,-1 0 1,0-1-1,-1 0 1,0 0-1,0-1 1,7-14 0,-6 10-96,-2-1 0,1 0 0,-2 0 0,0 0 0,0 0 1,2-26-1,-6 38-34,1 0 1,-1 0 0,0 0-1,0 1 1,-1-1-1,1 0 1,0 0 0,0 0-1,-1 0 1,1 0-1,-1 1 1,0-1 0,-1-3-1,1 4 26,1 1-1,-1-1 0,0 1 1,1 0-1,-1-1 0,1 1 1,-1 0-1,0-1 0,1 1 0,-1 0 1,0 0-1,1-1 0,-1 1 1,0 0-1,1 0 0,-1 0 1,0 0-1,0 0 0,1 0 1,-1 0-1,0 0 0,0 0 1,1 0-1,-1 1 0,0-1 1,1 0-1,-1 0 0,0 1 1,1-1-1,-1 0 0,1 1 1,-1-1-1,0 1 0,1-1 0,-1 1 1,1-1-1,-1 1 0,-5 4-8,0 0-1,1 1 0,0-1 0,0 1 0,0 0 0,1 1 0,0-1 1,0 1-1,-3 8 0,-4 10 50,-7 31 0,15-46 14,-3 6 38,2 0-1,0 0 0,1 0 0,-2 25 0,5-39-36,-1 0-1,1 0 0,1 0 0,-1 0 1,0 0-1,0-1 0,1 1 0,-1 0 1,1 0-1,-1 0 0,1 0 0,0-1 0,0 1 1,0 0-1,0-1 0,0 1 0,0-1 1,0 1-1,1-1 0,1 2 0,-1-1 12,0-1-1,0 0 0,0-1 1,1 1-1,-1 0 0,0-1 1,0 1-1,1-1 0,-1 0 1,0 1-1,1-1 0,-1 0 0,0-1 1,1 1-1,-1 0 0,3-1 1,8-2 49,-1-1 1,1 0 0,-1-1 0,0 0-1,0 0 1,13-10 0,62-46-27,-86 60-70,26-22-76,-19 16-15,1 0 0,-1 0 0,1 1 0,17-9-1,-26 15 88,0 0-1,0-1 0,1 1 0,-1 0 0,0 0 0,0 0 0,1 0 1,-1-1-1,0 1 0,0 0 0,1 0 0,-1 0 0,0 0 0,1 0 0,-1 0 1,0 0-1,0 0 0,1 0 0,-1 0 0,0 0 0,1 0 0,-1 0 1,0 0-1,1 0 0,-1 0 0,0 0 0,0 0 0,1 1 0,-1-1 0,0 0 1,0 0-1,1 1 0,-4 8-182,-14 17 54,16-24 151,-90 110 571,91-112-575,-1 1 0,1-1-1,0 0 1,-1 1-1,1-1 1,0 0 0,0 1-1,-1-1 1,1 0-1,0 1 1,0-1-1,0 1 1,0-1 0,-1 0-1,1 1 1,0-1-1,0 1 1,0-1 0,0 0-1,0 1 1,0-1-1,0 1 1,0 0 0,1-1 6,-1 0 0,0 0 1,1 0-1,-1 1 1,0-1-1,1 0 1,-1 0-1,1 0 1,-1 0-1,0 0 1,1 0-1,-1 0 1,1 0-1,-1 0 1,1 0-1,-1 0 1,0 0-1,1 0 1,-1 0-1,1 0 1,-1 0-1,0 0 1,1 0-1,-1-1 1,0 1-1,1 0 1,-1 0-1,0 0 1,1-1-1,16-8 128,-1 0 0,0-1-1,24-21 1,-24 19-292,0 0-1,1 0 1,21-10-1,-36 21 108,1 0-1,0 0 0,-1 0 0,1 0 1,0 1-1,0-1 0,-1 1 0,1-1 1,4 1-1,-6 0 27,0 0 0,0 0-1,0 1 1,0-1 0,0 0 0,0 1 0,0-1 0,0 0 0,0 1-1,0-1 1,0 1 0,0-1 0,-1 1 0,1 0 0,0-1 0,0 1-1,-1 0 1,1 0 0,0-1 0,-1 1 0,1 0 0,-1 0-1,1 0 1,-1 0 0,1 0 0,-1 0 0,0 0 0,1 0 0,-1 1-1,1 26-116,-1-24 143,0-1 1,0 1-1,0 0 1,0-1-1,0 1 1,1-1-1,0 1 0,0 0 1,0-1-1,2 7 1,-2-10 15,-1 1 0,1-1 0,0 1 0,0-1 0,-1 0 0,1 1 1,0-1-1,0 0 0,-1 1 0,1-1 0,0 0 0,0 0 0,0 0 0,0 0 0,-1 1 1,1-1-1,0 0 0,0-1 0,0 1 0,0 0 0,-1 0 0,2 0 0,1-1 9,-1 0 1,0 1-1,0-1 0,0 0 0,0 0 0,0 0 1,3-3-1,13-11 46,-2-1 0,26-32 0,-11 11-204,-26 32 34,-5 4 63,1 0 1,0 0-1,-1 0 0,1 0 0,0 0 0,-1 0 0,1 1 0,0-1 0,0 0 0,0 1 0,0-1 0,0 1 0,0-1 0,0 1 0,0-1 0,0 1 0,2-1 0,-3 2-7,1-1 0,-1 1 0,0-1 0,0 1-1,1-1 1,-1 1 0,0 0 0,0-1 0,0 1-1,0 0 1,0-1 0,0 1 0,0-1 0,0 1-1,0 0 1,0-1 0,0 1 0,0 0 0,0-1-1,-1 2 1,1-2 14,-12 80-9,11-77 51,1 0 0,-1 0 0,1 0 0,0 0 0,0 1 1,0-1-1,0 0 0,0 0 0,1 0 0,-1 0 0,1 0 0,0 0 1,2 4-1,-3-7-12,0 1 0,0-1 0,0 0 0,0 0-1,1 1 1,-1-1 0,0 0 0,0 0 0,0 1 0,1-1 0,-1 0 0,0 0 0,0 0 0,1 1 0,-1-1 0,0 0 0,1 0 0,-1 0 0,0 0 0,0 0 0,1 1 0,-1-1-1,0 0 1,1 0 0,-1 0 0,0 0 0,1 0 0,-1 0 0,0 0 0,1 0 0,13-6 199,11-13-36,-13 8-160,0 0 0,-1-1 0,-1 0 0,0 0 0,-1-1 0,0-1 0,8-15 0,-15 20-521,-6 9-20,-11 13 147,11-7 447,-1 1 0,1-1-1,1 1 1,-1 0 0,1 0 0,0 1-1,1-1 1,-3 13 0,4-19-30,1 0 0,0 0 0,0 0 0,0 1 0,0-1-1,0 0 1,1 0 0,-1 0 0,0 0 0,0 0 0,1 1 0,-1-1 0,1 0 0,-1 0 0,1 0 0,-1 0 0,1 0 0,0 0 0,0 0 0,-1-1 0,1 1 0,0 0 0,0 0 0,0 0 0,0-1-1,0 1 1,0 0 0,0-1 0,0 1 0,0-1 0,0 1 0,1-1 0,4 2 53,-1-1-1,0 1 0,0-2 1,1 1-1,-1 0 1,7-1-1,18-2 60,1-2 0,57-14 0,-32 6-39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0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72 8800,'-13'-33'4000,"31"13"-3488,-10 12-480,5 4-128,4-3-256,1 7 224,7 3-6208,1 9 3456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1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74 2816,'0'0'917,"1"-1"-740,-1 1-1,0 0 0,1-1 1,-1 1-1,0-1 0,1 0 1,-1 1-1,0-1 0,1 1 1,-1-1-1,0 1 0,0-1 0,0 0 1,0 1-1,0-1 0,-8-20 3749,8 19-3762,-1 0-1,1 0 1,-1 0-1,0 0 1,1 0-1,-1 0 1,0 0 0,0 0-1,0 1 1,0-1-1,-1 0 1,1 1 0,0-1-1,-1 1 1,1-1-1,-1 1 1,1 0 0,-1-1-1,0 1 1,0 0-1,1 0 1,-1 0 0,0 1-1,0-1 1,0 0-1,-2 0 1,-2 0-41,1 0 1,-1 0-1,0 0 0,0 1 1,-9 0-1,12 1-93,-1-1 0,1 0 1,0 1-1,0 0 0,0 0 1,0 0-1,0 0 0,0 0 0,1 0 1,-1 1-1,0-1 0,-4 4 1,-4 4 110,-1 0 0,0-1 0,-23 11 0,6-3 57,6-4-120,13-7-64,0 0-1,0 1 1,1 0 0,0 1 0,0 0-1,0 1 1,1-1 0,-10 13 0,12-13-26,1 1 0,1 0 1,0 0-1,0 0 0,0 0 1,1 1-1,0-1 0,1 1 1,0 0-1,0-1 1,1 1-1,0 0 0,1 0 1,-1 0-1,2 0 0,-1 0 1,2 0-1,-1 0 0,1 0 1,0 0-1,1-1 0,0 1 1,8 15-1,-9-20 49,0-1 0,0 1 1,0-1-1,1 1 0,0-1 1,-1 0-1,1 0 0,1 0 0,-1 0 1,0 0-1,1-1 0,-1 0 1,1 0-1,0 0 0,-1 0 1,1 0-1,0-1 0,0 1 0,0-1 1,0 0-1,1 0 0,-1-1 1,0 1-1,0-1 0,1 0 1,-1 0-1,0-1 0,0 1 0,0-1 1,1 0-1,-1 0 0,0 0 1,0 0-1,0-1 0,3-2 0,1-1 25,-1 0 0,0 0 0,0-1 0,0 0 0,11-13 0,24-37 352,-29 35-273,-1 0-1,0-1 1,-2 0-1,10-28 0,-16 36-164,0-1-1,-1 1 0,0-1 0,-1 0 0,-1 1 0,0-1 1,-3-29-1,-4 21-202,-1 15-123,7 8 335,0 0 0,0-1 0,-1 1 1,1 0-1,0 0 0,0 0 0,-1 0 1,1 0-1,0 0 0,0 0 0,-1 0 1,1 0-1,0 1 0,0-1 0,-1 0 1,1 0-1,0 0 0,0 0 0,-1 0 1,1 0-1,0 0 0,0 1 0,-1-1 1,1 0-1,0 0 0,0 0 0,0 1 1,0-1-1,-1 0 0,1 0 0,0 0 1,0 1-1,0-1 0,-1 3-46,0-1-1,0 0 1,0 1-1,1-1 1,-1 1-1,1-1 1,-1 1-1,1 0 1,0-1-1,0 1 1,0-1-1,1 1 1,-1-1-1,1 4 1,1 6-52,6 109-116,18 181 860,-19-253-294,-3 0 0,-2 0 0,-3 0 0,-6 56 0,6-98-178,0 1-1,-1 0 1,0 0-1,-1-1 0,-4 12 1,6-17-109,0 0 1,1-1-1,-1 1 0,0-1 1,0 1-1,-1-1 1,1 1-1,0-1 0,0 0 1,-1 1-1,1-1 1,-1 0-1,1 0 0,-1 0 1,1 0-1,-1 0 1,0 0-1,1-1 1,-1 1-1,0 0 0,0-1 1,0 0-1,1 1 1,-1-1-1,0 0 0,0 0 1,0 0-1,0 0 1,-3-1-1,-10-4 51,0 0 0,0-1 0,-16-9 0,25 12-143,-11-6-9,2 2 37,0-1 1,-23-17-1,27 18-54,3 1-42,0 1 1,0-2 0,1 1 0,-9-9 0,15 13 84,0 1 1,-1-1 0,1 1 0,0-1 0,0 0 0,0 1 0,0-1 0,0 0 0,0 0 0,1 0 0,-1 0 0,1 0 0,-1 0 0,1 0 0,0 0 0,-1 0-1,1 0 1,0 0 0,0 0 0,1 0 0,-1 0 0,0 0 0,1 0 0,-1 0 0,1 0 0,0 0 0,0-2 0,8-9-156,-1 1 1,1-1-1,1 1 0,18-16 1,50-40-128,42-27-81,-78 61 325,51-45 272,-43 32 9,17-17 99,-35 32-39,22-25-42,-37 37-312,-7 10 141,-1-1 1,8-13 0,-15 26-73,0 0 0,0 0 0,-1 1-1,1-1 1,0 0 0,-1 1 0,1-1-1,0 3 1,4 4 72,8 16 258,-1 1 1,15 43-1,-13-32-255,-4-11-37,11 48-1,-22-72-87,1 2-386,-1-7-376,-1-14-2125,1-15-2281,-7-36-1,2 29 2417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42 4320,'-21'-27'1952,"17"20"-1696,-1 2 1696,2 2-1664,3 6-224,3 2-288,11 6 128,2 4-96,7 9 96,2 3-3168,1 3 1760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1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 3904,'-3'-5'5530,"20"10"-1631,-14-3-3625,-1 0 1,1 0-1,-1 0 1,0 1-1,0-1 1,0 0-1,-1 1 1,1-1-1,2 6 0,11 29 386,-10-25-326,30 92 865,-5-11-318,-18-56-198,-12-37-665,0 1 0,0-1 0,0 0 1,0 0-1,0 0 0,0 0 0,0 0 0,0 0 0,0 0 0,0 0 0,0 0 0,1 0 1,-1 0-1,0 0 0,0 0 0,0 0 0,0 0 0,0 0 0,0 1 0,0-1 1,1 0-1,-1 0 0,0 0 0,0 0 0,0 0 0,0 0 0,0-1 0,0 1 0,0 0 1,0 0-1,1 0 0,-1 0 0,0 0 0,0 0 0,0 0 0,0 0 0,0 0 0,0 0 1,0 0-1,0 0 0,0 0 0,1 0 0,-1 0 0,0 0 0,0-1 0,0 1 1,0 0-1,0 0 0,0 0 0,0 0 0,0 0 0,0 0 0,0 0 0,0 0 0,0-1 1,0 1-1,0 0 0,0 0 0,0 0 0,0 0 0,0 0 0,0-1 0,1-8 172,0-1 1,-1 0-1,0-15 0,-1 7-92,0-11-130,2 1 0,1 0 0,2 0 0,0 0 0,16-52 0,-19 78 25,5-15-134,11-19-1,-16 33 94,1-1 0,0 1 1,0-1-1,1 1 0,-1 0 0,1 0 0,0 0 0,-1 0 0,1 1 1,1-1-1,-1 1 0,4-3 0,-4 4-310,-1 0 0,1 0-1,0 0 1,0 1 0,0-1 0,0 1-1,0 0 1,0 0 0,0 0-1,-1 0 1,1 0 0,0 1 0,0-1-1,5 3 1,2 0-2875,0 1 1,16 9-1,-20-9 1676,11 4-912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10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14 241 4384,'-13'3'5850,"15"-4"-5574,1 0-1,-1 0 1,0 0 0,0-1-1,0 1 1,0-1-1,0 0 1,0 1-1,0-1 1,0 0-1,2-3 1,30-38 797,23-31-546,-49 62-516,1 0 1,0 1-1,0 0 1,1 0-1,1 1 0,21-17 1,-31 26-26,-1 1 1,1-1-1,0 0 0,0 1 1,0-1-1,0 1 0,0-1 1,0 1-1,0-1 1,0 1-1,0 0 0,0 0 1,0-1-1,0 1 0,0 0 1,0 0-1,0 0 1,0 0-1,0 0 0,0 0 1,0 0-1,0 0 0,0 1 1,0-1-1,0 0 1,0 1-1,0-1 0,0 1 1,0-1-1,0 1 0,0-1 1,0 1-1,0 0 1,-1-1-1,1 1 0,0 0 1,0 0-1,-1-1 0,1 1 1,0 0-1,-1 0 1,1 0-1,-1 0 0,1 2 1,2 5-17,0-1 0,0 1 0,-1 0-1,1 14 1,-1-12 58,6 59 242,-2-10 356,-6-56-568,1 0 0,0 0 1,-1 1-1,1-1 0,1 0 1,-1 0-1,0-1 0,1 1 1,-1 0-1,1 0 0,0-1 0,0 1 1,0-1-1,0 1 0,1-1 1,-1 0-1,1 0 0,-1 0 0,1 0 1,0 0-1,-1-1 0,7 3 1,-4-2 60,1 0-1,0-1 1,0 0 0,0 0 0,1 0 0,-1-1 0,0 0 0,0 0 0,0 0 0,0-1 0,11-2 0,1-2 34,0-1-1,-1 0 1,0-1 0,0-1 0,0-1 0,20-13 0,-16 6-142,0 0 0,0-1 0,-2-1 0,18-21 0,-18 16-109,21-23-339,-35 40 251,0 1 1,1 1-1,0-1 1,0 1 0,11-7-1,-16 11 155,1-1 0,-1 1 0,0-1 0,1 1 0,-1 0-1,0-1 1,1 1 0,-1 0 0,1 0 0,-1 0 0,0 0 0,1 0 0,-1 0 0,1 0-1,-1 1 1,0-1 0,1 0 0,-1 1 0,0-1 0,1 1 0,-1 0 0,0-1 0,0 1-1,0 0 1,1 0 0,-1-1 0,0 1 0,0 0 0,0 0 0,0 0 0,0 1 0,-1-1-1,1 0 1,1 2 0,2 4 29,0 1 1,0 1-1,0-1 0,2 11 0,0-4 60,55 179 438,-56-181-2400,0-1 486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2816,'4'2'1184,"1"0"0,-1 1 0,0-1 1,0 0-1,10 2 0,17 4 772,-10-7-783,0-1 1,28-3-1,-48 3-1116,1-1 0,-1 1 0,1 0 0,-1-1 0,1 0 0,-1 1 0,0-1 0,1 0 0,-1 0 0,0 1-1,1-1 1,-1 0 0,0 0 0,0 0 0,0-1 0,2-1 0,-2 2-41,-1 1 0,1-1 0,-1 0-1,0 1 1,1-1 0,-1 0 0,0 1-1,0-1 1,1 0 0,-1 0 0,0 1-1,0-1 1,0 0 0,0 0 0,0 1-1,0-1 1,0 0 0,0 0 0,0 0-1,0 1 1,0-1 0,-1 0 0,1 1-1,0-1 1,-1 0 0,1 0 0,0 1 0,-1-1-1,1 0 1,-1 1 0,1-1 0,-1 1-1,1-1 1,-1 0 0,-1 0-31,0 0-1,0 0 1,0 0 0,0 0 0,0 0-1,0 1 1,0-1 0,0 1 0,0-1-1,0 1 1,0 0 0,0 0 0,0 0-1,-3 0 1,-27 5-7,26-3 165,0 0 0,-1 0 0,1 1 0,0 0 0,0 0 0,1 1-1,-1-1 1,1 1 0,-9 9 0,11-11-64,0 1-1,1-1 0,-1 1 0,1 0 1,0 0-1,0 0 0,0 1 1,1-1-1,-1 0 0,1 1 1,0-1-1,0 1 0,0-1 1,0 1-1,0 0 0,1-1 1,0 1-1,0 6 0,1-2-16,1 1-1,0-1 0,0 1 0,1-1 0,0 0 0,1 0 0,0 0 1,0-1-1,0 1 0,9 10 0,-9-14-40,0 1-1,-1-1 1,1 0 0,1 0-1,-1 0 1,1-1 0,-1 1-1,1-1 1,0 0 0,0 0-1,0-1 1,1 0 0,-1 0-1,0 0 1,1 0 0,9 1-1,-11-3-190,-1 0 0,1-1 0,-1 1 0,1 0 0,-1-1 0,1 0 0,-1 0 0,1 0 0,-1 0 0,0-1 0,0 1-1,0-1 1,0 0 0,4-2 0,2-4-1484,0 0 0,14-15 0,-12 11 96,37-38-4575,-23 27 3866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2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10 4384,'6'-10'1660,"-13"12"977,-15 13 335,-12 8-689,22-15-1588,1-1 0,-15 14-1,23-18-621,0 0 0,0 1 1,0-1-1,0 0 0,1 1 0,0 0 0,0-1 0,0 1 0,0 0 0,0 0 0,1 0 0,-2 5 0,3-6-31,0 0 0,0 0-1,0-1 1,0 1 0,0 0-1,0 0 1,1 0 0,0-1 0,-1 1-1,1 0 1,0-1 0,0 1-1,0 0 1,1-1 0,-1 0 0,1 1-1,2 2 1,3 5 261,1-1 0,16 14-1,-11-11-68,-2-2-20,4 4 282,-1 0 0,-1 0 0,16 22 0,-28-35-446,0 1 0,-1-1 1,1 0-1,0 0 1,-1 1-1,1-1 0,-1 0 1,1 1-1,-1-1 0,1 0 1,-1 1-1,0-1 0,0 1 1,0-1-1,0 1 1,0-1-1,0 0 0,0 1 1,0-1-1,0 1 0,-1-1 1,1 1-1,-1-1 1,1 0-1,-1 1 0,1-1 1,-1 0-1,0 0 0,0 1 1,0-1-1,1 0 0,-1 0 1,0 0-1,0 0 1,-2 1-1,-2 2 21,-1-1 0,1 0 0,0 0-1,-1-1 1,0 0 0,-10 3 0,-104 23-1337,51-14-5702,49-6 4216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1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67 1984,'0'-1'126,"-1"-1"0,0 1 1,1 0-1,-1 0 0,1-1 0,-1 1 0,1-1 1,0 1-1,0 0 0,-1-1 0,1 1 1,0-1-1,0 1 0,0 0 0,1-1 0,-1 1 1,0-2-1,1 2 68,-1-1 1,0 1-1,0 0 0,1-1 0,-1 1 1,0-1-1,0 1 0,-1 0 1,1-1-1,0 1 0,0 0 1,-1-1-1,1 1 0,0 0 1,-1-1-1,0 1 0,1 0 1,-1 0-1,0 0 0,1 0 1,-1-1-1,-1 0 0,1 1-116,1 1 0,-1-1-1,1 0 1,-1 1 0,1-1-1,-1 0 1,0 1 0,1-1-1,-1 1 1,0-1 0,0 1-1,1-1 1,-1 1 0,0 0-1,0-1 1,0 1 0,0 0-1,1 0 1,-1-1 0,0 1-1,0 0 1,0 0 0,0 0-1,0 0 1,0 0 0,0 0-1,1 0 1,-1 1 0,0-1-1,0 0 1,0 0 0,0 1-1,1-1 1,-1 0 0,0 1-1,0-1 1,0 1 0,0 0-1,-25 21 880,-31 29 262,-109 133 195,159-176-1419,0 1 0,1 0 0,0 0 0,0 0 0,1 1 0,-6 13 0,9-19 14,1 1 1,-1 0-1,1-1 0,0 1 1,1 0-1,-1 0 0,1-1 1,0 1-1,0 0 0,0 0 1,1 0-1,0-1 0,-1 1 1,2 0-1,-1-1 0,1 1 1,2 5-1,0-2 61,1 0 1,0 0-1,0 0 0,1-1 1,0 0-1,1 0 1,-1 0-1,1-1 0,0 0 1,1-1-1,10 7 1,-11-8-24,-1-1 0,1 0 0,0 0 0,0 0 0,0-1 0,0 0 1,0-1-1,1 0 0,-1 0 0,0 0 0,1-1 0,-1 0 1,1 0-1,9-2 0,1-3 49,-1-1 1,0 0 0,0-1-1,0-1 1,30-20 0,-19 11 117,-6 5-115,-1-1 0,-1-1-1,0 0 1,-1-2 0,22-22-1,-37 34-64,-1 0 0,0 0-1,1 0 1,-1 0 0,0 0 0,-1-1-1,1 1 1,-1-1 0,0 0-1,0 0 1,-1 1 0,1-1-1,-1 0 1,0-1 0,0 1-1,-1 0 1,0 0 0,0-7-1,-1 2-23,-1 1 0,0-1 0,0 0 0,-1 1 0,0 0 0,-1 0 0,0 0 0,0 0 0,-1 1 0,0-1 0,-1 1-1,-11-13 1,10 13-92,-1 0 0,1 1-1,-1 0 1,-1 1 0,1 0 0,-1 0-1,0 1 1,0 0 0,-1 0-1,0 1 1,-19-5 0,25 8 56,-1 0 1,0 1-1,0-1 1,0 1 0,0 0-1,0 1 1,0-1-1,0 1 1,0 0-1,0 0 1,-6 3-1,0 1-841,-1 0-1,1 1 1,-13 8-1,19-10-1073,40-17-8779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1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 3072,'0'-3'1280,"2"6"-843,-2 10 1494,-2 1-483,-1 24-1,1-13-668,-14 138 1738,-33 438 1105,46-327-4849,6-251-575,14-22-5302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0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27 1728,'-1'-2'258,"1"0"0,0 1 0,10-20 8838,-28 63-7377,-103 216 2062,107-228-3549,2 2 0,1-1 0,-8 42 0,18-69-198,0 1 0,1-1 0,0 1 0,0-1 0,0 1 0,0-1 0,1 0 0,-1 1 0,1-1 0,2 7 0,-2-8-11,0-1-1,0 0 1,1 0 0,-1 0 0,0 0-1,1 0 1,-1 0 0,1-1 0,-1 1-1,1 0 1,0-1 0,0 1 0,0-1 0,0 0-1,0 1 1,0-1 0,0 0 0,0 0-1,1 0 1,-1-1 0,3 1 0,3 1 41,1-1 0,0 0 0,0 0 1,-1-1-1,1-1 0,0 1 0,0-1 1,-1-1-1,10-2 0,10-5-1357,37-16 1,-35 13-930,-3 2 542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1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6816,'-9'-3'3072,"22"3"-928,-9 0-1440,9 0 832,5 0-864,12 0 128,1 3-480,12-6 32,0 3-225,10-5 161,-6 5-192,-7-3-32,-2 3-32,-8-5-2431,1 2 1311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1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0 4896,'-34'20'1584,"33"-19"-1554,1-1 1,-1 1-1,0-1 0,0 1 1,1-1-1,-1 1 1,0 0-1,1-1 0,-1 1 1,1 0-1,-1-1 1,1 1-1,-1 0 0,1 0 1,-1 0-1,1 0 1,0-1-1,-1 1 0,1 2 1,-56 154 3025,5 76 522,41-163-3078,2 0-1,1 78 1,8-103-352,1-1 0,12 61 0,-11-86-169,2 0 1,0 0 0,1-1 0,1 0-1,0-1 1,2 1 0,0-1-1,14 20 1,-19-32-276,1 1 0,-1-1 0,1 1 0,1-1 0,-1 0-1,1-1 1,0 0 0,0 0 0,0 0 0,0 0 0,1-1 0,-1 0-1,1-1 1,0 1 0,0-1 0,0-1 0,0 1 0,8 0 0,-6-3-557,0 1 1,0-2 0,0 1 0,9-4-1,34-9-2053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1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3904,'12'5'668,"-1"0"1,1 1-1,-1 1 1,-1 0-1,13 10 0,2 4 625,-2 1 1,0 1-1,26 34 0,-35-39-746,-2 0 1,0 1 0,-1 1-1,-1 0 1,13 34 0,-18-35-260,-1 0 0,0 0 1,-1 0-1,-1 0 0,-1 1 0,-1-1 1,-1 1-1,0-1 0,-7 31 0,-7 14 124,-33 92 0,29-100-396,-49 121-1696,50-136 608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2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 4064,'-17'-9'11428,"18"9"-11272,0 1-26,1 0 1,0-1 0,0 1 0,0-1 0,-1 1 0,1-1 0,0 0 0,0 1 0,0-1 0,0 0-1,0 0 1,2-1 0,1 1 34,82-2 524,41 0-466,-4 3-209,-71-1-1127,-32-4-654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2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8736,'0'0'3936,"3"8"-3424,7-8 2208,3 0-1601,17-4 513,9 0-960,13-4 160,4 5-480,1-5-128,-9 8-128,-10-5-352,-3 5 128,-9-3-1728,0 3 1056,-9-3-4479,-4 6 2943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10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6 5216,'-11'-5'1696,"11"5"-1684,0 0-1,0-1 1,0 1 0,0 0-1,0 0 1,0 0 0,-1 0 0,1 0-1,0 0 1,0 0 0,0 0-1,0 0 1,0 0 0,-1 0 0,1 0-1,0 0 1,0 0 0,0 0-1,0 0 1,0 1 0,0-1-1,-1 0 1,1 0 0,0 0 0,0 0-1,0 0 1,0 0 0,0 0-1,0 0 1,0 0 0,-1 0 0,1 1-1,0-1 1,0 0 0,0 0-1,0 0 1,0 0 0,0 0 0,0 0-1,0 1 1,0-1 0,0 0-1,0 0 1,0 0 0,0 0 0,0 0-1,0 0 1,0 1 0,0-1-1,0 0 1,0 0 0,0 0 0,0 0-1,0 0 1,0 1 0,-6 19 975,1 1 1,1 0-1,-2 31 1,4-32-613,-42 271 4375,-6 68-2658,30-183-1777,20-174-306,-1 3-199,0 1 0,0 0 0,1 0 1,0-1-1,0 1 0,1 0 1,1 6-1,-2-11 133,0-1 1,0 1-1,0-1 1,0 1-1,0-1 1,1 1-1,-1-1 1,0 0-1,0 1 1,1-1-1,-1 0 1,0 1-1,0-1 1,1 1-1,-1-1 1,0 0-1,1 0 1,-1 1-1,0-1 1,1 0-1,-1 0 1,1 1-1,-1-1 1,0 0-1,1 0 1,-1 0-1,1 1 1,13-6-2815,3-3 823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25 3072,'-6'-5'339,"6"4"-143,-1 0 0,0 1 1,1-1-1,-1 0 0,0 1 1,0-1-1,1 1 0,-1-1 0,0 1 1,0-1-1,0 1 0,0-1 0,1 1 1,-1 0-1,0 0 0,0-1 0,0 1 1,0 0-1,0 0 0,0 0 1,0 0-1,0 0 0,0 0 0,0 0 1,0 1-1,0-1 0,-1 1 0,-12 4 454,0 1-1,1 0 0,0 1 1,0 1-1,0 0 0,1 0 1,-21 21-1,23-19-409,1 1-1,0 0 1,0 1-1,1 0 1,-9 17 0,-24 66 466,35-80-585,1 0-1,1 0 1,0 0 0,1 0-1,1 1 1,0 0 0,1 0 0,1-1-1,0 1 1,5 30 0,-3-40-66,0 0 0,0 0 0,1 0 0,0 0 1,0 0-1,0 0 0,1-1 0,-1 0 0,1 0 0,1 0 1,-1 0-1,1 0 0,0-1 0,0 0 0,0 0 0,0 0 0,11 5 1,0-2 112,0 0 1,-1-1 0,2 0 0,-1-2-1,27 5 1,-26-7-97,0 0 1,-1-1-1,1 0 1,0-2-1,0 0 1,0 0-1,-1-2 0,1 0 1,-1-1-1,0-1 1,0 0-1,0-1 1,-1-1-1,0-1 0,0 0 1,0 0-1,-1-2 1,17-14-1,-18 11-9,0 0-1,-1 0 1,0-1 0,-1-1-1,-1 0 1,0 0 0,14-33-1,-18 32-31,1 0 0,-2-1 0,4-17-1,-7 23-21,-1 0-1,0 1 0,-1-1 1,0 0-1,-1 1 0,-2-15 1,1 15-68,0 0 1,-1 1 0,0-1 0,0 1-1,-1-1 1,-1 1 0,1 0 0,-1 0 0,-1 1-1,0 0 1,0 0 0,-1 0 0,1 1-1,-2-1 1,1 2 0,-1-1 0,0 1-1,0 0 1,-1 1 0,0 0 0,0 0-1,0 1 1,0 0 0,-15-3 0,9 3-153,1 1 1,-1 1-1,0 0 1,-16 1 0,24 1-205,0 0 1,0 1-1,0 0 1,0 0-1,1 1 0,-1-1 1,0 1-1,1 1 1,0-1-1,-1 1 1,-6 5-1,-4 7-2934,8 3 1120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3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3808,'-1'0'42,"-7"0"2323,8 12-644,-5 19 586,-1 60 0,4-43-1145,-56 819 3893,48-743-4830,5-72-2476,4-32 870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4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95 6560,'-15'20'2117,"12"-11"-1285,2-5-619,0 1 1,1 0-1,-1 0 0,1-1 1,0 1-1,1 0 0,-1 0 1,1-1-1,0 1 0,0 0 1,0-1-1,1 1 0,0-1 1,0 1-1,0-1 0,0 0 1,1 0-1,5 7 0,-5-7-84,1-1-1,0-1 1,-1 1-1,1 0 1,0-1 0,1 0-1,-1 0 1,0 0-1,0-1 1,1 1-1,-1-1 1,1 0-1,-1 0 1,1-1 0,0 1-1,-1-1 1,1 0-1,0 0 1,-1-1-1,1 1 1,0-1 0,-1 0-1,5-2 1,-1 1-15,0-1 1,0-1 0,0 1-1,-1-1 1,1 0 0,-1-1-1,0 0 1,0 0 0,-1 0-1,0-1 1,0 0-1,6-7 1,-7 6-42,0 0 0,-1 0 0,1 0 0,-2-1 0,1 0 0,4-15 0,-7 20-62,0 0 0,0 0 0,-1 0 0,1-1 1,-1 1-1,0 0 0,0 0 0,0-1 1,0 1-1,-1 0 0,0 0 0,1 0 0,-1-1 1,0 1-1,0 0 0,-1 0 0,1 0 1,0 1-1,-1-1 0,0 0 0,-3-4 0,0 3-64,1 1-1,0-1 0,-1 1 0,0 0 0,0 1 0,0-1 1,0 1-1,0 0 0,-1 0 0,1 0 0,-1 1 0,1 0 0,-8-1 1,-2 1-152,1 0 0,-1 1 0,-28 3 0,32-2-310,1 1 1,-1 0-1,0 1 1,1 0-1,-11 6 0,-11 9-1143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7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53 3328,'-2'6'6622,"-6"-7"-5191,6 1-1180,1 1-1,-1-1 1,0 0 0,1 1 0,-1-1 0,1 1-1,-1-1 1,1 1 0,-1 0 0,1 0-1,-3 1 1,3-1 46,0 0 0,0-1 0,0 1 0,0 0 1,-1-1-1,1 1 0,0-1 0,0 1 0,-1-1 0,-1 1 0,8-2-44,1 0 0,-1 0 0,0-1-1,1 0 1,8-4 0,5-1-63,27-7-71,2 2 0,0 3 0,0 1 0,0 3 0,76 1 0,-94 5-110,37 7 1,-38-3-478,40 0 0,-69-5 379,1 0-1,-1 0 1,0 0 0,0 0-1,1 0 1,-1 0 0,0 0-1,0 1 1,1-1 0,-1 0-1,0 0 1,0 0 0,1-1-1,-1 1 1,0 0 0,0 0-1,1 0 1,-1 0 0,0 0-1,0 0 1,1 0 0,-1 0-1,0 0 1,0-1 0,1 1-1,-1 0 1,1-2-715,-1 2 715,1 0-1,-1 0 1,0-1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28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 5408,'0'-8'4864,"3"18"-1022,0-2-3236,0 10 373,-1 1 0,-1 0 0,-1-1 0,-4 37 0,2-28-488,-19 118 830,2-18-823,5-14-2514,14-97 794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1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8 190 3136,'-7'-4'5356,"6"4"-5203,6-10 1784,16-9-487,106-60 1446,-56 36-2438,-64 38-442,0 1-1,0 0 1,0 0-1,1 1 1,-1 0-1,1 0 1,0 1-1,0 0 1,0 1-1,13-2 1,-20 3-23,1 0 0,-1 0 0,1 0 0,0 0 1,-1 1-1,1-1 0,-1 0 0,1 1 0,-1-1 0,0 1 0,1 0 0,-1 0 1,1-1-1,-1 1 0,0 0 0,0 0 0,1 0 0,0 2 0,0-1 24,-1 0 0,1 0 0,-1 1 0,0-1 0,0 0-1,0 1 1,0-1 0,0 0 0,-1 1 0,1 3 0,0 5 71,-1 0 0,0 0 0,0 0 1,-3 13-1,-2-3-21,-10 33 1,2-11 106,5-6-52,-3-1 0,-1 0-1,-1-1 1,-2 0 0,-23 38 0,29-58-85,0-2 0,0 1 1,-1-1-1,-1-1 0,0 0 1,-1 0-1,-1-1 0,-15 11 1,15-14 236,0 0 1,-1-1 0,-24 8-1,38-15-275,0 1 0,-1-1 0,1 0 0,0 0 0,-1 0 0,1 0-1,-1 0 1,1 0 0,0 0 0,-1 1 0,1-1 0,-1 0-1,1 0 1,0-1 0,-1 1 0,1 0 0,-1 0 0,1 0 0,0 0-1,-1 0 1,1 0 0,-1 0 0,1-1 0,0 1 0,-1 0-1,1 0 1,-1-1 0,1 1-2,0-1 0,0 1-1,0-1 1,0 1 0,0 0-1,1-1 1,-1 1 0,0-1-1,0 1 1,0 0 0,0-1-1,1 1 1,-1 0 0,0-1-1,0 1 1,1 0 0,-1-1-1,0 1 1,0 0 0,1-1-1,-1 1 1,0 0 0,1 0-1,-1 0 1,1-1 0,-1 1-1,0 0 1,1 0 0,-1 0-1,0 0 1,1-1 0,8-2 106,0 0 1,-1 0-1,12-2 1,7-2 244,-11 2-182,1 1 0,1 1-1,-1 0 1,0 1-1,30 1 1,-18 3-44,-1 1 0,46 10 0,30 13-1834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2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78 193 4384,'-4'9'6693,"11"-6"-6291,0 0 0,0-1 1,0 0-1,0 0 0,1-1 0,-1 1 1,1-2-1,-1 1 0,0-1 0,10-1 0,-11 1-310,-1-1 0,0 1 0,1-2 0,-1 1 0,0 0 0,1-1 0,-1 0-1,0-1 1,0 1 0,-1-1 0,1 0 0,0 0 0,-1 0 0,6-5-1,-6 3-50,1 0 0,-1-1-1,0 1 1,-1-1 0,0 0-1,1 0 1,-2 0 0,1 0-1,-1-1 1,3-9 0,-4 12-56,-1 0 0,1 0 0,-1 0 0,0 0 0,0-1 0,0 1 1,0 0-1,-1 0 0,0 0 0,0 0 0,0 0 0,0 0 0,0 0 0,-1 1 0,0-1 0,0 0 1,0 1-1,0-1 0,-3-2 0,2 3-1,1 0 0,-1 1 0,0 0 0,1 0 0,-1 0 0,0 0 1,0 0-1,-1 0 0,1 1 0,0 0 0,-1-1 0,1 1 0,0 1 0,-1-1 0,1 0 1,-1 1-1,1-1 0,-1 1 0,0 0 0,1 1 0,-1-1 0,1 0 0,-1 1 0,-4 1 1,-3 2 128,0-1 0,0 1 0,1 1 0,0 0 0,0 1 0,-14 9 0,16-9 72,1 0-1,0 0 0,0 0 0,0 1 1,1 0-1,0 0 0,0 1 1,1-1-1,0 1 0,0 1 0,1-1 1,-7 18-1,10-19-71,-1 0 1,1-1-1,0 1 0,0 0 1,0 0-1,1 0 0,1 0 1,-1 0-1,1 0 0,0 0 1,0-1-1,1 1 1,0 0-1,0-1 0,1 1 1,0-1-1,0 0 0,4 7 1,0-4 40,-1 0 1,1 0 0,1-1-1,0 0 1,0 0 0,0-1 0,1 0-1,0-1 1,0 0 0,20 10-1,-20-12-223,-1-1 0,1 0-1,0 0 1,0 0 0,1-1-1,-1-1 1,0 0-1,1 0 1,-1 0 0,1-1-1,-1-1 1,0 0 0,10-2-1,-15 2-384,0 0 1,0 0-1,0 0 0,-1-1 0,1 0 0,-1 0 0,1 0 0,-1 0 1,4-3-1,10-8-1711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4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4 220 4800,'-3'-3'4099,"11"2"-1148,110-18 1179,-24 5-3023,199-44 776,387-37-1483,-531 70-4954,-114 21 2890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3904,'-5'6'8772,"8"6"-7538,-1-1 0,1 20 0,-24 286 2899,5-133-3071,14-167-997,1-13-31,0 1 1,1 0-1,-1 0 1,1 0 0,0 0-1,1 0 1,-1-1-1,1 1 1,1 6-1,-1-11-47,-1 0 0,0 1-1,0-1 1,1 0-1,-1 0 1,0 0 0,1 1-1,-1-1 1,1 0-1,-1 0 1,0 0 0,1 0-1,-1 0 1,1 0-1,-1 0 1,0 0 0,1 0-1,-1 0 1,1 0-1,-1 0 1,0 0-1,1 0 1,-1 0 0,0 0-1,1 0 1,-1 0-1,1 0 1,-1-1 0,0 1-1,1 0 1,-1 0-1,0 0 1,1-1 0,-1 1-1,0 0 1,0 0-1,1-1 1,-1 0 0,22-20-699,0-2 0,23-33 0,-23 28 679,39-40-1,-41 49-65,-7 6 73,0 0-1,18-12 0,-28 22 53,1 1-1,-1 0 1,1 0-1,0 0 1,-1 0-1,1 1 1,0-1-1,0 1 1,0 0-1,0 0 1,0 0-1,0 1 1,1 0-1,-1-1 1,5 2-1,-7-1 13,1 1 0,-1-1 0,0 1-1,0 0 1,0-1 0,1 1-1,-1 0 1,0 1 0,0-1 0,0 0-1,-1 0 1,1 1 0,0 0 0,0-1-1,-1 1 1,3 2 0,-2 0 52,1 0 1,-1 0 0,0 0-1,0 1 1,0-1 0,-1 0 0,3 9-1,-2-1 88,-1 0-1,0 1 1,0-1-1,-1 0 1,-3 20-1,-1-4-117,-1 1 1,-13 37-1,14-54-1447,-1 0 1,-8 13 0,6-17-1627,2-3 1013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5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747 7 7040,'-22'-7'3200,"-29"18"-2752,11-3 2400,6 4-1632,-37 7 1215,7 8-1439,-9 3 128,12 6-704,-8 2-160,13 1-160,-10-6-512,23-1 224,0-9-3071,17-4 1791,9-16-6016,7-3 4192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11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 5152,'2'-2'6398,"6"11"-4876,58 53 2349,-29-34-3047,54 28-1,-60-39-724,-1 2 0,-1 1 0,50 43 0,-66-49 57,-1-1 0,-1 1 0,15 23 0,-26-36-114,1 1 1,-1 0-1,0 0 0,0 0 1,0-1-1,0 1 0,0 0 1,0 0-1,0 0 0,0 0 1,-1-1-1,1 1 0,-1 0 1,1 0-1,-1-1 0,0 1 1,-1 2-1,-17 31 453,17-33-493,-34 60 364,8-14-165,-43 56 0,-85 62 354,19-24-4577,108-103 1948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7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579 9 2656,'1'-1'51,"-1"0"13,0 1-1,0 0 1,0-1 0,1 1 0,-1-1 0,0 1 0,0 0 0,1-1 0,-1 1-1,0-1 1,1 1 0,-1 0 0,1-1 0,-1 1 0,0 0 0,1 0 0,-1-1-1,1 1 1,-1 0 0,3 0 1051,-7 4 612,-5 12-655,-1 1 0,0-1-1,-20 23 1,-2 4 1,-123 226 1503,38-40-1178,79-157-921,4 1 0,3 2 0,-39 142 1,55-150-330,2 0 1,3 0-1,3 1 1,3 0-1,6 82 0,2-108-67,2 0-1,2 1 1,2-2-1,2 0 1,1 0-1,2-1 1,2-1-1,1 0 1,3-1-1,25 37 1,-30-54-335,0-1 0,1-1 0,1 0 0,36 30 0,8-4-594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8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13 4896,'-2'-9'1078,"4"6"-290,10 8 2,-7-1-737,15 9 776,-1 1 0,0 2 0,-1 0 0,-1 0 0,0 2 0,20 27 0,-21-23-388,-1 1 1,-1 1-1,-1 0 1,19 50 0,21 105 1163,-38-113-875,-3 1 1,-3 0 0,1 103-1,-11-89-135,-3-1 0,-4 1-1,-19 79 1,9-89-399,-3-1 0,-3-1 0,-47 92 0,-131 212-1099,100-224-6615,76-120 803,9-11 2129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9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4800,'2'13'10475,"5"30"-9176,-3-11-519,4 20-223,83 474 3318,-70-457-3423,0 4-115,-15-46 341,-6-30-575,1-1 0,-1 1 0,1 0 0,0 0 0,0-1 0,1 1 0,2-5 0,3-9 54,24-84 30,27-96-368,17-47-177,-48 182 155,63-108 1,-64 124-121,7-12-1395,-8 23-3628,-19 30 2676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39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 2720,'5'4'10350,"-6"0"-10876,-3 14 2472,1-5-1016,0 0 0,-10 21-1,-6 17 220,2 1-1,-18 84 0,17-57-545,10-47-319,-21 95 439,25-102-540,1 0 0,1 0 0,1 29 0,2-48-119,-1-1 0,1 0 0,0 1 0,0-1 0,0 0 0,1 1 0,0-1 0,0 0 0,0 0 0,1-1 0,-1 1 0,1 0 0,0-1 0,6 7-1,-6-8-30,1 0 0,-1 0 0,1 0 0,0-1 0,0 1 0,0-1 0,0 0 0,1 0 0,-1 0 0,1-1 0,-1 1 0,1-1 0,-1 0 0,1 0 0,0-1 0,8 1 0,0-2-499,0 0 1,0-1-1,1 0 1,20-7-1,49-22-5602,-72 27 5008,-9 3 898,7-2-1284,-1-1 0,0 0 0,13-7 0,-4-1-922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40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44 170 7296,'-43'-4'6976,"56"4"-5600,12-4 2047,11 4-1951,10-8 864,2 0-1376,13-11-384,0 3-352,8-6-192,-1 6 0,3-7-1728,-7 4 928,-8 0-4992,-3 8 3233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5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266 712 2304,'0'0'28,"0"0"1,0 0 0,-1-1-1,1 1 1,0 0-1,0 0 1,0 0-1,0-1 1,-1 1-1,1 0 1,0-1 0,0 1-1,0 0 1,0 0-1,0-1 1,0 1-1,0 0 1,0-1-1,0 1 1,0 0 0,0 0-1,0-1 1,0 1-1,0 0 1,0-1-1,0 1 1,0 0-1,1 0 1,-1-1 0,0 1-1,0 0 1,0 0-1,0-1 1,1 1-1,-1 0 1,0 0-1,0 0 1,0-1 0,1 1-1,-1 0 1,0 0-1,1 0 1,9-2 1714,1-17 2214,-11 19-3876,0-1 0,0 1 0,0-1 0,-1 1 0,1-1 0,0 1 0,0-1 0,0 1 0,-1-1 0,1 1 0,0-1 0,-1 1 0,1 0 0,0-1 0,-1 1 0,1 0 0,0-1 0,-1 1 0,1 0 0,-1-1 0,1 1 0,-1 0 0,1 0 0,-1-1 0,1 1 0,-1 0 0,1 0 0,-1 0 0,1 0 0,-1 0 0,1 0 0,-1 0 0,1 0 0,-1 0 0,1 0 0,-1 0 0,0 0 0,-23 4 881,22-4-837,-12 4 242,1 1 0,-1 1 0,1 0 0,0 0 0,-17 12 1,19-10-234,0 0 0,1 1 0,0 0 0,1 1 0,0-1 0,1 2 0,-1-1 0,-8 17 0,9-12-117,0 0-1,0 1 1,1 0 0,1 0-1,-7 32 1,11-40 27,-3 24-52,5-30 46,0 0 0,0 0 0,0 0 1,1 0-1,-1 0 0,0 0 0,1 0 0,-1-1 0,1 1 0,-1 0 1,1 0-1,0 0 0,0-1 0,1 3 0,-2-4-20,1 1-1,-1-1 1,1 1 0,-1-1 0,1 1-1,-1-1 1,1 1 0,0-1-1,-1 1 1,1-1 0,0 0-1,-1 1 1,1-1 0,0 0-1,-1 0 1,1 0 0,0 1-1,-1-1 1,1 0 0,0 0-1,0 0 1,-1 0 0,1 0-1,1-1 1,0 1 11,0-1 0,0 1 0,-1-1 1,1 0-1,0 0 0,0 0 0,-1 0 0,1 0 0,1-2 1,5-4 97,0 0 1,12-15-1,-16 16-43,45-51 80,109-124-1267,-156 179 1086,-1 1-3,0 1 1,-1-1-1,1 1 1,-1-1-1,1 0 1,-1 1-1,1-1 1,-1 0 0,1 0-1,-1 1 1,1-1-1,-1 0 1,0 0-1,1 0 1,-1 1-1,0-1 1,0-1-1,-5 17-577,3-7 579,1 0 0,1 1 0,0-1 0,0 0-1,0 0 1,1 0 0,0 0 0,1 0 0,-1 0 0,2 0 0,2 8-1,-2-11 61,-1 0-1,1 1 0,0-1 1,0-1-1,1 1 1,-1 0-1,1-1 0,0 0 1,0 0-1,1 0 0,-1 0 1,1-1-1,0 0 0,0 0 1,0 0-1,7 3 0,-8-5-7,0 1-1,1-1 0,-1 0 0,0-1 0,1 1 0,-1-1 0,1 0 0,-1 0 1,0 0-1,6-1 0,1-1 37,0-1 1,16-5-1,-17 4-44,0-1-1,0 0 0,0 0 0,-1-1 0,15-11 0,37-39-72,-55 51 34,11-14-77,-1 0 0,0-1 0,-2-1 0,0 0 0,-2 0 0,0-2 0,13-34 0,65-223-257,-81 249 347,0-5-63,7-46 0,-14 64 70,0 0 0,-2 0 0,0 0 1,-4-29-1,3 45-19,1-1 1,-1 1-1,1 0 1,-1-1-1,0 1 1,0 0-1,0 0 0,0 0 1,-1 0-1,1 0 1,-3-3-1,3 4 2,1 0-1,-1 1 0,0-1 0,1 1 0,-1 0 0,0-1 1,0 1-1,0 0 0,1-1 0,-1 1 0,0 0 1,0 0-1,0 0 0,0-1 0,1 1 0,-1 0 1,0 0-1,0 0 0,0 0 0,0 1 0,0-1 1,0 0-1,1 0 0,-1 1 0,0-1 0,0 0 1,0 1-1,1-1 0,-1 0 0,0 1 0,0-1 0,1 1 1,-1 0-1,1-1 0,-1 1 0,0-1 0,1 1 1,-1 1-1,-5 4 19,2 0 0,-1 0 0,1 0 0,0 1 0,0 0 0,1 0 0,-1 0 0,2 0 0,-1 0 0,-1 8 0,-2 14 100,-4 43 0,-9 182 318,19-201-269,1-1-1,17 102 1,-14-133 10,1-1 0,1 1-1,1-1 1,1 0 0,0 0 0,19 30 0,-24-46-98,0 0-1,1 0 1,-1 0 0,1 0-1,0-1 1,0 0 0,1 0 0,4 3-1,-8-5-28,0-1 0,0 0 0,1 1 0,-1-1 0,0 0 0,0 0 0,1 0-1,-1 1 1,0-2 0,1 1 0,-1 0 0,0 0 0,0 0 0,1-1 0,1 0-1,18-8 123,-9 2-58,-2-1-1,1 0 0,-1-1 0,14-14 0,6-6 21,77-81 122,-91 90-227,0-1 1,-2-1 0,0 0 0,-1-1-1,-2 0 1,16-45 0,-5-4-84,14-74 0,-24 89-32,8-111 0,-19 150 84,0 14-34,-1 0 0,0 0 1,1 0-1,-1 0 0,0 0 0,-1 0 0,1 0 0,-1 0 1,0 0-1,0 0 0,0 0 0,-3-7 0,4 11 27,-1-1-1,1 1 0,0 0 1,0 0-1,0-1 1,-1 1-1,1 0 0,0 0 1,0 0-1,0-1 0,-1 1 1,1 0-1,0 0 0,-1 0 1,1 0-1,0-1 1,0 1-1,-1 0 0,1 0 1,0 0-1,-1 0 0,1 0 1,0 0-1,0 0 0,-1 0 1,1 0-1,0 0 0,-1 0 1,1 0-1,0 0 1,-1 0-1,1 0 0,0 0 1,-1 0-1,1 1 0,0-1 1,0 0-1,-1 0 0,1 0 1,0 0-1,0 1 1,-1-1-1,1 0 0,0 0 1,0 0-1,0 1 0,-1-1 1,1 0-1,0 0 0,0 1 1,-9 14-424,9-15 442,-10 25-64,1 0 0,1 1 0,1 0 0,1 0-1,-3 36 1,2 135 488,7-153-272,2-1 0,2 0 0,2 0 1,2 0-1,15 50 0,-15-70-77,-4-6-1293,15 31 1,-10-36-3400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5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10 160 7232,'-1'0'87,"1"0"1,0 0-1,-1 0 1,1 0-1,0 0 0,-1 0 1,1 0-1,0 0 1,-1 0-1,1 0 1,0 0-1,-1-1 1,1 1-1,0 0 1,-1 0-1,1 0 0,0 0 1,-1-1-1,1 1 1,0 0-1,0 0 1,-1-1-1,1 1 1,0 0-1,0-1 1,0 1-1,-1 0 0,1-1 1,0 1-1,0 0 1,0-1-1,0 1 1,7-10 1026,-5 8-1082,3-3 586,1 1 1,-1 0 0,1 0-1,0 0 1,0 1 0,1 0-1,-1 0 1,11-2 0,-1-1-193,1-1-137,224-79 569,-234 84-1314,0 0 0,0 1 0,12-2 0,-17 3-49,1 0 0,0 0 0,-1 1 0,1-1 1,-1 1-1,1-1 0,-1 1 0,1 0 0,-1 0 0,0 0 0,1 0 0,-1 0 0,0 0 1,3 2-1,10 11-2295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8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1 780 4736,'0'-1'58,"0"1"0,0 0 0,0 0 0,0-1 0,0 1 0,0 0 0,0 0 0,0-1 0,0 1 0,0 0 1,0-1-1,0 1 0,0 0 0,0 0 0,0-1 0,0 1 0,0 0 0,0 0 0,0-1 0,0 1 0,1 0 0,-1 0 0,0-1 0,0 1 0,0 0 0,0 0 1,0 0-1,1-1 0,-1 1 0,0 0 0,0 0 0,1 0 0,-1-1 0,0 1 0,0 0 0,0 0 0,1 0 0,-1 0 0,0 0 0,1 0 0,13-3-197,-8 3 431,14-6 297,0-1 1,0-1-1,-1-1 0,0 0 1,-1-1-1,0-1 0,19-16 1,-26 19-250,18-18 0,-26 23-266,-1 0 0,1 1 1,-1-1-1,0 0 1,0 0-1,0-1 1,0 1-1,-1 0 1,1-1-1,-1 1 0,2-7 1,-3 8-51,0 1-1,0-1 1,-1 1 0,1-1 0,0 1-1,0 0 1,-1-1 0,1 1 0,-1-1-1,0 1 1,1 0 0,-1 0 0,0-1-1,1 1 1,-1 0 0,0 0 0,0 0-1,0 0 1,0 0 0,0 0 0,-1 0-1,1 0 1,0 0 0,0 1 0,-1-1-1,1 0 1,0 1 0,-1-1 0,1 1-1,0-1 1,-1 1 0,1 0 0,-1-1-1,1 1 1,0 0 0,-1 0-1,1 0 1,-1 0 0,1 1 0,-1-1-1,-1 1 1,-7 1 124,0 1 0,1 1-1,-1 0 1,1 0 0,0 1-1,0 1 1,0-1 0,1 1-1,-1 0 1,2 1 0,-1 0-1,-10 13 1,15-16-114,0-1-1,1 1 0,0 0 1,0 0-1,0 0 1,0 0-1,1 0 1,0 0-1,0 0 0,0 0 1,0 1-1,0-1 1,1 0-1,0 1 1,0-1-1,0 1 0,1-1 1,-1 0-1,1 0 1,0 1-1,0-1 1,1 0-1,-1 0 0,1 0 1,0 0-1,0 0 1,0 0-1,0-1 1,1 1-1,-1-1 1,1 1-1,0-1 0,0 0 1,1 0-1,-1 0 1,0-1-1,1 1 1,0-1-1,0 0 0,6 3 1,-2-1 42,0-2 0,1 1 0,-1-1 1,1 0-1,0-1 0,0 0 0,-1 0 0,18-1 1,-13-1-20,1-1 0,-1-1 1,-1 0-1,1 0 1,18-8-1,-11 1-72,-1 0 1,0 0-1,0-2 0,-1 0 0,-1-2 0,0 1 1,16-18-1,-16 13 4,-1-1 0,-1 0 1,18-31-1,-33 50 17,1-1-1,-1 1 1,0-1 0,1 1-1,-1-1 1,0 1 0,0-1-1,0 0 1,0 1-1,1-1 1,-1 0 0,0 1-1,0-1 1,0 0 0,0 1-1,0-2 1,-1 2-3,1 0 0,0-1 1,0 1-1,0 0 0,0 0 1,0-1-1,-1 1 0,1 0 1,0 0-1,0-1 0,-1 1 1,1 0-1,0 0 0,0 0 0,-1 0 1,1-1-1,0 1 0,0 0 1,-1 0-1,1 0 0,0 0 1,-1 0-1,1 0 0,-1 0-8,-1 0 0,1 0-1,0 0 1,0 0 0,0 0-1,0 0 1,0 0 0,0 0 0,0 1-1,0-1 1,0 1 0,0-1 0,0 0-1,0 1 1,0 0 0,-1 0-1,0 1-1,-1 0-1,1 0 0,0 0 0,0 0 0,1 0 0,-1 0 0,0 0 0,1 1 0,-1-1 0,1 0 1,0 1-1,0-1 0,0 1 0,0 0 0,0-1 0,0 1 0,1 0 0,-1 0 0,1-1 0,0 1 1,0 0-1,0 0 0,0 0 0,1-1 0,-1 1 0,2 5 0,4 5 66,1 1 0,0-1 1,1 0-1,1 0 0,0-1 0,0 0 0,1-1 1,1 0-1,0-1 0,24 18 0,-32-26-9,0-1-1,0 1 1,0 0-1,0-1 1,0 0-1,1 0 1,-1 0-1,0 0 1,1-1-1,-1 1 1,1-1 0,-1 0-1,0 0 1,1 0-1,-1 0 1,1-1-1,-1 1 1,1-1-1,-1 0 1,0 0-1,0 0 1,6-3-1,2-2 101,1-2-1,-1 1 1,-1-1-1,16-15 0,-12 11-49,11-11-109,-1 0-1,-2-2 0,36-48 1,-56 70-101,0-1 1,1 1 0,-1 0-1,1 0 1,0 0-1,0 0 1,4-3 0,-6 6 89,-1 0-1,0-1 1,1 1 0,-1 0 0,1 0 0,-1 0 0,1 0 0,-1-1-1,1 1 1,-1 0 0,1 0 0,0 0 0,-1 0 0,1 0 0,-1 0-1,1 0 1,-1 0 0,1 0 0,-1 1 0,1-1 0,-1 0 0,1 0-1,0 1 1,0 0 19,0 0-1,0 0 0,0 0 0,-1 0 0,1 0 1,0 0-1,0 0 0,-1 0 0,1 0 1,-1 0-1,1 1 0,-1-1 0,1 3 0,3 13 105,-1 0 0,0 0-1,-2 1 1,0 21 0,3 28 328,-3-60-292,1 3 655,-1-10-761,0 0 0,-1 0 0,1-1 0,0 1-1,-1 0 1,1 0 0,0 0 0,-1-1 0,1 1 0,0 0-1,-1-1 1,1 1 0,-1-1 0,1 1 0,-1-1 0,1 1-1,-1-1 1,1 0 0,11-10 28,-1-1 0,0-1 0,13-20 0,-15 20-243,0 1-1,0 0 1,1 1-1,21-18 1,-31 28 159,0 1 0,1-1 0,-1 1 0,1 0 0,-1-1 0,1 1 0,-1-1 0,1 1 0,-1 0 0,1 0 0,-1-1 0,1 1 0,0 0 0,-1 0 0,1 0 0,-1 0 0,1-1 0,0 1 0,-1 0 0,1 0 1,-1 0-1,1 0 0,0 0 0,-1 1 0,1-1 0,-1 0 0,2 0 0,-1 1 15,-1 0 0,1-1-1,-1 1 1,1 0 0,-1 0 0,0-1 0,1 1 0,-1 0 0,0 0-1,1 0 1,-1-1 0,0 1 0,0 0 0,0 0 0,0 0 0,0 1 0,0 5 74,0 0 0,-1 0 0,-3 10 0,1-4 95,0 0 0,1 0 0,0 0 0,1 1 0,0-1 0,1 0 0,4 25 0,-4-37-153,0-1 0,0 1 0,0-1 0,0 1 0,0-1 0,1 1 0,-1-1 0,0 1-1,0-1 1,1 1 0,-1-1 0,0 0 0,1 1 0,-1-1 0,1 1 0,-1-1 0,0 0 0,1 1 0,-1-1-1,1 0 1,-1 1 0,1-1 0,-1 0 0,1 0 0,-1 0 0,1 1 0,-1-1 0,1 0 0,-1 0 0,1 0-1,-1 0 1,1 0 0,-1 0 0,1 0 0,-1 0 0,1 0 0,0 0 0,-1 0 0,1-1 0,0 1-1,22-10 79,28-20-302,0 3 1,70-26-1,22 10 211,-163 56-15,0-2 36,1 1 1,0 1-1,1 1 1,0 1-1,1 0 0,1 1 1,0 1-1,-15 22 1,4 2 142,26-39-129,-1 1 1,1 0-1,-1-1 0,1 1 0,0 0 1,0 0-1,1 0 0,-1 0 0,0 0 1,1 0-1,0 0 0,0 5 0,0-8-21,0 0-1,0 1 0,0-1 0,1 0 1,-1 0-1,0 0 0,0 0 1,0 0-1,0 1 0,1-1 1,-1 0-1,0 0 0,0 0 0,0 0 1,0 0-1,1 0 0,-1 0 1,0 0-1,0 0 0,0 0 0,1 0 1,-1 0-1,0 0 0,0 0 1,1 0-1,-1 0 0,0 0 0,0 0 1,0 0-1,1 0 0,-1 0 1,0 0-1,0 0 0,0 0 0,0 0 1,1 0-1,-1 0 0,0-1 1,0 1-1,1 0 0,7-5 20,12-13-208,-1-1 0,29-38 0,-30 36-44,38-44-975,-54 64 826,-1 5 227,-1 6 114,0-9 16,0 14 50,1-1 0,0 1 0,1-1 0,6 28 0,-6-37 16,0 0 1,0 1 0,0-1 0,1 0-1,0 0 1,0-1 0,0 1-1,0 0 1,1-1 0,0 0-1,0 0 1,0 0 0,0 0 0,1-1-1,6 5 1,-8-6-25,0-1 0,0 0 0,0 0 0,0 1 0,1-2 0,-1 1-1,0 0 1,0-1 0,1 1 0,-1-1 0,0 0 0,0 0 0,1 0 0,-1-1 0,0 1 0,0-1 0,1 0 0,-1 0-1,0 0 1,0 0 0,0 0 0,0-1 0,0 1 0,0-1 0,4-3 0,2-2 30,-1-1 0,1 0 1,-1 0-1,-1-1 0,1 0 0,8-14 1,0 0-69,-1-2 0,-1 0 0,-1 0 0,14-42 1,-9-2-7,13-96 0,-13 53-16,-6 48-198,6-130 0,-18 186 54,0 1 1,-1-1-1,-2-9 0,0 10-220,-1 10 126,-3 16 76,-22 189 400,25-166-171,3-39-28,-17 205 144,17-163-19,1 1 0,10 71-1,-6-94 173,13 40 0,-14-53-215,1-1 0,0 1 1,0-1-1,1-1 0,0 1 0,11 13 1,-14-20-62,0 0 0,0 0 0,0 0 1,0 0-1,0-1 0,0 1 0,1-1 1,-1 0-1,0 1 0,1-1 0,0 0 1,-1-1-1,1 1 0,-1 0 0,1-1 1,0 1-1,0-1 0,-1 0 0,1 0 0,0 0 1,0 0-1,-1 0 0,1-1 0,0 1 1,-1-1-1,1 0 0,-1 0 0,5-1 1,3-3 43,0 0 0,-1-1 0,0 0 0,0 0 0,14-13 0,65-55-197,44-41-720,-128 111 814,0 0-42,0 0 0,0 0 0,0 0 0,1 1 1,-1 0-1,10-6 0,-14 9 66,1 0 1,-1 0-1,0 0 1,0 0-1,0 0 1,0 1-1,0-1 1,0 0-1,0 0 1,0 0-1,0 0 1,0 0-1,0 0 1,1 0-1,-1 0 1,0 0-1,0 0 1,0 0-1,0 0 1,0 1-1,0-1 1,0 0-1,0 0 1,0 0-1,0 0 1,0 0-1,0 0 1,0 0-1,0 0 1,0 0-1,0 1 1,0-1-1,0 0 1,0 0-1,0 0 1,0 0-1,0 0 1,0 0-1,0 0 1,0 0-1,0 0 1,0 1-1,0-1 1,-1 0-1,1 0 1,0 0-1,0 0 1,0 0-1,0 0 1,0 0-17,-8 23 254,2 0 0,1 1 0,0-1 1,-1 32-1,6-54-211,0 0 0,0 0 0,0 0-1,0 0 1,0 0 0,0 0 0,0 0 0,0 0 0,1 0-1,-1 0 1,0 0 0,1 0 0,-1 0 0,0-1 0,1 1-1,-1 0 1,1 0 0,0 0 0,-1 0 0,1-1 0,0 1-1,-1 0 1,2 1 0,0-2 2,-1 0-1,0 1 1,0-1-1,0 0 1,0 0-1,0 0 1,0 0-1,1 0 0,-1 0 1,0 0-1,0-1 1,0 1-1,0 0 1,0 0-1,0-1 1,0 1-1,2-2 1,3-1 13,1-1 0,-1 0-1,0-1 1,0 0 0,6-6 0,30-34-396,-30 30 123,1 0 0,0 1 1,1 1-1,27-20 0,-40 33 237,-1 0 0,1-1-1,-1 1 1,1 0 0,-1 0 0,1 0 0,0 0 0,-1-1-1,1 1 1,-1 0 0,1 0 0,0 0 0,-1 0-1,1 1 1,-1-1 0,1 0 0,-1 0 0,1 0 0,-1 0-1,1 1 1,-1-1 0,1 0 0,0 0 0,-1 1-1,0-1 1,1 0 0,-1 1 0,1-1 0,-1 0-1,1 1 1,-1-1 0,0 1 0,1-1 0,-1 1 0,0-1-1,0 1 1,1-1 0,-1 1 0,0-1 0,0 1-1,0 0 1,1-1 0,-1 1 0,0-1 0,0 1 0,0-1-1,0 1 1,0 0 0,0-1 0,-1 2 0,-1 10 61,-2 0 1,-6 14-1,-3 10 347,5-15-179,1-3 357,7-18-579,0 0 1,0 1-1,0-1 1,0 0-1,0 0 1,0 0-1,0 0 1,0 0-1,0 0 1,1 0-1,-1 0 0,0 0 1,0 1-1,0-1 1,0 0-1,0 0 1,0 0-1,0 0 1,0 0-1,0 0 1,1 0-1,-1 0 1,0 0-1,0 0 1,0 0-1,0 0 1,0 0-1,0 0 0,1 0 1,-1 0-1,0 0 1,0 0-1,0 0 1,0 0-1,0 0 1,0 0-1,0 0 1,1 0-1,-1 0 1,0 0-1,0 0 1,0 0-1,13-7-101,-3 0-209,0-1 0,14-14 1,-19 17 205,0 0 1,0 0 0,1 0 0,0 0 0,0 1 0,0 0-1,0 0 1,1 1 0,-1 0 0,1 0 0,13-4 0,-19 7 92,0 0 0,0 0 0,0-1 0,0 1 0,0 0 0,0 0 1,0 0-1,0 0 0,-1 1 0,1-1 0,0 0 0,0 0 0,0 1 0,0-1 1,0 0-1,0 1 0,0-1 0,-1 1 0,1-1 0,0 1 0,0-1 0,-1 1 1,1-1-1,0 1 0,-1 0 0,1-1 0,0 2 0,1 2 72,0 0-1,0-1 1,-1 1 0,0 0-1,2 6 1,-3-7-17,1 0 0,0 0-1,0 0 1,0 0 0,0 0 0,0 0 0,0-1-1,1 1 1,3 5 0,-2-6-3,-1-1 0,1 1 1,-1 0-1,1-1 0,-1 0 0,1 1 1,0-1-1,0 0 0,0-1 0,0 1 1,-1 0-1,1-1 0,0 1 0,0-1 0,4 0 1,5-1 15,1 0 0,16-3-1,-18 2-61,37-7-406,1-2 0,-2-2 0,87-36 0,-100 31 390,-24 12-26,0 1 1,14-6-1,-29 13 26,1 0 0,0 0 0,0 1 0,0-1 0,1 1 0,-7 5 1,-9 8 89,-8 3 177,-25 18 361,46-32-548,1 0 1,-1 0-1,1 1 0,1 0 1,-1 0-1,-5 9 1,9-13-54,0 0-1,1 0 1,-1 0 0,0 0 0,1 0 0,0 0 0,-1 0 0,1 3-1,0-4-3,0 0 0,0-1-1,0 1 1,0-1 0,0 1-1,0-1 1,0 1-1,0-1 1,1 1 0,-1-1-1,0 1 1,0-1 0,0 1-1,1-1 1,-1 1 0,0-1-1,1 1 1,-1-1 0,0 1-1,1-1 1,-1 1-1,0-1 1,1 0 0,-1 1-1,1-1 1,-1 0 0,1 0-1,-1 1 1,1-1 0,-1 0-1,1 0 1,-1 1-1,1-1 1,-1 0 0,1 0-1,-1 0 1,2 0 0,3-1 29,0 0 1,1-1-1,-1 1 1,0-1-1,0 0 1,0-1-1,0 1 1,0-1-1,8-6 1,-5 3 25,11-7-67,0 0 1,-2-2-1,32-32 0,-35 35-28,-14 12 26,1-1 1,-1 1-1,1-1 1,0 1-1,-1-1 0,1 1 1,0 0-1,-1 0 1,1-1-1,0 1 1,0 0-1,-1 0 0,1 0 1,0 0-1,0-1 1,0 1-1,-1 0 1,1 1-1,0-1 0,0 0 1,0 0-1,0 1 6,-1-1-1,1 1 1,-1-1-1,0 1 0,1 0 1,-1-1-1,0 1 1,1-1-1,-1 1 1,0 0-1,0-1 1,0 1-1,0 0 0,0-1 1,0 1-1,0 0 1,0 0-1,0-1 1,0 1-1,0 0 0,0-1 1,0 1-1,0 0 1,-1-1-1,1 1 1,-1 0-1,0 6-6,-59 390 138,-35-40 106,79-313 40,-37 75-1,41-97-4,0-1 1,-2-1-1,-1 0 0,-32 35 1,41-49-193,-1 0 0,0-1 1,0 0-1,0 0 0,0 0 1,-1-1-1,0 0 0,1 0 1,-15 3-1,17-5-74,1-1 0,-1 1 0,1-1 0,-1-1 0,0 1 0,1-1 0,-1 0 0,0 0 0,-8-1 0,10 0-25,0 1 0,0-1 0,1-1 0,-1 1 0,0 0 1,0-1-1,1 1 0,-1-1 0,0 0 0,1 0 1,0 0-1,-1 0 0,1 0 0,0 0 0,0-1 0,-3-5 1,0-1-16,0-1 0,0 0 1,1-1-1,0 1 1,-3-21-1,2 6-16,-2-39 0,5 44 27,2-1-1,0 1 0,2-1 0,0 1 0,2-1 1,8-31-1,-8 39-77,1 2 1,0-1-1,1 0 1,0 1-1,1 0 1,0 1-1,0 0 1,1 0-1,1 0 1,0 1-1,17-15 1,-5 10-953,40-21 0,0-1-2465,-51 30 2110,-1 0 0,0-1 0,-1-1 0,9-9 0,6-7-2007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55 8384,'-13'-44'3808,"4"41"-3328,9-2-512,4 5-96,1-3-320,8 3 288,-5 0-2752,2 8 1600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4:58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47 201 10400,'-46'-24'4704,"54"17"-4096,9-1 927,9 4-959,30-11 1472,10-1-1184,30-3-192,-2 3-416,36-7-128,-3 4-64,7-8-1952,-22 13 1024,-3 6-5215,-19 8 3391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9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11 1888,'1'-1'70,"-1"1"-1,1-1 1,-1 0 0,1 1-1,-1-1 1,1 1 0,0-1-1,-1 1 1,1-1 0,0 1 0,-1-1-1,1 1 1,0 0 0,-1 0-1,1-1 1,0 1 0,0 0-1,-1 0 1,1 0 0,0-1 0,0 1-1,0 0 1,-1 0 0,1 0-1,0 1 1,0-1 0,0 0-1,-1 0 1,1 0 0,1 1-1,-1-1 118,0 0-1,-1 1 0,1-1 0,0 0 0,14-4 6198,-25 13-5397,-15 15-516,21-22-396,-14 9 93,2 0 1,0 0-1,0 2 1,-22 22-1,35-32-150,0 1 0,0 0-1,0 0 1,0 0 0,1 0 0,-1 1-1,1-1 1,0 0 0,1 1-1,-1 0 1,1-1 0,0 1 0,0 0-1,0 0 1,1 0 0,-1 0-1,1-1 1,1 1 0,-1 0-1,0 0 1,1 0 0,0 0 0,1-1-1,1 7 1,-1-6 70,1 0 0,-1 0 0,1-1 0,0 0 1,0 1-1,1-1 0,-1 0 0,1-1 0,0 1 0,0-1 0,0 1 0,0-1 0,0 0 1,1-1-1,0 1 0,-1-1 0,1 0 0,9 3 0,-9-4-203,1 1 0,-1-1 0,1 0 0,0 0 0,-1-1 1,1 0-1,0 0 0,0 0 0,-1-1 0,1 1 0,0-1 0,-1-1 0,1 1 0,-1-1 0,1 0 0,-1 0 0,7-4 0,1-3-1351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0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428 180 4640,'0'0'131,"0"-1"1,0 0-1,0 0 1,0 1-1,0-1 1,0 0-1,0 1 1,-1-1-1,1 0 1,0 1-1,0-1 1,-1 0-1,1 1 1,0-1-1,-1 1 1,1-1-1,-1 1 0,1-1 1,-1 1-1,1-1 1,-1 1-1,1-1 1,-1 1-1,0 0 1,1-1-1,-1 1 1,1 0-1,-1-1 1,0 1-1,1 0 1,-1 0-1,0 0 1,0-1-1,-4 1 311,0-1 0,1 1-1,-1 0 1,-5 1 0,2 0-284,-20 1 375,0 2 0,0 0-1,0 3 1,0 0 0,1 1 0,0 2-1,1 1 1,0 1 0,-45 28 0,66-37-512,0 1 1,0 0 0,1 0-1,-1 0 1,1 1 0,0 0-1,0-1 1,0 1 0,1 1-1,-5 8 1,7-11-13,-1 1 0,1 0 1,0 1-1,0-1 0,0 0 0,0 0 0,1 0 1,0 1-1,0-1 0,0 0 0,0 0 0,1 0 1,0 1-1,-1-1 0,1 0 0,3 6 0,-3-7 14,1 0 0,-1 0 0,1 0-1,0 0 1,0-1 0,0 1 0,0-1-1,0 1 1,1-1 0,-1 0-1,1 1 1,-1-1 0,1-1 0,0 1-1,0 0 1,0-1 0,0 1-1,0-1 1,0 0 0,0 0 0,6 1-1,3 0 101,0-1 0,0 0 0,0-1 0,20-1 0,-7-2-18,0-1-1,0-1 1,0-1 0,48-19-1,-28 6 27,69-42-1,-92 47-86,0-1 0,-1-1-1,-1-1 1,24-26 0,-35 28 107,-7 10-170,-4 7-369,-6 13 451,1 0 1,0 0-1,1 1 1,1 0-1,0 0 1,1 0-1,1 0 0,0 1 1,0 28-1,3-42 5,1 1 0,-1 0 0,1 0 0,-1 0 0,1-1 0,3 7 0,-4-9-52,0 0 0,0-1-1,0 1 1,1 0 0,-1-1-1,0 1 1,1 0 0,-1-1 0,1 1-1,-1 0 1,1-1 0,-1 1-1,1-1 1,-1 1 0,1-1-1,-1 1 1,1-1 0,0 0-1,-1 1 1,1-1 0,0 0 0,-1 1-1,1-1 1,0 0 0,0 0-1,-1 1 1,1-1 0,0 0-1,0 0 1,-1 0 0,1 0 0,0 0-1,0 0 1,-1 0 0,1-1-1,0 1 1,0 0 0,1-1-1,1-1 56,1-1 0,0 0 0,-1 0 0,1-1 0,-1 1-1,0-1 1,0 0 0,4-6 0,3-4-31,51-66-152,15-18-448,-65 83 616,-4 6-578,-11 23 150,1-7 435,1 1-1,0-1 1,1 1-1,-1-1 1,1 1-1,1 0 1,0 0-1,1 13 0,-1-17-25,1 1-1,0-1 0,0 0 0,0 0 0,1 0 0,-1-1 0,1 1 0,0 0 0,0-1 0,0 1 0,1-1 0,-1 1 0,1-1 0,0 0 0,0 0 0,0 0 0,7 4 0,-3-3 19,0 0 0,0-1 0,0 0 0,0 0 0,1-1 0,0 0 0,-1 0 0,1-1 0,0 0 0,0 0 0,0-1 0,-1 0 0,1 0 0,0-1 0,0 0 0,0 0 0,-1-1 0,13-4 0,-3 0-34,-1 0 0,0-1-1,-1-1 1,1-1 0,-1 0-1,-1-1 1,19-16 0,-19 14-79,-1-1 0,16-20 0,-23 25 27,-1 1 0,0-1 0,0 0 1,-1-1-1,0 1 0,5-15 0,-9 23 15,0 0 0,0-1 0,0 1 0,0-1-1,1 1 1,-1 0 0,0-1 0,0 1 0,0 0 0,0-1-1,0 1 1,0-1 0,0 1 0,0 0 0,0-1-1,0 1 1,-1 0 0,1-1 0,0 1 0,0-1 0,0 1-1,0 0 1,0-1 0,-1 1 0,1 0 0,0-1-1,0 1 1,-1 0 0,1 0 0,0-1 0,-1 1 0,1 0 6,0 0 1,-1 0 0,1 0 0,0 0 0,0 0 0,0 0 0,0 0 0,-1 0 0,1 0 0,0 0 0,0 1 0,0-1 0,0 0-1,-1 0 1,1 0 0,0 0 0,0 0 0,0 0 0,0 1 0,0-1 0,0 0 0,0 0 0,-1 0 0,1 1 0,0-1 0,0 0-1,0 0 1,0 0 0,0 0 0,0 1 0,0-1 0,0 0 0,0 0 0,0 0 0,0 1 0,0-1 0,0 0 0,0 0 0,0 0-1,0 1 1,0-1 0,1 0 0,-1 0 0,0 0 0,0 0 0,0 1 0,0-1 0,0 0 0,0 0 0,0 0 0,1 0-1,-1 0 1,0 1 0,3 4-49,0-1-1,0 1 1,0-1-1,1 0 1,-1 1-1,1-1 0,0-1 1,0 1-1,7 3 1,-6-3 44,0 0 1,-1 0-1,1 1 1,-1-1-1,1 1 1,-1 0 0,5 8-1,-4 0-20,0 1-1,-1 0 1,0 0-1,-1 0 0,0 0 1,0 19-1,6 26 336,-9-56-238,1 0 0,0 0 0,0 0 0,0-1 0,0 1 0,3 4 0,-4-6-51,1-1 0,-1 1 0,0-1 1,1 1-1,-1-1 0,1 1 1,-1-1-1,1 1 0,0-1 0,-1 1 1,1-1-1,-1 0 0,1 1 1,0-1-1,-1 0 0,1 0 0,0 1 1,-1-1-1,1 0 0,0 0 1,-1 0-1,1 0 0,0 0 0,0 0 1,-1 0-1,1 0 0,0 0 1,-1 0-1,1 0 0,0 0 0,-1-1 1,1 1-1,1-1 0,9-5 38,0-1 0,0 0 0,-1-1 0,0-1 0,16-16 0,3-3 13,47-34-278,15-15 259,-84 71-117,0-1 0,-1 1-1,9-14 1,29 55-674,46 48 769,-83-76 10,3 4 62,0-2 0,1 1 0,14 9 0,-22-17-52,0 0 0,0-1 0,0 1 0,1 0 0,-1-1 0,0 0-1,1 0 1,-1 0 0,1 0 0,-1-1 0,1 1 0,0-1 0,-1 0 0,1 0 0,-1 0 0,1 0-1,7-2 1,-1-2-16,1-1-1,-1 0 0,0 0 1,0-1-1,-1 0 0,0-1 1,0 0-1,0 0 0,-1-1 1,0 0-1,0 0 0,-1-1 1,-1 0-1,1-1 0,5-10 1,-10 15-38,1 0 0,-1-1 0,0 1-1,-1 0 1,1-1 0,-1 0 0,0 1 0,0-12 0,-1 15-3,0 1 0,0-1 0,0 0-1,0 0 1,0 0 0,-1 0 0,1 0-1,-1 1 1,0-1 0,1 0 0,-1 0-1,0 1 1,0-1 0,0 1 0,0-1 0,0 1-1,0-1 1,-1 1 0,1 0 0,-1-1-1,1 1 1,0 0 0,-1 0 0,0 0 0,1 0-1,-1 0 1,0 0 0,1 1 0,-4-2-1,4 2 4,-1 0-1,0 0 0,1 0 1,-1 0-1,0 0 1,1 0-1,-1 0 0,0 0 1,1 1-1,-1-1 1,0 1-1,1-1 0,-1 1 1,1 0-1,-1 0 0,1-1 1,-1 1-1,1 0 1,-2 2-1,-24 24 55,22-22-29,0 1 26,1-1 0,0 1 1,0 0-1,1 0 0,-1 1 0,1-1 0,1 1 1,-1 0-1,1-1 0,0 1 0,-1 8 0,2-12-14,1 0 0,0 0 0,-1 0 0,1 0 0,0 0 0,1 0 0,-1 0 0,0 0 0,1 0 0,-1 0-1,1 0 1,0 0 0,0 0 0,0 0 0,1-1 0,-1 1 0,1 0 0,-1-1 0,1 1 0,0-1 0,0 0 0,0 0-1,0 1 1,0-1 0,1-1 0,-1 1 0,6 3 0,-2-3 5,0 0 1,0-1-1,0 0 0,0 0 0,0 0 1,0-1-1,1 0 0,-1 0 1,0-1-1,0 1 0,10-4 0,-8 3-14,53-11 59,95-33-1,-98 27 97,-26 8-208,-19 5-26,0 1 0,0 0 1,20-3-1,-32 7 48,1 0 0,-1 0 0,0 0 1,0 0-1,1 0 0,-1 0 1,0 0-1,0 1 0,0-1 0,1 0 1,-1 1-1,0-1 0,0 0 1,0 1-1,2 0 0,-2 0 10,-1 0-1,1-1 1,-1 1-1,1-1 0,-1 1 1,0 0-1,1-1 1,-1 1-1,0 0 1,1-1-1,-1 1 1,0 0-1,0 0 1,1-1-1,-1 1 1,0 0-1,0 0 0,0 1 1,-1 3-4,0 1 0,0-1-1,0 0 1,-1 0 0,-3 9 0,0 0-38,-7 20 40,3-9 170,-8 43 1,16-48-73,1-20-89,0 0 1,0 0 0,0 1 0,0-1-1,0 0 1,0 1 0,0-1 0,0 0-1,0 0 1,0 1 0,0-1-1,0 0 1,0 1 0,0-1 0,0 0-1,1 0 1,-1 1 0,0-1 0,0 0-1,0 0 1,0 0 0,1 1 0,-1-1-1,0 0 1,0 0 0,1 0 0,-1 0-1,0 1 1,0-1 0,1 0-1,-1 0 1,0 0 0,0 0 0,1 0-1,-1 0 1,0 0 0,0 0 0,1 0-1,-1 0 1,0 0 0,1 0 0,-1 0-1,0 0 1,0 0 0,1 0 0,-1 0-1,0 0 1,0 0 0,1 0-1,-1 0 1,0 0 0,1 0 0,-1-1-1,0 1 1,0 0 0,0 0 0,1 0-1,-1 0 1,0-1 0,13-11 62,-12 11-54,22-25-2,-17 18-77,0 1-1,1-1 0,-1 1 1,2 1-1,-1-1 1,1 1-1,0 1 0,12-8 1,-19 13 54,0 0 0,1-1 0,-1 1 0,0 0 0,0 0 0,0 0 1,0 0-1,1 0 0,-1 0 0,0 0 0,0 0 0,0 1 0,0-1 1,0 0-1,1 1 0,-1-1 0,0 0 0,0 1 0,0 0 0,0-1 0,0 1 1,0 0-1,0-1 0,-1 1 0,1 0 0,0 0 0,0 0 0,0 0 1,-1 0-1,1 0 0,0 1 0,3 4 55,0 1-1,-1-1 1,5 12-1,-7-16-9,3 9 155,-2-4-65,0-1 1,1 0-1,4 8 0,-6-13-95,0 0 0,-1 0-1,1 0 1,0 0 0,-1 0-1,1 0 1,0 0 0,0-1-1,0 1 1,0 0 0,0 0-1,0-1 1,0 1 0,0-1-1,0 1 1,0-1 0,0 1-1,0-1 1,0 0 0,0 0-1,0 1 1,0-1 0,1 0-1,-1 0 1,1 0 0,6-2 59,0-1 0,0 0 1,-1 0-1,0 0 0,1-1 1,-1 0-1,-1-1 1,12-8-1,-5 3-48,-8 7-27,100-75 292,-80 58-226,-1-2-1,24-27 1,-30 27-36,-1 0 0,0-1 0,23-45 0,11-32-238,-51 100 192,0-1-1,1 0 1,-1 0-1,0 0 1,1 0-1,-1 1 0,1-1 1,-1 0-1,1 1 1,-1-1-1,1 0 1,0 1-1,-1-1 1,1 1-1,1-2 1,-2 2 1,0 1 0,1-1 1,-1 0-1,0 0 1,0 0-1,1 0 1,-1 0-1,0 1 1,0-1-1,0 0 0,1 0 1,-1 1-1,0-1 1,0 0-1,0 0 1,0 0-1,0 1 1,1-1-1,-1 0 0,0 1 1,0-1-1,0 0 1,0 0-1,0 1 1,0-1-1,0 0 1,0 1-1,0-1 0,0 0 1,0 33-165,-11 69 377,5-60 2,2 0-1,2 81 1,6-86-325,1 0 1,2-1-1,19 57 0,-25-88-585,1 0-1,1 0 1,-1 0 0,1 0-1,0 0 1,0 0-1,0-1 1,7 8-1,-2-4-1394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01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5 112 11296,'-5'-13'5120,"40"-6"-4449,-9 13 1889,0 1-1536,27-6 96,3 3-704,12-4-288,-2 4-64,-5-3-1056,-10 3 544,-3 0-3424,-9 5 2145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06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63 3136,'-5'-8'4885,"15"0"-1130,-9 6-3452,1 1 1,-1-1-1,1 0 1,-1 0-1,0 0 1,1 0-1,-1 0 1,0 0-1,0 0 0,-1 0 1,1 0-1,0 0 1,-1-1-1,1 1 1,-1 0-1,0 0 1,1-1-1,-1 1 1,-1 0-1,1-4 1,1 24-241,2 0-1,0 0 1,10 34 0,6 25 160,12 139 298,8 47 436,-34-238-612,-2 0-1,2 38 1,-5-62-302,0 0-1,0 0 1,0 0 0,0 0-1,0 0 1,0 0-1,-1 0 1,1 0-1,0 0 1,0 0 0,-1 0-1,1 0 1,-1 0-1,1 0 1,-1 0-1,1 0 1,-1 0 0,0 0-1,1 0 1,-1 0-1,0-1 1,0 1-1,1 0 1,-1-1 0,0 1-1,0 0 1,0-1-1,0 1 1,0-1-1,0 0 1,0 1 0,0-1-1,0 0 1,0 1-1,0-1 1,0 0-1,-2 0 1,-3 0 90,0 0-1,0-1 1,0 0 0,0 0-1,-8-3 1,11 3-131,-92-32 318,-22-4-768,81 27 241,23 6 111,0 0 1,0 1 0,0 1-1,0 0 1,-1 0-1,1 1 1,-25 2 0,11 8-800,26-9 686,0 0-1,0 1 1,0-1 0,0 1 0,0-1-1,0 1 1,0-1 0,1 1 0,-1 0-1,0-1 1,0 1 0,0 0-1,1 0 1,-1-1 0,1 1 0,-1 0-1,0 0 1,1 0 0,0 0 0,-1 0-1,0 1 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06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71 4064,'-18'-9'10634,"17"9"-10530,1 0 0,-1 0-1,1 0 1,-1-1 0,1 1 0,0 0-1,-1 0 1,1 0 0,-1-1 0,1 1-1,0 0 1,-1-1 0,1 1 0,0 0-1,-1-1 1,1 1 0,0 0 0,0-1-1,-1 1 1,1-1 0,0 1 0,0-1-1,0 1 1,-1-1 0,1 0 0,0 0 17,0 4-60,-8-3-114,6 0 337,5 0 1042,11-7-1315,29-3 199,1 2-1,77-4 1,-62 8-66,-34 2-69,55-6 549,122 4 0,-127 5-432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07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16 2400,'-8'0'705,"-30"-10"12063,39 11-12666,-1-1-1,1 0 1,0 0-1,-1 1 1,1-1-1,0 0 1,-1 0 0,1 0-1,0 0 1,-1 0-1,1 0 1,0 0-1,0 0 1,-1 0 0,2-1-1,21-2 547,0 1 0,0 1-1,35 2 1,-7 0-418,277-1-38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0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48 122 4480,'-48'-6'10615,"62"-1"-8871,-14 7-1752,40-15 1638,1 1 0,62-13 0,-33 10-1048,57-11-183,-106 25-1377,0 0 0,0 2 0,0 1 1,25 2-1,-25 2-1091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1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19 2816,'-3'-18'12765,"-4"45"-12176,1 14-164,1 0 1,3 1-1,4 80 0,31 152 717,-26-216-847,4 47 8,-10-88-96,-1 1-1,-1-1 0,-5 33 1,5-46-58,0 0 1,0 0 0,0 0 0,-1-1 0,-3 8-1,4-10-112,0 0 0,1 0-1,-1 0 1,0 0-1,0 0 1,1 0 0,-1 0-1,0 0 1,0 0-1,0-1 1,0 1-1,0 0 1,0-1 0,0 1-1,-1-1 1,1 1-1,0-1 1,0 0 0,0 1-1,-1-1 1,1 0-1,0 0 1,0 0-1,-3 0 1,-3-1 28,0 0 0,-1-1 0,1 0 0,0-1 0,0 1 0,0-1 1,1 0-1,-8-6 0,-51-37-13,38 25-29,-75-50-769,85 63-781,16 8 1216,1 0 155,-1-1 0,1 1 0,0 0 1,-1 0-1,1 0 0,-1 0 0,1 0 1,0 0-1,-1 0 0,1 0 0,0 1 1,-1-1-1,1 0 0,-3 24-6854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1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11 183 4640,'-11'-18'5648,"23"15"-844,5-2-3555,9 0-388,241-55 2230,-79 3-2993,-104 30-756,-80 26 215,23-5-1617,-8 8-2418,-7 3 2222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2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6816,'0'-3'3072,"8"6"-160,-4 5-1856,1 0 1344,0 7-1377,-5 1 417,3 3-832,-3 0 32,0 3-384,-3 2-96,3-1-96,-10 1-64,10-2 32,0-2-2496,5-1 1344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68 1984,'8'-8'6154,"-9"1"-4111,-10 1-1318,10 5-676,0 1 0,0 0 0,0-1 0,0 1 1,1-1-1,-1 1 0,0-1 0,0 1 0,0-1 0,1 0 0,-1 1 1,0-1-1,0 0 0,1 0 0,-1 1 0,1-1 0,-1 0 0,0-1 1,-14-12 675,3 4-170,12 9-641,-1 1 93,3-7 189,-2 6-163,0 1 74,1 11 106,-1-11-212,-1 1 0,1-1 0,0 0-1,0 0 1,0 0 0,0 0 0,0 1 0,0-1-1,0 0 1,0 0 0,0 0 0,0 1 0,0-1-1,0 0 1,0 0 0,0 0 0,0 0-1,0 1 1,0-1 0,0 0 0,1 0 0,-1 0-1,0 0 1,0 1 0,0-1 0,0 0-1,0 0 1,0 0 0,0 0 0,1 0 0,-1 1-1,0-1 1,0 0 0,0 0 0,0 0-1,1 0 1,-1 0 0,0 0 0,0 0 0,0 0-1,0 0 1,1 0 0,-1 0 0,0 1-1,0-1 1,0 10 369,1-9-324,-1 0-1,0 1 1,0-1 0,0 1 0,0-1-1,0 1 1,0-1 0,0 1-1,-1 1 1,-3 0 188,0 3 1221,4-6-1427,-3 9-64,0-4 38,3-5-3,0 0-1,0 0 1,0 0 0,0 0 0,0 0-1,0 0 1,0 0 0,0 0 0,0 0 0,0 0-1,0 0 1,0 0 0,0 0 0,0 0-1,0 0 1,0 0 0,0 0 0,0 0 0,0 0-1,0 0 1,0 0 0,0 0 0,0 0-1,0 0 1,-1 0 0,1 0 0,0 0-1,0 0 1,0 0 0,0 0 0,0 0 0,0 0-1,0 0 1,0 0 0,0 0 0,0 0-1,0 0 1,0 0 0,0 0 0,0 0 0,0 0-1,0 0 1,0 0 0,0 0 0,0 0-1,0 0 1,0 0 0,0 0 0,0 0 0,0 0-1,0 0 1,0 0 0,0 0 0,0 0-1,0 0 1,0 0 0,-1 0 0,1 0 0,-2 4 81,3-3-38,-6-1 22,4 0-58,3 0-22,-1 0-38,-7 0 118,2 0-58,-2 0 22,0 1 1,0 0 0,0 0-1,1 1 1,-1-1 0,0 1 0,-6 3-1,-13 4-209,20-7 179,0 0 1,0 1 0,0-1 0,1 1 0,-1 0 0,1 0-1,-1 1 1,1-1 0,0 1 0,1 0 0,-6 5 0,4-1 82,-1-1 1,1 1-1,0 0 0,1 0 1,-7 16-1,11-22-65,-1 0 0,1 1 0,0 0 0,0-1 0,0 1-1,0-1 1,0 1 0,0-1 0,0 1 0,1-1 0,0 1 0,-1-1-1,1 0 1,0 1 0,0-1 0,2 3 0,0 1 47,0-1 1,1 0-1,-1 0 1,1 0-1,7 6 1,-3-3-47,1-1-1,0-1 1,1 0 0,-1 0 0,14 6 0,56 18 3,-42-16 24,162 69 345,-193-80-277,0 1-1,0-1 0,0 1 0,0 0 0,-1 0 0,7 7 0,-11-10-87,0 0 0,0 0 0,0 0 0,0 0 0,0 0 0,-1 0 0,1 0 0,0 1 0,-1-1 0,1 0 0,-1 0 0,1 1 0,-1-1 0,0 0 0,1 1 0,-1-1 0,0 0-1,0 1 1,0-1 0,0 0 0,0 1 0,0-1 0,-1 0 0,1 1 0,0-1 0,-1 0 0,1 1 0,-1-1 0,1 0 0,-1 0 0,0 1 0,1-1 0,-1 0 0,0 0 0,0 0 0,0 0-1,0 0 1,-1 1 0,-4 3 47,-1 1-1,0-1 0,0-1 1,0 1-1,0-1 0,-1-1 0,0 1 1,-8 2-1,-11 2 0,-30 5 1,11-4 121,0-2 0,-66 2 0,98-9-826,-1-2 1,1 0-1,0 0 0,-20-7 1,33 8 411,0 1 1,0 0 0,0-1-1,0 1 1,0-1 0,0 1-1,0-1 1,0 1 0,0-1-1,0 0 1,-1-1 0,2 2 43,-1-1 1,1 1 0,0-1-1,0 1 1,0-1-1,0 1 1,-1-1-1,1 1 1,0-1 0,0 1-1,0-1 1,0 1-1,0-1 1,0 1-1,0-1 1,0 1 0,0-1-1,1 0 1,-1 1-1,0-1 1,0 1-1,0-1 1,0 1 0,1 0-1,0-2 1,6-10-2079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4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78 6464,'-18'-46'2944,"5"34"-2560,8 5 512,0-1-832,5 3-224,5 10 96,0-2-960,8 5 576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5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0 7040,'-4'16'6721,"-10"16"-3901,-4 7-1930,3 15-486,2 1 0,-8 69 0,-1 11-7045,18-101 1191,3-26 3338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5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4480,'3'-27'2016,"-3"0"-1728,0 15 256,0 4-352,0-3 64,0 6-160,0-1-1600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6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5472,'-8'-4'1062,"6"5"-106,6 12 578,2 3-660,7 44 1064,-2 0 0,2 71 0,-5-49-888,-3-62-739,-5-19-281,0 0 1,0 0-1,0-1 0,0 1 1,0 0-1,1 0 1,-1 0-1,0 0 1,1-1-1,-1 1 1,1 0-1,-1 0 1,1-1-1,-1 1 0,1 0 1,-1-1-1,2 1 1,7-22-74,-5 8-48,23-75-587,2-9 449,-24 83 291,1 0 0,1 0 0,0 0 0,12-17 0,-18 30-38,-1 0 0,1 0-1,-1 0 1,1 1 0,0-1-1,-1 0 1,1 0 0,0 0-1,0 0 1,-1 1 0,1-1-1,0 0 1,0 1 0,0-1 0,0 1-1,0-1 1,0 1 0,0 0-1,0-1 1,0 1 0,0 0-1,0-1 1,0 1 0,0 0 0,1 0-1,-1 0 1,0 0 0,1 0-1,-1 1 20,1 0 0,-1 0-1,0 0 1,0 0 0,0 0 0,0 0-1,0 0 1,0 0 0,0 0-1,0 0 1,0 1 0,-1-1-1,1 0 1,0 1 0,-1-1 0,1 0-1,-1 1 1,0-1 0,1 2-1,7 37 498,-2 1 0,-2-1 0,-2 70 0,-5-40-348,-1-41-2501,3-17 890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32 4224,'0'-2'205,"0"1"0,-1-1 0,1 1 0,-1-1 0,0 1 1,1 0-1,-1-1 0,0 1 0,0 0 0,0-1 0,0 1 0,0 0 0,0 0 0,0 0 1,0 0-1,0 0 0,0 0 0,-1 0 0,1 0 0,0 1 0,-1-1 0,1 0 1,-1 1-1,1-1 0,-1 1 0,1-1 0,-1 1 0,1 0 0,-1 0 0,1 0 0,-1 0 1,1 0-1,-1 0 0,1 0 0,-1 0 0,1 1 0,-1-1 0,1 0 0,-1 1 1,1-1-1,-2 2 0,-5 1 55,1 1-1,0 0 1,1 0 0,-1 1 0,1 0-1,0 0 1,-6 6 0,-4 4 213,7-6-278,-1 0 0,1 1 0,0-1 0,1 2 0,0-1 1,1 1-1,0 0 0,-7 17 0,9-11-123,0 1 1,1-1-1,0 1 0,2 0 0,0 0 0,1 0 1,1 0-1,0 0 0,2 0 0,0-1 0,1 1 1,9 30-1,-10-42-8,0-1 0,1 0 0,0 1 0,0-1 0,0 0 0,1-1 0,0 1 0,0-1 0,0 1 0,0-1 0,0 0 0,1-1 0,0 1 0,0-1 0,0 0 0,10 5 0,-7-6 4,1 0 0,-1 0 0,1-1 0,0 0 0,-1 0 0,1-1 0,0 0 0,-1-1 0,1 0 0,10-2 0,0-1 1,-1-1 0,0-1 0,32-15 0,-25 7 64,-1-1-1,0-1 1,-1-1 0,0-2 0,-2 0-1,0-1 1,-1-1 0,-1-1 0,22-33 0,-36 47-94,0-1 0,0 1 0,-1-1 0,0 0 0,0 0 0,-1 0 0,0 0 0,-1 0 0,2-16 0,-3 20-71,-1-1 1,-1 0-1,1 0 1,-1 0 0,0 1-1,0-1 1,0 1-1,-1-1 1,0 1 0,0-1-1,0 1 1,-1 0-1,1 0 1,-1 0 0,-1 0-1,-6-7 1,5 6-27,0 1 1,-1 0 0,0 1 0,0-1-1,0 1 1,-1 0 0,0 1 0,1 0 0,-1 0-1,0 0 1,0 1 0,-1 0 0,-12-2-1,4 2-729,0 1 0,-1 0-1,1 1 1,0 1 0,-20 3 0,11 1-2259,6 5 988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1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 7456,'-12'8'3392,"-6"80"-2944,5-37 2080,4-6-1472,-12 26 1055,3-3-1215,-12 17 288,7-5-704,-2 18 64,4-10-288,-2 0 32,6-3-160,-1-16-64,10-10-32,0-9-1664,3-12 896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0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24 1824,'-18'8'8901,"53"-11"-622,29-7-6299,15-3-2021,-31 9 265,93 3 0,-113 2-402,31-1-1,-76 3-4287,1 2 1,-17 6-1,17-3 2429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60 4800,'-14'-1'4245,"36"-2"3262,6 0-5990,63-13 1463,-25 3-2449,96-6 0,-124 16-590,-16 2-2237,43 1 1,-47 1-1892,-3-1 1313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1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81 5408,'-2'-7'1082,"1"0"0,0 0 0,0-1 0,1 1 0,0 0 0,0 0 0,1-1 0,3-15 4214,-8 36-4049,-1 25-827,3-1 0,1 0 0,6 61 0,20 47-154,-4-29-167,-18-92-98,-1 0 0,-2 45 0,-1-52 18,1-11 41,0 0-1,0 0 0,-1-1 0,0 1 1,0 0-1,0-1 0,-1 1 0,1-1 1,-1 1-1,-1-1 0,1 0 0,-4 7 1,4-11-28,1 0 0,0 0 0,0 0 0,0 0 0,-1 0 0,1 0 0,0 0 0,-1 0 1,1-1-1,-1 1 0,1-1 0,-1 1 0,1-1 0,-1 1 0,1-1 0,-1 0 0,0 0 0,1 0 0,-1 0 1,1 0-1,-4 0 0,0-1 54,0 0 0,0-1 0,-1 1 0,-8-5 0,1-1-61,-1 0 1,2-1 0,-1-1 0,-12-11 0,-18-12-49,42 31 7,-23-15-202,-53-26-1,73 40 117,-18-7-1316,22 9 1221,-1-1 0,1 1 0,-1 0 0,1-1 0,-1 1 0,0 0 0,1 0-1,-1 0 1,1-1 0,-1 1 0,1 0 0,-1 0 0,0 0 0,1 0 0,-1 0 0,1 0 0,-1 0 0,0 0 0,1 1 0,-2-1-1,19 2-6420,9-7-747,-13 4 4757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1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57 5984,'-15'-23'1920,"15"23"-1890,0-1-1,0 1 1,0 0 0,-1 0 0,1-1 0,0 1 0,0 0 0,0 0 0,0-1-1,-1 1 1,1 0 0,0 0 0,0-1 0,0 1 0,-1 0 0,1 0-1,0 0 1,0 0 0,-1-1 0,1 1 0,0 0 0,-1 0 0,1 0 0,-1 0-1,-4-2 154,3 2 41,1-1-1,-1 1 1,1-1-1,-1 1 1,0 0-1,1 0 1,-1-1-1,1 1 0,-1 0 1,0 1-1,-13 0 6556,19 3-5319,5 1-1124,1 0 0,-1-1 0,1 0 0,0 0 0,0-1 0,0-1 1,1 0-1,-1 0 0,1-1 0,18 0 0,9-3 199,61-9 0,-72 7-337,392-40-214,-410 43-468,-3 1 7,-1-1 1,1 1-1,-1 0 1,1 0-1,-1 1 1,0 0-1,1 0 1,7 3-1,-13-4 375,1 0 0,-1 0 0,0 0 0,1 0 0,-1 0 0,0 0-1,1 0 1,-1 0 0,0 0 0,1 0 0,-1 1 0,0-1 0,1 0 0,-1 0 0,0 0 0,0 1 0,1-1 0,-1 0-1,0 0 1,0 1 0,1-1 0,-1 0 0,0 0 0,0 1 0,0-1 0,0 0 0,1 1 0,-1-1 0,0 0 0,0 1-1,0-1 1,0 0 0,0 1 0,0-1 0,0 0 0,0 1 0,0-1 0,0 0 0,0 1 0,0-1 0,0 0 0,0 1-1,0-1 1,0 0 0,-1 1 0,1-1 0,-1 4-1009,0 11-1454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2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4224,'18'-23'12723,"-18"24"-12561,5 15 2256,-3-10-2078,-1-1 0,1 1 0,-1 0 0,0 0 0,0 6 0,-1 66 607,0-24-3392,0-35 1063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0 3808,'6'1'3629,"-6"-1"-3546,1 11 1376,-3 20-1275,1-20 306,-67 462 2290,35-282-1949,3 30 657,29-215-1353,0 1 135,0 0 0,0 0 0,2 11 1,-1-18-252,0 1 0,0-1 0,0 0 0,0 0 0,0 0 0,0 0 0,0 0 0,0 1 0,0-1 1,0 0-1,0 0 0,0 0 0,0 0 0,1 0 0,-1 0 0,0 0 0,0 1 0,0-1 1,0 0-1,0 0 0,0 0 0,0 0 0,1 0 0,-1 0 0,0 0 0,0 0 0,0 0 0,0 0 1,0 0-1,1 0 0,-1 0 0,0 0 0,0 0 0,0 0 0,0 0 0,0 0 0,1 0 1,-1 0-1,0 0 0,0 0 0,0 0 0,0 0 0,0 0 0,0 0 0,1 0 0,-1 0 1,0 0-1,0-1 0,0 1 0,0 0 0,0 0 0,0 0 0,1 0 0,6-7 208,15-26-156,18-37 0,-25 41-214,2 2 0,37-50-1,-39 59 60,-8 9-200,1 0 0,1 0-1,14-13 1,-22 22 239,0-1 0,-1 1 1,1-1-1,0 1 0,0-1 1,-1 1-1,1-1 0,0 1 0,0 0 1,0 0-1,0-1 0,-1 1 1,1 0-1,0 0 0,0 0 0,0 0 1,0 0-1,0 0 0,0 0 1,0 0-1,-1 0 0,3 1 0,-3-1 44,1 1 0,-1-1-1,0 0 1,1 1 0,-1-1 0,1 1-1,-1-1 1,1 1 0,-1-1-1,0 1 1,0-1 0,1 1-1,-1-1 1,0 1 0,0-1-1,1 1 1,-1 0 0,0-1-1,0 1 1,0-1 0,0 1-1,0 0 1,0-1 0,0 1-1,0-1 1,0 1 0,0 0 0,0 0-1,-2 15 273,0-1 0,2 18 0,-2 15 159,-25 184 1164,24-216-2674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5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75 3072,'-4'-24'5440,"2"22"-5182,1-1 1,-1 0-1,1 1 1,-1-1 0,0 1-1,0-1 1,0 1-1,0 0 1,0 0-1,-1 0 1,1 0 0,-6-3-1,3 3-70,0-1 1,-1 1-1,1 0 0,-1 0 0,1 1 1,-10-2-1,6 2-59,1 0 1,0 1-1,0 0 1,-1 0-1,1 1 0,0 0 1,0 1-1,-1 0 0,-14 5 1,14-3-58,0 1 0,0 0 1,1 1-1,-1-1 0,1 1 0,1 1 0,-1 0 1,-12 14-1,16-16-50,0 1 0,0 0 0,1 0 0,-1 0 1,1 0-1,1 0 0,-1 1 0,1-1 0,0 1 0,1-1 0,-1 1 1,1 0-1,0 10 0,1-14 6,1-1-1,-1 1 1,1-1 0,0 1 0,0-1-1,0 1 1,0-1 0,0 0 0,0 0-1,0 1 1,1-1 0,-1 0 0,1 0-1,0 0 1,-1-1 0,1 1-1,0 0 1,0-1 0,0 1 0,0-1-1,3 2 1,3 1 43,0 1 0,0-2 0,0 1 0,17 4 0,119 17 29,-99-19-60,-1 2-1,44 14 1,-67-15 42,-11-5 2,0 1 1,-1 0-1,0 0 0,1 1 1,-1 1-1,-1 0 1,15 9-1,-23-13-59,1-1 0,-1 0 1,1 1-1,-1-1 0,1 0 0,-1 1 0,0-1 1,1 0-1,-1 1 0,0-1 0,1 1 0,-1-1 0,0 1 1,1-1-1,-1 1 0,0-1 0,0 1 0,0-1 0,1 1 1,-1-1-1,0 1 0,0-1 0,0 1 0,0-1 1,0 1-1,0-1 0,0 1 0,0-1 0,0 1 0,0-1 1,-1 1-1,1 0 0,0-1 0,0 1 0,0-1 1,-1 1-1,1-1 0,0 0 0,0 1 0,-1-1 0,1 1 1,0-1-1,-1 1 0,1-1 0,-1 0 0,1 1 0,0-1 1,-1 0-1,1 1 0,-1-1 0,1 0 0,-1 0 1,1 0-1,-2 1 0,-4 1 98,0 1-1,-1-1 1,-11 1-1,16-2-125,-40 5 414,-79-1 0,72-4-374,-6 2-491,-80 13 1,117-14-1720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5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105 285 7296,'-2'-6'2435,"7"4"-881,-4 3-1295,0 0 1,0 0-1,0 0 0,0 0 0,0 0 1,0 0-1,0 0 0,-1 1 1,1-1-1,-1 0 0,1 0 1,0 2-1,-1-2-35,1 3-61,1 1 0,-1 0 0,-1-1 0,1 1 0,-1 0 0,1 0 0,-1 0 0,-1-1 0,1 1 0,-1 0 0,0 0 0,-1 5 0,-2 4-41,-1-1 0,-10 23 0,5-17-198,-14 22 0,-2-6-4508,19-30 1592,1 0 1003</inkml:trace>
  <inkml:trace contextRef="#ctx0" brushRef="#br0" timeOffset="1">6 16 2656,'-5'-16'1184,"5"19"-1024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6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4064,'0'1'252,"0"3"235,0 0-1,0-1 0,0 1 0,0 0 0,1-1 1,0 1-1,0-1 0,0 1 0,2 6 0,0-4 124,-1 0 1,0 1-1,0-1 0,-1 1 0,0 0 0,0-1 0,-1 1 0,0 7 0,0 1 378,-2 1-1,-3 19 0,4-24-10,2-11-963,-1 0 0,1 1 0,-1-1 0,1 0 0,-1 0-1,1 0 1,-1 0 0,1-1 0,-1 1 0,0 0 0,1 0 0,-1 0 0,1 0 0,-1 0 0,1-1 0,-1 1 0,1 0 0,-1 0 0,0-1 0,1 1-1,-1 0 1,0 0 0,1-1 0,-1 1 0,1-1 0,7-7-60,0 0 0,0 0 0,0-1 0,9-14-1,-3 4 6,-4 6 42,-4 4 9,0 1 0,1 0 0,15-14 0,-20 20 23,1 1 1,-1-1-1,0 0 0,1 1 0,0 0 0,-1-1 1,1 1-1,0 0 0,0 0 0,0 1 0,0-1 1,0 0-1,-1 1 0,1 0 0,0 0 0,0 0 1,0 0-1,5 1 0,-6 0 19,1-1 0,0 1-1,-1 1 1,1-1 0,-1 0 0,0 0-1,1 1 1,-1 0 0,0-1-1,0 1 1,0 0 0,0 0 0,0 0-1,0 0 1,2 4 0,3 4 240,0-1-294,-1 0-1,0 1 1,0-1 0,-1 1 0,0 1-1,-1-1 1,0 1 0,-1-1-1,0 1 1,-1 0 0,0 1 0,-1-1-1,1 11 1,-7 10-5450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8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15 2560,'11'-15'9697,"-34"30"-8702,-3 1-455,14-7-338,0 1 1,0 0 0,1 1 0,-10 13-1,-35 52 510,46-61-555,-24 33 169,4 2-1,1 1 0,2 2 0,3 0 1,2 1-1,3 2 0,-23 104 1,28-77 216,3 2 1,1 166 0,13-196-272,2-1-1,2 0 1,2 0 0,3-1 0,32 90 0,-35-121-165,1 0 0,1-1 0,1-1 0,1 0 0,1 0-1,0-2 1,1 0 0,2 0 0,-1-1 0,2-1 0,0-1 0,1-1 0,26 16 0,-36-24-42,-8-5-202,1 0 0,-1 0 0,0 0-1,0 0 1,0 0 0,1 0-1,-1-1 1,1 1 0,-1 0 0,0-1-1,3 1 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78 3552,'-1'-2'343,"0"1"0,0-1 0,0 1 0,0-1 0,0 1-1,1-1 1,-1 0 0,0-2 0,0 2-169,1 1-1,0 0 1,0 0-1,-1 0 1,1 0-1,0 0 0,-1 0 1,1 0-1,-1 0 1,0 0-1,1 0 1,-1 0-1,0 0 1,1 0-1,-1 0 1,0 0-1,0 0 0,0 1 1,0-1-1,0 0 1,0 1-1,0-1 1,0 1-1,0-1 1,0 1-1,0-1 1,0 1-1,0 0 0,0 0 1,-1-1-1,1 1 1,-2 0-1,-10 1 286,0 0 0,0 0-1,0 2 1,0-1-1,0 2 1,0 0 0,-13 6-1,14-5-342,-1 1 0,1 1 0,0 0 0,1 1 0,0 0 0,0 0 0,0 1 0,1 1 0,1 0 0,0 0 0,-10 15 0,13-16-115,1 0 0,1 0 0,-1 0-1,2 1 1,-1 0 0,1 0-1,1 0 1,0 0 0,0 0-1,1 1 1,0-1 0,1 14-1,0-17 46,1 1 0,0-1 0,1 0-1,-1 1 1,1-1 0,1 0-1,0 0 1,-1 0 0,2 0 0,-1-1-1,1 1 1,0-1 0,1 0 0,-1 0-1,1 0 1,0-1 0,10 8-1,-5-5 14,0-1-1,1 0 0,1-1 0,-1 0 0,1-1 0,-1 0 0,2 0 0,-1-2 0,0 1 0,1-2 0,-1 0 0,1 0 0,0-1 0,0-1 1,0 0-1,-1 0 0,19-4 0,-15 0 15,0-1 1,-1 0 0,0-2-1,16-8 1,56-38 230,-55 29-111,0-1 0,-1-2 0,-2-1 0,50-62 0,-72 80-145,1 0 0,-2-1 0,1 1 0,-2-2 0,6-12 0,-9 21-47,-1-1 0,0 0 1,0 1-1,0-1 0,0 0 0,-1 0 0,0 1 1,1-1-1,-1 0 0,-1 0 0,1 0 0,0 0 1,-1 1-1,0-1 0,0 0 0,0 0 1,0 1-1,-3-4 0,2 3-23,0 0 0,-1 1 1,0-1-1,0 1 0,0 0 0,0 0 1,0 0-1,-1 0 0,1 0 0,-1 1 1,0-1-1,0 1 0,0 0 0,0 0 0,-8-2 1,-5-1-140,-1 1 0,1 0 1,-1 1-1,1 1 0,-1 0 1,-35 3-1,41 0-570,0 1 0,1 0 0,-1 1 0,-19 7 0,23-6-708,-1 0 0,1 0 0,-1 1 0,1 0 0,1 1 0,-12 9 0,10-2-737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9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17 3808,'-4'-16'1227,"3"16"-1137,0-1 1,1 1 0,-1 0 0,1 0 0,-1 0 0,1 0 0,-1 0 0,0 0 0,1 0 0,-1 0 0,1 1 0,-1-1-1,0 0 1,1 0 0,-1 0 0,1 1 0,-1-1 0,1 0 0,-1 0 0,0 1 0,-2 3 287,1 1-1,0-1 1,0 0 0,0 0 0,0 1 0,1-1 0,-1 1-1,0 6 1,-3 44 1127,3-35-1018,-34 488 4574,13-99-3541,22-393-1488,-10 72-950,7-68-1343,4-19 2077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29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0 5408,'-6'6'1252,"0"-1"1,0 1-1,1 1 1,-1-1 0,1 1-1,-5 10 1,7-11-992,0 0 1,0 1-1,0-1 1,1 1 0,0 0-1,1 0 1,-1 0-1,1 0 1,1 0-1,-1 9 1,1-13-198,1 0 0,-1 0 0,0 0 0,1 0 0,0 0 0,0-1-1,-1 1 1,2 0 0,-1 0 0,0-1 0,0 1 0,3 2 0,-3-3-28,1-1 0,-1 1 0,1-1 0,0 0-1,-1 1 1,1-1 0,0 0 0,0 0 0,-1 0 0,1-1 0,0 1 0,0 0 0,0-1 0,0 1 0,0-1-1,0 1 1,0-1 0,0 0 0,3 0 0,-2 0 13,0-1 0,0 1 0,0-1 0,-1 0-1,1 0 1,0 0 0,0 0 0,-1 0 0,1-1 0,-1 1 0,1-1-1,-1 1 1,1-1 0,-1 0 0,0 0 0,0 0 0,0 0 0,0-1-1,0 1 1,-1 0 0,3-5 0,-2 4-29,0-1 1,0 0-1,0 0 1,-1 1-1,0-1 1,1 0-1,-1 0 0,-1 0 1,1 0-1,-1 0 1,1 0-1,-1-1 1,0 1-1,-1-5 0,0 4-122,0 1-1,-1-1 1,0 0-1,0 1 0,0-1 1,0 1-1,-1 0 1,1 0-1,-1 0 1,0 0-1,0 0 0,-1 1 1,1-1-1,-1 1 1,0 0-1,0 0 0,0 0 1,0 1-1,0-1 1,-1 1-1,1 0 1,-1 0-1,1 1 0,-1-1 1,0 1-1,0 0 1,1 0-1,-1 1 0,0-1 1,0 1-1,0 0 1,0 0-1,-5 2 0,4-2-548,1 1-1,-1 1 1,1-1-1,-1 1 0,1 0 1,-1 0-1,1 1 1,0 0-1,0 0 0,-6 4 1,6 4-1061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1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32 3392,'0'0'175,"1"-1"1,-1 0-1,0 1 1,0-1-1,0 0 1,0 1-1,1-1 0,-1 1 1,0-1-1,1 1 1,-1-1-1,1 0 1,-1 1-1,0-1 0,1 1 1,-1 0-1,1-1 1,-1 1-1,1-1 1,-1 1-1,1 0 1,0-1-1,-1 1 0,2-1 1,-1 1 44,0 0 1,-1-1-1,1 0 1,0 1-1,0-1 0,0 1 1,0-1-1,-1 0 1,1 0-1,0 1 0,-1-1 1,1 0-1,0-1 1,1-6 2356,-10 14-624,1 1-1699,5-5-155,0 1 1,0-1 0,0 1 0,0 0 0,1-1 0,-1 1 0,1 0 0,0 0 0,-1 0 0,0 4 0,-6 34 434,7-36-450,-1 14 213,0-1 0,2 1 1,1 18-1,1 5-100,-13 185 870,11-221-1642,-2 0 0,1 0 0,0 0 0,-1-1 0,0 1 0,-1 0-1,1-1 1,-1 1 0,0-1 0,0 0 0,-5 5 0,7-9 248,0-1-1,0 1 1,0-1 0,0 1 0,0-1-1,0 0 1,0 1 0,0-1 0,0 0-1,0 0 1,0 0 0,0 0 0,0 0-1,0 0 1,0 0 0,0 0-1,-1 0 1,1 0 0,0-1 0,0 1-1,-1-1 1,-4-3-1550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1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5 129 6144,'-4'-22'1978,"3"20"-1863,1 1-1,0 0 0,0-1 0,0 1 0,0 0 0,0 0 0,1-1 0,-1 1 0,0 0 0,0 0 0,1-1 0,-1 1 1,1 0-1,-1 0 0,1 0 0,0 0 0,-1 0 0,1 0 0,0 0 0,0 0 0,-1 0 0,1 0 0,0 0 0,0 0 1,0 0-1,0 1 0,0-1 0,1 0 0,-1 1 0,0-1 0,0 1 0,0-1 0,0 1 0,2-1 0,4-2 432,-3 1-100,15-7 907,-1 0 1,22-6-1,6 5-593,-1 1-1,89-4 0,-101 12-794,0 0 0,0 2 0,0 2 0,0 1 0,0 1-1,46 14 1,-78-18-203,1-1 0,0 1 0,0 0 0,0-1 0,0 1 0,-1 0 0,1 0 1,0 0-1,-1 0 0,3 2 0,2 6-3480,-2-1 1350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86 128 2080,'-1'-1'104,"0"1"0,0-1 0,0 1 0,0-1 0,0 1 0,0-1 0,0 1 0,0 0 0,0-1 0,0 1 0,0 0 0,0 0 0,0 0 0,0 0 0,-2 0 0,0 0 621,3 0-553,-1 0 0,0 0 0,1 0-1,-1 0 1,0 0 0,1 0 0,-1 0 0,1 0-1,-1-1 1,0 1 0,1 0 0,-1 0 0,1-1-1,-1 1 1,0 0 0,1-1 0,-1 1-1,1-1 1,-1 1 0,1-1 0,0 1 0,-1-1-1,1 1 1,-1-1 0,1 1 0,0-1 0,-1 1-1,1-1 1,0 1 0,0-1 0,-1 0 0,1 1-1,0-1 1,0 0 0,0 1 0,0-1 0,0 0-1,0-1 1,0 1-9,0-1-1,0 0 1,1 0-1,-1 0 1,1 0-1,-1 1 1,1-1-1,-1 0 1,1 0 0,0 1-1,2-3 1,3-4 61,0 2 1,1-1-1,0 1 0,1 0 1,-1 0-1,1 1 1,0 0-1,1 1 1,-1 0-1,12-4 1,-10 4-187,1 0 1,0 2 0,1-1-1,-1 1 1,0 1 0,1 0 0,22 1-1,-29 0-70,0 1 0,0-1 0,-1 1 0,1 1 0,0-1 0,0 1 0,-1 0 0,1 0 0,-1 0 0,1 0 0,6 6 0,-9-6 36,0-1 0,0 1 0,-1 0 0,1 0 0,-1 0 0,0 0 0,1 0 0,-1 0 0,0 0 0,0 0 0,0 0 0,-1 1 0,1-1 0,0 0 0,-1 1-1,1-1 1,-1 0 0,0 1 0,0-1 0,0 1 0,0-1 0,0 0 0,-1 1 0,1-1 0,-1 0 0,-1 4 0,-1 4 22,-1-1 0,0 1 0,-1-1 0,-10 15 0,-30 36 176,19-27-118,-128 181 833,69-92 768,90-122-1383,1-1-1,0 0 0,12-3 1,29-9 194,2 2 0,82-7 0,-100 15-494,-21 2-138,0 0 1,1 1-1,-1 0 1,0 0 0,19 4-1,-20-4-2280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41.36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75 1472,'-1'-18'499,"-2"-14"1034,3 30-1388,0 0 1,0 0-1,-1 0 0,1 0 1,-1 1-1,0-1 0,0 0 1,0 0-1,1 0 0,-2 1 1,-1-4-1,4 54 655,11 164 558,-4-128-826,-5 96-1,-6-127-445,0 135 169,5-141-164,-2-26-45,1 0 1,6 31-1,-7-29 71,0-23 16,9-4-175,-7 1 70,-1-1 1,0 1-1,1-1 1,-1 1-1,-1-1 0,1 0 1,0 1-1,-1-1 1,1 0-1,-1 0 1,0 0-1,0-3 1,2-12 65,10-81-4,-1-150 1,-18 104 1,5 118-40,2 21-26,0-1 0,-1 1 1,0-1-1,0 0 0,0 1 0,-1 0 0,0-1 0,0 1 1,-1 0-1,-3-6 0,-1-1 65,3 5-5,-1 1 1,1 0-1,-1 0 0,-8-9 1,3 4-422,10 12 333,0-1 0,0 1-1,0 0 1,0 0 0,0 0 0,0 0 0,0 0 0,0 0 0,0-1 0,0 1 0,0 0 0,0 0 0,0 0-1,0 0 1,0 0 0,0 0 0,1 0 0,-1 0 0,0-1 0,0 1 0,0 0 0,0 0 0,0 0-1,0 0 1,0 0 0,0 0 0,0 0 0,0 0 0,0 0 0,1 0 0,-1-1 0,0 1 0,0 0-1,0 0 1,0 0 0,0 0 0,0 0 0,0 0 0,0 0 0,1 0 0,-1 0 0,0 0 0,0 0 0,0 0-1,0 0 1,0 0 0,0 0 0,1 0 0,-1 0 0,0 0 0,0 0 0,0 0 0,28 9 143,-10-3-23,59 6 113,-51-9-111,-1 2-1,0 0 1,28 10-1,-41-11-73,-2-1 63,0 1 0,15 8 1,-22-8-1646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0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1 5888,'-9'0'2688,"-4"19"-2336,0 1 1344,5-4-992,-18 12 928,3-1-960,-21 4 512,0 3-704,-17-2-32,12-4-288,-3-2 192,12-2-224,1-4 95,13-6-127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3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7808,'37'8'8042,"85"-12"-6227,-103 3-1608,-1-2 1,0 0 0,1-1 0,26-11-1,-43 15-180,0-1-1,0 0 1,0 0-1,0 0 1,0 0-1,-1 0 1,1 0-1,0-1 1,0 1-1,-1-1 0,1 1 1,-1-1-1,0 1 1,1-1-1,-1 0 1,0 0-1,1-2 1,-2 3-36,1-1 1,-1 1 0,0-1-1,0 1 1,0-1-1,0 1 1,0-1 0,0 1-1,-1-1 1,1 1 0,0-1-1,-1 1 1,1-1 0,-1 1-1,0 0 1,1-1 0,-1 1-1,0 0 1,0-1 0,0 1-1,0 0 1,0 0 0,0 0-1,0 0 1,0 0-1,-2-1 1,-1-1-70,0-1-1,-1 1 1,0 0-1,0 1 1,0-1-1,0 1 1,0 0-1,0 1 1,0-1 0,-1 1-1,1 0 1,0 0-1,-1 0 1,1 1-1,-1 0 1,1 0-1,-1 0 1,-9 3-1,6-1 146,0 0-1,0 0 0,0 1 0,0 1 0,1-1 1,0 2-1,0-1 0,0 1 0,0 0 0,-12 11 0,16-12 88,-1 1 0,2 0 0,-1 0 0,0 0 0,1 1 0,0-1 0,0 1-1,1-1 1,-1 1 0,1 0 0,-1 8 0,0-5-6,2 0-1,0 1 1,0-1-1,0 1 1,1-1 0,2 17-1,-1-19-76,1 0 0,0 0 0,0 0 0,0-1-1,0 1 1,1-1 0,1 1 0,-1-1-1,1 0 1,0 0 0,0 0 0,0-1 0,1 1-1,0-1 1,0 0 0,1-1 0,7 6 0,-2-3-58,0-1 1,0 0 0,1-1 0,0 0 0,0-1 0,0 0 0,0-1 0,0-1 0,14 2 0,-8-2-249,0-2 0,0 0 0,0 0 0,18-4 1,69-18-6770,-105 22 6963,31-5-2193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9 159 2816,'-8'0'8005,"54"-2"-3460,25-8-2586,-29 4-1125,397-61 1465,-74 3-3888,-351 61 1280,27-3-1636,-38 6 1614,0-1 0,0 1 0,0 0 0,0 0 1,0 1-1,0-1 0,0 1 0,0-1 0,5 3 0,-4 15-5391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4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45 6048,'11'-19'1952,"-11"18"-1890,1 0 0,-1 0 0,1 1 1,-1-1-1,1 0 0,0 0 0,-1 1 1,1-1-1,0 0 0,-1 1 0,1-1 1,0 0-1,0 1 0,0-1 0,-1 1 0,1 0 1,1-1-1,3-1 258,-4 0-37,0 1 0,0 0 0,1 0 0,-1 0 0,1 0 0,-1 1 1,1-1-1,-1 0 0,1 0 0,-1 1 0,1-1 0,0 1 0,1-1 0,-2 1-151,-1 0-1,1 0 1,0 1-1,-1-1 0,1 0 1,0 0-1,-1 0 1,1 0-1,0 1 0,-1-1 1,1 0-1,0 1 1,-1-1-1,1 0 0,-1 1 1,1-1-1,-1 1 0,1-1 1,-1 1-1,1-1 1,0 2-1,0 1 55,1 0-1,-1 1 1,0-1-1,0 0 1,0 1 0,0-1-1,-1 1 1,1-1-1,-1 1 1,0 5-1,-2 33 486,-16 83-1,8-67-357,-39 211 465,46-250-564,-2 6 207,-1 43 0,6-67-412,0-1 0,0 0 0,0 0 0,1 1 0,-1-1 0,0 0 0,0 0 0,1 0 0,-1 0 0,0 1 0,0-1 0,1 0 0,-1 0 0,0 0-1,1 0 1,-1 0 0,0 0 0,0 0 0,1 0 0,-1 0 0,0 0 0,1 0 0,-1 0 0,0 0 0,1 0 0,-1 0 0,0 0 0,1 0 0,-1 0 0,0 0 0,0 0 0,1 0-1,-1 0 1,0-1 0,0 1 0,1 0 0,-1-1 0,16-5-34,92-69-1750,-89 61 1609,31-30 6,-8 7 128,-39 35 10,0 0 0,0 0 1,1 0-1,-1 0 1,0 0-1,1 1 0,-1 0 1,1 0-1,3-1 1,-6 2 29,0-1 0,0 1 0,0 0 0,0 0 1,-1 0-1,1 0 0,0 0 0,0 1 0,0-1 1,0 0-1,0 0 0,-1 0 0,1 1 0,0-1 0,0 1 1,0-1-1,-1 0 0,1 1 0,0-1 0,0 1 1,-1 0-1,1-1 0,-1 1 0,1-1 0,0 1 1,-1 0-1,1 0 0,-1-1 0,0 1 0,1 0 1,-1 0-1,1 0 0,-1-1 0,0 1 0,0 0 1,0 0-1,1 0 0,-1 0 0,0 0 0,0-1 1,0 2-1,0 24 133,-1-1-1,-1 1 1,-1-1 0,-11 44 0,5-22-1405,3-28-816,5-4 587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4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35 7040,'-17'-32'3200,"1"29"-2752,1 3 1056,7 8-896,-14 3 1472,6 5-1216,-15 10 447,4 6-767,-16 7 192,9 2-448,-14-2 64,10-1-224,-10-6-128,12-6-32,-2-7-2016,8 0 1121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6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3808,'0'-7'510,"1"0"0,-1 0 0,2 0 0,1-9 0,9-13 4076,-12 28-4316,1 0 1,-1-1 0,1 1-1,0 0 1,-1-1 0,1 1-1,0 0 1,0 0 0,0 0-1,0 0 1,0 0 0,1 0-1,0-1 1,-1 2-216,-1-1-1,0 1 1,1 0-1,-1 0 0,0 0 1,1 0-1,-1 0 1,0 0-1,1 0 1,-1 1-1,0-1 1,1 0-1,-1 0 1,0 0-1,1 0 1,-1 0-1,0 0 1,0 1-1,1-1 1,-1 0-1,0 0 1,1 1-1,8 12 738,1 9 0,0 2 0,10 42 0,6 16 171,-15-55-764,77 213 946,-25-3-329,-45-174-681,-5-17 130,-13-46-245,0 0 0,0 0 0,0 1 1,0-1-1,0 0 0,0 0 0,0 1 1,0-1-1,0 0 0,0 0 0,0 0 1,0 1-1,0-1 0,1 0 0,-1 0 1,0 1-1,0-1 0,0 0 0,0 0 1,0 0-1,1 1 0,-1-1 0,0 0 1,0 0-1,0 0 0,1 0 0,-1 0 1,0 1-1,0-1 0,1 0 0,-1 0 1,0 0-1,1 0 0,4-7 356,4-23-11,60-225 291,0 42-912,-14 1 433,-29 109-2398,2 2-6529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27 2720,'0'0'135,"0"-1"1,0 0-1,0 1 1,0-1-1,0 0 0,0 0 1,0 1-1,0-1 0,0 0 1,0 0-1,0 1 1,1-1-1,-1 0 0,0 1 1,0-1-1,1 0 1,-1 1-1,0-1 0,19-12 7739,-19 15-7534,0 0 0,0-1-1,1 1 1,-1 0 0,0 0-1,0 0 1,-1 0 0,0 3 0,-4 28 1021,-13 48 0,1-13-569,-18 140 365,30-175-707,-3 47 0,7-65-320,2-1 0,0 1 0,0 0 0,1-1 0,7 23 0,-8-34-95,0-1 0,0 1 1,0 0-1,0-1 0,1 1 0,-1-1 0,1 1 0,0-1 0,0 0 0,0 0 0,0 0 0,0 0 0,0 0 0,4 3 1,-1-3 24,-1 0 1,0 0 0,1 0 0,0 0 0,-1-1 0,1 0 0,10 2 0,0-2 2,1-1 0,0 0 0,-1-1-1,20-4 1,112-24-3872,-112 22 888,-22 3 876,9-1-3617,-18 7 3748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8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15 120 7296,'-15'-13'2368,"15"12"-2314,1 1 1,-1 0 0,0 0-1,0-1 1,0 1-1,0 0 1,0 0 0,0-1-1,1 1 1,-1 0-1,0 0 1,0 0 0,0-1-1,1 1 1,-1 0-1,0 0 1,0 0 0,1 0-1,-1-1 1,0 1-1,0 0 1,1 0 0,-1 0-1,0 0 1,1 0-1,-1 0 1,0 0 0,0 0-1,1 0 1,11-4 2024,102-8 5194,12-1-5608,26-18-1033,-38 6-992,-37 9-3624,-67 16 993,-5 4 943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3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59 5216,'-4'-23'1696,"4"22"-1652,0 1 0,0-1 0,0 0 0,0 0 0,0 1 0,0-1 1,0 0-1,0 0 0,0 1 0,0-1 0,1 0 0,-1 0 0,0 1 0,0-1 0,1 0 0,-1 0 1,0 1-1,1-1 0,-1 1 0,1-1 0,-1 0 0,2 0 0,-1-1 222,0 1-86,-1 0-1,1 0 1,0-1 0,0 1 0,-1 0-1,1 1 1,0-1 0,0 0 0,0 0-1,0 0 1,0 0 0,0 1 0,1-1 0,-1 0-1,0 1 1,0-1 0,0 1 0,1 0-1,-1-1 1,0 1 0,0 0 0,1 0 0,-1 0-1,0-1 1,1 1 0,-1 1 0,0-1-1,0 0 1,1 0 0,-1 0 0,0 1-1,0-1 1,3 2 0,0-1 91,0 1 1,0 0-1,0 0 0,0 1 1,0-1-1,0 1 0,-1 0 1,5 5-1,11 14 817,23 39 0,-24-35-421,0-1-221,-1 1 1,-2 1-1,0 0 1,-2 1-1,-1 1 1,14 48-1,-21-47-305,0-1 0,-2 1 0,-1 0 0,-2-1 1,-3 31-1,-4 4 243,-19 74 1,-38 86 100,42-165-428,-1-1-1,-4-1 1,-2-2-1,-49 72 1,-16 8-277,-35 51-3139,89-122 1608,-29 46-7169,28-47 3768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54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1221 2304,'-22'4'5760,"36"-16"-3131,21-27-736,-14 19-1434,87-83 913,-89 81-1296,0-1-1,-1 0 1,17-30 0,67-161 163,-44 83-126,-45 105-99,51-112 4,-48 98-13,17-64 0,-23 62 81,-1-1-1,-2 0 0,1-66 1,-8 102-144,0-1 1,-1 1 0,-2-10-1,3 17 53,0 0-1,0 1 1,0-1 0,0 0-1,0 0 1,0 0 0,0 0-1,0 0 1,0 0-1,-1 0 1,1 0 0,0 1-1,0-1 1,0 0 0,0 0-1,0 0 1,0 0-1,0 0 1,-1 0 0,1 0-1,0 0 1,0 0 0,0 0-1,0 0 1,0 0-1,-1 0 1,1 0 0,0 0-1,0 0 1,0 0 0,0 0-1,0 0 1,-1 0-1,1 0 1,0 0 0,0 0-1,0 0 1,0 0 0,0 0-1,0-1 1,0 1-1,-1 0 1,1 0 0,0 0-1,0 0 1,0 0-1,0 0 1,0 0 0,0 0-1,0-1 1,0 1 0,0 0-1,-1 0 1,-5 19-106,5-16 96,-24 82-372,-29 89 476,-7 4 139,-64 152 184,-156 241 638,223-448-149,58-123-896,-5 12 262,8-12-93,3-5 63,69-80-34,-30 31-251,75-73-64,76-92 90,-142 147 38,56-101 0,-100 157-27,-8 13-23,0 0-1,0 0 1,-1 0 0,1 0 0,0 0 0,-1 0 0,0-1 0,0 1 0,0 0-1,0-1 1,0-3 0,-2 12-10,1 0 0,-1 1 0,-1-1 0,-2 7 1,-2 11 1,1 10-56,2 0 1,1 1 0,4 61-1,-1-88 107,0-1-1,0 0 0,0 0 1,1 0-1,0 0 0,0 0 1,1 0-1,-1-1 0,1 1 1,5 6-1,-6-9 30,1 0 0,0 0 0,-1 0 0,1 0-1,0-1 1,0 1 0,1-1 0,-1 0 0,0 0 0,1 0 0,-1-1 0,1 1-1,0-1 1,0 0 0,-1 0 0,1 0 0,6 1 0,6-2 90,0 0 0,0-1 0,0 0 0,0-2 0,0 0 0,-1 0 0,1-2 0,16-6 0,-23 6-101,0 1 0,0-1 0,-1 0 0,0-1-1,0 0 1,0 0 0,-1-1 0,0 0 0,0 0 0,8-13 0,-11 14-25,0 0-1,0-1 1,0 1 0,-1-1 0,0 0-1,0 0 1,-1 0 0,1-1-1,-2 1 1,1-1 0,-1 1-1,0-1 1,-1-14 0,0 21-20,0-1 0,0 0 1,0 1-1,-1-1 0,1 1 1,0-1-1,-1 1 0,1-1 1,-1 1-1,0-1 0,1 1 0,-1 0 1,0-1-1,0 1 0,0 0 1,0 0-1,0-1 0,0 1 1,-1 0-1,1 0 0,-2-1 1,2 1-7,-1 1 0,1 0 0,0-1 0,-1 1 0,1 0 0,-1-1 0,1 1 0,-1 0 1,1 0-1,0 0 0,-1 0 0,1 1 0,-1-1 0,1 0 0,-1 1 0,1-1 0,0 0 1,-1 1-1,1 0 0,0-1 0,-1 1 0,0 1 0,-8 4-85,1 1-1,0 0 1,0 0 0,-9 10-1,15-14 89,1 0 1,-1 0-1,1 1 0,-1-1 0,1 1 1,0-1-1,1 1 0,-1 0 0,0-1 0,1 1 1,0 0-1,0 0 0,0 0 0,0 8 0,1-10 22,0 0-1,0 0 1,1 0-1,-1 0 0,0 0 1,1 0-1,0 0 0,-1 0 1,1-1-1,0 1 0,0 0 1,0-1-1,0 1 0,0 0 1,3 1-1,-2 0-4,1 0 0,1-1 0,-1 1-1,0-1 1,0 0 0,1 0 0,4 2 0,1 0 27,0-1 0,0-1 1,1 1-1,-1-1 0,17 1 0,-12-3 60,0-1 0,-1 0 0,1 0 0,0-2 0,-1 1 0,17-7 0,77-34 213,-62 23-239,53-31 131,-66 34 45,-31 16-225,1 1 1,-1-1-1,0 0 1,0 0-1,0 1 0,0-1 1,0 0-1,0 0 1,0 0-1,-1 0 0,1 0 1,0 0-1,1-3 1,-2 4-9,0 0 1,0 0-1,0 0 0,0 0 1,0 0-1,0-1 1,0 1-1,0 0 1,0 0-1,0 0 1,0 0-1,0-1 1,0 1-1,0 0 1,0 0-1,0 0 1,0 0-1,0 0 1,-1-1-1,1 1 0,0 0 1,0 0-1,0 0 1,0 0-1,0 0 1,0 0-1,0-1 1,0 1-1,-1 0 1,1 0-1,0 0 1,0 0-1,0 0 1,0 0-1,-1 0 1,-10 0-29,5 2-4,0 0 0,0 0 0,0 1 0,0 0 0,0 0 1,-8 7-1,-5 2-33,4-2 73,0 1 0,1 0 0,1 1 0,0 0 0,-16 20 0,23-25-25,0 1 1,1-1 0,-1 1 0,-5 13-1,9-19 29,1 1 0,0 0-1,0 0 1,0 0 0,0 0-1,0 0 1,1 0 0,-1 0 0,1 0-1,0 0 1,0 0 0,0 1-1,0-1 1,1 0 0,-1 0-1,2 5 1,-1-7 10,-1 0 0,0 0 0,0-1 0,1 1 0,-1 0 0,0-1 0,1 1 0,-1 0 0,1-1 0,-1 1-1,1 0 1,-1-1 0,1 1 0,-1-1 0,1 1 0,0-1 0,-1 1 0,1-1 0,0 1 0,0-1 0,-1 0 0,1 1 0,0-1 0,1 0 0,-1 0 21,0 0 0,0 0 0,0 0 1,0-1-1,0 1 0,0 0 0,0-1 0,0 1 1,0-1-1,0 1 0,0-1 0,0 0 0,0 1 1,0-1-1,1-1 0,2-3 80,0 1 0,0-1 1,-1-1-1,7-10 0,25-48-368,-33 70-1262,-5 12 1526,-97 334 407,88-311-274,-1-1-1,-3-1 1,-1 0-1,-44 71 1,53-97 17,-4 7 55,9-15 32,4-5 188,11-15-363,-1 1 0,0-1 0,15-29 0,21-55-138,1-4 137,-30 73-107,1 0 0,2 2 0,33-37 0,80-69 73,-83 85-43,-13 10-120,54-71-1,-53 65-271,-38 67 213,-6 7 128,-1 0 0,-10 29 1,7-29 268,-9 59 0,17-87-206,1-1 0,0 1 0,0 0 0,0-1 0,0 1 0,0 0 0,0 0 0,0-1 0,0 1 0,0 0 0,0-1 0,0 1 0,0 0 0,0-1 0,1 1 0,-1 0 0,0-1 0,1 1 0,-1 0 0,0-1 0,1 1 0,-1-1 0,1 1 0,-1 0 0,1-1 1,-1 1-1,2 0 0,-1-1 8,0 0 1,0 0-1,0 1 1,0-1-1,0 0 1,0 0-1,0 0 1,1 0-1,-1-1 1,0 1-1,0 0 1,0 0-1,0-1 1,0 1-1,2-1 1,4-2 52,-1-1 0,1 0 1,-1 0-1,7-6 0,-3 2-46,-1-1 0,0 0 0,-1-1 0,0 0 0,10-15-1,27-58-120,-32 56-260,0 2 0,21-29 0,-33 55 330,-1 0 1,1-1-1,-1 1 1,1 0-1,-1-1 1,0 1-1,0 0 0,1 0 1,-1 0-1,0-1 1,0 1-1,0 0 1,1 1-1,-1 53-115,-1-42 137,1 0-1,0-1 1,1 1-1,4 18 1,-3-22-16,-1-2 37,1-1 1,0 1-1,0 0 0,7 11 0,-8-16-9,0-1 0,0 1 0,0-1 0,0 1-1,0-1 1,1 1 0,-1-1 0,0 0 0,1 0 0,-1 0 0,1 0 0,0 0-1,-1 0 1,1 0 0,0 0 0,-1-1 0,1 1 0,0-1 0,0 1 0,0-1-1,-1 0 1,1 0 0,3 1 0,9-2 84,1-1-1,-1 0 1,1 0-1,-1-1 1,0-1-1,0-1 1,25-11-1,-21 7-75,0-1-1,-1-1 1,0 0 0,0-1-1,15-16 1,-24 20-27,0 0 1,-1 0-1,0 0 0,0-1 0,-1 0 1,0 0-1,-1-1 0,0 0 0,0 0 1,-1 0-1,0 0 0,2-11 0,-6 17-21,0 1 0,1 0 0,-1-1 0,0 1 0,0 0 0,-1-1 0,-1-5-1,2 8 15,0 0-1,0 1 1,0-1-1,-1 0 1,1 1-1,0-1 0,-1 0 1,1 1-1,-1-1 1,1 0-1,-1 1 0,1-1 1,-1 1-1,1-1 1,-1 1-1,1-1 1,-1 1-1,0-1 0,1 1 1,-1-1-1,0 1 1,1 0-1,-1 0 0,0-1 1,0 1-1,1 0 1,-1 0-1,0 0 1,0 0-1,0 0 0,1 0 1,-1 0-1,0 0 1,0 0-1,1 0 0,-1 0 1,0 0-1,-1 1 1,-1 0-14,0 0 1,0 1-1,0 0 1,0-1-1,0 1 1,0 0-1,0 1 1,0-1-1,1 0 1,-1 1 0,-2 3-1,-25 35-46,25-32 74,-1-1 0,1 0 1,0 1-1,1-1 0,0 1 0,1 0 0,0 1 0,0-1 0,-2 12 0,5-18 9,-1 1-1,1-1 1,0 1-1,0 0 1,0-1-1,1 1 1,-1-1-1,1 1 1,0-1-1,-1 1 0,2-1 1,-1 0-1,0 1 1,1-1-1,0 0 1,-1 0-1,1 0 1,0 0-1,1 0 1,-1-1-1,0 1 1,1-1-1,0 1 0,-1-1 1,6 4-1,-3-4 28,-1 0 0,0 0 0,1-1 0,-1 1 0,1-1 0,-1 0 0,1 0 0,0 0 0,-1-1 0,1 1 0,0-1 0,0-1 0,-1 1 0,9-2-1,-1 0 17,-1-1-1,0-1 1,1 0-1,17-9 0,-6 0 22,31-23-1,-6 4-385,-47 31 304,0 1 0,0-1 1,0 0-1,0 1 0,1-1 0,-1 1 0,0-1 1,0 1-1,1 0 0,-1-1 0,0 1 0,1 0 1,-1 0-1,0 0 0,2 0 0,-2 1 2,0-1 0,-1 0 1,1 1-1,0-1 0,-1 0 0,1 1 0,0-1 0,-1 1 1,1-1-1,0 1 0,-1 0 0,1-1 0,-1 1 0,1 0 0,-1-1 1,1 1-1,-1 0 0,0-1 0,1 1 0,-1 0 0,0 0 1,1 0-1,-1-1 0,0 1 0,0 0 0,0 1 0,0 3-12,1-1 0,-1 1 0,-1-1 0,1 0 0,-2 7 0,0 7 46,1-12 20,0-1 0,0 1 0,-1 0 0,1-1 0,-4 7-1,0 1 98,3 10 61,2-17-102,0-5 120,3-2-196,0 0 0,0 0 0,-1-1 0,1 1 0,-1-1 1,1 1-1,-1-1 0,0 0 0,1 0 0,-1 0 0,0 0 1,3-4-1,1 0-10,14-17 49,-15 17-91,1-1 0,-1 2 0,1-1 0,0 1 0,0 0-1,8-5 1,-13 9 5,1 1 0,-1-1 0,0 0 1,0 1-1,0 0 0,0-1 0,1 1 0,-1 0 0,0-1 0,0 1 0,1 0 0,-1 0 0,0 0 0,0 0 0,1 0 0,-1 1 0,0-1 0,0 0 0,0 0 0,1 1 0,0 0 0,0 0 7,0 0 0,0 1-1,0-1 1,0 0-1,-1 1 1,1 0 0,-1-1-1,1 1 1,-1 0-1,3 3 1,-1 2 32,0-1 1,0 1-1,0 0 0,-1 0 1,0-1-1,2 11 1,-4-15-14,0-1 0,1 0 0,-1 0 0,1 1 0,-1-1 0,1 0 1,0 0-1,-1 0 0,1 0 0,0 0 0,0 0 0,0 0 0,0 0 0,0 0 1,0 0-1,0 0 0,0-1 0,0 1 0,0 0 0,0-1 0,0 1 1,1-1-1,-1 1 0,0-1 0,0 0 0,1 1 0,-1-1 0,0 0 0,1 0 1,-1 0-1,0 0 0,0 0 0,2 0 0,6-1 76,0 1 1,-1-2-1,16-3 1,157-46 97,-154 42-204,-1-1 1,0-1-1,28-15 0,-48 22 14,1-1 0,-1 1 0,6-7 0,0 1 35,-12 9-38,1 1 1,-1-1 0,0 0 0,1 1-1,-1-1 1,0 0 0,0 0 0,0 1 0,0-1-1,0 0 1,0 0 0,0 1 0,0-1-1,0 0 1,0 1 0,0-1 0,0 0-1,0 0 1,0 1 0,-1-1 0,1 0-1,0 1 1,-1-1 0,1 0 0,0 1-1,-1-1 1,0 0 0,-2 1 1,1 1 1,0 1-1,-1-1 1,1 0-1,0 1 0,0-1 1,0 1-1,0-1 1,0 1-1,0 0 0,1 0 1,-4 4-1,-6 5 28,-5 4-18,0 1 0,-18 25 0,32-39 9,1 0-1,0 0 1,-1 0-1,1 0 1,0 0-1,0 0 1,0 0-1,0 0 1,1 0-1,-1 0 1,0 1-1,1-1 1,0 0-1,-1 0 1,1 1-1,0-1 1,0 0-1,0 1 1,1-1-1,-1 0 0,0 0 1,1 1-1,0-1 1,-1 0-1,1 0 1,0 0-1,0 0 1,0 0-1,1 0 1,-1 0-1,0 0 1,1 0-1,-1-1 1,1 1-1,-1 0 1,1-1-1,0 1 1,0-1-1,0 0 1,0 0-1,0 0 1,0 0-1,2 1 1,1 1 14,-1-1 1,1 0-1,0 0 1,0 0-1,0-1 1,0 0-1,0 0 1,0 0-1,0-1 1,0 1-1,0-1 1,0 0 0,1-1-1,-1 1 1,0-1-1,6-2 1,3 0 16,1-1 1,-1-1-1,0 0 1,14-7-1,-20 7-52,123-67 40,-105 62-332,-26 10 292,1 0 0,-1 0 0,0 0 1,1 0-1,-1 0 0,1 0 0,-1 0 0,1 0 1,-1 0-1,1 0 0,-1 0 0,1 0 0,-1 0 1,1 0-1,-1 0 0,1 1 0,-1-1 0,1 0 1,0 1-1,-1-1 3,0 1 1,0-1-1,0 0 1,0 1 0,0-1-1,1 1 1,-1-1-1,0 1 1,0-1-1,0 1 1,0-1-1,0 1 1,0-1-1,0 1 1,0-1-1,-1 1 1,1-1 0,0 1-1,0-1 1,0 0-1,0 1 1,-1-1-1,1 1 1,-1 0-1,-8 15-67,-13 20-1,14-23 153,-1 0 0,-11 27 0,19-38-47,1-1 1,-1 1-1,1-1 1,-1 1-1,1-1 1,0 1-1,0 0 0,-1-1 1,1 1-1,0-1 1,1 1-1,-1 0 1,0 1-1,0-2-17,1-1 1,-1 0-1,0 1 1,0-1-1,0 0 1,1 1-1,-1-1 1,0 0-1,0 0 1,1 1-1,-1-1 1,0 0-1,0 0 1,1 1-1,-1-1 1,0 0-1,1 0 1,-1 0-1,0 0 1,1 0-1,-1 1 0,1-1 1,13-3 216,47-27 327,42-17-291,-95 44-250,10-5-113,34-8 0,-46 15 82,-1 0 0,0 0 1,1 0-1,-1 1 1,0 0-1,1 0 1,-1 0-1,0 1 1,1-1-1,-1 1 1,9 3-1,-12-3 9,0 0-1,0 0 0,0 0 0,-1 0 1,1 0-1,0 0 0,0 1 0,-1-1 1,1 1-1,-1-1 0,1 1 0,-1 0 1,0-1-1,1 1 0,-1 0 0,0 0 1,0 0-1,-1 0 0,1 0 0,0 0 1,-1 0-1,1 0 0,-1 0 0,1 0 1,-1 3-1,0 3-10,0 0 0,-1 1 0,0-1 0,0 0 0,-4 14 0,-7 19 32,-2-1 1,-1 0 0,-28 51-1,9-31 29,-58 78 0,54-86 25,12-14 55,-57 62 1,77-94-81,0 0 0,0-1 0,0 0 0,0-1 0,-1 1 0,0-1 0,-12 5 0,17-8-27,-1 0 1,0 0 0,1-1 0,-1 1 0,0-1-1,0 1 1,1-1 0,-1 0 0,0 0-1,0 0 1,1 0 0,-1-1 0,0 1-1,0-1 1,1 0 0,-1 0 0,1 0 0,-1 0-1,1 0 1,-1 0 0,1-1 0,-1 1-1,-3-4 1,2 1 9,0 0-1,0 0 0,1 0 1,-1 0-1,1-1 0,0 1 1,1-1-1,-1 0 0,1 0 1,0 0-1,0 0 0,0 0 1,1 0-1,-1-1 1,1 1-1,1-1 0,-1 1 1,1 0-1,0-1 0,0 1 1,1-1-1,-1 1 0,1-1 1,0 1-1,3-7 0,-1 3 2,0 0 0,1 0 0,0 0 0,1 1-1,0 0 1,0 0 0,0 0 0,1 0 0,1 1 0,-1 0-1,1 0 1,0 1 0,1 0 0,8-6 0,2 2-67,0 1 1,1 0-1,0 1 1,1 1 0,20-5-1,104-16-730,-136 27 705,72-10-1423,-59 9-411,0 1 0,0 0 1,36 5-1,-41-1-962,0-1 0,0-1-1,31-1 1,-8-3-104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56.4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224 270 3232,'0'-1'154,"-1"0"-1,1 0 1,0 1 0,-1-1-1,1 0 1,0 0 0,0 0-1,-1 0 1,1 0 0,0 0-1,0 0 1,0 0 0,0 1-1,0-1 1,0 0 0,1 0 0,-1 0-1,0 0 1,1-1 0,0-10 2164,-1-26 3266,0 38-5534,0-1 0,0 1 1,0-1-1,0 1 1,0 0-1,0-1 1,0 1-1,-1-1 1,1 1-1,0 0 1,0-1-1,0 1 1,-1 0-1,1-1 1,0 1-1,-1 0 0,1-1 1,0 1-1,0 0 1,-1-1-1,1 1 1,-1 0-1,1 0 1,0 0-1,-1-1 1,1 1-1,0 0 1,-1 0-1,1 0 0,-1 0 1,1 0-1,0 0 1,-1 0-1,1 0 1,-1 0-1,1 0 1,-1 0-1,1 0 1,0 0-1,-1 0 1,1 0-1,-1 0 0,0 1 1,-21 6 849,18-6-687,2 0-132,-1 0 1,1 1-1,0-1 0,-1 1 1,1-1-1,0 1 0,0 0 1,0 0-1,0 0 1,0 0-1,-1 3 0,-18 29 279,4-6-64,0-4-66,-3 1 14,2 2-1,0 0 1,-21 47 0,37-72-235,1 1 0,0 0-1,1-1 1,-1 1 0,0 0 0,1-1 0,0 1-1,-1 0 1,1 0 0,0-1 0,0 1 0,1 0 0,-1 0-1,0-1 1,1 1 0,0 0 0,0-1 0,1 4-1,-1-4 3,1 0-1,0 1 1,-1-1 0,1 0-1,0 0 1,0 0-1,1 0 1,-1 0-1,0-1 1,0 1-1,1-1 1,-1 1 0,1-1-1,0 0 1,-1 0-1,1 0 1,4 1-1,-1-1 43,0 0 1,0 0-1,1 0 0,-1-1 0,0 0 0,0 0 0,0-1 0,1 1 0,-1-1 0,0-1 0,0 1 0,0-1 0,0 0 0,0-1 0,6-3 1,-1 0-50,1-2 0,-1 1 1,-1-1-1,0-1 1,0 0-1,9-11 0,-18 19-53,0 0 0,0 0 0,1 0 0,-1 0 0,1-1 0,-1 2 0,1-1 0,-1 0 0,3-1 0,-3 3 0,-1 0 1,1 0-1,-1-1 0,1 1 1,-1 0-1,1 0 1,-1 0-1,0 0 0,1 0 1,-1 0-1,0 0 1,0 0-1,0 0 1,1 0-1,-1 0 0,-1 1 1,2 0-12,-1 2 76,1-1-1,0 1 0,1 0 0,-1 0 1,0-1-1,1 1 0,0-1 0,0 0 1,0 1-1,0-1 0,1 0 0,-1 0 0,1 0 1,0-1-1,0 1 0,3 2 0,-2-3 40,0 0 0,1 0-1,-1 0 1,0 0 0,1-1-1,-1 0 1,1 0 0,-1 0-1,1 0 1,-1-1-1,1 0 1,0 0 0,5 0-1,11-2 122,-1-1-1,1-1 0,-1 0 0,23-9 0,-33 10-105,1-2 1,-1 1-1,0-1 0,0-1 1,-1 0-1,1 0 0,-1-1 0,-1 0 1,12-12-1,-14 11-32,0-1 0,0 0 0,0-1 0,-1 1 1,-1-1-1,0 0 0,0 0 0,-1-1 0,0 1 0,-1-1 0,2-15 0,-2 5-31,-1-1 0,-1 1-1,-1 0 1,-6-39 0,5 48-105,-1 0 0,0 0 0,-1 1 0,0-1 0,-1 1 0,0 0 0,-12-19 0,13 25-51,0 0 1,0 0 0,-1 0-1,1 0 1,-1 1 0,0 0-1,0 0 1,-1 0 0,1 1-1,-1 0 1,0 0 0,0 0-1,0 1 1,0-1 0,-12-1-1,16 3-35,0 1 0,0-1 0,0 1 0,-1 0 0,1 0 0,0 0 0,0 0 0,-1 0-1,1 0 1,0 1 0,0-1 0,0 1 0,0-1 0,0 1 0,-1 0 0,1 0 0,1 0 0,-1 0-1,0 0 1,0 0 0,0 1 0,0-1 0,1 1 0,-1-1 0,1 1 0,-1 0 0,1-1-1,0 1 1,-1 0 0,1 0 0,-1 4 0,0-1-277,0 0-1,0 0 1,1 1-1,0-1 1,0 0-1,1 1 1,-1-1-1,1 1 1,1-1-1,-1 1 1,2 7-1,-1-6-63,1-1-1,0 1 0,0-1 0,0 0 1,1 0-1,-1 0 0,2 0 0,-1-1 1,1 1-1,-1-1 0,8 7 0,17 14-1079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3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379 691 2400,'-2'-3'1078,"7"5"-554,9 2 5191,-14-4-5702,0 0 1,1 0-1,-1 0 1,0-1-1,0 1 0,0 0 1,0 0-1,0 0 0,0-1 1,0 1-1,0 0 1,0 0-1,0 0 0,0-1 1,1 1-1,-1 0 0,0 0 1,0 0-1,0 0 1,0 0-1,0-1 0,1 1 1,-1 0-1,0 0 0,0 0 1,0 0-1,1 0 1,-1 0-1,0 0 0,1-1 178,-1-4 96,0 5-219,0 2 697,1-2-781,-1 0 42,1 0 0,-1 0 0,0 0 0,1 0 1,-1 0-1,1 0 0,-1 0 0,0 0 1,1 0-1,-1 0 0,0 0 0,1-1 1,-1 1-1,0 0 0,1 0 0,-1 0 1,0-1-1,1 1 0,-1 0 0,0-1 0,1 1 1,-1 0-1,0 0 0,0-1 0,0 1 1,1 0-1,-1-1 0,0 1 0,0-1 1,0 1-1,0 0 0,1-1 0,1-13 410,0 4-53,-2 9-363,0 0 1,1 0-1,-1 0 0,0-1 0,0 1 0,0 0 1,0 0-1,0 0 0,0 0 0,0 0 0,0 0 0,0 0 1,0 0-1,-1 0 0,1 0 0,0 0 0,-1 0 1,1 0-1,-1 0 0,1 0 0,-1 0 0,0 0 1,1 0-1,-1 1 0,0-1 0,-1-1 0,-2-1 50,0 0-1,0 1 0,0-1 1,0 1-1,-1 0 1,1 1-1,-1-1 0,1 1 1,-7-2-1,-5 0 99,-22-1 0,18 3-251,0 2 1,0 0-1,0 1 1,1 1 0,-1 1-1,1 0 1,0 2 0,-30 12-1,45-16 43,0 0-1,-1 0 1,1 0-1,0 0 1,1 1-1,-1 0 1,0 0-1,1 0 1,0 0-1,-5 6 1,7-8 45,0 0 1,0 0-1,1 1 1,-1-1-1,0 0 0,1 1 1,-1-1-1,1 0 1,0 1-1,0-1 0,-1 1 1,1-1-1,0 1 1,0-1-1,0 0 0,0 1 1,0-1-1,1 1 1,-1-1-1,0 0 0,1 1 1,-1-1-1,1 1 1,-1-1-1,1 0 0,0 0 1,0 1-1,-1-1 1,1 0-1,0 0 0,0 0 1,0 0-1,0 0 1,0 0-1,0 0 0,1 0 1,0 0-1,2 2 51,1-1-1,-1 1 1,0-1-1,1-1 1,-1 1-1,1 0 1,-1-1-1,1 0 1,0 0-1,-1-1 1,1 1-1,9-1 1,6-1 287,32-6 0,-38 5-190,-1-1 0,0 0 0,18-7 0,-25 7-98,0 0 0,-1 0 0,1 0 0,0-1 0,-1 0 0,0 0 1,0 0-1,0 0 0,5-7 0,-3 1 4,0 0 0,-1 0 0,0 0 0,6-19 0,13-47 131,-18 52-48,-1-1 0,-2 0-1,0 0 1,-2 0 0,0 0-1,-4-33 1,1 44-79,0 1 0,-2 0 0,0-1 0,0 1 0,-1 1 0,-1-1 0,0 0 0,-1 1 0,0 0 0,-14-20 0,9 18-133,-1 1 0,0 1-1,0-1 1,-1 2 0,-1 0-1,0 1 1,0 0 0,-1 1-1,0 1 1,-1 0 0,1 1-1,-2 0 1,1 2 0,-1 0-1,-28-5 1,39 9 85,-1 1-1,0-1 1,0 1-1,0 1 1,-14 1-1,19-1-162,-1-1-1,1 1 1,-1 0-1,1 0 0,0 0 1,-1 0-1,1 0 1,0 0-1,-1 1 0,1-1 1,0 1-1,0-1 1,0 1-1,1 0 1,-1 0-1,0 0 0,1 0 1,-3 3-1,-2 14-1461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56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26 5408,'-40'-16'10330,"67"9"-8362,9 5-1222,72 6-1,35 14-540,-109-13-242,-7-2-168,47-1 0,-48-3-3428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57.2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52 8224,'-5'-13'3040,"10"13"-2368,12-3-160,-1-2 1952,15 2-1440,9-1 1567,6 0-1503,12-4-320,-2 4-512,-5 1-192,-3 3-32,0-5-736,-14 5 384,-4 0-4255,-7 0 2527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58.6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36 221 2656,'0'0'72,"-1"0"-1,0 0 1,1 0 0,-1 0-1,1 0 1,-1 0 0,1-1-1,-1 1 1,1 0 0,-1 0-1,1 0 1,-1-1 0,1 1 0,-1 0-1,1-1 1,-1 1 0,1 0-1,0-1 1,-1 1 0,1 0-1,-1-1 1,1 1 0,0-1-1,-1 1 1,1-1 0,0 1-1,0-1 1,0 1 0,-1-1 0,1 1-1,0-1 1,0 1 0,0-1-1,0 0 1,0 1 0,0-1-1,0 1 1,0-1 0,0 1-1,0-1 1,0 1 0,0-2-1,-4-3 2180,4 4-2149,-1 1 1,1 0 0,0 0 0,-1-1-1,1 1 1,0 0 0,-1-1 0,1 1-1,0 0 1,0-1 0,-1 1-1,1 0 1,0-1 0,0 1 0,-1-1-1,1 1 1,0-1 0,0 1 0,0 0-1,0-1 1,0 1 0,0-1 0,0-1 115,-1-3 191,1 0 1,0 1-1,1-1 0,-1 0 1,1 0-1,0 0 0,0 0 1,0 0-1,1 1 0,-1-1 1,4-5-1,2-2-225,1 0 1,1 1-1,0 0 0,14-13 0,-17 17-163,1 1 0,0 0 0,1 1 0,-1 0 0,1 0-1,0 0 1,16-5 0,-22 9-23,0 0 1,0 0-1,0 0 0,0 1 1,1-1-1,-1 1 0,0 0 0,1-1 1,-1 1-1,0 0 0,1 0 0,-1 1 1,0-1-1,0 0 0,1 1 1,-1 0-1,0-1 0,0 1 0,0 0 1,0 0-1,0 0 0,0 0 1,0 1-1,0-1 0,0 0 0,0 1 1,0-1-1,-1 1 0,1 0 0,-1 0 1,1-1-1,-1 1 0,1 3 0,1-1 28,-1 0 0,0 1 0,-1-1 0,1 1 0,-1-1 0,0 1-1,0 0 1,0-1 0,-1 1 0,1 6 0,-2 4 61,-5 28 0,2-18-124,1-6 58,-2 0 1,0-1 0,-1 1-1,-1-1 1,-1 0-1,-15 25 1,-1-3 268,-46 57-1,59-85 4,-19 18 1,1-2 21,22-21-91,6-6-16,3-2 144,14-3 203,43-11 823,90-11 1,-139 25-1578,1 1 0,0 1 0,0 0 0,-1 0 0,1 1 1,19 6-1,-30-8 197,1 0-369,0 0 1,0 1 0,0-1 0,0 0-1,0 1 1,-1-1 0,1 1-1,0-1 1,4 4-1111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5:59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120 144 3328,'-1'-1'103,"0"0"0,-1 1 0,1-1 0,0 0 1,-1 0-1,1 1 0,-1-1 0,1 0 0,-1 1 0,0 0 0,1-1 0,-14 2 6174,26 2-4576,6 2-1284,-8-3-52,1 0 0,-1 1 1,13 5-1,-15-5-219,0-1-1,1 1 1,-1-1-1,0-1 1,1 1-1,9 0 1,-6-2-58,0-1 1,0 0-1,0 0 1,0-1 0,0 0-1,-1-1 1,19-7 0,-26 8-64,0 1 1,0 0 0,0-1 0,0 0 0,-1 0-1,1 0 1,0 0 0,-1 0 0,0 0-1,1-1 1,-1 1 0,0-1 0,0 1 0,-1-1-1,1 0 1,-1 0 0,1 0 0,-1 0 0,0 0-1,0 0 1,0 0 0,0 0 0,-1-1-1,1 1 1,-1 0 0,0-1 0,0 1 0,0 0-1,-1-6 1,1 6-34,-1 0 0,0 0 0,1 0 0,-1 0 0,-1 0 0,1 0 0,0 0-1,-1 1 1,1-1 0,-1 0 0,0 1 0,1 0 0,-1-1 0,-1 1 0,1 0 0,-4-3 0,2 2-42,-1 0 0,1 1 1,-1 0-1,0 0 0,0 0 1,0 0-1,0 1 0,0 0 1,-6-1-1,-4 0-22,-1 2 0,1 0 0,-1 1 0,0 0 0,-23 6 0,22-4 202,0 1 1,0 1-1,1 0 1,0 2-1,-19 9 1,31-14-49,0 0 0,0 1 0,0 0 0,0 0 0,0 0 0,1 0 0,-1 0 0,1 1 0,0 0 0,0-1 0,0 1 0,1 0 0,-1 1 0,1-1 0,0 0 0,0 1 0,0-1 0,1 1 0,0 0 0,-1-1 0,2 1 0,-1 0 0,0 6 0,2-6-1,-1 0 0,1 0-1,0 0 1,0 0 0,1 0-1,-1 0 1,1 0 0,0 0-1,1 0 1,-1-1 0,1 1-1,0-1 1,0 1 0,0-1-1,0 0 1,1-1 0,0 1-1,7 5 1,-1-2-3,0 0 0,0 0-1,1-1 1,0-1 0,0 0 0,0 0-1,12 2 1,-7-2-52,0-2 0,0 0 0,-1-1-1,2 0 1,-1-1 0,0-1 0,0-1 0,28-4 0,-27 1-1449,0 0 1,-1-1-1,0-1 1,30-15-1,-18 6-1835,5 0-2502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03.6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51 1984,'14'-5'10469,"75"10"-8714,343-25 2168,-267 9-3255,-97 7-480,308-11 216,-278 14-492,145 6 347,-209 2-313,-62 1-9497,3-4 7018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04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37 1568,'0'-1'64,"0"0"1,0 0-1,0 0 1,0 0-1,0 0 1,0 0-1,0 0 1,0 0-1,1 0 0,-1 0 1,0 0-1,1 0 1,-1 0-1,1 0 1,-1 0-1,1 0 1,-1 1-1,1-1 0,-1 0 1,2-1-1,19-13 7953,-19 25-7609,-1 0 0,0 0 0,-1 1 0,0-1 0,-1 0 0,-1 12 0,0-6-80,-42 280 2248,33-230-2384,-3 95 0,13-65 378,1-58-329,0-35-201,0-1 0,0 0 0,0 1 0,1-1 0,-1 1 0,1-1-1,-1 0 1,1 1 0,1 1 0,-2-4-33,0 1 0,0-1-1,0 0 1,0 0 0,1 0-1,-1 1 1,0-1-1,0 0 1,0 0 0,0 0-1,1 0 1,-1 1 0,0-1-1,0 0 1,1 0-1,-1 0 1,0 0 0,0 0-1,1 0 1,-1 0 0,0 0-1,0 0 1,1 0-1,-1 0 1,0 0 0,0 0-1,1 0 1,-1 0 0,0 0-1,1 0 1,0 0-3,0-1-1,0 1 1,0-1 0,0 0 0,-1 0 0,1 1-1,0-1 1,0 0 0,0 0 0,-1 0 0,2-1-1,25-37-519,-15 21 261,1 0 0,1 1 0,28-29 0,-12 21 191,1 1-1,1 1 0,1 2 0,1 1 0,40-17 0,-72 36 77,0 0 0,0 0 0,0 0-1,0 0 1,1 1 0,-1-1 0,0 1-1,0 0 1,1-1 0,-1 1 0,0 0 0,0 0-1,1 1 1,-1-1 0,0 0 0,0 1 0,0-1-1,1 1 1,-1 0 0,0 0 0,0 0 0,0 0-1,3 2 1,-3-1 57,0 0 0,0 0 0,-1 0-1,1 1 1,-1-1 0,1 0 0,-1 0 0,0 1-1,0-1 1,0 1 0,0-1 0,-1 1 0,1 0-1,-1-1 1,1 1 0,-1-1 0,0 1 0,0 0-1,0-1 1,-1 5 0,-1 17 68,-2-1 0,0 0 0,-1-1 0,-2 1 0,0-1-1,-1 0 1,-1 0 0,-15 23 0,-5 1-3689,15-90-9167,14 17 10628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04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694 4 3712,'-8'-3'1408,"-5"3"-1120,-4 3-64,4-3 2208,-5 5-1376,-12-2 1280,-14 5-1376,-8 3 992,-9 9-1120,-3-1 64,3-3-545,0 3-287,0 0-64,0-4 64,10 1-32,8-5-1695,7-3 895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06.0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 2240,'8'-6'5109,"1"44"-1861,15 277 486,-23-292-3473,0-4-170,2 65 1026,24 149 0,-20-189-529,2 69 0,0 7-250,-7-109-190,-2 1-1,0 13 0,-1-5 30,1-19 122,1-1-255,0-1 1,0 1-1,0-1 1,0 0-1,0 0 1,-1 1-1,1-1 1,0 0-1,0 0 0,-1 0 1,1 0-1,-1 0 1,1 0-1,-1 0 1,1 0-1,0-1 1,-1 1 9,39-91 579,-27 59-432,30-55 0,-38 82-173,138-256 323,64-137-1477,-202 394 1000,49-87-23,-46 76-1434,0 1 0,4-18 1,-9 24-658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38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5 371 2144,'-4'-15'9700,"4"13"-8962,0-1-1,0 1 1,0 0 0,0-1 0,0 1 0,1 0-1,0-3 1,-1 4-867,1 0-1,-1 0 0,1 0 1,-1 1-1,1-1 1,-1 0-1,1 0 1,-1 0-1,1 1 1,0-1-1,1-1 1,4-3 257,1-1 0,0 2 1,1-1-1,-1 1 1,1 0-1,-1 0 1,1 1-1,0 0 0,1 1 1,-1-1-1,12 0 1,12 0-33,-1 2 0,1 2 0,0 0 0,-1 2 0,0 2 0,35 9 0,-56-11-28,0 0 0,0 1 0,0 1 1,9 5-1,-17-9-25,1 0 0,-1 1 0,0-1 0,0 1 0,0 0-1,0-1 1,0 1 0,0 0 0,-1 0 0,1 0 0,-1 0 0,1 0 0,-1 1 0,0-1 0,0 0 0,0 1-1,0-1 1,0 1 0,0-1 0,-1 1 0,1 3 0,-1-4-25,-1 0 1,0 0-1,1-1 1,-1 1-1,0 0 1,0-1-1,0 1 0,0-1 1,-1 1-1,1-1 1,0 1-1,-1-1 1,1 0-1,0 0 0,-1 0 1,0 1-1,1-1 1,-1-1-1,0 1 1,1 0-1,-1 0 0,0-1 1,0 1-1,0-1 1,1 1-1,-1-1 0,0 0 1,0 0-1,0 0 1,0 0-1,0 0 1,-3-1-1,8 3 5,1-1 0,0 0 1,-1 0-1,1-1 0,0 1 0,0-1 0,-1 1 0,1-1 1,6-1-1,38-6 71,-33 4-100,-6 2 49,0 0-1,0-1 1,-1 0 0,1-1-1,-1 0 1,0-1 0,0 1-1,0-1 1,0-1 0,0 0-1,-1 0 1,13-11 0,-12 7 174,1 1 0,-1-1 0,10-16 0,-15 20-159,-1 1 1,0-1 0,0 0 0,0 0 0,0 0-1,-1 0 1,0 0 0,0 0 0,-1 0 0,1-10-1,-3-13-87,-1-1 1,-1 1-1,-1 1 0,-17-52 0,18 66-173,4 11-119,-9-20-883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39.8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18 232 896,'-1'0'72,"0"0"1,0-1-1,0 1 0,0 0 0,0-1 1,0 1-1,0-1 0,1 0 1,-1 1-1,0-1 0,0 0 0,1 1 1,-1-1-1,0 0 0,1 0 1,-1 0-1,1 1 0,-2-3 0,0-19 6142,2 19-5465,1 1-329,-1 0 0,0 0 0,1 0 0,0 0 1,0 0-1,-1 1 0,1-1 0,0 0 0,0 1 0,1-1 1,-1 0-1,0 1 0,0 0 0,1-1 0,2-1 0,-3 2-302,0 0-1,1 0 1,-1 0-1,0 0 1,1 0-1,-1 1 1,1-1-1,-1 0 1,1 1-1,-1 0 1,1-1-1,-1 1 1,3-1-1,173-13 2723,-123 8-2373,259-34 278,246-20 387,-531 59-1212,12 0-1088,1-2 0,73-14 0,-112 16 465,0 0 0,0 1-1,0-1 1,0 0-1,-1 0 1,1 0-1,0-1 1,0 1-1,2-2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6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 3136,'-1'-1'5725,"-14"2"-3013,15-1-2696,-1 0-1,0 0 1,1 1 0,-1-1-1,1 0 1,-1 0 0,0 0-1,1 1 1,-1-1 0,1 0-1,-1 0 1,1 1 0,-1-1-1,1 1 1,-1-1 0,1 0-1,-1 1 1,1-1-1,-1 1 1,1-1 0,0 1-1,-1 0 1,-6 18 276,5-5-54,0 23 0,2-17-6,-4 130 283,3-50-123,-2-5-27,-4 89 678,2-98-3,5-78-1017,-2 4 1325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1.1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91 2400,'0'0'27,"0"0"0,-1 0 0,1 0 0,0 0 0,0 0 0,-1 0 0,1 0 0,0 0 0,-1 0 0,1 0 0,0 0 0,-1-1 0,1 1 0,0 0 0,0 0 0,-1 0 0,1 0 0,0 0 0,0-1 0,-1 1 0,1 0 0,0 0 0,0 0 0,-1-1 0,1 1 0,0 0 0,0 0 0,0-1 0,0 1 0,0 0 0,-1 0 0,1-1 0,0 1 0,0 0 0,0-1 0,0 1 0,0 0 0,0 0 0,0-1 0,0 1 0,0 0 0,0-1 0,0 1 0,0 0 0,0-1 0,0 1 0,0-1 0,0-1 85,17-7 3744,2-6 620,-7 4 882,-7 12-5180,0-1-1,0 1 0,-1 0 1,1 0-1,-1 1 1,1 0-1,-1-1 0,0 1 1,1 1-1,-1-1 1,0 1-1,0-1 0,-1 1 1,8 7-1,-2 0 31,1 0 0,-1 1 0,14 21 0,-4 0 163,26 64 0,6 38-136,-12-28-214,-15-39 59,13 29 405,-29-70-317,-8-23-148,1 1-1,0-1 1,0 0 0,0 0 0,0 0 0,0 0-1,1 0 1,-1 0 0,1-1 0,0 1-1,2 2 1,-2-2-4,5 4 32,-7-6-52,1-1-1,-1 1 1,0-1-1,1 1 1,-1-1-1,0 1 1,1-1-1,-1 1 1,0 0-1,0-1 1,1 1-1,-1-1 1,0 1-1,0 0 1,0-1-1,0 1 0,0 0 1,0 0 0,0 1-17,2 6 43,-2-7-5,1 1 0,-1-1 0,0 1 0,0-1 0,1 1 0,-1-1 0,0 1 0,0-1 1,-1 1-1,1-1 0,0 1 0,0-1 0,-1 3 0,0-1-38,0 1 0,0-1 0,0 1 1,1 0-1,0-1 0,0 1 0,0 0 0,0 0 0,1-1 0,0 6 1,0-4 426,0-10-183,59-239 679,14-41-1127,-63 253 12,2 1 0,0 1-1,3 0 1,0 1 0,35-47-1,-29 46-1370,9-9-3925,-14 30-1413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2.3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65 2976,'-29'-12'16346,"50"3"-15975,0 1 0,0 0 0,1 2 0,0 0 0,35-4 0,-14 6-116,86 2 0,-82 7-87,-31-2-55,22 0 1,-17 0-920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2.8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78 4576,'-3'0'13855,"10"3"-13209,1-1 0,-1-1 0,1 1-1,-1-1 1,1 0 0,11-1 0,50-4 64,-38 1-586,124-12 348,-54 4-2445,-33 6-4211,-67 5 5683,1 0 0,-1 0 0,1-1 1,-1 1-1,1 0 0,-1-1 0,0 1 0,1-1 1,-1 1-1,0-1 0,3-1 0,-4 2 305,1-1-1,-1 1 1,1-1-1,-1 0 1,1 1-1,-1-1 1,0 0 0,1 1-1,-1-1 1,0 0-1,1 0 1,-1 1-1,0-1 1,0 0 0,0 0-1,0 0 1,0 1-1,0-1 1,0 0-1,0 0 1,0 0 0,0 0-1,-7-25-3296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5.2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16 1984,'4'-16'9536,"-1"25"-9019,-1 0 0,0 1 1,-1-1-1,0 0 0,0 1 1,-2 12-1,-11 191 1955,3-38-1856,5-40-292,2-17-115,-5-63-2572,-1-78-4596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5.9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354 41 2400,'0'-2'227,"0"-1"-1,0 1 1,0 0 0,1 0-1,-1 0 1,1 0-1,-1 0 1,1 1 0,0-1-1,0 0 1,0 0 0,0 0-1,0 1 1,2-3 0,3-5 1685,-14 22 2477,-6 11-2661,-25 36 0,27-47-1395,0 0 1,-1-1-1,0-1 1,-18 12-1,-61 34 304,55-36-205,-37 29 0,71-49-440,1 1 1,0-1-1,1 1 1,-1-1 0,0 1-1,0 0 1,1 0-1,-1 0 1,1 0-1,0 0 1,-1 1 0,1-1-1,0 0 1,0 0-1,0 4 1,1-4 17,0-1-1,0 1 1,0 0-1,0-1 1,0 1 0,1 0-1,-1-1 1,1 1-1,-1 0 1,1-1 0,0 1-1,0-1 1,0 0 0,0 1-1,-1-1 1,2 1-1,-1-1 1,0 0 0,0 0-1,0 0 1,1 0 0,-1 0-1,2 1 1,2 1 38,0 0 0,0 0 1,0-1-1,0 0 0,0 0 0,1-1 1,-1 1-1,0-1 0,1 0 0,0 0 1,6-1-1,4 0 29,0 0 0,30-5 0,26-9 662,-32 6-494,0 1-1,62-2 0,-59 12-686,-43-3 376,0 0-1,0 1 1,0-1 0,0 0 0,1 0 0,-1 0 0,0 0 0,0 1 0,0-1 0,0 0 0,0 0-1,0 0 1,0 1 0,0-1 0,0 0 0,1 0 0,-1 0 0,0 1 0,0-1 0,0 0-1,0 0 1,0 0 0,0 1 0,0-1 0,-1 0 0,1 0 0,0 0 0,0 1 0,0-1 0,0 0-1,0 0 1,0 0 0,0 1 0,0-1 0,0 0 0,-1 0 0,1 0 0,0 1 0,-4 7-2519,-8-1-1036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6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31 2144,'2'4'11855,"-8"3"-12921,-14 14 2493,10-11-925,0 0 0,1 1 0,0 0 1,-8 13-1,15-20-447,0-1 0,0 1 0,1 0 0,-1 1 0,1-1 0,0 0 0,0 0 0,0 0 0,0 1 0,1-1 0,0 0 0,0 1 0,0-1 0,0 0 0,1 1 0,0-1 0,2 8 0,-1-7-13,0-1 0,0 1 1,0-1-1,1 0 0,-1 0 1,1 0-1,0 0 0,1 0 0,-1 0 1,1-1-1,-1 0 0,1 1 1,0-1-1,0-1 0,0 1 1,1-1-1,-1 1 0,0-1 0,1-1 1,0 1-1,-1 0 0,1-1 1,0 0-1,0 0 0,0-1 1,0 1-1,0-1 0,5-1 0,2-1 31,0 0 0,-1-1 0,1-1 0,-1 0 0,0 0 0,0-1 0,18-11-1,0-4 101,35-30-1,-57 44-116,0 1 0,-1-2 0,0 1-1,0-1 1,-1 0 0,9-14 0,-12 18-44,-1 1 0,0 0 0,0 0 1,0-1-1,-1 1 0,1 0 1,0-1-1,-1 1 0,0-1 0,1 1 1,-1 0-1,0-1 0,0 1 1,0-1-1,-1 1 0,1-1 1,-1 1-1,1-1 0,-1 1 0,0 0 1,0-1-1,0 1 0,0 0 1,0 0-1,0 0 0,-1 0 0,1 0 1,-3-3-1,-1 0-47,0 1-1,-1 0 1,1 0-1,-1 1 1,1-1-1,-1 1 1,0 0-1,0 1 1,0-1-1,-1 1 1,1 0-1,-11-1 1,-7 0-176,1 1-1,-28 1 1,35 1 111,3 1-216,-1-1 0,-15 4 0,25-4 43,-1 1 1,1 0-1,0 1 1,-1-1-1,1 1 1,0 0-1,0 0 0,0 0 1,0 1-1,-4 2 1,7-4 102,1 0 1,-1-1 0,0 1-1,0 0 1,1-1 0,-1 1-1,0 0 1,1 0-1,-1 0 1,1 0 0,-1 0-1,1-1 1,0 1-1,-1 0 1,1 0 0,0 0-1,0 0 1,-1 0 0,1 0-1,0 0 1,0 0-1,0 0 1,0 0 0,0 0-1,1 0 1,-1 0-1,0 0 1,0 0 0,1 2-1,1 0-496,0 0 0,0 1 0,0-1 0,1 0 0,-1 0 0,5 4 0,10 9-2587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6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198 1 4064,'-3'0'226,"1"0"-1,0-1 1,-1 1 0,1 0-1,-1 0 1,1 1-1,0-1 1,-1 0 0,1 1-1,0-1 1,0 1 0,-1 0-1,1 0 1,0 0 0,0 0-1,0 0 1,0 0 0,0 1-1,0-1 1,0 1 0,-2 2-1,-4 3 504,0 1-1,1 0 0,-11 15 0,0 4 64,2 0 1,1 1 0,1 1-1,-14 44 1,25-64-633,0 0 0,1 1 0,0-1 0,0 1 0,1-1 0,0 1 0,1 0 0,1 11 0,0-17-86,-1 0 0,1 0-1,0 0 1,0 0 0,1 0-1,-1-1 1,1 1 0,0 0 0,0-1-1,0 0 1,0 1 0,1-1-1,-1 0 1,1 0 0,0 0 0,0-1-1,0 1 1,0-1 0,0 1-1,1-1 1,-1 0 0,6 2-1,-5-2-21,0 0 0,0-1 0,0 0 0,0 0-1,0 0 1,0-1 0,0 1 0,0-1-1,0 0 1,0 0 0,0 0 0,0 0 0,1-1-1,-1 0 1,0 0 0,-1 0 0,1 0-1,0-1 1,0 1 0,0-1 0,-1 0 0,1 0-1,-1-1 1,0 1 0,6-5 0,-5 2-27,1 1 0,-1-1 0,-1 0-1,1 0 1,-1 0 0,1 0 0,-2-1 0,1 1 0,0-1 0,-1 0 0,0 0 0,-1 0 0,1 0 0,-1 0 0,0 0 0,0-10 0,-2 6-82,1 0-1,-1 0 1,-1-1-1,0 1 1,-1 0 0,0 0-1,0 1 1,-8-16-1,8 19-8,0 0 0,0 1 0,-1-1 0,0 1-1,0 0 1,0 1 0,0-1 0,-1 1 0,0-1 0,0 1-1,0 1 1,0-1 0,-1 1 0,-11-6 0,7 6-439,-1 0-1,-17-3 1,23 5 100,0 0 0,0 1 0,0 0-1,0 0 1,0 0 0,0 1 0,-8 1 0,12-2 270,1 0 0,-1 0 1,1 1-1,-1-1 1,1 0-1,0 0 1,-1 0-1,1 1 1,-1-1-1,1 0 1,0 1-1,-1-1 1,1 0-1,0 1 0,-1-1 1,1 0-1,0 1 1,0-1-1,-1 1 1,1-1-1,0 1 1,1 10-1914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47.7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69 4480,'-3'-2'486,"2"2"-362,-1 0 1,1-1-1,0 1 1,0-1-1,0 1 1,0-1-1,0 0 1,0 1-1,0-1 1,0 0-1,0 1 1,1-1-1,-1 0 1,-2-4 1832,16-5 2586,-11 8-4432,0 0 1,-1 1-1,1 0 1,-1-1 0,1 1-1,0 0 1,0 0-1,2-1 1,17-5 259,1 0-1,0 2 1,0 1 0,1 0-1,-1 2 1,1 0-1,29 2 1,-45 1-323,1 0 0,-1 0 0,0 1 0,1 0-1,-1 0 1,9 5 0,-13-6-6,0 1-1,0-1 1,0 1-1,0-1 1,0 1-1,-1 0 0,1 0 1,-1 0-1,0 1 1,0-1-1,1 1 1,-1-1-1,-1 1 1,1-1-1,0 1 1,2 6-1,-4-6 18,0 0 0,0 0 0,0 0 0,0 0 0,-1 1 0,1-1 0,-1 0 0,0 0 0,0 0 0,0 0 0,0 0 0,0 0 0,-1-1 0,-1 4 0,-2 3 176,-3 6-44,-1-1 0,0 0 0,-1 0 1,-15 14-1,12-12 19,-23 33 0,34-47-215,1 0-1,0 1 1,0-1 0,0 0-1,0 1 1,0-1 0,1 1-1,-1-1 1,1 1 0,0-1-1,-1 1 1,1-1 0,0 1-1,1 0 1,-1-1-1,0 1 1,1-1 0,-1 1-1,1-1 1,0 0 0,0 1-1,0-1 1,0 1 0,2 2-1,3 4-9,1-1 0,0 0-1,0-1 1,15 13 0,-4-3-42,-2-3 66,-2 2 0,0 0 0,0 0 0,-2 1 0,13 21 0,-24-35 39,1 0 1,-1 0 0,0 0 0,0 0-1,0 0 1,0 0 0,0 0-1,-1 0 1,1 0 0,-1 0 0,0 1-1,0-1 1,0 0 0,0 0-1,-1 0 1,1 1 0,-1-1 0,0 0-1,0 0 1,0 0 0,0 0 0,-1 0-1,1 0 1,-1-1 0,1 1-1,-1 0 1,0-1 0,0 1 0,-1-1-1,1 0 1,0 0 0,-1 0-1,1 0 1,-1 0 0,0 0 0,-3 1-1,-3 1 27,0-1 0,-1 0 0,1-1 0,-1 0 0,0-1 0,0 0 0,-15 0 0,-69-9 156,84 7-235,-25-4-1166,-66-19 0,47 5-7786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1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146 27 1056,'4'-18'13173,"-50"37"-10366,24-9-2105,-1-1-1,-24 6 1,47-15-675,0 0 0,-1 1 0,1-1 0,-1 0 0,1 0 0,-1 0-1,1 0 1,-1 0 0,1 0 0,-1 0 0,1 0 0,-1 0 0,1 0 0,-1 0 0,1 0 0,0 0 0,-1 0 0,1 0 0,-1 0 0,1 0 0,-1 0 0,1-1 0,-1 1 0,6-9 368,21-10-162,-24 18-244,8-7 4,-1 1-1,10-10 1,-18 16 141,-14 9 356,6-3-240,31-2-9667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2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519 4 2400,'3'-3'5769,"-10"3"-2984,-2 0-2095,5 0-384,-1 0 0,1 0 0,-1 0 1,1 0-1,0 1 0,-1 0 0,1 0 0,-8 3 1,-8 4 654,-42 12 0,41-15-517,-37 16 0,33-9-102,-4 1 110,-35 22 1,55-30-393,0 2 0,1-1 0,-1 1 0,2 0 1,-1 1-1,1 0 0,-11 16 0,8-8 79,0 1 0,2 1 0,0-1-1,1 1 1,1 1 0,0-1 0,-3 22 0,4-5 22,2-1 0,1 1 0,2 36 0,0-64-121,1 1 1,-1-1-1,1 0 1,1 0-1,0 0 1,0 0-1,0 0 1,0 0-1,1-1 1,1 1-1,-1-1 1,1 0-1,0 0 1,0 0-1,0 0 1,1-1-1,0 0 1,0 0-1,1 0 1,-1 0-1,1-1 1,0 0-1,0 0 1,1-1-1,-1 0 1,11 4-1,1-2 47,-1-1-1,0-1 1,1-1-1,32 0 1,-37-2-34,1-1 0,-1-1 0,0 0 1,0-1-1,0 0 0,25-10 0,-36 13-42,0-1 0,-1 0 0,1 1 0,0-1 0,0 0 0,-1 0-1,1-1 1,-1 1 0,1 0 0,-1 0 0,1-1 0,-1 1 0,0-1 0,1 1-1,-1-1 1,0 0 0,0 1 0,0-1 0,-1 0 0,1 0 0,0 1 0,-1-1-1,1 0 1,-1 0 0,1-3 0,-1 2-23,-1 1 1,1-1-1,-1 1 0,0-1 0,0 1 1,0 0-1,0-1 0,0 1 0,0 0 1,0 0-1,-1-1 0,1 1 0,-1 0 1,0 1-1,0-1 0,0 0 1,1 0-1,-2 1 0,-2-3 0,-4-1-26,0-1-1,0 1 1,-1 1-1,0 0 1,1 0-1,-2 1 1,1 0 0,0 1-1,0 0 1,-1 1-1,1 0 1,-16 0-1,-5 3-182,0 1 1,-59 14-1,80-15 177,1 1 0,-17 7-1,22-8-62,0 0-1,1-1 0,-1 2 0,1-1 0,0 0 0,0 1 1,0 0-1,0-1 0,-4 6 0,6-7-74,1-1-1,-1 1 1,1 0-1,-1 0 1,1-1 0,0 1-1,-1 0 1,1 0-1,0 0 1,0 0-1,-1-1 1,1 1 0,0 0-1,0 0 1,0 0-1,0 0 1,0 0-1,0 0 1,0-1 0,1 1-1,-1 0 1,0 1-1,1 0-128,0-1 1,0 0-1,0 1 0,0-1 0,0 0 0,0 0 0,0 1 0,0-1 0,0 0 1,1 0-1,1 1 0,3 1-1016,0 0 0,0 0 1,0 0-1,11 2 0,21 2-1776,2-6 1268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7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5 291 3232,'-4'-2'6916,"15"-10"-6195,0 1-124,11-19-37,1 1 0,46-45 0,7 7-173,-61 55-322,0 1-1,1 1 1,23-12 0,-36 20-91,1 0 0,0 1 0,-1 0 0,1-1 0,0 1 0,0 1 0,5-2 0,-8 2 12,1 0 1,-1 0-1,0 1 0,0-1 0,1 0 1,-1 0-1,0 1 0,0-1 0,0 1 1,1-1-1,-1 1 0,0 0 0,0-1 0,0 1 1,0 0-1,0 0 0,0-1 0,0 1 1,-1 0-1,1 0 0,0 0 0,0 0 1,-1 0-1,1 0 0,0 2 0,2 3 19,-1 1 0,0 0 0,0-1 0,-1 1 0,0 0 0,0 0 0,0 0 0,-1 0-1,-1 7 1,2 8 53,-1 36 295,-1-36-115,1 1 0,1-1-1,1 0 1,6 29-1,-7-50-180,-1 1-1,0-1 1,1 1-1,-1-1 1,1 1-1,0-1 1,-1 1-1,1-1 1,0 1-1,0-1 1,0 0-1,0 1 1,0-1-1,0 0 0,0 0 1,1 0-1,-1 0 1,0 0-1,1 0 1,-1 0-1,0 0 1,1-1-1,-1 1 1,1 0-1,-1-1 1,1 1-1,2-1 1,-2 0-4,0 0 0,1 0 0,-1-1-1,0 1 1,0-1 0,1 1 0,-1-1 0,0 0 0,0 0 0,0 0 0,0 0 0,0 0 0,0-1 0,0 1 0,0-1-1,-1 1 1,1-1 0,0 1 0,1-4 0,8-10 75,0-1 1,-2-1-1,0 1 0,12-31 0,15-29-332,-24 55 45,-8 11-12,1 1 1,0 1-1,1-1 0,0 1 0,0 0 1,0 0-1,9-7 0,-14 14 136,0 1-1,0-1 1,-1 1-1,1-1 1,0 1-1,0 0 1,-1-1-1,1 1 1,0 0-1,0 0 1,0 0-1,0-1 1,-1 1-1,1 0 1,0 0-1,0 0 1,0 0-1,0 0 1,0 1-1,0-1 1,-1 0-1,1 0 1,0 0-1,0 1 1,0-1-1,-1 0 1,1 1-1,0-1 1,0 1-1,-1-1 1,1 1-1,1 0 1,0 2-17,0-1 1,1 1 0,-1 0-1,0 0 1,0 0 0,2 5 0,45 114 476,-17-35 435,-15-44-522,-5-11-6612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5.3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191 156 2912,'0'0'37,"0"0"1,0 0 0,0 0-1,0-1 1,0 1-1,0 0 1,0 0-1,0 0 1,1-1-1,-1 1 1,0 0 0,0 0-1,0 0 1,0 0-1,0-1 1,1 1-1,-1 0 1,0 0-1,11-8 4620,-12 9-4441,-1-1 0,1 1 1,0-1-1,0 1 0,0-1 0,0 1 0,0 0 0,0-1 0,1 1 0,-1 0 0,0 0 0,0 0 0,0 0 0,1 0 0,-1 0 0,0 1 0,-12 21 504,11-21-462,-10 26 658,-7 10-77,9-18-527,-1 0 1,2 0-1,-12 40 1,-10 68 318,14-57-390,-25 143 1012,41-189-357,11-29-218,-5-3-610,1 1 0,-1-1 0,-1 0 0,1 0 1,4-11-1,-5 10-45,8-18 3,0-1 1,11-45 0,0 0-75,20-39 41,21-58-280,-46 115 196,12-66 1,-27 105 42,-2 5-126,1 0 0,1 0-1,-1 0 1,2 0 0,7-17 0,-6 37-226,25 134 588,-14-54 152,-7-51-246,9 53 313,-9-58-18,-9-33-15,8-5 239,-3-4-482,0 1 1,0-1-1,5-13 0,0 0-48,9-16-42,-12 23-124,0 0 0,0 1 0,1 0 0,13-15 1,-5 4-184,-14 21 160,0-1 0,0 1 0,1-1 0,-1 1 0,1 0-1,0 0 1,4-3 0,-3 14-507,0 11 673,-1 1 1,0-1-1,-2 1 1,0 0 0,-3 24-1,1-1 121,4 423 267,20-480-8981,-10-4 4453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5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42 4224,'-1'-2'97,"1"1"-12,-1 0 0,0 0 0,1 0 0,-1 0 0,1 0 0,0-1 0,-1 1-1,1 0 1,0 0 0,0 0 0,-1-1 0,1 1 0,0 0 0,0 0 0,0 0-1,1-1 1,-1 1 0,0 0 0,0 0 0,1 0 0,-1 0 0,0-1 0,1 1-1,-1 0 1,1 0 0,1-2 0,1-3 2801,-2 13-1415,4 22 210,-2 0 0,1 51 0,-12 60 222,4-71-1425,-24 177 105,17-166-403,7-28-9,2-28-1193,-9 45 1,10-63-660,15-39-8243,-2 3 6772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6.1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184 31 4064,'-4'-8'628,"3"7"-410,1-1 1,-1 1-1,0-1 0,1 1 1,-1-1-1,1 1 0,-1-1 1,1 0-1,0 1 0,0-1 1,0 0-1,0-1 0,-8 27 2764,3 1-1470,-2 27 0,4-29-237,-9 42-1,8-50-946,-82 332 2597,51-150-2749,30-162-534,4-23-1193,-1-1-1,-4 18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6.5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69 6048,'-8'-6'5536,"16"6"-4512,2 0 864,2-5-1120,6 2 64,3-2-481,9-2-351,6-1-31,2 0-65,5 0 32,1 0-2400,-1 2 1344,-3 1-3776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7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40 5216,'-15'-23'10688,"46"23"-10020,0-1 0,56-10 1,-76 9-707,0 1 1,1 0 0,11 1 0,-9 0 100,-24 17-95,-15 22 287,6-9-104,-105 171 547,111-181-754,5-10 78,2 1 0,-9 17-1,14-25-8,-1 0-1,1 0 0,0 0 0,0 0 0,1 1 1,-1-1-1,1 0 0,-1 1 0,1-1 0,0 0 1,0 1-1,1-1 0,-1 0 0,2 5 0,-2-7 8,1 0-1,-1 0 0,1 0 0,0 0 1,-1 0-1,1 0 0,0 0 0,-1 0 1,1 0-1,0 0 0,0 0 0,0-1 1,0 1-1,0 0 0,0-1 0,0 1 1,0-1-1,0 1 0,1-1 0,-1 1 1,0-1-1,2 1 0,31 2 527,-22-3-468,2 1 38,0-1 0,0-1 0,0 0 0,15-4 0,55-16-425,-19 4-3034,-54 15 1601,-8 2 722,1-1 0,-1 1 0,0-1 0,0 0 0,0 0 1,0 0-1,0 0 0,0 0 0,6-4 0,-1-5-1977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57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90 6560,'5'-8'4736,"8"4"-4192,9-3 1696,4-6-1280,9 2-96,-1 0-512,6 0-416,-2 0 32,5 3-576,1 3 352,-1 5-3200,-5 5 1888,2-5-4256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7:01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2 104 2976,'-2'0'12176,"12"0"-13136,324-43 5020,-170 26-3443,692-27 2295,-445 58-2015,6-1-1458,-311-11-2034,54 12-6906,-111-7 4056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7:02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1 600 2976,'-1'7'6613,"3"-6"-6276,0 1 1,0-1-1,0 0 0,0 0 1,0 0-1,0 0 0,0 0 1,0 0-1,0-1 0,0 1 1,4 0-1,-3-1-82,1 0 0,0 0 0,-1 0-1,1-1 1,0 1 0,-1-1 0,1 0 0,-1 0 0,7-3 0,32-17 1076,-40 19-1238,194-100 1144,-150 78-1242,-26 14 24,-1-2 0,0 0 0,-1-1 1,0-1-1,-1-1 0,28-32 0,-23 20-52,-1-2-1,-1 0 1,26-52-1,18-48 338,-62 125-326,-1 0-1,1-1 1,-1 1-1,0 0 0,0-1 1,0 1-1,-1-1 1,1-4-1,-6 20-82,2-5 82,-3 8-11,1 1 0,-7 28 0,4-8 67,-14 52-42,-34 109 626,54-189-572,0-1-1,-1 1 0,2 0 1,-1-1-1,1 1 1,0 0-1,1 0 1,0 0-1,0 0 1,0 0-1,3 11 0,-3-17-32,0 0 0,0 0 0,1-1-1,-1 1 1,0 0 0,1-1-1,-1 1 1,1 0 0,-1-1 0,1 1-1,-1 0 1,1-1 0,-1 1-1,1-1 1,-1 1 0,1-1 0,0 1-1,-1-1 1,1 0 0,0 1-1,0-1 1,-1 0 0,1 1 0,0-1-1,0 0 1,0 0 0,-1 0-1,1 0 1,0 0 0,0 0 0,0 0-1,-1 0 1,1 0 0,0 0-1,0 0 1,0 0 0,-1 0 0,1-1-1,1 1 1,4-3 12,-1 1 0,1-1 1,0 0-1,5-3 0,-5 2-16,154-101-41,-134 85-134,0-2 1,-1-1 0,36-45-1,-40 43 105,-5 7 70,-1-2 0,23-39 1,-61 107-776,-36 72 2190,53-109-1297,1 0 1,0 0 0,0 0-1,1 1 1,-4 16 0,8-25-107,-1-1-1,1 1 1,0 0 0,0 0 0,0 0-1,0 0 1,0 0 0,0-1 0,1 1-1,-1 0 1,1 0 0,0 0 0,0-1 0,0 1-1,0-1 1,1 1 0,-1 0 0,1-1-1,-1 0 1,1 1 0,0-1 0,0 0-1,0 0 1,0 0 0,0 0 0,1-1-1,-1 1 1,4 2 0,1-1 26,0 0 0,-1 0 0,1-1 0,1 0-1,-1 0 1,0 0 0,14 0 0,4-1-1301,26-2 0,-45 0 705,3 1-306,-1-1-1,1-1 1,-1 1 0,0-2 0,0 1-1,0-1 1,0 0 0,0-1 0,-1 0 0,8-4-1,23-18-4417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7:03.3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5152,'1'0'8469,"0"-1"-8307,0 1 0,0 0 0,0 1 0,0-1 0,-1 0 0,1 0 0,0 0 0,0 1 1,0-1-1,0 0 0,0 1 0,0-1 0,-1 0 0,1 1 0,0-1 0,0 1 0,0 0 0,-1-1 0,1 1 0,0 0 0,-1-1 0,1 1 0,-1 0 1,1 0-1,-1-1 0,1 1 0,-1 0 0,0 0 0,1 0 0,-1 1 0,1 3 111,0 0 0,0 0 0,-1 0 0,0 10 0,0 3 58,26 254 1221,9 6-763,-35-274-771,2 8 89,1 1 1,4 12 0,-6-25-68,-1 1 0,0 0 0,0 0-1,1-1 1,-1 1 0,0-1 0,1 1 0,-1 0-1,1-1 1,-1 1 0,1-1 0,-1 1-1,1-1 1,-1 1 0,1-1 0,-1 1 0,1-1-1,0 0 1,-1 1 0,1-1 0,0 0-1,-1 1 1,1-1 0,1 0 0,-1 0-12,0 0-1,0 0 1,0 0 0,0-1 0,0 1 0,0 0 0,0-1 0,1 1-1,-1 0 1,0-1 0,-1 0 0,1 1 0,0-1 0,1-1 0,3-2 54,-1 0 1,0 0 0,0 0 0,-1-1 0,6-8 0,84-170 363,-22 40-548,-50 107-385,47-64 0,-22 46-495,4-5-4820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17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147 282 1248,'-1'-7'140,"0"6"-110,1 0 1,0-1 0,0 1-1,0-1 1,0 1 0,0-1-1,0 1 1,0 0 0,1-1 0,-1 1-1,0 0 1,2-3 0,4-10 1163,17-26 1,-18 32 63,-1-1 1,1-1-1,3-11 1,-5 13 869,-72 250 2009,51-172-3730,-86 439 1262,100-488-1487,2-12 77,0-1 1,0 18-1,8-63 184,26-148-207,-15 97-109,27-118-61,-10 57-84,3-15 256,-26 126 40,2 0 0,20-40 0,-28 67-109,-3 6-27,0 0-1,0 0 1,1 1-1,0-1 1,3-4-1,-6 8-127,0 1-1,1 0 1,-1 0-1,0 0 1,0 0-1,0 0 1,0 0-1,0-1 1,1 1-1,-1 0 1,0 0-1,0 0 0,0 0 1,0 0-1,1 0 1,-1 0-1,0 0 1,0 0-1,0 0 1,0 0-1,1 0 1,-1 0-1,0 0 1,0 0-1,0 0 1,1 0-1,-1 0 0,0 0 1,0 0-1,0 0 1,0 0-1,1 0 1,-1 0-1,0 0 1,0 1-1,0-1 1,0 0-1,0 0 1,1 0-1,-1 0 1,0 0-1,0 0 0,0 1 1,0-1-1,0 0 1,0 0-1,0 0 1,1 0-1,-1 1 1,0-1-1,0 0 1,4 13 548,-4-11-566,34 155 1107,2 7-801,-24-118-207,29 69 0,69 210 350,-83-233-394,-24-85-45,5 24-1200,-8-29 762,1 0-1,-1 0 1,0 0 0,1 0 0,-1 1 0,0-1 0,-1 0 0,1 0 0,0 0 0,-2 4-1,-29-48-14206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7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 2720,'-7'-1'1052,"11"-1"-514,-3 2-523,0 0 46,-1 0 0,0 0 0,0 0 1,1 1-1,-1-1 0,0 0 0,0 0 0,0 0 0,1 0 0,-1 0 0,0 1 0,0-1 0,0 0 1,0 0-1,1 0 0,-1 1 0,0-1 0,0 0 0,0 0 0,0 1 0,0-1 0,0 0 0,0 0 1,0 0-1,1 1 0,-1-1 0,0 0 0,0 0 0,0 1 0,0-1 0,0 0 0,-1 1 0,2 8 1299,-3 51 1137,-17 88 0,10-87-1752,-5 37-61,-20 180 1325,33-266-2011,-1 18 481,7-9-2940,2-8 888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18.1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86 5728,'-17'-8'2592,"17"0"448,8 8-1888,1-8 1440,-1 5-1504,10-9 287,4 4-831,12-3-96,1 3-288,8 0-320,1 5 96,4-5-1696,-5 8 993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18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576 166 3968,'3'-6'453,"-2"5"-363,0-1 0,-1 1 0,1 0 0,0 0 0,-1-1 0,1 1-1,-1-1 1,0 1 0,1 0 0,-1-1 0,0 1 0,0-1 0,0 1 0,0-2 0,0 0-134,0 0 352,0-1 1,0 0 0,0 1-1,-1-1 1,1 1 0,-1-1-1,0 1 1,0 0 0,0-1-1,0 1 1,-1 0 0,-2-4-1,-1-2 501,-1 0-1,-1 0 1,0 1 0,0 0-1,-13-11 1,16 16-686,1 0 0,-1 1 1,0-1-1,0 1 0,0 0 1,0 0-1,0 1 1,0-1-1,0 1 0,0 0 1,-1 0-1,1 0 0,-1 1 1,1 0-1,0-1 0,-1 2 1,-8 0-1,-5 3 225,0 1 0,1 1 0,-1 0 0,1 1 0,-31 19 0,-76 58 1217,101-68-1193,2 2-1,0 0 1,1 2-1,-22 28 0,36-41-254,0 1-1,1 0 0,0 0 1,0 0-1,1 1 0,1-1 1,-1 1-1,1 0 0,0 0 1,1 1-1,0-1 0,1 0 1,0 1-1,1-1 0,-1 1 1,2 10-1,1-7-26,1 0-1,0-1 1,1 1 0,0-1-1,9 17 1,0-5 102,23 34 1,-16-31-36,2 0 0,1-2 1,1 0-1,1-2 0,0 0 1,2-2-1,30 18 0,-48-33-220,0-1-1,1 0 1,-1 0-1,1-1 1,0-1-1,18 5 1,-25-7-216,0-1 0,0 1 1,0-1-1,0 0 0,0 0 1,0 0-1,0 0 0,0 0 1,0-1-1,0 0 1,0 1-1,0-1 0,0 0 1,0-1-1,-1 1 0,1 0 1,0-1-1,-1 1 0,1-1 1,-1 0-1,1 0 1,-1 0-1,0 0 0,0 0 1,0-1-1,3-3 0,1-5-2214,0 0-1,7-17 1,-7 13 64,12-24-1949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7:36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8 502 4160,'-1'0'114,"1"-1"0,-1 1 0,1-1-1,-1 1 1,1-1 0,-1 1 0,1-1 0,-1 1 0,1-1 0,0 0 0,-1 1 0,1-1 0,0 1-1,-1-1 1,1 0 0,0 1 0,0-1 0,0 0 0,0 0 0,-1 0 0,2 0-12,-1 1 0,1-1 1,-1 1-1,1-1 1,-1 1-1,1-1 0,-1 1 1,1-1-1,0 1 0,-1-1 1,1 1-1,0 0 1,-1-1-1,2 1 0,14-11 744,7-11 445,-1-1-1,33-45 1,-37 44-1008,0 1-1,2 0 1,38-32 0,-31 35-57,1 1 0,1 2 0,1 1 0,1 1 0,51-17 0,171-38 1111,-187 55-1224,0 4 0,1 2 0,0 3 1,0 3-1,1 3 0,-1 3 0,0 3 0,77 17 0,-116-18-1212,0-2-1,1 0 1,-1-2-1,1-1 1,43-6-1,0-4-958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19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329 70 3232,'-14'-38'2786,"5"10"2604,9 28-5328,0 0 0,0 0 1,0 0-1,0-1 0,0 1 1,0 0-1,0 0 0,-1 0 1,1 0-1,0-1 0,0 1 1,0 0-1,0 0 0,0 0 1,-1 0-1,1 0 0,0-1 1,0 1-1,0 0 0,0 0 1,-1 0-1,1 0 0,0 0 1,0 0-1,0 0 0,-1 0 1,1 0-1,0 0 0,0 0 1,0 0-1,-1 0 0,1 0 1,0 0-1,0 0 0,0 0 1,-1 0-1,1 0 0,0 0 1,0 0-1,0 0 0,-1 0 1,1 0-1,0 1 0,0-1 1,0 0-1,0 0 0,-1 0 1,1 0-1,0 0 0,0 0 1,0 1-1,0-1 0,0 0 1,0 0-1,-1 0 0,1 1 1,0-1-1,0 0 0,0 0 1,0 0-1,0 1 0,-7 12 847,0 8-335,1 1 1,0 0-1,2 0 1,1 0-1,1 1 1,0 37-1,3-27-177,2-1 0,8 43 0,21 62 340,-20-88-558,40 149 711,-50-189-826,0-1 0,0 1 0,-1 0 0,0 14 0,-1-22-37,0 1 1,0-1-1,0 1 1,0-1-1,-1 1 0,1-1 1,0 1-1,-1-1 1,0 1-1,1-1 1,-1 1-1,0-1 1,0 0-1,-1 2 1,1-2-1,0 0 0,0-1 0,0 1 0,0 0 0,0-1 0,0 0 0,0 1 0,0-1 0,0 0 0,0 1 1,0-1-1,0 0 0,0 0 0,-1 0 0,1 0 0,0 0 0,0 0 0,0 0 0,0 0 0,0 0 0,0-1 0,0 1 1,-2-1-1,-13-5 31,-1-1 1,1 0-1,1-1 1,-1-1 0,-19-15-1,13 8-210,-33-15 1,45 26 32,0 0 1,-1 1-1,1 1 1,-1 0-1,0 0 1,-16-2-1,16 5-1272,0 0 0,0 0-1,-18 3 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19.8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29 229 5152,'-19'-16'1648,"18"15"-1602,1 1 1,-1-1 0,0 1-1,1-1 1,-1 1-1,1-1 1,-1 1-1,1-1 1,0 0-1,-1 1 1,1-1 0,-1 0-1,1 1 1,0-1-1,0 0 1,-1 0-1,1 1 1,0-1 0,0 0-1,0 0 1,0-1-1,0-1 279,-1 1 113,1-1-1,0 0 1,0 0-1,0 1 1,0-1 0,0 0-1,0 0 1,1 1-1,0-1 1,-1 0-1,1 1 1,0-1 0,0 1-1,0-1 1,1 1-1,-1-1 1,1 1-1,-1 0 1,1 0 0,3-4-1,3-3 316,1 1 1,0-1-1,12-7 0,-8 7-288,0 1-1,1 0 1,0 1-1,28-10 1,-11 7 64,41-7 1,-30 10-781,1 1 0,0 3 1,0 1-1,75 7 0,-86 0-2165,-6 4 688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0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12 5152,'-1'0'120,"0"0"1,0 0-1,0 1 0,0-1 1,1 0-1,-1 1 1,0-1-1,0 0 1,0 1-1,1-1 0,-1 1 1,0-1-1,0 1 1,1 0-1,-1-1 0,1 1 1,-1 0-1,0-1 1,1 1-1,-1 0 0,1 0 1,0 0-1,-1-1 1,1 1-1,0 0 0,-1 0 1,1 0-1,0 1 1,-5 27 1983,5-29-2084,-5 42 2911,2-21-1433,0 24 1,3-37-1256,1-1 1,-1 1 0,1-1-1,1 0 1,-1 1-1,1-1 1,3 7 0,-1-6-2,-1-1 0,1-1-1,0 1 1,0 0 0,1-1 0,-1 0 0,2 0 0,5 5 0,-9-9-193,0 0 0,0 0 0,0 0 0,0-1 1,0 1-1,1-1 0,-1 0 0,0 0 0,1 0 0,-1 0 0,1 0 1,-1 0-1,1-1 0,0 1 0,-1-1 0,1 1 0,0-1 0,-1 0 1,1 0-1,0-1 0,-1 1 0,1 0 0,0-1 0,-1 0 0,1 1 0,2-2 1,-3 0-33,0 1 0,1-1 1,-1 1-1,0-1 0,0 0 1,0 1-1,-1-1 0,1 0 1,0-1-1,-1 1 0,1 0 1,-1 0-1,0 0 0,1-1 1,-1 1-1,0-4 1,2-1-20,-1-1 1,-1 0-1,1 0 1,-1-9 0,0 3-60,-1 1 1,0-1-1,-1 0 1,-1 1-1,0-1 1,-7-22-1,6 28-74,0 0 0,0 1-1,0-1 1,-1 1 0,0 0 0,-1 0 0,0 0-1,0 0 1,0 1 0,-1 0 0,1 0 0,-9-6-1,12 10-153,0 1 0,0 0 0,0 0 0,0-1 0,0 1-1,0 0 1,-1 1 0,1-1 0,0 0 0,-1 1 0,1-1 0,0 1-1,-1 0 1,1 0 0,-1 0 0,1 0 0,0 0 0,-1 0 0,1 1-1,0-1 1,-1 1 0,-3 1 0,-3 5-1540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0.6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321 36 7456,'-13'-26'2421,"13"26"-2346,-1-1 0,1 1 0,0-1 0,-1 1-1,1-1 1,-1 1 0,1-1 0,-1 1 0,1-1 0,-1 1 0,1 0-1,-1-1 1,1 1 0,-1 0 0,1 0 0,-1-1 0,0 1 0,1 0 0,-1 0-1,1 0 1,-1 0 0,0-1 0,1 1 0,-1 0 0,0 0 0,0 0 138,-3 0 201,0-1-1,0 1 1,-1 0-1,1 0 1,0 0 0,0 0-1,0 1 1,0-1-1,-5 3 1,-2 0 457,-22 10-1,23-9-596,1 0-144,0 0 1,0 0-1,1 1 1,0 0-1,-9 7 1,16-11-102,0 0 1,-1 1 0,1-1 0,0 0 0,0 1-1,-1-1 1,1 1 0,0-1 0,0 1 0,1-1-1,-1 1 1,0 0 0,0-1 0,1 1-1,-1 0 1,1 0 0,0 0 0,-1-1 0,1 1-1,0 0 1,0 0 0,0 0 0,0 0 0,1-1-1,-1 1 1,0 0 0,1 0 0,-1-1-1,1 1 1,0 0 0,-1 0 0,1-1 0,2 4-1,9 12 49,1-1-1,1 0 0,15 14 1,14 16-46,-29-30 0,-3-3 85,1 1 0,12 21 1,-23-34-90,-1 0 0,1 1 1,0-1-1,-1 0 1,1 0-1,-1 1 0,1-1 1,-1 1-1,0-1 0,0 0 1,1 1-1,-1-1 1,0 1-1,0-1 0,0 0 1,-1 1-1,1 1 0,-1-1-17,1-1-1,-1 0 1,0 0-1,0 0 1,1 0-1,-1-1 1,0 1-1,0 0 1,0 0-1,0 0 1,0-1-1,0 1 1,0 0-1,0-1 1,0 1-1,0-1 1,0 1-1,0-1 1,-1 0-1,1 1 1,0-1-1,0 0 1,-3 0-1,-85 9-720,-32 5-1705,85-9 175,8-2 662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1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6 129 3808,'-5'-7'1545,"14"10"2476,9 3-809,4-4-2808,-1-2 0,1 0-1,0-2 1,-1 0 0,1-1 0,-1-2-1,0 0 1,0-1 0,36-16-1,-52 20-404,1-1-1,-1 0 0,0 0 0,0 0 0,-1 0 0,1-1 0,-1 0 0,1 0 0,-1 0 0,5-7 0,-8 10-17,-1 1 0,1-1-1,-1 0 1,1 0 0,-1 0-1,0 0 1,1 1 0,-1-1-1,0 0 1,0 0 0,1 0-1,-1 0 1,0 0 0,0 0-1,0 0 1,0 0 0,0 0-1,0 0 1,0 0 0,-1 1-1,1-1 1,0 0 0,0 0-1,-1 0 1,1 0 0,-1 0-1,1 0 1,-1 1 0,1-1-1,-1 0 1,0 0 0,-1-1-6,1 1 0,-1-1 0,0 1-1,0 0 1,0 0 0,0 0 0,0 0 0,0 0 0,0 0 0,0 0 0,-1 1 0,-3-1 0,-3 0 130,-1 1 0,1 0 0,-1 0 0,1 1-1,-1 0 1,1 1 0,0 0 0,0 0 0,-1 1 0,2 0 0,-1 1-1,-9 4 1,8-2 206,0 0-1,1 0 1,0 1 0,0 0-1,0 0 1,1 1 0,0 0-1,0 1 1,-12 17-1,15-17-26,0 0-1,1 0 1,0 0-1,0 0 1,1 1-1,0-1 1,0 1-1,1 0 0,-1 11 1,3-15-158,0 1-1,0-1 1,0 0 0,1 0-1,0 0 1,0 1-1,1-1 1,-1 0 0,1-1-1,1 1 1,-1 0 0,1 0-1,0-1 1,0 0 0,0 1-1,6 4 1,-3-3-27,1-1 0,0 1-1,0-2 1,1 1 0,0-1 0,0 0 0,0-1-1,0 1 1,1-2 0,-1 1 0,1-1 0,18 3-1,-15-4-360,-1 0 0,1-1-1,0 0 1,-1-1 0,1 0 0,0-1-1,-1 0 1,1-1 0,21-6-1,-27 5-194,0 1 1,0-1-1,-1 0 0,1 0 0,-1 0 0,1-1 0,-1 0 0,6-6 0,10-10-1367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2.0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21 7456,'-2'15'921,"0"-7"-310,1 1 0,1-1 0,0 14 0,-3 101 2728,-10 173 3211,8-181-5218,5 8 177,2-156-1812,1-1-1,1 1 0,14-50 0,36-96 169,-44 148 3,8-21-20,26-55 0,-34 86 165,1 1 0,1 1 1,0 0-1,2 1 0,21-24 1,-30 37 26,1-1-1,0 1 1,0 0 0,0 1 0,0-1 0,1 1 0,13-6 0,-18 9-7,1 0 1,-1 1 0,1-1 0,-1 1-1,1-1 1,0 1 0,-1 0 0,1 0-1,-1 0 1,1 0 0,-1 0 0,1 1-1,-1-1 1,1 1 0,-1 0 0,1-1-1,-1 1 1,1 0 0,-1 1 0,0-1-1,0 0 1,1 1 0,-1-1 0,0 1-1,0-1 1,0 1 0,1 2 0,2 2 79,-1-1 0,0 1 0,0 0 0,0 0 0,-1 0 0,0 1 0,0-1 0,0 1 0,-1 0 0,0 0 0,2 9 0,-3-7 43,0 1 0,-1-1 0,0 1 1,0-1-1,-1 1 0,0-1 0,0 0 0,-5 12 1,4-12-74,-1-1 1,0 1-1,-1-1 0,0 0 1,-1-1-1,1 1 1,-1-1-1,-11 13 1,11-15-131,1-1 1,-1 0-1,0 0 0,-1 0 1,1 0-1,-1-1 0,0 0 1,1 0-1,-1 0 0,0-1 1,-1 0-1,-8 2 0,10-3-309,0-1 0,0 0 0,0 0 0,0 0-1,1 0 1,-1-1 0,0 0 0,0 0 0,1 0 0,-1-1-1,1 1 1,-1-1 0,1 0 0,-1-1 0,1 1 0,0-1-1,0 1 1,0-1 0,1 0 0,-1-1 0,1 1 0,-5-6-1,-10-17-2234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2.6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13 4384,'-8'-13'1447,"8"24"45,2 22 273,-8 66 2431,-18 161 2189,-20 67-2343,43-314-4164,0-6-255,5-12-90,0-3 228,13-21-403,28-44-422,-38 63 1085,0 1 0,1 0 0,0 0 1,1 1-1,11-9 0,-17 15 56,-1 0-1,1 1 0,0-1 0,-1 1 1,1-1-1,0 1 0,0 0 0,3 0 1,-5 0-30,0 1 0,1 0 1,-1 0-1,0 0 1,0 0-1,0 0 1,0 0-1,0 0 1,0 1-1,0-1 1,1 0-1,-1 0 0,0 1 1,0-1-1,0 1 1,0-1-1,0 1 1,0-1-1,-1 1 1,1 0-1,0 0 1,0-1-1,0 1 0,0 0 1,0 1-1,2 3 98,0 0-1,0 0 0,-1 0 0,0 1 0,0-1 1,0 1-1,-1-1 0,2 10 0,2 51 400,-4-45-423,0 102-566,-2-70-2907,1-52 3474,3 17-3801,-3-18 3525,0 1 0,0-1-1,1 0 1,4 4-2313,-4-4 2313,-1 0 0,1 1 0,-1-1-1,0 0 1,1 0 0,-1 0 0,1 0 0,-1-1 0,1 1-1,-1 0 1,0 0 0,1 0 0,-1 0 0,1 0-1,-1 0 1,0-1 0,1 1 0,-1 0 0,1 0-1,0-2-461,20-15-4494,8-6 1756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6:58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4640,'-10'7'5953,"10"-6"-5767,-1 1 16,1 0-1,0 0 0,0-1 0,0 1 0,0 0 1,1 0-1,-1-1 0,1 3 0,1 3-127,0-1 0,0 0 0,1-1 0,3 7 0,15 18 342,1-1 0,38 38 0,1 1 58,10 10-207,-23-27-123,44 45 326,-78-82-252,-13-13-190,1 0 0,-1 1 0,1-1 0,-1 0 0,0 1 0,1-1 0,-1 1 1,0 0-1,0-1 0,0 1 0,0 0 0,-1 0 0,1 0 0,0-1 0,-1 1 0,1 0 0,-1 0 0,0 0 1,0 0-1,0 0 0,0 0 0,0 0 0,0 0 0,0 0 0,0 0 0,-1 0 0,1 0 0,-1 0 0,-1 2 0,-3 4 65,-1 0-1,0-1 0,0 0 0,0 0 1,-1-1-1,0 0 0,-9 6 0,1 0 66,-39 33 333,-13 8-150,-93 99 1,86-64-2357,28-29-4215,39-50 4576,-8 14-1764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2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 2 5408,'-1'0'390,"1"-1"-260,-1 1 0,1 0 0,0 0 0,0 0 0,-1 0 0,1 0 0,-1-1 0,1 1 0,0 0 0,-1 0 0,1 0 0,0 0 0,-1 0 0,1 0 0,0 0 1,-1 0-1,-4 4 2340,4-4-2340,1 0 0,0 1 0,-18 19 3020,4-4-1751,8-11-966,-5 5 244,1-1 0,0 2 0,-11 14 0,19-22-612,0 0-1,-1 1 1,2-1-1,-1 1 1,0-1 0,1 1-1,0 0 1,-1-1 0,2 1-1,-1 0 1,0 0-1,1 0 1,-1 0 0,1 0-1,0-1 1,1 1-1,0 5 1,3 6 55,2 0-1,0 0 0,0-1 1,1 1-1,12 17 1,8 16 347,14 45 1400,-39-90-1816,-1 1 0,1 0 1,-1 1-1,0-1 1,0 0-1,-1 0 0,1 0 1,-1 0-1,0 9 1,0-11-41,-1-1 1,1 1 0,-1 0 0,1 0 0,-1 0 0,0 0-1,0 0 1,0-1 0,0 1 0,0 0 0,0-1-1,0 1 1,0-1 0,-1 1 0,1-1 0,-1 0 0,1 0-1,-1 1 1,1-1 0,-1 0 0,0 0 0,1 0-1,-1-1 1,0 1 0,-3 1 0,-4 0-263,0 0-1,0 0 1,-1-1-1,1 0 1,-1-1-1,1 0 1,-17-2 0,12 0-1071,0-1 1,0 0-1,1-1 1,-25-10 0,14 0-2797,9 2 1356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3.3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187 166 8640,'-26'-14'2784,"26"14"-2730,-1 0 0,1-1 1,0 1-1,-1 0 1,1 0-1,0 0 0,-1 0 1,1-1-1,-1 1 1,1 0-1,0 0 0,-1 0 1,1 0-1,-1 0 1,1 0-1,0 0 0,-1 0 1,1 0-1,-1 0 1,-9 2 464,1 0 0,-1 1 0,1 0 0,0 1 0,0 0 0,1 0 0,-12 8 0,14-8-169,0 0 0,1 0 0,0 0 0,-1 1 0,2 0 0,-1 0 0,1 0 0,-1 0 0,1 1 0,1 0-1,-6 11 1,8-15-284,0 0 0,0 0 0,0 1 0,1-1 0,-1 0 0,1 1 0,-1-1 1,1 1-1,0-1 0,0 0 0,0 1 0,0-1 0,1 1 0,-1-1 0,1 0 0,-1 1 0,1-1 0,0 0 0,0 1 0,0-1 0,0 0 0,0 0 0,0 0 0,1 0 0,-1 0 0,1 0 0,-1 0 0,1-1 0,0 1 0,-1 0 0,1-1 0,3 2 0,-1-1-16,-1 0 0,1 0 0,0-1 0,0 0 0,0 1 1,-1-1-1,1-1 0,1 1 0,-1 0 0,0-1 0,0 0 0,0 0 0,0 0 0,0-1 0,0 1 1,0-1-1,0 0 0,7-3 0,-3 0-35,0 0 1,-1 0-1,1-1 0,-1-1 1,0 1-1,0-1 0,-1 0 1,10-11-1,-2-1-166,0 0 0,13-24 0,-15 21-130,15-36-1,-24 49 166,0 0 0,-1-1-1,0 1 1,0 0 0,0-1 0,-1 0-1,-1-16 1,0 23 67,0 1-1,0-1 1,0 1-1,-1-1 1,1 1-1,0 0 1,-1-1 0,1 1-1,-1-1 1,0 1-1,1 0 1,-1-1 0,0 1-1,0 0 1,0 0-1,0 0 1,0 0-1,0 0 1,-2-2 0,1 2-5,0 0 0,0 0 0,0 0 0,-1 0 1,1 1-1,0-1 0,0 1 0,0-1 0,-1 1 0,1 0 1,-5 0-1,-1 1-86,0 0 0,0 1 0,0 0 0,0 0 0,0 1 1,-10 4-1,13-4-257,0-1 0,0 1 0,0 0 0,0 0 0,0 1 0,-6 5 0,10-8 212,0 0 0,1 0 0,-1 0 0,0 0 0,0 0 1,1 0-1,-1 0 0,0 1 0,1-1 0,-1 0 0,1 0 0,0 1 0,-1-1 1,1 0-1,0 0 0,0 1 0,0-1 0,0 0 0,0 1 0,0-1 0,0 0 1,0 1-1,0-1 0,1 0 0,-1 0 0,0 1 0,1-1 0,-1 0 0,1 0 1,0 0-1,-1 1 0,1-1 0,0 0 0,0 0 0,1 1 0,10 12-1729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4.0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44 5632,'4'-7'8030,"-3"14"-5548,0 14 877,-1-12-2198,0 0 0,-2 17 0,-3 24 311,5-50-1462,0 1 0,0 0 0,0-1 0,-1 1 0,1-1 0,0 1 0,0 0 0,0-1 0,0 1 0,0-1-1,0 1 1,0 0 0,0-1 0,1 1 0,-1-1 0,0 1 0,0-1 0,0 1 0,1 0 0,-1-1 0,0 1 0,1 0 0,-1-1 4,1 0 1,-1 1-1,1-1 0,-1 0 0,1 0 1,-1 0-1,1 1 0,-1-1 1,1 0-1,-1 0 0,1 0 0,0 0 1,-1 0-1,1 0 0,-1 0 1,1 0-1,-1 0 0,2-1 0,2 0 50,-1 0-1,1 0 0,0-1 0,6-4 0,-22 57 1948,-2 6-1524,2-8-63,11-41-295,2-7-85,5-19-227,-1-3 32,1 1 0,1 0 0,1 0 0,0 1 0,2 0 0,0 0 0,1 1 0,1 1 0,0 0 0,2 0 0,0 1 0,1 1 0,0 1 0,1 0 0,29-19 0,-43 31 220,0 1 0,0 0 0,-1 0 0,1 0 0,1 0 0,-1 0 0,0 0 0,0 0 0,0 1 0,0-1 0,0 1 0,1 0 0,-1 0 0,0 0 0,0 0 0,4 0 0,-5 1-8,1 0 0,-1-1 0,0 1 0,1 0 1,-1 0-1,0 0 0,0 0 0,0 1 0,0-1 0,0 0 0,0 0 0,0 1 1,0-1-1,0 0 0,-1 1 0,1-1 0,0 1 0,-1-1 0,1 1 0,-1-1 0,0 1 1,0-1-1,1 3 0,2 24 209,0 0-1,-4 54 1,0-32-1661,1-41 1231,0 17-2814,0-1-3934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7:37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74 127 1568,'-46'5'1493,"44"-6"-1316,1 1 0,-1-1-1,1 1 1,0-1 0,-1 0-1,1 1 1,0-1 0,0 0-1,-1 0 1,1 0 0,0 0-1,0 0 1,-1-1 0,-6-6 2800,21 8-1895,274-22 2711,-131 6-2914,286-15 1148,-172 18-1322,-108 6-477,1002-15 103,-522 33-6576,-489-7 1749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5.1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72 3904,'-17'-8'9786,"20"16"-6917,0-3-2361,-1 0-1,1-1 0,1 0 0,-1 1 1,1-1-1,-1 0 0,1-1 0,6 6 1,-7-8-443,-1 1 1,0-1-1,1 1 1,-1-1-1,1 1 0,-1-1 1,1 0-1,-1 0 1,1-1-1,0 1 1,-1 0-1,1-1 1,0 0-1,0 0 1,0 0-1,-1 0 1,6 0-1,-2-2-43,-1 0 0,1 0 0,0-1-1,-1 0 1,1 0 0,-1 0 0,0-1-1,0 1 1,5-6 0,-7 7-73,0-1 0,-1 1 0,1-1 0,-1 1-1,0-1 1,0 0 0,0 0 0,0 0 0,-1 0 0,1-1 0,-1 1 0,1 0 0,-1-1 0,0 1 0,-1-1 0,2-3 0,-3 5 21,1 0-1,0 1 1,0-1 0,0 0 0,-1 1 0,1-1 0,-1 1-1,1-1 1,-1 0 0,0 1 0,0-1 0,0 1 0,0 0-1,0-1 1,0 1 0,0 0 0,0-1 0,0 1 0,0 0-1,-1 0 1,1 0 0,0 0 0,-1 0 0,1 0 0,-1 1-1,1-1 1,-1 0 0,0 1 0,1-1 0,-1 1 0,0 0 0,1-1-1,-1 1 1,0 0 0,-1 0 0,-2 0 85,0 0 0,0 0 0,1 0 0,-1 1 0,0-1-1,0 1 1,1 1 0,-1-1 0,0 0 0,1 1 0,-9 4 0,7-1 112,0-1 1,0 1-1,0 0 0,0 0 0,1 0 0,0 1 1,0 0-1,1 0 0,0 0 0,0 1 1,0-1-1,1 1 0,-1 0 0,2 0 1,-1 0-1,1 1 0,-2 12 0,2-5-68,1 0 0,0-1-1,1 1 1,1 0 0,1-1 0,0 1-1,0 0 1,7 19 0,-7-29-159,0 1-1,0-1 1,0 1 0,0-1 0,1 0 0,0 0 0,0 0 0,1 0 0,-1 0 0,1-1 0,0 1 0,0-1 0,1 0 0,-1-1 0,1 1 0,0-1 0,0 1 0,0-2 0,0 1 0,0 0 0,1-1 0,-1 0-1,1 0 1,-1-1 0,1 0 0,11 2 0,-6-3-445,0-1-1,0 1 1,0-2-1,0 1 0,0-1 1,0-1-1,17-6 1,-11 1-1289,-1 0-1,1-1 1,26-19 0,-8 5-728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5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260 354 4480,'-1'-14'546,"1"9"-338,-1 0 1,1 1-1,1-1 1,-1 0-1,1 1 1,1-7-1,2-16 1204,-1 0 1,-2 0-1,0 0 0,-4-29 0,1 46-983,0 0-1,0 1 1,-2-1-1,1 1 1,-1 0-1,0 0 1,-1 0-1,0 0 0,-8-10 1,10 15-256,1 1 1,-1 1-1,0-1 0,0 0 1,0 1-1,0-1 0,-1 1 1,1 0-1,-1 0 1,1 0-1,-6-1 0,6 2-75,0 0-1,0 1 0,0-1 1,1 1-1,-1 0 0,0 0 1,0 0-1,0 1 0,0-1 1,0 1-1,0-1 0,1 1 1,-1 0-1,0 0 0,1 0 1,-1 0-1,-3 3 0,2-1 0,1 0 0,-1 0 0,1 0 0,0 0 0,0 1 0,0-1 0,1 1 0,-1 0-1,1 0 1,0 0 0,0 0 0,-2 8 0,4-12-93,-9 23 316,2 0 0,-9 45-1,0 48 291,12-86-477,-10 343 472,14-306-789,0-35-461,1-2-1618,-2 0 0,-5 41-1,-2-51-951,0-6 1103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5.9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14 7808,'-12'-6'3520,"37"-2"-3040,-7 8 2400,-1 3-1664,9 2 1055,1-2-1311,7 5-320,6 0-416,6 0-160,-2 7-32,13-11-1536,-1 3 832,8-2-3871,2-2 2527,0-3-3776,-10 5 3296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6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407 325 3552,'21'-71'1611,"6"-26"1007,-24 86-1670,-1 0-1,1 0 1,-2 0-1,0-1 1,0-19-1,-1 27-531,0-1 0,-1 0-1,0 1 1,0-1 0,0 1-1,0-1 1,-1 1 0,0 0-1,-3-7 1,4 10-318,1 0-1,-1 0 1,0-1 0,0 1-1,0 0 1,1 0-1,-1 0 1,0 0 0,0 0-1,-1 0 1,1 1 0,0-1-1,0 0 1,0 0-1,-1 1 1,1-1 0,0 1-1,0-1 1,-1 1 0,1 0-1,-1-1 1,1 1-1,0 0 1,-1 0 0,1 0-1,0 0 1,-1 0-1,1 0 1,-1 0 0,1 1-1,0-1 1,-1 0 0,1 1-1,0-1 1,-1 1-1,1 0 1,-2 0 0,-1 2 50,0 0 0,0 0 0,1 0 1,-1 0-1,1 1 0,-1 0 0,1-1 0,0 1 1,0 0-1,1 0 0,-1 1 0,-1 4 0,-5 11 351,-8 32 1,9-28-279,-21 79 362,3 0 0,-20 200 1,34-143-1395,5-54-2234,6-87 1239,-2 1 1,0 0 0,-7 27 0,9-47 1604,1 1 1,0 0 0,0 0 0,0 0 0,-1-1-1,1 1 1,0 0 0,-1 0 0,1-1 0,-1 1-1,1 0 1,-1-1 0,1 1 0,-1-1 0,1 1-1,-1-1 1,0 1 0,1-1 0,-1 1 0,0-1-1,-1 1 1,2-1 66,-1 0 0,0 0 1,1 0-1,-1 0 0,0 0 0,1 0 0,-1-1 0,0 1 0,1 0 0,-1 0 0,0-1 0,1 1 1,-1 0-1,0-1 0,1 1 0,-1-1 0,1 1 0,-1 0 0,0-2 0,-4-4-548,0 0-1,0 0 1,-6-12 0,8 13 377,-13-27-336,-18-49 1,18 42 1291,-10-19 994,-13-38 5190,38 94-6571,0 0 0,0-1 0,1 1 0,-1 0 1,1-1-1,0 1 0,-1-1 0,1 1 0,0-1 0,0 1 0,1-1 0,-1 1 1,0-1-1,1 1 0,0 0 0,-1-1 0,1 1 0,0 0 0,0-1 0,1 1 0,1-4 1,0 4-137,-1-1 0,1 1 0,0 0 0,0 0 0,0 0 1,0 0-1,0 0 0,0 0 0,1 1 0,-1 0 1,0 0-1,1 0 0,5-1 0,7 0-535,1 0 0,-1 1 0,1 1 1,32 5-1,-39-4-306,21 4-646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6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254 217 7392,'-17'-13'2373,"17"13"-2319,0-1 1,-1 1-1,1 0 0,0-1 0,0 1 1,0 0-1,-1 0 0,1-1 0,0 1 1,0 0-1,0-1 0,0 1 0,0 0 1,0-1-1,0 1 0,0 0 1,0-1-1,0 1 0,0 0 0,0-1 1,0 1-1,0 0 0,0-1 0,0 1 1,0 0-1,0-1 0,0 1 0,0 0 1,1-1-1,-1 1 0,0-1 0,6-6 1197,17-33 2636,-12 26-3307,0 0 0,18-14-1,-23 22-419,0 1 0,0-1 0,9-13 0,-14 17-119,0 1 0,0-1 1,0 0-1,1 1 1,-2-1-1,1 0 1,0 0-1,0 0 1,0 0-1,-1 0 1,1 0-1,-1 0 1,0 0-1,0 0 1,1 0-1,-1 0 1,-1 0-1,1 0 1,0 0-1,0 0 1,-1-2-1,0 3-2,0 0 0,1 1 0,-1-1 0,0 0 0,0 0 0,0 1 0,0-1 0,0 1 0,1-1 0,-1 1 0,0-1 0,0 1 0,0-1 0,0 1 0,-1 0 0,1 0 0,0-1 0,0 1 0,0 0 0,-2 0 0,-23 1 835,23-1-674,-10 2 286,0 1 1,0-1-1,1 2 0,-1 0 0,1 0 0,0 1 0,-20 12 0,19-9-141,0 0 0,1 1 0,0 0 0,1 1 0,-1 0 0,-11 16 0,10-9-145,2 0 1,0 1-1,1 1 0,1 0 1,0 0-1,2 1 0,0 0 0,-4 22 1,10-36-166,0-1 1,0 1 0,1 0-1,-1 0 1,1 0 0,1 0-1,-1 0 1,3 8-1,-3-11-18,1 0 0,0-1 0,0 1 0,0 0-1,0-1 1,0 1 0,1-1 0,-1 0 0,1 1-1,0-1 1,0 0 0,0 0 0,0 0 0,0 0 0,0 0-1,0 0 1,0-1 0,6 3 0,0 0-170,1-1 0,0-1 0,0 1 0,0-2 0,0 1 0,1-1 0,-1-1 0,0 1 0,13-3 1,11-1-2026,37-10 1,-65 12 1874,13-3-1374,0-1 0,0-1-1,28-13 1,-2-1-1021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7.0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21 5984,'-21'-18'1920,"20"18"-1850,1-1 0,0 1 1,0 0-1,-1 0 0,1 0 1,0-1-1,0 1 0,-1 0 1,1 0-1,0 0 0,0 0 1,-1 0-1,1 0 1,0 0-1,-1 0 0,1 0 1,0-1-1,-1 1 0,1 0 1,0 1-1,-1-1 0,1 0 1,0 0-1,0 0 0,-1 0 1,1 0-1,0 0 0,-1 0 1,1 0-1,0 0 0,0 1 1,-1-1-1,1 0 0,0 0 1,0 0-1,-1 1 0,1-1 1,0 0-1,0 0 0,0 1 1,-1-1-1,1 0 0,0 0 1,0 1-1,0-1 0,0 0 1,0 1-1,-2 4 2287,-3 1-681,0 1 0,0-1 0,-6 13 0,6-7-687,1 0 0,-1 0 1,-2 17-1,4-19-655,2 0-1,-1 0 1,1 0 0,1 0 0,0 13 0,0-20-339,1 0 1,-1 1-1,1-1 1,-1 0-1,1 0 1,0 0-1,0 0 1,1 0 0,-1 0-1,0 0 1,1 0-1,0 0 1,0 0-1,0-1 1,0 1-1,0-1 1,0 0 0,1 1-1,-1-1 1,4 2-1,-1-2-280,-1 0-1,1 1 1,0-2 0,1 1-1,-1 0 1,0-1-1,0 0 1,1 0 0,-1-1-1,1 0 1,-1 0-1,1 0 1,-1 0 0,6-2-1,0 0-664,0 0-1,-1-2 1,1 1-1,-1-1 1,17-9 0,-11 4-544,0-2 1,-1 0 0,0 0-1,14-15 1,19-17-1504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46 156 2976,'-1'0'80,"1"0"0,-1-1 0,0 1 0,1-1 0,-1 1-1,0 0 1,1 0 0,-1-1 0,0 1 0,0 0 0,0 0 0,1 0 0,-2 0 0,1 0 72,1 0 0,-1 0-1,0 0 1,1 0 0,-1 0 0,0-1 0,1 1 0,-1 0 0,1 0 0,-1 0 0,0-1 0,1 1 0,-1 0-1,1-1 1,-1 1 0,0-1 0,-9-2 1785,9 3-1789,0 0 0,0-1 0,0 1 0,1 0 0,-1 0 1,0 0-1,0-1 0,0 1 0,0-1 0,-4-2 1934,16 5-1737,178 6 797,145-28-231,-209 9-836,289-11 768,-334 18-704,-25 2-30,640-24 811,-600 24-788,-7 2 543,161-22 0,-210 12-763,-38 10-113,0-1 0,0 1 0,1 0 1,-1-1-1,0 1 0,0-1 0,0 0 0,0 1 1,0-1-1,0 0 0,0 1 0,0-1 0,0 0 0,0 0 1,0 0-1,0 0 0,-1 0 0,1 0 0,0 0 0,-1 0 1,1 0-1,-1 0 0,1-1 0,0-1 0,-1-5-1953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7.4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10 7712,'-25'-9'2506,"20"8"-1863,3 8-304,-1 0-229,0 3 472,1-1 1,0 1 0,0 0 0,0 14 0,-2 131 5596,-3 0-3430,-1 23-1726,3 31-2314,5-68-5679,0-105 4752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6:27.7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79 10560,'-13'-24'4768,"49"21"-4128,-19-2 2655,-1 5-1919,2-3 1504,4-2-1696,-1-1-128,5 1-640,18-6-928,3 8 288,14-5-4800,-5 3 2752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9:47:37.8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32 140 3328,'-26'-16'1061,"26"15"-1019,-1 0 0,1 0 1,-1 1-1,0-1 0,1 0 0,0 0 0,-1 0 0,1 0 0,-1 1 1,1-1-1,0 0 0,0 0 0,-1 0 0,1 0 0,0 0 0,0 0 0,0 0 1,0 0-1,0 0 0,0 0 0,0 0 0,1 0 0,-1 0 0,0 1 1,0-1-1,1 0 0,-1 0 0,1 0 0,-1 0 0,1 0 0,-1 1 0,1-1 1,-1 0-1,1 0 0,0 1 0,-1-1 0,1 0 0,0 1 0,1-2 0,12-5 716,1 1-1,0 0 1,0 0-1,0 2 0,1 0 1,27-3-1,101-1 1887,-110 7-2371,168 3 988,1-1-586,574-21-244,-313 7-1475,2 5-3570,-251 7-1172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17.6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537 1 1664,'3'10'6474,"-29"-9"-4895,-13 4-802,17-1-578,0-1-100,0 2 1,0 0-1,0 2 1,-23 10-1,-78 45 359,111-54-425,0 0 0,0 1 1,1 0-1,0 1 0,1 0 1,0 1-1,0 0 0,1 1 1,1 0-1,-10 18 0,5-6 42,2 1 0,1 0 0,1 0 0,-10 46 0,15-52-18,-3 38 0,7-49-22,0 0 0,0-1 0,1 1 0,0-1 0,0 1 0,1-1 0,4 14 1,-5-18 4,0-1 1,0 0 0,0 0-1,0 0 1,1 0 0,-1 0-1,1 0 1,-1 0 0,1-1 0,0 1-1,0-1 1,-1 1 0,1-1-1,0 1 1,0-1 0,1 0-1,-1 0 1,0 0 0,0 0 0,0 0-1,1-1 1,-1 1 0,0-1-1,1 1 1,-1-1 0,1 0-1,-1 0 1,0 0 0,1 0-1,-1-1 1,0 1 0,4-1 0,6-3 90,0 1 1,0-2 0,0 1 0,19-12 0,-21 11-225,4-3 162,0-1 0,-1 0 1,0-1-1,-1 0 0,0-1 0,0 0 0,19-25 1,-2-4 66,29-55 0,-17 26-66,-26 42-111,17-40 1,-17 33 100,-12 26-70,-1 1 1,0-1 0,0 0 0,-1 0 0,1-8-1,-2 9-57,1 1-1,0-1 0,0 1 0,0 0 1,1 0-1,0-1 0,4-7 0,-6 14 33,-1 1-558,1-1 559,0 0-1,0 0 0,-1 0 0,1 0 0,0 0 0,0 0 0,0 0 0,0 0 0,0 0 1,0 0-1,0 0 0,0 0 0,0 0 0,-1 0 0,1-1 0,0 1 0,0 0 1,0 0-1,-1-1-419,0 16 499,-1 0-1,-1-1 0,0 1 1,-1-1-1,0 0 0,-9 18 1,6-15-6,0 1 1,2 0 0,-5 26 0,6-17 37,2 1-1,0-1 1,2 1 0,1-1 0,2 1 0,9 44 0,-10-64-14,1 0-1,1-1 1,0 1-1,0-1 1,0 0-1,1 0 1,0 0-1,0-1 1,1 0-1,0 0 0,0 0 1,1 0-1,9 6 1,-11-10-4,0 0-1,1-1 1,-1 1 0,1-1 0,-1 0-1,1-1 1,-1 1 0,1-1 0,0 0 0,10-2-1,4 2-272,-21 8-3237,-5 4 891,0 3-2522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18.5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25 2560,'-1'-1'155,"1"0"0,-1 1 0,1-1 0,-1 0 0,1 0 0,0 1 0,-1-1 0,1 0 0,0 0 0,0 1 0,-1-1 0,1 0 0,0 0 0,0-1 0,-3-9 3216,3 11-3314,0 0-1,0 0 1,0 0 0,-1 0 0,1 0 0,0 0 0,0 0-1,0 0 1,-1 0 0,1-1 0,0 1 0,0 0 0,0 0-1,-1 0 1,1 0 0,0 0 0,0 0 0,0 0 0,-1 0-1,1 1 1,0-1 0,0 0 0,0 0 0,-1 0-1,1 0 1,0 0 0,0 0 0,0 0 0,0 0 0,-1 0-1,1 1 1,0-1 0,0 0 0,0 0 0,0 0 0,0 0-1,-1 0 1,1 1 0,0-1 0,0 0 0,0 0 0,0 1-1,-6 8 178,4 10 51,1-1-1,0 0 1,2 0 0,2 21-1,0 4 5,2 57 636,3 79 65,-3-75-281,-5-104-690,0 1 1,0-1-1,0 0 1,0 1 0,0-1-1,0 0 1,0 1-1,0-1 1,0 0-1,0 1 1,0-1-1,0 0 1,0 0-1,0 1 1,-1-1-1,1 0 1,0 1 0,0-1-1,0 0 1,0 0-1,-1 1 1,1-1-1,0 0 1,0 0-1,-1 1 1,-4-5-1006,-4-15-2925,8 4 2055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19.0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9 112 2816,'-9'-15'816,"9"14"-753,0 0 0,0 0 1,0 0-1,1 0 0,-1 0 0,0 0 0,0 0 0,0 0 1,1 0-1,-1 0 0,1 0 0,0-2 0,-1 2 207,1 0-1,-1-1 0,0 1 1,1 0-1,-1-1 1,0 1-1,0 0 0,0-1 1,0-2-1,0 3-161,0 1-1,0-1 0,0 0 1,0 0-1,0 0 0,0 0 0,0 0 1,0 0-1,0 1 0,1-1 1,-1 0-1,0 0 0,0 0 1,1 0-1,-1 1 0,1-1 1,-1 0-1,1 1 0,-1-1 1,1 0-1,-1 1 0,2-2 1,9-9 412,-8 8-414,0 0 0,-1 0 0,1 1 0,0-1 0,1 1 0,-1-1 0,0 1 0,1 0 0,-1 0 0,1 1 0,-1-1 0,8-1 0,3 1-19,0 0-1,0 2 0,-1-1 0,1 2 1,0 0-1,22 5 0,79 26 214,-114-32-297,11 5 77,1-1 0,0 2 0,-1 0 0,0 0 0,0 1 0,-1 0 0,0 1 0,0 1 0,-1-1 0,0 2 0,0-1 0,-1 1 0,-1 1 0,1 0 0,-2 0 0,9 16 0,-5-4 67,-1 0 0,-1 0 0,-1 0 0,-1 1 0,4 32 0,-9-46-56,-1 0 0,0 0 0,-1 1 1,0-1-1,-1 0 0,0 1 0,-1-1 0,0 0 1,0 0-1,-1 0 0,0 0 0,-1 0 1,0-1-1,-1 0 0,-7 13 0,8-17-38,0 0-1,-1 0 1,1-1 0,-1 1-1,0-1 1,-1 0 0,1 0-1,-1-1 1,1 1-1,-1-1 1,-8 3 0,-7 1 42,0-1 1,-23 4 0,22-5-7,-14 1-81,0-2 0,0-1 0,-37-3 0,59 1-1542,0-1 0,-23 5 0,36-5 1398,1 0 0,-1 0 1,1 0-1,-1 1 0,1-1 0,-1 0 1,1 0-1,-1 0 0,1 0 1,-1 0-1,1 1 0,-1-1 0,1 0 1,0 0-1,-1 1 0,1-1 1,-1 0-1,1 1 0,0-1 1,-1 1-1,1-1 0,0 0 0,-1 1 1,1-1-1,0 1 0,0-1 1,-1 1-1,1-1 0,0 1 1,0-1-1,0 1 0,0-1 0,0 1 1,-1-1-1,1 1 0,0-1 1,0 1-1,1 0 0,-1 1-231,1-1-1,-1 1 1,1 0 0,0-1-1,0 1 1,0-1-1,0 0 1,0 1 0,0-1-1,0 0 1,2 2 0,17 13-1532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19.9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31 2912,'11'-8'3645,"-18"4"-1093,-3 0-2300,1 0 1,-1 2-1,0-1 1,0 1-1,0 0 1,0 1-1,0 1 1,0-1-1,0 1 0,0 1 1,0 0-1,0 1 1,0-1-1,-12 5 1,11-2-264,0 0 1,0 0 0,1 1-1,0 1 1,0 0 0,0 0-1,0 1 1,1 0 0,1 0-1,-1 1 1,1 1 0,0-1 0,1 1-1,-12 18 1,6-3 91,0 1 0,1 0 0,2 0 0,0 1 0,2 1 0,1-1 0,1 1 0,1 1 0,2-1 0,-1 38 0,4-59-46,1 0 0,-1 1 0,1-1 0,0 0 0,0 0 0,1 0 1,-1 0-1,1-1 0,1 1 0,-1 0 0,6 8 0,-5-10 5,0-1 1,0 1-1,0-1 0,0 0 0,1 0 0,-1 0 0,1 0 0,-1-1 0,1 1 1,0-1-1,0 0 0,0 0 0,0-1 0,1 1 0,-1-1 0,8 1 1,38 4 254,0-2 0,71-4 0,-48-1-1858,-64 1 1502,18 0-4754,40 4 1,-45 0 2078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25.1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5 931 2912,'-4'-8'1589,"4"2"326,10-5-1630,1 1 0,0 0 0,1 1 0,-1 0 0,2 0 0,14-7 0,25-19-51,-49 33-220,0 0 1,0 0-1,1 0 0,-1 0 1,0 0-1,1 1 0,-1-1 1,1 1-1,6-1 0,-9 2 0,0 0 0,0 0 0,1 0 0,-1 0 0,0 0 0,0 0 0,0 1 0,0-1 0,0 0 0,0 1 0,0-1 0,0 1 0,0-1 0,0 1 0,0-1 0,0 1 0,0 0 0,0-1 0,-1 1 0,1 0 0,0 0 0,0 0 0,-1 0 0,1-1 0,0 1 0,-1 0 0,1 0 0,-1 0 0,0 0 0,1 0 0,-1 1 0,0-1 0,1 0 0,-1 0 0,0 0 0,0 2 0,1 7 150,0-1-1,-2 19 1,2 9 39,0-26-215,2 29 137,1-1-1,3 0 0,13 46 0,-18-77-49,2 0-1,7 13 1,-10-19 3,1 1 1,0 0-1,0-1 1,0 1-1,0-1 0,0 0 1,0 1-1,1-1 1,3 2-1,-5-4-15,0 1 1,1-1-1,-1 0 1,1 0-1,-1 0 1,0 0-1,1-1 0,-1 1 1,0 0-1,1 0 1,-1-1-1,0 1 0,1-1 1,-1 1-1,0-1 1,0 0-1,0 1 1,1-1-1,-1 0 0,0 0 1,0 0-1,0 0 1,1-1-1,-1 1 31,2-3-28,1 1 1,-2 0-1,1-1 0,0 0 1,-1 1-1,1-1 0,-1 0 0,0 0 1,2-8-1,10-42 157,-8 30-144,3-23 137,5-49-1,6-30-880,-20 123 577,1 0 1,0 0 0,0 0-1,0 0 1,0 0 0,1 0-1,-1 0 1,1 0 0,2-4-1,-2 5 20,0 1 0,0-1 0,0 1 1,0-1-1,0 1 0,0 0 0,1 0 0,-1 0 0,0 0 0,1 0 0,-1 0 0,0 1 1,4-1-1,22-3 15,0 1 1,44 1 0,-11 0 134,57-2 41,-62 3 46,-36 1-109,-19 0 52,0 2-95,-2-1 0,1 1 0,0-1 0,0 1 0,0-1 0,-1 1 0,1-1 0,-1 0 1,0 3-1,-8 15-52,-1-1 1,-16 23-1,9-16 69,11-15-28,-49 86 68,48-84-71,2 1 0,0 1-1,0-1 1,2 1 0,-5 25-1,8-35 30,0-1 0,0 1 0,0 0-1,1 0 1,-1-1 0,1 1 0,0-1 0,0 1-1,0-1 1,1 1 0,2 4 0,-4-6 3,2 0 0,-1 0 0,0 0 0,0 0 0,1-1 0,-1 1 0,1 0 0,-1-1 0,1 1 0,0-1 0,0 1 0,-1-1 1,1 0-1,0 0 0,0 0 0,0 0 0,0 0 0,1-1 0,2 2 0,0-1 62,-1-1 0,0 0 0,0 1 0,0-1 1,1-1-1,7 0 0,-10 0-57,1 0 1,-1 0-1,1 0 1,-1-1-1,0 1 0,0-1 1,1 1-1,-1-1 1,0 0-1,-1 1 0,1-1 1,3-4-1,-2 1 23,1 0-1,-1 0 1,0-1 0,-1 1-1,1-1 1,-1 0-1,0 0 1,-1 0-1,1 0 1,-1 0 0,0-10-1,0-8 68,-3-38 0,1 47-47,-1-12-234,-8-28 0,7 36 101,1 13-21,0 1 1,0 0 0,0 0 0,0-1 0,-1 1-1,1 0 1,-2 1 0,1-1 0,-5-5 0,-5-8-647,13 17 514,13 15-520,-10-11 684,2 2 65,-1-1 1,1 0-1,1 0 1,-1 0-1,0-1 1,1 1-1,0-1 1,0-1-1,0 1 1,0-1-1,0 0 1,0 0-1,1-1 1,-1 0-1,1 0 1,-1 0-1,1-1 1,-1 0-1,1-1 1,-1 1-1,1-1 1,-1 0-1,0-1 1,1 1-1,-1-1 1,0-1-1,0 1 1,0-1-1,0 0 1,-1 0-1,10-7 1,23-20 211,58-40 270,-49 40-425,57-41 81,-86 58-60,-1-2-1,0 0 1,21-25 0,-27 25-28,-1 1 0,-1-2 0,0 1 0,-1-1 0,12-33 0,-10 17-96,-1-1-1,5-38 0,-12 59-98,0-1 0,-1 1 0,0 0 0,-1 0 0,0 0 0,-1 0-1,0-1 1,-6-20 0,7 32 92,0 1 0,0-1 0,0 1 0,-1-1 0,1 1 0,0-1 1,0 1-1,0 0 0,-1-1 0,1 1 0,0-1 0,-1 1 0,1-1 0,0 1 0,-1 0 0,1-1 0,0 1 0,-1 0 0,1-1 0,-1 1 0,1 0 0,-1 0 0,1-1 0,-1 1 0,1 0 0,-1 0 0,1 0 0,-2-1 0,1 2-5,0-1 0,0 0 0,1 1 0,-1-1-1,0 0 1,0 1 0,0-1 0,0 1 0,0 0-1,1-1 1,-1 1 0,0 0 0,0-1 0,0 2-1,-4 5-125,0-1-1,-8 15 1,11-18 106,-17 35-138,2 0 0,-15 49 0,-3 7 318,17-49-135,2 0 1,2 1 0,-8 52 0,17-68 2,1 2 0,2-1 0,1 0 0,2 0 0,7 56 1,-6-78 41,0 1 0,1 0 1,0-1-1,1 0 0,0 0 1,0 0-1,1 0 1,0 0-1,12 14 0,-15-20 13,1 0-1,-1 0 1,1 0 0,0-1-1,0 1 1,0-1-1,0 0 1,0 0 0,0 0-1,1 0 1,-1 0-1,1-1 1,-1 0-1,1 1 1,0-1 0,-1-1-1,1 1 1,0 0-1,0-1 1,-1 0 0,1 0-1,0 0 1,0 0-1,0-1 1,-1 1-1,1-1 1,0 0 0,4-2-1,1-1 25,0-1 0,0 0 0,0 0 0,-1-1 0,0 0 0,0-1 0,0 1 0,-1-1 0,0-1 0,7-9 0,6-11 32,27-52 0,-24 38 33,11-14-85,-6 11 56,39-87 0,-63 120-89,13-28 28,15-61 1,19-156-398,-48 229 3,-1-50-1,-2 60-219,-1 16-157,-2 5 392,-1 7 8,-4 16 22,-15 58 140,21-72 175,-91 359-315,79-328 352,3 2 1,1-1-1,3 1 0,1 0 1,3 1-1,3 78 0,0-118-26,0 0 1,1 0-1,0 0 0,0-1 0,0 1 0,1 0 0,-1 0 0,1-1 0,1 1 0,-1-1 1,4 6-1,2 1 297,-7-11-293,-1 1-1,1-1 0,0 0 0,-1 1 1,1-1-1,0 0 0,0 0 1,0 1-1,0-1 0,0 0 1,0 0-1,0 0 0,1 0 1,-1 0-1,0-1 0,0 1 1,1 0-1,-1-1 0,1 1 1,-1-1-1,0 1 0,1-1 1,-1 1-1,4-1 0,3 0 14,1-1-1,-1 0 0,0 0 1,1-1-1,-1 0 0,0-1 1,0 0-1,0 0 0,-1 0 1,1-1-1,-1 0 0,0-1 1,8-6-1,7-7 200,0-2-1,28-34 1,-29 30-353,37-33 0,-51 51 6,1 1 0,-1-1 0,1 1 0,1 0 0,-1 1 0,1 0 0,9-3 0,-15 6 67,0 0 0,-1 1-1,1-1 1,-1 1 0,1 0-1,0-1 1,-1 1 0,1 1-1,0-1 1,-1 0 0,1 0-1,-1 1 1,1 0 0,-1-1-1,1 1 1,-1 0-1,1 0 1,-1 1 0,1-1-1,-1 0 1,0 1 0,0-1-1,0 1 1,0 0 0,0 0-1,0 0 1,0 0 0,-1 0-1,3 4 1,39 55 21,-41-58 101,0 0 0,-1 0-1,1 0 1,-1 1 0,0-1 0,0 0 0,0 1-1,0-1 1,0 7 0,-9-22 1131,2-1-1116,0 0-1,-1 0 1,0 0 0,-2 1 0,-15-20 0,19 27-163,1 0 1,-1 1-1,0-1 1,0 1 0,-1 0-1,1 1 1,-1-1-1,0 1 1,1 0-1,-2 0 1,1 1 0,0 0-1,0 0 1,-1 0-1,-7 0 1,9 1 3,0 1 0,0 0 0,0 1-1,1-1 1,-1 1 0,0 0 0,0 0 0,1 0 0,-1 1 0,0 0 0,-7 4 0,5-2-16,1 0 0,0 1 0,0 0 0,0 0 1,1 0-1,-10 12 0,4-1-58,0 0 0,1 1 0,1 0-1,1 0 1,-7 21 0,11-25 135,0 1 0,1 0 0,0 0 0,1 0 0,0 0 0,2 0 0,0 23 0,1-34 42,0 0 0,-1 0 0,1 0 1,0 0-1,0 0 0,1 0 0,-1 0 0,1-1 0,-1 1 1,1 0-1,0-1 0,0 1 0,0-1 0,0 0 0,1 1 1,-1-1-1,1 0 0,-1-1 0,1 1 0,0 0 0,-1-1 1,1 1-1,0-1 0,0 0 0,0 0 0,0 0 0,0 0 1,0-1-1,1 1 0,-1-1 0,4 0 0,3-1 80,0-2 0,-1 1 0,1-1-1,-1 0 1,1-1 0,14-8 0,48-36 204,-64 41-289,1-1 1,-1-1-1,0 0 0,-1 0 1,0 0-1,10-17 0,-7 10-21,-8 13-15,20-35-22,-20 35-9,0-1 0,0 0-1,-1 1 1,0-1-1,0 0 1,0 0-1,0 0 1,0-6-1,1-6-576,-1 11-55,-1 12 197,-4 38-199,4-31 630,-4 23 1,2-29 33,1 1 0,1 0 0,-1-1 0,1 1 1,0 0-1,1-1 0,0 1 0,1-1 0,2 10 0,0 4 78,-4-19-76,0-1 0,1 1 0,-1 0 0,1-1 0,-1 1-1,1-1 1,0 1 0,0-1 0,0 1 0,3 4 0,-1-4 60,-1 0-1,1 1 1,0-1-1,1 0 1,-1 0 0,0-1-1,1 1 1,-1-1 0,1 1-1,0-1 1,4 2-1,-5-3-20,-1-1 0,1 1 0,-1 0 0,1-1 0,0 0 0,-1 1 0,1-1 0,-1 0-1,1-1 1,0 1 0,-1 0 0,1-1 0,-1 1 0,1-1 0,-1 0 0,1 0 0,-1 0-1,0 0 1,4-2 0,11-9 93,-1-1-1,-1-1 1,0 0-1,16-21 1,-7 9-147,-15 16-18,14-15-180,36-30-1,-48 45 229,0-1 0,0 0 0,-1 0 0,0-1 0,-1-1 0,10-18 0,-18 30-38,0 0 1,-1 0-1,1 0 0,-1 0 0,1 0 1,-1 0-1,0 0 0,1 0 0,-1 0 1,0 0-1,0 0 0,0 0 0,0 0 0,0 0 1,0 0-1,0 0 0,0 0 0,0 0 1,0 0-1,0 0 0,-1 0 0,0-2 1,1 3 4,-1-1 1,1 1 0,-1-1 0,0 1-1,1-1 1,-1 1 0,0 0-1,1-1 1,-1 1 0,0 0 0,0 0-1,1-1 1,-1 1 0,0 0 0,0 0-1,0 0 1,1 0 0,-1 0 0,0 0-1,0 0 1,1 0 0,-1 0 0,0 1-1,0-1 1,1 0 0,-1 0 0,0 1-1,0-1 1,1 0 0,-2 2 0,-6 2-89,0 0 1,0 1 0,1 0 0,-1 1 0,1-1 0,1 1 0,-1 1-1,-7 9 1,-6 10-51,-16 27 0,31-45 119,-7 14 22,1 0 1,1 1-1,1 0 1,-6 25 0,11-32 104,3-15-65,1 0-1,-1 0 0,1 1 1,0-1-1,-1 0 1,1 1-1,0-1 0,0 0 1,0 1-1,0-1 0,0 0 1,1 1-1,-1-1 1,0 0-1,0 0 0,1 1 1,-1-1-1,1 0 0,-1 0 1,1 1-1,0-1 1,-1 0-1,1 0 0,0 0 1,0 0-1,0 0 1,0 0-1,0 0 0,0 0 1,0 0-1,0-1 0,0 1 1,0 0-1,0-1 1,1 1-1,-1-1 0,0 1 1,0-1-1,1 1 0,-1-1 1,0 0-1,1 0 1,-1 0-1,0 0 0,1 0 1,-1 0-1,0 0 1,1 0-1,-1 0 0,0-1 1,1 1-1,-1 0 0,0-1 1,0 1-1,3-2 1,4-4 58,0 1 0,0-2 0,0 1 1,-1-1-1,0 0 0,0-1 0,-1 1 1,0-1-1,0-1 0,7-14 1,-6 7-8,-1 0 0,7-32 1,-11 42-109,6-61-1102,-7 64 84,1 58 513,0-29 221,-2 28 0,-3-18 420,0 0 0,-3 0 1,-1 0-1,-1-1 1,-17 44-1,18-61-4,0 0 37,-1 1-1,-10 17 1,16-32-55,-1 0-1,1 0 0,-1-1 1,0 1-1,0 0 1,-1-1-1,1 0 1,0 0-1,-1 0 1,0 0-1,0 0 1,0-1-1,0 0 1,-5 3-1,6-5-25,-1 1-1,1-1 1,0 0 0,0 0-1,-1 0 1,1 0-1,0-1 1,0 1-1,0-1 1,-1 0 0,1 0-1,0 0 1,0 0-1,0 0 1,-3-3 0,-3-1-16,0 0 0,1-1 1,-13-10-1,18 13-45,-1 0 1,1 0 0,0 0-1,0-1 1,0 0 0,0 0-1,1 1 1,0-1 0,-1-1-1,1 1 1,1 0 0,-1-1-1,1 1 1,-2-8 0,3 10-25,1 1 0,-1 0 1,1-1-1,-1 1 1,1 0-1,0-1 1,0 1-1,0 0 1,0 0-1,0 0 0,0 0 1,0 0-1,0 0 1,0 0-1,0 0 1,0 0-1,1 0 1,-1 1-1,0-1 0,1 0 1,-1 1-1,3-1 1,9-7-14,0 1-9,0 0 0,0 1 0,1 0 1,0 1-1,21-6 0,3 0-19,30-11 66,-24 9 136,48-22 0,-67 23-102,0-1 0,0-1 0,-1-2 0,22-18 0,-37 27 15,0-1 1,0 0-1,-1-1 0,0 0 1,0 0-1,-1-1 0,0 0 0,-1 0 1,0-1-1,-1 0 0,0 0 1,4-13-1,-7 12-128,0 0 0,-1 0 0,0 0-1,-1 0 1,-2-24 0,2 36 58,0-1 0,0 1 0,0-1 0,0 1-1,-1-1 1,1 1 0,0-1 0,0 1 0,0-1 0,-1 1-1,1-1 1,0 1 0,-1-1 0,1 1 0,0 0 0,-1-1-1,1 1 1,0-1 0,-1 1 0,1 0 0,-1 0 0,1-1-1,-1 1 1,1 0 0,-1 0 0,1-1 0,-1 1 0,1 0-1,-1 0 1,1 0 0,-1 0 0,1 0 0,-1 0 0,1 0-1,-1 0 1,0 0 0,1 0 0,-1 0 0,1 0 0,-1 0-1,1 0 1,-1 0 0,1 1 0,-1-1 0,1 0 0,-1 0-1,1 1 1,-1-1 0,0 1 0,-3 1-64,1 0 0,-1 0 0,0 0 0,-6 7 1,2-1 80,1 0 0,0 1 0,1 0 0,0 1 0,0-1 0,1 1 0,-6 14 0,10-20 33,0 0 1,0 1 0,0-1 0,0 1 0,1-1 0,-1 1 0,1-1 0,0 1 0,1-1 0,-1 1 0,1 0-1,0-1 1,0 0 0,0 1 0,1-1 0,-1 0 0,1 1 0,0-1 0,1 0 0,-1 0 0,0-1 0,5 5-1,-3-2 19,1-1 0,-1-1-1,1 1 1,0-1 0,1 0-1,-1 0 1,1 0 0,0-1-1,0 1 1,0-2 0,0 1-1,0-1 1,0 0 0,10 2-1,-7-3-26,-1 0 1,1-1-1,0 0 0,-1-1 1,1 0-1,0 0 0,11-4 0,57-21-2715,-66 22 1853,29-14-1687,3-11-2677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25.5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5 113 4736,'-5'-11'2144,"13"6"-1856,2 5 1664,3 0-1120,8 0 864,6-3-992,6-2 128,7-1-512,-1 1-32,9-3-192,3 0 96,10 1-128,10-1-736,5 0 384,-2 0-4768,-8 0 2784,7-14-1248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27.0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251 586 3136,'-25'-10'1645,"22"9"-1408,0-1 0,0 1 1,0-1-1,0 1 1,0 0-1,-1 0 0,1 1 1,0-1-1,-1 1 0,1-1 1,0 1-1,-1 0 0,1 1 1,0-1-1,0 0 0,-1 1 1,1 0-1,-6 1 0,-10 8 167,0 0 0,-23 18-1,11-7-136,27-19-255,0 0 10,0 0-1,0 1 1,1-1 0,-1 1-1,1 0 1,-1 0-1,1 0 1,0 0 0,0 1-1,1-1 1,-4 6 0,6-8-21,0 0 1,-1-1 0,1 1 0,0 0-1,0 0 1,0 0 0,0 0-1,0 0 1,1-1 0,-1 1-1,0 0 1,0 0 0,0 0 0,1 0-1,-1-1 1,0 1 0,1 0-1,-1 0 1,1-1 0,-1 1 0,1 0-1,-1 0 1,1-1 0,1 2-1,16 12 106,-11-11-25,0-1 0,1 1 1,-1-1-1,0-1 0,1 1 0,0-1 0,-1-1 0,1 1 1,-1-1-1,14-2 0,-9 1 7,0-1 0,0 0-1,-1-1 1,1 0 0,-1-1 0,13-6-1,-19 8-13,-1 0-1,0-1 1,0 1-1,0-1 0,0 0 1,-1 0-1,4-4 1,-6 6-64,0-1-1,0 1 1,0 0 0,0 0 0,-1-1 0,1 1 0,0 0 0,-1-1 0,1 1 0,-1-1 0,1 1 0,-1-1 0,0 1 0,0-1 0,0 1 0,0-1 0,0 1-1,0-1 1,0 1 0,0-1 0,0 1 0,-1-1 0,1 1 0,-1-1 0,1 1 0,-2-3 0,-1-3-52,-1 1 0,0-1 0,0 1 0,-1 0 0,1 0 1,-1 0-1,0 1 0,-1 0 0,1 0 0,-1 0 0,-12-7 0,13 9-67,1 1 0,0-1 0,-1-1 0,1 1-1,0 0 1,-4-6 0,7 11-82,-1 0 9,9-2 99,-1 0 127,-1-1 0,1 0 0,-1 0 0,1 0 0,-1-1 1,0 0-1,0 0 0,0-1 0,0 1 0,0-1 0,0 0 1,-1 0-1,1 0 0,-1-1 0,5-5 0,5-5 172,-2 0 0,0-1-1,12-19 1,93-176 382,-18 29-931,-94 173 275,12-15-1252,-13 32 371,-3-1 888,0 1 0,0 0 1,-1-1-1,-1 12 1,0 9-39,-25 480 184,-14-246 134,31-226-48,-1-1 0,-2 0 1,-1 0-1,-37 66 0,45-94 22,0 0 0,0-1 0,-1 1 0,0-1 0,-11 10 0,15-16-130,0 1 0,0-1 0,0 1 1,0-1-1,0 0 0,0 0 0,0 0 0,-1 0 0,1-1 1,0 1-1,-5 0 0,6-1-34,-1 0 0,0 0 0,1 0 0,-1 0 0,1 0 0,-1-1 0,1 1 0,-1-1 0,1 1 0,0-1 0,-1 0 0,1 1 0,0-1 0,-1 0 0,1 0 0,0 0 0,0 0 0,0 0 0,0 0 1,-2-2-1,1-1-37,-1 0 0,1 0 0,0 0 0,0 0 0,0-1 0,1 1 0,-1 0 0,1-1 0,0 0 0,0 1 0,1-1 0,-1 1 0,1-1 0,1-8 0,0 0-45,0 1 0,1 0-1,1 0 1,5-18 0,-2 15-31,1-1 0,0 2 1,1-1-1,1 1 0,0 0 0,1 0 0,0 1 0,1 1 0,19-17 0,-19 19 20,2 0 0,-1 1 0,1 1 0,0 0 0,0 0 0,1 2 0,0-1 0,1 2 0,-1 0 0,22-4 0,-30 8 12,0 0 0,1 0 0,-1 0 0,1 1 0,-1 0-1,1 1 1,-1 0 0,0-1 0,1 2 0,6 1 0,-10-1-298,0-1-1,1 1 1,-1-1 0,0 1 0,0 0-1,-1 0 1,1 0 0,0 0 0,-1 1-1,1-1 1,-1 1 0,0 0 0,0 0 0,0-1-1,0 1 1,0 1 0,-1-1 0,1 0-1,1 6 1,2 13-3314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1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356 445 3328,'-2'-1'270,"1"0"0,-1-1-1,1 1 1,-1-1 0,1 1 0,0-1 0,-1 0-1,1 0 1,0 1 0,-1-4 0,2 4-163,-1 0 1,1 0-1,0 0 1,-1 0-1,1 0 0,-1 0 1,1 0-1,-1 0 1,0 0-1,1 0 0,-1 0 1,0 1-1,0-1 1,1 0-1,-1 1 0,0-1 1,0 0-1,0 1 1,0-1-1,0 1 1,0-1-1,0 1 0,0 0 1,0-1-1,0 1 1,0 0-1,0 0 0,0 0 1,0-1-1,0 1 1,-3 1-1,-6 2 133,1 1 1,-1 0-1,0 0 0,1 1 1,0 1-1,0-1 0,-11 11 1,10-9-79,-33 23 331,-32 24 120,66-46-574,0 1 0,0 0 0,1 0-1,0 0 1,-9 17 0,11-16-9,0 1 0,1 0 0,0 0 0,1 1 0,-4 15 1,7-23 7,0 0 0,0 1 0,1-1 0,0 1 1,0-1-1,0 0 0,1 1 0,0 5 0,0-8 5,0 0-1,-1 1 1,1-1 0,0 0-1,0 0 1,1 0-1,-1 0 1,0 0-1,1 0 1,-1 0 0,1 0-1,0 0 1,0 0-1,-1-1 1,1 1-1,2 0 1,-1 0-2,-1-1-1,0 0 1,1 0 0,-1-1-1,1 1 1,-1 0 0,1-1-1,0 0 1,-1 1 0,1-1-1,-1 0 1,1 0 0,0-1-1,-1 1 1,1 0 0,-1-1 0,1 1-1,-1-1 1,1 0 0,-1 0-1,1 0 1,2-2 0,2-1 57,0-1 0,0 1 0,0-1 1,0-1-1,10-10 0,-3-1-23,0 0 0,-2-1-1,0-1 1,0 0 0,-2 0-1,-1-1 1,0 0 0,9-34-1,23-129-38,-30 123-51,1 1-35,2-7-298,6-76 0,-20 125 33,0 17 306,0 0-1,0 0 1,0 0-1,0-1 1,0 1-1,0 0 1,0 0 0,0 0-1,0 0 1,0 0-1,0 0 1,0 0-1,0 0 1,0 0-1,0 0 1,0 0 0,0-1-1,0 1 1,0 0-1,0 0 1,0 0-1,0 0 1,0 0 0,0 0-1,0 0 1,0 0-1,0 0 1,0 0-1,0 0 1,0-1 0,0 1-1,0 0 1,0 0-1,0 0 1,0 0-1,0 0 1,0 0 0,0 0-1,0 0 1,-1 0-1,1 0 1,0 0-1,0 0 1,0 0 0,0 0-1,0 0 1,0 0-1,0 0 1,0 0-1,0 0 1,0 0 0,0 0-1,-1 0 1,1 0-1,0 0 1,0 0-1,0 0 1,0 0 0,0 0-1,0 0 1,0 0-1,-8 25-306,-4 62 849,-3 131 1,13-163-145,9 84 0,-6-132-625,0 0 0,0 0-1,1 0 1,2 7 0,-3-11-94,1 0 0,-1 0 0,1 0 0,0-1 0,-1 1 0,1-1 0,0 1 0,0-1 0,1 0 0,-1 0 0,4 3 0,16 7-1723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28.5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94 201 2144,'5'1'4597,"-5"-1"-4553,0 1 0,1-1 0,-1 1 0,0-1 0,0 1 0,0-1 0,0 0 0,1 1 0,-1-1 0,0 1 0,0-1 0,1 0 0,-1 1-1,0-1 1,1 0 0,-1 0 0,0 1 0,1-1 0,-1 0 0,0 0 0,1 1 0,-1-1 0,1 0 0,-1 0 0,0 0 0,1 0 0,-1 1 0,1-1 0,-1 0 0,1 0 0,0 0 0,0-1 66,0 1 0,0 0 0,0-1 0,0 1 0,0-1 0,0 0 0,-1 1 0,1-1 0,0 0 0,0 0 0,0 1 0,0-3 0,4-2 189,-1-1 0,-1 0-1,5-9 1,16-46 293,-15 36-645,1 1-1,16-26 1,-21 42-166,-7 14-255,-6 12 420,-15 145 724,17-99-486,-9 118 218,9-87-47,5-11-13,1-49 1444,-14-27-1691,2 0-121,9-7-25,-10 4 19,0 0-1,-1-1 1,0 0 0,1-1-1,-29 2 1,41-5 32,0 0-1,1 0 1,-1 0 0,0 0 0,1-1 0,-1 1-1,1 0 1,-1 0 0,1 0 0,-1-1-1,0 1 1,1 0 0,-1-1 0,1 1-1,-1 0 1,1-1 0,-1 1 0,1-1-1,0 1 1,-1-1 0,-3-2 101,11 2-37,0-1 1,0 2-1,0-1 0,0 1 1,0 0-1,10 1 0,4 0 51,8-1 64,-1-1 0,1-1-1,-1-1 1,1-1 0,44-14-1,-72 18-270,-1 0 1,1 0-1,-1 0 0,1-1 0,0 1 1,-1 0-1,1 0 0,-1-1 0,1 1 1,0 0-1,-1-1 0,1 1 0,-1-1 1,1 1-1,-1-1 0,1 1 0,-1-1 0,0 1 1,1-1-1,-1 1 0,0-1 0,1 1 1,-1-1-1,0 0 0,0 1 0,1-1 1,-1 1-1,0-1 0,0 0 0,0 1 1,0-1-1,0 0 0,0 0 0,0-10-1598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29.5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2 530 2144,'-1'9'4521,"19"-10"-2546,-14-1-1812,1 0 1,-1 0-1,0-1 0,0 0 1,-1 1-1,1-1 1,0-1-1,-1 1 1,0 0-1,0-1 0,0 0 1,5-7-1,1-1 49,79-114 503,-39 52-572,38-57-41,-13 3 532,-65 110-753,-9 15-223,-5 14 131,-17 39 353,-29 104-1,47-137-91,-1 0 69,1 0 0,1 0 1,0 0-1,1 0 1,1 0-1,2 20 0,-2-36-81,2 0-1,-1 0 0,0 0 1,0 0-1,0 1 1,0-1-1,1 0 1,-1 0-1,0 0 0,1 0 1,-1 0-1,1 0 1,0 0-1,-1 0 0,1 0 1,0 0-1,-1 0 1,1 0-1,2 1 0,-3-2-4,1 0-1,0 0 0,0 0 1,-1 0-1,1 0 0,0 0 0,0 0 1,-1 0-1,1 0 0,0 0 1,0 0-1,-1 0 0,1 0 1,0-1-1,0 1 0,-1 0 0,1-1 1,0 1-1,-1 0 0,1-1 1,1 0-1,4-4 115,0-1 0,0 0 0,0 0 0,6-8 0,-9 10-165,42-46 178,3 2 0,73-57 0,-94 81-281,-17 14-34,0 1 0,1 0 0,13-7 0,-23 15 116,0 1-1,-1-1 1,1 1 0,0 0-1,0-1 1,-1 1 0,1 0 0,0-1-1,0 1 1,0 0 0,-1 0 0,1 0-1,0 0 1,0 0 0,0 0-1,0 0 1,1 0 0,-2 0 20,0 0 1,1 1 0,-1-1-1,0 0 1,1 1-1,-1-1 1,0 0 0,0 0-1,1 1 1,-1-1-1,0 1 1,0-1 0,0 0-1,0 1 1,1-1-1,-1 0 1,0 1 0,0-1-1,0 1 1,0-1-1,0 0 1,0 1 0,0-1-1,0 1 1,-1 5-62,0-1 1,0 0-1,0 1 1,-3 5 0,2-4 43,0 0 87,1 0-1,0-1 1,1 1 0,0 0-1,0 0 1,0-1 0,1 1-1,-1 0 1,2-1 0,-1 1 0,5 11-1,-2-8 103,0 0 0,1 0 1,0 0-1,1 0 0,0-1 0,11 12 0,-15-18-89,1 0 1,-1-1-1,1 1 0,0-1 1,0 0-1,0 0 0,0 0 1,0 0-1,0 0 1,0-1-1,1 1 0,-1-1 1,1 0-1,-1 0 0,1 0 1,-1-1-1,1 1 1,-1-1-1,5 0 0,-3 0-117,-1-1-1,0 1 1,1-1-1,-1 0 1,0 0-1,6-3 0,-4 1-774,-1 1-1,0-1 0,0-1 0,8-6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30.7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3392,'0'0'5349,"0"0"-5211,1 1 1,-1 0 0,0-1-1,1 1 1,-1 0 0,0 0-1,1-1 1,-1 1 0,0 0 0,0 0-1,0-1 1,0 1 0,1 0-1,-1 1 1,9 149 1386,22 50-789,-23-161-537,2-2-1,2 1 1,17 38 0,15 31 158,-18-50 107,-23-51-323,0 0-1,4 13 1,-7-19 19,0 5 61,0-5 39,1-4-64,16-44 137,2 2 1,45-79 0,0 2-215,42-90-124,-57 124-2923,-36 66 272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41.4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176 609 2080,'-4'-4'6135,"-7"29"-5810,4-10 4,2-4-168,1 1-1,0 0 1,-4 19-1,6-23-119,-25 129 706,16-70-475,-28 89-1,32-138 163,-1-1 0,-12 22 0,20-38-414,0-1 1,-1 1 0,1-1-1,0 0 1,0 1 0,0-1-1,-1 0 1,1 1-1,0-1 1,0 0 0,-1 1-1,1-1 1,0 0 0,-1 0-1,1 1 1,0-1 0,-1 0-1,1 0 1,0 0 0,-1 0-1,1 1 1,0-1 0,-1 0-1,1 0 1,-1 0-1,1 0 1,0 0 0,-1 0-1,1 0 1,-1 0 0,1 0-1,-1 0 1,1 0 0,0 0-1,-1 0 1,1 0 0,0-1-1,-1 1 1,1 0 0,-1 0-1,1 0 1,0-1-1,-1 1 1,1 0 0,0 0-1,-1-1 1,1 1 0,0 0-1,0 0 1,-1-1 0,1 1-1,0 0 1,0-1 0,0 1-1,-1-1 1,1 1-1,0 0 1,0-1 0,0 1-1,0 0 1,0-1 0,0 1-1,0-1 1,0 1 0,0 0-1,0-1 1,0 1 0,0-1-1,0 0 1,3-53 162,2 1 0,23-96 0,-17 109-311,1 1 0,2 1 0,1 0 0,24-39 0,-19 35-26,-3 7-51,2 0 1,37-52-1,-52 82 164,0 0-1,0 0 1,0 1-1,1 0 1,0-1-1,0 1 1,11-6-1,-15 9 37,1 1 0,-1-1 1,1 1-1,-1-1 0,1 1 0,-1-1 0,1 1 0,0 0 0,-1 0 1,1 0-1,-1 0 0,1 0 0,0 0 0,-1 0 0,1 0 0,-1 1 1,1-1-1,-1 1 0,1-1 0,-1 1 0,1-1 0,-1 1 0,0 0 0,1 0 1,-1 0-1,0 0 0,1 0 0,-1 0 0,0 0 0,0 0 0,0 0 1,0 1-1,0-1 0,0 0 0,-1 1 0,2 2 0,2 3 20,0 0 0,-1 0 0,-1 1 0,1 0 0,-1-1 0,0 1 0,-1 0 0,0 0 0,0 0 0,-1 0 0,0 0 0,0 0 0,-1 0 0,0 0 0,0-1 0,-1 1 0,0 0 0,0 0 0,-5 8 0,3-6 77,-1-1 0,0 1 0,0-1 0,-1 0 0,0-1 0,-1 1 0,0-1 0,0-1 0,-1 1 0,0-1 0,0 0 0,0-1 0,-1 0 0,-11 5 0,18-10-42,-1 0-1,1 0 0,0-1 0,-1 1 1,1-1-1,-1 0 0,1 1 1,-1-1-1,-4-1 0,1 1 141,7 0-208,1-1 0,-1 1 0,0-1 0,1 0 1,-1 1-1,0-1 0,0 0 0,0 0 0,2-1 0,6-5 21,65-31-200,84-29-1,-143 62 249,1-1 0,-2-1 1,28-17-1,-36 20-19,0-1 1,0 0 0,-1 0 0,0 0-1,0 0 1,0-1 0,0 0 0,-1 0-1,0 0 1,-1-1 0,4-6 0,-5 9-51,-1 0 0,0 0 0,0 0 0,0 0 0,0 0 0,-1 0 0,1-6 0,-1 8-4,1 1 1,-1-1-1,0 1 1,1 0-1,-1-1 1,1 1-1,0-1 1,0 1-1,-1 0 1,1-1-1,0 1 1,0 0 0,0 0-1,0 0 1,0 0-1,0 0 1,1 0-1,-1 0 1,0 0-1,0 0 1,1 1-1,-1-1 1,1 0-1,-1 1 1,0-1-1,1 1 1,-1 0 0,1-1-1,-1 1 1,1 0-1,-1 0 1,1 0-1,-1 0 1,1 0-1,0 0 1,-1 0-1,1 1 1,-1-1-1,3 1 1,-1 1 5,0-1 1,0 1 0,0 0-1,-1 0 1,1 0-1,0 0 1,-1 0-1,0 1 1,1-1 0,-1 1-1,3 5 1,-2-3 1,-1 0 1,0 0-1,-1 0 1,1 0-1,-1 0 1,0 0-1,0 6 1,0-2-10,0 0-1,-1-1 1,-1 1 0,1 0 0,-1-1 0,-4 14 0,-1 0 121,-12 24 1,13-33-108,4-11 22,1-1-1,-1 1 1,0 0-1,1 0 1,0-1-1,-1 1 1,1 0-1,0 0 1,0-1-1,0 4 1,1-4 5,-1-1 0,0 1 0,0 0 0,0 0 0,1-1 0,-1 1 0,0 0 0,1-1 0,-1 1 0,1 0 0,-1-1 0,1 1 0,-1 0 0,1-1 0,-1 1 0,1-1 0,1 1 1,0 0 16,0 0 0,0 0 1,0-1-1,0 1 0,0-1 1,0 0-1,0 0 0,0 0 1,0 0-1,0 0 0,0 0 1,0 0-1,0-1 0,0 1 1,0-1-1,0 1 1,3-2-1,17-7 96,-1 0-1,0-1 1,0-1 0,-1-2-1,34-26 1,-48 32-101,-5 5-105,0 1 0,0 0 0,0 0 0,0 0 0,0-1 0,0 1 0,0 0 0,0 1 0,2-2 0,-8 16-432,0-4 411,1-3 53,1 0-1,-1 0 1,2 0-1,-1 0 1,-2 11 0,5-17 56,0 1 0,0-1-1,0 1 1,-1-1 0,2 1 0,-1-1 0,0 1 0,0-1 0,0 1 0,1-1 0,-1 1 0,1-1-1,-1 1 1,1-1 0,0 0 0,-1 1 0,1-1 0,0 0 0,0 0 0,0 1 0,0-1 0,0 0 0,0 0-1,0 0 1,0 0 0,1 0 0,-1 0 0,0-1 0,1 1 0,-1 0 0,0-1 0,3 1 0,-4 0 9,1-1 1,0 0-1,0 0 1,-1 0 0,1 0-1,0 0 1,-1 0-1,1 0 1,0 0 0,-1 0-1,1 0 1,0 0 0,0 0-1,-1 0 1,1-1-1,0 1 1,-1 0 0,1 0-1,-1-1 1,1 1-1,0-1 1,-1 1 0,1-1-1,13-14 318,-8 7-140,-4 7-179,-1-1-1,0 1 0,1 0 0,-1-1 1,0 1-1,0-1 0,0 0 1,0 1-1,-1-1 0,1 0 1,0 1-1,-1-1 0,1 0 1,-1 0-1,1 0 0,-1 0 0,0-3 1,0 2-11,0 0 0,-1 0 0,1 0 0,-1-1 0,0 1 1,0 0-1,0 1 0,0-1 0,-1 0 0,-1-3 0,1 2-74,-1 0-1,1 1 1,-1-1-1,0 1 1,0 0-1,0 0 1,-1 0-1,1 0 1,-1 0-1,1 1 1,-1 0 0,0 0-1,0 0 1,0 0-1,-7-2 1,11 4 10,-17-3-102,17 3 143,-1 0-1,1 0 1,-1 0 0,1 0-1,-1 0 1,1 0-1,-1 0 1,1 0 0,-1 0-1,1 0 1,-1 0 0,1 0-1,-1 0 1,1 0-1,-1 0 1,1 0 0,-1 0-1,1 1 1,-1-1 0,1 0-1,-1 0 1,1 1-1,-1-1 1,1 0 0,0 1-1,-1-1 1,31 20 205,-24-17-171,0 0 1,1 0-1,-1-1 0,0 0 1,1 0-1,-1 0 0,1-1 1,0 0-1,0 0 0,-1-1 1,11 0-1,8-2 195,44-9 0,-30 4-35,-36 6-163,12 0-13,-1-2 0,1 0 0,-1-1 0,19-8 0,-26 7 33,-12 3-23,3 2 21,13 0 67,14-1-100,0-1-1,0-1 1,0-1 0,-1-1-1,28-10 1,-138 52-408,64-25 404,3-3-59,-24 16 1,37-21 63,1 0 0,-1 1-1,1-1 1,0 1 0,1 0 0,-1 0 0,1 1-1,-5 7 1,8-12-2,0 1-1,1-1 0,-1 0 1,1 0-1,-1 0 0,1 1 0,-1-1 1,1 0-1,0 0 0,0 1 1,0-1-1,-1 0 0,2 3 1,-1-3 4,0-1 0,0 1 0,0-1 0,0 1-1,1-1 1,-1 1 0,0 0 0,1-1 0,-1 1 0,0-1 0,1 1 0,-1-1 0,1 1 0,-1-1 0,1 0 0,-1 1 0,1-1 0,-1 0 0,1 1-1,0-1 1,1 1 13,0 0 0,1-1 0,-1 1-1,0-1 1,0 0 0,1 0-1,-1 0 1,0 0 0,1 0 0,-1 0-1,0 0 1,0-1 0,4-1 0,20-6 227,-1-1 0,30-15 0,-46 19-221,-1 0 0,1-1 1,-1 0-1,-1 0 1,1 0-1,-1-1 0,0 0 1,0-1-1,7-11 1,2-6 40,-2-1 0,0 0 1,16-50-1,18-89 17,-23 74-293,-20 73 123,12-45-126,-16 57 140,0-1 0,0 1 0,-1-1-1,0 1 1,0-1 0,0 1 0,-3-11 0,3 16 66,0 1 0,0-1-1,0 1 1,0-1 0,0 1 0,0-1 0,0 1-1,0-1 1,0 1 0,-1-1 0,1 1 0,0-1 0,0 1-1,0-1 1,-1 1 0,1 0 0,0-1 0,-1 1-1,1-1 1,0 1 0,-1 0 0,1-1 0,-1 1 0,1 0-1,0 0 1,-1-1 0,1 1 0,-1 0 0,1 0 0,-1-1-1,1 1 1,-1 0 0,1 0 0,-1 0 0,1 0-1,-1 0 1,1 0 0,-1 0 0,1 0 0,-1 0 0,1 0-1,-1 0 1,1 0 0,-1 0 0,1 0 0,-1 1 0,1-1-1,-1 0 1,1 0 0,-1 1 0,1-1 0,0 0-1,-1 0 1,1 1 0,-1-1 0,1 1 0,0-1 0,-1 0-1,1 1 1,-4 3-50,1-1 0,0 1 0,0-1 0,0 1 0,-3 6 0,3-2 11,-1 0 1,2 1-1,-1 0 1,1 0 0,0-1-1,1 1 1,-1 17-1,-1-2-28,-2 35 54,2 0 0,3 1 0,8 61 0,-5-95 40,-1-3 56,1-1-1,6 22 1,-7-36-36,1-1 1,-1 0-1,1 0 0,1-1 1,-1 1-1,1-1 1,0 0-1,1 1 0,9 9 1,-13-15-28,1 0 1,-1 0-1,1 0 0,-1 0 1,1 0-1,-1 0 0,1-1 1,-1 1-1,1-1 0,-1 1 1,1-1-1,0 1 0,-1-1 1,1 0-1,0 0 0,-1 0 1,1 0-1,0 0 0,-1 0 1,1-1-1,2 0 0,4-1 65,0-1-1,0 0 0,9-4 0,-4 1-18,-2 1-2,-2 0 0,1 0 0,-1-1 0,0-1 0,0 1-1,0-1 1,13-15 0,1-5-72,22-33 0,-27 36-68,-2-1-413,-15 24 341,-5 12 27,-2 2-17,-12 21 0,13-24 139,0-1 0,0 1 0,1 0 0,-5 17 0,5-10-42,2-13 66,0 1 1,1-1-1,0 1 0,0-1 1,0 1-1,1 0 0,0 0 1,0 0-1,0-1 0,0 1 1,1 0-1,-1-1 0,1 1 1,1 0-1,1 6 0,-2-10 2,-1 0-1,1 1 0,0-1 1,0 0-1,-1 0 0,1 0 1,0 0-1,0 1 0,0-2 0,0 1 1,0 0-1,1 0 0,-1 0 1,0 0-1,0-1 0,0 1 1,1 0-1,-1-1 0,2 1 1,1 0 34,0-1 1,0 0 0,0 0-1,0 0 1,7-1 0,4-2 12,-1 0 0,0-1 0,1-1 1,22-10-1,-23 7 19,1 0 0,19-15 0,-11 7-45,-17 11-70,1-1 0,-1 1 0,0-2 0,6-6 0,7-8 14,-16 17 11,0 0 1,1-1 0,-2 1 0,4-7 0,-4 7 11,0 1 0,1-1 1,-1 0-1,0 1 0,1 0 1,5-6-1,-7 9-22,-1-1-1,1 0 1,-1 0-1,1 1 1,-1-1 0,0 0-1,1 0 1,-1 0-1,0 0 1,1 0-1,-1 0 1,0 1-1,0-1 1,0 0 0,0 0-1,0 0 1,0 0-1,0 0 1,0 0-1,0 0 1,-1 0-1,1 0 1,-1-1 0,0 3-9,0 0 0,0 0 0,0 0 1,0 0-1,0 0 0,0 0 1,0 0-1,0 0 0,0 1 0,1-1 1,-1 0-1,1 1 0,-1-1 1,0 3-1,-2 2 49,-2 4-64,1 0 0,0 1-1,-4 15 1,-6 17 164,13-38-127,-1 0 0,1 0 0,0 0 0,1 0 0,-1 0 0,1-1 1,0 1-1,1 6 0,-1 4-28,0-14 37,0 0 1,1-1-1,-1 1 0,0 0 1,0 0-1,0 0 0,1 0 1,-1 0-1,0-1 1,1 1-1,-1 0 0,1 0 1,-1-1-1,1 1 0,-1 0 1,1 0-1,-1-1 0,1 1 1,0-1-1,-1 1 1,1-1-1,0 1 0,0-1 1,-1 1-1,1-1 0,0 1 1,0-1-1,0 0 1,-1 0-1,1 1 0,0-1 1,0 0-1,0 0 0,0 0 1,1 0-1,1 0 31,1 0 0,-1 0 0,0 0 0,1 0 0,-1-1 0,0 0 0,4-1 0,2-1-9,-1 0 0,0-1-1,0 0 1,0-1 0,-1 1-1,0-2 1,1 1 0,-2-1 0,1 0-1,-1 0 1,0-1 0,0 0-1,6-9 1,16-28-37,-19 28-42,0 1 0,14-15 0,-15 21 34,1 1 1,-1 1 0,2 0 0,-1 0 0,1 0 0,0 1 0,0 1 0,0 0 0,1 0 0,0 1-1,0 0 1,0 1 0,12-2 0,-19 5-17,0-1 0,0 1 1,0 0-1,0 0 0,0 0 0,0 1 0,0 0 0,0-1 0,0 1 0,0 1 1,0-1-1,-1 0 0,1 1 0,0 0 0,-1 0 0,1 0 0,-1 0 0,5 5 1,0-2-21,-6-3 76,0 0 0,0 0 0,1 0 0,-1 0 0,0 0 0,-1 0 0,4 4 0,-5-6-22,0 0 1,0 1-1,0-1 0,0 0 1,0 0-1,1 0 0,-1 1 1,0-1-1,0 0 0,0 0 1,0 1-1,0-1 0,0 0 1,0 0-1,0 0 0,0 1 1,0-1-1,0 0 0,0 0 1,0 1-1,0-1 0,0 0 1,0 0-1,0 1 0,0-1 1,0 0-1,0 0 0,0 0 1,-1 1-1,1-1 0,0 0 1,0 0-1,0 0 0,0 1 1,0-1-1,-1 0 0,1 0 1,0 0-1,0 0 0,0 1 1,-1-1-1,1 0 0,0 0 1,0 0-1,0 0 0,-1 0 1,1 0-1,0 0 0,0 0 1,-1 0-1,1 0 0,0 0 1,0 0-1,-1 0 0,1 0 1,0 0-1,0 0 0,0 0 1,-1 0-1,-17 0 139,15 0-127,-39-4 66,34 2-109,0 1 0,-1 1 0,1-1 0,-16 2 1,13 0-7,1 0 0,0 1 0,-1 1 0,1-1 1,0 2-1,0-1 0,1 1 0,-13 8 1,11-5 18,0 0 0,-15 15 1,23-19 3,-1 1 0,1-1 0,0 1-1,0 0 1,0 0 0,0 1 0,1-1 0,0 0 0,-3 9 0,-1 2-119,5-12 123,-1 0 0,1 0 0,0 0 0,1 0 0,-1 0 1,0 0-1,1 0 0,-1 3 0,1-3 3,0-1 0,0 0 0,0 1 0,0-1 0,1 1 0,-1-1 0,1 0 1,-1 1-1,1-1 0,0 0 0,-1 0 0,1 1 0,1-1 0,0 2 0,7 21 74,-8-23-44,1 0 0,-1 0 0,1-1 0,-1 1 0,1-1 0,-1 0 0,1 1 0,2 1 0,-2-3 124,4 8-460,1-6 340,1 1-1,0-1 0,0-1 1,0 1-1,0-1 0,0-1 1,9 1-1,22-3 62,62-11 0,-42 4-97,-24 2 157,49-15 0,-74 19-101,-5 2-40,-1 0-1,1-1 1,-1 1 0,0-1-1,1 0 1,-1-1 0,0 1 0,0-1-1,0 0 1,-1 0 0,1 0 0,-1 0-1,1 0 1,-1-1 0,0 0-1,-1 1 1,1-1 0,0 0 0,-1-1-1,0 1 1,0 0 0,-1-1 0,1 1-1,-1-1 1,0 1 0,0-1-1,0 0 1,0 1 0,-1-1 0,0 0-1,0 1 1,0-1 0,-2-6-1,2 9-37,0 1-1,-1 0 0,1-1 1,0 1-1,-1-1 0,0 1 1,1 0-1,-1-1 0,0 1 1,1 0-1,-1 0 0,0 0 1,0-1-1,0 1 0,0 0 1,0 0-1,0 0 0,0 1 0,-3-3 1,2 2 5,0 1 0,0-1 0,0 0 1,0 1-1,-1-1 0,1 1 0,0 0 1,0 0-1,-1 0 0,1 0 0,-4 0 1,-2 2-58,1 0 1,-1 0-1,0 0 1,1 1 0,-1 0-1,-7 5 1,11-5 80,0 0 0,0 1 0,0-1-1,0 1 1,0-1 0,1 1 0,0 0 0,0 1 0,0-1 0,0 0 0,-3 8 0,5-9-7,0-1 1,0 1 0,0-1 0,0 1 0,0 0 0,0-1 0,1 1 0,0 0 0,-1 0 0,1 0-1,0-1 1,0 1 0,0 0 0,1 0 0,-1-1 0,1 1 0,-1 0 0,1 0 0,0-1 0,0 1-1,0-1 1,3 5 0,1 0 37,1 0 0,0-1 0,1 1 0,0-2 0,-1 1 0,2-1 0,-1 0 0,1 0 0,10 5 0,-10-8-6,-1 1 0,1-1-1,0 0 1,-1-1 0,1 0 0,0 0-1,0-1 1,0 1 0,0-2 0,0 1 0,0-1-1,0-1 1,0 1 0,-1-1 0,1-1-1,-1 1 1,1-1 0,8-6 0,-1 2 26,-1-1 0,0-1 0,-1 0 1,0-1-1,-1-1 0,0 0 1,-1-1-1,11-13 0,60-78-638,-82 104 570,1-1 1,-1 0 0,0 1 0,1-1 0,-1 1 0,0-1 0,0 0-1,1 1 1,-1-1 0,0 1 0,0-1 0,0 1 0,1-1 0,-1 1-1,0-1 1,0 1 0,0-1 0,0 1 0,0-1 0,0 1 0,0 0-1,3 24-137,-1-15 64,-1 4 120,0 1 0,-1 0 0,-1-1 0,0 1 0,-1 0 0,-1-1 0,0 0 0,0 0 0,-2 0 0,-6 14 0,11-26-8,-1-1-1,0 0 1,0 0-1,0 0 1,0 1 0,0-1-1,0 0 1,0 0 0,0 0-1,0-1 1,0 1 0,-1 0-1,1 0 1,0-1 0,-1 1-1,1 0 1,0-1 0,-1 1-1,1-1 1,-1 0 0,1 0-1,-1 1 1,1-1 0,-1 0-1,1 0 1,-1 0 0,1-1-1,0 1 1,-1 0 0,-1-1-1,-3 0 35,0-1-1,0 1 0,0-1 0,0-1 1,-10-4-1,15 6-75,-1 0 0,1 0 0,-1 0 0,1 0 0,0 0 0,-1 0 0,1 0-1,0 0 1,0-1 0,0 1 0,0-1 0,0 1 0,-1-3 0,2 4-82,2 0 42,55 0 160,132-3-132,-177 2-1082,-1 0 0,1 1 0,-1 1 0,1 0 0,15 3 0,-8 6-4033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43.5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 22 2976,'4'2'824,"-3"-3"-455,-1 1-361,0 0 0,0-1 0,0 1 0,0 0 0,0 0 0,0 0 0,0 0 0,0 0 0,0 0 0,0 0 0,0 0 0,0 0 0,0-1 0,0 1 0,0 0 0,0 0 0,1 0 0,-1 0 0,0 0 0,0 0 0,0 0 0,0 0 0,0 0 0,0 0 0,0 0 0,0 0 0,0 0 0,0 0 0,0 0 0,1-1-1,-1 1 1,0 0 0,0 0 0,0 0 0,0 0 0,0 0 0,0 0 0,0 0 0,0 0 0,0 0 0,1 0 0,-1 0 0,0 0 0,0 1 0,0-1 0,0 0 0,0 0 0,0 0 0,0 0 0,0 0 0,0 0 0,0 0 0,1 0 0,-1 0 0,0 0 0,0 0 0,0 0 0,0 0 0,0 0 0,0 0 0,-27-14 4876,23 13-4803,1-1 1,-1 1 0,0 1 0,1-1 0,-1 0 0,1 1 0,-1 0 0,0 0 0,0 0 0,1 0-1,-8 2 1,-18 6-16,-1 1 1,2 2-1,-1 1 0,-45 25 0,62-30-45,0 1 1,0 0-1,1 0 0,0 1 1,0 0-1,-15 19 0,24-27-8,1 1-1,0 0 1,0 0 0,0 0-1,0-1 1,0 1-1,0 0 1,0 0-1,1 0 1,-1 0 0,1 1-1,-1-1 1,1 0-1,0 0 1,0 0-1,0 0 1,0 0 0,0 0-1,0 0 1,1 0-1,-1 1 1,1-1-1,0 0 1,-1 0 0,1 0-1,1 2 1,0-2 19,-1-1 0,1 1 0,-1 0 0,1-1 0,0 1 0,-1-1 0,1 1 0,0-1 0,0 0 1,0 0-1,0 0 0,0 0 0,1 0 0,-1 0 0,0-1 0,0 1 0,0-1 0,1 1 0,-1-1 0,0 0 0,1 0 0,-1 0 0,0 0 1,3-1-1,13-1 199,-1-1-1,-1-1 1,1-1 0,-1 0 0,19-9 0,-24 9-191,-1 0 0,0-1 0,0 0-1,-1-1 1,0 0 0,0-1 0,0 0 0,12-15 0,-19 21-82,0-1 0,0 1 0,-1-1 0,1 0 0,-1 0 0,0 0 0,0 1 0,0-1 0,0 0 1,0 0-1,0-1 0,-1 1 0,1-6 0,-1 9 28,-1 0 1,1 0-1,0 0 1,0-1 0,0 1-1,0 0 1,0 0-1,0 0 1,0-1-1,0 1 1,0 0-1,0 0 1,0 0-1,0 0 1,-1-1-1,1 1 1,0 0-1,0 0 1,0 0-1,0 0 1,0 0-1,-1-1 1,1 1-1,0 0 1,0 0-1,0 0 1,-1 0-1,1 0 1,0 0-1,0 0 1,0 0-1,-1 0 1,1 0 0,0 0-1,0 0 1,0 0-1,-1 0 1,1 0-1,0 0 1,0 0-1,0 0 1,-1 0-1,1 0 1,0 0-1,0 0 1,0 0-1,-1 0 1,1 0-1,0 0 1,0 1-1,0-1 1,0 0-1,-1 0 1,1 0-1,0 0 1,0 0-1,0 1 1,0-1-1,0 0 1,-1 0-1,-10 11 229,10-10-187,0 0-1,0 1 1,0-1 0,1 1-1,-1-1 1,1 1-1,-1 0 1,1-1 0,0 1-1,-1 0 1,1-1 0,0 1-1,0 0 1,0-1 0,0 1-1,0 0 1,1 2 0,0-1 14,-1-1 1,1 0-1,0 1 1,0-1-1,0 0 1,0 0-1,0 1 1,0-1-1,0 0 1,1 0-1,1 2 1,6 3 77,0 0 0,0 0 0,0-1 0,1-1 0,0 0 0,0 0 0,15 5 0,-16-7-8,-1-1 1,1 0-1,0 0 1,0-1-1,0 0 1,0 0 0,0-1-1,1 0 1,13-3-1,-16-2-878,-40-11-12238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48.1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371 401 2144,'8'8'4437,"-17"-20"-2650,5 10-1693,1 1 1,-1-1 0,1 1 0,-1 0-1,0 0 1,0 0 0,0 0 0,0 0-1,0 1 1,0 0 0,0 0-1,0 0 1,0 0 0,0 1 0,-5 1-1,-9 2 74,0 1-1,-17 8 0,26-10-179,-13 5 66,-51 21-7,46-15-130,-50 26 156,76-39-78,-1 0 1,0 1 0,1-1 0,-1 0-1,1 0 1,-1 1 0,1-1-1,-1 1 1,1-1 0,0 1 0,0 0-1,0 0 1,0-1 0,0 1-1,0 0 1,1 0 0,-1 0 0,1 0-1,-1 0 1,1 0 0,-1 0-1,1 0 1,0 0 0,0 2 0,1-1 17,-1-1 0,1 1 0,0-1 0,0 1 1,0-1-1,0 0 0,0 1 0,0-1 1,0 0-1,1 0 0,-1 0 0,1 0 0,0 0 1,0 0-1,-1-1 0,1 1 0,0 0 0,4 1 1,5 3 94,0 0 1,1 0-1,0-2 1,0 1-1,0-1 1,0-1-1,0 0 1,26 1-1,-18-3-7,0 0-1,0-2 0,-1-1 1,1 0-1,21-6 0,-25 4-51,0-2-1,0 0 1,0 0-1,-1-2 1,0 0-1,0 0 0,-1-2 1,0 0-1,0 0 1,-2-1-1,16-17 1,-24 25-52,-1-1 0,0 0 0,0 0 0,0 0 0,0-1 0,-1 1 1,1-1-1,-1 1 0,0-1 0,-1 0 0,1 0 0,1-7 0,2-20-205,-5 31-37,-1 10-123,-14 40 108,10-38 302,1 0-1,1 1 0,0-1 1,0 1-1,1 0 0,1 0 0,0 0 1,1 18-1,0-28-11,0-1 0,1 1 1,-1 0-1,1-1 0,-1 1 0,1-1 0,-1 1 0,1-1 1,0 0-1,0 1 0,-1-1 0,1 0 0,0 1 1,0-1-1,1 0 0,-1 0 0,0 0 0,3 2 0,-2-2 29,0 0-1,1 1 0,-1-2 0,1 1 0,0 0 0,-1 0 1,1-1-1,0 1 0,-1-1 0,5 0 0,3-1 75,0 1 0,0-2 0,0 0-1,17-5 1,-12 2 17,2 1 26,0-2 0,0 0 0,30-16 0,-42 19-168,11-7 163,21-15 0,-32 21-160,0 0 0,-1-1 0,0 1 0,0-1-1,0 1 1,0-1 0,-1 0 0,4-8 0,-5 9-100,0 1 1,-1-1 0,0 1-1,0-1 1,0 1 0,0-1-1,0 0 1,0-5 0,-1 8 72,0 1 0,0 0 1,0 0-1,-1-1 0,1 1 1,0 0-1,0 0 0,0-1 0,0 1 1,0 0-1,0 0 0,0 0 0,0-1 1,0 1-1,0 0 0,-1 0 1,1 0-1,0-1 0,0 1 0,0 0 1,0 0-1,-1 0 0,1 0 0,0-1 1,0 1-1,0 0 0,-1 0 1,1 0-1,0 0 0,0 0 0,-1 0 1,1 0-1,0 0 0,0 0 0,0 0 1,-1 0-1,1 0 0,0 0 1,0 0-1,-1 0 0,1 0 0,0 0 1,0 0-1,-1 0 0,1 0 0,0 0 1,0 0-1,0 0 0,-1 0 1,1 0-1,0 1 0,0-1 0,0 0 1,-1 0-1,1 0 0,0 0 0,0 1 1,0-1-1,0 0 0,-1 0 1,1 1-1,-11 8-449,10-7 420,-3 3-8,1 0-1,0 0 0,0 0 1,-2 8-1,4-11 69,0 1 0,1-1-1,-1 1 1,1-1 0,0 1 0,0-1-1,0 1 1,0-1 0,0 1-1,1-1 1,-1 1 0,1-1 0,1 4-1,-1-3 8,0 0 0,1 0 1,-1-1-1,1 1 0,0 0 0,0 0 0,0-1 0,0 1 0,1-1 0,-1 0 0,0 0 1,1 0-1,0 0 0,0 0 0,-1 0 0,1-1 0,0 1 0,0-1 0,0 0 0,0 0 0,1 0 1,-1 0-1,5 0 0,2 0 117,1 0 0,-1 0 0,1-1 0,-1-1 0,0 0 0,12-2 0,-14 2-65,0-1 0,1 1 0,-1-2 1,-1 1-1,1-1 0,0 0 0,-1-1 0,8-4 0,-6 2-40,0-1 0,-1 0 0,9-8 0,-15 12-35,1 1 0,-1-1 0,0 1-1,0-1 1,-1 1 0,1-1 0,-1 0 0,1 0-1,-1 0 1,0 0 0,0 0 0,0 0 0,0 0 0,-1-1-1,1-2 1,-2-19-41,0 17 31,0 0 0,1 0-1,0 0 1,1 1-1,0-1 1,0 0-1,2-8 1,-1 13 8,-1 0 0,1 1 0,0 0 0,0-1 0,0 1 0,0 0 0,0 0-1,0 0 1,0 0 0,1 0 0,2-1 0,3-4-13,-5 6 3,0 0 1,0 0-1,0 0 1,0 0-1,1 1 1,-1-1-1,0 1 1,0-1 0,0 1-1,1 0 1,-1 1-1,0-1 1,0 0-1,0 1 1,0 0-1,0 0 1,0 0 0,0 0-1,0 0 1,4 3-1,-4-2-3,1 1 1,-2 0-1,1 0 0,0 0 0,-1 1 1,1-1-1,-1 1 0,0-1 0,0 1 1,0 0-1,-1 0 0,1 0 0,-1 0 1,0 0-1,0 0 0,0 0 0,-1 0 1,0 0-1,0 5 0,0 8 29,-1 0 0,-1 0 0,-5 21 1,6-32-8,-1 0-51,1-2 57,1 0 0,-1 0 0,0 0 0,1 0-1,0 0 1,0 4 0,0-7-4,1 0-1,-1 0 1,0 0-1,1 0 1,-1 0-1,0 0 1,1 0-1,-1 0 1,1 0 0,0 0-1,-1-1 1,1 1-1,0 0 1,-1 0-1,1 0 1,0-1-1,0 1 1,0-1-1,0 1 1,-1 0-1,1-1 1,0 1-1,0-1 1,0 0-1,0 1 1,0-1-1,0 0 1,2 1-1,4 0 37,-1-1-1,1 1 0,0-1 0,0 0 1,-1 0-1,14-3 0,41-13 182,-39 9-166,-1 1 155,42-18 0,-56 21-158,0-1 1,0 0-1,-1 0 1,1-1-1,-1 0 0,0 0 1,0 0-1,0-1 0,7-9 1,-7 7-98,0-1 1,0 0-1,0 0 0,-1-1 1,-1 0-1,0 0 0,5-19 1,-8 25 2,0 1 1,0-1 0,0 1 0,1-1 0,-1 1-1,1-1 1,0 1 0,0 0 0,4-6 0,-5 8 16,0 0 1,-1 0 0,1 0 0,0 0-1,0 1 1,0-1 0,0 0-1,0 1 1,0-1 0,0 0 0,0 1-1,0-1 1,0 1 0,1 0-1,-1-1 1,0 1 0,0 0 0,0 0-1,1 0 1,-1 0 0,0 0 0,0 0-1,0 0 1,1 0 0,-1 0-1,0 0 1,0 1 0,0-1 0,0 0-1,1 1 1,-1-1 0,0 1-1,2 1 1,2 2-11,1 0 0,-1 1-1,1 0 1,-2 0 0,1 1-1,0-1 1,-1 1 0,0 0 0,0 0-1,-1 0 1,0 1 0,0-1-1,0 1 1,2 10 0,-4-13 25,-1-1 1,1 1-1,-1-1 0,0 0 1,0 1-1,0-1 0,0 1 1,-1-1-1,1 1 0,-2 3 1,-2 21-18,4-25 30,0 0 1,-1 0 0,1 0 0,-1 0 0,0 0 0,1 0 0,-4 5-1,-1 5 21,5-12-17,0 0 1,-1-1-1,1 1 0,0 0 0,0 0 1,0 0-1,0 0 0,0-1 0,0 1 1,0 0-1,0 0 0,0 0 0,0-1 1,1 1-1,-1 0 0,0 0 0,0 0 1,1-1-1,-1 1 0,0 0 0,1-1 1,0 2-1,0-1-7,0 0 1,1 0 0,-1 0 0,0 0-1,0 0 1,1-1 0,-1 1 0,0-1-1,1 1 1,-1-1 0,1 1-1,0-1 1,3 1 22,0 0 0,0-1-1,-1 0 1,1 0 0,0 0-1,0-1 1,6-1 0,17-7 170,-1-2 0,1 0 1,43-27-1,-58 29-154,0-1-1,0 0 1,-1 0 0,11-13-1,-22 22-53,-1 0-1,1 0 1,0 0-1,0 0 1,0 0-1,-1 0 1,1 0 0,0-1-1,-1 1 1,1 0-1,-1 0 1,1-1-1,-1 1 1,0 0-1,0-1 1,1 1-1,-1 0 1,0-1-1,0 1 1,0 0 0,-1-1-1,1 1 1,0 0-1,0-1 1,-2-1-1,2 2-11,-1 0 0,1 0 0,-1 0 0,0 0 0,1 0 0,-1 1 0,0-1 1,0 0-1,0 0 0,1 1 0,-1-1 0,0 1 0,0-1 0,0 1 0,0-1 0,0 1 0,0 0 0,0-1 0,-1 1 0,1 0 0,0 0 0,0 0 0,0-1 0,0 1 0,0 0 0,0 1 0,0-1 0,0 0 0,0 0 0,0 0 0,0 1 0,-3 0 0,-1 1-4,-1-1 0,1 2 0,0-1 0,0 1-1,0-1 1,0 1 0,0 1 0,0-1 0,1 1-1,-1 0 1,1 0 0,0 0 0,0 0 0,1 1 0,-1 0-1,1-1 1,0 1 0,0 0 0,1 1 0,-4 8 0,5-11 27,0 0 0,0 0 0,0 0 0,1 0 0,-1 0 0,1 1 0,-1 2 0,1-5 0,1 1 0,-1-1 0,0 0 0,1 0 0,-1 1 0,1-1 0,-1 0 0,1 0 0,-1 0 0,1 1 0,0-1 0,0 0 0,0 0 0,-1 0 0,1 0 0,0-1 0,0 1 0,0 0 0,2 1 0,1 0 28,-1 0-1,1-1 1,-1 1 0,1-1 0,0 1 0,0-1 0,-1 0 0,1-1 0,0 1 0,0-1 0,0 0 0,5 0 0,8-1 243,26-5 0,-27 3-195,162-30-487,-178 33 404,0 0 0,1 0-1,-1 0 1,0 0-1,0 0 1,1-1 0,-1 1-1,0 0 1,0 0 0,0 0-1,1 0 1,-1 0 0,0 0-1,0 0 1,1 0 0,-1 1-1,0-1 1,0 0 0,0 0-1,1 0 1,-1 0 0,0 0-1,0 0 1,0 0 0,1 0-1,-1 1 1,0-1-1,0 0 1,0 0 0,0 0-1,1 0 1,-1 0 0,0 1-1,0-1 1,0 0 0,0 0-1,0 0 1,0 1 0,-2 9-96,-12 11 156,9-15-7,-1 1-1,-6 13 0,1-3 518,32-25-243,57-23-64,-36 20-544,-42 11 282,0 0 1,1-1 0,-1 1-1,0 0 1,0 0 0,1 0-1,-1 0 1,0 0-1,0 0 1,1 0 0,-1 0-1,0 0 1,1-1 0,-1 1-1,0 0 1,0 0 0,1 0-1,-1 1 1,0-1-1,1 0 1,-1 0 0,0 0-1,0 0 1,1 0 0,-1 0-1,1 0 1,3 9-205,3 6 112,-1-2 123,-6-12-17,1 1 0,-1 0 1,1-1-1,0 0 0,-1 1 0,1-1 0,0 1 0,0-1 0,0 0 1,0 0-1,0 1 0,0-1 0,0 0 0,0 0 0,1 0 0,-1 0 0,0 0 1,1 0-1,-1-1 0,0 1 0,1 0 0,-1-1 0,1 1 0,-1-1 1,1 1-1,3-1 0,-1 0 23,0 0-1,0 0 1,0 0 0,-1-1-1,1 1 1,0-1-1,0 0 1,0 0 0,0-1-1,-1 1 1,4-3 0,7-3 90,18-13 0,-27 16-107,14-9 29,0-1-1,-1-1 1,0 0 0,29-35-1,-21 16 62,-2 0 0,-1-2 0,30-64 0,7-53-147,-51 128-140,3-8-172,-13 23 181,1 10 168,0 0 1,0 0-1,0 0 1,0-1-1,0 1 0,0 0 1,0 0-1,0 0 1,0 0-1,0 0 1,-1-1-1,1 1 1,0 0-1,0 0 1,0 0-1,0 0 0,0 0 1,0 0-1,0-1 1,-1 1-1,1 0 1,0 0-1,0 0 1,0 0-1,0 0 0,-1 0 1,1 0-1,0 0 1,0 0-1,0 0 1,0 0-1,-1 0 1,1 0-1,0 0 1,0 0-1,0 0 0,0 0 1,-1 0-1,1 0 1,0 0-1,0 0 1,0 0-1,0 0 1,0 0-1,-1 0 0,1 0 1,0 0-1,0 0 1,0 1-1,0-1 1,0 0-1,-1 0 1,1 0-1,0 0 1,0 0-1,0 0 0,0 1 1,-5 4-76,1 1 1,-1-1-1,1 1 1,1 0-1,-1 0 0,-4 14 1,-13 42-63,15-41 194,-2 6-12,0 0 0,2 1 0,1 0 1,1 0-1,1 37 0,3-55-11,0-1 0,1 1 0,0-1 0,1 1 0,0-1 0,1 0 0,0 0 0,0 0 0,1 0 0,0 0 0,0-1 0,1 0 0,0 0 0,1 0 0,-1 0 0,2-1 0,-1 0 0,1 0 0,10 8 0,6-2-488,2-4-3907,-24-9 4092,-1 0 1,1 0-1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6:48.5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47 6880,'-10'-8'2560,"20"5"-1984,3-5-160,-5 5 384,9-2-512,9-3 544,14 5-512,11 0 0,20-2-192,2 5 320,-4 5-224,-8-2-2304,-5 5 1120,5-5-5056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1.3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211 581 2240,'2'-7'759,"-6"10"-206,2-4-369,1 0-1,-1 1 1,1-1 0,-1 1 0,1 0-1,-1-1 1,1 1 0,-1 0 0,1 0-1,-3 0 1,-7 0-61,1 1-1,0 0 1,0 0 0,0 1-1,0 1 1,1-1 0,-1 2-1,0-1 1,1 1 0,-17 11-1,21-12-68,1 0 0,-1 1 0,-6 7 0,-3 3 205,11-12-233,1 1 0,-1-1 0,1 1 1,0 0-1,0-1 0,0 1 0,0 0 0,0 0 0,-1 4 0,2-6-18,1 0-1,0 0 1,-1 0-1,1 0 0,0 0 1,0 1-1,0-1 1,-1 0-1,1 0 1,0 0-1,1 0 1,-1 0-1,0 0 0,0 0 1,0 0-1,1 0 1,-1 0-1,0 0 1,1 0-1,-1 0 0,1 0 1,-1 0-1,1 0 1,0 0-1,-1 0 1,1 0-1,0 0 1,0-1-1,-1 1 0,1 0 1,0-1-1,1 2 1,4 1 67,0 0 0,-1 0 0,1-1 0,1 1 0,-1-1 0,0 0 0,1-1-1,7 2 1,6-2 198,28 0-1,-25-2-89,-17 1-93,-1 0 0,1-1 0,-1 0-1,1 0 1,-1 0 0,7-3 0,-10 3-41,1 0 1,-1 0-1,0 0 1,1-1-1,-1 1 1,0 0-1,0-1 1,0 0-1,0 1 1,0-1-1,0 0 1,0 0-1,-1 0 1,3-4-1,-3 5-50,-1-1 1,1 1-1,-1-1 1,0 1-1,0-1 0,1 0 1,-1 1-1,0-1 1,0 1-1,0-1 0,-1 1 1,1-1-1,0 1 1,-1-1-1,1 1 0,-1-1 1,1 1-1,-1-1 1,1 1-1,-1-1 0,0 1 1,0 0-1,0 0 1,0-1-1,0 1 0,0 0 1,0 0-1,-2-1 1,-1-2-64,0 0 0,-1 1 0,0 0 0,1 0 1,-1 0-1,-7-3 0,7 4-6,2 1 16,1-1 0,-1 1 0,0 0 1,0 0-1,1 1 0,-1-1 0,-3 0 0,5 1 40,0 0 0,-1 0 0,1 1 1,0-1-1,0 0 0,0 0 0,-1 1 0,1-1 0,0 1 0,0-1 0,0 1 0,0-1 1,0 1-1,0 0 0,0-1 0,0 1 0,0 0 0,0 0 0,0 0 0,1 0 1,-1 0-1,0 0 0,1 0 0,-2 1 0,2-2 19,0 0 0,0 1 0,0-1 0,0 0 0,0 1 0,0-1 0,0 0 1,0 0-1,0 1 0,0-1 0,0 0 0,0 1 0,0-1 0,0 0 0,0 0 0,1 1 0,-1-1 0,0 0 0,0 0 0,0 1 0,0-1 0,0 0 0,1 0 1,-1 1-1,0-1 0,0 0 0,1 0 0,-1 0 0,0 0 0,0 1 0,0-1 0,1 0 0,-1 0 0,9 4 26,16 1 4,-2-2 79,-13-1-38,0-1-1,-1 0 1,1-1 0,0 0-1,0-1 1,-1 0 0,1 0-1,12-4 1,-6 1 96,-11 3-140,-1 0-1,1-1 0,-1 1 0,1-1 1,-1-1-1,0 1 0,0 0 0,0-1 1,0 0-1,-1 0 0,7-6 0,2-5 182,18-24-1,-24 30-158,42-61-716,-48 69 645,0 0-1,0 0 1,0-1-1,0 1 1,0 0-1,0 0 1,0 0-1,0 0 1,0 0-1,0 0 1,0 0-1,0 0 1,0 0-1,0 0 1,1 0-1,-1 0 1,0 0-1,0 0 1,0 0-1,0 0 1,0 0-1,0 0 1,0 0-1,0 0 1,0 0-1,0 0 1,1 0-1,-1 0 1,0 0-1,0 0 1,0 0-1,0 0 1,0 0-1,0 0 1,0 0-1,0 0 1,0 0-1,0 0 1,0 0-1,0 0 1,1 0-1,-1 0 1,0 0-1,0 0 1,0 0-1,0 0 1,0 0-1,0 0 1,0 1-1,0-1 1,0 0-1,0 0 1,0 0-1,0 0 1,3 8-336,0 10 231,-3-17 77,3 15-21,7 22-1,3 13 8,-11-43 138,-1 0 0,0 0 0,-1 0 0,0 0 1,0 1-1,-1-1 0,0 0 0,-1 0 0,1-1 0,-2 1 1,1 0-1,-5 10 0,6-17-33,1 0-1,-1 0 1,0 0 0,1 0 0,-1 0-1,0-1 1,0 1 0,1 0 0,-1 0-1,0-1 1,0 1 0,0-1 0,0 1-1,0-1 1,0 1 0,0-1-1,0 1 1,0-1 0,0 0 0,0 0-1,0 1 1,0-1 0,0 0 0,0 0-1,0 0 1,0 0 0,0 0-1,0-1 1,0 1 0,0 0 0,0 0-1,0-1 1,0 1 0,0 0 0,-2-2-1,-4-1 182,1 0 0,-1-1-1,-11-8 1,14 8-151,3 4-90,-17-14-183,17 13 170,0 0 0,0 0 0,0 0-1,0 1 1,0-1 0,0 0 0,0 0 0,1 0-1,-1-1 1,0 1 0,1 0 0,-1 0-1,0-2 1,14 3-671,11 8 170,-20-7 529,1 1 1,-1-1 0,1 0 0,0 0 0,9 1-1,1-2 38,1 0-1,-1-2 0,0 1 0,1-2 0,24-7 1,19-6-61,-39 11 154,0 0-1,36-16 1,88-47 215,-143 67-354,5-2-31,0 0 1,0 0 0,0 1 0,0 0 0,1 0 0,-1 1 0,10-2 0,-16 3 21,1 0 0,0 0 1,0 0-1,0 0 0,-1 0 1,1 0-1,0 0 0,0 0 0,-1-1 1,1 1-1,0 0 0,0 0 1,-1-1-1,1 1 0,0-1 1,0 0-1,0 1-107,-3 4-31,-2-2 165,1 1-1,-1-1 1,0 0 0,-1-1 0,-4 2 0,-8 4-124,-47 16 45,51-19-27,-1 0 1,1 1 0,1 0 0,-1 1 0,1 1 0,0 0 0,-13 9-1,23-14 80,0 0-1,0 0 0,1 0 0,-1 1 0,0-1 0,1 1 1,-1-1-1,1 1 0,0-1 0,0 1 0,-2 5 1,3-7 26,0 0 0,-1 0 0,1 1 0,0-1 0,0 1 1,0-1-1,0 0 0,0 1 0,0-1 0,0 0 1,1 1-1,-1-1 0,0 0 0,1 1 0,-1-1 0,1 0 1,-1 1-1,1-1 0,0 0 0,-1 0 0,1 0 0,0 0 1,0 0-1,0 0 0,0 0 0,1 1 0,4 2 42,0-1 0,-1 0-1,1 0 1,0 0 0,0-1-1,1 0 1,-1 0 0,0 0-1,9 0 1,6 0 298,34-2 0,-26 0-252,-10 0-6,1 0 0,-1-1 0,0-1 0,1-1 0,-1-1 0,30-10 0,-43 12-85,-1-1 1,1 0 0,-1 0-1,1 0 1,-1-1-1,0 0 1,0 0-1,0 0 1,6-8-1,-4 4 66,-6 8-110,-1 0-1,1-1 1,-1 1 0,1-1-1,-1 1 1,1-1 0,-1 1-1,1-1 1,-1 0 0,0 1-1,1-1 1,-1 1 0,0-1 0,1 0-1,-1 1 1,0-1 0,0 0-1,0 1 1,0-1 0,1 0-1,-1 0 1,-1 4-29,1-1-1,-1 1 1,0 0-1,0-1 1,0 1-1,0 0 1,0-1-1,-3 5 1,-7 17-82,10-20 163,0 0 0,0 0-1,0 0 1,1 1 0,-1-1 0,1 0 0,1 5-1,-1-8 16,0 1-1,1-1 0,-1 1 1,1-1-1,0 1 0,-1-1 1,1 0-1,0 1 1,0-1-1,0 0 0,0 0 1,0 0-1,0 1 0,0-1 1,0 0-1,1-1 0,-1 1 1,0 0-1,0 0 1,1 0-1,-1-1 0,1 1 1,-1-1-1,2 1 0,1 0-8,0 0 1,0 0-1,1 0 0,-1-1 0,0 0 0,0 0 0,0 0 0,1 0 0,-1 0 1,0-1-1,0 0 0,0 0 0,7-3 0,5-3 84,0 0 1,16-11-1,-10 6-132,5-4-180,0-1 0,-1-1 0,-1-2-1,0 0 1,-2-1 0,36-44 0,-16 10 10,69-118 0,-94 142 150,0 1-106,0-1 1,14-41-1,-28 56-285,-4 16 424,0 0 1,0-1 0,0 1-1,-1 0 1,1 0 0,0 0-1,0 0 1,0-1 0,0 1-1,0 0 1,0 0 0,0 0-1,0 0 1,0-1 0,-1 1-1,1 0 1,0 0 0,0 0-1,0 0 1,0 0 0,0 0-1,-1-1 1,1 1 0,0 0-1,0 0 1,0 0 0,0 0-1,-1 0 1,1 0 0,0 0-1,0 0 1,0 0 0,-1 0-1,1 0 1,0 0 0,0 0-1,0 0 1,0 0 0,-1 0-1,-1 1-45,0 0-1,0 0 0,0 0 0,0 0 0,1 0 0,-1 1 0,0-1 0,1 0 0,-1 1 1,1 0-1,-3 2 0,-8 13-75,-1 0 0,2 2 0,-13 28 1,16-33 97,-19 46-101,-24 80 0,29-76 192,17-50-34,-13 43 148,16-51-122,1 0 1,0 0 0,1 1-1,-1-1 1,1 0 0,0 1-1,2 7 1,-2-13-9,1 1 0,-1-1 0,1 0-1,-1 1 1,1-1 0,0 0 0,-1 0 0,1 1 0,0-1 0,0 0-1,0 0 1,0 0 0,0 0 0,0 0 0,0 0 0,1 0 0,-1 0-1,0-1 1,0 1 0,1 0 0,-1-1 0,0 1 0,1-1 0,-1 1-1,1-1 1,-1 0 0,1 1 0,-1-1 0,1 0 0,1 0 0,2 0 51,1 0 1,-1-1 0,0 1 0,0-1-1,1 0 1,-1 0 0,5-2 0,-2-1-53,0 0 0,0 0 0,-1 0 0,0-1 0,0 0 0,0-1 0,0 1 0,-1-1 0,0-1 0,0 1 0,6-10 1,5-9 20,25-52 1,-30 53-34,28-55-10,37-69-213,-1 37 39,-13 20 92,-59 83-55,0 1 1,-1 0-1,5-16 1,-6 18-113,-2 5 220,0 0 0,0 0 0,0 0 0,0 0 0,0-1 0,0 1 0,0 0 0,0 0 0,0 0 0,0 0 0,0 0 0,0 0 0,0 0 0,0 0 0,0-1 0,0 1-1,0 0 1,0 0 0,0 0 0,0 0 0,0 0 0,0 0 0,0 0 0,0-1 0,0 1 0,0 0 0,0 0 0,0 0 0,0 0 0,0 0 0,0 0 0,0 0 0,0 0 0,0 0 0,-1 0 0,1-1-1,0 1 1,0 0 0,0 0 0,0 0 0,0 0 0,0 0 0,0 0 0,0 0 0,-1 0 0,-5 1-327,-7 6 43,-1 4 331,0 1 0,0 1 0,2 0 0,-1 0-1,1 2 1,1-1 0,1 1 0,-17 33 0,1 7 325,-24 79 0,41-108-305,-34 116 282,37-114-194,1-1 1,2 1 0,-1 35 0,4-59-79,0 1-1,0-1 1,0 0-1,1 1 1,0-1 0,1 5-1,-1-7 6,0 1 0,1-1 0,-1 1 1,1-1-1,-1 0 0,1 0 0,0 0 0,0 0 0,0 0 0,4 3 0,-4-4-6,0 1 0,1-1 0,-1 0-1,1 0 1,-1 0 0,1 0-1,-1 0 1,1-1 0,0 1 0,-1-1-1,1 1 1,0-1 0,-1 0 0,1 0-1,0-1 1,-1 1 0,1 0 0,0-1-1,-1 0 1,1 1 0,0-1 0,-1 0-1,4-2 1,7-4 107,1 0-1,24-18 1,-25 16-99,-12 9-67,19-13 76,-1-1 1,23-21-1,-9 7-57,-22 19-116,0-1 0,11-12 0,-18 15-134,-5 4-360,1 3 551,-1 0 0,0 0 1,0 0-1,1 1 0,-1-1 1,0 0-1,1 0 0,-1 1 1,1-1-1,-1 0 0,0 1 1,1-1-1,-1 1 1,1-1-1,-1 1 0,1-1 1,-1 1-1,-15 15-181,-115 125-793,130-139 1102,-1-1-1,1 1 0,0-1 1,0 1-1,0 0 1,0 0-1,0 0 0,0-1 1,1 1-1,-1 0 0,0 0 1,1 0-1,0 0 1,-1 4-1,19-10 1461,-9-1-1361,-1-1 0,1 0 0,13-13 0,-16 13-365,0 1 1,0 0-1,0 0 1,1 1-1,0 0 1,-1 0-1,9-3 1,-13 6-360,-2 24-582,1-21 1122,-1 0 0,1 0-1,0 0 1,0 0 0,0 0 0,1 0 0,-1-1-1,0 1 1,0 0 0,1-1 0,0 1 0,-1-1 0,1 1-1,0-1 1,-1 0 0,1 1 0,0-1 0,0 0-1,0 0 1,0-1 0,0 1 0,0 0 0,0-1-1,0 1 1,0-1 0,3 1 0,6 0 187,0 0 0,0 0 0,18-2 0,-12 0-46,-1-1 0,1-1 0,-1 0 0,16-6 0,-24 6-91,0 0-1,0 0 1,-1-1 0,1 0-1,-1 0 1,0-1 0,0 0-1,-1 0 1,12-12 0,9-16-41,-2-2 0,-1 0 0,-2-2 0,32-74 0,62-111-111,-94 183-34,-16 28 59,-3 5-27,1 0 0,-1-1 1,0 1-1,0-1 0,2-8 0,-5 15 76,0 0 0,0-1 0,0 1 0,1 0 0,-1-1-1,0 1 1,0 0 0,0-1 0,0 1 0,0 0 0,0-1 0,0 1 0,0-1 0,0 1 0,0 0 0,0-1 0,0 1 0,0 0 0,0-1-1,0 1 1,0 0 0,0-1 0,0 1 0,-1 0 0,1-1 0,0 1 0,0 0 0,0-1 0,-1 1 0,1 0 0,0 0 0,0-1-1,-1 1 1,1 0 0,0 0 0,-1 0 0,1-1 0,0 1 0,0 0 0,-1 0 0,1 0 0,0 0 0,-1 0 0,1-1 0,0 1 0,-1 0-1,0 0 1,0 0-53,0 1-1,0-1 0,0 0 0,-1 1 0,1-1 1,0 1-1,0-1 0,0 1 0,0-1 0,0 1 1,0 0-1,-2 1 0,-6 7 0,1 0-1,0 1 1,0 1 0,1-1 0,0 1-1,1 0 1,0 0 0,1 1 0,-5 16-1,-2 14 258,-10 58 0,18-80-161,-11 61 907,2 0 0,-1 107 0,14-188-919,0 0-1,0 0 1,0 0 0,0 0-1,0 1 1,0-1 0,0 0 0,0 0-1,0 0 1,0 0 0,0 0-1,0 0 1,0 0 0,0 1 0,0-1-1,0 0 1,0 0 0,0 0-1,-1 0 1,1 0 0,0 0 0,0 0-1,0 1 1,0-1 0,0 0-1,0 0 1,0 0 0,0 0 0,0 0-1,0 0 1,-1 0 0,1 0-1,0 0 1,0 0 0,0 0 0,0 0-1,0 0 1,0 0 0,0 0-1,-1 0 1,1 0 0,-6-2-86,-3-6-457,-10-14 159,-18-31 0,-16-17-86,35 49 342,-63-74 654,81 94-518,-1 0-1,0 0 1,0 0 0,0-1-1,1 1 1,-1 0 0,1 0 0,-1-1-1,1 1 1,-1 0 0,1 0-1,0-1 1,-1 1 0,1-1-1,0 1 1,0 0 0,0-1 0,0 1-1,0 0 1,1-1 0,-1 1-1,0-2 1,1 1-2,0 1 0,0-1-1,1 0 1,-1 1 0,0-1-1,0 1 1,1-1 0,-1 1-1,1 0 1,-1 0 0,1 0 0,0-1-1,2 0 1,7-3 24,-1 1 1,1 0-1,0 1 1,13-2-1,-23 4-37,39-6 16,0 1 0,1 2 0,-1 2-1,1 1 1,46 6 0,-69-3-59,0 1 0,0 1 0,-1 0 1,33 13-1,-44-14 22,1 0 0,-1 1 0,0 0 0,0 0 0,0 0 0,8 8 0,-11-9 7,-1 1 1,1-1-1,-1 0 1,1 1 0,-1-1-1,0 1 1,0 0 0,-1 0-1,1 0 1,-1-1-1,0 1 1,1 6 0,-1-4 19,-1 0 0,0 1 0,0-1 0,-1 0 1,0 0-1,0 1 0,-1-1 0,1 0 0,-1 0 1,0 0-1,-1 0 0,0-1 0,0 1 0,-6 8 1,-6 7 0,-1 0 0,-22 21 1,28-31-33,-48 49 1599,60-61-1072,10-7-46,15-12-234,-13 7-227,25-28-1,-26 26 2,25-22 1,-6 8-74,-22 19-61,0 1 0,1 0 0,0 1 0,0 0 0,16-7 0,-27 15 124,0 0 1,1 0-1,-1-1 0,0 1 1,1 0-1,-1 0 1,0 0-1,1 0 0,-1 0 1,0 0-1,1 0 0,-1 0 1,0 0-1,1 0 0,-1 0 1,0 0-1,1 0 1,-1 0-1,0 0 0,1 0 1,-1 0-1,0 0 0,0 0 1,1 0-1,-1 0 1,0 1-1,1-1 0,-1 0 1,0 0-1,0 0 0,1 1 1,-1-1-1,0 0 1,0 0-1,1 1 0,-1-1 1,0 0-1,0 1 0,0-1 1,1 0-1,-1 0 1,0 1-1,0-1 0,0 0 1,0 1-1,0-1 0,0 0 1,0 1-1,0-1 1,0 0-1,0 1 0,0-1 1,0 0-1,0 1 0,0 0 1,-3 22-223,2-21 234,-1 9-5,-1 1-38,1 0 0,0 0 0,1 1 0,0 12 0,1-21 57,0-1 1,0 0-1,1 0 1,0 1-1,-1-1 1,1 0-1,0 0 1,0 0 0,1 0-1,-1 0 1,1 0-1,-1 0 1,1-1-1,0 1 1,0-1-1,0 1 1,1-1-1,-1 1 1,0-1-1,6 3 1,-4-2 22,0-1 1,0 0-1,0 0 0,0 0 1,0-1-1,0 0 1,0 1-1,0-1 0,1-1 1,-1 1-1,0-1 0,1 0 1,-1 1-1,0-2 1,6 0-1,-7 1-9,0-1 1,1 0-1,-1-1 1,0 1-1,0 0 0,0-1 1,0 0-1,0 0 1,-1 0-1,1 0 0,0 0 1,-1 0-1,1-1 1,-1 1-1,0-1 1,0 0-1,0 1 0,0-1 1,-1 0-1,3-6 1,0-1-40,0 0 1,-1 0 0,0 0 0,-1 0 0,1-14 0,-2 18-57,-1 1 1,0-1 0,0 1 0,0-1-1,-1 1 1,1-1 0,-2 1-1,1-1 1,0 1 0,-1 0-1,0 0 1,-3-7 0,-6 1 129,8 7-141,18 3 136,37-1 26,-31 1-107,0 1 0,0 0 0,0 1 0,0 2 0,24 5 0,-43-8 15,1 1 0,-1-1 1,0 1-1,1 0 0,-1 0 0,1 0 0,-1 0 0,0 1 0,0-1 0,0 1 1,0-1-1,0 1 0,0 0 0,0-1 0,-1 1 0,1 0 0,0 0 0,-1 0 0,0 1 1,1-1-1,-1 0 0,0 0 0,0 1 0,0-1 0,-1 1 0,1-1 0,-1 1 0,1-1 1,-1 1-1,0-1 0,0 1 0,0-1 0,0 1 0,0-1 0,0 1 0,-1-1 1,1 1-1,-1-1 0,0 1 0,0-1 0,0 0 0,0 1 0,0-1 0,0 0 0,-4 4 1,-4 11 259,7-13-144,0 0 1,-1 1-1,1-1 1,-6 5-1,8-8-109,0 0 0,0-1 0,0 1-1,0 0 1,1-1 0,-1 1 0,0 0 0,0-1 0,0 1-1,1 0 1,-1-1 0,0 1 0,1 0 0,-1-1-1,0 1 1,1-1 0,-1 1 0,1-1 0,-1 1-1,2 0 1,0 1 0,-1 0-5,2 1-191,-1 0 0,0 1 0,0-1 0,0 0 0,0 1 0,-1-1 0,3 8 1,-4-10 115,0 1 1,0-1 0,0 0-1,0 1 1,0-1 0,0 0 0,-1 1-1,1-1 1,-1 0 0,1 1-1,-1-1 1,1 0 0,-1 0-1,0 1 1,1-1 0,-1 0 0,0 0-1,0 0 1,0 0 0,0 0-1,0 0 1,0 0 0,0 0 0,0-1-1,0 1 1,-1 0 0,0 0-1,0 0-348,0 0 0,1 0-1,-1 0 1,0 0 0,0 0-1,0-1 1,-3 2 0,-7-2-2323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1.7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 3904,'0'-8'1440,"4"8"-1120,4 3 288,2 2-480,-2 2 256,5-3-256,-5 4-960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2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50 4992,'-30'-34'1824,"25"34"-1408,5-5-128,5 2 0,8 3-224,17-8-3200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1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15 5888,'-3'-15'6864,"5"19"-6661,-2-1 1,1 1 0,0 0-1,-1-1 1,1 1 0,-1 0-1,0-1 1,-1 1-1,1 3 1,-9 39 639,3-20-437,-40 166 1386,23-109-1285,-14 113-1,36-184-433,0 0 0,1 0-1,1-1 1,1 14 0,-1-19-12,0 1 0,1-1 0,0 1 0,0-1-1,0 1 1,1-1 0,0 0 0,5 7 0,-6-11-42,-1 1 0,1-2 0,0 1 0,0 0 0,0 0 0,0 0 0,0-1 0,0 1 0,0-1 1,1 0-1,-1 0 0,0 0 0,1 0 0,2 1 0,0-1-157,-1 0 0,1 0 0,0-1 1,0 0-1,0 0 0,9-1 0,3-2-1319,-1 0 0,-1-2-1,22-7 1,-37 12 1453,43-20-5052,-25 13 3142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5.0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257 219 2304,'15'2'5969,"-20"-5"-4863,-15-1-795,20 4-305,-107 4 741,94-2-754,-1 0 0,1 1 0,1 0 0,-1 1 0,0 0 0,-12 7 0,21-9 35,0 0-1,1 1 0,-1-1 0,0 1 1,1 0-1,-4 4 0,6-6-10,1-1 0,-1 1 0,0-1 0,1 1 0,-1-1 0,1 1 0,0 0 0,-1-1 0,1 1 0,-1 0 0,1-1 0,0 1 0,0 0 0,-1 0 0,1-1 0,0 1 0,0 0 0,0 0 0,0 0 0,0-1 0,0 1 0,0 0 0,0 0 0,0-1-1,0 1 1,0 0 0,1 0 0,-1-1 0,0 1 0,0 0 0,1-1 0,-1 1 0,1 0 0,-1-1 0,0 1 0,1 0 0,-1-1 0,1 1 0,0-1 0,-1 1 0,1-1 0,-1 1 0,1-1 0,1 1 0,3 2 71,0-1 0,1 0 0,-1 0 0,1-1 0,-1 0 0,1 1 0,0-2 0,-1 1 0,1-1-1,8 0 1,2-1 161,0-1-1,24-5 0,-29 5-231,-1-1 0,0 0 0,0-1 0,0 0 0,-1-1 0,1 0 0,-1 0 0,0-1 1,11-10-1,-19 27-1559,-1-4 1510,1 0 0,0-1 0,1 1 0,-1 0 0,1-1 0,0 1 0,1-1 0,0 0 0,4 7 0,-6-10 84,0-1 0,1 0-1,-1 1 1,1-1-1,0 0 1,0 0-1,0 0 1,0 0 0,0-1-1,0 1 1,0 0-1,0-1 1,1 0 0,-1 1-1,0-1 1,1 0-1,5 1 1,-5-1 12,0-1-1,1 0 1,-1 0-1,1 0 1,-1 0-1,1-1 1,-1 0 0,1 1-1,-1-1 1,0 0-1,1-1 1,-1 1-1,4-3 1,54-32 331,-10 4-118,-21 15-165,0-1 1,36-29-1,-55 38-105,1-2-1,-2 1 1,1-1-1,-2-1 1,1 0-1,-2 0 1,15-26-1,16-52-422,-59 185-362,18-85 807,0-1-1,1 1 1,0 0 0,1 0 0,0 0 0,1 0 0,0 0 0,0-1 0,1 1 0,6 17 0,-3-12 56,1-1 1,1 0 0,1 0-1,-1-1 1,2 0-1,10 13 1,-18-25-264,0 1 1,0-1-1,0 1 0,1-1 1,-1 0-1,0 1 1,1-1-1,-1 0 0,1 0 1,-1 0-1,1 0 0,-1 0 1,1-1-1,0 1 1,0 0-1,-1-1 0,1 1 1,0-1-1,0 0 1,-1 1-1,1-1 0,4 0 1,8-4-2991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5.4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 4736,'-10'8'1760,"10"-5"-1376,5-3 1344,8 0-1120,7 3 416,11-3-640,9 0 512,8 0-512,3 0 160,0 0-320,-3 0-128,0 0-64,-4 0 160,-6-3-96,2 0-3840,8 3 2048,-1 0-2720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6.6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17 2656,'0'-1'63,"1"0"0,-1 0 0,1 0-1,0 0 1,-1 0 0,1 0 0,0 0 0,-1 0 0,1 1 0,0-1 0,0 0 0,0 1-1,0-1 1,0 0 0,0 1 0,0-1 0,0 1 0,0-1 0,0 1 0,0 0 0,4-1 2082,-9 221 2698,-3-94-4126,1-42-154,1 28 1112,-3-136-6838,7 0 2811,-3-1-1173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7.2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4 2080,'-2'-4'2381,"-1"8"-840,-9 19-161,-3 8-677,6-23-532,0 1-1,0-2 1,0 1 0,-1-1-1,0-1 1,-20 11 0,0-3 184,-39 14-1,17-9 41,38-13-253,7-3-82,0-1 0,0 1 1,0 0-1,1 1 0,-1 0 0,1 0 0,-6 6 1,25-1 285,3-4-182,0 0 0,0-2 0,0 1 0,0-2 0,22 1 0,-1 0 132,3 1-77,0-2 0,0-2-1,44-5 1,-57 5-119,8-1 92,-33 1-675,0-1 0,0 1-1,0-1 1,0 0 0,0 1 0,0-1 0,3-2 0,26 23-8333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9.2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36 2080,'7'-11'1163,"-6"11"-1076,-1-1 0,0 0 0,0 1 1,0-1-1,0 0 0,0 1 0,0-1 1,0 0-1,0 1 0,0-1 1,-1 0-1,1 1 0,0-1 0,0 1 1,0-1-1,-1 0 0,1 1 0,0-1 1,-1 1-1,1-1 0,0 1 1,-1-1-1,1 1 0,-1-1 0,1 1 1,-1-1-1,1 1 0,-1 0 0,1-1 1,-1 1-1,0 0 0,1-1 0,-2 1 1,0-1 98,0 0 1,-1 0-1,1 0 0,0 0 1,-1 1-1,1-1 1,-5 1-1,-24 0 1083,-38 6 1,56-3-1218,0 0 1,0 1-1,0 0 0,0 1 1,1 1-1,0 0 1,0 0-1,0 1 1,1 1-1,0 0 1,-19 19-1,29-26-32,0 0 0,0 0 0,-1 0-1,1 1 1,0-1 0,0 0 0,0 1 0,0-1 0,0 1 0,1-1-1,-1 1 1,0 0 0,1-1 0,-1 1 0,1 0 0,-1-1 0,1 1-1,0 0 1,0-1 0,0 1 0,0 0 0,0 0 0,0-1 0,0 1-1,1 0 1,-1 0 0,1-1 0,-1 1 0,1 0 0,-1-1 0,1 1-1,0-1 1,0 1 0,0-1 0,0 1 0,0-1 0,0 0 0,0 1-1,1-1 1,-1 0 0,0 0 0,1 0 0,-1 0 0,1 0 0,-1 0-1,4 1 1,12 6 97,1 0 0,1-2 0,-1 0 0,1 0 0,0-2-1,1-1 1,-1 0 0,1-1 0,-1-1 0,30-3 0,-40 2-49,-1-1 0,1 0 0,-1 0 0,1-1 0,-1-1 0,0 1 0,0-1 0,0 0 0,0-1 0,0 0 0,8-6 0,-15 9-56,0 0 0,0 1 1,0-1-1,-1 0 0,1 0 1,0 0-1,0-1 1,-1 1-1,1 0 0,0 0 1,-1 0-1,0 0 1,1-1-1,-1 1 0,1 0 1,-1 0-1,0-1 0,0 1 1,0-3-1,0 2-16,0 0 1,-1 0-1,1 0 0,-1-1 0,0 1 1,0 0-1,0 0 0,0 0 0,0 0 1,-2-3-1,0 1-29,0 0 0,-1 1 0,1 0 1,0-1-1,-1 1 0,0 1 0,0-1 0,1 0 1,-2 1-1,-6-4 0,5 5 49,1-1 0,-1 1-1,1-1 1,-1 2 0,0-1 0,1 1 0,-1-1-1,0 2 1,1-1 0,-1 0 0,0 1 0,1 0-1,-1 1 1,1-1 0,-10 5 0,11-4-385,-1 1 0,1 0 0,-1 0 0,1 0-1,0 0 1,-5 6 0,0 4-1940,8 1 752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09.6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217 12 3328,'-14'-2'594,"1"1"0,-1 1 0,1 0 0,-18 3 0,25-2-406,0 0 0,-1 1-1,1 0 1,0 0-1,0 1 1,0 0-1,1 0 1,-1 0-1,1 0 1,0 1 0,-6 5-1,5-4-114,1 1-1,0-1 1,0 1-1,1 0 1,0 1-1,0-1 1,0 1-1,1 0 1,0-1-1,0 1 1,1 1-1,0-1 1,0 0-1,0 1 1,0 10-1,2-13-15,-1 0 0,1 1 0,1-1 0,-1 0 0,1 1 0,0-1-1,0 0 1,1 0 0,-1 0 0,1 0 0,0 0 0,1 0 0,-1 0 0,1 0 0,0-1 0,0 0 0,0 1 0,1-1 0,-1 0 0,1 0-1,0-1 1,6 5 0,-1-2 50,0-1 0,1-1 0,-1 0 0,1 0-1,-1 0 1,1-1 0,0-1 0,0 0 0,1 0 0,-1-1-1,0 0 1,1-1 0,-1 0 0,17-3 0,-21 3-71,0-1 1,-1-1 0,1 1-1,0-1 1,-1 0 0,1 0-1,-1 0 1,0-1 0,0 0-1,0 0 1,0 0 0,0-1-1,-1 1 1,1-1 0,-1 0 0,0-1-1,0 1 1,-1-1 0,1 0-1,-1 0 1,0 0 0,0 0-1,-1 0 1,0 0 0,0-1-1,0 1 1,1-8 0,-2 5-39,0 0 0,-1 0 0,0 0 0,0 0 0,-1 0 0,0 0 0,-1 0 0,1 0 0,-2 0 0,1 0 0,-1 1 0,0-1 0,-1 1 0,1 0 0,-2 0 0,1 0 0,-1 0 0,0 1 0,0 0 0,0 0 0,-1 0 0,0 1 0,-11-8 0,8 8 6,1 0 1,-13-5 0,19 9-248,1 1 0,-1-1 1,0 0-1,1 1 1,-1-1-1,0 1 1,1 0-1,-1-1 0,0 1 1,0 0-1,1 0 1,-1 0-1,0 0 1,0 0-1,1 1 0,-1-1 1,0 1-1,1-1 1,-1 1-1,0-1 1,-2 3-1,-1 3-1506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0.5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10 117 2240,'-1'-1'207,"0"0"1,0 0-1,0 0 1,0 0-1,1 0 0,-1 0 1,0-1-1,1 1 1,-1 0-1,1 0 0,-1 0 1,1-1-1,0 1 1,-1 0-1,1 0 0,0-1 1,0 1-1,0 0 1,0-3-1,1 2 90,-1-1 0,1 1 1,0-1-1,0 1 0,0 0 0,0-1 1,0 1-1,0 0 0,4-4 0,-1 1-20,1 0-1,0 0 1,1 0-1,-1 0 1,1 1-1,12-7 1,-9 6-256,1 2 0,-1-1 1,1 1-1,0 1 0,1-1 1,-1 2-1,0-1 1,0 2-1,1-1 0,12 2 1,-4 1-57,-1 0 1,1 1 0,0 1 0,29 11 0,-33-9-11,-1 0 0,1 1 0,20 13 0,-28-15 57,-1 0 0,1 0 1,-1 1-1,0-1 0,0 2 0,-1-1 1,0 1-1,6 9 0,-9-14-2,-1 1 1,0-1-1,0 0 0,0 1 0,0-1 0,0 1 0,0 0 0,-1-1 0,1 1 1,-1 0-1,0-1 0,0 1 0,0 0 0,0 0 0,0-1 0,-1 6 0,-1-5-4,1 1 0,0-1 0,-1 0 0,0 1 0,0-1-1,0 0 1,0 0 0,0-1 0,-1 1 0,1 0 0,-4 2-1,-6 4 32,-1 0 0,1-1 0,-2-1 0,-24 11 0,17-9 24,-35 17 64,49-23-85,0 1 0,0 1 0,1-1 0,-1 1 0,-7 8 1,13-12-29,0 0 1,0 0-1,1 0 1,-1 0 0,0-1-1,1 1 1,-1 1-1,1-1 1,-1 0 0,1 0-1,0 0 1,-1 0-1,1 0 1,0 0 0,0 0-1,0 0 1,0 1-1,0-1 1,0 0 0,0 0-1,0 0 1,0 0-1,0 0 1,1 1-1,-1-1 1,0 0 0,1 0-1,-1 0 1,1 0-1,-1 0 1,1 0 0,0 0-1,-1 0 1,1 0-1,0 0 1,0-1 0,1 2-1,4 4 48,0-1-1,0 0 1,1-1-1,9 6 0,-4-2-109,16 10-38,26 25 0,-45-35 66,0 0-1,-1 1 0,1 0 0,-2 1 0,1 0 0,6 13 0,-13-22 42,0 0 1,-1 0-1,1 0 0,0 1 1,-1-1-1,1 0 0,-1 1 1,0-1-1,1 1 0,-1-1 1,0 0-1,0 1 1,0-1-1,0 1 0,0-1 1,0 0-1,0 1 0,0-1 1,-1 1-1,1-1 0,0 0 1,-1 1-1,1-1 0,-1 0 1,0 1-1,1-1 1,-1 0-1,0 0 0,0 0 1,0 0-1,0 1 0,0-1 1,0 0-1,0-1 0,0 1 1,0 0-1,0 0 0,-1 0 1,1-1-1,-2 2 1,-5 1 84,0 0 0,0-1 0,-1 0 0,1 0 0,-12 1 1,2-2-60,0 0-1,0-1 1,0-1 0,0 0 0,0-2 0,-34-8 0,44 8-225,-15-2-1820,22 5 1697,0 0-1,0-1 1,0 1 0,0 0-1,1 1 1,-1-1 0,0 0 0,0 0-1,0 0 1,0 0 0,1 1-1,-1-1 1,-1 1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0.9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7 3488,'-7'-6'6714,"8"11"-6278,0 1 1,-1 0-1,0 0 0,0 0 0,0 0 0,0 0 0,-1-1 0,-2 9 1,-3 0-88,5-12-482,0-1 0,1 0 0,-1 1-1,0-1 1,1 0 0,-1 1 0,1-1 0,0 1 0,-1 2 0,16-26-6859,4-6 3558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1.4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363 33 2976,'1'-1'136,"-1"0"0,1 0 0,0 0 1,0 0-1,-1-1 0,1 1 0,0 0 0,-1-1 1,0 1-1,1-1 0,0-2 0,-1 4-12,0-1 0,0 0 0,0 1 0,-1-1-1,1 1 1,0-1 0,0 0 0,0 1 0,0-1 0,-1 1-1,1-1 1,0 1 0,0-1 0,-1 1 0,1-1 0,0 1 0,-1-1-1,1 1 1,-1-1 0,1 1 0,0-1 0,-1 1 0,1 0 0,-1-1-1,1 1 1,-1 0 0,1 0 0,-1-1 0,0 1 0,1 0 0,-1 0-1,1 0 1,-2-1 0,1 1-55,0 0 1,0 0-1,0 0 0,-1 0 1,1 0-1,0 1 0,0-1 1,0 0-1,0 1 0,0-1 0,-1 0 1,1 1-1,0-1 0,0 1 1,-1 1-1,-17 12 193,14-10-182,-116 85 914,96-71-826,0-1 68,0 2 1,-21 23-1,38-35-180,1 1 0,0 0 0,1 0 0,0 1 0,0 0 0,1 0 0,0 0 0,1 1 1,-6 17-1,7-18-12,1-1 0,1 0 0,-1 1 0,2 0 0,-1-1 0,1 1 0,0 0 0,1-1 0,0 1 0,0 0 1,1-1-1,0 0 0,1 1 0,0-1 0,0 0 0,1 0 0,-1 0 0,2-1 0,-1 0 0,1 1 0,0-1 1,1-1-1,0 1 0,0-1 0,0 0 0,1-1 0,-1 1 0,1-1 0,11 5 0,-11-6 26,0 0 1,1 0-1,-1-1 0,1-1 0,0 1 0,0-1 1,0-1-1,0 1 0,0-1 0,11 0 0,-16-2-24,1 1 1,0 0-1,0-1 0,0 0 0,-1 0 0,1 0 0,-1 0 0,1 0 0,-1-1 1,1 0-1,-1 1 0,0-1 0,1-1 0,-1 1 0,0 0 0,0-1 0,-1 1 1,1-1-1,-1 0 0,1 0 0,-1 0 0,0 0 0,0-1 0,2-4 1,-1 1-79,-1 1 1,0-1 0,-1 1 0,0-1 0,0 0 0,0 0 0,-1 1-1,0-1 1,0 0 0,-1 0 0,1 1 0,-2-1 0,1 0 0,-1 1-1,0-1 1,0 1 0,-1-1 0,1 1 0,-2 0 0,1 0 0,-1 1-1,1-1 1,-2 1 0,1-1 0,0 1 0,-1 0 0,0 1 0,0-1-1,-1 1 1,-6-4 0,6 5-167,-1 0-1,1 0 1,0 1 0,-1 0-1,1 0 1,-1 1-1,0-1 1,0 1 0,1 1-1,-1 0 1,0 0-1,-9 1 1,11 0-223,-1 0-1,1 0 1,0 0-1,1 1 0,-1 0 1,0 0-1,0 1 1,1-1-1,0 1 1,-7 5-1,-14 17-1866,6-2-762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2.5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56 2912,'-3'-9'1658,"-2"19"-392,-5 23-30,5-16-981,-31 112 1257,-23 156 1,55-208 257,4-77-1700,1 0 0,-1 0 0,0 0 0,1 0 0,-1 0-1,1 0 1,-1 0 0,1 0 0,-1 0 0,0 0 0,1 0 0,-1 0-1,1-1 1,-1 1 0,0 0 0,1 0 0,-1 0 0,0-1-1,1 0 1,0 1 69,4-3 22,0-1 0,-1 0-1,1 1 1,-1-2 0,0 1-1,0 0 1,4-8 0,0 1-80,0-1 1,6-16 0,6-21 90,24-95 1,0-1-481,-6 56-282,-11 30-361,-17 43 337,-4 14 36,-4 10-17,-11 145 551,4-102 203,2 1 0,8 93-1,-4-127 37,2 1 0,1-1-1,0 0 1,1-1 0,11 28-1,-15-44-146,0 1-1,-1-1 1,1 1-1,0-1 0,0 1 1,0-1-1,0 0 1,0 1-1,0-1 1,0 0-1,0 0 0,1 0 1,-1 0-1,0 0 1,1 0-1,-1 0 1,0 0-1,1-1 0,-1 1 1,1 0-1,0-1 1,-1 1-1,1-1 1,-1 0-1,1 1 0,0-1 1,-1 0-1,1 0 1,0 0-1,-1 0 1,1-1-1,0 1 0,-1 0 1,1-1-1,-1 1 1,1-1-1,2 0 1,1-2 31,0 0 0,0 0 0,-1-1 0,1 1 0,-1-1 0,0 0 0,0 0 0,0-1 0,-1 1 0,4-6 0,5-11-260,0-1 0,14-42 0,-18 42-202,1 2 0,0-1 0,24-36 1,-26 49-27,-3 8-357,-2 16 37,-2 22 662,-2 0 0,0 0 1,-12 49-1,8-58 255,1 0 0,2 0 0,-1 40 0,4-68-163,0 6 137,0 0 0,1-1 0,1 8 0,-2-13-234,0 0 0,1 0-1,-1 0 1,0 0 0,1-1-1,-1 1 1,0 0 0,1 0-1,-1 0 1,1-1 0,-1 1 0,1 0-1,0-1 1,0 2 0,-1-2-50,1 0 0,-1 0 0,1 0 0,-1 1 0,1-1 0,-1 0 0,1 0 1,-1 0-1,1 0 0,-1 0 0,1 0 0,-1 0 0,1 0 0,-1 0 0,1 0 1,-1-1-1,1 1 0,-1 0 0,1 0 0,-1 0 0,1-1 0,-1 1 0,0 0 1,1 0-1,-1-1 0,1 1 0,0-1 0,11-9-2086,5 2-1397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8544,'0'0'3872,"30"-8"-3360,-12 5 864,0 3-864,13-3 0,0-2-320,20 2 224,3 3-224,6-5 159,-2 10-191,4-5-2943,-10 3 1471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2.8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160 1 4576,'-22'85'3877,"-50"195"-1264,51-199-2014,2 1 1,-6 85-1,24-165-539,1 0 0,0 1 0,0-1 0,0 0 0,0 1 1,1-1-1,0 4 0,-1-6-72,0 0 0,0 1 0,0-1 0,1 0-1,-1 0 1,0 1 0,0-1 0,0 0 0,0 0 0,1 1 0,-1-1 0,0 0 0,0 0 0,0 0 0,1 0 0,-1 1 0,0-1 0,0 0-1,1 0 1,-1 0 0,0 0 0,1 0 0,-1 0 0,1 1 0,-1-2-69,1 1 0,0 0 0,0 0 0,-1 0 0,1 0 0,0-1 0,-1 1 1,1 0-1,0-1 0,-1 1 0,1 0 0,0-1 0,-1 1 0,1-1 0,18-18-1546,5-10-2015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3.2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369 33 3968,'1'-24'1285,"3"17"-909,-4 6-349,0 1 0,0 0 0,1 0-1,-1 0 1,0 0 0,0 0-1,0 0 1,0 0 0,0 0-1,0 0 1,0 0 0,0 0 0,0 0-1,0 0 1,1 0 0,-1 0-1,0 0 1,0 0 0,0 0 0,0 0-1,0 0 1,0 0 0,0 0-1,0 0 1,1 0 0,-1 0-1,0 0 1,0 0 0,0 0 0,0 0-1,0 0 1,0 0 0,0 0-1,0 0 1,0 0 0,0 0 0,1 0-1,-1 0 1,0 0 0,0 0-1,0 0 1,0 0 0,0 0-1,0 1 1,0-1 0,0 0 0,0 0-1,0 0 1,0 0 0,0 0-1,0 0 1,0 0 0,0 0 0,0 0-1,0 1 1,0-1 0,0 0-1,0 0 1,0 0 0,0 0-1,-2 36 1099,-9 50-1,6-55-663,-42 376 2701,33-306-2730,6-60-2976,3-26 267</inkml:trace>
  <inkml:trace contextRef="#ctx0" brushRef="#br0" timeOffset="1">23 455 5824,'-23'-11'2144,"23"8"-1664,5-2-128,0 2 1216,3-2-928,10 2 0,7 0-384,10-2-224,12 5-64,6 0 224,-10 5-96,5-2-2368,0 5 1248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3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40 4160,'0'0'42,"0"0"0,0 0-1,-1 0 1,1 0 0,0 0 0,0 0 0,0 0 0,-1 0 0,1 0 0,0 0-1,0 0 1,0 0 0,0 0 0,-1-1 0,1 1 0,0 0 0,0 0 0,0 0-1,0 0 1,0 0 0,-1 0 0,1-1 0,0 1 0,0 0 0,0 0 0,0 0-1,0 0 1,0-1 0,0 1 0,0 0 0,0 0 0,0 0 0,0 0 0,0-1-1,-1 1 1,1 0 0,0 0 0,0 0 0,1-1 0,-1 1 0,0 0 0,0 0-1,0-1 1,9-5 1711,17-1 145,7 2-1246,60-9 347,-77 13-861,-1 0 0,0 2 0,0-1 0,17 4 0,-31-4-140,0 0 0,1 1-1,-1-1 1,0 0 0,0 0-1,0 1 1,0-1 0,0 0-1,0 1 1,0-1 0,0 1-1,0-1 1,-1 1 0,1 0-1,0-1 1,0 1 0,0 0-1,0 1 1,-1-2 1,0 1 0,1-1 0,-1 1 0,0-1 0,0 1 0,0-1 0,0 1 0,0-1 0,0 1 0,-1-1-1,1 1 1,0-1 0,0 1 0,0-1 0,0 1 0,-1-1 0,1 1 0,0-1 0,-1 1 0,1-1 0,0 1 0,-1-1 0,1 0 0,0 1 0,-1 0 0,-4 3 17,0 0 0,0-1 1,0 1-1,0-1 1,-7 3-1,-18 10 346,0 2 0,-43 33-1,58-40-126,2 2 0,-1-1 1,2 2-1,-1 0 0,2 0 0,-17 27 0,25-36-188,1 0 1,-1 1-1,1-1 1,0 1-1,1-1 1,-1 1-1,1 0 1,0-1-1,1 1 1,-1 0-1,1 0 1,0 0-1,1-1 0,-1 1 1,1 0-1,0 0 1,1-1-1,-1 1 1,1-1-1,0 1 1,1-1-1,-1 0 1,1 0-1,0 0 1,0 0-1,1 0 1,-1-1-1,1 1 1,0-1-1,1 0 1,6 5-1,-6-5-378,0-1-1,0 0 1,1 0-1,-1 0 1,1 0-1,0-1 1,0 0-1,0 0 1,0-1-1,0 0 0,10 1 1,-15-2 168,0 1-120,1-1 1,-1 0-1,1 0 1,0 0-1,-1 0 1,1 0-1,-1 0 1,1 0-1,-1 0 1,1-1-1,-1 1 1,1 0-1,-1-1 1,1 1-1,-1-1 1,0 0-1,1 0 1,-1 1-1,0-1 0,1 0 1,1-2-1,6-14-3071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7:13.9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14 116 7136,'-13'-33'2656,"16"28"-2080,7-3-160,-2 5 1984,4-13-1408,16 4 992,5 1-1121,15 0-287,8 3-352,5 3-160,0 2-32,-5 3-1312,0 0 705,-3 8-5345,3 6 3296,10-1-1856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8:57.4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474 63 2080,'-18'-3'3776,"0"8"-3054,16-5-675,-1 0 1,0 1 0,1 0 0,-1 0 0,1-1-1,-1 1 1,1 1 0,-4 1 0,-42 24 853,-49 46-343,-70 47-60,155-113-532,1 1 0,0 0 0,0 1 0,1 0 1,-17 19-1,25-25 32,0 0 1,1 0 0,-1 0 0,0-1-1,1 2 1,-1-1 0,1 0 0,0 0-1,0 0 1,1 1 0,-1-1 0,0 6 0,1-6 26,0 0 0,1-1 1,-1 1-1,1-1 0,0 1 1,0-1-1,0 1 1,0-1-1,0 0 0,0 1 1,1-1-1,-1 0 0,1 0 1,0 0-1,-1 0 1,1 0-1,0 0 0,0-1 1,2 2-1,2 1 39,-1-1 0,1 0 0,-1 0 0,1 0 0,0-1 0,0 0 1,0 0-1,0-1 0,0 0 0,0 0 0,0 0 0,1 0 0,-1-1 0,0 0 0,9-2 0,7-1 80,-1-1 0,1 0-1,22-10 1,-31 10-87,0-1-1,0-1 1,-1 0-1,16-10 1,-21 11-19,0 0 0,-1 0 0,1-1 0,-1 0-1,0 0 1,-1 0 0,0-1 0,7-9 0,0-4-25,-1-1-1,-1 0 1,-1 0 0,0-1-1,-2 0 1,-1-1 0,6-35-1,-2-73-710,-10 130 684,0 0 0,0 1-1,0-1 1,0 1 0,0-1 0,0 0 0,0 1 0,0-1 0,0 0 0,0 1 0,-1-1 0,1 0 0,0 1 0,0-1 0,-1 1-1,1-1 1,0 0 0,-1 1 0,1-1 0,0 1 0,-1-1 0,1 1 0,-1-1 0,1 1 0,-1 0 0,1-1 0,-2 0 0,2 1 16,-1 0 1,0 0-1,0 0 1,0 1 0,1-1-1,-1 0 1,0 0 0,0 0-1,1 1 1,-1-1 0,0 0-1,1 1 1,-1-1 0,0 1-1,1-1 1,-1 1-1,0-1 1,1 1 0,-1-1-1,1 1 1,-1 1 0,-5 4-20,2 0 1,-1 1-1,1 0 1,0 0-1,0 0 1,-2 8-1,-15 49-244,19-55 216,-6 24 99,0 1-1,3 0 0,-3 68 1,9-89 38,0 0 0,0 1 0,1-1 0,1 0 0,0 0 0,1 0 0,0-1 0,1 1 0,1-1 0,0 0 0,13 19 0,-16-27-33,0 0 0,0 0 0,1-1 0,-1 0 0,1 0 0,0 0 0,0 0 0,0 0 0,1-1 0,-1 1 0,1-1 0,-1-1 0,1 1 0,0 0 1,6 0-1,-4-1 91,0 0 0,0 0 0,0-1 0,-1 0 1,1-1-1,0 1 0,0-1 0,0-1 0,-1 1 1,11-5-1,-16 6-206,0-1 1,0 0 0,0 0-1,0 1 1,0-1-1,0 0 1,0 0-1,0 0 1,0 0-1,-1 0 1,2-2-1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00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10 813 1568,'-2'-4'980,"4"12"595,0 57 491,-1 28-965,-2 2-72,2-48-369,-3 0 0,-7 51-1,8-70 1704,1-37-1627,8-145-224,1 76-531,-4 21-22,21-87 0,-22 127-43,1 0 0,1 0 0,1 0 1,0 1-1,1 0 0,1 1 0,0-1 1,2 2-1,14-18 0,-20 26-55,0 1 0,0-1-1,1 2 1,0-1 0,0 1 0,7-5-1,-10 8 89,-1-1-1,1 2 1,-1-1-1,1 0 0,-1 0 1,1 1-1,0-1 1,-1 1-1,1 0 0,0 0 1,0 0-1,-1 0 1,1 0-1,0 1 0,-1-1 1,1 1-1,-1 0 0,1 0 1,-1 0-1,3 1 1,-2-1 47,0 1-1,0-1 1,0 1 0,-1 0 0,1 0 0,-1 0 0,1 0 0,-1 0 0,0 0 0,0 1 0,0-1 0,0 1 0,0-1-1,-1 1 1,1 0 0,-1 0 0,1 0 0,-1 0 0,0 0 0,0 0 0,-1 0 0,1 0 0,-1 0 0,1 0-1,-1 1 1,0-1 0,0 0 0,0 0 0,-1 4 0,-2 10 32,1-1 1,-11 32-1,10-41 119,1 0 0,-1 0 1,0 0-1,-1-1 0,0 1 0,0-1 1,0 0-1,-1 0 0,-6 7 0,7-10-61,0 0 0,0 0 0,0-1 0,0 1 0,-1-1 0,1 0 0,0 0 0,-1 0 0,-9 2 1,11-4-29,0 1 0,0-1 0,0 1 1,-1-1-1,1 0 0,0-1 0,0 1 1,-1 0-1,1-1 0,0 0 0,0 0 1,0 0-1,0 0 0,0 0 0,0 0 1,-3-3-1,1 0-419,10 4-195,5 1 417,15-2 128,-1-1-1,1-1 1,0-1-1,-1-1 1,0-1 0,0-2-1,23-9 1,-5-3 267,0-1 0,70-48 0,-102 62-202,0 0 0,-1-1-1,0 0 1,0-1 0,-1 0 0,0 0-1,0 0 1,-1-1 0,0-1-1,-1 1 1,-1-1 0,1 0 0,6-21-1,29-159 236,-22 96-231,-12 60-118,16-62-195,-16 76 8,-2 0 0,0 0 0,-1 0 0,-1-1 0,0-26 0,-6 50-766,0 3 756,-17 44-245,15-36 346,-1-1 0,-5 23 0,-42 250 177,12-107 343,0-7 173,28-99-444,-12 91 502,25-144 39,0-19-619,0 0 0,0 0-1,0 0 1,0 1-1,0-1 1,0 0 0,1 0-1,-1 0 1,0 0 0,0 0-1,0 0 1,0 0 0,0 1-1,0-1 1,0 0-1,0 0 1,0 0 0,0 0-1,0 0 1,0 0 0,0 0-1,0 0 1,1 1-1,-1-1 1,0 0 0,0 0-1,0 0 1,0 0 0,0 0-1,0 0 1,0 0-1,1 0 1,-1 0 0,0 0-1,0 0 1,0 0 0,0 0-1,0 0 1,0 0 0,1 0-1,-1 0 1,0 0-1,0 0 1,0 0 0,0 0-1,0 0 1,0 0 0,0 0-1,1 0 1,-1 0-1,0 0 1,0 0 0,0 0-1,2-3 96,1 0 0,-1 0-1,0 0 1,0 0 0,-1 0 0,3-6-1,17-29 21,47-67 0,-44 69-240,-14 23 24,1-1 1,1 2 0,0 0-1,1 0 1,24-16 0,-34 25 25,1 0 0,0 1 0,0 0 0,0 0 0,5-2 0,-9 4 49,1 0-1,0 0 1,-1-1-1,1 1 0,0 0 1,-1 0-1,1-1 0,0 1 1,-1 0-1,1 0 0,0 0 1,-1 0-1,1 0 1,0 0-1,0 0 0,-1 1 1,1-1-1,0 0 0,-1 0 1,1 0-1,0 1 0,-1-1 1,1 0-1,-1 1 0,1-1 1,0 0-1,-1 1 1,1-1-1,-1 1 0,1-1 1,-1 1-1,1-1 0,-1 1 1,0 0-1,1-1 0,-1 1 1,1-1-1,-1 1 1,0 0-1,0-1 0,1 2 1,1 10-49,-1 1 1,0-1-1,-1 0 1,0 1 0,-4 20-1,2-20 128,1-1-1,0 0 0,1 1 1,0-1-1,4 23 1,-3-32-32,0 0 0,0-1 0,0 1 1,0 0-1,0-1 0,3 5 1,-3-6-23,-1-1 0,1 1 0,-1-1 0,0 1 0,1-1 0,-1 1 0,1-1 0,-1 1 0,1-1 0,0 1 0,-1-1 0,1 0 0,-1 1 0,1-1 0,0 0 1,-1 1-1,1-1 0,0 0 0,-1 0 0,1 0 0,0 0 0,-1 0 0,1 0 0,0 0 0,-1 0 0,1 0 0,0 0 0,0 0 0,-1 0 0,1 0 0,1-1 1,14-8 111,0 0 1,-1-2-1,0 1 1,22-22-1,-21 17-168,0 2 0,2 0 0,20-12 0,-34 22 106,5-1-352,-9 4 283,1 0 0,-1 0 0,0 0 0,0 0 0,0 0 0,1 0-1,-1 0 1,0 0 0,0 0 0,0 0 0,0 0 0,0 0-1,1 0 1,-1 1 0,0-1 0,0 0 0,0 0 0,0 0 0,0 0-1,0 0 1,0 1 0,1-1 0,-1 0 0,0 0 0,0 0 0,0 0-1,0 0 1,0 1 0,0-1 0,0 0 0,0 0 0,0 0 0,0 1-1,0-1 1,0 0 0,0 0 0,0 0 0,0 0 0,0 1-1,0-1 1,0 0 0,0 0 0,0 0 0,0 0 0,0 1 0,-1-1-1,1 0 1,0 0 0,0 0 0,0 0 0,0 0 0,0 1 0,-2 4-40,-22 108-337,22-98 412,1 0 0,0 0 0,0 0 1,2 0-1,4 25 0,-4-36-15,0 0 0,0 0 0,1 0-1,0 0 1,-1 0 0,2 0 0,-1 0-1,0-1 1,1 1 0,3 3 0,-5-6 4,0 0 1,0 0-1,0 0 1,0 0 0,0 0-1,0-1 1,0 1-1,0 0 1,0-1 0,0 1-1,0-1 1,0 1-1,0-1 1,1 1-1,-1-1 1,0 0 0,0 1-1,1-1 1,-1 0-1,0 0 1,0 0 0,1 0-1,-1 0 1,0 0-1,0-1 1,1 1-1,-1 0 1,0-1 0,0 1-1,0-1 1,0 1-1,1-1 1,-1 1 0,0-1-1,0 0 1,0 1-1,1-2 1,1-2 18,0 1 0,0-1-1,-1 0 1,1 1 0,-1-1 0,0 0 0,0-1 0,0 1 0,0 0-1,-1-1 1,0 1 0,0 0 0,1-7 0,-1 3-41,0-1 1,-1 1-1,0-1 1,-1 1-1,1 0 0,-4-12 1,3 14-32,-1 0 0,0 0 0,0 0 0,-1 0 1,1 0-1,-1 0 0,-1 0 0,1 1 0,-1 0 0,0 0 0,0 0 1,-1 0-1,1 1 0,-1-1 0,0 1 0,0 0 0,0 1 0,-1-1 1,1 1-1,-1 0 0,0 0 0,-11-3 0,10 3-29,14 4-33,11 0 85,3-4 64,0-1 1,-1-1 0,1-1 0,21-8 0,-6-2-31,45-25-1,-43 17 56,0-2 1,46-41-1,-69 53-22,-1 0 1,-1-1-1,0-1 0,-1 0 0,-1-1 1,0 0-1,-2 0 0,11-24 1,-6 3 39,-2 1 0,-1-2 0,7-45 0,-14 57-205,0-1 0,-2 1 0,-2-1 0,-2-30 1,2 55 43,-1 0 0,0 0 0,1 0 1,-1 0-1,0 1 0,0-1 1,0 0-1,-4-4 0,5 6 44,-1 0-1,1 0 1,-1 1 0,1-1-1,-1 0 1,0 0-1,1 1 1,-1-1-1,0 1 1,1-1-1,-1 0 1,0 1-1,0-1 1,0 1-1,1 0 1,-1-1-1,0 1 1,0 0-1,0 0 1,0-1-1,0 1 1,0 0 0,0 0-1,0 0 1,0 0-1,0 0 1,0 0-1,1 0 1,-1 0-1,0 1 1,-1-1-1,-3 3-18,0 0-1,0-1 1,1 2 0,-1-1-1,1 1 1,0-1-1,0 1 1,0 0 0,0 0-1,1 1 1,-5 7-1,-2 5-55,-16 34 0,-3 27 83,-31 132-1,19-57-135,27-103 211,3 1 0,1 0 0,3 1-1,0 83 1,7-127-12,0 1 0,1-1 0,0 0-1,0 1 1,1-1 0,0 0 0,0 0-1,7 13 1,-9-20-27,0 0-1,1 1 0,-1-1 1,1 0-1,0 1 1,-1-1-1,1 0 0,0 0 1,0 0-1,0 0 1,0 0-1,0 0 0,0 0 1,0 0-1,0 0 1,0 0-1,1 0 0,-1-1 1,0 1-1,1 0 1,-1-1-1,0 1 0,1-1 1,-1 1-1,0-1 1,1 0-1,-1 0 0,1 0 1,-1 0-1,1 0 1,-1 0-1,0 0 0,1 0 1,1-1-1,3-1 24,0 0 0,0-1 0,0 0 0,0 0 0,0-1 0,7-5 0,37-32 141,-24 18-125,168-137 39,-168 140-144,-17 14-41,0 0 0,-1-1 0,0 0-1,13-16 1,-20 20-189,-4 4 83,-8 8-56,4-2 231,0 1 1,1-1-1,-1 2 1,1-1-1,1 1 0,0-1 1,0 2-1,1-1 1,0 0-1,0 1 1,1 0-1,0 0 0,1 0 1,-1 11-1,2-13 22,1 0-1,0 0 0,0 0 0,1 0 1,0 0-1,2 10 0,-2-15 19,0 0 1,0 0-1,0 1 1,1-1-1,-1 0 1,1-1-1,0 1 0,-1 0 1,1 0-1,1-1 1,-1 1-1,0-1 0,0 0 1,1 1-1,0-1 1,-1 0-1,5 2 1,-6-3-5,0-1 0,0 0-1,1 1 1,-1-1 0,0 0 0,0 0 0,0 1 0,0-1 0,0 0 0,0 0 0,0 0 0,1-1 0,-1 1 0,0 0 0,0 0 0,0 0 0,0-1 0,0 1 0,0-1 0,0 1 0,0-1 0,0 1 0,0-1 0,0 1 0,0-1 0,0 0 0,0 0 0,-1 1 0,1-1 0,0 0 0,0 0 0,-1 0 0,1 0 0,0-2 0,3-2 52,-1-1 1,0 0 0,-1 0 0,3-8 0,-4 11-36,1-4-63,0-1 1,-1 1 0,1-1-1,-2 0 1,1 0 0,-1 1-1,0-1 1,-1 0-1,1 0 1,-2 0 0,1 1-1,-1-1 1,0 1 0,-1-1-1,1 1 1,-1 0-1,-1 0 1,0 0 0,0 0-1,-8-10 1,11 16 20,0 0 0,1 1 1,-1-1-1,1 0 0,-1 0 1,0 1-1,1-1 0,0 0 0,-1 0 1,1 0-1,-1 1 0,1-1 1,0 0-1,0 0 0,0 0 0,-1 0 1,1 0-1,0 0 0,0 0 1,0 0-1,0 1 0,0-1 0,1-2 1,0 2-1,-1 0 0,1 0 0,0 0 0,-1 0 1,1 0-1,0-1 0,0 2 0,0-1 0,0 0 0,0 0 0,0 0 1,0 0-1,1 1 0,0-2 0,5-1-5,1 0 0,-1 0 0,0 1 0,14-2 0,0 0-43,6-2 39,0 1 0,1 2 0,0 0 0,39 3 0,-65 0 4,1 0 0,-1 0 1,1 1-1,-1-1 0,1 1 1,0 0-1,-1-1 0,0 1 1,1 0-1,-1 1 0,0-1 1,1 0-1,2 3 0,-4-2 13,0-1-1,0 1 1,0-1-1,0 1 0,0 0 1,0-1-1,-1 1 1,1 0-1,-1 0 0,0-1 1,1 1-1,-1 0 1,0 0-1,0-1 0,0 1 1,0 0-1,0 0 0,0 0 1,-2 2-1,-1 15 27,-10 28-1,8-14 344,22-45 321,3-5-717,1 0 0,0 1 0,2 2 0,-1 0 0,2 1 0,30-12 1,-43 21 38,5-2-56,32-8 0,-43 13-5,0 0 1,-1 1-1,1-1 1,0 1-1,0 0 1,0 0-1,0 1 1,0 0 0,-1-1-1,1 2 1,6 1-1,-7-1 44,-1 0-1,0-1 1,0 2 0,1-1-1,-1 0 1,-1 1 0,1-1-1,0 1 1,-1 0 0,1 0-1,-1 0 1,0 0 0,0 0-1,0 1 1,0-1-1,1 5 1,3 8 120,-1 0-1,4 26 0,4 10 212,-9-39-245,1 0 0,1-1 1,0 1-1,1-1 0,0-1 1,11 15-1,-17-25-66,0 1 1,0-1-1,0 1 0,1-1 1,-1 0-1,0 0 1,1 0-1,-1 0 0,1 0 1,-1 0-1,1 0 1,0 0-1,-1 0 0,1-1 1,0 1-1,0-1 1,-1 1-1,1-1 1,0 0-1,0 1 0,0-1 1,-1 0-1,1 0 1,0 0-1,0-1 0,0 1 1,-1 0-1,1-1 1,0 1-1,0-1 0,-1 0 1,1 1-1,0-1 1,-1 0-1,1 0 0,-1 0 1,4-2-1,-1-2-360,1 0 0,-1 1 0,1-1 0,-1-1 1,-1 1-1,1-1 0,-1 1 0,0-1 0,3-9 0,-4 11-283,-1 0 1,0-1-1,0 1 1,0 0-1,0-1 0,-1 1 1,0-1-1,0 1 1,0-1-1,0 1 0,-1-1 1,0 1-1,-1-6 1,-3-6-1756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01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9 3712,'-4'-3'6057,"49"14"-4077,12-6-1477,1-3-1,0-2 1,63-8 0,50-6-2231,-122 13 352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03.2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196 508 1824,'1'-1'254,"-1"0"0,1 0 0,0 0-1,0 0 1,0-1 0,-1 1 0,1 0 0,0-1 0,-1 1 0,1-1-1,-1 1 1,1-3 0,-1 4-180,0-1 1,0 1-1,0-1 0,0 1 0,0-1 0,-1 1 1,1-1-1,0 1 0,0-1 0,0 1 0,0-1 0,0 1 1,-1 0-1,1-1 0,0 1 0,0-1 0,-1 1 1,1-1-1,0 1 0,-1 0 0,1-1 0,0 1 1,-1 0-1,1-1 0,-1 1 0,1 0 0,0 0 1,-1-1-1,1 1 0,-1 0 0,1 0 0,-1 0 1,1-1-1,-1 1 0,1 0 0,-1 0 0,1 0 0,-1 0 1,1 0-1,-1 0 0,1 0 0,-2 0 0,-5 1 20,1-1 0,-1 1-1,0 0 1,0 1 0,0-1-1,0 1 1,1 1 0,-1-1-1,1 1 1,-8 5 0,1 0-65,-1 2 0,1 0 0,-16 16 0,25-22 12,0 0 1,1 0-1,-1 1 0,1-1 0,0 1 1,0 0-1,1 0 0,-1 0 0,1 0 1,0 0-1,1 0 0,-1 1 0,1-1 1,0 1-1,0-1 0,1 1 0,0-1 1,0 9-1,0-13-12,1 1-1,-1-1 1,1 0-1,-1 1 1,1-1-1,-1 0 1,1 0-1,0 0 1,0 0 0,-1 0-1,1 0 1,0 0-1,0 0 1,0 0-1,0 0 1,0 0-1,1 0 1,-1-1 0,0 1-1,0 0 1,0-1-1,1 1 1,-1-1-1,0 1 1,1-1-1,-1 0 1,0 0 0,1 0-1,-1 1 1,0-1-1,1 0 1,-1-1-1,0 1 1,3 0-1,1-1 60,0 0-1,0 0 1,0 0-1,-1 0 1,1-1-1,-1 0 1,1 0-1,5-3 1,-1-2-49,0 0 0,0-1 0,-1 0 0,0 0 0,0-1 0,-1 0 0,0 0 1,-1-1-1,0 0 0,0 0 0,-1 0 0,-1-1 0,0 0 0,5-15 0,-9 23-27,0 1 0,0-1 0,0 1 0,0-1 0,0 1 0,-1-1 0,0-3 0,-1-12-497,2 17 473,0 0 1,0 0-1,0 0 0,-1 0 1,1 0-1,0 0 1,0 0-1,0 0 0,-1 0 1,1 0-1,-1 0 0,1 0 1,0 1-1,-1-1 0,1 0 1,-1 0-1,0 0 1,1 1-1,-1-1 0,0 0 1,0 0-1,0 0-63,19-11 81,0 3 199,-13 6-114,-1 1-1,1 0 0,-1-1 1,0 0-1,0 0 0,0-1 1,0 1-1,5-7 0,9-16 41,-2-1 0,-1 0 0,16-40 0,-16 34-79,2-3-58,-1-1-161,2 1 0,38-58 1,-55 93 140,0-1 0,0 1 1,0 0-1,0 0 1,0 0-1,0 0 0,0 0 1,0 1-1,0-1 1,2-1-1,-3 2 21,0 0 1,0 0-1,0 0 0,0 0 0,1 0 1,-1 0-1,0 0 0,0 0 1,0 0-1,0 0 0,0 0 0,1 0 1,-1 0-1,0 0 0,0 0 0,0 0 1,0 0-1,0 0 0,1 0 1,-1 1-1,0-1 0,0 0 0,0 0 1,0 0-1,0 0 0,0 0 1,0 0-1,1 0 0,-1 0 0,0 1 1,0-1-1,0 0 0,0 0 0,0 0 1,0 0-1,1 12-125,-10 58-80,-20 76-1,-39 204 71,18-78 227,42-235-36,-19 48 0,20-67 196,-1 0 0,0-1 1,-1 0-1,-18 24 0,26-40-170,0 0-1,0 0 0,1 0 1,-1 0-1,0 0 0,0-1 0,0 1 1,0 0-1,0 0 0,0-1 1,0 1-1,-2 0 0,2-1-47,1 0-1,-1 0 0,1 0 0,-1 0 0,1 0 1,-1 0-1,1 0 0,0 0 0,-1-1 0,1 1 1,-1 0-1,1 0 0,-1 0 0,1-1 0,0 1 1,-1 0-1,1-1 0,-1 1 0,1 0 0,0-1 1,0 1-1,-1 0 0,1-1 0,0 1 1,-1 0-1,1-1 0,0 1 0,0-1 0,0 1 1,0-1-1,-1 1 0,1-1 0,0 1 0,0 0 1,0-1-1,0 1 0,0-1 0,0-3 0,0 0 0,0 0 0,1 0 0,-1 0 0,1 0 0,0 1 0,0-1 0,0 0 0,0 1 0,1-1 0,-1 0 0,1 1 0,4-6 0,2-7-14,4-10-6,-5 9 19,0 1 1,11-16-1,-2 7-59,-4 5 92,26-31-1,-34 46-106,0 1-1,0-1 0,0 1 0,1 0 1,0 1-1,-1-1 0,1 1 1,1 0-1,-1 0 0,0 1 1,12-4-1,-17 5-137,1 1 1,0 0-1,0-1 1,-1 1-1,1 0 1,0 0-1,0 0 1,-1 0 0,1 0-1,0 0 1,0 0-1,0 0 1,-1 0-1,1 0 1,0 0-1,0 0 1,-1 0-1,1 1 1,0-1-1,0 0 1,-1 1-1,1-1 1,0 0-1,-1 1 1,1-1-1,-1 1 1,1-1-1,0 1 1,-1-1-1,1 1 1,-1 0-1,1-1 1,-1 1-1,0 0 1,1-1-1,-1 1 1,0 0-1,1-1 1,-1 1-1,0 1 1,4 6-1990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08.7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1 116 2912,'18'22'2586,"-13"-19"-2378,0 0 0,-1 0-1,1 0 1,0-1 0,0 0-1,1 0 1,-1 0-1,0-1 1,1 0 0,-1 0-1,1 0 1,7-1 0,1 0 115,1-1 1,-1 0 0,23-5 0,-29 3-217,-1 1 0,1-1 0,-1-1 0,0 1 0,0-1 0,0 0 0,0-1 0,-1 0 0,0 0 0,0 0 1,0-1-1,0 1 0,6-10 0,-11 13-106,0 1 0,0-1 0,0 0 1,0 1-1,0-1 0,0 0 0,-1 0 1,1 1-1,-1-1 0,1 0 0,-1 0 1,0 0-1,1 0 0,-1 0 0,0 1 1,0-1-1,0 0 0,-1 0 0,1 0 1,0 0-1,-1 0 0,1 0 0,-1 1 1,0-1-1,0 0 0,1 0 0,-1 1 1,0-1-1,0 1 0,-1-1 0,1 1 0,0-1 1,0 1-1,-3-2 0,1 0-82,-1 1 0,1-1 0,-1 1 0,0 0 0,1 0 0,-1 1 0,0-1 0,0 1 0,0 0 0,-1 0 0,1 0 0,0 1 0,0-1-1,0 1 1,-5 0 0,3 1 53,1-1-1,-1 1 1,0 0-1,1 1 1,-1-1-1,1 1 1,-1 1-1,1-1 1,0 0-1,0 1 1,0 0-1,0 1 1,-5 4-1,5-3 61,-1 0 0,1 1 0,1 0 0,-1 0 0,1 1 0,0-1 0,0 1 0,1 0 0,-4 8 0,3-4 57,1 0 0,0 1 0,1-1 0,0 0 0,1 1 0,0-1 0,1 1 1,0-1-1,1 1 0,0-1 0,1 1 0,0-1 0,5 14 0,-5-21-30,0 1 0,0-1 0,0 0 0,1 0 0,-1 0 0,1 0 0,0-1 0,0 1 0,0-1 0,1 0 0,-1 1-1,1-1 1,0-1 0,0 1 0,0-1 0,0 1 0,0-1 0,1 0 0,-1-1 0,1 1 0,6 1 0,-3-2 9,-1 0 1,1 0-1,-1 0 1,1-1-1,-1 0 1,1-1-1,0 0 1,-1 0-1,1 0 1,-1-1-1,0 0 0,13-5 1,21-16 140,0-1 1,-1-1-1,63-56 0,-76 60-509,0 2-1,40-22 1,-66 40 285,-1 1 0,1 0 0,-1-1 0,1 1 0,-1 0 0,1-1 0,0 1 0,-1 0 0,1 0 0,-1 0 0,1 0 0,0 0 0,-1-1 0,1 1 0,0 0 0,-1 0 0,1 0 0,0 1-1,-1-1 1,1 0 0,-1 0 0,1 0 0,0 0 0,-1 1 0,2-1 0,-2 1 6,1 0 0,-1-1 0,1 1 0,0 0 0,-1 0-1,0 0 1,1 0 0,-1-1 0,0 1 0,1 0 0,-1 0 0,0 0-1,0 0 1,1 0 0,-1 1 0,0 6-2,0 0 1,-1 0-1,-2 11 0,2-13-28,-7 47 71,-26 88 0,32-135 96,1 0 0,0-1 0,0 1 0,1 0 0,0 8 0,9-22 870,1-6-854,0 1 1,0-1 0,-2-1-1,10-19 1,17-27-79,-25 45-203,1 1 1,1 1-1,0 0 1,1 1-1,0 0 1,1 1-1,1 1 1,0 0-1,26-14 1,-40 25 119,0-1 1,0 1-1,0-1 0,0 1 1,0 0-1,0-1 1,0 1-1,0 0 1,0 0-1,0 0 1,0-1-1,0 1 1,0 1-1,1-1 1,-1 0 3,-1 0 1,1 0-1,-1 1 0,1-1 1,-1 0-1,1 0 0,-1 1 1,0-1-1,1 0 1,-1 1-1,1-1 0,-1 0 1,0 1-1,0-1 1,1 1-1,-1-1 0,0 1 1,1-1-1,-1 1 0,0 0 1,1 3-24,0 0-1,-1 0 1,0 0 0,1 0 0,-1 0 0,-1 5-1,0 3 148,1 39 35,1 63-308,0-108 209,0 0 1,0 0 0,0 0 0,1 0 0,0 0 0,0-1-1,0 1 1,1 0 0,0-1 0,0 0 0,0 1-1,6 5 1,-7-8-27,1 0 0,0-1-1,-1 0 1,1 1 0,0-1 0,0 0-1,0 0 1,1-1 0,-1 1-1,0-1 1,1 1 0,-1-1 0,1 0-1,-1 0 1,1-1 0,0 1-1,-1-1 1,1 0 0,0 0-1,-1 0 1,8-1 0,-2 0 22,1-1-1,0-1 1,0 1 0,-1-2-1,1 1 1,-1-1 0,0 0-1,0-1 1,-1 0 0,1-1-1,-1 0 1,-1 0 0,1 0-1,-1-1 1,0 0 0,0-1-1,6-9 1,-3 4 53,-2-1 1,1 0-1,11-28 1,-18 35-111,0 1 1,0 0-1,0-1 0,-1 1 0,0-1 1,0 1-1,-1-1 0,0 0 1,0 1-1,-1-1 0,1 1 1,-3-10-1,2 14-9,1 1 0,0 0 1,0-1-1,-1 1 0,1-1 0,-1 1 1,1 0-1,-1 0 0,0-1 1,0 1-1,1 0 0,-1 0 0,0 0 1,0-1-1,0 1 0,0 0 0,0 0 1,0 1-1,0-1 0,-1 0 1,1 0-1,0 1 0,0-1 0,-1 0 1,1 1-1,0-1 0,-1 1 0,1 0 1,-1-1-1,1 1 0,-1 0 0,1 0 1,0 0-1,-1 0 0,1 0 1,-1 0-1,1 0 0,-1 1 0,1-1 1,-3 1-1,0 1-3,0 0-1,0 0 1,0 0-1,0 1 1,0-1 0,1 1-1,-1 0 1,1 0 0,-1 0-1,1 0 1,0 1 0,-3 4-1,2-2 23,1 1 0,-1-1 0,1 1 0,1 0 0,-1 0 0,1 0 0,0 0 0,1 1 0,0-1 0,0 0 0,0 1 0,1-1 0,0 1 0,1-1 0,1 12 0,1-6 31,1 1-1,0-1 1,1 1 0,0-1 0,1-1-1,0 1 1,11 15 0,-14-24 1,0 0 0,0 0 0,1 0 0,-1 0 0,1-1 0,0 1 0,0-1 0,0 0 0,4 3 0,-5-5 2,0 1 0,0-1 0,0 0 1,0 0-1,1 0 0,-1 0 0,0-1 0,0 1 0,1-1 0,-1 0 1,0 0-1,0 0 0,1 0 0,-1-1 0,5 0 0,0-1-6,0 0 0,-1 0 0,1-1-1,-1 0 1,0 0 0,0 0 0,0-1 0,0-1-1,0 1 1,-1-1 0,0 0 0,8-8 0,38-44 125,78-113 0,-124 160-167,1 1-1,-1 0 0,2 0 1,-1 0-1,1 1 0,0 0 1,1 1-1,0 0 0,0 0 1,1 1-1,14-7 0,-24 13 4,1-1-1,-1 1 1,1 0 0,-1 0-1,1 0 1,-1 0-1,1 0 1,-1 0-1,1 0 1,-1 0 0,1 0-1,-1 0 1,0 0-1,1 1 1,-1-1-1,1 0 1,-1 0 0,1 0-1,-1 0 1,1 1-1,-1-1 1,0 0-1,1 1 1,-1-1 0,0 0-1,1 1 1,-1-1-1,0 0 1,1 1 0,-1-1-1,0 0 1,0 1-1,1-1 1,-1 1-1,0-1 1,0 1 0,0-1-1,0 1 1,1-1-1,-1 0 1,0 1-1,0-1 1,0 1 0,0-1-1,0 1 1,0-1-1,-1 2 1,1 27-46,-1-25-12,1 2 41,-5 51 168,4 94 0,2-142-134,0 0 1,1 0 0,-1-1 0,2 1-1,0-1 1,0 0 0,0 0 0,1 0-1,0 0 1,6 8 0,-8-13 26,0 0 0,1 1 0,0-1 0,-1-1 0,1 1 0,0 0 1,1-1-1,-1 1 0,0-1 0,1 0 0,-1 0 0,1 0 0,0-1 0,-1 1 0,1-1 0,0 0 0,0 0 0,0 0 0,0 0 0,0-1 1,0 0-1,0 0 0,0 0 0,5 0 0,3-3 15,1 0-1,-1 0 1,0-1-1,0-1 1,0 0 0,-1 0-1,1-1 1,-1-1 0,-1 0-1,19-15 1,-3-2-32,-1-2 1,36-45-1,-53 60 19,-1 1 0,7-13 0,-12 19-26,1-1 1,-1 1 0,-1-1-1,1 0 1,0 1 0,-1-1 0,0 0-1,0-7 1,-1 11-11,0 1 0,1-1 0,-1 0 0,0 1-1,0-1 1,0 1 0,-1-1 0,1 1 0,0-1 0,0 0-1,0 1 1,0-1 0,0 1 0,-1-1 0,1 1 0,0-1 0,0 1-1,-1-1 1,1 1 0,-1-1 0,1 1 0,0 0 0,-1-1 0,1 1-1,-1-1 1,0 0 0,0 1-10,0 0-1,1 0 1,-1 0-1,0 0 1,0 0-1,0 0 1,0 0-1,1 1 1,-1-1-1,0 0 1,0 0-1,0 1 1,1-1-1,-1 0 1,0 1-1,0 0 1,-4 2-45,0 0-1,1 0 1,0 1 0,-7 6-1,-11 17 12,1 2 0,2 0 1,0 1-1,2 1 0,-21 54 0,36-81 59,1 0 0,0 0 0,0 0 0,0 0 0,0 0 0,0 1 1,1-1-1,0 0 0,0 0 0,0 1 0,0-1 0,1 0 0,1 7 0,-1-9 6,0 0-1,-1-1 1,1 1 0,0 0-1,0 0 1,0-1-1,0 1 1,0-1 0,0 1-1,1-1 1,-1 0-1,0 1 1,1-1 0,-1 0-1,1 0 1,-1 0-1,1 0 1,0 0 0,0 0-1,-1 0 1,1-1-1,0 1 1,0-1 0,0 1-1,-1-1 1,1 0-1,0 0 1,0 0-1,0 0 1,0 0 0,0 0-1,2 0 1,1-1 6,0-1 0,1 1 0,-1-1 0,-1 0 0,1 0 0,0 0 0,0 0 0,-1-1 0,1 0 0,-1 0-1,0 0 1,0-1 0,0 1 0,-1-1 0,1 0 0,-1 0 0,6-9 0,2-5 53,0-1-1,15-39 0,-24 53-79,37-102-16,-34 91-162,-5 16 177,0 0 0,0 0 0,0 0 1,0 1-1,0-1 0,0 0 1,0 0-1,0 0 0,-1 0 0,1 0 1,0 0-1,0 0 0,0 0 1,0 0-1,0 0 0,0 0 0,0 0 1,0 0-1,0 0 0,0 0 1,0 0-1,0 1 0,0-1 0,0 0 1,0 0-1,0 0 0,0 0 1,-1 0-1,1 0 0,0 0 0,0 0 1,0 0-1,0 0 0,0 0 1,0 0-1,0 0 0,0 0 0,0 0 1,0 0-1,0 0 0,0 0 1,-1 0-1,1 0 0,0 0 0,0 0 1,0 0-1,0 0 0,0-1 1,0 1-1,0 0 0,0 0 0,0 0 1,0 0-1,0 0 0,0 0 1,0 0-1,0 0 0,0 0 0,0 0 1,-1 0-1,1 0 0,0 0 1,0 0-1,0-1 0,-2 5-45,0-1 0,0 0 0,0 1 0,0 0 0,1-1 0,-2 5 0,-40 155-349,29-119 393,-1-1 0,-31 60-1,31-76 130,-1-1 0,-1 0-1,-1-2 1,-35 38 0,44-53-73,0-1 0,-1 1 0,0-2 0,-1 1 1,1-2-1,-1 1 0,-1-2 0,-16 8 0,23-12-13,1 1 0,-1-1 0,0 1 0,1-2 0,-1 1-1,0 0 1,0-1 0,0 0 0,0 0 0,1 0 0,-1-1-1,0 1 1,0-1 0,0 0 0,1-1 0,-1 1-1,1-1 1,-1 0 0,1 0 0,-1 0 0,1-1 0,0 1-1,0-1 1,-6-6 0,5 4-5,1 0 0,-1 0 0,1-1 0,0 1 0,0-1 0,1 0 0,-4-9 0,6 13-28,0-1 0,0 0 0,0 0 0,0 0 0,1 0 0,0 0 0,-1 0 1,1 0-1,0 0 0,0 0 0,1 0 0,-1 0 0,1 0 0,-1 0 0,1 0 0,0 0 0,0 0 0,0 1 0,2-4 0,2-2-23,1 1 0,-1-1-1,1 2 1,1-1-1,-1 1 1,1 0-1,0 0 1,0 0-1,1 1 1,0 0-1,-1 1 1,2 0-1,8-3 1,14-4 8,1 1-1,41-7 1,-34 8-107,35-11 148,96-40 0,-149 50-16,0 0 0,-1-2 0,0 0 0,0-1 0,-1-1 0,24-24 0,-25 18-2,0 0 0,18-29 0,14-16 52,-28 39-120,-15 16 72,1 1 1,0-1 0,0 1 0,1 1 0,0 0 0,1 0 0,12-8-1,-22 16-18,1 0-1,-1 0 0,0 0 0,0 0 0,0 0 0,0 0 0,1 0 1,-1 0-1,0 0 0,0 0 0,0 0 0,1 0 0,-1 0 0,0 0 0,0 0 1,0 0-1,1 0 0,-1 0 0,0 0 0,0 0 0,0 0 0,0 0 0,1 0 1,-1 1-1,0-1 0,0 0 0,0 0 0,0 0 0,0 0 0,1 0 0,-1 0 1,0 1-1,0-1 0,0 0 0,4 10-96,-1 14-10,-3-20 98,2 143-174,-3-80 116,1-48 140,1 34 63,-1-50-108,0 1 0,1-1 0,0 0 0,0 1 0,0-1 0,0 0 0,0 0 0,0 0 0,1 0 0,0 0 0,-1 0 0,3 3 0,-3-5 4,0 0 1,0-1-1,0 1 0,0 0 0,0 0 1,1-1-1,-1 1 0,0-1 0,0 1 1,0-1-1,0 1 0,1-1 0,-1 0 0,0 0 1,0 1-1,1-1 0,-1 0 0,0 0 1,0 0-1,1 0 0,-1-1 0,0 1 1,1 0-1,-1 0 0,0-1 0,0 1 1,0-1-1,1 1 0,-1-1 0,0 1 0,0-1 1,0 0-1,0 0 0,0 1 0,1-3 1,4-2 36,0 0 1,-1-1 0,0 1 0,8-12 0,5-12 28,20-44 0,-26 46-59,2 1 0,25-36 0,-34 56-157,-1 1 0,1-1-1,11-8 1,-16 14 110,0-1 1,1 1-1,-1 0 0,0 0 1,1-1-1,-1 1 0,0 0 0,0 0 1,1-1-1,-1 1 0,0 0 1,1 0-1,-1 0 0,0 0 1,1-1-1,-1 1 0,1 0 0,-1 0 1,0 0-1,1 0 0,-1 0 1,1 0-1,-1 0 0,0 0 0,1 0 1,-1 0-1,0 0 0,1 0 1,-1 1-1,1-1 0,-1 0 1,0 0-1,1 0 0,-1 0 0,0 1 1,1-1-1,-1 0 0,0 0 1,0 1-1,1-1 0,-1 0 0,0 0 1,1 1-1,-1-1 0,1 2-9,-1 0-1,1-1 0,-1 1 1,0-1-1,1 1 0,-1-1 1,0 1-1,0 0 0,0-1 0,0 4 1,-5 45-44,-3 0 0,-1-1 0,-3 0 0,-2 0 0,-21 49 0,19-61 336,-4 12-188,-2-2-1,-49 79 0,67-121-29,1 0-1,-1-1 0,0 1 0,-1-1 1,1 0-1,-1 0 0,0 0 0,1-1 0,-2 0 1,-5 3-1,8-5-17,1 0 1,-1 0-1,1 0 1,-1 0 0,1-1-1,-1 1 1,0-1-1,1 0 1,-1 0-1,0 0 1,0 0-1,1 0 1,-1-1-1,0 1 1,1-1-1,-1 1 1,1-1-1,-1 0 1,1 0-1,-1-1 1,1 1 0,-1 0-1,1-1 1,-2-1-1,-1-1-2,0 0 0,1-1 0,0 0-1,0 1 1,0-2 0,1 1 0,-1 0 0,1-1 0,0 1 0,1-1-1,-1 0 1,1 0 0,-2-8 0,4 10-26,-1 0-1,0 0 1,1 1-1,-1-1 1,1 0-1,0 0 1,1 0-1,-1 0 1,1 0-1,0 0 1,0 0 0,0 0-1,0 0 1,0 1-1,1-1 1,0 0-1,0 1 1,0-1-1,0 1 1,0 0 0,6-5-1,1 0-22,0 1-1,0 0 1,1 1-1,0 0 1,0 0-1,14-4 1,67-21 139,37 0-1076,-74 23-3264,-52 8 3882,-1 0 0,1 0 0,-1 0 0,1 0 0,-1 0 0,1 0 1,0 0-1,-1 0 0,1 1 0,-1-1 0,1 0 0,-1 1 0,1 0 0,-1-1 0,0 1 0,1 0 0,-1 0 0,0-1 0,1 1 0,1 2 0,13 6-3815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0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31 2400,'-5'-30'3637,"5"51"-2453,-5 20-571,1 359 1451,0-173-106,5-233-1720,0-1 1,1 1-1,-1 0 0,1 0 1,1 1-1,-1-1 1,5-7-1,4-13-135,0-6-169,2 1 0,21-37 0,-27 57 27,-1 1 1,1 0 0,1 0 0,0 0-1,0 1 1,1 1 0,0-1-1,1 1 1,16-10 0,-23 16 26,0 0 0,0 1 1,0-1-1,0 1 0,0 0 0,0 0 0,0 0 0,1 0 1,-1 0-1,0 1 0,0 0 0,1 0 0,-1-1 1,0 2-1,1-1 0,-1 0 0,0 1 0,1 0 1,-1-1-1,0 1 0,0 0 0,0 1 0,0-1 1,0 1-1,0-1 0,0 1 0,0 0 0,-1 0 0,1 0 1,-1 0-1,1 0 0,-1 1 0,0-1 0,0 1 1,0 0-1,0 0 0,0-1 0,-1 1 0,1 0 1,-1 0-1,2 6 0,0 6 74,1 0 0,-2 0 1,0 0-1,-1 1 0,0-1 0,-3 20 1,-15 92 459,15-115-413,0-4-3,1 0 1,-2 0 0,1 0 0,-1 0 0,0 0 0,-5 8-1,6-14-99,1 1-1,-1 0 0,0 0 0,0 0 0,0-1 0,-1 0 0,1 1 0,-1-1 0,1 0 1,-1 0-1,0 0 0,0 0 0,0-1 0,0 1 0,0-1 0,0 0 0,0 1 0,-4-1 1,6 0-204,0-1 1,0 0 0,0 0-1,0 0 1,0 0 0,0 0-1,0 0 1,0 0 0,0 0 0,-1 0-1,1-1 1,0 1 0,0 0-1,0-1 1,0 1 0,0-1 0,0 1-1,0-1 1,0 1 0,1-1-1,-1 0 1,0 1 0,0-1-1,0 0 1,1 0 0,-1 0 0,0 0-1,1 0 1,-1 1 0,0-3-1,0-14-4437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45.5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50 153 832,'-4'-4'103,"-5"-9"201,9 13-282,0 0-1,0 0 1,0-1-1,-1 1 1,1 0-1,0 0 0,0-1 1,0 1-1,0 0 1,0 0-1,-1-1 1,1 1-1,0 0 1,0-1-1,0 1 0,0 0 1,0-1-1,0 1 1,0 0-1,0 0 1,0-1-1,0 1 1,0 0-1,0-1 0,0 1 1,0 0-1,0 0 1,1-1-1,-1 0 48,0 1 1,1-1-1,-1 0 0,0 1 0,0-1 0,0 0 0,0 1 1,0-1-1,0 0 0,0 0 0,0 1 0,0-1 0,0 0 1,0 0-1,0-7 728,-2 25 247,-4 25 1,4-28-961,-1 0 0,2 0-1,0 0 1,0 0 0,3 17 0,-1-23 48,0 0 0,-1 0 1,0 0-1,-1 14 0,-5-47 316,-2-84-220,3 28-205,6 10-242,-7 35 91,7 38 128,-1 0-1,0 0 0,1 0 1,-1 1-1,0-1 1,0 0-1,0 0 1,-1 4-1,1-2 1,0 16 7,1 0 0,1 0 0,0 0 0,2-1 0,9 33 0,6 14 197,-12-37-12,15 37-1,-20-61-148,0 0-1,-1 0 1,1 0 0,-4 7 1111,-2-25-948,1-17-287,2 22 46,0 0 0,0 0 0,1 0 0,1-13 0,0-4-59,-1 20 67,0 0 1,0 0 0,0 0-1,1 1 1,0-1 0,0 0 0,0 1-1,3-8 1,-2 7-21,1 0 0,0 1 0,0-1 0,0 0 0,1 1 0,-1 0 0,9-8 0,-11 11-48,0 0-1,0 0 1,1 1-1,-1-1 1,0 0-1,0 0 1,1 1-1,-1-1 1,0 1-1,1-1 1,-1 1-1,0-1 1,1 1-1,-1 0 1,1 0-1,-1-1 1,1 1-1,-1 0 1,1 0-1,-1 1 1,0-1-1,1 0 1,-1 0-1,1 1 0,-1-1 1,0 1-1,1-1 1,-1 1-1,0 0 1,1-1-1,-1 1 1,0 0-1,0 0 1,0 0-1,0 0 1,0 0-1,2 2 1,10 15-2497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2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82 5216,'-16'-7'2668,"1"0"-1320,10-2 2406,-2 1-2375,4 5-757,11-1-479,-5 3-91,1 0 0,-1 1 0,1-1 0,0 1-1,5-1 1,8 0 59,46-14 332,10 0-86,-36 10-324,0 2 1,44 3 0,-64 0-35,-9 0 4,0 0-1,0 1 1,0-1-1,-1 1 1,1 1-1,0 0 1,-1 0-1,1 0 1,-1 1-1,10 5 0,-16-8-64,-1 0 0,0 0 0,1 0 0,-1 1 0,0-1-1,1 0 1,-1 1 0,0-1 0,1 0 0,-1 1 0,0-1-1,1 0 1,-1 1 0,0-1 0,0 0 0,0 1-1,1-1 1,-1 1 0,0-1 0,0 1 0,0-1 0,0 0-1,0 1 1,0-1 0,0 1 0,0-1 0,0 1 0,0-1-1,0 1 1,0-1 0,0 0 0,0 1 0,0-1-1,0 1 1,-1-1 0,1 1 0,0-1 0,0 0 0,0 1-1,-1-1 1,-3 11-1324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0.6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796 1 1824,'16'-1'4429,"-27"6"-2130,10-5-2307,-28 10 1006,-32 8 1,5-3-479,-87 31 387,-253 119-1,389-161-884,-7 2-35,1 1-1,0 0 1,0 1-1,1 1 1,-21 18 0,24-13-560,9-13 492,0-1 0,0 0-1,0 1 1,-1-1 0,1 1 0,0-1-1,0 0 1,0 1 0,1-1 0,-1 1-1,0-1 1,0 0 0,0 1-1,0-1 1,0 1 0,0-1 0,1 0-1,-1 1 1,0-1 0,0 0 0,0 1-1,1-1 1,1 1-144,-1 0 0,1 0 1,-1 0-1,1 0 0,0-1 0,0 1 1,-1-1-1,1 1 0,0-1 0,0 0 1,-1 1-1,1-1 0,0 0 0,2-1 0,29-1-3609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1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 6 2816,'0'0'48,"0"-1"0,0 1 0,0 0 0,0 0 0,0 0 0,0 0-1,0-1 1,0 1 0,0 0 0,0 0 0,0 0 0,0 0 0,0-1 0,0 1 0,0 0 0,0 0 0,1 0 0,-1 0 0,0 0 0,0-1-1,0 1 1,0 0 0,0 0 0,0 0 0,0 0 0,0 0 0,1 0 0,-1-1 0,0 1 0,0 0 0,0 0 0,0 0 0,0 0 0,1 0 0,-1 0-1,0 0 1,0 0 0,0 0 0,0 0 0,0 0 0,1 0 0,-1 0 0,0 0 0,0 0 0,0 0 0,0 0 0,1 0 0,-1 0 0,3 2 1388,-3-1-1310,1-1 0,-1 0 0,0 1 1,0-1-1,0 0 0,0 1 0,1-1 0,-1 0 1,0 1-1,0-1 0,0 0 0,0 1 1,0 0-1,0 3 106,0 0 0,-1-1 0,1 1 1,-1 0-1,0-1 0,0 1 0,0 0 1,0-1-1,-1 1 0,-3 5 0,-13 34 222,5-19-312,1 1 0,2 0 1,-13 43-1,13-37-98,6-18-3,0-1-1,1 1 1,1 0-1,0 0 1,0 0-1,2 0 1,-1 0-1,2 0 1,1 16-1,-1-27 1,-1 1 0,0-1 0,1 0 0,0 0 0,-1 0 0,1 0 0,0 0 0,0 0 0,0 0 0,0 0 0,0-1 0,0 1-1,1 0 1,-1-1 0,1 1 0,-1-1 0,1 1 0,-1-1 0,1 1 0,0-1 0,0 0 0,0 0 0,0 0 0,-1 0 0,1 0 0,1-1 0,-1 1 0,0-1-1,0 1 1,0-1 0,4 1 0,-1-2 50,1 1-1,0-1 0,0 0 1,-1 0-1,1-1 0,0 0 1,-1 0-1,0 0 1,1 0-1,6-6 0,10-5-49,-1-2 0,-1-1 0,-1 0 0,19-21 0,63-80-608,-101 117 562,0 0 1,0 0 0,0 0 0,0 0-1,0 0 1,0 0 0,0 0 0,0 0-1,0 0 1,0-1 0,0 1-1,0 0 1,0 0 0,0 0 0,0 0-1,0 0 1,0 0 0,0 0 0,0 0-1,0 0 1,0 0 0,0 0 0,0 0-1,0 0 1,0 0 0,0 0 0,1 0-1,-1 0 1,0 0 0,0-1 0,0 1-1,0 0 1,0 0 0,0 0 0,0 0-1,0 0 1,0 0 0,0 0 0,0 0-1,0 0 1,1 0 0,-1 0 0,0 0-1,0 0 1,0 0 0,0 1 0,0-1-1,0 0 1,0 0 0,0 0-1,0 0 1,0 0 0,0 0 0,0 0-1,0 0 1,0 0 0,0 0 0,1 0-1,-1 0 1,0 0 0,0 0 0,0 0-1,0 0 1,0 8-113,-5 17-11,4-19 0,-2 4 117,2 0 0,-1 0 0,1 1 0,1-1 0,1 16 0,0-22 18,-1 0 1,1 0-1,1 0 0,-1 0 0,0-1 0,1 1 1,0 0-1,0-1 0,0 0 0,0 1 1,0-1-1,1 0 0,0 0 0,-1 0 1,1 0-1,0-1 0,6 4 0,-2-1 102,0-1-1,0 0 1,1-1-1,0 0 1,0 0-1,0-1 1,0 0-1,0 0 1,15 1-1,-13-2 47,0-1 0,0 0 0,0 0 0,0-1 0,0-1 0,0 0 0,17-5 1,-21 5-108,-2 0 1,1-1-1,0 1 1,0-1 0,-1 0-1,1 0 1,-1 0 0,0-1-1,0 1 1,-1-1-1,1 0 1,-1-1 0,1 1-1,-1 0 1,0-1 0,-1 0-1,3-5 1,0-4-15,0 0 0,-1-1 0,-1 1 0,3-28 0,-4 29-9,-2 0 0,0 0 1,0-1-1,-1 1 0,-1 0 1,0 0-1,-5-12 0,5 15-41,-1 1 0,-1-1-1,1 1 1,-2 0-1,-4-8 1,6 11 8,-1 2-1,1-1 1,-1 0 0,0 1-1,0-1 1,0 1 0,0 0 0,-1 1-1,-9-7 1,13 9-89,0 1-1,0-1 1,0 1-1,0-1 1,0 1 0,0-1-1,0 1 1,0 0-1,0-1 1,0 1 0,0 0-1,0 0 1,0 0-1,0 0 1,-1 0-1,1 0 1,0 0 0,0 0-1,0 0 1,0 0-1,0 1 1,0-1 0,0 0-1,0 1 1,0-1-1,0 1 1,0-1 0,0 1-1,0 0 1,0-1-1,1 1 1,-1 0-1,0-1 1,0 1 0,1 0-1,-1 0 1,0 0-1,1 0 1,-1 0 0,1 0-1,-1 0 1,1 1-1,-1 0-262,0 1 0,0-1 0,1 0 0,0 1 0,-1-1 0,1 1 0,0-1 0,0 0 0,0 1 0,1-1 0,-1 1 0,0-1 0,1 0 0,0 1 0,-1-1 0,1 0 0,0 0 0,2 4 0,13 13-1597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2.2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13 2816,'-1'-1'216,"0"0"-1,0 0 1,0 0 0,0 0-1,0 1 1,0-1 0,0 0-1,-1 1 1,1-1 0,0 1 0,0 0-1,-1-1 1,1 1 0,0 0-1,-1 0 1,1-1 0,-10-1 4047,58 17-3041,-22-12-794,0-1 1,29-1-1,20 2-129,-49 0-179,-16-2-70,-1 1-1,1-1 1,0-1-1,0 0 1,-1 0 0,1 0-1,16-4 1,-24 4-69,-1 0 0,0-1 1,0 1-1,0 0 0,0 0 1,0 0-1,1 0 0,-1 0 0,0 0 1,0-1-1,0 1 0,0 0 0,0 0 1,0 0-1,0 0 0,0-1 0,0 1 1,1 0-1,-1 0 0,0 0 1,0-1-1,0 1 0,0 0 0,0 0 1,0 0-1,0 0 0,0-1 0,0 1 1,-1 0-1,1 0 0,0 0 1,0-1-1,0 1 0,0 0 0,0 0 1,0 0-1,0 0 0,0-1 0,0 1 1,0 0-1,-1 0 0,1 0 1,0 0-1,0 0 0,0 0 0,0-1 1,0 1-1,-1 0 0,1 0 0,0 0 1,0 0-1,0 0 0,-1 0 1,-8-6-3552,4 9 1794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2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4320,'0'0'1600,"13"3"-1248,5 2-96,-1-5 1632,4 0-1088,10 0 928,4 0-992,8 0 256,0 0-608,-3 0-192,-1 0-128,-4 0-64,-1 8 0,-9-5 192,3 0-96,-8-3-2496,3 5 1312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5.6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48 167 1728,'9'0'4938,"-6"0"-4867,-1 0 0,0 0 0,0-1 0,0 0 0,0 1 0,0-1 0,0 0-1,0 0 1,0 0 0,0 0 0,0 0 0,-1 0 0,1 0 0,0-1 0,1-1-1,25-30 1301,-3 4-436,-6 12-744,23-15 0,-33 26-163,0 0 0,1 1 0,0 0 0,0 0 0,11-3 0,-15 6-68,0 1 1,0 0 0,1 1-1,-1-1 1,0 1 0,0 0-1,11 2 1,-4 3-67,-12 0 125,-1-4-23,3 4-6,-1 1 0,0-1 0,0 1-1,-1 0 1,1 0 0,-1 0 0,0 0-1,-1 0 1,0 0 0,0 0 0,0 0-1,-2 8 1,-7 38 55,-29 90 0,37-139-55,-11 36 102,-3-1 0,0-1 1,-3 0-1,-1-1 0,-2-2 0,-37 50 0,-29 17 73,38-46 316,49-54-445,0 0 0,-1-1 0,1 1 0,-1-1-1,1 1 1,-1-1 0,1 0 0,-1 1 0,1-1 0,-1 0 0,0 1 0,1-1 0,-1 0 0,1 1 0,-1-1 0,0 0 0,1 0 0,-1 0 0,0 0 0,1 0 0,-1 0 0,0 0 0,0 0 0,-2-4 676,8-5-565,1 3-154,1 0 0,0 1 1,0 0-1,0 0 0,0 1 0,1 0 0,0 0 0,-1 0 0,2 1 0,-1 0 0,0 1 0,15-3 0,6 1-16,1 1 0,40 1-1,-37 2-37,47 6 0,-71-5 7,-5-1 258,-6 0-15,-21-8-4784,14 1 2547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6.6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101 161 3232,'4'-6'4629,"0"14"-3941,-1-6-597,-1 1 0,0-1 0,1 1 0,-1-1 0,1 0 0,0 0-1,0 0 1,0 0 0,0-1 0,0 1 0,0-1 0,0 0 0,0 0 0,0 0 0,1 0 0,-1 0 0,1-1 0,-1 0-1,5 1 1,4-1 172,1 0 0,0 0 0,24-5-1,-34 4-198,0 1 0,0-1 0,-1 0 0,1 0-1,0 0 1,-1 0 0,1-1 0,0 1 0,-1-1 0,0 1-1,1-1 1,2-3 0,-4 4-28,0 0 0,0 0-1,0-1 1,0 1 0,-1 0 0,1-1-1,0 1 1,-1-1 0,1 1 0,-1-1 0,0 1-1,1-1 1,-1 1 0,0-1 0,0 1-1,0-1 1,0 1 0,0-1 0,0 1 0,-1-1-1,1 1 1,0-1 0,-1 1 0,1-1-1,-2-1 1,-3-9-114,-1 0 1,0 0-1,0 1 0,-2 0 0,1 0 0,-1 1 0,-1 0 0,0 0 0,-13-10 1,20 18 56,0 1 0,1 0 0,-1 0 0,0 0 0,0 0 0,0 0 0,0 1 0,0-1 0,-1 0 0,1 1 0,0 0 0,0-1 0,0 1 0,0 0 0,-1 0 0,1 0 0,0 0 0,0 1 0,-4 0 0,-2 2-64,0 0 0,1 0 0,0 0 0,-8 6 0,2-1 50,4-3 85,2 1 1,-1 1 0,1 0 0,0 0 0,0 0 0,1 1 0,-10 14-1,9-12-40,3-5 6,1 0 0,0 0 0,0 1 0,1-1 0,0 1 0,0-1 0,0 1 0,1 0 0,-1 0 0,1-1 0,1 1 0,-1 0 0,1 0 0,0 0 0,0 0 0,1 0 0,0 0 0,0 0 0,0 0 0,3 7 0,1 0 66,0-1 1,1-1 0,0 1-1,1-1 1,1 0 0,-1-1-1,11 11 1,-15-18 4,0 0 0,1 0 0,-1 0 1,1 0-1,0 0 0,-1-1 0,1 0 0,1 0 0,-1 0 0,0 0 0,0-1 1,1 1-1,-1-1 0,1 0 0,-1-1 0,8 1 0,-2-1 30,0-1 0,1 0 0,-1 0-1,0-1 1,0-1 0,13-4 0,32-13-89,-29 10-10,0 1 0,0 1 1,37-6-1,-58 14-877,1-1-1,-1 1 1,1 0 0,0 0-1,-1 1 1,1 0 0,6 1-1,1 3-1038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8.6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2 2496,'0'0'29,"0"0"0,-1 0 0,1 0 1,0 0-1,0 0 0,0-1 0,0 1 0,0 0 0,0 0 0,0 0 1,0 0-1,0 0 0,0 0 0,-1 0 0,1 0 0,0 0 0,0 0 1,0 0-1,0 0 0,0 0 0,0 0 0,0 0 0,0 0 0,-1 0 1,1 0-1,0 0 0,0 0 0,0 0 0,0 0 0,0 0 0,0 0 1,0 0-1,-1 0 0,1 0 0,0 0 0,0 0 0,0 0 0,0 0 1,0 0-1,0 0 0,0 0 0,0 0 0,0 1 0,-1-1 0,1 0 1,0 0-1,0 0 0,0 0 0,0 0 0,0 0 0,0 0 0,0 0 1,0 0-1,0 1 0,0-1 0,0 0 0,0 0 0,0 0 0,0 0 1,0 0-1,0 0 0,0 0 0,0 1 0,0-1 62,0 0 1,0 1-1,0-1 0,0 0 1,0 0-1,-1 1 0,1-1 1,0 0-1,0 1 0,0-1 1,0 0-1,-1 0 0,1 1 1,0-1-1,0 0 0,0 0 0,-1 1 1,1-1-1,0 0 0,0 0 1,-1 0-1,1 0 0,0 1 1,-1-1-1,1 0 0,0 0 1,0 0-1,-1 0 0,1 0 1,0 0-1,-1 0 0,1 0 0,0 0 1,-1 0-1,1 0-85,-1 0 0,1 0 0,0 0 0,-1 0 0,1 0 0,0 0 0,-1 0-1,1 0 1,0 1 0,-1-1 0,1 0 0,0 0 0,0 0 0,-1 0 0,1 0 0,0 1 0,0-1 0,-1 0 0,1 0 0,0 0-1,0 1 1,0-1 0,-1 0 0,1 0 0,0 1 0,0-1 0,0 0 0,0 1 0,-1-1 0,1 1 0,0-1 12,0 1-1,0-1 1,0 0 0,-1 1 0,1-1 0,0 0 0,0 1-1,-1-1 1,1 0 0,0 1 0,0-1 0,-1 0 0,1 1 0,0-1-1,-1 0 1,1 0 0,0 1 0,-2-1 0,-2 2 77,0-1-1,-1 1 1,1 0 0,0 0 0,0 1-1,0-1 1,0 1 0,0 0 0,1 0-1,-1 0 1,1 1 0,-5 5 0,8-9-76,0 0 0,0 0 0,0 0 0,0 1 0,0-1 0,0 0 1,-1 0-1,1 1 0,0-1 0,0 0 0,0 0 0,0 1 0,0-1 0,0 0 1,0 0-1,0 1 0,0-1 0,0 0 0,0 1 0,0-1 0,0 0 0,0 0 1,1 1-1,-1-1 0,0 0 0,0 0 0,0 0 0,0 1 0,0-1 0,1 0 1,-1 0-1,0 1 0,0-1 0,0 0 0,0 0 0,1 0 0,-1 0 0,0 0 1,0 1-1,1-1 0,-1 0 0,0 0 0,0 0 0,1 0 0,-1 0 0,0 0 1,1 0-1,12 3 465,-11-4-442,0 1 0,0 0-1,0-1 1,0 1 0,0-1-1,0 1 1,0-1 0,0 0-1,0 0 1,-1 0 0,1 0-1,0 0 1,-1 0 0,1 0-1,2-4 1,-3 5-43,0-1-1,-1 0 1,1 1 0,-1-1-1,1 0 1,-1 0 0,0 1-1,1-1 1,-1 0-1,0 0 1,1 0 0,-1 0-1,0 0 1,0 0 0,0 1-1,0-1 1,0 0-1,0 0 1,0 0 0,0 0-1,0 0 1,0 0 0,0 0-1,-1 0 1,1 1-1,0-1 1,-1 0 0,1 0-1,0 0 1,-1 1 0,1-1-1,-1 0 1,1 0-1,-1 1 1,0-1 0,1 0-1,-1 1 1,-1-2 0,0 1 18,0 0 0,0 0 1,0 0-1,0 0 0,0 0 1,0 1-1,0-1 0,0 1 1,0-1-1,0 1 0,-1 0 1,1 0-1,0 0 0,0 0 1,0 0-1,0 0 0,-1 0 1,1 1-1,0-1 0,0 1 1,0 0-1,0 0 0,0 0 1,0-1-1,0 2 0,0-1 1,0 0-1,1 0 0,-1 1 1,0-1-1,1 1 0,-1-1 1,1 1-1,-1 0 0,0 2 1,1-3 26,1 0-1,-1-1 1,1 1 0,-1 0 0,1 0 0,0 0 0,0 0 0,-1 0-1,1 0 1,0 0 0,0 0 0,0 0 0,0 0 0,0 0 0,0 0-1,0 0 1,1 0 0,-1 0 0,0 0 0,0 0 0,1 0 0,-1 0 0,1 0-1,-1 0 1,1 0 0,-1 0 0,1-1 0,-1 1 0,1 0 0,0 0-1,0-1 1,-1 1 0,1 0 0,0-1 0,0 1 0,0-1 0,0 1 0,-1-1-1,3 1 1,25-3 756,-28 2-792,1 0-1,-1 0 1,0 0 0,0-1-1,1 1 1,-1 0 0,0 0-1,1 0 1,-1 0-1,0 0 1,0 0 0,1 0-1,-1 0 1,0-1 0,0 1-1,1 0 1,-1 0 0,0 0-1,0-1 1,0 1-1,1 0 1,-1 0 0,0 0-1,0-1 1,0 1 0,0 0-1,0 0 1,1-1-1,-1 1 1,0 0 0,0-1-1,0 1 1,0 0 0,0 0-1,0-1 1,0 1-1,0-1 1,-2-8 17,-1 4-18,3 4-11,-1 1 0,1-1 0,-1 0 1,1 0-1,-1 0 0,1 1 0,-1-1 0,0 0 0,1 1 0,-1-1 0,0 0 0,0 1 0,0-1 0,0 0-12,1 1-1,-1 0 1,1-1-1,-1 1 1,1-1 0,-1 1-1,1-1 1,0 1 0,-1-1-1,1 1 1,0-1 0,-1 1-1,1-1 1,0 1-1,0-1 1,-1 0 0,1 1-1,0-1 1,0 1 0,0-1-1,0 0 1,0 1 0,0-1-1,0 0 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19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16 3808,'1'-1'150,"0"0"-1,-1-1 1,1 1 0,0 0-1,0 0 1,0 0 0,0 0 0,0 0-1,0 0 1,0 0 0,0 0-1,0 1 1,3-3 837,-2 4-411,0 0-463,1 1 0,-1 0 0,0-1 0,0 1-1,0 0 1,0 0 0,0 1 0,0-1 0,-1 0 0,1 0 0,-1 1-1,1-1 1,0 4 0,13 40 204,-10-32-97,38 151 721,-13-49-559,-17-65-81,-3-11 381,23 59-1,-27-82-480,7 30-1,-1-4 12,-3-12-33,9 41 0,2 15 311,-19-80-472,0-5-13,0 1 0,-1 0 0,1-1 1,-1 1-1,1 0 0,-1-1 0,0 1 1,0 0-1,-1 0 0,1-1 0,0 1 0,-1 0 1,-1 2-1,2-3 91,-1 0 57,-2 4 268,2-11-307,1-17 142,2 0 0,1 1 0,0-1 0,1 1 0,2 0 0,12-35 0,-7 31-233,2 0-1,0 0 0,1 1 1,31-39-1,-7 14 80,-1-3 1,-3-1 0,32-66-1,25-96-2101,-90 214 1809,-1 0 0,1 1 0,-1-1 0,0 0 0,1 0 0,-1 0 0,0 0 0,0 0 0,0 0 0,0 0 0,0 0 0,1 0 0,-2 0 0,1 1 0,0-1 0,0 0 0,0 0 0,0 0 0,-1 0 0,1 0 0,0 0 0,-1 0 0,1 1 0,0-1 0,-1 0 0,0-1 0,0 2-91,0-1-1,0 1 1,0 0-1,0-1 1,0 1-1,0 0 1,0 0-1,0 0 1,0 0-1,0 0 1,0 0-1,0 0 1,0 0-1,0 0 1,0 0-1,0 1 1,0-1-1,0 0 1,0 1-1,0-1 1,-2 1-1,-15 7-2059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24.2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10 285 1824,'-9'23'8522,"10"-22"-8020,2-1-362,-1 1 0,0-1-1,1 1 1,-1-1 0,1 0 0,-1 0 0,0 0 0,1 0 0,-1-1 0,1 1 0,-1-1 0,0 1 0,1-1 0,-1 0 0,0 0 0,0 0-1,0 0 1,4-3 0,8-4 190,19-16-1,-30 21-254,110-95 721,-58 47-584,-45 41-165,0 0 0,10-15 0,-12 15-22,0 0-1,0 1 1,12-10 0,-19 18 4,0 0-6,0 1 0,0-1 0,0 1 0,-1-1-1,1 0 1,0 0 0,0 1 0,-1-1 0,1 0 0,0 0-1,-1 0 1,1 0 0,-1 0 0,1 0 0,-1 0-1,1 0 1,-1 0 0,0 0 0,0 0 0,1 0 0,-1 0-1,0-1 1,0 1-33,-1 18-513,-1-7 555,0 1 1,1 0-1,0 0 0,1-1 1,1 1-1,1 17 1,3 0 120,11 36 0,-14-58-83,0 1 0,0 0 0,1-1 0,0 0 0,1 0 0,-1 0 0,8 10 0,-10-15-35,1 1-1,-1-1 0,1 1 0,-1-1 0,1 0 0,-1 1 0,1-1 1,0 0-1,-1 0 0,1 0 0,0 0 0,0-1 0,0 1 1,0 0-1,0-1 0,0 0 0,0 1 0,0-1 0,0 0 1,0 0-1,0 0 0,0 0 0,0 0 0,0 0 0,0-1 1,-1 1-1,1-1 0,0 1 0,0-1 0,0 0 0,3-1 0,6-6 47,-1 0-1,0 0 1,0-1-1,-1 0 0,0 0 1,0-1-1,7-12 0,7-6-83,2-2 52,19-21 94,-28 34-195,9-8-442,-23 23 445,0 1-1,0 0 1,0 0 0,0 0-1,0 0 1,0 0 0,0 0-1,0 0 1,1 1 0,-1-1-1,0 1 1,0 0-1,3 0 1,-3 0 41,-1 1-1,0 0 1,1-1 0,-1 1-1,0 0 1,0 0 0,0 0-1,0 0 1,0 0 0,0 1-1,0-1 1,0 0 0,0 0-1,0 1 1,0 1 0,0-2 2,1 5 15,0 0-1,0 0 0,-1 0 0,0 0 0,0 0 0,0 0 0,-1 0 0,0 1 0,0-1 0,-2 10 0,2-4 10,-1 4 132,0 0 0,-1 0 0,-1 0-1,0-1 1,-1 1 0,-1-1 0,0 1 0,-1-1-1,-1-1 1,-12 21 0,18-33-112,0 0 0,0 0 0,-1-1 0,1 1-1,0 0 1,-1-1 0,0 1 0,1-1 0,-1 1 0,0-1-1,1 0 1,-1 1 0,0-1 0,0 0 0,0 0 0,0-1 0,0 1-1,-1 0 1,1-1 0,0 1 0,-3-1 0,2 0-11,-1 0 1,1-1-1,0 0 1,-1 0-1,1 0 0,0 0 1,0 0-1,-1-1 1,1 0-1,0 1 1,0-1-1,-3-3 0,1 1-52,1 0-1,-1 0 0,1 0 1,1-1-1,-1 1 0,0-1 1,1 0-1,0 0 0,0 0 1,1 0-1,-1-1 0,1 1 1,-2-10-1,3 13-2,1-1-1,-1 1 1,1 0 0,0-1-1,0 1 1,0-1-1,0 1 1,0 0 0,0-1-1,1 1 1,-1 0 0,1-1-1,0 1 1,-1 0 0,1 0-1,0-1 1,0 1 0,1 0-1,-1 0 1,0 0 0,1 0-1,-1 0 1,1 1 0,0-1-1,-1 0 1,1 1 0,0-1-1,0 1 1,0 0 0,0 0-1,0 0 1,0-1 0,1 2-1,-1-1 1,0 0 0,3 0-1,8-2-10,0 0 0,0 1 0,0 1 0,0 0 0,0 1 1,0 0-1,24 4 0,-14 0-1323,-1 1 0,1 1 0,34 15 0,-40-13-1326,-3 0 896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24.5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47 5152,'-31'-32'1888,"26"29"-1152,10 0-928,-2-2 32,7 2-32,3 3 128,8 3-2400,6 5 1344,3 0-960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03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78 7552,'-23'0'3424,"36"-3"-2976,2-5 1312,1 8-1056,15-8 1120,9 1-1025,4-6 65,0 7-512,4-7 0,-4 6-224,0-1-288,0 8 96,-10-4 64,1 8 32,-9-4-1631,-3 8 863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28.4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0 623 2912,'5'9'5000,"12"2"-2150,-13-10-2698,0 0-1,0 0 1,0-1-1,0 1 0,1-1 1,-1 0-1,0 0 1,0-1-1,0 1 1,8-3-1,6-1-23,19-9 0,-29 10-34,13-5 111,30-15 0,-42 18-173,-1 0 0,-1 0 0,1-1 0,-1 0 1,0 0-1,9-10 0,-14 13-4,0 0-1,0-1 1,0 1 0,0 0 0,-1-1 0,1 0-1,-1 1 1,0-1 0,0 0 0,0-6 0,0 9-36,-1 0 0,0 0 0,0 0 0,0 0 1,0 0-1,0 0 0,0 0 0,0 0 0,0 0 1,0 0-1,-1 0 0,1-1 0,0 1 1,-1 0-1,1 1 0,-1-1 0,1 0 0,-1 0 1,1 0-1,-1 0 0,0 0 0,1 0 0,-1 1 1,0-1-1,0 0 0,1 0 0,-1 1 1,0-1-1,0 1 0,0-1 0,0 1 0,0-1 1,0 1-1,0 0 0,0-1 0,0 1 1,0 0-1,0 0 0,0 0 0,0-1 0,-2 2 1,-4-1 17,-1 1 0,1 0 1,0 1-1,-1 0 1,1 0-1,0 1 0,0-1 1,-11 8-1,-10 3 606,18-9-453,1 0-1,0 1 1,-14 9-1,20-12-111,0 1-1,0-1 0,0 1 1,0 0-1,1 0 0,-1 0 0,1 0 1,0 0-1,0 1 0,0-1 1,0 1-1,0-1 0,0 5 1,0-1-3,0 0 1,1 0-1,0 0 1,0 0 0,0 0-1,1 0 1,0 0 0,1 0-1,0 0 1,0 0-1,2 7 1,0-4 5,0-1 1,1 0-1,0 0 1,1-1-1,0 1 0,0-1 1,10 12-1,-11-16 11,-1 0-1,1 0 1,0 0-1,0 0 1,1-1-1,-1 1 1,1-1-1,-1-1 1,1 1-1,0 0 1,0-1 0,0 0-1,7 2 1,-8-4-18,0 1-1,1-1 1,-1 1 0,1-1 0,-1 0 0,1-1 0,-1 1 0,0-1 0,1 0 0,-1 0 0,0 0 0,1-1 0,-1 1 0,0-1 0,0 0 0,5-4-1,8-6-2,0-2-1,-1 0 0,-1 0 1,-1-2-1,21-27 0,12-13 76,-32 39-93,-6 7-155,0 0 0,1 0 0,15-12-1,-22 21 123,-2-1-44,0 1 0,1 0 0,-1 0-1,1 0 1,0 0 0,-1 0 0,1 1 0,0-1 0,0 0 0,0 1 0,-1-1 0,3 1-1,-3 1 10,-1 1-1,1 0 0,-1 0 1,0 0-1,0-1 0,0 1 1,0 0-1,0 0 0,-1 3 1,-49 194 1183,49-196-1109,-4 26 279,5-25-182,0 0-1,-1 1 1,0-1-1,0 0 1,0 0-1,-3 7 1,12-35 393,-2 10-570,1 0 0,0 0 0,1 0 0,1 1 0,0 1 0,1-1 0,0 1 0,1 1 0,0 0 0,22-16 0,-15 15-85,0 1 0,0 0-1,36-13 1,-47 21 28,19-6-223,-25 9 303,0 0-1,1 0 0,-1 0 0,0-1 0,0 1 1,0 0-1,0 0 0,1 1 0,-1-1 1,0 0-1,0 0 0,0 1 0,0-1 0,0 0 1,1 1-1,-1-1 0,0 1 0,2 1 0,-3-2 18,0 1-1,1-1 1,-1 1-1,0-1 1,1 1-1,-1-1 1,0 1-1,0 0 1,1-1-1,-1 1 0,0-1 1,0 1-1,0 0 1,0-1-1,0 1 1,0 0-1,0-1 1,0 1-1,0-1 1,0 1-1,-1 1 1,-4 15 47,3-10 3,-43 118 598,44-121-624,-21 53 1136,21-55-779,10-7 32,-2 1-423,-1 0-1,0 0 0,-1-1 1,1 0-1,7-9 0,9-7-71,95-78-252,-51 52 22,-42 32 251,-23 14-38,-2 20-687,-24 151 1338,23-143-290,2-1 0,3 37 0,-3-62-217,1 0 0,-1 1 0,0-1 0,0 0 0,1 1 0,-1-1-1,1 0 1,0 0 0,-1 1 0,1-1 0,0 0 0,-1 0 0,1 0-1,1 1 1,-1-1-19,-1-1-1,1 1 0,-1-1 1,1 0-1,0 1 1,-1-1-1,1 0 1,0 0-1,-1 0 0,1 0 1,-1 1-1,1-1 1,0 0-1,-1 0 1,1 0-1,0 0 0,-1 0 1,1 0-1,0-1 1,-1 1-1,1 0 1,0 0-1,-1 0 0,1-1 1,-1 1-1,1 0 1,0-1-1,-1 1 0,1 0 1,-1-1-1,1 1 1,-1-1-1,1 1 1,0-1-1,6-8 32,0 0-1,0 0 1,0-1-1,-1 1 1,-1-2 0,7-13-1,-4 7-233,44-97-263,-47 100 336,-4 12 74,-1 0 0,1 1 1,-1-1-1,1 1 0,0-1 0,-1 1 1,1-1-1,0 1 0,0-1 0,0 1 1,0-1-1,2-1 0,-2 3-282,-2 8-53,-1 6 264,0 0 0,0 22-1,0-4 27,1-18 169,0-1 0,2 1 0,-1 0 0,2 0 0,0 0 0,0-1 0,5 15 0,-6-27-68,-1 0 0,0 0 0,1 1 0,-1-1 0,1 0 0,0 0 0,-1 0 0,1 0 0,0 0 0,-1 0 0,1 0 0,0 0 0,0 0 0,0 0 0,0-1 0,0 1 0,0 0 0,0-1 0,0 1 0,0 0 0,0-1 0,1 0 0,-1 1 0,0-1 0,0 1 0,0-1 0,1 0 0,-1 0 0,0 0 0,0 0 0,1 0 0,-1 0 0,0 0 0,0 0 0,1-1-1,-1 1 1,0 0 0,0-1 0,0 1 0,0-1 0,1 1 0,1-2 0,15-13 72,-5 4-68,23-20-158,-1-1 0,-1-1 0,37-47 0,-20 16-104,-19 27-106,32-51-1,-42 51 208,-1-1 1,-2-1-1,19-54 0,-34 74-418,-5 17-64,-2 12 237,-5 21 26,-25 57 1,-4 11 368,27-62 124,1 0 0,2 1 0,1-1 0,3 1 0,0 62 0,4-96-40,-1 0 0,0 0 0,1 1 0,0-1-1,0 0 1,0 0 0,3 4 0,-4-7-65,0 0 1,1-1 0,-1 1-1,1-1 1,-1 1 0,0-1-1,1 1 1,-1-1 0,1 1-1,-1-1 1,1 1 0,0-1-1,-1 1 1,1-1 0,-1 0-1,1 0 1,0 1 0,-1-1-1,1 0 1,0 0 0,1 0-7,-1 0 1,0 0-1,0 0 1,0 0-1,0-1 1,0 1-1,0 0 1,0-1-1,0 1 1,0-1-1,0 1 1,0-1-1,0 0 1,0 1-1,0-1 1,1-1-1,8-9 13,-1-1 0,0 1 0,-1-2 0,0 1 1,-1-1-1,9-21 0,7-12-297,2-2-15,-1-2 0,-4 0 0,17-59 1,26-161 45,-52 223 166,-7 28-123,0 0 1,0 0-1,0-27 1,-4 46 180,0 0 0,0 0 0,0 0 0,0 0 0,0 0 0,0 0 0,0 0 0,0 0 0,0 0 0,0 0 0,0 0 0,0 0 0,0 0 0,0 0 0,0 0 0,-1 0 0,1 0 0,0 0 0,0 0 0,0 0 0,0 0 0,0 0 0,0 0 0,0 0 0,0 0 0,0 0 0,0 0 0,0 0 0,0 0 0,0 0 0,0 0 0,0 0 0,0 0 0,0 0 0,0 0 0,0 0 0,0 0 0,0 0 0,0 0 0,0 0 0,-1 0 0,1 0 0,0 0 0,0 0 0,0 0 0,0 0 0,0 0 0,0 0 1,0 0-1,0 0 0,0 0 0,0 0 0,0-1 0,0 1 0,0 0 0,0 0 0,0 0 0,-4 7-77,-4 11 31,0 10 9,1 1-1,1 1 0,-1 29 0,-4 16 406,-44 217 624,32-136-128,22-131-785,1 30 0,0-46-20,1 0 0,0-1 0,1 1 0,0-1 1,0 1-1,1-1 0,4 8 0,-6-12 7,1-1-1,0 1 1,0-1-1,0 0 1,0 1-1,0-1 1,5 3-1,-6-5-56,0 0 0,0-1 0,0 1 0,0 0 0,1-1-1,-1 0 1,0 1 0,0-1 0,1 0 0,-1 1 0,0-1 0,1 0 0,-1 0 0,0 0 0,1 0-1,-1-1 1,0 1 0,1 0 0,-1 0 0,0-1 0,0 1 0,1-1 0,-1 1 0,2-2-1,2-1 50,0 1-1,0-2 0,-1 1 1,1 0-1,-1-1 0,0 0 1,0 0-1,0 0 0,4-7 1,5-6-107,10-21 1,-20 31 47,8-11-14,28-53-409,-36 63 374,0 1 1,0-1-1,-1 0 1,0 0-1,0 0 1,0 0-1,-1-12 1,0 19 29,-1-1 0,0 1-1,0 0 1,0 0 0,0-1 0,0 1 0,0 0 0,-1-1 0,1 1 0,0 0-1,-1 0 1,1 0 0,-1-1 0,1 1 0,-1 0 0,0 0 0,1 0 0,-1 0 0,0 0-1,0 0 1,0 0 0,0 0 0,1 0 0,-1 0 0,-1 1 0,1-1 0,0 0 0,0 1-1,0-1 1,0 0 0,0 1 0,-1 0 0,1-1 0,0 1 0,0 0 0,-1-1 0,1 1-1,0 0 1,0 0 0,-1 0 0,1 0 0,0 0 0,-1 1 0,1-1 0,0 0-1,0 0 1,-1 1 0,1-1 0,0 1 0,0-1 0,0 1 0,0 0 0,0-1 0,-2 2-1,-2 1 17,1 1-1,-1-1 1,0 1-1,1 0 1,0 1-1,0-1 0,0 1 1,0 0-1,-3 5 1,6-7 29,-1 0 0,1-1 1,0 1-1,0 0 0,0 0 1,0 0-1,0-1 0,1 1 0,-1 0 1,1 0-1,0 0 0,0 0 1,0 0-1,0 0 0,1 0 1,-1 0-1,1 0 0,-1 0 1,1 0-1,2 3 0,-2-4 10,0 1 0,1-1 0,-1 0 1,1-1-1,-1 1 0,1 0 0,0 0 0,0-1 0,0 1 0,0-1 0,0 1 0,0-1 1,0 0-1,0 0 0,1 0 0,-1 0 0,0 0 0,1-1 0,-1 1 0,4 0 0,5 0 12,0 0 0,-1-1 0,14-1 0,-20 1-37,50-6 90,0-2-1,66-18 1,-52 9-75,-81 37-100,-9 3-6,10-12 51,1 0-1,1 2 0,-10 13 0,8-7-27,-17 33 1,27-45 71,-1-1 0,1 0 1,0 1-1,0-1 0,1 1 1,-1 0-1,2 0 0,-1-1 1,1 14-1,0-19 9,0 0-1,0 0 1,0 0-1,1 0 1,-1 0-1,0 0 1,1 0-1,-1 0 1,0 0 0,1-1-1,-1 1 1,1 0-1,0 0 1,-1 0-1,1 0 1,0-1-1,-1 1 1,1 0 0,0-1-1,0 1 1,0-1-1,-1 1 1,1-1-1,0 1 1,0-1-1,0 1 1,0-1 0,0 0-1,0 1 1,0-1-1,0 0 1,0 0-1,0 0 1,0 0-1,0 0 1,0 0-1,0 0 1,2 0 0,1-1 31,1 0 0,0 0 0,-1-1 0,1 1 0,-1-1 0,0 0 0,6-3 0,-3 0-10,1 0-1,-1-1 1,0 0 0,0-1-1,-1 1 1,0-1-1,0 0 1,0-1-1,4-7 1,7-15 85,14-34 1,-21 43-104,7-18-62,-1-1 0,-1 0-1,11-55 1,-11 22-74,6-82 1,-20 142-531,-3 26 255,-51 355 875,31-229-712,-4-49-4249,26-88 4060,-1 0 0,0 0 0,0 0 1,0 0-1,0 0 0,0 0 0,0 0 0,-1 0 1,1 0-1,-3 2 0,4-4 258,-1 1 0,0-1 0,0 1 0,0-1 0,1 0 0,-1 0 0,0 1 0,0-1 0,0 0 0,0 0 0,1 0 0,-1 0-1,0 0 1,0 0 0,0 0 0,0 0 0,0 0 0,1 0 0,-1-1 0,0 1 0,0 0 0,0 0 0,0-1 0,1 1 0,-1-1 0,0 1 0,0-1 0,0 0-1,-3-2-499,1 0 0,-1 0 0,1 0 0,-4-5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28.8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12 6304,'-17'-11'2336,"17"14"-1824,12-3-128,11 0 1280,11 0-992,14 0 1568,3 0-1280,7 0 224,-2 0-673,4 0-319,1 0-128,-1 0-64,-3 0 0,-6 0-2111,-7 0 1151,-14 0-3424,-7 0 2464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29.1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42 8640,'-26'-30'3200,"18"30"-2496,11-4-192,2 4-832,5 0 64,-2 0-736,5 0 544,4 4-5632,9-8 3360,-1-4 1120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30.3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190 122 2816,'1'-4'389,"-2"-3"2230,-12 5 943,9 2-3293,0 1 0,0-1 0,0 1 0,0 0 0,0 1 0,0-1 0,1 0 0,-5 3 0,-29 18 533,32-19-638,-3 2-76,1 0-1,0 0 1,0 1-1,1-1 1,0 2-1,0-1 1,0 1 0,1 0-1,0 0 1,0 0-1,0 1 1,1-1-1,1 1 1,-1 0 0,1 1-1,1-1 1,-1 0-1,0 10 1,2-15-42,2 1 0,-1-1 1,0 0-1,1 0 0,-1 0 1,1 0-1,0 0 0,0 0 0,0 0 1,0 0-1,1 0 0,-1 0 0,1 0 1,-1-1-1,1 1 0,0 0 1,0-1-1,1 0 0,-1 1 0,0-1 1,1 0-1,-1 0 0,1-1 0,0 1 1,-1 0-1,1-1 0,0 0 1,0 1-1,0-1 0,0 0 0,0-1 1,0 1-1,7 0 0,-1-1 54,0 0 0,0 0 0,1-1 0,-1 0 0,0-1 0,0 0 0,0-1 0,0 0 0,-1 0 0,15-8 0,-19 9-77,0 0-1,0 0 1,0-1-1,0 0 0,-1 0 1,1 0-1,-1 0 0,0-1 1,0 1-1,0-1 1,0 1-1,-1-1 0,1 0 1,-1 0-1,0-1 0,0 1 1,-1 0-1,1-1 1,-1 1-1,0-1 0,0 1 1,0-1-1,-1-4 0,0 2 19,0 0 0,-1 1 1,0-1-1,0 0 0,-1 1 0,0-1 0,0 1 0,0 0 0,-7-12 0,7 15-55,1 0 1,-2 0-1,1 0 1,0 0-1,0 1 1,-1-1 0,1 1-1,-1 0 1,0-1-1,0 1 1,0 0-1,0 1 1,0-1 0,0 0-1,0 1 1,-1 0-1,1 0 1,-1 0-1,1 0 1,-5-1-1,8 2 11,-32 0 68,30 0-73,0 0 1,0 0-1,0 1 0,0-1 0,0 1 0,0-1 0,1 1 0,-1 0 1,0 0-1,0 0 0,0 0 0,1 0 0,-4 2 0,5-2 7,0-1 0,0 0-1,0 0 1,-1 0 0,1 0-1,0 1 1,0-1 0,0 0 0,0 0-1,-1 0 1,1 1 0,0-1-1,0 0 1,0 0 0,0 1-1,0-1 1,0 0 0,0 0-1,0 0 1,0 1 0,0-1-1,0 0 1,0 0 0,0 1-1,0-1 1,0 0 0,0 0-1,0 1 1,0-1 0,0 0-1,0 0 1,0 1 0,8 4 106,15-2 191,-12-3-217,-1-1 0,0-1 0,1 1 0,-1-2 0,17-5 0,50-25 150,-36 14-196,24-13 47,-47 21-55,1 2-1,0 0 1,0 1-1,22-6 0,-38 14-21,0-1 0,0 1 0,0-1-1,0 1 1,0 0 0,0 0 0,0 0 0,-1 0-1,7 2 1,-8-2 20,0 1-1,0-1 1,1 1 0,-1 0-1,0-1 1,0 1 0,0 0-1,0 0 1,0 0 0,0-1 0,0 1-1,0 0 1,0 0 0,0 0-1,-1 1 1,1-1 0,0 0-1,-1 0 1,1 0 0,0 1-1,-1-1 1,1 3 0,0 8 149,0 1 0,0 0 1,-1 0-1,-1 0 0,-1 0 0,-4 21 1,3-19-35,-5 26 211,3-16 1,-4 40 0,9-58-318,0-1 0,0 1 1,0 0-1,1 0 0,0 0 0,0-1 0,1 1 0,0 0 0,0-1 0,5 11 0,-5-14-79,0 0-1,0 0 1,0 0-1,1-1 1,-1 1-1,1 0 1,0-1-1,0 0 1,0 0-1,0 0 1,0 0-1,0 0 1,1-1-1,-1 1 1,0-1-1,1 0 0,-1 0 1,1 0-1,0 0 1,-1-1-1,1 1 1,-1-1-1,1 0 1,0 0-1,5-1 1,-2 0-840,1 0 0,-1-1 0,1 1 0,12-6-1,-14 4-744,1 1-1,-1-1 0,0-1 1,10-7-1,9-9-2788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36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356 365 2496,'0'-6'3354,"-18"6"310,-7-1-1757,18 0-1638,0 0 0,1 1 0,-1 0-1,1 1 1,-9 1 0,-6 2 18,6-1-101,0 0 0,0 1 0,1 1 0,0 0 0,0 1 0,-26 14 1,29-13-112,1 0 1,0 1-1,1 0 1,-1 1-1,-13 17 1,18-21-51,0 1 0,1-1-1,0 1 1,0 0 0,0 0-1,1 0 1,0 1 0,0-1-1,0 1 1,-2 10 0,5-16-10,0 0 1,0 0-1,-1 0 1,1-1-1,0 1 1,0 0-1,0 0 1,0 0-1,0 0 1,0-1-1,0 1 0,1 0 1,-1 0-1,0 0 1,0-1-1,1 1 1,-1 0-1,0 0 1,1 0-1,-1-1 1,1 1-1,-1 0 1,2 0-1,-1 0 22,0 0 1,0-1-1,0 1 0,0-1 0,1 1 1,-1-1-1,0 1 0,0-1 1,1 0-1,-1 1 0,0-1 0,1 0 1,1 0-1,4 0 84,0-1 0,0 0 0,0 0 0,10-3 0,-1-1-18,-3 2-22,0-1 0,0 0-1,0-1 1,0-1 0,22-13-1,-16 5-43,34-27 32,-47 35-88,0 0-1,0 0 1,-1 0-1,0-1 1,8-14-1,-7 11 58,-4 8-33,-1-1 1,1 1-1,-1 0 0,0-1 1,0 1-1,0 0 0,0-1 0,0 1 1,1-6-1,0-2-288,-5 21-181,-3 6 520,0 1 0,2 0 0,-6 36 0,9-47 2,1 0-1,-1 1 0,1-1 0,1 1 0,0-1 0,0 0 0,3 14 0,-3-19 0,0 0 0,-1 0-1,1 0 1,0 1 0,0-1-1,0 0 1,1-1 0,-1 1 0,0 0-1,1 0 1,-1 0 0,1-1-1,0 1 1,-1-1 0,1 1 0,0-1-1,0 0 1,0 0 0,0 0-1,0 0 1,0 0 0,0 0-1,1 0 1,-1-1 0,0 1 0,0-1-1,1 0 1,3 1 0,4-2-12,1 1-1,-1-2 1,0 1 0,0-2 0,0 1 0,-1-1-1,1-1 1,-1 1 0,1-2 0,-1 1 0,0-1-1,-1-1 1,1 0 0,-1 0 0,0 0 0,-1-1-1,0 0 1,0-1 0,0 1 0,-1-1 0,0-1-1,0 1 1,-1-1 0,5-11 0,3-10-57,-1-1 1,13-51 0,4-66-35,-21 109-5,-4 22-179,-1 1-1,2-32 1,-7 38-463,-2 13-10,-5 15 174,2 8 434,0-1 0,2 1 0,-3 33 0,3-18 123,-2 20 132,2-1 0,6 95 0,-1-151-57,0 1-1,1-1 1,-1 1-1,1-1 1,0 1-1,0-1 1,1 0 0,-1 1-1,1-1 1,0 0-1,0 0 1,4 5-1,0-9 356,-5-1-382,8-1 17,-1 0 1,0-1-1,0 0 1,0-1 0,0 0-1,0 0 1,-1 0-1,0-1 1,8-6-1,8-9-223,26-28 0,-27 26 73,-20 20 27,-1 1 23,-1 1 1,1 0 0,-1-1 0,1 1 0,-1-1 0,1 1-1,-1-1 1,1 1 0,-1-1 0,0 1 0,1-1 0,-1 1-1,0-1 1,1 0 0,-1 1 0,0-1 0,0 1 0,1-1-1,-1 0 1,0 1 0,0-1 0,0 0 0,0 1 0,0-1-1,0 0 1,0-1 0,1 1-32,0 0-1,1 0 1,-1 0-1,1 0 1,-1 1 0,1-1-1,-1 0 1,1 1-1,3-2 1,8-2 118,0-2 1,0 0-1,-1 0 0,0-1 1,19-14-1,-5 4-29,-13 4-301,-13 13 248,0 0 1,0 0-1,1 0 0,-1 0 1,0 0-1,0 0 1,0 0-1,0-1 1,0 1-1,0 0 0,0 0 1,1 0-1,-1 0 1,0 0-1,0 0 1,0 0-1,0-1 0,0 1 1,0 0-1,0 0 1,0 0-1,0 0 1,0 0-1,0-1 0,0 1 1,0 0-1,0 0 1,0 0-1,0 0 1,0 0-1,0-1 0,0 1 1,0 0-1,0 0 1,0 0-1,0 0 1,0 0-1,0 0 0,0-1 1,0 1-1,0 0 1,0 0-1,0 0 1,-1-2 0,4-2 108,-3 5-171,1 10-832,0-9 895,0 1 0,-1 0 0,1 0-1,0-1 1,-1 1 0,0 0 0,1 0 0,-1 0 0,-1 5-1,1 0 190,7 8 9,-6-15-202,0 1-1,0-1 0,1 0 0,-1 1 0,0-1 1,0 0-1,1 0 0,-1 0 0,1 0 0,-1 0 1,1 0-1,-1-1 0,4 2 0,23 9 2,-23-9 50,1-1 0,0 0 0,0 0 0,0 0 0,0-1-1,0 0 1,-1 0 0,8-1 0,4-1 48,23-8 1,-9 2 231,-29 7-312,0 1 0,0-1 1,0-1-1,0 1 0,-1 0 0,1 0 0,0-1 0,-1 1 1,1-1-1,-1 1 0,1-1 0,-1 0 0,0 1 0,2-3 1,16-31 10,-17 30 9,8-13 94,-4 10-261,-6 8 117,0 0-1,0 0 1,0 0-1,0 0 1,0 0-1,0 0 1,0 1-1,0-1 1,0 0-1,0 0 1,0 0-1,0 0 1,0 0-67,0 0 66,0 0 1,0 0-1,0 0 1,0 0-1,0 0 1,0 0-1,0 0 1,1 0-1,-1 0 1,0 0-1,0 0 1,0 0-1,0 0 1,0 0-1,0 0 0,0 0 1,0 0-1,0 0 1,0 0-1,0 0 1,0 0-1,0 0 1,0 0-1,0 0 1,0 0-1,0 0 1,0 0-1,0 0 1,1 0-1,-1 0 1,0 0-67,0 0 66,0-1 1,0 1-1,0 0 1,0 0-1,0 0 1,0 0-1,0 0 1,1 13-169,0-1 0,6 24 1,-4-21 157,3 24 0,-5-26 79,1 8 71,-1-1 0,-1 1 0,-5 37 0,5-57-84,-1 0 0,1 1 0,0-1 0,-1 0 0,1 0 0,0 0 0,-1 0 0,0 0 0,1 0 0,-1 0 0,1 0 0,-1 0 0,0 0 0,0-1 0,1 1 0,-1 0 0,0 0 0,0-1 0,0 1 0,0 0 0,0-1 0,-2 1 0,1 0 14,0 0-1,0-1 1,-1 0 0,1 1 0,0-1 0,0 0-1,-1 0 1,1-1 0,0 1 0,-5-1-1,0-1 22,-1-1 0,0 0 0,1 0-1,-1 0 1,-8-6 0,-14-13-149,24 17-113,-1-1-1,0 1 0,-1 1 0,-12-7 0,18 8-136,9 5-86,4 5 420,0-1-1,0-1 1,1 1 0,-1-2-1,1 0 1,0 0 0,1-1-1,-1-1 1,0 0 0,1 0-1,-1-1 1,1-1 0,0 0-1,-1-1 1,25-5 0,17-6 107,64-19-104,-96 24 77,0-1 1,0-1-1,23-14 0,-43 22-116,0 0 0,0 0 0,0-1 0,0 1 0,0-1 0,0 1 1,0-1-1,0 0 0,-1 0 0,1 0 0,-1 0 0,1 0 0,0-2 0,-2 4 16,0-1 1,1 1-1,-1 0 1,0 0-1,0-1 1,0 1-1,0 0 1,0-1-1,0 1 1,0 0-1,-1 0 1,1-1-1,0 1 1,0 0-1,0 0 0,0-1 1,0 1-1,0 0 1,0 0-1,-1-1 1,1 1-1,0 0 1,0 0-1,0-1 1,0 1-1,-1 0 1,1 0-1,0 0 1,0 0-1,-1-1 0,1 1 1,0 0-1,-1 0 1,0-1-24,-1 1 1,0 0-1,0-1 0,1 1 0,-1 0 1,0 0-1,0 0 0,1 0 1,-3 0-1,-2 1-26,1 0 0,0 0 0,0 1-1,0 0 1,0-1 0,1 1 0,-1 1 0,0-1 0,1 1-1,-1 0 1,1 0 0,-7 7 0,8-7 45,0-1 0,0 2-1,0-1 1,1 0 0,0 0 0,0 1 0,0-1 0,0 1-1,0 0 1,0 0 0,1 0 0,0-1 0,0 1 0,0 0-1,0 1 1,1 4 0,0-7 17,0 1 1,1-1-1,-1 0 0,1 0 1,0 0-1,0 0 0,0 0 1,0 0-1,0 0 0,1 0 0,-1 0 1,0 0-1,1 0 0,-1-1 1,1 1-1,0 0 0,0-1 1,-1 0-1,1 1 0,4 1 0,-2-1 122,1 1-1,0 0 0,0-1 1,0 0-1,1 0 0,-1-1 0,10 2 1,-3-2 77,-1 0 0,1-1 0,15-1 0,-23 1-164,-1-1 0,1 0 1,0 0-1,-1 0 1,1 0-1,-1 0 1,1-1-1,-1 1 0,0-1 1,1 0-1,-1 0 1,0 0-1,0 0 1,3-4-1,-5 5-32,0-1 0,0 1 0,0 0 0,0-1-1,0 1 1,0-1 0,0 1 0,0-1 0,-1 0 0,1 1 0,0-1 0,-1 0-1,0 1 1,1-1 0,-1 0 0,0 0 0,0 0 0,0 1 0,0-4-1,-1 2-8,0 0 0,0 1 0,0-1-1,0 0 1,0 1 0,-1-1 0,1 1-1,-1-1 1,1 1 0,-1 0 0,-3-3-1,-1-1-44,0 1 0,-1-1 0,1 1 0,-2 1 0,1-1 0,0 1 0,-14-5-1,8 4-129,-1 0-1,-14-9 1,42 10 178,0 1 1,0 0-1,0 1 1,1 1-1,16 0 1,-8-1 13,29-3-28,-36 3 17,0 0 0,1 1 0,-1 1 1,0 0-1,0 2 0,26 4 0,-35-4 15,-6-3-23,1 2 0,-1-1 0,0 0 1,0 0-1,0 0 0,1 1 0,-1-1 1,0 0-1,0 1 0,0-1 0,0 1 0,0-1 1,0 1-1,0 0 0,0-1 0,0 1 0,0 0 1,0 0-1,0 0 0,-1 0 0,1 0 0,0-1 1,-1 2-1,1-1 0,0 0 0,-1 0 1,1 0-1,-1 0 0,0 0 0,1 0 0,-1 0 1,0 1-1,0-1 0,0 0 0,1 2 0,0 19 181,0 27 0,-1-30-194,1-16 51,-1 1-1,1-1 1,0 1 0,0 0-1,0-1 1,3 7-1,1 3 185,-5-12-194,1 0-1,-1 0 1,1 0-1,-1 0 1,1 0-1,-1 0 1,1 0-1,0 0 1,-1 0-1,1 0 1,0 0-1,0-1 1,0 1-1,0 0 1,0-1 0,0 1-1,0 0 1,0-1-1,0 1 1,0-1-1,0 1 1,0-1-1,0 0 1,0 1-1,1-1 1,-1 0-1,0 0 1,0 0-1,0 0 1,0 0-1,1 0 1,-1 0-1,1-1 1,5 0 54,0-1 1,0 1-1,0-2 1,8-3-1,-13 5-27,7-3 70,0-1 0,0 0 0,8-6 1,6-5 43,-6 5-169,0-1 0,-1-1-1,0 0 1,-1-1 0,0-1 0,-2 0 0,24-34-1,-12 10 47,-2-2 0,24-59-1,35-67-455,-80 163 322,-1 0-1,1 0 0,-1 0 1,0 0-1,0 0 0,-1 0 1,1-6-1,-3 11-767,-5 8 502,-4 12 89,-5 20 211,2 2 0,-9 44 0,16-63 122,-6 28 122,2 1 0,2 0 0,-3 85 0,12-136-216,0 5 141,0-1 0,1 0 0,-1 1 1,1-1-1,2 9 0,-3-14-81,1 0 0,-1 0 1,1-1-1,-1 1 0,1 0 0,-1 0 0,1 0 1,-1 0-1,1 0 0,0-1 0,-1 1 0,1 0 1,0 0-1,0-1 0,-1 1 0,1-1 0,0 1 1,0-1-1,0 1 0,0-1 0,0 1 0,0-1 1,0 0-1,0 0 0,0 1 0,0-1 1,0 0-1,0 0 0,0 0 0,0 0 0,0 0 1,0 0-1,0 0 0,0-1 0,0 1 0,0 0 1,0-1-1,2 0 0,1-1-36,1 0 0,0 0 0,-1 0 0,0-1 0,0 1 0,0-1 0,0 0 0,5-5 0,26-31-430,-27 28 319,-1 4-4,-1 0 0,0-1 1,-1 0-1,0 0 0,7-14 1,-12 21 116,0 1 0,0 0 1,0 0-1,0 0 0,1 0 1,-1 0-1,0 0 1,0 0-1,0 0 0,0-1 1,0 1-1,1 0 0,-1 0 1,0 0-1,0 0 0,0 0 1,0 0-1,1 0 0,-1 0 1,0 0-1,0 0 1,0 0-1,0 0 0,0 0 1,1 0-1,-1 0 0,0 0 1,0 0-1,0 0 0,0 1 1,0-1-1,1 0 0,-1 0 1,0 0-1,0 0 1,0 0-1,0 0 0,0 0 1,0 0-1,1 1 0,-1-1 1,0 0-1,0 0 0,0 0 1,0 0-1,0 0 0,0 1 1,0-1-1,0 0 1,0 0-1,0 0 0,0 0 1,0 1-1,11 15-482,4 6 75,-12-20 463,0 1 0,0-1-1,0 0 1,0 0-1,1 0 1,-1 0-1,0-1 1,1 1 0,-1-1-1,1 0 1,0 0-1,-1 0 1,1 0 0,0-1-1,4 1 1,-3-1 14,-1-1 0,1 0 0,-1 0 0,0 0 0,0 0 0,1-1 0,-1 1 1,0-1-1,0 0 0,-1 0 0,1-1 0,5-3 0,-3 2 7,0-1 0,-1 0 0,0 0 0,0 0-1,8-11 1,-11 14-67,-1-1 0,1 0 0,-1 1 0,0-1 0,1 0-1,-1 0 1,-1 0 0,1 0 0,0 0 0,-1 0 0,1 0-1,-1-1 1,0 1 0,0 0 0,0 0 0,-1-3 0,0-2-27,-4-20 1,5 26-14,-1 1 0,1 0-1,0 0 1,-1-1 0,1 1-1,-1 0 1,1 0 0,-1 0 0,1 0-1,-1 0 1,0 0 0,0 0-1,0 0 1,1 0 0,-1 0 0,-2-2-1,2 3 24,1 0 0,0 0-1,-1 0 1,1 0 0,-1 0-1,1 0 1,-1 1 0,1-1-1,0 0 1,-1 0 0,1 0-1,-1 0 1,1 0 0,0 1-1,-1-1 1,1 0 0,0 0-1,-1 1 1,1-1 0,0 0-1,-1 1 1,1-1 0,0 0 0,-1 1-1,1-1 1,0 0 0,0 1-1,0-1 1,-1 0 0,1 1-1,0-1 1,0 1 0,0 0-1,-6 18-194,5-17 197,-1 7-16,0 0-1,0 1 0,1-1 0,0 1 1,1-1-1,0 1 0,1-1 1,-1 0-1,4 13 0,-3-19 73,0 0 0,0 0 1,1-1-1,-1 1 0,1 0 0,0 0 0,0-1 0,0 1 1,0-1-1,0 0 0,0 0 0,0 1 0,1-1 0,-1-1 1,1 1-1,0 0 0,-1-1 0,1 1 0,0-1 0,0 0 1,6 2-1,1 0 42,0-1-1,0 0 1,1-1 0,-1 1 0,12-2 0,22-1-38,-1-2 0,1-2 1,54-13-1,-79 14-104,10-2 179,-28 5-209,-6 3-81,-14 4-111,4-3 198,1 1 0,-1 0 0,1 2-1,0-1 1,0 2 0,-23 13 0,34-17 85,0 0-1,0-1 1,0 1 0,0 0 0,1 0 0,0 1-1,-1-1 1,1 0 0,0 1 0,-1 4 0,3-8 9,-1 1 0,1 0 1,0 0-1,-1 0 1,1 0-1,0-1 1,0 1-1,0 0 1,0 0-1,0 0 1,0 0-1,0 0 0,0 0 1,1-1-1,-1 1 1,0 0-1,0 0 1,1 0-1,0 1 1,0-1 17,0 0 0,-1 0 1,1-1-1,0 1 0,0 0 1,0-1-1,0 1 0,1-1 1,-1 1-1,0-1 0,0 0 1,0 1-1,0-1 1,0 0-1,1 0 0,-1 0 1,0 0-1,0 0 0,2 0 1,8-1 7,0-1-1,1-1 1,-2 0 0,1 0 0,0-1 0,0 0 0,-1-1 0,11-6 0,-10 5-15,-1 0-1,0-1 1,-1 0 0,1-1 0,-1 0 0,-1 0 0,1 0-1,-2-1 1,1-1 0,-1 1 0,0-1 0,5-11 0,0-9 54,0 0 0,12-58 0,9-60-416,-25 86 216,-2 9-331,-5 43 76,-5 16-103,-6 21 99,-1 35 922,3 0-1,3 1 1,4 111 0,10-90-448,-7-72-367,1 0 1,0 0-1,1-1 0,0 0 0,6 12 0,3-7-3280,4-5 1003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42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165 477 3328,'-9'-4'6139,"8"5"-6044,-6-1 962,3-1-839,1 1-1,-1 0 1,1 0-1,-1 0 1,1 1-1,0-1 1,-1 1-1,1 0 1,0 0 0,-1 0-1,1 0 1,0 0-1,0 1 1,-3 1-1,-46 40 911,47-38-1021,0 1 0,0-1 0,0 1 0,1 0 0,0 0 0,-7 13 1,11-17-66,-1 0 1,0 0 0,1-1 0,-1 1-1,1 0 1,0 0 0,0 0 0,0 0 0,0 0-1,0 0 1,0-1 0,0 1 0,0 0-1,1 0 1,-1 0 0,1 0 0,-1 0 0,1-1-1,0 1 1,0 0 0,0-1 0,0 1-1,0 0 1,0-1 0,0 1 0,0-1 0,1 0-1,-1 1 1,0-1 0,1 0 0,-1 0 0,1 0-1,0 0 1,-1 0 0,1 0 0,0 0-1,0-1 1,-1 1 0,1-1 0,0 1 0,0-1-1,0 0 1,0 1 0,0-1 0,3 0-1,3-2 73,1 0 0,-1 0 0,0-1 0,0 0 0,0-1 0,0 1-1,9-7 1,49-38-22,-46 32 90,-13 9-226,-2 1-955,-5 6 986,0 0-1,1 0 1,-1 0-1,0 0 1,0 1-1,0-1 1,0 0-1,0 0 1,0 0-1,0 0 1,0 0-1,1 0 1,-1 1-1,0-1 1,0 0-1,0 0 1,0 0-1,0 0 1,0 0-1,0 1 1,0-1-1,0 0 1,0 0-1,0 0 1,0 0-1,0 0 1,0 1-1,0-1 1,0 0-1,0 0 1,0 0-1,0 0 1,0 1-1,0-1 1,0 0-1,-1 0 1,1 0-1,0 0 1,0 0-1,0 0 1,0 1-1,0-1 1,0 0-1,0 0 1,-1 0-1,-2 11-118,2-9 115,1 0 1,-1 1-1,0-1 1,1 0-1,-1 0 1,1 0-1,0 1 1,0-1 0,0 0-1,0 0 1,0 1-1,0-1 1,1 0-1,-1 0 1,2 4-1,0-1 69,0-1-1,0 1 1,0-1-1,1 0 1,-1 0-1,1 0 0,0 0 1,0 0-1,4 3 1,-5-5-18,0-1 0,0 1 1,1-1-1,-1 0 0,0 0 0,1 0 1,-1 0-1,1 0 0,-1 0 1,1-1-1,-1 1 0,1-1 0,0 1 1,-1-1-1,1 0 0,0 0 1,-1-1-1,4 1 0,7-3 137,0 0 0,0-1 0,0 0-1,-1 0 1,1-2 0,-1 0 0,0 0 0,11-9 0,-22 15-176,0-1 1,0 1-1,0-1 1,0 1-1,0-1 1,-1 0-1,1 1 1,0-1 0,0 0-1,-1 0 1,1 0-1,0 0 1,-1 0-1,1 1 1,-1-1-1,1 0 1,-1 0-1,1-2 1,-1 2-11,0 1 0,0-1 1,-1 0-1,1 1 0,0-1 0,0 0 0,0 1 1,-1-1-1,1 0 0,0 1 0,0-1 1,-1 1-1,1-1 0,-1 0 0,1 1 0,-1-1 1,1 1-1,0-1 0,-1 1 0,0 0 1,0-1-1,-2-1-9,0 0-1,1 1 1,-1-1 0,0 1 0,0 0 0,-1 0 0,1 0-1,0 1 1,0-1 0,-6 0 0,-31-3-207,15 0-31,24 4 90,0 2-241,1-2 407,0 0 0,-1 0 1,1 0-1,0 0 1,0 0-1,0 0 1,0 0-1,0 0 1,0 0-1,0 0 1,0 0-1,-1 0 1,1 0-1,0 0 1,0 0-1,0 0 0,0 0 1,0 0-1,0 1 1,0-1-1,0 0 1,0 0-1,0 0 1,0 0-1,0 0 1,-1 0-1,1 0 1,0 0-1,0 0 0,0 1 1,0-1-1,0 0 1,0 0-1,0 0 1,0 0-1,0 0 1,0 0-1,0 0 1,0 1-1,0-1 1,0 0-1,0 0 0,11 11 75,-10-10 4,1-1 97,7-1 23,0 0-1,0-1 0,13-3 1,10-3-205,6 1 69,63-22 1,-83 22-20,1 0 1,-1-2-1,0 0 1,-1-1-1,0-1 1,-1 0-1,0-1 0,-1-1 1,0-1-1,-1 0 1,-1-1-1,0 0 0,-1-1 1,-1 0-1,0-1 1,-1 0-1,10-26 0,-2 1-4,-2 0 0,-2-1-1,11-60 1,-25 101-52,1 1 0,-1-1 0,0 1 0,0-1 1,0 0-1,-1 1 0,1-1 0,0 1 0,-1 0 0,0-3 0,-1-5-597,-7 29-202,0 7 691,1 1-1,1-1 1,-6 43 0,-5 27 285,3-35-62,-30 103 534,30-122-152,-22 45 0,33-80-339,-6 8 572,15-28 140,28-31-1109,-23 33 199,1-2-79,0 1-1,1 0 1,1 0 0,0 1 0,0 1 0,1 0 0,16-7-1,-29 15 110,0 1-1,0-1 1,0 0-1,1 1 0,-1 0 1,0-1-1,0 1 1,1 0-1,-1-1 0,0 1 1,1 0-1,-1 0 1,0 0-1,1 0 0,-1 1 1,0-1-1,0 0 1,1 0-1,-1 1 0,0-1 1,0 1-1,1-1 0,-1 1 1,0-1-1,0 1 1,0 0-1,0 0 0,0 0 1,0-1-1,0 1 1,0 0-1,1 2 0,2 3 14,-1-1 0,-1 1 0,1 0 0,-1 0 0,3 11 0,6 13 241,-10-26-182,1-1 0,0 1 0,0-1 0,1 0 0,-1 0 0,1 0 0,-1 0 0,1 0 0,0 0-1,0-1 1,1 1 0,-1-1 0,0 0 0,1 0 0,-1 0 0,1 0 0,0-1 0,-1 0 0,1 1-1,0-2 1,0 1 0,0 0 0,0-1 0,0 1 0,0-1 0,0 0 0,0 0 0,0-1 0,0 1-1,6-3 1,-5 2-33,26-6 343,54-20-1,-77 24-327,0 0-1,-1-1 1,0 0 0,0 0-1,0 0 1,-1-1-1,1 0 1,-1 0 0,0-1-1,-1 0 1,1 0-1,7-11 1,-12 14-27,1 1 1,-1-1-1,-1 1 0,1-1 0,0 1 1,-1-1-1,1 1 0,-1-1 1,0-3-1,0 5-23,0 1-1,0-1 1,0 0 0,0 0 0,0 0 0,0 0-1,0 1 1,0-1 0,0 0 0,-1 0 0,1 1-1,0-1 1,-1 0 0,1 0 0,0 1 0,-1-1-1,1 0 1,-1 1 0,1-1 0,-1 0 0,1 1 0,-1-1-1,0 1 1,1-1 0,-1 1 0,0-1 0,1 1-1,-1 0 1,0-1 0,0 1 0,1 0 0,-2-1-1,-1 1-50,-1 0 0,1 0 0,0 0 0,0 0 0,-1 0 0,1 1 0,0 0 0,0 0 0,0-1 0,0 2 0,0-1 0,0 0 0,0 1 0,0-1 0,0 1 0,1 0 0,-1 0 0,1 0 0,-1 0 0,1 0 0,-3 4 0,4-5 87,-1 1 0,1 0 0,0 0 1,0-1-1,0 1 0,0 0 0,0 0 0,0 0 0,1 0 0,-1 0 1,1 0-1,-1 0 0,1 1 0,0-1 0,0 0 0,0 0 0,0 0 1,0 0-1,0 0 0,1 0 0,-1 1 0,1-1 0,-1 0 0,1 0 1,0 0-1,0 0 0,0 0 0,0-1 0,0 1 0,0 0 0,0 0 1,3 2-1,0-1 48,-1 1 0,1-1 1,-1-1-1,1 1 0,0 0 1,0-1-1,0 0 0,0 0 0,1 0 1,-1-1-1,1 1 0,-1-1 1,1 0-1,-1 0 0,1-1 0,-1 1 1,1-1-1,0 0 0,-1 0 1,9-2-1,7-2 0,0-1-1,0 0 1,29-13 0,-12 4-61,-3-1 30,-27 11-27,1 1 0,0-1 1,17-3-1,-24 6-5,0 1 0,-1 0 0,1 0 0,0 0 0,-1-1 0,1 1 1,0 0-1,-1 0 0,1 0 0,0 0 0,-1 0 0,1 0 0,0 0 0,-1 1 0,1-1 0,0 0 0,-1 0 0,1 0 0,-1 1 1,1-1-1,0 0 0,-1 1 0,1-1 0,-1 1 0,1-1 0,-1 0 0,1 1 0,-1-1 0,1 1 0,-1-1 0,0 1 0,1 0 0,-1-1 1,0 1-1,1-1 0,-1 1 0,0 0 0,0-1 0,1 1 0,-1-1 0,0 1 0,0 0 0,0-1 0,0 2 0,0 3 22,0 0-1,-1 0 0,0-1 1,0 1-1,-2 5 0,1 2 16,0 3 280,0 23-1,2-37-111,8-5 261,21-20-324,-21 17-163,0 0 0,1 1 0,10-7 0,-7 7-11,-1 1 0,1 0 0,-1 1 0,1 0 0,0 1 0,1 0 0,12-1 0,-20 4 10,0 0 1,0 1-1,0 0 0,0 0 1,0 0-1,0 1 0,-1 0 0,1 0 1,0 0-1,-1 0 0,0 1 1,1-1-1,5 6 0,14 7 180,-5-2 118,-14-9-156,0-1 0,0 0 0,9 5 1,-10-7-62,2 2 23,1 0 1,-1 0-1,0-1 1,1 0 0,-1-1-1,1 0 1,0 0 0,0 0-1,-1-1 1,8 0 0,2-1-19,-1-1 1,1-1 0,-1-1-1,0 0 1,0-1 0,28-13 0,-34 13-733,0 0 0,0-1 0,14-13 1,-22 18 157,0 0 0,0-1 0,0 1 0,0 0 0,0-1 0,-1 1 0,1-1 0,0 1 0,-1-1 0,1 1 0,-1-1 0,0 1 0,1-1 0,-1 1 0,0-1 0,0 0 0,0 1 0,0-1 0,0 1 0,0-1 0,-1 1 0,1-1 0,-1-2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43.1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236 32 3904,'1'-2'637,"-1"0"0,1 0 0,-1 0 0,0 0 0,0 0 1,1 0-1,-1 0 0,0 0 0,-6-11 4198,5 12-4635,0 1-144,0 0 1,0 0-1,0 0 1,1 0 0,-1 0-1,0 0 1,0 0-1,0 1 1,0-1 0,1 0-1,-1 0 1,0 1-1,0-1 1,0 0 0,0 1-1,-36 19 2019,-29 13-742,53-27-1131,-1 0-1,1 1 1,-13 9-1,22-13-200,0 0 0,0 1 1,0-1-1,1 1 0,-1-1 0,1 1 0,0 0 0,0 0 1,0 1-1,0-1 0,1 1 0,-3 6 0,4-9 29,0 1 0,1-1 0,-1 0 0,1 0 0,0 0-1,0 0 1,0 0 0,0 0 0,0 1 0,0-1 0,0 0-1,1 0 1,-1 0 0,1 0 0,-1 0 0,1 0 0,0 0-1,0 0 1,0 0 0,0 0 0,0 0 0,1-1 0,-1 1-1,0 0 1,1-1 0,-1 1 0,4 1 0,-3-1 5,1 0 1,-1-1 0,1 1 0,0-1-1,0 0 1,0 0 0,0 0 0,0 0-1,0 0 1,0-1 0,0 1 0,0-1-1,0 0 1,0 0 0,0 0 0,0 0 0,0-1-1,4 0 1,4-3 4,-1 1-1,0-1 1,0-1 0,-1 0 0,1-1-1,-1 0 1,0 0 0,12-11-1,6-8-490,25-32 0,-44 49 303,-8 7 150,0 1 0,0 0 0,0 0 1,0 0-1,0-1 0,0 1 0,0 0 0,0 0 1,1 0-1,-1 0 0,0 0 0,0-1 0,0 1 1,0 0-1,0 0 0,1 0 0,-1 0 1,0 0-1,0 0 0,0 0 0,0 0 0,0-1 1,1 1-1,-1 0 0,0 0 0,0 0 0,0 0 1,1 0-1,-1 0 0,0 0 0,0 0 0,0 0 1,1 0-1,-1 0 0,0 0 0,1 7 499,-1 2-313,1 0 50,1 0 0,1-1 0,-1 1 0,2 0 0,4 10 1,-6-16-205,0 0 0,0 0 0,0 0 0,1 0 0,-1 0 0,1-1 0,0 1 0,-1-1 0,1 0 1,0 0-1,0 0 0,0 0 0,1-1 0,-1 1 0,0-1 0,1 0 0,3 1 0,0 0-287,0-1 1,1 0-1,-1-1 0,0 0 0,14-1 0,38-9-3164,-34 6 1098,15-3-203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45.5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75 2496,'0'0'145,"0"-1"0,0 0 0,0 0 0,0 0 0,1 0 0,-1 1 0,0-1 0,0 0 0,1 0 0,-1 0 0,0 1 0,1-1 0,-1 0 0,1 0 0,-1 1 0,1-1 0,-1 0 0,1 1 0,-1-1 0,1 1 0,0-1 0,-1 0 0,2 0 0,-1 1-28,-1 0 0,1 0-1,-1 0 1,0 0 0,1 0 0,-1 0-1,1 0 1,-1 0 0,1 0 0,-1 0 0,1 0-1,-1 0 1,1 0 0,-1 1 0,0-1-1,1 0 1,-1 0 0,1 0 0,-1 1 0,0-1-1,1 0 1,-1 1 0,0-1 0,1 0 0,-1 1-1,0-1 1,1 0 0,-1 1 0,0-1-1,0 0 1,1 1 0,-1-1 0,0 1 0,0-1-1,0 1 1,0-1 0,0 0 0,0 1-1,1-1 1,-1 1 0,0-1 0,0 1 0,-1 0-1,4 20 578,-1 0 0,-2 40 0,-1-26-365,-1 71 1250,-26 168-1,14-208-351,11-61 250,3-18-549,36-156-792,2-7-133,-25 133-143,3 1 0,1 0 0,31-54 0,-44 89 45,1 0 1,0 0-1,0 1 1,0 0-1,1 0 0,0 0 1,0 1-1,1 0 1,0 0-1,7-4 1,-13 8 82,0 0 0,0 0 1,0 1-1,0-1 0,0 1 1,0-1-1,1 1 0,-1-1 1,0 1-1,0 0 0,0-1 1,1 1-1,-1 0 0,0 0 0,0 0 1,1 0-1,-1 0 0,0 0 1,0 0-1,0 0 0,1 1 1,-1-1-1,0 0 0,0 1 1,2 0-1,-2 0 21,1 1 0,-1-1 0,1 1 0,-1-1 0,0 1 0,0 0 0,1-1 0,-1 1-1,0 0 1,-1 0 0,1 0 0,0 0 0,0 3 0,2 6 97,-1 0 0,0 1 1,-1-1-1,-1 13 0,0 7 155,-2-1 1,-10 52 0,9-65-79,-1-1-1,-1 1 1,-1-1 0,-1 0-1,0-1 1,-12 21 0,18-35-155,0 1 1,-1-1 0,1 1 0,0-1-1,-1 1 1,1-1 0,-1 0-1,1 0 1,-1 0 0,0 0 0,1 0-1,-1 0 1,0 0 0,0 0-1,1-1 1,-1 1 0,0-1 0,0 1-1,-2-1 1,-1 0-25,1 0 0,-1 0 0,0 0 0,1-1 0,-1 1 0,-7-3 0,1 0-234,31 5-25,5-4 283,-1-1 0,0-1 0,0-1 0,36-12 0,-25 6 8,26-6 23,0-3-1,-2-2 1,73-39 0,-118 53 0,0-1 1,-1-1-1,0 0 0,-1-1 1,0 0-1,15-20 1,-21 22-309,-6 9 246,0 0 0,0 0-1,0 0 1,0 0 0,0 0 0,0 0 0,0-1 0,0 1-1,0 0 1,0 0 0,-1 0 0,1 0 0,0 0 0,0 0 0,0 0-1,0 0 1,0 0 0,0 0 0,0 0 0,0 0 0,0 0 0,0 0-1,0 0 1,0 0 0,0 0 0,0 0 0,0 0 0,0 0 0,0-1-1,-1 1 1,1 0 0,0 0 0,0 0 0,0 0 0,0 0-1,0 0 1,0 0 0,0 0 0,0 0 0,0 0 0,0 1 0,0-1-1,0 0 1,-1 0 0,1 0 0,0 0 0,0 0 0,0 0 0,0 0-1,0 0 1,0 0 0,0 0 0,0 0 0,0 0 0,0 0 0,-14 9-68,-7 12 100,2 1 0,-25 35 1,28-34-102,-37 53-26,48-66 116,0 0-1,0 0 1,1 0 0,0 0 0,0 1 0,-2 13-1,6-21 13,-1 0-1,1 0 1,0 0-1,0 0 1,0 0-1,0 0 1,0 0-1,1 0 1,-1 0-1,1 0 1,0 0 0,0 0-1,0 0 1,0 0-1,1-1 1,-1 1-1,1 0 1,-1-1-1,1 1 1,0-1-1,0 0 1,0 0-1,4 4 1,-3-5 0,-1 1 0,1-1 0,-1 0 0,1 0 0,-1 0 0,1 0 0,0 0 0,-1-1 0,1 1 0,0-1 0,-1 0 0,1 1-1,0-1 1,0-1 0,-1 1 0,1 0 0,0-1 0,0 1 0,-1-1 0,1 0 0,0 0 0,-1 0 0,1 0 0,-1 0 0,5-3 0,0-2-10,0 1-1,0-1 1,-1 0-1,0 0 0,0 0 1,0-1-1,-1 0 1,5-8-1,3-8-80,14-31 1,-9 10-15,13-46 0,-27 173-367,-5-71 451,1 0 0,1 0 0,0 0 0,1 0 1,0 0-1,1-1 0,1 1 0,-1-1 1,2 0-1,8 18 0,-11-28 5,-1 1-1,0-1 1,0 1 0,1-1-1,-1 0 1,1 1 0,-1-1-1,1 0 1,-1 0 0,1 0-1,0 0 1,0 0-1,-1 0 1,1-1 0,0 1-1,0-1 1,0 1 0,0-1-1,0 1 1,0-1 0,0 0-1,0 0 1,0 0 0,0 0-1,-1-1 1,1 1 0,0 0-1,3-2 1,4-1 62,0 0 1,0-1 0,0 0-1,12-8 1,-5 2-30,0-1 0,-1-1 0,0 0 0,14-17 0,50-61-27,-34 37-147,-24 27 102,-11 14-22,-1 1-1,1 0 1,1 0-1,0 1 1,13-10-1,-24 20 44,0 0-1,0 0 0,0 0 1,1 0-1,-1 0 1,0 0-1,0 0 0,0 0 1,0 0-1,0 0 1,1 0-1,-1 0 0,0 0 1,0 0-1,0 0 1,0 0-1,0 0 0,1 0 1,-1 0-1,0 0 1,0 0-1,0 1 0,0-1 1,0 0-1,0 0 1,1 0-1,-1 0 1,0 0-1,0 0 0,0 0 1,0 0-1,0 1 1,0-1-1,0 0 0,0 0 1,0 0-1,0 0 1,1 0-1,-1 0 0,0 1 1,0-1-1,0 0 1,0 0-1,0 0 0,0 0 1,0 0-1,0 1 1,0-1-1,0 0 0,1 15-22,2 6-41,4-4 45,0 1 1,0-1-1,19 29 0,-24-44 39,-1 0 0,1 0 0,-1 0 0,1 0-1,0-1 1,-1 1 0,1 0 0,0-1 0,0 1-1,0-1 1,1 0 0,-1 0 0,0 0 0,0 0-1,1 0 1,-1 0 0,0 0 0,1-1 0,-1 1 0,1-1-1,-1 0 1,1 0 0,3 0 0,3-2 11,-1 0 0,0 0 0,-1-1 0,1 0 0,13-7 0,-10 5-65,0 0-1,17-5 1,-25 9 12,0 0-1,0 1 0,0-1 1,0 1-1,0 0 0,0-1 0,0 2 1,0-1-1,0 0 0,0 1 1,1-1-1,-1 1 0,-1 0 1,4 1-1,-2 0 45,-2 0-1,1-1 1,0 2-1,0-1 1,-1 0-1,1 0 1,-1 1 0,1 0-1,2 4 1,17 30 63,-13-21-66,-1-3-107,0-1-1,0 1 1,1-1-1,1-1 1,0 0-1,1 0 1,0-1-1,1 0 1,-1-1 0,2 0-1,-1-1 1,2-1-1,-1 0 1,27 10-1,-37-16-241,-1 0 0,0-1 0,1 1 0,-1-1 0,1 1 0,-1-1 0,4 0 0,-6 0 119,1 0-1,0 0 1,0 0-1,-1 0 1,1 0 0,0 0-1,-1-1 1,1 1-1,-1 0 1,1 0-1,0-1 1,-1 1-1,1 0 1,-1-1-1,1 1 1,0-1 0,-1 1-1,1-2-430,0 2 430,-1-1 1,1 1-1,-1-1 1,0 1-1,1-1 1,-1 0 0,0 1-1,1-2 1,-1-8-2121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45.8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20 7392,'-40'-16'2720,"27"13"-2080,5 6-224,3-3-192,0 0-224,15 8-1408,-2 3-2400,-3 11 2112,3 2-960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48.9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99 1888,'-1'-3'110,"0"3"-59,1-1 0,-1 0 0,1 0 0,0 1 0,-1-1 0,1 0 0,0 0 0,-1 0 0,1 0 0,0 1 0,0-1 0,0 0 0,-1 0 0,1 0 0,0 0 0,0 0-1,1 0 1,-1 1 0,0-1 0,0 0 0,0 0 0,0 0 0,3-11 4741,-4 11-4628,1 1 27,-1-1 0,1 1 0,-1 0 0,0-1 0,1 1 0,-1 0 0,0-1 0,1 1-1,-1 0 1,0 0 0,1 0 0,-1 0 0,0 0 0,-1 0 0,-1 0 153,-1 0 1,1 0-1,-1 1 0,1-1 0,-5 2 1,-9 6 96,-1 0 0,1 1-1,1 0 1,0 2 0,1 0 0,0 0 0,-24 25 0,21-17-327,1 0-1,1 2 0,0-1 1,2 2-1,-15 28 0,25-42-78,1 0-1,-1 0 0,1 0 0,1 0 0,0 1 0,-2 10 1,4-17-16,-1 1 0,1-1 0,0 0 1,0 1-1,0-1 0,1 0 0,-1 1 1,1-1-1,-1 0 0,1 1 1,0-1-1,0 0 0,0 0 0,0 0 1,0 0-1,0 1 0,0-2 0,1 1 1,-1 0-1,1 0 0,0 0 0,-1-1 1,1 1-1,0-1 0,0 1 1,0-1-1,4 2 0,2 1 99,0-1-1,0 0 1,1-1 0,0 0-1,-1 0 1,1-1 0,0 0-1,0-1 1,-1 0 0,1 0-1,11-2 1,0-1-40,0-1-1,0-1 1,35-14 0,-40 12-12,-1 0 1,-1-1 0,1 0 0,-1-1 0,-1-1-1,0 0 1,16-16 0,-9 5-49,-1 0 1,-1-2-1,18-30 1,-28 43 32,-2 0 0,1 0 0,-1-1 0,-1 0 0,0 0 0,0 0 0,-1 0 0,-1-1 0,0 1 0,0-1 0,-1 1 0,-1-1 0,-1-15 0,-6-15-627,8 42 549,0-1-1,0 0 0,0 0 1,0 0-1,0 1 1,0-1-1,0 0 0,0 1 1,0-1-1,2 0 0,2 0 31,0 0 0,0 0 0,-1 0 0,1 0-1,0 1 1,0 0 0,0 0 0,8 1 0,-1 1-40,-1 0 0,19 6 0,-23-5 24,1 0 1,-1 1-1,0 0 0,1 0 1,-2 0-1,1 1 0,0 0 1,-1 0-1,0 1 0,0 0 1,-1 0-1,0 0 0,0 1 1,0 0-1,-1-1 0,0 2 1,0-1-1,-1 0 0,0 1 1,0 0-1,0-1 0,-1 1 1,1 12-1,4 71 124,0-1-14,-7-86-81,1 1 0,0 0-1,0-1 1,1 1 0,-1-1 0,1 1 0,0-1-1,0 0 1,1 0 0,-1 0 0,1 0-1,3 4 1,-4-6 23,1 0 0,0 1 0,0-1 0,0 0 0,0 0 0,0-1 0,0 1 0,0-1 0,0 1 0,1-1 0,-1 0 0,1 0 0,-1-1 0,1 1 0,-1-1 0,1 0 0,3 0 0,2 0-13,0-1 1,0-1 0,0 1 0,-1-2 0,1 1-1,14-8 1,-6 3 0,-1-1-1,20-15 0,-23 13-36,0-1-1,-1 0 0,-1-1 0,0 0 0,9-14 1,6-6 32,-32 52-264,1-1 0,-2 22 0,4-21 242,1-6-15,0 29 0,3-39 36,-1 1 0,0-1 0,1 1 0,0-1 1,0 0-1,1 1 0,-1-1 0,1 0 1,0 0-1,4 6 0,-5-8 11,0-1 0,0 0 0,0 0 1,0-1-1,0 1 0,1 0 0,-1 0 0,0 0 0,1-1 0,-1 1 0,1-1 1,-1 1-1,0-1 0,1 0 0,-1 1 0,1-1 0,-1 0 0,1 0 1,-1 0-1,1 0 0,-1 0 0,1 0 0,-1-1 0,1 1 0,-1 0 0,1-1 1,-1 1-1,1-1 0,-1 0 0,0 1 0,1-1 0,-1 0 0,0 0 1,0 0-1,0 0 0,1 0 0,-1 0 0,0 0 0,1-3 0,0 0 5,0 0 0,0-1-1,-1 1 1,0-1 0,0 0-1,0 0 1,0 1 0,-1-8-1,-2-39 18,0 30-151,0-1 1,-2 1-1,-1 0 0,0 1 0,-11-25 0,15 41-5,-1 0 0,0 1 0,-1-1-1,1 1 1,0-1 0,-1 1 0,0 0 0,0 0 0,0 0-1,0 0 1,0 0 0,-5-2 0,8 16-426,3-1 555,-1-1 1,1 1-1,1-1 1,0 0-1,0 0 1,1-1-1,0 1 1,1-1-1,-1 0 0,12 11 1,-13-14 17,1 0 1,1 0-1,-1 0 1,1-1-1,0 0 1,0 0-1,0 0 1,1-1-1,-1 1 1,1-2-1,0 1 0,-1-1 1,1 0-1,0 0 1,9 0-1,-3-1 64,0-1 0,0-1-1,0 0 1,0-1 0,0 0 0,15-5-1,-19 5-73,0-2-1,-1 1 0,1-2 0,-1 1 1,0-1-1,0 0 0,0 0 1,-1-1-1,11-10 0,6-12 34,-2-1-1,39-62 0,-8 8-279,-23 47-274,-23 31 335,-3 8 95,-2 8 3,-2-11 36,2 37-32,-5 66 0,0-64 62,2-8 101,-11 50 1,9-66-90,-1-1 0,0 1 0,-1-1 0,-1-1-1,-11 20 1,15-29 8,-1 0-1,1-1 0,-1 0 0,0 0 0,-1 0 1,1 0-1,0 0 0,-1 0 0,1-1 0,-1 0 1,0 1-1,0-2 0,0 1 0,0 0 0,0-1 1,-1 0-1,1 1 0,0-2 0,-7 2 0,0-1 47,0-1 0,0 0-1,-1-1 1,1 0 0,0 0-1,-15-5 1,21 4-102,0 1 0,1-1 0,-1 0 1,1-1-1,0 1 0,-1-1 0,1 0 0,0 0 0,0 0 0,1 0 1,-1-1-1,1 0 0,-5-6 0,7 10 16,1-1 0,0 1 0,0 0 0,0 0 1,0 0-1,0 0 0,-1-1 0,1 1 0,0 0 0,0 0 0,0 0 0,0-1 1,0 1-1,0 0 0,0 0 0,0 0 0,0-1 0,0 1 0,0 0 0,0 0 0,0 0 1,0-1-1,0 1 0,0 0 0,0 0 0,0 0 0,0-1 0,0 1 0,0 0 1,0 0-1,0 0 0,1-1 0,-1 1 0,0 0 0,0 0 0,0 0 0,0 0 1,1-1-1,9-2-210,19 2-25,-24 1 228,24 1 224,49 10 1,-60-8-168,9 2 25,-15-3-53,0 1-1,0-2 1,0 0-1,0 0 1,0-1 0,15-2-1,-16 0 41,0 0 0,0 0 0,-1-1 0,16-7 0,-21 8-30,1-1 0,-1 0-1,1-1 1,-1 1 0,0-1 0,0 0 0,-1 0-1,1-1 1,5-6 0,15-26-6,-1-1 0,-2-1 1,-2 0-1,20-53 0,-34 77-58,0 0-1,2 0 1,0 1-1,11-15 1,-19 29 29,0-1 1,0 1 0,0 0 0,0 0-1,1-1 1,-1 1 0,0 0 0,0 0-1,1-1 1,-1 1 0,0 0 0,0 0-1,1 0 1,-1-1 0,0 1-1,1 0 1,-1 0 0,0 0 0,0 0-1,1 0 1,-1 0 0,0 0 0,1 0-1,-1 0 1,0 0 0,1 0 0,-1 0-1,0 0 1,1 0 0,-1 0 0,0 0-1,1 0 1,-1 0 0,0 0-1,1 0 1,-1 1 0,0-1 0,1 0-1,-1 0 1,0 0 0,0 1 0,1-1-1,-1 0 1,0 0 0,0 0 0,0 1-1,1-1 1,-1 0 0,0 1 0,0-1-1,0 0 1,0 0 0,1 1 0,-1-1-1,0 0 1,0 1 0,0-1-1,9 28 6,-6-16-20,2 7 26,-1 0 1,0 0-1,-1 0 0,-2 0 0,0 1 0,-1-1 0,0 1 0,-2-1 1,0 1-1,-2-1 0,0 0 0,-1 0 0,0-1 0,-13 28 0,14-39 25,1 0-1,-2 0 0,1-1 1,-1 1-1,0-1 0,0 0 0,0 0 1,-1 0-1,0-1 0,0 0 1,-1 0-1,1 0 0,-1-1 1,-13 6-1,17-9-6,-1-1-1,1 1 1,-1-1-1,0 0 1,1 0-1,-1 0 1,1 0-1,-1-1 1,1 0 0,-1 1-1,1-1 1,-1-1-1,1 1 1,0 0-1,0-1 1,-1 1-1,1-1 1,0 0 0,0 0-1,1-1 1,-1 1-1,0 0 1,-3-6-1,5 7-52,1 0 0,-1 0 0,1 0 0,-1 0 0,1 0 0,0 0 1,0 0-1,-1 0 0,1 0 0,0 0 0,0 0 0,0 0 0,0 0 0,0 0 0,0 0 0,1 0 0,-1 0 0,0 0 0,0 0 0,1 0 0,0-2 0,3 2 3,0 1 0,0-1 1,0 1-1,7 0 0,10-2 67,-6 1 7,1 0 1,17 1-1,-16 1-57,28-4 0,7-3-11,-10 2 83,75-19 1,-105 20-34,-1-1 1,0 0 0,1-1 0,-2 0-1,1-1 1,0 0 0,-1 0 0,0-1-1,-1-1 1,0 0 0,9-9 0,-13 12-27,-1-1 0,1 0 0,-1-1 0,0 1 0,-1 0 0,0-1 0,0 0 0,0 0 0,-1 0 0,0 0 0,0 0 0,-1-1 0,0 1 0,0 0 0,0-1 0,-2-14 0,1 22-16,0-1 0,0 0 0,0 1 1,0-1-1,0 0 0,-1 1 0,1-1 0,0 0 1,0 1-1,-1-1 0,1 0 0,0 1 1,-1-1-1,1 1 0,-1-1 0,1 0 1,-1 1-1,1-1 0,-1 1 0,1 0 0,-1-1 1,1 1-1,-1-1 0,1 1 0,-1 0 1,0-1-1,1 1 0,-2 0 0,0 0 7,1 0 0,-1 0 0,1 0 0,0 0 0,-1 0-1,1 1 1,-1-1 0,1 1 0,0-1 0,-1 1 0,1 0 0,0-1-1,-2 2 1,-3 2 3,0 1-1,1 0 0,-1 0 1,-6 8-1,6-6-17,0 1 0,1-1-1,0 1 1,0 1 0,1-1 0,-6 14 0,9-16 26,-1-1 0,1 1 0,0-1 0,1 1 0,-1-1-1,1 1 1,0-1 0,1 1 0,-1-1 0,1 1 0,0-1 0,3 10 0,-1-8 50,0 0 0,0-1 0,1 1 0,0-1 0,0 1 0,0-1 0,1 0 0,0-1 0,0 1 0,0-1 0,1 0 0,6 4 0,-9-6-23,1-1 0,-1 0 0,0 0-1,1 0 1,0 0 0,-1 0-1,1-1 1,0 0 0,0 0-1,0 0 1,0 0 0,0 0 0,0-1-1,0 0 1,0 0 0,0 0-1,0 0 1,0-1 0,0 1-1,0-1 1,0 0 0,0 0 0,6-3-1,3-4 9,-1 1 1,0-2-1,0 0 0,-1 0 0,-1-1 0,19-21 0,48-76 40,-45 60-152,-4 9-165,-26 47-54,-3 10 261,-1 1 0,0-1 0,-1 1 0,-1-1 0,-9 25 0,-2-3 55,-27 51 0,38-84 28,0-1 1,0 1 0,-1-1-1,0 0 1,0-1 0,-1 1-1,0-1 1,0 0 0,-14 9-1,20-14-27,-1-1-1,0 0 1,0 1-1,0-1 0,0 0 1,0 1-1,0-1 1,0 0-1,0 0 1,0 0-1,0 0 0,0 0 1,0 0-1,0 0 1,0 0-1,1 0 1,-1-1-1,0 1 1,0 0-1,0-1 0,0 1 1,-1-1-1,0 0-10,0 0-1,1-1 0,-1 1 1,0 0-1,1-1 1,-1 0-1,1 1 0,-1-1 1,-1-3-1,1 3-14,1 0 0,0 0 0,0 0-1,0 0 1,0 0 0,0 0 0,1 0 0,-1 0-1,1 0 1,-1-1 0,1 1 0,0 0 0,0 0 0,0 0-1,0-1 1,0 1 0,0 0 0,1 0 0,-1 0 0,1-1-1,0-2 1,1 3 15,-1 1 0,1-1 0,0 0 0,0 1 0,-1-1 1,1 1-1,0-1 0,0 1 0,0 0 0,1 0 0,-1 0 0,0 0 0,0 0 0,5-1 0,3 0 43,0 1 1,13-1-1,-16 1-50,19 1-44,0 1 0,1 1-1,27 7 1,-4-2-150,-46-7 208,48 9-1989,-47-8 1047,0 0 0,0 1 0,0 0 1,0 0-1,0 0 0,0 0 0,7 5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39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251 348 2720,'0'0'73,"0"0"0,0 0 1,1 0-1,-1 0 0,0 0 0,0 0 0,1 0 1,-1 0-1,0 0 0,0-1 0,1 1 0,-1 0 0,0 0 1,0 0-1,0 0 0,1-1 0,-1 1 0,0 0 1,0 0-1,0 0 0,0-1 0,1 1 0,-1 0 1,0 0-1,0 0 0,0-1 0,2-1 817,4 8 244,-7-6-1064,1 1 0,0-1 1,-1 0-1,1 1 0,0-1 1,0 0-1,-1 0 0,1 1 0,0-1 1,0 0-1,0 1 0,-1-1 1,1 1-1,0-1 0,0 0 0,0 1 1,0-1-1,0 0 0,0 1 0,0 0 1,-1 3 207,-2 2-81,-1-1 0,0 0 0,1 0 0,-2 0 0,1-1 0,0 1 0,-1-1 0,0 0 0,-7 5 0,-3 0 62,0 0 0,-18 7 0,27-14-207,0 0 0,1 0 0,-1-1 0,0 0 0,0 0 0,0-1 0,0 1 0,0-1 1,0-1-1,0 1 0,0-1 0,-7-2 0,10 3-47,-1-1 0,1 0-1,0 0 1,0 0 0,0 0 0,0-1 0,0 1 0,0-1 0,0 0 0,0 0 0,1 0-1,-1 0 1,1 0 0,-1-1 0,1 1 0,0-1 0,0 0 0,0 1 0,0-1 0,0 0 0,1 0-1,-3-6 1,4 6-31,-1 0 0,1 1 0,0-1 0,0 0 0,0 0 0,0 1 0,0-1 0,0 0 0,1 1 0,-1-1-1,1 0 1,0 1 0,0-1 0,2-4 0,1-1-24,1 0 0,12-13 0,-10 12 15,-5 6 41,1 0-1,-1 0 1,1 0-1,0 1 1,0-1-1,0 1 1,0 0-1,1 0 1,-1 0-1,1 0 0,-1 1 1,1-1-1,-1 1 1,1 0-1,0 0 1,0 0-1,0 1 1,-1-1-1,7 1 1,-5 0 40,1 1 0,-1-1 1,1 1-1,-1 0 0,0 0 0,1 1 1,-1 0-1,0 0 0,0 0 1,0 1-1,0-1 0,-1 1 0,6 4 1,27 19 398,-24-17-220,0 0 0,19 19 0,-28-25-161,0 2 1,-1-1-1,1 0 0,-1 1 1,-1-1-1,1 1 1,0 0-1,-1 0 1,0 0-1,0 0 0,2 10 1,-2 8 101,0 1 0,-1-1 0,-1 1 0,-4 25 0,0 11-52,1-22-2,0 0 0,-3 1 0,-1-2 0,-2 1 0,-1-1 0,-28 65 0,16-65 26,17-28-20,-1 0-1,1 0 0,-4 10 1,8-14 11,-5 9 243,5-12-115,0-7 83,15-9-107,-7 9-263,16-22 89,-21 25-37,-1 1 1,0-1-1,1 0 1,-1 0-1,0 0 1,0 0-1,0-1 1,-1 1-1,2-4 1,-1 3-34,0 0 0,0 0 1,0 1-1,0-1 0,1 0 0,-1 0 0,1 1 1,1-3-1,-1 3 7,-2 0 1,1 1-1,0-1 1,0 1-1,0-1 1,-1 0-1,1 0 1,0-2 0,5-13-20,10-9-95,-13 19 53,1-1-1,1 1 1,0 1 0,0-1-1,0 1 1,8-9-1,4 1 2,-2-1 0,15-18 0,-3-2 36,-20 25-30,1 0-1,0 0 1,0 1-1,1 0 1,0 0 0,13-8-1,-19 15 51,0 0 1,0 1-1,1 0 0,-1 0 0,1 0 0,-1 0 1,1 1-1,-1-1 0,1 1 0,-1 0 0,1 0 1,5 1-1,-7-1 6,1 0-1,-1 1 1,0-1 0,0 0-1,0-1 1,0 1 0,0 0-1,0-1 1,0 1 0,0-1-1,4-1 1,5-1 110,-7 2-102,0 0 0,0-1 0,-1 1 0,1-1 0,-1 0 0,1 0 0,-1 0 0,6-5-1,24-23 141,-29 26-95,66-70 392,-54 58-352,-1-1-1,0 0 1,-2-1 0,0 0-1,-1-1 1,11-22 0,-21 37-109,-1 0 0,1 0 0,-1 0 0,0 0 0,1-5 0,-1 7 5,-1 0 0,0 1 1,0-1-1,0 0 1,0 1-1,-1-1 1,1 0-1,0 1 0,-1-1 1,1 0-1,-1 1 1,1-1-1,-1 1 1,0-1-1,-1-2 0,1 3-3,0 0-1,-1 0 0,1 1 1,0-1-1,0 0 0,0 1 1,-1-1-1,1 1 0,0-1 1,0 1-1,-1-1 0,1 1 1,-1 0-1,1 0 0,0-1 1,-1 1-1,1 0 0,0 1 0,-1-1 1,1 0-1,-2 0 0,-27 7-226,29-6 240,-9 2-81,-1 1 0,1 1 0,-1 0-1,1 0 1,1 1 0,-1 1 0,1-1-1,0 1 1,0 1 0,-12 13 0,16-15 41,0 0 0,1 1 1,0-1-1,0 1 0,0-1 0,1 1 1,0 0-1,0 1 0,1-1 0,-1 0 0,2 1 1,-1-1-1,1 1 0,0 0 0,1-1 1,0 11-1,7 35 247,16 64 1,-13-76 141,-2 1-1,-1 0 1,0 48 0,-7-80-224,0 1 0,-1-1 0,0 0 0,-1 0 0,0 0 1,0 0-1,-1 0 0,-1 0 0,-6 13 0,7-16 30,0-1 0,0 0 0,0-1 0,-1 1 0,0 0 0,0-1 0,-7 8 0,10-13-143,0 0-1,0 1 0,0-1 1,0 0-1,0 0 1,1 0-1,-1 0 1,0 0-1,0 0 1,0 0-1,0 0 0,0 0 1,0 0-1,0 0 1,1-1-1,-1 1 1,0 0-1,0-1 1,0 1-1,0-1 0,1 1 1,-1-1-1,0 1 1,1-1-1,-1 1 1,0-1-1,1 0 1,-1 1-1,0-1 0,1 0 1,-1 1-1,1-1 1,0 0-1,-1 0 1,1 0-1,0 1 1,-1-1-1,1 0 0,0 0 1,0 0-1,0 0 1,-1 0-1,1 0 1,0 0-1,0 1 1,0-1-1,1-2 0,0 1-44,0-1 0,0 1 0,0 0-1,0 0 1,1 0 0,-1 0-1,1 0 1,-1 0 0,3-2 0,21-10-446,-20 12 494,30-14-88,0 2 0,1 2 0,47-10 0,-36 11 126,-1-3 0,79-33 0,-106 38-65,0-1 0,-1-1 1,19-13-1,-21 14 148,-15 9-135,1 1 0,-1-1 0,1 1 0,-1-1 0,0 0 1,1 0-1,-1 0 0,0 0 0,0 0 0,1 0 0,-1 0 1,0 0-1,0 0 0,0 0 0,-1-1 0,3-1 0,-7 5-2,1 1 0,0 0 0,0 0-1,-4 6 1,-17 17 75,0-1-1,-1-2 1,-52 38 0,69-56-44,-27 23-10,33-26-35,0 0-1,0 0 0,0 0 0,0 1 0,0-1 0,0 0 1,1 1-1,-1 0 0,1-1 0,0 1 0,-2 4 0,3-6 21,0 0-1,0-1 0,0 1 1,0 0-1,0 0 0,0-1 1,0 1-1,0 0 0,0 0 1,0 0-1,0-1 0,0 1 1,1 0-1,-1-1 0,0 1 1,0 0-1,1 0 0,-1-1 1,1 1-1,-1 0 0,1-1 1,-1 1-1,1 0 0,0 0 5,1 0-1,-1 0 1,1 0-1,-1-1 1,0 1-1,1 0 0,-1-1 1,1 1-1,-1-1 1,4 1-1,0 0 58,1-1 0,0 0 0,-1 0 0,1 0 0,7-2 0,-5 1-5,0-1 0,0 0-1,0 0 1,0-1 0,0 0 0,-1 0 0,1-1 0,-1 0 0,0 0 0,0-1 0,0 0 0,-1 0-1,1 0 1,-1-1 0,0 0 0,-1 0 0,0-1 0,0 1 0,0-1 0,5-11 0,-9 15-64,15-31 50,-15 32-72,0 0 0,0 0-1,-1 0 1,1 0 0,-1 0 0,0 0-1,1-1 1,-1 1 0,0 0 0,0 0-1,-1 0 1,1-1 0,-1-3-1,-12 30-1261,10-16 1243,0 0 1,0 0 0,1 0-1,0 0 1,0 0 0,1 1-1,-1 8 1,2-14 55,0 1 0,0-1 0,0 1 0,1-1 0,-1 1 0,1-1 0,-1 0 0,1 1 0,0-1 0,1 0 0,-1 1 0,0-1 0,1 0 0,0 0 0,0 0 0,0 0 0,0-1 0,0 1 0,0-1 0,5 4 0,-5-5 35,0 0 0,0 0 0,0 0 0,0 0 0,0-1 0,0 1 0,0-1 0,0 0 0,0 0 0,0 0 0,0 0 0,0 0 0,1 0 0,-1 0 0,0 0 0,0-1 0,0 1 0,0-1 0,0 0 0,0 0 0,0 0 0,0 0 0,3-2 0,6-4 2,0 0 0,18-15 0,-23 17-93,141-98-396,-144 101 371,1 0-1,-1 0 0,0 0 0,0 1 0,1 0 0,-1 0 1,1 0-1,3-1 0,-6 2 80,0 0 0,0 0 0,0 0 0,0 0-1,0 0 1,0 0 0,0 0 0,0 1 0,0-1 0,-1 0 0,1 0 0,0 1 0,0-1 0,0 1 0,0-1-1,-1 1 1,1-1 0,0 1 0,0-1 0,-1 1 0,1 0 0,0-1 0,-1 1 0,1 0 0,-1 0-1,1 0 1,-1-1 0,0 1 0,1 0 0,-1 0 0,0 0 0,1 0 0,-1 0 0,0 0 0,0-1-1,0 3 1,1 5 40,-1 0 0,0-1 0,0 1 0,-1 0 0,0-1 0,0 1 0,-4 10 0,-2 14 265,7-31-291,0 0-1,0 0 0,-1-1 0,1 1 1,0 0-1,0 0 0,0 0 0,0-1 1,0 1-1,0 0 0,0 0 0,1 0 1,-1-1-1,0 1 0,0 0 0,1 0 1,-1-1-1,1 2 0,-1-2-8,1 0 1,-1 1-1,0-1 0,1 0 1,-1 0-1,0 0 0,1 0 1,-1 0-1,1 1 0,-1-1 1,1 0-1,-1 0 0,0 0 1,1 0-1,-1 0 0,1 0 1,-1 0-1,0-1 0,1 1 1,-1 0-1,1 0 0,-1 0 1,0 0-1,1-1 0,5-2 77,-1 0-1,0 0 0,9-7 1,-6 3-58,55-41-125,-45 32-153,1 2 0,0 0-1,41-22 1,-58 36 234,-1-1 0,0 0-1,1 1 1,-1-1 0,1 1 0,-1-1-1,0 1 1,1 0 0,-1 0 0,1 0 0,-1 0-1,1 0 1,-1 0 0,1 0 0,-1 0-1,1 0 1,-1 1 0,3 0 0,-3-1 16,0 1 0,1 0 0,-1 0 0,0 0 0,0 0 0,0 0 0,0 0 0,-1 0 0,1 0 0,0 0 0,0 1 0,-1-1 0,1 0 0,-1 0 0,1 1 0,0 1 0,1 6 84,-1 0 1,0 1-1,0-1 0,-2 18 1,1-13-10,0 14 82,0-28-154,0 0 1,0 1 0,1-1-1,-1 0 1,0 0-1,0 1 1,0-1 0,1 0-1,-1 0 1,0 0-1,0 1 1,1-1 0,-1 0-1,0 0 1,0 0-1,1 0 1,-1 0 0,0 0-1,0 0 1,1 1 0,-1-1-1,0 0 1,1 0-1,-1 0 1,0 0 0,1 0-1,-1 0 1,0 0-1,0 0 1,1-1 0,-1 1-1,0 0 1,1 0-1,-1 0 1,0 0 0,0 0-1,1 0 1,-1-1 0,0 1-1,0 0 1,1 0-1,-1-1 1,15-6 103,-2-2-94,1-1 0,-2-1 0,1 0 0,-1 0 0,-1-1 0,0-1 0,13-21 0,-19 27-52,1-1-1,-1 1 1,1 0 0,1 0-1,12-11 1,-18 18 25,-1 0 1,0-1 0,1 1 0,-1 0 0,1-1-1,-1 1 1,1 0 0,-1 0 0,1-1 0,-1 1-1,1 0 1,-1 0 0,1 0 0,-1 0 0,1 0-1,-1 0 1,1 0 0,-1 0 0,1 0 0,0 0-1,-1 0 1,1 0 0,-1 0 0,1 0 0,-1 0-1,1 1 1,-1-1 0,1 0 0,-1 0 0,1 1-1,0 0 2,0 0 0,0 0 0,0 0 0,0 0-1,-1 1 1,1-1 0,0 0 0,-1 0 0,1 1-1,-1-1 1,1 3 0,1 3 40,-1 1-1,0 0 1,0 11 0,-1-6-54,0-1-1,1 0 1,1 0 0,3 15 0,-4-23 24,0-1-1,0 0 1,1 0-1,-1 1 1,1-1-1,0 0 1,-1-1-1,6 6 1,-6-6 20,0-1 0,1 0 1,-1 0-1,1 0 0,0 1 0,-1-2 1,1 1-1,0 0 0,-1 0 1,1 0-1,0-1 0,0 1 0,0-1 1,0 0-1,0 1 0,-1-1 0,4 0 1,6-1 42,1 0-1,0-1 1,-1 0 0,1 0 0,-1-2 0,1 1 0,-1-1-1,21-12 1,2-4-82,42-31-1,-57 38-12,-6 3-105,22-19 0,-35 30 133,0-1 0,0 0-1,0 0 1,0 0 0,0 0-1,0 0 1,0 1 0,0-1-1,0 0 1,0 0 0,0 0 0,0 0-1,0 0 1,0 1 0,0-1-1,0 0 1,0 0 0,0 0-1,0 0 1,0 1 0,0-1-1,0 0 1,0 0 0,0 0-1,0 0 1,0 0 0,1 0-1,-1 1 1,0-1 0,0 0-1,0 0 1,0 0 0,0 0 0,0 0-1,1 0 1,-1 0 0,0 0-1,0 0 1,0 0 0,0 0-1,0 1 1,1-1 0,-1 0-1,0 0 1,0 0 0,0 0-1,0 0 1,0 0 0,1 0-1,-1 0 1,0 0 0,0 0-1,0-1 1,0 1 0,1 0 0,-1 0-1,0 0 1,0 0 0,0 0-1,0 0 1,0 0 0,0 0-1,1 0 1,-1 0 0,0-1-1,0 1 1,0 0 0,0 0-1,-1 12-7,-1-1 28,1-1 1,-1 0-1,2 1 0,-1-1 0,1 1 0,3 20 0,-2-29-12,-1 1 0,1 0 0,-1-1 0,1 1 0,0 0 0,0-1 0,0 1 0,0-1 0,1 0 0,-1 1-1,1-1 1,-1 0 0,1 0 0,0 0 0,0 0 0,0 0 0,0 0 0,0 0 0,0-1 0,1 1 0,-1-1 0,0 0 0,1 0 0,-1 1 0,1-1-1,-1-1 1,1 1 0,0 0 0,-1-1 0,1 1 0,0-1 0,4 0 0,-2 0 6,0 0 0,0-1 0,0 0 1,0 0-1,-1 0 0,1 0 0,0-1 0,0 0 0,-1 0 0,0 0 1,6-3-1,-4 0 13,1 0 0,-1 0 1,0-1-1,0 1 1,0-1-1,4-8 0,4-7 15,0 0 1,-2-2-1,12-28 0,-22 45-47,212-401 179,-187 363-238,-2-2 0,-2-1-1,-2 0 1,24-82 0,-41 110-43,4-21 0,-8 36 60,1 0 0,-1 0 0,0 0 0,0 0 0,0 0 0,0 0 0,-1 1 0,0-1 0,0 0 0,0 0 1,0 0-1,-2-4 0,3 8 38,0 0 0,-1 0 1,1 0-1,0 0 0,-1 0 1,1 0-1,0 0 1,0 0-1,-1 0 0,1 0 1,0 0-1,0 0 0,-1 0 1,1 0-1,0 0 0,0 0 1,-1 0-1,1 0 0,0 1 1,0-1-1,-1 0 0,1 0 1,0 0-1,0 0 0,0 1 1,0-1-1,-1 0 1,1 0-1,0 0 0,0 1 1,0-1-1,0 0 0,-1 1 1,-5 7-127,-43 77-134,31-51 312,-26 38 0,40-68-41,-83 124 10,74-105-28,1 0 1,1 0-1,1 1 1,-8 27-1,3 4 68,2 1 0,3 0 0,2 1 0,-1 64 0,10-108-22,-1-1 0,2 0-1,0 0 1,0 0 0,1 0-1,0 0 1,7 13 0,-8-20-20,0-1 0,0 0 0,1 1 0,0-1 0,0 0 0,0 0 0,0-1 0,1 1 0,0-1 0,-1 0 0,1 0 0,0 0 0,1 0 0,-1 0 0,0-1 0,1 0 0,6 3 0,-4-4 33,0 1 0,1-1 0,-1 0 0,0 0-1,0-1 1,1 0 0,-1 0 0,0 0 0,0-1 0,14-4 0,-3 0 35,-1 0 0,0-1 0,-1-1-1,1-1 1,-1-1 0,-1 0 0,0 0 0,16-14 0,-16 9-59,0 0 1,-1-1-1,0 0 0,-2-1 1,0-1-1,0 0 1,9-20-1,42-96-227,-35 73-180,51-129-751,-55 131 936,43-125 2,-46 114-127,-19 59-263,-5 13 31,-7 15 115,-64 175 737,72-186-253,-15 46 374,-11 66 1,0 55 189,28-172-597,-9 88 218,8-79-216,1-1-1,0 1 0,1 0 0,1 0 0,-1-1 1,5 14-1,-5-22 13,-1 0 1,1 0 0,0 0-1,0 0 1,0 1 0,0-2-1,0 1 1,1 0 0,-1 0-1,0 0 1,1 0 0,-1-1-1,1 1 1,0-1-1,0 1 1,-1-1 0,1 0-1,0 0 1,0 0 0,0 0-1,0 0 1,1 0 0,-1 0-1,0-1 1,0 1 0,0-1-1,1 1 1,-1-1 0,0 0-1,0 0 1,5-1 0,3 0-11,0-2 1,0 1-1,0-1 1,0-1-1,14-7 1,-10 5-133,-9 4 97,20-9-96,1 1 0,35-8 0,-60 17 104,0 1 0,1 0 0,-1-1 0,0 1 0,0 0 0,0 0 0,1 0 0,-1 0 0,0 0 0,0 0 0,0 0 0,1 1 0,-1-1 0,0 0 0,0 1 0,0-1 0,0 0 0,2 2 0,-3-2 16,1 1 0,-1 0 0,1-1 0,-1 1 0,0-1-1,1 1 1,-1 0 0,0 0 0,1-1 0,-1 1-1,0 0 1,0-1 0,0 1 0,0 0 0,0 0-1,0-1 1,0 1 0,0 0 0,0 0 0,0-1 0,0 2-1,-2 5 55,-1 0-1,1 0 0,-1-1 1,-7 11-1,7-11 5,-6 10 36,-11 21-14,19-35-75,1 0-1,-1 0 1,0 0 0,1 1-1,-1-1 1,1 0 0,0 0-1,0 1 1,0-1 0,0 0 0,0 0-1,0 1 1,1-1 0,0 3-1,0-3 8,0 0-1,0 0 1,0-1-1,0 1 0,0-1 1,0 1-1,1-1 0,-1 1 1,1-1-1,-1 1 1,1-1-1,0 0 0,-1 0 1,1 0-1,0 0 1,0 0-1,-1-1 0,1 1 1,0 0-1,0-1 0,0 1 1,2-1-1,3 1 65,-1 0 1,0-1-1,1 1 0,-1-2 0,10 0 0,-1-1 116,1-1 0,0-1 1,-1 0-1,28-12 0,-38 13-110,0 0 1,1 0-1,-1 0 0,-1-1 1,1 1-1,8-10 0,-11 11-48,1-1-1,-1 0 1,0 0-1,-1 0 0,1 0 1,-1 0-1,1 0 1,-1-1-1,0 1 1,0 0-1,0-1 1,1-6-1,-2 8-45,0-1 0,0 1 0,0-1 0,0 1 0,0 0 1,-1-1-1,1 1 0,-1-1 0,1 1 0,-1 0 0,0-1 0,0 1 0,0 0 0,0 0 0,0-1 0,-1 1 1,1 0-1,-3-2 0,2 2-22,-1-1 1,0 1-1,1 1 0,-1-1 1,0 0-1,0 1 1,0-1-1,0 1 0,0 0 1,-1 0-1,-5-1 1,-2 1-22,0 0 1,1 1-1,-1 0 1,0 1-1,1 0 1,-1 0-1,-11 4 1,10-2-7,-11 3-118,23-5 133,2-1 1,16-2-42,116-14-143,-130 15 236,24-3-96,40-2 0,-60 5 100,-1 1 0,0 1 0,0-1 0,0 1 0,0 0 1,0 1-1,0 0 0,0 0 0,0 0 0,0 1 1,6 4-1,-10-5 27,-1-1 0,1 1 0,-1 1 0,0-1 0,0 0 0,1 0 0,-2 1 0,1-1 0,0 1 0,0 0 0,-1 0 0,0-1 0,1 1 0,-1 0 0,0 0 0,-1 0 0,1 0 0,0 0 0,-1 0 0,0 1 0,1-1 0,-1 0 0,0 0 0,-2 6 0,0 5 98,-1 0-1,-1 0 1,0 0 0,-7 14-1,5-11-131,-1-2 116,6-13-90,0-1 1,1 0-1,-1 0 0,0 0 1,1 1-1,0-1 0,-1 0 1,1 0-1,0 1 0,-1 1 1,6-2 131,8-6-9,-4 0-211,0 0 0,-1-1 0,11-8 0,-11 7 8,-1 1 0,2 0-1,-1 1 1,11-6 0,-12 8-22,0 1-1,-1-1 1,1 1 0,0 0 0,14-2 0,-19 4 69,0 0 0,0 0 0,0 0 0,0 1 0,0-1 0,0 0 0,0 1 0,0-1 0,-1 1 0,1 0 0,0 0 0,0 0 0,0 0 1,-1 0-1,1 0 0,0 0 0,-1 0 0,1 1 0,-1-1 0,1 0 0,-1 1 0,0-1 0,0 1 0,0 0 0,0 0 0,1 2 0,4 6 139,-3-4-112,0 1 0,1-1 1,5 6-1,-8-10-6,1 0 1,0 0-1,-1-1 0,1 1 1,0 0-1,0-1 0,0 0 1,0 1-1,1-1 1,-1 0-1,0 0 0,0 0 1,4 0-1,5 1 50,0-1 1,0 0-1,0 0 0,0-1 0,0-1 1,0 0-1,16-4 0,-8 1 107,0-1-1,0-1 1,23-11-1,-25 9-167,-2-2 1,1 1-1,-1-2 0,-1 0 0,0-1 1,22-24-1,-4 6-599,-32 30 595,0 0 0,0 0 0,0 0 0,0 0-1,0 0 1,0 0 0,0 0 0,0 0 0,0 0 0,1 0 0,-1 0 0,0 0 0,0 0 0,0 0 0,0 0 0,0 0 0,0 0 0,0 0 0,0 0 0,0 0 0,0 0 0,0 0 0,0 0 0,1 0 0,-1 0 0,0 0 0,0 0 0,0 0 0,0 0 0,0 0 0,0 0-1,0 0 1,0 0 0,0 0 0,0 0 0,0 0 0,0 0 0,0 0 0,0 1 0,0-1 0,0 0 0,0 0 0,0 0 0,1 0 0,-1 0 0,0 0 0,0 0 0,0 0 0,0 0 0,0 0 0,0 0 0,0 0 0,0 0 0,0 1 0,0-1 0,0 0 0,1 9 19,-1 12 165,0-19-164,-3 32 4,2-28-23,0-1 0,0 0 1,0 1-1,1-1 0,0 0 0,0 1 0,0-1 0,1 0 0,0 1 0,0-1 0,0 0 1,3 7-1,-3-10 23,0 0 0,0 0 0,0 1 0,0-1 1,0 0-1,1 0 0,-1 0 0,1 0 0,-1 0 1,1 0-1,0-1 0,0 1 0,0-1 0,0 1 0,0-1 1,0 0-1,0 1 0,0-1 0,1 0 0,-1-1 1,0 1-1,1 0 0,-1-1 0,5 1 0,1-1-9,0 0-1,1-1 1,-1 0-1,0-1 1,0 0-1,0 0 1,0-1-1,0 0 1,13-7-1,10-4 18,252-67-302,-249 72 213,93-23 49,-108 27-14,-15 3 66,-1 1 0,1 0 0,0 0 0,8-1 0,-10 4 23,-6 2-91,-13 7-29,-180 69 269,168-67-269,-69 33-77,86-36 105,8-4 46,4-6-18,0 0 1,0 0-1,0 0 0,0 0 0,0 0 0,0 0 0,0 0 0,0 1 1,0-1-1,0 0 0,0 0 0,0 0 0,0 0 0,0 0 0,0 0 0,0 0 1,0 0-1,0 0 0,0 1 0,0-1 0,0 0 0,0 0 0,1 0 1,-1 0-1,0 0 0,0 0 0,0 0 0,0 0 0,0 0 0,0 0 1,0 0-1,0 0 0,0 0 0,1 0 0,-1 0 0,0 0 0,0 0 0,0 0 1,0 0-1,0 0 0,0 0 0,0 0 0,1 0 0,-1 0 0,0 0 1,0 0-1,0 0 0,0 0 0,11-1 4,-1-1 1,1 0-1,-1-1 1,0 0-1,0 0 0,19-10 1,14-4-7,6-2 14,-26 10-179,24-6-1,-23 11-120,-14 7 99,-10-3 185,1 0 0,-1 1 0,0-1 0,0 0 0,0 0 0,1 1 0,-1-1 0,0 0 0,0 0 0,0 1-1,0-1 1,0 0 0,0 0 0,1 1 0,-1-1 0,0 0 0,0 1 0,0-1 0,0 0 0,0 1 0,0-1-1,0 0 1,0 0 0,0 1 0,0-1 0,-1 0 0,1 1 0,0-1 0,0 0 0,0 1 0,-2 6 54,0 0 0,0 0 0,1 0 0,-1 13 1,2-20-51,1 0 0,-1 1 1,0-1-1,1 1 1,-1-1-1,1 1 1,-1-1-1,1 0 0,-1 0 1,1 1-1,-1-1 1,1 0-1,-1 0 0,1 1 1,0-1-1,-1 0 1,1 0-1,-1 0 0,1 0 1,0 0-1,-1 0 1,1 0-1,-1 0 0,2 0 1,2 0 91,0 1-74,0-1 0,0 0 1,1 0-1,-1 0 0,0-1 1,0 0-1,0 0 0,0 0 0,0 0 1,8-3-1,43-25-124,-24 12 83,-18 9-74,-8 5 17,1 0 1,-1 0 0,0 1 0,1 0 0,8-3 0,-13 5 67,0 0 1,1 0 0,-1 0 0,0 0 0,1 0 0,-1 0 0,0 0-1,0 0 1,1 0 0,-1 1 0,0-1 0,0 0 0,0 1 0,1-1-1,-1 1 1,0 0 0,0-1 0,0 1 0,0 0 0,0 0-1,0-1 1,0 1 0,0 0 0,0 0 0,-1 0 0,1 0 0,0 0-1,0 0 1,-1 0 0,2 3 0,-2-3 30,1 0-1,0 1 1,-1-1 0,1 0-1,0 0 1,0 0-1,0 1 1,0-1 0,0 0-1,0 0 1,0 0 0,0-1-1,1 1 1,-1 0-1,0 0 1,0 0 0,1-1-1,-1 1 1,1-1 0,-1 1-1,0-1 1,3 1-1,1-1 75,0 0-1,0-1 0,-1 1 0,1-1 0,8-2 0,-6 1-154,7-1 68,12-3-213,1 1-1,38-2 0,-55 7 176,-1 0 0,0 1 0,0-1 0,1 2 0,-1 0 0,0 0-1,0 0 1,-1 1 0,1 1 0,0 0 0,8 4 0,76 44-508,-90-50 862,8 3-2761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51.2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24 735 1472,'-23'12'9795,"29"-9"-9201,-3-2-297,0 0 0,0-1 0,0 1 0,0-1 0,0 0 0,1 0 0,-1 0 0,0 0 0,0 0 0,0-1 0,0 0 0,5-1 0,37-16 1482,-36 14-1547,7-4-126,-1-1 0,-1 0-1,1-1 1,-2 0 0,1-1 0,-1-1 0,14-16 0,71-100 37,-72 93-168,14-23-13,83-108 103,-117 160-33,-2 1-6,0 0 1,0 0 0,0 0-1,-1 0 1,0 0 0,0-1-1,2-6 1,-5 8-321,-4 7 58,-5 6-29,2 1 194,1 0 0,0 1 0,1-1-1,-8 24 1,-10 49 558,18-64-490,-11 52 245,3 0 0,-5 85 0,18-142-69,1 26 1,-1-35-94,1 0 0,0-1 0,0 1 0,0-1 0,1 1-1,-1-1 1,1 0 0,0 1 0,3 4 0,-4-8-56,-1-1-1,1 1 0,-1 0 0,1-1 0,0 1 0,-1 0 1,1-1-1,0 1 0,0-1 0,-1 1 0,1-1 1,0 0-1,0 1 0,0-1 0,0 0 0,-1 1 0,1-1 1,0 0-1,0 0 0,0 0 0,0 0 0,0 0 1,0 0-1,0 0 0,-1 0 0,1 0 0,0 0 0,0-1 1,0 1-1,0 0 0,0-1 0,-1 1 0,3-1 1,2-2 42,0 0 0,0-1 0,-1 1 0,6-6 0,-5 5-38,33-31 60,45-53 0,27-47-66,-11 12 68,15-23 40,-102 128-128,-1 0 1,-1-1 0,-1 0 0,0-1 0,-1 0 0,6-29-1,-5-9-210,-9 52-130,-4 5 53,-5 8-62,0 7 314,1 0 0,0 0 0,1 0 0,-7 21 0,-5 9 272,7-20-50,-41 99 428,1 36-442,-21 57 188,63-193-326,7-18 53,1 0 0,-1 0 0,1 0 0,1 0 0,-1 0 0,1 0 1,-1 6-1,15-21 518,0-7-678,0 0 1,19-36-1,-3 5-121,-10 19 145,2 0 1,1 1 0,31-31-1,4 3-103,-46 48 40,-11 8 103,0-1 0,1 1 0,-1 0 0,0 0 0,0 0-1,1 0 1,-1 0 0,0 0 0,1 0 0,-1 0 0,0 0 0,1 0 0,-1 0 0,0 0 0,1 1 0,-1-1 0,0 0 0,1 0 0,-1 0 0,0 0 0,0 0 0,1 1 0,-1-1 0,0 0 0,2 2-11,-1 0 0,0-1 0,-1 1-1,1 0 1,0 0 0,0 0 0,-1-1 0,1 1 0,-1 0 0,1 4 0,2 19 21,-1 0 1,-3 39-1,0-44 19,1 0 0,0 1 0,2-1 0,7 37 0,-8-53 25,0 1 1,1-1-1,0 0 1,0 0-1,0 0 1,0-1-1,1 1 1,-1 0-1,1-1 1,0 1-1,0-1 1,4 3-1,-5-4-23,0-1-1,0 1 0,0-1 1,0 0-1,1 0 1,-1 0-1,0 0 1,0 0-1,1 0 0,-1-1 1,0 1-1,1-1 1,-1 0-1,1 1 0,-1-1 1,0 0-1,1-1 1,-1 1-1,1 0 0,-1-1 1,0 1-1,1-1 1,2-1-1,5-3-6,0 0 0,0-1 0,-1 0 0,0-1 0,0 0 0,-1-1 0,0 1 0,0-1 0,0-1 0,-1 0 0,8-14 0,-1 0-11,-1 0 1,-1-1-1,14-43 0,-22 58-42,-1 1-28,0-1 0,0 1 0,-1-1 0,0 0 0,0 0 0,-1 0 0,0 0 0,-1-10 0,0 18 38,0-1 1,0 1 0,0-1 0,-1 1 0,1-1 0,-1 1-1,1 0 1,-1-1 0,1 1 0,-1 0 0,0 0 0,1-1-1,-1 1 1,0 0 0,0 0 0,-1-1 0,1 1 11,0 0 1,0 1-1,0 0 1,0-1-1,0 1 1,0-1-1,0 1 1,0 0-1,0 0 1,1 0-1,-1-1 1,0 1-1,0 0 1,0 0-1,0 0 1,0 0-1,0 1 1,-1-1-1,-1 1 15,0 0 0,0 0-1,1 0 1,-1 0-1,0 1 1,1-1 0,0 1-1,-1 0 1,1-1 0,0 1-1,0 0 1,0 0-1,0 1 1,-2 1 0,-2 7 99,0 0 0,1 0 1,0 1-1,1-1 0,0 1 1,1 0-1,0 0 0,1 0 1,1 1-1,0-1 0,0 0 1,2 14-1,-1-20-74,1 1 0,0-1 0,1 0 0,0 0 0,-1 0 0,2 0 0,-1-1 0,1 1 0,0 0-1,0-1 1,0 0 0,1 0 0,0 0 0,0 0 0,0-1 0,0 1 0,1-1 0,0 0 0,0 0 0,0-1 0,7 4 0,7 3-27,1-1 0,0-1-1,1 0 1,35 7 0,-38-11-404,1-1 1,-1 0-1,1-1 1,19-1-1,-27-2-990,0 1-1,0-2 0,0 0 0,18-5 0,-27 7 1044,0-1-1,0 0 1,0 1-1,0-1 1,0 0-1,-1 0 1,1 0 0,0 0-1,1-2 1,-2 1-294,0 1 0,0-1 0,0 0 1,0 0-1,0 1 0,-1-1 0,1 0 0,-1 0 1,1-2-1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51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23 124 9568,'-23'-20'3520,"28"16"-2720,13-3-256,-1-1 1695,9-3-1343,12-5 416,15 0-768,8 5-416,3 0-96,-3 3-192,5 0 96,2 4-3487,6 4 1951,-5 8-6400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55.7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118 39 3808,'0'-2'188,"1"0"1,-1 1-1,1-1 1,-1 0-1,1 0 0,0 1 1,0-1-1,0 1 1,0-1-1,0 1 0,0-1 1,1 1-1,-1-1 1,0 1-1,1 0 0,-1 0 1,1 0-1,-1 0 1,1 0-1,0 0 0,-1 0 1,3 0-1,6-5 3281,-6 14-2125,-3-4-1116,0 1-1,-1-1 0,0 0 0,0 1 1,0-1-1,0 1 0,-1-1 0,-1 8 1,-14 35 646,8-25-524,-54 218 1000,47-170-983,-38 141 1174,49-181-789,4-30-715,1 0 0,-1 0 0,0 0 0,1 0-1,-1 0 1,0 0 0,1 0 0,-1 0 0,1 0 0,-1 0 0,0 0 0,1 0 0,-1 0-1,0 0 1,1-1 0,-1 1 0,0 0 0,1 0 0,-1 0 0,0-1 0,1 1 0,-1 0-1,1-1 1,12-11 21,0 0 0,-1-1-1,-1-1 1,16-23-1,-4 6-163,85-105-396,-95 120 421,0 1 0,17-14 0,-25 24 6,1 0 0,0 0 0,0 1 1,0 0-1,1 0 0,-1 1 0,1 0 0,0 0 0,7-2 0,-13 5 66,0 0 0,0 0-1,0 0 1,0 0 0,0-1-1,1 1 1,-1 1 0,0-1-1,0 0 1,0 0 0,0 0-1,0 0 1,0 1 0,0-1-1,0 1 1,0-1-1,0 0 1,0 1 0,-1 0-1,1-1 1,2 2 0,-2 0 11,1 0 1,-1 0 0,0-1 0,1 1 0,-1 0-1,0 1 1,0-1 0,0 0 0,1 4-1,0 2 60,0 1-1,-1-1 0,0 1 0,0 12 0,-1-5 145,-1 0-1,-1-1 0,0 1 0,-1 0 1,-8 23-1,8-30-109,-1 0-1,0 1 1,0-2-1,-1 1 1,0 0-1,-1-1 1,0 0-1,0 0 1,-1-1-1,-8 8 1,4-7-58,0 0 0,0 0-1,-1-1 1,0 0 0,0-1 0,0-1 0,-1 0 0,0-1-1,0 0 1,-18 3 0,31-7-37,0 0 0,0 0 0,-1 0 0,1 1 0,0-1 0,-1 0 0,1 0 1,0 0-1,0 0 0,-1 0 0,1 0 0,0 0 0,-1 0 0,1 0 0,0 0 0,-1 0 0,1 0 0,0 0 0,-1 0 0,1 0 1,0 0-1,0 0 0,-1 0 0,1-1 0,0 1 0,-1 0 0,1 0 0,0 0 0,0 0 0,-1-1 0,10-5-116,22-6-27,10-6 98,-2-2 0,-1-2 0,45-31 0,15-10-31,46-14 151,-46 26 19,-92 48-84,6-3 7,-1-1-1,15-11 1,-21 13-13,-8 3-4,-11 6-2,4 1 19,1 1 1,0 0-1,-16 14 0,4-3-21,-4 4-3,0 2 1,2 0 0,1 2-1,1 0 1,-35 56 0,51-72-4,0 0 1,-5 15-1,9-21 32,-1 1-1,1 0 0,0-1 0,1 1 1,-1 0-1,1 0 0,-1 0 0,1-1 1,1 7-1,-1-9-3,0 0 0,1 1-1,-1-1 1,1 0 0,-1 0 0,1 0 0,-1 0 0,1 0-1,-1 0 1,1 0 0,0 0 0,0 0 0,0 0-1,-1 0 1,1 0 0,0 0 0,0-1 0,0 1-1,0 0 1,0-1 0,0 1 0,1-1 0,-1 1 0,0-1-1,0 0 1,0 1 0,0-1 0,1 0 0,-1 0-1,0 0 1,0 0 0,0 0 0,1 0 0,1 0 0,4-1 6,1 0 0,0 0 0,0-1 0,8-3 0,-13 4-52,11-4 45,0-1 0,-1 0-1,1 0 1,-2-2-1,1 1 1,-1-2 0,20-17-1,-2-3-130,37-46-1,-35 37 168,12-19-251,-44 57 189,0 0-1,0 0 1,0 0 0,0 0-1,0 1 1,0-1 0,0 0-1,0 0 1,0 0 0,0 0-1,0 0 1,0 0-1,0 0 1,0 1 0,0-1-1,0 0 1,0 0 0,0 0-1,0 0 1,1 0 0,-1 0-1,0 0 1,0 0 0,0 0-1,0 1 1,0-1 0,0 0-1,0 0 1,0 0 0,1 0-1,-1 0 1,0 0 0,0 0-1,0 0 1,0 0 0,0 0-1,0 0 1,1 0-1,-1 0 1,0 0 0,0 0-1,0 0 1,0 0 0,0 0-1,0 0 1,1 0 0,-1 0-1,0 0 1,0 0 0,0 0-1,0 0 1,0-1 0,0 1-1,0 0 1,0 0 0,1 0-1,-1 0 1,0 0 0,0 0-1,0 0 1,-1 13-46,1-12 36,-3 27-110,0-8 139,1-1 1,1 0 0,2 26 0,-1-40-1,1 0 1,-1 0-1,1 0 1,1 0 0,-1 0-1,1 0 1,0 0 0,0-1-1,0 1 1,1-1-1,-1 1 1,1-1 0,0 0-1,1 0 1,-1 0-1,1 0 1,5 4 0,-6-6 6,-1-1 1,1 0-1,0 0 1,-1 0-1,1 0 1,0 0-1,0-1 1,-1 1-1,1-1 1,0 0-1,0 0 1,0 0-1,0 0 0,0 0 1,-1-1-1,1 1 1,0-1-1,0 1 1,-1-1-1,1 0 1,5-3-1,-2 1-36,0 0-1,1-1 0,-1 1 0,0-1 0,0-1 0,-1 1 0,9-10 1,5-10 7,-2-2 0,0 0 1,-2-1-1,24-56 0,-35 72-21,0 0-1,4-16 1,-7 23 37,-1 1 0,1-1 0,-1 0 0,0 1 0,1-1 0,-2 1 0,1-1 0,0 1 0,-1-1 0,0 0 0,-1-4 0,0 2-40,5 9-144,4 10 52,-5 1 36,-1 0 1,0 27-1,-1-27 53,-1 46 98,-1-19-2,6 52 0,-4-88-50,1 1-1,0-1 1,1 0 0,-1 0-1,1 0 1,0 0-1,4 8 1,-5-12 0,0 1 0,0-1-1,0 1 1,0-1 0,0 1 0,0-1 0,1 0 0,-1 0-1,0 0 1,1 0 0,-1 0 0,1 0 0,-1 0 0,1 0-1,-1-1 1,1 1 0,-1 0 0,1-1 0,0 1 0,0-1-1,-1 0 1,1 0 0,0 1 0,-1-1 0,1 0 0,3-1-1,11-2 13,-1 0 0,0-1 1,1-1-1,-2-1 0,1 0 0,0-1 0,-1 0 0,-1-1 0,1-1 0,-1 0 0,-1-1 0,0 0 0,0-1 0,-1 0 0,0-1 1,17-24-1,-19 23 4,0 0 0,-1 0 0,0-1 0,-1 0 0,8-23 0,2-17-259,-17 53 223,1 0 1,-1 1 0,0-1-1,0 1 1,0-1-1,1 0 1,-1 1-1,0-1 1,1 1-1,-1-1 1,1 1-1,-1-1 1,0 1-1,1 0 1,-1-1-1,1 1 1,-1-1-1,1 1 1,0 0-1,-1 0 1,1-1-1,0 1 1,0 0 4,-1 0 1,1 0-1,0 0 1,-1 0 0,1 1-1,-1-1 1,1 0-1,-1 0 1,1 1-1,-1-1 1,1 0 0,-1 1-1,1-1 1,-1 0-1,1 1 1,-1-1-1,1 1 1,-1-1 0,1 1-1,2 5-16,1 0 0,-1 0-1,4 9 1,-5-9-8,0-2 30,-1 1 1,0-1-1,0 0 1,0 1-1,-1-1 1,1 1-1,-1-1 1,0 1-1,-1 5 1,-8 44 41,5-31-13,3-19-58,-2 13-24,-1 21-1,4-34 62,0 1 0,0-1 0,1 0-1,-1 1 1,1-1 0,0 1 0,0-1-1,0 0 1,1 0 0,2 6 0,-2-6-19,-2-3 32,1 0 0,-1 0 0,1 0 0,-1 0-1,1 0 1,0 0 0,-1 0 0,1 0 0,0 0 0,0 0-1,0 0 1,-1 0 0,1 0 0,0-1 0,0 1 0,0 0-1,0-1 1,1 1 0,-1-1 0,0 1 0,0-1 0,0 1-1,0-1 1,0 0 0,1 0 0,-1 1 0,2-1 0,2-1-27,0 1-1,-1-1 1,1 0 0,-1 0 0,0-1 0,1 1 0,-1-1 0,0 0 0,0 0 0,0 0 0,0-1-1,0 0 1,0 1 0,-1-1 0,1 0 0,-1-1 0,4-4 0,4-5 17,-1-1 1,-1 0 0,10-19-1,-15 26-40,-3 4 14,0 1 1,-1 0-1,1 0 0,0 0 0,1 1 1,-1-1-1,0 0 0,0 0 1,1 1-1,-1-1 0,1 0 0,1-1 1,-3 15-247,0 6 222,1 0 0,0 0 0,6 28 0,-7-45 50,0 0 0,1-1 0,-1 1 0,0 0 0,0 0 0,0 0 0,1-1 0,-1 1 0,0 0 0,1 0 0,-1-1 0,1 1 0,-1 0 0,1-1 0,-1 1 0,1 0 0,-1-1 0,1 1 0,0-1 0,-1 1 0,1-1 0,0 1 0,0-1 0,-1 1 0,1-1 0,0 0 0,0 0 0,0 1 0,-1-1 0,1 0 0,0 0 0,0 0 0,0 0 0,0 0 0,-1 0 0,1 0 0,0 0 0,0 0 0,0 0 0,0 0 0,-1-1 0,1 1 0,0 0 0,0 0 0,-1-1 0,1 1 0,1-1 0,5-5 15,-1 0-1,1-1 1,-1 1-1,-1-1 0,1-1 1,-1 1-1,5-10 1,25-58-291,-31 66 171,-1-4-197,-3 12 25,-2 6 138,1 2 115,0 0 0,0 0 0,1 0 0,-1 0 0,2 10 0,0-14 22,0 0 0,-1 0 0,1 0 0,0-1 0,1 1 0,-1-1 1,0 1-1,1-1 0,-1 1 0,1-1 0,0 0 0,0 1 0,0-1 0,0 0 0,0 0 0,4 2 0,5 2 65,0 0 0,0 0 0,1-1 0,0-1 0,-1 0-1,2-1 1,14 3 0,29 8 160,-44-10-197,0 0-1,-1 1 0,1 0 1,-1 1-1,0 0 1,0 1-1,0 0 0,-1 1 1,0 0-1,8 9 1,-9 0-2902,-73-6-16305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9:56.1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50 10560,'-27'-30'3904,"19"25"-3040,-5-3-224,16 5-576,-3-1-160,36 24-13664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0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543 65 2304,'1'-16'6652,"-8"8"-6739,1 4 176,0-1-1,0 1 1,-1 0 0,0 0-1,0 1 1,0 0-1,0 0 1,0 0 0,-1 1-1,1 0 1,-1 1 0,1 0-1,-1 0 1,0 0 0,1 1-1,-1 0 1,0 1-1,0 0 1,1 0 0,-11 3-1,-25 6-5,23-6-39,-1 1-1,1 1 0,-31 13 0,47-17-35,-15 7 39,0 1-1,1 0 1,-29 22-1,42-28-28,1 1 0,-1-1 0,1 1 0,0 0 0,0 0 0,0 0 0,1 0 0,-1 0 0,1 1 0,1 0 0,-1 0 0,1 0 0,0 0 0,0 0 0,1 0 0,0 0 0,-1 9 0,2-10 19,0 0 1,0 0 0,1 0 0,-1 0 0,1 0 0,0 0 0,1 0-1,-1 0 1,1 0 0,0-1 0,0 1 0,1-1 0,-1 1 0,1-1-1,0 0 1,0 0 0,1 0 0,-1 0 0,1 0 0,0-1-1,0 0 1,0 0 0,0 0 0,0 0 0,6 2 0,-2-1 45,0-1 0,0 1 1,0-2-1,1 1 1,-1-1-1,1 0 0,-1-1 1,1 0-1,-1-1 0,1 0 1,0 0-1,-1 0 1,1-1-1,10-3 0,-19 4-76,0 0 0,0 0 0,1 0 0,-1 0 0,0 0 0,0 1 0,0-1 0,0 0 0,0 0 0,1 0 0,-1 0 1,0-1-1,0 1 0,0 0 0,0 0 0,1 0 0,-1 0 0,0 0 0,0 0 0,0 0 0,0 0 0,0 0 0,0 0 0,1 0 0,-1 0 0,0 0 0,0-1 0,0 1 0,0 0 0,0 0 0,0 0 0,0 0 0,0 0 0,1 0 0,-1-1 0,0 1 0,0 0 0,0 0 0,0 0 0,0 0 0,0 0 0,0-1 0,0 1 0,0 0 0,0 0 0,0 0 0,0 0 0,0 0 0,0-1 0,0 1 0,0 0 0,0 0 0,0 0 0,0 0 0,0 0 0,-1-1 1,1 1-1,0 0 0,0 0 0,0 0 0,0 0 0,0 0 0,0 0 0,0-1 0,-9-2-53,7 3 23,-1 0 0,1 0 0,0 0 0,-1 1 0,1-1 0,0 1 0,0 0 0,0-1 0,-5 3 0,-2 1-72,-2 1 20,1 0 1,0 1-1,0 0 1,0 0-1,1 1 1,-1 0-1,2 1 1,-1 0-1,1 0 1,-10 14-1,-3 6-52,2 1 0,-19 37 1,33-56 167,0 0 0,0 0 0,1 1 0,-5 20 0,9-28-26,-1 0 0,1 0 1,0 0-1,0 0 1,0 0-1,0 1 1,0-1-1,1 0 1,-1 0-1,2 4 0,-1-6 11,0 1 0,0 0 0,0-1-1,0 1 1,0-1 0,0 1 0,0-1-1,1 1 1,-1-1 0,0 0 0,1 0-1,-1 1 1,1-1 0,-1 0 0,1 0-1,0-1 1,0 1 0,2 1 0,4 0 83,0 0 1,1 0 0,-1-1 0,1 0 0,-1-1 0,12 0 0,0-1 124,34-7 0,-24 1-137,-1-1 1,57-25-1,52-37-256,-126 64 191,67-34-226,-66 34 141,0 1 0,0 0 0,0 1 0,17-2 1,-21 5 49,-1 1 0,0 0 0,1 0 0,-1 1 0,1 0 0,-1 1 0,14 4 0,57 24 263,-63-23-187,37 15 172,-4-3-126,-2 3 0,45 27 1,-31-11-1182,-58-36 589,1 1-162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0 5216,'-17'10'1696,"16"-10"-1662,1 0 1,-1 1-1,1-1 1,-1 1-1,1-1 1,-1 0-1,1 1 1,0-1 0,-1 1-1,1-1 1,-1 1-1,1-1 1,0 1-1,0-1 1,-1 1-1,1-1 1,0 1-1,0 0 1,-74 138 3858,48-103-3311,-1-2 1,-2 0-1,0-2 1,-58 47-1,26-28-343,-43 37 455,75-65-2646,26-19 694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25 793 3552,'-2'3'400,"2"-2"-336,-1-1-1,1 1 1,-1 0 0,1 0 0,0-1-1,-1 1 1,1 0 0,0 0-1,0 0 1,0-1 0,0 1 0,0 0-1,-1 0 1,2 0 0,-1 0-1,0-1 1,0 1 0,0 1 0,-8 122 3573,-2 305 27,9-397-3165,1 1 1,6 40-1,-4-65 1100,-2-20-1136,2-14-199,5-47-338,2-19-71,36-160 1,-36 223 72,2-1 0,0 2 0,2-1 0,1 2 0,1 0 0,1 1 0,26-32 0,-32 46-74,-1 1 0,1 0 0,1 0 0,22-16 0,-30 25 95,0 0-1,1 0 1,-1 0-1,0 1 1,1-1 0,-1 1-1,0 0 1,1 0-1,0 0 1,-1 1-1,5-1 1,-5 1 30,-1 1 0,1-1 0,-1 0 0,1 1 0,-1 0 1,0-1-1,1 1 0,-1 0 0,0 0 0,1 0 0,-1 1 0,0-1 0,0 1 0,0-1 1,0 1-1,0 0 0,-1-1 0,3 3 0,-1 0 49,0 1 1,0-1 0,0 1-1,-1-1 1,1 1-1,-1 0 1,-1-1-1,1 1 1,0 0-1,-1 1 1,0-1 0,0 0-1,-1 0 1,0 0-1,0 0 1,0 1-1,0-1 1,-1 0-1,1 0 1,-2 0 0,1 0-1,0 0 1,-4 8-1,1-4 90,0 0 0,0-1 0,-1 0 0,0 0 0,-1 0 0,1 0 0,-1-1 0,-1 0 0,0 0 0,0-1 0,0 0 0,-9 6 0,9-8-20,-1 0 1,1 0 0,-1-1 0,0 0 0,0 0 0,0-1 0,-13 2 0,-1-1-183,-34-2 1,55-1-147,11 0-287,111-13 277,-65 4 257,-26 6 35,0-2-1,-1-1 1,33-11 0,-42 9 4,0 0 1,37-22-1,-48 24-18,0-1-1,0 1 1,-1-1-1,0-1 1,-1 0-1,1 0 1,11-17-1,26-62 66,-43 81-105,4-8 23,0 0-1,-2 0 0,0-1 0,0 0 0,-2 0 0,1 0 1,-2 0-1,0-18 0,-1 30-86,0 0 0,0 1 0,0-1 0,0 0 0,0 1 0,-1-1-1,1 0 1,-1 1 0,0-1 0,0 0 0,0 1 0,-2-5 0,2 7 54,1-1-1,-1 1 1,1 0-1,-1 0 1,1 0-1,-1 0 1,1 0-1,0 0 1,-1 0-1,1 1 1,-1-1-1,1 0 1,-1 0-1,1 0 1,-1 0-1,1 1 1,0-1 0,-1 0-1,1 0 1,-1 1-1,1-1 1,0 0-1,-1 0 1,1 1-1,0-1 1,0 1-1,-1-1 1,1 0-1,-1 1 1,-9 14-190,5-6 120,1 0-1,1 0 0,0 0 1,0 1-1,1-1 1,-2 17-1,-4 11-32,8-35 105,-19 96-222,18-88 304,0 0 0,1 0 0,0-1 0,1 1-1,0 0 1,0 0 0,1 0 0,3 10 0,-4-17-59,2 6 74,1 0 1,-1 0 0,1-1 0,9 14 0,-12-20-47,0-1 1,1 1 0,-1 0-1,1-1 1,-1 1 0,1-1-1,0 1 1,0-1 0,-1 0-1,1 0 1,0 0 0,0 0-1,0 0 1,1 0 0,-1-1-1,0 1 1,0 0 0,0-1-1,0 0 1,1 0 0,-1 0-1,0 0 1,0 0 0,3 0 0,4-2 56,0-1 0,0 0 0,0 0 0,-1-1 0,1 1 0,-1-2 0,0 0 0,8-6 0,-4 4-79,26-18-70,0-1 0,-2-2 1,55-55-1,-87 78-4,0 1-1,0-1 0,0 1 1,0-1-1,-1 0 0,4-9 1,-7 13-137,1 21-347,2-7 446,-1-1 0,-1 1-1,0 0 1,-1 13 0,0-7 65,3 22 1,-2-35 49,0-1 1,0 0-1,1 1 0,-1-1 1,1 0-1,0 0 0,1 0 1,4 7-1,-4-7 58,1 1 1,0-1-1,0-1 0,1 1 0,-1-1 1,8 7-1,-9-10-32,-1 1 0,1-1 0,0 1 1,0-1-1,-1 0 0,1 0 0,0 0 1,0-1-1,0 1 0,0-1 0,0 1 1,0-1-1,0 0 0,0 0 0,4-1 0,1-1 1,0 0-1,0 0 0,0-1 0,-1 0 0,1 0 0,-1-1 0,0 0 0,0-1 0,0 1 0,-1-1 0,0 0 0,0-1 0,0 0 0,0 0 1,6-9-1,7-12-127,0 0 0,20-43 0,-35 61 53,-3 8-25,0-1-1,0 0 0,1 1 1,-1-1-1,0 0 1,1 1-1,2-3 1,-4 4 36,0 0 0,0 0 0,0 0 0,0 0 0,1 0 0,-1-1 0,0 1 0,0 0 0,0 0 0,0 0 0,0 0 0,0 0 0,1 0 0,-1 0 0,0 0 0,0 0 0,0 0 0,0 0 0,0 0 0,0 0 0,1 0 0,-1 0 0,0 0 0,0 0 0,0 0 0,0 0 0,0 0 0,0 0 0,1 0 0,-1 0 0,0 0 0,0 1 0,0-1 0,0 0 0,0 0 0,0 0 0,0 0 0,1 0 0,-1 0 0,0 12-311,-4 8 168,1-6 215,0 1 1,1 0-1,1-1 0,0 1 1,2 18-1,0-16 1,-1-15-14,0-1 0,-1 1-1,2 0 1,-1 0 0,0 0 0,0 0 0,0 0-1,1 0 1,-1 0 0,1-1 0,0 1-1,-1 0 1,1 0 0,0-1 0,0 1-1,0 0 1,0-1 0,0 1 0,3 1-1,-4-3-2,1 1 0,-1-1 0,1 0 0,0 0 0,-1 0 0,1 0 0,0 0 0,0 0 0,-1 0 0,1 0 0,0 0 0,-1 0-1,1 0 1,0 0 0,-1 0 0,1 0 0,0 0 0,-1-1 0,1 1 0,-1 0 0,2-1 0,16-9 316,-13 7-217,18-12-18,22-17 0,5-4-73,-7 6-48,-29 19-161,1 0 0,0 2 0,0 0-1,1 0 1,20-7 0,-34 16 93,0-1 1,1 0-1,-1 1 0,0 0 1,0-1-1,0 1 0,1 0 0,-1 0 1,3 1-1,-4-1 54,0 0 0,0 0 0,0 1 0,-1-1 0,1 0 0,0 1-1,0-1 1,0 1 0,0-1 0,-1 1 0,1-1 0,0 1 0,-1 0 0,1-1 0,0 1 0,0 0 0,1 3 18,-1 0 0,1-1 0,-1 1 1,0 0-1,0-1 0,0 1 1,-1 0-1,1 5 0,-1-8-6,2 10 78,-2 0 0,1 0 0,-1 0 0,-1 0 0,0 0 0,-5 21 0,6-32-54,0 0 0,0 1 0,0-1 0,0 0 0,0 0 0,0 0 0,0 0 0,0 1 0,0-1 0,0 0 0,-1 0 0,1 0 0,0 0 0,0 0 0,0 1 0,0-1 0,0 0 0,0 0 0,0 0 0,0 0 0,1 1 0,-1-1 0,0 0 0,0 0 0,0 0 0,0 0 0,0 1 0,0-1 0,0 0 0,0 0 0,0 0-1,0 0 1,0 0 0,1 0 0,-1 1 0,0-1 0,0 0 0,0 0 0,0 0 0,0 0 0,1 0 0,-1 0 0,0 0 0,0 0 0,0 0 0,0 0 0,0 0 0,1 0 0,-1 0 0,0 0 0,0 0 0,0 0 0,1 0 0,13-5 581,20-16-307,-29 18-220,28-21-220,-23 16-127,0 1 1,1 0-1,12-6 0,-23 12 251,1 1 0,0 0 0,-1 0 0,1-1 0,-1 1 0,1 0 0,0 0-1,-1 0 1,1 0 0,-1 0 0,1 0 0,0 0 0,-1 0 0,1 0 0,-1 0 0,1 0-1,0 0 1,-1 0 0,1 0 0,-1 0 0,1 1 0,0-1 0,-1 0 0,1 0-1,-1 1 1,1-1 0,-1 0 0,1 1 0,-1-1 0,1 1 0,-1-1 0,1 1 0,-1-1-1,0 1 1,1-1 0,-1 1 0,0-1 0,1 1 0,-1-1 0,0 1 0,0 0-1,1 0 1,0 4 9,0 0 0,0 1 0,0-1 0,0 7 0,2 6 429,-3-17-3,3-3-228,-1-1-1,1 1 1,-1-1-1,1 0 1,2-3-1,8-15-181,-8 14-167,-1 0 0,1 1 0,1-1 0,-1 1 0,9-8 0,-13 14 147,-1 0-1,0 0 0,0-1 0,1 1 0,-1 0 0,0 0 1,1 0-1,-1 0 0,0 0 0,1 0 0,-1 0 0,0 0 1,1 0-1,-1 0 0,0 0 0,0 0 0,1 1 1,-1-1-1,0 0 0,1 0 0,-1 0 0,0 0 0,0 0 1,1 1-1,-1-1 0,0 0 0,0 0 0,1 0 0,-1 1 1,0-1-1,0 0 0,0 0 0,0 1 0,1-1 0,-1 0 1,0 0-1,0 1 0,0-1 0,0 0 0,0 1 1,6 14-267,-5-14 199,1 8-28,0 0-1,0-1 1,-1 1 0,0 9 0,0-5 169,4 22 0,-5-32-6,1 0 0,0 0 0,0 0 0,1 0 0,-1 0 0,0 0 0,1 0 0,0-1 0,0 1 0,-1-1-1,6 5 1,-5-5-9,0-1 0,0 0 0,0 0-1,0 0 1,0 0 0,0 0-1,0 0 1,0-1 0,1 1-1,-1-1 1,0 1 0,0-1 0,1 0-1,-1 0 1,0 0 0,1 0-1,-1 0 1,4-1 0,5-2 82,1 0 0,15-7 0,-10 4-81,3-2-35,-1-1-1,-1-1 1,1 0 0,-2-2 0,29-22-1,-37 27-42,-1 0 0,0-1 0,12-14-1,-18 20 20,-1 0-1,1 0 0,-1 0 0,0 0 1,0 0-1,0 0 0,0 0 1,0 0-1,0 0 0,0 0 0,-1-1 1,1 1-1,-1 0 0,0-1 0,0 1 1,0 0-1,0-1 0,0 1 0,0 0 1,0-1-1,-1 1 0,1 0 1,-1 0-1,-1-3 0,2 4-17,0 1 0,-1-1 0,1 1 0,0-1 0,0 1 0,-1-1 0,1 1 0,0-1 0,-1 1 0,1 0 0,0-1 0,-1 1 0,1 0 0,-1-1 0,1 1 0,-1 0 0,1 0 0,0-1 0,-1 1 0,1 0-1,-1 0 1,1 0 0,-1-1 0,1 1 0,-1 0 0,0 0 0,0 0 0,0 1-12,0-1-1,-1 0 0,1 1 1,0-1-1,0 1 1,0-1-1,0 1 0,0 0 1,0-1-1,0 1 1,-2 1-1,-1 3-70,0-1-1,-1 1 1,-4 9 0,3-5 49,1 0 0,0 0 1,-6 17-1,10-22 79,0 1 1,0-1-1,0 0 1,0 1-1,1-1 1,-1 1-1,1-1 1,0 1-1,1-1 1,-1 1-1,2 5 0,-1-8 35,0 0-1,0 1 1,0-1-1,1 0 0,-1 1 1,1-1-1,-1 0 0,1 0 1,0 0-1,-1-1 0,1 1 1,0 0-1,1-1 0,-1 1 1,0-1-1,0 0 0,0 1 1,1-1-1,-1 0 0,1 0 1,-1-1-1,1 1 1,-1-1-1,4 1 0,2 1 89,1-1 0,0-1 0,0 1 0,0-1 0,15-3 0,-4-2-77,0 0 0,0-2 0,-1 0-1,0-1 1,-1-1 0,19-12-1,2 0-202,-13 5 109,-22 13-35,0 0 0,0 0 0,1 1 0,-1-1 0,1 1 0,-1 0 0,1 0 0,0 0 0,0 1 0,9-2 0,-14 3 52,1 0 0,-1 0 0,1 0 1,-1 0-1,1 1 0,-1-1 0,1 0 1,-1 0-1,1 0 0,-1 1 0,0-1 0,1 0 1,-1 0-1,1 1 0,-1-1 0,0 0 0,1 1 1,-1-1-1,0 0 0,0 1 0,1-1 1,-1 1-1,0-1 0,0 1 0,1-1 0,-1 0 1,0 1-1,0-1 0,0 1 0,0-1 0,0 1 1,0-1-1,0 1 0,0-1 0,0 1 1,0-1-1,0 2 0,-3 20 0,2-16 29,0 0 2,0-1 36,1-1-1,-1 0 1,0 0-1,0 0 1,-3 7-1,-4 11 1131,18-33-993,14-21 0,-13 17-494,18-20 1,-26 32 230,0-1 0,1 1-1,0 0 1,0 0 0,0 0-1,0 1 1,0 0 0,0-1-1,1 1 1,6-2-1,-10 4 42,1 0-1,-1-1 1,1 1-1,-1 0 1,1 0-1,-1 0 1,0 0-1,1 0 1,-1 0-1,1 0 1,-1 0-1,1 1 1,-1-1-1,1 1 1,-1-1-1,0 1 1,1-1-1,-1 1 0,0 0 1,1 0-1,-1-1 1,0 1-1,0 0 1,0 0-1,2 3 1,1 1 14,-1 0 0,0 0 1,0 1-1,0-1 0,1 7 1,9 14 92,-11-23-23,-1-1 0,1 1 0,1 0 0,-1 0 0,0-1-1,1 0 1,-1 1 0,1-1 0,0 0 0,0 0-1,-1 0 1,1-1 0,1 1 0,-1-1 0,0 1-1,0-1 1,0 0 0,1 0 0,-1-1 0,1 1-1,-1-1 1,0 0 0,1 0 0,-1 0 0,1 0-1,-1 0 1,6-2 0,10-2 31,0-1-1,-1 0 1,0-2-1,0 0 0,0-1 1,23-14-1,-27 13-21,0-1 0,-1 1 0,0-2 0,-1 0 0,0-1 0,-1 0 0,0 0 0,12-18 0,7-18 45,27-56-1,-36 64-91,42-73 106,30-59-299,-71 127 13,28-87 1,-48 125 78,0 0-1,0 0 1,-1 0-1,0 0 1,0-8-1,-1 15 71,0-1-1,0 1 1,0-1 0,0 1-1,0-1 1,0 1 0,0-1-1,0 1 1,0-1 0,0 1 0,0-1-1,0 1 1,0-1 0,0 1-1,-1 0 1,1-1 0,0 1-1,0-1 1,0 1 0,-1 0-1,1-1 1,0 1 0,-1-1-1,1 1 1,0 0 0,-1-1-1,1 1 1,0 0 0,-2-1-1,2 1-14,-1 0 0,0 0 1,0 1-1,1-1 0,-1 0 0,0 0 0,0 1 0,1-1 0,-1 0 0,0 1 0,1-1 0,-1 0 0,0 1 0,1-1 0,-2 2 1,-22 24-623,13-10 536,1 1 0,0 0 0,2 1 0,-9 24 0,4-12 103,-5 15 161,1-1 1,2 2-1,2 0 1,2 1-1,2 0 1,-3 70-1,10-79-62,0 34 71,2-63-76,1 0-1,0 0 0,0 0 1,1 0-1,4 13 0,-5-20-19,0 0-1,-1 0 0,1 0 1,0 0-1,0 0 0,0-1 1,0 1-1,1 0 0,-1-1 0,0 1 1,1-1-1,-1 1 0,1-1 1,0 0-1,-1 1 0,1-1 0,0 0 1,0 0-1,-1 0 0,1 0 1,0-1-1,0 1 0,3 0 1,1 0 10,1-1 0,-1 0 1,0-1-1,0 1 0,0-1 1,8-2-1,-6 1-18,17-4-40,1-1 0,-1-1-1,40-20 1,67-43-256,-128 68 253,52-32-111,69-56 0,-119 86 86,7-5-264,-13 10 282,0 0 0,0 0 0,0 0 0,0 0 0,0 0 0,1 0 0,-1 0 0,0 0 0,0 0 0,0 0 0,0 0 0,0 0 0,0 0 0,0 0 0,0 0 0,0 0 0,0 0 0,0 0 1,0 0-1,0 0 0,0 0 0,0 0 0,0 0 0,0 0 0,0 0 0,0 0 0,1 0 0,-1 0 0,0 0 0,0 0 0,0 0 0,0 0 0,0 1 0,0-1 0,0 0 0,0 0 0,0 0 0,0 0 1,0 0-1,0 0 0,0 0 0,0 0 0,0 0 0,0 0 0,0 0 0,0 0 0,0 0 0,0 0 0,0 0 0,0 0 0,0 0 0,0 0 0,0 0 0,0 1 0,0-1 0,0 0 0,0 0 0,0 0 1,0 0-1,0 0 0,0 0 0,0 0 0,0 0 0,0 0 0,0 0 0,-5 10-178,-17 27 259,-2-2 0,-51 60 0,-47 60 1618,123-154-1280,5-2-192,7-5-165,12-12-711,0-1-1,40-41 1,-63 58 569,0 0 0,0 0 0,0 1-1,0-1 1,1 1 0,3-3 0,-5 4 67,-1 0 0,0 0 0,1 0 0,-1 0 0,1-1 0,-1 1 0,1 0 0,-1 0 0,0 0 0,1 0 0,-1 0 0,1 0 0,-1 0 0,1 0 0,-1 0 0,0 0 0,1 0 0,-1 1 0,1-1 0,-1 0 0,1 0 0,-1 0 0,0 0 0,1 1 0,-1-1 0,0 0 0,1 0 0,-1 1 0,0-1 0,1 0 0,-1 1 0,0-1 0,0 0 0,1 1 0,-1-1 0,0 1 0,0-1 0,1 0 0,-1 1 0,0-1 0,0 1 0,0-1 0,0 0 0,0 1 0,0-1 0,0 1 0,0-1 0,0 1 0,-2 49-400,4-36 333,-2-7 174,1-1-1,0 1 1,1 0-1,-1-1 1,5 10 0,-6-14-49,1 0 1,0-1-1,0 1 1,0-1 0,0 1-1,0-1 1,1 0-1,-1 1 1,0-1 0,0 0-1,1 0 1,-1 0 0,1 0-1,-1 0 1,1 0-1,0-1 1,-1 1 0,1 0-1,0-1 1,-1 1-1,1-1 1,0 0 0,0 1-1,0-1 1,-1 0 0,3 0-1,0 0-4,-1-1 1,1 0-1,-1 1 0,1-1 0,-1-1 0,0 1 1,1 0-1,-1-1 0,0 1 0,5-4 0,30-25 172,-27 21-152,33-31-8,57-65 0,-69 70-219,179-192 158,-193 208 20,-1-1-1,-2 0 1,0-1 0,-1-1-1,-1 0 1,-1-1 0,17-46-1,-27 64-58,0-1 0,0 1 0,-1 0 0,0-1-1,0 1 1,-1 0 0,1-1 0,-1 1-1,0-1 1,-1 1 0,-1-8 0,2 12 31,0 1 1,0-1-1,0 0 0,0 1 1,-1-1-1,1 1 1,0-1-1,0 1 1,-1 0-1,1-1 0,0 1 1,-1-1-1,1 1 1,-1-1-1,1 1 1,0 0-1,-1-1 0,1 1 1,-1 0-1,1 0 1,-1-1-1,1 1 0,-1 0 1,1 0-1,-1 0 1,1-1-1,-1 1 1,1 0-1,-1 0 0,1 0 1,-1 0-1,0 0 1,1 0-1,-1 0 1,1 0-1,-1 0 0,1 1 1,-1-1-1,-2 1-53,0 0-1,1 1 1,-1-1-1,1 1 1,-1-1-1,-3 4 1,-76 75-344,72-69 437,1 0 0,1 1 1,-1-1-1,2 2 0,0-1 1,0 1-1,1 0 0,1 1 1,0-1-1,0 1 0,2 0 1,0 0-1,-2 20 1,4-21 52,1 0 0,0 0 0,1 0 1,0 0-1,1-1 0,0 1 1,1 0-1,1-1 0,0 1 1,0-1-1,1 0 0,1-1 0,0 1 1,15 20-1,-16-26-135,1 1-1,-1-1 1,1-1-1,1 1 1,-1-1-1,1 0 1,0 0-1,0-1 1,0 0-1,1 0 1,-1-1-1,10 3 1,-12-4-414,1-1 0,-1 0 0,1 0 1,0-1-1,0 1 0,-1-1 0,11-1 1,-11 0-196,-1 0 0,1 0 0,-1 0 0,0-1 0,1 1 0,-1-1-1,0 0 1,0-1 0,0 1 0,5-5 0,14-12-2524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5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7456,'-14'0'3392,"36"3"-2944,-4-3 960,3 4-864,19-4 352,3 4-544,8-4-64,-3 4-160,4-4 64,-4 0-128,0-4-1568,-5 4 800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17 8224,'-56'-16'3712,"47"16"-3200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9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1 662 3552,'8'6'1344,"-1"0"0,2 0 0,10 5 0,-16-10-1200,1-1 0,-1 1 1,0-1-1,1 0 0,-1 0 0,0 0 1,0 0-1,1-1 0,-1 1 1,0-1-1,0 0 0,6-2 0,2-2 361,21-11 0,-23 11-410,-1-1 1,1 0-1,-1-1 0,0 0 0,-1 0 1,0 0-1,0-1 0,0 0 1,10-18-1,-14 21-82,0 0 0,-1-1 0,1 1 0,-1-1-1,0 1 1,-1-1 0,1 0 0,-1 0 0,0 0 0,-1 0 0,0 0 0,1 0-1,-2 0 1,1 1 0,-1-1 0,0 0 0,0 0 0,-1 0 0,-2-7 0,4 11-32,-1 1 0,0-1 0,0 0 0,1 1 0,-1-1 0,0 1 0,0 0 0,0-1 0,-1 1 0,1 0 0,0-1 0,0 1 0,-1 0 0,1 0 0,-1 0 0,1 0 0,-1 0 0,1 1 0,-1-1 0,1 0 0,-1 1 0,0-1 0,0 1 0,1-1 0,-1 1 0,0 0 0,1 0 0,-1 0 0,0 0 0,0 0 0,-1 0 0,-1 1-7,1 0-1,-1 0 1,1 1 0,0-1-1,0 0 1,0 1 0,0 0-1,0 0 1,0 0-1,0 0 1,0 0 0,1 1-1,-1-1 1,1 1 0,-3 3-1,-3 6 107,0 1 0,1-1 0,0 1-1,1 1 1,0-1 0,-4 19-1,7-22-30,1 0 0,0 0 0,1 0-1,0 0 1,1 0 0,0 0-1,0 1 1,1-1 0,4 19 0,-4-25-3,1 0 1,-1-1 0,1 1-1,0 0 1,0-1-1,0 1 1,1-1 0,-1 0-1,1 0 1,0 0 0,0 0-1,0 0 1,0 0 0,0-1-1,0 0 1,1 1 0,-1-1-1,1 0 1,0-1-1,0 1 1,-1-1 0,1 0-1,0 0 1,7 1 0,1 0 82,0-1 1,0 0-1,1-1 1,-1-1-1,0 1 1,0-2 0,15-3-1,-2-2 27,0 0 0,0-2 0,42-20 0,-54 22-113,-1 0-1,0-1 1,0 0 0,-1-1-1,0 0 1,-1-1 0,0 0-1,15-20 1,-15 17-136,-1 0 1,0-1-1,-1 0 0,9-24 0,-30 153-1544,12-103 1686,0-1 0,3 22 0,-2-28 43,1-1 1,0 1 0,0-1 0,0 0 0,0 0 0,1 0 0,0 1-1,0-1 1,0-1 0,4 7 0,-6-9-47,1 0 0,0 0 0,0-1 1,-1 1-1,1 0 0,0 0 0,0-1 0,0 1 1,0-1-1,0 1 0,0-1 0,0 1 0,0-1 0,0 1 1,0-1-1,0 0 0,0 1 0,0-1 0,0 0 1,0 0-1,2 0 0,-1 0 9,0-1 0,0 1 1,0-1-1,0 0 0,-1 1 1,1-1-1,0 0 0,0 0 1,-1 0-1,1 0 0,1-2 0,4-3 47,-1-1 0,0 1-1,11-16 1,-17 22-103,13-18-91,-1 0 0,-1-1 0,-1 0 1,-1-1-1,0 0 0,-1-1 0,-2 0 0,0 0 0,-1 0 0,-1-1 0,-1 1 0,0-24 1,-2 49 45,1 0 1,-1 0 0,1 0 0,0 0 0,0-1 0,0 1 0,0-1 0,0 1 0,1-1 0,0 0 0,-1 0 0,1 0 0,0 0 0,1-1 0,-1 1 0,0-1 0,6 3 0,2-1 117,0-1 0,0 0 1,0-1-1,0 0 0,1-1 1,-1 0-1,0-1 0,1 0 1,-1-1-1,0 0 0,16-4 0,10-4 66,0-2 0,36-16 0,-38 14-246,-22 7 41,23-4 1,-39 16-52,1 1 1,-1 1-1,1-1 1,-2 14-1,-1-1-46,0 0 32,0 0 28,0 0 1,-3 35-1,8-50 173,-1 1 0,2-1 0,-1 1 0,0-1 0,1 1 0,0-1 0,0 1 0,1-1 0,0 0 0,-1 1 0,2-1 0,-1 0 0,1 0 0,5 8 0,-6-11-25,-1-1 1,0 1-1,1-1 1,0 1-1,-1-1 1,1 1-1,0-1 0,0 0 1,0 0-1,0 0 1,0 0-1,0-1 1,0 1-1,0 0 1,3 0-1,-1-1 14,0 1 0,1-1 0,-1 0 0,0-1 0,0 1 0,0-1 0,7-1 0,2-3 24,1 0 1,0-1-1,17-11 0,-28 16-82,56-32-13,155-78-502,-173 93 293,83-24 1,-105 35 174,-15 6 27,-1 0-1,0 0 0,1 0 1,-1 0-1,7 0 0,-10 1 18,1 0 0,-1-1 0,0 1-1,1 0 1,-1 0 0,0 0 0,0 0 0,1 0-1,-1 0 1,0 1 0,0-1 0,1 0-1,-1 0 1,0 0 0,1 0 0,-1 0-1,0 0 1,0 0 0,0 0 0,1 1-1,-1-1 1,0 0 0,0 0 0,1 0-1,-1 1 1,0-1 0,0 0 0,0 0-1,0 0 1,0 1 0,1-1 0,-1 0-1,0 0 1,0 1 0,0-1 0,0 0-1,0 0 1,0 1 0,0-1 0,0 0-1,0 1 1,0-1 0,0 0 0,0 0-1,0 1 1,0-1 0,0 0 0,0 0-1,0 1 1,0-1 0,0 0 0,0 0-1,-1 1 1,1-1 0,0 0 0,0 0-1,0 1 1,0-1 0,0 0 0,-1 0-1,1 0 1,0 1 0,0-1 0,-1 0-1,1 0 1,-17 19-116,15-17 117,-18 16-3,-1-1 1,-31 19-1,21-15-24,16-11 58,-33 23-228,-83 73 1,128-103 233,2-2-14,0 0 0,-1 0 0,1 0 0,0 0 1,0 1-1,0-1 0,0 0 0,0 1 1,0-1-1,0 0 0,0 1 0,0-1 0,1 1 1,-1 0-1,1-1 0,-1 1 0,1-1 0,-1 1 1,1 0-1,0-1 0,0 1 0,0 2 1,1-3-3,-1-1 1,1 1-1,-1-1 1,1 0 0,-1 1-1,1-1 1,-1 0 0,1 0-1,-1 0 1,1 1-1,-1-1 1,1 0 0,0 0-1,-1 0 1,1 0 0,-1 0-1,1 0 1,0 0-1,-1 0 1,1 0 0,-1 0-1,1 0 1,1-1 0,18-3 186,13-5-87,-1-2 1,0-2-1,-1 0 1,48-29-1,-61 31-182,-1 0-1,0-1 1,0 0 0,-2-2-1,1 0 1,-2 0 0,18-23-1,8-17-42,45-82 0,21-72 9,-93 179-68,16-50-1,-28 77 93,-1-1-1,0 1 0,0 0 0,0 0 0,0 0 0,0-1 1,0 1-1,-1-3 0,1 5 54,0 0 0,0 0 0,0-1 1,0 1-1,0 0 0,0 0 0,-1-1 0,1 1 0,0 0 0,0 0 1,0-1-1,0 1 0,0 0 0,-1 0 0,1-1 0,0 1 1,0 0-1,0 0 0,-1 0 0,1 0 0,0-1 0,0 1 1,-1 0-1,1 0 0,0 0 0,-1 0 0,1 0-6,-1 0 0,1 0 0,-1 0 0,0 1 0,1-1 0,-1 0 0,1 1-1,-1-1 1,1 0 0,-1 1 0,1-1 0,-1 1 0,1-1 0,0 0 0,-1 1 0,1-1 0,0 1 0,-1 0 0,-14 19-38,1 1 0,0 1 0,2-1 0,0 2 0,2 0 0,1 0 0,0 1 0,-7 35 0,9-18 253,1 1 0,0 62 1,6-89-103,1 1-1,0 0 1,1-1-1,1 1 1,1-1 0,0 1-1,1-1 1,0-1 0,15 28-1,-19-39-35,0-1-1,1 0 0,0 1 0,-1-1 1,1 0-1,0 0 0,0 0 1,0-1-1,0 1 0,0 0 1,1-1-1,-1 1 0,0-1 1,1 0-1,-1 0 0,1 0 0,-1 0 1,6 1-1,-4-2 1,0 0 0,1 0 0,-1 0 0,0 0 1,0-1-1,0 1 0,0-1 0,0 0 0,0-1 0,0 1 0,5-3 0,1-1 29,0 0 0,-1-1 0,0-1 0,0 0 0,0 0-1,-1 0 1,0-1 0,9-12 0,-10 11-73,-1 0 0,0-1 0,6-13 0,-10 19-35,0-1 1,-1 1-1,0 0 0,1 0 0,-1-1 1,-1 1-1,1 0 0,-1-1 0,1 1 1,-2-10-1,1 14 4,0-1 0,0 0 1,0 0-1,-1 0 0,1 1 0,0-1 0,0 0 1,-1 0-1,1 1 0,0-1 0,-1 0 1,1 1-1,-1-1 0,1 0 0,-1 1 1,1-1-1,-1 1 0,1-1 0,-1 0 1,0 1-1,1 0 0,-1-1 0,0 1 1,1-1-1,-1 1 0,0 0 0,0-1 0,1 1 1,-1 0-1,0 0 0,0 0 0,1 0 1,-1 0-1,0-1 0,0 1 0,0 1 1,1-1-1,-1 0 0,0 0 0,0 0 1,0 0-1,1 0 0,-1 1 0,0-1 1,0 0-1,1 1 0,-2 0 0,-2 1-53,0 0 0,0 0 0,0 0 0,1 1 0,-1 0 0,-6 6 0,0 4 50,0 0-1,0 1 1,2 0 0,0 1 0,0 0-1,1 0 1,1 1 0,-6 22 0,11-36 58,1 1 1,-1 0 0,1-1 0,-1 1 0,1 0 0,0-1 0,0 1 0,0 0 0,0 0 0,0-1 0,1 1 0,-1 0 0,1-1-1,0 1 1,0 0 0,0-1 0,0 1 0,0-1 0,1 1 0,-1-1 0,1 0 0,-1 0 0,1 0 0,0 1 0,2 0 0,-1 0 24,1 0 1,0-1 0,0 1-1,0-1 1,1 0 0,-1 0-1,0-1 1,1 1 0,-1-1-1,1 0 1,0 0-1,-1-1 1,1 1 0,5-1-1,9-1 147,-1-1 0,0 0 0,23-7 0,52-18-65,-28 3-298,78-40 0,-138 62 103,-1-1 0,1 1-1,0 0 1,0 0 0,0 1 0,0-1 0,0 1 0,1 0 0,-1 1-1,0-1 1,0 1 0,1 0 0,6 1 0,-11-1 43,0 1 1,0-1-1,0 1 1,0-1-1,0 1 0,0 0 1,0-1-1,0 1 1,-1 0-1,1 0 1,0 0-1,0 0 1,0 0-1,-1-1 0,1 1 1,-1 1-1,1-1 1,-1 0-1,1 0 1,-1 0-1,1 0 0,-1 0 1,0 0-1,0 0 1,0 1-1,1 1 1,-1 4 6,0-1-1,0 1 1,-1 9 0,-1 5 51,1-11 0,0 0 1,0 0 0,-1 0-1,-4 13 1,4-19 175,1 0-1,-1 0 1,1 1 0,-1 6 0,2-11-200,0 0 1,0 0-1,0 0 0,0 0 1,0 0-1,0 1 0,0-1 1,0 0-1,0 0 1,0 0-1,0 0 0,0 0 1,0 0-1,0 0 0,0 1 1,0-1-1,0 0 0,0 0 1,0 0-1,0 0 0,1 0 1,-1 0-1,0 0 0,0 0 1,0 0-1,0 0 1,0 0-1,0 1 0,0-1 1,0 0-1,0 0 0,1 0 1,-1 0-1,0 0 0,0 0 1,0 0-1,0 0 0,0 0 1,0 0-1,0 0 0,1 0 1,-1 0-1,0 0 1,0 0-1,0 0 0,0 0 1,0 0-1,0 0 0,0 0 1,1 0-1,-1 0 0,0 0 1,0-1-1,14-9 486,36-44-519,-33 35-135,24-23-1,-39 40 140,48-37-291,-46 35 203,1 1-1,0 0 1,0 0 0,1 1 0,-1-1 0,1 1 0,-1 1 0,9-3-1,-13 4 69,-1 0-1,1 0 0,0 0 0,-1 0 0,1 0 0,0 0 0,-1 0 0,1 0 0,-1 0 0,1 0 1,0 0-1,-1 0 0,1 1 0,-1-1 0,1 0 0,0 1 0,-1-1 0,1 0 0,-1 1 0,1-1 1,-1 0-1,1 1 0,-1-1 0,1 1 0,0 0 7,-1 0 0,1 1 0,-1-1 0,1 0 1,-1 0-1,0 0 0,1 0 0,-1 1 0,0-1 0,0 0 0,0 0 1,0 2-1,-1 4 12,0 1 1,0-1 0,-4 11 0,4-12-25,-1 1 16,1 0 0,0 0 0,0 0 0,1 0 0,1 12-1,-1-16 70,0 0-1,1 0 1,-1 0-1,1 0 1,0 0 0,0 0-1,0-1 1,0 1-1,0 0 1,1-1-1,-1 1 1,1-1-1,0 1 1,-1-1-1,5 4 1,-4-4 40,1-1 1,-1 0 0,1 0-1,-1 0 1,1 0-1,0 0 1,-1 0 0,1-1-1,0 1 1,0-1-1,-1 1 1,1-1 0,0 0-1,0-1 1,4 1 0,7-3 61,24-6 0,-28 7-109,13-5 35,0-1 1,-1-1-1,29-16 0,58-43-60,-71 40-200,-20 13 100,27-15-1,-40 27 19,1 0 0,-1 0 0,1 1 0,0-1 0,-1 1 0,1 1 0,0-1 0,0 1 0,12-1 0,-14 2 6,0 0 1,1 1-1,-1-1 0,0 1 1,0 0-1,0 0 0,-1 0 1,1 1-1,0-1 0,4 3 0,-8-4 79,0 0 0,1 1 0,-1-1 0,1 0 0,-1 0 0,0 0 0,0 1 0,1-1-1,-1 0 1,0 0 0,1 1 0,-1-1 0,0 0 0,0 0 0,1 1 0,-1-1 0,0 0 0,0 1-1,0-1 1,0 0 0,1 1 0,-1-1 0,0 1 0,0-1 0,0 0 0,0 1 0,0 0-1,0-1 6,-1 1-1,1-1 0,0 1 1,-1-1-1,1 1 0,0-1 1,-1 0-1,1 1 0,-1-1 1,1 1-1,-1-1 0,1 0 1,-1 1-1,1-1 0,-1 0 1,0 1-1,-33 9 285,19-5-510,6-1 90,0 1 0,0 0 0,1 1 0,0 0 0,0 1 0,0-1 0,-8 12 0,9-11 49,0 0 0,1 0 0,0 1 1,1 0-1,-7 14 0,10-18 63,0-1 0,0 1-1,1 0 1,0 1 0,-1-1 0,2 0 0,-1 0-1,0 0 1,1 0 0,0 1 0,0-1 0,0 0-1,0 0 1,1 1 0,1 4 0,-1-6 32,0-1 1,0 0-1,1 0 0,-1 0 1,1 1-1,-1-1 0,1 0 1,0-1-1,-1 1 1,1 0-1,0-1 0,0 1 1,0-1-1,1 1 0,-1-1 1,0 0-1,0 0 1,1 0-1,-1 0 0,1 0 1,2 0-1,4 1 40,-1 0 0,1-1 0,0 0 0,-1-1 0,11 0 0,79-12 405,-60 7-345,20-5 45,101-30-1,-140 34-129,-1-1-1,1-1 1,-1 0-1,-1-1 1,29-20-1,-39 24-58,0-1-1,0 0 1,0 0-1,-1 0 1,0-1-1,0 0 1,0 0-1,-1-1 1,0 0-1,-1 1 1,0-1-1,0-1 1,-1 1-1,4-15 1,-6 21-27,-1 0 0,1-1 0,-1 1 0,0-1 0,0 1 0,0 0 0,0-1 0,0 1 0,0 0 0,-1-1 0,1 1 0,-1 0 0,0-1 0,-1-3 0,1 6 10,1-1 1,-1 0-1,1 0 1,-1 0-1,1 1 1,-1-1-1,1 0 0,-1 1 1,0-1-1,0 0 1,1 1-1,-1-1 0,0 1 1,0-1-1,0 1 1,1 0-1,-1-1 1,0 1-1,0 0 0,0-1 1,0 1-1,0 0 1,0 0-1,0 0 0,0 0 1,0 0-1,1 0 1,-1 0-1,0 0 1,0 0-1,0 0 0,0 1 1,-1-1-1,-2 2-62,0-1 0,0 1-1,0 0 1,0 0-1,-5 4 1,0 1 47,0 0 0,0 0 0,1 1 0,-1 1 0,-12 18 1,17-23 108,1 1 0,0 0 0,0 1 0,0-1 0,1 0 0,-1 1 0,1 0 0,1-1 1,-1 1-1,1 0 0,0 0 0,0 0 0,1 7 0,0-10-30,0 0 0,1 0 0,-1 0 0,1 0 0,0 0 0,0 0 0,0 0 0,0 0 1,1 0-1,-1-1 0,1 1 0,-1-1 0,1 1 0,0-1 0,3 3 0,-2-2 14,1 0 1,0 0-1,0 0 1,0-1 0,0 1-1,1-1 1,-1 0-1,9 2 1,-1-1 15,1 0 1,-1-1 0,1-1 0,0 0-1,-1-1 1,19-1 0,26-7-2109,66-17 0,-104 20 1088,34-4-721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40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43 10304,'-27'-34'4672,"31"29"-4064,-4 2-768,0 6-32,5-3 32,3 0 64,5 0-1376,0 5 768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4:59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71 8128,'-40'-38'3680,"27"25"-3168,10 10-288,6-5-1376,7 0 640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01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204 492 3232,'-1'0'113,"1"-1"0,0 1 0,-1-1 0,1 1 0,-1 0 0,1-1 0,0 1 0,-1 0 0,1-1 0,-1 1 0,1 0 0,-1 0 0,1 0 0,-1-1 0,1 1 0,-1 0 0,0 0 0,1 0 0,-1 0 0,1 0 0,-1 0 0,1 0 0,-2 0 0,-10 8 1850,5-2-1518,-7 4 191,-63 51 1105,63-49-1591,0 1-1,1 1 1,-13 17 0,24-29-125,1 0 0,0 0 0,-1-1 0,1 1 0,0 0 0,0 1 0,0-1 0,0 0 0,1 0 0,-1 0 0,0 0 0,1 1 0,0-1 0,-1 0 0,1 1 0,0-1 0,0 0 0,0 0 0,1 1 1,-1-1-1,0 0 0,1 1 0,0-1 0,-1 0 0,1 0 0,0 0 0,0 0 0,0 0 0,1 0 0,-1 0 0,0 0 0,1 0 0,-1 0 0,1-1 0,-1 1 0,1-1 0,0 1 0,0-1 0,0 0 0,0 1 0,0-1 0,0 0 1,0 0-1,0-1 0,3 2 0,-1-1 41,0 0 0,-1 0 1,1 0-1,0 0 0,0-1 1,0 0-1,0 0 0,0 0 1,0 0-1,0 0 0,0-1 1,0 0-1,-1 0 0,1 0 1,0 0-1,0-1 0,-1 1 1,1-1-1,-1 0 0,7-4 1,-6 2-46,0 1 0,-1-1 1,1 0-1,-1 1 0,0-1 0,0-1 1,0 1-1,0 0 0,-1-1 0,0 0 1,0 1-1,0-1 0,-1 0 0,1 0 1,0-8-1,-2 11-19,2-5-84,-1-1 1,0 0-1,-1 0 0,0 0 0,0 1 0,-2-14 0,0 18-361,3 8 167,3 11-29,-4-13 323,1-1 0,0 1 0,0-1 0,0 0 0,0 0 0,1 1 0,-1-1 0,1 0 0,-1 0 0,1 0 0,0 0 0,-1-1 0,1 1 0,0 0 0,0-1 0,0 0 0,1 1 0,-1-1 0,0 0 0,0 0 0,1 0 0,-1 0 0,1 0 0,-1-1 0,1 1 0,-1-1 0,1 0 0,-1 1 0,1-1 0,-1 0 0,1-1 0,-1 1 0,1 0 0,2-1 0,5-2 44,0-1 1,-1 0-1,1 0 1,-1-1-1,0 0 1,0-1-1,-1 1 1,12-11-1,0-2 121,33-41 0,-8 3 53,58-96 1,-77 108-318,-3-2-1,35-94 1,-38 82-394,-18 54 299,-1 8-5,-1 11-16,-6 48 330,-50 300 112,-30 1 273,30-186-31,43-146-132,0-1 1,-2 0-1,-29 44 1,41-71-266,1-1 0,0 1 1,-1 0-1,0-1 0,0 0 1,0 0-1,0 0 0,-1 0 0,1 0 1,-1-1-1,0 1 0,0-1 1,-4 2-1,7-3-54,-1-1-1,1 1 1,-1-1 0,1 1-1,-1-1 1,0 0 0,1 1 0,-1-1-1,0 0 1,1 0 0,-1 0 0,1-1-1,-1 1 1,0 0 0,1 0 0,-1-1-1,1 1 1,-1-1 0,1 0 0,-1 1-1,1-1 1,0 0 0,-1 0-1,1 0 1,0 0 0,-1 0 0,1 0-1,0 0 1,0 0 0,0 0 0,-1-3-1,-2-1-11,1-1 1,0-1-1,0 1 0,0 0 0,1-1 0,-2-7 0,0 0-81,2 0 1,-1 0-1,2-1 0,0 1 1,0-1-1,1 1 0,1-1 1,4-18-1,-4 25-9,1 1 0,0 0 0,0 0 1,0 0-1,1 0 0,0 0 0,1 0 0,0 1 0,0 0 0,0 0 0,1 0 0,-1 0 0,1 0 0,1 1 1,-1 0-1,1 0 0,12-7 0,-8 7 54,0 0 1,0 1-1,1 0 1,0 1-1,-1 0 1,1 1-1,0 0 1,1 1-1,-1 0 0,20 1 1,5 3-1214,70 15 1,-88-14-1704,0 3 907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01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195 117 4160,'0'-1'73,"-1"1"0,1 0 0,0 0 0,0-1 0,0 1-1,-1 0 1,1 0 0,0 0 0,0-1 0,-1 1 0,1 0 0,0 0 0,-1 0 0,1 0 0,0 0 0,-1 0 0,1-1 0,0 1 0,0 0-1,-1 0 1,1 0 0,0 0 0,-1 0 0,1 0 0,0 0 0,-1 0 0,1 0 0,0 1 0,-1-1 0,1 0 0,0 0 0,0 0 0,-1 0-1,1 0 1,0 0 0,-1 1 0,1-1 0,0 0 0,0 0 0,-1 0 0,1 1 0,0-1 0,0 0 0,0 0 0,-1 1 0,1-1 0,0 0 0,0 0-1,0 1 1,0-1 0,0 0 0,-1 1 0,-13 24 893,9-16-501,-15 29 427,1 1 1,-24 72-1,43-108-861,-76 252 2434,72-242-1353,5-15-469,6-23-137,11-21-276,48-115-62,-50 125-253,3 2 1,31-48-1,74-82-336,-113 150 301,-6 8 93,0-1 0,0 1 0,0 0 0,1 1 0,0-1 0,8-5 0,-14 11 18,1 0 0,-1 0 0,1 0 0,-1 0 0,0-1 0,1 1 0,-1 0 0,1 0 0,-1 0 1,0 0-1,1 0 0,-1 0 0,1 1 0,-1-1 0,0 0 0,1 0 0,-1 0 0,0 0 0,1 0 1,-1 1-1,1-1 0,-1 0 0,0 0 0,1 0 0,-1 1 0,0-1 0,0 0 0,1 1 1,-1-1-1,0 0 0,0 0 0,1 1 0,-1-1 0,0 1 0,0-1 0,0 0 0,0 1 0,1-1 1,4 16-103,-5-15 89,15 103 528,13 109-225,-5-30 430,-18-140-169,0-2-491,1-14-2772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02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 5056,'-27'-8'3968,"32"8"-3456,8 0-320,9 0 256,4 5-256,12-5-96,2 3-64,7-3-1600,-3 3 864,8-6-3104,-4 0 2144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02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32 4800,'0'-20'1557,"0"19"-1476,0 1 0,-1-1-1,1 0 1,0 1 0,0-1-1,0 1 1,-1-1 0,1 1-1,0-1 1,-1 1 0,1-1 0,0 1-1,-1 0 1,1-1 0,-1 1-1,1-1 1,0 1 0,-1 0-1,1-1 1,-1 1 0,1 0 0,-1 0-1,1-1 1,-1 1 0,0 0-1,1 0 1,-1 0 0,1 0 0,-1 0-1,1 0 1,-1 0 0,0 0-1,1 0 1,-1 0 0,1 0-1,-1 0 1,1 0 0,-2 0 0,1 0 195,-5 1 128,-1 0-1,0 0 0,0 1 1,0 0-1,-7 3 1,-5 1 194,-25 6 226,20-6-354,0 1 0,-38 16 0,41-12-250,0 0 0,0 1 0,2 1 0,-1 1 0,2 0 0,-1 2 0,-24 28 0,34-34-156,1 0 0,0 1 0,0 0 0,1 0 0,1 0 0,0 1 0,0 0 0,1 1 0,1-1 0,0 1 0,1 0 0,0 0 0,1 0 0,0 0 0,1 19 0,1-26-13,1 0 0,1 0 0,-1 0 0,1 0 0,0 0 0,0 0 0,0-1 0,1 1 0,0-1 0,0 1 0,0-1 0,1 0 0,0 0 0,0 0 0,0-1 0,1 0 0,-1 1 0,1-2 0,6 5 0,5 2 58,-1 0 0,1-2 1,0 0-1,1-1 0,21 7 0,-16-7-360,-1-2 0,1 0 1,0-1-1,0-1 0,38 1 1,-11-7-940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13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492 948 1824,'0'0'34,"-1"0"-1,1 0 1,0 0 0,0 0-1,-1 0 1,1 0 0,0 0 0,0 0-1,-1-1 1,1 1 0,0 0-1,0 0 1,-1 0 0,1 0-1,0 0 1,0 0 0,-1-1 0,1 1-1,0 0 1,0 0 0,0 0-1,0-1 1,-1 1 0,1 0-1,0 0 1,0 0 0,0-1 0,0 1-1,0 0 1,0 0 0,0-1-1,-1 1 1,1 0 0,0-1-1,0 1 1,0 0 0,0-1 0,0 1 72,-3-6 2764,3 5-2763,0 1-1,0 0 0,-1 0 0,0-1 21,0-1 0,0 1-1,0 0 1,0-1-1,0 1 1,0-1-1,1 0 1,-1 1-1,1-1 1,-1 1 0,1-1-1,-1 0 1,1 1-1,0-1 1,0 0-1,0-1 1,-4-20 404,-3 0-114,-20-82 451,5-2-872,-28-183-40,48 267-59,1 0 0,2 0-1,0 1 1,1-1 0,1 0-1,2 1 1,8-30 0,-11 49 64,-1 0-1,0 0 1,1 0 0,-1 0 0,1 1 0,0-1 0,0 0 0,0 1 0,0 0 0,0-1-1,1 1 1,-1 0 0,1 0 0,-1 0 0,1 0 0,0 1 0,5-3 0,-7 4 26,0-1 0,1 1 0,-1 0 1,0-1-1,1 1 0,-1 0 0,0 0 1,0 0-1,1 0 0,-1 0 0,0 0 1,1 1-1,-1-1 0,0 0 0,0 1 1,1-1-1,-1 0 0,1 2 0,0-1 9,-1 0 0,0 0 0,1 0-1,-1 1 1,0-1 0,0 0 0,0 1-1,0-1 1,0 1 0,0-1 0,0 1-1,0 0 1,-1-1 0,1 1 0,-1 0-1,1 2 1,1 9 136,-1-1-1,-1 1 1,0 0-1,0-1 1,-2 1-1,-2 12 1,2-6 3,-85 429 825,61-355-628,-4-1 0,-4-1 0,-56 107 0,30-96 103,50-87-243,-1-1 1,-1 0-1,0 0 1,-20 16-1,30-28-141,-19 12 282,21-14-320,-1 0 0,0 1-1,1-1 1,-1 0-1,0 0 1,1 1 0,-1-1-1,0 0 1,0 0-1,1 0 1,-1 0 0,0 0-1,1 0 1,-1 0-1,0 0 1,1 0 0,-1-1-1,0 1 1,0 0-1,1 0 1,-1-1 0,0 1-1,1 0 1,-1-1-1,1 1 1,-1-1 0,1 1-1,-1 0 1,0-1-1,1 1 1,0-1 0,-1 0-1,-1-2-13,0 0-1,0 0 1,1 0-1,-1 0 1,1 0-1,0 0 0,0-1 1,0 1-1,1 0 1,-1-1-1,1 1 1,0 0-1,-1-1 1,2-4-1,0 2-50,0-1-1,0 0 1,1 1-1,0 0 1,0-1-1,6-10 1,0 3-47,1 1 1,-1 0-1,2 0 1,0 1-1,16-15 1,7-2-13,1 2 1,2 2-1,71-40 1,124-45-164,-227 108 270,243-92-151,-255 99 40,-1 0-1,1 0 1,0 0 0,-12 12-1,7-6 24,0 1 0,-15 20 0,27-31 106,-1 0 0,1 0 0,0 1-1,0-1 1,1 0 0,-1 1 0,0-1 0,0 1 0,1-1-1,-1 1 1,1 0 0,-1-1 0,1 1 0,0-1 0,-1 1 0,1 0-1,0-1 1,0 1 0,0 0 0,1-1 0,-1 1 0,0 0-1,0-1 1,2 3 0,-1-3 14,0 1 0,0 0 0,1-1 0,-1 1 0,1-1-1,-1 1 1,1-1 0,0 0 0,-1 1 0,1-1 0,0 0 0,0 0 0,0-1-1,0 1 1,0 0 0,0-1 0,4 2 0,0-1 49,1 0-1,-1-1 1,1 1 0,-1-1 0,1 0-1,-1-1 1,1 0 0,-1 0 0,1 0-1,-1-1 1,0 0 0,1 0 0,-1 0-1,0-1 1,-1 0 0,1 0 0,6-5-1,-11 7-77,0-1-1,1 0 1,-1 0-1,0 0 1,0 0-1,0 0 1,0 0-1,0 0 1,0 0-1,-1 0 1,1 0-1,0 0 1,-1 0-1,0-1 1,0 1-1,0 0 1,0 0-1,0-1 1,0 1-1,0 0 1,-1 0-1,1 0 1,-1 0-1,1-1 1,-1 1-1,-1-2 1,1 2-33,0-1 0,0 1 0,0 0 0,0 0 0,-1 0 0,1 0 0,-1 0 0,1 0 0,-1 0 0,0 0 0,1 1 0,-1-1 0,0 1 0,0-1 0,0 1 0,0 0 0,0-1 0,-1 1 0,1 0 0,0 1 0,-1-1 0,1 0 0,0 1 0,-6-1 0,-1 2-514,16 2 311,20 3 319,-24-5-51,6 0 52,-1 0 1,1-1 0,0 0 0,0 0 0,0-1-1,0 0 1,0-1 0,16-5 0,-10 3-39,0-2 1,0 0-1,0-1 1,14-10-1,-16 9-4,0-2 0,-1 0 0,-1 0 0,0-1-1,0 0 1,10-15 0,47-78 109,-61 94-170,-1-2-82,1 2 0,0-1 0,1 1 0,0 0-1,0 0 1,12-9 0,-20 19 95,0 0-1,1-1 0,-1 1 0,0 0 0,1 0 1,-1-1-1,0 1 0,1 0 0,-1 0 1,1 0-1,-1 0 0,0-1 0,1 1 1,-1 0-1,1 0 0,-1 0 0,0 0 0,1 0 1,-1 0-1,1 0 0,-1 0 0,1 0 1,-1 0-1,0 0 0,1 0 0,-1 0 1,1 0-1,-1 1 0,0-1 0,1 0 0,0 1 1,-1-1-4,1 1 0,0 0 0,-1 0 0,1 0 1,-1 0-1,1 0 0,-1 0 0,1 0 0,-1 0 0,0 0 1,1 0-1,-1 1 0,2 37-69,-2-36 80,1 28 165,-3 0-1,0 0 1,-2 0-1,-2 0 1,0-1-1,-21 57 1,25-83-63,0 1 1,-1-1-1,1 1 1,-1-1-1,0 0 0,0 0 1,0 0-1,0 0 1,-1-1-1,-5 5 0,8-7-72,0 0 0,0-1 0,-1 1 0,1 0-1,0-1 1,-1 1 0,1-1 0,0 0-1,-1 1 1,1-1 0,-1 0 0,1 0 0,-1 0-1,1 0 1,0 0 0,-3 0 0,2-1-40,0 1 0,0-1 1,0 0-1,1 0 0,-1 0 1,0 0-1,0 0 0,1-1 1,-1 1-1,1 0 0,-1-1 1,1 1-1,-1-1 1,-1-2-1,-5-6-230,5 8 73,0-1 0,0-1 0,1 1 0,-1 0-1,1-1 1,0 1 0,0-1 0,-3-5 0,6 8 147,-1 1 1,0 0-1,1 0 0,-1 0 1,1 0-1,-1 0 0,1 0 1,-1 0-1,0 0 1,1 0-1,-1 0 0,1 0 1,-1 0-1,1 0 0,-1 0 1,0 0-1,1 0 0,-1 0 1,1 1-1,-1-1 0,0 0 1,1 0-1,-1 0 1,1 1-1,13 6-65,-7-4 95,4 3 5,1-1 0,-1 0-1,21 6 1,-16-8 92,0 0 0,1-1-1,-1-1 1,0 0 0,1-1-1,24-3 1,-35 2-36,4-1 154,0 1 0,12-5 1,-20 5-204,-1 1 0,0-1 1,0 0-1,1 1 1,-1-1-1,0 0 1,0 0-1,0 0 1,0 0-1,0 0 0,0 0 1,0 0-1,1-2 1,3-3 180,21-19-678,-15 22 302,0 1 288,49-19-83,-43 17 2,1-1 1,-2-1 0,1 0 0,-1-2-1,17-9 1,-27 13 3,1 0 0,0-1 0,-1 0 0,0-1 0,0 1 1,-1-1-1,1 0 0,-1 0 0,-1-1 0,1 0 0,-1 1 0,0-2 0,3-8 0,-5 10-50,0 0 0,0 0-1,-1 0 1,0 0 0,0-1 0,-1 1 0,1 0-1,-2-10 1,1 13-14,-1 1 0,1 0 0,0-1 0,-1 1 0,1 0 0,-1-1-1,0 1 1,0 0 0,0 0 0,0-1 0,0 1 0,-1 0 0,1 0 0,-1 0-1,1 1 1,-1-1 0,0 0 0,1 0 0,-1 1 0,0-1 0,0 1 0,0 0-1,0 0 1,-3-2 0,3 3-5,0 0 0,0-1 0,-1 1 0,1 0-1,0 0 1,0 0 0,-1 1 0,1-1 0,0 0-1,0 1 1,0-1 0,0 1 0,0 0 0,0 0 0,-3 1-1,3-1 3,-4 2-39,0 1 0,0 0 0,0 0 0,0 0 0,1 1 0,-1 0 0,-5 7 0,-1 1-103,-15 25 1,21-29 136,0 0 1,1 0-1,0 1 0,0 0 1,1 0-1,1 1 0,-1-1 1,1 1-1,1-1 1,0 1-1,1 0 0,0 20 1,1-27 56,0 0 1,1 0 0,0-1-1,0 1 1,0-1 0,0 1 0,1-1-1,-1 1 1,1-1 0,0 1-1,0-1 1,0 0 0,5 5 0,-3-4 33,0 0 1,0 0 0,1-1 0,0 0 0,-1 0-1,1 0 1,0 0 0,9 3 0,-6-3 40,1-1 0,0 0-1,-1 0 1,1 0 0,0-1 0,0-1 0,0 1 0,-1-2 0,1 1 0,0-1-1,16-3 1,-10-1-42,-1-1 0,1 0 0,-1-1 0,0-1 0,-1 0 0,1-1-1,11-10 1,-9 6-26,-1-2 0,0 1 0,-1-2 0,22-30 1,-24 25-155,-1 1 1,-1-1-1,9-29 1,-17 46 9,1 0-210,-4 12 189,-84 229-132,29-63 457,34-95-22,14-54 501,-6 39 0,14-58-33,3-13-253,8-25-66,-7 21-245,6-19-74,2 0 0,2 1 0,0 0 0,21-29-1,-28 48 5,61-90-211,84-96 0,-126 167 2,1 2-1,48-39 0,-70 63 126,0-1 0,0 1 0,0 0 1,0 1-1,8-4 0,-11 5 55,0 1 1,-1-1-1,1 1 0,-1-1 1,1 1-1,0 0 0,-1 0 1,1 0-1,0 0 0,-1 0 1,1 0-1,0 1 0,-1-1 1,1 0-1,-1 1 0,1-1 1,0 1-1,-1 0 0,1-1 1,-1 1-1,0 0 0,1 0 1,1 1-1,-1 0 19,0 0 0,-1 0 1,1 1-1,0-1 0,-1 0 1,0 1-1,1-1 0,-1 1 0,0 0 1,0-1-1,1 6 0,3 34 155,-5-35-100,0 6 5,0 0 0,-1 0 0,0 0-1,-1 0 1,-1-1 0,0 1 0,-1-1-1,0 1 1,-7 12 0,6-14 46,0-2 0,0 1 0,-1 0-1,-1-1 1,1 0 0,-2-1 0,1 1 0,-1-1 0,0-1 0,-18 13 0,22-17-26,-1-1-1,0 0 1,1 0 0,-1 0-1,0 0 1,-1-1 0,1 0 0,0 0-1,-9 1 1,-2-2-438,-28-3 0,22 1-94,10 0 165,1 0 1,-1-1-1,0 0 0,-13-6 0,5 3-151,38 10 283,-1-1 0,1 0-1,21 0 1,63 0 448,-77-3-176,1-1 1,29-6-1,-42 4-57,-1 0 0,1 0 1,-1-1-1,0-1 0,0 0 0,13-8 1,2-5 49,-1-1-1,0-1 1,22-23 0,63-74 109,-33 33-168,-17 25-25,44-48-8,-82 81-51,-2-1-1,25-38 1,21-60 87,-13 24-764,-42 83 468,-12 18 244,0 0 0,0 0 0,0 0 0,0 0 0,0 0 1,0 0-1,0 0 0,0 0 0,0 0 0,0 0 1,0 0-1,0 0 0,0-1 0,0 1 0,0 0 0,0 0 1,0 0-1,0 0 0,1 0 0,-1 0 0,0 0 1,0 0-1,0 0 0,0 0 0,0 0 0,0 0 0,0 0 1,0 0-1,0 0 0,0 0 0,0 0 0,0 0 1,1 0-1,-1 0 0,0 0 0,0 0 0,0 0 0,0 0 1,0 0-1,0 0 0,0 0 0,0 0 0,0 0 1,0 0-1,0 0 0,0 0 0,0 0 0,1 1 0,-1-1 1,0 0-1,0 0 0,0 0 0,0 0 0,0 0 1,0 0-1,-1 11-261,-7 32 439,-2 0 0,-3-2 0,-19 48 0,-63 119 772,-7-32-313,-13-10 1463,181-247-3171,-55 69 918,0 1 0,1 0 0,1 1 0,22-15 1,-32 24 112,-1-1 0,0 1 0,1 0 0,0 0 0,-1 0 0,1 0 1,0 1-1,-1-1 0,1 1 0,0-1 0,-1 1 0,6 0 1,-7 0 20,1 1 0,-1-1 0,0 1 0,1-1 0,-1 1 0,0-1 0,1 1 1,-1 0-1,0 0 0,0 0 0,1 0 0,-1 0 0,0 0 0,0 0 0,0 0 1,0 0-1,0 0 0,-1 0 0,1 1 0,0-1 0,0 0 0,-1 1 1,1-1-1,-1 1 0,1 1 0,12 46-317,-12-38 398,2 0 0,-1 0 0,1-1 0,1 1 0,0-1 0,1 0 1,8 15-1,-12-24-13,0 1 0,1-1 0,-1 1 0,0-1 0,0 1 0,1-1 0,-1 0 0,1 1 0,0-1 0,-1 0 0,1 0 1,0 0-1,-1-1 0,1 1 0,0 0 0,0-1 0,0 1 0,0-1 0,0 1 0,-1-1 0,1 0 0,0 0 0,0 0 1,0 0-1,0 0 0,0 0 0,0-1 0,0 1 0,0-1 0,0 1 0,-1-1 0,1 0 0,0 1 0,0-1 0,-1 0 1,1 0-1,2-2 0,4-3 47,0-1 1,-1 0 0,1 0-1,-1 0 1,10-15 0,-6 7-33,-1-1 1,13-27 0,3-6-65,-9 19-60,1 1-1,2 1 0,1 1 1,1 0-1,31-28 0,-43 46 2,-5 4-29,-1 1 0,1-1 0,0 1 1,1 1-1,-1-1 0,1 1 0,6-4 1,-11 7 76,0 0 0,0 0 0,0-1 1,-1 1-1,1 0 0,0 0 1,0 0-1,0 0 0,0 0 0,-1 0 1,1 0-1,0 0 0,0 0 1,0 0-1,-1 1 0,1-1 0,0 0 1,0 1-1,0-1 0,-1 0 1,1 1-1,0-1 0,-1 1 0,1-1 1,0 1-1,-1-1 0,1 1 1,-1 0-1,1-1 0,-1 1 1,1 0-1,-1-1 0,1 1 0,-1 0 1,0 0-1,1 1 0,0 1 14,0 1 0,0-1-1,0 1 1,-1 0-1,0-1 1,1 1 0,-2 6-1,-3 27 72,-1 0 0,-2-1 0,-1 0-1,-2 0 1,-2-1 0,-21 45 0,30-73 50,-1 0 0,0 0 0,0 0 0,-1-1 0,0 1 0,0-1 0,0 0 0,-10 8 0,12-13-70,1 1-1,-1 0 1,0 0 0,1-1 0,-1 0-1,0 0 1,0 1 0,0-2 0,0 1-1,0 0 1,0 0 0,0-1 0,0 0-1,0 0 1,0 0 0,-1 0 0,1 0-1,0 0 1,0-1 0,0 0 0,0 1-1,0-1 1,-5-3 0,6 4-112,0-1 0,0 0 0,1-1 0,-1 1 0,0 0 0,0-1 0,1 1 0,-1-1 0,1 1 0,-1-1 0,1 0-1,0 1 1,0-1 0,-1 0 0,1 0 0,0 0 0,0-3 0,0 4 18,1 0-1,0-1 0,-1 1 0,1 0 1,0 0-1,0-1 0,0 1 0,0 0 1,0-1-1,1 1 0,-1 0 0,0 0 1,1-1-1,-1 1 0,0 0 1,1 0-1,-1 0 0,1-1 0,0 1 1,-1 0-1,1 0 0,0 0 0,0 0 1,0 0-1,0 0 0,0 1 0,0-1 1,0 0-1,2-1 0,16-8-34,1 0 1,0 1-1,23-6 0,-6 1 74,264-97-255,-287 106 214,-1 0 0,0 2 0,17-4 0,-30 7 42,1 0-1,-1 0 0,0 0 1,1 0-1,-1 0 1,1 0-1,-1 0 0,1 0 1,-1 0-1,0 0 1,1 0-1,-1 0 0,1 0 1,-1 0-1,0 1 0,1-1 1,-1 0-1,1 0 1,-1 0-1,0 1 0,1-1 1,-1 0-1,0 0 1,1 1-1,-1-1 0,0 0 1,1 1-1,-1 0 1,0 0-1,1 0 0,-1 0 1,0 0-1,0 0 1,0 0-1,0 0 0,0 0 1,0 0-1,0 0 1,0 0-1,0 1 1,-10 28 14,9-28-2,-6 15 18,0-1-52,-6 23 0,9-27 29,2-4 119,0 0-1,0 0 1,1 0-1,-1 15 1,2-21-78,0 0 0,0 0 1,0 0-1,1-1 0,-1 1 0,1 0 0,-1 0 1,1 0-1,0 0 0,0-1 0,-1 1 0,1 0 1,0-1-1,1 1 0,-1-1 0,0 1 0,0-1 1,1 1-1,-1-1 0,1 0 0,-1 0 0,1 0 1,-1 0-1,1 0 0,2 1 0,-2-1-8,0-1 0,-1 1 0,1-1 0,0 0 0,-1 0 0,1 0 0,0 0 0,0 0 0,-1 0 0,1 0 0,0-1 0,-1 1 0,1 0 0,0-1 0,-1 0 0,1 1 0,-1-1 0,1 0 0,-1 0 0,1 0 0,-1 0-1,1 0 1,-1 0 0,0 0 0,0 0 0,1-1 0,1-2 0,2-2 25,0-1-1,0 0 0,-1 0 1,5-10-1,-1-1-93,-1-1 0,0 0 1,-1 0-1,-2 0 0,0 0 1,-1-1-1,2-35 0,-5 53 13,0 0-1,0 0 1,0 1-1,-1-1 1,1 0-1,0 0 0,-1 0 1,1 0-1,-1 0 1,1 0-1,-1 1 0,0-1 1,0 0-1,0 1 1,0-1-1,0 0 1,0 1-1,0-1 0,-1 1 1,1 0-1,0-1 1,-1 1-1,1 0 0,-1 0 1,0 0-1,1 0 1,-1 0-1,0 0 0,0 0 1,1 1-1,-1-1 1,0 1-1,0-1 1,0 1-1,0 0 0,0 0 1,0 0-1,0 0 1,0 0-1,1 0 0,-1 0 1,0 0-1,0 1 1,0-1-1,0 1 0,0 0 1,1-1-1,-1 1 1,0 0-1,-2 2 1,-3 3-48,10-5 219,17-4 270,-10 2-448,64-9-15,58-3 408,-118 13-304,0 0 0,0 1 0,0 1 0,-1 0 0,1 1 0,0 0 0,14 6 0,-24-7-22,0-1 0,0 1 0,0 1 1,0-1-1,-1 0 0,1 1 0,-1 0 0,0 0 1,1 0-1,-1 0 0,-1 0 0,1 1 0,0-1 1,-1 1-1,0 0 0,0 0 0,0 0 0,0 0 1,-1 0-1,1 0 0,-1 0 0,0 1 0,0-1 1,-1 0-1,1 1 0,-1-1 0,0 0 0,0 1 1,0-1-1,-1 1 0,0-1 0,0 0 0,0 0 1,0 1-1,0-1 0,-5 8 0,4-7 109,1-4-60,1 1-1,-1 0 0,0-1 0,0 1 0,0-1 0,0 1 0,0-1 1,-1 2-1,9-9 61,-1 0-1,1 0 1,6-10 0,-5 6-201,1 1 1,14-14-1,-14 17-32,0-1 0,0 2 0,1-1 0,-1 1-1,15-4 1,-23 8 59,-1 1 0,1 0 0,0 0-1,-1 0 1,1-1 0,0 1 0,0 0 0,0 0-1,-1 0 1,1 0 0,0 0 0,0 1 0,-1-1 0,1 0-1,0 0 1,0 0 0,-1 1 0,1-1 0,0 0 0,-1 1-1,1-1 1,0 1 0,-1-1 0,2 1 0,-1 1-3,0-1 0,0 0 0,0 1 1,-1-1-1,1 1 0,0-1 0,-1 1 1,1-1-1,-1 1 0,0-1 0,1 3 1,0 4 16,-1 0 0,0 0 0,-2 12 0,-12 55 395,5-36 548,6-29-230,0-12-456,-1-15-1655,2 10-773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16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6 786 2720,'-1'0'34,"1"0"-1,0 0 1,0 0 0,0 0 0,0 0 0,0 0-1,-1 0 1,1 0 0,0 0 0,0 0 0,0 0-1,0 0 1,0 0 0,-1 0 0,1 0-1,0 0 1,0 0 0,0 0 0,0 0 0,0 0-1,-1 0 1,1 0 0,0 0 0,0 0-1,0 1 1,0-1 0,0 0 0,0 0 0,-1 0-1,1 0 1,0 0 0,0 0 0,0 1-1,0-1 1,0 0 0,0 0 0,0 0 0,0 0-1,0 0 1,0 0 0,0 1 0,0-1-1,0 0 1,0 0 0,0 0 0,0 0 0,0 1-1,6 7 1555,-4-6-1221,1 1-1,0-1 0,-1 0 1,1 0-1,6 2 1,-7-3-281,1 0-1,0-1 1,0 0 0,0 1 0,0-1 0,0 0-1,0 0 1,0 0 0,0-1 0,0 1 0,0-1-1,0 0 1,0 0 0,-1 0 0,1 0 0,0 0-1,0 0 1,-1-1 0,1 1 0,-1-1 0,0 0-1,4-2 1,0-2-7,0 0 1,0 0-1,-1-1 0,1 1 0,-1-1 0,6-12 1,-9 13-46,1 0 0,-1 0 0,0 0 0,0 0 1,0 0-1,-1-1 0,0 1 0,0-8 1,-1 9-47,0 1 1,0 0 0,0 0-1,-1 0 1,1-1 0,-1 1-1,0 0 1,-1 0 0,1 0-1,-1 0 1,1 1 0,-1-1-1,-4-6 1,5 9 0,1 1-1,-1-1 1,1 0-1,-1 1 1,0-1-1,1 1 1,-1-1 0,0 1-1,1-1 1,-1 1-1,0-1 1,0 1-1,0 0 1,1-1 0,-1 1-1,0 0 1,0 0-1,0-1 1,0 1-1,1 0 1,-1 0 0,0 0-1,0 0 1,0 0-1,0 0 1,0 0-1,0 1 1,1-1 0,-1 0-1,0 0 1,0 1-1,0-1 1,1 1-1,-1-1 1,0 0 0,0 1-1,0 0 1,-4 3-49,2-1 0,-1 1 0,0-1 0,-5 9 0,9-12 58,-15 19-91,1 1 0,-14 25 0,25-38 158,0-1 1,0 1-1,0 1 1,1-1-1,0 0 1,0 0-1,0 1 1,1-1-1,1 1 1,-1-1-1,1 11 1,1-15-27,-1-1 0,1 1 1,-1 0-1,1-1 0,0 1 0,0-1 1,0 1-1,0-1 0,1 1 1,-1-1-1,0 0 0,1 0 1,0 0-1,0 1 0,-1-2 0,1 1 1,0 0-1,1 0 0,1 1 1,0-1 9,-1 0 0,1 0 0,-1-1 0,1 0 0,0 1 0,0-1 0,0-1 0,0 1 0,0 0 0,0-1 0,-1 0 0,1 0 0,7-1 0,7-2 48,0 0 0,0-2 0,0 0 1,21-9-1,-6-2 4,43-24 0,-7-6 51,84-73 0,-123 95-138,-2-2 0,0-1 0,-2-1 0,-2-2 1,0 0-1,-2-2 0,-1 0 0,19-41 1,-17 22-61,32-107 1,-55 156 27,5-20-199,-4 21 197,-1 0 1,0 1 0,0-1-1,0 0 1,1 0 0,-1 0-1,0 1 1,0-1 0,0 0-1,0 0 1,-1 0 0,1 0-1,0 1 1,0-1 0,0 0-1,-1 0 1,1 0 0,-1 0-1,1 1 6,-1-1-1,1 1 0,0 0 0,-1 0 1,1 0-1,-1 0 0,1 0 0,0 0 1,-1 0-1,1 1 0,0-1 0,-1 0 1,1 0-1,0 0 0,-1 0 0,1 0 1,0 0-1,-1 1 0,1-1 0,0 0 1,-1 0-1,1 1 0,0-1 0,0 0 1,-1 0-1,1 1 0,0-1 0,0 0 1,0 1-1,-1-1 0,1 0 0,0 1 1,0-1-1,-10 19-212,7-13 171,-51 93-237,-140 201 218,-49 97 795,10 65 445,199-391-847,-4 12 935,33-70-900,6-8-104,1-6-243,0 0 1,-1-1 0,1 1 0,-1 0-1,1 0 1,-1-1 0,0 1 0,0-1 0,0 1-1,0-1 1,2-2 0,15-24-157,34-46-127,160-166-597,-201 229 845,64-62-333,100-126 1,-44 14 148,-52 73 138,-35 50-6,134-190 9,-22-8-287,-155 260 361,8-19-305,-22 35-95,3-2 389,-166 247 679,46-27-142,57-99-106,-172 254 1191,132-216-677,96-147-719,3-3 132,0-1 1,-2-1 0,-33 36 0,45-54 32,3-6-257,6-9-62,1 2-136,0 0 0,1 1 0,14-16 0,-10 11-51,27-26-319,2 0-1,82-61 0,-62 53 256,270-187-147,-202 149 222,-107 72 113,-9 6 55,0 1 0,-1-2 0,0 0 0,0 0 0,15-18 0,-20 19 26,0-1 1,0 0-1,-1 0 0,6-12 1,-10 18-105,0 0 0,1 0 0,-1 0 0,0 0 0,-1 0 0,1 0 1,-1-1-1,1 1 0,-1 0 0,0-1 0,0 1 0,-1 0 0,1-1 0,-1 1 0,1 0 1,-1 0-1,-1-4 0,1 6-3,1 0 0,-1 1 1,0-1-1,1 0 0,-1 0 0,0 0 0,0 0 1,1 1-1,-1-1 0,0 0 0,0 1 1,0-1-1,0 1 0,0-1 0,0 1 1,0-1-1,0 1 0,0 0 0,0-1 1,0 1-1,0 0 0,-2 0 0,-2 0-44,1 0 0,-1 0-1,0 0 1,-6 2 0,-1 1 64,-1 1-1,1 0 1,0 1-1,0 0 1,1 1 0,0 0-1,0 1 1,0 0 0,-10 9-1,0 2 175,1 1 0,1 0 0,-22 29 0,29-32 47,-16 27 0,26-40-173,0 1 0,0-1 0,0 1 0,1 0 0,-1 0 0,1 0 0,0 0 1,0 0-1,0 0 0,1 0 0,0 0 0,-1 1 0,2-1 0,-1 4 0,1-6-18,-1 0 0,0-1 0,1 1 0,0-1-1,-1 1 1,1-1 0,0 1 0,0-1 0,0 1 0,0-1-1,0 0 1,0 1 0,0-1 0,1 0 0,-1 0 0,0 0 0,1 0-1,-1 0 1,1 0 0,2 1 0,1 0 22,0-1 0,0 0 1,0 0-1,0 0 0,6 0 0,-6-1 3,17 1 61,0-1 0,0-1 0,0-1 0,0-1 1,26-7-1,-41 8-105,20-4 12,-1-2-1,36-14 0,49-30 20,-10 5-366,-97 45 267,0 0 0,1 0 0,-1 1 0,1 0 0,-1 0 0,1 0 0,0 1 0,5-1 1,-9 1 51,0 0 0,0 1 0,1-1 0,-1 0 1,0 0-1,0 1 0,0-1 0,0 0 1,-1 1-1,1-1 0,0 1 0,0-1 1,0 1-1,0 0 0,0-1 0,0 1 1,-1 0-1,1 0 0,0-1 0,-1 1 0,1 0 1,-1 0-1,1 0 0,-1 0 0,1 0 1,-1 0-1,1 0 0,-1 0 0,0 0 1,0 0-1,1 0 0,-1 0 0,0 0 1,0 0-1,0 0 0,0 0 0,0 0 0,0 0 1,-1 0-1,1 2 0,-3 11 11,0-1-1,0 0 1,-1 0-1,-8 16 1,7-19 33,1 1 0,0 0 0,1 0 0,0 0 0,0 0 0,-1 22 0,4-32-2,0 0 0,0 0-1,0 0 1,0 0-1,0 0 1,0 0-1,0 0 1,0 0-1,0 0 1,1-1-1,-1 1 1,0 0 0,1 0-1,-1 0 1,1 0-1,-1 0 1,1-1-1,-1 1 1,1 0-1,-1 0 1,1-1-1,0 1 1,-1 0-1,1-1 1,0 1 0,-1-1-1,1 1 1,0-1-1,0 1 1,0-1-1,0 0 1,-1 1-1,1-1 1,0 0-1,0 0 1,0 0 0,0 1-1,0-1 1,0 0-1,0 0 1,0 0-1,0-1 1,1 1-1,4-1 119,1 0-1,-1-1 1,0 0-1,13-5 1,-14 4-124,26-12 71,-1-1 0,-1-2 0,0-1 0,-1-1 0,27-26 0,7-11-56,-3-2 0,-2-3 0,-3-3 0,-3-2 0,47-82 0,-66 96-170,55-97-652,-80 131 25,-7 19 745,0 0 1,0 0-1,0 0 1,0 0-1,0 1 0,0-1 1,-1 0-1,1 0 0,0 0 1,0 0-1,0 0 0,0 0 1,0 0-1,0 0 0,-1 0 1,1 0-1,0 0 0,0 0 1,0 0-1,0 0 0,0 0 1,-1 0-1,1 0 1,0 0-1,0 0 0,0 0 1,0 0-1,0 0 0,0 0 1,-1 0-1,1 0 0,0 0 1,0 0-1,0 0 0,0 0 1,0 0-1,0 0 0,-1-1 1,1 1-1,0 0 1,0 0-1,0 0 0,0 0 1,0 0-1,0 0 0,0 0 1,0-1-1,0 1 0,0 0 1,0 0-1,0 0 0,0 0 1,-1 0-1,1 0 0,0-1 1,0 1-1,0 0 1,0 0-1,0 0 0,0 0 1,0 0-1,1-1 0,-12 11-198,-15 26 135,2 1-1,1 1 0,1 1 1,3 0-1,-22 63 1,29-61 239,1 1 1,2 0-1,2 1 1,2 0-1,0 61 0,5-75 197,4 30 0,-3-50-573,1 0 0,0 0 0,0-1-1,1 1 1,0-1 0,0 1 0,8 13-1,-10-21-38,0 1 0,0-1 0,0 0 0,0 1-1,0-1 1,0 0 0,1 0 0,-1 1-1,0-1 1,1 0 0,-1 0 0,1-1 0,2 3-1,-3-3 8,0 0 0,0 0-1,0 0 1,-1 0 0,1 0 0,0 0-1,0 0 1,0 0 0,0 0 0,0 0-1,0-1 1,-1 1 0,1 0-1,0-1 1,0 1 0,0 0 0,-1-1-1,1 1 1,0-1 0,0 1-1,-1-1 1,1 1 0,-1-1 0,1 0-1,0 1 1,-1-1 0,1-1-1,8-9-2437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16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 6656,'-13'-15'3008,"51"18"-2624,-7-3 1120,-1 5-896,22-5 1472,0 3-1216,25-3-192,-3 0-416,22 0-128,-9 4-64,-1 0 223,-12 0-159,-13 0-2303,-9 3 1183,-21 6-4192,-5-2 2912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3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511 130 1472,'8'-8'6336,"-8"7"-6258,-1 0 1,1 0-1,0-1 0,0 1 1,-1 0-1,1-1 1,-1 1-1,0 0 0,1 0 1,-1 0-1,0 0 1,1 0-1,-1 0 0,0 0 1,0 0-1,0 0 1,-2-1-1,-20-14 548,16 12-493,0 0-93,0 0 1,-1 0-1,1 1 0,-1 0 0,0 1 0,0 0 0,0 0 0,0 0 0,0 1 0,-1 0 1,-15 1-1,9 1-54,0 1 1,0 1-1,0 0 0,0 1 1,-22 8-1,31-9 20,-1 0 0,1 0 0,0 0-1,0 0 1,0 1 0,0 0 0,1 0-1,0 1 1,0 0 0,0-1 0,0 2-1,1-1 1,0 0 0,0 1-1,0 0 1,1 0 0,-1 0 0,2 1-1,-1-1 1,1 1 0,0-1 0,0 1-1,0 0 1,1-1 0,0 9 0,0-1 52,1-1 1,1 0 0,0 1 0,1-1-1,6 21 1,-6-27-29,1 1 0,0-1 1,0 0-1,0 0 0,1 0 0,0 0 0,1-1 1,0 0-1,0 1 0,0-2 0,6 7 0,1-2 143,1-1 0,0 0-1,0-1 1,0 0 0,1-1-1,0 0 1,27 8 0,-40-15-119,0 0-1,0 1 1,0-1 0,0 0 0,1 1 0,-1-1 0,0 0 0,0 0 0,1 0 0,-1 0-1,0 0 1,0-1 0,0 1 0,1 0 0,-1-1 0,0 1 0,0 0 0,2-2 0,-3 2-46,0 0 0,0 0 1,0 0-1,0 0 1,0-1-1,0 1 1,0 0-1,0 0 1,0 0-1,0 0 0,0-1 1,0 1-1,0 0 1,-1 0-1,1 0 1,0 0-1,0 0 1,0 0-1,0-1 0,0 1 1,0 0-1,0 0 1,0 0-1,0 0 1,-1 0-1,1 0 1,0 0-1,0 0 0,0-1 1,0 1-1,0 0 1,-1 0-1,1 0 1,0 0-1,0 0 0,0 0 1,-14-4-28,7 2-13,-1 2 0,1-1 0,-1 1 0,0 0 0,1 1 0,-1 0 0,1 0 0,-11 3 0,-59 22-432,60-18 406,2-1 0,-1 2-1,1 0 1,0 1 0,1 1 0,0 0 0,1 0-1,0 2 1,1-1 0,-19 26 0,29-34 58,-1 0-1,1 0 1,-1 0 0,1 0 0,1 0-1,-1 0 1,0 1 0,1-1-1,0 1 1,0-1 0,0 1 0,1-1-1,0 1 1,0 6 0,0-8 32,0 0 1,1 0-1,-1 0 0,1 0 1,0 0-1,0 0 1,0 0-1,1 0 1,-1 0-1,1-1 0,-1 1 1,1-1-1,0 1 1,0-1-1,0 1 1,0-1-1,0 0 1,1 0-1,-1 0 0,1 0 1,5 2-1,1 0 56,1 0-1,-1-1 1,1 0 0,0 0-1,0-1 1,1-1 0,-1 0-1,0 0 1,0-1-1,1 0 1,-1-1 0,12-2-1,17-4 225,69-23 1,-91 24-253,-3 2-9,-1 0 0,1-2-1,-1 1 1,0-2 0,18-11-1,-15 8 24,-13 9-91,0-1-1,-1 1 0,1-1 1,-1 1-1,1-1 1,-1 0-1,1 0 1,-1 0-1,0-1 0,0 1 1,0 0-1,2-4 1,1 3-287,-5 3 301,1-1-1,-1 1 1,1 0-1,-1 0 1,1 0-1,-1-1 1,0 1-1,1 0 1,-1 0-1,1-1 1,-1 1-1,0 0 1,1-1-1,-1 1 1,0 0-1,0-1 1,1 1-1,-1-1 1,0 1-1,0 0 1,1-1-1,-1 0 1,1 0 18,0 0 1,-1 0 0,1 0-1,0 0 1,0 0 0,0 0-1,0 0 1,0 1 0,1-1 0,-1 0-1,0 1 1,1-1 0,16-11 212,1-7-115,26-38 1,-24 30-75,65-89 119,-28 36 111,-27 36-264,41-78 1,-54 82-58,-17 38 10,-1 0-1,1 0 0,0-1 0,-1 1 0,0 0 0,1 0 1,-1-1-1,0 1 0,0 0 0,-1-1 0,1 1 1,0 0-1,-1 0 0,0-5 0,0 7 18,1-1-1,-1 1 1,0 0 0,1-1-1,-1 1 1,1 0 0,-1-1-1,0 1 1,1 0 0,-1 0-1,0-1 1,1 1 0,-1 0-1,0 0 1,1 0-1,-1 0 1,0 0 0,1 0-1,-1 0 1,0 0 0,1 0-1,-1 1 1,0-1 0,1 0-1,-1 0 1,0 0-1,1 1 1,-1-1 0,-1 1-1,1 0-45,-2 0 31,0 0 1,0 1-1,-1 0 0,1 0 0,1 0 0,-1 0 0,0 0 1,0 1-1,1-1 0,-1 1 0,-3 4 0,1-1-20,-9 13-46,0 1 0,1-1 0,-13 28 0,-24 65-153,42-95 222,-83 210-310,-13 30 475,-22 13 549,116-253-601,2 0 309,-2 0 0,0-1 0,-22 26 0,26-34 1,17-19-416,19-20-171,-4 0 186,-2-2 0,-1-1 0,30-59 0,32-46-138,-84 137 149,117-147 82,48-43-94,143-216-112,-265 341 0,-42 64 118,-1 2-33,-1 0 0,1 0 1,-1 1-1,1-1 0,-1 0 1,1 0-1,-1 0 0,0 0 1,1 1-1,-1-1 0,0 0 1,1-2-1,-16 15-970,3 5 931,0-1-1,0 1 1,2 1 0,0 0 0,-8 21 0,3-7 68,-1 1 5,-70 130-302,-13-12 325,42-68 224,-56 110 1,55-64 335,27-60-82,28-62-331,-15 31 352,17-35-452,-1-1 1,1 0 0,-1 1-1,1-1 1,-1 0 0,0 0-1,1 0 1,-1 0 0,0 0-1,0-1 1,-4 3 0,6-4-60,0 0 0,0 0 0,0 0 0,-1 0 0,1 1 0,0-1 0,0 0 0,0 0 1,-1 0-1,1 0 0,0 0 0,0 0 0,0 0 0,0 0 0,-1 0 0,1 0 1,0 0-1,0 0 0,0 0 0,-1-1 0,1 1 0,0 0 0,0 0 0,0 0 0,0 0 1,-1 0-1,1 0 0,0 0 0,0 0 0,0-1 0,0 1 0,0 0 0,0 0 0,-1 0 1,1 0-1,0 0 0,0-1 0,0 1 0,0 0 0,0 0 0,0 0 0,0 0 1,0-1-1,0 1 0,0 0 0,0-15-46,10-25-192,-8 31 195,2-1-21,0-1 1,0 1 0,1 0-1,1 1 1,-1-1 0,1 1 0,12-14-1,-4 7 36,1 1-1,0 1 0,20-15 0,-4 8 18,1 2 0,1 2 0,48-20 0,-46 22 13,48-16 57,20-10 90,-92 36-125,-1-1 0,0 0 1,-1 0-1,1-1 0,-1-1 0,-1 1 0,12-13 1,-17 16 14,1-1 0,-1 0 1,5-8-1,-8 12-42,1-1 1,0 1-1,-1-1 0,1 1 0,-1-1 0,1 1 0,-1-1 1,1 1-1,-1-1 0,0 1 0,0-1 0,0 1 1,0-1-1,0 1 0,0-1 0,-1 1 0,1-1 0,0 1 1,-2-3-1,2 4-23,0-1 1,-1 0-1,1 1 1,0-1-1,-1 1 1,1-1-1,-1 1 1,1-1-1,-1 1 1,1 0-1,-1-1 1,1 1-1,-1 0 1,1-1-1,-1 1 1,0 0-1,1-1 1,-1 1-1,1 0 1,-1 0-1,0 0 1,1 0-1,-2 0 1,0 0-18,1 0 0,-1 0 0,1 0 1,-1 1-1,1-1 0,-1 1 0,1-1 0,-1 1 1,-2 1-1,0 1-35,0 0 1,0 0 0,0 0 0,0 1-1,-5 6 1,3-2 2,1-1 1,0 1-1,1 0 1,0 0-1,0 0 1,1 0-1,0 1 1,0 0-1,-2 11 1,5-19 92,0 0 0,0 1 1,0-1-1,0 1 1,0-1-1,0 1 1,0-1-1,0 1 0,0-1 1,0 1-1,1-1 1,-1 0-1,1 1 0,-1-1 1,1 0-1,0 1 1,-1-1-1,1 0 1,0 0-1,1 2 0,0-1 22,0-1-1,-1 0 1,1 0-1,0 0 1,0 0-1,0 0 1,0 0-1,0 0 1,0 0-1,0-1 1,0 1-1,3-1 1,4 1 63,-1-1 1,0 0-1,0 0 1,1-1-1,-1 0 1,11-3-1,137-48 396,-46 12-863,-109 40 347,33-8-349,-33 7 334,1 1 1,0 0-1,-1-1 1,1 1-1,-1 0 1,1 0 0,-1 0-1,1 1 1,-1-1-1,1 0 1,-1 1-1,1-1 1,-1 0-1,1 1 1,-1 0 0,0-1-1,1 1 1,1 1-1,-3-2 27,0 1-1,1 0 1,-1-1-1,0 1 1,0 0-1,0-1 1,1 1-1,-1 0 1,0-1-1,0 1 0,0 0 1,0-1-1,0 1 1,0 0-1,0-1 1,-1 1-1,1 0 1,0-1-1,0 1 1,0 0-1,-1-1 1,1 1-1,-8 14 70,8-14-67,-9 13 25,6-9 35,0 0 1,0 0 0,0 0 0,0 0-1,1 0 1,0 1 0,-3 10 0,7-15 11,0 0 0,0-1 1,0 1-1,0 0 1,0-1-1,0 1 1,0-1-1,0 0 1,2 1-1,4-2 44,1 0 0,-1 0 0,0 0 0,0-1 0,16-6 0,36-19 33,-50 22-126,0 0 1,-1-1 0,0 0 0,0-1 0,0 1 0,-1-2 0,0 1 0,0-1 0,12-16 0,4-15 115,-1 0 1,19-47 0,14-48 102,5-11-429,-37 84 85,5-11-460,-26 67 284,-5 7-122,-4 10-103,-1 9 494,0 0 1,-5 39 0,4-20 69,-7 49 476,-4 116 0,13-117 125,6-43-21,1-16-1040,-4-10-795,1-13-1036,-1-22-4850,3 3 5023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3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63 6464,'-10'-8'2944,"20"4"-2560,-2 0 1056,4 4-864,11-4 704,7 0-768,4-3 224,1 2-416,8-6-192,5 8-64,4-5 416,-4 8-256,-5-5-160,-8 5-64,-4 0-3456,-6 8 1888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40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9056,'13'-13'4096,"95"10"-3552,-59-1 128,-5 0-480,22-5 416,4 3-352,17-7 96,1 10-224,4 3-3648,-12 3 1888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33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130 596 2144,'8'-7'575,"-7"7"-424,0-1-1,-1 1 0,1 0 1,-1 0-1,1-1 0,0 1 1,-1-1-1,1 1 0,-1 0 1,1-1-1,-1 1 0,1-1 1,-1 0-1,1 1 0,-1-1 1,0 1-1,1-1 0,-1 1 1,0-1-1,1 0 0,-1 1 1,0-1-1,0 0 0,0 1 0,0-1 1,0 0-1,1 0 0,-1 1 1,0-1-1,-1 0 0,1 1 1,0-1-1,0 0 0,0 1 1,0-1-1,0 0 0,-1-1 1,0 2-70,0-1 0,0 0 1,0 1-1,0-1 0,1 1 1,-1-1-1,0 1 0,0-1 0,0 1 1,-1-1-1,1 1 0,0 0 1,0 0-1,0 0 0,0 0 0,0-1 1,0 1-1,0 1 0,-2-1 1,-18 2 345,15 0-296,-1 0 0,0 0 0,-8 6 0,-4 0-4,16-7-132,0 1 1,0-1-1,0 1 1,0-1-1,0 1 0,0 0 1,0 0-1,0 0 1,1 0-1,-1 1 1,1-1-1,0 1 1,0-1-1,-1 1 1,2 0-1,-1 0 1,0 0-1,1 0 1,-3 5-1,4-7 20,0-1 1,0 0 0,0 0-1,0 1 1,0-1-1,0 0 1,0 1-1,0-1 1,0 0-1,1 1 1,-1-1-1,0 0 1,0 1-1,0-1 1,0 0-1,0 0 1,0 1-1,1-1 1,-1 0-1,0 0 1,0 1-1,0-1 1,1 0-1,-1 0 1,0 1-1,0-1 1,1 0-1,-1 0 1,0 0-1,1 1 1,12 2 402,16-5 54,-8-2-332,0-1 0,0-1 0,0 0 0,-1-2 1,0-1-1,24-13 0,-43 21-121,1 0 1,-1 0 0,0-1-1,1 1 1,-1 0-1,0 0 1,0-1-1,0 1 1,0-1-1,0 1 1,0-1 0,0 1-1,0-1 1,0-2-1,-5 0-13,-29-14-76,33 18 69,0-1-1,0 1 0,-1-1 1,1 0-1,0 1 1,0-1-1,0 1 0,0-1 1,0 0-1,0 1 1,0-1-1,0 1 0,0-1 1,0 1-1,0-1 1,0 0-1,0 1 0,0-1 1,1 1-1,-1-1 0,0 1 1,0-1-1,1 0 1,-1 1-1,0-1 0,1 1 1,-1 0-1,1-1 1,0-2 5,56-91 113,-21 22-38,70-122-137,-78 146 176,32-45 340,-59 91-495,0 1 0,0-1 0,0 1-1,0-1 1,1 1 0,-1-1 0,1 1-1,-1 0 1,1 0 0,-1 0 0,1 0-1,3-2 1,-5 3 25,0 0 0,1 0-1,-1 0 1,1 0 0,-1 0 0,1 0-1,-1 0 1,0 0 0,1 1-1,-1-1 1,1 0 0,-1 0 0,1 0-1,-1 0 1,0 1 0,1-1 0,-1 0-1,0 0 1,1 1 0,-1-1 0,0 0-1,1 1 1,-1-1 0,0 0 0,0 1-1,1-1 1,-1 1 0,0-1 0,0 0-1,0 1 1,1-1 0,-1 1 0,2 7-55,-1-1 0,0 0 0,0 1 0,0 13 1,-1-11 110,4 115 291,-5 0-1,-6 1 1,-6-2 0,-54 238 0,27-236 315,31-105-374,1-1 0,-2 0 1,-22 32-1,29-48-178,1-1 1,0 0-1,-1 0 1,1 0 0,-1 0-1,0 0 1,0 0-1,0-1 1,0 1-1,-1-1 1,1 0-1,0 0 1,-1-1-1,0 1 1,1-1-1,-1 1 1,0-1-1,0 0 1,0 0 0,-5 0-1,7-1-83,1-1 1,-1 1-1,0 0 0,0-1 1,0 1-1,0-1 0,0 1 0,0-1 1,0 0-1,1 0 0,-1 0 0,0 0 1,1 0-1,-1 0 0,1-1 1,-1 1-1,1 0 0,-1-1 0,1 1 1,0-1-1,0 1 0,0-1 1,0 0-1,0 0 0,0 1 0,0-1 1,1 0-1,-1 0 0,0-3 0,-1-4-56,0 0-1,0 0 1,1 0-1,1-17 1,0 13-4,1 0 1,1 0 0,0 0 0,1 0-1,1 1 1,7-19 0,-3 10-104,2 0 1,21-31 0,-20 36-50,0 1 1,1 0 0,1 1-1,0 0 1,1 1-1,1 1 1,0 0 0,0 1-1,1 0 1,0 1 0,1 1-1,0 1 1,1 0-1,0 2 1,0 0 0,21-4-1,3 6-6059,-19 6 3462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36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2 737 3552,'-2'7'4969,"22"-19"-2242,-10 2-2400,-1 0 0,0-1 0,-1 0 0,0 0 1,12-23-1,2-4-40,2 4-198,0 0-1,2 2 1,2 2-1,43-39 1,83-70 145,-114 98-167,54-71 0,-15 3-179,-78 109 96,-1-1 0,0 1 0,0-1 0,1 1 0,-1 0 0,0-1 0,0 1 0,1 0 0,-1-1 1,0 1-1,1 0 0,-1-1 0,1 1 0,-1 0 0,0 0 0,1-1 0,-1 1 0,1 0 0,0 0 0,0 7-288,-8 20-13,6-25 329,-13 39 60,-39 76 1,-6 13 523,56-118-489,-1-1 0,1 1-1,1 0 1,0 0 0,1 0-1,0 0 1,1 16 0,0-26-52,0 1 1,1-1 0,-1 0 0,0 0-1,1 0 1,0 0 0,-1 0-1,1 0 1,0 0 0,1 3 0,-1-5-27,-1 1 0,1 0 0,0-1 0,-1 1 0,1 0 1,0-1-1,-1 1 0,1-1 0,0 1 0,-1-1 0,1 0 0,0 1 1,0-1-1,0 0 0,-1 0 0,1 1 0,0-1 0,0 0 1,0 0-1,0 0 0,0 0 0,-1 0 0,1 0 0,0 0 0,0 0 1,0 0-1,1-1 0,2 0 61,1-1 0,-1 0 1,0 0-1,0 0 0,0 0 1,0-1-1,0 1 0,5-5 1,28-30 230,-26 26-234,-5 5-73,21-22-10,44-58-1,-54 62-24,-1-1 0,0 0-1,20-50 1,-33 66-341,-3 11-161,-6 17-170,-4 5 528,1 0 1,1 1 0,1 0-1,-5 30 1,10-35 322,1-1 0,1 1 0,1 19 0,0-31-72,0 0-1,1 1 1,0-1 0,0 0-1,1-1 1,0 1-1,0 0 1,1-1 0,7 12-1,-9-16-35,0-1 1,0 1-1,0-1 0,0 0 0,0 0 1,0 0-1,0 0 0,1 0 0,-1-1 1,1 1-1,-1-1 0,1 1 0,0-1 0,0 0 1,0 0-1,-1 0 0,1 0 0,0-1 1,0 1-1,0-1 0,0 0 0,0 0 1,0 0-1,4 0 0,-2-1-139,1-1 0,0 1 0,-1-1 0,1 0 0,-1-1-1,1 1 1,-1-1 0,0 0 0,0 0 0,0-1 0,7-6 0,57-53-7484,-44 43 5397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36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5632,'-15'3'5765,"25"4"-3546,-3-3-1973,0-1 0,0-1 0,1 1 1,-1-1-1,1 0 0,-1-1 1,1 0-1,0 0 0,11-1 1,3 2 148,-10-1-627,0 0 0,0-1 0,17-2 0,-16 1-850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3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161 268 4640,'0'-4'480,"0"-9"3134,0 13-3563,0-1 1,0 1 0,0 0-1,-1 0 1,1 0 0,0-1 0,0 1-1,0 0 1,0 0 0,0 0-1,0-1 1,-1 1 0,1 0 0,0 0-1,0 0 1,0 0 0,0 0 0,-1 0-1,1-1 1,0 1 0,0 0-1,0 0 1,-1 0 0,1 0 0,0 0-1,0 0 1,0 0 0,-1 0-1,1 0 1,0 0 0,0 0 0,0 0-1,-1 0 1,1 0 0,0 0 0,0 0-1,-1 0 1,1 0 0,0 0-1,0 0 1,0 0 0,-1 1 0,1-1-1,0 0 1,0 0 0,0 0-1,0 0 1,-1 0 0,1 1 0,0-1-1,0 0 1,0 0 0,0 0 0,0 1-1,-23 15 718,1 2 0,-24 25 0,39-36-662,1 0 0,0 0 0,0 0-1,1 1 1,0 0 0,1 0 0,-1 1 0,1-1 0,1 1 0,-5 15 0,8-22-64,-1 0-1,1 0 1,0 0 0,-1 0-1,1 0 1,0-1-1,0 1 1,0 0 0,1 0-1,-1 0 1,0 0 0,1 0-1,-1 0 1,1 0 0,-1-1-1,1 1 1,0 0 0,0 0-1,0-1 1,0 1 0,0-1-1,0 1 1,1-1 0,1 3-1,-1-3 24,0 0 0,0 0 0,-1-1 0,1 1 0,1 0 1,-1-1-1,0 1 0,0-1 0,0 1 0,0-1 0,0 0 0,0 0 0,0 0 0,1 0 0,-1-1 0,0 1 0,0 0 0,0-1 0,0 0 0,4-1 0,12-6 59,1-2 0,-1 0 0,-1-1 0,24-19-1,10-7-353,-39 28 163,-7 6-62,0-1 1,0 1-1,0 0 0,0 0 0,0 0 0,7-1 0,-11 3 96,0 1 0,0 0 0,0 0-1,0 0 1,1 0 0,-1 0 0,0 0 0,0 0 0,0 0 0,0 0 0,0 0 0,1 1-1,-1-1 1,0 1 0,0-1 0,0 0 0,0 1 0,0 0 0,0-1 0,0 1-1,0 0 1,0-1 0,-1 1 0,1 0 0,0 0 0,0 0 0,-1 0 0,1 0 0,0 0-1,-1 0 1,1 0 0,-1 0 0,1 0 0,-1 0 0,0 0 0,1 0 0,-1 1 0,6 17-123,-4-12 124,1 1-1,0 0 1,5 9-1,-6-14 83,0 0-1,0-1 0,0 1 0,0-1 1,0 0-1,0 0 0,1 0 0,-1 0 1,1 0-1,0 0 0,-1-1 1,5 3-1,0-2 36,-1 1 0,1-1-1,-1-1 1,1 1 0,-1-1 0,1 0 0,0 0 0,0-1-1,-1 0 1,1 0 0,0-1 0,0 0 0,-1 0 0,1-1-1,12-4 1,-3 0 157,0-2 0,0 0 0,-1-1 1,0 0-1,13-13 0,-24 20-228,-1-1 0,0 0 0,0 0 0,0 0 0,-1-1 0,1 1 0,-1-1 0,0 1 0,1-1 1,-2 0-1,1 0 0,0 0 0,-1 0 0,0 0 0,0 0 0,0-1 0,0 1 0,-1 0 0,1 0 0,-1-1 0,0 1 1,-1 0-1,0-6 0,-1 0-82,0 0 1,-1 0 0,0 0 0,-1 0-1,0 0 1,0 1 0,-1 0-1,-7-11 1,11 20 46,1-1 0,0 1 0,0 0 1,-1-1-1,1 1 0,0-1 0,0 1 0,0 0 0,0-1 0,-1 1 0,1-1 0,0 1 1,0 0-1,0-1 0,0 1 0,0-1 0,0 1 0,0-1 0,0 1 0,0 0 0,0-1 1,0 1-1,0-1 0,1 1 0,-1-1 0,0 1 0,0 0 0,0-1 0,1 0 0,0 1 3,-1-1-1,1 0 0,0 1 0,0-1 0,0 0 1,0 1-1,0-1 0,0 1 0,0 0 0,0-1 1,2 1-1,5-2-22,0 1-1,13 0 1,-15 1-69,115-12-233,-37 3 364,126-16-177,-175 20 115,-18 2-20,28 0 0,-37 5 100,-9 3 58,-15 8 56,8-7-222,-45 39-117,-25 24 29,55-47 158,-27 29-24,44-45 42,2 1 0,-1-1 0,1 1 0,0-1-1,1 1 1,-1 0 0,-1 8 0,4-13 22,0-1 0,1 0 0,0 1 0,-1-1 0,1 1 1,0-1-1,0 1 0,0-1 0,0 1 0,0-1 0,0 0 0,0 1 0,1-1 1,-1 1-1,0-1 0,1 1 0,-1-1 0,1 0 0,0 1 0,-1-1 0,1 0 1,0 0-1,1 2 0,-1-2-5,0-1 0,0 1 0,0 0 1,0-1-1,0 1 0,0 0 0,1-1 1,-1 0-1,0 1 0,0-1 0,0 0 0,1 1 1,-1-1-1,0 0 0,1 0 0,-1 0 0,0 0 1,1 0-1,-1-1 0,0 1 0,0 0 1,1 0-1,-1-1 0,0 1 0,2-2 0,2 0 45,-1-1-1,1 0 1,-1 0-1,0 0 0,0 0 1,0-1-1,-1 0 0,7-7 1,21-35 156,30-46-590,-36 53-549,-25 39 884,0 0-1,0-1 1,0 1 0,0 0 0,0 0-1,0 0 1,0 0 0,1 0 0,-1 0-1,0 0 1,0 0 0,0 0 0,0 0 0,0 0-1,0 0 1,0 0 0,0 0 0,0 0-1,0 0 1,0 0 0,0 0 0,0 0-1,1 0 1,-1 0 0,0 0 0,0 0 0,0 0-1,0 0 1,0 0 0,0 0 0,0 0-1,0 0 1,0 0 0,0 0 0,0 0-1,0 0 1,0 0 0,0 0 0,1 0-1,-1 0 1,0 0 0,0 0 0,0 0 0,0 0-1,0 1 1,0-1 0,0 0 0,0 0-1,0 0 1,0 0 0,0 0 0,0 0-1,0 0 1,0 0 0,0 0 0,0 0 0,0 0-1,0 0 1,0 0 0,0 0 0,0 1-1,2 8-359,-2 12 464,0-19-104,0 4 74,0-1 0,1 0 0,-1 0 0,1 1 0,0-1 0,1 0 0,-1 0 0,1 0 0,0 0 0,0-1 1,1 1-1,-1 0 0,1-1 0,0 0 0,1 1 0,5 5 0,-6-7 13,0-1 1,1 1-1,-1-1 0,1 0 1,-1 0-1,1 0 0,0 0 1,0 0-1,0-1 0,0 0 0,0 0 1,0 0-1,0 0 0,1-1 1,-1 1-1,0-1 0,0 0 1,1-1-1,-1 1 0,0-1 1,6-1-1,4-2 79,-1-1 1,1 0-1,-1-1 1,16-9-1,47-36 112,-58 35-279,30-31-1,-3 2-403,-14 18-31,-31 27 450,0 0 0,1 0 1,-1 0-1,0 0 0,0 0 0,0 0 0,0 0 0,0 0 0,0 0 1,0 0-1,1 0 0,-1 0 0,0 0 0,0 0 0,0 0 1,0 0-1,0 0 0,0 0 0,1 0 0,-1 0 0,0 0 0,0 0 1,0 0-1,0 0 0,0 0 0,0 0 0,1 0 0,-1 0 1,0 0-1,0 0 0,0 0 0,0 0 0,0 1 0,0-1 0,0 0 1,0 0-1,1 0 0,-1 0 0,0 0 0,0 0 0,0 0 1,0 1-1,0-1 0,0 0 0,0 0 0,0 0 0,0 0 0,0 0 1,0 0-1,0 1 0,0-1 0,0 0 0,0 0 0,0 0 1,0 0-1,0 0 0,0 0 0,0 1 0,0-1 0,0 0 0,0 13-81,0-10 49,-10 168 365,12-159-70,2-9 325,-2-3-482,-1-1-1,1 0 1,-1 1 0,1-1-1,-1 0 1,1 0-1,-1 0 1,3-2 0,2-2-186,1-2 81,0 0 1,0-1-1,0 0 1,-1 0-1,0 0 1,-1-1-1,8-17 1,16-22-57,-20 37-111,0 0 0,1 0-1,13-11 1,-23 22 155,1-1 1,-1 1-1,1 0 0,0-1 1,-1 1-1,1 0 0,0-1 0,0 1 1,-1 0-1,1 0 0,0 0 1,-1-1-1,1 1 0,0 0 1,0 0-1,-1 0 0,1 0 1,0 0-1,0 1 0,-1-1 0,1 0 1,0 0-1,0 0 0,-1 1 1,1-1-1,0 0 0,-1 1 1,1-1-1,0 0 0,-1 1 0,2 0 1,18 21-131,-11-11 182,-2-5-41,0-1 0,0 0-1,1 0 1,0 0 0,0-1 0,0 0-1,0-1 1,11 4 0,5-1 129,40 6 1,-54-10-89,1-2-1,-1 1 1,1-2 0,-1 1 0,1-2-1,-1 1 1,1-1 0,-1-1 0,0 0-1,0 0 1,0-1 0,-1 0-1,1-1 1,-1 0 0,0 0 0,0-1-1,-1 0 1,1-1 0,-1 0 0,-1 0-1,1-1 1,-1 0 0,-1 0-1,0 0 1,0-1 0,7-13 0,-10 16-77,0 0 0,-1 0 0,1 0 0,-1-1 0,-1 1 1,1-1-1,-1 1 0,0-1 0,0 1 0,-1-1 0,0 1 0,0-1 1,-2-9-1,2 15 13,0 1 1,0-1-1,-1 0 1,1 1-1,0-1 0,0 1 1,0-1-1,-1 1 1,1-1-1,0 1 1,-1-1-1,1 1 1,-1-1-1,1 1 1,0-1-1,-1 1 1,1 0-1,-1-1 0,1 1 1,-1 0-1,1-1 1,-1 1-1,1 0 1,-1 0-1,0-1 1,-1 1-9,1 0 1,0 0-1,0 0 1,0 0-1,0 0 1,-1 1 0,1-1-1,0 0 1,0 1-1,0-1 1,0 1 0,-2 0-1,-1 2-16,-1 0 0,0 0 0,1 1 0,-7 5-1,-56 64 29,59-63 111,0 1 0,1 0 0,0 0 0,1 1 0,-8 17 0,13-25-30,0 0-1,0 0 0,0 0 0,0 0 0,0 1 1,1-1-1,0 0 0,0 0 0,0 1 1,1 5-1,0-7-26,-1 0 0,1 0 0,1 0 0,-1 0 0,0 0 0,1-1 0,-1 1 0,1 0 0,0-1 0,0 1-1,0-1 1,0 0 0,0 0 0,0 0 0,4 3 0,3 1 65,1 0-1,-1-1 1,1-1 0,0 1-1,0-1 1,0-1-1,1 0 1,-1 0-1,1-1 1,0-1-1,20 1 1,-3-2-581,1-2-1,-1-1 1,37-8 0,-13 0-706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42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1241 2976,'1'-2'213,"1"0"-1,-1 0 1,0 1 0,0-1-1,1 0 1,-1 0 0,1 1 0,0-1-1,-1 1 1,1 0 0,0-1-1,0 1 1,0 0 0,0 0-1,0 0 1,3-1 0,10-5 540,0-1 0,-1 0 0,0-2 0,23-19 0,-11 9-209,-7 5-223,0-2 0,0 0 0,-2 0 0,0-2 0,25-37 0,-34 44-197,0-1 0,-1 0 0,-1 0 0,0-1 0,-1 1 0,0-2-1,-1 1 1,-1 0 0,0-1 0,-1 1 0,1-19 0,-4 27-171,1 0-1,-1 1 1,0-1-1,0 1 0,-1-1 1,0 1-1,0-1 1,0 1-1,0 0 1,-1 0-1,-5-8 1,8 13 41,0 1 1,0-1 0,0 0 0,0 0-1,0 0 1,0 0 0,0 0 0,0 0 0,0 0-1,-1 0 1,1 1 0,0-1 0,0 0-1,0 0 1,0 0 0,0 0 0,0 0 0,0 0-1,0 0 1,0 0 0,0 0 0,-1 0-1,1 0 1,0 0 0,0 0 0,0 0 0,0 1-1,0-1 1,0 0 0,0 0 0,-1 0-1,1 0 1,0 0 0,0 0 0,0 0 0,0 0-1,0 0 1,0-1 0,0 1 0,-1 0-1,1 0 1,0 0 0,0 0 0,0 0 0,0 0-1,0 0 1,0 0 0,0 0 0,0 0-1,0 0 1,-1 0 0,1 0 0,0 0 0,0-1-1,0 1 1,0 0 0,0 0 0,0 0-1,0 0 1,0 0 0,0 0 0,0 11-178,1-8 202,0-1-1,1 1 1,-1 0-1,1 0 1,-1-1-1,1 1 1,0-1 0,0 0-1,0 1 1,0-1-1,1 0 1,3 3-1,5 2 96,21 11-1,-2-1 64,-24-14-164,-1 1-1,0-1 1,0 2-1,0-1 0,0 0 1,-1 1-1,1 0 1,-1 0-1,-1 0 1,1 1-1,-1-1 1,0 1-1,0 0 0,3 8 1,-1 5 127,0 1 0,-1-1 0,1 40 0,2 6 356,-6-59-426,1 0 1,-1 0-1,1 0 0,0-1 1,3 7-1,-4-11-28,0 1 0,0 0-1,0-1 1,0 1 0,0 0 0,0-1 0,0 0 0,0 1 0,1-1 0,-1 0-1,1 1 1,-1-1 0,1 0 0,-1 0 0,1 0 0,0 0 0,-1-1 0,1 1-1,0 0 1,3 0 0,3-1 93,-1 0 0,1 0 0,0-1-1,-1 0 1,13-3 0,39-14 217,-34 10-318,56-18 33,-2-3 1,133-70-1,-106 36-333,-96 58 217,-15 11-79,-24 19-140,17-15 249,-112 84-282,10-9 276,110-81 74,0-1 0,0 1 0,0 0 0,1 0-1,-1 0 1,-4 8 0,8-12-34,0 0-1,0 1 1,0-1 0,-1 0 0,1 1-1,0-1 1,0 0 0,0 1 0,0-1-1,0 1 1,0-1 0,0 0 0,-1 1-1,1-1 1,0 0 0,0 1 0,1-1-1,-1 0 1,0 1 0,0-1 0,0 1-1,0-1 1,0 0 0,0 1 0,0-1-1,0 0 1,1 1 0,-1-1 0,0 0-1,0 1 1,1-1 0,-1 0 0,0 1-1,1-1 26,0 1-1,1-1 0,-1 1 0,0-1 0,0 1 0,0-1 0,0 0 1,1 1-1,-1-1 0,2 0 0,33-1 522,-36 1-556,16-3 137,-1 0-1,1-1 0,-1 0 0,27-12 1,-15 4-21,41-28 1,-24 9-773,-45 34 446,0-1 0,1 1-1,-1 0 1,1 0 0,0 0 0,0 0 0,0 6-1,3 30 125,-2-36 113,-1-1 0,1 1-1,-1-1 1,1 1 0,0 0-1,0-1 1,0 0 0,0 1-1,0-1 1,1 0 0,-1 1-1,1-1 1,0 0-1,-1 0 1,1 0 0,0 0-1,0-1 1,0 1 0,0 0-1,1-1 1,-1 0 0,0 1-1,1-1 1,4 2 0,-2-2 27,1 0 1,0 0 0,-1 0 0,1-1 0,0 1 0,-1-1 0,1 0 0,-1-1 0,1 0 0,7-1 0,90-24 95,113-44-1,-151 43-215,92-53 0,-144 72 65,-2 2-96,-24 15-375,-65 42-315,51-34 708,0 0 1,-28 25-1,54-41 75,0 0 0,0 0-1,0 0 1,0 0 0,0 0-1,0 0 1,0 1-1,1-1 1,-1 0 0,0 0-1,1 1 1,-1-1-1,1 1 1,-1-1 0,1 0-1,0 1 1,-1 1 0,1-2 18,0 0 0,1 0 1,-1 0-1,0 0 1,0 0-1,1 0 1,-1 0-1,1 0 1,-1 0-1,1 0 1,-1 0-1,1-1 1,-1 1-1,1 0 1,0 0-1,-1-1 1,1 1-1,0 0 1,0-1-1,0 1 0,-1-1 1,1 1-1,0-1 1,0 1-1,2 0 1,1 0 30,0 0 0,0-1 0,1 1 0,-1-1-1,0 0 1,0 0 0,1 0 0,-1-1 0,0 1 0,0-1 0,0 0 0,5-2 0,2 1 106,-1-2-104,0 1 0,0-1-1,0 0 1,-1-1 0,0 0-1,0-1 1,0 0 0,0 0 0,-1-1-1,0 0 1,10-12 0,3-6-3,-1 0 0,23-38 0,199-333 106,-161 237-363,-77 148 132,0 1 0,0-1 0,-1 0 0,-1 0 0,0 0 0,0-1 0,0-14 0,-2 24 22,0 0 1,0-1-1,0 1 1,-1 0-1,1 0 1,0 0-1,-2-4 0,1 5 29,1 1 0,0-1-1,-1 1 1,1-1 0,-1 1 0,1-1-1,-1 1 1,1 0 0,-1-1-1,1 1 1,-1-1 0,1 1-1,-1 0 1,1 0 0,-1-1-1,0 1 1,1 0 0,-1 0-1,1 0 1,-1 0 0,0-1-1,1 1 1,-1 0 0,0 0-1,1 0 1,-1 0 0,0 0-1,1 1 1,-1-1 0,1 0-1,-1 0 1,0 0 0,1 1-1,-1-1 1,1 0 0,-2 1-1,-4 2-95,0 0-1,0 0 0,1 1 1,-1 0-1,-7 7 0,-27 27-272,36-34 356,-17 18 30,1 1 0,1 1-1,1 1 1,1 0 0,2 1 0,0 1 0,2 0 0,-20 58-1,21-40 140,1 0-1,2 1 1,2 0-1,3 0 1,1 54-1,2-89 9,2 1-1,0 0 1,0-1-1,1 1 1,0-1-1,8 22 1,-9-30-88,0 0 1,1 0 0,-1-1-1,1 1 1,-1 0-1,1-1 1,0 1-1,0-1 1,0 1 0,1-1-1,-1 0 1,1 0-1,-1 0 1,1 0 0,-1 0-1,1-1 1,0 1-1,0-1 1,0 0 0,0 1-1,0-2 1,0 1-1,0 0 1,0 0-1,1-1 1,-1 0 0,0 0-1,0 0 1,5 0-1,3-2 24,-1 1 0,1-2 0,-1 1 0,0-1-1,18-8 1,46-30 92,-33 18-191,73-51-15,-74 46-156,-28 19 81,-9 6 71,0 0 0,0 1 0,1 0 0,-1-1 0,0 1 0,1 0 0,0 1 1,-1-1-1,1 1 0,0 0 0,0 0 0,4-1 0,-8 2 33,1 0 1,-1 0 0,1 0-1,0 0 1,-1 0-1,1 0 1,-1 0-1,1 1 1,-1-1 0,1 0-1,-1 0 1,1 1-1,-1-1 1,1 0 0,-1 1-1,1-1 1,-1 0-1,1 1 1,-1-1 0,0 1-1,1-1 1,-1 0-1,0 1 1,1 0 0,0 1-5,-1-1 1,1 1 0,-1 0 0,1-1 0,-1 1 0,0 0 0,0-1 0,0 4 0,0 2 1,-1 1 0,-3 13-1,-7 21 14,5-22 10,1 1-1,-4 30 0,9-49 10,0 0 0,0 0-1,0 0 1,0 0 0,0 1-1,0-1 1,1 0 0,-1 0-1,1 0 1,-1 0 0,1 0-1,0 0 1,0 0 0,0 0-1,0 0 1,0 0 0,0 0-1,2 1 1,-1-1 15,0 0 0,0-1-1,0 1 1,1-1 0,-1 0 0,0 0 0,1 0 0,-1 0-1,1 0 1,-1 0 0,1-1 0,-1 1 0,1-1 0,3 0-1,8 0 30,-1-1 0,0-1-1,-1 0 1,1 0 0,0-2-1,0 0 1,11-5 0,-13 5-40,149-59-65,-48 17 12,-59 26-56,-2-3 0,66-39-1,-137 84-314,-20 13 330,-2-2 0,-58 35 0,-4 2 232,102-68-158,-3 1-1,1 1-1,-1-1 1,1 1-1,-6 7 0,9-11 6,1 0-1,0 1 0,0-1 0,0 0 0,-1 0 1,1 0-1,0 1 0,0-1 0,0 0 0,0 0 1,0 0-1,0 1 0,-1-1 0,1 0 1,0 0-1,0 1 0,0-1 0,0 0 0,0 0 1,0 1-1,0-1 0,0 0 0,0 0 0,0 1 1,0-1-1,0 0 0,0 0 0,0 1 0,0-1 1,1 0-1,-1 0 0,0 1 0,0-1 1,0 0-1,0 0 0,0 1 0,1-1 0,-1 0 1,0 0-1,0 0 0,0 0 0,0 1 0,1-1 1,-1 0-1,0 0 0,0 0 0,1 0 0,-1 0 1,0 0-1,0 1 0,0-1 0,1 0 0,-1 0 1,0 0-1,1 0 0,-1 0 0,0 0 1,0 0-1,1 0 0,-1 0 0,0 0 0,0 0 1,1 0-1,-1 0 0,0-1 0,20 0 168,-5-1-89,-1-2 1,1 0-1,-1 0 0,13-7 1,55-29 102,-72 35-181,15-10-79,30-22 1,-22 13 51,-6 1-802,-26 24 478,-3 5 160,-3 7 37,-7 30 71,9-30 75,2-10 14,0 0 0,1 0 0,-1 0-1,1 0 1,0 0 0,0 0 0,0-1-1,0 1 1,0 0 0,1 0 0,-1 0-1,1 0 1,0 0 0,0 0 0,0-1-1,0 1 1,0 0 0,1-1 0,-1 1-1,1-1 1,0 0 0,2 3 0,-2-3 15,1 0 0,-1 0 1,1 0-1,-1 0 1,1 0-1,0-1 0,0 0 1,0 1-1,0-1 1,0 0-1,0 0 0,1-1 1,-1 1-1,0-1 1,0 1-1,0-1 0,1 0 1,5-1-1,2-1 26,1-1 0,0 0 0,-1-1 1,1 0-1,-1-1 0,0-1 0,-1 1 0,18-13 0,8-7 47,-1-1 0,-1-2 1,47-49-1,77-105 193,-131 148-391,-1-1 0,-3-1 0,0-1 0,23-54 0,-11 9-267,-4-1 1,23-92-1,-37 116 127,-9 32-75,9-50-1,-18 62-349,1 15 647,0 0 0,0 0-1,0-1 1,0 1 0,-1 0-1,1 0 1,0 0 0,0 0 0,0 0-1,0 0 1,0 0 0,0 0-1,0-1 1,-1 1 0,1 0 0,0 0-1,0 0 1,0 0 0,0 0-1,0 0 1,-1 0 0,1 0 0,0 0-1,0 0 1,0 0 0,0 0-1,0 0 1,-1 0 0,1 0 0,0 0-1,0 0 1,0 0 0,0 0-1,0 0 1,-1 0 0,1 0 0,0 1-1,0-1 1,0 0 0,0 0-1,0 0 1,0 0 0,0 0 0,-1 0-1,1 0 1,0 0 0,0 0-1,0 1 1,0-1 0,0 0 0,0 0-1,0 0 1,0 0 0,0 0-1,0 1 1,0-1 0,0 0 0,-8 10-289,-1 5 155,0 0 0,-11 32 0,0-1 203,-5 6 289,-56 82 0,55-98-242,-9 12 100,2 2 1,-37 75-1,3 37-29,54-124-37,2 1 0,-8 52 1,18-81-3,0 1 0,0-1-1,1 1 1,1 15 0,-1-24-100,1 0 0,-1 0 0,0 0 0,1 0 0,-1 0-1,1 0 1,-1 0 0,1 0 0,0 0 0,0 0 0,0-1 0,0 1-1,0 0 1,0 0 0,1-1 0,-1 1 0,0-1 0,1 1 0,-1-1-1,1 0 1,0 0 0,-1 1 0,1-1 0,0 0 0,0 0 0,0-1-1,0 1 1,0 0 0,2 0 0,4-1-3,-1 0 0,1 0 0,-1 0 0,1-1-1,-1 0 1,1-1 0,-1 0 0,1 0 0,-1 0 0,0-1 0,0 0 0,13-8 0,2-3-139,0-1 1,27-24 0,-24 15-40,-16 16 5,0 0-1,0 0 0,1 0 1,0 1-1,14-7 0,-23 14 126,-1-1-1,1 1 0,-1-1 0,1 1 0,0 0 0,-1-1 0,1 1 0,0 0 0,-1 0 0,1-1 0,0 1 1,-1 0-1,1 0 0,0 0 0,0 0 0,-1 0 0,1 0 0,0 0 0,0 0 0,-1 0 0,1 0 1,0 1-1,-1-1 0,1 0 0,0 0 0,-1 1 0,1-1 0,0 0 0,-1 1 0,1-1 0,-1 1 1,1-1-1,-1 0 0,1 1 0,-1-1 0,1 1 0,-1 0 0,1-1 0,-1 1 0,0-1 0,1 1 1,-1 0-1,0-1 0,1 1 0,-1 0 0,0-1 0,0 1 0,0 0 0,0 1 0,1 4-12,-1 1 0,0-1 0,0 1-1,-2 10 1,1-7 95,-7 30-222,5-28 140,0-1 1,-1 22-1,4-30 67,0 0 0,0 0 1,0 0-1,1 0 0,-1 0 1,1 0-1,0 1 0,0-1 0,0-1 1,0 1-1,0 0 0,0 0 1,1 0-1,0-1 0,2 4 0,-3-5 0,1 1 0,0-1 0,-1 0 1,1 0-1,0 1 0,0-1 0,0-1 0,0 1 0,0 0 0,0 0 0,0-1 0,0 1 0,1-1 0,-1 0 0,0 1 0,0-1 0,0 0 0,0 0 0,1-1 0,1 1 0,5-2 35,0 1 1,0-1-1,15-6 0,-9 1-46,-1 0 0,1-1 0,19-15 0,-4 2-29,91-67 102,-57 39-582,-53 41 74,-15 12-95,-12 11 253,2-1 146,2-1 61,-22 28-1,23-27 36,5-6 9,0 1 0,0-1 0,1 1 0,-9 17-1,14-24 5,-1 0 0,0 0 0,1 0 0,-1 0 0,1 0 0,0 0-1,0 0 1,-1 0 0,1 0 0,1 0 0,-1-1 0,0 1 0,0 0 0,1 0 0,-1 0-1,1 0 1,-1 0 0,1 0 0,0 0 0,0-1 0,0 1 0,0 0 0,0-1-1,0 1 1,0-1 0,1 1 0,-1-1 0,1 1 0,-1-1 0,1 0 0,2 2-1,2 0 56,-1 0 0,1 0 0,0-1 0,0 0-1,0 0 1,0 0 0,0-1 0,1 0 0,-1 0-1,0-1 1,1 1 0,-1-1 0,1-1-1,-1 1 1,0-1 0,1 0 0,-1-1 0,8-2-1,-9 2-34,1 0-1,-1 0 1,0 0-1,1-1 0,-1 0 1,0 0-1,-1 0 0,1-1 1,-1 0-1,1 1 1,-1-2-1,0 1 0,0 0 1,-1-1-1,1 0 0,-1 1 1,0-1-1,-1-1 1,1 1-1,2-9 0,-3 8-58,0-1-1,-1 1 1,0-1-1,0-9 1,-1 14-11,0 0 0,0-1 0,-1 1 0,1 0 1,0-1-1,-1 1 0,0 0 0,1 0 0,-1 0 0,0-1 0,0 1 1,0 0-1,-1 0 0,1 0 0,0 1 0,-1-1 0,-3-3 0,0 1-27,0 1 0,-1-1 0,1 1 0,-1 0 0,0 1-1,0 0 1,0-1 0,0 2 0,0-1 0,-1 1 0,-6-1 0,-8 0-11,1 1 1,-28 3-1,32-2 15,9 0 50,0 1 0,-1-1 0,-9 3 0,138-25 6,-59 9-83,0 3-1,110-3 0,-166 13 89,-1 0-1,1 1 0,-1-1 0,0 1 1,0 0-1,1 1 0,-1-1 1,0 1-1,8 4 0,-12-5-5,1 0 1,0 0-1,0 1 1,-1-1-1,1 0 1,0 1-1,-1-1 0,0 1 1,1-1-1,-1 1 1,0 0-1,0 0 1,0-1-1,0 1 0,0 0 1,0 0-1,-1 0 1,1 0-1,0 0 1,-1 0-1,0 0 0,1 0 1,-1 1-1,0-1 1,0 0-1,0 0 1,-1 2-1,-4 10 195,0 0 1,-1 0-1,0-1 0,-11 16 0,16-27 510,40-41-622,-26 24-198,21-16 0,-28 25 71,1 1-1,0 0 0,1 1 0,-1 0 1,1 0-1,16-5 0,-21 8 22,0 0-1,1 0 1,-1 0-1,1 1 0,-1 0 1,1 0-1,-1 0 1,1 0-1,-1 0 1,1 1-1,-1-1 1,1 1-1,-1 0 1,1 0-1,-1 0 1,0 1-1,0-1 1,0 1-1,4 2 1,10 10 25,0 0 0,25 30 0,18 15 124,-54-53-54,1-1 0,-1 0 0,1-1 1,0 0-1,1 0 0,8 3 0,-14-6-259,0 0 0,0 0 0,1-1 0,-1 1 0,0-1 0,1 1-1,-1-1 1,0 0 0,1 0 0,-1 0 0,0 0 0,1-1 0,-1 1-1,0-1 1,1 1 0,-1-1 0,0 0 0,0 0 0,1 0 0,-1 0-1,0 0 1,0 0 0,0-1 0,0 1 0,-1-1 0,3-2 0,3-10-3354,2-2 1164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42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 4896,'-34'0'2208,"29"-5"-1920,10 2 128,3 6-288,5-3-32,9 5-64,-1-5-1184,2 3 640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43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20 6304,'3'-7'2848,"53"2"-2464,-12 2 1120,1 3-896,28-5 608,1 10-704,12-5-128,-9 0-256,7 0-32,-3 0-32,-12 0-480,-8 3 224,-13 2-2080,-13 2 1216</inkml:trace>
  <inkml:trace contextRef="#ctx0" brushRef="#br0" timeOffset="1">31 24 7232,'-30'-4'3264,"30"0"-2848,14 1-640,7 3 32,27-8-1536,3 3 960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44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282 161 2144,'-5'-12'1077,"5"12"-1018,0 0 1,0 0-1,0-1 1,0 1-1,0 0 1,0 0-1,0 0 1,0 0-1,0-1 1,-1 0 595,0 1-596,1 0 1,0 0-1,0 0 1,0-1-1,0 1 1,0 0-1,-1 0 1,1 0-1,0 0 1,0 0-1,0 0 1,0 0-1,-1 0 1,1 0-1,0 0 1,0 0-1,0 0 1,0 0-1,-1 0 1,1 0-1,0 0 1,0 0-1,0 0 1,0 0-1,-1 0 1,1 1-1,-12-1 1928,2 1-1685,1-1-1,-1 1 1,1 1 0,-1 0 0,1 0 0,0 1 0,0 0 0,0 1-1,0 0 1,1 0 0,-1 1 0,1 0 0,0 0 0,-8 8 0,-2 1 72,0 1 1,0 0 0,-27 32-1,43-42-315,-1-1-1,1 0 1,0 1 0,0-1-1,1 1 1,-1-1 0,1 1-1,0 0 1,-1 7-1,2-11-15,0 1 0,0-1 0,0 1 0,0-1 0,0 1 0,1-1 0,-1 1 0,0-1-1,1 1 1,-1-1 0,1 0 0,0 1 0,-1-1 0,2 3 0,-1-4-2,0 1 0,0 0 0,0 0 0,0-1 1,-1 1-1,1-1 0,0 1 0,0-1 0,1 1 0,-1-1 0,0 1 1,0-1-1,0 0 0,0 0 0,0 1 0,0-1 0,0 0 0,1 0 1,-1 0-1,0 0 0,0-1 0,1 1 0,19-4 144,-2-2 0,1 0 0,0-1 0,-1-1 0,29-16-1,-32 16-101,-1-1-1,0 0 1,-1-1-1,21-18 1,-30 24-60,-1-1-1,0 1 1,0-1 0,-1 0 0,1 0 0,-1-1 0,3-7-1,-4 10-6,-1-1-1,0 1 1,0-1-1,0 0 0,-1 1 1,1-1-1,-1 0 1,0 0-1,0 0 1,0 1-1,-1-1 0,1 0 1,-2-4-1,1 4-53,0 0 0,-1-1-1,0 1 1,1 0 0,-1 0 0,-1 0-1,1 0 1,-1 0 0,1 1 0,-1-1 0,0 1-1,0-1 1,-1 1 0,1 0 0,-1 1-1,-7-6 1,6 6-39,-1-1 1,1 1-1,-1 0 0,0 0 0,0 1 1,0 0-1,0 0 0,0 0 0,0 1 0,0-1 1,0 2-1,-9 0 0,2-1 236,13 0-154,0 0 0,0 0 0,0 0 1,0 0-1,0-1 0,0 1 0,0 0 0,-1 0 0,1 0 0,0 0 0,0 0 0,0 0 1,0 0-1,0 0 0,0 0 0,0 0 0,0 0 0,0-1 0,0 1 0,0 0 0,0 0 1,0 0-1,0 0 0,0 0 0,0 0 0,0 0 0,0 0 0,0-1 0,0 1 0,0 0 0,0 0 1,0 0-1,0 0 0,0 0 0,0 0 0,0 0 0,0 0 0,0 0 0,0-1 0,0 1 1,0 0-1,1 0 0,-1 0 0,0 0 0,0 0 0,0 0 0,0 0 0,0 0 0,0 0 1,0 0-1,2-2 19,0 1 1,0 0-1,0 0 1,0-1-1,0 1 1,0 1-1,1-1 1,2-1-1,34-8 28,91-22-15,-100 27-124,-1 0 1,46 0-1,-68 6 79,1-1-1,0 1 1,-1 0-1,1 1 0,-1 0 1,1 0-1,-1 1 1,0 0-1,11 6 0,-14-8 45,-1 1-1,0 0 0,0 0 0,0 0 1,0 1-1,-1-1 0,1 1 1,-1 0-1,1-1 0,-1 1 0,0 0 1,0 0-1,0 1 0,-1-1 1,1 0-1,-1 1 0,0-1 0,1 1 1,-2-1-1,1 1 0,0-1 1,0 7-1,-2 4 52,-1 0 0,-1 0 1,0 0-1,0-1 0,-1 1 1,-1-1-1,-10 20 0,13-30-2,1-1 0,0 1-1,0 0 1,1 0 0,-1-1 0,0 1-1,1 0 1,0 0 0,0 0-1,0 3 1,0-6-55,0 1 0,0-1 0,0 0 0,0 1 0,0-1 0,0 1 0,0-1 0,1 0 0,-1 1 0,0-1 0,0 0 0,0 1 0,1-1 0,-1 0 0,0 0 0,0 1 1,1-1-1,-1 0 0,0 0 0,1 1 0,-1-1 0,0 0 0,1 0 0,-1 0 0,0 1 0,1-1 0,0 0-11,1 0 0,-1 0 1,0 0-1,0 0 0,0-1 1,0 1-1,0 0 0,0-1 1,0 1-1,0 0 0,0-1 0,0 1 1,0-1-1,1 0 0,84-61 141,-83 59-209,1 1 0,-1 0 0,1 0-1,0 0 1,0 1 0,0-1-1,0 1 1,0 0 0,6-1 0,-7 2 36,-1 0 0,0 0 0,0 0 0,0 0 0,0 0 0,0 1 0,0-1 0,0 1 0,0-1 0,0 1 0,-1 0 0,1 0 0,0 0 0,0 0 0,0 0 0,-1 0 0,1 0 0,-1 0 0,1 1 0,-1-1 0,2 3 0,13 16 227,-13-15-176,0 0 0,1 0 0,0-1-1,0 1 1,0-1 0,1 0 0,-1 0 0,11 6-1,-5-5-7,-1-1 0,1 0 0,1 0 0,-1-1 0,1 0 0,-1-1 0,1-1 0,0 1 0,0-1 0,16-2 0,-12 0-1753,0 0-1,0-2 1,0 0-1,15-5 1,0 0-1909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5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261 553 2496,'1'-1'128,"0"0"0,0 0 0,1 0-1,-1 0 1,0 0 0,0 0 0,0 0 0,0 0 0,0 0 0,0 0-1,-1-1 1,1 1 0,0 0 0,-1-1 0,1 1 0,-1 0 0,1-1-1,0-2 1,0 2 72,-1 0 0,1 0 0,0 0-1,-1-1 1,0 1 0,1 0 0,-1 0 0,0-1-1,0 1 1,0 0 0,0-1 0,-1 1 0,0-3-1,0 3-125,0 0 0,0 1 0,0-1 0,0 1 1,0 0-1,0-1 0,-1 1 0,1 0 0,-1 0 0,1 0 0,-1 0 0,1 0 0,-1 0 0,1 0 0,-1 0 0,0 1 0,-3-2 0,2 2-6,-1-1 1,0 1-1,1 0 1,-1 0-1,0 0 1,0 0 0,1 1-1,-6 1 1,-2 1 7,0 1 0,0 0 0,0 1 0,1 0 0,-13 8 0,-65 44-34,83-54-23,-1 1-1,1 0 0,0 1 1,0-1-1,1 1 0,-6 7 1,9-11-5,0 0 0,0 0 0,0 0 0,1 0 1,-1 1-1,0-1 0,1 0 0,-1 0 0,1 0 0,0 1 1,-1-1-1,1 0 0,0 0 0,0 1 0,-1-1 0,1 0 1,0 0-1,0 1 0,0-1 0,1 0 0,-1 1 0,0-1 1,0 0-1,1 0 0,-1 1 0,1-1 0,-1 0 0,1 0 1,0 0-1,-1 0 0,1 0 0,0 0 0,0 0 0,-1 0 1,1 0-1,0 0 0,2 2 0,3 0 77,-1 0 0,1 0 0,0 0 0,0-1 0,0 1 0,0-2 0,0 1 0,0-1 0,1 1 1,-1-2-1,0 1 0,1-1 0,-1 0 0,8-1 0,1 0 23,-1-1 1,0-1 0,-1-1-1,1 0 1,17-7-1,-21 6-59,0 0 0,0-1 0,-1 0 0,0-1-1,0 0 1,0 0 0,-1-1 0,0 0 0,-1-1-1,1 0 1,-2 0 0,1 0 0,7-16 0,2-9 9,0 0 0,18-66 0,-23 59 48,13-80-1,-22 103-183,0-1 0,-2 1 0,0 0 1,0-1-1,-2 1 0,0 0 0,-6-19 0,8 35 27,-1 0 0,0 0 0,1 0 0,-1 0-1,0 0 1,0 0 0,0 0 0,0 1 0,0-1 0,0 0 0,-1 1-1,1-1 1,-1 1 0,-1-2 0,3 3 27,-1-1 1,1 1-1,-1 0 1,1-1-1,-1 1 0,0 0 1,1 0-1,-1 0 0,1-1 1,-1 1-1,0 0 1,1 0-1,-1 0 0,0 0 1,1 0-1,-1 0 1,1 0-1,-1 0 0,0 0 1,1 1-1,-1-1 1,1 0-1,-1 0 0,1 0 1,-1 1-1,0-1 1,1 0-1,-1 1 0,0 0 1,-1 0 2,0 1 0,0 0 1,0 0-1,1-1 1,-1 1-1,1 0 0,-2 3 1,-3 6 30,0 1 0,1 0 0,0 0 0,1 1 0,1-1 0,0 1 1,-1 13-1,-5 94 383,7-48 276,4 0 1,15 102-1,-17-169-856,1-1 0,0 0 0,0 1 0,1-1 0,-1 0 0,1 0 0,3 6 0,-3-8-273,-1-1 0,0 1 1,1-1-1,-1 1 0,1-1 0,-1 0 1,1 1-1,0-1 0,-1 0 0,1 0 1,0 0-1,0 0 0,0-1 0,0 1 1,0 0-1,0-1 0,3 1 1,12 3-2230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51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12 3136,'8'-2'1401,"-9"-2"-272,0 3-981,0 1 0,0-1 0,0 1 0,0-1 0,0 1 0,0-1 0,0 1 0,0 0 0,0-1 0,0 1 0,0 0 0,0 0 0,-2-1 0,-4 3 135,1-1 0,-1 1 0,0 0 0,1 0 0,-1 0 0,1 1 0,0 0 0,0 0 0,-8 7 0,11-9-211,-42 25 878,22-15-629,1 2 0,0 1 0,-22 18 0,42-30-300,0-1-1,0 1 0,0 0 1,0 0-1,1 0 0,-1 0 1,1 1-1,-1-1 0,1 0 1,0 1-1,0-1 0,0 0 1,0 1-1,0-1 0,0 4 1,1-4 8,0 0 0,0 0 0,0 0 0,0 0 0,1 0 0,-1 0 0,1 0 0,0 0 0,0 0 0,-1 0 0,1 0 0,0 0 0,0 0 1,1-1-1,-1 1 0,0 0 0,1-1 0,-1 1 0,3 1 0,3 3 95,0 0 1,1-1-1,0 0 1,0 0-1,1-1 0,-1 1 1,1-2-1,0 0 1,0 0-1,0 0 0,0-1 1,1 0-1,-1-1 1,11 0-1,12 0-412,0-2 0,59-9 1,-48 4-737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44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216 127 1984,'8'11'7116,"-8"-10"-6942,1 23 1037,-2-17-1028,-1-1 0,1 0 0,-1 1 0,0-1 0,-1 0 0,1 0 0,-6 8 0,7-11-121,-1-1 1,0 0-1,0 1 0,0-1 1,-1 0-1,1 0 1,0 0-1,-1 0 0,1-1 1,-1 1-1,0-1 0,1 0 1,-1 1-1,0-1 1,0 0-1,0-1 0,-5 2 1,-1-1 77,0 0 0,0-1 1,0 0-1,-1-1 1,1 0-1,0 0 1,0-1-1,1 0 0,-12-4 1,16 5-124,0-1 0,0 0 0,1 0 0,-1 0 0,1 0 0,-1-1 0,1 1 1,0-1-1,0 0 0,-3-3 0,4 4-47,1-1-1,0 1 1,-1 0 0,1-1-1,0 1 1,0-1 0,0 0-1,0 1 1,1-1 0,-1 1 0,1-1-1,-1 0 1,1 0 0,0 1-1,0-1 1,1-4 0,0 0-29,1 1 1,0 0-1,0 0 0,0 0 1,1 0-1,0 0 1,7-11-1,0 3-128,21-23 0,-26 31 133,0 1 0,1 0 0,0 0-1,0 0 1,0 1 0,1-1 0,-1 2 0,14-7-1,-17 9 88,1 0 0,-1 0-1,1 0 1,0 0 0,-1 1-1,1-1 1,0 1 0,0 0-1,-1 0 1,1 1 0,0-1-1,-1 1 1,1 0 0,0 0-1,-1 0 1,1 0 0,-1 0-1,0 1 1,6 3 0,53 39 853,-49-33-876,-5-6 81,-1 0 0,1 0 0,0-1 0,1 0 1,-1 0-1,1-1 0,-1 0 0,1-1 0,10 2 1,-17-3-65,1-1 0,-1 1 1,0 0-1,1-1 1,-1 1-1,0 0 1,1 1-1,-1-1 1,0 0-1,0 1 0,0-1 1,0 1-1,0-1 1,0 1-1,-1 0 1,1 0-1,0 0 1,-1 0-1,0 0 0,1 0 1,-1 1-1,0-1 1,0 0-1,0 1 1,0-1-1,-1 0 1,1 1-1,-1-1 0,1 1 1,-1-1-1,0 1 1,0 0-1,0-1 1,0 1-1,-1-1 1,1 1-1,-1-1 0,1 0 1,-1 1-1,0-1 1,0 1-1,0-1 1,0 0-1,0 0 0,-1 0 1,1 1-1,-4 2 1,3-2-32,-1 1 1,0-1 0,1 1-1,0 0 1,0 0-1,0 0 1,0 0-1,1 0 1,-1 0 0,1 1-1,0-1 1,1 0-1,-1 8 1,1 94 435,1-88-458,-1-16 45,1 0 1,-1 1 0,0-1 0,0 0 0,0 1 0,0-1 0,0 1 0,0-1 0,-1 0 0,1 1 0,-1-1-1,1 0 1,-1 1 0,0-1 0,0 0 0,0 0 0,0 0 0,-3 4 0,-7 16 142,-11 34 1,18-24-195,1-20 35,-5 22-219,7-30 211,0-1 1,0 1 0,0-1-1,1 1 1,0-1-1,0 8 1,-2 11-93,-16 53 81,2-20 426,14-49-406,-5 17-183,7-22 192,-1 0-1,1-1 1,0 1-1,-1 0 0,1-1 1,-1 1-1,1 0 1,0-1-1,-1 1 0,0 0 1,1-1-1,-1 1 1,1-1-1,-1 1 0,0-1 1,1 1-1,-1-1 1,0 0-1,1 1 0,-1-1 1,0 0-1,0 0 1,-1 1-1,2-1 2,-1 0 0,1 0 0,0 0 0,0 1 0,-1-1 0,1 0 0,0 0 0,-1 0 0,1 1-1,0-1 1,0 0 0,0 0 0,-1 1 0,1-1 0,0 0 0,0 0 0,0 1 0,-1-1 0,1 0 0,0 1 0,0-1 0,0 0 0,0 1-1,0-1 1,0 1 0,0-1-9,0 1 0,0-1 0,-1 1 0,1-1 0,0 0 0,0 1 0,0-1 0,0 1 0,-1-1 0,1 0 0,0 1 0,0-1 0,-1 0 0,1 1 0,0-1 0,0 0 0,-1 1 0,1-1 0,0 0 0,-1 1 0,1-1 0,-1 0 0,1 0 0,0 0 0,-1 1 0,1-1 0,-1 0 0,0 0 0,1 0-5,-1 0-1,1 1 1,-1-1 0,1 0 0,-1 0 0,1 0 0,-1 1 0,1-1-1,-1 0 1,1 1 0,-1-1 0,1 0 0,0 1 0,-1-1-1,1 1 1,-1-1 0,1 1 0,0-1 0,0 0 0,-1 1-1,1-1 1,0 2 0,-1-1 5,1 0 0,-1-1 0,0 1 0,1 0 0,-1 0 0,0 0 0,1 0 0,-1 0 0,0-1 0,0 1 0,0 0-1,0-1 1,0 1 0,0-1 0,0 1 0,0-1 0,-1 1 0,-1 0 44,-1 0 0,1 0-1,-1-1 1,1 1 0,-1-1 0,-5 0 0,7-1-40,1 1-1,-1 0 1,1-1 0,-1 1 0,1-1 0,0 1 0,-1-1 0,1 0 0,0 0-1,-1 0 1,1 1 0,0-1 0,0 0 0,0 0 0,0-1 0,0 1 0,0 0-1,0 0 1,0 0 0,-1-2 0,0-3-81,-1 1-1,1-1 1,-1 1-1,1-1 1,1 0-1,-1 0 1,1 1-1,0-1 1,1 0-1,-1 0 1,1 0-1,0 0 1,2-7-1,1-5-165,1 0 1,13-34-1,-11 34 259,0 3-80,1-1 0,1 1 0,0 0 0,1 0-1,1 1 1,0 0 0,1 1 0,0 0 0,20-16-1,-27 25 14,1 1-1,-1 0 0,1 0 0,0 1 1,0-1-1,0 1 0,0 0 0,0 1 1,0-1-1,0 1 0,11-1 0,1 1 67,1 1 0,23 2-1,-25 0 96,0-1 0,0-1 0,17-2 0,9-5 20,-1-2 0,66-24 0,-90 26 14,0 0 1,0-1-1,-1-1 0,30-22 1,-38 25-90,-1 0 1,0 0 0,-1-1 0,0 0 0,0 0 0,0-1 0,-1 1 0,0-1 0,0 0 0,-1-1 0,6-13-1,-9 18-81,0 0-1,0 0 1,0-1-1,-1 1 0,0 0 1,0-1-1,0 1 1,0 0-1,-1-1 0,1 1 1,-1 0-1,0-1 1,0 1-1,-1 0 0,1 0 1,-1 0-1,0 0 1,0 0-1,-3-4 0,4 7 8,0 0 1,0 0-1,0 0 0,1 0 0,-1 0 0,0 1 0,0-1 0,0 0 0,0 0 0,-1 0 0,1 1 0,0-1 0,0 1 0,0-1 0,0 1 0,-1-1 0,1 1 0,0 0 0,0 0 0,-1-1 0,1 1 0,0 0 0,-1 0 0,1 0 0,0 0 0,0 1 0,-1-1 0,1 0 0,0 0 0,-3 2 0,-2 0-68,-1 1 1,0 0-1,0 1 0,-7 5 0,2-2 114,-4 3-62,0 0-1,0 1 1,1 0 0,0 1 0,1 1-1,1 1 1,-17 20 0,21-23 133,2 1 0,-1 0 0,2 0 0,-1 0 0,2 1 0,0 0 0,0 0 0,1 1 0,1-1-1,-3 24 1,4-12 7,2 1 0,1-1 0,1 0 0,1 0 0,1 0 0,7 25 0,6 8 358,34 76 1,-26-87-421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52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3328,'1'-4'5869,"10"20"-4533,-4 6-949,-1-1 0,-1 1 0,2 26 0,1 68 263,-6-70-322,11 72-1,35 59 703,0-50-17,-41-114-994,2 7 415,-9-20-400,0 1 0,0-1 0,0 0 0,0 0 0,0 0 0,0 0 0,0 1 0,0-1 0,0 0 0,0 0 1,0 0-1,0 0 0,0 0 0,0 1 0,0-1 0,0 0 0,0 0 0,0 0 0,0 0 0,0 1 0,0-1 0,0 0 0,0 0 0,1 0 0,-1 0 0,0 0 0,0 0 0,0 1 0,0-1 0,0 0 0,0 0 0,0 0 0,1 0 0,-1 0 0,0 0 0,0 0 0,0 0 0,0 0 0,0 0 0,1 0 0,-1 0 0,0 0 0,0 0 1,0 0-1,0 0 0,1 0 0,-1 0 0,0 0 0,0 0 0,0 0 0,0 0 0,0 0 0,1 0 0,-1 0 0,7-11 490,4-19-330,-10 29-75,7-20-52,0 1-1,2 1 0,15-24 0,6-11 11,25-53 134,86-153-332,-111 208 123,-17 25-921,2 1 0,1 0 0,23-26 0,-23 35-286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53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2912,'7'2'6232,"17"4"-3990,4-3-1426,1-1 0,0-2 0,54-6 0,-81 6-1277,0-1-1,0 0 0,1 1 0,-1-1 1,0 0-1,0 0 0,0 0 1,2-2-1,5-2-2305,0 4 767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5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0 4320,'1'3'846,"0"0"0,0 1 0,-1-1 0,1 0 0,-1 1 0,1-1 0,-1 0 0,-1 7 0,-1 41 99,0-33-310,-26 203 1189,-1 23-997,29-114-394,0-59 659,0-70-1056,0 0 0,0 1 0,-1-1-1,1 1 1,-1-1 0,1 1 0,-1-1 0,0 0 0,0 0-1,0 1 1,1-1 0,-1 0 0,0 0 0,0 0 0,0 0-1,-1 0 1,1 0 0,0 0 0,0 0 0,-3 1-1,-32 15-106,28-14 185,-24 8-128,0-1 1,-63 10-1,93-20 23,-21 5 359,77-22-139,93-20-165,-82 21-11,26-6-133,-89 22 329,-2 0-376,1 0-1,-1 0 0,0 0 0,1 0 0,-1 0 0,1 0 1,-1 0-1,0 0 0,1 0 0,-1 0 0,0-1 0,1 1 1,-1 0-1,1 0 0,-1 0 0,0 0 0,1-1 0,-1 1 0,0 0 1,0 0-1,2-2-511,-2 2 511,0 0 0,0-1 0,1 1 0,-1-1 0,0 1 1,0 0-1,0-1 0,0 1 0,0 0 0,0-1 0,0 1 0,0-1 1,0 1-1,0 0 0,0-1 0,0 1 0,0-1 0,0 1 1,0-5-1361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54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5408,'-9'-13'7143,"24"11"-5720,-6 2-960,24-2 637,36 3 1,-13 0-561,-18 1-414,-1 1 0,1 1 0,-1 2 0,42 13-1,-38-4-142,-16-2-3896,-21-9 2292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03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169 576 2304,'10'-14'3952,"-29"16"-1126,12 0-2656,0-1 0,0 1-1,0 0 1,0 1-1,0-1 1,0 1 0,1 1-1,0-1 1,-9 7-1,8-4-108,0 0 0,0 1 0,1 0 0,-1 0 1,1 1-1,1-1 0,0 1 0,0 0 0,0 1 0,1 0 0,0-1 0,1 1 0,0 0 0,0 1 0,1-1 0,1 0 0,-1 1 0,1-1 0,1 1 0,0-1 0,0 1 0,1-1 0,0 1 0,0-1 0,1 1 0,7 17 0,-8-23 12,1 0-1,0 0 0,0 0 1,1 0-1,-1 0 0,1 0 1,0-1-1,0 1 1,6 4-1,-7-6-24,1 0 1,-1 0-1,1-1 1,0 1-1,-1-1 1,1 0-1,0 0 0,0 0 1,0 0-1,0 0 1,0-1-1,0 1 1,0-1-1,0 0 0,4 0 1,1-1 37,0 0 0,-1 0 0,1-1 1,-1 0-1,0-1 0,13-5 0,39-25 220,-54 30-287,245-158 594,-221 142-603,-1-2-1,-1-1 1,0-1 0,27-31-1,-39 35 19,0-1 0,-1 0 0,16-32 0,29-71-220,-55 113 166,50-125-233,-44 105 197,-1 0 1,7-50 0,-16 78 4,0 0 0,0 0 0,1 0 0,-1 1 0,0-1 0,-1 0 0,1 0 0,0 0 0,0 1 0,-1-1 0,1 0 0,-1 1 0,-1-3 0,2 3 35,0 1 0,0 0 0,0 0-1,-1-1 1,1 1 0,0 0 0,-1 0 0,1 0-1,0-1 1,0 1 0,-1 0 0,1 0 0,0 0-1,-1 0 1,1 0 0,0 0 0,-1 0 0,1 0-1,0 0 1,-1 0 0,1 0 0,0 0 0,-1 0-1,1 0 1,0 0 0,-1 0 0,0 0 0,0 1-5,-1 0 0,0 0 1,1 0-1,-1 0 1,1 0-1,-1 0 0,1 0 1,-3 3-1,-3 3 22,1 1 0,0 0 0,0 0 0,1 1 0,-5 9-1,-22 53 47,26-55-19,-19 45 197,-34 56 0,27-63-19,-41 52 0,55-83-98,-34 44 436,-51 88 0,88-132-149,11-18-174,0 1 1,1 0 0,0 0-1,-5 10 1,8-15-194,0-1 1,-1 0-1,1 0 1,0 1-1,0-1 1,0 0-1,0 0 1,0 1 0,0-1-1,-1 0 1,1 0-1,0 1 1,0-1-1,0 0 1,0 1-1,0-1 1,0 0-1,0 1 1,0-1-1,0 0 1,0 0-1,0 1 1,1-1-1,-1 0 1,0 1-1,0-1 1,0 0-1,0 0 1,0 1-1,0-1 1,1 0-1,-1 0 1,0 1 0,0-1-1,0 0 1,1 0-1,-1 0 1,0 1-1,0-1 1,1 0-1,-1 0 1,2 0 26,-1 0 1,0 0-1,0 0 0,0 0 1,0-1-1,0 1 0,0 0 1,0-1-1,0 1 1,0-1-1,0 1 0,-1-1 1,2 0-1,44-33 619,24-15-787,-47 34-194,0 1-1,2 2 1,-1 0-1,49-14 0,-73 26 283,0 0-1,1 0 0,-1 1 0,0-1 0,0 0 0,0 0 0,0 1 0,1-1 0,-1 0 0,0 0 1,0 1-1,0-1 0,0 0 0,0 1 0,0-1 0,0 0 0,0 1 0,0-1 0,0 0 0,0 1 1,0-1-1,0 0 0,0 0 0,0 1 0,0-1 0,0 0 0,0 1 0,0-1 0,0 0 0,0 1 1,-1-1-1,1 1 0,-5 19-230,3-12 243,-3 17 151,2 0-1,0 35 1,3-58-77,0 0 1,0 0 0,0 0-1,0-1 1,0 1 0,0 0-1,1 0 1,-1 0-1,1 0 1,0-1 0,-1 1-1,1 0 1,0-1-1,0 1 1,0 0 0,0-1-1,0 1 1,1-1-1,-1 1 1,0-1 0,1 0-1,1 2 1,-1-3-5,0 1 0,-1 0-1,1 0 1,0-1 0,0 0 0,0 1 0,0-1 0,0 0-1,0 0 1,0 0 0,0 0 0,0 0 0,0 0 0,0-1-1,0 1 1,0 0 0,0-1 0,0 0 0,0 0 0,2-1-1,39-21 227,53-39 0,-10 6-228,-55 38-43,-7 4-142,25-18-1,-49 32 118,1 0-1,-1 0 0,0-1 1,1 1-1,-1 0 1,0 0-1,1 0 0,-1-1 1,0 1-1,1 0 0,-1 0 1,0-1-1,0 1 0,1 0 1,-1-1-1,0 1 0,0 0 1,1-1-1,-1 1 0,0 0 1,0-1-1,0 1 0,0-1 1,0 1-1,1 0 1,-1-1-1,0 1 0,0 0 1,0-1-1,0 1 0,0-1 1,0 1-1,0 0 0,-1-1 1,1 1-1,0-1 0,0 0 1,-4 1-408,-6 4 258,-1 0 0,1 0-1,-1 1 1,1 1 0,1 0 0,-19 14 0,7-2 78,-32 35 1,44-42 134,1 0 1,1 1-1,0 0 1,0 1-1,2-1 1,-7 21-1,9-26 2,0 2 227,0 0 0,1 1 0,0-1 0,-1 19 0,4-28-248,-1 0 0,0 0 0,0 1 0,0-1 0,1 0 0,-1 0 0,0 0 0,0 0 0,1 0 0,-1 0 0,0 0 0,0 0-1,1 0 1,-1 0 0,0 0 0,0 0 0,1 0 0,-1 0 0,0 0 0,0 0 0,0-1 0,1 1 0,-1 0 0,0 0 0,0 0-1,0 0 1,1 0 0,-1-1 0,0 1 0,0 0 0,0 0 0,1 0 0,11-10 347,44-48 166,-43 44-463,12-14 23,31-31-25,24-20-1497,-93 111 432,9-23 993,1 0 0,0 0 0,0 0-1,1 1 1,0-1 0,0 1 0,1 0 0,1-1-1,0 11 1,0-16 24,0-1 0,1 0-1,-1 0 1,1 0 0,-1 0 0,1 1-1,0-1 1,0 0 0,1 0 0,-1-1-1,1 1 1,-1 0 0,1 0 0,0-1-1,0 1 1,0-1 0,0 1 0,0-1-1,1 0 1,-1 0 0,1 0 0,-1 0-1,1 0 1,0-1 0,0 1 0,0-1-1,0 0 1,0 0 0,0 0 0,0 0-1,5 0 1,1 0 45,0 0 0,0-1 0,0 0 0,0-1 1,0 0-1,0-1 0,0 1 0,0-2 0,-1 1 0,1-1 0,-1-1 0,9-3 0,10-8 54,0-2-1,28-22 1,-34 24-153,2-4 43,0-1-1,39-46 0,-44 45-138,-14 17 60,-1 0-1,1 0 1,1 1-1,-1-1 1,0 1 0,9-4-1,-11 5 37,1 1-1,0 0 0,0 0 0,0 0 0,0 1 1,0-1-1,0 1 0,0-1 0,0 1 1,0 0-1,0 0 0,0 0 0,3 1 0,-5 0 17,0-1-1,0 0 0,0 1 0,0-1 1,0 1-1,0-1 0,0 1 0,0-1 1,-1 1-1,1 0 0,0 0 1,0-1-1,-1 1 0,1 0 0,0 0 1,-1 0-1,1-1 0,-1 1 0,1 0 1,-1 0-1,1 0 0,-1 0 0,0 0 1,0 0-1,1 0 0,-1 0 0,0 0 1,0 0-1,0 1 0,0-1 0,0 0 1,0 0-1,-1 1 0,1 5-14,-1 0-1,0-1 1,-4 12-1,2-9 28,-8 30 18,-10 55-1,21-91 30,-1 0-1,1 0 1,0 0 0,0 0-1,0 0 1,1 0 0,-1 0-1,2 4 1,-2-6-27,0 0 1,1 0 0,-1-1-1,1 1 1,-1 0-1,0-1 1,1 1 0,-1 0-1,1-1 1,-1 1-1,1 0 1,0-1 0,-1 1-1,1-1 1,0 1-1,-1-1 1,1 0 0,0 1-1,0-1 1,-1 0-1,1 1 1,0-1 0,0 0-1,-1 0 1,1 0-1,0 1 1,0-1 0,0 0-1,-1 0 1,1 0-1,0-1 1,0 1 0,0 0-1,0 0 1,-1 0-1,2-1 1,13-4 99,0-1 1,0 0-1,16-11 1,7-2-1,77-31 68,53-25-219,-75 18-123,-75 47-128,-13 6-82,-12 6-235,-18 10 360,1 1-1,-44 30 0,54-32 214,1-1 0,1 2 0,0 0-1,0 1 1,-19 27 0,29-37 63,1 0 0,-1-1 0,1 1 0,0 0 0,-1 1 0,1-1 0,1 0 0,-1 0 0,0 0 0,1 6 0,-1-8-8,2 1 0,-1-1 0,0 0 0,0 0 0,0 0 0,0 0 0,1 0 0,-1 0 0,0 0 0,1 0 0,-1 0 0,1 0 0,-1 0 0,1 0 0,0 0 0,-1 0 0,1 0 0,0-1 0,0 1-1,0 0 1,-1 0 0,1-1 0,0 1 0,0-1 0,0 1 0,0-1 0,0 1 0,0-1 0,0 1 0,0-1 0,0 0 0,0 0 0,0 1 0,1-1 0,1 0 0,1 0 38,1 0 1,0-1-1,0 1 1,-1-1-1,1 0 1,0 0-1,-1-1 1,1 1 0,-1-1-1,1 0 1,-1 0-1,0-1 1,0 1-1,7-7 1,6-4 50,-2-2 0,16-17 0,-14 14-112,43-43-623,-53 50-114,-9 18 173,-1 2 516,0 1 0,-7 15-1,7-18 31,1-1 0,-1 1 0,1 0 0,0-1 0,1 1 0,-1 0 0,0 11-1,2-15 54,1 0-1,-1 0 0,0 0 1,1 0-1,-1 0 0,1 0 1,0 0-1,1 4 1,-1-5-15,0-1 1,-1 0 0,1 0 0,0 0-1,0 0 1,-1 0 0,1-1 0,0 1-1,0 0 1,0 0 0,0 0 0,0-1-1,0 1 1,0-1 0,0 1 0,1-1 0,-1 1-1,0-1 1,0 1 0,0-1 0,0 0-1,1 0 1,-1 0 0,0 1 0,2-2-1,7 0 34,0 0 0,0-1 0,-1-1 0,1 0 0,-1 0 0,16-8 0,-11 5-29,14-5-5,180-68-66,-165 66-1,65-18-87,-86 25 80,-17 4-78,1 1 1,-1-1-1,0 1 0,10-1 1,-19 8 11,0 0 0,-1 0 1,-9 9-1,0-2 172,-11 9-103,-39 45-1,57-59 67,2 0 0,-1 0-1,1 0 1,0 1 0,1 0 0,0 0-1,0 0 1,1 0 0,0 1 0,-3 16-1,6-25 5,0 1-1,0-1 0,-1 1 0,1-1 0,0 0 0,0 1 0,1-1 0,-1 1 0,0-1 0,0 0 0,1 1 0,-1-1 1,1 0-1,-1 1 0,1-1 0,-1 0 0,1 1 0,0-1 0,0 0 0,0 0 0,-1 0 0,1 0 0,0 0 0,1 0 1,-1 0-1,0 0 0,0 0 0,0-1 0,0 1 0,1 0 0,1 0 0,0 0 22,0 0-1,1 0 0,-1-1 1,1 1-1,-1-1 0,1 0 1,-1 0-1,1 0 0,-1 0 1,7-2-1,3-1 23,0-1 1,0 0-1,0-1 0,-1 0 1,0-1-1,0-1 0,0 0 1,18-14-1,0-6 88,45-49 0,-61 61-148,32-30 228,66-50 1,-60 53-376,64-65 1,-67 50-212,-3-1 1,67-112 0,-105 155 73,-6 10-107,-4 6-283,-95 134 61,-48 75 551,141-200 79,-1-1 0,1 2 0,1-1 0,0 0 0,1 1 0,-1 0 0,2-1 0,0 1 0,0 0 0,1 0 0,0 0 0,1 0 0,0-1 0,1 1 0,4 16 0,-5-23 20,1-1 0,0 1-1,0 0 1,0 0 0,0-1 0,0 0 0,0 1 0,1-1 0,0 0 0,0 0 0,0 0-1,0 0 1,0-1 0,0 1 0,1-1 0,-1 0 0,8 3 0,-7-3 15,1-1 0,0 0 0,0 0 0,-1 0 0,1 0 0,0-1 0,0 0 0,0 0 0,0 0-1,0 0 1,0-1 0,-1 0 0,1 0 0,6-2 0,-1-1 27,1 0-1,-1-1 0,0 0 0,0-1 0,-1 0 0,10-8 0,-14 10-111,1-1 0,-1 1 0,-1-1 0,1-1 0,-1 1 0,0-1 0,0 1-1,0-1 1,-1 0 0,0 0 0,3-8 0,-5 13-22,-1 0 0,0 0 0,1 0 0,-1 0 0,0 0-1,1 0 1,-1 0 0,0 0 0,0 0 0,0 0 0,0 0 0,0 0 0,0 0 0,0 0-1,0 0 1,0 0 0,-1 0 0,1 0 0,0 0 0,-1 0 0,1 0 0,-1 0 0,1 0 0,-1 0-1,1 0 1,-1 1 0,1-1 0,-1 0 0,0 0 0,0 1 0,1-1 0,-1 0 0,0 1 0,0-1-1,0 1 1,0-1 0,0 1 0,1-1 0,-1 1 0,0 0 0,0-1 0,0 1 0,0 0-1,0 0 1,0 0 0,0 0 0,0 0 0,0 0 0,0 0 0,-2 0 0,-6 1-46,1 0-1,0 1 1,0 0 0,0 0 0,0 1 0,0 0-1,1 1 1,-1-1 0,-11 9 0,15-10 112,1 1 0,-1 0 0,1 0 0,0 0 1,0 0-1,0 0 0,0 0 0,1 1 0,-1 0 1,1-1-1,0 1 0,0 0 0,0 0 0,1 0 1,-1 0-1,1 0 0,0 1 0,0-1 0,1 0 1,-1 7-1,1-8 30,1 1 0,-1-1 0,1 1 0,0-1 0,0 0 0,0 1 0,0-1 0,1 0 0,-1 0 0,1 0 0,0 0 0,0 0 0,0-1 0,0 1 0,1 0 0,-1-1 0,1 0 0,-1 1 0,1-1 0,3 2 0,1 0 48,0 1 1,0-2 0,1 1-1,-1-1 1,1 0 0,-1-1-1,15 4 1,-14-6-34,1 1 0,-1-1 1,0 0-1,0-1 0,0 0 0,0 0 0,0-1 1,13-4-1,-5 0-27,1 0 0,28-18 0,-26 13-39,44-24-79,-40 18-157,-18 11-384,-17 12-174,6-1 773,0-1-1,0 1 0,1 1 1,-1-1-1,1 1 0,1 0 1,-1 0-1,1 0 0,0 0 1,0 1-1,-5 13 0,5-8 14,0-1 0,1 1 0,0 1 0,0-1 0,2 0 0,-1 22 0,2-30 52,0-1-1,0 1 1,0-1 0,1 0-1,0 1 1,-1-1 0,1 0-1,1 0 1,-1 1 0,0-1-1,1 0 1,-1 0 0,1 0-1,0-1 1,0 1-1,0 0 1,1-1 0,-1 1-1,0-1 1,1 0 0,0 0-1,-1 0 1,1 0 0,0 0-1,0 0 1,0-1 0,0 1-1,1-1 1,-1 0 0,0 0-1,0-1 1,1 1-1,-1 0 1,0-1 0,1 0-1,4 0 1,14-1 69,-1 0 0,1-2 0,-1-1 0,0 0 0,0-1 0,0-2 1,0 0-1,22-12 0,-3-2-156,-1-1 0,71-55 0,-98 65-58,-11 10 6,1 0 0,0 0 1,0 1-1,0-1 0,0 0 0,4-2 0,-9 19-531,-7 29 481,7-32 157,0 0 0,1 0 0,0 0-1,0 0 1,2 1 0,0 19 0,1-19 40,3 13 156,-4-25-188,1 0 0,-1 0 0,1 0 0,-1 0 0,1 0-1,-1 0 1,1 0 0,-1 0 0,1 0 0,0 0 0,0 0 0,0 0 0,-1-1 0,1 1 0,0 0 0,0-1 0,0 1 0,0-1-1,2 2 1,0-2 48,-1 1-1,1 0 0,-1-1 0,1 0 0,-1 1 0,1-1 0,-1 0 0,1-1 1,-1 1-1,1 0 0,-1-1 0,4 0 0,29-14 74,-22 9-11,198-96-186,-188 90 2,-15 8-2,-1 0 0,1 1 0,0 0 0,11-3 0,-19 6 48,0-1-1,1 1 0,-1 0 1,0 0-1,1 0 0,-1 0 1,0 0-1,1 0 1,-1 0-1,1 0 0,-1 0 1,0 1-1,1-1 0,-1 0 1,0 0-1,1 0 0,-1 0 1,0 0-1,0 1 0,1-1 1,-1 0-1,0 0 0,1 0 1,-1 1-1,0-1 0,0 0 1,1 0-1,-1 1 0,0-1 1,0 0-1,0 1 1,1-1-1,0 16-130,-10 22 187,7-33-38,-3 16-102,-16 34 0,18-47 133,-1-1 0,0 0-1,-1 0 1,0 0 0,0 0-1,0-1 1,-10 9 0,3-4-28,-1-1-1,-20 13 1,30-21 34,-1 0-1,1 0 0,0-1 1,0 1-1,-1-1 1,1 0-1,-1 0 0,1 0 1,-1 0-1,1 0 1,-1-1-1,1 0 0,-1 0 1,0 0-1,1 0 1,-1 0-1,-4-2 0,5 1-7,0 0 0,1-1 0,-1 1 0,1-1 0,-1 0 0,-3-3 0,-1-5 19,7 10-56,0 0 0,0 0 1,0-1-1,0 1 1,-1 0-1,1 0 1,0 0-1,0-1 0,0 1 1,0 0-1,0 0 1,0-1-1,0 1 1,0 0-1,1 0 1,-1-1-1,0 1 0,0 0 1,0 0-1,0-1 1,0 1-1,0 0 1,0 0-1,0 0 0,1-1 1,-1 1-1,0 0 1,0 0-1,0 0 1,0 0-1,1-1 0,3-2-95,2 4-208,22-1 272,-14 1 84,1-1 1,0-1-1,0 0 0,16-4 1,-2-2 88,0-1 0,40-17 0,-53 18-65,1-2-1,-2 0 0,1-1 0,-1 0 0,21-19 0,19-26 50,-1-1-1,73-103 1,-107 135-153,-12 15 21,13-19-1,-20 25-9,1 0 1,-1 1-1,1-1 1,-1 0 0,0 0-1,0 0 1,0 0-1,-1 0 1,1 0 0,-1 0-1,1-7 1,-2-1-79,0 5 35,1 0 0,-1 0 0,1 0 0,2-6 0,-2 10 22,0 1-1,0 0 1,1-1-1,-1 1 1,0 0-1,1 0 1,0 0-1,-1-1 1,1 1 0,0 0-1,-1 0 1,1 0-1,0 0 1,0 0-1,0 0 1,0 0-1,0 0 1,0 0 0,0 1-1,0-1 1,0 0-1,1 1 1,0-2-1,-1 2 22,-1 0 0,1 0-1,-1-1 1,1 1-1,-1 0 1,1 0 0,-1 0-1,1 0 1,-1 0-1,1 0 1,-1 0 0,1 0-1,-1 0 1,1 0-1,-1 0 1,1 0 0,-1 0-1,1 0 1,-1 0-1,1 0 1,-1 1 7,0-1-1,0 0 1,0 1-1,1-1 1,-1 0-1,0 1 1,0-1 0,0 0-1,0 1 1,0-1-1,0 0 1,0 1-1,0-1 1,-1 0 0,1 0-1,0 1 1,0-1-1,0 0 1,0 1-1,0-1 1,0 0 0,-1 1-1,1-1 1,-19 27-245,10-15 197,-10 19 17,2 1-1,-20 47 1,-18 74 160,36-96-12,4-14 261,-38 77 0,50-114-256,3-6-112,0 1 1,0-1-1,0 1 0,0-1 1,0 1-1,-1-1 0,1 1 1,0-1-1,0 0 1,-1 1-1,1-1 0,0 1 1,-1-1-1,1 0 0,0 1 1,-1-1-1,1 0 1,-1 1-1,1-1 0,-1 0 1,1 1-1,-1-1 0,1 0 1,0 0-1,-1 0 1,1 1-1,-2-1 0,1-3-144,2-5 35,0 0 0,0 0-1,1 0 1,0 1-1,0-1 1,1 0-1,7-13 1,-1 2-48,24-32 0,-26 43 89,-1 0-1,1 1 1,0 1 0,1-1-1,0 1 1,0 0 0,0 1-1,0 0 1,1 0 0,0 1-1,0 0 1,0 0 0,1 1-1,-1 0 1,13-1 0,-17 3-3,0 0 0,0 1 1,0 0-1,0 0 0,0 0 1,-1 0-1,1 1 0,0 0 0,0 0 1,0 1-1,0-1 0,-1 1 0,1 0 1,-1 0-1,1 0 0,-1 1 1,0-1-1,0 1 0,0 0 0,0 1 1,-1-1-1,1 1 0,-1-1 1,0 1-1,0 0 0,4 6 1,-7-8 118,1 0 1,0 1-1,0-1 1,-1 0-1,0 0 1,1 1-1,-1-1 1,0 0-1,0 3 1,0-4 3,0-1 0,0 1-1,0-1 1,0 1 0,0 0 0,0-1 0,0 1 0,0-1 0,0 1-1,0 0 1,0-1 0,0 1 0,1-1 0,-1 1 0,0-1 0,0 1 0,1 0-1,-1 0 1,1-1 1,0 0-1,0-1 0,1 1 0,-1 0 0,0 0 1,-1-1-1,1 1 0,0 0 0,0-1 0,0 1 1,0-1-1,0 0 0,0 1 0,0-1 0,-1 1 1,1-1-1,1-1 0,2-2-2,1-1-1,-1 0 0,0-1 1,0 1-1,-1-1 1,0 1-1,4-10 1,-5 12-142,-1-3-856,-8 8 495,-8 11 30,7-5 464,0 2-1,1-1 0,0 1 1,0 1-1,2-1 1,-1 1-1,1 0 1,0 0-1,1 0 1,1 1-1,-3 15 0,5-24 1,1-1 0,0 0-1,0 0 1,0 1-1,1-1 1,-1 0-1,0 0 1,1 0-1,0 1 1,-1-1-1,1 0 1,0 0-1,0 0 1,0 0-1,0 0 1,1 0-1,-1 0 1,0-1 0,1 1-1,-1 0 1,1-1-1,0 1 1,-1-1-1,1 1 1,0-1-1,0 0 1,0 0-1,0 0 1,3 1-1,6 2 28,0 0-1,0-1 0,0-1 0,16 3 0,-21-5-13,52 7 376,92-3 1,-133-4-364,7 0 39,36-6 1,-49 5-93,0-2 1,-1 1-1,1-1 0,-1-1 0,17-8 0,-25 11-58,1-1 0,-1 0 0,0 1 0,0-1 0,0 0 0,3-4 0,0-4-762,-8 12 722,-2 1 62,0 0 0,0 1 0,1 0 0,-1-1 0,1 2-1,0-1 1,0 0 0,-3 6 0,4-7 44,1 1 0,0-1 0,1 0 0,-1 1 0,1-1 0,-1 1 0,1-1 0,-1 7 0,2-8-4,0 1 0,0-1 0,0 1 0,0-1 0,0 1 0,1-1 0,-1 1 0,1-1 0,0 0 0,-1 1 0,1-1 0,0 0 0,1 1 0,-1-1-1,2 2 1,-3-3-16,1 0-1,0 0 0,-1 0 0,1 0 0,-1 0 0,1 0 0,-1 0 0,1 1 0,-1-1 1,0 0-1,0 0 0,0 0 0,1 0 0,-1 1 0,0-1 0,0 0 0,-1 0 0,1 0 1,0 1-1,-1 1 0,0-1-2,0 0 1,0-1-1,0 1 0,0 0 1,0-1-1,-1 1 1,1-1-1,-1 1 0,1-1 1,-1 0-1,-2 2 1,-5 3 37,-1-1 0,0-1 0,-19 7 1,16-6 25,0-2 1,-1 1-1,1-2 0,-1 0 1,0 0-1,1-1 1,-1-1-1,-27-3 0,34 0 220,7-1 18,1 3-272,0 0-1,-1 0 0,1 1 1,0-1-1,0 0 1,0 1-1,0-1 0,1 1 1,-1-1-1,2 1 0,26-6 95,0 1 0,1 2 0,47 0 0,-7 0-188,-45 2 24,-5 0-24,36-6 0,-17 0-1274,-18 3-2706,39-10 0,-50 12 1955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0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4480,'-10'-8'2435,"10"8"-2408,25 4 3393,33 11 255,259 30-313,-228-36-3236,226 14 23,-160-15-2410,-75 1-2438,-9 6 1345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3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642 130 1472,'0'0'119,"0"-1"1,0 0-1,1 0 0,-1 0 1,0 1-1,0-1 0,0 0 1,1 0-1,-1 1 0,0-1 1,1 0-1,-1 1 0,1-1 1,-1 0-1,1 1 0,-1-1 1,1 1-1,0-2 0,3-4 1647,-4 5-1705,-1 0 0,1 1-1,0-1 1,-1 0 0,1 0-1,0 1 1,-1-1 0,1 0 0,-1 1-1,1-1 1,-1 1 0,0-1-1,1 0 1,-2 0 0,-3-2 84,0 0 0,0 0 0,0 0 0,0 0 0,-1 1 0,1 0 0,-1 0 0,1 1 1,-12-3-1,-2 2 119,-36-1-1,42 3-76,1 1-1,0 1 0,-1 0 0,1 0 1,-20 8-1,9-1 78,2 0 0,-23 14 0,35-17-216,0 0-1,1 0 1,0 1 0,0 0 0,1 0 0,-7 9 0,-38 55 341,40-55-329,-32 49 165,3 2 1,-40 86 0,75-140-188,1 0 1,0 0-1,1 1 0,1-1 0,0 1 1,1 0-1,0 0 0,1 0 1,1 0-1,0 1 0,1-1 1,1 0-1,0 0 0,0 0 0,2-1 1,-1 1-1,2-1 0,0 1 1,1-1-1,0-1 0,14 23 1,-14-28 7,-1 0 1,1 0-1,1-1 1,0 1-1,0-1 0,0-1 1,0 1-1,1-1 1,0 0-1,0-1 1,0 0-1,0 0 1,1-1-1,0 0 1,0-1-1,-1 0 1,2 0-1,-1-1 1,0 0-1,0 0 1,0-1-1,0 0 1,0-1-1,0 0 0,1-1 1,-1 1-1,15-7 1,-6 0 20,0-1 0,-1-1 0,24-19 0,-9 8-31,65-52 189,-13 10 78,132-94-79,-206 150-344,-1 0 0,0 0 0,15-17 0,-24 24 109,0 0 0,0 0 0,0 0 0,0 0-1,0 0 1,0 0 0,0-1 0,0 1 0,1 0 0,-1 0 0,0 0 0,0 0 0,0 0 0,0 0 0,0 0-1,0 0 1,0 0 0,0 0 0,0 0 0,0 0 0,0-1 0,0 1 0,0 0 0,0 0 0,1 0 0,-1 0-1,0 0 1,0 0 0,0 0 0,0 0 0,0-1 0,0 1 0,0 0 0,0 0 0,0 0 0,0 0 0,0 0-1,0 0 1,0 0 0,0 0 0,-1-1 0,1 1 0,0 0 0,0 0 0,0 0 0,0 0 0,0 0 0,0 0 0,0 0-1,0 0 1,0-1 0,-7 3-337,-8 6 4,1 2 357,1 1 1,0 0 0,1 1-1,1 0 1,0 1 0,0 0-1,1 1 1,1 0 0,0 1-1,1-1 1,1 2 0,0-1-1,1 1 1,1 0 0,-4 17-1,7-23 33,0 0 0,1 0 0,0 0-1,0 0 1,2 13 0,0-18-12,-1-1-1,1 1 1,0-1 0,1 1-1,-1-1 1,1 0 0,0 0 0,0 0-1,0 0 1,1 0 0,-1 0-1,1 0 1,6 5 0,-7-7 4,0 0 1,0-1-1,1 1 1,-1-1-1,0 0 0,1 1 1,-1-1-1,1 0 1,0-1-1,-1 1 0,1 0 1,0-1-1,-1 1 1,1-1-1,0 0 0,-1 0 1,1 0-1,0 0 1,0-1-1,-1 1 1,1-1-1,-1 1 0,1-1 1,0 0-1,-1 0 1,5-3-1,1 0 28,1 0 0,-1-1 0,0-1 0,-1 1 0,1-1 0,9-10 0,51-66 39,-19 21-88,-24 31-99,35-56 0,-58 81 65,8-13-250,-19 33-339,2 1 0,-11 33 0,14-34 679,1-1 1,1 0 0,0 1 0,1-1 0,1 1 0,0 0-1,1-1 1,1 1 0,0-1 0,1 1 0,0-1 0,10 24 0,-12-36-52,10 17 359,-11-18-362,1-1 1,-1 1 0,1-1 0,-1 1 0,1-1-1,-1 1 1,1-1 0,0 1 0,-1-1-1,1 0 1,0 1 0,0-1 0,-1 0 0,1 1-1,0-1 1,0 0 0,-1 0 0,1 0-1,0 0 1,0 0 0,-1 0 0,1 0 0,0 0-1,0 0 1,1 0 0,4-3 73,1-1 1,-1 1-1,0-1 1,0 0-1,0 0 1,-1-1-1,1 0 1,-1 0-1,0 0 1,4-6-1,6-5-12,191-185 44,-189 184-138,-3 3-27,22-29 0,-31 34-143,-5 9 151,0-1 1,1 0 0,-1 1-1,1-1 1,-1 0 0,1 1-1,-1-1 1,1 0 0,-1 1 0,1-1-1,-1 1 1,1-1 0,0 1-1,-1 0 1,1-1 0,0 1 0,-1-1-1,1 1 1,0 0 0,0 0-1,-1-1 1,1 1 0,0 0-1,0 0 1,1 0 0,7-2-15,0 0 0,1 1 0,-1 0 0,1 1 0,-1 0 0,1 0 0,-1 1 0,1 1 1,-1-1-1,0 1 0,0 1 0,1 0 0,-2 0 0,1 1 0,0 0 0,-1 0 0,13 9 0,-19-11 49,0 0-1,0 0 1,0 0 0,0 0-1,-1 0 1,1 0-1,-1 0 1,0 1 0,1-1-1,-1 1 1,0-1 0,-1 0-1,1 1 1,0 0-1,-1-1 1,1 1 0,-1-1-1,0 6 1,0 3 62,0 1 1,-2 0-1,-2 12 1,0 3-26,1-7-83,-3 36 36,6-51 49,0 0-1,0 0 1,1-1 0,-1 1 0,1 0-1,0 0 1,1 0 0,2 8 0,-3-12-19,0 1 1,0 0 0,0-1 0,0 1 0,0-1 0,1 1 0,-1-1 0,0 0-1,1 1 1,-1-1 0,1 0 0,0 0 0,-1 0 0,1 0 0,0 0 0,-1 0-1,1-1 1,0 1 0,0 0 0,0-1 0,0 0 0,-1 1 0,1-1 0,0 0-1,0 0 1,0 0 0,0 0 0,0 0 0,0-1 0,0 1 0,2-1 0,4-2 30,0 1 1,0-1 0,-1-1-1,1 1 1,-1-1 0,8-6-1,158-90 354,-160 93-400,53-27-41,65-37 226,-82 39-438,-31 19-443,37 13 373,-54 1 305,-1-1 0,1 0 0,0 0 1,-1 1-1,1-1 0,-1 0 0,1 1 0,-1-1 0,1 1 0,-1-1 0,0 1 0,1-1 0,-1 1 1,1-1-1,-1 1 0,0-1 0,1 1 0,-1-1 0,0 1 0,0 0 0,1-1 0,-1 1 0,0-1 1,0 1-1,0 0 0,0-1 0,0 1 0,0 0 0,0-1 0,0 1 0,0-1 0,0 1 0,-1 1 1,-3 23 68,-1-13-111,0 1 1,1 1-1,1-1 1,0 0-1,-2 25 1,0-3 51,3-28-11,1 0 0,0 0 1,0 0-1,1 0 0,1 12 1,0-5 43,1 0 1,8 27 0,-9-37 25,0 0-1,1 0 1,0-1 0,0 1-1,0 0 1,0-1 0,0 0-1,1 1 1,-1-1 0,1 0-1,0 0 1,0-1 0,0 1-1,0 0 1,6 2 0,-7-4-47,1 0 1,-1-1 0,1 1 0,-1-1 0,1 0 0,0 1 0,-1-1 0,1 0 0,0-1 0,-1 1 0,1 0 0,-1-1 0,1 0 0,0 1 0,-1-1 0,0 0 0,1 0 0,-1 0 0,3-2 0,8-4 97,0-1 1,12-9-1,-25 16-103,55-42 245,-1-3 1,58-65-1,-104 102-253,0 0-1,0-1 1,-1 0 0,0 0-1,-1 0 1,0-1 0,7-21-1,-12 31-21,-1 1-1,0-1 0,0 0 1,1 1-1,-1-1 0,0 0 0,0 1 1,0-1-1,0 0 0,0 1 1,0-1-1,0 0 0,0 1 0,0-1 1,0 0-1,0 1 0,0-1 0,0 0 1,-1 1-1,1-1 0,0 0 1,-1 1-1,1-1 0,0 1 0,-1-1 1,1 0-1,0 1 0,-1-1 1,1 1-1,-2-1 0,1 0-23,-1 0-1,1 1 1,-1-1-1,1 1 1,-1 0 0,0-1-1,1 1 1,-1 0 0,0 0-1,1 0 1,-1 0-1,-2 0 1,-3 1-66,0 0 1,0 1-1,-1 0 0,-12 5 1,14-4 125,0 0 0,0 1 1,1-1-1,-1 1 0,1 0 0,0 1 0,0-1 1,1 1-1,-1 0 0,1 0 0,0 1 1,0-1-1,-4 11 0,5-11 7,2 0 0,-1 0 0,0 0 0,1 0 0,0 0 0,0 0 0,1 0 0,-1 0-1,1 0 1,0 1 0,1-1 0,-1 0 0,1 0 0,0 0 0,0 0 0,1 0 0,3 10 0,-1-6 51,0 0 0,1-1-1,0 1 1,11 13 0,-13-18-28,1-1 0,-1 1 0,1-1 0,0 0 0,0 0-1,0-1 1,0 1 0,1-1 0,-1 0 0,1 0 0,-1-1 0,6 2 0,-1-1 34,0 0 0,0-1 0,-1-1 0,1 0 0,0 0 0,0 0 0,0-1 1,0 0-1,-1-1 0,1 0 0,-1 0 0,1-1 0,14-7 0,7-6 14,-1 0-1,38-30 1,-8 6-541,-55 38 336,12-7-298,-16 9 400,1 0 0,-1 0 0,0 0 0,1-1 0,-1 1 0,0 0 0,1 0 0,-1 0 0,0 0 0,1 0 0,-1 0 0,1 0 0,-1 1 0,0-1 0,1 0 0,-1 0 0,0 0 0,1 0 0,-1 0 0,0 0 1,1 1-1,-1-1 0,0 0 0,1 0 0,-1 1 0,0-1 0,0 0 0,1 0 0,-1 1 0,0-1 0,0 0 0,0 1 0,1-1 0,-1 0 0,0 0 0,0 1 0,0-1 0,0 1 0,0-1 0,0 0 0,1 1 0,0 7 27,0 1 0,-1-1-1,1 0 1,-2 1 0,1-1 0,-1 0 0,0 1 0,-4 10 0,-1 17 91,0 2 28,3-15 231,-2 35 0,5-58-346,0 1 1,-1-1-1,1 0 1,0 1-1,0-1 1,0 0-1,0 1 1,0-1-1,0 1 1,0-1-1,0 0 1,0 1-1,1-1 1,-1 0-1,0 1 1,0-1-1,0 0 1,0 0-1,0 1 0,1-1 1,-1 0-1,0 1 1,0-1-1,0 0 1,1 0-1,-1 1 1,0-1-1,0 0 1,1 0-1,-1 1 1,0-1-1,1 0 1,-1 0-1,0 0 1,1 0-1,-1 0 1,0 0-1,1 1 1,-1-1-1,0 0 1,1 0-1,-1 0 1,0 0-1,1 0 1,-1 0-1,0 0 1,1 0-1,-1-1 1,0 1-1,1 0 1,-1 0-1,0 0 1,1 0-1,-1-1 1,3 1 35,-1-2 0,0 1 0,-1 0 0,1 0 0,0-1 0,0 1 0,0-1 1,1-2-1,40-57 197,-30 41-295,0 1 0,17-19-1,-20 28 3,36-36-108,-40 40 73,-1 2 0,2-1 1,-1 1-1,0 0 1,1 0-1,9-3 0,-3 4-304,-7 6 117,-6-2 231,0 1-1,1 0 1,-1-1 0,0 1-1,0-1 1,0 1 0,0-1-1,0 1 1,-1-1-1,0 3 1,0 5-89,-4 55-34,5-56 190,1 1-1,-1-1 1,1 1 0,1-1 0,4 15 0,-6-21-6,1-1-1,0 1 1,0-1 0,-1 1 0,1-1 0,0 1 0,0-1-1,0 1 1,1-1 0,-1 0 0,0 0 0,1 0-1,-1 0 1,0 0 0,1 0 0,-1 0 0,1 0 0,-1 0-1,1-1 1,0 1 0,-1 0 0,1-1 0,0 0-1,-1 1 1,1-1 0,0 0 0,0 0 0,-1 0 0,1 0-1,0 0 1,0 0 0,-1-1 0,4 0 0,5-1 73,0-1 1,-1-1 0,0 1 0,14-8-1,-22 10-102,21-12 55,-1-1 0,0-1 0,-1-1 0,18-18 1,-13 12-49,8-8 39,-1 0 1,-1-2 0,-2-2-1,-1 0 1,-1-2 0,-3-1-1,23-43 1,-3-16-98,43-129 1,-73 167-170,-10 41 146,-4 16 75,5-36-478,-7 21-85,1 16 538,1 0-1,0-1 1,0 1-1,-1 0 1,1-1-1,0 1 1,0 0-1,-1-1 1,1 1-1,0 0 1,-1 0-1,1 0 1,0-1-1,-1 1 1,1 0-1,-1 0 1,1 0-1,0 0 1,-1 0-1,1-1 1,0 1 0,-1 0-1,1 0 1,-1 0-1,1 0 1,0 0-1,-1 0 1,1 0-1,-1 1 1,0-1-1,-1 1-26,-1 0 0,1 1 0,-1-1 0,1 0 0,-1 1 0,1 0 0,0 0 0,0 0 0,0 0 0,-3 3 0,4-3 15,-6 7 26,0 0 0,1 1 1,0 0-1,1 0 0,0 0 0,0 0 1,1 1-1,-3 14 0,6-21 12,-21 67 19,-12 74-1,26-102 68,3 0 1,2 0 0,2 53-1,1-83 49,1 0 0,1 1 0,1-1 0,-1 0 0,2 0 0,0 0 0,9 19 0,-10-27-95,0 1 0,0 0 0,1-1 0,0 0 0,0 0 0,0 0 0,0-1 0,1 1 0,0-1 0,0 0 0,0 0 0,0-1 0,1 0 0,-1 0 0,1 0 0,0 0-1,0-1 1,7 2 0,4 0-46,0-1-1,0-1 1,0 0-1,1-1 0,-1-1 1,26-3-1,-24 1-1724,-1-2 0,0 0-1,23-9 1,-40 13 1405,0 0-1,0-1 1,0 1-1,0-1 1,0 1-1,0-1 1,0 0-1,0 1 0,0-1 1,0 0-1,-1 1 1,1-1-1,0 0 1,0 0-1,0-1 1,10-7-3966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3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78 7136,'-18'0'3232,"31"0"-2816,-8-5 1472,3 5-1120,9-3 832,4 3-928,19-8-160,3 4-320,13-7 95,0-2-191,5 2-32,0 3-32,-13-3-2079,-5 8 1119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36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1345 2080,'-16'15'6987,"25"-17"-5271,7-4-862,-7 1-577,0 0 1,-1-1-1,0 0 0,0 0 1,0-1-1,-1 0 0,8-10 1,3-3 42,101-109 829,28-27 315,-106 114-1102,-23 24-525,35-30 1,-52 47 141,0 0 1,1 0-1,-1 0 0,0 0 0,1 1 1,-1-1-1,0 1 0,1-1 0,-1 1 1,0-1-1,1 1 0,-1 0 0,1-1 1,-1 1-1,1 0 0,-1 0 0,1 0 1,-1 0-1,1 1 0,-1-1 0,1 0 0,-1 1 1,0-1-1,1 0 0,-1 1 0,1 0 1,-1-1-1,0 1 0,0 0 0,1 0 1,-1 0-1,0 0 0,0 0 0,0 0 1,0 0-1,0 0 0,0 0 0,0 0 1,1 3-1,1 1-8,1 1 0,-1 0 0,0 0 0,-1 0 0,1 0 1,-1 1-1,2 10 0,-1 8 129,-2 0 0,0 0 1,-4 28-1,2-31-53,1-18-28,-2 32 157,-7 41 0,7-67-41,0 0 1,-1 0-1,0 0 0,-1 0 1,0 0-1,0-1 0,-1 0 1,-11 17-1,15-24-88,-1 0 1,1 0-1,-1 0 0,1-1 0,-1 1 1,0 0-1,0-1 0,1 1 0,-1-1 1,0 0-1,0 0 0,0 0 0,-1 0 1,1 0-1,0 0 0,0 0 1,-1-1-1,1 1 0,0-1 0,-1 1 1,1-1-1,0 0 0,-1 0 0,1 0 1,0-1-1,-1 1 0,1 0 0,0-1 1,0 1-1,-1-1 0,1 0 0,0 0 1,0 0-1,0 0 0,-4-3 0,-7-5-73,1 0-1,0-1 0,-20-21 0,-27-43-90,58 73 85,0 0-1,0 0 1,1 0-1,-1 0 1,1-1-1,-1 1 1,1 0-1,-1 0 0,1-1 1,-1 1-1,1 0 1,0-1-1,0 1 1,0 0-1,0-3 1,0 3 14,0 1 1,1-1 0,-1 0 0,0 0 0,1 1 0,-1-1-1,0 0 1,1 0 0,-1 1 0,1-1 0,-1 0 0,1 1-1,-1-1 1,1 1 0,0-1 0,-1 1 0,1-1 0,0 1-1,0-1 1,-1 1 0,1 0 0,0-1 0,0 1 0,-1 0-1,1 0 1,0 0 0,0-1 0,0 1 0,125-29 18,-101 21 101,-1 0 1,-1-2-1,25-13 0,56-32 21,34-19 112,-114 59-154,-1-1 0,-1-1 1,35-34-1,-27 17-49,-1-1 0,-2-1 1,-1-1-1,-2-2 0,27-58 0,-15 15-171,44-152 0,-79 232 137,13-47-157,14-86 0,-27 134 147,1-42-64,-2 41 14,1 0 0,-2 0 0,1 0-1,0 0 1,0 0 0,-1 0 0,1 0 0,-1 0-1,1 0 1,-1 0 0,0 0 0,0 1 0,0-1-1,0 0 1,-2-2 0,2 3 42,1 1 1,0 0-1,0 0 0,-1 0 1,1 0-1,0 0 0,-1 0 0,1 0 1,0 0-1,-1-1 0,1 1 0,0 0 1,-1 0-1,1 0 0,0 0 1,-1 0-1,1 1 0,0-1 0,0 0 1,-1 0-1,1 0 0,0 0 1,-1 0-1,1 0 0,0 0 0,0 1 1,-1-1-1,1 0 0,0 0 1,0 0-1,-1 1 0,1-1 0,0 0 1,-1 1-1,-5 7-239,0 4 72,0 0 0,1 1 0,-4 13 0,-1 4-4,-36 98 21,-47 214-1,46-94 806,43-225-525,0 0 1,1 34-1,3-46-70,0-1 0,1 1 0,1-1 0,0 0 0,0 1-1,1-1 1,6 15 0,-4-14 45,0 0-1,1 0 0,0-1 1,1 0-1,0 0 1,9 9-1,-13-16-37,0 0 0,0 0-1,1 0 1,0 0 0,0-1 0,-1 0-1,1 1 1,1-1 0,-1-1-1,0 1 1,0-1 0,1 1 0,-1-1-1,1-1 1,-1 1 0,1 0-1,-1-1 1,1 0 0,5-1-1,5-1 60,1-1 0,-1 0 0,0-2-1,-1 1 1,28-14 0,67-43 326,-92 51-347,-15 8-88,53-33 68,-50 31-29,0 0 0,0 0 1,-1 0-1,0-1 1,1 0-1,-2 0 1,1 0-1,3-5 1,-6 9-53,-1 0 1,1 0 0,0 0-1,-1 0 1,1 0 0,-1 0-1,0 0 1,1-1-1,-1 1 1,0 0 0,0 0-1,0 0 1,1 0 0,-1 0-1,0 0 1,0-1-1,-1 1 1,1 0 0,0 0-1,0 0 1,-1 0 0,1 0-1,0 0 1,-1 0 0,1 0-1,-1 0 1,1 0-1,-1 0 1,0 0 0,1 0-1,-1 0 1,0 0 0,0 0-1,0 1 1,1-1 0,-1 0-1,0 1 1,0-1-1,0 1 1,-2-2 0,0 1-61,1 1 0,-1-1 0,0 0 0,0 1 0,0-1 0,0 1 0,0 0 0,0 0 0,0 0 0,0 1 0,1-1 0,-1 1 0,0-1 0,0 1 0,-5 2 0,-1 2 14,0 0 0,0 0-1,1 1 1,-1 0-1,1 0 1,0 1-1,1 0 1,0 1-1,0 0 1,0 0-1,1 0 1,0 1-1,-8 18 1,12-22 105,0-1 0,0 1 0,1 0 0,0 0 0,0 0 0,0 0 0,1 0 0,0 1 0,0-1 0,0 0 0,0 0 0,1 0 0,0 0 0,2 8 0,-3-12-14,1-1-1,-1 1 1,1 0-1,-1 0 1,1-1-1,0 1 1,-1 0 0,1-1-1,0 1 1,-1 0-1,1-1 1,0 1-1,-1-1 1,1 0-1,0 1 1,0-1 0,0 1-1,0-1 1,-1 0-1,1 0 1,0 0-1,0 1 1,0-1-1,0 0 1,1 0-1,23-4 341,-17 2-211,12-4-12,0 0-1,-1-1 0,25-13 0,-2 1-102,-40 19-42,20-10-174,1 1-1,0 1 1,0 0-1,1 2 1,27-3-1,-49 9 152,-1 0 0,1-1 0,0 1-1,-1 0 1,1 0 0,-1 1-1,1-1 1,0 0 0,-1 0-1,1 1 1,-1-1 0,1 1 0,0-1-1,-1 1 1,0 0 0,1 0-1,-1 0 1,1-1 0,-1 1-1,0 0 1,0 1 0,1-1-1,-1 0 1,0 0 0,0 0 0,0 1-1,0-1 1,-1 1 0,1-1-1,0 0 1,0 1 0,-1 0-1,1 2 1,1 4 42,-1-1-1,-1 1 1,1 0-1,-2-1 1,0 15-1,0-15 30,-8 58 39,-3 0 0,-23 75 0,21-88-64,-45 130 995,55-166-648,4-8 121,0-8-481,0 0 1,0 0-1,0 0 0,0 0 1,0 0-1,0 1 0,0-1 1,0 0-1,0 0 1,0 0-1,0 0 0,0 0 1,0 0-1,0 0 0,0 0 1,0 0-1,0 0 0,0 0 1,0 0-1,0 0 1,0 0-1,0 1 0,1-1 1,-1 0-1,0 0 0,0 0 1,0 0-1,0 0 0,0 0 1,0 0-1,0 0 1,0 0-1,0 0 0,0 0 1,0 0-1,0 0 0,0 0 1,0 0-1,1 0 0,-1 0 1,0 0-1,0 0 0,0 0 1,0 0-1,0 0 1,0 0-1,0 0 0,0 0 1,0 0-1,0 0 0,0 0 1,0 0-1,0 0 0,1 0 1,-1 0-1,0-1 1,0 1-1,0 0 0,0 0 1,0 0-1,0 0 0,0 0 1,13-14 172,0 0 0,0-1 0,-2-1 0,0 0 0,11-22 0,-1-4-179,30-84 0,10-21-330,20 8-51,-67 119 203,0 1 1,1 1 0,2 0 0,30-26 0,-42 40 117,1 0 0,0 0 0,0 1 0,-1 0 0,11-3 0,-15 5 37,1 1 0,-1-1-1,1 1 1,-1-1-1,1 1 1,0 0 0,-1 0-1,1 0 1,-1 0-1,1 0 1,0 0 0,2 1-1,-4 0 6,1-1 0,0 1-1,0-1 1,0 0 0,-1 1-1,1 0 1,0-1 0,-1 1-1,1 0 1,0-1 0,-1 1-1,1 0 1,-1-1 0,1 1 0,-1 0-1,0 0 1,1 0 0,-1 0-1,0-1 1,1 1 0,-1 0-1,0 0 1,0 0 0,0 1-1,1 2 19,-1 0-1,0 0 0,0 0 1,-1 1-1,1-1 0,-1 0 1,0 0-1,-2 6 0,-15 34-78,4-13 40,6-10 43,-25 62 290,28-74-221,0 0 0,0 0 0,-1 0 0,0-1 0,0 1 0,-11 9-1,16-17-50,0-1-1,1 1 0,-1 0 0,0-1 0,0 1 1,1-1-1,-1 1 0,0-1 0,0 0 1,0 1-1,0-1 0,0 0 0,1 1 0,-1-1 1,0 0-1,0 0 0,0 0 0,0 0 1,0 0-1,0 0 0,0 0 0,0 0 0,0 0 1,0-1-1,-1 1 0,0-1 4,1 0-1,-1 0 0,0 0 1,0-1-1,1 1 0,-1 0 1,1-1-1,-1 1 1,1-1-1,0 1 0,-2-3 1,0-1-79,0 0 1,0-1-1,0 1 0,1-1 1,-1 0-1,2 0 0,-3-7 1,4 12 38,0-1-71,-1 0 1,1 0-1,0-1 0,0 1 1,0 0-1,0 0 0,0 0 1,1-3-1,-1 4 67,0 1-1,1 0 1,-1-1-1,0 1 0,1-1 1,-1 1-1,1 0 1,-1-1-1,1 1 1,-1 0-1,1-1 1,-1 1-1,1 0 1,-1 0-1,1-1 1,-1 1-1,1 0 1,-1 0-1,1 0 1,-1 0-1,1 0 0,0 0 1,-1 0-1,1 0 1,-1 0-1,1 0 1,-1 0-1,1 0 1,-1 0-1,1 1 1,0-1-1,-1 0 1,1 0-1,-1 1 1,1-1-1,40 13-29,5 3 71,1-3-1,59 9 0,-91-20 34,0 0 0,0-2-1,0 0 1,0 0 0,0-2 0,0 1-1,-1-2 1,1 0 0,-1-1 0,1-1-1,21-9 1,-15 3 104,-1-2-1,0 0 1,-1-1 0,29-26-1,63-75 5,-82 82-285,-16 19 101,-1 1-184,0 0 0,1 0 0,25-18 0,-37 30 170,0 0 0,1 0-1,-1 0 1,1 0-1,-1 0 1,1 1 0,0-1-1,-1 1 1,1-1-1,0 1 1,-1-1 0,1 1-1,0 0 1,0 0-1,2 0 1,-3 0 12,0 0 1,-1 1-1,1-1 0,0 0 0,0 1 1,0-1-1,0 1 0,-1-1 1,1 1-1,0-1 0,-1 1 0,1 0 1,0-1-1,-1 1 0,1 0 1,-1 0-1,1-1 0,-1 1 0,1 0 1,0 1-1,0 3 0,0-1 0,0 1-1,0-1 1,0 1 0,-1-1 0,0 1 0,0 0 0,0-1 0,-1 8-1,-6 17 182,0 1 0,-22 52-1,14-43-58,11-27 7,-26 64 274,26-67-295,0-1 0,-1-1 0,0 1 0,0-1 0,0 1 0,-13 10 0,18-17-68,-1 0 1,0 0 0,0 0 0,0 0 0,0-1-1,0 1 1,0-1 0,0 1 0,0 0 0,0-1-1,0 0 1,0 1 0,0-1 0,-1 0 0,1 1-1,0-1 1,0 0 0,0 0 0,0 0 0,-1 0-1,1 0 1,0 0 0,0 0 0,0-1 0,-2 0-1,1 0 6,0 0 0,0 0 0,1 0 0,-1-1 0,0 1 0,1-1 0,-1 1 0,1-1 0,-1 0 0,1 0 0,0 1 0,-2-5 0,-1-2-3,1 0 0,0 0 0,0 0 0,1 0-1,0-1 1,-1-11 0,2 15-54,1 0-1,0-1 0,0 1 0,1 0 1,-1 0-1,1 0 0,0 0 0,3-7 0,-3 9 23,0 0 0,1 0 0,-1 0 0,1 1 0,0-1 0,0 1-1,0-1 1,0 1 0,0 0 0,1 0 0,-1 0 0,1 0 0,-1 0-1,1 1 1,0-1 0,3-1 0,9-2-57,0 0 0,1 1 0,-1 1-1,17-1 1,-13 1 49,124-14-937,-48 9-3586,-57 5 679,-19 3 1486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36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21 148 5728,'-20'-24'2592,"28"17"-2240,-4 3 1632,4 0-1152,18-12 1056,9 2-1056,39-5 608,8 6-832,22-1-321,-8 1-191,13 2 96,-10 7-96,18 0-799,-13 8 351,-5 0-6752,-7 4 3904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45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24 4064,'-13'-9'6789,"25"11"-1731,47 5-3743,138-12-104,-165 4-1202,-25 2-47,0-1 1,1 0-1,-1 0 0,0-1 1,0 0-1,0 0 0,0 0 0,0-1 1,8-3-1,-6-3-3777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3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372 671 3328,'7'-6'2219,"-20"7"1279,-1 1-2930,-1 1-1,1 1 1,-1 0 0,-25 11-1,21-8-194,-97 42 767,100-41-1042,1 0 1,1 2 0,-1-1 0,2 2 0,-16 13 0,26-20-69,-1 0-1,1 0 1,0 0 0,0 0-1,0 1 1,-3 7 0,5-9 3,0-1-1,0 1 1,0 0 0,1-1 0,-1 1-1,1 0 1,-1 0 0,1 0 0,0-1-1,0 1 1,0 0 0,1 0 0,0 4 0,-1-6-6,0-1 1,1 1 0,-1 0 0,1 0-1,-1 0 1,0-1 0,1 1 0,0 0 0,-1-1-1,1 1 1,-1 0 0,1-1 0,0 1 0,-1-1-1,1 1 1,0-1 0,0 1 0,0-1 0,-1 1-1,1-1 1,0 0 0,0 1 0,0-1-1,0 0 1,0 0 0,-1 0 0,1 0 0,0 0-1,0 0 1,0 0 0,0 0 0,0 0 0,0 0-1,0 0 1,1-1 0,3 0 77,-1-1 0,1 1 1,0-1-1,-1 0 0,6-3 1,23-16 107,-1-2 0,40-35 0,-64 52-293,-1-1 0,1 0 0,-1-1 0,0 0 0,9-13 1,-14 14-613,-7 10 183,-6 11 136,8-9 329,1-1 1,-1 1-1,1 0 0,0 0 0,-2 8 0,4-12 61,0 1 0,0-1 0,-1 1 0,1 0 0,0-1 0,0 1 0,1-1 0,-1 1 0,0-1 0,0 1 0,1-1 0,-1 1 0,1-1 0,0 1 0,-1-1 0,1 1 0,0-1-1,0 0 1,0 1 0,0-1 0,0 0 0,0 0 0,2 2 0,2 1 66,0-1 1,0 0-1,0 0 0,0-1 0,1 0 1,-1 0-1,1 0 0,-1 0 0,1-1 1,0 0-1,0 0 0,0 0 0,0-1 1,9 0-1,10-2 83,-1-1 0,28-6 0,-35 5-68,1 1-35,0-1-1,-1-1 0,0 0 0,0-1 1,0-1-1,-1-1 0,0 0 0,0-1 0,-1-1 1,0 0-1,-1-1 0,0-1 0,-1 0 1,16-19-1,17-30 50,52-94 0,21-56 5,-62 98-158,-48 93 47,-2 0 0,0-1 1,6-37-1,-12 53 21,-1 4-36,1 0 0,-1 0 0,0 0 0,0-1 1,1 1-1,-1 0 0,0 0 0,0 0 0,0 0 1,0 0-1,0 0 0,-1-1 0,1 1 0,0 0 1,0 0-1,-1 0 0,1 0 0,-1 0 0,1 0 1,-1 0-1,1 0 0,-2-1 0,2 2 4,0-1 0,-1 1 0,1 0-1,0 0 1,0 0 0,0 0 0,-1 0 0,1 0 0,0-1-1,0 1 1,-1 0 0,1 0 0,0 0 0,0 0 0,0 0-1,-1 0 1,1 0 0,0 0 0,0 0 0,-1 0 0,1 0-1,0 0 1,0 1 0,-1-1 0,1 0 0,0 0 0,0 0-1,-1 0 1,1 0 0,0 0 0,0 1 0,-6 3-27,1 0 0,0 1-1,0-1 1,0 1 0,1 1 0,0-1 0,0 0 0,-6 12 0,4-8 11,-7 13 37,2 0 0,0 1 0,1 0 0,1 1 0,1 0 0,-7 37 0,-12 149 320,19-65-56,9-123-186,0-1 1,1 1-1,2 0 1,8 33-1,-8-38-87,-3-13-49,0 1 1,0-1-1,0 0 1,0 0 0,0 0-1,1 0 1,0 0-1,0 0 1,0-1 0,0 1-1,5 5 1,-7-9-82,1 1 0,-1-1 0,1 0-1,0 0 1,-1 1 0,1-1 0,0 0 0,-1 0 0,1 0 0,-1 1 0,1-1 0,0 0 0,-1 0 0,1 0 0,0 0 0,-1 0 0,1 0-1,0-1 1,-1 1 0,1 0 0,0 0 0,-1 0 0,1-1 0,-1 1 0,2-1 0,6-3-1418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38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58 5888,'-13'-16'2688,"5"13"-2336,8-2 1120,8 10-864,5-5 1120,5 0-1024,12-5 384,5 5-640,17-7-64,4 3-224,22-8 32,-4 9-96,0-5-608,-6 8 256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4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467 842 3712,'-11'-14'2250,"10"12"-2040,0 1 1,0-1-1,0 1 0,0-1 0,0 1 0,-1-1 1,1 1-1,-1 0 0,1-1 0,-1 1 0,1 0 1,-1 0-1,0 0 0,1 0 0,-1 1 1,-3-2-1,-2 0 1,-1 0 0,1 1 1,-1 0-1,1 0 0,-1 0 1,1 1-1,-9 1 0,-55 8 819,45-4-779,0 1 1,1 1 0,-47 20-1,60-21-183,0 0-1,0 0 0,1 1 1,0 1-1,0 0 0,1 0 1,0 1-1,0 1 0,-12 15 1,20-22-45,-1 1 0,1-1 1,0 1-1,0 0 0,0 0 1,1 0-1,-1 0 0,1 0 1,0 0-1,-1 5 0,2-7-3,0 0 1,0 0-1,0 0 0,0 0 0,1 0 0,-1 0 0,1 0 0,-1 0 1,1 0-1,0 0 0,0 0 0,-1 0 0,1 0 0,1-1 0,-1 1 1,0 0-1,0-1 0,1 1 0,-1 0 0,1-1 0,-1 0 0,4 3 1,2 1 62,1-1 0,-1 0 1,1 0-1,0-1 0,0 0 1,0 0-1,1-1 0,-1 0 1,1 0-1,-1-1 1,11 0-1,11 0 247,56-7-1,-86 6-324,32-5 117,-1 0 1,0-2-1,-1-2 1,0 0 0,0-2-1,49-26 1,-75 34-107,0 0-1,1-1 1,6-7-1,0-2-1005,-14 16 981,1 0-1,-1 1 1,1 0-1,0-1 1,-1 1-1,2 0 1,-1 0 0,0 0-1,1 0 1,0 0-1,0 0 1,0 0-1,0 1 1,1-1-1,0 0 1,0 0 0,0 1-1,0-1 1,0 0-1,1 1 1,1 4-1,-1-5 57,0 0-1,0-1 1,1 1-1,-1 0 1,1-1-1,0 1 0,0-1 1,0 1-1,1-1 1,-1 0-1,1 0 1,-1 0-1,1 0 0,0 0 1,0-1-1,0 1 1,1-1-1,-1 0 1,1 0-1,-1 0 1,1 0-1,0-1 0,5 2 1,-2-2 48,1 0 1,-1 0 0,1 0-1,-1-1 1,1-1-1,0 1 1,-1-1 0,0 0-1,14-5 1,-16 5-35,1-1-1,-1 0 1,0-1 0,0 1 0,0-1 0,0 0 0,0 0 0,-1 0-1,1-1 1,-1 0 0,0 0 0,0 0 0,5-7 0,-8 9-70,1 1-1,-1-1 1,-1 0 0,1 1 0,0-1 0,0 0 0,-1 1 0,1-1-1,0 0 1,-1 0 0,0 1 0,1-1 0,-1 0 0,0 0 0,0 0-1,0 0 1,0 1 0,-1-1 0,1 0 0,-1-3 0,0 3-20,0 1 0,0-1 0,-1 0-1,1 0 1,0 0 0,-1 1 0,1-1 0,-1 1 0,0-1 0,1 1 0,-1 0 0,0 0 0,0 0 0,-3-2 0,-3 0-67,-1 0 1,1 0-1,-1 1 1,1 0-1,-1 1 1,0 0-1,-11 0 1,15 1 65,1 0 1,-1 1-1,0 0 1,0 0-1,0 0 1,1 1-1,-1 0 1,0 0-1,1 0 1,0 0-1,-1 1 1,1-1-1,0 1 1,-7 7 596,16-10-183,12-5-70,23-8-190,51-14-142,1 3 0,113-13 0,-195 35 16,-2 1-27,0-1-1,0 1 0,1 0 1,-1 1-1,0 0 0,0 0 1,0 1-1,1 0 0,12 4 1,-20-5 43,1 1 0,-1 0 0,0-1 0,1 1 0,-1 0 0,0 0 0,0 0 0,0-1 0,1 1 1,-1 1-1,0-1 0,-1 0 0,1 0 0,0 0 0,0 0 0,0 1 0,-1-1 0,1 0 0,0 1 0,-1-1 0,0 1 0,1-1 1,-1 0-1,0 1 0,1 2 0,-1 1 23,0 0-1,-1 0 1,1 1 0,-1-1 0,0 0 0,-3 6 0,-4 13 448,-20 42 0,27-61 18,5-8-207,13-13-73,-11 10-178,13-13-99,1 1 0,1 1-1,0 1 1,2 1 0,45-24 0,-64 37-10,0 0 1,0 1 0,1 0 0,-1 0-1,0 0 1,0 0 0,8 0 0,-11 1 55,0 0 0,0 0-1,0 0 1,0 0 0,0 1 0,0-1 0,0 0 0,0 0 0,-1 1 0,1-1 0,0 0 0,0 1 0,0-1 0,0 1-1,0-1 1,-1 1 0,1 0 0,0-1 0,0 1 0,-1 0 0,1 0 0,-1-1 0,1 1 0,0 0 0,-1 0-1,1 0 1,-1 0 0,0-1 0,1 1 0,-1 0 0,0 0 0,0 0 0,1 0 0,-1 0 0,0 0 0,0 0 0,0 0-1,0 1 1,0 78 8,0-79 12,0 0-1,0 0 1,0 1-1,0-1 0,0 0 1,1 0-1,-1 1 1,0-1-1,1 0 1,-1 0-1,1 0 0,-1 0 1,1 0-1,0 0 1,0 0-1,-1 0 0,1 0 1,0 0-1,0 0 1,0 0-1,0 0 1,0-1-1,0 1 0,0 0 1,0-1-1,0 1 1,0-1-1,0 1 0,1-1 1,-1 1-1,2-1 1,2 1 47,-1-1 0,0 1 0,0-1 0,1 0 0,-1 0 0,0-1 0,7-1 0,13-4 11,0-1 1,0-2-1,-1 0 1,-1-1-1,1-2 1,-2 0-1,23-17 0,-9 3-116,-2-1 0,-1-2 0,34-40-1,-45 48-110,-19 20 130,-1 0 0,0 0 0,1 0 0,-1 0 1,0 0-1,1 0 0,0 1 0,-1-1 0,1 0 0,-1 1 1,1-1-1,0 1 0,1 0 0,-2 0 7,-1 0 1,1 0-1,-1 0 1,1 0-1,0 0 1,-1 1-1,1-1 1,-1 0-1,1 0 1,-1 1-1,1-1 0,-1 0 1,1 1-1,-1-1 1,1 1-1,-1-1 1,0 0-1,1 1 1,-1-1-1,0 1 1,1-1-1,-1 1 0,0-1 1,1 1-1,-1 0 1,0-1-1,0 1 1,0-1-1,1 2 1,1 17-161,-2-16 103,1 6 88,-1 1 1,-1-1-1,1 1 0,-1-1 0,-1 0 0,0 0 0,-4 12 0,-1-2 46,-2 0 1,-11 21 0,4-6 162,-5 8 66,19-39-263,0 1 1,0-1-1,-1 0 0,1 0 0,-1 0 0,0 0 0,0 0 0,-6 3 0,8-5-6,-1 0 0,1-1-1,0 0 1,-1 1-1,1-1 1,0 0-1,-1 1 1,1-1-1,0 0 1,-1 0 0,1 0-1,0 0 1,-1-1-1,1 1 1,0 0-1,-1 0 1,1-1 0,0 1-1,-1-1 1,1 1-1,0-1 1,0 0-1,0 1 1,0-1 0,-1 0-1,1 0 1,0 0-1,0 0 1,1 0-1,-3-1 1,-1-3-131,0 1 0,1-1 1,-1 0-1,1 0 0,0 0 0,-2-6 1,5 10 94,-1 0 1,1 1-1,0-1 0,0 1 1,0-1-1,-1 0 1,1 1-1,0-1 1,0 1-1,0-1 0,0 0 1,0 1-1,0-1 1,0 0-1,0 1 1,0-1-1,1-1 1,-1 2 2,0 0 1,0 0 0,1-1 0,-1 1-1,0 0 1,0 0 0,1-1 0,-1 1-1,0 0 1,1 0 0,-1 0 0,0 0-1,1-1 1,-1 1 0,0 0 0,1 0-1,-1 0 1,0 0 0,1 0 0,-1 0-1,1 0 1,-1 0 0,1 0 0,4 1-104,0 0 0,0 0 0,9 4 0,3 0 244,-9-4-100,0 0-1,0-1 1,0 0-1,0-1 1,0 1-1,0-1 1,15-5-1,56-20 302,-51 16-171,22-8 20,-1-3-1,55-32 0,-82 39-165,-1-1 0,0 0 0,-2-2 0,1 0 0,-2-1 0,-1-1 0,0 0 0,15-24 1,13-27 94,42-86 1,-85 151-97,90-198 34,-70 149-63,-8 19-96,13-41-1,1-25-836,-27 91 665,-3 8-135,-9 18-165,-46 108 285,33-69 307,-23 77 0,39-109 2,-70 287 107,70-271 23,2 1 0,-2 65 0,7-101-100,2 0-1,-1 0 1,0 0 0,1 0-1,0 0 1,0 0-1,0 0 1,0 0-1,0-1 1,1 1-1,0 0 1,0-1-1,0 1 1,0-1-1,3 4 1,-2-4 0,0-1-1,-1 0 1,1 0 0,0 0 0,0 0 0,0 0-1,1 0 1,-1-1 0,0 0 0,1 1 0,-1-1-1,1-1 1,-1 1 0,1 0 0,-1-1-1,1 0 1,4 0 0,13-2 40,1 0-1,-1-2 1,-1-1-1,1 0 1,20-9-1,7-1 60,21-6-166,106-47 0,-159 57-256,-15 7 58,-11 7-100,-153 75-22,163-78 352,-69 39 103,61-33-57,-1 0 0,1 0 0,0 1 0,1 0 0,-11 12 0,17-18-25,1 0 0,-1-1 0,0 1 0,1 0 0,-1 0 0,0-1 0,1 1 1,-1 0-1,1 0 0,-1 0 0,1 0 0,0 0 0,-1 0 0,1 0 0,0 0 0,0 0 0,0 0 0,0 0 0,0 0 0,0 0 0,0 0 0,0 0 0,0 0 0,0 0 1,0 0-1,0 0 0,1-1 0,0 3 0,0-3 12,0 1 0,0 0 0,0 0 0,0-1 0,1 1 1,-1-1-1,0 1 0,0-1 0,1 0 0,-1 1 0,0-1 0,1 0 1,-1 0-1,1 0 0,-1 0 0,0 0 0,1 0 0,-1 0 0,0-1 1,3 0-1,21-4 120,0-2 1,0-1 0,38-18 0,66-43-215,-103 50-29,-20 14-7,1 1 0,-1 0 0,1 0 0,10-5-1,-17 9 88,1 0 0,-1 0-1,0 0 1,0 0 0,0 0-1,0 0 1,0-1-1,0 1 1,0 0 0,1 0-1,-1 0 1,0 0 0,0 0-1,0 0 1,0 0-1,0 0 1,0 0 0,0 0-1,1 0 1,-1 0 0,0 0-1,0 0 1,0 0-1,0 0 1,0 0 0,0 1-1,1-1 1,-1 0 0,0 0-1,0 0 1,0 0 0,0 0-1,0 0 1,0 0-1,0 0 1,0 0 0,0 0-1,1 0 1,-1 1 0,0-1-1,0 0 1,0 0-1,0 0 1,0 0 0,0 0-1,0 0 1,0 0 0,0 1-1,0-1 1,0 0-1,0 0 1,0 0 0,0 0-1,0 0 1,-3 11-229,-9 13 190,8-17 132,-1 0 9,1 0 1,1 0-1,-1 0 1,1 1-1,-3 10 1,6-17-69,-1 0 1,1 1-1,0-1 1,0 0 0,0 1-1,0-1 1,0 0-1,0 1 1,1-1-1,-1 0 1,0 1-1,1-1 1,-1 0 0,0 0-1,1 1 1,1 1-1,-1-2 9,0 0 0,0 0 0,0 0 0,0 0 0,1 0 0,-1 0 0,0-1 0,1 1-1,-1 0 1,1-1 0,-1 1 0,1-1 0,-1 1 0,1-1 0,-1 1 0,1-1 0,2 0 0,6 1 27,0-1 0,0-1 0,-1 1-1,1-1 1,0-1 0,0 0 0,16-6 0,66-31-177,-19 6 176,-64 30-37,0-1-115,1 1-1,0 0 1,15-3-1,-25 6 89,1 0-1,-1-1 1,1 1-1,-1 0 1,1 0 0,-1 0-1,0 0 1,1 0-1,-1 0 1,1 0 0,-1 0-1,0 0 1,1 1-1,-1-1 1,1 0 0,-1 0-1,0 0 1,1 0-1,-1 0 1,0 1 0,1-1-1,-1 0 1,1 0-1,-1 1 1,0-1 0,0 0-1,1 1 1,-1-1-1,0 0 1,0 1 0,1-1-1,-1 0 1,0 1-1,0 0 8,1 1-1,-1-1 1,0 0-1,0 0 1,-1 0-1,1 1 1,0-1-1,0 0 1,0 0-1,-1 0 1,0 2-1,-16 28 186,-2-4-69,12-18 22,1-1-1,0 1 1,0 1 0,-5 12-1,19-24 91,0-1-1,14-6 0,6-5-239,1 2-1,0 0 0,1 2 1,0 2-1,32-5 0,-56 12-49,1 0 0,0 1 0,-1 0 0,1 0 0,0 1 0,11 2 0,-16-3 40,-1 1 0,1-1 1,0 1-1,-1-1 0,1 1 1,-1 0-1,1-1 1,-1 1-1,1 0 0,-1 0 1,1 0-1,-1 1 0,0-1 1,0 0-1,1 0 0,-1 1 1,0-1-1,0 0 1,0 1-1,-1-1 0,1 1 1,0 0-1,0-1 0,-1 1 1,1-1-1,-1 1 1,0 0-1,1 0 0,-1-1 1,0 3-1,0 4 39,-1-1 0,0 1 0,-3 10 0,2-11 41,0 0 0,1 0-1,-1 10 1,2-16-47,0 0 0,0 0 1,1 0-1,-1 0 0,0 0 1,0 0-1,0 0 0,1 0 1,-1 0-1,1 0 0,-1 0 1,1 0-1,-1-1 0,1 1 1,-1 0-1,1 0 0,0-1 1,-1 1-1,1 0 0,0-1 0,0 1 1,-1 0-1,1-1 0,0 1 1,0-1-1,0 1 0,0-1 1,0 0-1,0 0 0,0 1 1,0-1-1,0 0 0,0 0 1,-1 0-1,1 0 0,2 0 1,4 0 44,-1 0 0,0-1 0,0 1 0,9-4 1,-2 1-28,-1-1 0,-1-1 0,1 0 0,-1 0 0,1-2 0,-2 1 0,14-11 0,-4 2 25,-1-2 0,27-30 0,-19 14-37,42-64 0,12-43-176,10-15 36,27-20-157,-112 167 243,-3 5-22,-1 0 0,0 1 0,-1-1 0,1 0 0,0 0 0,-1 0 1,2-4-1,-4 8 51,1-1 0,0 0 1,0 0-1,0 0 0,0 0 1,0 0-1,0 0 0,0 0 1,0 0-1,0 0 0,0 0 0,0 0 1,0 0-1,-1 0 0,1 1 1,0-1-1,0 0 0,0 0 1,0 0-1,0 0 0,0 0 1,0 0-1,0 0 0,0 0 1,-1 0-1,1 0 0,0 0 1,0 0-1,0 0 0,0 0 0,0 0 1,0 0-1,0 0 0,0-1 1,-1 1-1,1 0 0,0 0 1,0 0-1,0 0 0,0 0 1,0 0-1,0 0 0,0 0 1,0 0-1,0 0 0,0 0 1,0 0-1,0 0 0,0-1 0,-1 1 1,1 0-1,0 0 0,0 0 1,0 0-1,0 0 0,0 0 1,0 0-1,0 0 0,0 0 1,0-1-1,0 1 0,0 0 1,0 0-1,0 0 0,0 0 1,0 0-1,-7 5-104,3-1 83,1 0-1,0 0 1,0 0 0,0 0 0,0 0-1,0 1 1,-2 7 0,-4 6-27,-13 27-20,1 1 0,2 1-1,-15 63 1,26-79 131,1 2 0,2-1 0,1 1 0,2 0 0,1 0-1,4 37 1,0-47-48,1 1-1,1-1 0,9 26 1,7-1-3141,-13-37 1510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4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73 9056,'-3'-34'4096,"24"26"-3552,-8 0-96,5 8-352,12-8 800,10 5-480,19-5-320,2 5-96,10 3 256,-3 3-160,-11 2-2816,-5-2 1472,-23 0-4736,-6 2 3360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42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88 9728,'-18'-19'4384,"87"16"-3808,-21-5 64,5 5-480,24-9-224,1 4 32,31-8 64,-1 5 0,13 3-5216,-8 8 2816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43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3648,'5'-19'8136,"1"30"-6217,3 17-1950,-7-25 620,33 162 832,-19-84-517,-13-58-630,-3-18-32,1 1 0,0-1 0,0 1 0,0-1 0,0 0 0,5 10 0,-5-15-181,-1 0 1,1 0-1,-1-1 0,1 1 0,-1 0 0,1-1 1,-1 1-1,1 0 0,-1-1 0,1 1 1,-1-1-1,1 1 0,-1-1 0,0 1 1,1-1-1,-1 1 0,0-1 0,1 1 0,-1-1 1,0 0-1,0 1 0,1-2 0,9-18 414,87-167 21,-49 102-572,55-82-712,-100 163 477,19-23-1156,-21 25 1188,0 1 0,1 0 0,-1-1 0,1 1 0,0 0-1,-1 0 1,1 0 0,0 0 0,0 0 0,0 0 0,0 0 0,0 1 0,3-2 0,-2 3 18,-1-1 0,1 0 0,-1 0 0,0 1 0,1 0 0,-1-1 0,3 2 0,-5-2 253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4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141 783 4992,'-1'0'160,"-1"0"0,1 0 1,0 0-1,0 1 0,-1-1 0,1 0 1,0 1-1,0-1 0,0 1 0,0-1 1,0 1-1,0 0 0,0-1 0,-1 2 1,-4 2 69,-4 2 439,0 0 0,0 1 0,1 0 0,0 0 0,1 1 0,0 0 0,0 1-1,-9 11 1,11-12-486,4-6-114,-1 1-1,1-1 1,1 1 0,-1 0 0,0-1-1,1 1 1,-1 0 0,1 0 0,0 0-1,0 0 1,0 0 0,0 0 0,1 0-1,-1 0 1,1 1 0,0 4 0,0-5-2,1-1 1,-1 0 0,1 0 0,0 0 0,0 1 0,0-1 0,0 0 0,0 0 0,1 0 0,-1-1 0,1 1-1,-1 0 1,1 0 0,0-1 0,-1 1 0,1-1 0,0 0 0,0 1 0,0-1 0,0 0 0,0 0 0,4 1-1,-1 0 10,-1-1-1,1 1 1,0-1-1,-1 0 1,1-1-1,0 1 1,0-1-1,0 0 0,0 0 1,-1-1-1,1 1 1,0-1-1,0 0 1,8-3-1,-7 2 7,0-1-1,-1 1 1,1-1 0,-1 0-1,0-1 1,0 1 0,0-1-1,0 0 1,0 0 0,-1 0-1,5-7 1,-6 7-112,1-1 0,-1 0 0,-1 0 0,1 0 0,-1-1 0,1 1 0,-2 0 0,3-10 0,-3 13-15,-1 1 0,0-1 0,0 0 1,0 0-1,0 0 0,0 0 0,0 0 1,0 0-1,0 0 0,-1 0 1,1 0-1,-1 0 0,0 0 0,1 1 1,-1-1-1,0 0 0,0 0 1,0 1-1,0-1 0,0 1 0,-1-1 1,1 1-1,0-1 0,-1 1 0,1 0 1,-1 0-1,1-1 0,-1 1 1,-2-1-1,2 1 0,0 1 0,0-1-1,1 0 1,-1 1 0,0 0 0,0-1 0,0 1 0,0 0 0,0 0-1,1 0 1,-1 0 0,0 0 0,0 1 0,-3 0 0,-11 1 82,14-1 104,6 0 6,9 2 52,17-5-42,0-1-1,-1-2 0,1-1 1,-1-1-1,43-17 0,-45 15-75,-2-2 0,1-1 0,-1-1 0,-1-1-1,0-1 1,-1 0 0,-1-2 0,21-21-1,115-123 218,-115 120-255,102-112-234,-126 130 102,-1-1 0,-1-1 0,-1-1 0,24-53-1,-34 66-22,-2 4-34,0 1-1,-1-1 0,0 1 1,-1-1-1,0 0 0,2-17 1,-3 26 131,-1-1 0,0 1 0,0-1 0,0 1-1,0 0 1,0-1 0,0 1 0,0-1 0,0 1 0,-1-1 0,1 1 0,0-1 0,0 1 0,0-1 0,0 1 0,-1-1 0,1 1-1,0 0 1,0-1 0,-1 1 0,1-1 0,0 1 0,-1 0 0,1-1 0,0 1 0,-1 0 0,1 0 0,-1-1 0,1 1 0,0 0-1,-1 0 1,1-1 0,-1 1 0,1 0 0,-1 0 0,1 0 0,-1 0 0,1 0 0,-1 0 0,1 0 0,0 0 0,-1 0 0,0 0 0,-2 0-10,1 1 0,-1 0 0,1 0 0,0 0 0,-1 0 0,1 0 0,0 0 0,-1 1 0,-1 1 0,-12 10-22,0 1 0,2 1-1,-1 0 1,-21 31 0,-44 75 130,76-114-107,-16 27 52,2 1 1,1 1-1,2 1 1,-16 57 0,13-23 250,-11 110 1,27-168-218,0 1 1,2 0-1,0-1 1,0 1-1,1 0 1,1-1-1,0 1 1,1-1-1,1 1 1,8 21-1,-11-33-13,0 0 0,0 0 0,0 0 0,0 0 0,0-1 0,0 1 0,1 0 0,-1 0 0,1-1 0,-1 1 0,1-1 0,-1 1 0,1-1 0,0 0 0,0 0 0,0 0 0,0 0 0,0 0 0,0 0 0,0 0 0,0-1 0,0 1 0,3 0 0,3-1 34,0 0 0,0-1-1,-1 1 1,1-2 0,0 1-1,-1-1 1,1 0 0,13-6-1,3-4 14,28-17-1,-30 16-71,11-8 19,-2-1 0,0-1 0,-1-2-1,-1-1 1,-1-1 0,-2-2 0,-1 0 0,23-35 0,155-239-82,-174 250-370,28-67 0,-54 114 143,-1 0 0,0 0-1,2-12 1,-4 18 255,0 0 0,0 0 0,0 0 0,0 0 0,0 0 0,0 0 0,0 0 0,0 1 0,0-1 0,0 0 0,0 0 0,0 0 0,0 0 0,0 0 0,0 0 0,0 0 0,0 0 0,-1 0 0,1 0 0,0 0 0,0 0 0,0 0 0,0 0 0,0 0 0,0 0 0,0 0 0,0 0 0,0 0 0,0 0 0,0 0 0,0 0 0,0 0 0,0 0 0,0 0 0,0 0-1,0 0 1,0 0 0,-1 0 0,1 0 0,0 0 0,0 0 0,0 0 0,0 0 0,0 0 0,0 0 0,0 0 0,0 0 0,0 0 0,0 0 0,0 0 0,0 0 0,0 0 0,0 0 0,0 0 0,0 0 0,0 0 0,0 0 0,0 0 0,0 0 0,0 0 0,-1 0 0,-5 8-216,-10 14 97,-25 46 116,4 3-1,2 0 1,-39 121 0,-18 143 423,90-322-179,1 0-1,0 26 0,1-27 258,1-21 39,-4-15-894,-4 2 181,-2 0-1,0 1 1,-2 0 0,0 1 0,-17-23-1,-20-39-92,47 82 271,1-1 1,-1 0 0,1 0-1,-1 1 1,1-1 0,0 0-1,-1 0 1,1 0 0,0 0-1,0 1 1,0-1 0,-1 0-1,1 0 1,0 0 0,0 0-1,0 0 1,1 0 0,-1 0-1,0 1 1,0-1 0,0 0-1,1 0 1,-1 0 0,0 0-1,1 1 1,-1-1-1,1 0 1,-1 0 0,1 1-1,-1-1 1,1 0 0,-1 1-1,1-1 1,0 0 0,-1 1-1,1-1 1,0 1 0,0-1-1,-1 1 1,1 0 0,0-1-1,0 1 1,0 0 0,-1-1-1,1 1 1,0 0 0,0 0-1,1 0 1,6-2-16,-1 1 0,1 1 1,-1-1-1,11 2 0,-16-1 27,32 4-14,0 2 0,0 1 0,33 11 0,1 0-83,188 36 1046,-246-52-818,90 15 958,-97-17-965,-14 1-38,-1 0-1,1 1 1,0 1-1,0-1 1,-17 8-1,1-2-103,0 1 3,-48 22 0,62-24 117,-1 1 0,1 0 0,0 1 0,1 0 0,-14 13-1,22-16 181,7-5-41,15-5 85,-10 1-268,13-3 34,34-10-165,0 2-1,92-10 1,-142 24 28,1-1 0,-1 2 0,0-1 0,0 0-1,0 1 1,0 0 0,0 1 0,0-1 0,6 3 0,-9-3 24,0 0 0,0 0 0,0 0 0,-1 0 0,1 0 0,0 0 0,-1 1 0,1-1 0,-1 1 0,1-1 0,-1 1 0,0 0 0,1-1 0,-1 1 0,0 0 0,0 0 0,0 0 0,-1 0 0,1 0 0,0 0 0,-1 0 0,1 0 0,-1 0 0,0 0 0,0 3 0,0 4-29,0-5 82,0 1-1,0-1 1,0 0 0,1 1-1,0-1 1,1 5-1,-2-7-15,1-1 0,0 1-1,0-1 1,0 0-1,-1 1 1,1-1 0,1 0-1,-1 0 1,0 1-1,0-1 1,0 0-1,0 0 1,1 0 0,-1-1-1,1 1 1,-1 0-1,0 0 1,1-1 0,-1 1-1,1-1 1,1 1-1,7 1 35,1 0 0,-1-1 0,0-1 0,0 1-1,0-2 1,1 1 0,18-5 0,68-20 38,79-39-25,-140 48-212,-2-1 0,58-39 0,-91 55 124,12-9-57,-12 6-87,-10 4-195,-4 2 274,0 0 1,0 2-1,0 0 0,-22 9 0,-51 30 124,80-40-74,0 0 72,-1 1 0,0 0 0,1 1 0,0-1-1,0 1 1,-9 9 0,15-14-30,0 0-1,0 0 1,-1 1 0,1-1 0,0 0-1,0 0 1,0 1 0,0-1 0,-1 0-1,1 0 1,0 1 0,0-1-1,0 0 1,0 1 0,0-1 0,0 0-1,0 1 1,0-1 0,0 0-1,0 1 1,0-1 0,0 0 0,0 0-1,0 1 1,0-1 0,0 0 0,0 1-1,0-1 1,0 0 0,1 0-1,-1 1 1,0-1 0,0 0 0,0 1-1,0-1 1,1 0 0,-1 0 0,0 0-1,0 1 1,1-1 0,-1 0-1,0 0 1,0 0 0,1 1 0,-1-1-1,0 0 1,0 0 0,1 0-1,-1 0 1,0 0 0,1 0 0,1 1 34,0-1 1,0 1 0,1-1 0,-1 0 0,0 0-1,0 0 1,4 0 0,12-3 31,-1-1 0,1 0 0,-1-2 0,0 1 1,19-11-1,79-48-153,-56 30-116,-58 33 169,0 0 1,0 0-1,0 1 1,1-1-1,-1 0 1,0 1-1,1-1 1,-1 1-1,0 0 1,1-1-1,-1 1 1,1 0-1,-1 0 1,0 0-1,3 0 1,-4 0 14,0 0 1,0 0 0,1 1 0,-1-1-1,0 0 1,0 0 0,0 0 0,0 0 0,1 1-1,-1-1 1,0 0 0,0 0 0,0 0-1,0 1 1,0-1 0,0 0 0,0 0-1,1 1 1,-1-1 0,0 0 0,0 0-1,0 1 1,0-1 0,0 0 0,0 0-1,0 1 1,0-1 0,-4 13-128,-1-4 96,0 0-1,-1 0 1,0-1-1,-11 13 1,-33 30-39,22-24 41,-2 5-26,-48 69 1,-15 43 154,11-14 52,62-98-15,-15 20 84,31-47-136,-1 1 1,0-1-1,0 1 0,0-2 0,-1 1 0,-6 4 0,11-8-64,1-1 0,-1 0 0,1 1 0,-1-1 0,1 0-1,-1 0 1,1 1 0,-1-1 0,1 0 0,-1 0 0,1 0-1,-1 0 1,0 0 0,1 0 0,-1 0 0,1 0 0,-1 0-1,1 0 1,-1 0 0,0 0 0,1 0 0,-1 0 0,1-1-1,-1 1 1,1 0 0,-2-1 0,1 0 10,0 0 0,0 0 0,0 0 0,1 0 0,-1 0-1,0 0 1,0 0 0,1-1 0,-1 1 0,1 0 0,-2-2 0,1-3 39,-1 0 0,1 1 0,0-1 0,0 0-1,1-6 1,0 2-54,1 1-1,1 0 0,-1-1 0,2 1 0,-1 0 0,1 0 1,0 1-1,1-1 0,5-9 0,6-8-90,29-36 0,-35 51 89,2 0 1,-1 0-1,1 1 1,1 0 0,0 1-1,0 0 1,1 1-1,23-11 1,12-1 44,55-18 1,-90 34-37,6-2-4,158-60-71,-153 55 63,0 0 1,-2-2-1,0-1 0,0-1 0,22-20 1,-38 30-1,-1 0 0,0 0 0,7-10 0,-11 13-21,0 1 1,0-1-1,0 0 0,0 0 1,0 1-1,0-1 0,-1 0 1,1 0-1,-1 0 0,1 0 0,-1 0 1,0 1-1,0-1 0,0 0 1,0 0-1,0 0 0,0-2 1,0 3 11,0 1 0,-1-1 0,1 1 0,0-1 1,0 1-1,0-1 0,-1 1 0,1-1 0,0 1 1,0-1-1,-1 1 0,1 0 0,-1-1 0,1 1 1,0 0-1,-1-1 0,1 1 0,-1 0 0,1-1 0,0 1 1,-1 0-1,1 0 0,-1-1 0,1 1 0,-1 0 1,1 0-1,-2 0 0,1 0-15,-1 0 0,0 0-1,1 0 1,-1 0 0,0 0 0,1 1 0,-1-1 0,1 1 0,-3 0-1,-2 2-37,-1 0 0,1 1 0,-8 5-1,5-3 149,1 0 0,1 0-1,-1 1 1,1 0 0,1 1-1,-1 0 1,-8 14-1,13-19-36,1-1-1,-1 1 1,1-1-1,0 1 1,0-1-1,0 1 1,0 0-1,1 0 1,-1-1-1,1 1 1,-1 0-1,1 0 1,0 0-1,0-1 0,0 1 1,1 0-1,-1 0 1,1 0-1,0-1 1,-1 1-1,1 0 1,0-1-1,0 1 1,1 0-1,-1-1 1,1 0-1,-1 1 1,1-1-1,0 0 1,0 0-1,0 0 0,2 2 1,1 0 2,1 0 0,-1-1-1,1 1 1,0-1 0,0-1 0,0 1 0,1-1-1,-1 0 1,0 0 0,1-1 0,0 0 0,-1 0 0,11 0-1,11-1-568,51-7-1,-62 5-97,100-10-4512,-56 7 2730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19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236 108 2144,'-3'-9'465,"3"7"-285,-1 0 1,1 0 0,-1 0-1,0 0 1,1 0 0,-1 1-1,0-1 1,0 0 0,0 1-1,0-1 1,-1 1-1,1-1 1,0 1 0,-1-1-1,1 1 1,-4-2 0,-1-1 155,0 0 0,0 0 0,-1 1 0,0 0 1,0 1-1,-7-3 0,11 5-287,0-1 1,1 1-1,-1-1 1,0 1-1,0 0 1,1 0-1,-1 1 1,0-1-1,1 1 1,-1-1-1,0 1 1,1 0-1,-1 0 0,1 0 1,-1 0-1,1 0 1,0 0-1,-1 1 1,1-1-1,-3 3 1,-20 24 183,9-10-98,11-11-58,-1 1 0,1 0 0,0-1 0,1 2 0,0-1 0,0 0 0,1 1 0,-4 11 0,1 7 113,-5 42-1,10-61-153,1 1 0,0-1 0,0 0 0,1 0 0,0 0 0,1 0 0,0 0 0,0 0 1,0 0-1,1-1 0,0 1 0,8 12 0,-6-13-48,-4-4 51,0-1 0,0 0 1,0 0-1,0 0 0,1-1 0,-1 1 0,1 0 0,-1 0 1,1-1-1,0 1 0,0-1 0,-1 0 0,1 1 0,0-1 1,0 0-1,1 0 0,-1 0 0,0 0 0,0-1 0,3 2 1,2-1 33,-1-1 0,1 0 0,0 0 0,-1 0 0,1-1 0,0 0 0,-1 0-1,1-1 1,-1 0 0,0 0 0,1 0 0,-1-1 0,0 0 0,-1 0 0,1 0 0,0-1 0,-1 0 0,8-7 0,-9 7-35,0-1 0,0 0 1,-1-1-1,1 1 0,-1-1 0,-1 1 0,1-1 0,-1 0 0,0 0 0,0 0 0,0 0 0,-1-1 0,0 1 1,-1 0-1,1-1 0,-1 1 0,0 0 0,-1-1 0,-2-11 0,2 11-61,-1-1 0,0 1 1,-1 0-1,1 0 0,-2 0 0,1 0 0,-1 0 0,0 1 0,0-1 1,-1 1-1,1 0 0,-2 1 0,1-1 0,0 1 0,-1 0 0,-9-6 1,7 5-74,-12-5-96,19 11 160,0 0 0,1-1 0,-1 1 0,1 0 1,-1 0-1,1-1 0,-1 1 0,0 0 0,1 0 1,-1 0-1,0 0 0,1 0 0,-1 0 0,1 0 0,-1 0 1,0 0-1,1 0 0,-1 0 0,1 0 0,-1 1 1,0-1-1,1 0 0,-1 0 0,1 1 0,-1-1 1,1 0-1,-2 1 0,2-1 20,0 0 1,0 1-1,0-1 1,-1 0-1,1 0 1,0 0-1,0 1 1,0-1-1,0 0 1,0 0-1,-1 1 1,1-1-1,0 0 1,0 0-1,0 1 1,0-1-1,0 0 1,0 0-1,0 1 1,0-1-1,0 0 1,0 1-1,0-1 1,0 0-1,0 0 1,0 1-1,0-1 1,0 0-1,0 0 1,1 1-1,6 11-6,14 7 329,-16-16-284,0-1 0,1 1 0,0-1 0,0 0 0,-1 0 0,1 0 0,7 0 1,45 3-78,-30-3 43,9-1 233,0-1 0,37-7-1,-61 6-219,16-3 5,38-10 1,-40 7-8,50-6 1,-4 13-16,-44-3 128,-26 2-138,1 0-1,0 0 1,-1 1 0,1 0-1,0 0 1,0 0 0,-1 0-1,1 0 1,0 1 0,0-1-1,-1 1 1,1 0 0,0 0 0,6 4 682,-34-5 608,10 0-1416,-1 0-1,-22 4 1,32-3 108,1 0 0,-1 1 0,1-1 0,-1 1 0,1 0 0,0 0 0,0 0 0,0 1 0,0-1 0,0 1 0,1 0 0,-5 4 0,-2 3-96,1 1 0,0-1 0,1 2 0,-12 19 0,18-28 123,0 1-1,1 0 0,-1 0 1,1 0-1,0 0 0,0 0 1,0 0-1,0 1 0,1-1 1,-1 0-1,1 0 0,0 0 1,1 1-1,-1-1 0,1 0 1,-1 0-1,1 0 0,1 0 1,1 6-1,1-2 44,0-1 1,0 1 0,1-1-1,-1 0 1,2 0-1,-1-1 1,1 1-1,0-1 1,0-1-1,1 1 1,10 6 0,-14-9 32,0-1 0,0 0 0,1 0 0,-1 0 0,1 0 0,0-1 0,0 1 0,-1-1 0,1 0 0,0 0 0,0-1 0,0 1 0,0-1 0,0 0 0,0 0 0,0 0 0,0 0 0,0-1 0,0 1 0,0-1 0,5-2 0,32-15 170,-1-1 1,39-25 0,4-3-193,-36 20-56,-2-2 0,56-46 0,-98 73-19,12-10-174,30-19 1,-41 28 158,0 1-1,0 0 0,1 0 1,-1 1-1,0-1 1,0 1-1,1 0 1,-1 0-1,1 0 0,-1 0 1,1 1-1,-1 0 1,9 1-1,11 1-5,-19-2 51,1 1 0,-1-1-1,0 1 1,0 0-1,6 2 1,17 9 952,-52-12-757,15 0-249,-1 0 0,1 0 0,0 1 0,-1 0 0,1 0-1,0 1 1,0 1 0,0-1 0,-13 7 0,7-1-81,0 1 0,1 0 1,-1 2-1,2-1 0,-14 15 0,21-19 100,0 0 0,1 0 0,0 1 0,0 0-1,1 0 1,-1 0 0,2 0 0,-1 1 0,1 0 0,0 0 0,1 0 0,-3 12 0,5-16 56,-1 1 1,1-1-1,1 1 1,-1-1-1,1 1 1,0-1 0,0 1-1,0-1 1,0 0-1,1 0 1,-1 1-1,1-1 1,0 0 0,1-1-1,-1 1 1,1 0-1,0-1 1,-1 1 0,8 5-1,-6-5 61,1 1 0,1-1 0,-1 0 0,0-1 0,1 1 0,0-1-1,0 0 1,0-1 0,0 1 0,1-1 0,-1-1 0,11 3 0,-9-3-19,2 0 59,1 0 1,-1 0-1,0-1 0,20-3 0,-18 2-45,-7 0-21,0 1-1,0-1 1,-1 0-1,1 0 1,6-3-1,4-2-20,-6 2 77,0 1 0,-1-2-1,0 1 1,12-9 0,14-14-163,-8 7 147,-1-1-1,29-31 1,-20 14-45,92-111-16,-78 92 53,-10 14-692,-35 42-140,-3 7 290,-6 20 137,-11 32 110,8-35 139,-8 22-131,-14 60 1,24-81 250,4-13 62,0 0-1,-2 21 0,5-29-56,0 0-1,0 0 0,0 0 0,1 0 0,-1 0 1,1 0-1,-1 0 0,1 0 0,0 0 0,0 0 1,0 0-1,1 0 0,-1-1 0,1 1 0,1 3 1,-2-6-16,0 1 0,0 0 0,-1-1 0,1 1 1,0 0-1,0-1 0,0 1 0,-1-1 0,1 1 0,0-1 1,0 1-1,0-1 0,0 0 0,0 0 0,0 1 1,0-1-1,0 0 0,0 0 0,0 0 0,0 0 1,1 0-1,1 0 26,0-1 0,0 0 0,0 1 0,0-1 0,0 0 0,0 0 0,2-2 0,5-3 52,0 0 0,14-12 1,-12 7-100,0 0 0,-1 0 1,0-1-1,15-24 0,-9 10 15,19-44-1,-27 52-123,-5 11-29,0 0 0,-1 0 1,0 0-1,0-1 0,0 1 1,-1-1-1,0 0 0,0-11 1,-7 59-934,1-20 785,2-7 205,-2 10 6,0 0 1,2 1-1,1-1 1,2 32-1,-1-48 94,1 1 0,1-1 0,-1 0-1,5 12 1,-5-16 78,1 0-1,-1 0 0,1 0 1,0 0-1,0 0 1,0 0-1,1-1 0,-1 1 1,1-1-1,-1 0 0,1 1 1,5 2-1,-8-5-83,1 0-1,0 1 1,0-1-1,0 0 1,0 1-1,0-1 1,0 0-1,-1 0 1,1 0-1,0 0 1,0 0-1,0 0 1,0 0 0,0 0-1,0 0 1,0 0-1,0 0 1,0 0-1,0-1 1,0 1-1,-1 0 1,1-1-1,0 1 1,0-1-1,1 0 1,20-18 242,-16 12-261,9-8 85,-2-2 0,22-30 0,-24 31-59,37-60 42,23-30-100,-60 92-81,0 1 0,1 0 0,0 1 0,1 1 0,20-15-1,-25 21 22,1 1 0,-1-1 0,0 1 0,1 1 0,14-5-1,-20 7 29,0 0 1,1 0-1,-1 1 0,1-1 0,-1 1 0,1 0 0,-1 0 0,1 0 0,-1 1 0,1-1 0,-1 1 0,1-1 0,-1 1 0,0 0 0,1 1 0,-1-1 0,5 3 1,-6-2 35,0 0 1,0 0 0,0 0 0,0 1 0,-1-1 0,1 0 0,-1 1-1,1-1 1,-1 1 0,0-1 0,0 1 0,0 0 0,0-1 0,0 6 0,1 2 64,-1 0 1,0 17 0,-3 0 199,-1 0 1,-1 0-1,-2-1 1,-14 43 0,8-29 6,11-34-179,-1 1 0,1-1 1,1 0-1,-1 1 0,1-1 0,0 10 0,0-13-36,1-1-1,-1 0 1,0 0-1,1 1 1,-1-1-1,1 0 1,0 0-1,0 0 1,0 0-1,0 0 1,0 0-1,0 0 1,0 0-1,1-1 1,-1 1 0,1 0-1,-1-1 1,1 1-1,0-1 1,-1 1-1,5 1 1,-1-1 36,0 0-1,1 0 1,-1 0 0,0-1-1,1 0 1,0 0 0,-1-1 0,1 1-1,-1-1 1,1-1 0,0 1-1,-1-1 1,1 0 0,-1 0 0,1 0-1,7-4 1,5-2-1245,0-2 0,0 0 0,21-15 0,-27 16-658,11-4-418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21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332 681 2976,'2'-12'5792,"-14"13"-3931,4-1-1541,1 1 0,-1 0 0,1 1 0,0 0 0,0 0-1,-1 0 1,1 1 0,-11 6 0,-52 35 105,59-36-193,-74 54 240,75-53-452,0 0 0,0 1 0,0 0 0,1 0 0,-9 17 0,16-26-15,1 1 0,0 0 1,0 0-1,0 0 0,0 0 0,0 0 1,0 0-1,1 0 0,-1 0 0,1 1 1,-1-1-1,1 0 0,0 0 0,0 0 1,0 1-1,0-1 0,0 0 0,0 0 1,1 1-1,-1-1 0,1 0 0,1 4 1,0-4 39,-1 0 0,1 0 0,0 0 1,-1 0-1,1-1 0,0 1 1,1 0-1,-1-1 0,0 1 1,0-1-1,1 0 0,-1 0 0,0 0 1,1 0-1,-1 0 0,1 0 1,-1-1-1,6 1 0,3 1 61,1-1 1,0 0-1,-1-1 0,1-1 1,0 1-1,-1-2 0,1 0 0,-1 0 1,1-1-1,-1 0 0,0-1 1,0-1-1,16-8 0,-18 6-46,1-1 0,-2 0 0,1-1 0,-1 1 0,0-2 0,-1 1 0,9-16 0,-10 14-53,0 0 0,-1 0-1,-1-1 1,0 1 0,0-1 0,-1 0-1,2-19 1,-3 23-93,-1 4 43,-1 3 21,0 0 1,1-1-1,-1 1 1,0 0-1,0 0 0,0 0 1,0 0-1,0-1 1,0 1-1,0 0 1,0 0-1,0 0 0,-1 0 1,1-1-1,0 1 1,-1 0-1,1 0 1,-1 0-1,0-1 0,1 2 7,-1-1-1,1 1 0,-1 0 0,1 0 0,-1 0 1,0 0-1,1 0 0,-1 0 0,1 0 0,-1 0 1,1 0-1,-1 0 0,1 0 0,-1 0 0,1 0 1,-1 0-1,1 0 0,-1 0 0,1 1 0,-1-1 0,1 0 1,-1 0-1,1 1 0,-1-1 0,1 0 0,-1 1 1,1-1-1,-1 0 0,1 1 0,0-1 0,-1 1 1,1-1-1,0 1 0,-1 0 0,-13 16-369,7-5 324,1 0-1,0 1 1,1 0 0,0 0-1,1 0 1,0 0 0,2 1-1,-1-1 1,0 25 0,3-34 93,0 1 0,1-1 1,-1 0-1,1 1 0,0-1 1,0 0-1,1 0 0,-1 0 1,1 0-1,0 0 0,0 0 1,3 4-1,-4-6 22,0-1 0,0 1 0,1-1 1,-1 1-1,1-1 0,-1 0 0,1 1 0,0-1 0,-1 0 1,1 0-1,0 0 0,0 0 0,0 0 0,0-1 0,0 1 0,0-1 1,0 1-1,0-1 0,0 1 0,0-1 0,0 0 0,0 0 1,0 0-1,0-1 0,0 1 0,3-1 0,2-1 15,1-1 1,-1 0-1,1 0 0,-1-1 0,-1 0 1,1 0-1,0-1 0,-1 1 0,11-12 1,6-7 81,20-28 1,-21 24 41,10-9-36,80-100-58,25-30 152,-118 142-254,-1 1 0,-2-2-1,0 0 1,14-33 0,-14 21-85,-1-1 0,-2 0 0,-2 0 0,-2-2 0,8-58 0,-17 97 98,1-13-352,-3 10-108,-4 10-197,-9 26 33,8-15 508,-45 100-134,-28 70 192,69-151 129,1 0-1,2 1 1,2 0 0,1 0 0,2 1-1,4 65 1,0-88-33,1 0 0,0 0 0,1 0 0,1 0 0,1 0 0,0-1 0,0 1 0,2-1 0,0-1 0,0 1 0,18 22 0,-21-31 42,1 0-1,0 0 1,0-1-1,0 0 1,1 0-1,-1 0 1,1 0 0,0-1-1,0 0 1,0 0-1,1-1 1,-1 0-1,1 0 1,-1 0 0,1-1-1,0 0 1,10 0-1,-11-1-324,0 0-1,-1-1 1,1 0 0,-1 0-1,1 0 1,-1-1-1,0 1 1,6-4-1,4-4-1779,1 3 623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2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63 5984,'-13'-11'2688,"18"3"-896,3 11-1216,9-6 1056,6 3-960,15-8 160,10 0-480,16-4-160,2 8-96,8 0 192,-10 4-160,-4-3-384,-7 3 128,-9-5-3488,-6 5 1984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4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44 6656,'-5'0'3008,"18"-5"-2624,-3 2 1760,3 3-1248,8-8 992,6 0-1120,7 2-96,2 1-449,0 1 1,-2 4-128,-3-4 96,-5 8-128,-4-4-2271,-4 9 1183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24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3488,'0'-17'5578,"0"20"-5025,0-1 0,1 1 0,-1 0-1,1-1 1,-1 1 0,3 3-1,16 31-237,0-1-253,-3-2 186,-5-13-84,10 32 0,6 34 23,-1-1 197,42 94-1,-16-73 140,-17-38-144,-22-30 1519,-12-39-1855,0 0 0,0-1 1,0 1-1,-1 0 0,1 0 0,0-1 0,0 1 0,0-1 0,-1 1 1,1-1-1,0 1 0,0-1 0,-1 1 0,1-1 0,-1 0 0,1 1 1,0-1-1,0-1 0,9-16 150,-4 4 19,7-21-1,-5 10-58,47-148-66,-6 18-121,-34 114 13,35-67 0,67-104-299,-116 209 284,4-4-111,-1 0 0,0 0 0,-1-1 1,0 0-1,0 0 0,0 0 0,2-13 0,-5 62-12177,4-23 9721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25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 3488,'5'3'6542,"-6"-3"-6418,-11 31 809,7-15-607,-7 18 375,-13 56 1,18-56-586,0-5 212,2 0-1,-2 47 0,10-35 1071,-2-46-1288,0 0 1,1 0 0,-1 1-1,1-1 1,0 1 0,1-1 0,3-5-1,7-14 109,-3 2-237,0-1 0,2 2 0,0-1 0,2 2 1,0 0-1,1 0 0,1 1 0,27-24 1,-33 34-152,2 0 0,11-8 1,-19 15 138,0-1 1,1 1 0,-1 0 0,0 0 0,1 1 0,-1-1-1,1 1 1,-1 0 0,1 0 0,5 0 0,-8 1 20,0 0 0,-1 1 0,1-1 0,-1 0 0,1 1 0,-1-1 0,1 1 0,-1 0 0,1 0 0,-1-1 0,1 1 0,-1 0 0,0 0 0,1 0 0,-1 0 0,0 1 0,0-1 0,0 0 0,0 0 0,0 1 0,0-1 0,0 1 0,0-1 0,-1 1 0,1-1 0,-1 1 0,1 1 0,2 6 115,0 0 1,-2 0-1,3 15 1,-4-22-62,3 32 283,-2 0 1,-1 0-1,-2 0 1,-8 52-1,9-71-1321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2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18 102 2400,'-17'-11'6378,"19"-10"-1626,4 8-3380,-3 11-1363,0 0 0,0 1 0,0-1 0,0 1 0,1-1 1,-1 1-1,0 0 0,5-1 0,-6 1 79,19-3-33,-1 1 0,0 1 0,1 0 1,0 1-1,24 3 0,4-1 136,9 0-193,-11 0 92,-1-2-1,57-8 1,-68 2 54,-23 4-33,0 0-1,1 1 1,15 0 0,-27 2-83,0 0 0,0 0 0,0-1 0,0 1 1,0 0-1,0-1 0,0 1 0,0-1 1,0 1-1,0-1 0,1-1 0,-2 2-61,0 0-1,0 0 0,0 0 0,0 0 1,0 0-1,1 0 0,-1 0 1,0 0-1,0-1 0,0 1 0,0 0 1,0 0-1,0 0 0,1-1-471,-1 1 471,0 0 0,0 0 1,0 0-1,0 0 0,1 0 0,-1 0 1,0 0-1,0 0 0,0 0 1,0 0-1,0 0 0,0 0 0,0 0 1,0 0-1,0 0 0,1 1 1,-1-1-1,0 0 0,0 0 1,0 0-1,1 1-438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28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 2976,'-2'-5'6432,"3"5"-6333,8-10 2330,53 7-397,-26 0-1807,45 4 0,-30 0-163,-22 0 69,-1 2 1,32 7 0,-5-1 369,-52-8-562,0-1 1,0 0 0,0 0 0,0 0 0,0 0-1,6-1 1,-8 1-230,0-1-1,0 1 0,-1 0 0,1-1 0,0 1 1,0 0-1,-1-1 0,1 1 0,6-12-4361,-3 4 1927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0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2976,'1'-11'3915,"4"26"-491,-3-7-3723,0 6 627,0-1 0,-1 1 0,-1 0 0,0-1 0,-3 23 0,0 1 61,3 96 821,1-65 599,8-76-764,23-37-452,-10 13-595,2 0 0,50-51-1,-55 66-84,0 1-1,38-23 1,-44 31-103,0 1 0,1 0 0,0 1 0,1 1 0,24-6 0,-37 10 134,1 1 1,0-1-1,-1 1 1,1 0-1,0 0 0,-1 0 1,1 0-1,0 0 1,-1 0-1,1 1 0,0 0 1,-1-1-1,1 1 1,3 2-1,-4-2 76,-1 0 1,1 0-1,-1 0 0,1 1 1,-1-1-1,0 1 1,0-1-1,1 1 0,-1-1 1,0 1-1,0 0 0,0-1 1,-1 1-1,1 0 0,0 0 1,-1 0-1,1 0 0,-1-1 1,1 5-1,1 9 149,-2 0 0,1 1 0,-5 29-1,-13 46 246,5-28 369,11-44-5243,20-30-3410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0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20 3136,'1'-1'161,"-1"0"0,1-1 1,0 1-1,0 0 0,0 0 0,0 0 0,0-1 0,0 1 1,1 0-1,-1 0 0,0 0 0,0 1 0,1-1 1,-1 0-1,1 0 0,-1 1 0,0-1 0,1 1 1,-1-1-1,1 1 0,0 0 0,-1 0 0,1-1 1,-1 1-1,1 0 0,-1 0 0,1 1 0,-1-1 1,1 0-1,2 1 0,-3-1-99,0 1 0,0-1 0,0 1 0,0-1-1,0 1 1,0 0 0,0-1 0,0 1 0,-1 0 0,1 0 0,0-1-1,0 1 1,-1 0 0,1 0 0,0 0 0,-1 0 0,1 0 0,-1 0-1,1 0 1,-1 0 0,1 2 0,3 25 481,-3-23-399,0 25 318,0 1 1,-2-1-1,-2 0 1,0 1-1,-2-1 1,-12 38-1,-7 3 248,14-47-448,2 1 1,0 0 0,-7 46-1,13-58-89,0 11 197,1-23-323,1 0 0,0 0 1,0 0-1,1 0 0,-1 0 0,0 0 0,0 0 0,0 0 0,1 0 0,-1 0 0,1 0 1,-1 0-1,1 0 0,-1 0 0,1 0 0,0 1 0,0-2 14,0 1 0,0-1 0,0 0 0,0 0 0,0 1 1,0-1-1,0 0 0,1 0 0,-1 0 0,0 0 0,0 0 0,0-1 0,0 1 0,0 0 0,0 0 0,0-1 0,0 1 0,0-1 0,1 0 0,3 0 158,117-40 71,-111 37-351,81-31-344,-33 19-955,-58 16 1323,-1 0-1,1 0 1,-1 0-1,1 0 1,0 0 0,-1 0-1,1 0 1,-1 0-1,1 0 1,-1 0-1,1 0 1,0 0 0,-1 0-1,1 1 1,-1-1-1,1 0 1,-1 0-1,1 1 1,-1-1 0,1 0-1,-1 1 1,1-1-1,0 1 1,8 15-388,-1 18 554,1 58 827,-6-54-851,-2 22 996,-2-31-7861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1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10 130 2912,'-9'0'7968,"160"-8"-4230,194-42-2148,272-2-396,-180 40-975,-433 12-272,4 1-162,0-1 0,0-1 0,-1 1 0,1-1 0,-1-1 0,12-2 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2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4064,'5'0'1198,"-1"-1"0,0 0-1,0 0 1,0 0 0,0-1 0,7-2 0,33-19-391,-11 6 65,-13 7-670,3-2 56,49-16 1,-65 25-257,0 2-1,-1-1 1,1 1 0,0 0-1,0 0 1,0 1 0,0 0 0,0 0-1,0 1 1,0-1 0,-1 2-1,12 2 1,-16-3 2,0-1 0,-1 1 0,1 0 0,-1-1 0,1 1 0,-1 0 0,0 0 0,1 0 0,-1 0 0,0 0 0,0 0 0,1 0 0,-1 1 0,0-1 0,1 3 0,-1-3 4,-1 0 0,1 1 0,-1-1 0,0 0 1,0 0-1,1 1 0,-1-1 0,0 0 0,0 1 1,0-1-1,-1 0 0,1 1 0,0-1 0,0 0 0,-1 0 1,0 2-1,-2 4 62,0-1 0,-1 1 1,0-1-1,-1 0 0,-8 9 0,3-3 85,-120 179 122,90-126 597,-55 67 1,91-126-659,1-2 60,6-6-139,10-5-78,-4 4-39,-1 0 1,1 1-1,0 0 1,0 0-1,0 1 0,0 0 1,0 0-1,0 1 0,1 1 1,-1-1-1,0 1 1,13 4-1,-10-2 41,1 1 0,-1 0 1,0 1-1,0 0 0,0 1 0,-1 0 1,0 1-1,14 11 0,-22-15 14,1-1-1,-1 1 1,1-1 0,6 3-1,-8-4-212,-1 0-1,0-1 1,0 0 0,1 1-1,-1-1 1,0 0-1,1 0 1,-1 0 0,0 0-1,1 0 1,-1 0-1,0 0 1,1 0 0,-1 0-1,0-1 1,1 1-1,-1 0 1,0-1 0,0 0-1,2 0 1,7-5-2806,6 2 923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3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65 144 5632,'19'4'5856,"-9"-2"-4912,0 1 0,0-1 0,10 0 0,-11-2-716,0-1 0,1 0 1,-1-1-1,0 0 1,-1 0-1,1-1 1,16-7-1,-10 2 45,1-1-1,-1 0 0,15-13 1,-29 21-276,1 0 1,-1 0 0,0 0 0,1 0-1,-1 0 1,0 0 0,0-1-1,0 1 1,0-1 0,0 1-1,0-1 1,0 1 0,0-1-1,0 1 1,-1-1 0,1 0-1,-1 1 1,1-1 0,-1 0 0,0 0-1,0 1 1,1-1 0,-1 0-1,0 0 1,-1 1 0,1-1-1,0 0 1,0 0 0,-2-3-1,1 3-39,0-1 0,-1 1 0,0 0 0,1-1 0,-1 1 0,0 0 0,0 0 0,0 0 0,0 0 0,0 1 0,0-1 0,-1 0 0,1 1-1,-1 0 1,1-1 0,-1 1 0,-3-1 0,0 1-75,0-1-1,0 1 1,-1 1-1,1-1 1,0 1-1,0 0 1,0 0-1,0 1 1,0 0-1,-10 3 1,-3 1 160,-33 15 1,43-15 114,0-1-1,0 1 1,0 1 0,0 0 0,1 0 0,0 0 0,0 1-1,1 0 1,-9 11 0,12-12-57,0 0 1,0-1-1,0 1 0,1 1 1,0-1-1,1 0 1,-1 1-1,1-1 0,1 1 1,-1 0-1,1-1 0,0 1 1,1 0-1,-1 12 0,3-8 7,-1-1-1,1 1 0,1-1 1,0 0-1,0 0 1,1 0-1,0 0 0,1-1 1,0 0-1,0 0 0,1 0 1,0 0-1,1-1 0,0 0 1,0 0-1,1-1 1,-1 0-1,2 0 0,-1-1 1,1 0-1,0-1 0,18 9 1,-18-11-72,-1 0 0,1 0 0,0-1-1,0 0 1,0 0 0,1-1 0,12 0 0,-2-2-494,-1 0-1,31-7 1,-38 6-594,-1-1 0,0-1 1,16-7-1,12-10-5141,-13 6 2588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5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0 262 3232,'3'-8'6806,"-2"8"-6587,14-16 3095,-9 11-2981,1-1 1,0 1-1,-1 1 0,10-6 0,-11 9-305,0-1-1,0 1 1,0 0 0,0 0-1,0 1 1,0-1 0,0 1 0,0 0-1,0 0 1,0 1 0,0 0-1,-1-1 1,9 4 0,-2-1-6,-1 1 1,1 1 0,-1-1 0,18 12-1,-19-9-22,0-1-1,0 1 1,0 1 0,-1 0-1,0 0 1,0 0-1,6 10 1,-11-13 9,0 1 0,0-1 0,0 1 0,0-1 0,-1 1 1,0 0-1,0 0 0,-1 0 0,1 0 0,-2 0 0,1 0 0,0 1 0,-1-1 0,-1 8 1,0-7 37,0 0 1,-1 0 0,0 0 0,0 0 0,-1-1 0,0 1 0,0 0 0,-1-1 0,1 0 0,-1 0 0,-1 0 0,-8 9 0,1-3 41,-1 0 1,-1 0 0,0-2 0,-17 11-1,17-12 101,0 1 194,-1-1 1,-23 9 0,31-17 142,14-5-456,25-5 97,12-3-159,54-9 0,166-25 173,-241 40-142,-1-1 0,0-1 0,0-1 0,-1-1 0,34-21-1,-40 21 8,-1 0-1,0-2 0,0 0 0,-1 0 0,-1-1 0,0-1 0,18-27 0,-23 28 2,0-1 1,-1 1 0,-1-1-1,0 0 1,-1 0 0,0 0-1,2-29 1,-5 35-59,0 0 0,0 0 0,-1 0 0,0 0 0,-1 0 0,0 0 0,0 0 0,0 0 0,-1 0 0,-1 1 0,1-1 0,-1 1 0,0-1 0,-1 1 0,0 0 1,0 0-1,0 0 0,-1 1 0,0 0 0,-1 0 0,1 0 0,-9-7 0,12 12-68,1 0 0,-1 0 0,0 1 0,1-1 0,-1 0 0,0 1 0,0-1 0,-2 0 0,-12-4-4143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47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36 2912,'0'4'406,"-1"0"0,0 0 1,-1 0-1,1 0 0,-1-1 0,1 1 1,-3 3-1,-1 2 392,2-4-526,0 1 0,0-1 0,-1 0-1,1-1 1,-1 1 0,-1 0 0,1-1 0,0 0 0,-1 0 0,0-1 0,0 1 0,0-1 0,-11 5 0,-1-1 28,1-1 0,-1 0 0,-25 4 1,34-9-247,0 1 1,1-1-1,-1 0 1,0-1-1,1 0 1,-1 0-1,0-1 1,1 0-1,-1 0 1,1-1-1,-1 0 1,1 0-1,-1-1 1,1 0-1,0 0 1,1 0-1,-13-9 1,17 11-70,0-1-1,1 1 1,-1-1 0,0 0-1,1 0 1,-1 0 0,1 0-1,0 0 1,-1 0 0,1 0-1,0 0 1,0 0 0,1-1-1,-1 1 1,0 0 0,1-1-1,-1 1 1,1 0 0,0-1-1,0 1 1,0 0 0,0-1-1,0 1 1,0-1 0,1 1-1,-1 0 1,1-1 0,-1 1-1,1 0 1,1-3 0,0 1 17,0 0 0,0 1 1,0-1-1,0 0 0,1 1 1,-1 0-1,1-1 1,0 1-1,0 0 0,0 1 1,1-1-1,-1 0 0,0 1 1,1 0-1,7-4 1,-3 4 96,1-1 0,-1 1 0,0 0 0,1 1 0,-1 0 1,1 1-1,0-1 0,9 2 0,0 2 160,0 0 0,31 10 0,4-2 189,-43-10-403,0 0-1,-1 1 1,1 1 0,0-1 0,-1 2 0,0-1-1,0 1 1,0 0 0,11 8 0,-15-8 43,0 0-1,0 0 1,-1 0 0,1 1 0,6 9-1,-9-11-26,0 1-1,-1-1 1,1 0 0,-1 1-1,0-1 1,0 1-1,0-1 1,0 1-1,-1 0 1,1-1 0,-1 7-1,0 5 102,0 1 1,-2-1-1,0 0 0,0 0 1,-1 0-1,-10 26 0,-16 41 253,14-35-196,-3-2 0,-42 81 0,54-116-80,0 0-1,-1 0 1,-1-1 0,1 0-1,-18 15 1,23-22-97,0 0 1,-1 0-1,0 0 1,1-1-1,-1 1 1,0-1-1,0 0 1,0 1-1,0-1 0,0-1 1,0 1-1,0 0 1,0-1-1,0 0 1,-1 1-1,1-1 1,0 0-1,0-1 1,0 1-1,0-1 1,0 1-1,0-1 1,0 0-1,0 0 1,-6-3-1,2 0-78,1 0 0,-1-1 0,1 0 0,-1 0 0,2 0 0,-1-1 0,0 0 0,1 0 0,0 0 0,1-1 0,0 0 0,-4-7 0,4 6-71,0 0-1,1 0 1,0 0 0,0 0 0,1-1-1,0 1 1,1-1 0,0 1 0,0-1-1,1-14 1,1 18 55,0 0 1,0 0-1,0 0 0,1 0 0,0 0 1,0 1-1,0-1 0,1 1 1,0-1-1,-1 1 0,2 0 0,-1 0 1,0 0-1,1 1 0,0-1 0,-1 1 1,7-4-1,6-4 58,0 1 0,1 0 0,22-8 0,-20 10-96,1 1-1,0 0 0,0 1 1,0 2-1,1 0 0,30-2 1,-28 5-9,37 2 0,-47 0 169,-1 0-1,1-1 0,0-1 1,0 0-1,-1 0 0,1-1 1,-1-1-1,1 0 0,-1-1 1,21-9-1,-2-2 52,-1-2 0,31-21 0,-47 29-27,-1-1 0,0-1 0,-1 0 1,0-1-1,-1 0 0,0 0 0,0-1 1,15-28-1,-24 38-97,-1-1 0,1 0-1,-1 0 1,0 1 0,0-1 0,0 0 0,-1 0 0,1 0 0,-1 0 0,0 0 0,-1-8 0,1 11-18,0-1 0,-1 0 0,1 1 0,-1-1 0,1 0 0,-1 1 0,0-1 0,1 1 0,-1-1 0,0 1 0,0-1 0,0 1 0,0 0 0,0-1 0,0 1 0,-1 0 0,1 0 0,0 0 0,0 0 0,-1 0 0,1 0 0,-1 0 0,1 0 0,-1 1 0,0-1 0,1 1 0,-1-1 0,1 1 0,-1-1 0,-3 1 0,0 0-25,1 0-1,-1 0 1,0 0 0,0 1 0,0 0 0,1 0 0,-1 0-1,0 1 1,1-1 0,-1 1 0,1 0 0,0 1 0,0-1-1,0 1 1,0 0 0,-6 5 0,-4 5-6,1 0 0,1 1 0,-11 16 0,20-26 37,-7 10 76,1 0 0,1 1 1,0 0-1,1 0 0,0 1 1,2-1-1,0 1 0,0 1 1,-2 19-1,6-9 139,1 0 0,1 0 1,1 0-1,7 27 0,-3-6 143,0-19-217,0-1-1,11 29 1,-2-7 4,-8-25 4,-3-10-10,0 1 0,13 28 0,-16-42-140,1 0 0,-1 0 0,1 0 0,0 0 0,0 0 0,-1 0 0,1-1 0,0 1 0,1 0 0,-1-1 0,0 0 0,0 0 0,1 1 0,-1-2 0,1 1 0,-1 0 0,0 0 0,5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36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3232,'-1'6'7138,"-2"0"-5823,-33 66 2163,5-13-3047,27-49-351,0 0 0,1 0 0,0 1 0,0-1 0,-2 18-1,5-23-8,-1-1 0,1 0 0,0 1 0,0-1 0,0 0 0,1 0-1,0 1 1,-1-1 0,1 0 0,1 0 0,-1 0 0,1 0 0,-1 0-1,1 0 1,1 0 0,-1 0 0,3 3 0,-4-5-25,1-1 0,-1 0 0,0 0-1,0 0 1,1 0 0,-1 0 0,1 0 0,-1 0 0,1-1 0,-1 1 0,1 0 0,-1-1 0,1 1 0,0-1 0,-1 1-1,1-1 1,0 0 0,-1 0 0,1 0 0,0 0 0,-1 0 0,1 0 0,0 0 0,-1-1 0,1 1 0,0-1 0,-1 1-1,1-1 1,-1 1 0,1-1 0,-1 0 0,1 0 0,-1 0 0,3-2 0,1-1 60,-1 0 1,0 0-1,1 0 1,-1-1-1,-1 0 1,1 0-1,-1 0 1,6-11-1,-5 5-113,0 0 0,0 0 0,-1-1 1,-1 1-1,1-1 0,-2 0 0,0 1 0,-1-1 0,0 0 0,0 0 1,-1 0-1,-1 1 0,-4-18 0,5 25-25,0 1 0,-1-1 0,1 1 0,-1 0 1,0-1-1,0 1 0,0 0 0,-1 0 0,1 0 0,-1 1 0,1-1 0,-1 1 0,0-1 1,0 1-1,0 0 0,0 0 0,0 0 0,-1 0 0,1 1 0,-1-1 0,1 1 0,-7-2 1,5 3-426,1-1 0,0 1 0,-1 0 0,1 0 0,0 1 0,-1-1 0,-7 3 0,-4 0-2434,7 0 945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0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8 1888,'1'-7'5504,"11"14"-4558,-8-6-795,0 1 0,-1 0 0,1 0 0,-1 0-1,0 1 1,0-1 0,0 1 0,4 4 0,-2 1 54,0-1 1,0 1-1,-1 0 1,0 0-1,0 0 1,-1 0-1,0 1 0,-1-1 1,0 1-1,0 0 1,-1 0-1,1 9 1,-2-11-111,0-1 1,-1 1-1,1-1 0,-1 1 1,-1 0-1,1-1 1,-1 0-1,0 1 1,0-1-1,-1 0 0,0 0 1,0 0-1,0-1 1,-1 1-1,0-1 0,-8 10 1,4-7 35,-1-1 1,1 0-1,-1 0 0,-1-1 1,1 0-1,-1-1 0,0 0 1,-1 0-1,1-1 0,-15 4 1,11-5-996,1 0 0,-21 0 0,8 0-778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3328,'-8'-3'5802,"22"3"-4431,5 1-1301,0 0-1,-1 1 1,1 1 0,-1 1 0,0 1-1,0 1 1,18 7 0,-23-7-35,1 0 0,-1 1-1,-1 1 1,1 0 0,-1 0 0,-1 1 0,0 1 0,0 0 0,14 17 0,-23-25-11,0 1 0,-1-1 0,1 1 1,-1-1-1,0 1 0,1-1 0,-1 1 0,0 0 1,-1 0-1,1-1 0,0 1 0,-1 0 0,0 0 1,1 0-1,-1 0 0,-1 4 0,1-4 21,-1 1 0,0-1-1,0 1 1,0-1-1,-1 1 1,1-1 0,-1 0-1,0 0 1,0 0 0,0 0-1,0 0 1,-5 5 0,-8 6 57,-1 0 0,-1-1 1,-22 13-1,-18 14 193,51-35-50,0-1 0,-1 0 1,1 0-1,-12 4 0,38-14-249,32-5 0,0 0 188,-8 2-63,-20 4-67,29-10 1,138-63 185,-175 70-131,-1 0 1,-1-1-1,1 0 1,-1-1 0,22-22-1,-32 28-75,0-1 0,0 1 0,-1-1 0,0 0 0,0 0 0,0 0 0,0 0 0,-1-1 1,2-5-1,-3 6-32,0 1 0,0 0 0,-1 0 0,0-1 1,0 1-1,0-1 0,0 1 0,0 0 1,-1 0-1,0-1 0,0 1 0,0 0 1,-3-7-1,-2 0-85,1 1-1,-14-20 1,-6 1-2824,21 25 1547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6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53 2560,'-1'0'208,"0"0"0,-1 0 0,1 0 0,-1 1 0,1-1 0,0 0 0,-1 1 0,1-1 0,0 1 0,0 0 0,-1-1 0,1 1 0,0 0 0,0 0 0,0 0 0,0-1 0,0 1 0,0 0 0,0 0 0,0 1 0,-1 0 0,-1 4 315,0-1 1,1 0 0,-4 11-1,-2 2 108,7-15-544,0 0 0,0 0 1,0-1-1,1 1 0,-1 0 0,0 0 0,1 0 0,0 0 1,0 0-1,0 0 0,0 0 0,0 0 0,1 0 1,0 5-1,0-7-35,0 1 0,-1 0 0,1 0 0,0 0 0,0-1-1,0 1 1,1 0 0,-1-1 0,0 1 0,0-1 0,1 1 0,-1-1 0,1 0 0,-1 1 0,1-1 0,0 0 0,0 0 0,-1 0 0,1 0 0,0-1 0,0 1 0,0 0 0,2 0 0,0 0-14,0-1 1,0 1-1,-1-1 1,1 0-1,0 0 1,0 0 0,-1-1-1,1 1 1,0-1-1,-1 0 1,1 0-1,0 0 1,-1 0 0,1 0-1,-1-1 1,0 0-1,1 0 1,-1 0 0,0 0-1,0 0 1,0-1-1,-1 1 1,1-1-1,0 0 1,-1 0 0,0 0-1,0 0 1,0 0-1,0 0 1,0 0-1,0-1 1,-1 1 0,0-1-1,0 0 1,0 1-1,0-1 1,0 0-1,-1 1 1,0-1 0,1 0-1,-1 0 1,-1-6-1,-1 4-52,0-1 0,0 1 0,0 0-1,-1 0 1,0 0 0,0 0 0,-1 0 0,0 1-1,1-1 1,-10-8 0,10 11-107,1 1 0,0 0 1,-1-1-1,1 1 0,-1 0 0,0 0 0,0 1 0,0-1 1,0 1-1,0-1 0,0 1 0,0 0 0,0 0 1,-1 1-1,1-1 0,0 0 0,0 1 0,-1 0 0,1 0 1,0 0-1,-1 0 0,1 1 0,-5 0 0,-3 6-1041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39 2304,'-11'0'10517,"89"-5"-9658,-20 3-678,-25 0-141,34 3 0,-50 1 24,-4 0 88,1-1 1,0 0-1,-1-1 0,1-1 1,-1 0-1,23-5 1,-34 6-313,-1 0 1,0-1 0,0 1 0,0-1 0,0 0 0,0 1 0,0-1-1,0 0 1,0 0 0,0 0 0,-1 0 0,1 1 0,0-1 0,0 0-1,-1 0 1,1 0 0,0-1 0,-1 1 0,1 0 0,-1 0 0,0 0-1,1 0 1,-1 0 0,0-2 0,3-3-1206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7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3968,'-5'5'1824,"23"-2"544,-10-3-1440,6 0 896,-1 0-1056,8-3 160,1 3-576,4-5-192,4 5-96,-4-3 0,0 3-32,-9-5 64,1 10-64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1 689 2656,'1'0'3401,"11"-1"-1794,-4-3-1285,1-1 1,-2 0 0,1 0-1,0 0 1,-1-1-1,0 0 1,0 0 0,5-7-1,48-61 21,-54 65-288,14-18-51,2 0 1,1 2-1,1 0 0,51-40 0,16 3 43,49-39-82,-124 87 134,-2 0 1,1 0 0,-2-1-1,0-1 1,0-1 0,13-23 0,-24 36-115,0 0 0,-1 0 0,1 0 0,-1 0 1,2-6-1,-3 10 8,0-1 1,0 1 0,0-1-1,0 1 1,0-1-1,0 1 1,0-1-1,0 1 1,0-1-1,0 1 1,0 0-1,0-1 1,0 1 0,-1-1-1,1 1 1,0-1-1,0 1 1,0 0-1,-1-1 1,1 1-1,0-1 1,0 1-1,-1 0 1,0-1-1,0 1-5,0-1-1,1 1 0,-1 0 0,0 0 0,0 0 0,0 0 0,0 0 0,0 0 0,0 0 0,0 1 0,0-1 0,0 0 0,0 0 0,1 1 0,-1-1 0,0 1 1,0-1-1,-1 1 0,-16 11-34,0 0 0,0 1 0,-23 22 0,9-7 123,9-9 215,0 2 0,-30 35 0,46-48-214,1 1 1,0-1-1,0 1 1,1 1-1,1-1 1,-1 0-1,1 1 0,1 0 1,0 0-1,0 0 1,-1 15-1,4-23-2,-1 1-1,1 0 0,0 0 0,0 0 1,1 0-1,-1 0 0,0 0 1,1 0-1,0 0 0,2 5 0,-2-7-24,-1 0 0,1 0 0,0 0 0,0 1 0,0-1 0,0 0-1,0-1 1,0 1 0,0 0 0,0 0 0,0 0 0,1-1 0,-1 1 0,0 0-1,0-1 1,1 1 0,-1-1 0,0 0 0,1 1 0,-1-1 0,0 0 0,1 0-1,-1 0 1,3 0 0,2 0 63,1-1 1,-1 0-1,0 0 0,1 0 1,-1-1-1,9-4 0,37-19 236,-29 14-243,20-11 8,57-37 1,-80 44-125,-1 0 1,0 0-1,-1-2 1,27-32-1,-18 13-119,-2-1-1,25-48 0,-35 59-800,-13 25 96,-8 16 577,-17 32 280,-36 81 871,53-114-760,1 0 0,1 0 0,0 0 0,-3 26 0,6-35-73,1 0 0,0 1 0,0-1 0,0 0 1,0 0-1,1 0 0,0 0 0,0 0 0,1 0 0,-1 0 1,1 0-1,0 0 0,0 0 0,0-1 0,1 1 0,0-1 1,4 6-1,-6-10-42,-1 1-41,1 0 0,0 0 0,-1 0 0,1 0 0,0-1 0,0 1 0,0 0 0,0-1 0,0 1 0,-1-1 0,1 1 0,0-1 0,0 1 0,1-1 1,-1 1-1,0-1 0,0 0 0,0 0 0,0 0 0,0 0 0,1 1 0,11-1-399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48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 5472,'-15'-12'2496,"20"16"-2176,0-4 1376,3 0 768,5 0-1728,4 0-224,1 0-320,4 0-224,-1 0 0,-3 0 224,3 0-96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24 2560,'-1'-16'1667,"2"9"1482,-10 15-1085,-49 69-34,45-58-1676,3-5-75,1 0 0,0 0 0,1 1 0,1 0 0,-8 24 0,15-37-199,-1 0-1,1 0 0,-1 1 1,1-1-1,0 0 0,0 0 0,0 5 1,0-7-41,1 1 0,-1-1 0,0 1 0,0 0 0,0-1 0,1 1 0,-1-1 0,0 1 0,0-1 0,1 1 0,-1-1 1,0 1-1,1-1 0,-1 1 0,1-1 0,-1 1 0,1-1 0,-1 0 0,1 1 0,-1-1 0,1 0 0,-1 1 0,1-1 0,-1 0 0,1 0 0,0 1 0,-1-1 0,1 0 1,-1 0-1,1 0 0,0 0 0,-1 0 0,2 0 0,5-1 106,0-1 0,0 1 0,1-1 0,-1-1 1,-1 1-1,1-1 0,12-8 0,3 0-128,133-51-779,-153 61 678,0 0-1,0 0 1,0 1 0,0-1 0,0 1-1,0 0 1,0 0 0,2-1 0,-3 2 58,-1-1 0,0 0 0,1 0 0,-1 0 1,1 0-1,-1 0 0,0 0 0,1 1 1,-1-1-1,0 0 0,1 0 0,-1 0 0,0 1 1,0-1-1,1 0 0,-1 0 0,0 1 1,0-1-1,1 0 0,-1 1 0,0-1 1,0 0-1,0 1 0,0-1 0,1 0 0,-1 1 1,0-1-1,0 0 0,0 1 0,0-1 1,0 1-1,0-1 0,0 0 0,0 1 0,0-1 1,0 0-1,0 1 0,0-1 0,0 1 1,0-1-1,-1 0 0,1 1 0,-3 13-132,1-7 252,1 0 0,-1 1 0,2 0 0,-1 14 0,1-19-52,0-1-1,1 0 1,-1 1-1,1-1 1,0 0-1,0 1 1,-1-1-1,1 0 1,1 0-1,-1 1 1,0-1 0,1 0-1,-1 0 1,1-1-1,-1 1 1,1 0-1,0 0 1,0-1-1,0 1 1,2 1-1,2 0 65,-1 0-1,1 0 1,0-1-1,-1 1 0,1-1 1,0-1-1,0 1 1,0-1-1,1 0 1,-1 0-1,0-1 1,0 0-1,0 0 1,1-1-1,-1 1 0,0-1 1,0 0-1,0-1 1,0 0-1,0 0 1,10-5-1,-7 2-67,7-4 55,-1 0-1,22-19 1,-34 26-117,0-1 1,0 0-1,0 1 0,0-1 0,-1 0 1,0-1-1,1 1 0,-1 0 0,0-1 0,0 1 1,-1-1-1,1 1 0,-1-1 0,0 0 0,0 0 1,0 0-1,0-6 0,-1 8-11,-1-1 0,1 1 0,-1 0 0,0-1-1,0 1 1,0 0 0,0 0 0,0 0 0,0 0 0,0 0 0,-1 0-1,1 0 1,-1 0 0,0 0 0,1 1 0,-1-1 0,-2-1 0,-9-10-64,7 7 178,-2-5 89,10 7-131,8 1-70,28-1-34,52 2 0,-71 2 84,49-6-78,-51 4 31,-1 0 0,1 2 0,27 1-1,-39-1 26,-1 1 0,0-1-1,0 0 1,0 0 0,1 0-1,-1-1 1,0 0 0,0 0 0,6-2-1,-64 48-559,38-35 654,0 1 1,1 1-1,0 1 1,1 0-1,1 1 1,0 0-1,1 1 1,-13 20-1,33-37 228,1-1-1,-1 0 0,0 0 1,-1-1-1,9-5 1,-9 3-187,39-27-328,-42 31 60,-1-1 1,1 1 0,0 0-1,1 1 1,-1-1 0,0 1-1,0 0 1,1 0 0,-1 0-1,5 0 1,-8 1 118,-1 0 0,0 0 0,0 0-1,1 1 1,-1-1 0,0 0 0,0 0-1,1 0 1,-1 1 0,0-1 0,0 0 0,0 0-1,1 1 1,-1-1 0,0 0 0,0 0 0,0 1-1,0-1 1,0 0 0,0 1 0,1-1 0,-1 0-1,0 1 1,0-1 0,0 0 0,0 0 0,0 1-1,1 13-108,-1-7 250,0-5-76,1 1 0,0-1 0,0 1-1,0-1 1,0 1 0,1-1 0,-1 0 0,0 1 0,1-1-1,0 0 1,-1 0 0,1 0 0,0 0 0,0 0-1,0-1 1,3 3 0,-1-2 39,-1-1 0,1 1 1,0 0-1,0-1 0,-1 0 0,1 0 0,0 0 1,0-1-1,8 1 0,0-1 20,0-1-1,0-1 1,0 0-1,-1 0 1,1-1-1,16-6 1,0-1-21,-1-2 1,0 0-1,-1-2 1,-1 0-1,41-32 0,-49 31-268,-1-1 0,0 0 0,23-34 0,-36 46-221,-1 6 186,-5 13 146,-8 20 72,-12 17 35,-2 4 512,22-49-484,1 0 1,0 0 0,0 0-1,1 0 1,0 0 0,0 8-1,1-15-38,0 0 0,0 1-1,0-1 1,0 1-1,0-1 1,0 1-1,0-1 1,0 0-1,0 1 1,0-1-1,0 1 1,1-1-1,-1 0 1,0 1 0,0-1-1,0 1 1,1-1-1,-1 0 1,0 1-1,1-1 1,-1 0-1,0 0 1,0 1-1,1-1 1,-1 0-1,1 0 1,0 1-1,12-1 264,-10-2-250,1 1 0,-1 0 0,1-1 0,-1 0 0,4-2 0,10-10-6,28-31 0,-34 32-161,1 1 0,0 1 0,24-18 0,-28 23 14,14-9-214,-21 15 322,-1 0 1,0-1-1,0 1 0,1 0 0,-1 0 1,0-1-1,1 1 0,-1 0 0,0 0 1,1 0-1,-1 0 0,0-1 0,1 1 1,-1 0-1,1 0 0,-1 0 0,0 0 1,1 0-1,-1 0 0,1 0 0,-1 0 1,0 0-1,1 0 0,-1 0 0,1 0 0,-1 0 1,0 1-1,1-1 0,-1 0 0,0 0 1,1 0-1,-1 0 0,0 1 0,1-1 1,-1 0-1,0 0 0,1 1 0,-1-1 1,0 0-1,0 1 0,1-1 0,-1 0 1,0 1-1,0-1 0,2 4 6,-1-1 1,0 0-1,1 0 0,-1 0 0,1 0 0,0 0 1,0-1-1,0 1 0,1-1 0,-1 1 1,0-1-1,1 0 0,0 0 0,-1 0 1,1 0-1,0 0 0,0 0 0,0-1 0,0 0 1,5 2-1,2 0 63,0 0 1,-1-1-1,1 0 0,0-1 0,18 1 1,-2-2 7,-1-2 0,1 0 1,-1-2-1,0-1 0,25-8 1,-41 10-73,0-1 0,0 0 1,0 0-1,-1-1 0,0-1 1,1 1-1,-2-1 0,1 0 1,-1-1-1,0 0 0,10-13 1,-17 20-12,1 0 1,-1 0-1,0-1 1,1 1-1,-1 0 1,0-1-1,0 1 1,1 0-1,-1-1 1,0 1-1,0-1 1,0 1-1,1 0 1,-1-1-1,0 1 1,0-1-1,0 1 1,0 0-1,0-1 1,0 1-1,0-1 1,0 1-1,0-1 1,0 1-1,0-1 1,0 1 0,0 0-1,0-1 1,0 1-1,-1-1 1,1 1-1,0 0 1,0-1-1,-1 0 1,0 1-10,0 0 1,0 0 0,0-1 0,0 1 0,0 0-1,0 0 1,0 0 0,0 0 0,0 1 0,0-1-1,0 0 1,0 0 0,-1 1 0,-36 14-161,6 1 292,0 3-1,-55 40 1,85-58-102,-2 2 105,0 1 0,0-1 0,1 1 0,-7 8 0,9-12-88,1 1 0,-1 0-1,1 0 1,-1 0 0,1 0 0,-1 0-1,1 0 1,0 0 0,0 0 0,-1 0-1,1 0 1,0-1 0,0 1 0,0 0 0,0 0-1,0 0 1,0 0 0,0 0 0,0 0-1,1 0 1,-1 0 0,0 0 0,1 0 0,-1 0-1,1 0 1,-1 0 0,0 0 0,1 0-1,0-1 1,-1 1 0,2 1 0,2 2 45,0-1 0,0 0 1,0-1-1,0 1 0,0-1 1,0 0-1,1 0 0,-1 0 0,1 0 1,4 0-1,52 10 300,-60-12-364,28 3-454,52 0 0,-6-8-5672,-44 1 3487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226 847 5152,'28'-14'5653,"-4"2"-4538,-2 1-586,4-1-150,-1-1-1,0 0 0,45-35 0,-48 28-235,-1-2 0,-1 0 1,-1-1-1,26-40 0,-19 25-80,162-195 44,-122 163-168,103-116 4,-128 143-140,-41 43 187,0 0 0,0 0-1,0 0 1,0 0 0,0 0 0,0 0 0,0 0 0,-1 0-1,1 0 1,0 0 0,0 0 0,0 0 0,0 0 0,0 0-1,0 0 1,0 0 0,0 0 0,0 0 0,0 0 0,0 0-1,0 0 1,0 0 0,0 0 0,0-1 0,-1 1 0,1 0-1,0 0 1,0 0 0,0 0 0,0 0 0,0 0 0,0 0-1,0 0 1,0 0 0,0 0 0,0 0 0,0 0 0,0-1-1,0 1 1,0 0 0,0 0 0,0 0 0,0 0 0,0 0-1,0 0 1,0 0 0,0 0 0,1 0 0,-1 0 0,0 0-1,0 0 1,0 0 0,0-1 0,0 1 0,0 0 0,0 0-1,0 0 1,0 0 0,0 0 0,0 0 0,0 0 0,0 0-1,0 0 1,-10 2-121,-14 7 198,6 0-37,1 1-1,-31 22 0,40-26-21,-14 12 0,0 1-1,1 1 1,1 1-1,-22 29 1,36-43-8,-66 82 15,-127 147 50,162-195-79,-208 249 124,21 42 1820,220-327-1848,-1 3 127,1 1 0,-1 0 0,-3 9-1,8-18-182,0 0 0,0 0 0,0 1 0,0-1 0,0 0 0,0 0 0,0 1 0,0-1 0,0 0 0,-1 0 0,1 1 0,0-1 0,0 0 0,0 0 0,0 0 0,0 1 0,0-1 0,1 0 0,-1 0 0,0 1 0,0-1 0,0 0 0,0 0 0,0 1 0,0-1-1,0 0 1,0 0 0,1 0 0,-1 1 0,0-1 0,0 0 0,0 0 0,0 0 0,1 0 0,-1 1 0,0-1 0,0 0 0,0 0 0,1 0 0,-1 0 0,0 0 0,0 0 0,0 0 0,1 0 0,-1 1 0,11-4 262,-1-2-48,-1-1 0,18-14 0,-3 1-133,377-259-123,-163 117-27,-95 49-89,-23 17-813,-105 79 485,-9 12-99,-6 20 335,-3 2 217,-8 27-1,7-32 21,1 1-1,0-1 1,1 0 0,-1 17-1,3-28 15,1 1 0,-1 0-1,0 0 1,1-1 0,-1 1-1,1 0 1,0-1 0,0 1 0,0-1-1,0 1 1,1-1 0,-1 1-1,1-1 1,-1 0 0,1 0-1,0 1 1,0-1 0,0-1 0,0 1-1,0 0 1,0 0 0,1-1-1,-1 1 1,0-1 0,1 0 0,-1 0-1,1 0 1,4 2 0,1-1 76,0 0 1,0-1-1,0 1 1,1-2 0,-1 1-1,0-1 1,1 0-1,10-2 1,-7 1-21,-1-1 1,1 0 0,-1-1 0,1 0-1,-1-1 1,0 0 0,-1-1 0,1 0-1,13-9 1,-13 6-157,0-1 0,-1 0 0,-1-1 1,1-1-1,-1 1 0,-1-1 0,0-1 0,7-13 0,-15 25 50,1-1-1,-1 1 1,0-1 0,1 1 0,-1-1-1,0 0 1,0 1 0,0-1-1,0 1 1,1-1 0,-1 1-1,0-1 1,0 1 0,0-1 0,0 0-1,0 1 1,0-1 0,0 1-1,-1-1 1,1 1 0,0-1-1,0 0 1,0 1 0,0-1-1,-1 1 1,1-1 0,0 1 0,-1-1-1,1 1 1,0-1 0,-1 1-1,1 0 1,0-1 0,-1 1-1,1-1 1,-1 1 0,1 0 0,-1 0-1,1-1 1,-1 1 0,-1-1 9,0 1 1,1 0-1,-1-1 1,0 1-1,0 0 1,1 0-1,-1 0 1,0 0-1,1 1 1,-1-1-1,0 0 1,-1 1-1,-3 2 8,0-1 0,0 1-1,0 1 1,1-1-1,-1 1 1,1 0-1,0 0 1,0 0-1,1 1 1,-1-1-1,1 1 1,0 0-1,-5 9 1,8-12 24,-1 1 1,1-1-1,0 1 0,0 0 1,0 0-1,0 0 1,0-1-1,1 1 0,-1 0 1,1 0-1,0 0 0,0 0 1,0 5-1,1-6 13,-1 1 0,1-1 0,0 0-1,0 1 1,0-1 0,0 0 0,0 0 0,1 0-1,-1 0 1,1 0 0,-1 0 0,1 0 0,0-1-1,-1 1 1,1 0 0,0-1 0,0 0 0,4 3-1,1-1 25,-1 0-1,1 0 1,-1-1-1,1 0 1,0 0-1,13 1 1,47 1 118,-43-3-157,11 1 21,39 2 57,133-11-1,-202 7-84,36-7 76,-39 7-77,-1-1-1,1 1 1,-1 0-1,1-1 1,-1 1-1,0-1 0,1 0 1,-1 1-1,0-1 1,1 0-1,-1 0 1,0 0-1,0 0 1,0 0-1,0 0 0,0 0 1,0 0-1,0 0 1,0 0-1,1-3 1,-2 4-7,0-1 0,0 1-1,1 0 1,-1 0 0,0-1 0,0 1 0,0 0 0,0-1 0,0 1 0,0 0 0,0-1-1,0 1 1,-1 0 0,1-1 0,0 1 0,0 0 0,0 0 0,0-1 0,0 1 0,0 0-1,-1 0 1,1-1 0,0 1 0,0 0 0,0 0 0,-1-1 0,1 1 0,0 0 0,-1-1-1,-2-1-8,-1 0 0,1 0-1,-1 1 1,1-1 0,-1 1-1,0-1 1,0 1 0,-6-1-1,-36-4-56,45 6 61,-19-2 20,1 2 0,0 0 0,0 1 0,0 0 0,0 2 0,1 0 0,-1 2 0,-29 10 0,38-12-40,1 1-1,-17 10 0,24-13 53,0 1 1,0-1-1,0 0 1,1 1-1,-1-1 0,0 1 1,1-1-1,-1 1 1,1 0-1,0-1 1,-1 1-1,1 0 1,0 0-1,0 0 0,0 0 1,0 0-1,1 0 1,-1 0-1,0 0 1,0 4-1,1-5-11,0-1 1,1 1-1,-1 0 1,0-1-1,0 1 1,0-1-1,0 1 0,0 0 1,1-1-1,-1 1 1,0 0-1,0-1 1,1 1-1,-1-1 0,1 1 1,-1-1-1,0 1 1,1-1-1,-1 1 0,1-1 1,-1 1-1,1-1 1,-1 0-1,2 1 1,-1 0 6,1 0 1,0-1 0,0 1-1,0-1 1,0 1 0,-1-1-1,1 0 1,4 0 0,3 0 50,1-1 0,15-4 0,-21 5-35,20-7 43,-1 0 1,-1-2-1,39-19 1,-23 10-82,-21 9-3,19-13 0,11-4-328,-33 22 87,-14 4 237,0 0 0,1 0-1,-1 0 1,0 0 0,0 0-1,0 0 1,1 0 0,-1 0 0,0 0-1,0 0 1,0 0 0,1 0-1,-1 0 1,0 0 0,0 0-1,0 0 1,1 0 0,-1 0-1,0 0 1,0 0 0,0 1 0,1-1-1,-1 0 1,0 0 0,0 0-1,0 0 1,0 0 0,1 0-1,-1 1 1,0-1 0,0 0-1,0 0 1,0 0 0,0 0 0,0 1-1,0-1 1,0 0 0,1 0-1,-1 0 1,0 1 0,0-1-1,0 0 1,0 0 0,0 0 0,0 1-1,0-1 1,0 0 0,0 0-1,0 1 1,0-1 0,0 0-1,-1 0 1,1 0 0,0 1-1,0-1 1,0 0 0,0 0 0,0 0-1,0 0 1,0 1 0,0-1-1,-1 0 1,1 0 0,-3 4-36,-1 0 1,0 0-1,0 0 1,0-1 0,-7 6-1,0-2 17,-23 21 80,0 1-1,2 2 0,1 1 1,-46 61-1,-171 291 740,245-379-779,-17 25 198,12-20-401,1 0 0,1 1 0,0-1 1,-6 15-1,11-15-2232,18-10-4278,-15 0 6112,17-6-2604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0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25 2144,'13'-5'6069,"-12"4"-5822,-1 1-6,1 0 0,0 0 0,0 0 0,0-1 0,0 1 0,-1 0-1,1-1 1,0 1 0,0-1 0,-1 1 0,1-1 0,0 1 0,-1-1 0,1 1 0,-1-1 0,1 0 0,0 1 0,-1-1 0,0 0 0,1 1 0,-1-1 0,1 0 0,-1 0 0,0 0 0,1 1 0,-1-1 0,0 0 0,0 0 0,0 0 0,0-1 0,-13 50 1199,10-36-1377,0 1-1,-1-1 0,-8 20 1,-2 4 316,-5 45 672,18-81-1049,1 1-1,0-1 0,0 1 1,0-1-1,0 1 1,0-1-1,0 1 0,1-1 1,-1 1-1,0-1 1,0 1-1,0-1 0,0 1 1,1-1-1,-1 1 1,0-1-1,0 0 1,1 1-1,-1-1 0,0 1 1,1-1-1,-1 0 1,0 1-1,1-1 0,-1 0 1,1 1-1,-1-1 1,1 0-1,-1 0 1,0 1-1,1-1 0,-1 0 1,1 0-1,-1 0 1,1 0-1,-1 0 0,1 0 1,-1 0-1,1 0 1,-1 0-1,1 0 1,27 1-85,-21-2 202,35-2-31,-30 2-29,0 0 1,17 1 0,-20 0-38,-1 1 1,0-1 0,0-1-1,1 0 1,9-2 0,0-3-2592,-2-2-3515,-9 7 3092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9216,'3'16'8831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6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3712,'4'2'5200,"12"21"-4166,-13-15-815,0 0 0,-1 1 0,0-1 1,-1 1-1,0-1 0,0 1 0,-1 0 0,0-1 0,-2 11 0,1 8 108,1 82 1806,17-137-496,-2-2-1463,2 1 0,36-46 0,-44 64-338,1 0 0,0 1 0,1 0 0,0 1 0,0 0 0,1 0 0,0 1 0,25-11 0,-36 18 171,-1 1 1,1-1 0,0 1 0,0 0-1,0-1 1,0 1 0,0 0 0,-1 0-1,1 0 1,0 0 0,0 0 0,0 0-1,0 0 1,0 0 0,0 0 0,0 0-1,0 0 1,0 0 0,-1 1 0,1-1-1,0 0 1,0 1 0,0-1-1,0 0 1,-1 1 0,1 0 0,0-1-1,0 1 1,-1-1 0,1 1 0,0 0-1,-1-1 1,1 1 0,-1 0 0,1 0-1,-1-1 1,1 1 0,-1 0 0,0 0-1,1 0 1,-1 0 0,0-1 0,1 1-1,-1 0 1,0 2 0,1 6 176,1-1 1,-2 1-1,1 0 1,-2 8-1,1-6-33,0 99 446,1-100-2223,3 0 410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6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5216,'0'0'112,"0"-1"1,0 0-1,1 1 0,-1-1 1,1 1-1,-1-1 1,0 1-1,1-1 0,-1 1 1,1 0-1,-1-1 0,1 1 1,-1 0-1,1-1 1,-1 1-1,1 0 0,0-1 1,-1 1-1,1 0 1,-1 0-1,1 0 0,0 0 1,-1-1-1,1 1 1,-1 0-1,1 0 0,0 0 1,0 1-1,24-1 1546,68 2 1146,7 0-2253,-84 0-662,73 3-1202,-77-5 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6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6304,'0'-8'2848,"23"8"-2464,-10 0 1632,4 0-1184,9 0 448,0 0-768,4 0-160,5 0-224,-4 0 192,-1 0-192,-4 0-736,-1 0 320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23 2496,'4'-22'1499,"-8"44"4510,1 7-4281,-3 30-767,-10 5 193,10-45-937,1 0-1,1 0 1,0 0 0,2 0 0,0 1 0,1 20 0,2-11 758,-1-19-1435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7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6048,'-4'1'3528,"16"0"-1060,13 2-891,10 2-634,0 0-1,60-1 1,9 0-849,-58-3-1675,-32-1-1525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7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4992,'5'4'2240,"21"4"-1952,-4-5 1984,-1 2-1312,14-10 800,1 5-1024,7-7 160,-5 3-544,-2-4-192,-3 4-96,-2-7 192,-4 6-128,-2-1-1376,-4 1 672,2-3-4288,-2 8 2688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8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 3904,'0'-1'285,"0"-7"311,0 8-572,0 0-1,0 0 0,0 0 1,0-1-1,0 1 0,0 0 1,0 0-1,0 0 0,0 0 1,0 0-1,0 0 0,0 0 1,0-1-1,0 1 0,0 0 0,0 0 1,0 0-1,0 0 0,0 0 1,0 0-1,0 0 0,0 0 1,0 0-1,-1-1 0,1 1 1,0 0-1,0 0 0,0 0 1,0 0-1,0 0 0,0 0 1,0 0-1,0 0 0,0 0 0,-1 0 1,1 0-1,0 0 0,0 0 1,0 0-1,0 0 0,0 0 1,0 0-1,0 0 0,0 0 1,-1 0-1,1 0 0,0 0 1,0 0-1,0 0 0,0 0 1,0 0-1,0 0 0,-1 2 127,1-1 0,-1 1-1,1 0 1,-1-1 0,1 1 0,0 0-1,0-1 1,0 1 0,0 0-1,0 0 1,1-1 0,-1 1 0,1 3-1,0 3 507,0 24 736,-2 0-1,-6 43 1,-1 17-394,7 99 620,2-92-1316,0-86 216,3-1-135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7:59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49 1664,'19'-9'1006,"-16"8"-769,-1-1-1,0 1 1,1 0 0,-1 0-1,1 0 1,-1 0 0,1 1-1,2-2 1,2 1 258,-1-1 1,1 0 0,-1 0-1,8-5 1,-8 4-1,1 0 0,-1 1 0,12-4 0,-17 6-435,-1-1 0,1 1-1,0 0 1,0 0-1,0 0 1,0 0 0,0 0-1,-1-1 1,1 1-1,0 1 1,0-1-1,0 0 1,0 0 0,0 0-1,-1 0 1,1 1-1,0-1 1,0 0 0,0 1-1,-1-1 1,1 0-1,0 1 1,0-1 0,-1 1-1,1 0 1,0-1-1,-1 1 1,1-1 0,-1 1-1,1 0 1,-1-1-1,1 1 1,-1 0 0,1 0-1,-1 0 1,0-1-1,1 1 1,-1 0-1,0 0 1,0 0 0,0 0-1,1-1 1,-1 1-1,0 0 1,0 1 0,0 2 38,1 1 1,-1-1-1,0 1 1,0-1-1,-1 1 1,1-1-1,-1 1 1,0-1-1,0 0 1,0 1-1,-1-1 1,1 0-1,-1 0 1,0 0-1,0 0 1,-1 0 0,1 0-1,-4 3 1,-9 11 269,-1-1 0,-1-1 0,0 0 0,-32 22 0,48-37-534,-1 0 0,0 0 1,1 0-1,-1-1 1,0 1-1,0 0 1,1-1-1,-1 1 0,0-1 1,0 0-1,0 0 1,0 0-1,0 1 1,1-2-1,-1 1 1,0 0-1,0 0 0,0-1 1,0 1-1,0-1 1,1 1-1,-3-2 1,3-20-9499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0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25 3232,'8'-7'3781,"-8"7"-3670,0-1 0,0 1 0,0 0 0,0-1 0,0 1 71,0-1 1,0 1-1,0-1 0,0 1 1,0-1-1,0 0 1,0 1-1,0-1 0,1 1 1,-1-1-1,0 1 1,0-1-1,0 1 0,1-1 1,-1 1-1,0-1 0,1 1 1,-1-1-1,1 0 1,1-2 413,-1 1-648,-4 9-82,1-1 374,0 1-1,0 1 0,1-1 0,0 0 1,0 9-1,-2 13 187,-7 29 475,-4 115 0,15-138-4151,0-27-230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54.9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51 314 832,'0'-1'28,"-1"-1"0,1 1 1,0 0-1,-1 0 0,1-1 0,0 1 1,0 0-1,0 0 0,0-1 0,0 1 1,0 0-1,0 0 0,0-1 0,0 1 0,1 0 1,0-2-1,4-18 1172,-1-10 277,2 8-1068,-4 15-211,0 0 0,1 0 0,0 0 1,0 0-1,5-10 0,-6 16-185,-1 0-1,1 0 1,-1 0 0,1 0-1,0 0 1,0 1-1,-1-1 1,1 1 0,1-1-1,-1 1 1,0 0-1,0-1 1,0 1 0,1 0-1,-1 0 1,1 1-1,-1-1 1,0 1 0,1-1-1,-1 1 1,1 0 0,4-1-1,7 2 11,0 1 0,0 0 0,-1 1 1,1 0-1,13 6 0,-16-7 72,-1-1 1,0 0-1,1 0 0,-1-1 1,1 0-1,16-3 0,15 1 107,278 5-250,-200-1 187,-19 0-134,166-17 0,-168-5-61,-56 10 47,47-4 0,220 3 9,-103 7 570,-166 3-488,47-9-1,-28 2-52,256-8-23,-237 10-69,-2 0 24,-2 1 146,-62 3-48,-1 0 0,13-4 0,18-3 89,-28 6-190,20 0-60,-12 0 43,-18 2 39,1 0 1,-1 1 0,0 0-1,1 0 1,8 1-1,96 13 367,-99-12-338,1-1 0,18-1 0,14 1 87,-4-1-141,-33-1 35,0 1 1,0 0-1,0 0 0,-1 1 1,1 0-1,13 3 1,-10-2 39,-1 0 0,1-1 0,0 0 0,0-1-1,0 0 1,10-2 0,9 1-111,63-2 17,-92 3 66,1 0 1,-1 0-1,0 1 0,1-1 1,-1 0-1,0 0 1,1 0-1,-1 0 0,0 0 1,1 0-1,-1 0 1,1 0-1,-1 0 0,0 0 1,1-1-1,-1 1 1,0 0-1,1 0 1,-1 0-1,0 0 0,1 0 1,-1-1-1,0 1 1,0 0-1,1 0 0,-1-1 1,0 1-1,1-1 1,-2 1-16,0 0 1,0 0-1,0 0 1,0 0-1,0 0 1,0 0-1,0 0 1,0 0-1,0 1 1,0-1-1,0 0 1,1 1-1,-1-1 1,-1 1-1,-11 2 57,0 0-1,0 0 1,-21 1-1,11-2-25,-32 2-20,-62-3 0,29-1-74,-69 6 15,-245-6 112,-53-23-83,363 22-235,-57 1 217,111 2 134,-74 13-1,36 1-160,-98 22-1462,164-35 1385,0 0-1,0-1 0,-1-1 1,1 0-1,-1 0 1,1-1-1,-1 0 0,1-1 1,-1 0-1,-14-3 0,20 2 197,-12-2 101,0 0 0,0 0 0,-1 2 0,-22-2 1,20 5-144,0 1 0,0 1 1,0 0-1,0 2 0,-36 12 1,8 3-53,-49 27 0,-53 40 94,15-8-78,108-66 57,0-1 0,-1-1 0,0-2 1,-43 9-1,-118 10 171,159-25-171,17-3 10,1 1-1,-1 1 1,-14 4 0,25-6 16,-1 1 1,1 0-1,-1-1 0,1 1 0,-1-1 1,-5 0 196,10 1-95,14 11-98,-13-10-86,0 1-1,1-1 1,-1 1-1,0-1 1,0 1 0,4 5-1,-4-3 73,0 0-1,-1 0 1,1 1-1,-1-1 1,0 1-1,-1-1 1,1 1-1,-1-1 1,1 8-1,-1 7 451,-1 27 0,-1-16-359,0-5-39,-8 46 0,5-50-31,1 0 0,1 0 0,1 33 0,3-31-2,8 41 0,-4-33 152,-2 0 0,-2 0-1,-1 47 1,-1-57-36,-1-20-163,1 0 0,-1 0 0,0-1 0,0 1 1,-1 0-1,1-1 0,0 1 0,0-1 0,-1 1 0,1-1 0,-1 1 0,1-1 0,-1 0 0,-1 1 1,-12 12 24,-20 39-104,30-46 93,0 2 9,5 24 1191,1-34-1196,6-4 336,11-13-279,-16 16 63,4-5-108,0-1 0,-1 0 0,0-1 1,0 1-1,-1-1 0,5-12 0,15-60-232,-13 43-224,-9 29 326,2-8-466,-7 17 300,-5 9 149,-17 17 11,17-19 21,0 1-1,-13 18 1,10-9-120,1 0 0,0 1 0,-7 20 0,-1 16-1,17-52 282,1 1-1,-1-1 1,1 1 0,0-1-1,0 1 1,0-1 0,0 4-1,6-8-96,0 0 1,0 0-1,0 0 0,0 1 0,0-1 0,11 1 0,8-3-6,278-35-381,-199 28 323,-58 5 63,232-15 26,-96 27-14,-110-3-131,38 10 153,151-11-21,-89-4 249,-95 3-263,199 7-2,-115-14 139,-143 5-145,46 0 61,96 11-1,-142-8 8,59-1 115,-44-1-103,50-8-37,-13-1 86,31 2-257,-65 4 204,39 2 0,-49 1-156,-14 0 116,0 1 0,1 1 0,-1 0 1,0 0-1,13 5 0,-20-7 125,-2 0-131,4 6-134,11 16 84,-13-19 19,0 1 0,0-1 0,0 0 0,10 5 0,-9-5 20,0-2 627,-15-6-261,3 2-283,0-1-1,0 0 1,1 0 0,-1 0 0,1-1-1,0 1 1,-8-11 0,1-1-120,-13-24 0,4 7 122,8 11-89,0 0-1,2-1 1,0 0-1,2-1 1,-7-26-1,2-6 111,-8-64-1,15 81-172,3 20-33,1 0 0,-1-24 0,5 40 95,-1-1 0,1 0-1,0 1 1,0-1-1,0 1 1,0 0-1,1-1 1,0 1 0,-1 0-1,1 0 1,0-1-1,0 2 1,1-1 0,-1 0-1,1 0 1,-1 1-1,4-3 1,7-6-17,2 0-1,18-10 1,-21 13 44,15-11-23,38-34-1,-18 13-156,60-54 54,-89 80 25,20-12 0,2-1-37,-16 12 127,1 0 0,52-23 0,-54 28 59,-13 4 16,-17 5-309,-18 8-106,0 6 557,21-11-237,-1 0-1,1 0 0,0 0 1,0 0-1,-7 6 1,6-4 12,0 0 1,0-1 0,0 0 0,-8 4 0,9-5-39,-1 0 1,1 0 0,0 1 0,0 0 0,0-1 0,0 1-1,1 1 1,-7 6 0,-4 7 16,-1-1 1,-1 0-1,0 0 0,-1-2 1,-1 0-1,0-1 0,-28 14 0,-16 5 119,-67 24 0,43-21 37,-112 46 432,144-63-253,-99 20 0,-282 32 6,331-58-296,-28 3-11,-204 40-39,321-53-84,18-4-140,28-7-62,168-30-498,-26 6 708,-9 0-8,225-16 1,-359 48-67,-21 2 82,-11 2 84,-11 1 50,-103 21 136,28-4-245,-238 54-6,174-40 176,-228 38 134,-60-30 37,291-38-70,130-6-160,-1-1 0,1 0 0,1-1 0,-1-1 0,-30-11-1,38 9-45,0 0 0,1-1 0,-1 0 0,1-1 0,1 0 0,-1 0 0,-14-19 0,22 24-50,0 1 1,0 0-1,0 0 0,0 0 0,0 0 0,0 0 0,0 0 0,-1 1 0,1-1 0,-1 1 0,1 0 0,-1-1 0,0 1 0,1 0 1,-1 1-1,0-1 0,-5 0 0,14 9-288,1-1 336,0 0 0,1-1 0,0 1 0,0-2 0,0 1 0,1-1 0,0-1 0,11 5 0,8 1 15,47 10-1,746 166-365,-812-184 354,293 58-53,325 10 877,-594-67-590,-1-1 0,0-2-1,40-5 1,-72 5-224,0 0 1,1 0-1,-1 0 0,1 0 0,-1 0 1,1 0-1,-1 0 0,1 0 0,-1 0 1,0-1-1,1 1 0,-1 0 1,1 0-1,-1-1 0,0 1 0,1 0 1,-1 0-1,1-1 0,-1 1 0,0 0 1,0-1-1,1 1 0,-1-1 0,0 0-1,0 1-1,0 0 0,0-1 0,0 1 0,0-1 0,0 1 0,0-1 0,0 1 0,0 0 0,0-1 1,-1 1-1,1-1 0,0 1 0,0 0 0,-1-1 0,1 1 0,0 0 0,0-1 0,-1 1 0,-18-14 146,-23-7 92,-1 2 1,-76-22 0,35 13-159,37 12-49,-130-53 242,138 50-382,-1 3-1,0 1 1,-2 2-1,-73-14 1,-45 6 38,-1 7 1,0 8 0,-190 15-1,68 0 95,233-10 43,1-3-1,-1-3 1,-73-17-1,118 22-78,-47-14-6,47 14 14,0-1 0,0 1 0,0-1 1,0 0-1,0 0 0,0-1 0,-4-4 0,8 8-7,0-1-1,1 0 0,-1 0 0,0 1 1,1-1-1,-1 0 0,1 0 0,-1 1 1,1-1-1,-1 0 0,1 0 1,-1 0-1,1 0 0,0 0 0,-1 0 1,1 0-1,0 0 0,0 0 0,0 0 1,0 0-1,0 0 0,0 0 1,0 0-1,0 0 0,0 0 0,0 0 1,1 0-1,-1 0 0,0 0 0,1 0 1,-1 0-1,1 1 0,-1-1 1,1 0-1,-1 0 0,1 0 0,0 1 1,-1-1-1,1 0 0,0 0 0,-1 1 1,1-1-1,0 1 0,0-1 1,0 1-1,1-1 0,5-4-23,1 1-1,-1 0 1,1 1 0,10-4-1,-14 6 19,45-14-225,66-10 0,-83 18 189,184-23-84,9 16 36,-123 8 52,224-8 26,60-3 73,-202 6 0,257-21 199,-357 23-263,286-36 248,-357 43-159,0-1 0,-1 0 0,16-5 0,-27 7-68,0 1 1,0 0 0,-1-1 0,1 1-1,0 0 1,0-1 0,-1 1 0,1-1-1,0 1 1,-1-1 0,1 0 0,0 1-1,-1-1 1,1 1 0,0-2 0,-1 1-8,0 1 0,0 0 0,0-1 0,0 1 0,0-1-1,0 1 1,0-1 0,0 1 0,0 0 0,0-1 0,0 1 0,0-1 0,0 1 0,0 0 0,0-1 0,0 1 0,0-1 0,-1 1 0,1 0 0,0-1 0,0 1 0,-1-1 0,-1-1-2,0 0-1,0 1 1,0-1 0,0 0 0,0 1 0,-1-1 0,1 1 0,0 0-1,-3-1 1,-12-4-45,-1 0-1,1 2 0,-36-6 0,-60 1-117,101 9 150,-92-4-13,0 5 0,-121 17 0,-350 31-15,444-41 38,-202 9-12,-161 13-77,441-27 126,36-2-149,0 0 0,-32 6 0,78-7 96,501-19-80,258-28-58,-683 38 174,345-36 237,-424 42-149,-1-2 1,36-10-1,-52 10-33,-9 5-72,0 0-1,0 0 1,0 0-1,0 0 1,0 0-1,0 0 1,0 0-1,0 0 0,0-1 1,0 1-1,0 0 1,0 0-1,1 0 1,-1 0-1,0 0 1,-1 0-1,1 0 1,0-1-1,0 1 1,0 0-1,0 0 1,0 0-1,0 0 1,0 0-1,0 0 1,0 0-1,0 0 1,0 0-1,0-1 0,0 1 1,0 0-1,0 0 1,0 0-1,0 0 1,0 0-1,-1 0 1,1 0-1,0 0 1,0 0-1,0 0 1,0 0-1,-19-7 116,16 6-127,-17-2 24,1-1 0,0 2 0,-22 0 0,26 2-11,-464-11 7,434 10-6,-224 0 55,-92-2-114,175 2 110,-52-2-32,195-1-136,32 1 14,11 3 96,0 0 0,0 0-1,0 0 1,0 0 0,0 0 0,0 0-1,0 0 1,0 0 0,0 0 0,0 0-1,0-1 1,0 1 0,0 0 0,0 0-1,0 0 1,0 0 0,0 0 0,0 0-1,0 0 1,0 0 0,0 0 0,0 0-1,0 0 1,0-1 0,0 1 0,0 0-1,0 0 1,0 0 0,0 0 0,0 0-1,0 0 1,0 0 0,0 0 0,0 0-1,0 0 1,0 0 0,0 0 0,0 0-1,0 0 1,0 0 0,0-1 0,0 1-1,0 0 1,1 0 0,-1 0 0,0 0-1,0 0 1,0 0 0,0 0 0,0 0-1,0 0 1,0 0 0,0 0 0,0 0-1,0 0 1,0 0 0,1 0 0,21-6-290,-19 6 262,518-90-535,-318 58 480,440-45-1,-604 73 63,318-42 532,-351 45-477,-1 0 0,1-1 0,-1 1 0,0-1 0,0 0 0,8-5 0,-13 7-33,0 0 0,0 0 0,1 0 1,-1 0-1,0 0 0,0 0 0,0 0 0,0 0 1,1 0-1,-1 0 0,0 0 0,0-1 0,0 1 1,0 0-1,0 0 0,0 0 0,1 0 1,-1 0-1,0 0 0,0-1 0,0 1 0,0 0 1,0 0-1,0 0 0,0 0 0,0-1 0,0 1 1,0 0-1,0 0 0,0 0 0,0 0 1,0-1-1,0 1 0,0 0 0,0 0 0,0 0 1,0 0-1,0-1 0,0 1 0,0 0 1,0 0-1,0 0 0,0 0 0,0 0 0,0-1 1,0 1-1,0 0 0,0 0 0,-1 0 0,1 0 1,0 0-1,0-1 0,0 1 0,0 0 1,0 0-1,-1 0 0,1 0 0,0 0 0,0 0 1,0 0-1,0 0 0,0 0 0,-1 0 0,1 0 1,0 0-1,0 0 0,-1 0 0,-14-4-50,13 3 44,-82-9-35,28 4 100,-31-4-21,-89 1 0,86 13-375,-148 27 0,136-15 230,-252 42-100,302-49 208,-16 1 30,-129 3-1,120-13 10,-234-8 61,280 4-44,0-2 1,1-1-1,-1-1 1,-50-21-1,46 15-205,-61-15 0,82 27 0,21 5 72,22 7 63,-1-3-12,1 0 1,-1-2 0,56 3-1,-28-7 42,219 0 182,-210-4-150,-1-3 0,82-18 0,-97 9 201,-14 3-93,-34 12-156,-1-1 0,1 1 0,0 0 0,-1 0 0,1 0 0,0-1 0,-1 1 1,1 0-1,0-1 0,-1 1 0,1 0 0,-1-1 0,1 1 0,-1-1 0,1 1 0,-1-1 0,1 1 0,-1-1 0,1 0 0,0 0 0,-1 1 0,0-1 0,0 1 1,0-1-1,0 1 0,0-1 0,0 1 0,0-1 0,-1 1 0,1-1 0,0 1 0,0-1 0,0 1 0,0-1 0,-1 1 0,1-1 0,0 1 0,-1 0 0,1-1 1,0 1-1,-1-1 0,1 0 0,-3-1-2,1 0 1,-1 0-1,1 1 1,-1-1-1,0 0 1,0 1-1,1 0 1,-5-2-1,-16-2-1,0 0-1,-47-2 0,41 5 5,-22-1-105,0 2 0,0 3 0,-1 2 0,2 2 0,-52 13 0,97-18 79,-27 8-180,30-8 181,7 0 11,32-1 54,372-12 30,-34-11-140,-119 6 32,31 0 128,-219 16 83,0 4 0,83 13 0,-110-9-111,-9-3-33,45 13-1,-70-15-63,-3-1-14,-1 0 1,0 0-1,0 0 1,0 0-1,1 1 1,3 2-1,-6-3 37,0 0 1,-1 0-1,1 0 0,0 0 0,0 0 0,0 0 0,0 0 0,-1 0 0,1 0 0,-1 1 0,1-1 0,-1 0 0,1 0 0,-1 1 0,0-1 0,1 0 0,-1 1 0,0-1 0,0 0 0,0 3 0,-1 8-1,-1 0 0,0 1 0,-1-1 0,-1 0 0,1 0 0,-9 17 0,2-3 11,0-2-12,-1 0 1,-2 0-1,0-1 0,-1-1 1,-1 0-1,-21 24 1,7-15-14,-1-1 0,-2-2 0,-38 29 0,47-39 84,1 1 1,-26 29 0,47-48-53,0 1 1,1-1-1,-1 1 1,1-1 0,-1 1-1,1 0 1,-1-1-1,1 1 1,-1 0-1,1-1 1,0 1-1,-1 0 1,1 0 0,0-1-1,0 1 1,-1 0-1,1 0 1,0-1-1,0 1 1,0 0-1,0 0 1,0 0 0,0 1-1,1-1-3,-1-1 0,1 1 0,0 0 0,-1 0 0,1-1 0,-1 1 0,1-1 0,0 1 0,0 0 0,-1-1 0,1 1 0,0-1 0,0 0 0,0 1 0,0-1 0,-1 0 0,3 1 1,6 1-8,1 0 1,-1-1 0,14 1-1,-11-2 14,56 8-82,87 20 0,-140-24 24,1 1 1,-1 1-1,0 0 1,-1 0-1,1 2 1,24 17-1,-32-21 31,-1 1 0,0 0 1,0 1-1,-1-1 0,1 1 0,-1 0 0,-1 0 0,1 1 0,-1 0 0,0-1 0,0 1 1,-1 1-1,0-1 0,0 0 0,3 16 0,-5-10 30,0 0-1,-1 0 1,0 0-1,0 0 1,-2 0-1,-3 14 1,-2 5 255,-16 38 0,15-53-105,3-15 399,1-11-50,4 6-446,0-1 1,0 1-1,0 0 0,0-1 0,0 1 0,2-5 0,0-8-1,25-145-380,-20 133 187,1 1 0,2-1 1,22-44-1,48-68-192,119-156 0,-195 290 306,11-16-148,35-35 1,-45 51 113,0 1 0,1 1 0,0-1 0,0 1 0,0 0 0,0 0 0,0 1 0,1 0 0,0 0 1,0 0-1,11-2 0,27-4 82,55-17 1,-81 21 23,0-2 0,-1 0 0,0-1 0,0-1 0,-1 0 0,0-2 0,18-14 0,-34 25-58,-1-1-1,0 1 1,0 0 0,0 0-1,0 0 1,1 0 0,-1 0-1,0 0 1,0-1-1,0 1 1,0 0 0,1 0-1,-1 0 1,0 0 0,0-1-1,0 1 1,0 0 0,0 0-1,0 0 1,0-1-1,0 1 1,0 0 0,0 0-1,0-1 1,0 1 0,0 0-1,0 0 1,0 0 0,0-1-1,0 1 1,0 0 0,0 0-1,0 0 1,0-1-1,0 1 1,-8-4-43,-12 3-157,11 2-157,1 1 0,0 0 1,-1 1-1,1-1 0,0 2 0,0-1 0,1 1 0,-1 0 1,1 1-1,-12 9 0,-26 16-2171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 4576,'-4'-7'3903,"4"22"1357,-1 6-3767,-4 4-158,-2 32 1,2-13-669,-5 38 53,4 1 0,4 88 0,3-57-218,-1-69-1740,16-69-9510,-15 20 9908,-1 1-1,1 0 0,-1-6 0,1 8 446,3-19-2309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76 6048,'0'0'81,"0"0"0,-1 0 0,1-1 0,0 1 0,0 0 1,-1-1-1,1 1 0,0 0 0,0-1 0,0 1 0,-1 0 0,1-1 0,0 1 1,0 0-1,0-1 0,0 1 0,0-1 0,0 1 0,0 0 0,0-1 1,0 1-1,0-1 0,0 1 0,0 0 0,0-1 0,0 1 0,0-1 0,11-2 2333,0 1-406,129-28 2130,68 2-4681,-190 27-1046,15-1-1862,-32 2 3159,0 0 1,0 1-1,-1-1 0,1 0 1,0 0-1,-1 0 1,1 1-1,0-1 1,4 3-1459,3 7-1204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0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58 5888,'-5'8'2688,"15"-5"352,-2-3-1888,4-3 864,6 3-1184,8-8 31,4 5-511,5-13-64,4 13-192,4-8 160,-3 6-160,-6-6-2079,1 7 1087,-13 0-5216,-1 4 3392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1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74 6560,'0'0'132,"-1"-1"1,1 0-1,-1 1 1,1-1-1,-1 1 1,1-1-1,0 0 0,0 1 1,-1-1-1,1 1 1,0-1-1,0 0 1,-1 0-1,1 1 1,0-1-1,0 0 1,0 1-1,0-1 0,0 0 1,0 1-1,0-1 1,1 0-1,-1 1 1,0-1-1,0 0 1,0 0-1,1 1 1,-1-1-1,0 1 0,1-1 1,-1 0-1,0 1 1,1-1-1,-1 1 1,2-2-1,1 0 256,0 0 0,1 0 0,-1 0 0,0 0-1,7-2 1,4-2-1,-1 1-285,0 0 0,0 0 0,1 1 0,0 1 0,0 0-1,0 1 1,0 1 0,0 0 0,17 1 0,-25 1-143,0-1-1,-1 1 1,1 1-1,0-1 1,5 3 0,-9-4 33,-1 1 1,0-1 0,0 1-1,0-1 1,1 1-1,-1 0 1,0-1 0,0 1-1,0 0 1,0 0 0,0 0-1,0 0 1,-1 0 0,1 0-1,0 0 1,0 0-1,-1 0 1,1 0 0,0 0-1,-1 1 1,1-1 0,-1 0-1,0 0 1,1 1-1,-1-1 1,0 0 0,0 0-1,0 1 1,0 1 0,-2 6-13,-1 1 0,-1-1 1,0 0-1,-7 13 1,9-18 21,-61 113 178,-37 74 845,84-158-616,-9 18 226,23-47-497,0 0-1,1 1 0,0-1 0,0 1 0,0-1 0,1 1 0,-1-1 1,1 1-1,1 6 0,-1-9-86,0-1 0,0 0 1,0 1-1,1-1 1,-1 0-1,1 0 0,-1 1 1,1-1-1,-1 0 0,1 0 1,0 0-1,0 1 0,-1-1 1,1 0-1,0 0 0,0 0 1,0-1-1,0 1 1,0 0-1,0 0 0,0 0 1,1-1-1,-1 1 0,0-1 1,0 1-1,1-1 0,-1 1 1,2-1-1,3 1 17,-1 0-1,1-1 1,0 0 0,0 0-1,7-1 1,-2 0-22,20-3 147,47-12 1,-11 2-3813,-36 10 1577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1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0 4736,'0'2'280,"-1"-1"0,1 0 1,-1 0-1,1 1 0,0-1 1,0 0-1,0 1 0,0-1 1,0 0-1,0 1 0,0-1 1,0 0-1,0 1 0,1 1 0,4 36 3108,-3-26-2580,-2-5-631,1 0 1,-1 0 0,-1 0 0,0-1 0,0 1 0,0 0-1,-1 0 1,0-1 0,-1 1 0,0-1 0,0 0 0,0 0-1,-1 0 1,0 0 0,0 0 0,-1-1 0,-7 8 0,3-4-369,-1 0 0,0-1-1,0 0 1,-1 0 0,0-2 0,-1 1 0,0-1 0,0-1 0,-16 6 0,24-10-379,0 0-1,-1-1 0,1 0 1,0 0-1,0 0 0,0-1 1,-1 1-1,1-1 0,0 0 1,-1 0-1,-4-1 0,-10-3-2719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2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4 163 4480,'0'-1'42,"0"1"1,0 0-1,-1 0 1,1 0-1,0 0 1,0 0-1,0 0 1,0 0-1,0-1 0,0 1 1,0 0-1,0 0 1,0 0-1,0 0 1,0 0-1,0 0 1,0-1-1,0 1 1,0 0-1,0 0 0,0 0 1,0 0-1,0 0 1,0-1-1,0 1 1,0 0-1,0 0 1,0 0-1,0 0 1,0 0-1,0 0 0,1 0 1,-1-1-1,0 1 86,0 0-86,0 0 1,8-2 1658,17 5 991,-6-1-2176,-11-2-390,0-1 0,0 0-1,0 0 1,0-1 0,0 0 0,0 0-1,-1-1 1,1 0 0,-1 0 0,1-1-1,11-7 1,-16 8-128,0 1 0,0 0-1,0-1 1,0 0 0,0 0 0,0 0-1,-1 0 1,1 0 0,-1-1 0,0 1-1,0 0 1,0-1 0,-1 0 0,1 1-1,-1-1 1,0 0 0,0 0 0,0 0-1,-1 0 1,1 0 0,-1 0 0,0 0-1,0 0 1,0 0 0,-2-7 0,2 10-34,0-1 0,-1 1 0,1-1 0,-1 1 0,1-1 0,-1 1 0,1-1 0,-1 1 0,0 0 0,0 0 0,0-1 1,0 1-1,0 0 0,0 0 0,0 0 0,0 0 0,0 0 0,0 0 0,-1 0 0,1 0 0,0 0 0,-1 1 0,1-1 0,-1 0 0,1 1 1,0-1-1,-1 1 0,1 0 0,-1 0 0,0-1 0,1 1 0,-1 0 0,1 0 0,-1 0 0,1 0 0,-1 1 0,1-1 0,-4 1 0,-1 1 104,0 0-1,0 0 1,0 0-1,0 1 0,1 0 1,-1 0-1,1 0 1,-9 8-1,3-3 202,2 1 0,-1 0 0,1 1 1,1 0-1,0 0 0,0 1 0,-7 13 0,13-19-157,-1 0 0,1 1 0,0-1 0,1 1 0,-1-1 1,1 1-1,0 0 0,0-1 0,1 1 0,0 0 0,0 0 0,0-1 0,1 1 0,0 0 0,0 0 0,0-1 0,1 1 0,0-1 0,2 7 1,0-4-8,1-1 1,-1 1 0,1-1 0,0 0 0,1 0 0,0-1 0,0 0-1,0 0 1,1 0 0,-1-1 0,9 5 0,-9-6-136,-1-1 1,1 0-1,1 0 1,-1 0-1,0-1 0,1 1 1,-1-2-1,1 1 1,0-1-1,-1 0 0,1 0 1,0-1-1,0 0 1,10-1-1,-12 0-487,-1 0 1,1-1-1,-1 1 0,1-1 0,-1 0 0,0 0 1,0-1-1,1 1 0,3-5 0,17-8-1957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2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3 5728,'5'-3'1841,"-5"6"-931,-7 14-655,-2 5 195,-27 101 3326,19-71-3166,-17 96 1,3 78-152,27-200-563,-11 34 1,4-25-2464,10-23 1101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03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34 119 4224,'-26'-44'2506,"25"42"-2189,0 1-1,0 0 1,0-1-1,0 0 0,1 1 1,-1-1-1,1 1 1,-1-1-1,1 1 0,0-1 1,0 0-1,-1 1 1,1-1-1,0 0 0,0 1 1,1-1-1,-1 0 1,0 1-1,1-1 0,0-2 1,0 2-165,0 1 1,0-1-1,0 0 0,1 1 1,-1-1-1,1 1 1,-1-1-1,1 1 1,-1 0-1,1-1 0,0 1 1,0 0-1,-1 0 1,3-1-1,6-1-121,0 0-1,-1 0 1,1 1 0,1 0-1,11-1 1,-2 2-36,0 1 0,1 1 0,-1 0 0,0 2 0,38 9 0,-9 2-647,53 24 1,-90-34 485,0 1 0,0 1 0,-1 0 0,0 0 0,0 1 1,0 1-1,-1-1 0,0 2 0,-1-1 0,13 15 1,-21-21 159,1 0 1,-1 0 0,0 0 0,0 0-1,0 0 1,0 0 0,0 1 0,0-1-1,0 0 1,-1 0 0,1 1 0,-1-1-1,0 0 1,0 5 0,0-3 90,-1 0-1,0 0 1,0 0 0,0-1-1,0 1 1,-1 0 0,0-1-1,1 1 1,-4 3 0,-5 7 626,0 0 1,-2-1 0,-12 12 0,13-14 41,0 0 0,1 0 0,1 1 1,-16 25-1,24-35-652,0 0-1,0-1 1,0 1 0,0 0 0,1 0 0,-1 0-1,1 0 1,-1 1 0,1-1 0,0 0 0,0 0-1,0 3 1,0-4-63,1 1-1,-1-1 0,1 0 1,-1 0-1,1 0 1,0 0-1,-1 0 0,1 1 1,0-1-1,0 0 1,0-1-1,0 1 0,0 0 1,0 0-1,0 0 1,0-1-1,0 1 0,0 0 1,0-1-1,0 1 1,1-1-1,1 1 0,6 2-165,1-1 0,-1-1-1,1 1 1,-1-2 0,1 1-1,-1-1 1,16-2 0,-5 1-702,35 0-482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22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448 197 1568,'0'-2'277,"0"1"1,0-1-1,0 1 1,-1 0 0,1-1-1,0 1 1,-1-1-1,1 1 1,-1 0-1,0-1 1,1 1-1,-1 0 1,0-1-1,0 1 1,0 0-1,0 0 1,0 0-1,-1-1 1,-1 0-33,1 0 0,-1 0 0,0 0 0,0 1 0,0-1 1,-1 1-1,-4-2 0,-3 0-14,0 1 0,1 0 0,-1 1 0,-15 0 0,6 2-177,0 0 0,0 2 0,0 0-1,1 1 1,-1 1 0,1 1 0,-25 12 0,32-13-22,1 0 0,0 1 0,0 0 0,0 1 0,1 0 0,0 1 0,1 0 0,0 1 1,0 0-1,1 0 0,0 1 0,0 0 0,-6 11 0,12-17-11,0 1 0,0-1 0,0 1 1,1-1-1,-1 1 0,1-1 0,0 1 0,0 0 0,1 0 1,-1 0-1,1-1 0,0 1 0,1 0 0,0 5 0,0-7-3,0 0-1,0 0 0,0 0 0,0 0 0,1 0 0,0-1 0,-1 1 0,1-1 0,0 1 0,0-1 0,0 0 0,0 1 0,1-1 0,-1 0 0,1 0 0,-1-1 0,1 1 0,0-1 0,-1 1 0,1-1 0,0 0 0,5 2 0,22 5 203,45 6-1,-52-11-286,0 1 0,0 1 0,42 16 0,-54-16 31,1 0 1,-1 0-1,0 1 0,0 1 0,-1 0 1,1 0-1,-2 1 0,1 1 0,15 17 1,-21-21 71,-1 0 0,1 0 0,-1 0 0,0 1 0,0-1 1,-1 1-1,1 0 0,-1 0 0,-1 0 0,1 0 0,-1 0 0,0 0 1,0 1-1,-1-1 0,0 0 0,0 0 0,0 1 0,-1-1 0,0 0 1,0 0-1,-1 0 0,1 0 0,-1 0 0,-1 0 0,1 0 0,-6 9 1,3-9 21,1 0 0,-1 0 1,-1-1-1,1 1 0,-1-1 1,0 0-1,0 0 0,0-1 0,0 0 1,-1 0-1,-12 4 0,-7 3 150,-46 12-1,71-23-201,-69 17 208,41-11-225,-56 20 0,69-19-20,16-6 119,3-1 37,29-7 285,23-3-319,6-1-156,-23-1 116,70-31 0,-89 33-12,-1 0 0,0-1 1,-1-1-1,0-1 0,26-25 1,62-81 231,-80 89-245,20-27 51,31-35 107,-47 62-132,76-87-17,-92 100-62,-1 1 0,-1-2 0,-1 1 0,0-2 0,11-32 1,-14 30-20,4-22 0,-9 37-37,-1 0 0,-1 0 1,1 0-1,-1-1 0,0 1 0,0 0 0,-1 0 0,-2-11 0,3 16 61,0 1 1,0 0-1,0-1 0,-1 1 0,1 0 0,0-1 0,0 1 1,0 0-1,0-1 0,-1 1 0,1 0 0,0-1 0,0 1 1,-1 0-1,1-1 0,0 1 0,-1 0 0,1 0 0,0 0 1,-1-1-1,1 1 0,0 0 0,-1 0 0,1 0 0,-1 0 1,1 0-1,0-1 0,-1 1 0,1 0 0,0 0 1,-1 0-1,1 0 0,-1 0 0,1 0 0,0 0 0,-1 1 1,1-1-1,-1 0 0,1 0 0,0 0 0,-1 0 0,1 0 1,0 1-1,-1-1 0,1 0 0,0 0 0,-1 0 0,1 1 1,0-1-1,-1 0 0,1 1 0,0-1 0,0 0 0,0 0 1,-1 1-1,-16 19-260,-35 69 837,14-23-267,18-31-241,2 1 1,1 1-1,-19 59 1,-19 117 341,36-133-61,-15 27 304,12-44-230,19-46-190,3-15-114,-1 1 1,1-1 0,-1 1 0,1-1 0,-1 1 0,0-1 0,-1 3 0,0-3 351,2-7-85,5-12 34,-4 15-381,7-20 4,2 0 0,0 1 0,1 1 1,1 0-1,20-25 0,-16 24-162,1 1 1,1 1-1,1 1 0,31-24 0,-47 40 90,-1-1 0,1 2 0,0-1 0,1 0 0,-1 0 0,0 1 0,1 0 0,-1 0 0,0 0 0,6-1 0,-8 2 25,0 0 0,0 0 0,-1 0 0,1 0 0,0 0 0,0 0-1,0 0 1,0 1 0,0-1 0,-1 0 0,1 1 0,0-1 0,0 0 0,0 1 0,-1-1 0,1 1 0,0-1 0,1 2 0,-1-1 7,-1 1 1,1-1 0,0 0 0,0 1-1,-1-1 1,1 1 0,-1-1 0,1 1 0,-1-1-1,0 1 1,0-1 0,1 1 0,-1-1-1,-1 3 1,0 22-59,-2 0 1,-9 39-1,0 5 21,11-67 86,1 0 0,0 0 0,0-1 0,0 1 1,0 0-1,0 0 0,0 0 0,1 0 0,0 0 1,-1 0-1,1 0 0,0 0 0,1-1 1,-1 1-1,0 0 0,1-1 0,-1 1 0,3 2 1,-1-3 12,-1 0 0,0 0 0,1 0 0,0 0 0,-1-1 0,1 1 0,0-1 0,0 1 0,0-1 0,0 0 1,0-1-1,0 1 0,0 0 0,0-1 0,0 0 0,0 1 0,4-1 0,7-1 12,0 0 0,0-1 0,0 0 0,-1-1 0,1 0 0,-1-2 0,0 1 0,0-1 0,-1-1 0,1-1 0,-1 1 0,19-16 0,-19 13-47,-1 0 0,0-1 0,-1-1 0,0 0 1,0 0-1,-1-1 0,-1 0 0,0-1 0,-1 0 0,0 0 0,9-24 0,-15 32-42,1 0 5,0 0 0,0 0 0,-1 0 0,1-1 0,-1 1 0,-1 0 0,1-1 0,-1 1 0,0 0 0,-1-10 0,1 15 12,0-1 0,0 1-1,0 0 1,0-1 0,0 1 0,0 0-1,0 0 1,-1-1 0,1 1 0,0 0-1,0-1 1,0 1 0,0 0 0,-1 0-1,1-1 1,0 1 0,0 0 0,0 0-1,-1 0 1,1-1 0,0 1 0,0 0-1,-1 0 1,1 0 0,0 0-1,-1-1 1,1 1 0,0 0 0,-1 0-1,1 0 1,-9 6-304,-7 18-94,13-19 276,-77 149-348,48-90 551,30-58-26,-1-1 0,1 1 0,0 0 1,-2 8-1,4-12-12,0 1 1,-1-1-1,1 0 1,0 1-1,0-1 1,0 0-1,0 1 1,1-1 0,-1 0-1,1 1 1,-1-1-1,1 0 1,1 4-1,-1-5 11,0 0-1,-1-1 1,1 1-1,0 0 1,0-1-1,0 1 1,0 0-1,-1-1 1,1 1-1,0-1 1,0 0-1,0 1 1,0-1-1,0 0 1,0 1-1,0-1 0,0 0 1,0 0-1,1 0 1,-1 0-1,0 0 1,0 0-1,0 0 1,0 0-1,0-1 1,0 1-1,1-1 1,27-9 539,-23 6-549,0 1 0,-1-1 0,0 0 0,0-1 1,0 1-1,-1-1 0,1 0 0,-1-1 0,0 1 1,-1 0-1,1-1 0,-1 0 0,3-8 0,3-6-77,-1-1-1,8-35 0,-16 55 35,1-2-26,-1 1 0,1 0 0,0 0 0,-1-1 0,0 1 0,0 0 0,0-1 0,0 1 0,0-1 0,0 1 0,-1-5 0,1 7 28,0 0-1,0 0 1,0 0-1,0 0 1,0 0-1,0-1 1,-1 1-1,1 0 1,0 0-1,0 0 1,0 0-1,0 0 1,0 0-1,0 0 1,0 0-1,0-1 1,0 1-1,0 0 1,0 0-1,0 0 1,-1 0-1,1 0 1,0 0-1,0 0 1,0 0-1,0 0 1,0 0-1,0 0 1,0 0-1,-1 0 1,1 0-1,0 0 1,0 0-1,0 0 1,0 0-1,0 0 1,0 0-1,0 0 1,-1 0-1,1 0 1,0 0-1,0 0 1,0 0-1,0 0 1,0 0-1,0 0 1,-1 0-1,-4 7-475,-2 11 11,5-9 397,-5 16-26,-3 34 0,9-52 122,0 0 0,1 0 0,0 0 1,1 0-1,-1 0 0,1-1 0,0 1 0,1 0 0,0 0 0,3 7 1,-4-12 27,-1 0 0,1 0 0,0 0 1,0-1-1,1 1 0,-1 0 1,0-1-1,0 1 0,1-1 0,-1 1 1,1-1-1,0 0 0,-1 1 1,1-1-1,0 0 0,0 0 0,-1 0 1,1-1-1,0 1 0,0 0 1,0-1-1,0 1 0,0-1 0,0 1 1,0-1-1,0 0 0,0 0 1,0 0-1,0 0 0,0-1 1,0 1-1,0 0 0,0-1 0,0 1 1,0-1-1,2-1 0,5-1 53,-1-1 0,0-1 0,-1 1-1,1-1 1,-1-1 0,0 1 0,9-9-1,52-61-100,-46 49-499,48-44 0,-69 72-33,-4 9 298,-4 11 135,-43 92 275,36-83-162,2 1 1,2 0-1,-10 44 0,14-50 76,-84 358 1169,87-370-1029,1-5 807,2-19-375,11-58-323,34-124-1,-29 146-365,3 0 0,1 1 0,2 1 0,49-71 0,15-1-197,-69 89 220,23-32-157,-34 51 66,1 1 0,-1-1 1,1 2-1,1-1 0,9-7 0,-16 14 81,0-1 0,0 0 0,-1 1 0,1-1 0,0 1 0,0-1 0,0 1 0,0 0 0,-1-1 0,1 1 0,0 0 0,0-1 0,0 1 0,0 0 0,0 0 0,0 0 0,0 0 0,0 0 0,0 0-1,0 0 1,0 0 0,0 0 0,0 1 0,0-1 0,0 0 0,-1 1 0,1-1 0,0 0 0,0 1 0,0-1 0,0 1 0,-1 0 0,1-1 0,0 1 0,0-1 0,-1 1 0,1 0 0,0 0 0,-1-1 0,1 1 0,-1 0-1,1 0 1,-1 0 0,0 0 0,1 0 0,-1-1 0,0 1 0,1 1 0,1 6-23,0 0-1,0 0 0,0 0 1,-1 0-1,0 1 1,-1-1-1,0 0 0,-1 14 1,-1-8 47,0-1 0,-1 0 0,0 0 1,-9 21-1,10-27 23,0-1 0,-1 1 0,0-1 0,-1 0 0,0 0 0,0 0 0,0-1 0,0 1 0,-1-1 0,0 0 0,-8 6 0,5-5-14,5-3 47,0-1 1,-1 0-1,1 0 0,0 0 0,-1 0 0,1 0 0,-1-1 0,0 0 0,0 0 0,1 0 0,-1 0 0,0 0 0,-5 0 0,5-1-51,1 0 0,0-1 1,0 1-1,0-1 0,0 1 0,0-1 1,0 0-1,0 0 0,0-1 0,0 1 0,0 0 1,0-1-1,1 0 0,-1 0 0,0 0 0,1 0 1,0 0-1,-1 0 0,1 0 0,0-1 0,0 1 1,-2-4-1,4 5-21,0 1 0,0 0 0,0 0 0,0-1 0,0 1 0,-1 0 0,1 0 0,0-1 0,0 1 0,0 0 1,0 0-1,0-1 0,0 1 0,0 0 0,0 0 0,0-1 0,0 1 0,0 0 0,0-1 0,0 1 0,0 0 0,0 0 0,1-1 1,-1 1-1,0 0 0,0 0 0,0-1 0,0 1 0,0 0 0,1 0 0,-1 0 0,0-1 0,0 1 0,0 0 0,0 0 0,1 0 0,-1-1 1,0 1-1,0 0 0,1 0 0,-1 0 0,0 0 0,0 0 0,1 0 0,-1 0 0,0 0 0,1-1 0,-1 1 0,0 0 0,0 0 1,1 0-1,-1 0 0,0 0 0,0 0 0,1 1 0,-1-1 0,1 0 0,18 1-481,38 12 368,-34-7 191,0-1 0,0-1 0,36 1 0,-54-5-28,0-1-1,0 1 0,0-1 0,0-1 0,0 1 1,0-1-1,0 0 0,-1 0 0,1 0 0,-1-1 1,1 0-1,-1 0 0,0 0 0,0 0 0,0 0 0,-1-1 1,1 0-1,4-6 0,4-6 19,-1-1 1,-1 0-1,11-24 0,-12 25-137,-1-2 0,-1 1 0,-1-1 0,0 0 0,-2 0 0,0-1 0,0 1 0,-1-21 0,-3 37-388,-2 5 161,-4 13 39,-5 24 95,7-16 207,-1 4-45,2 0 0,0 0 0,3 52-1,0-76 32,1 0 0,0 0-1,0 0 1,0 0 0,0-1 0,0 1-1,1 0 1,-1 0 0,1-1-1,3 5 1,-4-7 16,0 0 0,0 0-1,0 0 1,0 0 0,0 0 0,1 0 0,-1 0-1,0-1 1,0 1 0,1 0 0,-1-1 0,0 1-1,1-1 1,-1 1 0,1-1 0,-1 0 0,1 1-1,-1-1 1,0 0 0,1 0 0,-1 0 0,1 0-1,-1 0 1,1-1 0,-1 1 0,1 0 0,-1-1 0,1 1-1,1-2 1,6-2 25,0 0-1,0-1 1,0 0 0,0-1-1,-1 0 1,9-8 0,45-47 45,-39 37-130,-2-1 32,25-34 0,-33 40-136,1 0 0,0 1 0,2 1 0,28-25 0,-42 41 107,0-1 1,0 1-1,0 0 1,0 0-1,1 1 1,-1-1-1,0 0 1,0 1-1,1-1 1,-1 1-1,0 0 1,1 0-1,-1 0 1,3 0-1,-4 0 15,1 0 0,-1 0 1,1 1-1,-1-1 0,1 0 0,-1 1 0,0-1 0,1 1 1,-1 0-1,0-1 0,1 1 0,-1 0 0,0 0 1,0 0-1,0 0 0,1 0 0,-1 0 0,0 0 0,-1 0 1,1 0-1,0 0 0,0 1 0,0-1 0,0 3 0,1 2-39,0 0-1,-1 1 0,0-1 0,0 1 0,-1-1 0,0 1 1,0-1-1,0 1 0,-2 7 0,-3 11-34,-9 25 0,6-18 69,-1-1 29,5-20 30,1 1-1,0 0 1,0 0 0,0 22-1,3-33-33,0 0-1,0 1 0,0-1 1,0 0-1,0 1 1,0-1-1,1 0 1,-1 1-1,0-1 0,1 0 1,-1 1-1,1-1 1,0 0-1,-1 0 1,1 0-1,0 0 0,0 0 1,0 0-1,0 0 1,0 0-1,0 0 1,0 0-1,0 0 0,0 0 1,0-1-1,0 1 1,0 0-1,1-1 1,-1 1-1,0-1 0,1 1 1,-1-1-1,0 0 1,1 0-1,-1 1 1,3-1-1,1 0 46,0 0 0,0-1 0,1 1 1,-1-1-1,0 0 0,0-1 0,0 1 0,8-4 0,-2-1 3,-1 0-1,0-1 0,-1 0 0,0-1 0,0 0 0,0 0 0,7-10 1,25-22-450,-41 40 373,0 0 0,0 0 1,0-1-1,1 1 0,-1 0 0,0 0 1,0-1-1,1 1 0,-1 0 0,0 0 1,0 0-1,1-1 0,-1 1 0,0 0 1,1 0-1,-1 0 0,0 0 0,0 0 1,1-1-1,-1 1 0,0 0 0,1 0 1,-1 0-1,0 0 0,1 0 0,-1 0 1,0 0-1,1 0 0,-1 0 0,0 0 1,1 1-1,0-1 0,0 11-366,-1-5 358,-1 2-66,0 1 0,-3 13-1,-3 17 112,7-37-2,0 1 0,0 0 0,0-1 0,1 1 0,-1 0 0,1-1 0,-1 1 0,1-1 0,0 1 1,0-1-1,2 5 0,-2-6 0,0 0 0,0 1 0,0-1-1,0 0 1,0 0 0,0 0 0,0 1 0,0-1 0,1-1 0,-1 1 0,0 0 0,1 0 0,-1 0 0,1-1 0,-1 1-1,1-1 1,-1 1 0,1-1 0,-1 1 0,1-1 0,-1 0 0,1 0 0,-1 0 0,1 0 0,0 0 0,-1 0 0,1 0 0,-1-1-1,1 1 1,-1-1 0,1 1 0,-1-1 0,1 1 0,-1-1 0,2-1 0,2 0 40,-1 0 0,0-1 0,0 1-1,-1-1 1,1 0 0,0 0 0,-1-1 0,0 1 0,0-1 0,5-6 0,-5 5-55,-1-1 1,1 1 0,-1 0-1,0-1 1,0 0-1,0 1 1,-1-1 0,0 0-1,0 0 1,-1 0-1,0-6 1,0 8-48,0 0 0,-1 0 0,0 0 0,0 0 0,0 0 0,0 0 0,-1 0 0,1 1 0,-1-1 0,0 0 0,0 1 1,0 0-1,-1-1 0,1 1 0,-1 0 0,0 0 0,-5-4 0,4 4-9,0-1 0,-1 1 1,0 0-1,1 1 0,-10-5 1,31 8 437,0 0 0,26-4 0,-3 1-178,195-12 293,-134 5-3084,-72 5-3097,-17 3 3263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23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16 5888,'-65'-16'2688,"52"16"-2336,5 0-192,3 0-160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25.8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1076 2496,'-3'0'381,"0"0"0,1 0 0,-1 0 0,-9 7 4459,13-7-4746,-1 0 0,1 0 0,-1 1 0,1-1 0,-1 0 0,1 0 0,-1 0 0,1 0 0,-1 0 0,1 0 0,-1 0 0,1 0 0,-1 0 0,1 0 0,-1 0 0,1 0 0,-1 0 0,1 0 0,-1 0 0,1 0 0,0-1 0,20-2 1150,-16 2-1044,-1 1 0,1-1 0,-1 0 1,8-2-1,3-4-14,-2 0-1,1 0 1,-1-1-1,0-1 1,0 0-1,-1-1 1,-1 0 0,12-14-1,8-12-183,35-53 1,-49 61 63,24-54 1,-20 37 24,-18 40-128,0 0 0,0 0 1,0 0-1,1 1 1,-1-1-1,8-6 1,-11 11 28,0 0 0,0 0 0,0-1 0,0 1 0,1 0 0,-1 0 0,0-1 0,0 1 0,1 0 0,-1 0 0,0-1 0,1 1 0,-1 0 0,0 0 0,0 0 0,1 0 0,-1 0 0,0 0 0,1-1 0,-1 1 0,0 0 1,1 0-1,-1 0 0,0 0 0,1 0 0,-1 0 0,0 0 0,1 0 0,-1 0 0,0 0 0,1 1 0,-1-1 0,0 0 0,1 0 0,-1 0 0,0 0 0,1 0 0,-1 1 0,0-1 0,0 0 0,1 0 0,-1 0 0,0 1 1,0-1-1,1 0 0,-1 0 0,0 1 0,0-1 0,0 0 0,0 1 0,1-1 0,-1 1 0,4 20-404,-4-15 382,7 38 54,-2-12 48,-2 1 0,0 45 0,-23 74 568,20-148-593,-1-1 1,0 1 0,0-1 0,0 1 0,0-1 0,-1 0 0,1 1 0,-1-1 0,0 0 0,0 0-1,0 0 1,0-1 0,-1 1 0,1 0 0,-1-1 0,-3 3 0,3-3 8,1-1 0,-1 1 1,0-1-1,0 0 1,0 0-1,0 0 0,0 0 1,0 0-1,0-1 0,0 1 1,0-1-1,0 0 0,0 0 1,0 0-1,0 0 0,0-1 1,0 1-1,0-1 0,-4-1 1,-11-5 224,-23-13 0,28 14-358,12 5 68,-1 0 0,1 0 0,0 0 0,-1 0 0,1 0 0,0 0 0,0 0 0,0 0 0,-2-3 0,-4-3-152,19 3-201,-6 3 330,0 0 1,-1 0-1,1 1 0,0 0 1,0 0-1,11 2 1,9-1-36,-10-1 107,0-2-1,0 0 1,0-1 0,0 0-1,0-1 1,-1-1 0,0-1 0,0 0-1,20-12 1,0-3 105,-2-1 0,52-44 0,-55 39-72,-1-2 0,30-38 0,44-71 166,-89 120-249,-1-2-1,-1 1 0,-1-2 1,0 1-1,10-33 0,-1-12 78,12-67 0,-23 88-62,0 2-220,-2 0 0,2-64 0,-9 101 32,0-1 0,0 1 0,-1 0 0,-1-6 0,2 11 167,0 0 0,0 0 0,0-1 0,0 1 0,0 0 0,0 0 0,0 0 0,0 0 0,0 0-1,0 0 1,0-1 0,0 1 0,0 0 0,0 0 0,-1 0 0,1 0 0,0 0 0,0 0 0,0 0 0,0 0 0,0-1 0,0 1-1,0 0 1,0 0 0,0 0 0,-1 0 0,1 0 0,0 0 0,0 0 0,0 0 0,0 0 0,0 0 0,0 0 0,-1 0 0,1 0 0,0 0-1,0 0 1,0 0 0,0 0 0,0 0 0,0 0 0,-1 0 0,1 0 0,0 0 0,0 0 0,0 0 0,0 0 0,0 0 0,0 0 0,0 0-1,-1 0 1,1 0 0,0 1 0,-8 14-500,-24 102 129,17-55 332,-11 29 72,-15 57 47,32-108-52,-6 72 1,12-65-60,5 82 0,1-109 184,-1 0 0,2 0 0,1-1 0,0 1 0,2-1-1,15 33 1,-20-47-15,1 0-1,0-1 0,0 1 1,0 0-1,8 7 0,-9-10-75,0-1 0,0 1 0,0-1 0,0 1-1,1-1 1,-1 0 0,0 0 0,0 0 0,1 0 0,-1 0-1,1-1 1,-1 1 0,1-1 0,-1 1 0,5-1-1,0 0 6,-1 0 0,1 0 0,0-1 0,0 0 0,-1 0 0,1-1 0,-1 0 0,1 0 0,-1 0 0,0-1 0,0 0 0,0 0 0,0-1 0,0 1-1,-1-1 1,0-1 0,0 1 0,0-1 0,8-8 0,-4 2 4,-1-1-1,0 1 1,0-1 0,-1 0-1,-1-1 1,0 0 0,6-18-1,-9 23-64,-1 0 0,0 0 0,-1 0 0,0 0-1,0-1 1,0 1 0,-1 0 0,-1 0-1,1-1 1,-1 1 0,-4-13 0,5 20 1,-1-2-62,0 0 0,0 0 0,0 1 0,0-1 0,-1 0 1,1 1-1,-3-4 0,3 5 43,1 1 1,-1-1 0,0 1-1,0-1 1,0 1-1,1-1 1,-1 1-1,0-1 1,0 1 0,0 0-1,0-1 1,0 1-1,0 0 1,0 0-1,0 0 1,0 0 0,0 0-1,0 0 1,0 0-1,0 0 1,0 0-1,0 0 1,0 1 0,1-1-1,-1 0 1,0 0-1,-1 2 1,-1-1-14,0 1-1,0 0 1,0-1 0,0 1 0,1 1 0,-1-1 0,1 0 0,-1 1-1,1-1 1,0 1 0,0 0 0,0 0 0,1 0 0,-3 3-1,-3 9-114,-8 24 0,11-28 89,0-1 90,1-1 0,1 1 0,0 0 0,0 1 0,1-1 0,0 0 0,1 0 0,0 1 1,0-1-1,1 0 0,1 1 0,-1-1 0,2 0 0,6 18 0,-8-25 10,1 0 0,0 0-1,0 0 1,1-1 0,-1 1-1,1 0 1,-1-1 0,1 0-1,0 1 1,0-1 0,0 0-1,0 0 1,0-1 0,0 1-1,0-1 1,1 1 0,-1-1 0,1 0-1,-1 0 1,1-1 0,-1 1-1,1-1 1,-1 0 0,5 0-1,2 0 32,0 0 0,1-1 0,-1-1 0,-1 1 0,1-2-1,0 1 1,16-8 0,-11 3 19,0-1 0,-1 0 1,0-2-1,13-10 0,49-47-25,-21 17-308,-52 46 158,1 1-1,0 0 1,1 1-1,-1-1 1,5-2-1,-9 5 88,1 0 0,-1 0-1,0 0 1,0 0-1,0 0 1,0 0-1,1 0 1,-1 0 0,0 0-1,0 0 1,0 0-1,1 0 1,-1 0-1,0 0 1,0 0-1,0 0 1,0 0 0,1 0-1,-1 0 1,0 0-1,0 0 1,0 0-1,1 0 1,-1 0-1,0 0 1,0 0 0,0 0-1,0 0 1,0 1-1,1-1 1,-1 0-1,0 0 1,0 0 0,1 8-52,-7 13 62,5-18-19,-79 221-62,-41 133 344,113-325-133,4-18 379,0 1 0,0 0 0,-11 21 1,15-39 197,0-6-547,1 0-1,3-14 0,9-21-75,1 0 0,3 1 0,22-41 0,80-120-349,28-62-27,-127 227 307,-12 24-164,13-18 0,-19 30 108,0 0 0,-1 1-1,1 0 1,0-1 0,1 1-1,-1 0 1,0 0 0,1 0-1,-1 0 1,1 1 0,-1-1-1,1 1 1,0-1 0,-1 1-1,5-1 1,-6 2 22,0 0-1,0 1 1,0-1 0,0 0-1,0 1 1,0-1 0,0 1-1,0 0 1,0-1-1,0 1 1,0 0 0,0-1-1,0 1 1,-1 0 0,1 0-1,0 0 1,-1 0 0,1 0-1,0-1 1,-1 1 0,1 0-1,-1 1 1,1-1-1,-1 0 1,1 2 0,2 7 5,-1-1 0,0 1 0,0 0 0,-1 0 0,0 0-1,-1 0 1,0 1 0,-2 12 0,-17 81-175,18-100 178,-3 13 56,0 1 0,-1-2 1,-1 1-1,-1-1 0,-1 1 0,-9 14 1,15-27 2,-1 0 0,-1 0 0,1 0 0,-1 0 0,1 0 1,-1-1-1,0 0 0,0 0 0,-5 3 0,7-5-30,0 0-1,0 0 1,0 0-1,0-1 1,0 1-1,0 0 1,0-1-1,0 1 1,0-1-1,0 0 1,0 0-1,-1 0 1,1 0-1,0 0 1,0 0-1,0-1 1,0 1 0,0-1-1,-1 0 1,1 1-1,0-1 1,1 0-1,-5-2 1,6 2-16,-1 1 0,0-1-1,0 0 1,0 0 0,0 1 0,1-1 0,-1 0 0,0 0 0,1 0 0,-1 0 0,1 0 0,-1 0-1,1 0 1,0 0 0,-1 0 0,1 0 0,0 0 0,-1-2 0,1 2-19,0 1 0,0-1 0,0 0 1,0 1-1,0-1 0,0 1 0,0-1 0,0 0 0,1 1 1,-1-1-1,0 1 0,0-1 0,0 1 0,1-1 1,-1 1-1,0-1 0,1 1 0,-1-1 0,0 1 0,1-1 1,-1 1-1,1-1 0,-1 1 0,1 0 0,-1-1 0,1 1 1,-1 0-1,1-1 0,-1 1 0,1 0 0,-1 0 1,1 0-1,-1-1 0,1 1 0,16-2-53,-1 1 1,25 0-1,-22 2 39,21-3 1,-33 1 57,0 0 0,-1-1 0,1 1 0,-1-1 0,1-1 0,-1 1 0,6-4 0,7-5 23,-1-1 1,-1-1-1,0-1 1,-1 0-1,0-1 1,17-22-1,73-109 99,-18 22-195,-81 115 42,5-6-88,0 0 1,1 1-1,0 0 1,29-22-1,-42 36 60,1-1 0,0 1-1,0-1 1,-1 1 0,1-1 0,0 1 0,0 0 0,-1-1-1,1 1 1,0 0 0,0 0 0,0-1 0,0 1-1,0 0 1,-1 0 0,1 0 0,2 0 0,-3 0 12,0 1 1,1-1 0,-1 0 0,1 0-1,-1 1 1,1-1 0,-1 0 0,0 1-1,1-1 1,-1 0 0,0 1 0,1-1-1,-1 1 1,0-1 0,0 0 0,1 1-1,-1-1 1,0 1 0,0-1 0,0 1-1,0-1 1,1 1 0,-1 4-31,1 0-1,-1 0 1,0 0 0,-1 9 0,0-7 64,-21 208-64,15-172 115,-2-1 0,-2 0 0,-16 41 0,24-75-23,-1 1 1,0-1-1,0 0 0,-1-1 1,0 1-1,0-1 1,-10 11-1,13-15-15,-1-1 0,1 0 0,-1 0 0,0 0 0,1-1 0,-1 1 0,0 0 0,0-1 0,0 0 0,0 0 0,0 0 0,0 0 0,-1 0 0,1-1 0,0 1 0,0-1 0,-1 0 0,1 0 0,0 0 0,0 0-1,-1-1 1,1 1 0,0-1 0,-4-1 0,3 0-7,1 1 0,-1-1 0,1 0-1,-1 0 1,1 0 0,0 0-1,0-1 1,0 1 0,0-1 0,0 0-1,0 0 1,-4-6 0,2 1 31,0-1 0,1 0 0,-1 0 1,-3-12-1,8 20-76,-1 0 0,1-1 0,-1 1 0,1-1 0,-1 1 0,1-1 0,0 1 0,0-1 0,0 1 0,0 0 0,0-1 0,0 1-1,0-1 1,1 1 0,-1-1 0,1 1 0,-1 0 0,1-1 0,-1 1 0,1-1 0,0 0 0,1 0 15,-1 1 0,1-1 0,-1 1-1,1-1 1,0 1 0,0 0 0,0 0 0,-1 0-1,1 0 1,0 0 0,0 0 0,4-1 0,5 0 60,1 0 0,-1 1 1,0 0-1,15 0 0,-22 1-42,159 10 379,-1-1-2725,-159-9 2029,14-1-798,-3-2-2713,-4 2 1522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1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5472,'-30'0'9909,"39"0"-9407,0 2-1,-1-1 1,1 1 0,10 4-1,14 2 100,-10-3-801,16 2 940,49 4 0,-74-11-1188,0 0 0,21-3 0,-26 1-486,-1 1 0,0-1 0,1-1-1,-1 0 1,9-4 0,6-6-4255,-2 5 1653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26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18 105 6560,'-18'-8'2976,"44"5"-2592,1-5 1920,7 5-1344,36-9 1088,12 4-1184,14-8-481,-9 8-223,17-6 32,-10 3-96,15 3-2271,-14 3 1151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8:28.0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1379 1 1824,'12'0'2447,"-17"0"-1172,3 0-1174,0 1-1,-1-1 0,1 1 0,0 0 0,0 0 0,0 0 0,0 0 1,0 0-1,1 0 0,-1 0 0,-2 2 0,-14 8 517,-145 59 1201,45-20-1263,86-35-298,1 1-1,1 2 0,-53 41 1,42-25-58,-66 74 0,84-80-36,1 1 0,2 1-1,0 1 1,2 0 0,-22 55-1,38-80-130,0-1-1,-1 1 1,2 0-1,-1 0 1,1 0-1,0 0 1,0 0-1,1 0 1,-1 0-1,2 8 1,1 16 113,-2-24-118,0 0-1,1 0 0,0 1 1,3 11-1,88 252 566,-86-251-436,-1 0-1,0 0 0,-2 0 1,0 1-1,-2-1 0,0 1 1,-2 30-1,0-42-91,-1-1 0,0 1 0,0-1 0,0 0 0,-1 1 0,0-1 0,0 0 0,-1-1 0,0 1 0,0-1 0,0 0 0,-1 0 0,-9 9 0,3-4 42,0-1-1,-1-1 1,0 0 0,-1-1 0,0 0 0,-14 6 0,4-5-31,-26 8 0,12-5-17,22-6-28,-44 17-48,52-19 57,1-1 1,0 1-1,0 0 1,0 0-1,0 1 1,-7 8-1,11-12-35,1 0-1,0 1 1,0-1 0,1 0-1,-1 1 1,0-1-1,0 1 1,1-1 0,-1 1-1,0-1 1,1 1 0,0 0-1,-1-1 1,1 1-1,0 0 1,0-1 0,0 1-1,0 0 1,0-1-1,0 1 1,0-1 0,1 1-1,-1 0 1,1-1 0,-1 1-1,1-1 1,0 1-1,-1-1 1,1 1 0,0-1-1,0 1 1,0-1-1,0 0 1,2 2 0,1 2 27,1 0 1,0-1-1,0 0 1,0 0-1,1 0 1,-1 0-1,9 3 1,94 52 103,-65-33-105,-36-23-15,10 7-61,0 0 0,22 18 0,-38-27 58,0 0-1,1 1 1,-1-1-1,0 0 0,0 1 1,0-1-1,0 1 0,0-1 1,0 1-1,0-1 0,-1 1 1,1 0-1,0-1 0,-1 1 1,1 0-1,-1 0 1,0-1-1,1 4 0,-2-2-13,1 0 0,-1 0 0,1 0 0,-1-1 0,0 1 0,0 0 0,0 0 0,0-1 0,0 1 0,-4 4 0,0 0-22,0 0 1,-1-1-1,0 1 1,-1-1-1,1 0 1,-1-1-1,-10 7 1,-16 6 74,-64 26 1,65-31-74,1 1 0,-54 32 0,66-32 24,1 1 1,0 0-1,1 1 0,0 1 0,2 0 1,-26 37-1,26-29-5,1 0 1,1 1-1,1 0 0,1 1 1,-8 35-1,8-23-15,2 0 1,-7 68-1,16-93 51,0 0 1,2 0-1,-1 0 1,2 0-1,0 0 0,0 0 1,1 0-1,1-1 1,1 1-1,0-2 1,10 18-1,2-2 111,1 0-1,1-1 1,40 40 0,-32-39-98,2-1 1,0-2-1,2-1 1,0-1 0,2-2-1,0-1 1,2-1-1,0-3 1,0 0-1,45 11 1,19-4-2986,1-3 753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0:51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40 2976,'-2'-2'1131,"1"2"-1018,1 0 0,0-1 0,0 1 1,0 0-1,3-8 3393,-3 8-3393,1-1 1,-1 1-1,0 0 0,0 0 0,1 0 0,-1 0 0,0 0 0,1 0 0,-1 0 1,14-3 4692,-12 5-4712,1-1 0,-1 1 0,0 0 0,0 1 0,0-1 0,0 0 0,-1 0 0,1 1 0,-1-1 0,1 1 0,1 5 0,7 9 186,-1-4-86,11 19 0,8 13 458,-14-26-586,-2 0 0,0 1 0,-1 0 1,9 26-1,27 90 152,-37-105-250,-6-13 96,-4-13-15,1-1 0,1 1 0,-1 0 0,3 5 0,-1-4-60,-1 1 0,0-1-1,0 1 1,-1-1 0,0 1-1,0 0 1,0 12 1029,8-37-133,9-42-738,29-67 0,-37 107-30,0 0 1,1 0-1,1 1 0,1 0 0,0 1 1,27-26-1,137-122-549,-157 145-901,-8 7-2734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0:35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3 1472,'9'-2'7866,"-8"4"-7719,1 1 0,-1 0-1,0 0 1,0 0 0,0 0-1,0-1 1,0 1 0,-1 1-1,1 4 1,1 33 793,-2-33-717,-20 278 3117,19-275-3278,-9 155 840,-3 2-545,1 2-261,9-92 120,2-24-166,-1 77 284,3-79-239,-2 0 0,-12 74 0,-23 225 169,31-271-341,-14 278 333,15-99-249,5-173 98,-15 204 42,4-152-33,0 0-135,-4 61-22,9 141 192,6-261-197,-3 107 86,2 54-94,1-109-48,-1-116 95,-9 232-9,-5-30-292,7-79 1,1-11 165,-4 51-202,5-39 244,4-39 156,-7 24-12,-2 116 60,42 68 180,-21-181-190,-6-59-434,-4-66 258,-1 2-282,1 1 0,-1 0 0,0-1 0,0 1 0,0-1 0,-1 1 0,1 0 0,-1-1 0,-3 8 0,4-12 302,0 1 1,0-1-1,0 0 1,0 1-1,0-1 0,0 0 1,0 0-1,0 1 1,0-1-1,0 0 0,0 1 1,-1-1-1,1 0 1,0 0-1,0 1 0,0-1 1,0 0-1,-1 0 1,1 0-1,0 1 0,0-1 1,-1 0-1,1 0 1,0 0-1,0 0 0,-1 1 1,1-1-1,0 0 1,0 0-1,-1 0 0,1 0 1,0 0-1,-1 0 1,1 0-1,0 0 0,-1 0 1,1 0-1,0 0 1,-9-10-3334,0-6 677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0:38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1 439 1664,'17'-2'6944,"8"5"-4486,3 1-703,-11-4-1362,1 1 0,24 4 0,-29-4-288,-1 0 1,1 0-1,-1-2 1,25-3 0,50-12 496,181-19-654,-41 8 414,-187 20-410,296-44 170,-74 10 494,69-6-304,-303 45-304,84-8-1,130 6 0,-59 6 83,-106-3-37,129-4-174,-113 1 40,52-10 235,-39 3-164,184-4 53,18-2-123,-277 15 97,199-12 88,20 11 2,59 9-195,-6-1 90,-25 0 270,-198-2-304,205-2 30,-152-2 63,223-4 131,267-18 400,-462 15-432,-115 5-9,131-8 306,163-29 270,119-9-291,-356 45-697,-84 5 35,0 0 1,0 1 0,25 6-1,-39-6-121,1-1 1,-1 1-1,-1 0 0,1 0 1,0 0-1,0 1 1,-1-1-1,0 1 0,1 1 1,3 3-1,-6-5 80,0 0-1,0 0 1,-1 0-1,1 1 1,-1-1 0,1 0-1,-1 1 1,0-1-1,0 1 1,0 0 0,0-1-1,-1 1 1,1 0-1,-1-1 1,0 1 0,1 0-1,-1-1 1,0 1 0,-1 0-1,1 0 1,-1 4-1,-11 31-4478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05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1056,'0'0'11669,"0"16"-11056,3 271 2774,2-234-3020,-3-39-711,0 0-1,-1 15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06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1152,'10'16'7418,"-8"-14"-7233,0 0-1,1 0 1,-1 0-1,0 0 1,-1 1-1,1-1 1,0 1-1,-1 0 0,1-1 1,-1 1-1,0 0 1,0 0-1,0 0 1,1 5-1,1 6 554,2 28 0,-4-29-378,3 78 900,-4-57-981,7 48 1,-3-45-251,-1-8-3114,1-14 1133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07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3136,'1'1'2299,"0"0"-1943,0-1-1,0 1 1,1 0-1,-1-1 1,0 1-1,0 0 1,0 0-1,0 0 1,0 0-1,0 0 1,0 0-1,0 1 1,-1-1-1,2 1 1,5 17 1841,8 35-1,4 60-1222,-17-102-869,2 41-255,0-33 28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09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1248,'0'0'3285,"0"2"-2825,0 0-1,1 0 0,-1 0 1,1 1-1,-1-1 1,3 3-1,-1-2-278,0 0 1,1-1-1,-1 1 1,0 0-1,-1 0 0,1 0 1,0 1-1,-1-1 1,0 0-1,0 0 0,0 1 1,0-1-1,1 6 0,0 10 572,0 25 0,-1-24-371,0 2-113,12 170-58,-13-190-602,1 0 0,-1 1 0,0-1 1,1 0-1,0 0 0,-1 0 0,1 0 1,0 0-1,0 0 0,0 0 0,0-1 1,1 1-1,-1 0 0,2 1 0,10 10-2691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17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41 1984,'0'-1'38,"0"0"0,0 1 0,0-1-1,0 1 1,0-1 0,1 1 0,-1-1 0,0 0 0,0 1 0,0-1 0,1 1 0,-1-1-1,0 1 1,1-1 0,-1 1 0,0 0 0,1-1 0,-1 1 0,1-1 0,-1 1 0,1-1-1,6-7 1930,-6 4-474,7-12 2960,-7 17-4403,0 0 0,-1 0 1,1 0-1,-1 0 0,1 0 0,-1 0 0,1 0 0,-1 0 0,0 1 0,0-1 0,1 0 0,-1 0 0,0 0 0,0 3 1,0-3 45,6 97 752,-3 8-345,-1-14-286,2 108 791,-7-177 331,-7-18-1114,10-5-221,-2 1-31,0 0 0,1-1 0,-1 1 0,0 0 0,0-1 0,0 1 0,0-1 0,-3 1 0,3-1 10,0 0 0,0 0 0,0 1 0,-1-1 0,1 1 0,0 0 0,-2 1 1,-6 2-40,-1 0 1,0 0 0,-16 3-1,-12 4 224,30-8-164,0-1-1,1 0 1,-1-1-1,0 0 1,-13 0 0,11 6 97,23-6-46,-1 0-1,18 6 1,-2-1 53,10 0 228,75 3 0,-95-9-130,1-1 1,-1-1 0,21-5-1,-28 1-3544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3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 3136,'4'0'2546,"-4"0"-2507,0 0 0,0 0 0,4 9 2940,-4-5-2782,0 1-1,0 0 0,-1 0 1,0 0-1,0-1 0,0 1 1,0 0-1,-1-1 0,1 1 1,-1-1-1,-1 1 0,1-1 1,-1 0-1,1 0 0,-1 0 1,0 0-1,0-1 1,-1 1-1,1-1 0,-1 0 1,0 0-1,0 0 0,0 0 1,0-1-1,0 1 0,-8 2 1,2-1-104,-2 0 0,1 0 1,0-1-1,-1 0 0,0-1 1,0-1-1,1 0 0,-1 0 1,0-1-1,0-1 0,0 0 1,0 0-1,1-1 0,-1-1 1,-12-4-1,20 6-90,0-1 1,0 1-1,0-1 1,0-1 0,0 1-1,1 0 1,-1-1-1,1 0 1,0 1-1,-6-7 1,8 8-15,0 0 1,1 0-1,-1 0 1,0-1 0,1 1-1,-1 0 1,1 0-1,-1 0 1,1 0-1,-1-1 1,1 1 0,0 0-1,0 0 1,-1-1-1,1 1 1,0 0 0,0-1-1,0 1 1,1 0-1,-1 0 1,0-1-1,0 1 1,1 0 0,-1 0-1,1-1 1,-1 1-1,1 0 1,-1 0-1,1 0 1,0 0 0,0 0-1,-1 0 1,1 0-1,0 0 1,0 0-1,0 0 1,1-1 0,5-3-71,1 0 1,-1 0 0,1 1 0,0 0 0,0 0 0,0 1 0,0 0-1,12-3 1,-3 3 141,0 0-1,-1 1 0,26-1 1,-32 4 73,0 0 1,16 3-1,3 1 172,76 12 867,-104-17-1164,0 0-1,1 1 1,-1 0 0,0-1-1,1 1 1,-1 0 0,0 0-1,0 0 1,0 0-1,0 0 1,0 0 0,0 0-1,0 0 1,0 0 0,0 0-1,0 0 1,0 1-1,-1-1 1,1 0 0,0 1-1,-1-1 1,0 1-1,1-1 1,-1 0 0,1 3-1,0 5 53,0-1-1,0 1 0,-1 8 0,0-12-120,5 31 274,-6-20 98,-4 30 0,-3 37 322,-52 185-255,57-253-254,-2-1-1,0 0 0,-1 0 1,0-1-1,-1 1 1,0-1-1,-1-1 1,-19 23-1,23-31-53,0-1 0,0 1 0,0-1 0,-1 0 0,1-1 0,-1 1 0,0-1 0,0 0 0,0 0 0,0 0 0,0-1 0,0 0 0,0 0 1,-1 0-1,1-1 0,-11 1 0,8-2-107,0 1 0,0-1 1,0-1-1,0 1 1,0-1-1,0-1 0,1 1 1,-1-1-1,1-1 1,-9-4-1,13 6-14,0 0-1,0 0 1,1 0 0,-1 0-1,1 0 1,0 0-1,0-1 1,-1 1 0,1-1-1,1 0 1,-1 1 0,0-1-1,1 0 1,-1 0-1,1 0 1,0 0 0,-1-4-1,2 3-2,-1-1 0,1 1-1,0 0 1,1-1 0,-1 1-1,1 0 1,-1 0 0,1-1-1,1 1 1,-1 0 0,0 0-1,1 0 1,2-4 0,-1 4 3,0 0 1,0 0 0,1 0 0,-1 0-1,1 0 1,0 1 0,0-1 0,0 1-1,0 0 1,1 0 0,-1 1 0,11-5-1,1 0-141,1 1-1,25-5 0,-5 3 89,-23 6 149,-1-1 1,1 0-1,-1-1 1,-1-1-1,20-9 1,0-4 109,-1-3-1,-1 0 1,-1-2 0,51-52-1,-68 64-152,0 1 0,0 0 0,1 1 0,20-11 0,-15 9 67,27-20 0,8-7 106,-9 8-21,-38 25-125,1-1 0,-1 0 0,0 1 0,0-2 0,-1 1 0,1-1 0,-2 0 0,1 0 0,-1 0 0,7-16 0,-11 21-26,1 0 0,-1-1-1,1 1 1,-1-1 0,0 1-1,0-1 1,0 1 0,0 0-1,-1-1 1,0-3 0,1 5-14,-1 0 1,1 0-1,0-1 1,-1 1-1,1 0 1,-1 0 0,1 0-1,-1 0 1,1 0-1,-1 1 1,0-1-1,1 0 1,-1 0-1,0 0 1,0 0-1,0 1 1,0-1-1,0 0 1,1 1 0,-1-1-1,0 1 1,0-1-1,-2 0 1,-5 0-49,-1 1 1,1 0 0,0 0-1,-1 1 1,1 0 0,0 0-1,0 1 1,0 0 0,0 0-1,0 1 1,0 0 0,1 1-1,-9 4 1,5-2 12,0 1 0,0 1 0,0 0 0,1 0 0,0 1 0,1 0 0,-15 19 0,19-22 41,0 0 0,1 1 0,0 0 0,0 0 0,1 0 0,0 1 0,0-1 0,0 1 0,1 0 0,0 0 0,0 9 0,-1 25 415,4 55 0,0-33-54,4 74 117,-4-120-442,0 1 0,2-1 0,0 1 0,6 19 0,-8-35 11,0 1 1,0-1-1,0 1 0,0-1 0,1 0 0,-1 1 0,1-1 0,0 0 0,0 0 0,0 0 0,0 0 0,1 0 1,-1-1-1,1 1 0,0-1 0,-1 1 0,1-1 0,0 0 0,1 0 0,-1-1 0,0 1 0,0 0 1,1-1-1,4 2 0,5 0 14,0 0 0,-1 0 1,1-2-1,0 1 0,0-2 1,1 1-1,21-4 0,-33 3-185,-1 0 0,0 0 0,1-1-1,-1 1 1,1-1 0,-1 1 0,0-1 0,1 1-1,-1-1 1,0 0 0,1 1 0,-1-1-1,0 0 1,2-2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18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33 3328,'-6'-2'407,"1"1"0,0 0 0,0 0 0,-1 1 0,1-1 0,-9 2 0,-2-5 6207,29 0-5571,81 5 367,102-3-366,-66-12-4932,-90 10 1952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49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15 2400,'0'0'150,"1"-1"-1,-1 1 1,1 0 0,-1-1 0,1 1-1,-1-1 1,1 1 0,-1 0-1,1-1 1,-1 0 0,0 1 0,1-1-1,-1 1 1,2-8 3278,-3 41 216,-2 24-1020,-1-10-1952,3-38-556,0-1 0,1 1 0,0-1 0,0 1 1,3 14-1,0 19 435,-2-22-259,8 38 0,-2-8 334,0 4 38,-2-25-206,0 42-1,-12-112-2718,-5-5-4990,11 41 5947,-5-15-2301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0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12 1888,'-8'-8'4414,"7"4"-2735,1 4-1626,-1 0 1,1 0 0,0 0 0,0 0-1,0 0 1,0 0 0,0 0 0,-1 0 0,1 0-1,0 0 1,0 0 0,0 0 0,0 0-1,0 0 1,0 0 0,-1 0 0,-3 3 1702,4-3-1621,0 1 0,0-1 0,0 0 1,-1 1-1,1-1 0,0 1 0,0-1 0,0 0 1,0 1-1,0-1 0,0 0 0,0 1 0,0 0 1,0 387 4183,-8-220-2233,8-166-2092,-1 0 0,1 0 0,0 0 0,-1 0 1,1 0-1,-1 0 0,0 0 0,1 0 0,-1 0 1,-2 2-1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2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1144 1 1056,'0'0'14,"0"0"-1,0 0 1,0 0-1,0 0 1,0 0 0,0 0-1,0 0 1,0 0-1,0 0 1,0 0 0,0 0-1,0 0 1,0 0-1,0 0 1,-1 0 0,1 0-1,0 0 1,0 0-1,0 0 1,0 0 0,0 0-1,0 0 1,0 0-1,0 0 1,0 1 0,0-1-1,0 0 1,0 0-1,0 0 1,0 0 0,0 0-1,0 0 1,0 0-1,0 0 1,0 0 0,0 0-1,0 0 1,0 0-1,0 0 1,0 1 0,0-1-1,0 0 1,0 0-1,0 0 1,0 0 0,0 0-1,0 0 1,0 0-1,0 0 1,0 0-1,0 0 1,0 0 0,0 0-1,0 0 1,1 0-1,-1 0 1,0 0 0,0 0-1,0 0 1,0 1-1,0-1 1,0 0 0,0 0-1,0 0 1,0 0-1,0 0 1,0 0 0,0 0-1,0 0 1,-4 7 1103,-12 18 377,8-16-1065,0 0 0,0-1-1,-1 0 1,0 0 0,-16 10 0,13-9-160,-11 9 454,-40 40-1,49-45-522,-21 17-1,-3 1 138,-12 14 423,-59 40 0,84-69-692,-1-2 0,0 0 0,-2-2-1,-34 11 1,-17 7 239,44-13-34,1 1 0,1 1 0,1 2 0,-31 26 0,44-30-148,1 1 0,1 1 0,0 0 0,2 1 1,-17 28-1,15-22-209,-7 13 130,19-29-39,0 0 1,-2 0 0,1-1 0,-15 16 0,17-20 101,1-1 0,0 0 0,-1 1 0,-1 5-1,3-7-39,0 0-1,0 0 0,0 0 1,0 0-1,0 0 0,0 0 1,-1 0-1,1-1 0,-1 0 1,-5 5-1,-1-3 5,9-4-113,0 0 0,-1 0 0,1 0 0,0 0 0,0 1 0,0-1 0,-1 0 0,1 0 0,0 0 0,0 0 0,0 0 0,-1 0 0,1 0 0,0 0 0,0 0 0,0 0 0,-1 0 0,1 0-1,0 0 1,0 0 0,-1 0 0,1 0 0,0 0 0,0 0 0,0 0 0,-1 0 0,1 0 0,0 0 0,0 0 0,0 0 0,-1 0 0,1-1 0,0 1 0,0 0 0,0 0 0,0 0 0,-1 0 0,1 0 0,0-1 0,0 1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3.4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1258 2 992,'0'0'100,"0"0"0,-1 0 0,1 0 0,0-1 0,0 1 0,-1 0-1,1 0 1,0 0 0,0 0 0,-1 0 0,1 0 0,0 0 0,0 0 0,-1 0 0,1 0 0,-5 3 1998,5-3-1998,0 0 0,0 0 0,-1 1 0,-5 15 1221,-1 0-307,-10-1 325,8-7-937,0 0 1,0 0-1,-1 0 0,0-2 0,0 1 0,-15 6 0,-243 84 1348,244-89-1697,0 1 1,-39 22-1,36-17-155,-22 15 361,35-20-242,0-1 0,-22 11 0,-108 47-81,125-58 244,-32 14 330,-82 47 0,-15 39 40,75-50-103,71-57-413,0 1 0,-1-1 0,1 1 0,0-1 0,-1 0 0,1 0 1,-1 0-1,1 0 0,-1-1 0,-4 2 0,6-2-96,1 0-1,-1 0 1,0 0 0,0-1 0,1 1 0,-1 0-1,0 0 1,1 0 0,-1-1 0,0 1 0,1 0-1,-1-1 1,0 1 0,1 0 0,-1-1-1,0 1 1,1-1 0,-1 1 0,1-1 0,-1 1-1,1-1 1,-1 0 0,1 1 0,0-1-1,-1 1 1,1-1 0,0 0 0,-1 0 0,1 1-1,0-1 1,0 0 0,0 1 0,-1-1-1,1 0 1,0 0 0,0 1 0,0-1 0,0 0-1,0 0 1,1-1 0,0-13-3522,3-4 1067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4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1221 1 1888,'0'0'613,"4"0"897,-8 0-813,0 1 1,0-1-1,0 1 1,0 0-1,0 0 0,-6 3 1,-3 1 222,1 0-417,-1-1 1,2 2-1,-1-1 1,-20 15-1,-49 32 263,27-20-566,-39 27 301,-133 91 475,188-122-546,-1-2 0,-79 39 1,-55 1 488,10-5-649,121-39-367,29-15 124,-25 11 0,27-13 115,3 0-1962,36 4-10544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5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83 1824,'0'-10'1215,"-1"0"0,0 0 0,0 1 0,-1-1 0,-3-10 0,5 18-1102,-1 1-1,1 0 0,-1 0 1,1 0-1,-1 0 1,1 0-1,-1 0 0,0 0 1,1 0-1,-1 1 0,-2-3 1,-2 3 359,1 10-266,-9 121 1322,-3 11-779,-5-27 387,18-87-920,2-23-92,1 0 0,-1 0 1,1 0-1,-3 6 1,3-11-108,0 0 1,0-1 0,0 1 0,0 0-1,0 0 1,0 0 0,0 0 0,0 0-1,0 0 1,0 0 0,0 0 0,0 0-1,0 0 1,0 0 0,0 0 0,0 0-1,0-1 1,0 1 0,0 0 0,0 0-1,0 0 1,0 0 0,0 0 0,0 0-1,0 0 1,0 0 0,0 0 0,0 0-1,-1 0 1,1 0 0,0 0 0,0 0 0,0 0-1,0 0 1,0 0 0,0 0 0,0 0-1,0 0 1,0 0 0,0 0 0,0 0-1,0 0 1,0 0 0,0 0 0,-1 0-1,1 0 1,0 0 0,0 0 0,0 0-1,0 0 1,0 0 0,0 0 0,0 0-1,0 0 1,0 0 0,0 0 0,-2-13 366,2-17-170,2-7-158,-1 0-1,-4-41 1,0-8-4,-7-69-442,11 139 195,-1 16 188,0 0 1,0 0-1,0 0 0,0 0 1,0 0-1,0 0 1,0 0-1,0 0 0,0 0 1,0 0-1,0 0 1,0 0-1,0 0 1,0 0-1,0 0 0,0 0 1,0 0-1,0 0 1,0 0-1,1 0 1,-1 0-1,0 0 0,0 0 1,0 0-1,0 0 1,0 0-1,0 0 0,0 0 1,0 0-1,0 0 1,0 0-1,0 0 1,0 0-1,0 0 0,0 0 1,0 0-1,0 0 1,0 0-1,4 28-84,2 50 357,10 95 219,-12-127-483,1 6-176,5-18-3915,8-25-3401,-17-10 7225,1 1 1,-1 0-1,3-1 0,21-10-2460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6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80 2656,'-1'-3'261,"1"2"-164,-1 0-1,1 1 0,0-1 0,-1 0 0,1 0 1,0 0-1,0 0 0,-1 0 0,1 1 0,0-1 1,0 0-1,0 0 0,0 0 0,0 0 0,0 0 1,1 0-1,-1 0 0,0 1 0,0-1 0,0 0 1,1 0-1,-1 0 0,1 0 0,-1 1 0,1-3 1,0 3 84,0-1 0,-1 1 1,1-1-1,-1 1 1,1-1-1,-1 0 0,0 1 1,1-1-1,-1 0 1,0 0-1,1 1 0,-1-1 1,0 0-1,0-1 1,0 2-113,0 0 0,0-1-1,1 1 1,-1 0 0,0-1 0,0 1 0,0 0 0,0-1 0,0 1 0,0 0 0,1-1-1,-1 1 1,0 0 0,0-1 0,0 1 0,1 0 0,-1-1 0,0 1 0,0 0-1,1 0 1,-1-1 0,0 1 0,1 0 0,-1 0 0,8 0 3247,-2 14-2824,-4-9-359,0 0 1,0 0-1,0 0 0,0 1 0,-1-1 0,0 0 1,0 1-1,0 7 0,4 160 2000,-3-111-1934,0-36 90,-2-1 0,-3 38 1,3-49 98,1-7-47,-3-11 231,0-3-477,0 0 0,1 0-1,0 0 1,0-1 0,1 1 0,0-1 0,1-7-1,0-8-20,-7-106 5,-1 0-41,7 110-213,-1 0 1,-1-1-1,-1 1 0,-8-27 0,9 48-103,0 8 368,-1 13 279,1 318 1055,2-333-1496,1-1-1,-1 0 1,3 9 0,2 1-3991,-1-9 1413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37.8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33 1056,'-5'-3'2880,"-13"17"826,11-19-3306,8 5-382,-1 0 0,0 0 0,1 0 0,-1-1-1,0 1 1,1 0 0,-1 0 0,0 0-1,1 0 1,-1 0 0,0 0 0,0 0 0,1-1-1,-1 1 1,0 0 0,0 0 0,1 0-1,-1-1 1,0 1 0,0 0 0,0 0 0,1 0-1,-1-1 1,0 1 0,0 0 0,0-1-1,0 1 1,0 0 0,1 0 0,-1-1 0,0 1-1,0 0 1,0-1 0,0 1 0,0 0-1,0-1 1,0 1 0,0 0 0,0 0 0,0-1-1,0 1 1,0 0 0,-1-1 0,1 0 0,-6-18 750,5 17-753,-2-2 197,5 2-146,-2 1-66,0 2-32,0 0 197,0 10-26,-2-6 26,1-3-115,1 0 0,-1 1 0,0-1 0,1 0-1,0 1 1,-1-1 0,1 1 0,0-1 0,0 1 0,1 4 0,0 2 56,0 0 0,0 16-1,1 12 90,-2-29-85,1 1 0,-1-1 0,-1 0 0,0 1 0,-3 13 0,2-13-43,1 0-1,0 0 0,0 0 1,1 14-1,2-2-32,-1 0 1,-1 0-1,-1 0 0,-4 22 0,4-34 65,0 0 0,1 0 1,1 12-1,1 4-27,1 34 136,2 2 352,-5-59-548,0 0-1,1 0 0,-1 0 0,1 0 1,-1 0-1,1 0 0,0 0 0,1 2 1,-1-2 1,0 0 1,0 0 0,0 0-1,-1 0 1,1 1-1,-1-1 1,1 0 0,-1 3-1,0-2-19,1 0-1,-1 0 1,0 0 0,1 0-1,0 0 1,0 0-1,-1 0 1,2-1 0,1 6-1,-2-7 290,0 1-277,-1-1-13,1 1 0,-1-1 0,1 0 0,-1 1 0,1-1 0,0 0 0,0 0 0,0 1 0,0-1 0,0 0 0,0 0 0,1 1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40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 1056,'0'0'6261,"-8"13"-4981,3 64 1339,5-4-1666,8 192 424,-4-181-625,-1-56-221,-3 55 0,-2-31 7,7 28 17,-5-79-470,0-3-890,0 0 0,0 0-1,1 0 1,-1 0 0,1 0-1,-1 0 1,2-3 0,7-6-1739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4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3904,'0'0'126,"0"-1"0,1 1 0,-1 0 0,0-1 0,1 1 0,-1 0 0,1 0 0,-1-1 0,1 1 0,-1 0 0,1 0 0,-1 0 0,1-1 0,-1 1 0,1 0 0,-1 0 0,1 0 0,-1 0 0,1 0 0,-1 0 0,1 0 0,-1 0 0,1 0 0,-1 1 0,1-1 0,-1 0 0,1 0 0,-1 0 0,1 1 0,0-1 0,1 1 165,0 1 0,-1-1 0,1 1 0,0-1-1,-1 1 1,1 0 0,2 3 0,-1 0 278,1 1 0,-1 0-1,0 0 1,4 13 0,-5-11-251,-1-1-1,-1 1 1,0 0-1,0 0 1,0 0 0,-3 14-1,-1 6 297,1 15-83,-6 62 298,6-65-524,3-27 164,-1 0 0,-4 21 0,4-29 35,2-9-206,3-16 4,-1-14-164,0-1-130,1-1-1,13-44 0,-10 55-156,1 1 1,1 1-1,2-1 0,0 2 1,1-1-1,2 2 0,18-25 1,-30 44 141,0 0 0,0-1 0,0 1-1,0 0 1,1 1 0,-1-1 0,1 0 0,-1 1 0,1-1 0,0 1 0,0 0 0,-1 0 0,1 0 0,0 0 0,0 0 0,0 1 0,4-1 0,-6 1 25,1 0 1,0 0 0,0 1 0,-1-1 0,1 1 0,0-1 0,-1 1 0,1-1 0,-1 1 0,1 0-1,0 0 1,-1 0 0,0 0 0,1 0 0,-1 0 0,0 0 0,1 0 0,-1 1 0,0-1 0,0 1-1,0-1 1,0 0 0,0 1 0,0 0 0,-1-1 0,1 1 0,0-1 0,-1 1 0,1 0 0,-1 1-1,1 2 32,0 0-1,-1-1 0,0 1 0,0 0 1,0 0-1,0 0 0,-1-1 0,1 1 0,-1 0 1,-1-1-1,1 1 0,-1-1 0,-2 7 1,1-5 53,0 0 1,0 0 0,-1-1 0,0 1 0,0-1 0,0 0 0,-1 0 0,0 0-1,-5 5 1,6-8-101,1 1 0,-1-1 1,1 1-1,-1-1 0,0 0 0,0 0 0,0 0 0,0-1 0,0 0 0,0 0 0,-1 0 0,1 0 0,-8 0 0,12 0-76,0 0-1,0 0 1,0 0 0,1 0-1,-1 0 1,0 0 0,1 0-1,-1 0 1,0 0 0,1-1-1,0 2 1,13 17 546,20 20 1,-7-8-157,-5-7-187,41 34-1,-41-39-729,-19-17-475,11 9-1767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42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0 798 1408,'6'0'386,"-12"0"1916,22-8 3343,-8-1-4938,-4 2-219,-4 5-388,1 1-1,0-1 1,-1 1-1,1-1 1,0 0 0,0 1-1,0 0 1,0-1-1,1 1 1,1-2 0,-3 2-76,1 1 1,0-1 0,0 0 0,0 1 0,-1-1-1,1 0 1,0 1 0,-1-1 0,1 0-1,-1 0 1,1 0 0,0-1 0,4-7 90,-1 5-10,0 0-1,0 0 1,0 0 0,1 1-1,-1-1 1,9-4 0,17-12 453,-25 15-417,66-57 634,-57 52-756,0 0 0,0 0 0,23-10 0,90-48 644,-85 44-708,-5 2 53,61-50 0,-69 46 80,45-51-1,-34 33 389,30-19 297,3-17-565,-47 53-272,5-6-2442,-10 10-3169,-13 14 3526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44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1 660 2144,'-1'3'10858,"5"-3"-10775,-1 0 0,1-1 1,-1 0-1,1 1 0,5-3 0,12-3 160,-15 5-177,1-1 0,-1 0 0,12-5 0,16-5-106,57-10 206,63-17-194,-85 20 180,-48 15 4,-1-1 1,1-1-1,-1-2 0,37-17 1,-23 4-124,2 2 1,42-16 0,-27 15 28,46-16 367,70-26-502,-153 57 44,28-15 202,0-2-1,-1-2 1,48-37-1,-49 33 103,1 1 0,80-38 0,-109 59-266,88-32-333,-85 35-2689,27-4 0,-37 7 2042,16-1-1818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45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45 377 1312,'-1'0'82,"1"0"1,0 0-1,-1 0 0,1 0 0,0 0 1,-1 0-1,1 0 0,0 0 1,0 0-1,-1 0 0,1 0 0,0 0 1,-1 0-1,1 0 0,0 0 0,-1 0 1,1 1-1,0-1 0,0 0 1,-1 0-1,1 0 0,0 1 0,0-1 1,-1 0-1,1 0 0,0 0 1,0 1-1,-1-1 0,-9 10 2022,9-9-1874,0 0-1,0 0 0,0 0 0,0 0 0,-1-1 0,1 1 0,0 0 0,-1 0 0,1-1 0,0 1 0,-1-1 0,1 1 0,-1-1 0,1 0 0,-1 1 0,1-1 0,-2 0 0,15-6 3891,17-3-2965,50-14 338,119-49 0,-130 44-1519,124-54 210,-8-16-1638,-98 39-2498,-54 36 2022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8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11 2912,'-2'-9'7023,"9"7"-5108,-6 2-1864,0 1-1,0-1 0,1 0 1,-1 1-1,0-1 0,1 1 1,-1-1-1,0 1 0,0-1 1,0 1-1,0 0 1,0 0-1,0 0 0,0 0 1,0-1-1,0 1 0,0 0 1,0 1-1,0-1 0,-1 0 1,1 0-1,0 0 0,-1 0 1,1 1-1,-1-1 0,1 0 1,-1 0-1,1 3 0,1 6 64,0 0-1,1 19 1,-3-18 43,4 66 408,-8 93 0,-2-107-289,0 24 574,6-85-775,0-1 1,0 1-1,0-1 1,0 1 0,-1-1-1,1 1 1,0-1 0,-1 1-1,1-1 1,-2 3-1,-3-16 784,3-18-477,2-55-1,1 32-285,9-188-614,-12 229 394,2 12 125,0 0 1,0 0-1,0 0 0,0 0 0,0 0 1,0 0-1,0-1 0,0 1 0,0 0 1,-1 0-1,1 0 0,0 0 0,0 0 1,0 0-1,0 0 0,0 0 0,0 0 1,0 0-1,0 0 0,0 0 0,-1 0 1,1 0-1,0 0 0,0 0 0,0 0 1,0 0-1,0 0 0,0 0 0,0 0 1,-1 0-1,1 0 0,0 0 0,0 0 1,0 0-1,0 0 0,0 0 0,0 0 1,0 0-1,-1 0 0,1 0 0,0 0 1,0 0-1,-1 1 12,0 0 1,0 0 0,1 0-1,-1 0 1,0 1 0,1-1-1,-1 0 1,1 0 0,-1 0-1,1 1 1,-1-1-1,1 2 1,-3 16 54,2 0-1,0 1 1,1-1-1,2 19 1,1 19 101,-4-33 132,0-6-1960,4 33 1,-3-46 1112,1-1 0,0 0 0,0 0 0,0-1 0,0 1 0,1 0-1,-1 0 1,1-1 0,0 1 0,0 0 0,1-1 0,-1 0 0,5 6 0,-5-8-24,0 1 0,0-1 0,1 1 0,-1-1 0,0 0 0,1 0 0,2 1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2:59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28 118 2304,'-5'-8'273,"2"4"-65,1 0-1,-1-1 1,1 0-1,-1 0 1,1 0-1,1 0 0,-1 0 1,1 0-1,0 0 1,0 0-1,0-8 1,0 6 546,3-17 1467,-2 23-2160,0 1 0,0-1 0,1 0 0,-1 1 0,0-1-1,0 0 1,1 1 0,-1-1 0,1 1 0,-1-1 0,0 1 0,1-1 0,-1 1 0,1-1 0,-1 1 0,1-1 0,0 1-1,-1 0 1,1-1 0,-1 1 0,1 0 0,0-1 0,-1 1 0,1 0 0,0 0 0,-1 0 0,1-1 0,0 1 0,-1 0-1,2 0 1,0 1-22,-1-1 0,0 0-1,0 1 1,0-1 0,0 1-1,0-1 1,0 1-1,0-1 1,-1 1 0,1 0-1,0-1 1,0 1 0,0 0-1,0 0 1,-1 0 0,1-1-1,0 1 1,-1 0 0,1 0-1,-1 0 1,1 0-1,-1 0 1,0 0 0,1 0-1,-1 2 1,9 32 415,-8-31-393,4 34 413,1 72 0,-4-54-328,-1 15 758,-9 96 0,4-152-225,4-15-656,0 1 1,0-1-1,0 0 0,0 0 1,0 0-1,0 0 0,0 0 1,0 1-1,0-1 0,-1 0 1,1 0-1,0 0 0,0 0 1,0 0-1,0 0 0,0 0 1,0 0-1,-1 1 0,1-1 1,0 0-1,0 0 0,0 0 1,0 0-1,0 0 1,-1 0-1,1 0 0,0 0 1,0 0-1,0 0 0,0 0 1,-1 0-1,1 0 0,0 0 1,0 0-1,0 0 0,0 0 1,-1 0-1,1 0 0,-1-2 23,0 1 1,0 0-1,1 0 0,-1 0 0,0-1 0,0 1 1,1 0-1,-1-1 0,1 1 0,0-1 0,-1 1 1,1-1-1,0 1 0,0-3 0,-3-52 147,5-61-1,-1 112-193,23-217-761,-23 210 257,-2 27 604,11 408 2216,-11-413-1823,-2-12 165,-3-17-196,2-15-374,0 1 0,3-1-1,3-58 1,0 45-146,-2 17-35,0 15-110,0 0 0,1 0 0,1 0 0,4-23 0,-6 38 205,0 0 1,1 0-1,-1 0 0,0 0 1,0 0-1,0 0 1,0 0-1,0 0 1,0 0-1,0 0 0,0 0 1,0 0-1,0 0 1,0 0-1,0 0 1,0-1-1,0 1 0,0 0 1,0 0-1,1 0 1,-1 0-1,0 0 1,0 0-1,0 0 0,0 0 1,0 0-1,0 0 1,0 0-1,0 0 1,0 0-1,0 0 0,0 1 1,0-1-1,0 0 1,1 0-1,-1 0 1,0 0-1,0 0 0,0 0 1,0 0-1,0 0 1,0 0-1,0 0 0,0 0 1,0 0-1,0 0 1,0 0-1,0 0 1,0 0-1,0 0 0,0 0 1,0 0-1,0 1 1,0-1-1,0 0 1,0 0-1,0 0 0,0 0 1,0 0-1,0 0 1,0 0-1,0 0 1,0 0-1,0 0 0,0 0 1,0 0-1,3 7 42,3 35 92,1 68-1,-4-51 72,-3 19-1113,0-70-85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3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16 736,'0'0'23,"0"-1"0,0 1-1,0 0 1,0-1 0,0 1 0,0 0 0,0-1 0,0 1-1,0 0 1,1-1 0,-1 1 0,0 0 0,0-1 0,0 1-1,0 0 1,0-1 0,1 1 0,-1 0 0,0-1-1,0 1 1,1 0 0,-1 0 0,0-1 0,0 1 0,1 0-1,-1 0 1,0-1 0,1 1 0,-1 0 0,0 0 0,1 0-1,6 1 3227,-5 11-1522,2-6-1539,-1-1-1,1 1 1,-1 0-1,0 0 0,0 0 1,-1 0-1,0 1 1,0-1-1,2 10 1,5 64 372,-9-77-531,4 32 281,2 0-1,17 55 0,4 19 166,-5-27-288,-13-52 367,-9-30-531,1-1 0,-1 1-1,1-1 1,0 1-1,-1-1 1,1 0 0,-1 1-1,1-1 1,-1 0-1,0 0 1,1 1 0,-1-1-1,0 0 1,1 0-1,-1 1 1,0-1 0,0 0-1,0 0 1,0 0-1,1 0 1,-1 0-24,-1-7 31,1 1-1,1-1 1,0 1 0,0-1 0,0 0 0,4-9 0,32-140 366,-18 66-8,17-32-181,-23 83-361,0 5-650,0 13-2706,0 15-1194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3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4320,'0'8'1952,"8"8"-1696,-8-10 2048,4 7-1312,-4 2 576,0 1-928,0-2 288,0 2-576,-4 0-32,4-1-192,-5-4-96,10 5 0,-5-8-1728,0 3 928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4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28 2976,'-1'0'55,"1"0"-1,0 0 1,-1 0 0,1 0 0,0 0 0,-1 0-1,1 0 1,0 0 0,-1 0 0,1-1 0,0 1-1,0 0 1,-1 0 0,1 0 0,0 0 0,-1 0-1,1-1 1,0 1 0,0 0 0,-1 0 0,1-1-1,0 1 1,0 0 0,0 0 0,-1-1 0,1 1-1,0 0 1,0 0 0,0-1 0,0 1 0,-1 0-1,1-1 1,0 1 0,0 0 0,0-1 0,0 1-1,0 0 1,0-1 0,0 0 50,0 1-55,0 0 0,0 0 0,0 0 0,0 0 0,0-1 0,1-2 1453,-1 3-1453,0 0 0,1 0 0,-1 0 0,0 0 0,0 0 0,0 0 0,0 0 0,0 0 1,0 0-1,1 0 0,-1 0 0,0 0 0,0 0 0,0 0 0,0 0 0,0 0 0,0 0 0,1 0 0,-1 0 1,0 0-1,0 0 0,0 0 0,0 0 100,1 0-100,14 20 2422,3 4-1525,-6 1-339,-2 2 0,12 40-1,7 58-446,-6-20 223,16 25-198,-26-72 177,-11-48-602,-1-6 903,4-11-332,-2 1-338,0 0 0,0-1 0,-1 1-1,2-11 1,-1 4 48,51-163-88,-38 132 7,43-80 1,-39 89-109,1 0-1,30-36 1,-26 36-1591,-14 12-3618,-8 19 3874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5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49 3328,'-2'0'166,"2"0"-124,0 0 0,-1 0 0,1 0 0,0 0 0,0 0 0,0-1 0,-1 1 0,1 0 0,0 0 0,0 0 0,-1 0 0,1 0 0,0 0 0,0 1 0,-1-1 0,1 0 0,0 0 0,0 0 0,0 0 0,-1 0 0,1 0 0,0 0 0,0 0 0,0 0 0,-1 1 0,1-1 0,0 0 0,0 0 0,0 0 0,0 0 0,-2 4 1402,13-19 2198,-7 11-3453,0 0-1,1 1 1,0-1 0,0 1-1,0 0 1,0 0-1,0 1 1,1-1-1,-1 1 1,1 0-1,0 1 1,-1-1-1,1 1 1,0 0 0,0 1-1,8-1 1,-12 1-181,0 0 0,-1 1 0,1-1 0,-1 0 0,1 0 0,0 1 0,-1-1 0,1 1 0,-1-1 0,1 1 0,-1 0 0,1-1 0,-1 1 0,0 0 0,1 0 1,-1 0-1,0 0 0,0 0 0,2 2 0,-1-1 20,-1 1 1,1-1 0,-1 1 0,0-1-1,0 1 1,0 0 0,0-1-1,0 1 1,-1 0 0,1 4-1,0 0 94,-1 0-1,0 1 0,0-1 0,-1 0 1,0 0-1,-1 0 0,1 0 0,-4 8 1,2-8 35,-1 1 1,0-1-1,0 0 1,-1 0-1,0 0 1,0 0-1,-1-1 1,1 0-1,-1 0 1,-1-1-1,1 1 1,-10 4-1,7 0 491,9-10-627,0 0 0,0 0 0,-1 0 0,1 1 0,0-1 0,0 0 0,0 0 0,0 0 0,0 0 0,0 0 1,0 0-1,0 0 0,0 1 0,0-1 0,0 0 0,-1 0 0,1 0 0,0 0 0,0 0 0,0 0 0,0 1 0,0-1 0,0 0 0,0 0 0,0 0 0,0 0 1,0 0-1,0 0 0,0 1 0,0-1 0,0 0 0,0 0 0,1 0 0,-1 0 0,0 0 0,0 0 0,0 1 0,0-1 0,0 0 0,0 0 0,0 0 0,0 0 1,0 0-1,0 0 0,0 0 0,1 1 0,94 5-688,-69-6-3477,-14 0 2166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8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2720,'0'-27'8874,"1"28"-8714,7 12 188,17 18 0,7 8 370,-7-1-258,-2-6-148,-2 1 0,30 65 1,-18-7-94,8 17-134,-34-90 77,9 35 1,-10-31 24,-4-19 413,-1-3-191,2-11-21,0-22-285,-2 28-46,1-30-23,19-138 90,-17 152-165,1 0 1,1 0-1,1 1 0,0 0 0,2 0 0,13-22 0,26-41-2350,-26 44-3196,-14 30 3539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5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28 2720,'0'0'99,"-1"-1"0,1 1 0,0-1 0,0 1 0,-1 0 0,1-1 0,0 1 0,0-1-1,0 1 1,0-1 0,0 1 0,0-1 0,0 1 0,0 0 0,0-1 0,0 1 0,0-1 0,0 1 0,0-1 0,0 1 0,0-1 0,0 1 0,0 0 0,1-1 0,13-16 7149,-14 18-7109,0 0-1,0-1 0,0 1 1,0-1-1,0 1 0,0 0 1,0-1-1,-1 1 0,1-1 1,0 1-1,0 0 0,0-1 0,-1 1 1,1-1-1,0 1 0,-1 0 1,0 1 480,-1 7-92,0 0 1,0 15-1,-1 7-125,-3 17 4,2-1 1,5 86-1,1-86-741,-2 0-1,-10 83 1,6-113-4459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9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4896,'6'-7'3909,"-5"7"-3665,0 0 1,-1 0-1,1-1 0,18-6 2922,-7 3-2488,7-6-206,-7 4-778,1 0-1,16-6 0,-18 8-557,-5 2-977,0 0 0,0 1-1,9-2 1,2 2-484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09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4 6144,'-12'-3'2784,"12"17"-2432,-5-6 736,5 3-672,-8 9 1472,3 7-1088,-3 5-128,8-2-448,-10 4-384,10 1 96,-4-4-1696,4 1 992,0-10-3008,9 0 2112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10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3552,'0'0'91,"0"0"1,0-1-1,0 1 0,0-1 1,0 1-1,1 0 0,-1-1 1,0 1-1,0-1 1,0 1-1,0 0 0,1-1 1,-1 1-1,0 0 0,0 0 1,1-1-1,-1 1 0,0 0 1,1-1-1,-1 1 1,0 0-1,1 0 0,-1 0 1,0-1-1,1 1 0,-1 0 1,0 0-1,1 0 0,-1 0 1,1 0-1,-1 0 1,0 0-1,1 0 0,-1 0 1,1 0-1,-1 0 0,0 0 1,1 0-1,-1 0 0,1 0 1,-1 0-1,0 0 1,1 0-1,-1 1 0,1-1 1,-1 0-1,0 0 0,1 0 1,-1 1-1,0-1 0,0 0 1,1 0-1,-1 1 1,0-1-1,1 0 0,-1 1 1,0-1-1,0 0 0,0 1 1,1 0-1,12 19 1217,14 25-157,18 34 222,3 8-682,-27-37-98,22 85 1,-19-52-160,-14-53 105,20 41-1,-29-74-376,1 0 0,-2 1 0,1-1 0,0 0 0,0 0 0,-1 0 0,1-4 0,6-65-39,-2 2-77,4 1 0,19-72 0,-27 135-54,41-124-560,-11 53-1858,-14 44 1125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11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2816,'0'0'56,"0"0"0,0 0 0,-1 0 0,1 1 0,0-1 0,0 0 0,0 0 1,-1 0-1,1 1 0,0-1 0,0 0 0,0 0 0,0 0 0,0 1 0,0-1 0,0 0 0,0 0 0,-1 1 0,1-1 1,0 0-1,0 0 0,0 1 0,0-1 0,0 0 0,0 0 0,0 1 0,0-1 0,0 0 0,1 0 0,-1 1 0,0-1 1,0 0-1,0 0 0,0 1 0,0-1 0,1 0 0,10 6 2933,20-1 1399,-28-4-4347,19 0 859,0-1 1,34-3-1,8-1-1292,-20-2-5389,-32 6 3760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03:11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62 4640,'0'-3'241,"1"1"0,-1 0 1,1 0-1,-1 0 0,1-1 1,0 1-1,0 0 0,0 0 1,0 0-1,0 0 0,0 0 1,0 1-1,1-1 0,-1 0 1,1 0-1,-1 1 0,4-3 0,0 0 60,-1 1 0,0 0-1,1 1 1,-1-1-1,1 1 1,8-3 0,-12 5-267,1-1 1,-1 1-1,1 0 1,-1 0-1,1 0 1,-1 0-1,0 0 1,1 0-1,-1 0 1,1 1-1,-1-1 1,1 0-1,-1 1 1,0-1-1,1 1 1,-1-1-1,0 1 1,0 0-1,1 0 1,-1 0-1,0-1 1,0 1-1,0 0 1,0 0-1,0 0 1,1 2-1,0 0 47,1 0 0,-1 1 0,0-1-1,0 1 1,-1-1 0,1 1 0,-1 0-1,2 5 1,-1 5 68,-1-1 0,-1 0 0,0 0 1,-2 14-1,0-1-57,-1 11 668,-3 1 1,-19 70 0,19-88-371,5-3 261,1-17-626,0 1 0,0-1 0,0 1 0,0-1 0,0 1 0,1-1 0,-1 0 0,0 1 0,0-1 0,1 1 0,-1-1 0,0 0 0,0 1-1,1-1 1,-1 0 0,0 1 0,1-1 0,-1 0 0,1 1 0,2-1 21,-1 1 0,0-1 1,0 0-1,0 1 0,1-1 0,-1 0 0,0 0 1,1-1-1,2 0 0,1 1-48,32-6-766,70-20 0,-98 24 294,41-11-758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5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30 7872,'0'0'128,"-1"0"0,1 0 1,0-1-1,-1 1 0,1 0 0,0-1 1,-1 1-1,1 0 0,0-1 0,0 1 1,-1-1-1,1 1 0,0-1 0,0 1 1,0 0-1,0-1 0,-1 1 1,1-1-1,0 1 0,0-1 0,0 1 1,0-1-1,0 1 0,0-1 0,0 1 1,0-1-1,0 1 0,1-1 0,-1 1 1,0-1-1,1 0 127,0 0 1,0 1-1,1-1 1,-1 0-1,0 1 0,0-1 1,0 1-1,1 0 1,-1-1-1,0 1 0,0 0 1,1 0-1,1 0 1,56-7 1679,65 3 1,0 13-1505,-102-6-664,-1 1 0,1 2 0,33 11 0,-19 2-4140,-23-11 2176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7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265 191 4320,'0'0'72,"0"-1"0,1 1 0,-1 0 1,1 0-1,-1 0 0,1-1 0,-1 1 1,0 0-1,1 0 0,-1 0 0,1 0 0,-1 0 1,1 0-1,-1 0 0,1 0 0,-1 0 0,1 0 1,-1 0-1,0 0 0,1 1 0,-1-1 0,1 0 1,-1 0-1,1 0 0,-1 0 0,0 1 1,1-1-1,-1 0 0,0 0 0,1 1 0,-1-1 1,0 0-1,1 1 0,-1-1 0,0 1 0,1-1 1,-1 0-1,0 1 0,0-1 0,0 1 0,1-1 1,-1 0-1,0 1 0,0-1 0,0 1 0,0-1 1,0 1-1,0-1 0,0 1 0,0-1 1,0 1-1,0 2 204,0 0 0,0 0 0,0 0 0,0 0 0,0 0 0,-1-1 0,0 1 1,0 3-1,-1 0 18,-1-1 1,1 1 0,-1-1 0,0 0 0,0 0-1,0 0 1,-1 0 0,0 0 0,0-1-1,-6 6 1,1-3 67,5-3-260,-1 0-1,1-1 1,-1 0-1,1 1 0,-1-2 1,0 1-1,-1-1 0,1 1 1,0-1-1,0-1 0,-12 3 1,10-4-51,1 0 0,-1-1 1,1 0-1,-1 0 0,1 0 1,0-1-1,0 0 0,-1 0 1,1-1-1,0 0 0,1 0 1,-1 0-1,1-1 0,-1 1 0,1-1 1,0-1-1,0 1 0,1-1 1,-1 0-1,-6-9 0,7 9-79,1 0-1,0 0 1,0 0-1,0 0 1,0-1-1,1 1 1,0-1-1,0 0 1,0 0-1,1 0 1,0 0-1,0 1 0,1-2 1,-1 1-1,1 0 1,1 0-1,-1 0 1,1 0-1,0 0 1,0 1-1,1-1 1,3-10-1,-1 9-12,-1 1 0,1 0 0,0-1 0,0 2 0,1-1 0,0 0 0,0 1 0,0 0 0,11-8 0,-13 11 52,-1 1-1,1-1 1,-1 1-1,1 0 0,0-1 1,-1 1-1,1 0 1,0 1-1,0-1 1,0 0-1,0 1 1,0 0-1,0 0 0,0-1 1,0 2-1,0-1 1,0 0-1,0 1 1,-1-1-1,1 1 1,0 0-1,0 0 0,0 0 1,-1 0-1,1 0 1,4 4-1,1 2 79,1 0 0,-1 1 0,0 1 0,-1-1 0,0 1 0,-1 0-1,0 1 1,10 20 0,-6-13-44,0 0 1,1 0-1,15 16 0,-23-29-29,26 34 424,-27-35-393,0 1-1,0 0 1,0 0-1,0 0 1,-1 0-1,1 0 1,-1 1 0,1 4-1,0 5 139,-1-10-73,-1 1 0,1 0 1,-1-1-1,1 1 0,-2 0 0,1-1 0,0 1 0,-1-1 0,0 1 1,-1 5-1,-11 13 648,9-18-923,-5 6 83,7-8 106,0 0 1,-1 0 0,1 0-1,0 0 1,1 0 0,-1 0 0,1 1-1,-2 3 1,-4 13-21,4-15-4,1 0 0,1 0 0,-1 1 0,-1 8 0,-17 82 271,7-41-125,7-23-20,-2-1 0,-1 0 0,-2 0 0,-1-1 0,-20 38 0,30-66-44,1 0-1,-1 1 1,0-1-1,1 0 0,-1 0 1,0 0-1,0 0 1,0 0-1,0-1 0,-4 3 1,6-4-66,-1 0-1,0 1 1,1-1-1,-1 0 1,0 0 0,0 0-1,1 1 1,-1-1 0,0 0-1,0 0 1,1 0 0,-1 0-1,0 0 1,0 0 0,1-1-1,-1 1 1,0 0-1,1 0 1,-1 0 0,0-1-1,0 1 1,1 0 0,-1-1-1,1 1 1,-1-1 0,0 1-1,1-1 1,-1 1 0,1-1-1,-1 1 1,1-1 0,-1 1-1,1-1 1,-1 0-1,1 1 1,0-1 0,-1 0-1,1 1 1,0-1 0,0 0-1,-1-1 1,0 0-11,0-1-1,0 0 1,1 1 0,-1-1 0,1 0-1,-1 1 1,1-1 0,0 0 0,0-4-1,0-16-116,-1 2-62,1 0 0,0 0 0,2 0-1,1 0 1,1 1 0,0-1-1,1 1 1,2 0 0,8-20 0,-10 31 153,0 0 0,0 0 1,0 1-1,1 0 1,1 0-1,-1 1 0,1-1 1,1 1-1,-1 1 0,1 0 1,0 0-1,0 0 1,19-8-1,3 0-93,1 1 0,59-16-1,-61 23 6,49-6-1,7-1 515,-73 11-369,0-1-1,0 0 0,0-1 1,0 0-1,-1-1 0,0 0 1,0-1-1,13-9 0,-4-1-17,-1 0 0,-1-1 0,32-37 0,-31 30 12,-2-1-1,20-36 0,-32 50-22,0 0 1,0-1-1,-1 0 0,-1 1 0,0-1 0,-1-1 0,0 1 0,1-21 0,-3 30-25,0 1-1,-1 0 0,1-1 1,-1 1-1,1 0 1,-1 0-1,0 0 0,0 0 1,1-1-1,-4-2 0,4 4 1,-1 0-1,1 1 0,-1-1 1,1 0-1,-1 0 0,1 1 1,-1-1-1,0 1 0,0-1 1,1 1-1,-1-1 1,0 1-1,0-1 0,0 1 1,1-1-1,-1 1 0,0 0 1,0 0-1,0-1 0,0 1 1,0 0-1,0 0 0,1 0 1,-1 0-1,0 0 0,0 0 1,0 0-1,0 0 0,-1 1 1,-3 1-25,1 0 0,-1 0 0,1 1 0,-1 0 0,1-1 0,0 1 0,0 1 0,0-1 0,1 1 0,-1-1 0,-4 9 1,-4 5-124,-15 28 1,19-31 58,-8 16-71,0 1 1,-12 36-1,24-54 173,-1 1 0,2 0 1,0 0-1,1 0 0,0 1 0,1-1 1,1 26-1,2-17 233,-2-11-99,1 0-1,1 0 0,3 14 1,32 111 1045,-32-108-882,0 1 0,0 51 0,-4-68-239,-2 1-1,0-1 0,-1 1 0,0-1 0,-8 25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58 4160,'20'-8'4989,"-17"7"-4450,-1 1 0,1-1 0,-1 0 0,1 0 0,-1-1 0,0 1 0,5-3 0,36-23 4447,-24 15-4079,-21 31-692,0 0 1,-1-1-1,-10 35 1,10-40-123,-10 26 454,-1-1 1,-36 69 0,18-42-330,29-60-194,-12 23 299,26-95-17144,-8 54 15061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7:59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92 5888,'-5'-5'479,"1"2"111,1-1 0,-1 1 0,0-1 0,-5-8 0,9 12-413,0-1 0,0 0 0,0 1 0,0-1 0,0 0 0,0 0 0,0 1-1,0-1 1,0 0 0,0 1 0,0-1 0,0 0 0,1 0 0,-1 1 0,0-1 0,0 1 0,1-1 0,-1 0 0,0 1 0,1-1-1,-1 1 1,1-1 0,-1 0 0,1 1 0,-1-1 0,1 1 0,0-1 0,19-13 2431,-10 10-1963,1 0-1,-1 1 0,1 0 0,19-2 0,49-2 935,-77 6-1552,31 0 401,0 1 0,52 6 0,-67-4-391,-1 2 1,1 0-1,-1 1 1,0 0-1,-1 2 1,26 12 0,-42-18-43,29 18-977,-17-6-1898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4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236 115 2400,'1'0'138,"0"-1"-1,0 1 1,0 0-1,0-1 1,0 1 0,1 0-1,-1 0 1,0 0 0,0 0-1,0 0 1,0 0-1,1 0 1,-1 0 0,0 0-1,0 1 1,0-1 0,0 0-1,0 1 1,0-1-1,0 1 1,0 0 0,0-1-1,0 1 1,0-1 0,0 1-1,0 0 1,1 1-1,0 0 103,1 1-1,-1-1 0,0 0 0,0 1 0,0-1 0,0 1 1,0 0-1,-1 0 0,2 2 0,-2 1-56,0-1 0,0 1 0,0 0 0,-1-1 0,0 1 0,0 0 1,-1-1-1,0 1 0,1-1 0,-2 1 0,1-1 0,-1 1 0,0-1 0,0 0 0,0 0 0,-6 10 0,1-5-38,1 0-1,-1 0 0,-1 0 1,0-1-1,0 0 0,-17 13 1,21-19-106,0-1 0,0 0 0,0 0 0,0 0 0,0-1 0,0 1 0,-1-1 0,1 0 0,-1 0 0,1 0 0,-1-1 0,1 0 0,-1 0 0,1 0 0,-1 0 0,1-1 1,0 1-1,-1-1 0,1 0 0,-1-1 0,1 1 0,0-1 0,0 1 0,0-1 0,0-1 0,0 1 0,0-1 0,1 1 0,-1-1 0,-4-5 0,0-1-27,0-1 0,1-1 0,1 1 0,-1-1 0,2-1 0,-1 1 0,-4-17 1,7 19-59,1 0 1,0 0 0,1 0 0,0-1 0,0 1 0,1 0 0,0 0 0,0-1-1,1 1 1,4-18 0,-3 23 26,0-1 0,0 1-1,0-1 1,0 1 0,1 0-1,0 0 1,0 0-1,0 0 1,0 1 0,1-1-1,-1 1 1,1 0 0,0 0-1,0 0 1,0 0 0,8-3-1,0 0 98,1 1 0,-1 0 0,1 1 0,0 0 0,14-1 0,-12 4 15,0 0 0,1 1 0,-1 1 1,22 3-1,1 0 225,-31-3-277,1 0 0,-1 0 1,0 1-1,0-1 0,-1 2 0,1-1 0,0 1 1,-1 0-1,1 0 0,-1 1 0,0 0 0,0 0 1,-1 0-1,1 1 0,-1 0 0,0 0 0,0 0 1,0 0-1,-1 1 0,0 0 0,6 11 1,-2 1 57,0 1 0,-1 1 0,-1-1 0,-1 1 0,-1 0 0,2 23 0,-1-5-42,-1-10 85,-1 31 0,3 12 61,-4-52-160,0 0-1,-1 0 1,-3 28-1,0-22 44,-2-1-1,0 1 0,-2-1 1,-1-1-1,-11 28 0,14-42 55,-1-1 0,1 1 0,-1-1-1,-1 0 1,0-1 0,0 1-1,-13 12 1,15-17-102,1-1 0,-1 1 0,0-1 0,1 1 0,-1-1 0,0 0 0,0-1 0,0 1 0,-1-1 0,1 1 0,0-1 0,-1-1 0,1 1 0,0-1 0,-1 1 0,1-1 0,-1 0 0,1-1 0,-6 0 0,4-1-27,1 1 0,0-1 0,-1 0 1,1 0-1,0 0 0,0-1 0,1 0 1,-1 0-1,0 0 0,1-1 0,0 1 1,0-1-1,0 0 0,0 0 0,-3-5 0,5 6-35,1 0-1,-1 1 0,1-1 1,-1 0-1,1 0 0,0 0 1,0 0-1,0 0 0,0 0 0,1 0 1,-1 0-1,1 0 0,0-1 1,0 1-1,0 0 0,0 0 0,0 0 1,1 0-1,-1-1 0,1 1 1,0 0-1,0 0 0,0 0 1,1 1-1,-1-1 0,1 0 0,3-4 1,0 0-32,1 1 0,0-1 0,0 1 1,1 1-1,0-1 0,14-8 0,53-23-263,-42 21 207,-15 8-150,0 1 0,26-9-1,-33 14 243,-1 0-1,1 0 0,0 1 0,0 0 0,0 1 0,12 1 0,-7-1 86,0 0-1,0 0 1,0-2-1,0 0 1,-1 0-1,24-8 1,-3-2 117,49-24 0,-68 27-138,0 0 0,-1 0 1,0-2-1,0 0 0,-1 0 0,-1-1 0,22-26 1,-20 20 78,-1-2 0,-1 0 1,0-1-1,-2 0 0,12-31 0,-17 38-95,-1-1 0,-1 1-1,4-26 1,-7 34-41,0-1 0,-1 0 0,0 0 0,0 0 0,-1 1 0,1-1 0,-2 0 0,1 0 0,-1 1 0,-2-8 0,3 12-17,0 0-1,0 1 0,0-1 1,0 0-1,0 0 1,0 0-1,-1 1 0,1-1 1,0 1-1,-1-1 0,1 1 1,-1 0-1,0-1 0,1 1 1,-1 0-1,0 0 0,0 0 1,0 0-1,0 1 1,0-1-1,0 0 0,0 1 1,0-1-1,0 1 0,0 0 1,0 0-1,0 0 0,0 0 1,0 0-1,0 0 0,0 0 1,0 1-1,0-1 0,0 1 1,0-1-1,-2 2 1,-4 1-27,0 0 0,0 1 0,1 0 0,-1 0 0,1 1 0,0 0 0,-6 6 0,4-2 47,1 0 0,0 0 0,1 1-1,0 0 1,0 0 0,1 1 0,0 0 0,1 0 0,0 0 0,1 0-1,-3 16 1,1-1 17,1 1-1,1 0 1,0 53-1,4-62 84,1 0 0,1 0 0,0-1 0,2 0 0,8 28 0,-8-34-20,0 0-1,1 0 1,1 0 0,0 0 0,0-1-1,1 0 1,1 0 0,-1-1 0,11 10-1,-1-3 214,34 30 88,-46-42-314,0 0 1,0-1-1,1 0 0,-1 0 0,1 0 0,-1-1 0,1 0 0,10 3 0,-7-2-169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5:5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15 375 2240,'-12'3'1380,"12"-3"-1350,0 0 1,0 0-1,0 0 1,-1 0-1,1 0 1,0 0-1,0 0 0,0 0 1,0 0-1,0 0 1,0 1-1,0-1 1,-1 0-1,1 0 1,0 0-1,0 0 1,0 0-1,0 0 1,0 1-1,0-1 1,0 0-1,0 0 1,0 0-1,0 0 1,0 0-1,0 1 1,0-1-1,0 0 0,0 0 1,0 0-1,0 0 1,0 1-1,0-1 1,0 0-1,0 0 1,0 0-1,0 0 1,0 1-1,0-1 1,0 0-1,2 8 1935,-2-8-1893,0 0 0,0 0 1,0 1-1,0-1 0,0 0 0,0 1 1,1-1-1,-1 0 0,0 1 0,0-1 0,0 0 1,0 0-1,0 1 0,0-1 0,0 0 1,1 0-1,-1 1 0,0-1 0,0 0 0,0 0 1,1 1-1,-1-1 0,0 0 0,0 0 1,1 0-1,-1 0 0,0 1 0,0-1 0,1 0 1,-1 0-1,0 0 0,1 0 0,-1 0 0,0 0 1,0 0-1,1 0 0,-1 0 0,3 1 26,0-1 0,1 0-1,-1 0 1,0 0 0,0 0-1,0 0 1,0-1-1,0 1 1,0-1 0,0 0-1,-1 0 1,1 0 0,0 0-1,0-1 1,-1 1-1,1-1 1,0 1 0,-1-1-1,0 0 1,1 0 0,1-2-1,4-4-39,-1 0 0,0 0 0,0-1 0,10-16 0,-5 4-42,0-1 0,-1 0 0,10-31 0,-3 3 42,-7 20 275,9-35 1,-19 57-474,-2 9-152,-4 16-71,-1 22 277,-5 44 476,3 36 240,8-112-504,1-1 0,0 0 0,2 10 0,-3-14-71,1 0-1,-1 0 0,1 0 1,-1-1-1,1 1 1,0 0-1,0-1 1,0 1-1,0-1 1,0 1-1,0-1 1,0 1-1,0-1 1,1 0-1,1 2 1,-1-3 50,0 0 0,1-1 1,-1 1-1,0-1 0,0 1 1,1-1-1,-1 0 0,0 0 1,3-1-1,-3 1 4,2-1-51,-1 0-1,0 0 1,0 0 0,0 0-1,0 0 1,0-1-1,-1 0 1,1 1 0,3-5-1,17-29 261,-21 32-279,16-26 122,-1 3-193,21-46 0,-31 59-328,0 0 0,0 0 0,13-16 0,-20 30 351,0 0 1,0 0 0,0 0 0,0 0-1,0 0 1,0 0 0,0 0 0,0 0-1,0 0 1,0 0 0,0 0-1,0 0 1,0 0 0,0 0 0,0 0-1,0 0 1,0 0 0,0 0 0,0 0-1,0 0 1,0 0 0,1-1 0,-1 1-1,0 0 1,0 0 0,0 0 0,0 0-1,0 0 1,0 0 0,0 0 0,0 0-1,0 0 1,0 1 0,0-1 0,0 0-1,0 0 1,0 0 0,0 0 0,0 0-1,0 0 1,0 0 0,1 0 0,-1 0-1,0 0 1,0 0 0,0 0 0,0 0-1,0 0 1,0 0 0,0 0 0,0 0-1,0 0 1,0 0 0,0 0 0,0 0-1,0 0 1,0 0 0,0 0 0,0 0-1,0 1 1,0-1 0,0 0 0,0 0-1,0 0 1,1 7-275,0 8 111,-1-15 172,-1 34-19,1 34 315,1-59-159,0-1 0,0 1 0,1-1 0,0 0-1,5 14 1,-7-21-99,0-1 1,0 1-1,1 0 0,-1-1 1,0 1-1,1-1 0,-1 1 0,1 0 1,-1-1-1,1 1 0,-1-1 0,1 1 1,-1-1-1,1 1 0,-1-1 0,1 0 1,0 1-1,-1-1 0,1 0 1,0 1-1,-1-1 0,1 0 0,0 0 1,0 1-1,-1-1 0,1 0 0,0 0 1,-1 0-1,1 0 0,0 0 0,0 0 1,-1 0-1,1 0 0,0-1 0,0 1 1,-1 0-1,1 0 0,0-1 1,-1 1-1,2-1 0,3-1 107,-1-1 0,1 0 0,-1 0 0,6-6 0,-7 6-188,9-9 93,0-1 1,-1 0 0,-1-1-1,15-24 1,18-25-208,-35 53 59,0 1-57,-1 0 0,2 0 0,9-9-1,-16 17 102,0-1 0,0 1 0,0-1 0,0 1 0,0 0-1,0 0 1,1 0 0,-1 0 0,0 0 0,1 0 0,-1 0-1,0 1 1,1-1 0,-1 1 0,1 0 0,-1 0 0,1 0-1,-1 0 1,1 0 0,4 2 0,49 20-134,-37-13 244,24 6 1,-36-13-41,-1 0-1,1-1 0,-1 0 1,1 0-1,0-1 0,-1 1 1,13-3-1,-2 1 62,-13 1-32,0-1 0,0 1 0,0-1 0,0 0 0,0 1 0,0-2 0,0 1-1,0 0 1,0-1 0,0 0 0,-1 0 0,7-4 0,7-12 300,-16 18-334,-1-1-1,1 0 0,-1 1 1,0-1-1,1 0 0,-1 1 0,0-1 1,0 0-1,1 1 0,-1-1 1,0 0-1,0 0 0,0 1 1,0-1-1,0 0 0,0 0 1,0 1-1,0-1 0,0 0 1,0 0-1,0 1 0,0-1 1,-1 0-1,1 0 0,-1 0 0,1 1-22,0-1 0,-1 1 0,1 0 0,-1 0 0,1 0 0,-1 0 0,1 0-1,0 0 1,-1 0 0,1 0 0,-1 1 0,1-1 0,0 0 0,-1 0-1,1 0 1,-1 0 0,1 0 0,0 1 0,-1-1 0,1 0 0,0 0 0,-1 1-1,1-1 1,0 0 0,-1 1 0,1-1 0,0 0 0,0 1 0,-1-1 0,1 1-1,-10 10-212,10-11 224,-9 11-93,1 0 1,1 0 0,0 1-1,-6 14 1,-18 53-331,27-67 414,-1 1 143,1 1 1,-2 16 0,5-25-80,0 0 1,1 0-1,-1 1 0,1-1 1,0 0-1,1 0 0,-1 1 1,3 8-1,-2-12-28,-1-1-1,1 1 1,-1-1-1,1 1 1,0 0-1,0-1 1,0 0-1,0 1 1,0-1-1,0 1 0,0-1 1,1 0-1,-1 0 1,0 0-1,1 0 1,-1 0-1,1 0 1,-1 0-1,1 0 1,-1 0-1,1-1 1,2 1-1,-2 0 15,-1-1 0,1 0 0,-1-1 0,1 1 0,0 0 0,-1 0 0,0-1 0,1 1 0,-1-1-1,1 1 1,-1-1 0,1 1 0,-1-1 0,0 0 0,0 0 0,1 0 0,-1 0 0,0 0 0,0 0 0,0 0 0,0 0 0,0 0-1,0-1 1,0 1 0,0 0 0,0-3 0,3-3 36,-1-1-1,0 1 1,-1-1-1,1 0 1,-2 0-1,1 0 0,-1 0 1,0 0-1,-1-8 1,0-14-32,-5-32 0,3 54-193,1 1 0,-1 0 0,-1-1 0,1 1 0,-1 0 0,-1 0 0,1 1 0,-7-10 0,9 15 50,0-3 181,6 7 257,10 2 488,2-6-572,0-2 1,0 0-1,31-9 1,-20 4-260,48-14 68,-35 10-946,1 1 1,51-6-1,-86 16-98,1 1 0,-1 0 0,8 1 0,19 6-1798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02.0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255 225 1824,'-7'-13'871,"7"11"-795,-1 1 0,1 0 0,-1-1 0,0 1 0,0 0 1,1-1-1,-1 1 0,0 0 0,0 0 0,0 0 0,0 0 0,0-1 1,0 2-1,0-1 0,-1 0 0,1 0 0,0 0 0,0 0 0,-1 1 0,1-1 1,-1 1-1,1-1 0,0 1 0,-1-1 0,1 1 0,-1 0 0,-1 0 1,-111-8 1069,100 5-942,-22-6-1,32 8-73,0-1 0,0 1 0,0-1 0,0 0 0,0 0 0,1 0 0,-1-1 0,1 1 0,-5-5 0,7 6-106,0 0 1,0 0 0,0 0-1,0-1 1,1 1-1,-1 0 1,0-1 0,1 1-1,-1-1 1,1 1-1,-1 0 1,1-1-1,0 1 1,0-1 0,-1-6 1110,7 17-1226,3 6 88,0 1 1,0 0-1,-2 0 1,9 29-1,11 72 368,-25-107-316,0 0 0,0 0 0,1-1 0,0 1 0,1-1 0,0 1 0,1-1 0,-1 0 0,2-1 0,7 11 0,-4-7 63,-8-10-111,0 0 1,0-1 0,0 1 0,0-1 0,1 1-1,-1-1 1,0 0 0,3 3 0,33 18 6,59 26 0,-91-45-4,1 0 1,-1 1-1,0-1 1,1 1 0,-2 0-1,1 1 1,0-1-1,-1 1 1,0 0 0,0 0-1,-1 0 1,1 0-1,3 10 1,4 7-28,-2 0-1,7 28 1,-15-47 13,14 60-99,-2-5 84,3 6 164,12 97 0,-24-137-5,1 8 84,-5-30-197,0 0 0,0 0-1,-1 0 1,1 0 0,0 0 0,-1 0 0,1 1 0,-1-1 0,0 0 0,0 0 0,0-1 0,0 1 0,0 0 0,0 0 0,0 0 0,0-1 0,-1 1 0,1 0-1,-1-1 1,1 1 0,-1-1 0,0 0 0,1 0 0,-1 1 0,0-1 0,-4 1 0,-1 3-113,-4 2 216,-23 4 132,30-10-281,0 0 0,1 0 0,0 1 1,-1-1-1,1 1 0,0 0 0,0 0 0,0 0 0,0 1 0,0-1 1,0 1-1,1-1 0,-1 1 0,1 0 0,-3 3 0,-14 16 7,-10 5 38,19-16 30,0-1 0,-12 8 1,-74 63 13,68-57-4,1 0 1,-23 30-1,45-47 157,-6 5-47,10-11-159,1-1 0,0 0 0,-1 0 0,1 1-1,-1-1 1,1 0 0,-1 0 0,1 0 0,-1 1 0,1-1 0,-1 0 0,1 0 0,-1 0 0,1 0 0,-1 0 0,1 0 0,-1 0 0,1 0 0,-1 0 0,1-1-1,-1 1 1,1 0 0,-1 0 0,1 0 0,-1 0 0,1-1 0,-1 1 0,0-1 0,1 1-22,0 0 1,0 0-1,0 0 1,0 0-1,0 0 1,0-1-1,0 1 1,0 0-1,0 0 1,0 0-1,0 0 1,0 0-1,0 0 0,0-1 1,0 1-1,0 0 1,0 0-1,0 0 1,0 0-1,0 0 1,0 0-1,0-1 1,0 1-1,0 0 1,1 0-1,-1 0 0,0 0 1,0 0-1,0 0 1,0 0-1,0 0 1,0 0-1,0-1 1,0 1-1,1 0 1,-1 0-1,0 0 1,0 0-1,0 0 0,0 0 1,0 0-1,0 0 1,1 0-1,-1 0 1,0 0-1,7-3-48,4 0 18,1 1 1,0 0-1,0 0 0,13 1 1,-1-1-18,319-53-193,-208 28 336,-65 16-106,0 4 0,86 1 0,144 18-93,-217-7 105,26 2 131,201 40 1,-164-18 131,-110-23-188,5 0-54,2-3 1,63-3-1,-51-1 74,375-33-57,-425 33-26,232-35-19,-115 18 132,50-5-414,-126 21 286,44-5 14,-83 6-2,192-25 0,-80 24 62,8 0 30,-114-1-5,0 1 0,0-2-1,16-6 1,-25 8-76,0 0-1,-1-1 1,0 0 0,0 1-1,0-1 1,0 0 0,0-1-1,4-5 1,-2 3 55,0-2 0,-1 1 1,0 0-1,0-1 0,0 0 0,-1 0 0,0 0 1,-1 0-1,1 0 0,-2-1 0,1 1 0,-1-1 0,-1 1 1,1-1-1,-1 0 0,-3-16 0,0-25-130,2 39 9,1 0 0,2-13 0,-1-8 2,-1-11 219,5-156-151,-4 126 170,2-22-530,1 6 228,-2 72 121,-2-1 0,0 0 0,-2-20 0,1 34-19,0 0 1,0-1 0,0 1 0,-3-6 0,-4-13-59,-3-18 62,6 23-12,0 0 0,-2-22 0,5 30 26,0 0 0,-1 0 0,0 0 0,-9-17 0,0-3-93,-14-24-171,25 51 256,0 0 1,1 0 0,0 0-1,-1 1 1,1-1 0,0 0 0,0 0-1,1-5 1,0-4 235,-1 7-455,0 4 211,0 0 0,0 0-1,0 0 1,0 0 0,0 0-1,0 1 1,0-1-1,0 0 1,1 0 0,-1 0-1,0 0 1,1 1 0,-1-1-1,0 0 1,1 0 0,-1 1-1,1-1 1,0 0 0,-1 0-1,1 1 1,-1-1-1,1 1 1,0-1 0,-1 1-1,1-1 1,0 1 0,0-1-1,-1 1 1,3-1 0,-2 0-41,-12 1 118,-3 1-63,0 1 1,0 0-1,-25 8 0,-17 2 10,-58 3 80,-85 13-6,-32-2-116,211-24 62,-194 5 273,30-3 11,-37 12 100,146-8-302,-218 30 31,68-33 64,139-6-149,-6 2-137,-104-2 54,162-2 31,-1-2 1,-54-15-1,78 18-7,-42-9-56,-1 2 1,0 3-1,-1 3 1,-75 3-1,-119 0 83,106-15-31,96 8 24,-15-3 109,-27-3-129,75 12-55,0 0-1,0 1 0,-1 1 0,-16 3 1,26-3-17,-1 0 0,1 1 1,-1 0-1,-6 4 0,10-5 50,0 0-1,0 0 0,0 0 1,1 0-1,-1 0 0,0 0 1,1 1-1,-1-1 0,1 1 0,0-1 1,-1 1-1,1 0 0,0-1 1,-2 4-1,3-4 16,0 0 0,0 0-1,0 0 1,0 0 0,0 0 0,0 0 0,0 1 0,1-1-1,-1 0 1,0 0 0,1 0 0,-1 0 0,0 0-1,1 0 1,0 0 0,-1-1 0,1 1 0,-1 0 0,1 0-1,0 0 1,1 1 0,20 16 36,-18-15-17,11 7-36,1-1 0,-1 0 0,27 9 1,-27-12-67,-2 0 0,1 1 0,0 0 0,-1 1 0,23 18 0,-29-20 64,-1 2 0,1-1 0,-1 1 0,0 0 0,-1 0 0,0 0-1,0 1 1,6 16 0,6 15-40,-9-20 190,0 0-1,7 26 0,-11-26-79,-1 1-1,-1-1 1,0 1 0,-2 0-1,-3 35 1,0 14-44,2-42 194,-4 30 1,1-20 75,3-24-49,0-1 0,-12 24 974,11-51-814,3-9-357,0 0 0,1 0 0,2 0 0,0 0 0,15-42 0,-16 57-74,1 0 0,0 0 0,1 0 0,0 1 0,0 0 0,0 0 0,1 0 0,0 1 0,0 0 0,1 0 0,0 0 0,0 1 0,0 0 0,14-6 0,1 0-50,0 2 1,1 1-1,0 1 0,27-5 1,10 2 7,1 2 0,84 2 1,-31 1-103,189-7 153,129-10 108,-67 3-157,-52 6 250,142-11-75,-324 17-97,43-1 648,-167 7-690,-6 1 33,-1 0 0,1 0 1,-1 0-1,1 0 0,0-1 0,-1 1 1,1 0-1,-1 0 0,1 1 1,0-1-1,-1 0 0,1 0 1,-1 0-1,1 0 0,-1 0 0,1 1 1,0-1-1,-1 0 0,1 0 1,-1 1-1,1-1 0,-1 0 1,1 1-1,-1-1 0,0 1 1,1-1-1,-1 1 0,1-1 0,-1 0 1,0 1-1,1-1 0,-1 1 1,0 0-1,1 0 0,2 4 10,1-1-1,-1 1 1,1-1-1,0 0 0,0 0 1,1 0-1,0-1 1,-1 1-1,1-1 1,0 0-1,0 0 1,6 1-1,-3 1 71,0-1 0,0 1 0,11 9 0,-17-13-95,0 1 1,0 0 0,-1 0-1,1 0 1,-1 0 0,1 0 0,-1 0-1,0 0 1,0 1 0,0-1-1,1 4 1,0 0-35,-1 0 0,-1 1 0,0 10 0,0 28-9,2 78-84,-1-102 201,2 1 0,0-1-1,11 34 1,-6-27 38,-6-19-10,0-1-1,1 1 1,0-1-1,0 0 1,7 11-1,-3-7-35,-4-7 77,-1-1 0,1 0 0,0 0 0,7 8 0,-9-11-76,1 0 0,-1 0 1,1 0-1,-1 0 0,1 0 0,-1-1 0,1 1 1,0 0-1,-1-1 0,1 1 0,0-1 0,-1 0 0,1 1 1,0-1-1,0 0 0,-1 0 0,1 0 0,2-1 1,6 0 61,0 0 0,0-1 1,0-1-1,0 0 1,15-6-1,-20 6-88,0 0 0,1 0 0,-1-1-1,-1 1 1,1-1 0,0 0 0,-1 0 0,0-1-1,0 1 1,5-8 0,-9 11-9,1 0 2,-1 0 1,1 1-1,-1-1 1,1 0 0,-1 0-1,0 0 1,1 1 0,-1-1-1,0 0 1,0 0-1,0 0 1,1 0 0,-1 0-1,0 1 1,0-1 0,0 0-1,-1 0 1,1-1 0,0-3-33,0 4 16,0 1 1,0 0 0,0-1-1,0 1 1,0-1-1,-1 1 1,1 0 0,0-1-1,0 1 1,0 0-1,0-1 1,-1 1-1,1 0 1,0-1 0,-1 1-1,1 0 1,0-1-1,0 1 1,-1 0 0,1 0-1,0-1 1,-1 1-1,1 0 1,0 0-1,-1 0 1,1 0 0,-1 0-1,1-1 1,0 1-1,-1 0 1,1 0 0,-1 0-1,1 0 1,0 0-1,-1 0 1,1 0-1,-1 0 1,1 0 0,0 0-1,-1 1 1,1-1-1,-1 0 1,1 0 0,0 0-1,-1 0 1,1 1-1,-1-1 1,-23 11 129,19-9-129,-10 4 62,1 0 1,-2-1-1,1-1 0,0 0 1,-1-1-1,-30 1 1,-97-7 272,78-1-229,-270-17-153,123 21 4,20 1-83,-283 3 191,272 12-45,78-5-112,-139 18-87,-151 8 317,285-34 49,-75 2-447,134-2-421,85 5 292,-9-7 383,0 0 0,1 0-1,-1 0 1,1-1 0,6 0-1,5 1-6,44 3-15,177 4-108,300-14 38,136-4 204,-345-18 135,-137 9-166,196-17 289,-287 29-331,-70 14 309,-31-7-309,0 1 0,-1 0-1,1-1 1,0 1 0,-1-1 0,1 1-1,0-1 1,-1 1 0,1-1 0,-1 1-1,1-1 1,-1 0 0,1 1 0,-1-1-1,1 0 1,-1 1 0,1-1-1,-1 0 1,0 1 0,-38 13-207,0-1 0,-1-2 0,0-2 0,-48 5 0,-200-1 239,281-13-43,-12 0-3,18 0-1,1 0 1,-1-1-1,0 1 1,1 0 0,-1 0-1,0 0 1,1-1-1,-1 1 1,0 0 0,1-1-1,-1 1 1,1 0-1,-1-1 1,1 1-1,-1-1 1,1 1 0,-1-1-1,1 1 1,-1-1-1,1 1 1,0-1-1,-1 0 1,1 0 0,0 1 0,-1-1 0,1 1 1,0-1-1,0 1 0,0-1 0,0 1 0,0-1 0,0 1 1,0-1-1,0 1 0,0-1 0,1 0 0,-1 1 1,0-1-1,0 1 0,0-1 0,1 1 0,-1 0 0,0-1 1,0 1-1,1-1 0,-1 1 0,0-1 0,1 1 0,-1 0 1,1-1-1,-1 1 0,1-1 0,18-10-5,-14 8-6,75-38-185,99-56 132,-100 48-66,162-76 0,11 31 43,-245 92 130,0-1 8,1 1 0,-1-1 1,0-1-1,11-6 0,-17 10-44,0-1-1,0 0 1,0 1 0,0-1 0,0 0-1,0 0 1,0 1 0,-1-1-1,1 0 1,0 0 0,-1 0 0,1 0-1,0 0 1,-1 0 0,1 0-1,-1 0 1,0-1 0,1 1-1,-1 0 1,0 0 0,0 0 0,0 0-1,1-1 1,-1 1 0,0 0-1,-1 0 1,1 0 0,0 0 0,0-1-1,0 1 1,-1 0 0,1 0-1,-1 0 1,1 0 0,-1 0-1,1 0 1,-1 0 0,0-1 0,-3-4 32,-1 1 1,1 0-1,-1-1 1,0 2-1,0-1 1,-6-4-1,-38-22-102,34 22-99,11 6-315,4 3 427,0 0 1,-1 0-1,1 0 1,-1 0-1,1 0 1,0 0-1,-1 0 1,1 0-1,-1 0 1,1 0-1,0 0 1,-1 0-1,1 0 1,-1 0-1,1 0 0,0 0 1,-1 0-1,1 0 1,-1 1-1,1-1 5,-1 1 0,1 0-1,0-1 1,0 1-1,-1 0 1,1-1 0,0 1-1,0 0 1,0-1-1,0 1 1,0 0-1,0-1 1,0 1 0,0 0-1,0 1 1,10 34-170,-7-28 215,5 27 681,11 66 1868,-18-101-2498,7-8 630,8-23-626,-14 27 114,19-38 17,35-83-136,-50 106-79,46-116-496,-37 99 529,-1-2-1,13-53 0,-25 77 8,-1 1 1,1-20-1,2-17-63,0 22-462,-1 21 201,-6 5 75,-9 9-85,2-1 101,-32 0 202,31-5-200,0 0 1,0 1-1,-20 6 1,27-6-40,0-1 1,0 1-1,0 1 0,1-1 1,-1 0-1,1 1 1,-1 0-1,1 0 1,0 0-1,0 0 0,0 0 1,0 1-1,-4 6 1,5-6-121,-9 13-1473,0 1 1,-16 17 0,5-15 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4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22 3328,'0'0'80,"0"0"1,0 0-1,-1 0 0,1 0 1,0-1-1,0 1 0,-1 0 1,1 0-1,0-1 0,0 1 0,0 0 1,-1 0-1,1-1 0,0 1 1,0 0-1,0-1 0,0 1 1,0 0-1,-1 0 0,1-1 1,0 1-1,0 0 0,0-1 1,0 1-1,0 0 0,0-1 1,0 1-1,0 0 0,0-1 1,0 1-1,1 0 0,-1-1 1,0 1-1,0 0 0,0-1 1,0 1-1,0 0 0,1 0 1,-1-1-1,0 1 0,0 0 1,0 0-1,1-1 0,-1 1 1,0 0-1,0 0 0,1 0 1,-1-1-1,0 1 0,0 0 1,1 0-1,-1 0 0,0 0 1,1 0-1,-1 0 0,1-1 1,1 0 476,0 0 1,0 0-1,0 1 1,0-1 0,0 0-1,0 1 1,3-1 0,6-1 2557,-5 10-2260,-5-5-857,1 1 32,0-1 0,-1 1 0,0 0 0,1 0 1,-1 0-1,-1 0 0,1 0 0,0 0 1,-1 7-1,-4 43 162,2-26-100,-1 3 84,-9 37 0,2-11 160,6-39-52,0 1 0,-13 29 0,5-16 96,11-29-351,1-3-22,0 1 0,0-1 0,-1 1 0,1-1 0,0 0 0,0 1-1,0-1 1,-1 1 0,1-1 0,0 1 0,0-1 0,0 1 0,0-1 0,0 1-1,0-1 1,0 0 0,0 1 0,0-1 0,0 1 0,1-1 0,-1 1 0,0-1-1,0 1 1,0-1 0,1 1 0,0 0 68,21-2 95,13-4-162,1 1 0,0 1 0,40 4 0,-60 0-68,0-1 0,1 0-1,-1-1 1,0-1-1,27-6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52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80 2976,'-23'0'7248,"5"10"-4289,13-6-1707,16-5-567,34-11 112,-25 7-655,34-11 1,-13-1 204,56-13 0,-80 26-358,0 0 0,1 2 1,-1 0-1,1 1 0,-1 1 1,24 3-1,-24-1 116,0 2 1,-1 0 0,0 1-1,29 12 1,-40-15-214,-3-1 191,0 0 1,-1 0-1,1 0 0,0-1 1,0 1-1,0-1 1,0 1-1,2-1 0,-3 0-172,-1 0 0,1 0-1,0-1 1,-1 1-1,1 0 1,-1 0-1,1-1 1,-1 1 0,1 0-1,-1-1 1,1 1-1,-1-1 1,1 1 0,-1-1-1,0 1 1,1-1-1,-1 1 1,0-1-1,1 1 1,-1-1 0,0 1-1,0-1 1,1 0-1,-1 1 1,0-1-1,0 1 1,0-2 0,4-16-5181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5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3136,'13'-8'15473,"-7"6"-14307,2 1-3374,94-14 2619,-50 11-427,95 8 0,-131-3-646,-5 0-1083,-1 0-1,15 3 1,-11 1-703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57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40 3232,'1'-1'146,"0"-1"0,0 1 0,0 0 0,0 0 0,0 0 0,0 0 0,0 0 0,0 0 0,1 0 0,-1 0 0,0 1 0,1-1 1,-1 0-1,0 1 0,2-1 0,-1 0 128,-1 1 1,1-1 0,-1 0 0,1 1 0,-1-1-1,0 0 1,1 0 0,-1 0 0,0 0 0,0 0-1,1 0 1,0-3 0,15-6 4680,-27 42-4399,0 1 0,2 0 1,-5 47-1,5-28-275,7-44-235,-26 132 944,19-110-718,-1 0-1,-20 45 1,-31 61 645,60-134-888,-1-1-1,1 0 1,-1 0-1,1 1 1,-1-1 0,1 0-1,0 1 1,0-1-1,0 0 1,-1 1 0,1-1-1,0 0 1,1 1-1,-1 1 1,1-2-13,-1 0 1,1-1-1,-1 1 1,1-1-1,-1 1 1,1-1-1,0 1 1,-1-1-1,1 0 1,0 1-1,-1-1 1,1 0-1,0 1 1,0-1-1,-1 0 1,1 0-1,0 0 0,0 0 1,-1 0-1,1 0 1,0 0-1,0 0 1,-1 0-1,1 0 1,0 0-1,0 0 1,-1 0-1,2-1 1,33-5 3,-17 3-89,0 0 0,0 1 0,0 1-1,22 1 1,-17 2 96,29-2-1,-22-1 268,-29 1-502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5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5632,'-1'-2'3048,"17"-3"563,20-2-148,-23 5-3147,-1 0 0,0-1 0,23-8 0,12-3 9,2 4 53,1 0-854,-19 2-2700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5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56 7808,'-8'-8'3520,"26"3"-3040,-10 2 1632,2 3-1248,11-4 352,5 4-705,14-8-127,-1 3-224,5-1 128,-4 1-192,-1-3 96,-3 8-96,-10-3-2879,0 3 1535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8:58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13 5632,'0'-1'142,"1"0"-1,-1 0 1,0 1 0,1-1 0,-1 0 0,1 1 0,-1-1-1,1 0 1,0 1 0,-1-1 0,1 1 0,-1-1 0,1 1-1,0-1 1,0 1 0,-1-1 0,1 1 0,0 0 0,0-1-1,-1 1 1,1 0 0,0 0 0,0 0 0,0-1 0,0 1-1,-1 0 1,1 0 0,0 0 0,0 0 0,0 1 0,0-1-1,-1 0 1,1 0 0,0 0 0,0 1 0,0-1-1,-1 0 1,1 1 0,0-1 0,0 0 0,-1 1 0,1-1-1,0 1 1,-1 0 0,1-1 0,-1 1 0,1-1 0,0 1-1,-1 0 1,0-1 0,1 1 0,-1 0 0,1 0 0,-1-1-1,0 1 1,1 0 0,-1 0 0,0 0 0,0 0 0,0-1-1,0 1 1,0 0 0,0 1 0,-1 11 235,0 0 0,-1 0 0,-1-1 0,0 1 0,-7 17 0,-3 13-10,-58 213 849,68-245-1046,0-2 62,1 0 0,0 0 1,0 14-1,3-23-195,0 1 1,0-1-1,0 0 1,0 0-1,0 0 0,0 0 1,0 0-1,0 0 1,0 0-1,0 0 1,0-1-1,0 1 1,2-1-1,-1 1 25,7-2-98,0-1-1,0 1 0,10-6 0,17-4 62,-4 4-118,0 0 71,1 0-1,0 3 1,47-3 0,-50 11-668,-29-3 416,0 0 0,0 0 0,0 1-1,0-1 1,0 0 0,0 1 0,0-1-1,0 1 1,0-1 0,0 1 0,0-1-1,-1 1 1,1 0 0,0-1 0,0 1-1,-1 0 1,1 0 0,0-1-1,-1 1 1,1 0 0,-1 0 0,1 0-1,-1 0 1,1 1 0,2 6-1907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01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2304,'0'-1'43,"0"1"0,1-1 1,-1 1-1,0 0 0,0-1 0,1 1 1,-1-1-1,0 1 0,0 0 0,1-1 1,-1 1-1,0-1 0,0 1 0,0-1 1,0 1-1,0-1 0,0 1 0,0-1 1,0 1-1,0-1 0,0 1 0,0-1 1,0 1-1,0-1 0,0 1 0,-1-1 1,1 1-1,0-1 0,0 1 0,-1 0 1,1-1-1,-1 0 46,1 1-1,0-1 1,0 1 0,-1-1 0,3-14 6353,1 24-5795,1 14 284,-1 1-1,-1 0 1,-2 47-1,0-30-599,10 629 3157,-8-585-3278,3 47 497,-2-109-2154,-3-23 1421,0 0 0,0 0 0,0 0 0,1 0 0,-1 0 0,0 0 0,0 0 0,0 0 0,0 0 0,0 0 0,6-9-3691,-3-7 1328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01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8 4992,'-7'-8'1456,"7"8"-1435,0 0 0,0 0 0,0 0 0,0 0 0,0 0 0,0 0 0,-1 0 0,1 0 0,0 0 0,0 0 0,0 0 0,0 0-1,0 0 1,0 0 0,0 0 0,0 0 0,0 0 0,0 0 0,-1 0 0,1 0 0,0 0 0,0 0 0,0 0 0,0 0 0,0 0 0,0 0 0,0 0 0,0 1 0,0-1-1,0 0 1,0 0 0,0 0 0,0 0 0,-1 0 0,1 0 0,0 0 0,0 0 0,0 0 0,0 0 0,0 0 0,0 0 0,0 1 0,0-1 0,0 0 0,0 0-1,0 0 1,0 0 0,0 0 0,0 21 1367,1 0-69,-6 24 20,-2 0-1,-2 0 1,-1-2 0,-3 1-1,-34 79 1,-8-10-17,54-111-1290,0 0-1,0 0 0,0 0 1,0 0-1,1 0 0,-1 0 0,1 1 1,-1-1-1,1 0 0,0 0 0,0 3 1,0-4-20,1 0 0,-1 0 1,0 0-1,1-1 1,-1 1-1,1 0 0,-1 0 1,1-1-1,-1 1 1,1 0-1,0 0 0,-1-1 1,1 1-1,0-1 0,0 1 1,-1-1-1,1 1 1,0-1-1,0 1 0,0-1 1,0 0-1,-1 1 0,1-1 1,0 0-1,0 0 1,0 0-1,0 1 0,0-1 1,1 0-1,28 2 62,49-2-1,-31-2-113,-17 2 15,65 2 10,-83-1 16,0 1-1,-1 0 0,1 1 1,-1 1-1,17 6 0,-13-2-1245,-9-1-1781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02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12 3328,'-8'-11'9514,"21"16"-5242,11 11-3359,29 28 0,-20-16-760,15 15-59,-2 2-1,-2 2 1,-2 2 0,39 59 0,-36-38 338,-44-67-405,0-1 0,0 1-1,0-1 1,0 1 0,0 0 0,0-1 0,-1 1-1,0 0 1,1 0 0,-1-1 0,0 1 0,0 0-1,0 0 1,-1-1 0,1 1 0,-1 0 0,0-1-1,1 1 1,-1 0 0,-2 3 0,-1 2 64,-1 0 0,0-1 0,0 0 1,-11 13-1,1-6 53,0 0 0,-1-2 0,-1 1 1,-24 13-1,-7 5-60,1 5-86,1 3-1,3 1 1,1 2 0,2 2 0,2 2-1,-33 52 1,46-64-1518,6-5 405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02.9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1984,'5'4'195,"-2"1"0,1 0 1,0 0-1,2 5 0,3 8-173,0-1 0,-1 1 0,7 27 1,10 56 1332,-21-84-1082,4 43 321,-7-42-579,8 32 0,-6-19 74,-3-27-49,1 1-1,-1-1 1,1 0 0,-1 1 0,1-1 0,3 6 0,3 10 231,-5-15-164,-1 0-1,1 0 1,0 0 0,0-1 0,1 1 0,-1-1-1,1 1 1,0-1 0,4 4 0,10 5 189,-14-11-206,-1 0 1,1-1-1,-1 1 1,0 1-1,1-1 0,-1 0 1,0 0-1,0 1 1,0-1-1,2 6 0,-1-2-75,-2-4 11,0 0 0,-1 0-1,1 0 1,0 0-1,1-1 1,-1 1 0,0 0-1,1 0 1,-1-1-1,1 1 1,-1-1 0,1 1-1,0-1 1,-1 0-1,1 1 1,0-1 0,0 0-1,2 1 1,-2-2-19,-1 1 1,0 0-1,0 0 1,0-1-1,1 1 0,-1 0 1,0 0-1,0 0 1,0 0-1,-1 0 1,1 0-1,0 1 1,0-1-1,-1 0 0,1 0 1,0 1-1,-1-1 1,1 0-1,-1 1 1,0-1-1,1 3 1,0 3 157,0 1 1,-1-1 0,-1 9 0,1-3 1119,9-14-1701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07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24 1984,'3'-3'1936,"-2"3"-1787,-1 0 0,0 0 0,1 0 0,-1-1 0,0 1 0,1 0 0,-1 0 0,1 0 0,-1 0 0,0 0 0,1 0 0,0 0-1,12 1 2268,-9-8-704,-3 7-1575,0-1 0,0 1 1,0 0-1,0-1 0,0 1 1,0-1-1,0 1 0,0-1 1,0 1-1,0-1 0,0 0 1,-1 1-1,1-1 0,0 0 1,-1 0-1,1 1 0,0-1 1,-1 0-1,1-1 0,-2 2-81,0-1 1,0 1-1,0 0 0,0 0 0,0 0 0,0 1 0,0-1 1,0 0-1,0 0 0,0 0 0,0 1 0,0-1 0,0 1 0,0-1 1,0 1-1,-1 0 0,-2 2 16,-1 0 0,1 1-1,0-1 1,0 1 0,1 0 0,-1 0 0,1 1 0,-5 7 0,-4 4 150,-8 13 154,2 1 0,0 1 1,-26 65-1,-16 30 162,26-65-577,19-33 266,0-1 0,-2-1 0,-34 42 0,44-60-184,-8 10-6,14-17-14,0 0 1,0 0-1,1-1 1,-1 1-1,0 0 1,0 0-1,0-1 1,0 1-1,0-1 1,0 1-1,-1-1 1,1 1-1,0-1 1,-1 1-1,0-2-102,2 1 77,-3 3 67,61 18-438,-44-15 450,-1 0 1,0 1 0,0 1-1,0 0 1,-1 1 0,0 0-1,-1 1 1,0 0-1,0 1 1,-1 0 0,-1 0-1,0 1 1,0 1 0,-1-1-1,-1 1 1,0 1-1,8 22 1,-10-19 40,6 15 461,-11-31-571,0 1 0,1 0-1,-1-1 1,0 1 0,0 0 0,0-1-1,0 1 1,0-1 0,0 1 0,-1 0 0,1-1-1,0 1 1,-1-1 0,1 1 0,-2 2-1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09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85 3328,'6'-13'1533,"-1"1"1,9-14-1,2-7 3429,-16 56-2380,-1-20-2534,-42 170 1452,30-130-930,-36 80-1,-11-2 423,59-118-968,-1-1-1,1 1 0,0-1 0,0 1 0,0 0 0,0-1 0,1 1 0,-1 0 0,0 4 1,1-6-8,1 0 1,-1 0-1,0-1 1,0 1-1,1 0 1,-1 0-1,0 0 1,1 0 0,-1 0-1,1-1 1,-1 1-1,1 0 1,-1 0-1,1-1 1,0 1-1,-1 0 1,1-1 0,0 1-1,-1-1 1,1 1-1,0-1 1,0 1-1,0-1 1,-1 1-1,1-1 1,0 0 0,0 0-1,0 1 1,0-1-1,0 0 1,0 0-1,0 0 1,0 0-1,1 0 1,28 2 71,1-2 0,0-1 0,40-6 0,5-1 408,-63 8-456,32-4 199,-41 4-277,0 0 1,0-1-1,0 0 1,0 0-1,0 0 1,0-1-1,4-2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1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13 3392,'1'-13'4692,"0"14"-4534,-1-1 0,1 0 0,0 0 0,-1 1 0,1-1 0,0 1 0,-1-1 0,1 0 0,-1 1 0,1-1 0,-1 1 0,1-1 0,-1 1 0,0 0 0,1-1 0,-1 1 0,1-1 0,-1 1 0,0 0 0,0-1 0,1 1 0,-1 0 0,0-1 0,0 1 0,0 0 0,0-1 0,0 1 0,0 1 0,2 29 944,-2 0 0,0-1-1,-3 1 1,-6 36 0,4-36-595,-25 173 1083,-19 152 57,44-310-1571,0 4-661,-13 60 1,11-97-2691,5-7 924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1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232 128 3392,'0'0'79,"1"-1"1,-1 1-1,1 0 1,-1-1-1,1 1 1,-1 0-1,0 0 1,1-1 0,-1 1-1,1 0 1,-1 0-1,1 0 1,-1 0-1,1 0 1,0 0-1,-1-1 1,1 1-1,-1 0 1,1 1-1,-1-1 1,1 0-1,-1 0 1,1 0-1,-1 0 1,1 0-1,-1 0 1,1 1-1,-1-1 1,1 0-1,-1 0 1,1 1-1,-1-1 1,0 0-1,1 1 1,-1-1-1,1 0 1,-1 1-1,0-1 1,1 1-1,-1-1 1,0 1-1,0-1 1,1 0-1,-1 2 1,1 0 43,1 0 0,-1 0 1,0 0-1,0 0 0,-1 0 0,1 0 0,0 1 0,-1-1 1,1 0-1,-1 4 0,0 3 50,-1 0-1,0 0 1,-1 0-1,0 0 1,0 0-1,-1-1 1,0 1-1,-1-1 1,0 0 0,0 0-1,-1 0 1,0 0-1,0-1 1,0 1-1,-1-1 1,-12 10-1,16-15-122,-2 0 0,1 0 0,0 0 0,0 0-1,-1 0 1,1-1 0,-1 1 0,1-1 0,-1 0-1,0 0 1,1-1 0,-1 1 0,0-1 0,0 0-1,1 0 1,-1 0 0,0 0 0,0-1 0,-5-1-1,4 1 1,0 0-1,0-1 0,1 0 0,-1 0 1,0 0-1,1 0 0,0-1 0,-1 0 0,1 0 1,0 0-1,1 0 0,-1 0 0,-6-9 1,4 4-50,0-1-1,1 0 1,0-1 0,1 1 0,-1-1 0,2 0 0,0 0 0,0 0 0,1 0 0,-2-17 0,3 21-10,1 1-1,0 0 1,0 0 0,0 0 0,1-1 0,0 1 0,0 0-1,0 0 1,1 0 0,0 0 0,0 0 0,0 1 0,0-1-1,1 1 1,0-1 0,0 1 0,0 0 0,0 0 0,1 0-1,-1 0 1,1 1 0,7-6 0,1 2 97,0 0 0,0 1-1,0 1 1,1 0 0,0 0 0,0 1 0,0 1-1,0 0 1,1 1 0,20-1 0,-13 3-22,0 0 1,0 2-1,0 0 1,0 1-1,0 2 1,22 6-1,-25-5 39,-9-4-65,1 1 1,-1 0 0,-1 0-1,1 1 1,9 5 0,-2 2 165,-12-9-189,0 1 0,0-1 0,0 1 1,-1 0-1,1 0 0,-1 1 1,1-1-1,-1 1 0,0-1 0,3 7 1,-2-2-24,-1 0 0,0 0 0,0 0 1,-1 1-1,0-1 0,1 15 0,-1 55-117,-2-64 178,-9 95 415,0-27-436,4-38-11,3-30-13,1 1 0,0-1 0,2 28 0,-1-30 62,0-1-1,0 1 0,-1 0 1,0 0-1,-6 21 0,7-32-70,-15 60 42,13-53 47,-1 0 0,1-1 0,-2 1 0,1-1 0,-1 0 0,0 0-1,-1 0 1,-5 6 0,9-12-49,0 1 0,0-1-1,0 0 1,-1-1 0,1 1 0,0 0 0,0 0-1,0 0 1,-1-1 0,1 1 0,-1-1-1,1 1 1,0-1 0,-1 1 0,1-1-1,-1 0 1,1 0 0,-1 1 0,-1-1 0,-1-1 22,1 1 0,-1-1 0,1 0 0,-1 0 1,1 0-1,-1 0 0,1 0 0,-3-3 0,-2 0 16,1 0 0,1-1-1,-1 0 1,1 0 0,-1 0-1,-7-10 1,11 11-83,1 1 1,-1-1 0,1 0 0,0 0-1,0 0 1,0 0 0,0 0-1,1 0 1,0 0 0,0-1-1,0 1 1,0-7 0,1 7-13,0 1 0,0 0 1,0 0-1,1-1 0,-1 1 0,1 0 1,0 0-1,0 0 0,0 0 0,1 0 1,-1 0-1,1 0 0,-1 0 0,1 0 1,0 1-1,0-1 0,3-2 0,15-12-80,0 1-1,2 0 0,42-22 0,-16 9-97,-33 21 97,1 1 0,-1 1 0,1 0 1,1 1-1,-1 0 0,1 1 0,18-1 0,47-12 273,-65 12-145,-6 2 28,1-1 0,-1 1 0,0-2 0,15-7 0,-15 5 5,1 0 1,-1-1-1,-1 0 1,1 0 0,-2-1-1,1-1 1,-1 0-1,0 0 1,-1 0-1,0-1 1,10-19-1,-10 12 10,0 0-1,-2 0 1,5-20-1,-8 27-88,0-1-1,-2 0 1,1 0 0,-2 0 0,1 0 0,-3-14-1,2 23-18,-1 0-1,1 0 0,-1 1 0,0-1 0,0 0 0,0 0 0,0 1 1,-1-1-1,1 1 0,-1-1 0,1 1 0,-1-1 0,0 1 0,0 0 1,0 0-1,0 0 0,-1 0 0,1 0 0,0 1 0,-1-1 0,1 1 0,-1-1 1,0 1-1,-5-2 0,5 2-6,-1 0 0,1 1 0,-1-1 0,1 1 1,-1 0-1,0-1 0,1 2 0,-1-1 0,1 0 0,-1 1 0,1-1 0,-1 1 1,1 0-1,-1 0 0,1 1 0,0-1 0,-1 1 0,1-1 0,0 1 0,-3 3 1,-4 3 32,0 1 0,1 0 1,0 1-1,0 0 1,1 1-1,1 0 0,-1 0 1,2 0-1,0 1 1,0 0-1,1 0 0,0 1 1,1-1-1,1 1 1,0 0-1,1 0 0,-2 17 1,3 0 124,0 0 0,2 0 1,2 0-1,8 42 0,-1-6 64,-8-46-87,1 0 0,8 30 0,-10-46-79,3 8 13,0 1-1,9 16 1,-11-25 47,1 1 0,0-1 0,0 0 0,0-1 0,0 1-1,1 0 1,-1-1 0,1 0 0,0 0 0,4 3-1,2-1 18,0-1 0,1 0 0,-1 0 0,1-1 0,0 0 0,21 2 0,-9-1-88,-22-4-108,1 0 0,-1 1-1,0-1 1,1 1 0,-1-1-1,0 1 1,1-1 0,-1 1-1,2 1 1,0 11-5508,-3-2 3064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2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5152,'12'-7'2944,"-12"7"-2876,1 0-1,-1-1 0,0 1 1,0 0-1,0 0 1,0 0-1,1 0 1,-1 0-1,0 0 0,0 0 1,0 0-1,0 0 1,1 0-1,-1 0 1,0 0-1,0 0 0,0 0 1,1 0-1,-1 0 1,0 0-1,0 0 1,1 1 471,0-1-472,-1 7 571,1 0 0,0 0 0,3 10-1,2 16 50,-6 131 833,0-4-646,1-69 934,-1-91-1788,-1 0 0,1 0 1,0 0-1,0 0 0,0 0 0,0 0 0,0 0 1,0 0-1,0 0 0,0 0 0,0 0 0,0 0 0,0 0 1,0 0-1,0 0 0,0 0 0,-1 0 0,1 0 1,0 0-1,0 0 0,0 0 0,0 0 0,0 0 0,0 0 1,0 0-1,0 0 0,0 0 0,0 0 0,0 0 1,0 0-1,0 0 0,0 0 0,0 1 0,0-1 0,0 0 1,0 0-1,0 0 0,-1 0 0,1 0 0,0 0 0,0 0 1,0 0-1,0 0 0,0 0 0,0 0 0,0 0 1,0 0-1,0 0 0,0 1 0,0-1 0,-3-12 588,2-2-569,1 0-1,1 0 0,0-1 0,6-25 1,0-7-39,-1 4-124,1 1-1,2 0 0,2 0 0,26-63 0,-34 99 51,0-1 0,0 1 0,1-1 0,0 1 0,0 0 0,1 0-1,-1 1 1,8-8 0,-9 11 44,0 0-1,-1 0 1,1 0-1,0 0 1,0 1 0,0-1-1,0 1 1,0-1-1,0 1 1,0 0-1,0 0 1,0 1-1,1-1 1,-1 1-1,0-1 1,1 1 0,-1 0-1,0 0 1,1 1-1,4 0 1,-5 0 30,-1 0 1,1 0 0,-1 0-1,1 0 1,-1 1 0,0-1-1,1 1 1,-1-1 0,0 1-1,0 0 1,0 0-1,0 0 1,-1 0 0,1 0-1,0 0 1,-1 1 0,0-1-1,1 0 1,-1 1 0,0-1-1,0 1 1,0-1 0,-1 1-1,2 4 1,-1 0 24,0-1 0,-1 1-1,1 0 1,-1-1 0,0 1 0,-1 0 0,0-1 0,-3 13 0,-1-5 59,-1 0 0,0-1 0,-1 1 0,-1-1 1,0 0-1,-1-1 0,0 0 0,-16 15 0,19-21 16,-1 0 1,-1 0-1,-14 8 0,8-6-80,14-7-34,-1-1-1,0 0 1,1 0-1,-1 1 1,1-1-1,-1 1 1,1-1-1,-1 0 1,0 1-1,1-1 1,0 1-1,-1-1 1,1 1-1,-1 0 1,1-1-1,0 1 1,-1-1-1,1 1 0,0 0 1,-1-1-1,1 1 1,0 0-1,0-1 1,0 1-1,0 0 1,0-1-1,0 1 1,0 0-1,0-1 1,0 1-1,0 0 1,0 0-1,0-1 1,0 1-1,0 0 1,1-1-1,-1 1 1,0-1-1,1 1 0,-1 0 1,0-1-1,1 1 1,-1-1-1,1 1 1,-1-1-1,1 1 1,-1-1-1,1 1 1,-1-1-1,2 1 1,3 4 130,1-1 1,0-1-1,0 1 1,8 2-1,-6-2 154,93 42 296,-83-42-1769,-17-4 975,-1 0-1,1 0 1,-1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2400,'5'-27'14394,"57"26"-13806,88 3 213,-124 0-742,0 1 1,-1 1-1,45 14 1,-64-16-49,-1 0 27,0-1 0,0 1 0,0-1 0,0 0 1,8 0-1,-12 0-90,-1-1 0,1 0 1,0 0-1,-1 0 0,1-1 1,-1 1-1,1 0 0,-1 0 1,1 0-1,-1 0 0,1 0 1,0-1-1,-1 1 0,1 0 1,-1-1-1,1 1 0,-1 0 1,0-1-1,1 0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3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5408,'-9'2'3473,"37"1"1752,52 2-813,42-4-3339,-94-1-1033,-28 0-85,5 0-96,-1 0 1,0 0 0,1 0 0,-1 1 0,5 1-1,5 4-3579,-2 1 1368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6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51 2496,'0'-3'325,"0"0"0,0 0 0,1 0 0,0 0 0,-1 0-1,1 1 1,0-1 0,0 0 0,1 0 0,2-5 0,5-6 3326,-6 19-3271,0 7 143,0 13-229,-1-1-1,-2 1 1,0 0 0,-5 28 0,3-32-169,-2 15 307,-2 0-1,-1 0 1,-19 54-1,-48 97 1144,53-139-1212,15-31-271,0 0 0,1 0 0,-4 29 0,8-45-62,1 1 1,0-1-1,0 1 0,0-1 0,0 1 0,0-1 0,0 1 1,0-1-1,0 1 0,1-1 0,-1 0 0,0 1 1,1-1-1,-1 0 0,1 1 0,0-1 0,-1 0 1,1 1-1,0-1 0,0 0 0,0 0 0,0 0 0,0 0 1,0 0-1,0 0 0,0 0 0,1 0 0,-1 0 1,0-1-1,0 1 0,1 0 0,-1-1 0,0 1 1,1-1-1,-1 0 0,1 1 0,-1-1 0,0 0 0,1 0 1,1 0-1,7 1 74,0-1 1,0-1-1,0 1 0,16-5 1,-20 4-94,60-11 373,109-13 10,-83 24-532,-92-13-5043,-9-2 906,5 7 2142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7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82 6880,'-7'-7'3824,"20"4"-565,-4 2-3148,25-3 1151,-7 1-597,38-10 0,-3-3-550,110-15-1,-64 28-1777,-93 3-689,-26 3-2400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7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22 283 6240,'-14'-32'2005,"13"30"-1919,0 1 0,0-1-1,0 0 1,0 0 0,1 1 0,-1-1 0,1 0 0,-1 0-1,1 0 1,0 0 0,0 0 0,0-2 0,0-2 190,-1 4-93,1 0 0,1 0 0,-1 0 0,0 0 1,0 0-1,1 0 0,-1 0 0,1 0 0,0 0 0,-1 0 0,1 0 0,0 0 0,0 1 1,3-4-1,21-23 1433,-19 22-1328,7-6-33,0 0 0,1 1 0,1 1 1,0 0-1,0 1 0,20-9 1,2 3-70,68-19 1,-74 27-325,2 1 0,-1 2 1,0 1-1,57 1 1,-53 6-1762,-5 6 486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03.4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 3 2656,'-13'-3'960,"8"10"-736,5 9-64,-5-5 64,2 14-160,-2 0 320,0 8-192,0-2 160,2-1-192,-7 1 128,2-6-160,3-6-896,2 0 384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7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66 6560,'-4'-10'907,"3"8"-616,0 0 0,1 0 0,-1 0 0,1 0 0,-1 0-1,1 0 1,0 0 0,-1-4 0,5 82 2616,-4-36-2465,-4 171 924,3-178-1055,1-22-17,0 0 0,-1 1 0,0-1 0,-4 16 0,4-21 700,5-11-336,5-17-177,5-27-520,3 1 0,26-54 0,-37 88 17,7-14-100,1 0 0,22-32-1,-26 46-10,1-1-1,0 2 1,1-1-1,1 2 1,19-16-1,-29 25 62,1 1-1,-1 0 0,0 0 0,1 0 0,-1 1 1,1-1-1,-1 1 0,1 0 0,0 0 0,5-1 0,-8 2 72,1 0 0,-1 0-1,1 0 1,0 0-1,-1 0 1,1 0 0,0 1-1,-1-1 1,1 1-1,-1-1 1,1 1 0,-1-1-1,1 1 1,-1 0 0,1 0-1,-1-1 1,0 1-1,1 0 1,-1 0 0,0 1-1,0-1 1,0 0-1,0 0 1,0 0 0,2 3-1,-1 0 13,-1 1 1,1-1-1,-1 1 0,1 0 0,-1-1 0,-1 1 1,1 0-1,-1-1 0,1 1 0,-1 0 0,-1 0 1,1 0-1,-1-1 0,0 1 0,0 0 1,-2 4-1,-2 9-50,-2-1 0,-13 27 1,13-30 149,0 0 0,-1-1 0,-1 0 0,0 0-1,-1-1 1,0 0 0,-1 0 0,0-1 0,-17 12 0,23-20-60,1-1 0,0-1 0,-1 1-1,1-1 1,-1 1 0,0-1 0,1-1 0,-1 1 0,0 0 0,1-1-1,-1 0 1,0 0 0,0-1 0,-8-1 0,8 1-445,15 5 398,1 2 134,0 0 0,0-1 0,12 3 0,-9-3 50,23 11 0,0 9-128,-28-19-174,1 1-1,-1-2 0,1 1 0,0-1 0,11 3 0,-8-6-2557,1-2 742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8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3072,'5'-4'6115,"-4"4"-5962,1 10 2094,-2 23-2518,0-22 949,-9 699 4266,8-578-4412,-2 45 285,2-167-970,0 9 388,3-8-2962,-4-21-979,1-1 1082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29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33 169 2816,'-1'-2'210,"1"0"0,0 0 0,-1 0 0,1 0 0,0-1 0,1 1 0,-1 0 1,0 0-1,0 0 0,1 0 0,-1 0 0,1 0 0,0 0 0,0 1 0,0-1 0,-1 0 0,2 0 0,-1 0 0,0 1 1,0-1-1,0 0 0,3-1 0,-4 3-165,0 0 0,0-1 1,0 1-1,1 0 0,-1 0 1,0 0-1,0 0 0,0-1 1,1 1-1,-1 0 0,0 0 0,0 0 1,0 0-1,1 0 0,-1-1 1,0 1-1,0 0 0,0 0 1,1 0-1,-1 0 0,0 0 0,0 0 1,1 0-1,-1 0 0,0 0 1,0 0-1,1 0 0,-1 0 1,0 0-1,0 0 0,1 0 0,-1 0 1,0 1-1,0-1 0,1 0 1,-1 0-1,0 0 0,0 0 1,0 0-1,1 0 0,-1 1 1,0-1-1,0 0 0,0 0 0,0 0 1,1 1-1,-1-1 0,0 0 1,0 0-1,0 0 0,0 1 1,0-1-1,3 13 743,-30 322 2919,26-324-3633,-5 56 273,2-25 210,-10 51 1,12-81-368,-3 7 820,5-18-709,0-2-9,2-13 208,0-74 342,2 62-812,1 0-1,1 0 1,1 0-1,2 1 1,18-39-1,70-111-283,-89 161 267,28-54-299,-26 47 87,0 0 1,2 1-1,0 1 0,28-34 0,-36 49 106,1 0 0,-1 0 0,1 1 0,7-5 0,-11 7 61,0 0 0,1 1-1,-1-1 1,0 0 0,1 1 0,-1-1 0,1 1 0,-1-1-1,1 1 1,-1 0 0,1-1 0,-1 1 0,1 0 0,-1 0-1,1 0 1,-1 0 0,1 1 0,-1-1 0,1 0 0,-1 1-1,3 0 1,-2 0 21,0 1 0,-1-1-1,1 1 1,0 0 0,-1 0-1,1-1 1,-1 1 0,0 0-1,1 0 1,-1 0 0,0 1-1,0-1 1,1 4 0,5 31 158,-6-23-124,0 0 0,-1 0-1,-1 0 1,0 0 0,-1 0-1,-1 0 1,-5 21 0,4-25 16,0 1 1,0-1-1,-1 1 1,0-1-1,-1-1 1,0 1-1,-1-1 1,0 0-1,-15 15 0,19-21 45,-1 0-1,0 0 0,0 0 0,0-1 1,-1 0-1,1 1 0,-1-1 0,1-1 0,-1 1 1,-9 1-1,1-1 37,-1-1 1,-20 0 0,24-1-359,10 0 220,-1 0 0,1 0 0,0 0 0,0 0 0,-1 0 0,1 0 0,0 0 1,0 0-1,-1 0 0,1 0 0,0 0 0,0 0 0,-1 0 0,1 0 0,0 1 0,0-1 0,0 0 0,-1 0 0,1 0 0,0 0 0,0 0 0,0 1 0,-1-1 0,1 0 0,0 0 0,0 0 0,0 1 0,0-1 0,0 0 0,-1 0 0,1 1 0,0-1 0,0 0 0,0 1 0,3 10-268,10 9 113,2-3 199,7 7 788,-2 1 1,35 53 0,-36-40-613,28 78 1,-46-106-1168,-1-2 239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3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7 4224,'0'-7'5290,"0"16"-3932,1 0 0,0 0-1,2 10 1,0-8-1126,1 0 1,0 0-1,0-1 0,6 11 0,38 60 452,62 79-1,-67-99-477,-8-20-98,-26-31-64,0 0 0,14 20 0,-23-28-43,1-1 0,-1 1 0,1-1 0,-1 1 0,0-1-1,0 1 1,1-1 0,-1 1 0,0-1 0,0 1 0,0-1 0,-1 1-1,1 0 1,0-1 0,0 1 0,-1-1 0,1 1 0,-2 2-1,-1 2 28,0 0 0,-1 0 0,-5 8 0,-21 31 432,-31 61-1,3-1-39,38-75-305,0 0-1,-2 0 1,-47 45 0,49-53-39,-19 16-1055,11-19-2523,12-14-1677,7-2 1574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32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7 2976,'2'-7'3509,"-9"14"-1210,-30 23-897,-38 42 1,-30 63-215,23-25-403,-39 34 378,104-125-1021,-13 17 284,28-33-369,1-1 0,-1 1-1,0-1 1,1 1-1,0 0 1,0 0 0,0 0-1,0 0 1,0 0 0,0 0-1,0 4 1,2-5-1,0 0 0,0 0 0,-1-1 1,1 1-1,0-1 0,1 1 0,-1-1 0,0 1 0,0-1 1,1 1-1,-1-1 0,0 0 0,1 0 0,3 2 0,5 6-77,0 3 159,0 0-1,-1 1 1,15 28-1,16 45 272,6 13 381,-2-2-376,-31-65-273,-10-24-386,-1-2 79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32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46 200 4576,'0'-26'1450,"2"14"66,-2 11-1466,1 1 1,-1 0 0,0 0-1,0 0 1,0 0-1,0 0 1,0 0 0,1 0-1,-1 0 1,0 0-1,0 0 1,0 0-1,0 0 1,0 0 0,1 0-1,-1 0 1,0 0-1,2 1 810,-2 0-809,9 14 1594,-7-5-1345,0 0 0,-1 0 1,0 0-1,0 0 1,-1 0-1,-2 14 0,1-14-93,-18 209 1561,11-140-1429,7-69-297,-1 12 497,-7 34-1,9-56-510,0 0-1,0 1 0,0-1 0,0 1 1,0-1-1,0 0 0,0 1 0,-1-1 1,1 0-1,0 1 0,0-1 0,0 1 1,0-1-1,0 0 0,-1 1 0,1-1 1,0 0-1,0 1 0,-1-1 0,1 0 1,0 0-1,-1 1 0,1-1 0,0 0 1,0 0-1,-1 1 0,1-1 0,-1 0 1,1 0-1,0 0 0,-1 0 0,1 1 1,0-1-1,-1 0 0,1 0 0,-1 0 1,1 0-1,0 0 0,-1 0 0,0-1 13,0 1 0,1 0 0,-1-1-1,1 1 1,-1-1 0,1 1 0,-1-1-1,1 0 1,-1 1 0,1-1 0,-1 1-1,1-1 1,0 0 0,-1 1 0,1-1-1,0 0 1,0 0 0,-1 0 0,-1-10 113,0-1-1,1 1 1,0-18 0,0-3-50,1 4-63,0-1-1,7-38 0,1 22-191,3 1 0,2 0 0,1 1 0,2 1 0,30-56 0,-40 88 49,0-1-1,1 1 1,0 0 0,0 1-1,1 0 1,1 0 0,-1 0 0,14-9-1,-18 15 71,0 0 0,0 1 0,0-1 0,0 1 0,0 0 0,1 0 0,-1 0 0,1 1 0,-1-1 0,1 1 0,0 0 0,0 1 0,-1-1 0,1 1 0,0 0 0,0 0 0,0 0-1,-1 1 1,1 0 0,0 0 0,-1 0 0,1 0 0,8 4 0,-8-2 35,1 0-1,0 1 1,-1-1-1,1 1 1,-1 0-1,0 1 1,0-1-1,-1 1 1,1 0-1,-1 0 1,0 0-1,-1 1 1,1 0-1,-1-1 1,0 1 0,0 0-1,-1 0 1,0 1-1,0-1 1,1 8-1,-3-7 10,1 0 1,-1 0-1,-1 0 0,1 0 1,-1 0-1,-1 0 0,1 0 1,-1 0-1,-1 0 0,1-1 0,-1 1 1,0-1-1,0 0 0,-1 1 1,0-1-1,0-1 0,0 1 1,-10 9-1,-1-1 51,-2 0 0,1-1 0,-2-1 0,1-1 0,-24 12 0,29-18 81,-1 0 0,0-1 0,0 0 0,-20 3 1,19-4-114,3 2-185,11-5 146,0 0 1,-1 0-1,1 0 0,0 1 1,0-1-1,0 0 0,0 0 1,0 0-1,0 0 0,0 1 1,0-1-1,0 0 0,0 0 1,0 0-1,0 1 0,0-1 1,0 0-1,0 0 0,0 0 1,0 1-1,0-1 0,0 0 1,0 0-1,0 0 0,0 0 1,0 1-1,0-1 1,0 0-1,0 0 0,1 0 1,-1 1-1,17 11-236,-9-7 565,58 37 601,-49-33-838,0 1 1,-1 0-1,-1 1 0,0 1 1,0 0-1,18 22 0,-6 6 86,-21-30-204,1 1 0,11 12 0,-17-22-165,0 0 0,-1 0 0,1 0 0,0 0 0,0 0 0,0 0 0,0-1 0,0 1 0,0 0 0,1-1 0,0 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33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14 6720,'0'-11'2170,"0"9"-1322,2 7 710,0-1-1409,-1 0 1,1 0-1,-1 0 1,1 1-1,-1-1 1,-1 0-1,1 1 1,0-1-1,-1 0 1,0 1-1,0-1 1,-1 6-1,1 4 84,-7 205 2977,-27 87-1023,10-129-1729,16-90-533,-8 62 652,-1-56-4348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58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292 156 1312,'0'0'26,"0"0"1,0-1-1,0 1 0,0 0 1,0 0-1,0-1 0,0 1 1,0 0-1,0 0 1,0-1-1,0 1 0,0 0 1,0 0-1,0-1 0,0 1 1,0 0-1,0 0 0,0-1 1,0 1-1,14-6 6286,-13 6-6285,-1 0 1,0 0 0,0 0 0,0 0-1,1 0 1,-1-1 0,0 1 0,0 0-1,1 0 1,-1 0 0,0 0 0,0 0-1,0 1 1,1-1 0,-1 0 0,0 0-1,0 0 1,0 0 0,1 0 0,-1 0-1,0 0 1,0 0 0,0 0 0,0 0-1,1 1 1,-1-1 0,0 0 0,0 0-1,0 0 1,0 0 0,0 1 0,1-1-1,-1 0 1,0 0 0,0 0 0,0 0-1,0 1 1,0-1 0,0 0-1,0 0 1,0 0 0,0 1 0,0 6 189,1 11 287,-2 1-1,0-1 1,-5 26-1,4-39-429,1 1-1,-1-1 0,1 0 0,-1 0 1,-1 0-1,1-1 0,-1 1 0,0 0 1,0-1-1,0 0 0,-1 0 1,1 0-1,-1 0 0,0 0 0,0-1 1,-6 4-1,3-3 30,1 0 0,-1-1 1,0 0-1,0-1 0,0 0 1,-1 0-1,1 0 0,0-1 0,-1 0 1,1 0-1,-1-1 0,1 0 0,-1 0 1,1-1-1,-11-2 0,12 2-76,-1-1 0,0 0-1,1 0 1,0-1 0,0 1 0,0-1-1,0-1 1,0 1 0,0-1-1,1 0 1,0 0 0,0-1 0,0 0-1,0 0 1,1 0 0,0 0-1,-7-11 1,8 10-62,0-1 0,0 1 0,1 0 0,0-1 1,0 1-1,0-1 0,1 0 0,0 1 0,1-1 0,-1 0 0,1 0 0,1 0 0,-1 1 0,1-1 0,0 0 0,1 0 0,-1 1 0,1-1 0,1 1 0,-1 0 0,1-1 1,0 1-1,1 0 0,-1 1 0,1-1 0,0 1 0,1-1 0,7-6 0,-3 3 21,2 0 1,-1 1-1,1 0 1,0 1-1,1 0 1,0 1-1,0 0 1,0 1-1,1 0 1,0 1-1,-1 1 1,1 0-1,1 0 1,13 0-1,-16 2 146,1 0-51,1 1 1,0 0-1,14 2 1,-23-2-88,-1 1 0,1 0 0,0 0 0,-1 0 0,1 0 0,-1 0 0,0 1 0,1 0 0,-1 0 0,0 0 1,0 0-1,0 0 0,0 0 0,-1 1 0,4 3 0,4 7 135,0 1 1,-1 0-1,-1 0 1,-1 1-1,10 23 1,-7-8 281,12 62 1,1 47 15,-19-113-178,-2 0 0,0 45 0,-2-69-255,-1 10 36,0 0 1,-1 0-1,-4 15 0,-2 19-87,6-36 134,0-1 0,0 1 0,-1-1 0,-3 10-1,-3 7 68,-17 43 272,8-45-459,-2 7 206,18-28-135,0-1 1,0 1-1,0-1 1,0 0 0,0 0-1,-1 0 1,1 0-1,0-1 1,-5 3-1,4-3-6,0 0 0,0 0 1,0-1-1,0 1 0,0-1 0,0 0 0,0 0 0,0 0 1,1 0-1,-1-1 0,0 1 0,0-1 0,0 0 0,0 0 1,0 0-1,0 0 0,1 0 0,-1 0 0,0-1 0,1 0 1,0 1-1,-1-1 0,1 0 0,0 0 0,0 0 0,0 0 1,0-1-1,0 1 0,0 0 0,1-1 0,-3-4 0,2 2-10,0 0 0,0 0 0,1 0 0,0 0 0,0-1 0,0 1 0,1-1 0,-1 1 0,1 0-1,1-1 1,-1 1 0,2-9 0,2-1-22,0 1 0,0 0-1,1 0 1,1 1 0,1-1-1,0 1 1,0 0 0,1 1 0,1 0-1,0 0 1,1 1 0,0 0-1,19-16 1,-13 14-110,-9 7 75,1 0 0,-1 0 1,1 0-1,0 1 0,0 0 0,1 1 1,0 0-1,16-6 0,72-10-259,92-16 527,-164 32-131,-7 1-4,0-2 0,0 0 0,33-14 1,-40 14-72,-1 0 0,0 0 0,-1-2 1,1 1-1,-1-1 0,-1 0 0,14-14 1,-16 13 16,0 1-1,-1-1 1,0 0 0,0 0 0,-1 0 0,0-1 0,-1 1 0,1-1-1,-2 0 1,4-15 0,-4 10-102,-1-1 0,0 0-1,-1 0 1,-1 0 0,-5-30-1,6 42 39,-1 0 0,0 0 0,0 0 0,0 1 0,0-1 0,0 0 0,0 0 0,-1 1 0,1-1 0,-1 1 0,-3-4 0,4 5 9,0 0-1,1 0 1,-1 1 0,0-1-1,0 0 1,0 1-1,0-1 1,0 1 0,0-1-1,0 1 1,0 0-1,-1 0 1,1-1 0,0 1-1,0 0 1,0 0-1,0 0 1,0 0 0,0 0-1,-1 0 1,1 0-1,0 0 1,0 1-1,0-1 1,0 0 0,0 1-1,0-1 1,0 1-1,0-1 1,0 1 0,0-1-1,-1 2 1,-5 3-18,1 1-1,0 1 1,0-1 0,0 1-1,1 0 1,-5 9 0,-4 4-81,-2 4 67,2 1 0,1 0 0,0 1 0,-12 39 0,21-55 78,1 1-25,-1-1 0,1 1-1,1 0 1,0-1 0,-1 23 0,3-27 61,0 1 0,1 0 0,-1-1 0,1 1 0,1-1 0,-1 1 0,1-1 0,1 0 0,-1 0 0,1 0 0,4 7 0,8 10 48,-2 0 0,0 1 1,-1 1-1,-2 0 0,14 47 1,11 120 1372,-33-172-1062,-4-14-961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59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36 3392,'2'-4'645,"-1"0"1,1-1-1,0 1 0,15-15 7223,-18 35-6533,-4 17-682,2-18-316,-3 12 110,0 1 1,2 0 0,2 0 0,0 33 0,3-33-68,0 1 1,-7 45-1,7-50-1719,-6-50-8932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29:59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94 4640,'-16'-17'4984,"10"15"-2903,6 2-1982,0-1 1,0 1 0,0 0 0,0 0 0,0-1 0,-1 1 0,1 0 0,0 0 0,0-1-1,0 1 1,0 0 0,0-1 0,0 1 0,0 0 0,0 0 0,0-1 0,0 1 0,0 0-1,0-1 1,2-13 3141,-2 13-3106,1 0 0,-1 0 0,0 0 0,1 0 0,-1 0 0,1 0 0,-1 0 0,1 0 0,-1 0 0,1 0-1,0 0 1,-1 0 0,1 0 0,0 1 0,0-1 0,0 0 0,0 0 0,0 1 0,0-1 0,0 0 0,0 1-1,1-1 1,27-11 1094,-23 10-857,12-3-232,0 1 0,1 0 0,-1 1 0,1 1 0,23 1 0,-4-1-84,57 4 179,-29 0-3206,-47-2 1435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12.11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118 105 1728,'-31'-18'5920,"27"23"-5845,1-1 0,-1 1 1,0-1-1,-6 5 0,-8 9 130,16-16-119,0 0-1,1 0 1,-1-1 0,0 1-1,0 0 1,0-1-1,0 1 1,-1-1 0,1 1-1,0-1 1,-1 0 0,1 0-1,-1 0 1,1-1-1,-1 1 1,1 0 0,-5-1 271,8 16-202,1 0 1,0 0-1,9 28 0,-1-3-61,-6-27-22,0 0 0,1-1 0,11 21 0,0 0-72,11 30 368,-20-45-275,23 63 228,45 89 1,-65-139-155,-2-6 29,-3-12-209,0 1 1,3 18-1,5 38 200,-11-46 78,0 41-1,-2-49-297,0-12 57,-1 0 0,1 0-1,-1-1 1,0 1 0,0 0 0,0-1-1,-1 1 1,1-1 0,-1 1 0,0-1 0,-1 0-1,-4 8 1,1-3-30,-17 25 130,21-33-82,-6 1 21,8-2-51,-1 1 63,-3 3-97,0 3 25,0-1 0,1 1-1,0 0 1,0 0 0,1 0-1,-1 0 1,0 9 0,2-14-46,-2 2-5,2-4-27,1 4 82,1 8-19,5-9 6,0 0 0,1 0 0,-1 0 0,0-1 0,1 0 0,0 0 0,-1-1 0,1 1 0,0-2 0,0 1 0,0-1 0,8 0 0,6-3 31,0 0 0,34-11 0,-31 8-81,1 0 32,2 1 1,-1 2-1,0 1 0,44 1 0,106 17-4,-107-7 127,122 11 120,-176-17-96,12 1 117,-26-5-194,1 0 1,-1 0 0,0 0 0,0 0 0,0 0 0,0-1 0,0 1-1,0-1 1,0 1 0,0 0 0,0-1 0,-1 1 0,1-3 0,16-31 193,-14 28-229,0-1 1,0 1 0,7-10 0,6-14 37,22-64-1,46-173 0,-77 237 22,-1 0 1,-2 0 0,1-35-1,-5 51-22,-1 1-1,-1 0 1,0 0 0,-1 0-1,-1 0 1,-6-18-1,-2 4-109,-28-50-1,34 69 29,-1-2 12,1 0 0,0-1 0,-8-22 0,13 25-190,1 8 202,0 1-1,1-1 0,-1 1 0,0-1 1,-1 1-1,1-1 0,0 1 0,0-1 1,0 1-1,0-1 0,0 1 0,0-1 0,-1 1 1,1 0-1,0-1 0,0 1 0,-1-1 1,1 1-1,0-1 0,-1 1 0,0-1 1,1-1 2,0 0 0,-1 1 0,1-1 1,0 0-1,0 0 0,0 0 0,0 0 1,1-3-1,-1 2-40,-1-16 182,1 11-134,0-1 0,0 1 0,0-1 0,1 1 0,1 0 0,1-9 0,7-18-443,-10 34 431,1 0-1,-1-1 1,1 1 0,0 0 0,-1 0-1,1 0 1,0-1 0,0 1-1,0 0 1,0 0 0,0 0 0,0 0-1,0 1 1,0-1 0,0 0 0,0 0-1,0 1 1,1-1 0,1 0 0,15 10-426,-15-6 374,0 0-1,0 1 0,0 0 0,0 0 1,-1 0-1,0 0 0,1 0 1,-1 0-1,-1 1 0,1-1 1,-1 0-1,0 1 0,1 5 1,3 8-39,32 90-307,35 119 794,14 58-235,-15-87 91,-69-192-8,0 1 1,0-1 0,-1 1-1,1 11 1,-3-16-181,0-1 0,0 1 1,-1-1-1,1 0 1,-1 1-1,1-1 0,-1 0 1,0 0-1,1 0 1,-4 1-1,3-1-20,2-1-27,-1 0 0,1 1 0,-1-1 0,1 0 0,-1 0 0,0 0 0,1 1 0,-1-1 0,1 0 0,-1 0 1,1 0-1,-1 0 0,0 0 0,1 0 0,-1 0 0,1 0 0,-1-1 0,1 1 0,-1 0 0,1 0 1,-1 0-1,1 0 0,-1-1 0,1 1 0,-1 0 0,1-1 0,-1 1 0,1 0 0,-1-1 0,0 0 0,-12-17 315,3 4-88,8 13-277,1-1-1,0 1 1,-1 0 0,1 0 0,-1 0 0,1 1 0,-1-1-1,0 0 1,1 0 0,-1 1 0,0-1 0,-2 1 0,3 0 6,0 0 1,0 0 0,0 0-1,0 0 1,0 0 0,0 1 0,0-1-1,0 0 1,0 1 0,0-1 0,0 1-1,0-1 1,0 1 0,0 0-1,1-1 1,-1 1 0,0 0 0,0-1-1,1 1 1,-1 0 0,-1 2 0,-1 1-24,0 0 0,0 1 0,0-1 1,1 1-1,0 0 0,-2 6 1,5 3 689,5-21 136,-3 1-670,0-1 0,-1 0 1,0 0-1,-1-1 1,1 1-1,-1 0 0,0-15 1,-5-55 45,1 52-107,0-25 49,-15-153-102,-17 3-208,29 178 140,1 0-1,1-1 1,1 1 0,1-1-1,1 0 1,3-34 0,-1 47 80,0-1 0,-1 0 0,-1 1 1,1-1-1,-2 0 0,1 1 1,-2-1-1,-4-14 0,-3-12-50,10 32 57,-1 0 0,0 0 0,-1 0 0,1 0-1,-1 0 1,0 0 0,0 0 0,-1 1 0,1-1-1,-1 1 1,0 0 0,0-1 0,-6-4 0,3 3-43,-1 1 0,0 1 1,0 0-1,-1 0 1,-8-4-1,7 5 58,1-1 0,0-1 0,0 0 0,-9-6 0,15 9-35,-1 0 0,1 0 0,-1 0 0,0 1 0,1-1 0,-1 1 0,0-1 0,0 1 0,0 0 0,0 0 0,0 1 0,-5-2 0,3 2 28,0 0 0,-1 1 0,1-1 0,0 1 0,0 0 0,-10 4 0,-17 2-2,0-1 1,-63 3 0,86-8 3,-76 4 15,-144 13 58,168-10-60,-102 27 0,75-13-22,80-20-113,24 2-692,-6 2 649,-1 0 0,1 0 0,-1 1 0,9 8 1,-6-4 78,18 11 0,3-4 124,1-1 0,0-2-1,50 14 1,27 13 134,-64-27-184,-38-12 6,1-1 1,-1 2-1,0-1 1,0 1-1,0 1 1,12 7-1,-20-11 12,0-1 0,0 1 0,0 0 0,0 0 0,0 0-1,0 0 1,-1 0 0,1 0 0,0 0 0,0 1 0,-1-1-1,1 0 1,-1 0 0,1 0 0,-1 1 0,0-1 0,1 0 0,-1 0-1,0 1 1,0-1 0,0 0 0,0 1 0,0-1 0,0 0 0,0 1-1,0-1 1,0 0 0,-1 1 0,1-1 0,-1 0 0,1 0-1,-1 1 1,1-1 0,-1 0 0,0 0 0,1 0 0,-1 0 0,0 0-1,0 0 1,-1 1 0,-4 4 53,1 0 1,-1-1-1,0 0 0,0-1 1,-11 7-1,2-3 91,0 0 0,-1-1 0,1-1 0,-1 0 0,-1-1-1,1-1 1,-1-1 0,1 0 0,-32 1 0,45-4-143,-1-1-1,1 1 0,0 0 1,0-1-1,0 0 0,0 1 1,-1-1-1,1 0 0,1-1 1,-1 1-1,0 0 0,0-1 1,-4-3-1,5 4-13,1-1 0,-1 1 0,1-1 1,-1 0-1,1 0 0,0 0 0,-1 1 1,1-1-1,0 0 0,0-1 0,0 1 1,1 0-1,-1 0 0,1 0 0,-1 0 0,1-1 1,-1 1-1,1 0 0,0 0 0,0-3 1,1-3-34,0 1 0,1 0 1,0 1-1,0-1 1,0 0-1,1 0 1,6-11-1,31-43-346,-35 54 348,19-26-125,3 2 0,39-38 0,67-45-376,-123 106 443,0 0 1,0 2-1,13-8 0,-10 11-12,-12 3 98,-1 0 0,0 0 0,1 1 0,-1-1 0,0 0 0,1 0 1,-1 0-1,0 0 0,1 0 0,-1 1 0,0-1 0,1 0 0,-1 0 0,0 1 0,0-1 0,1 0 0,-1 0 0,0 1 0,0-1 0,0 0 0,1 1 0,-1-1 0,0 1 0,0 0 4,0 0 0,1 1 1,-1-1-1,0 1 0,0-1 1,0 1-1,-1-1 0,1 0 1,0 1-1,0-1 0,-1 1 1,1-1-1,-1 0 0,1 1 1,-2 1-1,-3 6 23,-1-1 0,1 0 0,-2 0 0,1 0 1,-1 0-1,0-1 0,0 0 0,-14 9 0,-74 42 91,84-51-101,-229 119 421,235-123-411,0-1 0,0 1 0,0-1-1,0-1 1,-9 3 0,14-4-27,-1 0 0,1 0 0,0 1-1,0-1 1,-1 0 0,1 0 0,0 0 0,0 0 0,-1 0 0,1 0 0,0 0 0,0 0-1,-1 0 1,1 0 0,0 0 0,-1 0 0,1 0 0,0 0 0,0-1 0,-1 1 0,1 0-1,0 0 1,0 0 0,0 0 0,-1 0 0,1 0 0,0-1 0,0 1 0,4-6-83,19-8-68,-20 12 148,30-15-163,0 1 0,56-19 1,78-14-112,-139 41 261,11-3 43,-9 2 88,0 1-1,0 1 0,1 1 0,37-1 0,-95 14 399,-113 2-200,68-6-391,-1 4 0,-85 17 0,149-22-52,0 1 1,0-1-1,0 1 1,0 1-1,-11 6 1,18-9 68,-1 1 0,0 0 0,1 0 0,-1 0 0,1 1 0,0-1 0,0 0 0,0 1 1,0-1-1,0 1 0,1 0 0,-1 0 0,1 0 0,0 0 0,-1 0 0,1 0 0,1 0 0,-1 0 0,0 4 1,0-2 35,1 0 0,0 0 0,0 0 0,1 0 0,-1 0 0,1 0 0,0 0 0,0-1 0,1 1 0,0 0 0,0-1 0,0 1 0,3 5 0,5 5-42,0-1 1,19 20-1,-16-19 59,158 219 480,-122-162-340,-32-48-17,43 66 354,-13-20 300,-41-63-737,-2-8-77,-3-12-91,-1 9 129,0-213-414,0 206 350,1 1 0,5-19-1,-4 20-349,-1 0 0,2-15 1,-4 32 341,1-1 1,-2 1 0,1-1 0,-1 1 0,0-1 0,-4 10 0,-23 44 8,27-57 61,-14 25 129,-1-1 1,-2-1-1,0-1 0,-2-1 1,0 0-1,-2-2 0,-28 23 1,68-51 45,31-14-160,82-49 1,-121 64-34,-1-1 0,14-4 0,-19 8 4,0 0 0,0 0 0,0 0 1,1 1-1,-1-1 0,0 1 0,0 0 0,1 0 0,-1 0 0,4 1 0,-6-1 15,-1 0 1,1 0-1,-1 0 0,1 0 1,-1 0-1,1 1 1,-1-1-1,0 0 0,1 0 1,-1 1-1,1-1 1,-1 0-1,1 1 0,-1-1 1,0 0-1,1 1 1,-1-1-1,0 1 0,1-1 1,-1 0-1,0 1 1,0-1-1,0 1 0,1-1 1,-1 1-1,0-1 0,0 2 1,-1 13-92,1-13 94,-1 3 7,0 0-1,-1 0 1,0 0-1,0 0 0,0-1 1,-1 1-1,0 0 1,0-1-1,0 0 0,0 0 1,-1 0-1,1 0 1,-1 0-1,0-1 0,-5 4 1,-7 5 78,-1-1 1,-32 15 0,-91 33 395,111-50-194,1-1 0,-1-1 0,-32 3 1,56-9-232,0-1 1,0 0 0,1 0-1,-1 0 1,0 0 0,0-1 0,1 0-1,-1 0 1,0 0 0,1 0-1,-9-5 1,10 4-47,0 1-1,1-1 1,-1 0 0,1-1-1,-1 1 1,1 0-1,0-1 1,0 1 0,0-1-1,0 0 1,1 1 0,-1-1-1,1 0 1,0 0-1,-1 0 1,1 0 0,1 0-1,-2-6 1,0-5-38,0 0 0,1-1 0,1 1 0,2-21 0,11-58-146,-11 86 178,8-46-109,2 0 1,3 0-1,22-52 0,-34 99 114,-2 2-35,1 1-1,-1 0 1,0 0 0,0 0 0,0-1 0,0 1-1,0 0 1,-1-1 0,0 1 0,1-1-1,-1-3 1,0 7 25,0 0 0,0 0 0,0 0 0,0-1 0,0 1 0,0 0 0,0 0-1,0 0 1,0 0 0,-1 0 0,1-1 0,0 1 0,0 0 0,0 0 0,0 0 0,0 0 0,0 0-1,0 0 1,0-1 0,0 1 0,0 0 0,0 0 0,-1 0 0,1 0 0,0 0 0,0 0 0,0 0 0,0 0-1,0 0 1,0 0 0,-1-1 0,1 1 0,0 0 0,0 0 0,0 0 0,0 0 0,0 0 0,-1 0-1,1 0 1,0 0 0,0 0 0,0 0 0,0 0 0,0 0 0,-1 0 0,1 0 0,0 0 0,0 0-1,0 1 1,0-1 0,0 0 0,0 0 0,-1 0 0,1 0 0,-7 8-152,4 0 109,-1 1 1,1 0-1,0 0 0,1 0 1,0 1-1,1-1 0,0 0 1,0 15-1,0-5 22,-1 3 18,1-1 0,1 0-1,2 0 1,0 0-1,0 0 1,9 30 0,-8-42 29,1 0 0,-1 1 1,1-2-1,1 1 0,0 0 1,0-1-1,0 0 0,1 0 1,0 0-1,1-1 0,0 0 1,0-1-1,0 1 0,1-1 1,0 0-1,12 6 0,5 1 159,1-2-1,0 0 0,38 10 0,-47-17-265,1 0 0,-1-1-1,1-1 1,0-1 0,0 0-1,27-3 1,-37 0-562,0 1 0,1-1 1,12-5-1,-17 6 300,0-1 1,0 0 0,-1 0-1,1 0 1,-1 0-1,1 0 1,-1-1 0,0 0-1,0 0 1,3-4-1,1-3-906,-1 0-1,8-22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1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97 2304,'-9'-9'876,"8"9"-792,1 0 1,0 0 0,0 0-1,-1 0 1,1 0 0,0-1-1,0 1 1,-1 0 0,1 0-1,0 0 1,0 0 0,0-1-1,-1 1 1,1 0 0,0 0-1,0 0 1,0-1 0,0 1-1,-1 0 1,1 0 0,0-1-1,0 1 1,0 0 0,0-1-1,0 1 1,0 0 0,0 0-1,0-1 1,0 1 0,0 0-1,0 0 1,0-1 0,0 1-1,1-23 9068,17 23-7771,13 1-1174,39-2 445,-4-1-49,-41 3-262,28-4 0,240-44 305,-282 46-484,-10 1-157,0 1-1,-1-1 1,1 0 0,-1 0-1,1 0 1,0 0 0,-1 0-1,1 0 1,-1 0 0,1 0 0,0 0-1,-1-1 1,1 1 0,-1 0-1,1 0 1,0 0 0,-1-1-1,1 1 1,-1 0 0,1-1-1,-1 1 1,1 0 0,-1-1-1,0 1 1,1-1 0,-1 1-1,1-1 1,-25 8-8821,13 1 5803,3 4 1024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1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30 3552,'-24'-4'9849,"25"4"-9794,2-7 2030,-2 6-2036,-1 1-1,0-1 1,0 1 0,0-1 0,1 1-1,-1-1 1,0 1 0,0 0 0,1-1-1,-1 1 1,0-1 0,1 1-1,-1 0 1,0-1 0,1 1 0,-1 0-1,1-1 1,-1 1 0,1 0 0,-1 0-1,1-1 1,-1 1 0,1 0 0,-1 0-1,1 0 1,-1 0 0,1 0-1,0-1 1,9-1 355,-1 0 1,1 0-1,0 1 0,19 0 1,43 5 276,-29-1-653,89 12-60,-76-3-6293,-33-4 426,3 7 1862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4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2144,'10'-11'4538,"-3"32"-2063,3 105-417,-6-48-1193,27 233 2191,-27-246-2649,-3 69 1,-1-64 62,-4-47 307,4-22-865,0-1-1,0 1 0,0 0 0,-1-1 0,1 1 0,0 0 0,-1-1 0,1 1 0,0-1 0,-1 1 0,1-1 0,-1 1 1,1-1-1,-1 1 0,1-1 0,-1 1 0,1-1 0,-1 1 0,1-1 0,-1 0 0,0 1 0,1-1 0,-1 0 1,0 0-1,1 1 0,-1-1 0,-1 0 0,-3 0-1564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4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0 1984,'-1'1'5013,"-6"6"-4306,1 1-1,0 0 0,-6 11 1,6-9-405,-1 0 1,-12 14-1,-1-4-113,-2 0-1,0-2 0,-47 30 1,-83 37 18,123-69-58,23-13-123,0 0 1,1 0 0,-1 1-1,1 0 1,0 0 0,-6 7-1,10-11-4,0 1 0,0 0-1,1 0 1,-1 0 0,0 0 0,1 0-1,-1 0 1,1 0 0,-1 0 0,1 1-1,-1-1 1,1 0 0,0 0 0,-1 0-1,1 0 1,0 1 0,0-1-1,0 0 1,0 0 0,0 0 0,0 1-1,0-1 1,1 0 0,-1 0 0,0 0-1,1 0 1,-1 1 0,1-1 0,-1 0-1,1 0 1,-1 0 0,1 0-1,0 0 1,-1 0 0,1 0 0,0-1-1,0 1 1,0 0 0,1 1 0,20 15 991,26 16 1,-29-22-667,-1 2-1,-1 0 0,21 20 1,-17-10 96,28 43 1,9 11 210,-42-56-500,18 29-1,-29-42-33,-4-7-337,0 0 1,-1 0 0,1 1-1,0-1 1,0 0 0,0 0-1,0 0 1,0-1 0,0 1-1,0 0 1,0 0 0,3 1-1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7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0 3328,'-1'2'5103,"-7"0"-3493,-10 3-515,-148 21 1038,137-21-1874,-30 9-1,58-14-246,0 1-1,0-1 1,0 0-1,0 0 1,0 1-1,0-1 0,0 1 1,0-1-1,0 1 1,1-1-1,-1 1 1,0-1-1,0 1 1,1 0-1,-1 0 1,0-1-1,1 1 1,-1 0-1,1 0 0,-1 0 1,1-1-1,-1 1 1,1 0-1,0 0 1,-1 0-1,1 0 1,0 0-1,-1 2 1,2 0-38,-1 1 0,0 0 0,1-1 0,0 1 0,0-1 1,1 6-1,3 8 45,12 84 504,5 119-1,5 195 225,-22-343-833,7 213 1212,-12-250-964,-5 35 0,2-54-126,0 0 1,-1 0-1,0-1 1,-8 19-1,5-14 25,6-16-1,1-1 1,-1 0 0,-1 0-1,1 0 1,0 0 0,-1 0-1,1 0 1,-1-1-1,-2 4 1,9-8 71,-1 0 0,1 1-1,-1 0 1,1 0 0,-1 0 0,6 0-1,29-6 104,-19 2-131,0 1 0,21-1 0,4-1-309,-14 7-1752,-26-1 880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8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3328,'0'-3'245,"0"-1"-1,0 1 1,0 0 0,1-1-1,0 1 1,-1 0 0,1-1-1,0 1 1,1 0 0,-1 0 0,0 0-1,1 0 1,0 0 0,0 1-1,0-1 1,2-3 0,0 3 351,5-3 1263,-9 6-1831,1 0-1,-1 0 1,1 0-1,-1 0 1,1 0-1,-1 0 1,0 1-1,1-1 1,-1 0-1,1 0 1,-1 1-1,0-1 1,1 0-1,-1 0 1,1 1-1,-1-1 1,0 0-1,0 1 1,1-1-1,-1 0 1,0 1-1,1-1 1,-1 1-1,0-1 1,0 1-1,0-1 1,0 0-1,1 1 1,1 7 183,0-1 0,0 0-1,-1 0 1,0 1 0,0-1 0,0 1 0,-2 10-1,2 4 195,-3 263 1541,1-21-452,3-125-775,-2-127-572,0-10-220,1 1 0,-1-1 0,0 1 0,0-1-1,0 0 1,-1 1 0,1-1 0,-1 1 0,1-1 0,-1 0 0,-1 4 0,6-32-7484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09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44 2816,'0'-2'286,"0"0"-1,0-1 1,0 1 0,0-1-1,0 1 1,0 0 0,1-1-1,-1 1 1,1 0-1,0 0 1,0-1 0,0 1-1,0 0 1,0 0 0,3-7 2150,-5 19-2171,1 42 473,-2 1 0,-13 82 0,-16-13 1030,25-99-1632,-14 52 952,20-75-1059,0 0 0,0 1 0,0-1 1,0 0-1,0 0 0,0 1 0,0-1 1,0 0-1,0 0 0,0 0 1,1 1-1,-1-1 0,0 0 0,0 0 1,0 0-1,0 1 0,0-1 0,0 0 1,1 0-1,-1 0 0,0 1 0,0-1 1,0 0-1,0 0 0,1 0 1,-1 0-1,0 0 0,0 0 0,1 0 1,-1 1-1,0-1 0,0 0 0,0 0 1,1 0-1,-1 0 0,0 0 1,0 0-1,1 0 0,-1 0 0,0 0 1,0 0-1,1 0 0,-1 0 0,0 0 1,1-1-1,17 0 302,-9-1-137,234-17 1460,-223 17-1732,0 2 1,0 0 0,0 1-1,-1 1 1,1 1 0,-1 0-1,20 7 1,-36-9-889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32 1472,'-14'-5'475,"2"-21"9684,12 29-9781,0-1-1,1 1 0,0 0 1,-1 0-1,1 0 0,0-1 1,0 1-1,0 0 0,1-1 1,-1 1-1,4 3 0,9 10-163,2-2 1,-1 0-1,2-1 0,17 12 1,75 37-178,-45-30 40,43 22-47,-102-51-24,91 56 57,-81-44-152,-14-14 78,-1 0 0,1 0 1,-1-1-1,1 1 0,-1 0 1,0 0-1,1 0 0,-1 0 0,0 0 1,1-1-1,-1 1 0,0 0 1,0 0-1,0 0 0,0 0 0,0 0 1,0 0-1,0 0 0,0 0 1,-1 1-1,-2 3 6,0-1 0,0 0-1,0 0 1,-1 0 0,1 0 0,-1 0 0,0-1 0,0 0 0,0 0-1,-1 0 1,1 0 0,-7 2 0,-12 9-14,11-6-29,-73 51 132,70-47 4,1 1 1,0 0-1,-19 24 1,10-6-9,2 1-1,-18 38 1,-29 73 136,48-99-261,17-37-261,-17 38-650,9-14-2907,9-15 1709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2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8 3392,'-1'-8'4252,"-9"17"-1928,-97 107-154,9 5-768,23-24-276,-35 17-175,67-72-552,40-39-351,0 0 0,1 0 0,-1 0 0,1 0 0,-3 6 0,4-9-31,1 1 0,0 0 0,-1-1 1,1 1-1,0 0 0,0 0 0,-1-1 1,1 1-1,0 0 0,0 0 0,0-1 1,0 1-1,0 0 0,0 0 0,0 0 1,0-1-1,0 1 0,0 0 0,1 0 1,-1-1-1,0 1 0,0 0 0,1 0 1,-1-1-1,1 1 0,-1 0 0,0-1 1,1 1-1,-1-1 0,1 1 0,0 0 1,-1-1-1,2 1 0,7 5 41,0 1 1,0-1-1,-1 1 0,0 1 0,0-1 0,-1 2 1,0-1-1,0 1 0,-1 0 0,0 0 1,7 16-1,6 24 114,12 54 0,-3-12 241,-19-67-105,15 26-1,-2-2 22,-21-42-506,-3-13-1971,2 4 1456,-1 0 0,1 0 0,0 0 0,0 0 0,1 0-1,-1 0 1,1 0 0,-1 0 0,1 0 0,0 0 0,0 0 0,0 0 0,3-5 0,9-11-936,13-18-1780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2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33 119 4224,'-1'-3'608,"-1"0"0,1 0 0,0-1 0,0 1 0,0 0 0,0-6 0,1 11-410,1-1 0,-1 1 0,0-1 1,1 0-1,-1 1 0,1-1 0,0 0 1,-1 0-1,2 3 0,5 9 593,-2 11-85,-1 2 0,-1-1-1,-1 0 1,-3 39 0,1-29-342,-10 289 1615,7-300-1250,0-18-352,1-14 223,-12-82 39,7 50-580,-3-53 1,8 63-95,2 0 0,2 0 1,8-52-1,-5 57-38,2 0 0,0 1 0,2-1 0,0 2-1,2-1 1,24-38 0,-31 56-2,1 0 0,-1 1 0,1 0 0,0 0 0,0 0 0,0 0 0,1 1 0,11-7 0,-15 9 25,1 1 0,-1 0 0,1 0 0,0 0 0,-1 0 0,1 0 0,0 1 0,0-1 0,-1 1 0,1-1 0,0 1 0,0 0 0,0 0 0,0 1 0,-1-1 0,1 1 0,0-1 0,0 1 0,-1 0 0,1 0 0,0 0 0,-1 0 0,1 0 0,3 3 0,-1 0 32,-1 0 0,1 1 0,-1-1 0,0 1 0,0 0 0,-1 0 0,1 0 0,-1 0-1,0 1 1,0 0 0,1 6 0,0-3 29,-1 0-1,0 1 0,-1 0 1,0-1-1,-1 1 0,0 12 1,-1-16 28,0 1 1,-1-1-1,0 0 1,-1 0-1,1 0 1,-1 0-1,0-1 1,-1 1-1,1 0 1,-1-1-1,0 0 1,0 1-1,-1-1 0,0-1 1,0 1-1,0 0 1,-7 5-1,5-5 66,0 0 0,-1 0 0,0 0 0,0-1 0,-1 0 0,1-1 0,-1 1 0,0-1 0,1-1 0,-2 0 0,1 0-1,-13 1 1,-26 3-377,66 8 38,18 5 724,40 23 406,-66-35-865,0 0 0,-1 1 0,0 1 0,16 17 0,-14-13 26,-2 1 0,0 0 0,0 1 1,9 22-1,-15-29-288,0 1 1,-1-1-1,0 1 0,-1 0 1,0 0-1,0 0 1,-1 0-1,0 1 1,-1-1-1,0 10 0,0-19 131,-3 12-1737,3-43-9985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14.80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350 199 1152,'-6'0'159,"5"0"-132,0-1 0,1 1-1,-1 0 1,0 0 0,0 0 0,0 0-1,0 0 1,1 1 0,-1-1-1,0 0 1,0 0 0,0 0-1,0 1 1,1-1 0,-1 0 0,0 1-1,-1 0 1,-15 5 1930,15-5-1802,-1 0-43,0 0 1,0 0 0,0 0 0,0 0 0,0 0-1,-4-1 300,-1-16 1204,5 14-1548,0-1 0,0 0 1,0 0-1,1 0 1,-1-1-1,1 1 0,0-1 1,0 1-1,-2-5 0,-8-15 65,7 14 79,-3-4-51,7 12-146,0 0-1,1 1 0,-1-1 1,1 0-1,0 0 1,-1 0-1,1 1 1,0-1-1,-1 0 1,1 0-1,0 0 1,0 0-1,0 0 1,0 0-1,0 0 0,0 1 1,0-3-1,0 1 67,-1 1-37,0 1 0,0 0 0,0-1 0,0 1 0,0-1 0,0 0 0,0 1 0,0-1 0,0 0 0,0 0 0,-1-1 0,0-2-27,0 0 0,0 0 0,0 0 0,1 0 0,-1 0 0,0-7 0,1 7 8,1 1 0,-1-1 0,0 1 0,0 0 0,0-1 0,-1 1 0,1 0 0,-1 0 0,0 0 1,0 0-1,0 0 0,0 1 0,-3-4 0,5 6-32,0 0-1,-1-1 1,1 1 0,-1 0 0,1-1 0,0 1-1,0 0 1,-1-1 0,1 1 0,0 0-1,0-1 1,-1 1 0,1-1 0,0 1 0,0-1-1,0 1 1,0-1 0,-1 1 0,1-1 0,-4 5 97,1-2 11,0 0 0,-1 0 0,1-1 0,-1 1 0,1-1 0,-1 1 1,-4-1-1,1 2-72,-42 10 321,-15 5-18,59-17-332,2 0-418,6 4 111,4-1 307,-1 0 1,0 0-1,1-1 0,0 1 0,0-1 1,0-1-1,0 0 0,9 2 0,28 11 313,8 11-2729,-21-11 912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 3648,'-13'-14'5877,"26"36"-1674,-8-14-1558,-5-6-2475,-10 291 1195,1 78 380,11-269-1435,4 88 30,-6-188-694,1 16-603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4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81 2080,'0'-5'563,"1"-1"-1,-1 1 1,1-1 0,1 1-1,-1-1 1,1 1-1,0 0 1,0 0 0,1 0-1,0 0 1,0 0 0,0 1-1,7-9 1,-6 21 792,-6 30-49,-2-1 1,-13 55 0,7-42-774,1-8-205,3 1 0,1 0 0,2 77 0,4-82 10,-2-28-155,1 0 0,1 0 0,0-1 0,3 16 0,-4-24-242,0-1-1,1 0 1,-1 0-1,0 0 1,0 1 0,0-1-1,0 0 1,1 0-1,-1 0 1,0 0 0,0 1-1,0-1 1,1 0-1,-1 0 1,0 0 0,0 0-1,1 0 1,-1 0-1,0 0 1,0 0 0,1 0-1,-1 0 1,0 0-1,0 0 1,1 0 0,-1 0-1,0 0 1,0 0-1,1 0 1,-1 0 0,0 0-1,0 0 1,1 0-1,-1-1 1,0 1-1,0 0 1,0 0 0,1 0-1,-1 0 1,0 0-1,0-1 1,0 1 0,0 0-1,1 0 1,-1 0-1,0-1 1,0 1 0,11-10-4386,-9 7 3789,0 1-1,-1 0 0,1-1 1,-1 1-1,0-1 0,0 1 1,2-5-1,1-5-1284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5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22 3968,'-11'-3'1228,"3"1"985,15-1 458,44-5 1945,28 5-2208,-25 1-1763,138 2 172,-92 1-994,-86-1-710,-2 0-719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7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59 2720,'0'-3'436,"-1"0"0,1 1 0,0-1-1,-1 0 1,0 0 0,1 1 0,-1-1 0,0 1 0,0-1 0,-1 1-1,1-1 1,0 1 0,-1 0 0,1-1 0,-1 1 0,0 0 0,0 0-1,0 0 1,0 1 0,0-1 0,-4-3 0,5 5-384,0 0 1,1-1-1,-1 1 0,1 0 1,-1-1-1,1 1 0,-1 0 1,0-1-1,1 1 0,-1 0 1,1 0-1,-1 0 0,0 0 1,1 0-1,-1 0 0,0 0 1,1 0-1,-1 0 0,0 0 1,1 0-1,-1 0 0,0 0 1,1 0-1,-1 1 0,1-1 1,-1 0-1,0 0 0,0 1 1,-5 2 29,6-3-63,-1 1 1,0-1-1,1 1 1,-1-1-1,0 1 1,1 0-1,-1-1 1,1 1-1,-1 0 1,1-1-1,0 1 1,-1 0-1,1 0 1,0-1-1,-1 1 1,1 0-1,0 0 1,0 1-1,-3 18-26,2-14 33,-5 49 606,1 87 0,21 225 1853,-15-310-2001,-2-36-213,2 0 0,0 1 0,7 35 0,-7-53 114,0-5-290,-1-13-608,-2-16-2206,0 22 1383,1 0-1,1 0 1,-1-1-1,1 1 0,1-1 1,-1 1-1,3-9 0,6-11-1121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8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0 181 3648,'5'-20'4154,"-5"22"-3935,1 1 0,-1 0-1,1-1 1,0 1 0,0-1-1,0 0 1,0 1 0,2 2-1,4 14 262,-3 6-13,-2 0-1,-1 0 1,-2 27-1,0-9 63,-9 263 2266,8-284-2025,2-22-764,0 0 0,0 0 0,0 0-1,0 0 1,0 0 0,0 0 0,0 0 0,0 0 0,0 0 0,0 0-1,0 0 1,0 0 0,0 0 0,0 0 0,0 0 0,-1 0-1,1 0 1,0 0 0,0 0 0,0 0 0,0 0 0,0 0-1,0 0 1,0 0 0,0 0 0,0 0 0,0 0 0,0 0-1,0 0 1,0 0 0,0 0 0,0 0 0,0 0 0,0 0 0,0 0-1,0 0 1,-1 0 0,1 0 0,0 0 0,0 0 0,0 0-1,0 0 1,0 0 0,0 0 0,0 0 0,0 0 0,0 0-1,0 0 1,0 1 0,0-1 0,0 0 0,0 0 0,0 0-1,0 0 1,0 0 0,0 0 0,0 0 0,0 0 0,0 0-1,0 0 1,0 0 0,0 0 0,0 0 0,0 0 0,0 0 0,-2-10 331,2-117 625,0 112-922,3-20-42,1-1-1,15-63 0,33-62-517,-44 137 403,2 1 0,1 1-1,0 0 1,2 0 0,18-25-1,-26 41 100,1 1-1,-1-1 1,1 1-1,-1 0 1,1 1-1,1-1 1,-1 1-1,1 0 1,-1 1-1,12-5 1,-15 7 11,0 0 0,0 0 1,0 0-1,1 1 0,-1-1 1,0 1-1,0 0 0,0-1 1,1 2-1,-1-1 0,0 0 1,0 1-1,0-1 0,0 1 1,0 0-1,0 0 0,0 0 1,0 0-1,0 1 0,0-1 1,0 1-1,-1 0 0,1-1 1,0 1-1,-1 1 0,4 3 1,-1 0 4,0 0 0,-1 0 0,0 1 0,0 0 0,-1 0 0,1 0 0,-1 0 1,-1 0-1,0 0 0,0 1 0,0-1 0,0 11 0,-1-8 16,-1 0 0,0 0 0,-1 0 0,0-1-1,-1 1 1,0 0 0,-1 0 0,-6 17 0,4-16 37,0 0-1,-1 0 1,0-1 0,-1 0 0,0 0 0,-1 0 0,1-1 0,-2 0 0,1-1 0,-1 0-1,-1 0 1,0-1 0,0 0 0,0-1 0,0 0 0,-16 6 0,4-5 96,-32 5 0,6-2-212,48-10 57,-1 0 0,0 0 1,0 0-1,1 1 0,-1-1 0,0 0 0,0 0 0,0 1 1,1-1-1,-1 0 0,0 1 0,1-1 0,-1 0 0,0 1 1,1-1-1,-1 1 0,1-1 0,-1 1 0,0 0 0,1-1 1,-1 1-1,1 0 0,0-1 0,-1 1 0,1 0 0,0-1 1,-1 1-1,1 0 0,0 0 0,0-1 0,-1 2 0,2 0-5,-1 0 0,1 0 0,0 0 0,0 0 0,-1 0 0,1 0 0,1 0 0,-1 0 0,0-1 0,2 4-1,20 28 433,-2 1 0,-2 0-1,18 47 1,-14-17-68,-3-9-643,-18-49-1282,2-1 423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8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30 4640,'1'-2'460,"-1"0"0,0 1 1,-1-1-1,1 1 0,0-1 0,0 0 0,-1 1 1,1-1-1,-1 1 0,1-1 0,-1 1 1,0-1-1,1 1 0,-1 0 0,0-1 0,-2-1 1,2 2-348,1 1 0,-1 0 0,0 0 0,1 0 1,-1-1-1,0 1 0,1 0 0,-1 0 0,0 0 0,1 0 1,-1 0-1,0 0 0,1 1 0,-1-1 0,0 0 1,1 0-1,-1 0 0,1 1 0,-1-1 0,0 0 0,1 0 1,-1 1-1,1-1 0,-1 1 0,1-1 0,-1 1 1,1-1-1,-1 1 0,1-1 0,-1 1 0,1-1 0,0 1 1,-1-1-1,1 1 0,-1 0 0,1 1-49,-1-1 0,1 0 0,-1 1 0,1-1 0,0 0 0,0 1 0,0-1 0,-1 1 0,1-1 0,0 1 0,1-1 0,-1 0 0,0 1 0,0-1 0,1 1 0,-1-1 0,0 0 0,2 2 0,5 8 131,0-1 0,1 0 0,0 0 0,1-1 0,0 0 0,17 13 0,12 7-123,2-1 0,0-2 0,2-2 0,1-2 0,56 21 0,76 27 51,-151-57-101,-7-2 73,-17-11-97,0 0 0,0 0 0,0 1 0,1-1 0,-1 0 0,0 0-1,0 1 1,0-1 0,0 0 0,0 0 0,0 1 0,0-1 0,0 0 0,0 0-1,0 1 1,0-1 0,0 0 0,0 0 0,0 1 0,0-1 0,0 0 0,-1 0-1,1 1 1,0-1 0,0 0 0,0 0 0,0 0 0,0 1 0,-1-1 0,1 0-1,0 0 1,0 0 0,0 1 0,-1-1 0,1 0 0,0 0 0,0 0 0,-8 8 2,-3-2-91,0-1 0,-20 8-1,-12 6-7,20-7 113,2 2 0,0 1 0,-25 23 0,-51 56 244,43-39-204,3-2 57,-21 19-3379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1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9 4320,'2'-1'216,"0"0"-1,0 0 1,-1 0 0,1 0 0,0 0-1,0 1 1,0-1 0,0 1 0,0-1-1,4 1 1,-6 0-142,0 0-1,0 1 1,1-1-1,-1 0 1,0 1-1,0-1 1,0 1-1,0-1 1,0 0-1,0 1 1,0-1-1,0 1 1,0-1-1,0 0 1,0 1-1,0-1 1,0 1-1,0-1 1,0 0-1,0 1 1,0 0 83,-2 7 151,0 0 0,0 0-1,-1 0 1,0-1-1,0 1 1,-1-1 0,0 0-1,0 0 1,-6 7-1,-7 8 755,-25 25 0,-5 0 119,-1-2-1,-76 53 0,-15 16 191,135-110-1307,0 0-1,1 0 1,-1 1-1,1-1 1,-5 10 0,3-4 157,5-10-205,0 1 1,0-1 0,0 1 0,0-1-1,0 1 1,0-1 0,0 1 0,0-1-1,0 0 1,0 1 0,0-1-1,1 1 1,-1-1 0,0 0 0,0 1-1,0-1 1,1 1 0,-1-1-1,0 0 1,1 1 0,-1-1 0,0 0-1,1 1 1,8 6 104,27 17 269,-27-19-308,-1 0 0,1 0 0,-2 1 0,15 12 0,-10-3-69,-1 0 0,0 0-1,-2 1 1,9 18 0,9 14 30,-7-13-399,27 40 1527,-18-42-2792,-23-28 306,0 0 1,1 0 0,10 6-1,5 0-6055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2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40 1824,'0'-26'1200,"4"12"3888,-4 29-2257,-1 47-734,-4-12-981,-2 0 0,-16 56 1,9-49-602,-27 144 922,36-177-1210,0 15 756,6-39-945,-1 1 0,1-1 0,-1 0-1,1 0 1,-1 0 0,1 0 0,-1 1-1,1-1 1,-1 0 0,1 0 0,-1 0-1,1 0 1,-1 0 0,1 0 0,0-1-1,-1 1 1,1 0 0,-1 0 2,5-1 51,-1 0-1,0 0 0,0-1 1,0 1-1,0-1 1,5-4-1,19-7 200,-4 6-161,0 1-1,45-6 1,52 3-38,-111 8-72,13 0 9,32 3 0,-45-1-62,-1 0-1,0 1 0,0 0 1,0 0-1,0 1 0,11 5 0,-19-8-3,-1 1-1,1-1 1,0 0-1,-1 1 1,1-1-1,0 0 0,-1 1 1,1-1-1,-1 1 1,1-1-1,-1 1 1,1-1-1,-1 1 0,1-1 1,-1 1-1,0 0 1,1-1-1,-1 1 1,0 0-1,1-1 0,-1 1 1,0 0-1,0-1 1,1 1-1,-1 0 1,0 1-1,0-1-100,-1 0 0,1 0 0,-1-1 0,1 1 0,0 0 0,-1 0 0,1-1 0,-1 1-1,0 0 1,1-1 0,-1 1 0,1 0 0,-1-1 0,0 1 0,0-1 0,1 1 0,-1-1 0,0 1 0,0-1 0,0 0 0,1 1 0,-3-1-1,-14 4-3299,0-4 1103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2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27 4384,'-7'-14'1424,"8"2"1619,0 19-1676,-4 144 3127,-9 74-1997,1-25-1669,-6 122 425,16-277-761,1-31-2467,1-28-1189,0 1-1,5-20 0,1-1 1220,1-34-1863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2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4992,'0'-5'4176,"14"4"-1590,66-13 105,-23 2-2171,25-3-32,98-12 27,-171 25-495,-5 2-45,-1-1 0,1 1 1,0 0-1,0 0 0,5 1 0,-8-1 20,0 0 0,0 0-1,-1 0 1,1 1 0,0-1-1,-1 0 1,1 1 0,0-1-1,-1 0 1,1 1 0,0-1-1,-1 1 1,1-1 0,-1 1-1,1-1 1,-1 1 0,1 0-1,-1-1 1,1 1 0,-1 0-1,0-1 1,1 1 0,-1 0-1,0-1 1,0 1 0,1 0 0,-1 0-1,0-1 1,0 1 0,0 0-1,0 0 1,0-1 0,0 2-1,-13 175 27,1-54-106,13 333 1155,8-366-748,3 0 0,4-2 0,28 89-1,-23-111-66,10 36 274,-29-91-424,0 1 0,-1-1 0,-1 0 0,0 12-1,0-4 188,0-18-268,0 0-1,-1 0 0,1 0 0,0 0 0,0 0 1,0 0-1,0 0 0,-1 0 0,1 0 0,-1-1 1,1 1-1,0 0 0,-1 0 0,0 0 0,1 0 1,-1 0-1,1-1 0,-1 1 0,0 0 0,0-1 1,-1 2-1,0-1 15,0 0 0,0 0 0,0 0 0,0 0 0,0-1 0,0 1 0,0-1 0,-1 1 0,-2-1 0,-5 0 120,0 0-1,-1-1 0,-12-2 0,-71-14-522,-165-51 0,210 48-2915,19 5-5867,46 14 2897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43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 2080,'4'-1'10213,"0"2"-11712,44 7 1691,-12-7-1,-17 0-79,0-1 1,25-3-1,-36 2-106,1 1-1,-1 0 0,0 1 0,1 0 1,-1 0-1,0 1 0,1 0 1,7 3-1,-6-2 35,1 0 1,-1-1 0,1 0-1,14 0 1,67 3 18,-64-3 44,-20-2-56,0 1 0,-1-1-1,1 0 1,0-1 0,8-1 0,15-4 134,-18 5-67,23-8 1,5-2-177,48-8-1,-45 11 34,-3 0 43,0 2 0,71 0 0,60 2 77,-67-1 113,-62 2-277,66 3 1,-88 1 19,-9-1 62,1 1 1,-1 1-1,1 0 1,22 7-1,137 43 375,-160-49-361,0 0 0,1 0 1,-1-1-1,1 0 0,-1-1 0,18-1 0,78-10 262,-75 6-209,213-35-74,-169 26-185,-4 6 265,-48 5-1,0 0 0,24-7 0,-24 3-65,1 1 0,0 1 0,0 1 0,0 1 0,43 2 0,41 7 20,82 7-173,-121 1 51,-48-11 183,-17-2-75,1-1 0,0 0 0,0-1 1,-1 1-1,12-2 0,92-9 163,17-3-61,-26-7 132,-22 9-443,-51 9 234,-18 2-24,0-1 1,17-4 0,-4-2-10,-9 2 22,23-4 1,-34 9-32,0-1 0,1 1 0,-1 0 1,1 0-1,-1 0 0,1 0 0,-1 1 0,0-1 0,1 1 1,-1 0-1,0 0 0,4 1 0,-5-1 251,2 4-181,4-4-54,111-7-15,-19-2-22,-30 3-96,48-1 842,-118 7-698,1 12-54,-1-3-13,0-1 1,0 0 0,-3 14-1,2-21 42,1 1 0,-1-1 0,1 0 0,0 1 0,-1-1-1,1 1 1,0-1 0,1 0 0,-1 1 0,0-1 0,1 0 0,-1 1 0,1-1-1,0 0 1,0 0 0,0 1 0,0-1 0,0 0 0,0 0 0,3 2 0,7 17 14,-10-19-2,0 0 0,0 0 0,0-1 1,0 1-1,1 0 0,-1 0 0,1-1 1,-1 1-1,1-1 0,2 3 0,9 6 20,4 7-23,-16-16-9,0 0-1,0-1 0,-1 1 1,1 0-1,-1 0 1,1 0-1,-1 0 0,1 0 1,-1 0-1,1 0 1,-1 0-1,0 0 1,1 1-1,-1 0-4,0-1 1,1 0-1,-1 0 0,0 0 0,1 0 1,-1 0-1,1 0 0,0 1 1,-1-1-1,1 0 0,1 1 1,2 0-3,3 7 58,-6-8 65,5 8-70,11 21 123,-17-29-112,1 1-63,1 0 0,-1 0 0,0 0 0,1-1 0,-1 1 0,1-1 0,0 1 0,-1-1 0,4 2 0,-5-2-2,1-1-1,-1 0 1,1 1-1,-1-1 1,1 0-1,-1 1 1,1-1-1,-1 1 1,0-1-1,1 1 1,-1-1-1,0 1 1,1-1-1,-1 1 1,0-1-1,1 1 1,-1-1-1,0 1 1,0 0-1,0-1 1,0 1-1,1-1 1,-1 1-1,0 0 1,0-1-1,0 1 1,-1 0-1,2 0-1,-1-1 0,0 1 0,0-1-1,0 0 1,0 1 0,1-1 0,-1 1 0,0-1 0,0 1-1,1-1 1,-1 0 0,0 1 0,1-1 0,-1 0-1,0 1 1,1-1 0,-1 0 0,0 1 0,1-1 0,-1 0-1,1 0 1,-1 1 0,1-1 0,-1 0 0,1 0-1,-1 0 1,0 0 0,2 0 0,7 5-86,8 10 252,8 8-262,5 16 67,-9-8-5,-3-7 333,-9-12-214,-6-9-86,0 0 0,-1 0 0,1 1 1,-1-1-1,0 1 0,2 3 0,4 9-75,2 7 164,59 62 43,-12-7 5,-47-63-228,-8-12 92,0 0 1,0 0 0,0 0 0,6 5-1,4 6 61,-10-12-43,-1 0 0,0-1 0,1 1 1,-1-1-1,1 1 0,-1-1 0,1 1 0,0-1 0,-1 0 0,3 1 0,5 3-15,0 1-1,11 9 1,-15-10-14,1-1 1,0 1-1,0-1 1,1-1-1,-1 1 1,13 4-1,2-1 68,19 10-1,-1-1-224,72 25 363,-96-35-192,13 4-112,-26-10 123,0 1-1,1 0 0,-1 0 0,0 0 0,0 0 0,0 0 1,2 2-1,8 4 15,9 4 62,-16-8-62,0 0-1,1 0 1,0-1 0,-1 1-1,8 1 1,4 2 1,12 13 54,-24-18-53,0 0 0,-1 1-1,1-2 1,0 1 0,6 0-1,-7-1-35,0 1 0,0-1 0,0 1 0,0 0 0,0 0 0,5 2-1,9 2 82,-15-4-58,0 0 0,0-1-1,0 1 1,0 0 0,-1 1-1,1-1 1,3 2 0,7 5-11,26 12 1,-16-9 218,6 0-357,-24-9 138,1-1 1,-1 1-1,1 1 0,-1-1 0,0 1 0,0 0 0,0 0 0,6 6 0,-3-3 16,0 0 0,1 0-1,16 8 1,-6-4-232,0 0 241,0 1 1,28 21-1,-11-3-71,-32-25 51,1-1 0,0 2 0,7 7 0,-10-9-4,0 0 1,0-1-1,1 1 0,-1-1 0,1 1 0,0-1 1,0 0-1,0 0 0,0 0 0,0-1 0,0 1 1,0-1-1,5 2 0,59 6 215,-47-2 84,-20-7-407,1 0-1,-1 1 1,1-1 0,0 0 0,-1 0 0,1 1-1,0-1 1,-1 0 0,1 1 0,-1-1-1,1 0 1,-1 1 0,1-1 0,-1 1 0,1-1-1,-1 1 1,0-1 0,1 1 0,0 0 0,-15 11-4728,10-6 2688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0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1140 3552,'0'3'5477,"5"-6"-3344,192-55 2046,-162 45-4167,-1-2-1,-1-1 0,48-31 0,-66 37 50,0 0-1,0-1 1,-1-1 0,-1-1-1,0 0 1,-1 0-1,0-2 1,-1 1 0,-1-1-1,9-17 1,-17 29-51,0-1 0,-1 1 1,0-1-1,1 1 0,-1-1 1,0 1-1,-1-1 0,1 0 0,-1 1 1,1-1-1,-1 0 0,0 1 1,-1-7-1,1 10-16,0 0 0,0 0 0,0 0 1,0 0-1,0 0 0,-1 0 0,1 0 0,0 0 0,0 0 1,0-1-1,0 1 0,0 0 0,0 0 0,0 0 0,0 0 1,0 0-1,0 0 0,0 0 0,-1 0 0,1 0 0,0 0 1,0 0-1,0 0 0,0 0 0,0 0 0,0 0 0,0 0 1,0 0-1,0 0 0,-1 0 0,1 0 0,0 0 0,0 0 1,0 0-1,0 1 0,0-1 0,0 0 0,0 0 0,0 0 1,0 0-1,0 0 0,0 0 0,0 0 0,0 0 0,-1 0 1,1 0-1,0 0 0,0 0 0,0 0 0,0 0 1,0 1-1,0-1 0,0 0 0,0 0 0,0 0 0,0 0 1,-7 9-125,-5 12 107,-8 17 193,14-27-50,-1 1 0,1 0-1,1-1 1,0 2 0,1-1-1,0 0 1,1 1 0,-2 13-1,5-18-73,0 0 0,0 0 0,1-1 0,0 1 0,0 0 0,1 0 0,0-1 0,5 13 0,-6-17-6,0-1-1,0 0 0,0 0 1,1 1-1,-1-1 1,0 0-1,1 0 0,0 0 1,-1 0-1,1-1 0,0 1 1,0 0-1,0-1 0,0 1 1,0-1-1,1 0 0,-1 0 1,0 1-1,0-1 1,1-1-1,-1 1 0,1 0 1,-1-1-1,1 1 0,-1-1 1,1 0-1,-1 0 0,1 0 1,4 0-1,0-2 17,0 1 0,0-1 1,-1-1-1,1 1 0,0-1 0,-1 0 0,0-1 0,7-4 0,47-40 116,-32 25-97,-14 11 0,4-3-256,0 1-1,1 0 1,29-15-1,-47 29 179,0-1-1,-1 1 1,1-1-1,0 1 1,0-1-1,0 1 0,0 0 1,-1 0-1,1 0 1,0-1-1,0 1 0,0 0 1,0 0-1,0 0 1,0 0-1,-1 0 1,1 0-1,0 1 0,0-1 1,0 0-1,0 0 1,0 1-1,-1-1 0,1 0 1,0 1-1,0-1 1,0 1-1,-1-1 1,1 1-1,0-1 0,-1 1 1,1 0-1,0-1 1,-1 1-1,1 0 0,-1-1 1,1 1-1,-1 0 1,1 0-1,-1 0 1,0-1-1,1 1 0,-1 0 1,0 0-1,0 0 1,0 0-1,1 0 0,-1-1 1,0 3-1,0 2 44,1 0 0,-1 1 0,0-1 1,0 1-1,-1-1 0,-2 10 0,-7 9 86,8-21-66,0-1 0,1 1 0,-1 0 0,1 1 0,0-1 0,0 0 0,0 0 0,-1 4 0,3-7-43,-1 0 0,0 1 0,0-1 0,1 0 0,-1 0 0,0 0 0,0 0 0,1 1 0,-1-1 0,0 0 0,0 0 0,1 0 0,-1 0 0,0 0 0,1 0 0,-1 0 0,0 0 0,0 0 0,1 0 0,-1 0 0,0 0-1,1 0 1,-1 0 0,0 0 0,1 0 0,-1 0 0,1-1 0,11-1 175,13-6-140,38-18-1,-47 18-135,0 1 0,1 0 1,0 2-1,0 0 0,29-5 0,-43 10 61,-1 0-1,0-1 1,0 1-1,0 0 1,0 1-1,0-1 1,0 0-1,0 1 1,0-1-1,0 1 1,0-1-1,0 1 1,0 0-1,0 0 1,0 0-1,0 0 1,0 0-1,-1 1 1,3 1-1,-2 0-16,0-1 0,0 1 0,-1 0 0,1 0 1,-1 0-1,0 0 0,0 0 0,0 0 0,0 0 0,0 0 0,0 5 0,1 0 97,-1-1 1,1 0-1,0 0 0,1 0 1,0 0-1,0 0 1,5 7-1,-7-12-26,0 0 0,0 0 0,0 0 0,1 0 0,-1-1 0,1 1 0,-1-1 0,1 1 1,0-1-1,-1 1 0,1-1 0,0 0 0,0 0 0,0 0 0,0 0 0,0 0 0,0-1 0,0 1 0,1 0 0,-1-1 0,0 0 0,0 1 0,0-1 0,0 0 0,1 0 1,-1 0-1,0 0 0,4-2 0,-3 2 3,3-2-8,-1 1-1,1-1 1,-1 1 0,1-2 0,-1 1 0,0 0 0,0-1 0,8-6-1,-13 9-23,21-17 96,-1 0 0,0-2 1,30-37-1,-16 3-171,-2-1 0,32-75 0,-42 83 68,50-122-362,-58 128 294,-2 0 0,9-55-1,-18 74 7,0 1 0,-2-1 0,0 0 0,-4-28-1,3 49 39,0-1 0,0 0 0,0 0 0,0 1-1,0-1 1,0 0 0,-1 0 0,1 1-1,0-1 1,0 0 0,-1 1 0,1-1 0,0 0-1,-1 1 1,1-1 0,-1 0 0,1 1-1,-1-1 1,1 1 0,-1-1 0,1 1 0,-2-1-1,2 1 5,-1 0 0,1 0 0,-1 0 0,0 0 0,1 0 0,-1 0 0,1 0 0,-1 0 0,1 0 0,-1 1 0,1-1 0,-1 0 0,0 0-1,1 1 1,-1-1 0,1 0 0,0 1 0,-1-1 0,1 1 0,-1-1 0,0 1 0,-3 3-116,1 1 0,-1 0 1,-5 10-1,-6 14 91,2 0 1,2 0-1,0 1 1,2 1-1,1 0 1,-4 36 0,-8 192 629,19-233-469,1-1-1,1 1 1,7 33-1,-7-50-52,1-1-1,0 0 0,1 1 0,-1-1 0,2 0 1,-1 0-1,1-1 0,0 1 0,1-1 0,0 0 1,0 0-1,0 0 0,12 10 0,-11-13-9,-1-1 0,1 1-1,0-1 1,1 0 0,-1-1 0,0 0-1,1 0 1,0 0 0,-1-1 0,1 1-1,0-2 1,0 1 0,0-1 0,7 0 0,2-1 28,1-1 0,-1-1 1,0 0-1,28-9 1,-37 10-72,-1-1 0,0 0 1,0 0-1,-1 0 0,1-1 0,-1 0 1,1 0-1,-1 0 0,0 0 1,-1-1-1,1 0 0,-1 0 0,5-7 1,-5 5-21,1-1 0,-1 0 0,-1 0 0,1-1 0,-1 1 1,-1-1-1,0 1 0,0-1 0,1-11 0,-3 16-12,0 1 0,0-1 1,0 0-1,0 0 0,-1 0 0,1 1 1,-1-1-1,0 0 0,0 1 0,0-1 1,0 1-1,-1-1 0,-2-3 0,3 6 10,0-1 0,0 1 0,0-1-1,-1 1 1,1 0 0,0 0 0,-1 0 0,1 0-1,-1 0 1,1 0 0,-1 0 0,0 0 0,1 0-1,-1 1 1,0-1 0,0 1 0,1-1 0,-1 1 0,0 0-1,0 0 1,1 0 0,-1 0 0,0 0 0,0 0-1,0 0 1,1 0 0,-1 1 0,0-1 0,-2 2-1,-8 2 9,1 2 0,1-1-1,-1 1 1,1 1 0,0 0-1,0 0 1,1 1 0,0 0-1,0 1 1,1 0 0,-13 19-1,18-24 17,1 0 0,0 0-1,0 0 1,0 0-1,0 1 1,1-1-1,0 1 1,0-1 0,0 1-1,0-1 1,1 10-1,0-11 10,0 0 0,1 0 0,-1 0-1,1 0 1,0 1 0,0-1 0,0 0-1,0 0 1,0-1 0,1 1 0,0 0-1,-1 0 1,1-1 0,0 1 0,0-1 0,0 1-1,5 3 1,1 0 44,0 0 0,0-1 0,0 0 0,1 0 1,0-1-1,0 0 0,0 0 0,0-1 0,1 0 0,-1-1 0,1 0 0,0 0 0,14-1 1,-11-1 4,0-1 1,0 0 0,0-1-1,0-1 1,-1 0 0,1 0 0,-1-2-1,0 1 1,22-13 0,-17 8 22,0-1 0,-1-1 0,0-1 0,14-13 0,-21 16-88,-1 0 0,0 0 1,0-1-1,-1 0 0,0-1 1,-1 1-1,8-18 0,-6 6-48,11-38 0,-19 58 36,1 0 0,-1 1 0,1-1 0,0 1 0,0-1-1,0 1 1,0 0 0,0-1 0,0 1 0,0 0 0,2-2 0,4-6-189,4 13-130,4 1 158,-7-2 167,0-1-1,13 8 1,15 6 85,-31-15-50,1 1 0,-1 1-1,0-1 1,0 1 0,0-1 0,0 1 0,0 1-1,0-1 1,-1 1 0,0 0 0,1 0 0,4 7-1,-8-9-30,0-1 0,0 1 0,0 0 0,-1 0 0,1 0 0,-1 0 0,0-1 0,1 1 0,-1 0 0,0 0 0,0 0 0,0 0 0,0 0 0,0 0 0,-1 0 0,1 0 0,-1 0 0,0 2 0,-3 5-45,1 0 1,-8 13 0,2-3-22,6-13 83,1 0 0,-1 1 0,2-1-1,-1 1 1,1-1 0,0 1 0,0 10 0,1-15 7,0 0 1,0-1 0,0 1 0,0 0 0,1 0-1,-1 0 1,1 0 0,-1-1 0,1 1 0,0 0-1,-1-1 1,1 1 0,0 0 0,0-1 0,0 1-1,1-1 1,-1 0 0,0 1 0,0-1 0,1 0-1,-1 0 1,1 1 0,-1-1 0,1 0-1,-1 0 1,1-1 0,0 1 0,-1 0 0,1-1-1,0 1 1,2 0 0,1 0-1,1 0-1,-1-1 1,0 0-1,0 0 1,1 0-1,-1 0 1,0-1-1,11-2 1,-1-2 157,24-11 1,-19 7-205,-4 1 11,1-2-1,-1 0 1,-1-1 0,0 0-1,0-1 1,14-16 0,33-26-137,85-50 8,-114 83 107,1 3 0,61-25 1,-78 39 49,-13 4-110,-12 4 2,-34 17 122,0 2 0,1 2 0,-48 38 0,58-39-27,1 1 1,-44 50 0,68-68 7,0 0 0,0 1 0,-6 13 1,10-18-1,1 0 1,-1 0-1,1 1 1,0-1-1,0 1 1,0-1-1,1 1 1,-1-1-1,1 1 1,0-1-1,0 1 1,1 5-1,-1-8 12,0-1 1,0 1-1,0-1 0,0 1 0,1-1 1,-1 1-1,0-1 0,0 1 0,0-1 1,1 1-1,-1-1 0,0 0 0,1 1 1,-1-1-1,0 1 0,1-1 0,-1 0 1,1 1-1,-1-1 0,0 0 1,1 1-1,-1-1 0,1 0 0,-1 0 1,1 1-1,1-1 8,-1 0-1,0 0 1,1 0 0,-1 0 0,0 0 0,1 0-1,-1 0 1,0 0 0,3-1 0,28-11 57,-31 11-90,14-6-194,0-1 0,-1 0 0,1-2 0,-2 1 0,1-2 0,-1 0 1,-1 0-1,0-1 0,17-23 0,-16 16 177,0 0-1,-2-1 1,0-1 0,-2 0-1,9-25 1,-18 45-14,1-1 0,-1 0 0,1 0 0,-1 0 0,1 0 0,-1 0 0,0 0 0,0-1 0,0 1 0,0 0 0,-1-3 0,1 4 22,0 1-1,-1 0 0,1 0 1,0 0-1,0 0 0,0-1 1,0 1-1,0 0 0,-1 0 1,1 0-1,0 0 0,0 0 1,0 0-1,0 0 0,-1-1 1,1 1-1,0 0 0,0 0 1,0 0-1,-1 0 0,1 0 1,0 0-1,0 0 0,0 0 1,-1 0-1,1 0 0,0 0 1,0 0-1,0 0 0,-1 0 1,1 0-1,0 0 0,0 0 1,0 0-1,-1 1 0,-12 9-221,4 0 293,0 1-1,0 1 0,1-1 1,1 1-1,-9 18 1,12-22-23,1 0 0,0 0 0,1 0 0,-1 0 0,1 1 0,1-1 1,0 1-1,0-1 0,1 1 0,0 10 0,0-16-17,1 0 0,-1 0 1,1 0-1,0 0 0,-1-1 0,1 1 0,1 0 0,-1 0 0,0-1 1,1 1-1,-1-1 0,1 1 0,0-1 0,0 0 0,0 1 1,0-1-1,0 0 0,0 0 0,0-1 0,4 3 0,-1-2 15,-1 0 0,1 0 1,0 0-1,0-1 0,0 0 0,-1 0 0,2 0 0,-1 0 0,0-1 0,0 0 1,5 0-1,17-3-55,-1 0 0,0-1 0,0-2 1,-1 0-1,0-2 0,0-1 0,0-1 0,-1-1 1,-1-1-1,0-1 0,30-21 0,10-9-20,-60 41 52,-11 17-578,6-9 406,-22 42 397,-16 36 127,39-82-344,0 0 1,0 0-1,1 1 0,-1-1 0,1 0 1,-1 1-1,1-1 0,0 1 1,0-1-1,0 0 0,0 1 0,0-1 1,1 0-1,-1 1 0,1-1 1,0 0-1,-1 1 0,1-1 0,0 0 1,0 0-1,0 0 0,1 0 1,-1 0-1,0 0 0,1 0 0,0 0 1,-1 0-1,1-1 0,0 1 1,0-1-1,0 1 0,0-1 0,0 0 1,0 0-1,0 0 0,0 0 1,0 0-1,1 0 0,-1 0 0,0-1 1,1 1-1,-1-1 0,0 0 1,1 0-1,-1 0 0,1 0 0,-1 0 1,4-1-1,1-1-2,1-1 0,-1 0 0,0 0 0,0-1 0,12-7-1,2-1-62,0-1 7,1-1 1,-2-1-1,0-1 0,-1 0 1,0-2-1,-1 0 0,-1-1 0,14-21 1,134-187-111,-135 181 188,-1-1 0,-3-2 0,29-72 0,-28 48-194,30-140 0,-55 207 130,-1 3 4,0-1 0,-1 0 0,1 0 0,-1 0 0,0 0 0,1 0 0,-2-6 0,1 10 21,0 0 0,0 1 0,0-1 1,0 0-1,0 0 0,0 0 0,-1 0 0,1 0 1,0 0-1,0 0 0,0 0 0,0 0 1,0 0-1,0 0 0,0 0 0,0 0 0,0 0 1,0 0-1,-1 0 0,1 0 0,0 0 0,0 0 1,0 0-1,0 0 0,0 0 0,0 0 1,0 0-1,0 0 0,0 0 0,-1 0 0,1 0 1,0 0-1,0 0 0,0 0 0,0 0 0,0 0 1,0 0-1,0 0 0,0 0 0,0 0 1,0 0-1,0-1 0,0 1 0,-1 0 0,1 0 1,0 0-1,0 0 0,0 0 0,0 0 0,0 0 1,0 0-1,0 0 0,0 0 0,0-1 1,0 1-1,0 0 0,0 0 0,0 0 0,0 0 1,0 0-1,0 0 0,-4 10 32,3-6-24,-39 145 412,10-27-54,15-66-238,2 0 0,2 1 1,4 1-1,1 0 0,4 0 0,4 64 1,0-91-7,1 0 1,1 0-1,1 0 1,13 37 0,-7-44-657,-4-18-991,-7-6 1403,0-1 0,1 1-1,-1 0 1,0-1 0,0 1 0,1-1-1,-1 1 1,0-1 0,0 1-1,0-1 1,0 1 0,1-1 0,-1 1-1,0-1 1,0 1 0,0 0-1,0-1 1,0 1 0,0-1 0,0 1-1,0-1 1,-1 0 0,1-6-560,-1 1 1,0-1-1,0 1 1,-1 0-1,1-1 0,-5-9 1,-21-38-950,21 43 1407,-13-24 647,-2 2-1,-1 1 0,-1 0 1,-2 2-1,-2 0 0,0 2 1,-39-30-1,54 48 102,-80-71 3466,91 80-3930,0 1 1,1-1 0,-1 0-1,0 1 1,1-1-1,-1 0 1,1 1 0,-1-1-1,1 0 1,-1 1-1,1-1 1,0 0 0,-1 0-1,1 0 1,0 0-1,0 1 1,0-1 0,-1 0-1,1 0 1,0 0-1,0 0 1,0 0 0,0 1-1,1-3 1,-1 2-21,1 0 0,0 0-1,-1 0 1,1 0 0,0 0 0,0 0 0,-1 0-1,1 0 1,0 1 0,0-1 0,0 0 0,0 1-1,0-1 1,1 0 0,0 0 0,6-1 37,-1-1 0,0 1 0,1 0-1,11-1 1,3 1-102,-1 2-1,1 0 0,34 4 1,63 18 26,-100-19 6,0 2 1,0 0-1,-1 1 1,30 14-1,-42-17 30,-1 1 0,1-1-1,-1 1 1,0 0 0,1 1 0,-2-1 0,1 1 0,-1 0-1,1 0 1,-1 1 0,-1-1 0,1 1 0,-1 0 0,0 0-1,0 0 1,-1 0 0,3 10 0,2 19 179,-1 1 0,-2-1 0,-2 1 0,-1 0 1,-7 71-1,2-6 512,4-81-468,0-20-257,0 0-1,1 0 1,-1 0-1,0 1 1,0-1-1,0 0 1,0 0-1,0 0 1,0 0-1,0 0 0,0 0 1,0 0-1,0 0 1,0 0-1,1 0 1,-1 0-1,0 0 1,0 0-1,0 0 1,0 0-1,0 0 1,0 0-1,0 0 1,0 0-1,1 0 1,-1 0-1,0 0 1,0 0-1,0 0 0,0 0 1,0 0-1,0 0 1,0 0-1,0 0 1,1 0-1,-1 0 1,0 0-1,0 0 1,0 0-1,0 0 1,0 0-1,0 0 1,0 0-1,0 0 1,0 0-1,0 0 1,0-1-1,1 1 1,-1 0-1,0 0 0,4-3-213,-1-1 1,1 0-1,0 0 1,-1 0-1,0 0 1,0 0-1,0-1 1,3-8-1,9-12-599,20-29-41,-12 19 475,32-38 0,-46 62 363,0 2 0,0 0 0,1 0 0,1 0 1,-1 1-1,1 1 0,24-13 0,-34 20 5,0-1 0,0 1 0,0-1 1,0 1-1,0 0 0,0-1 0,0 1 0,0 0 0,0 0 0,0 0 0,0 0 0,0 0 1,0 0-1,0 0 0,0 0 0,0 0 0,0 0 0,0 0 0,0 1 0,2 0 1,-3-1 8,1 1 1,0 0 0,0-1 0,-1 1-1,1 0 1,-1-1 0,1 1 0,-1 0-1,1 0 1,-1 0 0,1 0 0,-1 0-1,0-1 1,1 1 0,-1 0 0,0 0-1,0 2 1,1 4 36,-1-1 0,0 1 0,-1-1-1,0 1 1,-1 7 0,-7 22 168,4-17-111,0 0 0,2 1-1,-3 34 1,6-49-51,0-1 0,0 0 0,1 1 0,-1-1 0,1 0 0,0 0 0,0 1 0,0-1-1,1 0 1,-1 0 0,1 0 0,0-1 0,0 1 0,0 0 0,1-1 0,-1 1 0,1-1 0,0 0 0,0 0 0,0 0 0,1 0 0,-1 0 0,4 1 0,-3-2 19,0 0 1,0-1 0,1 1-1,-1-1 1,0 0 0,1 0-1,-1-1 1,1 1-1,-1-1 1,1 0 0,-1 0-1,0-1 1,1 1 0,-1-1-1,7-2 1,-5 1-45,-1 1 1,0-1-1,1 0 1,-1-1-1,0 1 1,-1-1-1,1 0 1,0 0-1,-1-1 1,1 1-1,-1-1 1,4-5-1,-4 3 5,0-1 0,0 0 0,0 0 0,-1-1-1,0 1 1,-1-1 0,0 1 0,3-17 0,-3 6 6,0 0 0,-1-34 1,-2 40-77,0-1 0,-1 1 0,0 0-1,-1 0 1,0 0 0,-1 0 0,-5-11 0,6 17-8,0 0-1,0 1 0,-1-1 1,0 1-1,0 0 1,0 0-1,-1 0 0,1 0 1,-1 1-1,0 0 0,-1 0 1,1 0-1,-1 1 1,-8-5-1,-15-3-160,28 10 209,0 1 1,0-1-1,0 1 1,0-1-1,-1 1 1,1 0-1,0-1 1,0 1-1,0 0 1,0 0-1,0 0 1,0 0-1,-1 0 0,1 0 1,0 0-1,0 1 1,0-1-1,0 0 1,-2 1-1,11 7 189,0-4-146,-1-1 0,0 1 0,1-2 1,0 1-1,0-1 0,0 0 0,0 0 0,0-1 1,10 0-1,8 2-62,10 1 88,-24-3 33,0 0 0,0 1 0,-1 0 0,13 4 0,-20-4-51,-1-1 0,0 0-1,0 1 1,0 0-1,0-1 1,0 1-1,0 0 1,-1 1-1,1-1 1,0 0 0,-1 1-1,0 0 1,0-1-1,0 1 1,0 0-1,0 0 1,0 0-1,1 5 1,2 4 52,-2 1 0,1-1 0,-1 1 0,-1-1 0,0 1 0,-1 0 0,-1 0 0,0 18 0,-2 5 132,2-22-123,0 0 0,-3 14 1,2-27-78,1 0-1,0 0 1,0 0 0,0 0-1,0 0 1,0 0 0,0 0 0,0 0-1,0 0 1,0 0 0,0 0-1,0 0 1,0 0 0,1 0 0,0 1-1,-1-2-3,0 1 0,0-1 0,1 0-1,-1 0 1,0 0 0,1 1-1,-1-1 1,0 0 0,1 0 0,-1 0-1,0 0 1,1 0 0,-1 0 0,0 1-1,1-1 1,-1 0 0,0 0 0,1 0-1,-1 0 1,0 0 0,1 0-1,-1 0 1,0 0 0,1-1 0,-1 1-1,0 0 1,1 0 0,2-1-3,-1 0 1,1-1-1,-1 1 1,0-1-1,0 1 1,0-1-1,1 0 1,-2 0-1,4-3 1,5-8-107,7-8-71,28-29 0,-39 45 116,-1 0 1,1 0-1,0 0 1,0 1-1,1 0 0,-1 1 1,1-1-1,0 1 1,0 0-1,10-2 1,-13 4 44,0 1 1,0 0-1,-1 0 1,1 0-1,0 0 1,0 1 0,0-1-1,-1 1 1,1 0-1,0 0 1,-1 0-1,1 1 1,-1-1-1,1 1 1,-1 0 0,0 0-1,5 3 1,5 6 222,-1 0-1,20 21 1,-13-12-35,15 15 27,80 74-302,-93-91-2424,-79-36-11531,17 3 9749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1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7456,'-18'-3'3392,"23"3"-2944,3 0-1568,2 0-992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1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9152,'23'-13'3360,"8"10"-2592,21-5-224,-21 0 2175,17 2-1599,27-3 96,30-2-736,-17 3-320,4 3-96,-9 2-64,-9 3 0,-17-3-1280,-8 3 704,-18 0-2879,-6 3 1951,-7-3-5248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35 8960,'-48'-15'3328,"26"10"-2592,18 2-192,4 0-800,4-2 32,9 2-1088,10 3 704,-2 0-4512,18 8 2848,2 3-96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2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24 3232,'1'0'124,"0"-1"0,0 1-1,0-1 1,-1 0 0,1 1 0,0-1 0,0 0 0,-1 1 0,1-1 0,-1 0-1,1 0 1,-1 1 0,1-1 0,-1 0 0,3-12 5095,-12 13-3182,-6 5-1445,0 0 0,0 1 0,1 1 0,-27 17 0,23-13-256,-16 9 475,-57 43-1,80-54-647,1 1 0,0 0 0,0 0 0,1 1 0,1 0 0,0 0 0,0 1 0,-11 24 0,8-4 82,1 0 1,1 1-1,-5 39 0,12-58-158,1-1 0,0 1 0,0 0-1,2-1 1,0 1 0,0-1-1,1 1 1,1-1 0,8 26-1,-9-33-125,0 0 0,1 0 0,0-1-1,0 1 1,1-1 0,0 0 0,-1 0 0,2 0-1,-1 0 1,0 0 0,1-1 0,0 0-1,0 0 1,0-1 0,1 1 0,-1-1-1,1 0 1,0-1 0,0 1 0,0-1-1,0 0 1,0-1 0,7 2 0,-6-3-656,0 0 0,0 0 0,-1 0 0,1-1 0,0-1 0,0 1 0,-1-1 0,8-3 0,0 1-682,-7 2 358,-1 0 1,1 0-1,-1-1 0,0 0 1,0-1-1,0 1 1,7-6-1,11-13-1429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7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5 922 4320,'-4'2'3930,"22"-8"-1722,-10 4-1952,0-1-1,0 0 0,0-1 0,-1 1 0,1-2 1,-1 1-1,0-1 0,0 0 0,-1 0 1,12-12-1,-2-2-48,0-1 0,17-28 0,-6 7-25,20-19-79,3 1-1,69-61 1,-66 67-176,-31 30 106,-2-1 1,26-38 0,-45 61 8,0 0 1,0-1-1,0 1 0,0-1 1,-1 1-1,1 0 1,-1-1-1,1 1 1,-1-1-1,1 0 0,-1 1 1,0-1-1,0 1 1,0-3-1,0 4-29,0 0-1,0-1 1,0 1 0,0 0 0,0-1-1,-1 1 1,1 0 0,0-1 0,0 1-1,0 0 1,-1-1 0,1 1 0,0 0-1,0-1 1,-1 1 0,1 0 0,0 0-1,-1 0 1,1-1 0,0 1 0,-1 0-1,1 0 1,-1 0 0,0-1 2,0 1-1,0 0 1,-1 0 0,1 0 0,0 0-1,0 0 1,-1 0 0,1 0-1,0 0 1,-2 1 0,-5 1 22,0 1 0,0 0 1,1 1-1,0 0 0,0 0 1,-7 5-1,-39 32 353,43-31-310,0 1 0,1 0 0,0 0 0,1 0 1,0 1-1,0 0 0,1 1 0,1 0 0,0 0 1,-3 14-1,3-10-28,2 0-1,0 1 1,1-1 0,1 0-1,1 1 1,0 0 0,3 29-1,-1-41-18,-1 1-1,2-1 1,-1 0-1,1 0 0,0 0 1,0 0-1,0-1 1,1 1-1,0 0 0,0-1 1,1 0-1,-1 0 1,1 0-1,0 0 0,5 5 1,-4-7 14,-1 0-1,0 0 1,1 0 0,0-1 0,-1 1-1,1-1 1,0 0 0,0-1 0,0 1-1,1-1 1,-1 0 0,0 0 0,0 0-1,1-1 1,-1 0 0,0 0 0,11-2-1,-1-1 7,-1 0-1,1-1 1,-1 0-1,0-1 1,0-1-1,0-1 1,17-10-1,-14 6-36,-2 0-1,1-1 0,-2 0 1,1-2-1,16-19 0,-12 12-10,-10 11 15,-1 0-1,0-1 0,0 0 0,7-12 1,-2 0-230,-10 20 3,-2 4 11,-6 14-18,-1 3 230,0 0 1,2 1-1,0-1 0,1 1 0,-1 23 0,3-28 81,1-1 0,1 0 0,0 0 1,1 0-1,0-1 0,1 1 0,1 0 0,7 19 0,-10-30-65,0 0 1,0 1-1,0-1 0,0 0 1,1 0-1,-1 0 1,1 0-1,-1 0 0,1 0 1,0 0-1,0-1 1,0 1-1,0-1 0,0 1 1,0-1-1,0 0 0,0 1 1,1-1-1,-1-1 1,0 1-1,5 1 0,-5-2-2,1 0 0,-1 0 0,0 0 0,1-1 0,-1 1 0,1-1 0,-1 0 0,1 1 0,-1-1 0,0 0-1,0 0 1,1-1 0,-1 1 0,0 0 0,0-1 0,0 1 0,0-1 0,-1 0 0,1 1 0,0-1-1,2-4 1,13-19-34,0 0-1,13-30 0,5-9 57,-28 53-29,15-23-110,-21 32 47,1 0-1,-1 0 0,1 1 0,0-1 0,-1 1 0,1-1 0,0 1 0,0 0 0,0-1 0,0 1 0,0 0 0,0 0 0,0 0 0,3 0 0,-4 1 32,0 0-1,0 0 1,0 0-1,0 0 1,0 0-1,0 0 0,0 1 1,0-1-1,0 0 1,0 1-1,-1-1 0,1 1 1,0-1-1,0 1 1,0-1-1,0 1 1,0-1-1,-1 1 0,1 0 1,0-1-1,-1 1 1,1 0-1,0 0 1,-1 0-1,1 1 0,13 27 167,-11-21-177,15 42 127,-11-32 14,0 1 1,0-1-1,15 24 0,-21-40-101,1 0 0,-1 0 1,1 0-1,-1 0 0,1-1 0,0 1 0,0 0 0,0-1 0,0 1 0,0-1 0,0 0 0,0 0 0,0 0 0,0 0 0,0 0 0,1 0 0,-1 0 0,0-1 0,1 1 1,-1-1-1,1 0 0,-1 0 0,1 1 0,-1-2 0,0 1 0,1 0 0,-1 0 0,1-1 0,-1 1 0,0-1 0,1 0 0,-1 0 0,0 0 0,0 0 0,0 0 0,0 0 1,0-1-1,0 1 0,0-1 0,0 1 0,0-1 0,-1 0 0,1 0 0,0 1 0,1-4 0,-3 4-25,0 35 85,0-34-70,0 1 1,0-1 0,0 0-1,0 1 1,0-1-1,1 1 1,-1-1 0,0 1-1,0-1 1,0 0-1,0 1 1,1-1 0,-1 0-1,0 1 1,0-1-1,1 1 1,-1-1 0,0 0-1,0 0 1,1 1 0,-1-1-1,1 0 1,-1 0-1,0 1 1,1-1 0,-1 0-1,0 0 1,1 0-1,0 1 1,17 0 112,-12-2-133,0-1 0,1 1-1,10-5 1,-9 2 45,0 0 0,0-1 0,-1 0 0,0 0 1,1 0-1,-2-1 0,10-10 0,2-4-4,16-28-1,5-4-47,-37 49-8,0 0 0,0 0 0,0 0 1,-1 0-1,3-5 0,-3 4 30,1 0 1,-1 1-1,1-1 0,0 1 0,3-4 1,0 1 44,-4 4-80,-1 1 0,1-1 0,0 1 0,0 0 0,0-1 0,0 1 0,1 0 0,-1 0 0,0 0 0,0 0 0,1 0 0,-1 0 0,1 0 0,-1 0 0,1 1 0,-1-1 0,1 0 0,-1 1 0,1 0 0,0-1 0,-1 1 0,3 0 0,-4-1 29,1 1 1,-1 0 0,1 0 0,0 1 0,-1-1-1,1 0 1,-1 0 0,1 0 0,0 0-1,-1 0 1,1 1 0,-1-1 0,1 0-1,-1 0 1,1 1 0,-1-1 0,1 0-1,-1 1 1,1-1 0,-1 1 0,1-1 0,-1 1-1,0-1 1,1 1 0,-1-1 0,0 1-1,1-1 1,-1 1 0,0-1 0,0 1-1,1 0 1,-1-1 0,0 1 0,0-1 0,0 1-1,0 0 1,0-1 0,0 1 0,0-1-1,0 2 1,0 1-12,3 12 8,-2 1-1,0-1 0,-1 0 0,0 0 0,-1 1 1,-1-1-1,0 0 0,-1 0 0,-6 19 0,4-18 135,2-7-66,1 0 1,-2 1 0,1-1-1,-1 0 1,-6 8 0,8-6 122,2-11-180,0 0 0,0-1 0,0 1 0,0 0 0,0 0-1,0 0 1,0 0 0,1 0 0,-1 0 0,0 0 0,0 0 0,0-1 0,0 1-1,0 0 1,0 0 0,0 0 0,0 0 0,1 0 0,-1 0 0,0 0-1,0 0 1,0 0 0,0 0 0,0 0 0,0 0 0,1 0 0,-1 0 0,0 0-1,0 0 1,0 0 0,0 0 0,0 0 0,0 0 0,1 0 0,-1 0-1,0 0 1,0 0 0,0 0 0,0 0 0,0 0 0,0 0 0,0 1 0,1-1-1,-1 0 1,0 0 0,0 0 0,0 0 0,0 0 0,0 0 0,0 0-1,0 0 1,0 1 0,0-1 0,0 0 0,0 0 0,0 0 0,0 0-1,0 0 1,0 0 0,0 0 0,1 1 0,5-12-28,1 1 0,-1-1 1,-1 0-1,0 0 0,0-1 0,-1 0 0,4-18 0,2-6 17,-2 16-52,0 0-1,1 1 0,1 0 1,0 1-1,2 0 0,0 0 1,20-21-1,-31 38 45,-1 0 1,1 0-1,0 1 0,0-1 1,0 0-1,0 0 0,0 1 1,0-1-1,0 0 0,0 1 1,0-1-1,0 1 0,0 0 1,0-1-1,2 1 0,-3 0 0,1 0 0,-1 0-1,1 0 1,-1 0 0,1 0 0,-1 0-1,1 0 1,-1 1 0,1-1 0,-1 0-1,1 0 1,-1 1 0,1-1 0,-1 0-1,1 1 1,-1-1 0,0 0 0,1 1-1,-1-1 1,1 1 0,-1-1 0,1 1-1,0 2-20,0 0 0,0 0 0,0 0 0,0 0 0,0 0 0,-1 0-1,1 0 1,-1 0 0,0 5 0,-4 163 118,4-150-15,2-1-1,0 0 0,7 27 1,-7-35 59,-2-12-113,1 1 0,-1 0 0,0-1 0,0 1 1,0 0-1,0-1 0,0 1 0,0 0 0,1-1 0,-1 1 0,0-1 0,1 1 0,-1 0 0,0-1 1,1 1-1,0 0 4,0-1 1,0 1 0,1-1-1,-1 0 1,0 1 0,0-1-1,0 0 1,0 0-1,1 0 1,-1 0 0,2 0-1,9-1 38,0-1 0,0 0 1,0-1-1,-1 0 0,1-1 0,-1 0 0,0-1 0,19-10 0,-17-1-511,36-24 602,-43 36-144,0 0 1,1-1-1,-2 0 0,1 0 1,0 0-1,-1-1 0,0 0 1,-1 0-1,7-11 0,-6 8 3,0 0 0,12-16 0,5-9-154,20-24 124,-41 55-4,1 0-1,0 1 1,0 0-1,0-1 1,0 1-1,0 0 1,0 0-1,6-4 1,13-11-130,-21 17 149,0 0 1,0 0-1,1 0 0,-1 0 1,0-1-1,1 1 1,-1 0-1,0 0 1,0 0-1,1 0 1,-1 0-1,0 0 1,1 0-1,-1 1 0,0-1 1,0 0-1,1 0 1,-1 0-1,0 0 1,1 0-1,-1 0 1,0 0-1,0 1 1,0-1-1,1 0 0,-1 0 1,0 0-1,0 1 1,1-1-1,-1 0 1,0 0-1,0 0 1,0 1-1,6 7-117,-3 0 82,-1-1 0,0 0 0,0 1 1,-1 0-1,0-1 0,0 1 0,-1 10 0,-8 58-19,4-48 46,2-4 106,-1-1 0,-1 0-1,-2 0 1,-9 28 0,8-37 329,6-12-273,2-4-35,7-24 94,-1 7-163,7-19-547,25-46 0,-30 66 392,25-46-244,-30 57 297,1 1 0,-1 0 0,1 0 1,0 0-1,1 0 0,-1 1 0,9-6 0,0 5-70,-13 6 123,-1 0 0,1 0-1,-1 0 1,0 0 0,1 0 0,-1 0 0,1 0-1,-1 0 1,1 0 0,-1 1 0,1-1 0,-1 0 0,0 0-1,1 0 1,-1 1 0,0-1 0,1 0 0,-1 0-1,1 1 1,-1-1 0,1 2-15,0 0-1,0 0 0,0 0 1,0 0-1,0 0 1,-1 1-1,1-1 1,-1 0-1,0 0 1,1 0-1,-1 3 1,0 96-94,0 3 123,1-87 196,0-1 1,7 23-1,-8-37-184,1-1 0,0 1-1,-1-1 1,1 0 0,0 0-1,0 0 1,0 1 0,0-1-1,0 0 1,0 0 0,0 0-1,0-1 1,1 1 0,-1 0-1,0 0 1,0 0-1,1-1 1,-1 1 0,1-1-1,-1 1 1,0-1 0,1 0-1,-1 1 1,1-1 0,-1 0-1,1 0 1,1 0 0,5 0 15,-1-1 0,0 1 0,0-1 0,9-2 0,-1-2-29,0 0 0,0 0 0,0-2 0,-1 0 0,23-14 0,-19 9-35,-1-1 0,0-1 0,25-26 0,-25 21-76,-1-1 0,-1 0 1,-1-1-1,0-1 0,-2 0 1,-1-1-1,11-30 0,-20 49 74,-1 0 1,0 1-1,0-1 0,-1 0 0,1 1 0,-1-1 0,0 0 0,0 0 0,0 0 0,-1-5 0,0 8 18,1-1 0,0 1-1,-1 0 1,1 0 0,-1 0 0,0 0-1,1 0 1,-1 0 0,0 0-1,0 0 1,0 0 0,1 0-1,-1 0 1,0 1 0,0-1 0,0 0-1,0 1 1,0-1 0,0 0-1,-1 1 1,1-1 0,0 1 0,0 0-1,0-1 1,0 1 0,-1 0-1,1 0 1,0 0 0,0 0 0,-1 0-1,1 0 1,0 0 0,0 0-1,-2 1 1,-4 0 16,0 1 1,0 0-1,0 0 0,1 1 1,-1 0-1,1 0 0,-1 0 1,1 1-1,0 0 0,1 0 1,-1 1-1,1-1 0,0 1 1,0 0-1,-8 11 0,1 0 42,2 0 0,-1 0 0,2 1 0,-12 31-1,16-38-28,2 0-1,-1 0 1,2 1 0,-1-1-1,1 1 1,1 0-1,0 0 1,1 16-1,0-22 9,1 0-1,0 0 0,0 0 1,1 0-1,-1 0 1,1 0-1,0 0 0,0 0 1,1-1-1,-1 1 1,1-1-1,0 0 1,0 0-1,1 0 0,-1 0 1,1 0-1,0-1 1,0 1-1,8 4 0,-7-5 14,1 0-1,-1 0 0,1-1 0,0 0 1,0 0-1,1 0 0,-1-1 0,0 0 1,10 1-1,-1-2-2,0 0 0,28-4-1,-33 2-26,-1 0 0,1-1 0,-1 0 0,0-1-1,0 0 1,0-1 0,0 1 0,-1-2 0,1 1 0,-1-1-1,-1 0 1,12-12 0,4-7-117,0-2 0,22-35 1,-22 31 24,103-122-840,14-17 628,-125 147 311,0 0-1,-1-1 1,-2 0-1,0-2 0,16-49 1,-23 54-80,0 0 0,-1 0 0,0 0 1,-2 0-1,-1-29 0,-1 48 56,0-1-1,0 1 1,0 0-1,0 0 1,-1 0 0,1 0-1,-1-1 1,0 1-1,0 0 1,1 0 0,-1 0-1,-1 0 1,1 0-1,0 1 1,0-1-1,-1 0 1,1 0 0,-1 1-1,-2-3 1,2 3 14,0 0-1,0 1 1,0-1-1,0 0 1,0 1 0,0 0-1,0-1 1,0 1 0,0 0-1,0 0 1,0 0 0,0 1-1,0-1 1,0 0 0,0 1-1,0-1 1,0 1-1,0 0 1,0-1 0,0 1-1,-2 2 1,-3 1 55,0 0 0,0 1-1,1 0 1,0 0 0,0 0 0,-9 10-1,-28 41 457,32-40-465,-6 7 58,2 1 0,1 1 0,0 0 0,2 1 0,1 0 0,1 1 0,2 0 0,0 1 0,2-1 0,1 1 0,1 1 0,1-1 0,2 1 0,1-1 0,4 35 0,0-36 23,0 0 1,2-1-1,16 48 1,-18-66-67,0 0 1,0 0 0,1 0-1,-1-1 1,2 1 0,9 10 0,-11-14-11,1 0 1,-1 0 0,1 0 0,0-1 0,0 0 0,0 0 0,1 0-1,-1-1 1,1 1 0,11 2 0,-11-4-40,0 1 1,0-2-1,0 1 0,1-1 1,-1 0-1,0 0 0,0 0 1,0-1-1,0 0 0,0 0 1,8-4-1,-5 2 21,-1-1 0,0 0 1,0 0-1,0-1 0,-1 0 0,15-12 0,-1-5 62,0 0 1,-2-2-1,27-41 0,-28 39-83,0-3-251,-13 19 62,1 1 0,0 0 0,11-12-1,-16 34 158,10 122 795,-6-54-736,-4 4-1414,-9-102-2757,-2-32 585,-3-68-1,6 42 2386,-4-106 3537,11 179-2309,1-1 0,-1 1 1,0-1-1,0 1 0,1 0 1,0-1-1,-1 1 0,1 0 1,0 0-1,0-1 0,0 1 1,0 0-1,1 0 0,-1 0 0,0 0 1,1 0-1,0 1 0,-1-1 1,1 0-1,0 1 0,3-3 1,-3 2-125,-1 2-61,-1-1-1,1 0 1,0 1 0,0-1 0,0 1-1,0-1 1,0 1 0,0-1 0,0 1-1,0 0 1,0-1 0,0 1 0,0 0-1,0 0 1,0 0 0,0 0-1,0 0 1,0 0 0,0 0 0,2 0-1,-1 1-182,1 0-1,-1-1 0,0 1 0,0 0 0,0 0 0,0 1 1,0-1-1,4 3 0,-1 1 34,-1-1 0,1 1 1,-1 0-1,0 0 0,6 11 0,-3-4 1241,-1 0-1,0 0 0,-1 1 0,0 0 0,3 15 0,18 131 4353,-25-148-5159,5 26 382,-5-35-493,-1 1-1,1-1 1,0 1 0,0-1-1,0 1 1,0-1 0,0 0-1,1 0 1,-1 0 0,4 4-1,-5-6-41,1 1 0,-1-1-1,0 0 1,1 1-1,-1-1 1,0 0 0,1 0-1,-1 0 1,0 1-1,1-1 1,-1 0-1,1 0 1,-1 0 0,1 0-1,-1 0 1,0 0-1,1 0 1,-1 0 0,1 0-1,-1 0 1,1 0-1,-1 0 1,1 0 0,-1 0-1,0 0 1,1 0-1,-1-1 1,1 1 0,-1 0-1,0 0 1,1-1-1,10-10 303,-8 8-345,17-21 40,1-1-97,32-30 0,-46 49 116,0 0 0,1 0 0,-1 1 0,1 0 0,1 0 0,-1 1 0,0 0 0,1 1 0,13-4 0,-21 6-7,1 1 0,0 0-1,0-1 1,0 1 0,0 0 0,0 0-1,-1 0 1,1 0 0,0 0 0,0 1-1,0-1 1,0 1 0,0-1 0,-1 1-1,1 0 1,0-1 0,-1 1 0,1 0-1,0 0 1,-1 0 0,1 0 0,-1 1-1,1-1 1,-1 0 0,0 1 0,0-1-1,1 0 1,-1 1 0,0 0 0,0-1-1,-1 1 1,1 0 0,1 3 0,1 3 34,0 1 1,-1 0 0,0-1 0,-1 1-1,1 14 1,-1 6 63,-1-11-110,1-1-1,1 1 0,1 0 1,0-1-1,6 18 0,-8-33-129,0 0-1,0 0 1,0 0-1,0 0 1,1-1-1,-1 1 1,0 0-1,1-1 1,0 1-1,-1-1 1,1 1-1,0-1 0,0 0 1,-1 1-1,1-1 1,0 0-1,0 0 1,1-1-1,-1 1 1,0 0-1,0-1 1,0 1-1,0-1 1,1 0-1,-1 1 1,0-1-1,0 0 1,4-1-1,1 0-296,0 1 0,-1-2 0,1 1-1,0-1 1,-1 0 0,1 0 0,-1-1 0,8-4 0,-5 1 201,-1 0 1,0 0 0,-1-1-1,1 1 1,-1-2-1,7-9 1,33-50 141,-46 67 71,55-90 1179,-47 72-304,-8 17-825,-1 0 1,1 0 0,-1 0-1,0 0 1,0 0 0,1 0-1,-1 0 1,0 1 0,0-1-1,0 0 1,0 0 0,0 0-1,0 0 1,0 0 0,0 0-1,-1 0 1,1 0 0,0 0-1,-1-1 1,1 2-43,0 0 1,-1 0-1,1 0 1,0 0-1,0 0 1,0 0-1,0 0 1,-1 0-1,1 0 1,0 0-1,0 0 1,0 0-1,0 0 1,-1 0 0,1 0-1,0 0 1,0 0-1,0 0 1,-1 0-1,1 0 1,0 0-1,0 0 1,0 0-1,0 0 1,0 0-1,-1 0 1,1 0-1,0 1 1,0-1-1,0 0 1,0 0-1,0 0 1,-1 0-1,1 0 1,0 1-1,0-1 1,0 0-1,0 0 1,-6 9 167,5-8-130,-6 9 78,0 0-1,0 1 1,1 0-1,1 1 1,0-1-1,-5 20 0,5-13-99,2-9 33,1 1 0,0-1 0,0 1 0,1 0 0,1 0 0,-1-1 0,2 15 0,17 60-108,-12-61 180,0 0 0,-2 0 0,2 44-1,-7 33 315,-5 0 0,-26 145-1,30-236-368,0-1 0,0 1-1,-1-1 1,0 0 0,0 0-1,-1 0 1,-7 11 0,8-15-36,1-1 0,-1 0 0,0 1 0,0-1 0,0-1 0,-1 1 0,1 0 0,-1-1 0,1 0 0,-1 1 1,0-1-1,0-1 0,0 1 0,0-1 0,0 1 0,0-1 0,-7 1 0,5-2-41,0 1 0,0-1 1,0 0-1,0 0 0,0-1 0,-1 0 0,1 0 1,1 0-1,-1-1 0,0 0 0,0 0 1,0-1-1,-5-3 0,3 1-10,0 0 1,0-1-1,0 0 0,1-1 1,0 0-1,0 0 0,-8-12 1,-1-6-63,1 0 1,1-1 0,2 0-1,-15-41 1,17 37 7,0 0 0,-10-59 0,19 79 100,-1 0 0,2 0 0,-1 0 0,2 0 0,-1 0 0,1-1 0,1 1 0,0 1 0,0-1 0,1 0 0,0 0 0,0 1 0,7-11 0,-7 15 31,0 1-1,1-1 0,0 1 0,0 0 1,0 0-1,0 1 0,1-1 0,-1 1 1,1 0-1,0 0 0,0 0 1,0 1-1,9-3 0,3-1 188,1 1-1,34-5 1,-23 6-24,1 2 0,36 2 1,59 10 237,32 0-2770,-135-9 763,25-2-4633,-37-3 3157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7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9568,'49'11'3520,"-9"20"-2720,12 19-256,-21-18 1983,13 11-1503,7 12 1408,3 31-1376,-15 14 288,-16-3-800,-23-11-96,-23-8-288,-8-3-320,-8-9 96,-9-4-416,-4-2 256,-15-2-2752,-20-12 1600,-19-11-6495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39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4320,'0'0'1392,"10"4"810,5 0-801,0-1-1,0 0 0,1-1 0,-1-1 0,1 0 0,19-2 0,97-14 561,-112 13-1787,355-41-1577,-210 39-3428,-81 7-785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53.0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338 496 2144,'0'-1'78,"1"0"1,-1 0-1,1 0 1,-1-1-1,1 1 1,0 0-1,-1 0 0,1 0 1,0 0-1,0 0 1,0 0-1,0 0 1,0 0-1,0 0 0,0 0 1,0 1-1,0-1 1,0 0-1,2 0 1,4-3 891,-6 4-925,-1-1 0,0 1 1,0 0-1,1 0 0,-1 0 1,0 0-1,0 0 0,0-1 1,1 1-1,-1 0 0,0 0 1,0-1-1,0 1 0,1 0 1,-1 0-1,0 0 0,0-1 1,0 1-1,0 0 1,0-1-1,0 1 0,0 0 1,1 0-1,-1-1 0,0 1 1,0 0-1,0-1 0,0 1 1,0 0-1,0 0 0,0-1 1,0 1-1,-1 0 0,1-1 1,0 1-1,0 0 0,0 0 1,0-1-1,0 1 1,0 0-1,0 0 0,-1-1 1,1 1-1,0 0 0,0 0 1,0 0-1,-1-1 0,1 1 1,0 0-1,0 0 0,-1 0 1,1 0-1,0-1 0,0 1 1,-1 0-1,1 0 0,0 0 1,0 0-1,-1 0 1,1 0-1,0 0 0,-1 0 1,1 0-1,0 0 0,-19-5 1055,15 6-945,-1-1 0,1 1 1,0 0-1,-1 0 0,1 0 0,-8 3 0,7-2-30,-9 4 11,0 1-1,0 0 1,1 1 0,0 1-1,1 0 1,-17 15 0,-1 6 159,-28 33 1,45-47-130,0 1-1,1 0 0,0 1 0,-13 31 1,20-38-83,0 1 1,1 0-1,1 0 1,0 0 0,0 1-1,1-1 1,1 1-1,0 23 1,2-28-50,-1 6 99,1-1-1,5 21 1,-6-31-99,1 0 0,0-1 0,0 1 1,0 0-1,0-1 0,0 1 0,0 0 1,1-1-1,-1 0 0,1 1 0,0-1 1,0 0-1,0 0 0,0 0 1,0 0-1,0 0 0,0 0 0,4 1 1,-5-2-19,1-1 1,0 1 0,0-1 0,0 0 0,-1 1-1,1-1 1,0 0 0,0 0 0,0 0 0,0 0 0,0-1-1,-1 1 1,1 0 0,0-1 0,0 1 0,0-1-1,-1 0 1,1 0 0,0 1 0,-1-1 0,1 0 0,-1 0-1,1-1 1,-1 1 0,2-1 0,4-5 9,0 0 0,-1 0 1,8-11-1,-12 15-24,10-13-29,-1 0 0,-1-1 1,-1 0-1,0 0 0,-1-1 1,-1-1-1,-1 1 0,0-1 1,-2 0-1,0 0 0,-1-1 1,-1 1-1,0-20 0,-4 21-121,0 12 132,0 8 180,-12 70 632,3 1-1,-2 85 1,8-76-564,-31 225 685,27-247-712,4-22 120,-1 1-1,-24 72 1,29-109-334,1 0 1,-1 0-1,0 0 0,0 0 1,0 0-1,0 0 1,-1-1-1,-1 3 0,3-4-11,0 0 0,0 1 0,-1-1 0,1 0 0,0 0 0,0 0 0,-1 0 0,1 0 0,0 1 0,0-1 0,-1 0 0,1 0 0,0 0 0,-1 0 0,1 0 0,0 0 0,-1 0 0,1 0 0,0 0 0,-1 0 0,1 0 0,0 0 0,0 0 0,-1-1 0,0 1-24,0-1 1,0 1-1,1-1 0,-1 1 0,0-1 1,0 0-1,1 0 0,-1 1 0,1-1 0,-1 0 1,1 0-1,-1-1 0,-3-7-153,0 0 0,1 0 0,0 0 0,-1-12 0,0 4 35,1 4 74,1 0 0,0 1 0,1-1 0,0 0 0,1 0 0,1 1-1,0-1 1,1 0 0,3-13 0,0 9 32,0-1 0,2 1 0,0 0 0,1 0 0,17-26 0,-5 14 82,2 2 0,1 0 0,0 1 1,2 1-1,2 2 0,30-23 0,27-10 369,96-48 1,-130 77-158,-43 23-124,0 0 1,0 0-1,-1 0 0,0-1 0,0 0 0,0-1 1,0 1-1,7-11 0,-10 12-27,-1 1 0,-1 0-1,1-1 1,-1 0 0,1 1-1,-1-1 1,0 0 0,0 1 0,0-1-1,-1 0 1,0 0 0,1 0 0,-1 0-1,-1 1 1,1-1 0,0 0 0,-1 0-1,0 0 1,-1-4 0,-15-28 450,6 14-472,11 21-77,-1 1 0,1-1 0,0 0 0,0 1 0,0-1 0,0 0 0,0 1 0,0-1 0,0 0 0,0 0-1,0 1 1,0-1 0,1 0 0,-1 1 0,0-1 0,0 0 0,1 1 0,-1-1 0,0 0 0,1 1 0,-1-1 0,0 1-1,1-1 1,-1 1 0,1-1 0,-1 1 0,1-1 0,-1 1 0,1-1 0,0 1 0,-1 0 0,1-1 0,0 1 0,-1 0-1,2-1 1,2-1-56,-1 1 1,1 0-1,-1 0 0,1 0 0,6-1 0,9 1 150,-1 0 1,1 2-1,-1-1 0,1 2 1,-1 1-1,1 0 1,-1 1-1,0 1 1,-1 1-1,34 15 0,-47-18 23,0-1 0,-1 0 0,1 1 0,0 0 0,-1 0 0,1 0 0,2 4 0,-5-6-60,0 1 0,0-1 0,0 1 0,0 0 0,0-1 0,0 1 0,-1 0 0,1-1 0,-1 1-1,1 0 1,-1 0 0,0 0 0,0-1 0,0 1 0,1 0 0,-2 0 0,1 0 0,0-1 0,-1 4 0,-3 6 18,0 0 0,-1 0 0,0-1 0,-11 18 1,-4 6-33,11-11-6,9-22-25,0-1 0,0 0 0,0 1 0,0-1 0,0 1 0,0-1 0,0 0 0,0 1 0,0-1 0,0 0 0,0 1 0,0-1 0,0 0 0,1 1 0,-1-1 0,0 0 0,0 1 0,0-1 0,0 0 0,1 1 0,-1-1 0,0 0 0,0 0 0,1 1 0,-1-1 0,0 0 0,0 0 0,1 0 1,-1 1-1,0-1 0,1 0 0,-1 0 0,0 0 0,1 0 0,-1 0 0,0 1 0,1-1 0,-1 0 0,1 0 0,-1 0 0,0 0 0,1 0 0,-1 0 0,0 0 0,1 0 0,-1 0 0,0-1 0,1 1 0,-1 0 0,0 0 0,1 0 0,-1 0 0,1-1 0,44-10-162,51-18 1,-32 8-134,-10 1 25,-37 13 195,1 1 0,-1 0-1,21-3 1,-37 10 75,-1-1 0,1 0 1,-1 0-1,1 0 0,-1 0 0,0 0 0,1 1 0,-1-1 0,1 0 1,-1 0-1,1 1 0,-1-1 0,0 0 0,1 1 0,-1-1 1,0 0-1,1 1 0,-1-1 0,0 1 0,0-1 0,1 0 1,-1 1-1,0-1 0,0 1 0,0-1 0,1 1 0,-1-1 1,0 1-1,0-1 0,0 1 0,0-1 0,0 1 0,0-1 0,0 1 1,0-1-1,0 1 0,-1 26 118,1-18-167,0-5 56,0 1 0,0-1 0,1 0 0,0 0 0,0 0 0,0 0 0,0 0 0,0 0 0,1 0 0,0 0 0,0 0-1,0 0 1,0-1 0,5 6 0,-6-7 8,1 0-1,0 0 0,0-1 0,1 1 0,-1-1 0,0 1 1,0-1-1,1 0 0,-1 0 0,1 0 0,-1 0 0,1 0 0,-1-1 1,1 1-1,0-1 0,-1 1 0,1-1 0,-1 0 0,1 0 1,0 0-1,-1-1 0,1 1 0,0-1 0,3 0 0,-2-1 10,0 0-1,-1 1 1,1-1-1,0 0 1,-1-1-1,1 1 1,-1-1-1,0 1 1,0-1-1,0 0 1,0 0-1,-1 0 0,1-1 1,-1 1-1,0-1 1,0 1-1,0-1 1,2-6-1,-1 4-103,-1 1 0,-1-1-1,1 0 1,-1 0 0,0 0 0,0 0-1,0 0 1,-1 0 0,0 0 0,-1-1-1,-1-10 1,1 14 51,1 0-1,-1 0 1,0 0 0,0 0-1,0 0 1,-1 1 0,1-1-1,-1 1 1,1-1 0,-1 1 0,0-1-1,0 1 1,0 0 0,0 0-1,0 0 1,-1 0 0,1 0-1,-1 0 1,1 1 0,-1-1-1,0 1 1,1 0 0,-1 0-1,0 0 1,0 0 0,0 0-1,0 0 1,0 1 0,-4-1-1,3 1-5,-1 1-1,0-1 1,0 1-1,1 0 1,-1 0-1,1 0 0,-1 0 1,1 1-1,-1 0 1,1 0-1,0 0 1,0 0-1,0 1 0,0 0 1,0 0-1,1 0 1,-7 6-1,10-9 27,0 1 0,-1-1 0,1 1-1,-1-1 1,1 1 0,0-1 0,-1 1 0,1-1-1,0 1 1,0-1 0,-1 1 0,1-1 0,0 1 0,0 0-1,0-1 1,0 1 0,0-1 0,0 1 0,0 0-1,0-1 1,0 1 0,0-1 0,0 1 0,0 0-1,0 0 1,1 0 1,0 0 0,-1 0-1,1 0 1,0 0 0,0 0-1,0 0 1,-1 0 0,1 0-1,0-1 1,0 1 0,0 0-1,2 0 1,3 2 29,0-1 1,0 0-1,11 3 1,-10-4 24,0 0 1,1-1-1,-1 1 1,1-1-1,-1-1 1,11-1-1,1-2 31,23-7 1,6-4 38,-1-2 0,-1-2 1,-1-2-1,78-49 0,-65 36 460,-58 34-563,1 0-1,-1-1 1,0 1-1,1 0 1,-1 0-1,1-1 1,-1 1 0,0 0-1,1 0 1,-1 0-1,1 0 1,-1 0-1,0-1 1,1 1 0,-1 0-1,1 0 1,-1 0-1,1 0 1,-1 0-1,1 0 1,-1 1 0,1 5 243,-9 14 48,-18 22 92,18-31-321,1 0-1,0 0 1,1 1-1,0 0 1,1 1-1,-4 14 1,8-24-68,1 0 1,0 0 0,0 0 0,0-1-1,0 1 1,1 0 0,-1 0 0,1-1-1,-1 1 1,1 0 0,0-1 0,0 1-1,0 0 1,1-1 0,-1 0 0,0 1-1,1-1 1,0 0 0,0 1-1,-1-1 1,1 0 0,0-1 0,1 1-1,-1 0 1,0 0 0,0-1 0,1 1-1,-1-1 1,1 0 0,3 2 0,1-2 21,-1 0 0,1 0 0,0 0 0,-1 0 0,1-1 0,-1 0 0,1-1 0,0 1 0,-1-1 0,1-1 0,9-2 0,-7 0-10,-1 1 1,1-1-1,-1-1 1,0 0-1,-1 0 1,1 0 0,9-10-1,1-4-34,0-1-1,-2 0 0,0-2 1,23-41-1,-36 59-33,5-9-236,-4 14 186,-1 8 111,-1 1 102,-1 1 1,-1-1-1,-1 18 0,1 17 256,0-39-307,1 3-1,0-1-1,0 1 0,3 10 1,-4-18-48,1 1 1,0 0-1,-1 0 0,1-1 1,0 1-1,0-1 1,0 1-1,0-1 0,2 2 1,-3-2-5,1 0 0,0-1 0,-1 0 0,1 1-1,0-1 1,-1 1 0,1-1 0,0 0 0,-1 1 0,1-1 0,0 0 0,0 0 0,-1 0 0,1 0 0,0 0 0,0 1 0,0-1 0,-1-1 0,1 1 0,0 0 0,1 0 0,8-4 1,0 0 1,0-1-1,0 0 1,-1 0 0,1-1-1,-1 0 1,12-12-1,4-1-13,14-10-14,104-67-112,-137 93 127,0-1 0,1 2 0,-1-1-1,0 0 1,1 1 0,12-2 0,-18 4 11,0 0 1,0 0 0,1 0 0,-1 0 0,0 0-1,0 0 1,1 0 0,-1 0 0,0 1 0,0-1-1,0 1 1,0-1 0,1 1 0,-1-1 0,0 1-1,0-1 1,2 3 0,-2-2 12,0 0 0,0 1 0,0-1 0,0 1 0,-1 0 0,1-1 0,0 1 0,-1 0 0,1-1 0,-1 1 0,1 0-1,-1 0 1,0-1 0,0 1 0,0 0 0,0 2 0,0 4 19,-1-1-1,0 0 1,-1 1-1,0-1 1,0 0-1,0 0 1,-4 8-1,-26 46 219,28-55-126,2-1-31,13-9-302,0-2 28,-2-1 0,1 0 1,-1 0-1,0-1 0,10-10 1,-11 9 67,0 1 1,1 1 0,0 0 0,0 0 0,0 0 0,12-5 0,-20 11 84,0 1 0,1-1 0,-1 1 0,0-1 0,0 1 0,0 0 0,0 0 0,0-1 0,1 1 0,-1 0 0,0 0 0,0 0 0,0 0 0,0 0 0,1 0 0,-1 1 0,2-1 0,-3 1 12,1-1 1,0 1 0,0-1-1,0 1 1,-1 0-1,1-1 1,0 1 0,-1 0-1,1 0 1,-1-1 0,1 1-1,-1 0 1,1 0-1,-1 0 1,1-1 0,-1 1-1,1 2 1,0 3 36,0 1 1,0 0-1,-1-1 1,0 1-1,0 8 1,0 2 93,0-6-20,2-1 0,3 19 1,-4-27-90,0 1 1,-1-1-1,1 1 1,0-1-1,0 0 1,0 1 0,1-1-1,-1 0 1,1 0-1,-1 0 1,1 0 0,-1 0-1,1 0 1,0 0-1,0-1 1,4 3 0,-2-2-55,1 0 0,0-1 1,-1 0-1,1 0 0,0 0 1,0 0-1,0-1 0,0 0 1,0 0-1,-1 0 0,7-2 1,7-1-187,28-9 1,-41 10 215,54-17-48,0-2 0,-2-3 0,105-60 0,-155 80 74,-5 3 5,1-1 1,-1 1-1,0-1 0,0 0 1,1 0-1,2-3 0,-5 5-21,0 0 0,0 0 0,0 0 0,0 0 0,0 0-1,0 0 1,1 0 0,-1 0 0,0 0 0,0 0 0,0-1-1,0 1 1,0 0 0,0 0 0,0 0 0,0 0 0,0 0 0,0 0-1,0 0 1,0 0 0,0 0 0,0 0 0,0 0 0,0 0 0,0 0-1,0 0 1,0 0 0,0 0 0,0 0 0,0 0 0,0 0-1,0 0 1,0-1 0,0 1 0,0 0 0,0 0 0,0 0 0,0 0-1,0 0 1,0 0 0,0 0 0,0 0 0,0 0 0,0 0 0,0 0-1,0 0 1,0 0 0,0 0 0,0 0 0,0 0 0,0 0-1,0 0 1,0 0 0,0 0 0,0 0 0,0 0 0,-1 0 0,1-1-1,0 1 1,0 0 0,0 0 0,0 0 0,0 0 0,0 0-1,0 0 1,0 0 0,0 0 0,0 0 0,0 0 0,-7 2 89,-16 7 30,-24 16 113,-75 52 1,116-73-234,1 1-1,0-1 1,-1 2-1,2-1 1,-1 0 0,1 1-1,-5 7 1,8-12 0,0 0-1,1 1 1,-1-1-1,0 0 1,1 1 0,-1-1-1,1 0 1,-1 1 0,1-1-1,0 0 1,-1 1 0,1-1-1,0 1 1,0-1 0,0 1-1,0-1 1,0 0-1,1 1 1,-1-1 0,0 1-1,1-1 1,-1 0 0,1 1-1,-1-1 1,1 0 0,0 1-1,-1-1 1,1 0 0,0 0-1,0 0 1,0 0 0,0 0-1,0 0 1,0 0-1,0 0 1,0 0 0,0 0-1,1 0 1,-1-1 0,0 1-1,3 1 1,-1-1 22,1 0 1,-1-1 0,1 1-1,-1 0 1,1-1-1,-1 0 1,1 0-1,-1 0 1,1 0-1,-1-1 1,0 1-1,1-1 1,3-1-1,6-2 47,0 0 0,13-8 0,-14 6-70,-1 0 0,0-1 1,0-1-1,-1 0 0,0 0 1,0-1-1,-1 0 0,0-1 1,-1 0-1,0 0 0,0 0 1,-1-1-1,-1-1 1,10-19-1,74-210-680,-80 211 640,26-74-57,46-154-14,-75 223 425,-7 31-92,-1 5-25,-4 16-39,-47 242 151,44-201-555,3-1-1,2 2 1,3-1 0,2 0 0,11 64 0,-11-112-1015,0 0 0,1-1 0,4 12 1,-6-18 478,0 0 0,1 0 0,-1-1 0,1 1 0,-1 0 0,1-1 0,0 0 0,0 1 0,0-1 0,0 0 0,1 0 0,-1 0 0,0 0 0,4 1 0,15 6-3122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55.0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1176 6048,'-4'-20'1952,"6"9"-1179,22-49 2307,56-98 0,2 15-1672,-59 104-569,1 1 0,52-61 0,-73 96-732,0-1 0,0 1 0,1 0 0,-1 0 0,1 0 0,0 0 0,4-2 0,-6 4-55,-1 1-1,0-1 1,1 1 0,-1-1-1,1 1 1,-1-1 0,1 1-1,-1 0 1,1-1 0,-1 1-1,1 0 1,-1 0 0,1 0-1,0 1 1,-1-1 0,1 0-1,-1 0 1,1 1 0,-1-1-1,0 1 1,1-1 0,-1 1-1,3 1 1,-1 1 43,0 0 0,0 0 0,0 0 0,0 0 0,-1 0 0,1 1 0,-1-1 0,0 1 0,0-1 0,3 8 0,-2-1 48,0 0-1,0 0 1,1 11 0,-2-5-30,-2 0 1,1 0-1,-2-1 0,0 1 1,-1 0-1,-4 18 1,-32 92 463,29-99-481,-28 75 100,28-82-231,0 0 0,-23 34-1,29-49-43,-1 0 0,0 0-1,-1 0 1,1 0 0,-1-1-1,-7 6 1,11-9 22,0 0-1,-1-1 1,1 1 0,0 0 0,0-1-1,0 1 1,0-1 0,0 1-1,-1-1 1,1 0 0,0 0-1,-1 1 1,1-1 0,0 0-1,0 0 1,-1 0 0,1 0-1,0 0 1,0-1 0,-1 1-1,1 0 1,0-1 0,0 1-1,-1 0 1,1-1 0,0 0 0,0 1-1,0-1 1,0 0 0,0 1-1,0-1 1,0 0 0,0 0-1,0 0 1,0 0 0,0 0-1,1 0 1,-1 0 0,-1-2-1,-3-7-425,-1-1 0,1 0 0,1 0 0,0 0 0,-4-21 0,-8-66-672,16 95 1146,-2-22-49,2 24 75,0 0-1,1 0 0,-1 0 0,0 0 0,0 0 0,0-1 0,1 1 1,-1 0-1,1 0 0,-1 0 0,1 0 0,-1 0 0,1 0 0,0 0 0,-1 0 1,1 1-1,0-1 0,0 0 0,1-1 0,-2 2 2,1 0 0,-1 0-1,1-1 1,-1 1 0,0 0 0,1 0-1,-1 0 1,1 0 0,-1 0 0,0 0 0,1 0-1,-1 1 1,1-1 0,-1 0 0,0 0-1,1 0 1,-1 0 0,1 0 0,-1 1-1,1-1 1,5 3 132,31 5 136,0-2 1,0-1 0,0-2-1,0-2 1,1-1 0,-1-2-1,59-10 1,-82 9-231,-1 0 0,0-1 1,0 0-1,0-1 0,0-1 0,-1 0 0,0-1 1,0 0-1,-1-1 0,0 0 0,0-1 0,13-14 1,-10 6-15,0 0 1,-2-1-1,0-1 0,-1 0 1,11-26-1,36-109 102,-25 62-164,12-20-5,72-218 386,-109 296 23,-9 22 77,1 12-448,-1 0 1,1 0-1,0 0 0,0 0 1,-1 0-1,1 0 0,0 0 1,-1 0-1,1 0 0,0 0 1,0 0-1,-1 0 0,1 0 1,0 0-1,-1 0 1,1 0-1,0 0 0,0 0 1,-1 0-1,1 0 0,0 1 1,0-1-1,-1 0 0,1 0 1,0 0-1,0 0 0,0 1 1,-1-1-1,1 0 0,0 0 1,0 1-1,0-1 1,0 0-1,-1 0 0,1 1 1,0-1-1,0 0 0,0 1 1,-12 13 211,2 1 1,-11 19 0,1 3-204,3 1 0,1 1 1,-18 64-1,-17 130-31,40-171 126,2 1 1,-1 112-1,10-166-74,1 0 0,0-1 0,0 1 0,1 0 0,0-1 0,6 17 1,-7-22-55,1 1 1,0-1 0,0 0-1,0 0 1,0 0 0,1 0 0,-1 0-1,1 0 1,0-1 0,0 1 0,0-1-1,0 0 1,0 0 0,0 0 0,0 0-1,1 0 1,-1-1 0,6 2 0,-2-1-87,1 0 0,0-1 0,0 0 0,0 0 1,0-1-1,14-1 0,48-11-577,-56 9 602,155-42-603,-138 34 680,0-1 0,-1-2-1,36-22 1,-15 5 651,-77 57 1370,-22 10-1574,34-26-330,0 0 0,0 0 0,1 2 0,1-1 0,-19 24 0,29-33-111,1 1 0,-1-1 0,1 1 0,0 0 0,0-1 0,0 1 0,0 0-1,0 0 1,0 0 0,0 4 0,1-7-9,0 1-1,0 0 1,0 0-1,1 0 1,-1 0-1,0 0 1,0 0-1,0 0 1,1 0-1,-1 0 1,0 0-1,1-1 1,-1 1-1,1 0 1,-1 0-1,1 0 1,-1-1-1,1 1 1,0 0-1,-1-1 1,1 1 0,0 0-1,-1-1 1,1 1-1,0-1 1,0 1-1,0-1 1,0 0-1,-1 1 1,1-1-1,0 0 1,0 1-1,0-1 1,0 0-1,0 0 1,1 0-1,1 0-111,1 0 0,-1 0 0,1 0 0,-1-1 0,0 1 0,1-1 0,-1 0 0,0 0 0,1 0 0,-1-1 0,0 1-1,0-1 1,4-2 0,6-5-606,19-17-1,-19 15 550,1 0 11,-7 6 100,-1 0 0,0 0-1,0-1 1,8-8 0,-14 14 59,0 0 0,0 0 0,0 0 0,0-1-1,0 1 1,0 0 0,0 0 0,0 0 0,0 0 0,0 0 0,0 0 0,0 0 0,0 0 0,0 0 0,0 0 0,0 0 0,0 0 0,1 0 0,-1 0 0,0 0 0,0 0 0,0 0 0,0 0 0,0 0 0,0 0 0,0 0 0,0 0 0,0 0 0,0 0 0,0 0 0,0 0 0,0 0 0,1 0 0,-1 0 0,0 0 0,0 0-1,0 0 1,0 0 0,0 0 0,0 0 0,0 0 0,0 0 0,0 0 0,0 0 0,0 0 0,0 0 0,0 0 0,0 0 0,0 0 0,0 0 0,0 0 0,0 1 0,1-1 0,-1 0 0,0 0 0,0 0 0,0 0 0,0 0 0,0 0 0,0 0 0,0 0 0,0 0 0,0 0 0,0 0 0,0 0 0,0 0 0,0 1 0,0-1 0,1 10 392,-1 19 354,0-23-680,0-1-4,0 0-1,1 1 1,-1-1 0,1 0-1,0 0 1,0 0-1,1 1 1,3 7 0,-4-11-51,0-1 1,0 1-1,0 0 1,1 0-1,-1-1 1,0 1-1,1-1 1,0 1-1,-1-1 1,1 0-1,0 0 1,-1 1-1,1-1 1,0 0-1,0 0 1,0-1-1,0 1 1,0 0-1,0-1 1,0 1-1,0-1 1,0 0-1,0 1 1,4-1-1,2-1 40,-1 0-1,0 0 0,0 0 0,0-1 1,0 0-1,12-5 0,41-23 90,-41 20-189,86-53-78,-102 61 120,14-11-90,0 0 0,-1 0 0,-1-2 0,0 0 0,-1 0 0,23-35 0,-9 4-188,33-69 0,-8-2 197,39-127 0,-89 233 55,9-23 193,-2 1 1,-1-2-1,7-53 1,-17 75-36,1 13-124,0 0-1,-1-1 0,1 1 1,0 0-1,0 0 0,0 0 1,0 0-1,0 0 1,0 0-1,0 0 0,0 0 1,0 0-1,-1 0 1,1-1-1,0 1 0,0 0 1,0 0-1,0 0 1,0 0-1,0 0 0,0 0 1,-1 0-1,1 0 0,0 0 1,0 0-1,0 0 1,0 0-1,0 0 0,0 0 1,-1 0-1,1 0 1,0 0-1,0 0 0,0 0 1,0 1-1,0-1 0,0 0 1,0 0-1,-1 0 1,1 0-1,0 0 0,0 0 1,0 0-1,0 0 1,0 0-1,0 1 0,-3 1 28,1 1-1,0 0 0,0 0 0,0 0 1,-2 5-1,-18 37 90,1 1 0,3 1 0,-17 67 0,-22 128 976,45-176-807,-6 119 1,15-131-233,1-21-608,3 53-1,0-67-1817,-11-46-5830,6 15 7786,-3-7 246,-1 1 0,0 0 0,-2 1 0,0-1 0,-20-24 0,0 4 2975,-40-37-1,65 70-2215,0 1 0,1-1 0,0 0 0,-4-7 0,7 12-552,1-1 0,0 1 0,0 0-1,0-1 1,-1 1 0,1 0 0,0-1 0,0 1-1,0-1 1,0 1 0,0 0 0,0-1 0,0 1-1,0-1 1,0 1 0,0 0 0,0-1 0,0 1-1,0-1 1,0 1 0,0 0 0,0-1-1,0 1 1,0-1 0,0 1 0,1 0 0,-1-1-1,0 1 1,0 0 0,0-1 0,1 1 0,-1 0-1,0-1 1,1 1 0,-1 0 0,0 0 0,0-1-1,1 1 1,-1 0 0,1 0 0,-1-1-1,0 1 1,1 0 0,-1 0 0,0 0 0,1 0-1,20-3 593,13 6-367,-1 1 1,1 1 0,65 20-1,-33-8-149,-30-9 47,49 5-1,-65-11-190,0-1-1,0-1 0,0-1 0,24-5 1,-36 5-79,-1-1 1,0-1 0,0 1 0,1-1 0,-2 0 0,1-1-1,0 0 1,-1 0 0,10-8 0,-14 10 56,0 1 0,0-1 0,-1 0 0,1 0 0,0 0 0,-1 0 0,0 0 0,1 0 0,-1-1 0,0 1 1,0 0-1,-1-1 0,2-3 0,-2 4 31,0 0 0,0 0 0,0 1 0,0-1 0,0 0 0,-1 0 0,1 0 0,-1 0 0,1 1 0,-1-1 0,0 0 0,1 0 0,-1 1 0,0-1 0,0 0 0,0 1 0,-1-1 0,1 1 0,0 0 0,-2-2 0,1 1 22,0 1 1,0-1 0,0 1 0,-1 0 0,1 0 0,0 0-1,0 0 1,-1 0 0,1 0 0,-1 1 0,1-1 0,-1 1 0,1 0-1,-1-1 1,1 1 0,-1 0 0,1 1 0,-1-1 0,1 0-1,-1 1 1,-2 0 0,-2 1 154,0 0-1,0 0 0,0 1 1,0 0-1,-12 8 1,6-3 148,1 1 0,0 1 0,1 0 0,0 1-1,1 0 1,-17 21 0,24-27-215,0 0 0,0 0 0,0 0-1,1 1 1,0-1 0,0 1 0,0-1 0,1 1-1,-1 6 1,1-8-61,1 0 0,0 0-1,1-1 1,-1 1 0,0 0 0,1 0-1,0-1 1,0 1 0,0-1 0,1 1-1,-1-1 1,1 1 0,-1-1 0,1 0-1,4 5 1,-1-3-14,-1 0-1,1 0 1,0 0-1,1-1 0,-1 0 1,1 0-1,0-1 1,0 0-1,0 0 1,12 4-1,1 0-687,1-2 1,27 5-1,-18-6-1512,1-1 0,36-2 0,18-8-8293,-49 3 6040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53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2075 4 1472,'0'0'26,"0"0"-1,0-1 1,0 1 0,0 0-1,0 0 1,0 0 0,0 0 0,0 0-1,0 0 1,0 0 0,0-1-1,0 1 1,0 0 0,0 0 0,0 0-1,0 0 1,0 0 0,0 0-1,0 0 1,0-1 0,-1 1-1,1 0 1,0 0 0,0 0 0,0 0-1,0 0 1,0 0 0,0 0-1,0 0 1,0 0 0,0 0-1,0-1 1,0 1 0,0 0 0,-1 0-1,1 0 1,0 0 0,0 0-1,0 0 1,0 0 0,0 0 0,0 0-1,0 0 1,-1 0 0,1 0-1,0 0 1,0 0 0,0 0-1,0 0 1,0 0 0,0 0 0,0 0-1,-1 0 1,1 0 0,-2 8 2438,-1 7-1852,2-14-524,0-1-63,1 1 0,-1 0 0,1-1 0,0 1 0,-1-1 0,1 1 0,-1 0 0,1-1 0,0 1 1,0 0-1,-1-1 0,1 1 0,0 0 0,0-1 0,0 1 0,0 0 0,0 0 0,0-1 1,0 1-1,0 0 0,0-1 0,0 1 0,0 0 0,1 1 0,0-1 130,-7 6 479,6-6-577,-1 0-1,1 0 1,-1 0-1,1 0 0,-1 0 1,1 0-1,-1 0 0,0 0 1,1 0-1,-1 0 0,0 0 1,0 0-1,0-1 1,0 1-1,0 0 0,-1 0 1,1 0-51,1-1 1,0 0 0,-1 0 0,1 1-1,-1-1 1,1 0 0,-1 0 0,1 1-1,0-1 1,-1 1 0,1-1 0,0 0-1,-1 1 1,1-1 0,0 1-1,0-1 1,0 1 0,-1-1 0,1 0-1,0 1 1,0-1 0,0 1 0,0 0-1,0 0 42,-1-1-29,0 0 1,0 1-1,0-1 0,0 1 0,0-1 0,0 1 0,0-1 0,1 1 0,-1-1 0,0 1 0,0 0 0,1-1 1,-1 1-1,0 0 0,1 0 0,-1 0 0,0 0 0,-10 20 277,-2 3-2,11-20-224,0 1 0,0-1 0,-1 0 1,1 0-1,-1 1 0,0-2 0,0 1 1,-1 0-1,1-1 0,-1 1 0,-6 3 1,3 0-13,-3 0 59,0 1 1,-20 9-1,-7 6-16,-56 51 315,62-52-270,10-8-33,0 1 0,1 1 0,-25 25 0,23-18 142,11-13-203,2 0-1,-17 23 1,15-19 45,-19 21-1,16-20-81,-25 32 247,-7 7 105,45-53-366,-5 7 25,0-1 1,0 0 0,-1 0-1,0 0 1,-12 8 0,5-3-66,13-10 30,0-1-1,-1 1 1,1-1-1,0 0 0,-1 1 1,1-1-1,-1 0 0,1 0 1,-1 0-1,-3 1 1,-58 28 243,6-9-109,34-14-67,-24 12-1,16-6-1,-36 9-1,44-15-28,0 0 0,1 2 0,0 1 0,-22 12 0,24-9 79,0-2 1,-1 0 0,-28 9-1,39-15-121,0 0 0,1 1 1,0 0-1,-1 0 0,-14 14 0,-20 15-226,15-16 372,21-13-92,-1 0 1,0 0-1,0-1 1,0 0-1,-17 6 1,-89 31-25,20-6 50,60-23-65,21-7 26,-1 0-1,0-2 0,-23 6 0,23-8 27,0 1 0,1 1 0,-1 0 0,0 1 0,1 1 0,0 0 0,-21 13 0,-9 1-36,33-14 43,-1-1-1,0-1 1,1 1 0,-18 2-1,22-5 437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55.4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9472,'4'-3'4288,"74"0"-3712,-29-2 1504,8 10-1249,35-10 225,0 2-640,35-2-32,-4 5-256,5-3-3167,-19 6 1663,1 2-5536,-14 6 3872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0:59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0 170 1568,'5'-3'637,"-1"1"1,0 0-1,1 1 0,0-1 1,-1 1-1,1 0 1,0 0-1,0 0 0,6 1 1,7 0 762,23 3 0,5 0-398,37-7 125,-74 3-981,1-1 0,-1 0 0,1 0 0,-1-1 0,0 0 0,14-7 0,-22 9-128,1 0-1,-1 0 1,0 1 0,1-1-1,-1 0 1,0 0 0,0 0-1,1 0 1,-1-1 0,0 1-1,0 0 1,0 0 0,0-1-1,0 1 1,-1-1 0,1 1-1,0 0 1,-1-1 0,1 1 0,-1-1-1,1 0 1,-1 1 0,0-1-1,0 1 1,0-1 0,0-2-1,0 1 14,-1 0 0,0 0 0,0 0-1,0 0 1,0 0 0,-1 1 0,1-1-1,-1 0 1,1 1 0,-1-1 0,0 1-1,0 0 1,0 0 0,-4-3 0,-1-2 0,-1 1 1,0 1 0,0-1 0,0 1 0,-1 0-1,0 1 1,0 0 0,-18-5 0,23 8 31,0 0 1,-1 1-1,1-1 1,-1 1-1,1 0 1,-1 0-1,1 0 0,0 1 1,-8 1-1,9-1 6,0 0 0,0 0 1,0 1-1,0-1 0,1 1 0,-1-1 0,1 1 0,-1 0 0,1 0 0,0 0 1,-1 0-1,1 0 0,0 1 0,1-1 0,-3 4 0,0 1 64,0 1 0,0-1 0,1 1-1,0-1 1,1 1 0,0 0 0,0 0 0,1 0-1,0 0 1,0 0 0,1 1 0,0-1 0,0 0-1,2 11 1,0-9-22,1 0 1,-1 0-1,2 0 0,-1-1 1,1 1-1,1-1 0,-1 0 1,2 0-1,-1-1 0,1 0 1,10 11-1,-14-16-78,1-1 0,-1 1 0,1-1 0,0 0 0,0 0 0,0 0 0,0 0 0,0 0 0,0-1 0,1 1 0,-1-1 0,1 0 0,-1 0 0,1 0 0,-1 0 0,1-1 0,-1 0 0,1 1 0,-1-1 0,8-1 0,4-3 5,-1 0 1,0 0-1,0-1 0,0-1 0,0-1 0,17-10 0,1-1-49,49-27 108,-37 19-33,82-33-1,-125 58-29,0 1 0,0-1 0,0 1 0,0 0-1,0-1 1,0 1 0,0 0 0,0 0 0,0 0-1,0 0 1,0 0 0,0 0 0,1 0 0,-1 0-1,0 0 1,0 0 0,0 1 0,0-1 0,0 0-1,0 1 1,0-1 0,1 1 0,-1 0 4,0 0-1,0 0 1,-1 0 0,1 0 0,-1 0 0,1 0-1,-1 0 1,1 0 0,-1 0 0,1 0 0,-1 1-1,0-1 1,0 0 0,1 0 0,-1 0 0,0 0-1,0 2 1,-1 4 106,1-1 0,-1 1-1,0 0 1,-1-1 0,-3 12-1,-13 45 103,36-77-673,65-83-1504,-71 85 1853,0-2-21,1 1-1,21-15 0,-31 25 102,1 0 0,0 1 0,0 0 0,0-1 0,1 1 0,-1 1 0,0-1 0,1 1 0,-1 0 0,1 0 0,0 0 1,-1 0-1,1 1 0,7 0 0,-10 0 55,0 0 0,0 1 0,1-1 0,-1 1 0,0 0 0,0 0 0,0-1 0,0 2 0,0-1-1,0 0 1,0 0 0,0 1 0,0-1 0,0 1 0,-1-1 0,1 1 0,-1 0 0,1-1 0,-1 1 0,1 0 0,-1 0 0,0 0 0,1 3 0,2 5 192,-1 0 0,0 0 1,3 21-1,1 2 213,-5-29-452,0 1 0,0 0 0,1 0 0,-1-1 0,1 0 0,0 1 0,0-1 1,0 0-1,1 0 0,0-1 0,-1 1 0,1-1 0,1 0 0,-1 0 0,0 0 0,1 0 0,-1-1 0,1 0 0,0 0 0,0 0 0,0-1 0,0 1 0,6 0 0,3 0 13,-1 0 0,1-1 1,0 0-1,0-1 0,0-1 0,0 0 1,20-5-1,-21 3-50,-1 0 1,1-1-1,-1 0 0,0-1 1,-1 0-1,1-1 0,-1 0 1,0-1-1,0 0 0,-1-1 1,11-10-1,-15 11-38,-1-1 0,0 1 0,-1-1 0,1 0 0,-2 0 0,1 0 0,-1-1 0,0 1 0,-1-1 0,3-16 0,-4 20 45,-1-1 0,0 1 0,0 0 0,0-1-1,-2-9 1,2 13 6,0 0 0,-1 1 0,1-1 0,-1 0 0,0 0 0,1 0-1,-1 1 1,0-1 0,0 0 0,0 1 0,0-1 0,-1 1 0,1-1 0,0 1-1,0 0 1,-1-1 0,1 1 0,-3-2 0,2 3 8,0-1-1,0 1 1,1 0 0,-1-1-1,0 1 1,0 0 0,0 0-1,1 0 1,-1 0-1,0 0 1,0 1 0,1-1-1,-1 0 1,0 1 0,0-1-1,1 1 1,-1 0 0,1 0-1,-1-1 1,-2 3 0,-2 1 48,0 0 1,0 1 0,-8 8-1,10-9-22,-1 1-1,1 0 0,0 0 1,0 0-1,1 1 0,0-1 1,0 1-1,0 0 0,1 0 1,-1 0-1,1 0 0,1 1 1,-1-1-1,1 0 0,0 1 1,1-1-1,-1 1 0,1-1 1,1 1-1,-1-1 0,1 0 1,0 1-1,1-1 0,-1 0 1,1 1-1,0-1 0,1 0 1,0-1-1,0 1 0,0 0 1,5 5-1,-5-6-1,0 0 0,1-1 0,0 0 0,0 0 0,0 0 0,0 0 0,8 5 0,-10-8 1,1 0 0,0 1 0,-1-1 1,1 0-1,0 0 0,0-1 0,-1 1 0,1 0 0,0-1 0,0 0 0,0 0 1,0 0-1,0 0 0,0 0 0,0 0 0,5-2 0,7-4-29,0 0 1,0 0-1,-1-2 0,0 0 0,24-18 0,-1 1-91,93-65-477,3-1 884,-133 90-281,1 1-1,-1 0 0,1 0 1,-1 0-1,0 0 1,1-1-1,-1 1 0,1 0 1,-1 0-1,0 0 1,1 0-1,-1 0 0,1 0 1,-1 0-1,1 0 1,-1 0-1,0 1 0,1-1 1,-1 0-1,1 0 1,-1 0-1,0 0 0,1 1 1,-1-1-1,0 0 1,1 1-1,10 11 171,5 18-251,-14-28 90,7 20 57,-1 0 1,8 34-1,-14-46-55,-1-6-26,1 1-1,-1-1 1,1 0 0,-1 0 0,1 0 0,1 0 0,-1 0 0,0-1 0,1 1 0,0 0 0,0-1 0,0 0 0,5 5 0,-5-6 4,0 0 1,0-1 0,1 1 0,-1-1-1,0 1 1,1-1 0,-1 0-1,1 0 1,-1 0 0,1-1 0,0 1-1,-1-1 1,1 0 0,0 0-1,-1 0 1,8-2 0,14-4-45,0-1-1,0-2 1,-1 0 0,25-14-1,-4 3 114,143-46-136,-89 34 122,-66 21 43,-112 43-38,49-18-101,0 2 0,1 1 0,-31 24 0,48-32 19,1 1 0,0 0 0,0 1 1,1 0-1,1 1 0,0 0 0,0 0 0,1 1 0,-8 18 1,11-20-6,-6 13 26,11-23-20,0 0 0,0 0 0,-1 0 0,1 0-1,0 0 1,0 0 0,0 0 0,0 0 0,0 0 0,0 0 0,1 0-1,-1 0 1,0 0 0,0 0 0,1 0 0,-1 0 0,1 0 0,-1 0-1,1 0 1,0 1 0,-1-1 4,1-1-1,0 0 1,-1 1 0,1-1-1,0 0 1,0 1-1,-1-1 1,1 0 0,0 0-1,0 0 1,-1 0-1,1 1 1,0-1 0,0 0-1,0 0 1,-1-1-1,1 1 1,0 0 0,0 0-1,0 0 1,-1 0 0,1-1-1,0 1 1,-1 0-1,1-1 1,0 1 0,0 0-1,-1-1 1,1 0-1,25-16-80,-8 1-152,-1 0 0,23-29 0,-15 18 170,-16 16 89,0 0 0,0-1 0,-1 0-1,0 0 1,-1-1 0,-1 0 0,0 0 0,0-1-1,-2 1 1,4-16 0,-7 21-168,-3 14 247,-3 8-11,-12 28-56,-21 84 1,31-98 0,-32 114 641,-62 148 0,95-275-586,0-1 6,0 0 0,-1 0 0,0 0 0,-16 21 0,21-32-60,-1 0-1,0 0 1,0 0 0,0 0-1,-5 3 1,7-6-33,0 1 0,-1 0 0,1 0 0,-1-1 0,1 1 0,-1-1 0,1 1 1,-1-1-1,1 0 0,-1 0 0,1 0 0,-1 1 0,1-1 0,-1-1 0,1 1 0,-1 0 0,-1-1 1,0 1-90,1-1 1,0 0 0,0 0-1,0-1 1,-1 1 0,1 0-1,0-1 1,1 1 0,-1-1-1,0 0 1,0 1 0,1-1-1,-1 0 1,1 0 0,-1 0-1,1 0 1,0 0 0,0-1 0,0 1-1,0 0 1,0 0 0,1-1-1,-1 1 1,1-1 0,-1-3-1,0-1-11,1 1 0,0-1 0,0 1 0,0 0 0,1-1 1,0 1-1,0-1 0,3-8 0,2-3 34,1 1 0,0 0 0,1 0 1,1 1-1,1 1 0,0-1 1,1 1-1,1 1 0,0 0 0,1 1 1,0 0-1,1 1 0,17-12 1,0 5 53,1 1 0,1 1 0,0 1 0,2 3 0,36-11 0,-35 14 145,87-29 506,-110 34-530,1-1 1,-1-1-1,-1 0 0,1-1 0,-2 0 1,21-18-1,-5 0 125,47-47 84,-56 55-45,-9 9-33,0-1 0,0 0 0,11-18 0,-5 8 208,-12 16-340,0 1 0,0-1 1,0 1-1,-1-1 0,0 0 0,1 0 0,-1 0 0,2-8 0,-21 44-96,12-20-15,1 0-1,0-1 1,1 1-1,0 0 1,1 1-1,1-1 0,0 0 1,0 1-1,1-1 1,0 0-1,1 1 0,5 19 1,-6-28-1,1 0 1,1 0-1,-1 0 1,0 0-1,1 0 1,0 0-1,0-1 1,0 1-1,0-1 1,1 1-1,0-1 1,-1 0 0,1 0-1,0 0 1,0 0-1,1 0 1,-1-1-1,0 1 1,1-1-1,0 0 1,-1 0-1,1 0 1,0-1-1,0 1 1,0-1-1,0 0 1,0 0-1,1-1 1,-1 1-1,6-1 1,5-1 22,-1 0 0,0-1 0,0-1 0,0 0 0,0-1 0,0-1 0,25-11 0,86-56 85,-117 67-96,5-3-12,10-6-17,0-2 1,22-20-1,-39 32-1,-1-1-1,0 0 1,-1 0-1,1-1 1,-1 0-1,0 1 0,0-1 1,-1-1-1,0 1 1,0 0-1,0-1 1,-1 0-1,2-8 0,-4 14 18,1 0 0,-1 0 0,0 0 0,0 0 0,0 0 0,0 0 0,0 0 0,0 0 0,0 0 0,-1-1 0,1 1 0,0 0 0,-1 0 0,1-1 0,-1 2-6,1-1 1,0 1-1,-1 0 1,1-1 0,-1 1-1,1 0 1,-1-1-1,1 1 1,-1 0 0,1 0-1,-1 0 1,1-1-1,-1 1 1,1 0 0,-1 0-1,1 0 1,-1 0-1,1 0 1,-1 0 0,1 0-1,-1 0 1,1 0-1,-1 0 1,1 0 0,-1 0-1,1 0 1,-1 0-1,1 1 1,-1-1-1,-6 2-31,1 1-1,0 0 0,0 0 1,1 0-1,-1 1 0,0-1 0,1 1 1,0 1-1,0-1 0,-8 10 0,10-10 34,0-1 0,1 1-1,-1-1 1,1 1 0,0 0-1,0 0 1,0-1-1,0 2 1,1-1 0,-1 0-1,1 0 1,0 0 0,1 1-1,-1-1 1,1 0 0,0 1-1,0 6 1,1-6 16,0 0 0,0 0 0,1-1 0,0 1 0,0 0 0,0-1-1,0 1 1,1-1 0,0 0 0,-1 0 0,2 0 0,-1 0 0,0-1 0,8 7 0,-8-8 12,0 0 0,0 0 0,-1-1 0,2 1 0,-1-1 0,0 1 0,0-1 0,0 0 0,1-1 0,-1 1 0,0 0 0,1-1 0,-1 0 0,0 0 0,1 0 0,-1 0 0,1 0 0,-1-1 0,0 0 0,1 1 0,-1-1 0,5-2 0,3-2-29,-1 0 0,0-1-1,0 0 1,-1-1 0,10-8 0,41-43 202,-21 19-99,-12 13-61,-13 11-41,2 1 0,23-17 0,-41 41 157,1 1 0,-1-1 0,-4 12 0,-74 137 115,77-154-280,-1 5 112,0 0 0,0 0 1,-3 15-1,7-25-102,0 0 0,0 1 0,0-1 0,0 0-1,0 1 1,0-1 0,0 0 0,0 1 0,0-1 0,0 0 0,0 0-1,0 1 1,0-1 0,0 0 0,0 1 0,1-1 0,-1 0 0,0 0-1,0 1 1,0-1 0,1 0 0,-1 0 0,0 0 0,0 1 0,1-1-1,-1 0 1,0 0 0,0 0 0,1 0 0,-1 1 0,0-1 0,1 0-1,-1 0 1,0 0 0,0 0 0,1 0 0,-1 0 0,0 0 0,1 0-1,-1 0 1,0 0 0,1 0 0,-1 0 0,0 0 0,1 0 0,-1 0 0,0 0-1,0 0 1,1-1 0,-1 1 0,0 0 0,1 0 0,-1 0 0,23-10-21,-18 8 52,16-6-585,1 1 1,-1 1 0,1 1-1,0 1 1,31-2-1,11-3-4277,-4-4-3462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00.2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16 10144,'-26'-11'4576,"34"11"-3968,2-5-320,7 5-288,9 0-1632,0 8 896,0 0-4832,5 4 3072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03.9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6481 628 1664,'-24'3'4890,"-28"2"-2991,-211-24 1010,1-22-1474,217 33-1315,-111-22 726,-90-14-220,236 43-592,-542-88 2406,318 37-2472,-11 3 203,23 4-171,-35 0 181,19-11 91,202 47-212,-153-39 83,-97 2-121,-13 18-87,51 18 284,243 10-198,-125-2 65,-114-5-86,-313 0-219,318 13 679,133-7-535,-113 16-1,16 16 247,-33 27 416,199-46-660,1 2 1,0 1-1,-59 36 1,47-19 241,-83 69 0,68-39 86,42-39-164,-31 24 0,45-41-56,-50 36 76,49-37 28,0 0 0,0-1 1,-1 0-1,1-1 0,-14 4 0,11-2 304,3-1-298,7-4-140,1 0-1,0 0 1,0 0-1,0 0 1,0-1 0,0 1-1,-1 0 1,1 0-1,0 0 1,0 0 0,0 0-1,0 0 1,0 0-1,-1 0 1,1 0-1,0 0 1,0 0 0,0 0-1,0 0 1,0-1-1,0 1 1,0 0 0,-1 0-1,1 0 1,0 0-1,0 0 1,0 0-1,0-1 1,0 1 0,0 0-1,0 0 1,0 0-1,0 0 1,0 0-1,0-1 1,0 1 0,0 0-1,0 0 1,0 0-1,0 0 1,0-1 0,0 1-1,0 0 1,0-1 11,1 1 1,-1-1 0,0 0 0,1 1-1,-1-1 1,1 0 0,-1 1 0,1-1-1,-1 1 1,1-1 0,-1 1-1,1-1 1,-1 1 0,1-1 0,0 1-1,-1-1 1,1 1 0,0-1 0,3-1 43,8-12 43,0 0-1,-1-2 0,-1 1 0,11-22 0,2-3-47,-7 11-216,20-55 1,-24 57 203,5-21-109,-13 33 41,1 1 0,1 0 0,0 0-1,13-20 1,3-5-33,-21 37-161,-2 13 134,0-1-1,-1 0 1,0 0-1,-6 19 1,-20 43 60,25-65 8,-10 23 136,0-1 0,-2 0 1,-1-1-1,-2-1 0,0-1 1,-2 0-1,-40 39 0,54-59-106,-14 14 50,19-19-29,0 0 1,0 0 0,0 1-1,0-1 1,0 0-1,0 1 1,0-1 0,1 1-1,-1-1 1,0 1 0,1-1-1,0 1 1,-1 1-1,1-2-22,0-1 0,0 1 0,0-1 0,0 1-1,0-1 1,1 1 0,-1-1 0,0 1-1,0-1 1,0 1 0,1-1 0,-1 0 0,0 1-1,0-1 1,1 1 0,-1-1 0,1 0 0,-1 1-1,0-1 1,1 0 0,-1 1 0,0-1 0,1 0-1,-1 0 1,1 1 0,-1-1 0,1 0 0,-1 0-1,1 0 1,-1 0 0,1 0 0,-1 1 0,1-1-1,-1 0 1,1 0 0,21-2 127,-16 1-95,34-4 261,47-12 0,-5 0-275,-62 13-85,-5 1-493,0 1-1,19 0 0,-32 1 51,0 1 0,0 0 0,0 0 0,0 0 0,0 0 0,0 0-1,-1 1 1,1-1 0,0 0 0,0 1 0,0-1 0,0 1 0,-1 0 0,1 0 0,0 0 0,-1 0 0,1 0 0,0 0-1,-1 0 1,1 0 0,-1 0 0,0 1 0,1-1 0,-1 1 0,0-1 0,0 1 0,1 2 0,9 15-3998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07.4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6226 1 2144,'-7'1'4185,"5"0"-3926,1 0 1,-1 0-1,0-1 0,0 1 1,0 0-1,1-1 0,-1 1 1,0-1-1,-2 1 0,-26 0 762,-49 10 0,5-1-380,-18 3-19,-99 25 0,121-22-21,-164 20 995,28-6-920,-167 48 396,-10-9 176,149-45-1226,45-8-60,3 16 211,-83 9-69,108-34-271,99-5 164,-66-2 301,1-5 1,-211-37 0,238 25-268,-224-51-217,277 56 307,-1 1 0,-60-4 0,-97 3 172,143 11-380,1 2 1,-1 4-1,-87 17 0,109-14 82,-70 26 0,-86 32 79,-48 13 89,221-72-203,-54 14 98,28-8-45,-60 24 1,-156 71-211,221-87 210,-75 49 1,53-21 39,59-44-3,1-1 0,-11 12 0,-11 7 13,20-14-184,7-8 118,0 0-1,0 0 1,0 0-1,0 0 1,0 0-1,0-1 1,0 1-1,0 0 0,0 0 1,-2 0-1,-9 7 152,11-7-108,1 0 0,-1-1 0,0 1-1,0 0 1,1-1 0,-1 1 0,0-1 0,0 1 0,0-1-1,0 1 1,0-1 0,0 0 0,0 1 0,0-1-1,0 0 1,0 0 0,0 0 0,0 0 0,-2 0-1,3 0-40,0 0 0,0 0 0,0 0 0,0 0 0,-1 0 0,1 0 0,0 0 0,0 0 0,0 0 0,-1 0 0,1 0 0,0 0 0,0 0 0,0 0 0,0 0 0,-1 0 0,1 0 0,0 0 0,0 0 0,0 0 0,0-1 0,0 1 0,-1 0 0,1 0 0,0 0 0,0 0 0,0 0 0,0-1 0,0 1 0,0 0 0,0 0 0,0 0 0,0 0 0,0-1 0,-1 1 0,1 0 0,0 0 0,3-9 164,9-7 6,14-13-177,35-51 0,-49 63 4,-8 12-20,0 0 0,-1 0-1,1 0 1,-1 0 0,3-8-1,4-12-15,18-32 0,-19 23 72,-7 29-192,-4 6-209,-7 7 221,2 1 174,1 0 1,-8 17-1,-2 5 130,-3-2-120,-2 0 0,0-1 1,-2-1-1,-46 42 0,49-52 86,1 1-1,0 1 1,2 0-1,-23 32 1,31-40 165,4-4 217,6-6-493,0-1-1,-1 0 1,1 1 0,0-1 0,0 0 0,0 1 0,0-1 0,-1 0 0,1 0 0,0 0 0,0 0 0,0 0 0,0 0 0,0 0-1,0 0 1,5-1-10,0 0 0,-1 0 0,1 0 0,-1-1 0,8-2-1,20-5 33,-28 8-6,1 1 0,-1 0 0,1 0 0,-1 0 0,1 0 0,-1 1 0,0 0 0,1 1 0,-1-1 0,0 1 0,0 0 0,0 0 0,0 0 0,6 5 0,-8-6-6,-1 1 0,1-1 0,0 0 0,0 0 0,0 0 0,-1 0 1,1 0-1,0-1 0,0 1 0,0-1 0,0 0 0,0 0 0,0 0 0,1 0 0,-1 0 0,0-1 0,0 1 0,-1-1 1,1 0-1,0 0 0,0 0 0,0 0 0,0-1 0,-1 1 0,1-1 0,-1 1 0,1-1 0,-1 0 0,0 0 0,1 0 0,-1 0 1,0-1-1,0 1 0,-1 0 0,1-1 0,0 0 0,-1 1 0,0-1 0,1 0 0,-1 0 0,1-5 0,2-6 75,-1-1 0,0 0 0,-1 0 0,0 0 0,-2 0 0,0-16 0,-1 17-149,1 9-16,0 1-1,0 0 0,0 0 1,-1-1-1,1 1 0,-1 0 1,0 0-1,0 0 0,-1 0 0,1 0 1,-1 0-1,0 0 0,0 0 1,0 1-1,-6-8 0,7 11-147,1-1 0,-1 1 0,0 0 0,1-1-1,-1 1 1,0 0 0,0-1 0,0 1 0,1 0-1,-1 0 1,0-1 0,0 1 0,0 0 0,0 0 0,0 0-1,1 0 1,-1 0 0,0 0 0,0 1 0,0-1-1,0 0 1,1 0 0,-1 1 0,0-1 0,0 0 0,0 1-1,1-1 1,-1 1 0,0-1 0,1 1 0,-1-1-1,0 1 1,1-1 0,-1 1 0,1 0 0,-1-1-1,1 1 1,-1 0 0,1-1 0,-1 1 0,1 0 0,0 0-1,-1 0 1,1-1 0,0 1 0,0 2 0,1 17-5831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2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0 2144,'-1'4'6853,"-1"0"-6736,0-1 0,0 0 1,0 1-1,0-1 1,0 0-1,-5 5 0,-34 29 491,5-2-201,-56 56 274,-85 144 712,75-93-466,35-64-569,21-26-225,8 2-117,37-54-14,0 1 0,1 0-1,-1 0 1,0 0 0,1 0 0,-1 0 0,0 0-1,1 0 1,-1 0 0,1 0 0,0 0 0,-1 0-1,1 0 1,0 0 0,0 0 0,-1 0 0,1 1 0,0-1-1,0 0 1,0 0 0,0 0 0,1 0 0,-1 0-1,0 0 1,0 1 0,1-1 0,-1 0 0,1 0 0,-1 0-1,1 0 1,-1 0 0,1 0 0,-1 0 0,1-1-1,0 1 1,0 0 0,-1 0 0,1 0 0,0-1 0,0 1-1,0 0 1,0-1 0,0 1 0,0-1 0,0 1-1,2 0 1,12 8-105,0 1 0,-1 1 1,0 0-1,-1 1 0,-1 0 0,15 18 0,29 26 477,-9-18 144,62 37 1,-108-74-511,8 5-19,1 1 1,-2 1-1,1-1 0,9 12 1,-13-15-478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27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36 2240,'0'-2'364,"0"0"-1,1 0 1,-1 1 0,0-1-1,1 0 1,-1 0 0,1 1-1,1-3 1,-1 2 185,-1 1 1,1-1-1,0 1 1,-1-1-1,1 0 1,-1 1-1,0-1 1,1-3 597,-1 22 325,1 82-233,-3 117-132,-1-154-737,-7 79 914,4-69-901,6-68-335,0-1 0,-1 1 0,0-1 0,0 1 0,0-1 0,0 0 0,0 0 0,-1 1 0,1-1 0,-4 5 0,6-8-47,-4 1 117,0 0 63,5 0-33,-1-1 50,-1-1-207,1 0 1,-1 1 0,0-1 0,1 1-1,-1-1 1,0 0 0,1 1-1,-1-1 1,1 1 0,-1-1-1,1 1 1,-1-1 0,1 1 0,-1 0-1,1-1 1,0 1 0,-1-1-1,1 1 1,0 0 0,0-1-1,20-6 32,-13 4-26,37-10 71,1 1 1,0 3-1,1 2 0,49-2 0,-29 9-150,-30 1-6027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28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3232,'3'-1'8404,"3"36"-7454,-4 114 531,-3-77-946,8 219 1268,-2-171-1417,4 42 118,-7-130-462,-2-22-201,0-1 0,1 1 0,0-1 0,1 0 0,0 0 0,3 10 0,-5-19 86,0 1 1,0-1-1,0 0 1,0 0 0,0 0-1,0 1 1,0-1-1,0 0 1,0 0 0,0 0-1,1 0 1,-1 1-1,0-1 1,0 0 0,4 2-1738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1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242 108 1824,'2'-3'376,"-1"0"0,1 1 0,-1-1 0,1 1 0,0-1 0,0 1 0,4-4 0,-6 5-287,0 1 1,1 0 0,-1-1-1,0 1 1,0 0-1,1-1 1,-1 1 0,0 0-1,0 0 1,1-1-1,-1 1 1,0 0 0,1 0-1,-1-1 1,1 1-1,-1 0 1,0 0 0,1 0-1,-1 0 1,0 0-1,1 0 1,-1 0 0,1-1-1,0 1 1,2 15 1046,-1-1-796,-2 1 0,0-1 0,-1 1 0,0-1 1,-1 1-1,-1-1 0,0 0 0,-1 0 0,0 0 1,-1 0-1,-1-1 0,0 0 0,-15 23 0,18-32-258,1 0 0,-1-1-1,0 1 1,0-1-1,0 0 1,-1 0 0,1 0-1,-1 0 1,0 0 0,0-1-1,1 0 1,-2 0-1,1 0 1,0 0 0,0-1-1,-1 1 1,1-1 0,0 0-1,-7 0 1,5-1-27,-1 0 0,1 0 1,-1-1-1,1 1 1,-1-2-1,1 1 0,0-1 1,-1 0-1,1 0 0,0-1 1,0 1-1,-9-7 0,11 6-59,0 0-1,1 0 1,-1-1 0,1 1-1,0-1 1,0 0 0,0 0-1,0 0 1,1 0 0,0 0-1,0 0 1,0-1 0,0 1-1,0-1 1,1 0-1,0 1 1,0-1 0,0 0-1,1 1 1,0-6 0,-1 1-37,2-1 0,-1 1 0,1 0 0,0 0 0,1 0 0,0 1 0,1-1 0,0 0 0,7-15 0,-3 11-56,1 0-1,0 1 1,1-1 0,1 1 0,14-13 0,-19 19 26,1 1 1,-1 1-1,1-1 1,0 1 0,1 0-1,-1 0 1,1 1-1,0 0 1,-1 0 0,1 1-1,1 0 1,13-3-1,-13 4 64,-3 0 26,0 1 0,0 0 0,-1-1 0,1 2 0,6 0 0,-2 0 70,-1-1 1,0 1-1,9-2 0,-10 1-34,0-1-1,0 1 0,0 1 1,10 1-1,-6 1-154,-9-3 83,1 1 0,-1-1 1,0 1-1,1 0 0,-1 0 1,0 0-1,0 0 0,4 3 1,-2-1 31,-1 0 1,0 0-1,0 0 0,0 0 1,0 1-1,-1-1 1,3 5-1,10 13 246,-13-19-186,0 1 0,0 0 0,0 0 0,-1 0 0,1 0 1,-1 0-1,0 1 0,0-1 0,0 0 0,0 0 0,0 7 1,0 5-208,-1 22 0,-1-15 432,2 11-254,0-17 81,-1-1 0,-2 26 0,-8 68 177,4-70-123,-14 46 1,2-30 231,-33 71 0,45-111-311,-1-1-1,-1 0 1,0 0-1,-17 22 1,23-33-43,-1-1 1,1 1-1,-1 0 0,0-1 1,0 0-1,0 0 1,0 0-1,-1 0 1,1 0-1,0 0 0,-6 1 1,6-3 2,1 1 1,-1-1-1,0 0 1,0 0 0,1 0-1,-1 0 1,0 0-1,1-1 1,-1 1-1,0-1 1,1 1-1,-1-1 1,1 0 0,-1 0-1,1-1 1,-1 1-1,-3-3 1,2 1-47,0 1 1,1-1-1,0 0 1,0 0-1,0 0 1,0 0-1,0-1 1,1 1 0,-1-1-1,1 0 1,0 0-1,0 0 1,0 0-1,1 0 1,-1 0-1,1 0 1,0 0-1,0 0 1,1-1-1,-1-4 1,1 3-75,0 0 1,1 0-1,-1 0 1,1 0-1,1 1 1,-1-1-1,1 0 0,0 0 1,0 1-1,1-1 1,0 1-1,0 0 1,7-10-1,2 2-21,0 1-1,2 0 1,-1 0 0,2 1-1,-1 1 1,2 0 0,23-10-1,-23 12-34,1 1 0,-1 1-1,30-7 1,53-5-170,-73 14 300,78-6-36,-67 8 230,66-13 0,-93 12-163,1 0 0,-1 0 0,0-1 0,0 0 0,0-1 0,0 0 0,-1 0 0,1-1 0,-2 0-1,1-1 1,-1 0 0,0 0 0,0-1 0,-1 0 0,0 0 0,0-1 0,-1 0 0,0 0 0,7-16 0,-7 14-15,-1 0 1,0-1 0,-1 0-1,0 0 1,-1 0-1,0 0 1,-1-1-1,0-15 1,-1 15 97,-1-8-55,-4-32 1,4 49-80,-1-1-1,0 1 1,0 0-1,0-1 1,-1 1 0,1 0-1,-1 0 1,0 0-1,0 0 1,0 0-1,-1 0 1,1 0-1,-5-3 1,6 6-18,0 0 1,0 0 0,0 1-1,0-1 1,-1 0-1,1 1 1,0-1 0,0 1-1,-1 0 1,1-1-1,0 1 1,0 0 0,-1 0-1,1 0 1,0 0-1,0 0 1,-1 0 0,1 0-1,0 0 1,-1 1-1,1-1 1,0 0 0,0 1-1,-1-1 1,1 1-1,-1 0 1,-2 1-75,1 0-1,0 0 1,0 0-1,0 0 1,0 1-1,0-1 1,-3 5-1,-2 3 40,1 0-1,0 1 0,1 0 0,0 0 0,0 0 0,1 1 0,-5 18 0,6-11 76,0-1 0,1 1 0,1 1 0,0 23 0,10 140-365,-7-163 302,-1-13 73,0-1 1,1 1-1,0-1 0,2 11 0,1-6 32,-2-7-78,-1 0 0,1 1-1,-1-1 1,1 8-1,-1-5 20,1 1-1,-1-1 0,2 1 1,-1-1-1,4 7 0,-3-7 1,0-1-1,-1 0 1,0 1-1,0 0 1,-1-1-1,2 15 1,2 11 420,-3-28-368,0-3-49,-1 9 19,-1-7 49,0-2-42,0-1 1,-1 1 0,1 0 0,0-1 0,0 1-1,0-1 1,0 1 0,1 0 0,-1-1-1,0 1 1,0-1 0,0 1 0,0 0-1,0-1 1,1 1 0,-1-1 0,0 1-1,1 0 1,16 1 21,-15-2-88,17-3 220,-17 3-172,1-1 0,-1 1 0,0 0 0,0 0 0,0-1 0,1 1 0,-1 1 0,0-1 0,0 0 0,0 0 0,1 1 0,-1 0 0,3 0 0,-4 0-10,0-1 0,-1 0-1,1 1 1,0-1 0,-1 1 0,1-1 0,-1 1-1,1-1 1,-1 1 0,1-1 0,0 1 0,-1-1-1,0 1 1,1 0 0,-1-1 0,1 1 0,-1 0-1,0-1 1,1 1 0,-1 0 0,0 0-1,0-1 1,0 1 0,0 0 0,0 0 0,0-1-1,0 1 1,0 0 0,0 0 0,0 0 0,0-1-1,0 1 1,0 0 0,-1 1 0,0 1 13,0-1 1,0 1-1,-1 0 1,1-1-1,-1 1 1,1-1-1,-4 3 1,-10 18-1696,12-19 680,1 0 1,-1 0-1,0-1 0,0 1 1,0 0-1,-7 4 1,-10 5-4665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1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56 4640,'1'-15'1302,"-1"13"-1146,0 0 1,0 0-1,0 0 0,1 0 1,-1 0-1,1 0 0,-1 0 1,1-1-1,3-6 2224,-3 8-2170,-1 0 0,0 0 0,1 0-1,-1 1 1,0-1 0,1 0 0,-1 1 0,1-1 0,-1 0 0,1 1 0,-1-1 0,1 0 0,0 1 0,-1-1 0,3 0 661,-4 2-819,1 1 1,-1 0-1,1 0 1,0-1-1,0 1 1,0 0-1,0 0 0,0 0 1,0 1-1,1 10 27,-40 285 1990,34-273-1903,2-16 46,1 0-1,1 0 1,-2 17 0,3-25-194,1-1 0,-1 0 1,1 1-1,-1-1 0,0 0 0,1 1 0,-1-1 0,1 0 0,-1 0 0,1 1 1,-1-1-1,0 0 0,1 0 0,-1 0 0,1 0 0,-1 0 0,1 0 1,-1 1-1,1-1 0,-1 0 0,2-1 0,11 2 52,6-2-10,38-7 0,-37 5-35,31-3 0,-44 6-2,-1 0-1,1 1 1,0 0 0,0 0-1,-1 0 1,1 1 0,0 0-1,8 4 1,-13-6-440,-1 1 1,0 0 0,1 0-1,-1 0 1,0 0 0,0 1-1,0-1 1,0 0 0,0 0-1,0 1 1,1 2 0,0-2-501,-2-2 688,0 1 0,1 0-1,-1-1 1,0 1 0,0-1 0,0 1 0,0 0 0,1-1-1,-1 1 1,0 0 0,0-1 0,0 1 0,0-1 0,-1 1-1,1 0 1,0-1 0,0 1 0,0 0 0,0-1 0,-1 1-1,1-1 1,0 2 0,-2-2-109,1 0 1,0 1-1,0-1 0,0 0 0,0 1 1,0-1-1,0 0 0,0 0 0,-1 0 0,1 0 1,-1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3:5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 2816,'-2'6'8389,"1"-4"-8282,0 1 0,-1-1 0,1 0 1,-1 1-1,0-1 0,1 0 0,-1 0 0,0 0 1,-4 2-1,2 0-54,0-1 1,0 1-1,1 0 0,-1 0 1,1 0-1,-6 9 0,-15 32 54,21-38-150,-10 25 107,1 0 0,-13 62-1,10-35-35,9-38-11,1 0-1,1 0 1,1 1 0,1-1-1,1 1 1,1-1 0,4 40-1,-3-58-16,17 87 239,-14-78-195,0 0 1,1 0 0,0-1-1,0 1 1,10 12 0,35 59 451,76 169 0,-126-251-495,11 23 231,10 35 0,-19-51-195,0 0 1,0 0-1,-1 1 0,0-1 0,-1 1 0,0-1 0,0 0 1,-3 15-1,-2-4 98,-2 0-1,0 0 1,-1-1 0,-1 1 0,-13 18 0,-4 10 165,-86 159 676,106-196-1247,0 0 0,-1-1 0,0 0 0,-1 0 0,-13 11 0,10-8-993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2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2720,'0'-5'287,"0"5"-241,1-1-1,-1 1 0,0-1 0,0 1 0,0-1 0,0 1 1,0-1-1,0 1 0,0-1 0,0 1 0,0-1 1,0 1-1,0-1 0,0 0 0,0 1 0,0-1 0,-1 1 1,1-1-1,0 1 0,0-1 0,-1 1 0,1 0 0,0-1 1,0 1-1,-4-3 1364,22 11 1493,-15-4-2647,0 0 0,-1 0 0,0 0 1,0 0-1,0 1 0,0-1 0,-1 0 1,0 1-1,2 8 0,-2-7-119,7 39 627,-2 0 1,0 83 0,-4-57-90,0-25-352,9 305 1324,-2 18 34,-11-325-871,0-5-3410,2-26 884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 3392,'7'-4'3698,"-6"11"-2432,0-4-1398,3 33 1542,-1 1 1,-4 56 0,0-35-598,1-2 136,-9 64 1,-21 101 564,29-176-634,14-50-928,17-5 0,-14 4 110,1 1 1,26-5-1,-41 10-50,13-3 35,-1 1-1,0 0 0,1 1 1,-1 1-1,1 1 1,-1 0-1,28 5 1,-41-6-46,0 1 0,0-1 1,0 0-1,-1 1 0,1-1 1,0 0-1,0 1 0,0-1 1,0 1-1,-1 0 0,1-1 1,0 1-1,-1-1 0,1 1 1,0 0-1,-1 0 0,1-1 1,0 2-1,-1-1-52,0-1-1,0 1 1,0 0 0,0-1-1,0 1 1,0-1 0,0 1-1,0 0 1,0-1 0,0 1-1,0-1 1,0 1 0,-1 0-1,1-1 1,0 1 0,0-1-1,-1 1 1,1-1 0,0 1-1,-1-1 1,1 1 0,0-1-1,-1 1 1,1-1 0,-1 1-1,1-1 1,-1 0 0,1 1-1,-2-1 1,1 2-420,-1-1-1,0 0 1,0 0 0,0 0-1,0 0 1,0 0 0,0-1-1,0 1 1,0-1-1,0 1 1,0-1 0,-4 1-1,-12-3-5122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4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5408,'-9'-8'5792,"35"34"-2401,-4-5-2695,27 34 1,38 60-735,-47-59 189,-23-32-38,1 0 1,39 40-1,127 83 173,-171-138-215,-11-7-42,0-1-1,0 1 0,0-1 1,0 1-1,0 0 0,0 0 1,-1 0-1,1 0 0,-1 0 1,1 0-1,1 5 0,-3-6-21,1 1 0,-1-1 0,0 1 0,0-1 0,0 1 0,0-1 0,-1 1 0,1-1 0,0 1 0,-1-1 0,1 1 0,-1-1 0,1 1 0,-1-1 0,1 0 0,-1 1 0,0-1 0,0 0 0,0 1 0,0-1 0,0 0 0,-1 1 0,-27 31-84,5-5 164,-32 45-1,15-5 64,8-14 79,-41 51 0,51-75-91,-2-1-1,-1 0 0,-58 47 1,77-71-868,-14 11-458,20-15 850,1 0 1,-1 0-1,0 0 0,0 0 1,0 0-1,0 1 0,1-1 1,-1 0-1,1 0 0,-1 1 1,1-1-1,-1 0 0,1 1 0,-1-1 1,1 0-1,0 2 0,2 10-2488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6 104 6816,'-5'-3'2674,"4"3"-2567,1-1 0,0 1 0,0 0 0,0-1 0,0 1 0,0 0 0,2-5 2247,-2 4-2247,21-11 4498,-3 2-4759,-5 4 207,0 0-1,0 1 0,1 0 0,0 1 0,0 1 1,22-3-1,-16 2-18,161-23 237,-145 24-246,1 2-1,0 1 0,38 5 0,-70-4 16,1 0-1,0 1 0,0-1 0,-1 1 0,6 3 0,-11-5-50,0 0 0,1 0 1,-1 0-1,0 0 0,0 1 0,0-1 0,0 0 0,1 0 0,-1 0 1,0 1-1,0-1 0,0 0 0,0 0 0,0 1 0,0-1 1,0 0-1,0 0 0,0 1 0,0-1 0,0 0 0,0 0 0,0 1 1,0-1-1,0 0 0,0 0 0,0 1 0,0-1 0,0 0 0,0 0 1,0 1-1,0-1 0,-1 0 0,1 0 0,0 1 0,-5 6-702,1-2-436,-1-1 1,-1 0 0,1 0-1,-1 0 1,1 0 0,-1-1-1,-11 5 1,8-4 308,-23 11-3026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35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8064,'0'-16'2976,"5"16"-2304,8-3-192,5-2 1280,3-7-1056,9-2 928,11-6-961,8 4 1,7 0-384,1 9-64,0 3-128,-9 4-1056,-14 8 544,-3 11-5343,-21 9 3167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1824,'1'1'9792,"2"15"-6719,1 20-4066,-6 26 1564,-4 0 1,-2-1 0,-3 1-1,-26 84 1,30-116-403,-5 39-1,3-10 135,7-45-106,1-1 0,1 21 0,0-23 343,1-10-535,0-1-1,1 1 1,-1-1 0,0 1 0,1-1 0,-1 0 0,0 0 0,1 0-1,-1 1 1,3-2 0,19 0 325,40-8-1,5 0-380,-6 4 170,1 3 0,91 8 0,-133-5 164,-19-1-294,-1 0 44,-1 0-24,1 0 0,-1 0 1,0 0-1,0 0 1,0 0-1,1 0 0,-1 0 1,0 0-1,0 0 1,1 0-1,-1 0 0,0 0 1,0 0-1,0 0 1,1 0-1,-1 0 0,0 0 1,0 0-1,0 0 1,1 0-1,-1 0 0,0-1 1,0 1-1,0 0 1,1 0-1,-1 0 0,0 0 1,0 0-1,0-1 1,0 1-1,0 0 0,1 0 1,-1 0-1,0-1 1,0 1-1,0 0 0,0-1 1,0 0-232,0 0 1,-1-1-1,1 1 1,0 0 0,-1-1-1,1 1 1,-1 0-1,1 0 1,-1 0-1,0-1 1,0 1 0,1 0-1,-1 0 1,0 0-1,0 0 1,0 0 0,-2-1-1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1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36 2656,'-7'-1'328,"5"0"-150,-1 0 0,1 1 0,0-1 0,-1 1 0,1 0 1,-1 0-1,1 0 0,-1 0 0,1 0 0,0 0 0,-1 1 0,1-1 0,-4 2 0,3-2 410,1-1 0,0 1 0,0-1 0,0 0 0,0 0 0,0 0 0,0 0 0,1 0 0,-1 0 0,0-1 0,1 1 0,-1 0 0,0-1 0,1 0 0,-2-1 0,3 2-515,1 1 0,0-1 0,-1 1 0,1-1 1,-1 1-1,1 0 0,0-1 0,-1 1 0,1 0 0,0 0 1,-1-1-1,1 1 0,0 0 0,-1 0 0,1 0 0,0 0 0,-1 0 1,1 0-1,0 0 0,0 0 0,-1 0 0,2 0 0,23 2 95,153 13 504,-148-10-590,-24-4-139,0 0 0,0 0 0,0 0 0,0-1 1,1 0-1,-1 0 0,12-2 0,-31-25-11271,-8 19 8022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1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14 114 5984,'-13'-23'2208,"18"18"-1728,3 5-128,2-3 736,6-5-672,11 0 1376,12-4-992,15 1-32,15-5-448,-4 4-32,-6 4-160,-7 0 288,-4 8-224,-9 0-320,-3 0 64,-5 8-3520,-5 4 1984,-1-4-4032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 5152,'1'-1'219,"0"0"0,1 0 0,-1 0 0,0 1 0,0-1 0,1 0 0,-1 1 0,0-1 0,1 0 0,-1 1 0,1 0 0,-1-1 0,0 1 0,1 0 0,-1 0 0,1 0 0,-1 0 0,3 0 0,-2 0-36,0 0 1,-1 0 0,1 0-1,0 0 1,-1 1-1,1-1 1,0 1 0,-1-1-1,1 1 1,-1-1-1,1 1 1,-1 0 0,1 0-1,-1 0 1,3 2-1,-2-1-59,-1 0 1,0 1-1,0-1 0,0 1 0,0-1 0,0 1 0,0 0 1,-1-1-1,1 1 0,-1 5 0,-1 31 164,1-25-128,-4 38 368,-2 1 0,-2-2 0,-3 1 0,-21 64-1,27-101-231,-1-1-1,-13 28 0,18-41-173,16 2 332,2-3-297,1 0 1,-1-1-1,1 0 1,28-8-1,-24 5 4,-1 1-1,27-1 1,-42 4-364,1-1 251,1 2 0,-1-1 0,13 3 1,-18-2-431,1-1 1,-1 1 0,0 0 0,0 0 0,1 0 0,-1 0 0,0 1 0,4 2 0,-2 2-2010,-4-5 1993,1 0-1,-1 0 1,1 0-1,-1 0 0,0 0 1,0 0-1,1 0 1,-1 0-1,0 2 1,0-2 219,0-1 1,0 1-1,0-1 1,0 1 0,0-1-1,0 1 1,0-1-1,0 1 1,0-1-1,0 1 1,0-1-1,0 1 1,-1-1-1,1 1 1,0-1-1,0 1 1,-1-1-1,1 1 1,0-1-1,-5 4-1784,4-4 1758,0-1-1,0 1 0,0 0 0,0 0 1,0 0-1,1-1 0,-1 1 1,0 0-1,0-1 0,0 1 1,0-1-1,0 0 0,1 1 203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9 2912,'3'-1'426,"1"0"0,-1-1 0,0 1 0,1 0 1,-1 1-1,0-1 0,1 0 0,-1 1 0,1 0 0,-1 0 0,5 0 0,-4 0 535,-4 3-656,-1-1 0,1 1 0,-1-1-1,1 0 1,-1 1 0,-1 3 0,-31 55 745,-3-1 1,-79 103 0,-9-19-320,60-72-438,61-69-290,-25 29 385,-29 44-1,50-66-273,5-8-86,1 0 1,-1 0 0,1 1-1,0-1 1,-1 0 0,1 1-1,0-1 1,0 3-1,1-3-22,0-1 0,0 0 0,0 1 0,0-1 0,0 0 0,0 0 0,1 1 0,-1-1 0,1 0 0,-1 0 0,1 0 0,-1 0 0,1 1 0,-1-1 0,1 0-1,0 0 1,0 0 0,0 0 0,0 0 0,1 1 0,4 3 27,-1 0 1,1-1-1,1 1 0,-1-1 0,0-1 1,12 6-1,44 13-37,-7-3 148,-31-9-137,94 43 477,-98-43-241,0 2 0,0 1-1,28 23 1,-39-29-191,-1 1 0,0 0 0,0 0 0,-1 0 1,0 1-1,0 0 0,-1 1 0,8 14 0,-13-22-297,-24-27-8992,15 0 4133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3:54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100 104 3552,'-6'-11'1872,"5"11"-1822,1-1 0,0 1 0,0 0 0,0 0 0,0 0 0,0 0 0,0 0-1,0-1 1,0 1 0,-1 0 0,1 0 0,0 0 0,0 0 0,0 0 0,0 0 0,-1 0-1,1-1 1,0 1 0,0 0 0,0 0 0,0 0 0,-1 0 0,1 0 0,0 0-1,0 0 1,0 0 0,0 0 0,-1 0 0,1 0 0,0 0 0,0 0 0,0 0 0,-1 0-1,1 0 1,0 0 0,0 0 0,0 1 0,0-1 0,-1 0 0,1 0 0,0 0-1,0 0 1,0 0 0,0 0 0,-20 8 4739,18-3-4117,3-5-400,3 0-21,24 5-159,0-1-1,-1-1 1,31-2 0,-24 0 148,58 8 1,-45 1-125,1-3 0,-1-1 0,71-2 0,66-14 124,-107 7-221,94 10 0,-69-2-14,-97-5-4,29 2 101,0-2 1,45-5 0,335-31 521,-43 9-160,96 14-75,-303 15-405,216 1 208,-102-24 338,-260 19-527,314-20 163,-277 23-78,-18 0-44,46-4 0,-46 0 20,-24 3-33,0-1 0,-1-1 0,1 0 0,22-6-1,0 0 40,-29 7-22,1 0 0,0-1 0,7-2 0,-16 8-148,0 1 0,0-1 0,0 1 0,1-1 0,0 1 0,0 0 0,-1 9 0,-7 62-232,-3 46 93,9 184 170,18 4 369,-14-303-280,10 131 276,39 180 0,-34-247-120,-4-23 80,8 82 0,-15 79 560,-4-205-751,0-1 0,-1 0 0,1 0 0,0 0 1,0 0-1,1 0 0,-1 0 0,4 5 928,-5-8-934,0-1-57,0-1 0,-1 1 0,1 0 0,-1 0 0,0 1-1,1-1 1,-1 0 0,0 0 0,1 0 0,-1 0 0,0 0 0,0 1 0,0-1 0,0 0 0,0 1-1,0-1 1,0 1 0,0-1 0,0 1 0,0-1 0,0 1 0,0 0 0,-2-1 0,3 1-5,-57-20-365,13 6-57,27 8 260,-1 1 1,0 0-1,0 1 0,-20-1 1,-150 6-300,103 5 420,-25 1-19,-183 5 147,105-4-339,1 3 106,109-4-43,-82 2 37,-481 22-37,540-17 43,62-8 128,-114 14 37,1-5-32,113-12 46,-127 3 260,103-6-299,-12-2 66,-136-13 209,75 8-223,55 1-140,35 2 45,-1 1 0,0 3 1,-70 8-1,62-1 480,-1-2 0,-1-2 0,-74-7 0,64 0 9,-78-3-479,133 5-86,-2 1-785,5 2-2569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73 3552,'3'-9'796,"-2"6"-534,0-1 0,0 1 0,1 0-1,-1 0 1,1-1 0,0 1 0,3-4-1,15-26 4315,-19 45-3877,-1 2-484,-1 1 0,0-1 0,-2 1-1,1-1 1,-2 0 0,-6 19 0,-74 240 1956,83-270-2109,0 1 0,1-1 1,-1 1-1,1 0 1,0-1-1,0 1 0,0 0 1,1-1-1,0 6 0,0-8-29,-1 1 0,1-1-1,-1 1 1,1-1-1,0 0 1,-1 0 0,1 1-1,0-1 1,0 0-1,0 0 1,0 0 0,0 0-1,0 0 1,0 0-1,0 0 1,0 0 0,1 0-1,-1-1 1,0 1-1,0 0 1,1-1 0,-1 1-1,1-1 1,-1 0-1,0 1 1,3-1-1,14 1 162,1 0 0,0-2 0,34-5-1,-27 3-66,257-16 790,-266 23-949,-43-19-10773,22 13 9200,-1 0 0,-7-2-1,-5-1-495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5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 3488,'0'-4'429,"0"4"-382,0 0 0,-1-1 0,1 1 0,0-1 0,0 1 0,0-1 0,0 1 0,0 0 0,0-1 0,0 1 0,0-1 0,0 1 0,0-1-1,0 1 1,0 0 0,0-1 0,1 1 0,-1-1 0,0 1 0,0 0 0,0-1 0,1 1 0,-1 0 0,0-1 0,5 0 2179,-3 3-2044,0 1-1,0 0 1,0-1 0,0 1-1,-1 0 1,1 0 0,-1 0-1,0 0 1,0 0-1,0 0 1,1 4 0,3 40 699,-4-30-566,0 462 5013,-1-457-5093,-4 235 826,4-257-1060,-1 5-4,1 1-1,1-1 1,-1 1-1,2 5 1,-1-10-155,0-3-431,17-50-5021,-2 10-214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6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39 4224,'0'-6'705,"-1"4"-520,1 0-1,0 1 1,0-1 0,0 0 0,0 1 0,0-1 0,0 0-1,1 1 1,-1-1 0,1 1 0,-1-1 0,1 1-1,2-11 4405,2 93-3427,-8-36-618,-12 76 0,1-62 58,9-44-165,1 1 1,1-1 0,-2 32-1,5-46 70,4-1-430,1-1 1,-1 1 0,1-1 0,7-2-1,-8 1-120,1 1-1,0 0 1,0 0-1,8 0 0,0 1 46,-1 0 0,0 1-1,0 0 1,0 1-1,0 1 1,19 6-1,-20-4 234,-1-1-1630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7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17 5568,'0'-1'76,"-1"1"0,1 0 1,0 0-1,-1 0 0,1-1 1,0 1-1,0 0 0,-1-1 0,1 1 1,0 0-1,0-1 0,0 1 1,-1 0-1,1-1 0,0 1 0,0 0 1,0-1-1,0 1 0,0 0 0,0-1 1,0 1-1,0 0 0,0-1 1,0 1-1,0-1 0,0 1 0,0 0 1,0-1-1,0 1 0,0 0 1,0-1-1,0 1 0,0 0 0,1-1 1,-1 1-1,0 0 0,0-1 1,0 1-1,1 0 0,-1-1 0,2 0 437,0 1 0,0-1 0,0 1 0,0 0 0,0-1 0,0 1 0,-1 0 0,4 0 0,2 2-251,1-1 0,-1 1 0,0 0 1,0 0-1,0 1 0,0 0 0,-1 0 1,1 1-1,10 7 0,-12-8-127,25 14 137,-1 2 0,-2 0 0,0 2 0,25 25 0,48 64-224,-85-92 16,-1 1 0,-1 1 0,-1 0 0,13 30 0,-24-47-56,0 0 0,0 0 0,0 1-1,0-1 1,-1 1 0,1-1 0,-1 0 0,0 1 0,0-1 0,0 1 0,-1-1 0,1 1 0,-1-1 0,0 0-1,0 1 1,0-1 0,0 0 0,0 0 0,-1 0 0,1 0 0,-1 0 0,0 0 0,0 0 0,0 0-1,-1-1 1,1 1 0,0-1 0,-5 3 0,-20 17 201,0-1 0,-58 32 0,9-7 113,-63 52-227,115-79-1622,0 1-1,2 2 0,-30 35 1,29-24-873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49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32 2496,'0'-1'119,"0"0"0,0 0 0,1 0 1,-1 0-1,0 0 0,1 0 0,-1 0 0,1 0 0,-1 0 1,1 0-1,-1 1 0,1-1 0,0 0 0,-1 0 0,1 1 0,0-1 1,0 0-1,0 1 0,-1-1 0,1 1 0,0-1 0,0 1 1,0-1-1,0 1 0,0-1 0,1 1 0,10-7 1682,-6 3 131,-5 9-220,-8 10-630,-5 0-592,-24 32 361,-31 54 0,-34 61 234,71-120-809,-61 65 0,81-97-256,-15 16 146,-31 25 0,55-50-173,-6 3-7,2 1 1,-1 0 0,0 1 0,-4 6-1,9-11 24,0-1 0,1 1 0,-1 0 0,0 0 0,1 0 0,-1-1 0,1 1 0,-1 0 0,1 0 0,0 0 0,-1 0 0,1 0 0,0 0 0,0 0 0,-1 0 0,1 0 0,0 0 0,0 0 0,0 0 0,0 0 0,0 0 0,0 0 0,1 0 0,-1 0 0,0 0 0,0 0 0,1 0 0,-1 0 0,1 0 0,-1 0 0,1 0 0,-1-1 0,1 1 0,-1 0 0,1 0 0,0 0 0,0-1 0,-1 1 0,1 0 0,0-1 0,1 1 0,67 40 616,-42-26-342,0 1 0,32 25 0,-34-18-65,0 1 1,-1 1-1,-2 2 1,0 0 0,22 38-1,-39-56-125,0 1-1,-1-1 1,4 13-1,2 5-7,-7-20-1182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51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26 2720,'1'-1'250,"-1"1"-1,1-1 1,0 1 0,-1-1-1,1 1 1,0-1 0,-1 1-1,1-1 1,-1 1 0,1-1-1,-1 0 1,1 0 0,-1 1-1,0-1 1,1 0 0,-1 0 0,0 1-1,1-1 1,-1 0 0,0 0-1,0 0 1,0 1 0,0-1-1,0 0 1,1-7 3378,1 14-2970,-2-4-437,0-2-184,0 1 1,1-1-1,-1 0 1,0 1-1,0-1 0,0 0 1,0 1-1,0-1 1,0 0-1,0 1 1,0-1-1,0 0 0,0 1 1,0-1-1,0 0 1,0 1-1,0-1 0,-1 0 1,1 1-1,0-1 1,0 0-1,0 0 0,0 1 1,-1-1-1,1 0 1,0 0-1,0 1 0,0-1 1,-1 0-1,1 0 1,0 1-1,0-1 0,-1 0 1,-5-15 58,4 21-172,-1 0-1,1-1 1,0 1 0,1 0 0,0 0-1,0 0 1,0 0 0,0 7-1,-2 12 129,-5 40 235,6-36 10,-8 33-1,-2-20 355,7-25-403,1 1 1,0 0-1,1 1 1,-1 18-1,6-36-173,-1 0-1,1 0 0,-1 0 0,1-1 0,-1 1 1,1 0-1,0-1 0,-1 1 0,1-1 0,3 1 0,1 0-22,0-1 0,0 0 0,0-1 0,0 0-1,0 0 1,0 0 0,6-2 0,14-3 131,-24 6-156,61-9 365,82-1-1,-141 10-393,0 0 0,0 0 0,0 1 0,0 0 0,0 0 0,0 0 0,6 2 0,-22 9 418,8-10-906,-1-1-1,1 1 0,0-1 1,0 0-1,-8 1 0,10-2-42,0 0 0,0 0 0,0 1 0,0-1 1,0 0-1,0-1 0,1 1 0,-1 0 0,0 0 0,0-1 0,0 0 0,0 1 0,-3-2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52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2656,'0'-2'232,"1"1"1,0-1-1,0 1 0,0-1 1,1 1-1,-1-1 1,0 1-1,1 0 0,-1 0 1,0 0-1,1 0 1,14-11 5346,-15 15-5089,3 27 256,-1 1 0,-2 54 0,-1-14-194,17 264 1442,-11-218-1548,2 28 665,-8-143-1114,0 0 0,1 0-1,-1 0 1,0 0-1,1 0 1,-1 0-1,1-1 1,0 1-1,0 0 1,1 3-1,-2-5-35,0 0 0,1 0 0,-1 0 0,0 0 0,0 0 0,0 0-1,0 0 1,0 0 0,0 0 0,0 0 0,1 0 0,-1 0 0,0 0-1,0 0 1,0 0 0,0 0 0,0 0 0,0 0 0,1 0-1,-1 0 1,0 0 0,0 0 0,0 0 0,0 0 0,0 0 0,0 0-1,1 0 1,-1 0 0,0 0 0,0 0 0,0 0 0,0 0 0,0 0-1,0 0 1,0-1 0,1 1 0,-1 0 0,0 0 0,0 0 0,0 0-1,0 0 1,0 0 0,0-1 0,5-12-2190,-2-9-3253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53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 2816,'1'-3'8629,"0"6"-8595,0 0 0,0 0 0,0 0-1,0 0 1,-1 0 0,1 1 0,-1-1 0,0 0 0,0 0-1,-1 7 1,-6 34 410,-5 27 265,7-38 0,-12 43 1,-40 106 1407,54-171-1989,0-4 44,1 0 0,0 0-1,1 0 1,-2 8 0,3-14 25,2 0 38,7 1-97,1-1 0,-1 0 0,1 0 0,-1-1 0,17-1 0,17 0 36,59 18-31,-45-7-147,-40-6-291,-13-3 392,0 0-1,-1 0 0,1-1 0,0 1 0,0-1 0,4 0 0,-7 0-318,0 0 1,1-1-1,-1 1 0,0-1 0,0 1 1,0-1-1,0 1 0,0-1 0,0 1 1,0-1-1,0 0 0,0 0 0,0 1 1,0-1-1,0 0 0,-1 0 0,1 0 1,0 0-1,0 0 0,-1 0 0,1 0 1,-1 0-1,1-2 0,2-4-2864,-2 4 2058,-1 1-1,1-1 0,-1 1 1,0-5-1,0-5-2464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53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20 5728,'-2'-6'940,"0"-8"4210,3 15-4880,0 0 1,0-1-1,0 1 0,0 0 0,1-1 0,-1 1 1,0-1-1,0 0 0,0 1 0,0-1 0,1 0 1,-1 1-1,2-1 0,7 2 230,22 14 438,52 32 1,-61-33-710,12 6-163,-1 2 0,-1 1 0,-1 2 0,-1 2 0,-2 0 0,0 2 0,24 34 0,-40-46 5,0 0-112,-1-1-1,0 2 0,12 26 0,-23-43 63,0 1-1,0-1 0,-1 1 1,1-1-1,-1 1 0,1-1 1,-1 1-1,0-1 0,0 1 1,0-1-1,0 1 1,-1-1-1,1 1 0,-1-1 1,1 1-1,-1-1 0,0 0 1,0 1-1,0-1 0,0 0 1,0 0-1,0 1 0,-1-1 1,1 0-1,-1 0 0,0-1 1,1 1-1,-5 3 0,-4 2 3,0 1 0,0-1-1,-1-1 1,-18 8 0,18-8 9,-129 67 39,114-57 24,0 1 1,1 2 0,-25 24 0,-23 32-128,-82 113 0,106-123-2182,38-44 419,11-20 1585,-1 0-1,1 0 1,0 0-1,0 0 1,0 0-1,0 0 1,0 0-1,0 0 1,0 0 0,0 0-1,1 0 1,-1 0-1,0 0 1,1 0-1,-1 0 1,0 0-1,2 1 1,-2-2 103,0 1 1,0-1-1,0 1 1,1-1-1,-1 1 1,0-1-1,1 0 1,-1 1-1,0-1 1,1 1-1,-1-1 1,1 0-1,-1 1 1,1-1-1,-1 0 1,0 0-1,1 1 1,-1-1 0,1 0-1,-1 0 1,1 0-1,-1 0 1,1 0-1,0 0 1,-1 1-1,1-1 1,-1 0-1,2-1 1,0 0-504,0 0 0,0 0 0,0-1 0,1 1 0,-1-1 0,0 1 0,2-4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54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2496,'5'-37'17043,"3"35"-17623,23-3 879,-13 5-198,24-6 0,-1 1 108,24-1 249,61-5-132,-93 10-229,188-4 643,-220 5-751,2-5-38,-3 5 14,0 0 1,0 0 0,0 0-1,0-1 1,0 1-1,0 0 1,0 0 0,1 0-1,-1-1 1,0 1-1,0 0 1,0 0 0,0 0-1,0 0 1,0-1-1,0 1 1,0 0 0,0 0-1,0 0 1,0-1-1,0 1 1,0 0 0,0 0-1,0 0 1,0-1-1,0 1 1,-1 0 0,1 0-1,0 0 1,0 0-1,0-1 1,0 1 0,0 0-1,0 0 1,0 0-1,-1 0 1,1 0 0,0-1-1,0 1 1,0 0-1,0 0 1,0 0 0,-1 0-1,1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3:56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78 1984,'-5'-1'925,"14"-2"-371,5 0 1071,-9 1-1161,-5 2-414,0 0 1,0 0-1,-1 0 1,1 0-1,0 0 52,0 0-52,0-1 1,0 1-1,0 0 1,0 0-1,0 0 1,-1 0-1,1 0 1,0-1-1,0 1 1,0 0 0,0 0-1,0 0 1,0 0-1,0 0 1,0-1-1,0 1 1,0 0-1,0 0 1,0 0-1,0 0 1,0-1 0,0 1-1,0 0 1,0 0-1,0 0 1,0 0-1,0 0 1,0-1-1,0 1 1,1 0-1,-1 0 1,0 0-1,0-1 153,0 1-153,0 0 1,1 0-1,-1 0 1,0 0-1,0 0 1,0 0-1,0 0 1,0 0 0,1 0-1,-1 0 1,0-1-1,0 1 1,0 0-1,0 0 1,1 0-1,-1 0 1,0 0-1,0 0 1,0 0 0,1 1-1,-4-9 1490,3 7-1398,-1-1 1,1 1-1,0 0 0,-1-1 0,1 1 1,-1 0-1,1 0 0,-1-1 1,0 1-1,1 0 0,-1 0 1,0 0-1,0 0 0,-2-2 1,0 0-48,0 0-47,1 1 0,-1-1 0,-1 0 0,1 1 0,0 0 0,-1 0 0,1 0 0,-1 0 0,1 0 0,-1 1 0,0 0 0,0 0 0,0 0 1,-7-1-1,-3 0 23,1 2 0,0 0 0,-1 0 0,1 1 0,-26 5 0,5 2-36,-5 2 31,-46 16 1,74-21-78,0-1 0,0 2 0,1-1 0,0 1 0,0 1 0,0 0 0,1 0 1,-15 15-1,23-20 17,-1 0-1,0 0 1,1 0 0,0 1 0,-1-1 0,1 0 0,0 0 0,0 1 0,0-1 0,0 1 0,1-1 0,-1 1 0,1-1-1,-1 1 1,1-1 0,0 1 0,0-1 0,0 1 0,0-1 0,1 1 0,-1 0 0,1-1 0,0 0 0,-1 1 0,1-1 0,0 1-1,0-1 1,3 4 0,0 0 5,0 1 1,1-1-1,0-1 0,0 1 0,0-1 0,1 0 0,0 0 0,8 6 1,181 114 441,-190-122-418,86 55 260,-80-49-160,0-1 1,0 2-1,-1 0 0,0 0 0,12 17 0,-21-25-59,0-1 0,0 0 0,0 1 0,0-1 0,0 1 0,0-1 0,-1 1 0,1 0-1,0-1 1,-1 1 0,0 0 0,1 0 0,-1-1 0,0 1 0,0 0 0,0 0 0,0-1 0,0 1 0,0 0 0,0 0-1,-2 2 1,1-2-11,0 0-1,0 0 0,-1 0 1,1 0-1,-1 0 0,1-1 1,-1 1-1,0-1 0,1 1 0,-1-1 1,0 0-1,0 0 0,0 1 1,-3 0-1,-7 2 51,1 0 0,-1-1 0,0 0 1,-20 2-1,0-1 143,-46-1-1,62-3-277,-1-1 0,1-1 1,-1-1-1,-24-7 0,26 4-1708,15 6 1653,-1 0 0,1 0 0,0 0 0,0 0 0,-1-1 0,1 1 0,0 0 0,-1 0 0,1 0 0,0 0 0,0-1 0,0 1 0,-1 0 0,1 0 0,0 0 0,0-1 0,0 1 0,-1 0 0,1 0 0,0-1 0,0 1 0,0 0 0,0-1 0,0 1 0,0 0 0,-1 0 0,1-1 0,0 1 0,0 0 0,0-1 0,0 1 0,0 0 0,0-1 0,0 1 0,0 0 0,0-1 0,1 1 0,-1 0 0,0 0 0,0-1 0,0 1 0,0 0 0,0 0 0,0-1 0,1 1 0,-1 0 0,0 0 0,0-1 0,0 1 0,1 0 0,-1-1 0,1 0-183,1 0 0,-1 1 0,0-1 0,0 0 0,1 0 0,-1 1 0,0-1 0,1 1 0,1-1 0,19-2-2723,3 3 1029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1:55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69 2912,'-3'1'288,"2"-1"-231,1 0 0,-1 0-1,1 0 1,-1 0 0,1 0-1,-10-4 4222,12-8-107,1-2 831,4 18-4932,0-1-1,0 0 0,0 0 0,0-1 1,1 1-1,-1-2 0,1 1 0,-1-1 1,1 0-1,0-1 0,12 0 0,11-3 298,50-10 0,-34 4-49,168-22 249,-157 26-448,104 3 0,-155 3-81,0 0-1,0 0 0,11 4 1,-18-5-41,1 0 0,-1 0 1,0 0-1,1 0 1,-1 0-1,0 0 0,1 0 1,-1 0-1,0 0 0,1 0 1,-1 0-1,0 0 0,1 1 1,-1-1-1,0 0 0,1 0 1,-1 0-1,0 1 1,0-1-1,1 0 0,-1 0 1,0 1-1,0-1 0,1 0 1,-1 1-1,0-1 0,0 0 1,0 1-1,0-1 1,1 0-1,-1 1 0,0-1 1,0 0-1,0 1 0,0-1 1,0 0-1,0 1 0,0-1 1,0 0-1,0 1 0,0-1 1,0 1-1,0-1 1,0 0-1,-1 1 0,1-1 1,0 0-1,0 1 0,0-1 1,0 0-1,0 1 0,-1-1 1,1 0-1,0 0 1,-1 1-1,-1 1-265,1-1 0,-1 1-1,0-1 1,0 1 0,0-1 0,0 0 0,-4 2-1,-62 35-8856,45-30 4459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2:0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36 1728,'0'-1'35,"0"0"1,-1 0-1,1 0 1,0 0-1,-1 1 1,1-1-1,0 0 1,0 0-1,0 0 1,0 0-1,0 0 1,0 0-1,0 0 1,0 0-1,0 0 1,1 0-1,-1 1 1,0-1-1,0 0 1,1 0-1,-1 0 1,1 0-1,-1 1 1,1-1-1,0-1 1,0 1 166,13-10 3905,-13 11-3974,-1 0 1,1 0-1,-1 1 0,1-1 1,0 0-1,-1 0 1,1 1-1,-1-1 1,1 0-1,-1 1 0,1-1 1,-1 0-1,1 1 1,-1-1-1,1 1 1,-1-1-1,0 1 0,1-1 1,-1 1-1,0-1 1,1 1-1,-1-1 1,0 1-1,0 0 0,0-1 1,1 1-1,-1-1 1,0 1-1,0 0 1,0-1-1,0 1 0,0 0 1,0 0-1,-1 28 139,1-22 66,-6 55 465,-1 35 112,-11 130 1087,2-68-1066,16-154-914,-9 214 1513,9-214-1433,0 0-1,0-1 0,1 1 1,-1-1-1,3 7 0,-3-11-84,0 1-1,0 0 1,0-1-1,1 1 0,-1-1 1,0 1-1,0-1 1,1 1-1,-1-1 1,0 1-1,1-1 1,-1 1-1,1-1 0,-1 0 1,1 1-1,-1-1 1,0 1-1,1-1 1,-1 0-1,1 0 0,0 1 1,-1-1-1,1 0 1,-1 0-1,1 1 1,-1-1-1,1 0 1,0 0-1,-1 0 0,1 0 1,-1 0-1,1 0 1,-1 0-1,1 0 1,0 0-1,-1 0 0,1-1 1,-1 1-1,1 0 1,-1 0-1,1 0 1,0-1-1,-1 1 1,1 0-1,-1-1 0,0 1 1,1 0-1,0-1 1,8-5 104,3-2-37,-1 1 0,17-7 0,-23 12-89,-1 1 1,1-1 0,-1 1-1,1 0 1,0 0 0,0 1-1,-1 0 1,1-1 0,0 1-1,6 1 1,89 9 57,-70-9-607,-29-1 366,0-1 0,-1 1 1,1 0-1,-1-1 1,1 1-1,-1-1 0,1 1 1,-1-1-1,1 1 0,-1-1 1,0 1-1,1-1 0,-1 1 1,0-1-1,1 0 0,-1 1 1,0-1-1,0 0 1,1 1-1,-1-1 0,0 1 1,0-1-1,0 0 0,0-1 1,0-14-3698,-4 2 1544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2:0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4640,'1'-2'147,"-1"1"-1,1 0 1,-1 0 0,1-1 0,-1 1-1,1 0 1,0 0 0,-1 0 0,1 0-1,0 0 1,0 0 0,0 0 0,0 0 0,0 0-1,0 0 1,0 1 0,0-1 0,0 0-1,1 1 1,-1-1 0,0 1 0,0-1-1,0 1 1,1-1 0,-1 1 0,3 0-1,109-21 4923,-30 6-3972,100-12-485,-105 23-7198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2:04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7456,'0'-31'2784,"8"23"-2176,15-16-160,-10 12 1536,8-4-1184,6 2-64,-1-3-448,5 6-256,3 3-64,7 5 160,2 6-64,-4 5-1920,2 8 992,-7 7-4096,-8 0 2784,-8 1-1088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2:04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10 5728,'0'-10'7184,"2"13"-7059,-1 1 0,0-1-1,0 0 1,0 1 0,0-1 0,-1 0 0,1 1 0,-1-1 0,0 1 0,0-1 0,-1 6 0,-7 38 578,-3-8 65,-28 64 0,29-79-747,4-1 215,-1 1 387,6-23-356,2-1-43,8 2-171,0 0 0,0-1 0,0-1 0,0 1 0,-1-2 0,14-1 1,-11 2 22,18-2-23,85-3-121,-57 8-2548,-41-1-471,23 6 0,-8 3-65,0 5-576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3:07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364 420 1824,'-9'-8'1259,"6"6"-899,6 5 645,-4-3-848,1-1 1,-1 1-1,0-1 1,0 0-1,0 0 1,1 1-1,-1-1 0,0 0 1,1 0-1,-1 0 1,0 0-1,1 0 1,-1 0-1,1 0 1,0 0-1,-1-1 0,-1-2 63,-3-2 49,0 1 1,0-1 0,0 1-1,-1 0 1,0 0 0,0 1-1,-1 0 1,-6-4-1,8 6-183,1 0 0,-1 1-1,0 0 1,0-1-1,0 2 1,-1-1 0,1 0-1,0 1 1,0 0 0,0 0-1,0 1 1,-7 1-1,4 0-54,1 0 0,-1 0 0,1 1 0,0 0 0,0 1 0,1 0 0,-12 7-1,7-2-3,0 1 0,1-1-1,0 2 1,1 0 0,0 0-1,0 0 1,1 1 0,-10 21-1,7-10 43,-14 42-1,22-54-43,0 0 1,1 1-1,0-1 1,1 0-1,0 1 1,1 14-1,0-21-3,1-1-1,0 0 1,0 1-1,1-1 1,-1 0 0,1 1-1,0-1 1,0 0 0,0 0-1,1 0 1,-1-1-1,1 1 1,0-1 0,0 1-1,0-1 1,0 0-1,1 0 1,-1 0 0,1-1-1,0 1 1,0-1-1,0 0 1,6 2 0,2 1 51,1 0 0,-1-1 0,1-1-1,0 0 1,1-1 0,22 1 0,-7-1 56,1-3-1,-1 0 0,1-2 1,-1-1-1,30-8 0,-47 10-96,-1-2 1,0 0-1,-1 0 0,1-1 0,-1 0 1,1 0-1,-1-1 0,-1-1 0,1 0 0,-1 0 1,-1-1-1,1 0 0,-1 0 0,-1-1 0,12-16 1,-19 25-42,0-1 1,0 1-1,0-1 1,1 1-1,-1 0 1,0-1-1,0 1 1,0-1-1,0 1 1,0 0-1,0-1 1,1 1-1,-1-1 1,0 1-1,0-1 1,-1 1-1,1 0 1,0-1-1,0 1 1,0-1-1,0 1 1,0 0-1,0-1 1,0 1-1,-1-1 1,1 1-1,0 0 1,0-1-1,-1 1 1,1 0-1,0-1 1,0 1-1,-1 0 1,1-1-1,0 1 1,-1 0-1,1 0 1,0-1-1,-1 1 1,1 0-1,-1 0 1,1 0-1,0 0 1,-1-1-1,1 1 1,-1 0-1,1 0 1,-1 0-1,1 0 1,0 0-1,-1 0 1,1 0-1,-1 0 1,1 0-1,0 0 1,-1 1-1,1-1 1,-1 0-1,-2 2-14,1 0-1,-1 0 0,1 0 1,0 0-1,0 1 1,0-1-1,0 1 0,0 0 1,1-1-1,-1 1 0,1 0 1,0 0-1,0 0 1,0 0-1,0 0 0,0 0 1,1 0-1,-1 0 0,1 3 1,-1-1 6,1 0 0,0 1 0,1-1 0,-1 0-1,1 0 1,0 0 0,0 0 0,0 0 0,1-1 0,0 1 0,3 6 0,-3-8 44,0 0-1,0 0 1,0 0 0,1-1 0,-1 1-1,1-1 1,-1 0 0,1 1-1,0-1 1,0 0 0,0-1 0,0 1-1,0-1 1,1 1 0,3 0-1,-1 0 58,-1-1-1,1 0 0,0 0 0,0 0 1,0-1-1,1 0 0,9-1 0,-5 0 98,-3 0-56,1 0 0,-1 0 1,0-1-1,0 0 0,11-4 1,-18 5-103,1 1 0,-1-1-1,0 0 1,1 0 0,-1 0 0,0 1 0,0-1 0,1-1 0,-1 1 0,0 0-1,0 0 1,0 0 0,0 0 0,-1-1 0,1 1 0,0-1 0,0 1 0,-1 0-1,1-1 1,-1 1 0,1-1 0,-1 1 0,0-1 0,0 1 0,1-1 0,-1 0-1,0 1 1,0-1 0,-1 1 0,1-1 0,0 1 0,0-1 0,-1 1 0,0-3 0,-1-1-21,0 1 1,0-1 0,-1 1-1,1 0 1,-1 0 0,0 0-1,0 0 1,0 1 0,-1-1 0,1 1-1,-1 0 1,-5-4 0,1 1-118,0 1 1,0 1 0,0-1-1,-1 1 1,-11-4 0,16 7 58,1 1-1,-1-1 1,1 0 0,-1 1 0,1 0 0,-1 0-1,1 0 1,-1 0 0,1 1 0,-1 0 0,1-1-1,-5 3 1,7-3 29,0 1 0,0 0 0,-1 0 0,1 0-1,0 0 1,0 1 0,1-1 0,-1 0 0,0 0-1,0 0 1,0 1 0,1-1 0,-1 0 0,1 1 0,-1-1-1,1 1 1,0-1 0,-1 1 0,1-1 0,0 3 0,0-4 32,0 1 0,0-1-1,0 1 1,1-1 0,-1 1 0,0-1 0,0 1 0,1-1 0,-1 1 0,0-1 0,1 0 0,-1 1 0,0-1 0,1 0 0,-1 1 0,0-1 0,1 0 0,-1 1 0,1-1 0,-1 0 0,0 0 0,1 0 0,-1 1 0,1-1 0,-1 0 0,1 0 0,-1 0 0,1 0 0,0 0 0,19 2 90,-14-1-57,4 0 15,-1-1 0,1 0-1,-1-1 1,1 0 0,-1 0 0,1-1-1,-1 0 1,0-1 0,16-6 0,6-6 125,39-22 0,-65 34-166,64-42 1,-60 38-4,-1 0-1,1-1 1,-1 0-1,-1-1 1,9-11-1,63-96 99,-75 112-268,-6 6 66,1 0 95,0 0 1,0 0-1,0 0 0,0 0 1,0 0-1,1 1 1,-1-1-1,1 0 0,-1 0 1,1 3-1,-2 7-15,-6 11-144,-23 90-18,28-97 130,-2 3 148,-3 38-1,8-51-74,0 0 1,0 0-1,1 0 0,-1 0 0,1 0 1,0 0-1,1 0 0,0-1 0,0 1 1,4 9-1,-4-13 16,-1 1 0,1-1 1,0 0-1,-1 0 0,1 0 1,0 0-1,0-1 0,0 1 1,1 0-1,-1-1 0,0 0 0,1 1 1,-1-1-1,0 0 0,1 0 1,0 0-1,-1 0 0,1-1 1,-1 1-1,1-1 0,0 0 0,2 1 1,0-1 32,-1 0 0,1-1-1,-1 1 1,0-1 0,1 0 0,-1 0 0,0 0 0,0 0 0,1-1 0,-1 0 0,0 0 0,5-3-1,-3 0-35,1-1 0,-1 0 0,0 0-1,-1 0 1,10-13 0,18-37 100,-33 56-137,55-118 100,-44 91-407,-11 27 284,0 0 0,0 0-1,0-1 1,0 1 0,0 0-1,1 0 1,-1 0 0,0-1-1,0 1 1,0 0 0,0 0 0,0-1-1,0 1 1,0 0 0,0 0-1,0 0 1,1-1 0,-1 1-1,0 0 1,0 0 0,0 0 0,0 0-1,1-1 1,-1 1 0,0 0-1,0 0 1,0 0 0,1 0 0,-1 0-1,0 0 1,0 0 0,1-1-1,-1 1 1,0 0 0,0 0-1,1 0 1,1 10-304,-2 17 126,-3 13 98,4 51 0,-1-82 197,1 0 0,0-1 1,1 1-1,0-1 1,3 9-1,-4-15-71,-1 0-1,1 0 0,0-1 1,-1 1-1,1 0 0,0-1 1,0 1-1,0-1 0,1 1 1,-1-1-1,0 1 0,1-1 1,-1 0-1,0 0 0,1 0 1,-1 0-1,1 0 0,0 0 1,-1 0-1,1 0 0,0 0 1,0-1-1,-1 1 0,1-1 1,0 0-1,0 1 0,0-1 1,0 0-1,0 0 0,2 0 1,4-2 58,0 1 1,-1-2-1,1 1 1,0-1-1,-1 0 1,0-1-1,0 1 0,0-1 1,0-1-1,12-9 1,0-3 31,-1-1 0,18-20 1,9-20-99,10-9-493,-55 66 447,1 1 0,-1-1-1,1 0 1,-1 1 0,1-1 0,-1 1 0,1-1-1,-1 1 1,1-1 0,0 1 0,-1 0 0,1-1-1,0 1 1,-1 0 0,1-1 0,0 1 0,-1 0-1,1 0 1,1-1 0,-1 2 15,-1-1 0,0 0 0,1 0 1,-1 1-1,0-1 0,1 0 0,-1 1 0,0-1 0,0 0 1,1 1-1,-1-1 0,0 1 0,0-1 0,0 0 0,1 1 1,-1-1-1,0 1 0,0-1 0,0 0 0,0 1 1,0-1-1,0 1 0,0-1 0,0 1 0,0 7-95,0 0-1,-2 15 0,0-13-1,-1 32-17,-16 78 0,-21 83 281,4-16 216,28-153-262,5-17 103,-1-1-1,-9 23 1,12-35-148,0-3-15,1 0 0,0 0 0,0 0 0,-1 0 0,1 1 0,-1-2-1,1 1 1,-1 0 0,0 0 0,1 0 0,-1 0 0,0 0 0,1 0 0,-1-1-1,0 1 1,0 0 0,0 0 0,0-1 0,0 1 0,0-1 0,-1 1-1,1 0-26,1-1 0,-1 0-1,1 0 1,0 0-1,-1 0 1,1 0 0,-1 0-1,1 0 1,0 0 0,-1-1-1,1 1 1,-1 0-1,1 0 1,0 0 0,-1 0-1,1 0 1,0-1-1,-1 1 1,1 0 0,0 0-1,-1-1 1,1 1-1,0 0 1,-1 0 0,1-1-1,0 1 1,0 0 0,-1-1-1,1 1 1,0 0-1,0-1 1,0 1 0,0-1-1,-1 1 1,1 0-1,0-1 1,0 1 0,0-1-1,0 1 1,0-1-1,-3-25 221,2 21-174,1-19-55,0-1 1,1 1 0,2 0-1,0 0 1,2 0-1,0 0 1,2 0 0,11-27-1,3 3-232,2 1-1,54-82 1,-45 79 40,-18 26-57,0 1 0,2 1 0,0 1 0,36-35 0,-50 54 182,0 0-1,1 0 1,-1 0 0,1 0-1,0 1 1,-1-1-1,1 1 1,0 0 0,3-1-1,-5 2 46,0-1 0,0 1 0,0 0 1,0 0-1,0 0 0,0 0 0,0 0 0,0 0 0,1 1 0,-1-1 0,0 0 0,0 1 0,0-1 1,0 0-1,-1 1 0,1-1 0,0 1 0,0-1 0,0 1 0,0 0 0,0-1 0,-1 1 1,1 0-1,0 0 0,0-1 0,-1 1 0,1 0 0,0 1 0,2 3 20,-1 0 0,0 0 0,0 0 0,0 0-1,0 0 1,-1 0 0,0 1 0,0-1 0,0 9 0,-1 6 146,-2 24 0,1-33-95,0-6 17,1-1 0,-1 0 0,0 1-1,0-1 1,0 0 0,-1 1 0,1-1 0,-1 0 0,0 0 0,-1 0 0,1 0 0,0-1 0,-1 1 0,-6 6 0,4-6-39,1 0 1,-1 0-1,-1-1 1,1 0 0,0 0-1,-1 0 1,1 0 0,-1-1-1,0 0 1,-6 1-1,15-5-765,18-7 467,34-16 117,-26 10 180,-1-1 0,0-1 1,41-34-1,-34 18 240,-1-1-1,49-65 1,45-89-243,-113 164 41,-2 0-1,21-52 1,-32 68-103,0 1 1,-1-1-1,1 1 0,-2-1 1,1 1-1,-1-1 0,0 0 0,0 1 1,-1-1-1,-2-8 0,2 12-16,1 1 0,-1 0 0,0 0 0,0-1 0,0 1-1,-1 0 1,1 0 0,-1 0 0,1 0 0,-1 0 0,0 1 0,0-1 0,0 1-1,-1-1 1,1 1 0,-1-1 0,1 1 0,-1 0 0,0 0 0,0 1 0,0-1-1,0 1 1,0-1 0,-5-1 0,5 3-3,1 0 1,0 0-1,0 0 1,0 0-1,0 0 0,0 0 1,0 0-1,0 1 0,0-1 1,0 1-1,0-1 0,1 1 1,-1 0-1,0 0 1,0 0-1,0 0 0,1 0 1,-1 0-1,0 1 0,1-1 1,0 1-1,-3 1 0,-1 4-82,-1 0 1,1 0-1,-7 14 0,8-15 80,-6 11-82,1 0 1,1 0-1,0 1 0,1 0 1,-7 30-1,6-13 105,3 1-1,0-1 1,2 72 0,4-86 79,1 0 0,1 0 0,0-1 1,2 1-1,0-1 0,2 0 0,0 0 0,13 25 0,-17-39 14,1 1 1,1-1-1,-1 1 0,1-1 0,0 0 0,1-1 0,-1 1 1,1-1-1,0 0 0,0-1 0,1 1 0,-1-1 0,1-1 1,9 5-1,-11-7-9,0 1 0,1-1 0,-1 1 0,0-2 1,1 1-1,-1-1 0,0 1 0,1-1 0,-1-1 0,1 1 1,-1-1-1,0 0 0,0 0 0,1-1 0,-1 1 1,0-1-1,0 0 0,0-1 0,-1 1 0,10-7 0,-1-2-55,1 0 0,-2-2 0,1 0 0,-2 0 0,20-28 0,-19 24-26,-10 14-46,1-1 0,-1 1 1,1-1-1,0 1 0,0 0 0,0 0 0,1 1 0,-1-1 1,1 0-1,5-2 0,-9 5 52,1 0 0,0 0 0,-1 0 1,1 0-1,-1 0 0,1 0 0,-1 0 1,1 0-1,0 0 0,-1 1 0,1-1 0,-1 0 1,1 0-1,-1 0 0,1 1 0,-1-1 0,1 0 1,-1 1-1,1-1 0,-1 0 0,0 1 0,1-1 1,-1 1-1,1-1 0,-1 1 0,0-1 1,0 1-1,1-1 0,-1 1 0,0-1 0,0 1 1,1-1-1,-1 2 0,6 22-139,-5-20 174,3 48 254,-4-39-156,1-2 0,0 1 0,5 20-1,0-7-8,-5-19-24,0 1 0,1-1 1,0 0-1,4 10 0,-5-15-53,-1-1 0,0 1 0,1 0 0,-1-1 1,0 1-1,1-1 0,-1 1 0,1-1 0,-1 1 0,1-1 0,-1 1 0,1-1 0,0 1 0,-1-1 0,1 0 0,-1 1 0,1-1 1,0 0-1,-1 1 0,1-1 0,0 0 0,-1 0 0,1 0 0,0 0 0,0 0 0,0 0 0,1 0 20,0 0 0,-1-1 0,1 1 0,-1-1 0,0 0 1,1 1-1,-1-1 0,1 0 0,-1 0 0,0 0 0,2-2 0,4-4 72,0 0 0,-1-1 0,7-9 0,-9 11-156,23-32-48,-6 7-26,2 0 0,35-34 0,-52 58 30,13-12-202,-19 19 266,1 0-1,-1-1 1,1 1-1,-1-1 0,1 1 1,-1 0-1,1 0 0,-1-1 1,1 1-1,-1 0 0,1 0 1,-1 0-1,1-1 0,-1 1 1,1 0-1,-1 0 0,1 0 1,-1 0-1,1 0 0,0 0 1,-1 0-1,1 0 1,-1 0-1,1 0 0,-1 1 1,1-1-1,-1 0 0,1 0 1,-1 0-1,1 1 0,-1-1 1,1 0-1,-1 1 0,1-1 1,0 1-1,0 1 12,-1 0-1,1 1 1,-1-1-1,1 1 1,-1-1-1,0 0 1,0 1-1,0-1 1,0 1-1,-1 3 0,0 3 80,0 13 11,-6 34 0,3-26 241,3-24-261,1-5-42,-1-1 0,1 1-1,0-1 1,0 1 0,0 0 0,-1-1 0,1 1-1,0-1 1,0 1 0,0 0 0,0-1 0,0 1 0,0-1-1,1 1 1,-1 0 0,0-1 0,0 1 0,1 0-1,0 0 200,0-7 22,6-2-216,0 0 0,0 1 0,14-10 0,-3 3 15,122-105-482,-102 88 109,-35 29 268,0 0 0,0 0 0,1 0 0,-1 0 1,0 1-1,1-1 0,-1 1 0,1 0 0,0 0 0,6 0 0,-9 1 60,1 0-1,-1 0 1,0 0 0,0 0-1,0 1 1,1-1 0,-1 0-1,0 1 1,0-1 0,0 1-1,0-1 1,0 1 0,0 0 0,0 0-1,0-1 1,0 1 0,0 0-1,0 0 1,0 0 0,-1 0-1,1 0 1,0 0 0,-1 0-1,1 0 1,-1 0 0,1 0-1,-1 0 1,1 0 0,-1 1-1,1 1 1,0 4 1,0 0-1,0 0 1,-1 0 0,0 7 0,0-8 21,-1 38 78,-1-23-90,2-1-1,4 35 0,-4-53 10,0-1-1,0 0 1,0 1 0,0-1-1,1 0 1,-1 1 0,0-1-1,1 0 1,-1 0 0,1 1-1,0-1 1,-1 0-1,1 0 1,0 0 0,-1 1-1,1-1 1,0 0 0,0 0-1,0-1 1,0 1 0,0 0-1,0 0 1,3 1 0,-3-2-2,1 0 1,-1 0-1,1 0 1,-1 0-1,1 0 1,-1 0-1,1 0 1,-1-1-1,1 1 1,-1 0-1,0-1 1,1 0-1,-1 1 1,0-1-1,1 0 1,-1 1-1,2-3 1,6-3 33,-1-2 0,0 1 0,0-1 1,7-10-1,3-7-79,-1-1 1,19-40-1,-15 27 191,-17 31-137,76-143 257,-78 147-262,9-23-200,-10 26 124,-1-1 1,1 1 0,-1-1 0,0 0-1,0 1 1,1-1 0,-1 0-1,0 0 1,0 1 0,0-1 0,-1 0-1,0-2 1,1 4 38,0 0 0,0-1 0,0 1 0,0 0-1,0 0 1,0 0 0,0 0 0,-1 0 0,1 0 0,0-1 0,0 1 0,0 0 0,0 0-1,0 0 1,-1 0 0,1 0 0,0 0 0,0 0 0,0 0 0,0 0 0,-1 0-1,1 0 1,0 0 0,0 0 0,0 0 0,0 0 0,-1 0 0,1 0 0,0 0-1,0 0 1,0 0 0,0 0 0,-1 0 0,1 0 0,0 0 0,0 0 0,0 0-1,0 0 1,0 0 0,-1 1 0,1-1 0,0 0 0,0 0 0,0 0 0,0 0-1,-10 9-356,5 0 300,-1-1-1,1 0 1,1 1 0,0 0-1,0 0 1,0 0-1,-2 15 1,-12 72 36,13-64 21,3-20 8,-8 73 58,10-77-46,0 0 0,0 1 0,1-1 1,0 0-1,1 0 0,-1 0 0,6 15 0,-6-22 41,-1 0 0,0 0 0,0 0 0,1 0 0,-1 0 0,1 0 0,-1 0 0,1 0 0,-1 0 0,1 0 0,0-1 0,-1 1 0,1 0 0,0 0 0,-1-1 0,1 1 0,0-1 0,0 1 0,0 0 0,0-1 0,0 0 0,0 1 0,-1-1 0,1 1 0,0-1 0,0 0 0,0 0 0,2 1 0,-2-2 15,1 1 1,-1-1-1,1 0 1,-1 0-1,1 1 1,-1-1 0,0 0-1,1 0 1,-1 0-1,0 0 1,0-1-1,1 1 1,-1 0-1,0 0 1,0-1 0,-1 1-1,2-2 1,8-18-143,6-10-328,-15 30 346,0-1 0,0 1 0,0-1 0,0 1 1,0 0-1,1-1 0,-1 1 0,0 0 0,1 0 0,-1 0 0,0 0 0,1 0 0,0 0 0,2-1 0,-4 2 47,0 0 0,1 0 1,-1 0-1,0 0 0,0 0 0,1 0 0,-1 0 0,0 0 0,1 0 0,-1 0 1,0 0-1,0 0 0,1 0 0,-1 0 0,0 1 0,0-1 0,1 0 1,-1 0-1,0 0 0,0 0 0,0 0 0,1 1 0,-1-1 0,0 0 1,0 0-1,0 0 0,1 1 0,-1-1 0,0 0 0,0 0 0,0 0 1,0 1-1,0-1 0,0 0 0,1 1 0,0 10-8,0-8-4,0 13-2,0-1 0,-2 1 0,1-1 0,-6 24 0,4-19 122,-21 116 476,0-7-457,21-114-81,-7 61 266,-35 140 0,41-206-182,-1 0 0,0 0 0,0 0 0,-1 0 0,0-1 0,-13 18 0,15-24-58,0 0 1,1 0 0,-1 0-1,0 0 1,0-1 0,-1 1-1,1-1 1,0 0 0,-1 0-1,1 0 1,-1 0 0,0-1-1,0 1 1,0-1 0,0 0 0,0 0-1,0-1 1,0 1 0,0-1-1,0 0 1,-7 0 0,-1-2 44,0-1 1,0 0 0,1-1-1,-1-1 1,1 1 0,0-2-1,-18-11 1,20 10-123,0 0 0,0-1-1,1 0 1,0 0 0,0-1 0,1 0-1,0 0 1,0-1 0,1 0 0,1 0 0,-1-1-1,2 1 1,0-1 0,0 0 0,0 0-1,-1-15 1,4 17-15,-1 0 0,2-1 0,0 1 0,0-1 0,0 1 0,1 0-1,1-1 1,0 1 0,0 0 0,0 0 0,1 0 0,1 0 0,-1 1 0,2-1-1,-1 1 1,1 0 0,0 0 0,1 0 0,-1 1 0,10-9 0,3 0-21,0 1 1,1 0 0,25-13 0,66-32-2440,-101 55 1658,0 1-1,0 1 1,14-5-1,-20 8 331,-1-1-1,1 0 1,0 1 0,-1 0-1,1 0 1,0-1-1,0 2 1,-1-1 0,1 0-1,0 0 1,-1 1-1,1 0 1,0-1 0,-1 1-1,1 0 1,-1 0-1,3 2 1,10 9-2531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3:08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97 7872,'-67'-77'3584,"46"65"-3104,13 4-1664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3:11.9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200 588 2656,'0'-24'2619,"-1"23"-2374,0 1 0,0-1 0,-1 0 0,1 1 0,0-1 0,0 0 0,-1 1 0,1 0 0,0-1 0,-1 1 1,1 0-1,0 0 0,-1-1 0,-1 1 0,3 0-108,-6 0-61,1 0 0,-1 0 0,1 0 0,-1 1 0,1-1 0,-1 1 0,1 1 0,0-1 0,0 1 0,-1 0 0,1 0 0,0 0 0,1 1 0,-1-1 0,0 1 0,1 1 0,-1-1 0,1 1 0,0-1 0,0 1 0,1 0 0,-1 0 0,-5 9 0,2-1 77,0 0-1,0 1 1,1 0 0,1 0 0,0 0 0,1 1 0,1-1 0,-3 18 0,2-10-5,2 0 0,0 43 0,2-60-117,0 1 0,1 0 1,-1 0-1,1 0 1,0-1-1,1 1 0,-1 0 1,1-1-1,0 1 1,0-1-1,0 0 0,0 0 1,1 1-1,0-2 1,0 1-1,0 0 0,0 0 1,0-1-1,6 4 1,-8-6 6,1 0 1,0 0-1,0 0 1,0-1 0,0 1-1,0 0 1,0-1-1,0 1 1,0-1-1,0 0 1,0 0 0,0 0-1,1 0 1,-1 0-1,0 0 1,0-1 0,0 1-1,0-1 1,0 1-1,0-1 1,0 0 0,3-1-1,0-1 59,1 0-1,0-1 0,-1 0 1,0 0-1,0 0 1,5-6-1,-1 0 31,0-1 1,-1 0-1,0-1 0,-1 1 1,0-2-1,5-12 0,-1-2 86,14-52 1,-23 68-245,0 0 0,0 0 1,-1 0-1,0 0 0,-1 0 1,0-1-1,-3-15 0,3 26-10,0 0-1,0 1 1,-1-1 0,1 0-1,0 0 1,0 0-1,-1 1 1,1-1 0,0 0-1,-1 0 1,1 0-1,-1 1 1,1-1 0,-1 0-1,0 0 1,1 1 13,-1 0 0,1 0 1,0 0-1,-1-1 0,1 1 1,0 0-1,-1 0 0,1 0 1,0 0-1,-1 0 0,1 0 1,0 0-1,-1 0 0,1 0 1,0 0-1,-1 0 0,1 0 1,0 0-1,-1 0 0,1 0 0,0 0 1,-1 1-1,1-1 0,0 0 1,-1 0-1,0 1-12,0 0 1,0 0-1,0 0 1,0 0-1,0 0 0,0 0 1,0 1-1,0-1 1,0 0-1,0 0 0,1 1 1,-1-1-1,1 0 0,-1 1 1,0 2-1,-2 14 109,1 0 0,1 0 0,0 1 0,2-1-1,0 1 1,0-1 0,2 0 0,1 0 0,0 0 0,10 26 0,-13-40 12,1-1 1,0 1-1,-1-1 1,1 1-1,1-1 1,-1 0-1,0 0 1,6 6-1,-7-8-41,0 0 0,0-1-1,1 1 1,-1 0-1,0 0 1,0 0-1,1-1 1,-1 1 0,0-1-1,1 1 1,-1-1-1,1 0 1,-1 1 0,0-1-1,1 0 1,-1 0-1,1 0 1,-1 0-1,1 0 1,-1 0 0,1 0-1,-1-1 1,0 1-1,1-1 1,-1 1 0,2-1-1,12-8 94,-1-1-1,0 0 0,-1-1 1,0 0-1,18-20 1,0 0-208,-6 6-46,12-13-162,-33 35 220,-1 0 0,1 0 0,0 1 0,1-1 0,-1 1 0,0 0 0,1 0 0,4-2 1,-7 4 42,0 0 0,-1-1 0,1 1 0,-1 0 0,1 0 1,0 0-1,-1 0 0,1 0 0,-1 0 0,1 0 0,0 0 1,-1 1-1,1-1 0,-1 1 0,1-1 0,-1 1 0,1 0 1,-1-1-1,0 1 0,1 0 0,-1 0 0,0 0 0,1 0 1,-1 0-1,0 0 0,0 1 0,0-1 0,0 0 1,0 1-1,0-1 0,-1 0 0,1 1 0,0-1 0,-1 1 1,1-1-1,0 4 0,2 5 78,-1 1 0,0 0 0,0 0 0,-1 15 0,0-13-46,-1 73 428,-1-44 1007,2-48-1345,0 0 0,0 0-1,1 0 1,0 0-1,0 1 1,1-1-1,3-6 1,6-16-147,-7 17-53,23-57-332,-24 60 326,0 1 0,1-1-1,0 1 1,0 0 0,0 0-1,10-8 1,-14 13 89,0 1 0,1 0 0,-1 0 0,1 0 0,0-1 0,-1 1 0,1 1 0,0-1 0,0 0 0,-1 0 0,1 1 0,0-1 0,0 1 0,0-1 0,0 1 0,0 0 0,0 0 0,0 0 0,0 0 0,0 0 0,0 0 0,0 0 0,0 1 0,-1-1 0,1 1 0,0 0 0,0-1 0,0 1 0,-1 0 0,1 0 0,0 0 0,-1 0 0,1 0 0,0 0 0,-1 1 0,2 1 0,4 5 59,-4-5 0,0 0 0,-1 0 1,1 1-1,-1-1 0,5 8 0,-7-11-28,0 1-1,0-1 0,0 0 0,0 1 1,0-1-1,0 0 0,0 1 0,0-1 0,1 0 1,-1 0-1,0 1 0,0-1 0,0 0 0,0 0 1,1 1-1,-1-1 0,0 0 0,0 0 1,1 1-1,-1-1 0,0 0 0,1 0 0,-1 0 1,0 0-1,0 0 0,1 1 0,-1-1 0,0 0 1,1 0-1,-1 0 0,0 0 0,1 0 1,-1 0-1,0 0 0,1 0 0,-1 0 0,0 0 1,1 0-1,-1 0 0,0 0 0,0 0 0,1-1 1,-1 1-1,0 0 0,1 0 0,-1 0 1,0 0-1,0-1 0,1 1 0,-1 0 0,1-1 1,12-16 749,-9 11-898,0 1 54,-1 1 0,0 0 0,1 0-1,0 0 1,0 1 0,0-1 0,1 1-1,-1 0 1,7-3 0,-9 5 60,0 1 0,0-1 0,-1 0 0,1 1 1,0 0-1,0-1 0,0 1 0,0 0 0,0 0 1,0 0-1,0 0 0,0 1 0,0-1 0,0 0 0,0 1 1,0-1-1,0 1 0,0 0 0,0 0 0,-1 0 0,1 0 1,0 0-1,-1 0 0,1 0 0,-1 0 0,1 1 0,-1-1 1,2 2-1,7 9 11,-1 1 1,-1-1 0,0 1 0,-1 1-1,0-1 1,7 21 0,-8-17 67,2 0 0,0-1 1,0 0-1,15 19 0,-21-32-3,1 0 0,-1 0-1,1-1 1,0 1 0,4 2-1,-6-4-34,0 0-1,0-1 1,0 1-1,0-1 0,0 1 1,0-1-1,0 0 1,0 1-1,0-1 0,0 0 1,0 0-1,0 0 0,0 0 1,1 0-1,-1 0 1,0 0-1,0 0 0,0 0 1,0 0-1,0 0 1,0-1-1,0 1 0,0-1 1,2 0-1,3-3 73,0 0-1,-1-1 1,1 0-1,-1 0 1,0 0-1,0-1 1,6-8-1,-3 3-73,-1-1-1,0 0 1,5-14 0,-10 22-85,-1 0 1,1 1 0,0-1-1,0 0 1,0 1-1,0-1 1,0 1-1,1 0 1,0 0 0,0 0-1,-1 0 1,6-3-1,-8 6 56,0 0 0,0 0 0,1 0 0,-1 0 0,0 0 0,1 0 0,-1 0 0,0 0 0,0 0 0,1 0 0,-1 0 0,0 0 0,1 0 0,-1 0 0,0 0 0,0 0-1,1 0 1,-1 0 0,0 0 0,1 0 0,-1 1 0,0-1 0,0 0 0,1 0 0,-1 0 0,0 0 0,0 1 0,1-1 0,-1 0 0,0 0 0,0 1 0,0-1 0,0 0 0,1 1-1,3 8-41,3 18-11,-2 0-1,0 0 1,1 49-1,-2-17 73,1-9 99,-3 0 0,-1-1 0,-3 1 0,-9 55-1,6-72 71,5-25-104,-1 0 0,0 1 0,-1-1 0,0 0 0,0 1 0,0-1 0,-5 9 0,6-17-57,1 1 1,0 0-1,0-1 0,-1 1 0,1-1 1,0 1-1,0-1 0,-1 1 1,1-1-1,-1 1 0,1-1 0,0 1 1,-1-1-1,1 1 0,-1-1 0,1 0 1,-1 1-1,0-1 0,1 0 1,-1 1-1,1-1 0,-1 0 0,1 0 1,-1 0-1,0 1 0,1-1 1,-1 0-1,0 0 0,1 0 0,-1 0 1,1 0-1,-1 0 0,0 0 0,1 0 1,-1-1-1,0 1 0,1 0 1,-1 0-1,1 0 0,-1-1 0,1 1 1,-1 0-1,0-1 0,1 1 0,-1 0 1,1-1-1,-1 0 0,-1-1 28,-1-1 0,1 0 0,0 0 0,0 0 0,0 0 0,1 0 0,-1 0 0,0-4 0,-4-10-33,1-1 0,1 0 0,1-1 0,0 1 0,2 0 0,0-1 0,1 1 0,1-1 0,4-28 0,4-3-105,3 1 1,23-65 0,41-84-437,-70 185 462,0 1 1,2-1 0,12-16 0,-15 23 7,0 0 0,0 1 0,1-1 0,0 1 0,0 0-1,0 1 1,11-7 0,-15 10 47,-1 0 0,1 0-1,0 0 1,0 1 0,0-1-1,0 1 1,0-1 0,-1 1-1,1-1 1,0 1-1,0 0 1,0 0 0,0 0-1,0 0 1,0 0 0,0 1-1,0-1 1,0 0 0,3 2-1,-2-1 8,-1 1 1,0-1-1,0 1 0,-1-1 1,1 1-1,0 0 0,0-1 1,-1 1-1,1 0 0,-1 0 1,1 0-1,-1 0 0,2 5 1,0 1 20,0 1 1,0 0-1,-1 1 1,0-1-1,-1 0 1,0 1-1,0 9 1,-1 1 42,-1 0 0,-7 36 1,7-49 11,-1 0 1,0-1-1,0 1 1,0-1-1,-1 1 1,0-1-1,-1 0 1,1 0-1,-1 0 0,0-1 1,-8 9-1,11-13-42,-1 0 0,1 0-1,-1 0 1,1 0 0,-1 0-1,1-1 1,-1 1 0,0-1-1,1 1 1,-1-1 0,0 0 0,1 0-1,-1 1 1,0-1 0,1 0-1,-1 0 1,0-1 0,0 1-1,1 0 1,-1-1 0,1 1-1,-1-1 1,0 1 0,1-1-1,-1 0 1,1 1 0,-1-1-1,-1-2 1,1 2-53,0 0-1,1 0 1,-1 0 0,1-1-1,-1 1 1,1 0 0,-1-1-1,1 0 1,0 1 0,0-1-1,0 0 1,0 1 0,0-1-1,0 0 1,0 0 0,0 0-1,1 0 1,-1 0 0,1 0-1,0 0 1,-1 0 0,1 0-1,0 0 1,0-4 0,1 2-34,0 0 0,1 0 0,-1 0 1,1 0-1,0 0 0,0 1 1,0-1-1,0 0 0,1 1 0,-1 0 1,1-1-1,0 1 0,5-4 0,1 0-5,0 1-1,0-1 0,17-7 0,9-1-22,0 1 1,56-14-1,-2 1 99,-47 12 145,0-1 0,-2-3-1,60-35 1,-84 43-126,0 0 0,-1-2 0,0 1 0,-1-2 0,-1 0-1,0-1 1,-1 0 0,-1-1 0,0 0 0,-1-1 0,9-20 0,-7 5-7,-1 0 1,-2 0 0,9-65-1,-14 70-104,0-39 1,-4 56 23,-1-1 0,0 1 0,0 0 0,-1 0 0,-1 0 0,-4-16 0,4 21-51,1 1 0,0-1 0,-1 0 0,0 1-1,0-1 1,-7-6 0,10 10 73,-1 0-1,0 0 1,1 1 0,-1-1-1,1 0 1,-1 1-1,0-1 1,0 1 0,1-1-1,-1 1 1,0-1-1,0 1 1,0-1 0,0 1-1,0 0 1,1-1-1,-1 1 1,0 0 0,0 0-1,0 0 1,0 0-1,0 0 1,0 0 0,0 0-1,0 0 1,0 0-1,0 0 1,0 1 0,0-1-1,1 0 1,-1 0-1,0 1 1,0-1 0,0 1-1,0-1 1,1 1-1,-1-1 1,-1 2 0,0 0-23,-1 1 0,1 0 1,0 0-1,0 0 1,0 0-1,0 0 1,1 0-1,-3 5 0,-2 11-37,1 0-1,0 1 0,1-1 1,-1 33-1,2-21 50,-3 31 6,3 111 0,4-143 91,3 0 0,0 0 0,2-1 0,1 0 0,20 53 0,-26-78 5,1-1-1,-1 1 0,1 0 1,1-1-1,-1 1 0,0-1 0,1 1 1,0-1-1,0 0 0,0 0 1,0 0-1,0-1 0,4 3 0,-5-4-9,1 0 0,-1 0 0,1 0-1,-1 0 1,1-1 0,-1 1 0,1-1-1,-1 1 1,1-1 0,-1 0-1,1 0 1,0 0 0,-1-1 0,1 1-1,-1-1 1,1 1 0,-1-1 0,1 0-1,-1 0 1,1 0 0,3-2-1,19-12 227,44-34 0,-48 33-514,0 1 1,40-21 0,-60 35 214,1 1-1,-1-1 1,1 0-1,0 1 1,-1-1-1,1 1 1,-1 0-1,1-1 1,0 1-1,0 0 1,-1 0-1,1 0 1,2 1-1,-2-1 7,-1 0-1,0 1 0,0-1 0,0 1 0,0 0 0,0-1 0,0 1 0,0 0 0,0-1 0,-1 1 0,1 0 0,0 0 0,0 0 0,0 0 0,-1 0 0,1 0 0,-1 0 0,1 0 0,-1 0 0,1 2 0,24 79-26,-3-6 204,-18-66-49,0 0 0,0-1 0,1 0-1,1 1 1,8 10 0,-13-19-89,-1 0 1,1 1-1,0-1 1,0 0-1,0 0 0,0-1 1,0 1-1,0 0 1,0 0-1,0 0 0,0-1 1,0 1-1,1 0 1,-1-1-1,0 1 0,0-1 1,1 0-1,-1 1 1,0-1-1,1 0 0,-1 0 1,0 0-1,1 0 1,-1 0-1,0 0 0,1 0 1,-1 0-1,0 0 0,0-1 1,1 1-1,-1 0 1,0-1-1,1 1 0,-1-1 1,0 0-1,0 1 1,0-1-1,2-1 0,3-3 57,-1-1 0,1 1 0,-1-1 0,0 0 0,5-9-1,-6 10-50,97-149 277,-85 126-161,-2-1-1,-1 0 1,17-55 0,3-70 16,-29 127-322,-2 0 1,-1 0-1,-4-52 1,0 65-212,3 14 366,0 0 1,0 0 0,0 0-1,0 0 1,0 0-1,0 0 1,0 0 0,0 0-1,-1 0 1,1 0 0,0 0-1,0 0 1,0 0-1,0 0 1,0 0 0,0-1-1,0 1 1,0 0 0,0 0-1,0 0 1,0 0-1,-1 0 1,1 0 0,0 0-1,0 0 1,0 0 0,0 0-1,0 0 1,0 0-1,0 0 1,0 1 0,0-1-1,0 0 1,0 0 0,-1 0-1,1 0 1,0 0-1,0 0 1,0 0 0,0 0-1,0 0 1,0 0-1,0 0 1,0 0 0,0 0-1,0 0 1,0 0 0,0 0-1,0 0 1,0 1-1,0-1 1,0 0 0,0 0-1,0 0 1,0 0 0,0 0-1,0 0 1,0 0-1,0 0 1,-7 24-232,-21 192 7,21-142 267,6-42-19,0 0 0,2 0 0,2 1 0,1-1 0,1 0 0,18 59 0,-21-83 37,1 0 0,0-1 0,0 1 1,6 8-1,-9-15-32,1 0 0,0 0 0,-1 0 1,1 0-1,0 0 0,0 0 0,-1 0 0,1 0 1,0 0-1,0 0 0,0 0 0,0 0 0,1-1 0,-1 1 1,0 0-1,0-1 0,0 1 0,0-1 0,1 1 1,-1-1-1,0 0 0,1 0 0,-1 1 0,0-1 1,0 0-1,1 0 0,-1 0 0,0 0 0,1 0 0,-1-1 1,0 1-1,3-1 0,2-2 22,0-1 0,0 0-1,-1 0 1,1 0 0,-1-1 0,0 0 0,0 0-1,-1 0 1,6-8 0,6-6-76,64-80-399,-80 99 422,0 1-1,0-1 1,0 0 0,0 0 0,0 0 0,0 0-1,0 1 1,0-1 0,0 0 0,0 0 0,0 0 0,0 0-1,0 0 1,0 1 0,1-1 0,-1 0 0,0 0-1,0 0 1,0 0 0,0 0 0,0 0 0,0 0 0,1 1-1,-1-1 1,0 0 0,0 0 0,0 0 0,0 0-1,1 0 1,-1 0 0,0 0 0,0 0 0,0 0 0,0 0-1,0 0 1,1 0 0,-1 0 0,0 0 0,0 0-1,0 0 1,0 0 0,1 0 0,-1 0 0,0 0-1,0 0 1,0-1 0,0 1 0,0 0 0,1 0 0,-1 0-1,0 0 1,0 0 0,0 0 0,0 0 0,-2 20-111,1-15 108,-1 22 10,1 1-1,1 0 1,1-1-1,2 1 1,6 27-1,-9-51 26,1-1 0,0 0 0,0 0 0,0 1 0,1-1 0,-1 0 0,1 0 0,0 0 0,0-1 0,0 1 0,0 0 0,0-1 0,4 4 0,-4-5 0,-1 0 1,0 0 0,1 0 0,-1-1 0,1 1 0,-1 0 0,1-1-1,0 1 1,-1-1 0,1 0 0,-1 0 0,1 1 0,0-1 0,-1 0 0,1 0-1,0 0 1,-1-1 0,1 1 0,0 0 0,-1-1 0,1 1 0,-1-1-1,1 1 1,-1-1 0,1 0 0,-1 1 0,1-1 0,2-2 0,3-3 38,-1 0 1,0-1-1,0 1 0,0-1 1,-1 0-1,7-12 0,-2 4-69,13-17-72,24-37-453,-45 70 330,-1 7 59,0 11 27,0 19 90,6 41 0,-5-70 39,-1-1 1,2 0-1,-1 0 0,1 0 0,5 11 0,-6-16 0,-1 0-1,1 0 1,0 0 0,0 0 0,0 0 0,1 0-1,-1 0 1,1-1 0,-1 1 0,1-1 0,0 0 0,0 0-1,0 0 1,0 0 0,4 1 0,-5-2 2,1-1 1,-1 1 0,0-1-1,1 0 1,-1 0 0,1 0-1,-1 0 1,1-1 0,-1 1-1,0 0 1,1-1-1,-1 0 1,0 0 0,1 1-1,-1-1 1,3-2 0,5-3 42,-1 0 0,12-10 0,-11 8-56,61-45 12,123-71 1,-116 78-201,-69 40 1,-16 9 40,-18 10-23,-9 9 126,2 1 0,-35 33 0,48-38-8,1 1 0,1 0 0,0 2 0,-20 32 0,34-48 50,0-1 0,1 1 0,-1 0-1,1 0 1,0 0 0,0 0 0,1 1 0,0-1 0,-2 9 0,3-14 7,0 1-1,0 0 0,1-1 1,-1 1-1,0-1 1,0 1-1,0 0 1,0-1-1,1 1 1,-1-1-1,0 1 0,1-1 1,-1 1-1,0-1 1,1 1-1,-1-1 1,0 1-1,1-1 1,-1 0-1,1 1 0,-1-1 1,1 0-1,-1 1 1,1-1-1,-1 0 1,1 1-1,-1-1 1,1 0-1,0 0 1,-1 0-1,1 0 0,-1 0 1,1 1-1,-1-1 1,2 0-1,1 0 13,-1 0 0,1 0 1,0-1-1,0 1 0,0 0 0,-1-1 0,5-1 0,8-4 13,0-1 0,-1 0-1,0-1 1,-1-1 0,1 0-1,17-16 1,1-5 88,32-37 1,-34 34-86,-2-2-1,46-71 1,-53 66-110,-3-1 0,-1-2 0,18-68 0,-13 10-177,11-119-1,-30 200 206,1-22-368,-4 38 325,0 1 1,0 0-1,0-1 0,-1 1 1,0 0-1,1 0 1,-1 0-1,0 0 0,-3-6 1,4 8 67,-1 1 0,1-1 0,0 1 1,0 0-1,-1-1 0,1 1 0,0-1 0,0 1 0,-1 0 1,1-1-1,0 1 0,-1 0 0,1-1 0,-1 1 1,1 0-1,0 0 0,-1-1 0,1 1 0,-1 0 1,1 0-1,-1 0 0,1-1 0,0 1 0,-1 0 1,1 0-1,-1 0 0,1 0 0,-1 0 0,1 0 0,-1 0 1,1 0-1,-1 0 0,1 0 0,-1 0 0,1 1 1,-1-1-1,1 0 0,-1 0 0,1 0 0,0 0 1,-1 1-1,1-1 0,-1 0 0,1 1 0,0-1 0,-1 0 1,0 1-1,-1 1-3,1 0 1,-1 0-1,0 0 0,1 1 1,-1-1-1,-2 5 0,-1 8 24,0 0 0,1 0 0,-5 29 0,6-29 10,-7 58 73,3 0 0,3 0-1,3 0 1,3 1 0,4-1 0,16 79-1,-19-133 47,1 0-1,0 0 0,2 0 0,0-1 1,11 23-1,-16-39-75,0 0 0,0-1 0,0 1 0,0 0 0,0-1 0,0 1 0,1-1 0,-1 1 0,0-1 0,1 0 0,-1 0 0,1 1 0,-1-1 0,1 0 0,0 0 0,-1 0 0,1-1 0,0 1 0,0 0 0,0-1 0,0 1 0,3 0 0,-3-2-7,0 1 1,1-1 0,-1 1-1,0-1 1,1 0 0,-1 0-1,0 0 1,0 0 0,0 0-1,0 0 1,0-1 0,0 1-1,0-1 1,0 1 0,0-1-1,-1 0 1,1 1-1,2-5 1,10-12 36,-1-1 1,-1 0-1,0-1 0,-2-1 1,0 0-1,-1 0 0,7-29 1,-15 46-146,0-1 1,-1 1 0,1-1 0,-1 0 0,0 1-1,-1-6 1,1 8 19,0 1 0,0 0-1,-1-1 1,1 1 0,0 0 0,-1 0 0,1-1-1,-1 1 1,0 0 0,1 0 0,-1 0-1,0-1 1,0 1 0,1 0 0,-1 0 0,0 1-1,0-1 1,0 0 0,0 0 0,-1 0-1,1 0 1,0 1 0,-1-1 0,0 0 37,1 1-1,0 0 1,0 0 0,-1 0 0,1 0 0,0 0-1,0 0 1,-1 0 0,1 0 0,0 0 0,0 1-1,0-1 1,-1 1 0,1-1 0,0 1 0,0-1-1,0 1 1,0-1 0,0 1 0,0 0 0,0 0-1,0-1 1,0 1 0,0 0 0,0 1 0,-2 1 54,1 0 0,-1 0 0,1 0 1,0 0-1,0 1 0,-2 5 1,2-3 18,0 0-1,1 0 1,0 0 0,0 0 0,0 0 0,1 0 0,0 1 0,1 6-1,-1-9-27,0 0 0,1 0 0,0 0 0,0-1 0,0 1 0,0 0 0,1-1 0,0 1 0,-1-1 0,1 0 0,0 1 0,1-1 0,-1 0 0,5 5 0,-1-4 4,1 1-1,0-1 1,0 0-1,0-1 0,0 1 1,0-2-1,1 1 1,0-1-1,-1 0 1,1 0-1,0-1 0,13 1 1,2-2-318,1 0 0,-1-1 0,24-4 0,-24 1-1217,33-9 0,-48 11 329,0-1-1,-1 0 0,1-1 0,-1 1 1,0-1-1,0-1 0,10-7 0,-7 3-1917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3:12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33 5984,'-17'-13'2688,"17"18"-2336,4-5 800,5 0-704,8 0 544,9 0-576,10-5 128,-2 5-320,24-6 64,-1 1-160,13 1 64,-9 4-96,-9-4-2304,-3 8 1184,-23-4-4512,-8 0 3104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3:12.7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75 7296,'-39'-28'3328,"47"9"-2912,10 4-2240,5 2 896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5:54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1107 2656,'-17'7'1483,"21"-6"-949,0-1 1,1 0-1,-1 1 1,0-1 0,0-1-1,0 1 1,8-2 0,-5-1-317,1 1-1,-1-2 1,1 1 0,-1-1 0,0 0 0,0 0-1,8-8 1,1-1 1,-1-1 0,14-17 1,10-18-12,54-90 0,41-71 37,-15 1-81,-96 160-108,-2-2-1,21-75 1,-36 102-32,-1-1 0,-1 0 0,2-35 0,-6 58-24,0-1 0,0 1 0,0-1 0,-1 1 0,1-1 0,-1 1 0,1-1 0,-1 1 0,0-1 0,0 1 0,0 0 0,0-1 0,0 1 0,0 0 0,-1 0 0,-1-3 0,3 5-5,-1-1 1,0 0 0,1 1 0,-1-1-1,1 0 1,-1 1 0,0-1 0,0 1-1,1-1 1,-1 1 0,0-1 0,0 1-1,0 0 1,1-1 0,-1 1 0,0 0-1,0 0 1,0-1 0,0 1-1,0 0 1,0 0 0,1 0 0,-1 0-1,0 0 1,0 0 0,0 1 0,0-1-1,0 0 1,0 0 0,-1 1 0,0 0-19,-1 1 0,0 0 1,1 0-1,-1 0 0,1 0 1,-1 0-1,1 0 0,-2 4 1,-9 10 15,2 0 0,0 1 1,1 1-1,0-1 0,2 2 0,-9 24 1,-29 123 559,40-140-438,1 1 0,1 0 0,1 0 1,2 41-1,1-56-43,1-1 0,1 1 0,0 0 0,0-1 0,1 0 0,0 1 0,1-1 0,1 0 0,0-1 0,0 1 0,1-1 0,0 0 0,9 10 0,-10-15 7,0 1-1,0-1 1,1 0-1,0-1 1,0 1-1,0-1 1,0 0-1,9 3 1,-10-5 10,-1 0 0,1 0 0,0-1 0,-1 0 0,1 0 0,0 0 0,0-1-1,0 1 1,0-1 0,0-1 0,0 1 0,0 0 0,7-3 0,-1 0 3,-1-1 1,0 0-1,0-1 0,0 0 0,0-1 1,-1 0-1,0 0 0,0-1 0,-1 0 1,0 0-1,0-1 0,0-1 0,-1 1 0,-1-1 1,1 0-1,8-17 0,-14 25-99,-1-1 0,1 0 0,0 0 0,-1 0 0,1 0 0,-1 1 0,1-1 0,-1 0 0,0 0 0,0 0 0,0 0 0,0 0 0,0 0 0,-1-3 0,0 4-19,1 0 1,-1 0 0,1 0-1,-1 0 1,1 0-1,-1 0 1,0 1-1,0-1 1,1 0-1,-1 0 1,0 0-1,0 1 1,0-1-1,0 1 1,0-1-1,0 0 1,0 1-1,0 0 1,0-1 0,0 1-1,0 0 1,0-1-1,0 1 1,0 0-1,0 0 1,0 0-1,0 0 1,0 0-1,-2 0 1,0 0-60,-1 0 1,1 1-1,-1-1 1,1 1-1,-1 0 1,1 0-1,-1 0 1,1 0-1,0 1 0,-1-1 1,1 1-1,-5 3 1,4-1-7,-1 0-1,1 0 1,0 1 0,0-1 0,0 1-1,-6 10 1,3-4 112,2 1-1,-1 0 1,2 0-1,-1 1 0,2 0 1,-4 16-1,6-18 48,0 0 0,0 0-1,1 0 1,1 0 0,0-1-1,0 1 1,1 0 0,1 0 0,-1-1-1,2 0 1,-1 1 0,2-1-1,-1 0 1,7 9 0,-8-14-19,0-1 0,0 1 0,0-1 1,1 1-1,0-1 0,0 0 0,0 0 0,1-1 1,-1 1-1,1-1 0,0 0 0,-1 0 0,1-1 1,1 1-1,-1-1 0,0 0 0,1-1 1,-1 1-1,1-1 0,-1 0 0,1 0 0,-1-1 1,1 0-1,0 0 0,-1 0 0,1 0 0,0-1 1,6-2-1,-3 1 7,-1-1 0,1-1 1,0 0-1,-1 0 1,0 0-1,0-1 0,0-1 1,-1 1-1,1-1 0,-1 0 1,-1-1-1,1 0 0,-1 0 1,7-10-1,6-12 50,-1 0 0,20-48 0,-20 39-123,-6 20-4,-10 15-7,0 0 0,-1 0 1,1 0-1,0 0 0,-1 0 0,1 0 0,-1 0 0,1-6 0,-7 25-84,2 3 115,1 0 0,1 0-1,2 24 1,0-5 43,-1-22 48,1 0 0,1 1 0,3 16-1,-3-24-24,0-2-1,0 0 0,0 1 0,0-1 0,5 8 0,-7-14-55,0-1-1,0 1 0,1 0 1,-1-1-1,0 1 0,1 0 1,-1-1-1,1 1 1,-1-1-1,1 1 0,-1-1 1,1 1-1,-1-1 0,1 1 1,0-1-1,-1 1 1,1-1-1,0 0 0,-1 1 1,1-1-1,0 0 0,-1 0 1,1 1-1,0-1 1,0 0-1,-1 0 0,1 0 1,0 0-1,0 0 1,-1 0-1,1 0 0,0 0 1,0 0-1,-1 0 0,1-1 1,0 1-1,-1 0 1,1 0-1,0-1 0,-1 1 1,1-1-1,0 1 0,-1 0 1,1-1-1,-1 1 1,1-1-1,0 1 0,-1-1 1,0 0-1,2 0 0,3-7 61,1 0-1,-1 0 0,0 0 0,-1-1 1,0 0-1,0 0 0,-1 0 0,3-10 1,1-2-4,48-161-389,-53 147-752,-2 36 1064,0 0 0,1 0 0,-1 0-1,1 0 1,-1 0 0,1 0 0,-1 0-1,1 0 1,0 0 0,0 0-1,-1-1 1,1 1 0,0 0 0,0 0-1,2 0 1,16 12 72,-15-10-76,16 9-10,1 0-1,0-1 0,27 9 1,-31-13 68,0-2 0,1 0-1,-1-1 1,19 2 0,-29-5-22,0-1 0,0 0 0,0 0 0,-1-1 0,1 0 0,0 0 0,0-1 0,0 1 0,-1-1 0,1-1 0,-1 1 0,0-1 0,8-5 0,-3 1 71,0-1 0,-1 0 0,17-19 0,-21 22-66,-1-1 1,-1 0-1,1 0 1,-1-1-1,0 1 1,-1-1-1,1 0 1,2-8-1,-6 14-41,0 0 0,1 0 0,-1 0 0,0-1 0,1 1 0,-1 0 0,0 0 0,0-1 0,0 1 0,0 0 0,0 0 0,0-1 0,0 1-1,-1 0 1,1 0 0,0-1 0,-1 1 0,1 0 0,-1 0 0,-1-2 0,2 2-7,-1 0-1,0 0 1,0 1-1,0-1 1,0 0-1,0 1 1,0-1-1,0 1 1,-1-1-1,1 1 1,0 0-1,0-1 1,0 1-1,0 0 1,0 0-1,-1 0 1,-1 0-1,-2 0-16,1 1 0,-1 0 0,1-1-1,-1 2 1,1-1 0,0 0 0,-1 1-1,1 0 1,0 0 0,-6 4 0,5-2 28,-1 1 1,1-1 0,0 1-1,0 1 1,0-1 0,1 0-1,0 1 1,0 0 0,1 0-1,-1 1 1,1-1 0,1 0-1,-1 1 1,1 0 0,0 0-1,1 0 1,-1 0 0,1 0-1,0 11 1,1-10 19,1 0 1,0 0-1,0 0 1,1 0-1,-1 0 0,2 0 1,-1 0-1,1 0 1,1-1-1,-1 0 0,1 1 1,0-1-1,1-1 1,0 1-1,0-1 0,9 10 1,-7-9 21,1-1 0,-1 0 0,13 8 0,-17-12-13,0 0 1,0-1 0,0 0 0,0 1 0,0-1 0,1 0 0,-1 0 0,0-1 0,0 1 0,1-1 0,-1 0 0,1 0-1,4 0 1,-2-1 28,0-1 0,0 1 0,0-1 0,0-1 0,-1 1-1,1-1 1,-1 0 0,9-6 0,2-4 79,19-18 1,-26 23-107,113-116 196,-104 107-217,-1 0 1,-1-1 0,-1-1-1,-1-1 1,24-40 0,-17 16-5,-2-1 0,24-85 0,1-96-216,-43 221 177,-1 1-1,1 0 1,-1-1 0,0 1 0,0 0-1,0-1 1,-1 1 0,0 0 0,1-1 0,-4-6-1,4 11 32,0-1-1,0 1 0,-1-1 0,1 1 1,0 0-1,0-1 0,-1 1 1,1-1-1,0 1 0,-1 0 0,1-1 1,-1 1-1,1 0 0,0-1 0,-1 1 1,1 0-1,-1 0 0,1 0 1,-1-1-1,1 1 0,-1 0 0,1 0 1,-1 0-1,1 0 0,-1 0 0,1 0 1,-1 0-1,1 0 0,-1 0 1,1 0-1,-1 0 0,1 0 0,-1 0 1,1 0-1,-1 0 0,1 1 0,0-1 1,-1 0-1,1 0 0,-1 0 1,1 1-1,-1-1 0,1 0 0,0 1 1,-1 0-1,-3 1-32,1 1 0,-1 0 0,1 0 0,0 1 0,-3 3-1,-8 14-61,0 0 0,-20 44 0,-15 52 143,41-96 3,1 0 0,0 1-1,1-1 1,-4 37 0,10-50 13,-1 1 0,1-1 0,0 0 0,1 0 0,0 0 0,1 0-1,-1 0 1,1 0 0,1 0 0,-1 0 0,2-1 0,-1 1 0,1-1 0,0 0 0,9 13 0,-4-9-31,1-1 1,0 0 0,1-1 0,-1 1-1,2-2 1,-1 0 0,1 0 0,1-1-1,-1-1 1,1 0 0,19 6-1,-20-9-972,-1 0-1,1-1 0,0 0 1,21 0-1,-2-2-1503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3:57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4992,'-4'51'9233,"1"-32"-8893,-1 0-1,0 0 0,-2 0 0,0-1 1,-10 21-1,3-11-24,8-16-94,-14 24 0,15-31-123,2 0 1,-1 0-1,0 0 0,1 1 1,0-1-1,-2 12 0,1-11 140,3-5 23,1-1-227,0 0 190,13 0 448,9-2-397,1 0-1,26-6 0,32-4-89,-54 10-207,-16 1 84,-1 0-1,1 0 1,20 3-1,-23-1-73,1 0 0,17-2-1,-6 1-2142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3:17.5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0 994 2144,'6'1'667,"-1"0"0,0-1 0,0 0 1,0 0-1,10-1 0,-2 0-240,0 1 1,17 1-1,44 18 676,0 0-9,-53-16-802,1-1 0,-1-1 0,1-1 0,-1 0 0,1-2-1,-1-1 1,37-8 0,-24 1 172,1-2 1,-1-1-1,55-30 0,-63 28-312,-1-1 0,-1-1 0,0-1 0,-1-1 0,-1-1 0,-1-1 0,20-26 0,-7 4 70,104-116 227,-118 140-405,0 0 0,2 1-1,0 1 1,1 1 0,36-19 0,115-38 43,-110 49-88,80-43 0,20-21-303,4 15 512,87-5-64,-216 67-173,0 2-1,1 1 1,0 2 0,0 1-1,48 2 1,248 19 173,-84 6-427,-55-2 358,-164-18 20,367 15 50,-192-32 5,-3 1 78,-144 17-298,-1 2-1,68 17 0,48 5 60,-162-26 12,35 3 140,86 18-1,-113-17-140,3 1-40,-1 0 0,0 2 0,39 18 0,-61-25 48,31 16 73,55 38 1,-26-14-245,-32-22 219,9 8-5,-22-15-13,33 19 1,-8-12-23,1-1 0,82 22 0,-108-36-38,14 4-25,0 1 1,-1 1 0,36 17-1,-34-4 73,-25-18 29,0 0 0,0 0 0,10 5-1,-2-2 89,-13-6-129,0-1 0,0 0 0,0 1 1,0-1-1,1 0 0,-1 0 0,3 0 0,13 5 280,-17-6-428,7 6-4,-8-5 133,0 0 0,0 0 1,1 0-1,-1 0 0,0 0 0,1 0 1,-1 0-1,1 0 0,-1 0 1,1 0-1,-1-1 0,1 1 0,-1 0 1,1 0-1,0-1 0,0 2 0,8 9-64,5 14 181,-12-23-121,-1 1 0,1 0-1,-1-1 1,1 0 0,0 1-1,3 3 1,6 7 346,-7-10-258,6 2 589,-10-5-465,0-2-219,-1 0 1,1 1 0,-1-1-1,1 1 1,-1-1-1,0 1 1,0-1-1,0 1 1,0-1 0,0 1-1,0 0 1,0-1-1,-2 0 1,-1-3-25,-17-26-37,-39-56 474,52 76-271,-12-24 0,16 26-58,-1 0-1,0 1 1,-1 0-1,1 0 1,-2 0 0,-12-13-1,-9-1 177,17 14-297,0 0 0,-14-16 0,5 5-261,16 16 229,-2-3-146,4 5 142,4 3 62,-2-1-235,0-8 364,-6 9 340,3-2-527,2-1 79,0 1-1,1-1 0,-1 1 0,0 0 0,0 0 1,0-1-1,0 1 0,0 0 0,0 0 1,0 0-1,0 0 0,0 0 0,0 0 1,-1 1-1,1-1-8,1 0 1,0 0-1,0 0 1,-1 0-1,1 0 1,0 0-1,0 0 1,-1 0-1,1 0 1,0 0-1,-1 0 1,1 0-1,0 0 1,0 0-1,-1 0 1,1 0-1,0 0 1,-1 0-1,1-1 1,0 1-1,0 0 1,-1 0 0,1 0-1,0 0 1,0 0-1,-1-1 1,2 1-6,-1 0 1,1 0 0,-1 0-1,1 0 1,-1 0 0,1 0-1,0 0 1,-1 0 0,1 0-1,-1 1 1,1-1 0,-1 0 0,1 0-1,-1 1 1,0-1 0,1 0-1,-1 0 1,1 1 0,-1-1-1,1 0 1,0 2 0,21 11-13,0 1 0,-1 1 0,-1 2 0,0 0 0,32 36 0,-43-42 65,-1-2-8,0 1-1,-1 1 1,0 0 0,0 0-1,7 18 1,-9-17-70,-1-1 200,0-1 1,0 1 0,-1 0 0,-1 1 0,0-1 0,1 13 911,-18-41-427,-52-43 944,57 51-1378,0 1 0,-1 0 0,1 1-1,-2 0 1,1 1 0,-1 0 0,-17-6-1,2 3 15,0 0-1,-39-5 0,49 11-312,5 0-61,-1 1-1,1 0 1,-1 1 0,1 1 0,-18 1 0,30-1 140,-1 0 1,1 0-1,-1 0 1,1 0-1,-1 0 0,1 0 1,0 0-1,-1 0 1,1 0-1,-1 0 1,1 0-1,0 0 1,-1 0-1,1 1 1,-1-1-1,1 0 1,0 0-1,-1 0 1,1 1-1,0-1 1,-1 0-1,1 1 0,0-1 1,0 0-1,-1 1 1,1-1-1,0 0 1,0 1-1,0-1 1,-1 0-1,1 1 1,0-1-1,0 1 1,0-1-1,0 0 1,0 1-1,0-1 1,0 1-1,0-1 0,0 0 1,0 1-1,0-1 1,0 1-1,0-1 1,0 0-1,0 1 1,0 0-1,2 2 2,-1 0-1,1 0 0,0 0 1,0 0-1,3 3 1,4 6-175,-8-10 201,0-1 1,-1 1-1,1 0 1,-1-1 0,1 1-1,-1 0 1,0 0 0,0-1-1,0 1 1,0 0-1,0 0 1,0-1 0,0 1-1,-1 0 1,1-1-1,-1 1 1,1 0 0,-1-1-1,0 1 1,1 0-1,-3 1 1,2 0 12,-1 0 0,0-1 0,1 1 0,-1-1 0,-1 0 0,1 1 0,0-1 0,0 0 0,-1 0 0,-4 2 0,0 0-51,3-2-13,0 0-1,0 0 0,0 0 1,-1 0-1,1-1 1,0 0-1,-1 1 0,-5-1 1,10-1 28,-1 0 0,1 0 0,0 0 0,0 0 0,0 0 0,-1 0 0,1 0 0,0 0 0,0 0 1,0 0-1,0 0 0,-1 0 0,1 0 0,0 0 0,0-1 0,0 1 0,0 0 0,0 0 0,-1 0 0,1 0 1,0 0-1,0 0 0,0-1 0,0 1 0,0 0 0,0 0 0,0 0 0,-1 0 0,1-1 0,0 1 0,0 0 1,0 0-1,0 0 0,0 0 0,0-1 0,0 1 0,0 0 0,0 0 0,0 0 0,0-1 0,0 1 0,0 0 1,0 0-1,0 0 0,0-1 0,4-7-216,5-2 171,1 0 0,0 1 0,1 0 0,0 1 0,0 0 0,0 1 0,1 0 0,0 1 0,1 0 0,0 1 0,-1 0 0,2 1 1,-1 0-1,0 2 0,1-1 0,25 0 0,-26 3 110,-1 2 0,20 3 1,-20-2 121,1-1 0,19 1 1,-27-2-102,-13-7-2289,5 4 2156,0 1-1,0 0 1,0 0-1,0 0 0,-1 0 1,1 0-1,-5 0 1,-37-3 131,27 3-123,-9-2-5,18 1 68,0 1 0,-1 0 0,1 1-1,-11 1 1,13 0-18,5-1-4,-1 0 0,1 0 0,0 1 0,-1-1 0,1 1 0,0 0 0,-1-1 0,1 1 0,0 0 0,-3 2 0,19 8 199,-6-6-104,0 0 0,1-1 0,-1 0 0,1 0 0,16 4 0,49 8-22,-32-8 204,38 7 731,-49-13-8930,-49-1 2137,-1 2 1830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26 1472,'9'-25'4885,"-16"25"-3915,0 0 0,0 1-1,1-1 1,-1 1 0,-10 4 0,10-3-734,0 2 0,0-1 1,1 0-1,0 1 0,-1 1 1,2-1-1,-9 8 0,2-1 138,1 1 1,-13 16-1,19-20-312,0 0 1,0 0-1,1 1 0,0-1 1,1 1-1,0 0 1,-4 15-1,4-7 1,0 0 0,1 1 1,1 18-1,1-22 15,1 0 0,0 1 0,1-1 1,1 0-1,8 25 0,-9-33-126,0 0 1,1 0-1,0 0 0,0 0 1,0 0-1,1-1 1,0 0-1,0 1 0,0-1 1,1-1-1,0 1 0,0-1 1,0 0-1,9 6 1,-12-9-167,0 0 0,0 0 0,1 0 0,-1 0 0,0 0 0,0-1 1,1 1-1,-1-1 0,0 0 0,1 0 0,-1 0 0,0 0 1,1 0-1,-1 0 0,0 0 0,5-2 0,-4 1-435,1-1 0,0 0 0,-1 1-1,1-1 1,-1-1 0,0 1 0,0 0-1,0-1 1,3-3 0,16-13-2231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90 5472,'-23'-39'2496,"15"19"-2176,3 12-32,10 5-224,-2-9-224,7 8 64,3 0-256,8 4 224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1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4384,'-3'6'493,"0"-1"1,1 1 0,-1 1-1,1-1 1,1 0-1,-3 13 1,-1 43 1309,3-41-1312,-33 527 4165,31-338-3253,7-187-966,-3-22-420,0-1 0,0 0 0,0 0 0,0 0 0,0 1 0,0-1 0,0 0 0,0 0 0,0 0 0,0 1 0,1-1 0,-1 0 0,0 0 0,0 0 1,0 0-1,0 1 0,0-1 0,1 0 0,-1 0 0,0 0 0,0 0 0,0 0 0,0 0 0,1 0 0,-1 1 0,0-1 0,0 0 0,0 0 0,1 0 0,-1 0 0,0 0 0,0 0 0,1 0 0,-1 0 0,0 0 0,0 0 1,0 0-1,1 0 0,-1 0 0,0 0 0,0-1 0,0 1 0,1 0 0,-1 0 0,8-7 181,0-7-255,0-1 0,0 0 0,8-28 0,-1 6-88,-12 30 61,3-9-164,16-26-1,-20 38 159,1 1 0,-1-1 0,1 0-1,0 1 1,0 0 0,0-1-1,1 1 1,-1 0 0,1 1-1,0-1 1,7-4 0,-10 7 95,0 0 1,0-1-1,0 1 1,0 0-1,-1 0 1,1-1-1,0 1 1,0 0-1,0 0 1,0 0-1,0 0 1,0 0-1,0 0 1,0 1-1,0-1 1,0 0-1,0 0 1,-1 1-1,1-1 1,0 0-1,0 1 1,0-1-1,0 1 0,-1-1 1,1 1-1,0 0 1,-1-1-1,1 1 1,0 0-1,-1-1 1,1 1-1,-1 0 1,1 0-1,-1-1 1,1 1-1,-1 0 1,1 1-1,1 3 124,-1-1 0,1 1-1,-1-1 1,0 1 0,0 0-1,0 5 1,4 198 751,-6-143-816,1-59-311,0-2-67,0 1 0,0-1 0,0 1 0,1-1 0,-1 1 0,1-1 0,0 0 0,0 1 1,4 6-1,-6-11 269,1 0 1,0 0 0,0 0 0,0 0 0,0 1 0,0-1 0,1 0 0,-1 0-1,0 0 1,0 0 0,0 0 0,0 1 0,0-1 0,0 0 0,0 0 0,0 0-1,0 0 1,0 0 0,0 0 0,0 0 0,1 1-88,-1-1 87,0 0 1,0 0 0,0 0 0,0 0 0,0 0 0,0 0 0,1 0 0,-1 0-1,0 0 1,0 0 0,0 0 0,0 0 0,0 0 0,1 0 0,-1 0 0,0 0-1,0 0 1,0 0 0,0 0 0,0 0 0,1 0 0,-1 0 0,0 0 0,0 0-1,0 0 1,0 0 0,4-8-2345,-2 1 1002,10-17-1338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0 5472,'-25'3'1760,"24"-3"-1721,0 0 1,1 0-1,-1 0 0,0 0 1,1 1-1,-1-1 1,1 0-1,-1 0 0,0 0 1,1 1-1,-1-1 1,1 0-1,-1 1 0,1-1 1,-1 0-1,1 1 1,-1 0-1,-87 61 4059,-5 4-399,-67 59-2120,156-121-1645,-1-1 0,0 0 1,0 0-1,0 0 0,0-1 1,-6 2-1,-18 4-5631,24-6 3849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3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469 560 3808,'-12'-4'1724,"10"3"-1504,0 0-1,0 0 1,1 1 0,-1-1 0,0 1 0,0-1-1,0 1 1,0 0 0,0 0 0,0 0-1,0 0 1,-4 1 0,-29 5 2142,-66 20 0,74-18-1849,-2 0-309,0 2-1,1 1 1,0 1-1,0 1 0,2 1 1,-26 19-1,47-29-212,0 0 0,1 0 0,0 0 0,0 0-1,0 1 1,0-1 0,-3 7 0,6-10 7,0 1-1,0-1 1,1 1 0,-1 0-1,0 0 1,0-1 0,1 1-1,-1 0 1,1 0 0,0 0 0,0 0-1,-1 0 1,1-1 0,0 1-1,0 0 1,1 0 0,-1 0-1,0 0 1,1 0 0,-1 0-1,1-1 1,-1 1 0,1 0-1,0 0 1,1 1 0,1 1 45,0-1-1,1 0 1,-1 0 0,1 0-1,-1 0 1,1-1 0,0 1 0,0-1-1,0 0 1,0 0 0,0-1-1,1 1 1,7 1 0,-1-1 67,1 0-1,0 0 1,0-1 0,14-1 0,-13-1 21,0 0 0,0-1 1,0 0-1,0-1 1,-1 0-1,1-1 1,-1-1-1,16-7 1,-21 8-91,0 0 1,0-1 0,0 0-1,-1 0 1,1 0 0,-2-1 0,1 0-1,0 0 1,-1 0 0,0-1-1,-1 0 1,1 0 0,-1 0 0,-1 0-1,4-9 1,1-14 89,-1 0-1,-2 0 1,-1-1 0,-1 0-1,-2-32 1,-2 8-41,-8-62-1,5 87-151,-2 1 0,-1 0 0,-19-48 0,21 63-62,0-1-83,-1 0-1,-1 0 0,0 1 0,-1 0 0,-1 1 0,-9-14 0,17 27 149,0-1 0,0 0 0,0 0 0,0 0-1,0 1 1,0-1 0,0 0 0,0 1 0,0-1 0,0 1 0,0 0 0,0-1-1,-2 0 1,3 1 22,-1 0 0,1 1 0,0-1 0,-1 0 0,1 0 0,-1 0 0,1 0 0,0 0 0,-1 0 0,1 0 0,0 1 0,-1-1 0,1 0 0,0 0 0,-1 0-1,1 1 1,0-1 0,-1 0 0,1 1 0,0-1 0,0 0 0,-1 1 0,1-1 0,0 0 0,0 1 0,0-1 0,0 0 0,-1 1 0,1-1 0,0 0 0,0 1 0,0-1 0,0 1 0,0-1 0,0 0 0,0 1-1,0-1 1,0 1 0,0-1 0,0 0 0,0 1 0,4 17-741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16 4064,'-6'-16'4960,"7"18"-4707,-1 0 0,0 0 1,1 0-1,-1 0 0,0 0 0,0 0 1,0 0-1,0 0 0,-1 2 1,1 2 226,-9 206 3025,3-109-2836,8 110-1,1-175-675,4 76 601,-8-106-1061,1-6 256,0 0 0,0 0-1,-1 0 1,1 0-1,1 0 1,-1 0 0,0 0-1,0 0 1,1 0-1,-1-1 1,1 1 0,0 0-1,-1 0 1,1 0-1,0 0 1,0-1 0,2 3-1,1 1-1462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4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4640,'0'2'1516,"3"-2"-288,12-3 467,20-8-636,-17 2-854,-1 0-1,17-11 1,25-14-144,-52 30-37,0 1-1,1 0 0,-1 1 0,1 0 0,0 0 0,11-1 1,-17 3 1,0 0 0,0 0 0,0 0 0,0 0 0,0 1 0,1-1 0,-2 1 0,1-1 0,0 1 0,0 0 0,0-1 0,0 1 0,0 0 0,0 0 0,-1 1 0,1-1 0,0 0 0,-1 0 0,1 1 0,-1-1 0,0 1 0,1-1 0,-1 1 0,0 0 0,0 0 0,0-1 0,0 1 0,0 0-1,0 2 1,3 7 162,-1 0 0,-1 0-1,1 0 1,0 14 0,-1-6-36,2 17 141,9 43 110,-12-71-293,2-1 0,-1 1 0,1-1 0,0 0 0,0 0 0,1 0 0,0-1 0,5 8 0,-8-12-65,1 0 1,-1-1-1,1 1 0,-1 0 0,1-1 1,0 1-1,-1-1 0,1 0 1,0 0-1,0 1 0,0-1 1,0 0-1,0 0 0,0-1 1,0 1-1,0 0 0,1-1 1,-1 1-1,0-1 0,0 0 1,0 0-1,1 0 0,-1 0 1,0 0-1,0 0 0,1-1 1,-1 1-1,4-2 0,1-3 58,-1 0-1,1 0 1,-1-1-1,0 0 1,0 0 0,-1 0-1,0-1 1,7-11-1,-10 15-92,30-48-82,-20 31-157,1 1 0,0 0 1,21-22-1,-33 40 254,-1 0 1,1-1-1,0 1 1,0 1-1,0-1 0,0 0 1,1 0-1,-1 0 1,0 0-1,0 1 0,0-1 1,1 1-1,-1-1 1,0 1-1,1-1 1,-1 1-1,0 0 0,1 0 1,1-1-1,-1 2 11,-1-1 1,0 1-1,0 0 0,0 0 0,1-1 0,-1 1 1,0 0-1,0 0 0,0 0 0,0 0 1,0 0-1,-1 0 0,1 1 0,0-1 0,0 0 1,-1 0-1,1 1 0,0 2 0,18 38 191,-7-12 54,2-1 0,30 47 1,-34-61-418,-7-9-703,1-1-1,0 0 1,-1 0 0,2 0 0,5 5-1,-5-6-833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5632,'-3'1'1967,"1"6"-767,2 18 156,-1-7 3,-8 242 3512,2-38-4105,6-101-371,2-54-2256,-1-44 672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5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7296,'-9'-5'5269,"16"7"-3242,161 79 762,-121-61-2611,-2 2-1,56 37 1,-93-53-187,1 0-1,-1 1 1,0 1 0,0-1-1,-1 1 1,8 11 0,-12-15 28,0 0 0,-1 1 0,1-1 0,-1 1 0,0-1 0,0 1 0,-1-1 0,1 1 0,-1 0 1,0 0-1,-1 0 0,1 0 0,-1 0 0,0 0 0,-1 9 0,-1-3 134,-2 1-1,1-1 1,-1 0 0,-1 0 0,0-1-1,-10 16 1,-44 57 527,21-38-693,-60 56 0,88-92-110,-5 4-1444,-1 0-1,-20 11 1,4-2-2435,1 4 856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12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1472,'0'0'1301,"17"-3"1254,-9-3-950,-8 6-1574,0 0 0,0 0 0,0-1 1,0 1-1,0 0 0,0 0 0,0 0 0,0-1 0,0 1 0,0 0 0,0 0 0,0 0 0,0 0 1,0-1-1,0 1 0,-1 0 0,1 0 0,0 0 0,0 0 0,0-1 0,0 1 0,0 0 0,0 0 1,-1 0-1,1 0 0,0 0 0,0-1 0,0 1 0,0 0 0,-1 0 0,1 0 0,0 0 0,-4-3 610,7 2 55,-3 1-554,0 0-1,-1 1 1,1-1 0,0 0 0,0 1-1,0-1 1,0 1 0,0-1 0,0 1 0,0-1-1,0 0 1,0 1 0,0-1 0,0 1 0,0-1-1,0 0 1,0 1 0,0-1 0,1 1 0,-1-1-1,0 0 1,0 1 0,1 0 0,3 11 183,-3-10-264,1 3 42,0 0 0,0 0 0,-1 0 0,1 0 0,-1 0 0,0 0 0,0 9 0,6 54 297,-2 70 37,-2-65-334,3 41 136,-1-25-69,-5-81-113,1-1 1,0 1-1,2 9 0,2 14 93,-1 24-89,2 25 407,-4 86 0,-1 1-239,11-58-138,-6-40 153,1 2 227,-6-60-491,0 0 1,-2 21-1,0-11 148,1-4 40,-7 29 0,2-8-77,2-20 13,2-15-85,0 0 0,0 0-1,1 0 1,-1 1 0,1-1 0,0 0 0,0 0 0,0 0 0,1 5 0,-1 3 262,1-2-109,3-6-161,-4-2-75,1 1 33,-1 3-97,0 0 0,1 1-1,1 8 1,-1-13 113,0 0-1,-1 1 0,1-1 1,-1 0-1,1 1 1,-1-1-1,0 0 0,0 1 1,1-1-1,-1 0 1,0 1-1,0 2 0,17 2-400,-10-5 338,0 1-1,-1-1 0,1-1 0,10 1 0,-4-1 94,0-1 1,0-1 0,0 0-1,18-6 1,47-19 164,-31 9-86,54-14-1,124-23 0,-178 46 153,79-18 111,-88 19-182,0 1 0,0 1 0,0 3 1,0 1-1,74 6 0,217 16 166,-144-5-360,-29 0 358,223-33-120,-107 0-230,-166 14 113,105 0-49,-146 6-88,83 4-90,59 26 498,-161-23-281,0-2 1,0-2-1,0-3 1,1-1-1,68-8 1,-50 6-115,-39 1 652,-25 0-492,3-9 305,-13 7-473,7 1 24,-1 1 1,0-1-1,0 0 1,0 0-1,1 0 1,-1-1-1,1 1 0,-5-3 1,-6-4 92,12 8-93,-1-1 0,1 1 0,0-1 0,0 0 0,-1 1 0,1-1-1,0 0 1,0 0 0,0 0 0,0 0 0,0 0 0,0 0 0,0 0 0,0 0-1,0-2 1,0 2 8,1 0 0,-1 0-1,0 0 1,1 0 0,-1 0 0,0 0-1,1 0 1,-1 1 0,0-1-1,0 0 1,-1-1 0,1 2-4,1 0 1,-1 0-1,1-1 0,0 1 1,-1 0-1,1 0 1,0-1-1,-1 1 0,1 0 1,0-1-1,-1 1 1,1 0-1,0-1 1,0 1-1,-1-1 0,1 1 1,0 0-1,0-1 1,0 1-1,0-1 0,0 1 1,0-1-1,-1 1 1,1 0-1,0-1 0,0 1 1,0-1-1,0 1 1,1-1-1,-1 1 1,0-1-1,0 0 0,0 0 6,1 0-1,-1-1 0,1 1 0,-1-1 1,0 0-1,0 1 0,0-1 1,0 1-1,0-2 0,-1-30-233,5 4 347,-4 25-117,0 0 0,0 0 0,-1 0 0,0 0 0,1 0 0,-2 0 0,1 0 0,0 0 0,-1 1 0,0-1 0,1 0 0,-1 1 0,-1-1 0,1 1 0,-1 0 0,-2-3 0,-7-10 26,-15-23 0,22 31-62,-31-51 15,-5-17 0,34 63-5,0 0 0,2-1 0,-1 0 0,2 0 0,-5-27 0,1 9-64,3 13 16,0-1-1,2 1 0,0-1 1,2 0-1,0-31 0,2 28 93,-1 15-33,0-1 1,1 1-1,0 0 1,0 0-1,4-13 1,2 3-31,1 1 1,1 1-1,0 0 0,1 0 1,0 1-1,2 0 0,19-21 1,-20 25 61,0-2-56,1 1 0,1 0 0,16-12 0,28-14 171,-10 8 170,72-61 0,-108 79-315,0-1 0,-1 0 0,-1-1 0,0 0 0,0 0 0,7-20 0,-10 21 45,0-1-1,-1 0 1,0 0-1,-1-1 1,-1 1-1,0-1 1,-1 0-1,-1 0 1,0-17-1,-1 28-55,0 1 1,0-1-1,1 0 0,0 1 0,0-1 1,0 1-1,0 0 0,1-1 1,-1 1-1,1 0 0,0 0 1,0 0-1,0 0 0,0 0 0,0 0 1,1 0-1,4-3 0,-4 3-9,0 0-1,-1 0 1,1-1-1,0 1 1,-1-1-1,3-4 1,-3-2-101,-3 8 119,1 2 12,0 0 0,0 0 0,0 0 0,0 0-1,0 0 1,0 0 0,0 0 0,0 0 0,0 0 0,0 0 0,1 0 0,-1 0 0,0 0 0,0 0 0,0 0 0,0 0 0,0 0 0,0 0 0,0 0 0,0 1 0,0-1 0,0 0 0,0 0 0,0 0 0,0 0 0,0 0 0,0 0 0,0 0-1,0 0 1,0 0 0,-1 0 0,1 0 0,0 0 0,0 0 0,0 0 0,0 0 0,0 0 0,0 0 0,0 0 0,0 1 0,0-1 0,0 0 0,0 0 0,0 0 0,0 0 0,0 0 0,0 0 0,0 0 0,0 0 0,0 0 0,0 0 0,0 0 0,0 0-1,0 0 1,-1 0 0,1 0 0,0 0 0,0 0 0,0 0 0,0 0 0,0 0 0,0 0 0,0 0 0,0 0 0,-17 3-690,14-3 716,0 1 0,0 0 0,1 0 0,-1-1 0,0 2 0,0-1 0,1 0 0,-1 0 1,-3 3-1,4-2-304,0-1 1,0 0-1,-1 1 1,1-1-1,0 0 1,0-1-1,-1 1 1,-4 1-1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5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22 292 6304,'-21'-15'8325,"22"14"-8132,0 0 1,0 1-1,1-1 1,-1 1-1,0-1 1,0 1-1,1-1 0,-1 1 1,0 0-1,2 0 1,169-14 793,-48 6-833,335-30 11,192-14 102,-616 49-243,464-44 1204,-6-16-587,-175 20-1243,-281 39-310,-22 6-1325,-15-2 2167,0 0 0,1 0-1,-1 0 1,2 4-1758,-2-3 1757,0-1 1,0 0 0,0 0-1,-1 0 1,1 1 0,-1 0-507,0 1 0,0 0 1,-1 0-1,1-1 1,-1 1-1,1 0 0,-3 1 1,-18 16-2416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276 491 4736,'-2'-3'320,"0"1"0,0 0 0,0-1 1,-1 1-1,1 0 0,0 0 0,-1 0 0,1 1 0,-1-1 1,0 0-1,1 1 0,-1 0 0,0 0 0,0 0 1,0 0-1,0 0 0,0 0 0,0 1 0,0-1 0,0 1 1,-1 0-1,1 0 0,0 0 0,0 1 0,0-1 1,0 1-1,-6 1 0,-2 1-108,-1 1 0,1 0-1,0 1 1,0 0 0,0 0 0,1 1 0,0 1-1,0 0 1,-15 13 0,18-13-185,0 0-1,1 0 1,0 0-1,0 1 1,1-1 0,0 1-1,0 1 1,0-1-1,2 1 1,-1 0 0,1 0-1,-4 15 1,7-21 1,-1 0 0,1 0 0,-1 0 0,1 0 0,0 0 0,1 1 0,-1-1 0,0 0 0,1 0 0,0 0-1,0 0 1,0 0 0,0 0 0,0 0 0,0 0 0,1-1 0,-1 1 0,1 0 0,0-1 0,0 1 0,0-1 0,0 0 0,0 1 0,1-1 0,-1 0 0,1 0 0,-1-1 0,1 1 0,0-1 0,0 1 0,-1-1 0,1 0 0,0 0 0,0 0 0,0 0 0,0 0 0,1-1 0,-1 1 0,0-1-1,3 0 1,0 0 45,0-1 0,-1 0-1,1 0 1,0 0 0,-1 0-1,1-1 1,-1 0 0,0 0-1,10-6 1,-5 2 39,1-2-1,-1 1 1,12-12 0,-6 3-1,-1 0-1,0-1 1,-1-1 0,-1 0 0,0-1 0,-2-1-1,0 1 1,11-32 0,-17 39-80,-1 0-1,0 0 1,-1 0-1,0-1 1,-1 1-1,-1-1 1,0 0-1,-1 1 1,0-1 0,-3-18-1,0 8-100,-1 1 0,-1 0 0,0 0 0,-2 1 0,-1 0 0,-1 0 0,-13-24 0,12 27-71,2 4-25,0-1 0,-1 1 0,0 1 1,-1-1-1,-16-15 0,12 19-725,14 9 789,-1 1 0,1 0 1,0-1-1,-1 1 0,1 0 0,0 0 1,-1-1-1,1 1 0,0 0 1,-1 0-1,1 0 0,0-1 0,-1 1 1,1 0-1,-1 0 0,1 0 1,0 0-1,-1 0 0,1 0 0,-1 0 1,1 0-1,0 0 0,-1 0 1,1 0-1,-1 0 0,1 0 1,0 0-1,-1 0 0,1 1 0,-1-1 1,1 0-1,0 0 0,-1 0 1,1 1-1,0-1 0,-1 0 0,1 0 1,0 1-1,-1-1 0,1 1-79,0 0-1,0 0 0,0-1 1,0 1-1,1 0 0,-1-1 1,0 1-1,0 0 0,0 0 0,1-1 1,-1 1-1,0-1 0,1 1 1,-1 0-1,1-1 0,-1 1 1,1-1-1,-1 1 0,1-1 1,-1 1-1,1-1 0,-1 1 1,1-1-1,0 1 0,-1-1 1,1 0-1,0 1 0,-1-1 1,1 0-1,0 0 0,1 1 1,1 0-438,17 10-2175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7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16 5632,'-10'-14'1834,"9"14"-1798,1 0 0,0 0-1,0 0 1,-1 0 0,1-1-1,0 1 1,0 0 0,-1 0-1,1 0 1,0 0-1,0 0 1,-1 0 0,1 0-1,0 0 1,0 0 0,-1 0-1,1 0 1,0 0 0,0 0-1,-1 0 1,1 0 0,0 0-1,0 0 1,-1 0-1,1 0 1,0 0 0,0 1-1,-1-1 1,1 0 0,0 0-1,0 0 1,0 0 0,-1 1-1,-5 5 1303,-33 83 3376,-7 15-3010,-39 130 0,82-224-1644,1 1-1,0 0 0,0-1 1,1 1-1,1 0 1,0 0-1,0 0 0,1-1 1,0 1-1,1 0 1,0-1-1,6 17 1,-4-19-6,-1 0 1,1 0-1,0-1 1,1 1 0,0-1-1,0 0 1,0-1 0,1 1-1,0-1 1,1 0 0,-1-1-1,1 1 1,0-1-1,0-1 1,1 1 0,8 3-1,-8-4-434,1-1 0,0 0-1,0 0 1,0-1-1,12 2 1,10 1-1081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95 9312,'-9'-12'4192,"27"7"-3616,-5-1 928,8 1-928,33-6 191,3-1-447,12-4-288,1 8-32,-4-3-1631,-9 7 895,0 0-4576,-8 4 2976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9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33 2656,'-26'-20'12900,"41"20"-11875,200-10 1015,-172 9-2059,42-1 64,88 10 1,-153-5-4019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4:59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7232,'-1'0'95,"1"0"-1,0 0 1,0-1 0,0 1 0,0 0 0,0 0 0,0-1 0,0 1-1,0 0 1,0-1 0,0 1 0,1 0 0,-1 0 0,0-1 0,0 1-1,0 0 1,2-2 854,-2 1-854,0 1 0,0 0-1,0 0 1,1 0 0,-1 0 0,0 0 0,1 0 0,-1-1 0,0 1-1,0 0 1,1 0 0,-1 0 0,0 0 0,0 0 0,1 0 0,-1 0-1,0 0 1,1 0 0,20-3 1689,-16 2-1121,31-4 1626,-3 0-1052,46 0 0,46 11-624,-108-4-647,-1 1-1,1 0 0,-1 1 0,0 1 1,23 11-1,-34-14-206,-1 0-1,0 0 1,0 1-1,0-1 1,0 1-1,0 0 1,0 1-1,-1-1 1,0 0 0,4 6-1,-2 2-1336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74 2496,'0'0'2405,"-6"12"107,1-4-2072,0 0-1,-1 0 1,1 0 0,-2-1-1,1 0 1,-13 10-1,-5 4 316,-9 10 52,-47 33-1,76-62-767,1 0 0,-1 0 0,1 0 0,-1 0 0,0 0 0,1-1 0,-1 0 0,0 0 0,0 0 0,0 0 0,0 0 0,0-1 0,-6 0 0,7 0 0,-1-1 0,1 0 0,0 1-1,0-2 1,0 1 0,0 0-1,0 0 1,0-1 0,0 0-1,0 1 1,0-1 0,1 0-1,-1-1 1,1 1 0,-1 0 0,1-1-1,-2-2 1,0 0-43,1 0 1,0 0-1,0 0 0,0-1 1,0 1-1,1-1 1,0 0-1,0 0 0,0 1 1,1-1-1,0 0 1,0 0-1,1-1 0,0 1 1,0 0-1,0 0 0,0 0 1,1 0-1,0 0 1,1 0-1,-1 0 0,3-6 1,-1 5-62,0 0 0,1 0 0,0 0 1,0 0-1,0 0 0,1 1 0,0 0 1,0 0-1,0 0 0,1 0 0,0 1 1,0 0-1,1 0 0,-1 1 0,1 0 1,14-6-1,-16 8 105,0 1 1,0-1-1,0 1 1,0 1-1,1-1 0,-1 1 1,0 0-1,1 0 1,-1 0-1,0 1 1,1 0-1,-1 0 0,7 2 1,8 4 282,-1 1 1,20 10-1,-30-13-266,-1 0 1,1 0-1,-1 1 0,0 0 1,-1 1-1,1 0 0,-1 0 1,11 14-1,-10-9 45,-1-1 1,0 2-1,-1-1 1,0 1-1,7 22 1,-5-5 137,-2 2 0,0-1 0,-2 1 0,-1 59-1,-4-63-85,-1-1-1,-1 1 0,-1-1 0,-2 0 0,0 0 0,-16 38 0,-55 120 1170,74-176-1269,-1-1 1,0 1-1,0-1 0,0 1 0,-7 6 0,10-12-35,-1 0 0,0 0 0,1 0 0,0 0 0,0 0 0,0 0 0,-1 6 0,-5 12-43,6-21 23,1 1 0,0-1 0,0 0 0,0 0 0,-1 1 0,1-1 0,0 0 0,0 0 0,0 1 0,0-1 0,0 0 0,0 1 0,0-1 0,0 0 0,0 0 0,0 1 0,0-1 0,0 0 0,0 1 0,0-1 0,0 0 0,0 1 0,0-1 0,0 1 0,1 3 74,-1-2-52,-1-1-1,1 1 1,-1-1-1,1 0 1,-1 1-1,1-1 0,-1 0 1,0 1-1,1-1 1,-1 0-1,0 0 0,0 0 1,-1 1-1,-16 15 11,14-12 31,3-5-53,1 1 1,-1-1-1,1 0 0,-1 1 1,1-1-1,-1 1 1,1-1-1,-1 0 0,1 1 1,-1-1-1,0 0 0,1 0 1,-1 1-1,0-1 0,1 0 1,-1 0-1,1 0 1,-1 0-1,0 0 0,1 0 1,-1 0-1,0 0 0,1 0 1,-1 0-1,0 0 0,1 0 1,-1-1-1,0 1 0,1 0 1,-1 0-1,1-1 1,-1 1-1,1 0 0,-1-1 1,0 1-1,1 0 0,-1-1 1,1 1-1,0-1 0,-1 1 1,1-1-1,-1 1 1,1-1-1,0 0 0,-1 1 1,1-1-1,0 1 0,-1-2 1,-1-2 45,0 0-1,1 0 1,-1 0 0,1 0 0,0 0 0,-2-9 0,2-19 60,2 1 1,6-47-1,-5 70-158,0-1-1,0 1 1,0 0 0,1-1-1,1 1 1,-1 1-1,1-1 1,6-8 0,6-8-151,22-23 1,-20 25 122,-11 14 79,1 0 0,0 1 0,0 0 0,0 0-1,11-6 1,48-25-137,-60 34 99,6-1-48,0 0 0,0 1-1,0 0 1,1 1 0,-1 0-1,24-1 1,-22 3 144,1-1 0,-1 0 0,0-2 0,22-7 0,-26 7-61,1-2 0,-1 0 1,-1 0-1,1-1 0,-1 0 1,0-1-1,11-11 0,0-17 230,-16 30-234,-1 0 0,0-1 0,-1 0 0,3-7 0,9-16 10,1 2 96,21-35 250,-30 53-370,-1-1 0,0 0 0,0 0 0,-1-1 1,0 1-1,-1-1 0,-1 0 0,0-1 0,0 1 0,-1 0 0,0-14 0,-2 24-15,0 1-1,0-1 0,0 0 1,0 0-1,-1 1 0,1-1 1,0 0-1,-1 1 0,0-1 1,1 1-1,-1-1 1,0 1-1,0-1 0,0 1 1,0-1-1,0 1 0,0 0 1,0-1-1,0 1 0,0 0 1,-1 0-1,1 0 0,0 0 1,-1 0-1,1 0 0,-4-1 1,3 1-16,0 1-1,0-1 1,0 1 0,0 0 0,0-1 0,0 1 0,-1 0-1,1 0 1,0 1 0,0-1 0,0 0 0,0 1-1,0-1 1,0 1 0,0 0 0,0-1 0,0 1 0,0 0-1,0 0 1,-3 3 0,-1 1-3,0 0 0,0 0 0,1 1 0,0 0 0,0 0 0,1 0 0,-1 0 0,2 1 0,-1-1 0,0 1 0,-2 8 0,0 5 56,0 1-1,-5 37 0,-12 219-267,15-145 572,8-126-287,-18 152 1057,10-105-697,-6 27-137,8-55-209,4-14-20,0 0 0,-1 0 0,0 0 0,-1 0 0,-6 11 0,-1 0 16,9-17 76,0-1 0,0 0 0,-1 1 1,0-1-1,-5 6 0,-2-6 47,12-4-243,-2-6 128,1 5 98,0-1-131,9-6-192,-10 8 182,0 0 0,0 1-1,1-1 1,-1 0 0,0 0 0,0 0 0,1 0 0,-1 0 0,0 0 0,1 0 0,-1 0 0,0 0 0,0 0 0,1 0 0,-1 0 0,0 0 0,0 0-1,1 0 1,-1 0 0,0 0 0,0-1 0,1 1 0,-1 0 0,0 0 0,0 0 0,1 0 0,-1 0 0,0-1 0,0 1 0,0 0 0,0 0 0,1 0-1,-1-1 1,0 1 0,0 0 0,0 0 0,0-1 0,0 1 0,1 0 0,2-7-288,-2 7 140,0 0-1,-1-1 0,1 1 0,-1-1 0,0 0 1,1 1-1,-1-1 0,1 1 0,-1-1 0,0 0 1,0 1-1,1-1 0,-1 0 0,0 1 0,0-1 1,0 0-1,0 1 0,1-1 0,-1 0 0,0 1 1,0-1-1,-1 0 0,1 0 0,0 1 0,0-1 1,0-1-1,-4-7-2615,4 5 897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3328,'0'-2'249,"0"0"1,0-1-1,0 1 1,0 0-1,1-1 1,-1 1 0,1 0-1,-1 0 1,1-1-1,0 1 1,0 0-1,0 0 1,2-3-1,-2 6 79,0 1 0,-1-1 0,1 1 0,-1-1 0,1 1 0,-1-1 0,0 1 0,0-1 0,0 1-1,0-1 1,0 1 0,0 1 0,1 3 198,6 78 1488,-3 1-1,-8 97 1,0-78-1148,-3 112 496,-3 179-575,10-377-821,1 4-5116,4-41 190,7-4 1574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17 400 4224,'-16'-5'6133,"21"2"-4389,14-6-1169,-1 0 0,0-2 0,20-14-1,46-41 247,-29 17-502,-31 27-192,1 0 0,0 2 0,31-18 0,-53 36-109,0 0 0,1 0 1,-1 0-1,0 1 1,1 0-1,-1 0 1,1 0-1,0 0 1,-1 0-1,6 0 1,-8 2-21,1-1 0,-1 0 0,1 1 1,-1-1-1,1 0 0,-1 1 0,1 0 0,-1-1 1,1 1-1,-1 0 0,0 0 0,0 0 0,1 0 1,-1 0-1,0 0 0,0 0 0,0 0 0,0 0 1,0 0-1,0 1 0,0-1 0,0 0 0,-1 1 1,1-1-1,0 1 0,0 1 0,8 24 174,-1 1 0,-1 0 0,4 34 0,7 28 623,-17-87-733,0-1 1,-1 0-1,1 0 1,0 1 0,0-1-1,0 0 1,0 0-1,1 0 1,-1 0-1,1 0 1,-1-1 0,1 1-1,0 0 1,-1-1-1,1 1 1,0-1-1,0 1 1,2 0 0,-2-1-25,0-1 0,0 1 1,-1-1-1,1 1 1,0-1-1,0 0 0,0 0 1,0 0-1,0 0 1,0 0-1,-1 0 1,1 0-1,0-1 0,0 1 1,0-1-1,0 1 1,-1-1-1,1 0 1,0 0-1,0 0 0,-1 0 1,1 0-1,-1 0 1,3-2-1,13-13-18,0-1 1,-1-1-1,-1 0 0,17-29 0,-2 5-57,-6 10 84,54-70-61,-62 83-138,1 1 0,1 0-1,21-16 1,-36 32 88,16-10-399,-18 12 459,-1 0 0,1 0 0,0 0 0,-1 0 0,1-1 0,0 1 0,-1 0 0,1 0 0,0 0 0,-1 1 1,1-1-1,0 0 0,-1 0 0,1 0 0,0 0 0,-1 1 0,1-1 0,0 0 0,-1 1 0,1-1 0,-1 0 0,1 1 0,-1-1 0,1 1 0,-1-1 1,1 1-1,-1-1 0,1 1 0,0 0 0,3 5 26,-1 0 0,1 1 0,-1 0 0,0 0 0,0-1 0,-1 2 0,3 11 0,6 57-87,-7-45 2,-4-28-2,12 114 403,-12-101-911,-4 26 1,2-32-619,0 0-1,0 0 1,-7 16 0,4-10-633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4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 4992,'-13'-4'1589,"11"4"-1178,1 5-193,-1 112 5297,2-98-5094,-1 214 3611,-7 118-2368,7-337-1779,2 189-1189,3-175 233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13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2 167 3072,'-2'10'10758,"3"-9"-10385,17 13 1595,-14-11-1971,1 0 0,0-1 0,0 1-1,0-1 1,0 0 0,7 2 0,12-2 197,1-1 1,0-1-1,-1-2 0,35-5 1,-4 0-159,64-2 44,107-14 112,352-42 773,-493 58-912,490-36 614,-299 22-135,221-8-237,-206 31 46,-151 7-264,-48-2 6,-21-3 32,148 4 373,22-18-536,-161 6 101,-40 2 80,45 6 1,-4-3 49,-47-2-100,-25 2-197,-2 0 317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4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6240,'9'1'8531,"11"13"-6113,2 2-1304,44 16 246,129 44 0,-149-59-1332,-1 1 0,-1 3 0,70 44 0,-108-61-43,-1-1 0,0 1 0,0 1 0,0-1 0,0 1 0,-1 0 0,0 0 0,0 0 0,0 0 0,-1 1-1,0 0 1,4 7 0,-6-9 33,0-1 0,0 0 0,0 1 0,-1-1 0,1 1-1,-1-1 1,0 1 0,0-1 0,0 1 0,-1-1 0,1 1 0,-1-1 0,1 1-1,-1-1 1,0 0 0,-1 1 0,1-1 0,-1 0 0,1 0 0,-1 0 0,0 0-1,0 0 1,0 0 0,-5 4 0,-10 9 139,0-2 0,-2 1 0,0-2 0,-24 13 0,-36 25 7,43-24-168,2 1 0,1 2 0,-52 60 0,-7 34-2785,58-67 1178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8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5 2976,'-7'-5'5333,"-6"21"-3957,-18 35-138,-30 54-87,-53 127 140,87-168-838,-36 124 1,41-87 386,-16 200 0,35-242-588,7 106 1,0-127-163,2 0-1,1-1 1,23 69-1,-24-92 18,0 1 0,1-1-1,0 0 1,14 19-1,-17-28-270,0 1 1,1-1-1,-1 0 0,1-1 0,0 1 1,1-1-1,-1 0 0,1 0 0,-1 0 1,1-1-1,0 0 0,0 0 0,8 2 1,-12-4-114,1-1 1,-1 1-1,1-1 1,-1 1 0,1-1-1,0 0 1,-1 0-1,1 0 1,-1 0 0,1 0-1,-1-1 1,1 1-1,-1-1 1,1 0 0,-1 0-1,1 1 1,-1-2-1,0 1 1,1 0 0,-1 0-1,0-1 1,4-2-1,24-20-2629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8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19 156 2304,'-19'-10'6153,"20"10"-5991,13-16 1165,30-14-274,-24 17-342,30-26 0,-44 34-588,24-21 123,-27 24-252,0 0 1,-1 0 0,1 0-1,0 1 1,0-1-1,0 1 1,0 0-1,1 0 1,3-1 0,-6 2 16,0 0 1,0 0-1,0 0 1,-1 0-1,1 0 1,0 0-1,0 1 1,0-1-1,0 0 1,0 1-1,0-1 1,0 0-1,0 1 1,0-1 0,-1 1-1,1 0 1,0-1-1,0 1 1,-1 0-1,1-1 1,0 1-1,-1 0 1,1 0-1,-1-1 1,1 1-1,-1 0 1,1 0-1,-1 0 1,1 0-1,-1 0 1,0 0-1,0 0 1,1-1-1,-1 1 1,0 2 0,1 6 130,0-1 0,-1 1 0,0 11 1,0-9-18,-3 98 818,2 67 189,1-163-951,0-11-121,0 1 0,-1 0 0,2 0-1,-1 0 1,0-1 0,0 1 0,1 0-1,0 0 1,-1-1 0,1 1 0,0 0-1,1-1 1,-1 1 0,0-1 0,1 0 0,-1 1-1,1-1 1,2 3 0,-4-5-34,1 0 0,0 1 0,-1-1 0,1 0 0,-1 0 0,1 1 0,0-1 0,-1 0 0,1 0 1,0 0-1,-1 0 0,1 0 0,0 0 0,-1 0 0,1 0 0,0 0 0,-1 0 0,1 0 0,0-1 0,-1 1 0,1 0 0,0 0 1,-1-1-1,1 1 0,-1 0 0,1-1 0,0 1 0,-1-1 0,1 1 0,-1-1 0,0 1 0,1-1 0,-1 1 0,1-1 0,19-26 325,-20 27-350,33-51 95,49-70 144,-66 100-280,1 1 0,1 0 0,33-26 0,-33 31 22,-7 5-225,0 1 1,0 0-1,1 1 0,14-7 1,-23 14 219,0-1 0,1 1 1,-1 0-1,0 0 0,0 0 0,1 0 0,-1 1 1,1-1-1,-1 1 0,1 0 0,-1 0 1,0 0-1,1 1 0,-1-1 0,1 1 1,-1-1-1,0 1 0,1 0 0,-1 1 0,0-1 1,0 0-1,4 3 0,1 2 75,0 0 0,0 0 0,0 1 1,-1 0-1,0 1 0,11 14 0,-14-16-197,0-1 0,-1 1 0,0 0 0,0 0 0,0 0 0,-1 0-1,0 1 1,0-1 0,-1 1 0,1-1 0,0 13 0,-2-18-312,0 0 353,0-1 0,0 0 0,0 0-1,0 1 1,0-1 0,0 0 0,0 1 0,0-1 0,0 0 0,0 1 0,0-1 0,0 0-1,0 0 1,0 1 0,0-1 0,0 0 0,0 1 0,0-1 0,0 0 0,-1 0 0,1 1-1,0-1 1,0 0 0,-3 2-1041,-2-2-604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3072,'-4'1'1683,"5"0"-1523,0-1 0,0 1 0,0-1 0,0 1 0,0 0 1,-1-1-1,1 1 0,0 0 0,-1 0 0,1-1 0,0 1 1,-1 0-1,1 0 0,-1 0 0,1 1 0,8 20 1607,-5-12-1344,0 0 1,-1 1 0,0-1 0,0 1 0,0 10-1,-4 154 2236,0-158-2416,-12 168 1124,-2 160-361,16-143-1971,-1-186 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0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3072,'0'-1'134,"1"0"0,-1 0 0,0 0 1,1 0-1,-1 0 0,1 0 0,-1 0 0,1 1 1,-1-1-1,1 0 0,-1 0 0,1 0 0,0 1 1,0-1-1,-1 0 0,1 1 0,0-1 0,0 0 0,0 1 1,0-1-1,0 1 0,0-1 0,0 1 0,-1 0 1,1-1-1,0 1 0,1 0 0,-1 0 0,0 0 1,0 0-1,0 0 0,0 0 0,1 0 0,0 1 15,-1-1 0,1 1-1,0 0 1,-1 0 0,0 0-1,1 0 1,-1 0 0,1 0 0,-1 0-1,0 0 1,0 0 0,0 1-1,0-1 1,0 0 0,0 1-1,0-1 1,0 1 0,0-1 0,-1 1-1,2 2 1,0 5 143,0 0 1,0 0-1,-1 0 1,0-1-1,-1 12 1,-3 48 619,1-43-630,-25 221 2124,15-185-860,10-58-1142,1-12-40,13-57-537,33-102-1,-38 147 60,1 0 0,0 1 1,14-23-1,-17 34 17,0 1 1,1 0 0,0 0-1,1 0 1,-1 1 0,2 0-1,-1 0 1,17-11 0,-24 18 68,1-1-1,-1 1 1,1 0 0,0-1 0,-1 1 0,1 0 0,-1-1-1,1 1 1,0 0 0,-1 0 0,1-1 0,0 1 0,-1 0-1,1 0 1,0 0 0,-1 0 0,1 0 0,0 0 0,-1 0-1,1 0 1,0 0 0,-1 1 0,2-1 0,-1 1 16,-1-1 1,1 1-1,-1-1 1,1 1-1,-1-1 1,0 1-1,1 0 1,-1-1-1,1 1 0,-1 0 1,0-1-1,0 1 1,1 0-1,-1-1 1,0 1-1,0 0 1,0 1-1,0 4 31,0 0 0,0 0-1,-2 12 1,2-18-21,-4 17 140,-1-1 0,0 0 0,-1 0 0,0-1 1,-1 0-1,-1 0 0,-1 0 0,-15 19 0,22-31-107,-1 1 0,1-1 0,0 0 0,0 1 0,0-1 0,-2 8 0,3-10-38,1 1 1,0-1-1,0 1 1,0-1 0,0 0-1,0 1 1,0-1-1,0 1 1,0-1 0,1 1-1,-1-1 1,1 0-1,-1 1 1,1-1-1,-1 0 1,1 0 0,0 1-1,-1-1 1,1 0-1,0 0 1,0 0 0,2 2-1,11 11 413,19 13-1,-19-15-173,26 25 0,-39-35-202,1 0-69,-1 0 1,1 0-1,0 0 1,0-1-1,0 1 1,0-1-1,3 3 1,-5-4-126,1 0 1,0 0 0,-1 0-1,1 0 1,-1 1-1,1-1 1,0 0 0,-1 0-1,1 0 1,0-1 0,-1 1-1,1 0 1,0 0-1,-1 0 1,1 0 0,-1-1-1,1 1 1,0 0-1,-1 0 1,1-1 0,-1 1-1,1 0 1,-1-1 0,1 1-1,-1-1 1,1 1-1,-1-1 1,0 1 0,1-1-1,-1 1 1,1-1-1,-1 1 1,0-1 0,0 0-1,1 0 1,8-23-4882,0-3 1621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0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5984,'-1'42'3928,"-7"49"0,-37 244 241,2 167-3059,42-336-739,2-88-747,-1-74-283,0 1 1,0 0-1,1-1 1,2 10-1,10-48-10426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2912,'10'-7'5093,"-7"10"-4825,-1 1 0,0 0 0,1 0 0,-2 0 0,1 0-1,0 0 1,-1 1 0,0-1 0,1 7 0,4 46 890,-5-44-787,0 335 3278,-5-156-2466,6-150-891,-1-30 16,0 0 1,-1 0 0,-1-1-1,1 1 1,-4 12 0,4-24-297,0 0 0,0 0 0,0 0 0,0 0 0,0 0 0,0 0 0,0 0 0,0 0 0,0 0 0,0 0-1,-1 0 1,1 0 0,0 0 0,0 0 0,0 0 0,0 0 0,0 0 0,0 0 0,0 0 0,0 0 0,0 0 0,0 0 0,0 0 0,0 0 0,0 0 0,0 0 0,-1 0 0,1 0 0,0 0 0,0 0 0,0 0 0,0 0 0,0 0 0,0 0 0,0 0 0,0 0 0,0 1 0,0-1 0,0 0 0,0 0 0,0 0 0,0 0 0,0 0 0,0 0 0,0 0 0,0 0 0,0 0 0,0 0 0,0 0 0,0 0 0,0 0 0,0 0-1,0 0 1,0 1 0,0-1 0,0 0 0,0 0 0,0 0 0,0 0 0,0 0 0,0 0 0,0 0 0,0 0 0,0 0 0,0 0 0,0 0 0,0 0 0,0 0 0,-2-7 421,0-17-82,1 3-296,-4-51-111,4 0 1,9-88-1,-3 114-98,3-1 0,15-49 0,-19 80 74,2 0 0,0 0 1,1 1-1,0 0 1,1 0-1,1 1 0,0 0 1,1 0-1,20-20 1,-26 29-31,1 1 0,0 0-1,1 1 1,-1-1 0,1 1 0,-1 0 0,1 0 0,0 0 0,0 1 0,0 0 0,1 0-1,9-1 1,-12 3 78,0 0 0,0-1 0,-1 2 0,1-1 0,0 0 0,0 1-1,0-1 1,0 1 0,-1 0 0,1 1 0,-1-1 0,1 1 0,-1-1-1,1 1 1,-1 0 0,0 0 0,1 1 0,-1-1 0,-1 0 0,1 1-1,0 0 1,2 3 0,0 1 51,0 1 1,-1-1-1,0 1 0,0 0 0,-1 0 1,0 0-1,0 1 0,-1-1 0,0 1 0,2 15 1,-3-1 32,0 0 0,-5 41 0,2-43 56,-1-1-1,-1 0 1,-1 0-1,-13 35 1,12-42 63,-1 1-1,0-2 1,0 1 0,-2-1 0,1-1 0,-1 1-1,-16 14 1,11-15 8,11-9-196,0 1 0,0-1 0,0 0 0,0 1-1,1 0 1,-1 0 0,1 0 0,-1 0 0,1 0 0,0 0 0,-2 6-1,4-8 26,0-1-1,0 1 0,0 0 0,0-1 0,0 1 1,0 0-1,0-1 0,0 1 0,0 0 0,1-1 1,-1 1-1,0 0 0,0-1 0,1 1 0,-1-1 1,1 1-1,-1 0 0,0-1 0,1 1 0,-1-1 1,1 1-1,-1-1 0,1 1 0,-1-1 0,1 0 1,0 1-1,0-1 0,21 9 493,-14-6-295,16 6-43,-1 1-1,1 1 1,-1 2-1,-1 0 1,-1 1-1,30 25 1,-38-31-853,-12-8 585,-1 0 0,1 1 0,-1-1 0,0 0 0,1 0 0,-1 0 0,1 0 0,-1 1 0,1-1 0,-1 0 0,1 0 0,-1 0 0,1 0 0,-1 0 0,0 0 0,1 0 0,-1 0 0,1-1 0,-1 1 0,1 0 0,-1 0 0,1 0 0,-1 0 0,0-1 0,1 1 0,-1 0 0,1 0 0,-1-1 0,0 1 0,1 0 0,-1-1 0,0 1 0,1 0 0,-1-1 0,1 1 0,1-13-3899,2 1 1280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2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5824,'-10'-16'8544,"24"24"-5062,3 12-2063,6 4-662,20 9-588,64 52-133,-85-65 1,-1 0-1,30 39 1,-34-37-17,-1-3 16,-1 2 1,0 0 0,-1 1-1,-2 0 1,15 34 0,-26-51-44,0 1 1,0-1 0,0 0-1,-1 0 1,1 1-1,-1-1 1,-1 0 0,1 0-1,-1 1 1,0-1-1,0 0 1,0 0 0,-1 0-1,1 0 1,-1 0-1,-5 8 1,-2 2 8,1-1 0,-2-1 0,-22 25-1,-4 1-1,7-8 20,0 2-1,-37 56 1,-76 170-1609,125-230-1152,3-8 805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4160,'0'-3'463,"1"0"1,-1 0 0,0 1-1,1-1 1,0 0-1,2-4 1,-3 6-328,0 1 0,0 0 1,0-1-1,1 1 0,-1 0 0,0-1 0,0 1 1,1-1 271,-1 1-272,1-1 1,-1 1-1,0 0 0,1 0 0,-1-1 0,1 1 1,-1 0-1,0 0 0,1 0 0,0-1 0,-1 2-6,1-1-1,-1 0 0,1 0 1,-1 0-1,1 0 1,-1 1-1,1-1 0,-1 0 1,1 1-1,-1-1 0,1 0 1,-1 1-1,1-1 1,-1 0-1,0 1 0,1-1 1,-1 1-1,0-1 0,1 1 1,-1-1-1,1 2 1,1 3 255,1 0 0,-1 0 1,0 0-1,0 1 1,0-1-1,-1 1 1,2 9-1,0 43 377,-3-34-426,-3 303 474,1-309-813,0 0 0,-7 25 0,-5 6-3938,12-43 3129,1 6-1049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3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79 7456,'-26'-12'6880,"34"12"-5600,2-8 1439,8 0-1567,3-3 224,5 6-800,14-6-128,-1 7-288,10-4-96,-5 5-32,-1-5-608,-4 8 320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15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39 2656,'0'1'20,"0"-1"-1,0 0 1,0 0-1,0 0 1,0 0 0,0 0-1,0 0 1,0 0-1,0 0 1,0 0 0,0 0-1,0 0 1,0 0-1,0 0 1,0 0 0,1 0-1,-1 0 1,0 0-1,0 0 1,0 0 0,0 0-1,0 0 1,0 0-1,0 0 1,0 0 0,0 0-1,0 0 1,0 0-1,0 0 1,1 0 0,-1 0-1,0 0 1,0 0-1,0 0 1,0 0 0,0 0-1,0 0 1,0 0-1,0 0 1,0 0 0,0 0-1,0 0 1,0 0 0,0 0-1,0 0 1,1 0-1,-1 0 1,0 0 0,0 0-1,0 0 1,0-1-1,0 1 1,0 0 0,0 0-1,0 0 1,0 0-1,0 0 1,0 0 0,0 0-1,0 0 1,0 0-1,0 0 1,0 0 0,0 0-1,0-1 1,0 1-1,0 0 1,0 0 0,3-6 168,-2 5 304,-1-1 0,0 1 0,0-1 0,0 1 0,0-1 0,0 1 0,0-1-1,-1 1 1,1-1 0,0 1 0,-1-1 0,1 1 0,-1 0 0,0-1 0,1 1 0,-3-3 0,3 4-428,-1-1 1,1 1 0,-1-1-1,0 1 1,1 0 0,-1-1-1,0 1 1,0 0 0,1 0-1,-1-1 1,0 1-1,0 0 1,1 0 0,-1 0-1,0 0 1,0 0 0,1 0-1,-1 0 1,-1 0 0,-15 3 254,15-3-145,-21 4 255,0 1-1,1 0 1,-26 11 0,-65 32-186,51-21-78,17-6 232,-68 44 0,101-58-320,4-2-85,0 0 1,-14 11-1,21-14-15,-1-1 1,0 1-1,1-1 1,0 1-1,-1 0 1,1 0-1,0 0 1,0 0-1,0-1 1,0 2-1,0-1 1,0 0-1,0 0 1,1 0-1,-1 0 1,1 0-1,-1 4 1,2-5 19,-1 1 0,0-1 0,1 1 0,-1-1 0,1 1 0,0-1 0,-1 1 0,1-1 0,0 0 0,0 1 0,0-1 0,0 0 0,0 0 0,0 0 0,0 0 0,0 0 0,0 0 0,1 0 0,-1 0 0,0 0 0,1 0 0,-1-1 0,3 2 0,3 1 30,0 0 1,1-1-1,12 3 0,127 16 135,-96-16-161,86 20 1,-104-16-31,54 22 1,-77-26 66,-1-1 1,0 1 0,0 1-1,0 0 1,-1 0 0,0 0-1,0 1 1,-1 1 0,0-1-1,7 10 1,-11-13 25,0 1 0,-1 0 1,1 0-1,-1 0 0,0 0 0,-1 0 0,1 0 1,-1 1-1,0-1 0,0 0 0,-1 1 0,0-1 0,0 1 1,0-1-1,0 1 0,-1-1 0,0 0 0,0 1 1,0-1-1,-1 0 0,0 0 0,0 0 0,-4 8 0,1-5 5,1 0 0,-1 0 1,-1-1-1,1 0 0,-1 0 0,0-1 0,-1 1 0,1-1 0,-1 0 0,-1-1 0,1 0 0,-1 0 0,-11 5 0,-7 0 120,-1-1 0,-54 11 0,-57-1-979,81-12-854,41-6-798,9-1 714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15 456 4064,'-1'0'117,"1"0"0,-1 0 0,1 0-1,-1 0 1,1 0 0,-1 0 0,1 0 0,-1 0 0,1-1 0,-1 1 0,1 0 0,-1 0-1,1 0 1,-1 0 0,1-1 0,-1 1 0,1 0 0,0-1 0,-1 1 0,1 0 0,-1-1-1,1 1 1,0 0 0,-1-1 0,1 1 0,0-1 0,-1 1 0,1-1 0,0 1 0,0-1-1,0 1 1,-1 0 0,1-1 0,0 0 0,0 1 0,0-1 0,0 0 0,0-3 333,0 1 0,1-1 1,-1 0-1,1 1 0,1-4 1,0 0-529,4-10 259,1 0 0,0 0 0,2 1 1,16-26-1,-14 24-105,45-66 194,-47 73-249,0 1 1,1 0 0,0 0-1,1 1 1,12-8 0,-21 15-26,1 0 0,0 0-1,1 1 1,-1-1 0,0 1 0,0 0 0,1 0 0,-1 0 0,0 0 0,1 1 0,5-1 0,-7 1 0,1 0 0,-1 0-1,0 1 1,1-1 0,-1 1 0,0-1 0,1 1 0,-1 0-1,0 0 1,0 0 0,0 0 0,0 1 0,0-1-1,0 0 1,0 1 0,0 0 0,0-1 0,1 3 0,2 2 49,-1 0 1,0 0 0,0 1 0,0-1-1,-1 1 1,0 0 0,3 9-1,11 56 427,-4-19-93,-11-43-296,3 7 175,0 0 0,1 0 1,0-1-1,15 26 0,-19-38-191,0-1 1,0 0-1,0 0 1,1 0-1,-1 0 1,1 0-1,0 0 1,0-1-1,0 1 1,0-1-1,0 0 1,1 0-1,-1 0 1,1-1-1,-1 1 1,1-1-1,0 0 1,-1 0-1,1 0 1,0 0-1,0 0 1,0-1-1,0 0 1,-1 0-1,1 0 1,0 0-1,4-2 0,-2 1-26,0-1-1,-1 1 0,1-2 1,-1 1-1,0-1 0,1 1 1,-1-1-1,0-1 0,-1 1 1,1-1-1,0 0 0,-1 0 1,5-6-1,1-2-60,-1 0 0,-1 0 0,0-1 0,8-16-1,34-85-26,-29 63-127,47-82 1,-62 123 81,-1 1 0,2 1 1,-1-1-1,14-13 0,-19 22 109,0-1-1,0 0 1,0 0-1,0 1 1,0-1-1,0 0 1,0 1-1,0-1 1,0 1-1,0-1 1,0 1-1,0 0 1,1-1-1,-1 1 1,0 0-1,0 0 1,0 0-1,0 0 1,1 0 0,-1 0-1,0 0 1,0 0-1,0 1 1,1-1-1,-1 0 1,0 1-1,0-1 1,0 1-1,0-1 1,0 1-1,0 0 1,0-1-1,0 1 1,0 0-1,0 0 1,0-1-1,0 1 1,-1 0-1,1 0 1,0 0-1,-1 0 1,2 1-1,2 6 97,1 1-1,-1-1 0,0 1 1,4 11-1,-6-14-77,17 49 303,18 49 49,12-4-223,-1 1-1459,-39-86 463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5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5568,'4'141'8490,"-8"144"-3762,-17-1-3232,1-10-1448,19-266-504,-1 34-860,-2-15-3141,4-20 2132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32 7808,'0'-2'426,"0"0"1,1 0 0,-1 1-1,0-1 1,1 0 0,-1 0-1,1 0 1,0 1 0,0-1-1,-1 1 1,3-3 0,-3 3-297,1 1 0,-1-1 0,0 1 0,1-1 0,-1 1 0,1-1 0,-1 1 0,0-1 0,1 1 1,-1-1-1,1 1 0,0 0 0,-1-1 0,1 1 0,-1 0 0,1 0 0,-1 0 0,1-1 0,0 1 1,-1 0-1,1 0 0,0 0 0,-1 0 0,1 0 0,-1 0 0,1 0 0,0 0 0,-1 0 0,1 0 1,0 0-1,-1 1 0,2-1 0,-2 1-74,1-1 1,0 1-1,-1-1 1,1 1-1,-1 0 1,1-1-1,-1 1 0,1 0 1,-1-1-1,1 1 1,-1 0-1,1 0 1,-1 0-1,0-1 1,0 1-1,1 0 1,-1 0-1,0 1 0,1 18 479,-1-17-361,-2 13 137,0 0 0,-1-1 0,0 1 0,-1-1 0,-11 26 0,-3 14-102,16-51-200,-14 67 304,14-63-255,1 1-1,1-1 1,-1 1-1,1-1 1,1 1-1,1 9 1,-2-16-13,0 0 1,1 0-1,-1 0 0,1 0 0,0 0 1,0 0-1,0 0 0,0 0 1,0 0-1,0 0 0,0 0 0,0-1 1,1 1-1,1 2 0,-1-4-31,-1 1-1,1 0 1,-1 0-1,1-1 1,-1 1-1,1-1 1,0 1-1,-1-1 1,1 1-1,0-1 1,-1 0-1,1 0 1,0 0-1,-1 0 1,1 0-1,0 0 1,-1-1-1,1 1 1,2-1-1,131-42 332,-6 1-951,-104 33-192,-4 1-2895,-9 7 1758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6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15 4640,'-1'-15'1225,"6"20"494,-2 0-1023,0 1 0,-1 0 0,4 11 0,2 20 636,-1 0 1,-2 0 0,-2 1-1,-2 61 1,-24 157 1230,14-176-2083,-35 316 587,38-349-1099,-10 146 48,16-182-1872,3-7 506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7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8544,'2'2'4674,"4"7"-2193,-2-3-1732,3 4 118,0 0 0,8 21 1,6 8-340,-16-31-432,64 98 750,-53-83-677,2 0 1,31 29 0,42 25-299,-65-57 103,-6-3 190,-2 0-1,23 28 1,-39-43-178,-1 0 0,1 1 1,0 0-1,-1-1 1,1 1-1,-1 0 0,0 0 1,0 0-1,0 0 1,0 0-1,-1 0 0,1 0 1,-1 0-1,0 0 1,0 0-1,0 6 0,-2 1-14,0 0 0,0 0-1,-7 16 1,5-14-17,-138 332 499,-28-17 610,129-249-1003,-27 45-2365,60-115-656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7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8896,'0'-11'6658,"10"10"-5215,73-10 2828,46 4-3788,-37 3-272,48 2-663,-83 2-1357,-56 0 1578,0 0 0,0 0 0,0 0 1,1 0-1,-1 0 0,0 0 0,0 1 1,0-1-1,0 0 0,0 0 0,1 1 1,-1-1-1,0 1 0,1 0 0,-2 0 81,0-1 0,0 0-1,1 1 1,-1-1-1,0 1 1,0-1 0,0 1-1,0-1 1,0 1-1,0-1 1,0 1 0,0-1-1,0 1 1,0-1 0,0 1-1,-1-1 1,1 1-1,0-1 1,0 1 0,0-1-1,-1 0 1,1 1-1,0-1 1,0 1 0,-1-1-1,1 0 1,0 1-1,-1-1 1,0 1 0,-7 14-2042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28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10048,'5'-3'8031,"3"6"-6847,5 0 1088,10 2-1344,8-2 192,3 2-640,10-5-160,4 3-192,-4-3-384,-4 4 160,-9 0-1888,3 0 1088,-16 1-4607,-5 1 3039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42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27 2400,'-1'-1'206,"1"0"0,0 0 0,-1 0 0,1 0 1,0 0-1,0 0 0,0 0 0,0 0 0,0 0 0,0 0 0,0 0 1,0 0-1,0 0 0,0 0 0,1 0 0,-1 0 0,0 0 0,1 0 0,-1 0 1,1 0-1,-1 0 0,1 0 0,-1 0 0,1 0 0,1-1 454,-2 9-496,1-1 0,0 0-1,1 1 1,-1-1 0,5 10-1,4 15 34,-6-14 111,-1-4-72,0 2 0,0-1 1,0 26-1,-8 56 533,-17 96 0,21-183-718,-48 239 1043,23-167-717,5-16 776,20-62-761,1-3-383,0 0 1,0 0-1,0 0 1,0 0-1,0 0 0,0 0 1,0 0-1,0 0 0,0 0 1,0 0-1,0 0 1,0 0-1,0 0 0,0 0 1,0 0-1,0 0 0,0 0 1,0 0-1,1 0 0,-1 0 1,0 0-1,0 0 1,0 0-1,0 0 0,0 0 1,0 0-1,0 0 0,0 0 1,0 0-1,0 0 0,0 0 1,0 0-1,0 0 1,0 0-1,0 0 0,0 0 1,0 0-1,0 0 0,0 0 1,0 0-1,0 0 0,0 0 1,0 1-1,8-5 35,47-14 242,69-13-1,-101 26-312,0 1 0,0 2 0,1 0 0,39 3 1,-50 0-445,1 0 0,-1 2 0,0-1 0,1 2 0,-1 0 1,-1 0-1,1 1 0,0 1 0,15 10 0,-6 0-1875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48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207 160 2816,'1'-1'124,"-1"0"0,0 0 0,1 1 0,-1-1 0,1 0 0,-1 0 0,1 1 0,0-1 0,-1 0 0,1 1 0,0-1 1,-1 0-1,1 1 0,0-1 0,0 1 0,0-1 0,-1 1 0,1 0 0,0-1 0,0 1 0,0 0 0,0 0 0,1-1 0,-1 2-29,0-1 0,-1 0-1,1 1 1,0-1 0,0 1-1,-1-1 1,1 1 0,0 0 0,-1-1-1,1 1 1,0-1 0,-1 1-1,1 0 1,-1 0 0,1-1 0,-1 1-1,0 0 1,1 0 0,-1 0-1,0 0 1,1-1 0,-1 1 0,0 0-1,0 0 1,0 1 0,2 10 231,0 0 1,-1-1-1,-1 1 1,0 0-1,-1 0 1,0 0-1,-1 0 1,0-1-1,-1 1 1,-7 21-1,5-21-103,0 0 0,0 0-1,-1-1 1,-1 0 0,0 0-1,0 0 1,-1-1 0,0 0 0,-19 17-1,25-25-177,-1 0 0,1-1 0,-1 1 0,1-1 0,-1 1-1,1-1 1,-1 0 0,0 0 0,1 0 0,-1 0 0,0-1 0,0 1 0,0-1 0,0 1-1,0-1 1,0 0 0,0 0 0,1-1 0,-1 1 0,0 0 0,0-1 0,0 0-1,-5-1 1,5 0-27,-1 0 0,1 0 0,0 0 0,-1 0 0,1-1 0,0 1 0,0-1-1,1 0 1,-1 0 0,0 0 0,1 0 0,0 0 0,0-1 0,0 1 0,0 0 0,-2-7 0,-1-6-113,1 0 1,0 0-1,2 0 1,-1-1-1,2 1 1,0-1 0,2 1-1,-1-1 1,2 1-1,0-1 1,1 1-1,1 0 1,0 0 0,1 0-1,1 0 1,13-24-1,-14 32 67,0 1-1,0 1 0,0-1 1,1 1-1,0 0 1,1 0-1,-1 0 0,1 1 1,0 0-1,1 1 0,-1 0 1,1 0-1,0 0 1,-1 1-1,16-4 0,-8 3 36,0 1-1,0 0 1,1 1 0,-1 1-1,1 0 1,-1 1-1,29 4 1,-36-3 37,-1 1 1,0 0-1,0 1 0,0-1 1,0 1-1,0 1 0,0-1 1,-1 1-1,0 0 0,0 1 1,0 0-1,0 0 0,-1 0 0,7 8 1,-5-4-23,0 0 0,0 1 0,-2 0 0,1 0 0,-1 0 1,0 1-1,-1-1 0,5 20 0,-2 5 51,-2 1-1,2 35 1,-5 73 268,-2-117-249,-6 85 345,6-89-322,-2-1 0,-1 0 0,0 0 0,-2-1 0,0 1 0,-14 34 0,12-41 15,-1 0-1,0-1 1,-1 0-1,-1 0 1,0-1-1,-17 18 1,22-27-63,-1 1 0,0-1 0,0 0 0,0 0 0,0 0 1,-1-1-1,1 0 0,-1-1 0,0 1 0,0-1 0,0 0 0,0-1 0,-14 2 1,17-3-52,-1 0 1,1 0-1,0 0 1,0 0-1,-1-1 1,1 1 0,0-1-1,0 0 1,0 0-1,0-1 1,0 1 0,0-1-1,0 0 1,0 0-1,1 0 1,-1-1 0,1 1-1,-1-1 1,1 0-1,0 0 1,0 0 0,0 0-1,1 0 1,-4-6-1,2 3-67,1 0-1,1 1 0,-1-2 0,1 1 0,0 0 0,1 0 1,-1 0-1,1-1 0,1 1 0,-1-1 0,1 1 0,0-1 0,2-11 1,0 10 13,0 0 0,0 0 0,1 1 0,0-1 0,1 1 1,-1 0-1,1 0 0,1 0 0,9-11 0,0 3-50,1 1-1,0 0 0,1 1 1,0 1-1,1 1 0,1 0 1,34-15-1,-24 15 31,1 1 0,0 1 0,0 2 1,1 1-1,-1 1 0,39-1 0,-56 5 90,0-1 0,-1-1 0,1 0 0,0 0 0,-1-2 0,0 1 1,0-1-1,16-10 0,78-59 314,-97 68-309,11-9 45,-1-1 0,0-1 0,-2-1 1,0 0-1,-1-1 0,0-1 0,-2 0 1,0-1-1,-2-1 0,0 1 0,15-46 0,-25 60-67,1 0-1,-1 0 0,0 0 0,-1-1 1,0 1-1,0 0 0,0 0 0,-1-1 0,-2-7 1,3 13-33,-1-1 0,1 0 0,-1 0 0,0 1 0,0-1 1,0 1-1,-1-1 0,1 1 0,-1-1 0,1 1 0,-1 0 1,0-1-1,0 1 0,0 0 0,0 0 0,0 1 0,0-1 1,0 0-1,-1 1 0,1-1 0,-1 1 0,1 0 0,-1 0 0,1 0 1,-1 0-1,0 0 0,-3 0 0,1 0-31,-1 1 0,1 1 1,0-1-1,-1 1 0,1 0 0,-1 0 0,1 0 1,0 1-1,0 0 0,-1 0 0,1 0 0,1 0 0,-1 1 1,-8 6-1,2-1-37,0 1 0,0 1 0,1 0 0,-15 18 0,13-11 68,1 0 0,0 0 0,1 1 0,1 1 0,1-1 0,-7 25 1,4-4 24,1 1 1,-4 44 0,13-73 27,-1-1 0,2 1 0,0 0 0,0 0-1,1-1 1,0 1 0,1 0 0,0-1 0,1 0 0,0 1-1,0-1 1,1 0 0,1 0 0,9 15 0,-1-5 151,0 1 0,-2 0 0,0 1 1,-1 0-1,-1 1 0,-2-1 0,0 2 1,-1-1-1,-2 1 0,0-1 0,1 35 0,-6-50-85,0 1 0,0 0 0,0-1 0,-1 0 0,0 1 0,-1-1 0,0 0 0,0 0 0,-1 0 0,0 0 0,0-1 0,-1 0 0,0 0 0,-9 10 0,13-16-219,0 0-1,1 0 1,-1 0 0,0-1-1,0 1 1,-1 0 0,1-1 0,0 1-1,0 0 1,0-1 0,0 1-1,-1-1 1,1 0 0,0 1-1,0-1 1,-1 0 0,1 0-1,0 0 1,-1 0 0,1 0-1,0 0 1,0 0 0,-1 0-1,1-1 1,0 1 0,-2-1-1,-7-2-1720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49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14 5056,'0'-1'126,"0"1"1,0-1-1,0 1 1,0-1-1,0 0 1,0 1-1,0-1 1,0 1-1,0-1 0,1 1 1,-1 0-1,0-1 1,0 1-1,0-1 1,1 1-1,-1-1 1,0 1-1,1-1 1,-1 1-1,0 0 1,1-1-1,-1 1 0,1 0 1,-1-1-1,0 1 1,1 0-1,-1 0 1,1-1-1,-1 1 1,1 0-1,-1 0 1,1 0-1,-1 0 1,1 0-1,-1 0 0,1-1 1,-1 1-1,1 0 1,-1 0-1,1 1 1,-1-1-1,1 0 1,-1 0-1,2 0 1,-1 0 41,0 1 1,0-1 0,0 1 0,0-1 0,-1 1-1,1-1 1,0 1 0,0 0 0,0-1 0,0 1-1,-1 0 1,1-1 0,0 1 0,0 0 0,-1 0-1,1 0 1,-1 0 0,1 0 0,-1 0 0,1 0 0,-1 0-1,0 0 1,1 0 0,-1 0 0,0 2 0,1 9 105,0 0 0,-2 1 0,1-1 0,-2 0-1,1 0 1,-2 0 0,-5 18 0,-14 34 437,12-38-514,2 0 0,0 1 0,-4 30 0,12-53-152,-1-1-1,1 1 1,0 0-1,0 0 1,0-1-1,1 1 1,1 6-1,-2-8-16,1-1 1,-1 1-1,1-1 0,0 0 1,0 1-1,-1-1 1,1 0-1,0 0 0,0 0 1,0 0-1,0 1 0,0-1 1,0-1-1,1 1 0,-1 0 1,0 0-1,0 0 0,1-1 1,-1 1-1,0 0 0,1-1 1,1 1-1,7 1 39,-1-1 0,1 0 0,0-1 0,0 0-1,-1 0 1,13-3 0,7 1 148,13-3-550,-25 3 775,30-1-1,-16 7-2506,-26-2 934,-1-1-1,1 1 1,-1 0 0,8 4 0,-4-3-1347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1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63 3904,'-3'-16'6298,"2"21"-5725,1 0-1,1 0 0,-1 1 0,2 6 0,0 3 2,2 117 1481,0-12-1273,-2-79-532,4 39 641,-5-76-1010,-1 9 1580,-4-17-1203,2-1-220,-1 1 0,1-1 0,0 0-1,0 0 1,0 0 0,1 0-1,0 0 1,-1-8 0,-2-40-95,5 33-32,1 1 1,1-1-1,0 1 1,12-36-1,34-70-167,-47 120 263,5-12-128,19-31 0,-23 44 98,-1 0 1,1 0-1,0 0 1,1 1-1,-1-1 1,1 1-1,0 0 1,-1 0-1,1 0 1,0 0-1,1 1 1,6-4-1,-9 6 17,0-1-1,-1 1 1,1 0-1,0-1 0,0 1 1,0 0-1,0 0 0,-1 0 1,1 0-1,0 1 0,0-1 1,0 1-1,0-1 1,-1 1-1,1-1 0,0 1 1,-1 0-1,1 0 0,0 0 1,-1 0-1,1 0 0,-1 0 1,0 0-1,1 0 1,1 3-1,1 1 5,1 0 1,-1 0 0,-1 1-1,1 0 1,4 10-1,-4-6 69,0 0 1,-1 0-1,0 0 0,-1 0 0,0 1 0,0-1 1,-1 1-1,-1-1 0,0 1 0,-2 15 1,1-18-4,0-1 0,-1 1 0,0 0 0,0-1 0,-1 1 0,0-1 0,0 0 1,-1 1-1,0-2 0,0 1 0,0 0 0,-1-1 0,0 0 0,-8 7 0,9-9-20,-1-1 0,1 0 0,-1-1 0,0 1 0,0-1 0,0 0 0,0 0 0,0 0 0,-1-1 0,1 0-1,0 0 1,-7 1 0,-6 0 20,1-1-191,16-2 53,10 3 227,2 1 84,0 0 0,-1 1-1,1 0 1,-1 1 0,0 0-1,0 1 1,12 9 0,9 5-67,4-2-224,-17-8-411,-1 0-1,20 14 0,-7-4-4046,-16-12 2305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4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 5632,'-5'-9'6960,"11"38"-4870,-4 103-123,-3-90-1497,9 80 0,-8-120-458,10 70-9,-7-24-4823,-3-46 4225,-1 5-1341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0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8224,'-8'-8'3712,"25"3"-3200,-4 1 1376,0 4-1120,5-3 767,3 6-895,5-3-224,2 4-256,-2-4-128,4 5 0,1-2 32,0 2-32,0-2-2143,-5 0 1183,0 5-4672,0 4 3136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9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5 3328,'0'0'40,"-1"-1"-1,1 1 1,0 0 0,-1-1-1,1 1 1,0 0 0,-1-1-1,1 1 1,-1 0-1,1 0 1,0-1 0,-1 1-1,1 0 1,-1 0 0,1 0-1,-1 0 1,1 0 0,-1 0-1,1-1 1,-1 1 0,1 0-1,-1 0 1,1 0 0,-1 1-1,1-1 1,-1 0 0,1 0-1,-1 0 1,1 0 0,0 0-1,-1 0 1,1 1 0,-1-1-1,1 0 1,-1 0 0,1 1-1,0-1 1,-1 0 0,1 1-1,0-1 1,-1 0 0,1 1-1,0-1 1,-1 0-1,1 1 1,0-1 0,-1 1-1,0 0-17,0 1 157,0-1 0,0 1 1,-1-1-1,1 1 0,0 0 0,0-1 0,-1 4 0,-4 9 575,-72 96 2907,45-66-2938,18-25-464,-12 17 257,-27 48-1,23-24-200,3 1 0,3 1-1,-26 97 1,42-123-242,1 0 0,2 0 0,1 1-1,2 0 1,1 0 0,3 0 0,0 0 0,11 53 0,-1-43-106,2 0 0,2-1 1,2-1-1,3 0 0,1-1 0,30 46 1,16 8-464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3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228 100 2720,'-3'1'4409,"4"12"-2382,0 16-618,-4-19-1136,-1-1 0,0 0 0,0 0 0,-1 0-1,0 0 1,0-1 0,-1 0 0,-1 0 0,1 0 0,-1-1 0,-8 7 0,13-12-236,0 0 1,0 0-1,-1 0 1,1 0 0,-1-1-1,0 1 1,1-1-1,-1 0 1,0 1 0,0-1-1,0-1 1,0 1-1,0 0 1,0-1 0,0 1-1,0-1 1,0 0-1,0 0 1,0 0 0,0 0-1,0-1 1,0 1-1,0-1 1,0 0 0,0 0-1,0 0 1,0 0-1,1 0 1,-1-1 0,0 1-1,1-1 1,-1 0-1,1 0 1,-1 0 0,1 0-1,0 0 1,0 0-1,0-1 1,-2-2 0,-3-4-33,0-1 1,1 1 0,0-1-1,-5-14 1,9 19-28,0 0 0,1 0 0,-1 0 0,1 0 0,1-1 1,-1 1-1,1 0 0,-1 0 0,2-1 0,-1 1 0,2-9 0,0 9 39,0 0 0,-1 0 1,2 0-1,-1 1 0,1-1 0,-1 1 0,1 0 1,1 0-1,-1 0 0,0 0 0,1 0 1,0 1-1,0-1 0,0 1 0,0 0 0,7-3 1,-1 0 25,0 1 1,0 1-1,0-1 1,0 2-1,1-1 1,18-2-1,-17 5-99,0 0-1,15 2 1,-3 0 113,-7 0 51,27 5 0,-13-2-148,-17-3 155,34 6-70,-48-7-35,1 1 1,0-1-1,0 0 0,0 1 0,-1-1 1,1 1-1,0-1 0,0 1 0,-1-1 1,1 1-1,-1 0 0,1-1 0,0 1 1,-1 0-1,1-1 0,-1 1 0,0 0 1,1 0-1,-1 0 0,1-1 0,-1 1 1,0 0-1,0 0 0,1 0 0,-1 1 1,0 26 35,0-18-119,-1-5 136,1 0-1,-1 0 0,0-1 1,-1 1-1,1 0 1,-4 6-1,4-7-37,-1 0 1,1 0-1,-1 0 0,1 0 0,0 1 0,0 4 0,1-9-19,0 1 0,0-1-1,0 1 1,0 0-1,-1-1 1,1 1 0,0-1-1,0 1 1,-1 0-1,1-1 1,0 1-1,-1-1 1,1 1 0,0-1-1,-1 1 1,1-1-4,0 0 1,0 0-1,0 0 1,0 0-1,0 0 1,0 0-1,0 0 0,0 0 1,0 0-1,0 0 1,0 0-1,0 0 1,0 0-1,0 0 1,1 1-1,-1-1 1,0 0-1,0 0 0,0 0 1,0 0-1,0 0 1,0 0-1,0 0 1,0 0-1,0 0 1,0 0-1,0 0 1,0 0-1,0 0 0,0 0 1,0 0-1,0 0 1,0 1-1,0-1 1,0 0-1,0 0 1,0 0-1,0 0 1,0 0-1,0 0 1,0 0-1,0 0 0,0 0 1,0 0-1,0 0 1,0 0-1,0 0 1,0 0-1,0 0 1,0 0-1,-1 1 1,1-1-1,0 0 0,0 0 1,0 0-1,0 0 1,1 23 71,-2-17-82,0 0-1,0 0 0,-1 0 0,1 0 0,-6 11 0,-3 0 83,-5 9-57,8-6 30,-11 20 0,0-2-77,-7 19 115,24-56-83,1 0 0,-1 0 0,0 1 0,0-1 0,1 0 1,-1 0-1,0-1 0,0 1 0,0 0 0,-2 1 0,-4 6 242,7-7-247,-1 0 0,0 0 0,1 0 0,-1 0 0,0 0 0,0-1 0,1 1 0,-1 0 0,0 0 0,0-1 0,0 1 0,0 0 0,0-1 0,-1 1 0,0 0 16,-1 4 10,3-4-22,0-1 0,-1 0 1,1 0-1,0 0 0,0 1 0,0-1 0,-1 0 0,1 0 0,0 1 0,0-1 0,0 0 0,0 1 0,0-1 1,0 0-1,-1 0 0,1 1 0,0-1 0,0 0 0,0 1 0,0-1 0,0 0 0,0 1 0,0-1 0,0 0 1,0 0-1,0 1 0,1-1 0,-1 0 0,0 1 0,0-1 0,0 0 0,0 0 0,0 1 0,1-1 0,-1 0 0,0 1 1,0-1-1,0 0 0,1 0 0,-1 0 0,0 1 0,0-1 0,0 0 0,1 0 0,-1 0 0,1 1 0,0-1 15,-1 17 128,-1-12-153,0 0 0,0 0 0,0 0 0,0 0 0,-1 0-1,0 0 1,0 0 0,0 0 0,0-1 0,-1 1 0,0-1-1,-4 5 1,6-8 22,-23 28 234,10-13-265,7-8 20,1 1 0,0 0 0,0 1 0,1-1 0,1 1 0,-1 0 0,2 0 0,-1 1 0,2-1 0,-4 21-1,4-23 63,1 0 0,0 0 0,1 0 0,-1 0 0,3 14 0,-2-2-105,0-19 52,0 0 0,-1 0 0,1 0 0,0 0-1,0 1 1,0-1 0,0 0 0,0 0 0,0 0 0,1 1-1,-1-1 1,0 0 0,1 0 0,-1 0 0,1 0 0,-1 0-1,1 0 1,-1 0 0,1 0 0,0 0 0,-1 0 0,3 2-1,-3-3 6,1 3 132,-1-2-143,0-1 0,0 0 0,0 0 0,0 0 0,0 0 0,0 0 1,0 1-1,0-1 0,0 0 0,0 0 0,0 0 0,0 0 0,0 0 0,0 1 0,0-1 1,0 0-1,1 0 0,-1 0 0,0 0 0,0 0 0,0 0 0,0 1 0,0-1 0,0 0 1,0 0-1,1 0 0,-1 0 0,0 0 0,0 0 0,0 0 0,0 0 0,0 0 0,1 0 1,-1 0-1,10 6 234,-7-3-89,-2-2-132,0 1-1,0-1 1,0 0-1,1 0 1,-1 0-1,0 0 1,0 0-1,1 0 1,1 1-1,-1 1 39,-2-2-79,0 0 0,1 0 0,-1 0 0,1 0 0,-1 0 1,1 0-1,-1 0 0,1 0 0,-1-1 0,1 1 0,1 1 0,-1-1 114,2 34-288,-3-30 227,0 1 0,0 0 1,-1 0-1,0 0 0,0 0 1,0 0-1,-1-1 0,1 1 1,-2 0-1,1-1 0,-1 0 1,1 0-1,-1 1 0,-1-1 0,1-1 1,-1 1-1,0-1 0,-8 8 1,11-11-20,1 0 1,-1-1 0,0 1 0,0 0-1,0-1 1,0 1 0,0-1 0,0 1-1,0-1 1,0 1 0,0-1 0,0 0-1,0 0 1,0 0 0,0 1 0,-1-1-1,1 0 1,0 0 0,0 0 0,0 0-1,0-1 1,-2 1 0,1-1 18,1 0 0,-1 0-1,0 0 1,1 0 0,-1 0 0,0 0 0,1-1 0,0 1 0,-1 0-1,1-1 1,-2-2 0,-2-4 25,0 0 0,1-1 1,-7-17-1,11 26-62,-4-13-34,0 1 0,1-1 0,1 0 0,0 0-1,1 0 1,1 0 0,0 0 0,0 0-1,1 0 1,5-19 0,-5 23 3,2 1 0,-1-1 0,1 1 0,1 0 1,-1 0-1,1 0 0,1 1 0,0 0 0,0-1 0,0 1 0,0 1 0,1-1 0,1 1 0,-1 0 1,10-7-1,-2 4-24,0 0 1,1 1-1,0 0 1,0 2-1,1-1 0,-1 2 1,20-5-1,3 3-38,50-3 0,-4 0 242,-40 5 41,-31 5-133,-1-2 1,1 1-1,-1-2 0,1 0 1,11-4-1,-11 2 38,0-1-1,0-1 0,-1 0 1,0 0-1,0-1 1,-1-1-1,0 0 1,19-19-1,-24 20-34,1 0 1,-1-1-1,-1 0 1,0 0 0,0 0-1,-1 0 1,0-1-1,0 0 1,-1 0-1,0 0 1,-1 0-1,2-18 1,-3 11-61,-1 0 0,-2-23 0,1 32-43,0 0 0,-1 0 0,0 0 0,0 1 0,0-1 0,-1 1-1,-4-8 1,6 14 37,1 0-1,-1 0 1,1 0 0,-1 0-1,1 0 1,-1 0-1,0 0 1,0 0-1,1 0 1,-1 0 0,0 1-1,0-1 1,0 0-1,0 1 1,0-1-1,0 0 1,0 1-1,0 0 1,0-1 0,0 1-1,0-1 1,0 1-1,-1 0 1,1 0-1,0 0 1,0 0-1,0 0 1,0 0 0,0 0-1,-1 0 1,1 0-1,0 0 1,0 1-1,0-1 1,0 0-1,0 1 1,0-1 0,0 1-1,0-1 1,0 1-1,0-1 1,0 1-1,0 0 1,-1 1-1,-3 2-63,1 0 0,0 0 0,0 1 0,0-1 0,1 1 0,-1 0 0,-2 7 0,-9 19 41,1 1 0,2 1-1,2 0 1,-12 61 0,17-54 342,1-1 0,1 1 0,3 0 0,6 53 0,-3-71-100,10 33 0,0 1 65,-9-33-160,-4-15 6,2 1-1,-1-1 0,1 0 1,3 9-1,-5-17-126,0 0 1,0 0-1,0 0 0,0 1 0,0-1 0,0 0 0,0 0 0,0 0 0,0 0 0,0 0 0,0 0 0,0 0 1,0 0-1,0 0 0,1 1 0,-1-1 0,0 0 0,0 0 0,0 0 0,0 0 0,0 0 0,0 0 1,0 0-1,0 0 0,0 0 0,0 0 0,0 0 0,1 0 0,-1 0 0,0 0 0,0 0 0,0 0 0,0 0 1,0 1-1,0-1 0,0 0 0,0 0 0,0 0 0,1 0 0,-1 0 0,0 0 0,0-1 0,0 1 1,0 0-1,0 0 0,0 0 0,0 0 0,3-6-1844,-2 4 1256,-1 1 0,0-1 0,0 0 0,0 0 0,0 0 0,0 1 0,0-1 0,0 0 0,-1-2 0,-6-9-5092,-1 3 1834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4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3232,'5'-23'4725,"2"39"-2154,-1-3-1713,4 22 175,-2 1 0,5 62 0,-5-31-308,-4-37-229,-1-1 0,-2 1 0,0 0 0,-5 30 0,4-59-455,0-1 1,0 1-1,0 0 0,0 0 0,0-1 0,-1 1 0,1 0 1,0 0-1,0-1 0,-1 1 0,1 0 0,0-1 1,-1 1-1,1 0 0,-1-1 0,1 1 0,-1-1 1,1 1-1,-1-1 0,1 1 0,-1-1 0,0 1 1,1-1-1,-1 1 0,0-1 0,1 0 0,-2 1 1,2-1-19,-1 0 1,1 0-1,0 0 1,-1 0 0,1 0-1,0 0 1,-1 0 0,1-1-1,0 1 1,-1 0-1,1 0 1,0 0 0,-1 0-1,1-1 1,0 1-1,0 0 1,-1 0 0,1-1-1,0 1 1,0 0 0,-1 0-1,1-1 1,0 1-1,-5-16 326,4-6-426,1 0 1,1 0-1,1 0 0,8-40 0,-1 28-90,1 0 0,18-41 0,-25 65 84,2 1 1,0 0-1,0 1 0,0-1 1,1 1-1,0 0 0,14-14 0,-16 19 46,-1 0 0,1 0 0,0 0 0,0 1 0,0 0 0,0 0 0,0 0 0,1 0 0,-1 0 0,1 1 0,-1 0 0,1 0 0,-1 0 0,1 0 0,0 1 0,-1 0 0,1 0 0,6 1 0,-8-1 41,-1 1 1,0-1-1,0 1 0,1 0 1,-1-1-1,0 1 1,0 0-1,0 0 0,0 1 1,0-1-1,0 0 1,0 1-1,0-1 1,-1 1-1,4 2 0,-3 0 13,0-1-1,0 0 0,0 1 0,0-1 0,0 1 0,-1 0 0,0 0 0,2 6 1,-1-1 95,-1 1 0,0 0 1,-1 0-1,0 0 1,0 0-1,-4 16 0,1-12 75,-1-1-1,-1 1 1,-7 15 0,6-14-192,5-13 61,0-1 1,1 1 0,0 0 0,-1 0-1,1 0 1,0-1 0,0 1-1,0 0 1,0 0 0,0 0-1,0-1 1,0 1 0,0 0-1,1 0 1,-1-1 0,1 1-1,0 0 1,-1 0 0,1-1 0,0 1-1,0-1 1,0 1 0,2 2-1,2 2 114,1-1-1,0 1 0,0-1 1,8 5-1,2 3-72,-9-7-157,-2 0-34,1-1 0,0 0 0,1 0 0,-1 0-1,1-1 1,0 0 0,0 0 0,11 4 0,-17-8-169,0 1-1,1-1 1,-1 0-1,1 0 1,-1 0 0,0 0-1,1 0 1,-1 0-1,1 0 1,-1 0 0,0 0-1,1-1 1,-1 1-1,1 0 1,-1-1-1,0 1 1,0-1 0,1 0-1,-1 1 1,0-1-1,0 0 1,2-1 0,0-2-1013,0 1 1,0 0-1,0-1 1,-1 1-1,5-8 0,6-13-2718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5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 6464,'10'-14'6810,"-10"17"-6445,0-1 0,1 1 1,-1 0-1,1-1 0,0 1 0,2 4 0,4 14 487,-2 27 610,-2 96 1,-3-91-1140,0 9-108,-4 131-78,2-184-788,0 0-1,0 0 0,-3 9 1,0-4-1900,4-9 1876,1-5 507,0 1 0,0-1-1,0 1 1,0-1 0,-1 0-1,1 1 1,0-1 0,0 1-1,0-1 1,0 1 0,-1-1-1,1 0 1,-8 5-3198,0-4 870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5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29 8640,'-23'-12'3904,"31"4"-960,2 13-1953,8-10 929,3 5-1120,9-3-416,1 3-256,5-5-64,-2 10-32,2-5-96,-6 3 32,1 2-3295,-5-2 1823,5-6-6208,-5-2 4288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7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242 105 3808,'0'-1'54,"-1"1"1,1 0-1,0-1 0,0 1 0,0 0 1,0-1-1,0 1 0,0 0 1,0-1-1,0 1 0,0 0 1,0-1-1,0 1 0,0 0 1,0-1-1,1 1 0,-1 0 0,0-1 1,0 1-1,0 0 0,0-1 1,1 1-1,-1 0 0,0-1 1,0 1-1,0 0 0,1 0 1,-1 0-1,0-1 0,0 1 1,1 0-1,-1 0 0,0 0 0,1-1 1,-1 1-1,0 0 0,1 0 1,-1 0-1,0 0 0,1 0 1,-1 0-1,0 0 0,1 0 1,0 0-1,-1 0 86,1 0 0,0 1 1,-1-1-1,1 1 0,0-1 1,-1 1-1,1-1 0,-1 1 1,1 0-1,-1-1 0,1 1 0,-1-1 1,1 1-1,-1 0 0,0 0 1,1-1-1,-1 1 0,0 0 0,1 0 1,-1-1-1,0 2 0,0 1 52,0 1 0,0-1 0,0 0 0,0 1 0,0-1 0,-1 0 0,0 0 0,0 0-1,0 1 1,0-1 0,0 0 0,0 0 0,-3 3 0,-25 39 972,25-39-951,0-1-99,0 1 0,0-1 0,0 0-1,-1 0 1,0-1 0,0 1 0,0-1-1,0 0 1,-1-1 0,1 1 0,-1-1 0,0 0-1,0-1 1,-12 4 0,14-5-67,-1-1 0,1 0-1,-1 0 1,1-1 0,-1 1 0,1-1 0,0 0 0,-1 0-1,1 0 1,0-1 0,-1 1 0,1-1 0,0 0 0,0-1 0,1 1-1,-1 0 1,-5-5 0,5 4-68,0-1 1,0 1-1,1-1 0,-1 1 1,1-1-1,0 0 0,0-1 0,0 1 1,1 0-1,-1-1 0,1 1 1,0-1-1,0 0 0,1 0 1,-2-6-1,3 6 2,0 0 0,0 0 0,1-1 0,0 1 0,0 0 0,0 0-1,1 1 1,-1-1 0,1 0 0,0 0 0,1 1 0,-1-1 0,4-4 0,3-3 35,0 0 0,1 0 0,15-14 0,-21 22-9,1 0 0,0 0-1,0 0 1,0 1 0,1 0 0,-1 0-1,1 0 1,7-2 0,-9 4 3,-1 0 0,1 0-1,0 1 1,0-1 0,-1 1 0,1-1 0,0 1-1,0 0 1,0 1 0,-1-1 0,1 1 0,0 0 0,-1 0-1,8 2 1,-1 2 132,0 0 0,0 0 0,-1 1 0,0 0 0,0 1-1,0 0 1,-1 0 0,0 1 0,11 14 0,-12-13-108,0 1-1,0 0 1,-1 0 0,6 13-1,-10-18 16,0 1 0,0-1 1,-1 0-1,0 1 0,0-1 0,0 1 0,-1-1 0,0 1 0,0-1 0,0 1 0,-2 5 0,-8 29 323,2-14-109,6-20-221,0 1 0,-1-1 0,0 0 0,-3 7 0,-9 20 174,-11 41 99,3-6-170,3-12-130,-9 10 33,20-14 106,7-39-63,0 0 0,-1 0-1,-4 13 1,0-7 183,5-10-207,-2-1-1,1 1 1,-6 9-1,7-15-28,1-1 0,-1 0-1,0 0 1,1 0-1,-1 0 1,0 0-1,0 0 1,-1 0 0,1-1-1,0 1 1,-1-1-1,1 1 1,0-1 0,-1 0-1,-2 1 1,3-1 3,0-1 0,0 0 1,0 1-1,0-1 0,0 0 0,0 0 1,0 0-1,0 0 0,0 0 1,0-1-1,0 1 0,0-1 1,0 1-1,0-1 0,0 0 0,0 1 1,0-1-1,0 0 0,1 0 1,-1 0-1,0-1 0,1 1 0,-1 0 1,1-1-1,-1 1 0,1-1 1,0 1-1,0-1 0,0 0 1,0 1-1,0-1 0,0 0 0,0 0 1,-1-2-1,1 0-72,-1 0-1,1-1 1,-1 1-1,1-1 1,0 1 0,1-1-1,-1 1 1,1-1 0,0 0-1,0 1 1,0-1 0,1 1-1,-1-1 1,1 1-1,0-1 1,3-7 0,4-5-112,1 0 0,0 0 0,15-20 0,-17 27 117,-2 3-29,0 0-1,1 0 1,0 0-1,0 1 1,1 0-1,-1 0 1,1 0-1,1 1 1,-1 0-1,10-4 1,-12 7 31,0-1 1,1 1-1,-1 0 1,1 1 0,-1 0-1,1 0 1,0 0 0,0 0-1,-1 1 1,1 0 0,0 0-1,0 0 1,-1 1-1,1 0 1,0 0 0,8 3-1,12 6 17,-15-5 37,-1 0 0,1-1 0,0-1 0,1 0 1,-1 0-1,0-1 0,1-1 0,-1 0 0,13-1 0,-9-2 72,0 0 1,0-1-1,-1-1 0,25-10 1,-28 9-11,-1-1 1,-1 0-1,1 0 1,-1-1-1,0 0 0,15-16 1,-12 11-47,9-9 7,-1 0-1,-1-2 1,-1 0 0,21-36 0,-27 38-27,-2 0 0,0-1 1,-1 0-1,-1 0 0,10-44 0,-16 54-30,-1 0-1,1-16 1,-2 25-50,0 0 1,0 0 0,0 0 0,-1 0 0,1 0 0,-1 0 0,0 0 0,0 0 0,0 0-1,0 0 1,0 0 0,-1 1 0,-2-5 0,3 6 30,1 1 0,-1-1 0,1 1 0,-1-1 0,0 1 0,1-1 0,-1 1 0,0 0 0,1-1 0,-1 1 0,0 0 0,0 0 0,1-1 0,-1 1 0,0 0 0,0 0 1,1 0-1,-1 0 0,0 0 0,0 0 0,0 0 0,1 0 0,-1 0 0,0 1 0,0-1 0,1 0 0,-1 0 0,0 1 0,0-1 0,0 1 0,-22 16-378,18-13 314,-7 8 80,0 0 0,0 1 0,1 0 1,1 1-1,0 0 0,1 1 0,0 0 0,1 0 0,1 1 0,-10 29 0,5 0 90,1-1-1,-9 88 0,18-107-19,1-1 0,3 38 0,-1-48 57,1 0-1,1 1 1,0-2-1,1 1 1,9 23-1,-11-33-116,0 0-1,0-1 0,0 1 0,0-1 1,1 1-1,-1-1 0,1 0 1,0 0-1,0 0 0,0 0 0,0-1 1,1 1-1,6 3 0,-2 1 180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7712,'0'-1'398,"1"0"0,0 0 0,0 0 1,0 0-1,0 0 0,0 0 0,0 1 0,1-1 1,-1 0-1,0 0 0,0 1 0,1-1 1,-1 1-1,0-1 0,0 1 0,1 0 0,-1-1 1,1 1-1,-1 0 0,2 0 0,-3 0-279,1 0 1,0 0-1,-1 1 0,1-1 0,0 0 0,-1 1 0,1-1 1,-1 0-1,1 1 0,0-1 0,-1 1 0,1-1 0,-1 1 1,0-1-1,1 1 0,-1-1 0,1 1 0,-1 0 0,0-1 1,1 1-1,-1-1 0,0 1 0,0 0 0,1-1 0,-1 1 1,0 0-1,0-1 0,0 1 0,0 0 0,0 0 0,0-1 0,0 1 1,0 1-1,0 0-43,1 18 615,-1 0 1,-1-1-1,-4 27 0,-1 28-603,-2 137-829,10-188-116,0 0-6008,1-31 4913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58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35 9056,'-1'-1'66,"0"1"250,1-1 0,-1 1-1,0-1 1,0 1 0,0-1 0,0 0 0,1 0 0,-1 1 0,0-1 0,1 0 0,-1 0 0,0-1 0,1 1-129,1 0 1,0 1 0,-1-1 0,1 1-1,-1 0 1,1-1 0,0 1 0,0-1-1,-1 1 1,1 0 0,0 0 0,0-1 0,-1 1-1,1 0 1,0 0 0,0 0 0,0 0-1,-1 0 1,1 0 0,0 0 0,1 0-1,193-3 4176,-39 3-4587,-88-6-1576,-38 1-1824,-23 4 2716,4-1-1419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33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2304,'1'0'2803,"-3"8"-1217,0-3-1378,0-1-1,0 1 0,1 0 1,-1-1-1,1 1 0,0 0 1,1 0-1,-1 0 1,1 0-1,0 0 0,0 0 1,0 0-1,2 5 1,0 4 170,1 1 0,1-1 0,7 18 0,2 9 91,-2 1-1,11 79 1,-16-79-163,20 191 979,-25-218-1014,0 1 1,0-1-1,-2 1 0,0-1 0,-1 1 1,-4 17-1,6-32-367,0-1 1,0 0-1,0 1 1,-1-1-1,1 0 0,0 1 1,0-1-1,0 0 1,-1 1-1,1-1 1,0 0-1,0 1 0,-1-1 1,1 0-1,0 0 1,0 1-1,-1-1 1,1 0-1,0 0 0,-1 0 1,1 0-1,0 1 1,-1-1-1,1 0 0,-1 0 1,1 0-1,0 0 1,-1 0-1,1 0 1,0 0-1,-1 0 0,1 0 1,-1 0-1,1 0 1,0 0-1,-1 0 1,1 0-1,0 0 0,-1-1 1,1 1-1,0 0 1,-1 0-1,1 0 1,0 0-1,-1-1 0,1 1 1,0 0-1,-1 0 1,1-1-1,0 1 1,0 0-1,-1-1 0,1 1 1,0 0-1,0-1 1,0 1-1,0 0 1,-1-1-1,1 1 0,0 0 1,0-1-1,0 1 1,-1-9-1697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0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3904,'2'-1'99,"-1"1"0,1-1 0,-1 0-1,0 1 1,1-1 0,-1 1 0,1-1 0,0 1 0,-1 0 0,1 0 0,-1 0-1,1 0 1,-1 0 0,1 0 0,0 0 0,-1 0 0,1 1 0,-1-1 0,1 0-1,-1 1 1,1 0 0,-1-1 0,1 1 0,-1 0 0,0 0 0,1-1 0,-1 1-1,0 0 1,0 0 0,0 1 0,2 0 0,3 5 317,-1-1-1,0 1 1,0 0-1,6 11 1,-11-18-389,39 77 1623,-1-1-697,-15-34-441,18 28 359,-3 3 0,36 99 0,-56-113-260,-2 0-1,-3 1 1,10 120-1,-21-132-372,-3-1 0,-2 0-1,-2 0 1,-2 0-1,-14 52 1,4-40-225,-3 0 0,-2-1 0,-39 71 0,19-51-243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3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489 17 2496,'0'-17'6711,"0"17"-6553,-9 1 2267,-16 8-1607,16-5-232,2-1-347,-1 1-1,1-1 0,0 2 1,-13 9-1,12-8-43,-9 7 103,0 2 1,1 0-1,0 1 1,-21 30 0,-43 74 496,52-71-527,3 1 0,1 1 0,3 2 0,-27 98 0,29-64 57,3 1 0,-6 115-1,19-149-255,8 83 0,-2-101 58,3-1 0,0-1 0,17 47 0,-18-65-316,1-1 0,1-1-1,14 24 1,-18-33-296,0 0 0,1 0-1,0 0 1,0-1-1,0 1 1,0-1 0,1 0-1,-1-1 1,1 1-1,0-1 1,0 0 0,11 5-1,17 1-2292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4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9 143 2816,'-9'-2'7516,"34"-9"-5930,3-1-1136,15-10 430,80-34 522,-117 54-1381,0 0-1,-1 1 1,1-1-1,0 1 1,0 0-1,9 1 1,-13 0-15,0 0 1,1 0-1,-1 0 1,0 0-1,0 1 0,1-1 1,-1 1-1,0 0 1,0 0-1,0 0 0,0 0 1,0 0-1,0 0 1,0 0-1,0 1 1,-1-1-1,1 1 0,0-1 1,2 4-1,2 4 144,-1 1 0,0 0 0,0 0 0,5 17 0,-7-17 2,1 0-1,0 0 1,0-1-1,1 1 0,10 14 1,-12-21-53,0 1 0,0-1 0,0 0 0,0 0-1,0 0 1,1-1 0,-1 1 0,1-1 0,-1 0 0,7 3 0,-7-4-33,0 0-1,0-1 1,0 1 0,0-1-1,1 1 1,-1-1 0,0 0-1,0 0 1,0 0-1,0-1 1,0 1 0,0-1-1,0 0 1,1 0 0,4-2-1,0-1-2,0 0 0,-1 0 0,1-1-1,-1 0 1,0-1 0,0 1-1,0-1 1,7-9 0,4-8-151,20-30 1,11-14-548,-47 65 587,-1 0 0,1 0-1,0 0 1,0 0 0,0 0 0,1 1 0,-1-1-1,0 1 1,1-1 0,-1 1 0,5-1-1,-6 1 38,0 1-1,1 0 0,-1 0 0,1 0 1,-1 0-1,1 0 0,-1 0 0,1 0 1,-1 1-1,1-1 0,-1 0 0,0 1 1,1-1-1,-1 1 0,0 0 0,1-1 1,-1 1-1,0 0 0,0 0 0,1 0 1,1 2-1,3 3 90,-1 0 1,1 1-1,-1-1 1,0 2-1,0-1 1,-1 0-1,4 10 1,2 6 172,7 30 0,-14-43-685,0 0-1,0 13 1,-3 8-3825,0-15 2446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5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5216,'-2'3'592,"2"-3"-499,-1 1-1,1 0 1,0 0 0,-1-1-1,1 1 1,0 0-1,-1 0 1,1 0 0,0-1-1,0 1 1,0 0-1,0 0 1,0 0 0,0-1-1,0 1 1,0 0 0,0 0-1,1 1 1,-1-2-95,4 104 3572,6 72 1239,-15 4-2656,1-80-1478,-13 180 343,15-170-706,3-63-7317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 4640,'0'-1'116,"0"1"-1,-1-1 1,1 0 0,0 1 0,0-1-1,5-10 4493,-6 11-4561,2 1 58,-1-1-1,0 1 0,0-1 1,0 0-1,0 1 1,0-1-1,0 1 1,0-1-1,1 1 1,-1-1-1,0 0 1,0 1-1,1-1 1,-1 1-1,0-1 1,1 0-1,-1 1 1,0-1-1,1 1 1,3 2 333,-2 3-123,-1 0 1,1 0-1,-1 1 1,0-1-1,-1 0 1,1 0-1,-1 0 1,-1 12-1,0 2 126,-18 319 2604,17-321-2233,-1-14-214,3-7-555,-1 1-1,1-1 1,0 0-1,0 0 0,0 0 1,1 0-1,0-5 0,2-13-263,2-1-1,0 1 0,0 0 1,2 0-1,1 0 0,13-24 0,-10 25 62,2 1 0,0 0 0,1 1 0,1 1 0,17-16 0,-21 23 62,1 0 0,0 0 1,1 2-1,-1-1 0,2 2 1,-1-1-1,1 2 0,23-8 0,-32 12 50,1 1 0,0 0-1,0 0 1,0 1-1,0-1 1,-1 1-1,1 0 1,0 1-1,11 2 1,-14-3 69,-1 1 0,0 0 0,1-1 0,-1 1-1,0 0 1,0 0 0,0 1 0,0-1 0,0 0 0,0 1 0,0-1 0,0 1 0,-1 0 0,1-1 0,-1 1 0,1 0 0,-1 0 0,1 0-1,-1 0 1,0 0 0,0 0 0,0 1 0,0-1 0,-1 0 0,1 0 0,-1 1 0,1 2 0,-1-2 23,0 0 1,0-1 0,-1 1-1,1 0 1,-1 0-1,0 0 1,1 0 0,-2 0-1,1-1 1,0 1-1,0 0 1,-1-1 0,1 1-1,-1-1 1,0 0-1,-3 3 1,-1 3 65,-2-1 1,1 0-1,-12 8 1,11-10-2,-1 0-1,0-1 1,0 0 0,0 0 0,0-1 0,-18 4 0,-1 1 94,15-4-136,-7 2-70,30-2-280,45 10 1048,-29-8-281,37 14 1,50 23-117,-109-42-787,0 1 1,-1-1 0,1 0-1,0 0 1,-1 0 0,7 0-1,-8-1-416,0 0-1,0 0 0,0 0 1,11-5-4179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6304,'11'-13'2032,"-11"13"-2017,0 0 0,0 0 1,0-1-1,0 1 0,0 0 0,0 0 1,0 0-1,0 0 0,0 0 1,0 0-1,0 0 0,0 0 0,1 0 1,-1-1-1,0 1 0,0 0 1,0 0-1,0 0 0,0 0 0,0 0 1,0 0-1,0 0 0,0 0 1,0 0-1,1 0 0,-1 0 0,0 0 1,0 0-1,0 0 0,0 0 0,0 0 1,0 0-1,0 0 0,1 0 1,-1 0-1,0 0 0,0 0 0,0 0 1,0 0-1,0 0 0,0 0 1,0 0-1,0 0 0,1 0 0,-1 0 1,0 0-1,0 0 0,0 0 1,0 0-1,0 0 0,0 1 0,2 0 189,0 1-1,0-1 1,0 1 0,-1 0-1,1 0 1,-1-1-1,1 1 1,-1 1-1,0-1 1,0 0-1,0 0 1,0 0-1,1 3 1,7 35 1688,-7-29-1546,5 29 693,-2 1 0,-1 42-1,-7 87 590,0-79-932,-19 399 253,21-483-1234,1-6 84,-1 0 0,1 0 1,0 0-1,0 0 1,0 1-1,0-1 0,0 0 1,0 0-1,0 0 1,0 1-1,0-1 0,0 0 1,1 0-1,-1 0 1,1 0-1,0 2 0,7 5-1766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6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97 100 7040,'-2'0'1190,"2"0"-1129,0 0-1,-1 0 0,1 0 0,0 0 1,0 0-1,0 1 0,0-1 0,0 0 1,-1 0-1,1 0 0,0 0 0,0 1 1,0-1-1,0 0 0,0 0 0,0 0 0,0 1 1,0-1-1,0 0 0,0 0 0,0 0 1,0 1-1,0-1 0,0 0 0,0 0 1,0 0-1,0 1 0,0-1 0,0 0 1,0 0-1,0 0 0,0 1 0,3 39 1824,-2 0 0,-5 49 0,2-63-1680,-5 80 1556,-38 181 0,44-279-1558,-1-1 0,1 0 0,-2 1 0,1-1 0,-1 0 0,0 0 1,-1 0-1,-5 7 0,3-8 229,3-9-247,1-26-335,6-31-905,16-86 0,-13 108 823,1-1 1,2 2-1,2-1 1,31-66-1,-29 77 102,1 2-1,1-1 0,1 2 1,21-24-1,-25 33 126,1 1-1,0 1 1,1 0 0,0 1-1,1 1 1,0 0-1,24-11 1,-34 19 25,0 0 1,1 1-1,0 0 0,0 0 1,-1 1-1,1-1 1,0 2-1,0-1 1,0 1-1,0 0 0,14 2 1,-18-2 2,0 1 1,1 0-1,-1 0 0,0 0 1,0 0-1,0 1 1,0-1-1,0 1 0,0 0 1,0 0-1,0 0 0,-1 0 1,1 1-1,-1-1 1,0 1-1,1-1 0,-1 1 1,0 0-1,-1 0 0,1 0 1,0 0-1,-1 0 1,0 0-1,1 0 0,-1 0 1,1 6-1,-1-2 30,0 0 0,-1 0 1,1 1-1,-1-1 0,-1 0 0,1 0 0,-1 1 0,-4 11 1,0-1 60,-1-1 1,-11 21 0,2-9 83,-1-1 0,-1-1 1,-1 0-1,-2-2 0,-1 0 1,0-1-1,-47 39 0,53-51-122,-1 0-1,-30 17 0,40-25-144,0-1 0,0 0 0,-1-1-1,1 0 1,-1 0 0,0 0 0,1 0 0,-1-1-1,0 0 1,-13-1 0,-5-6-299,24 6 349,0 0 1,0-1 0,0 1-1,0 0 1,1-1 0,-1 1-1,0-1 1,0 1 0,1-1-1,-1 1 1,0-1-1,1 0 1,-1 1 0,0-1-1,1 0 1,-1 0 0,1 1-1,0-1 1,-1 0 0,1 0-1,-1 0 1,1 1-1,0-1 1,-1-1 0,1 1 7,0 1 0,0 0 1,0 0-1,0 0 0,0 0 1,0 0-1,0-1 0,0 1 1,1 0-1,-1 0 0,0 0 1,0 0-1,0-1 0,0 1 1,0 0-1,0 0 0,0 0 1,0 0-1,0 0 0,0 0 1,1-1-1,-1 1 0,0 0 1,0 0-1,0 0 0,0 0 0,0 0 1,0 0-1,1 0 0,-1 0 1,0 0-1,0 0 0,0-1 1,0 1-1,1 0 0,-1 0 1,0 0-1,0 0 0,1 0 1,8 3-108,8 7 230,129 103 1571,-83-64-1465,-32-24-170,44 32-969,-73-55 822,0-1-203,-1 0 1,1 0-1,0 0 1,-1 0-1,1 0 1,0 0-1,0 0 1,0-1-1,0 1 0,-1 0 1,1-1-1,0 0 1,3 1-1,8-1-1867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7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8640,'0'1'195,"0"-1"1,-1 1-1,1-1 1,0 1-1,-1-1 1,1 1-1,0-1 1,0 1-1,0-1 0,0 1 1,0-1-1,0 1 1,0 0-1,0-1 1,0 1-1,0-1 1,0 1-1,0 0 1,0-1-1,0 1 1,0-1-1,1 2 1,6 15 341,-3-9 979,6 12-748,0 0 1,1-1-1,1-1 0,1 0 1,25 28-1,-6-14-302,60 49-1,5-7-51,91 77-60,-184-148-349,0 1-1,-1 0 1,0-1 0,1 1-1,-1 0 1,-1 1 0,1-1-1,-1 0 1,1 1 0,-1-1-1,-1 1 1,1 0 0,-1 0-1,1 0 1,-1 0 0,-1 0-1,1 0 1,-1 0 0,0 0-1,0 0 1,0 0 0,-1 0-1,-1 8 1,-3 6 59,0 0 1,-1 0-1,-1 0 0,-1-1 1,0 0-1,-2-1 1,0 0-1,-19 25 0,-12 8 82,-60 57-1,24-28-50,26-20-363,3 3-1,-68 114 1,82-112-223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5152,'2'-8'-166,"7"-10"8004,-3 26-6385,-2 1-904,0 1-1,0 0 1,-1 0-1,-1 0 1,0 0 0,0 0-1,0 13 1,-2 79 789,-1-56-969,1 285 367,0-329-769,-1 48-860,-5-19-3685,5-23 2669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8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43 7712,'-8'-19'3520,"21"15"-192,0 4-2112,5-5 799,8 5-1215,10-3 128,3 3-576,12-8-192,3 8-96,3-3 64,-4 6-64,-6-3-864,-6 5 416,-11-5-3487,1 3 2111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4:34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47 136 3488,'-30'-3'3328,"29"1"-2915,-1 1 1,1 0 0,-1 0 0,1-1-1,0 1 1,0-1 0,-1 1-1,1-1 1,0 1 0,0-1 0,1 0-1,-1 1 1,-1-4 0,3 2-298,-1 0 1,1-1 0,0 1 0,-1 0 0,1 0-1,1 0 1,-1 0 0,0 0 0,1 0 0,0 0 0,0 1-1,0-1 1,0 0 0,0 1 0,0 0 0,0-1-1,1 1 1,-1 0 0,6-3 0,1-1-136,0 1-1,1 0 1,-1 0 0,21-6 0,-15 6-32,-1 1-1,1 1 1,0 0 0,0 1 0,1 1 0,-1 0 0,0 1 0,0 1 0,1 0 0,-1 1 0,0 1 0,0 0 0,22 8 0,-31-8 58,5 1 16,0 0 0,0 1 0,0 1 0,-1 0 0,12 9 0,-20-14-8,-1 0 0,1 1-1,0-1 1,-1 1 0,1 0 0,-1-1-1,0 1 1,1 0 0,-1 0 0,0 0-1,0 0 1,0 0 0,0 0 0,-1 0-1,1 1 1,-1-1 0,1 0 0,-1 0-1,0 1 1,1-1 0,-1 0 0,0 0-1,-1 1 1,1-1 0,0 0 0,-1 0-1,1 0 1,-1 1 0,0-1 0,1 0-1,-1 0 1,0 0 0,-1 0-1,0 2 1,-5 6 96,-1 1 1,1-2-1,-2 1 0,1-1 0,-13 10 0,-50 36 323,69-54-425,-126 93 657,113-80-648,15-14-23,0 1 1,0-1-1,0 0 1,-1 1-1,1-1 1,0 0-1,0 0 1,0 1-1,0-1 0,-1 0 1,1 1-1,0-1 1,0 0-1,0 1 1,0-1-1,0 0 1,0 1-1,0-1 1,0 0-1,0 1 1,0-1-1,0 0 1,0 1-1,0-1 0,0 0 1,0 1-1,1-1 1,-1 0-1,0 0 1,0 1-1,0-1 1,0 0-1,1 1 1,-1-1-1,0 0 1,0 0-1,1 1 0,-1-1 1,0 0-1,0 0 1,1 0-1,-1 1 1,0-1-1,0 0 1,1 0-1,-1 0 1,0 0-1,1 0 1,-1 0-1,0 0 1,1 1-1,-1-1 0,0 0 1,1 0-1,-1 0 1,0 0-1,1-1 1,19 4-26,0-1-1,26-2 1,-27 0-25,0 1 1,-1 0-1,23 5 1,-29-4-13,-1 1 1,0 1 0,-1 0-1,1 1 1,-1 0 0,0 0 0,0 1-1,0 1 1,-1-1 0,11 11-1,-14-10 128,1-1 0,-1 2 0,0-1 0,-1 1 0,0-1-1,0 2 1,-1-1 0,0 0 0,0 1 0,-1 0 0,0 0-1,0 0 1,1 10 0,-4-15 6,1-1 0,-1 1 0,0 0 0,0 0 0,0 0 0,0-1-1,-1 1 1,1 0 0,-1 0 0,0-1 0,0 1 0,-1-1 0,1 1 0,-3 3 0,2-3 17,-1 0 1,0-1 0,0 0 0,0 1 0,0-1 0,0 0 0,-1-1-1,1 1 1,-1 0 0,0-1 0,0 0 0,-8 3 0,-7 2 119,0-1 0,0-1 0,-1 0 0,0-2 0,1 0 0,-2-1 0,-37-2 0,27-2-423,0-2 0,0-1 1,1-1-1,-41-14 0,68 19-469,1 1-1,-1-1 1,0 0-1,0 1 1,0-1-1,0 1 0,1 0 1,-7 0-1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9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21 206 5568,'-19'-7'1786,"19"7"-1747,0-1 0,0 1 0,0 0-1,0 0 1,0 0 0,-1-1-1,1 1 1,0 0 0,0 0-1,0 0 1,0-1 0,0 1 0,0 0-1,0 0 1,0-1 0,0 1-1,0 0 1,0 0 0,0-1-1,0 1 1,0 0 0,0 0 0,0 0-1,0-1 1,0 1 0,0 0-1,0 0 1,1-1 0,-1 1-1,0 0 1,0 0 0,0 0-1,0-1 1,0 1 0,1 0 0,-1 0-1,0 0 1,6-8 1200,10-7-255,1 1 1,30-19-1,-5 4-300,-17 10-328,30-21 266,-47 35-519,0 0 0,0 0 0,1 1 0,16-6 0,-23 10-99,-1-1 0,1 0 0,0 1-1,-1 0 1,1-1 0,0 1 0,0 0 0,-1 0-1,1 0 1,0 0 0,-1 0 0,1 0 0,0 0-1,0 1 1,-1-1 0,1 1 0,-1-1-1,1 1 1,0 0 0,-1-1 0,1 1 0,-1 0-1,1 0 1,-1 0 0,0 0 0,1 0 0,-1 1-1,0-1 1,0 0 0,0 1 0,0-1 0,0 0-1,0 1 1,0-1 0,-1 1 0,1 0 0,0-1-1,-1 1 1,1 0 0,-1 1 0,2 7 107,0 1 1,-1-1 0,0 0-1,-1 1 1,-2 11 0,2-21-100,-3 40 350,1-17-105,1 0 1,0 0-1,4 29 0,-2-48-157,0-1 0,0 0 0,0 1-1,1-1 1,-1 0 0,1 0 0,0 0-1,0 0 1,0 0 0,1 0 0,0-1-1,-1 1 1,1-1 0,0 0-1,1 0 1,-1 0 0,4 3 0,-4-4-47,-1-1 0,1 0 0,0 1 0,0-1 0,0 0 0,0 0 0,0-1 0,0 1 0,0-1 0,0 1 0,0-1 0,0 0 0,0 0 0,0 0 0,0-1 0,0 1 0,0-1 0,0 1 0,0-1 0,0 0 0,0 0 0,0-1 0,0 1 0,-1-1 0,4-1 0,5-5-20,-1-1 0,0 0 0,0-1 0,-1 0 0,0 0 0,-1-1 0,13-21 1,1-1-6,11-16-146,12-18-356,-42 64 425,0-1 0,0 1-1,0 0 1,0 0 0,0 1 0,5-4-1,-7 6 35,0-1 0,0 1-1,0-1 1,0 0 0,0 1 0,0 0-1,1-1 1,-1 1 0,0 0 0,0 0-1,0-1 1,0 1 0,1 0-1,-1 0 1,0 0 0,0 0 0,0 1-1,1-1 1,-1 0 0,0 0-1,0 1 1,0-1 0,0 1 0,0-1-1,0 1 1,2 0 0,0 2 59,0 1 0,0 0 0,0-1 1,0 1-1,0 0 0,-1 0 0,4 7 0,0 1 35,0-1-11,8 16 201,1-1 0,2-1 0,0-1 0,23 25 0,-10-17-157,97 93 491,-122-121-1218,1 1 0,0-1 1,8 3-1,-7-4-1301,-5-13-2045,2 1 1396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9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0 8960,'-12'38'2896,"7"-10"-1760,1 10-837,-9 86 2111,-19 290 4075,26-340-6564,-8 94 527,-5-59-3884,18-101 2502,-4 9-835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09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47 6464,'4'-26'2090,"-4"26"-2059,0-1 0,0 1-1,0 0 1,0 0-1,0-1 1,0 1 0,0 0-1,0 0 1,0-1 0,0 1-1,0 0 1,0 0-1,1-1 1,-1 1 0,0 0-1,0 0 1,0-1-1,0 1 1,0 0 0,1 0-1,-1 0 1,0-1 0,0 1-1,0 0 1,1 0-1,-1 0 1,4-3 757,0 1 0,-1 0 0,1 0 0,0 0 0,5-1 0,-8 3-638,0 0-1,0 0 1,0-1 0,0 1 0,0 0-1,0 0 1,0 0 0,0 0 0,0 0-1,0 0 1,1 0 0,-1 1 0,0-1-1,0 0 1,0 1 0,0-1 0,0 0-1,-1 1 1,1-1 0,0 1 0,0-1 0,0 1-1,0 0 1,0-1 0,-1 1 0,1 0-1,0 0 1,-1 0 0,1-1 0,0 3-1,1 1 5,0 0 0,-1 0-1,1 0 1,-1 1-1,0-1 1,-1 1-1,1-1 1,-1 0-1,0 1 1,0-1 0,0 1-1,-1-1 1,1 1-1,-1-1 1,-2 7-1,-3 8 186,-1 0 0,-10 19-1,16-34-301,-19 38 325,3-8-138,2 2 0,-19 60 0,33-93-173,1 0 0,-1 0 0,1 0-1,0 0 1,-1-1 0,1 1 0,1 0 0,-1 0-1,0 0 1,1 0 0,1 4 0,-2-5-32,1-1 0,-1 0 0,1 0 0,0 0 0,0 0 0,0 0 0,0 0 0,0 0 0,0 0 0,0 0 0,0 0 0,0 0 0,0-1 0,0 1 0,0 0 0,0-1 0,1 1 0,-1-1 0,0 1 0,0-1 0,1 0 0,-1 0 0,0 1 0,1-1 0,-1 0 0,0 0 0,2 0 0,14-2 6,-1 0 0,0 0 0,20-7 0,-9 3-72,16-4-581,90-19 394,-89 21-2973,1 1-3428,-33 7 4305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1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6 7552,'1'-6'3304,"2"18"-1659,1 24 467,-2 11-731,-2 0 0,-6 55 1,-18 160 564,-13 121-863,19-255-1478,15-119-1503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11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8 3808,'0'0'95,"0"-1"1,0 1-1,1-1 1,-1 1-1,0 0 1,0-1-1,1 1 0,-1-1 1,0 1-1,1 0 1,-1-1-1,0 1 1,1 0-1,-1-1 1,1 1-1,-1 0 1,0-1-1,1 1 0,-1 0 1,1 0-1,-1 0 1,1 0-1,-1-1 1,1 1-1,-1 0 1,1 0-1,-1 0 1,1 0-1,-1 0 0,1 0 1,-1 0-1,1 0 1,-1 0-1,1 0 1,-1 1-1,1-1 1,-1 0-1,0 0 0,1 0 1,-1 0-1,1 1 1,-1-1-1,1 0 1,-1 1-1,0-1 1,1 0-1,-1 1 1,0-1-1,1 0 0,-1 1 1,2 1 304,-1-1 1,0 1-1,0 0 1,0-1-1,0 1 1,-1 0-1,1-1 1,0 1-1,-1 0 0,1 0 1,-1 0-1,0 0 1,1 2-1,-2 0-99,1 1-1,-1 0 0,0-1 1,0 1-1,-1 0 1,1-1-1,-1 0 0,-5 8 1,-2 8 243,-43 105 1246,-37 82-668,53-122-269,35-83-815,1-1-1,-1 1 0,1-1 0,-1 1 1,1-1-1,-1 1 0,1 0 1,0-1-1,0 1 0,0-1 0,0 1 1,0 0-1,0-1 0,0 1 1,0 0-1,1-1 0,-1 1 0,1-1 1,-1 1-1,1-1 0,0 1 1,0 1-1,1-2-13,0 1 1,0-1-1,0 0 1,0 0-1,0 0 0,0 0 1,0 0-1,0-1 1,0 1-1,0-1 0,0 1 1,0-1-1,0 0 1,0 0-1,3 0 0,38 1 31,70-10 0,-66 4-53,16-3 3,-35 4-80,40-2 1,-36 9-859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1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8384,'1'-1'449,"-1"0"-224,1 1 0,-1 0 0,1-1-1,0 1 1,-1-1 0,1 1 0,-1 0-1,1 0 1,0-1 0,-1 1 0,1 0-1,0 0 1,-1 0 0,1 0 0,0-1-1,0 1 1,-1 0 0,1 0 0,0 1-1,-1-1 1,1 0 0,0 0 0,-1 0-1,1 0 1,0 1 0,-1-1 0,1 0-1,0 0 1,-1 1 0,1-1 0,-1 1-1,2 0 1,28 20 2419,-15-10-2552,36 17 570,62 24 0,3 1-177,-92-41-461,0 2 1,34 26 0,-32-19 17,26 26 1,-43-37-5,0 1 1,0 0-1,-1 0 0,0 1 0,7 16 0,-10-18-33,-1 1 1,0 0-1,0-1 0,-2 1 0,1 0 0,-1 1 0,-1-1 0,0 0 0,0 0 1,-1 1-1,-1-1 0,0 0 0,-1 1 0,0-1 0,0 0 0,-7 16 0,4-13 70,-2 0-1,1 0 0,-2-1 0,0 0 0,-1 0 0,0-1 0,0 0 0,-2 0 0,1-1 0,-1-1 0,-21 16 0,-7-1 62,-1-2-1,-74 31 1,13-6-3071,98-47 2307,1 0 0,-1 1 0,0-1 0,1 1 0,-1 0 0,1 0 0,0 0-1,-4 3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12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12 7552,'6'-9'2448,"-5"9"-2417,-1 0 1,0-1 0,0 1-1,1 0 1,-1 0 0,0 0-1,0 0 1,1-1-1,-1 1 1,0 0 0,0 0-1,1 0 1,-1 0 0,0 0-1,1 0 1,-1 0 0,0 0-1,1 0 1,-1 0 0,0 0-1,0 0 1,1 0-1,-1 0 1,0 0 0,1 0-1,-1 0 1,0 0 0,1 0-1,-1 1 1,8-1-24,-2 0 273,-1 0-1,1 0 0,-1 0 1,0 1-1,1 0 1,-1 0-1,0 0 0,1 1 1,-1 0-1,0 0 0,0 0 1,5 4-1,2 4 137,-1 2-1,0-1 0,0 1 1,-1 1-1,-1 0 0,0 0 0,-1 1 1,8 16-1,43 122 920,-42-97-740,-3 0 0,-2 1 0,6 86 0,-8-18 422,-5 128 1,-10-183-582,-17 90 1,14-116-315,-22 71 0,22-92-126,-1 0-1,-1 0 1,-1-1-1,-24 35 1,16-32-134,-1-1 1,0-1-1,-2-1 1,-1 0-1,-40 27 1,13-16-3849,-102 50 0,78-45 620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41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1 173 3072,'5'-5'5930,"-6"2"-5311,2-1 0,-1 0-1,0 1 1,1-1 0,0 1-1,0-1 1,0 1 0,0-1-1,2-4 1,-1 4-340,-1 1 1,1-1-1,-1 1 0,1 0 0,0 0 1,0 0-1,1 0 0,-1 0 1,0 0-1,1 1 0,0-1 1,-1 1-1,1 0 0,0 0 1,4-2-1,6-4-92,0 1-1,1 1 1,0 0 0,0 0-1,1 2 1,29-6 0,170-19 680,-163 25-687,0 3 0,61 7 1,-78-2-53,57 15 0,-83-15-416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4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94 2816,'-9'-4'20750,"19"1"-20839,37-10 1145,-9 3-619,10-3 59,34 2 23,150 0-1,-93 7-174,-41-7-968,-78 8-752,-19 2 879,1 1-1,0-1 1,-1 1 0,1-1-1,-1 0 1,1 0-1,-1 0 1,1 0 0,-1 0-1,2-1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6:59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2 2912,'5'0'1216,"-16"0"2565,-13 1-1175,-15 0-919,23-2-1304,1-1-71,1 1-1,-27 2 1,17-1 62,17 0-359,0 0 1,-1 0-1,-13 3 1,19-2-31,0-1 0,0 1-1,0-1 1,1 1 0,-1 0 0,0 0 0,1 0-1,-1 0 1,1 0 0,-1 0 0,1 0 0,-1 0-1,1 1 1,0-1 0,-1 0 0,1 1 0,0-1-1,0 1 1,0 0 0,-1 2 0,-1 6 6,0-1 0,1 1 0,0 0 0,0-1 0,0 20 0,5 52 170,-1-61-97,3 193 1092,-2-69-1022,-12 238 341,-21 90 853,24-401-1047,0 31 179,9-47 153,28-61 353,170-40-1724,-197 46 771,0-1-1,0 1 1,0 0-1,0 0 1,0 0-1,0 1 0,0-1 1,0 1-1,0 0 1,0 0-1,5 3 0,-6-3-75,-1-1-583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5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14 484 1824,'-13'1'515,"12"-2"-276,7 1 1044,8 0 1341,18-11-1029,-30 11-1557,1-1-1,-1 1 1,0-1 0,1 1 0,-1 0 0,1 0 0,-1 0 0,0 0 0,1 0-1,-1 1 1,0-1 0,1 1 0,-1 0 0,3 1 0,-1-1 71,0 0 0,0 0 1,-1 0-1,8 0 0,53 1 251,-30-1-204,-1 0-1,41-6 1,16-1 95,-39 4-86,67-1-112,18-1-175,13 0 367,1 3 188,-67 2-466,29 2 105,102-4 139,-80-8 138,226 12 0,-310-2-382,79-8 0,8-1 67,200 26-34,69-8 417,-272-12-450,-49 4 173,-21-1-85,87-8 1,98-21-8,-85 23-56,35-5-277,17-8 466,-161 15-170,101 1-118,-68 6 119,0-5 1,91-11-1,39 1 308,-33 3-512,24-4 268,-80 3-82,-85 7 88,315-25 92,-65-7-441,9 12 964,-260 20-498,-1-3-170,-2-1 0,47-13 1,40-7 410,215-13-163,-269 33-402,200-11 90,205 14 179,-196-11 345,-144 4-199,116-22 248,-33 2-441,86 17 57,-116 3 54,-1 1-176,136 9 325,-299-2-180,49-8-1,-50 6-120,50-3-1,16 7-3078,-74 1 169,-4 6 876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2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3552,'-2'-3'2292,"2"3"-2253,6-2 2254,-5 2-2124,1 0-1,-1 0 1,0 0 0,0 0 0,0 0 0,0 0 0,0 1-1,0-1 1,0 0 0,1 1 0,-1-1 0,0 1 0,0-1 0,0 1-1,0 0 1,-1-1 0,1 1 0,0 0 0,1 1 0,-1-1-85,0 1 1,0 0 0,0 0 0,0 0-1,0 0 1,0 0 0,-1 0 0,1 0-1,-1 0 1,0 4 0,5 60 886,-10 125 0,2-136-790,-16 176 1141,19-191-896,1-17 81,-1-23-489,0 1 0,0-1 0,0 1 0,0-1-1,0 0 1,0 1 0,1-1 0,-1 0 0,0 1-1,0-1 1,0 0 0,1 1 0,-1-1-1,0 0 1,1 1 0,-1-1 0,0 0 0,0 0-1,1 1 1,-1-1 0,0 0 0,1 0 0,-1 0-1,1 0 1,-1 1 0,0-1 0,1 0 0,-1 0-1,0 0 1,1 0 0,-1 0 0,1 0-1,-1 0 1,0 0 0,1 0 0,-1 0 0,1 0-1,-1 0 1,1-1 0,21-3 165,-16 2-176,110-9-332,-43 6 468,30 3 520,-58 3 605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2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67 2656,'-13'-14'1810,"12"2"1513,2-3 461,-1 15-3699,0 0 1,0-1-1,1 1 0,-1-1 1,0 1-1,0 0 1,0-1-1,1 1 0,-1-1 1,0 1-1,0 0 0,1-1 1,-1 1-1,0 0 1,1-1-1,-1 1 0,0 0 1,1 0-1,-1-1 0,0 1 1,1 0-1,-1 0 1,1 0-1,-1 0 0,0-1 1,1 1-1,-1 0 0,1 0 1,-1 0-1,1 0 1,-1 0-1,1 0 0,0 0 1,22 1 592,-10 0-472,194-1 476,-179-4-1508,-27 4 544,0 0 0,-1 0 0,1 0-1,0 0 1,0-1 0,0 1 0,0 0 0,0 0-1,0-1 1,0 1 0,0-1 0,-1 1 0,1-1-1,0 1 1,0-1 0,-1 0 0,1 1 0,0-1-1,-1 0 1,1 1 0,1-3 0,-2-2-1622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3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65 6656,'-1'0'114,"1"-1"-1,0 1 1,-1-1 0,1 1-1,-1-1 1,1 1 0,0-1 0,0 1-1,-1-1 1,1 1 0,0-1-1,0 1 1,0-1 0,0 1 0,-1-1-1,1 1 1,0-1 0,0 0-1,0 1 1,0-1 0,0 1 0,0-1-1,0 1 1,1-1 0,-1 0-1,0 1 1,0-1 0,0 1 0,1-1-1,-1 1 1,0-1 0,0 1-1,1-1 1,-1 1 0,0 0 0,1-1-1,-1 1 1,1-1 0,-1 1-1,1 0 1,0-1 0,3-1 295,-1 0 1,1 1-1,0-1 0,0 1 1,5-1-1,3-1 172,12-4-134,0 1 0,1 1 0,0 1 0,28-1-1,-24 3-357,-11 1-143,1 0-1,23 3 1,-25 0 19,-4-1-42,0 1 0,20 6 0,-27-6-585,-1 0-1,0 1 1,0-1 0,0 1-1,6 4 1,6 4-1231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3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2720,'10'2'12389,"-11"3"-12226,-1 0-1,1 0 1,-1 0 0,0 0-1,0 0 1,-4 7 0,-2 7 42,-1 4 30,2 0-1,0 1 1,-2 26 0,-6 74 250,14-109-293,0 0 0,1 0 0,3 28 0,-2-43-172,-1 1-1,0 0 1,0-1 0,0 1 0,0-1 0,0 1 0,1-1 0,-1 1-1,0-1 1,0 1 0,1-1 0,-1 1 0,0-1 0,1 1-1,-1-1 1,1 1 0,-1-1 0,0 0 0,1 1 0,-1-1 0,1 0-1,-1 1 1,1-1 0,-1 0 0,2 1 0,-1-1 10,0 0 0,1 0 0,-1 0 1,1 0-1,-1 0 0,0 0 0,1 0 1,-1 0-1,1 0 0,1-1 0,5-2 52,0 0-1,14-9 1,-17 10-82,6-4 41,2 0-1,-1 1 1,0 1-1,1 0 1,0 0-1,0 1 1,17-1-1,-21 3-34,-1 1-1,1 0 1,-1 0-1,0 1 0,1 0 1,-1 0-1,0 1 1,0 0-1,1 1 0,-2 0 1,1 0-1,12 7 1,2 2-566,-13-5 250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4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2720,'-3'-12'1701,"4"30"5114,1 34-5198,1-6-536,11 68-1,-3-46-633,89 408 3233,-97-456-3458,-2-17-424,-1 1 0,1 0 1,0 0-1,0-1 0,0 1 0,1-1 1,1 5-1,2 0-908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5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26 4576,'-1'-1'171,"1"0"-1,0 1 1,0-1 0,0 0 0,0 0-1,0 0 1,0 1 0,0-1 0,0 0-1,1 0 1,-1 1 0,0-1 0,0 0-1,1 0 1,-1 1 0,0-1 0,1 0-1,-1 1 1,0-1 0,1 0 0,-1 1-1,1-1 1,0 1 0,-1-1 0,1 0-1,-1 1 1,1 0 0,0-1 0,-1 1-1,1-1 1,0 1 0,6-4 1389,-4 34 1064,-2 132-586,-2-77-1421,-1-53-320,-1-1-1,-8 35 1,3-20 115,3-23-250,4-18-72,-1 1 1,1-1-1,0 0 1,1 1-1,-1-1 0,1 0 1,0 1-1,1 6 1,3-4 890,2-8-746,3-2-257,38-7 22,-29 4 5,26-2 1,-16 4-35,0 2-1,1 0 1,43 6 0,-46-5-1273,-14-2-1630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5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4320,'2'1'12479,"37"15"-10465,4 3-1756,0-4-153,-1 2 0,-1 1 0,0 2 0,-2 3 0,66 47 0,-98-64-64,0 0 0,0 1 0,-1-1 0,1 1 1,-2 1-1,7 9 0,-9-13-22,-1 0 0,0 0-1,-1 0 1,1 0 0,0 0 0,-1 1 0,0-1 0,0 0-1,-1 1 1,1-1 0,-1 1 0,0-1 0,0 1 0,-1 6-1,-4 11 162,-1-1 0,0-1 0,-2 1 0,-17 32 0,-50 74 855,69-117-1012,-42 60 202,4-6-1674,18-19-5103,20-33 3843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6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3 3904,'3'-3'5455,"-13"18"-2558,-3-1-1781,0-1 0,-1 0 0,-16 11 0,10-8-319,-21 21 0,-7 17 168,-56 82 1,97-126-904,1 0 1,1 0 0,-1 0-1,2 1 1,-1 0 0,2 0-1,-1 0 1,2 0 0,-1 1-1,1-1 1,0 18 0,2-25-34,1 1 0,0-1 0,0 1 0,0-1 0,0 0-1,0 0 1,1 1 0,0-1 0,0 0 0,0 0 0,0-1 0,1 1 0,0 0 0,-1-1 0,5 4 0,6 6 50,1 0 1,21 14-1,-9-6-108,60 39 571,-19-14-258,-63-44-252,-1 1-1,0 1 1,0-1-1,3 5 0,5 6-2081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 5408,'1'-1'207,"-1"1"1,0-1-1,1 0 1,-1 1-1,0-1 1,1 0 0,-1 1-1,1-1 1,-1 0-1,1 1 1,0-1-1,-1 1 1,1-1-1,-1 1 1,1-1-1,0 1 1,0 0-1,-1-1 1,1 1-1,0 0 1,0-1-1,-1 1 1,1 0 0,0 0-1,0 0 1,-1 0-1,1 0 1,0 0-1,0 0 1,0 0-1,-1 0 1,1 0-1,0 0 1,0 0-1,-1 1 1,1-1-1,0 0 1,0 0-1,-1 1 1,1-1 0,0 1-1,-1-1 1,1 1-1,0-1 1,0 1-1,3 4 104,0 0-1,0 0 0,-1 0 1,1 1-1,-1-1 1,-1 1-1,1 0 0,-1 0 1,0 0-1,0 0 0,1 11 1,0 4 12,-1 0 0,-1 25-1,-2 10 146,-3 0 0,-3 0 0,-16 66 0,16-97-343,-14 29 0,0 3 185,16-45-140,3-5 373,16-7-194,203-34-104,-209 33-578,-1 0 0,1 1 0,0 0 0,-1 0 0,1 1 0,8 1 0,-10 1-823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29 4992,'-3'-5'687,"-13"-17"3673,16 21-4171,-1 1-1,1 0 0,-1 0 1,0 0-1,0 2 226,-1 0 1,1 0-1,0 0 1,0 0-1,0 1 1,0-1-1,0 1 1,0-1-1,1 1 0,-1-1 1,1 1-1,-1 2 1,0 38 77,1-36-116,14 193 2376,-10-164-2507,44 346 1899,-43-352-2083,-2 0 1,-1 0-1,-4 55 0,2-84-189,0 0 0,0 0 0,-1 0 0,1 0 0,0 0-1,0 0 1,-1 0 0,1 0 0,0 0 0,-1 0 0,1 0 0,-1-1 0,1 1-1,-1 0 1,0 1 0,-3 0-1383,3-2 1208,1 0 1,-1 0 0,0 1 0,0-1-1,1 0 1,-1 0 0,0 0-1,0 0 1,0 0 0,1 0-1,-2-1 1,-9 1-2748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01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0 307 2144,'11'-6'9843,"-3"2"-10145,0-3 515,1 0 0,-1 0 0,0-1 0,-1 0 0,9-11 0,1-2-19,38-54 637,-43 57-551,0 0 0,1 1 1,30-30-1,-30 36-166,-8 6-18,0 0 0,1 0 0,-1 1 0,9-5 0,-12 8-85,-1 0 1,1 0-1,-1 1 1,1-1-1,-1 1 1,1-1-1,-1 1 0,1 0 1,0-1-1,-1 1 1,1 0-1,0 0 1,-1 0-1,1 1 1,0-1-1,-1 0 1,1 0-1,0 1 1,-1-1-1,1 1 1,-1 0-1,1-1 1,1 2-1,-1-1 3,-1 0 0,0 0 0,0 0 0,0 0 0,0 1 0,0-1 1,-1 0-1,1 0 0,0 0 0,0 1 0,-1-1 0,1 0 0,-1 1 0,1 2 0,3 20 131,-4-21-127,4 49 347,6 60-16,-7-92-269,1 0 0,1 0 0,11 28 0,-16-46-43,1 0 1,0 0-1,0 0 0,0 0 1,0 0-1,1 0 0,-1 0 1,0 0-1,1 0 0,0-1 0,-1 1 1,1 0-1,0-1 0,0 0 1,3 3-1,-3-3-4,0-1 0,0 1 0,0-1 0,1 0-1,-1 1 1,0-1 0,0 0 0,0 0 0,0 0 0,0-1 0,1 1 0,-1 0 0,0-1 0,0 0 0,0 1 0,0-1 0,2-1-1,29-14 100,0-2-1,-2-2 0,0 0 0,42-38 0,-13 1-108,5-3-78,-59 56 18,0-1-1,1 1 1,0 1-1,0-1 0,0 1 1,1 0-1,-1 1 1,0-1-1,11 0 0,2 0-691,0 1-1,26 1 0,-42 1 103,31 0-7631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8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13 4224,'2'-13'6567,"-3"28"-1566,-10 42-3725,3 1 0,-2 78 1,10-66-973,9 86 0,-8-113-2123,-1-38 592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0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6 112 8480,'-5'-11'3840,"31"-5"-3360,-3 4 2080,3 1-1504,22-9 575,1 4-991,8 2-288,-1 6-224,-4 4-320,-8 4 96,-8 7 32,-6 6 64,-7 1-512,-7 6 288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1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34 2240,'0'-1'96,"0"1"0,-1 0-1,1 0 1,0-1 0,0 1 0,-1 0-1,1-1 1,0 1 0,0-1 0,-1 1 0,1 0-1,0-1 1,0 1 0,0-1 0,22-26 11965,-23 34-11021,-12 52 395,8-40-1213,1 1 1,1-1-1,-1 39 1,1-17-57,-19 186 506,16-171-587,-11 71 406,16-123-448,0-1 1,1 1 0,0-1 0,-1 0-1,1 1 1,1-1 0,-1 4 0,1-5-20,-1-1 0,0 0 1,0 0-1,1 0 0,-1 0 0,0 0 1,1 0-1,-1 0 0,1 0 0,0 0 1,-1 0-1,1 0 0,0 0 1,-1-1-1,1 1 0,0 0 0,0 0 1,0-1-1,0 1 0,0 0 1,0-1-1,0 1 0,0-1 0,0 1 1,1 0-1,9 0-19,1 0 0,-1 0 0,0-1 1,0-1-1,0 0 0,0 0 0,0-1 0,16-5 0,14-1 56,-25 6-40,24 1 1,-28 1-18,1 0 0,-1-1-1,21-4 1,-31 4 31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8224,'1'-1'406,"1"-1"0,-1 1 0,0-1 0,0 1-1,1 0 1,-1-1 0,1 1 0,0 0 0,-1 0 0,1 0 0,0 0 0,-1 0 0,1 1 0,2-2 0,30-5 2356,-17 4-2216,-9 2-491,0-1 0,0 1 0,0 1 0,0 0 0,0 0 0,0 0 0,0 1 0,0 0 0,0 0 0,0 1 0,0 0 0,0 1 0,0 0 0,-1 0 0,9 5 0,-13-6-153,8 5-76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7968,'4'-26'2565,"-4"25"-2410,0 0 0,0 0 0,0 0 0,1 0 0,-1 0 0,0 1 0,1-1 0,-1 0 0,1 0 0,-1 0 0,1 0 0,-1 0 0,1 1 0,0-1 1,-1 0-1,1 0 0,0 1 0,0-1 0,0 1 0,-1-1 0,1 1 0,0-1 0,0 1 0,0-1 0,0 1 0,0 0 0,0-1 0,0 1 0,0 0 0,0 0 0,0 0 0,0 0 0,0 0 0,2 0 0,4-1 616,15-1-269,1 0-1,-1 2 1,1 1-1,-1 0 0,28 6 1,-3 0-258,93 16-1998,-123-19 644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2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7136,'-10'61'3941,"-2"21"260,-3 29-2749,-4 13 159,19-121-1578,-1 8 304,-1 1 1,-4 16-1,3-20 186,5-12 50,7-20-5,-3 4-642,1 1 1,1-1-1,1 1 1,13-21-1,4 4-158,2 1-1,1 2 0,1 1 1,67-54-1,-96 85 229,7-5-103,0 0-1,0 0 1,0 1 0,11-5-1,-18 9 79,1 0-1,0 0 1,0 1 0,0-1-1,0 1 1,0-1 0,0 1-1,0 0 1,0 0 0,0 0-1,4 0 1,-5 1 18,0-1 1,0 1-1,0-1 1,1 1-1,-1-1 1,0 1-1,0-1 1,0 1-1,0 0 1,0 0-1,0-1 1,-1 1-1,1 0 0,0 0 1,0 0-1,-1 0 1,1 0-1,0 0 1,-1 0-1,1 0 1,0 2-1,0 0 42,0 1 0,0-1 0,0 1-1,-1-1 1,1 1 0,-1-1 0,0 1 0,0 0 0,0-1-1,-1 1 1,1-1 0,-1 1 0,0-1 0,-2 7 0,0-1 94,-1 1 1,-1-1 0,-10 16-1,11-20-20,1 0-1,-1-1 0,0 1 1,0-1-1,-1 0 0,1 0 0,-1-1 1,0 1-1,0-1 0,0 0 1,-1 0-1,1-1 0,-1 1 1,1-1-1,-1 0 0,0-1 0,-8 2 1,13-3-102,-1 0 1,1 0-1,-1 0 0,1 0 1,0 0-1,-1 0 1,1-1-1,-1 1 1,1 0-1,-1-1 0,1 1 1,0-1-1,-2 0 1,3 1-13,0 0 0,0-1 0,-1 1 0,1 0 0,0 0 0,0 0 0,0 0 0,0 0 0,0 0 0,0 0 0,-1 0 0,1-1 0,0 1 0,0 0 0,0 0 0,0 0 0,0 0 0,0 0 0,0 0 0,0-1 0,0 1 0,0 0 0,0 0 0,0 0 0,0 0 0,0-1 0,0 1 1,0 0-1,0 0 0,0 0 0,0 0 0,0 0 0,0-1 0,0 1 0,0 0 0,0 0 0,0 0 0,11-5-301,-1 5 446,0 0 0,0 1 0,-1 0 0,1 1 0,0 0 0,-1 0 0,15 6 0,-13-5 3,-2 0-92,1 1 1,-1 0 0,1 0 0,-1 1 0,-1 0-1,14 9 1,8 11-3774,-28-23 2941,3 2-1446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3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6816,'-1'10'890,"1"-1"0,-1 1 1,2 11-1,0-16-697,1 34 1978,1 59 954,2 567 2006,-8-589-4705,0-10-3492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91 5632,'-1'-13'4722,"2"18"-3407,5 19 879,2 11-1423,-5 22 14,-2 0 0,-2 0 0,-3 0 0,-13 67 0,15-114-541,0-1 0,-1 0-1,-8 17 1,4-8 509,6-17-730,-4 10 622,2-12-252,3-11-136,1-26-542,1-1 0,3 1 0,1 0 0,1 1 0,2 0 0,28-70 0,-29 89 219,1 0 1,1 0-1,1 1 0,0 1 1,1 0-1,26-27 0,-30 34-2,1 1 0,1 0 0,-1 0 0,1 1 0,1 1 0,-1-1 0,1 2 0,0-1 0,1 2 0,-1-1 0,1 2 0,17-4 0,-27 6 56,1 1-1,0 0 1,0 0 0,0 0-1,0 0 1,0 0 0,0 1 0,3 0-1,-5-1 18,0 1 0,0-1 1,0 1-1,0-1 0,0 1 0,0-1 0,-1 1 0,1-1 0,0 1 0,0 0 1,-1-1-1,1 1 0,0 0 0,-1 0 0,1-1 0,0 1 0,-1 0 0,1 0 0,-1 0 1,0 0-1,1 0 0,-1 0 0,0 0 0,0 0 0,1 0 0,-1 0 0,0 0 1,0 0-1,0 1 0,-1 3 58,1 0 0,-1-1 0,0 1 0,0 0 0,-1 0 0,1-1 0,-5 9 0,-19 32 290,17-33-261,-6 13 129,-2-1-1,0-1 1,-2 0 0,0-2-1,-2 0 1,0-1 0,-36 28-1,55-48-238,0 1 0,0 0 0,0-1 0,0 1-1,0 0 1,0 0 0,0-1 0,1 1 0,-1 0 0,0 0-1,0 0 1,1 0 0,-1 0 0,0 2 0,1-1-3,0-1 0,0 0 0,0 0 0,0 0 0,1 0 0,-1 0 0,0 0 0,1 0 0,-1 0 0,1 0 0,-1 0 0,1 0 0,0 0 0,-1-1 0,1 1 0,1 1 0,22 24 525,0-2 1,55 41-1,-6-5-140,-23-14-1222,-38-39-868,-2-59-15337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4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10 4992,'-15'-9'1589,"8"32"7515,7-19-8872,-1 1 0,1-1 0,0 0 0,0 1 1,0-1-1,1 0 0,0 1 0,0-1 0,0 0 0,0 0 1,1 1-1,-1-1 0,1 0 0,0-1 0,0 1 0,1 0 0,2 4 1,7 7 240,0 0 1,23 21 0,75 58 245,2 2-649,-82-69-22,-18-17 8,-1 0 0,0 1 0,0 0 0,-1 1 0,14 23 0,-22-33-50,-1 1 0,0-1 1,0 1-1,0-1 0,-1 1 0,1 0 0,-1-1 0,1 1 1,-1 0-1,0 0 0,0-1 0,0 1 0,0 0 0,-1 0 1,1-1-1,-1 1 0,0 0 0,1-1 0,-1 1 0,-2 3 1,-1 1-1,0-1-1,0 0 1,-1 0 0,1-1 0,-1 1 0,-6 5 0,-30 24 105,-50 33 1,-14 11 6,63-42-101,-22 18-1774,21-18-4903,32-25 3994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5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11 3552,'13'-11'7402,"-15"13"-7100,1-1 0,0 0-1,0 0 1,0 1-1,0-1 1,0 0-1,1 1 1,-1-1 0,0 3-1,-1-2-150,1 1 0,0 0 0,-1-1 0,1 1 0,-1-1 0,0 1 0,-3 2 0,-91 72 2606,71-53-2383,1 0 0,-26 35 0,-34 58 374,50-69-490,-97 146 478,82-113 139,48-80-840,0 1 0,0-1 0,1 1 0,-1-1 1,0 1-1,1 0 0,0-1 0,-1 1 0,1 0 0,0-1 0,0 1 0,-1 0 0,2 2 0,-1-3-22,1 1-1,-1-1 1,1 0-1,-1 1 0,1-1 1,0 0-1,0 0 1,0 0-1,-1 1 0,1-1 1,1 0-1,-1 0 1,0 0-1,0-1 0,0 1 1,0 0-1,2 0 1,119 66 580,-86-50-337,-1 2-1,59 42 1,-84-54-415,12 12-326,-12-5-2882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02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0 4384,'0'2'5029,"-3"12"-3632,0 0 0,0 20-1,-1 3-525,-40 323 2804,44-356-3665,-19 182 999,17-136-1934,7 88-1,-5-134 440,3 12-458,-2-16 678,-1 1 0,9 5-3196,3-1 977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3648,'0'-28'10208,"-2"132"-5639,0 58-3432,4-58-294,4 68-550,-5-164-409,-1 0-1,0 1 1,0-1-1,-1 0 1,-3 16-1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7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77 4160,'-6'-10'5999,"17"4"-3961,20-20 1007,-21 20-2829,1 2-1,-1-1 0,1 2 1,1-1-1,-1 2 0,12-3 1,3 2-117,39 0 1,-53 3-114,1 1 0,-1 0 0,19 5 1,-26-5 12,1 0 1,-1 1 0,0 0-1,0 0 1,0 1 0,0-1-1,-1 1 1,1 0 0,-1 0-1,6 6 1,-8-8 17,-1 1-1,1 0 1,-1 0-1,1 1 0,-1-1 1,0 0-1,0 0 1,0 1-1,0-1 1,0 0-1,-1 1 1,1-1-1,-1 1 1,1-1-1,-1 1 1,0-1-1,0 1 1,0-1-1,-1 1 0,1-1 1,0 1-1,-1-1 1,0 0-1,1 1 1,-3 4-1,-2 4 128,-1 0 0,0-1-1,-14 20 1,17-26-107,-29 38 244,-2-1 1,-2-1-1,-64 53 0,85-81-117,-1 0-1,0-1 0,0-1 0,-33 14 0,49-24-166,-1 0 0,1 0 0,0 0 0,0 0 0,0 0 0,0 0 0,0 0 0,0 0 0,0 0 0,0 0 0,0 0 0,0 0 0,0 0 0,0 1 0,-1-1 0,1 0 0,0 0 0,0 0 0,0 0 0,0 0 0,0 0 0,0 0 0,0 0 0,0 0-1,0 0 1,0 1 0,0-1 0,0 0 0,0 0 0,0 0 0,0 0 0,0 0 0,0 0 0,0 0 0,0 0 0,0 0 0,0 1 0,0-1 0,0 0 0,0 0 0,0 0 0,0 0 0,1 0 0,-1 0 0,0 0 0,0 0 0,5 5-105,8 3 81,105 34 1393,3 1-686,-97-33-541,0 2 1,40 24-1,-58-32-379,-2-2-92,-1 1 0,0-1 0,0 0 0,0 1 0,0 0 0,0 0 0,2 3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6304,'2'44'9170,"0"76"-5909,-26 268 777,18-324-3903,-18 153-750,23-193-79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1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27 3232,'0'-2'178,"0"0"1,0 0-1,-3-18 8855,-8 51-6772,-7 113-107,17-136-2120,-4 57 466,3 67 1,3-27-27,-1-61-1129,-3-27-2149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2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8320,'3'-3'1256,"-2"2"-837,0 0 0,0 1 0,0-1 0,0 0 0,0 0 0,0 1 0,0-1 0,1 1 0,-1-1 0,0 1-1,0 0 1,3-1 0,29-10 1817,-30 11-2158,204-38 1583,-166 33-1793,22-2-3677,-60 6 3493,6-1-2530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23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2656,'1'-2'196,"0"-1"-1,-1 1 1,1-1 0,0 1-1,0 0 1,1 0 0,-1-1-1,0 1 1,1 0 0,-1 0-1,4-3 1,-3 3 205,0 0-1,0 0 1,-1 0-1,1-1 1,-1 1-1,3-5 1,-4 5-3,1 1 0,0-1 1,0 0-1,0 0 0,0 0 1,0 1-1,1-1 0,6-2 2459,-8 4-2785,4 11 869,-2 2-333,-1 0 0,-2 26 0,0-4 21,1 367 1819,0-353-2651,-12 89 0,7-124-2278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24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2 3648,'0'0'147,"-1"0"0,0-1 0,1 1 0,-1 0 0,1 0 1,-1 0-1,0 0 0,1 0 0,-1 0 0,0 0 0,1 0 0,-1 0 0,1 0 1,-1 0-1,0 0 0,1 0 0,-1 0 0,0 1 0,1-1 0,-2 1 0,-16 7 2646,10-4-2099,-20 8 734,-65 26 978,48-24-1947,-74 26 610,100-31-998,-1-1 1,1 2-1,-30 21 1,46-29-52,1 0 1,-1 0 0,1 1 0,0-1 0,0 0 0,0 1-1,0-1 1,0 1 0,1 0 0,-1 0 0,1 0 0,0 0 0,-1 0-1,1 0 1,1 0 0,-1 0 0,0 0 0,1 0 0,0 0-1,-1 0 1,1 1 0,0-1 0,1 0 0,-1 0 0,1 0 0,0 4-1,3 7 209,1 0-1,0-1 0,1 0 1,10 19-1,-12-25-167,25 47 1253,47 62 1,-49-82-829,2-2 0,52 45 0,-75-72-467,-2-1-77,1 1-62,0-1 0,1 1 0,-1-1 0,1 0 0,12 7 0,-17-11 58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2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 4224,'4'5'5914,"-6"-3"-5676,1-1-1,-1 1 1,1 0-1,0 0 0,0 0 1,0 0-1,0 1 0,0-1 1,-1 3-1,0 0-45,-2 11 273,0-1 1,0 1 0,-2 31-1,3-25-274,-21 331 2269,22-299-2206,-14 115 1293,16-167-1735,-1 0 0,1 0-1,-1 0 1,1 0 0,-1 0-1,0 0 1,0 0 0,1 0 0,-3 3-1,2-4-83,-1 7-1103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26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6816,'2'3'440,"0"0"1,0 0-1,0 0 1,0 0-1,0 0 0,-1 1 1,0-1-1,0 1 1,0-1-1,0 1 1,1 6-1,0 42 1816,-4-1-1416,-3 0 0,-2 0 0,-14 52 0,-17 15 365,3-11-69,34-104-1067,0-1 0,1 1 0,-1-1 0,1 1 0,0-1 0,-1 1 0,1-1 0,1 1 0,-1 0 0,1 2 0,-1-4-38,0 0 0,1 0 0,0 0 0,-1-1-1,1 1 1,0 0 0,-1 0 0,1 0 0,0-1 0,0 1 0,-1 0 0,1-1 0,0 1 0,0 0 0,0-1 0,0 1 0,0-1 0,0 0 0,0 1 0,0-1 0,0 0 0,0 0 0,0 1 0,0-1 0,0 0 0,2 0 0,219 3 842,-129-4-7437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27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6880,'10'-3'5439,"-10"3"-5310,18 7 2994,-15-6-2748,133 52 3172,9 3-2427,42 17-315,-185-72-806,-1-1 0,1 1 0,-1-1 1,1 1-1,-1 0 0,1 0 0,-1-1 0,1 1 0,-1 0 1,0 1-1,1-1 0,-1 0 0,0 0 0,0 0 0,0 1 1,0-1-1,0 0 0,0 1 0,0-1 0,0 1 0,-1-1 0,1 1 1,-1 0-1,1-1 0,-1 1 0,1 0 0,-1-1 0,0 1 1,0 0-1,0-1 0,0 1 0,0 0 0,0-1 0,0 1 1,-1 0-1,1-1 0,-2 4 0,-1 10 64,-2-1 0,0 1 0,-1-1 0,0 0 0,-1 0 0,0-1 0,-11 14 0,-2 0 69,-1 0 1,-29 26-1,-79 59-28,3-2-2896,106-91-391,6-3 943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5:57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1001 2400,'-1'0'39,"1"0"1,-1 0-1,1 0 1,0 0-1,-1-1 1,1 1-1,-1 0 1,1 0-1,0 0 1,-1 0-1,1 1 1,-1-1-1,1 0 1,0 0-1,-1 0 0,1 0 1,0 0-1,-1 0 1,1 1-1,0-1 1,-1 0-1,1 0 1,0 0-1,-1 1 1,1-1-1,0 0 1,-1 0-1,1 1 1,0-1-1,0 0 0,0 1 1,-1-1-1,1 0 1,0 1-1,0-1 1,0 0-1,0 1 1,-1-1-1,1 1 1,0-1-1,0 0 1,0 1-1,1 2 285,-1-1 0,1 0 0,0 0-1,0 0 1,0 0 0,0 0 0,3 3 0,-2-2-99,0 0 0,0 0 0,1-1 0,-1 1 0,1-1 0,0 1 0,0-1 0,0 0 1,0 0-1,0-1 0,0 1 0,0 0 0,4 0 0,-4-1-103,-1 0 0,0-1 1,1 1-1,-1-1 0,1 0 0,-1 0 0,1 0 0,-1 0 1,1 0-1,-1 0 0,0-1 0,1 1 0,-1-1 1,0 0-1,1 1 0,-1-1 0,0 0 0,0 0 1,0-1-1,4-1 0,0-4 52,0 0-1,0 0 1,0 0-1,-1-1 1,0 0-1,-1 0 1,6-13 0,-4 8-32,129-281 1687,-132 283-1776,4-5-892,-3 16 399,3 9 242,-4-1 192,0 0 0,0 0 0,-1 1 0,0-1 0,0 0 0,-1 1 1,0-1-1,-1 14 0,1-4 16,0 59 212,-10 97-1,-4-85 143,10-74-211,3-11-41,-1-1 0,0 0 0,0 1 0,0-1 1,0 0-1,-1 0 0,1 0 0,-1 0 0,0 0 0,-2 3 0,3-6-76,0 1 1,1 0-1,-1-1 1,0 1-1,1 0 1,-1-1-1,0 1 0,0-1 1,0 1-1,0-1 1,1 1-1,-1-1 1,0 0-1,0 1 1,0-1-1,0 0 0,0 0 1,0 0-1,0 0 1,0 1-1,0-1 1,0-1-1,0 1 1,0 0-1,0 0 1,0 0-1,0 0 0,1-1 1,-1 1-1,0 0 1,0-1-1,0 1 1,0-1-1,0 1 1,1-1-1,-2 0 0,-7-6-55,0-1 0,1 0 0,0 0-1,-12-17 1,16 21-49,1-1 0,0 0 0,1 0 0,-1 0 0,1 0 0,0-1 0,0 1 0,1-1 0,-1 1 0,1-1 0,-1-10 0,2 15 47,2-11-487,-2 12 481,0 0-1,0-1 1,0 1-1,0 0 1,0 0-1,1 0 1,-1-1-1,0 1 1,0 0-1,0 0 1,0 0-1,1-1 1,-1 1-1,0 0 0,0 0 1,0 0-1,1 0 1,-1 0-1,0 0 1,0-1-1,0 1 1,1 0-1,-1 0 1,0 0-1,0 0 1,1 0-1,-1 0 1,0 0-1,0 0 0,1 0 1,-1 0-1,0 0 1,0 0-1,1 0 1,-1 0-1,0 0 1,0 1-1,0-1 1,1 0-1,-1 0 1,0 0-1,0 0 1,1 0-1,-1 0 0,0 1 1,0-1-1,1 0 1,30 24-242,-27-19 270,1-1 0,0 0 0,0 0 0,0-1 0,1 0 0,-1 1 1,1-2-1,0 1 0,0-1 0,0 0 0,7 2 0,-9-4 63,1 1 0,-1-1 0,0-1 0,0 1 0,0 0 0,0-1 1,0 0-1,0 0 0,0 0 0,0-1 0,0 1 0,5-4 0,3-2 72,0-1 0,13-11 0,-23 17-102,15-12 86,-1-1 0,-1 0 0,15-20 0,35-55 218,-50 69-250,11-15-149,40-44-1,-49 56-501,-14 19-70,-8 13 64,-5 15 459,0-1-1,2 1 0,-12 48 1,13-40 382,-5 51 1,11-69-136,1 1 0,0-1 0,1 0 0,0 1 0,1-1 0,4 18 0,-4-27-63,-1 1 0,1-2 1,0 1-1,0 0 1,0 0-1,0 0 1,1-1-1,-1 0 0,4 4 1,-5-6-41,1 1 0,-1-1 0,0 0 1,1 0-1,-1 0 0,1 0 0,-1 0 1,1-1-1,-1 1 0,1 0 0,0-1 1,-1 1-1,1-1 0,0 1 0,-1-1 0,1 0 1,0 0-1,-1 0 0,1 0 0,0 0 1,0 0-1,-1 0 0,1-1 0,2 0 0,1-1 34,-1 0-1,1 0 1,-1-1-1,0 1 1,0-1-1,0 0 1,0-1-1,0 1 1,3-5-1,28-36 181,33-72-239,-33 53-29,-18 32-10,-12 20-121,1 1 0,0 0 0,14-17 0,-20 27 143,0 0 1,0-1-1,0 1 1,0 0-1,0 0 1,0 0-1,0-1 1,0 1 0,0 0-1,1 0 1,-1 0-1,0 0 1,0-1-1,0 1 1,0 0-1,0 0 1,1 0-1,-1 0 1,0 0-1,0 0 1,0 0-1,1-1 1,-1 1-1,0 0 1,0 0-1,0 0 1,1 0-1,-1 0 1,0 0-1,0 0 1,1 0 0,-1 0-1,0 0 1,0 0-1,0 0 1,1 0-1,-1 0 1,0 0-1,0 0 1,0 1-1,1-1 1,-1 0-1,0 0 1,0 0-1,0 0 1,1 0-1,-1 0 1,0 1-1,0-1 1,0 0-1,0 0 1,0 0 0,1 0-1,-1 1 1,0-1-1,0 0 1,0 0-1,0 0 1,0 1-1,0-1 1,2 17-140,-4 33 88,-3 0 1,-2 0-1,-24 88 0,-55 111 146,70-206-51,10-27 0,-10 27 142,-1-1-1,-2 0 1,-31 49 0,48-89-126,1 1 0,-1 0 1,0 0-1,0-1 0,0 1 1,-1-1-1,1 0 0,0 0 1,-1 0-1,0 0 0,1 0 1,-1 0-1,0-1 0,0 1 1,-3 0-1,5-1-29,-1-1-1,1 0 1,0 0-1,0 1 1,-1-1-1,1 0 1,0 0-1,-1 0 1,1 0-1,0-1 1,-1 1-1,1 0 1,0 0-1,0-1 1,-1 1-1,1-1 1,0 1-1,-1-2 1,-1 1 6,1-1 0,-1 0-1,1 0 1,0 0 0,0 0 0,0 0 0,-3-5 0,1 1-12,0-1-1,1 0 0,-1 0 1,1 0-1,-3-14 0,4 12-43,0-1-1,1 1 0,0-1 1,1 1-1,0-1 0,0 1 1,1-1-1,3-12 0,-3 16-2,1 0-1,0 0 1,0 0-1,0 0 0,1 0 1,0 1-1,0-1 1,1 1-1,-1 0 0,1 0 1,0 0-1,1 0 1,6-6-1,6 0-12,0 1 0,1 0 0,-1 1 0,2 0 0,25-7 0,-14 5 13,-12 4 86,87-38 15,-91 38-75,-1-1 0,0 0-1,-1-1 1,0 0 0,16-17-1,-11 8 30,-1-1 0,22-36 0,21-48 21,-23 38-39,-27 50-12,61-99 104,-53 89-137,1 1-1,30-30 1,-46 52 7,0-1 0,0 1 0,1 0 0,-1 0 0,1 1 0,0-1 0,3-1 0,-6 3 15,1-1 0,0 1-1,0 0 1,0 0 0,0 0 0,0-1-1,0 1 1,0 0 0,-1 0 0,1 0-1,0 1 1,0-1 0,0 0-1,0 0 1,0 0 0,0 1 0,0-1-1,-1 0 1,1 1 0,0-1 0,0 1-1,0-1 1,-1 1 0,1-1-1,0 1 1,-1-1 0,1 1 0,0 0-1,0 1 1,3 3-5,0 1 0,-1-1 0,0 1 0,0 0 0,0 0 0,-1 0 0,0 1 0,2 7 0,7 55-46,-10-61 62,1 6 9,11 126-23,-13-116 58,0 0 1,-1 0 0,-9 44 0,9-64 26,0 0 0,0 0 0,-1 0 0,1 0 0,-1 0 0,0 0 0,-4 7-1,4-10-27,1 1 0,0-1 0,0 0 0,0 0 0,-1 0-1,1 0 1,0 0 0,-1 0 0,1 0 0,-1 0 0,0 0-1,1-1 1,-1 1 0,0-1 0,1 1 0,-1-1 0,0 1-1,1-1 1,-1 0 0,0 0 0,-3 0 0,0-1 6,0 0 1,0 0-1,0 0 0,0 0 1,1-1-1,-1 0 1,0 0-1,1 0 1,-1-1-1,1 0 0,0 1 1,0-1-1,0-1 1,0 1-1,-4-5 1,-4-6-110,1 0 1,-18-30 0,15 20 84,4 10-41,6 10-29,1-1 1,-1 1-1,1-1 0,1 0 0,-1 0 0,1 0 1,0-1-1,0 1 0,0 0 0,1-1 1,-2-10-1,3 16 33,0-1 1,0 1 0,0-1-1,0 0 1,0 1 0,0-1-1,0 1 1,0-1 0,1 1-1,-1-1 1,0 1 0,0-1-1,1 1 1,-1-1 0,0 1 0,1-1-1,-1 1 1,1-1 0,-1 1-1,0 0 1,1-1 0,-1 1-1,1 0 1,-1-1 0,1 1-1,1-1-3,-1 0-1,1 1 1,0 0-1,-1-1 0,1 1 1,0 0-1,-1 0 1,4 0-1,4 0-9,0 1 0,14 4 1,-19-4 2,22 5 46,-1-2 0,1-1 0,52 0-1,-66-3-9,0-1 0,-1 0 0,1-1 0,-1 0 0,1-1 0,-1-1-1,0 1 1,0-2 0,0 1 0,-1-2 0,13-7 0,23-25 179,-1-2 1,52-60 0,-61 61-174,-15 16 14,-2-1 1,-1-1-1,-1 0 0,0-1 1,14-35-1,71-189 179,-86 208-187,14-55-110,-25 80-36,-2 0-1,0-1 0,1-28 0,-4 45 104,0-1-1,0 1 0,0-1 0,-1 1 0,1 0 1,0-1-1,0 1 0,-1-1 0,1 1 0,-1 0 0,1-1 1,-1 1-1,-1-2 0,2 2 7,-1 1 0,1-1 0,-1 1 0,1 0-1,-1-1 1,1 1 0,-1 0 0,1-1 0,-1 1 0,1 0 0,-1 0 0,1-1 0,-1 1-1,0 0 1,1 0 0,-1 0 0,1 0 0,-1 0 0,0 0 0,1 0 0,-1 0 0,1 0-1,-2 0 1,0 1-21,-1 0-1,0 1 1,0-1-1,0 0 0,1 1 1,-1-1-1,1 1 1,-1 0-1,1 0 1,0 0-1,0 0 0,-3 4 1,-5 7-25,0 1 1,1 0-1,1 0 1,-11 24-1,-21 70 29,28-74 16,9-26 8,-40 123-69,36-107 98,2 2 1,0-1-1,-1 37 1,6-29 22,0 0 0,3 0 0,0 0 0,12 43 0,-12-61 8,1-1-1,1 0 0,0 0 0,1-1 0,1 1 0,0-1 0,1-1 0,0 1 0,1-1 0,0-1 0,21 20 0,-27-28-15,1 1-1,1-1 1,-1-1 0,0 1-1,0-1 1,1 1 0,0-1-1,-1 0 1,1-1-1,0 1 1,0-1 0,0 0-1,0 0 1,0-1 0,0 0-1,0 1 1,0-2 0,0 1-1,8-2 1,-6 0 10,1 0-1,-1 0 1,0-1 0,0 0 0,0-1-1,-1 1 1,1-1 0,-1-1 0,0 1-1,0-1 1,0 0 0,7-8 0,4-9 5,-1-1 0,15-25 0,-26 39-35,4-7 22,-1-1-1,-1 1 0,-1-2 1,8-29-1,-13 44-63,4-28-318,-8 18 21,3 12 310,-1 1 1,1 0-1,0-1 0,0 1 0,-1 0 0,1-1 0,0 1 0,-1 0 0,1 0 0,0 0 0,-1-1 0,1 1 0,-1 0 1,1 0-1,0 0 0,-1 0 0,1 0 0,-1 0 0,1 0 0,0 0 0,-1-1 0,1 2 0,-1-1 0,1 0 0,0 0 1,-1 0-1,1 0 0,-1 0 0,0 1-1,0-1 0,0 1 1,0-1-1,0 1 1,0-1-1,0 1 0,0 0 1,0 0-1,1-1 0,-1 1 1,0 0-1,0 0 0,1 0 1,-1 0-1,1 0 0,-1 1 1,-3 3-15,-2 3 36,0 0-1,0 0 0,1 1 0,0 0 1,1 0-1,0 0 0,0 1 0,1-1 0,0 1 1,0 0-1,-1 17 0,2-12-1,1 0 0,0 0 0,1 0 0,2 20-1,-1-30 26,-1 0 0,1 0 0,0 0-1,0-1 1,1 1 0,-1 0 0,1-1-1,0 1 1,1-1 0,-1 0 0,1 0 0,-1 0-1,1 0 1,0 0 0,1 0 0,-1-1-1,5 4 1,-6-6-9,0 0 0,0 0 0,0 0 0,0 0 0,0-1 0,0 1-1,0 0 1,0-1 0,0 0 0,0 0 0,0 1 0,0-1 0,0 0 0,0-1 0,0 1 0,0 0 0,0 0-1,1-1 1,-1 0 0,0 1 0,-1-1 0,1 0 0,0 0 0,0 0 0,0 0 0,2-2 0,5-3 31,-1-1 1,0 0-1,-1 0 1,7-9 0,-2 3-38,11-11-11,2 1 1,0 2 0,1 0-1,2 2 1,0 1 0,0 1-1,32-13 1,-59 29-3,6-2-44,0 1 0,0-1-1,0 1 1,14-2 0,-20 3 32,0 1 0,0 0 0,0 0 0,0 0 0,0 0 0,0 0 0,0 0 0,0 0 0,0 1 0,0-1 0,0 0 0,0 0 0,0 1 0,0-1-1,0 1 1,0-1 0,0 1 0,0-1 0,0 1 0,0 0 0,0-1 0,-1 1 0,1 0 0,0 0 0,0-1 0,-1 1 0,1 0 0,-1 0 0,1 0 0,-1 0 0,1 0 0,-1 0 0,1 0 0,-1 0 0,0 0 0,0 0 0,1 0 0,-1 0 0,0 0 0,0 0 0,0 0-1,0 1 1,0 0 0,-1 11 67,-1 0-1,0 0 1,-1-1-1,0 1 0,-10 23 1,7-19 88,0 0 0,-5 27 0,11-43-139,0-1 0,0 1 1,0 0-1,0-1 1,0 1-1,0 0 0,0-1 1,0 1-1,0 0 0,0-1 1,0 1-1,0 0 1,0-1-1,0 1 0,1-1 1,-1 2-1,0-2 1,1 0 0,-1 0 1,0 0-1,0 0 0,1 0 0,-1 0 0,0 0 0,0 0 0,0 0 1,1 0-1,-1 0 0,0 0 0,0 0 0,1 0 0,-1 0 0,0 0 1,0 0-1,1-1 0,-1 1 0,0 0 0,0 0 0,0 0 1,1 0-1,-1 0 0,0-1 0,0 1 0,0 0 0,1 0 0,16-22 349,-14 18-345,19-21-32,1 0 0,1 2-1,1 1 1,41-29 0,-61 48-21,-1 0 0,1 0 0,0 0 1,0 1-1,0 0 0,0 0 0,7-2 0,-11 3 36,0 1-1,0 0 0,0 0 1,0 0-1,0 0 0,0 0 0,0 0 1,0 0-1,0 0 0,0 0 1,0 0-1,0 0 0,0 1 0,0-1 1,0 0-1,0 1 0,0-1 1,0 1-1,-1-1 0,1 1 1,0-1-1,0 1 0,0 0 0,-1-1 1,1 1-1,0 0 0,0 0 1,-1-1-1,1 1 0,-1 0 1,1 0-1,-1 0 0,1 0 0,-1 0 1,0 0-1,1 0 0,-1 0 1,0 0-1,0 0 0,0 0 1,0 0-1,0 0 0,0 2 0,1 33-112,-1-24 170,0 0-1,3 16 0,1-18 176,-4-10-220,0 0 1,0 0 0,1 0-1,-1 0 1,0 0 0,0 0 0,0 0-1,0 0 1,1 0 0,-1 0-1,0 0 1,0 0 0,0 0-1,1 0 1,-1 0 0,0 0-1,0 0 1,0 0 0,0 0-1,1 0 1,-1 0 0,0 0-1,0 0 1,0 0 0,0 0-1,1 0 1,-1 0 0,0-1-1,0 1 1,0 0 0,0 0-1,12-17 292,-6 8-272,-5 8-43,1-1 1,-1 1-1,0 0 0,1 0 0,-1-1 1,1 1-1,-1 1 0,1-1 0,-1 0 1,1 0-1,0 0 0,-1 1 0,1-1 1,0 1-1,0-1 0,0 1 1,2 0-1,-2 0 1,-1 0 1,1 1-1,-1-1 0,0 1 1,1-1-1,-1 1 0,0 0 1,0 0-1,1-1 0,-1 1 1,0 0-1,0 0 0,0 0 1,0 0-1,0 0 0,0 0 1,0 1-1,-1-1 0,1 0 1,0 0-1,-1 1 0,2 1 1,-1-1 12,3 8-1,0-2-1,1 1 1,11 14 0,-15-21 16,1 0 1,0 0 0,-1 0-1,1-1 1,0 1-1,0 0 1,0-1 0,0 0-1,0 1 1,0-1 0,1 0-1,-1 0 1,0 0 0,1-1-1,-1 1 1,1 0 0,-1-1-1,0 0 1,1 1-1,4-1 1,4-2-254,0-1 0,0 0 0,0-1 0,0 0 0,18-10 0,-4 3-2329,-3 2 832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03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4480,'-9'2'6570,"11"2"-6257,-1-1 0,0 1-1,-1 0 1,1 0-1,-1 0 1,1 0 0,-1 0-1,0 0 1,-1 0-1,1 0 1,-1 0 0,-1 5-1,-1 17 451,2 38 25,-2 29-158,1-80-559,-2 18 283,1 61 0,3-71-320,-1 12 204,1-31-212,1-1-1,-1 0 1,0 0 0,0 1-1,0-1 1,1 0-1,-1 0 1,0 0-1,1 1 1,0-1-1,-1 0 1,1 0-1,-1 0 1,1 0-1,0 0 1,0 0-1,0 0 1,1 1-1,-1-2 14,0 0-1,0 0 1,0 0-1,-1 0 1,1-1-1,0 1 1,0 0-1,0-1 1,0 1-1,0 0 1,-1-1-1,1 1 1,0-1-1,1-1 1,3-1 23,12-4-40,-1 1-1,1 0 0,0 2 1,1-1-1,-1 2 0,28-2 1,-41 5-751,1 0 0,-1 1 1,0-1-1,0 1 1,0 0-1,0 0 0,7 4 1,2 2-1704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30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 4480,'-10'13'6650,"7"-8"-6109,-1 0 1,0-1-1,-8 8 1,-13 4 524,-1-1-1,-44 19 1,38-19-406,-40 24 0,36-15-407,-43 37 0,65-48-133,0 0 0,1 1 0,1 1 0,0-1 0,-14 24 0,25-35-87,-1 0-1,1 0 0,0 0 1,0 0-1,0 0 0,0 0 1,1 0-1,-1 0 0,1 0 1,-1 0-1,1 0 0,0 1 1,1-1-1,-1 0 0,0 0 0,1 0 1,0 0-1,0 0 0,0 0 1,0 0-1,0 0 0,0 0 1,1 0-1,0 0 0,3 4 1,4 4 61,1 0 1,0 0-1,1-1 1,15 12 0,-17-14 26,84 62 881,-51-39-554,60 55 1,-42-40-2620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3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4320,'0'-1'138,"0"1"0,0-1 0,0 0 0,0 0 0,0 0 0,0 1 0,0-1 0,1 0 0,-1 0 0,0 1 0,0-1 0,0 0 0,1 1 0,-1-1 0,0 0 0,1 0 0,-1 1 0,1-1 0,-1 1 0,1-1 0,-1 0 0,1 1 0,-1-1 0,1 1 0,0-1 0,-1 1 0,1 0 0,0-1 0,-1 1 0,1 0 0,0-1 0,-1 1 0,1 0 0,0 0 0,0-1 0,-1 1 0,1 0 0,0 0 0,0 0 0,-1 0 0,1 0 0,0 0 0,0 0 0,0 1 0,-1-1 0,2 0 0,0 1 72,0 0 0,0 0 0,0-1 0,0 1 0,0 0 0,0 1 0,0-1-1,-1 0 1,1 0 0,-1 1 0,1-1 0,-1 1 0,1-1 0,-1 1 0,0 0 0,0-1-1,0 1 1,2 4 0,1 6 149,-1 1-1,0-1 0,-1 1 1,1 15-1,-1 56 641,-2-78-926,-24 297 2085,21-274-1959,2-20-18,-1 0 0,0-1 0,0 0-1,0 1 1,-2-1 0,1 0 0,-1 0-1,-6 10 1,10-18-161,0 0-1,0 0 1,0 0-1,0 1 1,0-1-1,0 0 1,0 0-1,-1 0 1,1 0-1,0 0 1,0 0-1,0 0 1,0 0-1,0 0 1,0 1-1,0-1 1,0 0-1,-1 0 1,1 0-1,0 0 1,0 0-1,0 0 1,0 0-1,0 0 1,0 0-1,-1 0 1,1 0-1,0 0 1,0 0-1,0 0 1,0 0-1,0 0 1,-1 0-1,1 0 1,0 0-1,0 0 1,0 0-1,0 0 1,0 0-1,0 0 1,0-1-1,-1 1 1,1 0-1,0 0 1,0 0-1,0 0 1,0 0-1,-4-9 354,2-12-229,1 20-104,1-30-269,0 0 0,2 0-1,1 0 1,2 0 0,9-34-1,-5 28-52,1 1 0,25-56 0,-27 76 204,0-1-1,1 2 0,1-1 0,0 2 0,2-1 0,-1 1 0,19-17 0,-23 26 1,-1-1-1,1 1 1,1 1-1,-1-1 1,1 1 0,0 1-1,10-5 1,-14 7 22,0 0 0,1-1 0,-1 2 0,1-1 0,0 0 0,-1 1 0,1 0 0,0 0 0,-1 0 0,1 1 0,0-1 0,-1 1 0,1 0 0,4 2 0,-7-2 53,0 0-1,0 0 0,0 0 1,0 0-1,-1 1 0,1-1 1,-1 0-1,1 1 0,-1-1 1,1 1-1,-1 0 0,0-1 1,0 1-1,0 0 1,0 0-1,0 0 0,0 0 1,0 0-1,0 0 0,-1 0 1,1 0-1,-1 0 0,0 0 1,0 0-1,1 0 0,-1 0 1,-1 0-1,1 0 0,0 0 1,-1 3-1,0 4 71,-1-1 0,-1 1 0,0 0 0,0-1 0,-6 12-1,2-7 102,0 0 0,-2-1 0,1 0 0,-2 0 0,1-1 0,-1 0 0,-1-1 0,0 0 0,-22 14 0,30-22-77,-1 0 0,0 0 0,0 0 0,0-1 0,0 0 0,-5 1-1,3 0-128,6-2 25,0 0 0,-1 0 0,1 0 0,0 0 1,0 0-1,0 0 0,-1 0 0,1 0 0,0 0 0,0 1 1,0-1-1,0 0 0,-1 0 0,1 0 0,0 0 1,0 1-1,0-1 0,0 0 0,0 0 0,-1 0 0,1 0 1,0 1-1,0-1 0,0 0 0,0 0 0,0 0 1,0 1-1,0-1 0,0 0 0,0 0 0,0 1 0,0-1 1,0 0-1,0 0 0,0 0 0,0 1 0,0-1 1,0 0-1,0 0 0,0 0 0,0 1 0,0-1 0,1 0 1,-1 0-1,0 0 0,0 1 0,0-1 0,0 0 1,0 0-1,1 0 0,9 13-273,-5-7 244,17 19 564,27 26-1,-20-22-225,43 39 106,-8-8-4713,-63-59 4141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32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24 5472,'12'-23'8987,"-15"55"-6839,-23 175 2339,1-6-3176,10 22-609,10-119-380,5-50-421,0-20-2752,0-15 1155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33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11 4736,'1'-1'404,"0"0"-263,0 0 1,-1 0 0,1 1 0,0-1-1,0 0 1,0 0 0,-1 1 0,1-1-1,0 1 1,0-1 0,0 1 0,0-1 0,0 1-1,3-1 1465,-1 9 1133,-2 5-1088,-22 64 685,6 5-1389,5 1 1,-1 147-1,12-211-750,6 37 0,-5-44-570,6-42-10373,-8 2 6533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33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7808,'-1'-3'4683,"17"4"-2310,6 1-933,344-17 538,-308 7-2860,28-12-5148,-57 13 3118,-9 3-1674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46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7 1568,'9'-2'844,"-1"0"0,1 1 0,0 0 0,0 1 0,25 1 4269,-43 0-4896,1 1 0,0 0 0,0 0 0,-1 1 0,2 0 0,-1 1 0,-9 4 0,5-2 36,-11 5-151,1 1-1,0 2 0,0 0 1,2 0-1,0 2 0,1 1 1,0 1-1,1 0 0,1 1 1,1 1-1,1 0 0,1 1 1,-20 38-1,3 9 147,-30 90 0,54-133-210,0 0 0,2 0 0,1 1-1,1 0 1,1 0 0,3 39 0,1-35 63,1 0-1,2 0 1,1-1 0,1 1 0,14 35-1,-12-44 7,0-1 1,2 0-1,0 0 0,1-1 1,1 0-1,0-1 0,2-1 0,0 0 1,1-1-1,23 18 0,-23-22-592,0-1-1,1-1 0,36 17 1,-43-25-3019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47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15 185 3552,'-12'-6'1147,"9"-1"1263,5 7-2106,0-1 1,0 0-1,0 1 1,0-1-1,0 0 0,0 0 1,0-1-1,-1 1 0,1 0 1,2-3-1,22-21 436,-21 19-455,13-11-5,1 1 0,0 0 0,1 2 0,1 0 0,39-19 0,-53 29-277,0 2 0,0-1-1,0 1 1,1 0 0,-1 0-1,1 1 1,-1 0 0,15 0-1,-19 1 3,-1 1 0,0-1-1,1 0 1,-1 1-1,0-1 1,1 1 0,-1 0-1,0-1 1,0 1-1,0 0 1,1 1-1,-1-1 1,0 0 0,0 0-1,-1 1 1,1 0-1,0-1 1,0 1-1,-1 0 1,1 0 0,-1-1-1,1 1 1,-1 0-1,0 1 1,0-1-1,0 0 1,0 0 0,0 0-1,-1 1 1,1-1-1,0 4 1,3 27 371,-3-21-219,1 0 1,0 0-1,7 22 0,-8-31-88,0 0 0,0 0 0,1 0 0,0 0 0,0 0 0,-1 0 0,1 0 0,1-1-1,-1 1 1,0-1 0,1 0 0,-1 1 0,1-1 0,0 0 0,0-1 0,0 1 0,0 0 0,4 1 0,1-1 52,0 0 0,-1-1 0,1 0 0,0 0 0,0 0 0,-1-1 0,1-1 0,0 1 0,0-1 0,0 0 0,-1-1 0,13-4 0,-1 0-157,0-2 0,0 0 0,28-17 0,-30 14-164,1 1 1,-1 1-1,22-7 0,-32 14 121,-1 0-1,0 0 0,1 1 1,-1 0-1,0 1 0,1-1 0,0 1 1,-1 1-1,1-1 0,-1 1 0,0 0 1,1 0-1,8 4 0,-2 0 182,1 0 1,-1 2-1,0-1 0,0 2 0,-1 0 1,0 0-1,-1 1 0,0 0 0,0 1 0,-1 1 1,10 11-1,-18-19-68,0 0 0,0 0 1,-1 0-1,1 0 0,0 0 0,-1 0 0,0 1 1,0-1-1,0 0 0,0 1 0,-1-1 1,1 6-1,-1-7-256,0-1 0,0 1 0,0-1 0,-1 1 0,1-1 1,0 1-1,-1-1 0,1 1 0,-1-1 0,1 0 0,-1 1 0,0-1 1,1 0-1,-1 1 0,0-1 0,0 0 0,0 0 0,0 0 0,0 0 0,0 0 1,0 0-1,-1 0 0,1 0 0,0 0 0,-1 0 0,1-1 0,0 1 1,-3 0-1,-9 4-1762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47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48 3072,'-26'-48'4288,"27"50"-4120,-1-1-1,1 0 1,0 1-1,-1-1 0,0 1 1,1-1-1,-1 1 1,0-1-1,1 3 0,-20 512 6644,5-95-5953,14-405-973,-1 0 0,0 0 0,-2-1 0,-7 29 0,10-43 5,-2 3-1594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48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4800,'0'0'66,"0"0"1,0 0-1,0 0 0,0 0 1,0-1-1,0 1 0,2-4 1526,-2 4-1525,0 0-1,1 0 0,-1 0 1,0 0-1,0 0 0,0 0 1,0 0-1,1 0 0,-1 0 1,0 0-1,0 0 0,0 0 1,1 0-1,-1 0 0,11 6 1251,8 14 91,-13-11-1114,0 0 1,-1 1-1,0 0 0,0 0 1,-2 0-1,1 0 1,-1 1-1,0 0 1,-1-1-1,-1 1 0,1 19 1,-1 10 693,-10 71 1,8-100-718,-4 13 1510,3-32-1694,1 1-1,0-1 1,0 0-1,1 1 1,0-1-1,0 0 1,0 1-1,1-1 1,0 0-1,1 1 1,5-15-1,-4 12-205,1 0-1,0 1 1,1 0-1,0 0 1,1 0-1,0 1 1,0-1-1,12-10 1,-4 5-56,2 0 0,-1 2 1,2 0-1,-1 1 0,2 1 1,-1 0-1,25-9 0,-36 17 78,1 0-1,-1 0 0,1 1 0,8-2 0,-13 3 76,-1 0 1,1 0-1,-1 0 0,1 0 0,0 1 0,-1-1 0,1 0 0,-1 1 0,1-1 1,1 1-1,-2 0 15,-1-1 1,1 0-1,-1 1 1,1-1 0,-1 1-1,1-1 1,-1 1-1,1-1 1,-1 1-1,1-1 1,-1 1 0,0-1-1,1 1 1,-1 0-1,0-1 1,0 1-1,1-1 1,-1 1-1,0 0 1,0-1 0,0 1-1,0 0 1,0-1-1,0 2 1,0-1 22,0 1 0,-1-1 0,1 0 0,-1 1 0,1-1 0,-1 0 1,1 0-1,-1 0 0,0 1 0,0-1 0,0 0 0,1 0 0,-1 0 0,0 0 0,0 0 0,0-1 1,-1 1-1,1 0 0,-2 1 0,-31 15 435,16-7-376,10-6-121,6-3-17,0 0-1,1 0 1,-1 0-1,0 0 1,1 0-1,0 1 1,-1-1-1,1 0 1,-2 2 0,3-2 51,-1 0 0,1 0 0,0 0 1,0 0-1,0 0 0,-1 0 0,1 0 1,0 0-1,0 0 0,0 0 0,0 0 1,1 0-1,-1 0 0,0 0 0,0 0 1,1 0-1,-1 0 0,0 0 0,1 0 1,-1 0-1,1 0 0,4 7 212,0 0-1,0 0 1,0-1-1,8 8 1,11 14 114,-8-6-126,55 88 1000,-66-102-1898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48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3488,'3'-19'1115,"-1"12"-673,2 2-481,-3 3 335,0 0 0,0 0 0,1 0 0,-1 0 1,1 1-1,-1-1 0,1 0 0,0 1 0,-1-1 0,1 1 0,0-1 0,0 1 0,0 0 0,0 0 1,4-2-1,-6 3-248,1 0 0,-1 0 0,1 0 1,-1 0-1,1 0 0,-1 1 0,1-1 0,-1 0 1,1 0-1,-1 0 0,0 0 0,1 0 1,-1 1-1,1-1 0,-1 0 0,1 0 0,-1 1 1,0-1-1,1 0 0,-1 1 0,0-1 1,1 0-1,-1 1 0,0-1 0,1 1 1,-1-1-1,0 0 0,0 1 0,0-1 0,1 1 1,-1-1-1,0 1 0,5 20 420,-4-17-351,6 51 1580,1 99-1,-16 60 84,1-73-1215,6-29-236,-3 39 131,4-145-478,-1 23 74,-1-1 0,-9 40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3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2912,'2'0'189,"-1"0"0,0 0 0,0 0 0,0 0 0,1 0 0,-1 0 0,0 0 0,0 1 0,0-1 0,1 0 0,-1 1-1,0-1 1,0 1 0,0-1 0,0 1 0,0 0 0,0-1 0,0 1 0,0 0 0,0 0 0,0 1 0,0 0-142,0 0 1,0 0-1,0 0 0,0 0 1,-1 0-1,1 1 0,-1-1 1,0 0-1,0 0 0,0 1 1,0 2-1,0 10 152,-2 0 0,0 0 0,-1 0 1,0-1-1,-8 22 0,9-26-783,0 0 1,0 0-1,1 0 1,0 12-1,4-6-914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4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5632,'2'5'3478,"-1"15"-2101,-1 25-430,-9 294 1772,5-237-1742,3-87-562,0-1 0,-1 0 1,0 0-1,-2 0 0,-4 16 0,4-48 779,0-34-1069,2 0-1,4-54 1,2 67-399,9-44 0,-10 68 131,0 1 0,2 0 1,0 0-1,0 0 0,2 1 1,11-19-1,-14 26 28,0 0-1,1 0 1,0 1-1,0 0 1,0 0 0,1 0-1,0 1 1,0 0-1,0 0 1,0 1 0,13-6-1,-13 7 46,-1 0 1,1 0-1,0 1 0,0 0 0,-1 0 0,1 0 1,0 1-1,0 0 0,0 0 0,0 0 0,0 1 1,0 0-1,0 0 0,9 3 0,-13-3 96,1 0 0,-1 0 1,0 0-1,0 0 0,0 0 0,0 0 0,0 0 0,0 1 0,0-1 0,0 1 0,-1 0 0,1-1 1,-1 1-1,1 0 0,-1 0 0,1 0 0,-1 0 0,0 0 0,0 0 0,0 0 0,0 1 1,-1-1-1,1 0 0,0 0 0,-1 1 0,0-1 0,1 1 0,-1-1 0,0 0 0,0 1 0,-1-1 1,1 0-1,0 1 0,-1-1 0,1 0 0,-1 1 0,-1 2 0,-3 3 85,1 0 0,-1 0 1,-1 0-1,0-1 0,0 1 0,0-2 0,-9 8 0,6-5 8,4-4-27,-1 1 1,1-1-1,-2 0 0,1 0 0,0-1 0,-1 0 0,0 0 1,0 0-1,0-1 0,0 0 0,0-1 0,-1 1 1,-10 1-1,16-4-123,1 0-1,0 0 1,0 0 0,0 0 0,0 0 0,0 0-1,0 1 1,0-1 0,0 0 0,0 1 0,0-1 0,0 1-1,0-1 1,0 1 0,0-1 0,1 1 0,-1 0-1,0-1 1,0 1 0,0 0 0,0 1 0,1-1-11,-1 0 1,1 1-1,0-1 1,0 0-1,0 1 1,0-1-1,0 1 0,0-1 1,1 0-1,-1 1 1,0-1-1,1 0 1,-1 1-1,1-1 1,-1 0-1,2 2 1,9 21 321,16 23 1,-9-17-165,-8-15 35,19 24-1,5 7 98,-24-30 105,-6-8-1330,0-1-1,1 0 1,8 10-1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22 6880,'-10'-21'3183,"15"24"-2251,5 4 1027,26 21 1284,-20-10-3000,1-2 1,1 0-1,0-1 1,1-1 0,34 19-1,79 27 222,-7-4-194,-105-47-254,-4-1 40,1 1 1,24 17-1,-38-23-38,1-1 1,-1 1-1,0 0 1,0 0-1,0 0 1,0 0-1,-1 0 0,1 1 1,-1-1-1,0 1 1,0 0-1,0 0 1,0 0-1,-1 0 0,0 0 1,0 0-1,1 5 1,-2-3 27,0-1 1,0 0-1,-1 0 1,1 1-1,-1-1 1,-1 0-1,1 0 1,-1 0 0,0 0-1,-3 6 1,-2 2 106,-1 1 1,-11 13-1,-5 2 217,-1 0-1,-51 44 0,55-54-270,-130 109 263,127-110-575,-1-1-1,-53 27 1,-10-3-4479,53-26 1022,-2 4 645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1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27 4896,'0'-2'343,"0"0"0,1 0 0,-1 0 0,14-17 7464,-16 51-6384,-9 34-22,1-4-861,-18 190 234,17-84-2193,15-137-3813,-2-23 2790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1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5 126 9152,'-5'-60'4128,"23"48"-3584,0 4 192,4 5-512,17-9 832,0 4-608,15-3 383,-6 6-511,-1-1-288,2 6-64,-5 0 224,0 6-128,-9 2-1407,-1 4 735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2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12 184 4800,'-1'0'216,"1"0"0,-1 0 0,0 0 1,1-1-1,-8-4 3242,7 4-3241,1 1-64,1-1 1,-1 0 0,0 0 0,1 1 0,-1-1-1,0 0 1,1 1 0,-1-1 0,1 0 0,-1 1-1,1-1 1,0 1 0,-1-1 0,1 0 0,-1 1-1,2-1 1,33-32 1229,-20 18-1037,28-22 0,-24 24-232,0 0-1,1 1 1,0 1 0,22-9-1,-36 17-132,1 1 0,-1 0 0,1 1 0,0-1-1,0 1 1,-1 1 0,1-1 0,7 2 0,-10-1 9,1 1 0,-1 0 0,0 0-1,0 0 1,0 0 0,0 1 0,-1-1 0,1 1 0,0 0 0,-1 0 0,1 1 0,-1-1 0,1 1 0,3 3 0,2 5 75,-1 1 0,0-1 1,0 1-1,-1 0 0,-1 1 0,8 19 0,1 3 125,-12-29-184,5 11 249,0-2 1,1 1-1,15 21 0,-21-34-125,1 1 0,-1-1 0,0 1 1,1-1-1,0 0 0,0 0 0,7 3 0,-9-5-44,1 0 0,-1 0 0,1 0 0,0 0 0,-1 0 1,1-1-1,0 0 0,-1 1 0,1-1 0,0 0 0,0 0 0,-1 0 0,1-1 0,4 0 0,-1-1 51,0-1-1,1 1 0,-1-1 1,0 0-1,0 0 0,9-8 1,32-29 76,-28 23-282,4-3-83,75-59-527,-87 71 491,2 0 1,-1 1-1,1 0 1,0 1-1,0 1 1,23-6-1,-27 9 184,0 2 0,-1-1 1,1 1-1,0 0 0,0 1 0,0 0 0,0 0 0,-1 1 0,1 0 0,-1 1 1,1 0-1,12 6 0,1 2 132,-1 0 1,-1 2 0,27 20-1,-45-32-190,0 0-1,-1 1 0,0-1 1,1 0-1,-1 1 0,0-1 1,1 1-1,-1-1 1,0 1-1,0 0 0,0-1 1,0 1-1,-1 0 0,1 0 1,0 0-1,-1-1 1,1 1-1,-1 0 0,0 3 1,0-3-297,0 0 1,0-1-1,-1 1 1,1 0-1,-1 0 1,1 0 0,-1-1-1,0 1 1,0 0-1,1-1 1,-1 1-1,0-1 1,-1 1 0,1-1-1,0 1 1,0-1-1,-1 0 1,1 0-1,-2 2 1,-15 11-2351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2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5408,'0'0'304,"0"0"-264,-1 0 0,1 0 0,0 0-1,0 0 1,-1-1 0,1 1 0,0 0-1,-1 0 1,1 0 0,0 0 0,0 0-1,-1 0 1,1 0 0,0 0 0,0 0-1,-1 0 1,1 0 0,0 1-1,-1-1 1,1 0 0,0 0 0,0 0-1,-1 0 1,1 0 0,0 0 0,0 1-1,0-1 1,-1 0 0,1 0 0,0 0-1,0 1 1,0-1 0,-1 0-1,1 0 1,0 1 0,0-1 0,0 0-1,0 0 1,0 1 0,0-1 0,-1 0-1,1 0 1,0 1 0,0-1 0,0 0-1,0 0 1,0 1 0,0-1-1,0 0 1,0 1 0,0-1 0,1 1-1,-5 14 514,2 2-1,0-1 1,1 0-1,1 22 1,-3 175 4021,-1-112-3500,-21 336 40,13-338-568,4-59-5593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3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5216,'3'-1'379,"0"0"1,1 0 0,-1 0-1,0 1 1,0 0-1,1-1 1,-1 1-1,0 0 1,0 1 0,1-1-1,-1 0 1,0 1-1,0 0 1,1 0 0,-1 0-1,0 0 1,0 0-1,0 1 1,0-1-1,-1 1 1,6 4 0,-6-4-252,1 0 1,-1 0-1,0 1 1,0-1-1,-1 1 1,1-1-1,0 1 1,-1 0-1,1 0 1,-1 0-1,0 0 1,0 0-1,0 0 1,-1 0-1,1 0 1,-1 0-1,1 0 1,-1 1-1,0-1 1,0 0-1,-1 0 1,0 5-1,-2 4-6,-1 0 0,0 0-1,-1 0 1,-7 11 0,-7 19 218,15-30-244,-3 3 58,1 1 0,1 0 0,1 0 0,0 1 0,1-1 0,-1 19 0,4-34-125,0 0 0,0 0 0,1 0 0,-1 0 1,0 1-1,1-1 0,-1 0 0,0 0 0,1 0 0,-1 0 0,1 0 1,0 0-1,-1 0 0,1 0 0,0 0 0,0 0 0,-1 0 1,1-1-1,0 1 0,0 0 0,0-1 0,0 1 0,0 0 1,0-1-1,0 1 0,0-1 0,0 1 0,0-1 0,1 0 0,-1 1 1,0-1-1,0 0 0,0 0 0,2 0 0,5 1-15,0-1 0,0 0 0,15-2 0,-14 1 35,204-23-60,-156 17-283,-8 2-3571,-36 2 510,-3-2 1094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5472,'4'-16'1760,"-4"16"-1738,0 0 1,0 0 0,0-1-1,0 1 1,0 0-1,0 0 1,0 0 0,0-1-1,0 1 1,0 0-1,1 0 1,-1 0 0,0 0-1,0 0 1,0-1-1,0 1 1,0 0 0,0 0-1,0 0 1,1 0 0,-1 0-1,0 0 1,0 0-1,0-1 1,0 1 0,1 0-1,-1 0 1,0 0-1,0 0 1,0 0 0,0 0-1,1 0 1,-1 0-1,0 0 1,0 0 0,0 0-1,0 0 1,1 0-1,-1 0 1,0 0 0,0 0-1,0 0 1,0 0-1,1 0 1,-1 0 0,0 1-1,0-1 1,0 0-1,0 0 1,1 0 0,-1 0-1,0 0 1,0 0 0,0 0-1,0 1 1,0-1-1,0 0 1,1 0 0,5 7 792,-2 4-376,0 0-1,-1 0 1,0 1-1,0-1 1,1 23 0,-4-31-388,5 51 1285,-4 84 1,-13 57-480,10-174-782,-43 439 1034,38-408-750,3-26 0,-2 40 0,7-53-1841,3-4 341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13 6400,'-5'-13'3477,"2"29"665,-2 13-3404,-19 79 347,9-42-677,-52 297 1848,66-354-2258,-1 0 97,1-1 0,0 1 0,1-1 0,0 10 0,0-17-60,0 1 1,1-1 0,-1 1 0,0 0-1,1-1 1,-1 1 0,1-1-1,-1 1 1,1-1 0,0 1-1,-1-1 1,1 0 0,0 1-1,0-1 1,0 0 0,0 1-1,0-1 1,0 0 0,1 0 0,-1 0-1,0 0 1,1 0 0,-1 0-1,0-1 1,1 1 0,-1 0-1,3 0 1,4 0 15,0-1-1,0 1 1,0-1 0,0-1-1,-1 0 1,1 0 0,0 0-1,11-5 1,9 0-32,136-22 2,-146 26-59,5-2-807,-22 4 589,0 0 1,0-1-1,0 1 1,-1 0-1,1-1 0,0 1 1,0-1-1,0 1 1,-1-1-1,1 0 0,0 1 1,-1-1-1,1 0 1,-1 1-1,1-1 1,-1 0-1,1 0 0,-1 0 1,1 0-1,-1-1 1,4-4-1841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7:55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43 2656,'-11'-13'837,"10"12"-516,1-1-1,-1 1 1,1 0 0,0 0-1,-1 0 1,1 0 0,0 0-1,0-1 1,0 1 0,0 0-1,0 0 1,0 0-1,0-1 1,0 1 0,0 0-1,0 0 1,1 0 0,-1 0-1,0 0 1,1-1-1,-1 1 1,1 0 0,-1 0-1,2-1 1,-2 3-99,0 0 0,0 0 0,1-1 0,-1 1 1,0 0-1,1 0 0,-1 0 0,1-1 0,-1 1 0,1 0 0,-1-1 0,1 1 1,-1 0-1,1-1 0,0 1 0,-1-1 0,2 2 0,20 17 116,-18-16-103,81 80 243,-59-55-373,1-1 1,56 41-1,-6-23 55,-55-33-124,0 0 1,-1 2-1,0 1 0,22 20 0,-39-32 14,-1 0 0,0 1-1,0-1 1,0 1-1,0-1 1,0 1-1,-1 0 1,0 0-1,0 0 1,0 0-1,0 1 1,-1-1-1,0 0 1,0 1-1,0-1 1,0 1-1,0-1 1,-1 1-1,0-1 1,0 1-1,0 0 1,-1-1-1,0 1 1,1-1 0,-2 1-1,1-1 1,-2 6-1,-9 14 340,-2 1 0,0-2-1,-21 27 1,24-33-243,9-15-126,-14 22 95,0-2-1,-2 0 1,0-1-1,-31 27 0,12-20-165,-1-2-1,-58 30 1,-34 11-1000,70-32 432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3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2400,'8'-13'1088,"2"13"-960,-7 0 864,2 0-576,-5 5 416,5-1-512,-5 0 896,3 8-672,-3 2-416,0 11-96,0-3 160,0 6-128,0-1-480,0 1 192,0 0-960,0-6 672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0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1568,'-8'0'6544,"9"8"-5771,0-6-688,0 1 0,1 0 0,-1-1 1,1 1-1,-1-1 0,1 1 0,0-1 0,0 0 0,0 0 1,0 0-1,0 0 0,1 0 0,2 1 0,15 16 163,18 23 77,-24-28-161,-1 1 0,-1 1 0,19 30 0,8 28 414,-3 3-1,-4 1 0,36 132 1,-61-178-309,-1 1 0,-1-1 0,-2 1 0,-1 52 1,-6-31 419,-19 106 1,17-132-594,-1-1 0,-2 1 0,-1-1 0,-1-1 0,-1 0 0,-1 0 0,-2-1 0,0-1 0,-2 0 0,0-2 0,-2 0 0,0 0 0,-25 20 0,6-10 245,-9 7-2018,19-11-2662,17-13-2039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2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1728,'0'5'8106,"10"-5"-5044,-9 0-2862,1 0 1,0-1-1,0 1 1,-1-1-1,1 1 1,-1-1-1,1 0 1,0 1-1,-1-1 1,1 0-1,-1 0 1,0 0-1,1 0 1,1-3 0,-2 4-165,-1 0 0,0 0 0,0 0 1,1-1-1,-1 1 0,0 0 0,0 0 1,1 0-1,-1 0 0,0 0 0,1-1 1,-1 1-1,0 0 0,1 0 0,-1 0 1,0 0-1,0 0 0,1 0 0,-1 0 1,0 0-1,1 0 0,0 1 0,-1-1 3,0 0 0,1 0-1,-1 0 1,1 0-1,-1 0 1,1 0 0,-1 0-1,0 0 1,1 0-1,-1 0 1,1-1-1,-1 1 1,0 0 0,1 0-1,-1 0 1,0 0-1,1 0 1,-1-1 0,0 1-1,1 0 1,-1 0-1,0-1 1,1 1-1,1-2 69,0 1 0,0 0 0,0 0 0,1 0 0,-1 1 0,0-1 0,0 0 0,1 1 0,-1 0 0,0-1 0,1 1 0,3 0 0,14-2 113,58-13 474,115-8 0,79 15-338,-272 8-462,0 0-1,0 0 1,1-1-1,-1 1 1,0 0 0,0 0-1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2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3648,'6'-10'1498,"-2"7"-74,-3 2-1263,-1 1-1,0 0 0,1-1 0,-1 1 0,1 0 0,-1-1 1,1 1-1,-1 0 0,1 0 0,-1 0 0,1-1 0,-1 1 1,1 0-1,-1 0 0,1 0 0,-1 0 0,1 0 0,-1 0 1,1 0-1,0 0 0,2 0 311,9-2 1149,0-1 0,20-8 0,13-3-406,14 3-1254,1 2-1,0 3 1,0 3-1,77 5 1,-129-2-805,1 1 1,-1 0 0,0 0-1,0 1 1,12 4-1,2 5-1597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31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2240,'1'-1'196,"-1"-1"-1,1 0 1,0 1-1,-1-1 1,1 0 0,0 1-1,0-1 1,0 1-1,2-3 1,6-10 3048,-4 6-149,-5 8-3061,0 0 0,0 0 0,0 0 0,1 0 0,-1 0-1,0 0 1,0 0 0,0 0 0,0 0 0,0 0 0,1 0 0,-1 0 0,0 0 0,0 0 0,0 0 0,0 0-1,0 0 1,0 1 0,0-1 0,0 0 0,1 0 0,-1 0 0,0 0 0,0 0 0,0 0 0,0 0 0,0 1-1,0-1 1,0 0 0,0 0 0,0 0 0,0 0 0,0 0 0,0 0 0,0 1 0,0-1 0,0 0 0,0 0-1,0 0 1,0 0 0,0 0 0,0 1 0,0-1 0,0 0 0,0 0 0,0 0 0,0 0 0,0 0 0,0 0-1,0 0 1,-1 1 0,6 34 1337,-3-28-1184,-1 0-1,0 0 1,0 7 0,7 220 1839,-8-190-1847,-4 137 741,2-149-147,3 39 0,12-72-607,1-1-126,53-9-278,26 11 471,-43 1-119,-50-1-234,1 0-1,0 0 0,-1 0 1,1 0-1,0 0 1,-1 0-1,1 0 1,0 0-1,-1-1 1,1 1-1,0 0 0,-1 0 1,1-1-1,-1 1 1,1 0-1,0-1 1,0 0-1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32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3968,'0'-1'97,"0"1"-1,0-1 1,0 0 0,0 1 0,0-1 0,0 0-1,0 0 1,0 1 0,1-1 0,-1 0 0,0 0-1,0 1 1,1-1 0,-1 0 0,0 1 0,1-1-1,-1 1 1,0-1 0,1 0 0,-1 1 0,1-1-1,-1 1 1,1-1 0,-1 1 0,1-1 0,0 1-1,-1-1 1,1 1 0,0 0 0,-1-1 0,1 1-1,0 0 1,-1 0 0,1 0 0,0-1-1,-1 1 1,1 0 0,0 0 0,0 0 0,-1 0-1,1 0 1,0 0 0,0 0 0,0 1 0,6 0 816,-1 1 1,1-1 0,-1 2 0,9 3 0,3 1-447,1 0-70,-14-5-328,0 0 0,0 0 0,0-1 0,0 1 0,0-1 0,0 0 0,8 0 0,-3-1-435,0-1 0,0 0 0,13-3 1,-17 3-701,0-1 0,0 0 0,-1 0 1,1-1-1,-1 1 0,0-1 1,5-4-1,1-1-1398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32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25 101 2816,'0'0'53,"-1"-1"1,0 0-1,0 0 0,0 1 1,0-1-1,0 1 0,0-1 1,0 1-1,0-1 1,0 1-1,0-1 0,0 1 1,-11-1 5177,33 0-2588,27-5 1,-31 4-2054,17-5-91,-2-1 0,36-13-1,-10 2-367,45-5-2512,-97 23 1733,11-2-1331,-3 6-1642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33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3488,'0'0'47,"0"0"0,0 0 0,0-1 0,0 1 0,0 0 0,0 0 0,0 0 0,0 0 0,1-1 0,-1 1 0,0 0 0,0 0 0,0 0 0,0 0 0,0-1 0,0 1 0,0 0 0,0 0 0,1 0 0,-1 0 0,0 0 0,0 0 0,0-1 0,0 1 0,0 0 0,1 0 0,-1 0 0,0 0 0,0 0 0,0 0 0,0 0 0,1 0 0,-1 0 0,0 0 1,0 0-1,10 1 2507,-8 0-2260,-1 0 1,1-1 0,-1 1-1,1 0 1,-1-1 0,0 1-1,1 0 1,-1 0-1,0 0 1,2 2 0,-1 0-135,-1 1 1,1-1-1,-1 0 1,0 1-1,0-1 1,-1 1 0,1-1-1,0 1 1,-1-1-1,0 1 1,0-1-1,-1 8 1,-1 2 400,-1 1 1,-4 13-1,1-4 148,2-8-375,-1 0 1,0 0 0,-12 22-1,16-33-279,1-3-27,0 0 0,0 0 0,0-1 0,0 1 0,-1 0 0,1 0-1,0 0 1,0-1 0,0 1 0,-1 0 0,1-1 0,-1 1 0,1 0 0,0-1 0,-1 1 0,1 0 0,-1-1 0,1 1 0,-2 0-1,1-1 149,10 0-5,79-19 736,-70 17-897,0 0 0,-1 2-1,1 0 1,0 0 0,-1 2 0,21 4 0,-34-6 202,0 0-1197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43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6 137 3072,'-5'-6'5826,"5"5"-5549,2-6 2407,1 0-3765,0 3 1115,1-1 0,-1 1 0,1 0 0,0 0 0,-1 0 0,2 1-1,6-6 1,36-19-128,-38 22 83,6-1-30,1 0 1,-1 0 0,1 2-1,1 0 1,-1 1-1,32-5 1,-46 9 51,1 0-1,-1 0 0,0 0 1,1 0-1,-1 0 1,1 0-1,-1 1 1,0-1-1,0 1 1,1 0-1,-1-1 1,0 1-1,0 0 1,0 0-1,0 1 1,0-1-1,0 0 1,0 1-1,0-1 1,0 1-1,-1-1 1,1 1-1,0 0 1,-1 0-1,0 0 1,1 0-1,-1 0 1,0 0-1,0 0 1,1 4-1,0 3 122,0 1 0,-1-1 0,0 1 0,-1 0 0,0-1 0,-2 17 0,-13 59 434,4-31-104,7-35-319,0-1-44,1 1 0,1 0 0,1 0 0,0 1-1,3 23 1,-2-41-68,0 0-1,0-1 0,1 1 0,-1 0 1,1 0-1,-1-1 0,1 1 0,0 0 1,-1-1-1,1 1 0,0-1 0,0 1 1,0-1-1,1 1 0,-1-1 1,0 0-1,0 0 0,1 1 0,-1-1 1,1 0-1,-1 0 0,1 0 0,-1-1 1,1 1-1,0 0 0,-1 0 0,1-1 1,0 1-1,2-1 0,-1 1 11,0-1-1,0-1 0,1 1 1,-1 0-1,0-1 1,0 1-1,0-1 0,0 0 1,0 0-1,0 0 1,0-1-1,0 1 0,0-1 1,0 0-1,-1 1 0,5-5 1,2-2 34,0 0-1,-1-1 1,0 0-1,-1-1 1,7-10 0,29-57-29,-28 49-133,29-45 0,-32 56 14,-6 9-78,0-1 0,0 1 0,1 0 0,0 1 0,0 0-1,12-9 1,-18 15 128,1 0-1,-1 0 1,1 1-1,-1-1 1,1 1-1,-1-1 1,1 1-1,0-1 1,-1 1-1,1 0 1,0 0-1,-1 0 1,1 0-1,0 0 1,-1 0-1,1 1 1,0-1-1,-1 0 1,1 1-1,-1 0 1,1-1-1,-1 1 1,1 0 0,1 1-1,4 2 106,-1 1 0,0 0 0,0 0 0,5 6 0,-3-4 58,16 16 39,1-1 1,1-1 0,1-2-1,1 0 1,43 20-1,-66-37-518,1 1-1,-1-1 1,1 0-1,0 0 1,-1-1 0,10 1-1,6-3-3454,-7 1 1346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43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3904,'-2'2'215,"0"1"0,0-1 0,0 1-1,1 0 1,-1-1 0,1 1 0,-1 0 0,1 0 0,0 0 0,0 0 0,1 0 0,-1 0-1,0 5 1,0 5 586,1 1 0,1 13 0,0 4 129,6 86 1221,-1-39-1267,-1 36-54,-4-37-144,21 134 0,-21-210-741,11 50-583,-4-30-2519,0-8 1125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44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3552,'2'-4'2703,"2"12"-1508,3 18-16,11 71 681,-5 1-1,0 121 1,-15-214-450,-2-16-1001,-3-29-271,4 6-209,1 0 1,1 0 0,3 0-1,8-59 1,-8 84 19,0-1-1,1 1 1,0-1 0,1 1 0,0 0-1,0 0 1,1 1 0,0-1 0,1 1-1,-1 0 1,2 0 0,-1 1 0,1 0-1,0 0 1,0 1 0,1-1 0,0 2-1,0-1 1,1 1 0,-1 0 0,1 1-1,11-4 1,-12 5-61,0 0-79,1 0 0,-1 1-1,14-2 1,-19 3 169,-1 1 0,1 0 0,0 0 0,0 0 0,-1 1-1,1-1 1,0 1 0,0-1 0,-1 1 0,1 0 0,-1 0 0,1 0-1,-1 0 1,1 0 0,-1 1 0,3 1 0,-2 0 54,-1-1 0,0 0-1,0 1 1,0-1 0,0 1 0,0 0-1,-1 0 1,1-1 0,-1 1 0,0 0 0,0 0-1,0 1 1,0-1 0,0 0 0,-1 0 0,1 0-1,-1 0 1,0 1 0,0-1 0,0 0 0,-1 0-1,1 1 1,-1-1 0,1 0 0,-3 5 0,1-1 47,-1-1 1,0 1 0,0-1 0,-1 0-1,1 0 1,-1 0 0,-1 0 0,1-1-1,-1 0 1,0 0 0,0 0 0,0 0-1,-10 6 1,5-5-55,1-1-1,-1 0 1,0 0 0,0-1-1,-1 0 1,1-1 0,-1 0 0,-11 1-1,12 0-173,10-4 149,0 0 0,0 0 0,0 0 0,0 1 0,0-1 0,0 0 0,0 0 0,0 0 0,0 0 0,0 1 0,0-1 0,0 0 1,0 0-1,0 0 0,0 1 0,0-1 0,0 0 0,0 0 0,0 0 0,0 0 0,0 1 0,0-1 0,0 0 0,0 0 0,0 0 0,0 0 0,0 1 0,0-1 0,0 0 0,1 0 0,15 13 295,-9-8-106,57 37 822,-45-31-859,0 2 0,26 21 0,-28-19-312,17 17 945,-15-8-3575,-17-17-362,1 2 976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4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1568,'5'3'704,"-10"16"-608,2-7 1088,6-1-672,-3 8 352,0 3-512,0 3 32,0 3-256,0 0-128,0 2-32,0 3 32,0-2 0,0-4-1056,0-4 576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1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2720,'3'-4'5840,"-2"9"-5046,3 5-458,-1 1-1,-1 0 0,0 0 0,0 0 1,-1 16-1,4 17 117,38 229 1218,-7-98-569,-23-119-581,-12-51-478,36 173 1430,-35-166-1441,6 24-1795,-8-36 1732,0 0 1,0 0-1,0 0 0,0 0 0,0 0 1,0 0-1,0 0 0,0 1 0,0-1 0,0 0 1,0 0-1,0 0 0,0 0 0,0 0 1,0 0-1,0 0 0,0 0 0,0 0 1,0 1-1,0-1 0,0 0 0,0 0 0,1 0 1,-1 0-192,0 0 191,0 0 1,0 0-1,0 0 0,0 1 0,1-1 1,-1 0-1,0 0 0,0 0 0,0 0 0,0 0 1,0 0-1,0 0 0,0 0 0,0 0 1,1 0-1,-1 0 0,0 0 0,0 0 0,0 0 1,0-1-1,0 1 0,0 0 0,0 0 1,0 0-1,0 0 0,1 0 0,-1 0 1,0 0-1,0 0-64,3-7-2062,-2 5 1412,3-5-1430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1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15 3072,'11'-15'3591,"-11"22"-1758,-2 11-687,-9 78 492,-5-1-1,-31 105 0,46-198-1606,-8 38 200,9-37-190,-1-1 0,1 1 0,0 0 0,0-1 0,0 1 0,1 0 1,-1-1-1,1 1 0,-1-1 0,1 1 0,0-1 0,0 1 0,2 3 1,-2-5-17,0 0 0,-1-1 1,1 1-1,0 0 1,0-1-1,0 1 0,0 0 1,0-1-1,0 1 1,0-1-1,0 0 1,0 1-1,0-1 0,0 0 1,0 0-1,0 1 1,0-1-1,0 0 1,2 0-1,24-2 277,-14 0-232,102-12-266,-70 7 286,66-2 0,-95 10 430,-8 0-1328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2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3392,'-14'4'8858,"25"6"-8374,0 0-1,1-1 1,0-1 0,14 8-1,57 25-378,-35-18-30,-6-2 73,-2 2 0,50 38 0,-72-47-43,0 0 0,-1 2 0,-1 0 0,-1 1-1,0 1 1,21 34 0,-33-49-74,-1 0 1,-1 1-1,1-1 0,-1 1 1,1 0-1,-1-1 0,0 1 0,0 0 1,-1 0-1,1 0 0,-1-1 0,0 1 1,0 0-1,0 0 0,0 0 1,-1 0-1,1 0 0,-1-1 0,0 1 1,0 0-1,-3 5 0,-2 2 121,-1 1-1,0-1 1,-1-1-1,0 0 1,-1 0-1,-16 15 1,-70 49 706,33-27-622,33-22-212,0 1 0,-29 36 0,17-8-5984,37-46 3827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12 2720,'5'-11'4450,"-5"11"-4404,-12 12 2668,-51 56-947,3 4 0,-81 125 1,101-134-1534,-30 54 278,69-115-490,-2 4 82,1 0 0,-1 0 0,1 0 1,-3 11-1,5-16-97,0 0 0,0-1-1,-1 1 1,1 0 0,0 0 0,0 0 0,0 0 0,0 0 0,0 0 0,1 0 0,-1 0 0,0 0 0,0 0 0,0 0 0,1 0 0,-1 0-1,1-1 1,-1 1 0,1 0 0,-1 0 0,1 0 0,-1-1 0,1 1 0,-1 0 0,1-1 0,0 1 0,0 0 0,-1-1 0,1 1 0,0-1 0,0 1-1,0-1 1,-1 1 0,1-1 0,0 0 0,0 1 0,0-1 0,0 0 0,0 0 0,2 0 0,29 5 20,9 0 74,47 1 0,-63-4 87,0 0 0,-1 2 0,29 8 0,-22-5-92,-11-2 16,35 17-1,-31-12-3923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 5408,'-8'-6'1668,"8"6"-1593,0 0-1,-1 0 1,1 0 0,0 0 0,0 0 0,0 0-1,-1 0 1,1 0 0,-2 2 898,2-2-898,0 0-1,0 0 1,-1 1 0,1-1 0,0 0 0,0 0 0,-1 3 313,1 0 1,-1-1 0,1 1 0,-1 0 0,1 0 0,0 4 0,2 27 846,-1 21-204,-14 170 1252,3-167-1536,3-18-326,5-32-356,0 6 559,2-14-610,0 0 1,1 1 0,-1-1 0,0 0-1,0 0 1,1 1 0,-1-1 0,0 0-1,1 0 1,-1 1 0,0-1 0,1 0-1,-1 0 1,0 0 0,1 0 0,-1 1-1,0-1 1,1 0 0,-1 0 0,1 0 0,-1 0-1,0 0 1,1 0 0,-1 0 0,1 0-1,-1 0 1,0 0 0,1 0 0,-1 0-1,0-1 1,1 1 0,-1 0 0,0 0-1,1 0 1,31-4 68,-25 4-89,0-1 0,0 1 0,-1-1 0,9-3 0,-1 0 6,0 1 0,0 0 0,0 2 0,23-2 0,-28 5 604,-2-1-2265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4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 4992,'0'0'74,"0"0"1,0-1-1,-1 1 0,1 0 1,0 0-1,-1 0 1,1-1-1,0 1 0,-1 0 1,1 0-1,0 0 0,-1 0 1,1 0-1,0-1 1,-1 1-1,1 0 0,0 0 1,-1 0-1,1 0 0,0 0 1,-1 0-1,1 0 1,0 0-1,-1 0 0,1 1 1,-1-1-1,1 0 1,0 0-1,-1 0 0,1 0 1,0 0-1,0 1 0,-1-1 1,1 0-1,0 0 1,-1 0-1,1 1 0,0-1 1,0 0-1,-1 1 0,1-1 1,0 0-1,0 0 1,0 1-1,-1-1 0,1 1 1,0 20 2434,1-9-1645,3 57 643,4 1 1,15 69-1,9-10-513,3 13 247,-35-139-1213,0-1-274,1-1 0,-1 1 0,0 0 0,0 0 0,0 0 0,0-1 0,0 1 0,0 0 0,-1 3 0,0 5-1252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5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5408,'4'-23'1728,"1"15"1804,-5 8-3502,1 6 469,-1 0-1,1 0 0,0 0 1,1 0-1,1 6 0,5 18-32,-1 33 573,0 71-1,-3-34-411,-4-78-267,-3 31 0,-1 6 819,4-54 328,0-17-1245,0-20-693,15-107-879,-12 123 1191,1-13-68,1-1 1,2 1-1,1 0 0,15-36 1,-19 56 74,1 0-1,0 0 1,9-12 0,-12 18 50,0 1-1,0-1 1,0 1 0,0 0 0,0 0-1,0 0 1,1 0 0,-1 0-1,1 0 1,0 1 0,-1-1 0,1 1-1,0 0 1,0 0 0,3-1-1,-4 2 41,0 0-1,0 0 1,0 0-1,0 0 0,-1 0 1,1 1-1,0-1 0,0 1 1,0-1-1,0 1 0,-1 0 1,1 0-1,0 0 0,-1 0 1,1 0-1,-1 0 0,1 0 1,-1 0-1,1 0 0,-1 1 1,0-1-1,2 3 0,1 2 54,0 0 0,0 0-1,-1 1 1,5 9 0,-6-9 33,1 1 1,-1 0 0,-1 0-1,1 0 1,-1 0 0,-1 0-1,1 0 1,-1 0 0,-1 0 0,1 0-1,-4 11 1,3-13 8,0 0-1,-1 0 1,0-1-1,0 1 1,0-1 0,-1 1-1,0-1 1,0 0-1,0 0 1,0 0 0,-1-1-1,0 1 1,0-1-1,0 0 1,-1 0 0,-5 4-1,7-6-11,-1-1 0,0 1-1,0-1 1,1 1 0,-8 0-1,-8 4-312,18-6 222,1 0-1,-1 0 1,0 1 0,0-1-1,1 0 1,-1 1 0,0-1-1,1 1 1,-1-1-1,1 1 1,-1-1 0,1 1-1,-1-1 1,0 1 0,1 0-1,0-1 1,-1 1 0,1 0-1,-1-1 1,1 1-1,0 0 1,0-1 0,-1 1-1,1 1 1,0 0 41,0-1 0,1 1-1,-1 0 1,1-1 0,-1 1 0,1 0 0,0-1 0,-1 1-1,1 0 1,0-1 0,1 3 0,9 9 327,1 1 1,0-1-1,0-1 1,16 12-1,-25-21-297,35 25 198,-27-20-316,22 19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8:5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 1568,'-12'-9'14970,"13"10"-14854,1-1 0,-1 1-1,0-1 1,1 1 0,-1-1 0,0 1 0,1 0-1,-1-1 1,2 3 0,9 4 225,19 9-41,52 38 0,-68-44-223,3 2-24,-2 1-1,0 1 0,0 0 1,-1 1-1,19 25 1,6 9 162,14 20-121,-49-62-35,0 1 0,-1 0 1,0 0-1,0 1 1,-1-1-1,0 1 0,3 13 1,-6-17-41,0 1 0,1 0 0,-2 0 0,1 0 0,-1 0 0,0 0 0,0 0 1,-1 0-1,1 0 0,-1-1 0,-1 1 0,-2 5 0,-3 4-5,0-1 0,-1 0 0,-15 17 0,-43 40 437,4-5-246,-6 21-696,29-23-5226,24-41 997,2-3 1499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8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1728,'3'-2'6418,"5"18"-4708,6 24-1246,-7-12 77,-1 1 0,-2 0-1,-1-1 1,-1 1 0,-2 1 0,-3 30 0,-1 21 547,11-101-5834,-1 7 1300,0 1 1148,6 5-390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8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3552,'0'-1'50,"0"1"0,-1 0 1,1-1-1,0 1 0,0 0 0,-1 0 1,1-1-1,0 1 0,-1 0 0,1 0 1,0-1-1,-1 1 0,1 0 0,0 0 1,-1 0-1,1 0 0,-1 0 0,1-1 1,0 1-1,-1 0 0,1 0 0,-1 0 0,0 0 1,0 9 689,1-5 524,58-7 3563,-1-4-3454,57-3-986,-2 13 253,-98-2-610,-14-1-200,1 0 1,-1 0 0,1 0-1,-1 0 1,1 0 0,-1 0-1,1 0 1,-1 0 0,1 1-1,-1-1 1,1 0 0,-1 0-1,0 0 1,1 1 0,-1-1-1,1 0 1,-1 0-1,1 1 1,0 0-339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4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3328,'-10'19'1504,"15"4"-1312,0-7 960,-2 0-672,-3 7 416,5 5-512,-10 7-64,5 4-192,-3 3-96,6-3 0,-3-3-384,0-2 192,-3-10-3264,3-1 1888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21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2656,'8'-28'6832,"1"107"-5579,-5 130 464,-8-57-398,-1-37-558,1 31-819,14-169-5190,-3 0 1552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22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1 3552,'-2'5'246,"1"1"0,0-1 0,0 1 0,0 0 0,0-1 0,1 8 0,-1 5 149,-1-7 208,0-1 0,0 1-1,-1-1 1,-1 0 0,0 0-1,0 0 1,-10 17 0,4-12-59,-1-1 0,0-1-1,-25 24 1,18-21-116,-1 1 0,-40 24 1,46-33-279,0-1 0,0-1 0,0 0 0,-1-1 1,0 0-1,-18 3 0,54-5-230,-1 2 0,1 0 0,25 11 0,-36-10 185,-1 0-1,0 0 1,0 1-1,0 1 0,-1-1 1,-1 2-1,1-1 1,-1 1-1,-1 0 1,1 1-1,-1 0 1,-1 0-1,6 12 0,-3-3 62,0 1 0,-2 1 0,0 0 0,-1 0 0,-1 0 0,3 27 0,-8-17-3008,5-56-8070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23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3 315 1984,'-3'-2'1809,"4"2"-1628,0 0 0,0 0-1,0 0 1,0 0 0,0 0 0,0 0-1,0 0 1,0 0 0,0 0 0,0-1-1,0 1 1,0 0 0,0-1 0,0 1 0,0-1-1,0 1 1,-1-1 0,1 1 0,0-1-1,1-1 1,12-18 470,-1 0-1,0-1 1,-2-1 0,13-35-1,-9 19-444,-7 14 36,1 1 0,1 0 0,21-34 0,-25 73-82,-3 15 29,0 0 1,-4 46-1,0-42 34,5 57-1,-2-76-98,-1-7-57,0-1 0,0 1 0,1 0 0,0-1-1,6 15 1,-7-21-29,0-1 0,0 1 0,0 0 0,0 0 0,0-1 0,0 1 0,1-1 0,-1 1 0,1-1 0,-1 1 0,1-1-1,0 0 1,-1 0 0,1 0 0,0 0 0,0 0 0,0 0 0,0-1 0,0 1 0,0 0 0,0-1 0,0 0 0,0 1 0,0-1 0,0 0 0,0 0-1,0 0 1,0 0 0,0-1 0,3 0 0,3 0 43,0-2 0,1 1 0,-1-1 0,0 0 0,-1-1 0,1 0 0,0 0 0,-1-1 0,0 1 0,0-2 0,-1 1 0,10-10 0,5-8-35,-1-1 0,18-29 0,-27 39-42,76-113-457,-83 120 377,1 1 0,0-1 0,0 1 1,1 1-1,11-10 0,-16 14 48,0 0 1,1 0-1,-1 1 0,0-1 1,1 0-1,-1 0 0,1 1 1,-1-1-1,1 1 0,-1-1 1,1 1-1,0 0 0,-1-1 1,1 1-1,-1 0 0,1 0 1,0 0-1,-1 0 0,1 1 1,-1-1-1,1 0 0,-1 1 1,1-1-1,0 1 0,-1-1 1,0 1-1,1 0 0,-1 0 1,1 0-1,-1-1 0,0 1 1,0 0-1,1 1 0,-1-1 1,2 2-1,3 5 76,-1 1 0,0-1 0,0 1 0,6 19 0,1-1 128,-8-19-156,15 30 330,23 70 0,-34-88-1120,-7-19 435,0 1-1,0 0 0,0-1 1,-1 1-1,1 0 1,0 0-1,-1-1 0,1 1 1,-1 0-1,0 0 1,1 0-1,-1 0 0,0 0 1,0 0-1,0 0 1,-1-1-1,0 4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2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3648,'5'1'1643,"-3"2"-1426,0-1 0,0 0 0,0 1 0,0-1 0,-1 1 0,1-1 0,-1 1 0,1 0 0,-1 0 0,1 4 0,8 33 1285,-9-33-1221,6 33 1238,1 76-1,-10 44 906,0-120-2156,-4 183 697,8-161-797,14 96-1,-15-152-558,0 0 0,0-1 0,1 1 0,-1-1 0,1 0 0,1 1-1,-1-1 1,6 9 0,-7-14 269,-1 1-1,0-1 1,1 0 0,-1 1-1,0-1 1,1 1-1,-1-1 1,1 0 0,-1 1-1,0-1 1,1 0-1,-1 1 1,1-1 0,-1 0-1,1 1 1,0-1-1,-1 0 1,1 0 0,-1 0-1,1 0 1,-1 0-1,1 0 1,-1 0 0,1 0-1,0 0 1,-1 0-1,1 0 1,-1 0 0,1 0-1,-1 0 1,2-1-1,0 0-130,-1 0 0,1 0-1,-1 0 1,1 0 0,-1-1-1,0 1 1,0-1-1,2-1 1,15-26-3512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2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3808,'2'-14'1408,"-2"14"-1362,0 0 0,0 0 0,0-1 0,0 1-1,1 0 1,-1 0 0,0 0 0,0 0 0,0 0 0,0 0 0,0 0-1,1 0 1,-1-1 0,0 1 0,0 0 0,0 0 0,0 0 0,0 0-1,1 0 1,-1 0 0,0 0 0,0 0 0,0 0 0,0 0 0,1 0-1,-1 0 1,0 0 0,0 0 0,0 0 0,0 0 0,1 0 0,-1 0-1,0 0 1,0 1 0,0-1 0,0 0 0,0 0 0,1 0 0,0 1 80,1 1 0,-1-1 0,0 1 0,0 0 1,0-1-1,0 1 0,0 0 0,0-1 0,-1 1 0,1 0 1,0 0-1,0 2 0,3 22 462,0 0-1,-1 0 1,-2 39-1,-1-29 70,5 37 0,0-4-25,-2-7 96,-3-42 174,0-20-885,0 0 0,0 0 0,-1 1 0,1-1 0,0 0 1,0 0-1,0 0 0,0 0 0,0 0 0,0 1 0,0-1 1,0 0-1,0 0 0,0 0 0,-1 0 0,1 0 1,0 0-1,0 0 0,0 0 0,0 1 0,0-1 0,-1 0 1,1 0-1,0 0 0,0 0 0,0 0 0,0 0 0,0 0 1,-1 0-1,1 0 0,0 0 0,0 0 0,-1 0 0,-7-7 621,6 5-624,1-1 0,-1 1 1,1-1-1,0 0 0,0 0 1,0 1-1,0-1 1,0 0-1,0 0 0,1 0 1,0 0-1,-1-3 1,2-41-234,2 31 120,0-1 1,0 1 0,2-1 0,0 1 0,12-24 0,44-74-412,-60 111 450,1 0 0,0 1 0,0-1 1,0 0-1,0 1 0,1-1 0,-1 1 0,1 0 1,4-4-1,-6 6 45,0-1 0,-1 1-1,1 0 1,0 0 0,-1-1 0,1 1 0,0 0 0,0 0 0,-1 0 0,1 0 0,0 0 0,0 0 0,-1 0 0,1 0-1,0 0 1,0 0 0,-1 0 0,2 1 0,0 0 5,-1 0 0,0-1 0,0 1 0,0 0 0,1 0 0,-1 0 1,0 0-1,0 0 0,0 1 0,-1-1 0,1 0 0,0 0 0,0 2 0,2 2 30,-2 0 1,1 0-1,0 1 0,-1-1 1,0 1-1,0-1 0,-1 0 1,1 1-1,-1 0 0,0-1 1,-2 7-1,1-3 68,0 0 0,-1 0-1,0 0 1,-1 0 0,0-1 0,-5 10 0,4-9 64,-1-1 0,-1 0 0,1 0 0,-14 12-1,17-17-153,-1 0 0,0-1 0,1 1 0,-1-1 0,0 0 0,-1 0-1,1 0 1,0 0 0,-1-1 0,1 1 0,0-1 0,-1 0-1,0 0 1,1 0 0,-6 0 0,19 4 251,-6-2-173,41 19 663,-30-16-575,0 1 0,0 0 0,-1 1 0,-1 1 0,18 14 0,-17-13 133,-11-7-250,0-1-1,0 1 0,0 0 1,0-1-1,3 5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3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 1728,'1'-4'5786,"-2"4"-5615,-4 4 384,4-3-425,0 0 1,1-1 0,-1 1-1,0-1 1,1 1 0,-1 0-1,0-1 1,0 0 0,0 1-1,1-1 1,-1 0 0,0 1-1,0-1 1,0 0 0,0 0-1,0 1 1,-2-1 0,3 0-131,-1 1-352,-1 4 372,0-1-1,1 1 1,0 0 0,0-1 0,0 1 0,1 0 0,-1 0 0,1 0 0,0 0 0,1 5-1,0 8-19,11 215 243,17 0 34,-14-114 99,20 147 1443,-32-242-1563,0-3 541,0 26 1,-3-46-505,-5-10-400,-4-15-4802,-12-44 0,17 41 1789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0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 2912,'0'-16'3808,"0"18"-3339,8 382 3286,-8-351-3322,1-16-87,-1 0 1,0 0-1,-1 0 1,-8 33-1,9-49-309,0 0 0,-1 0-1,1-1 1,0 1 0,-1 0 0,1 0 0,0 0 0,0 0 0,0 0-1,0-1 1,0 1 0,0 0 0,0 0 0,0 0 0,0 0 0,1 1-1,-1-2 8,1 0 0,-1 0-1,1 0 1,0 0-1,-1 0 1,1 0 0,-1 0-1,1 0 1,0 0-1,-1 0 1,1-1 0,-1 1-1,1 0 1,-1 0 0,1 0-1,0-1 1,0 1-1,11-5 157,16-3-157,1 0 0,0 3 0,0 0 1,0 2-1,1 1 0,-1 1 0,1 1 1,47 8-1,-71-7-2,-1 1 1,1-1-1,-1 1 0,6 2 1,3 7-543,-14-11 399,1 1-1,-1-1 0,0 1 1,0-1-1,1 1 0,-1-1 1,0 1-1,0-1 0,0 1 1,1-1-1,-1 1 0,0 0 1,0-1-1,0 1 0,0-1 1,0 1-1,0-1 1,0 1-1,0-1 0,0 1 1,0 0-1,-1-1 0,1 2 1,-12 2-4410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0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2560,'10'-20'11248,"-9"22"-11088,2 3-105,0 1 0,1 0 1,0-1-1,1 0 0,7 8 0,8 10-13,47 73 310,1-5-106,-26-33-198,61 65-1,-88-107-25,8 8 88,1 0 0,42 30 0,-61-50-85,-4-3 2,0 0 0,0 0 0,0-1 0,0 1-1,0 0 1,0-1 0,0 1 0,1 0 0,-1-1-1,1 1 1,-2 0-43,0 0-1,0 0 1,0 1-1,-1-1 1,1 0-1,0 0 1,-1 0-1,1 0 1,-1 1-1,-1 1 1,-8 10 79,0 0-1,-2-1 1,-24 21 0,-2 2-69,-9 13 20,3 3 1,-55 79-1,68-77-2098,17-17-2947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12 2976,'13'-11'4608,"-14"13"-3942,-4 14-133,-2-1 0,-9 18-1,1-1-178,-85 176 1257,74-162-1307,-2-2 0,-50 60 0,43-60 5,22-29 0,10-13-154,0 1 0,0 0-1,1 0 1,-1 0 0,-1 4 0,18-3 229,33 14 90,-1 1 1,54 32-1,-82-40-365,0 1 0,0 1-1,-2 0 1,0 1 0,0 0-1,-1 2 1,24 32 0,-34-40-70,0 1 0,7 17 0,-2-3-50,-8-18 3,-1 0-1,1-1 0,-1 1 1,-1 0-1,2 6 0,-15-64-14850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4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6 143 3136,'-6'-25'3395,"9"45"44,0 5-3612,-2-16 327,51 327 3105,-47-312-2489,-1-1-1,-2 0 0,0 32 1,-3-71-167,0-1 0,-7-25 0,4 22-617,-2-25 0,4 18 80,-2-81-76,5 89-75,0 0 1,1 0-1,8-30 0,-4 28-12,1 0 0,0 1 0,2 0 0,0 0-1,16-24 1,-19 34 23,1 2-1,-1-1 1,2 1-1,-1 0 1,1 1-1,0-1 0,0 2 1,1-1-1,0 1 1,0 0-1,1 1 1,16-7-1,-22 11 22,-1 0-1,1 0 0,0 0 1,-1 0-1,1 1 0,0 0 1,0-1-1,0 1 0,-1 1 1,1-1-1,0 0 0,0 1 1,-1 0-1,6 1 1,-4 0 6,-1 1 1,1-1-1,0 1 1,-1 0-1,1 0 1,-1 0-1,0 0 1,0 1 0,5 6-1,-3-3 3,0 1 0,-1 0 0,0 1 0,0-1-1,0 1 1,-1 0 0,-1 1 0,0-1 0,0 0 0,3 17 0,-6-19 70,1-1 1,-1 1-1,0 0 1,0-1-1,-1 1 1,0-1-1,0 1 1,0-1-1,-1 0 1,0 0-1,0 1 1,-1-1-1,0 0 1,0-1-1,0 1 1,-1-1-1,0 1 1,0-1-1,0 0 1,0 0-1,-1-1 1,0 1-1,0-1 1,-6 4-1,-1-1 109,0 1 1,-1-2-1,0 0 0,0 0 1,0-1-1,-1-1 0,0 0 1,1-1-1,-29 3 0,34-6-89,0 0-1,0 0 0,-14-3 1,-12-1-68,24 3-723,20 6 179,19 14 127,56 32 1411,-58-38-751,-2 0-1,0 2 1,-1 1 0,33 27 0,-50-38-386,3 3 637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4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4896,'3'39'2208,"12"3"-1920,-12-26 0,7-1-224,-7 1-96,7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4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3712,'0'0'139,"0"-1"0,0 0 0,0 0-1,0 1 1,0-1 0,0 0 0,0 0 0,0 0 0,1 1 0,-1-1 0,0 0 0,0 0-1,1 1 1,-1-1 0,1-1 0,-1 2-58,0 1 1,1-1-1,-1 0 0,0 0 0,1 0 1,-1 0-1,0 0 0,0 0 0,1 1 0,-1-1 1,0 0-1,0 0 0,1 0 0,-1 1 1,0-1-1,0 0 0,0 0 0,0 1 0,1-1 1,-1 0-1,0 1 0,0-1 0,0 0 1,0 1-1,11 29 1554,-3 18-576,-2 1 0,0 89 1,-5-73-617,1 0-115,9 156 773,-7-89-278,-4-102-4680,0-48-1039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4896,'1'-1'94,"0"0"0,0 1 0,0-1 1,0 0-1,0 1 0,0-1 0,0 1 0,1-1 0,-1 1 1,0 0-1,0 0 0,1-1 0,-1 1 0,0 0 0,0 0 1,1 0-1,-1 0 0,0 0 0,0 1 0,1-1 0,-1 0 1,1 1-1,0 0 16,0 0 0,-1 1 0,1-1 0,0 1 0,-1-1 0,1 1 0,-1 0 0,0-1 0,1 1 0,-1 0 0,0 0 0,0 0 0,1 4 0,4 9 236,0 0-1,-2 1 0,0 0 0,-1 0 1,0 0-1,0 18 0,-2 5 567,-5 57-1,0-61-351,-1 1 0,-2-1 0,-1 0 0,-25 64 0,33-98-499,0-1 1,0 1-1,0 0 0,0-1 0,-1 1 0,1-1 0,0 1 1,0-1-1,-1 1 0,1-1 0,0 1 0,-1-1 0,1 1 1,-1-1-1,1 1 0,-1-1 0,1 1 0,0-1 0,-1 0 1,0 1-1,0-1 0,1 0-18,-1 0 1,1-1-1,0 1 1,-1 0-1,1-1 1,0 1-1,-1-1 0,1 1 1,0-1-1,0 1 1,0-1-1,-1 1 1,1-1-1,0 1 0,0-1 1,0 1-1,0-1 1,0 1-1,0-1 1,-1-31 568,4 17-550,1-1 0,0 1 0,1 0 1,8-15-1,-3 3-53,3-2-195,0 0 0,28-44 0,46-48-856,-82 115 963,0 0 0,0 0 0,1 1 0,0 0 0,0 0 0,0 0 0,8-4 0,-12 8 47,0 0 0,0 0 0,0 0 1,0 0-1,0 0 0,0 1 1,0-1-1,0 1 0,1-1 0,-1 1 1,0 0-1,0-1 0,0 1 0,1 0 1,-1 1-1,0-1 0,0 0 1,1 1-1,-1-1 0,0 1 0,0 0 1,0-1-1,0 1 0,0 0 0,0 0 1,0 1-1,0-1 0,0 0 1,2 3-1,-1 0 2,0-1 1,0 1 0,0 0-1,-1 0 1,1 0 0,-1 0-1,0 1 1,0-1 0,0 1-1,-1-1 1,0 1-1,0 0 1,0-1 0,0 7-1,0-3 52,-1-1 0,-1 1-1,1-1 1,-1 1 0,-1-1-1,1 0 1,-1 1 0,-5 11 0,5-15 30,0-1 0,0 1 0,0-1 0,0 1 0,-1-1 0,1 0 0,-1 0 1,0 0-1,0 0 0,0 0 0,-1-1 0,1 0 0,0 1 0,-1-1 0,0 0 1,-6 2-1,-4 1 82,-1-1-1,0 0 1,-18 1 0,-13 4-238,44-8 58,0-1 0,1 0 0,-1 1 0,1-1 0,-1 1 0,1 0 1,-1 0-1,1-1 0,-1 1 0,1 0 0,0 0 0,-1 0 0,1 0 0,0 1 0,0-1 1,0 0-1,0 0 0,0 1 0,0-1 0,0 1 0,0 1 0,0-1 68,1 0 1,-1 0-1,1 0 0,0 0 1,0 0-1,0 0 0,0 0 1,1 0-1,-1 0 0,1 0 1,-1 0-1,1 0 0,-1 0 1,1 0-1,0-1 0,0 1 1,1 2-1,6 7 384,0 0 1,1-1 0,18 19-1,4 2 96,51 66 42,-55-62-5088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45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5984,'-12'1'5875,"12"0"-5791,10 21 3034,-6-14-3518,5 11 648,1 0 0,1 0 0,0-1 0,2 0 0,0-1 0,1-1 0,0 0 0,2-1 0,25 21 0,19 3 64,111 54 0,-88-50-248,-74-38-86,4 1 51,0 1-1,19 15 1,-31-21-34,0 0-1,-1-1 1,1 1 0,0 0 0,-1 0-1,1 0 1,-1 0 0,1-1 0,-1 1-1,1 0 1,-1 0 0,1 0 0,-1 0-1,0 0 1,0 0 0,0 0 0,0 0 0,1 1-1,-1-1 1,0 0 0,-1 0 0,1 0-1,0 0 1,0 0 0,0 0 0,-1 0-1,1 0 1,0 0 0,-1 0 0,1 0-1,-1-1 1,1 1 0,-1 0 0,1 0 0,-1 0-1,-1 1 1,-3 3 0,0 0 0,0 0 0,0 0 0,-7 5 0,-77 45 35,60-39-77,-40 31 0,46-28 93,2 1 1,0 1-1,2 1 0,0 1 1,-15 26-1,-71 130-324,53-66-4724,43-87 2890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51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2304,'21'-17'4394,"-22"3"-116,-2 13-3552,7 9-610,2 15 203,-1 0-1,-1 0 0,1 40 1,-3-38-153,3 263 1607,-6-172-890,-1-97-479,-2-13-930,4-6 418,-1 0 0,1 0-1,0-1 1,-1 1 0,1 0-1,0 0 1,-1 0 0,1 0-1,0 0 1,-1-1 0,1 1-1,0 0 1,-1 0 0,1-1-1,0 1 1,-1 0 0,1 0 0,0-1-1,0 1 1,0 0 0,-1-1-1,1 0 1,-13-25-6228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51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39 4384,'-8'0'6896,"39"-6"-5360,35-2-1190,-11 5-42,243-6 166,-285 9-1781,0 0 0,0-2 1,15-2-1,-10-3-694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52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3648,'-9'-11'3818,"11"13"-3546,0 1-1,0 0 0,-1-1 0,1 1 0,-1 0 0,1 0 0,-1 0 1,0 0-1,0 0 0,0 0 0,0 5 0,3 38 227,-3-36-255,4 164 1208,7 99 261,-10-170-1335,-3-63 323,1-38-1377,21-22-4545,-8 5 2044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53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16 3808,'12'-13'1227,"-9"10"-460,4 21 876,-7-15-1489,0-1-1,0 1 1,0 0 0,0-1-1,-1 1 1,1 0 0,-1 0-1,1-1 1,-1 1 0,0-1-1,-2 4 1,-17 32 1039,9-18-614,2-5-384,0-1 0,0 0-1,-1 0 1,-1-1 0,0-1 0,-1 1 0,-1-2 0,0 0-1,0 0 1,-1-1 0,0-1 0,0 0 0,-1-1-1,-1-1 1,1 0 0,-19 5 0,23-10-37,0 0-1,-20 1 1,19-1-754,28 4 717,1 1-1,-1 1 1,0 0-1,18 14 1,-17-10-39,0 2 0,-1 0 0,-1 1 0,0 0 1,-1 2-1,-1-1 0,0 2 0,-1-1 0,10 22 0,-21-35-76,1 0 0,-1 0 0,1 1 1,-1-1-1,0 5 0,0-5-1073,-1 0 1,1 0-1,0 0 1,4 8-1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5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60 176 3392,'-18'6'2375,"-7"3"1065,24-9-3350,1 0-1,-1 0 1,1 0-1,-1 0 0,1 0 1,-1 0-1,1 0 1,-1 0-1,1 0 0,-1 0 1,0 0-1,1 0 1,-1 0-1,1 0 1,-1-1-1,1 1 0,-1 0 1,1 0-1,-1-1 1,1 1-1,0 0 0,-1-1 1,1 1-1,-1 0 1,1-1-1,0 1 1,-1-1-1,1 1 0,0 0 1,-1-1-1,1 1 1,0-1-1,0 1 0,-1-1 1,1 0-1,0-1-39,0 1-1,0-1 1,0 1 0,0-1-1,0 1 1,0-1-1,0 1 1,1-1-1,-1 1 1,1-1 0,-1 1-1,1-1 1,-1 1-1,1 0 1,0-1-1,1-1 1,17-20 163,-5 9-58,0 1 0,1 0-1,1 1 1,0 0 0,27-14-1,-30 19-187,3-1 8,22-8-1,-34 14-5,0 1-1,0 0 0,0 0 1,0 0-1,1 0 0,-1 1 1,0-1-1,0 1 0,0 0 1,1 1-1,4 0 0,-6 0 15,-1 0 0,1 0 0,-1 0-1,0 1 1,1-1 0,-1 0 0,0 1 0,0 0-1,0 0 1,0-1 0,0 1 0,0 0 0,-1 0-1,1 1 1,-1-1 0,1 0 0,-1 1-1,2 3 1,1 5-27,0 0 1,-1 0-1,2 11 0,-3-10 18,10 39 177,-3-5 446,20 54-1,-29-99-550,0 1-1,1-1 1,-1 0-1,1 0 1,-1 0 0,1 0-1,-1 0 1,1 0-1,-1 0 1,1 0-1,0 0 1,0 0 0,-1 0-1,1-1 1,0 1-1,0 0 1,0 0-1,0-1 1,0 1 0,0-1-1,0 1 1,0-1-1,2 1 1,-2-1-4,0 0 0,1 0 0,-1-1-1,0 1 1,1-1 0,-1 1 0,0-1 0,0 1 0,0-1 0,1 0 0,-1 1 0,0-1 0,0 0 0,0 0 0,0 0 0,0 0 0,0 0-1,-1 0 1,1 0 0,0 0 0,1-2 0,11-19 241,16-34 0,2-5-241,24-22-278,-45 69 148,1 1 1,1 0-1,23-19 0,-33 30 28,1 0-1,-1 0 1,1 1-1,0-1 1,0 1-1,0 0 1,0 0-1,0 0 1,0 0-1,0 0 1,0 1-1,0 0 0,1-1 1,-1 1-1,0 0 1,0 0-1,0 1 1,1-1-1,-1 1 1,0-1-1,0 1 1,0 0-1,0 0 0,0 1 1,0-1-1,2 2 1,9 5 19,-1 0 0,-1 1 0,0 1 0,13 12 0,-18-16 67,15 15-13,43 36 582,-56-50-729,-6-4-253,1 0 0,-1-1 0,1 1 1,0-1-1,-1 0 0,1 1 0,0-2 0,7 3 0,0 0-2103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59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3392,'8'-8'989,"-8"7"-895,1 0 0,0 0-1,0 0 1,-1 0 0,1 0-1,0 1 1,0-1 0,0 0-1,0 1 1,0-1 0,0 1-1,0-1 1,0 1 0,0-1-1,1 1 1,-1 0 0,0-1-1,0 1 1,0 0 0,0 0-1,1 0 1,-1 0-1,2 0 1,-2 0-5,-1 1-1,1-1 1,0 0 0,-1 1-1,1-1 1,-1 1-1,1-1 1,-1 1 0,1-1-1,-1 1 1,0-1-1,1 1 1,-1-1 0,0 1-1,1 0 1,-1-1-1,0 1 1,0-1 0,1 1-1,-1 1 1,0-1 119,4 14 336,-1-1-1,0 1 0,-1-1 0,-1 1 0,-1 0 1,-1 25-1,0 1 28,-9 402 1189,5-271-2672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00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3328,'-1'0'73,"1"-1"0,0 1 0,0-1 0,0 1-1,-1-1 1,1 1 0,0-1 0,0 1 0,0-1 0,0 0 0,0 1 0,0-1 0,0 1 0,0-1-1,0 1 1,1-1 0,-1 1 0,0-1 0,0 1 0,0-1 0,1 1 0,-1-1 0,0 1 0,0-1 0,1 1-1,-1-1 1,0 1 0,1 0 0,-1-1 0,1 1 0,-1-1 0,0 1 0,1 0 0,3-3 1480,-3 3-1419,0 0-1,0 1 1,0-1 0,0 0 0,0 1-1,0-1 1,0 1 0,0-1 0,0 1-1,0-1 1,0 1 0,0 0 0,0 0-1,-1-1 1,1 1 0,0 0 0,0 0-1,-1 0 1,2 2 0,9 19 497,-9-15-455,0 0 0,-1 1-1,1-1 1,-2 0 0,1 1-1,-1 8 1,-5 47 439,3-41-470,-5 59 599,-13 97 650,20-173-1278,-1-1 0,-1 1 0,1 0-1,-1-1 1,1 1 0,-4 4 0,5-8-95,0-1 0,0 0 1,0 0-1,0 0 0,0 0 1,0 0-1,0 1 0,0-1 1,0 0-1,-1 0 0,1 0 0,0 0 1,0 0-1,0 0 0,0 1 1,0-1-1,0 0 0,0 0 1,-1 0-1,1 0 0,0 0 1,0 0-1,0 0 0,0 0 0,0 0 1,0 0-1,-1 0 0,1 0 1,0 0-1,0 0 0,0 0 1,0 0-1,-1 0 0,1 0 0,0 0 1,0 0-1,0 0 0,0 0 1,0 0-1,-1 0 0,1 0 1,-3-7 346,2-12-146,1 19-219,1-15-29,1-1 1,0 1-1,1 0 1,1 0 0,0 0-1,1 0 1,0 1-1,1-1 1,1 2-1,0-1 1,1 1-1,1 0 1,0 0-1,0 1 1,2 0 0,-1 1-1,1 0 1,1 1-1,0 0 1,0 1-1,14-8 1,-11 8-247,24-9 1,-35 16 184,0 0 0,1 1 1,-1 0-1,0 0 0,0 0 0,0 0 1,1 1-1,-1 0 0,0-1 0,1 2 1,7 0-1,-11-1 80,0 1 0,0-1 1,0 1-1,1-1 0,-1 1 0,0-1 0,-1 1 1,1 0-1,0 0 0,0-1 0,0 1 1,0 0-1,-1 0 0,1 0 0,0 0 0,-1 0 1,1 0-1,0 0 0,-1 0 0,1 0 1,-1 0-1,0 0 0,1 0 0,-1 0 0,0 1 1,0-1-1,0 0 0,0 0 0,0 0 1,0 0-1,0 1 0,0-1 0,0 0 0,0 0 1,-1 0-1,0 1 0,1 2 33,-1 0-1,-1 0 1,1-1 0,0 1-1,-1-1 1,0 0-1,0 1 1,0-1 0,-5 6-1,5-7 53,-1 0-1,1 0 1,-1 0-1,0 0 1,0 0-1,0 0 1,0-1-1,0 1 1,0-1-1,0 0 1,-1 0-1,1 0 1,-7 0-1,3 0 1,1-1 0,-1-1 0,1 1 0,-1-1-1,-12-3 1,26 7-77,1 0 1,-1 0-1,1 1 1,-1 0-1,0 1 0,-1-1 1,1 1-1,-1 1 0,8 7 1,7 9-70,25 33-1,-44-52-897,0 1-1,1-1 1,-1 1-1,-1 0 0,1 0 1,0 0-1,0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6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3488,'0'0'1568,"3"6"-1344,-3-1 416,0 3-384,0 3 192,0 1-288,0 7 64,5 1-128,-10 4-544,5 2 224,-3 1-3008,3 1 1792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03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 2976,'-6'-2'6283,"2"10"-4418,1 20-3046,2-19 1952,0 120 825,2-71-1245,-1 259 1222,0-305-1389,1-1 0,3 13 0,0 16 982,9-55-5209,1-18-2224,-2 0 3057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3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3648,'3'3'1152,"-1"-1"0,1 0 0,0 0 0,0 0-1,0-1 1,4 2 0,26 9 1593,43 5-3029,-54-13 1098,20 4-547,116 20 661,-156-28-925,0 0 0,0 0 0,0 1 0,0-1 1,0 1-1,0-1 0,0 1 0,0 0 0,0 0 0,0 0 0,0 0 0,-1 0 1,1 1-1,0-1 0,-1 0 0,1 1 0,-1-1 0,0 1 0,1-1 1,-1 1-1,0 0 0,1 2 0,0 0 9,0 1-1,-1-1 1,0 1-1,0-1 1,0 1-1,-1 0 1,1 0-1,-1 5 1,-14 249 770,3-64-508,16 132 686,2-79 218,-13-116-4,5-128-1088,0 0 0,0 0 0,-1 0 0,1 0-1,-3 4 1,2-5-36,2-3-31,0 1-1,0-1 1,-1 0 0,1 1-1,0-1 1,0 0 0,-1 1-1,1-1 1,0 0 0,0 0-1,-1 1 1,1-1 0,0 0-1,-1 0 1,1 0 0,0 1-1,-1-1 1,1 0-1,-1 0 1,1 0 0,0 0-1,-1 0 1,1 0 0,0 0-1,-1 0 1,1 0 0,-1 0-1,1 0 1,0 0 0,-1 0-1,1 0 1,0 0 0,-1 0-1,-12-7 83,10 5-57,-8-3-13,1 0-1,-1 1 1,1 0 0,-23-4 0,-49-5-144,64 11 45,-74-5-1172,80 7 490,0 0-1,0 1 0,0 0 1,0 1-1,-18 5 0,26-6 169,1 1-1,-1-1 0,1 1 1,-1 0-1,1 0 0,0 0 1,-4 3-1,4-1-55,-1 0 0,1 0 0,-1 0 1,-2 6-1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27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 2304,'5'-19'8563,"-5"23"-7782,0 470 3395,-1-459-3984,0 1 0,-1-1-1,-6 24 1,7-28 21,1-10-295,0-1 0,1 0 1,-1 1-1,0-1 0,0 1 0,0-1 0,0 1 1,0-1-1,0 1 0,0-1 0,0 1 0,0-1 1,0 0-1,0 1 0,0-1 0,-1 1 0,1-1 0,0 1 1,0-1-1,0 0 0,0 1 0,-1-1 0,1 1 1,0-1-1,-1 0 0,1 1 0,0-1 0,0 0 1,-1 1-1,1-1 0,-1 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28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 3552,'-10'12'1175,"0"0"-1,-2-1 1,1 0 0,-1 0-1,-24 15 1,-3 4-170,9-4-524,8-8-199,-32 23 0,45-36-100,3 0-460,10 6 263,-2-7 142,16 32 401,-11-19-240,0-1 0,2 0 0,0 0 0,1-1 0,23 28 0,-18-27-62,-8-9-77,0 0 0,0 0 0,1 0 0,-1-1 0,11 6 0,0-1 238,-15-8-369,0-1 0,1 1 0,-1-1 0,1 0 1,-1 0-1,1-1 0,0 1 0,0-1 0,0 0 1,4 1-1,2-5-624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3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 2304,'-3'-3'819,"9"6"-379,-6-12 3202,1 16-3194,2 6-128,-1 1 0,0 25 0,-1 0 117,1 109 1139,-3-83-1114,4 302 2098,-3-367-2569,0 1 1,0-1 0,0 0 0,0 1 0,0-1 0,0 0 0,0 1-1,0-1 1,0 0 0,0 1 0,-1-1 0,1 1 0,0-1 0,0 0-1,0 0 1,-1 1 0,1-1 0,0 0 0,0 1 0,-1-1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33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36 2560,'-1'-3'1022,"7"1"372,-5 2-1322,0 0 0,0 0 0,0 0 0,0 0 0,0 0 0,0 1 0,0-1 0,0 0 0,0 1 0,0-1 0,0 0 0,0 1-1,-1-1 1,1 1 0,0-1 0,0 1 0,0 0 0,-1-1 0,1 1 0,0 0 0,-1 0 0,1-1 0,-1 1 0,1 0 0,0 0 0,-1 0 0,0 0 0,1 0 0,-1 0 0,1 1 0,0 4 67,0-1 1,-1 0-1,1 0 0,-2 10 1,1-5 148,6 78 701,1 1-106,-6-35-484,0-22-73,-4 47-1,3-76-222,0-1-1,-1 0 0,1 1 1,-1-1-1,0 1 0,0-1 1,0 0-1,0 0 0,-1 3 0,2-5-95,0 0 0,-1 0 0,1 0 0,0 0 1,0 0-1,0 0 0,0 0 0,0 0 0,0 1 0,0-1 0,0 0 0,0 0 0,0 0 0,0 0 0,-1 0 0,1 0 0,0 0 0,0 0 0,0 0 0,0 0 0,0 0 0,0 0 0,0 0 0,0 0 0,-1 0 0,1 0 0,0 0 0,0 0 0,0 0 0,0 0 0,0 0 0,0 0 0,-1 0 0,1 0 0,0 0 0,0 0 0,0 0 0,0 0 0,0 0 0,0 0 0,0 0 0,-1 0 0,1 0 0,0 0 0,0 0 0,0 0 0,0 0 0,0-1 0,0 1 0,-2-14-42,11-160 82,-5 145-158,2 1 1,0 0-1,2 1 0,11-30 0,-14 49 82,-1-1 1,1 1-1,0 0 0,1 0 0,0 0 0,0 1 0,1 0 0,0 0 0,0 1 0,0 0 1,15-10-1,-20 15 6,-1 0 0,1 0 0,0 1 0,-1-1 0,1 0 0,0 1 0,0-1 0,0 1 0,-1-1 0,1 1 0,0 0-1,0 0 1,0 0 0,0 0 0,0 0 0,-1 0 0,1 0 0,0 1 0,0-1 0,0 1 0,0-1 0,-1 1 0,1 0 0,0 0 0,-1 0 0,1-1 0,0 2 0,-1-1 0,0 0 0,1 0 0,-1 0 0,1 1 0,-1-1 0,0 1 0,2 2 0,0 0 43,0 1-1,0 1 1,0-1-1,-1 0 1,0 1 0,0-1-1,0 1 1,0-1-1,-1 1 1,1 9-1,-2-5 46,0 0 0,0 0-1,-1 0 1,0 0 0,-1 0-1,-1 0 1,1-1 0,-1 1 0,-5 9-1,6-15-25,0 0 0,0 0 0,-1 0-1,0 0 1,0 0 0,0-1 0,0 1-1,0-1 1,-6 4 0,7-5-23,-1 0 0,0-1 0,0 1 0,0-1 0,0 0 0,0 0 0,0 0 0,0 0 0,0 0 0,0-1 0,-1 1 0,1-1 0,0 0 0,-6 0 0,7 0-11,0-1-1,0 1 1,1 0-1,-1 0 1,0-1 0,1 1-1,-1-1 1,1 1-1,-1-1 1,1 0 0,-1 1-1,1-1 1,-1 0-1,1 0 1,-1 0 0,1 0-1,0 0 1,0-1-1,0 1 1,-1 0 0,1-1-1,0 1 1,1 0-1,-1-1 1,0 1-1,0-1 1,1 0 0,-2-2-1,2 3-9,0 0 0,0 0 0,0 0 0,1 0 0,-1 0 0,0 0 0,0 0 0,1 0 0,-1 0 0,0 0 0,1 0 1,-1 0-1,1 0 0,-1 1 0,1-1 0,0 0 0,-1 0 0,1 0 0,0 1 0,0-1 0,-1 1 0,1-1 0,0 0 0,1 0 0,0 0 35,-1 0 1,1 0-1,0 0 1,0 0-1,-1 0 1,1 1-1,0-1 1,0 0-1,0 1 1,0 0-1,0-1 1,2 1-1,0 1 48,-1-1 0,1 1 0,0 0 1,-1 0-1,1 1 0,-1-1 0,0 1 0,1-1 0,-1 1 0,0 0 0,5 4 0,-3-1 45,0 0 0,0 0 0,0 1 0,-1-1 0,6 10-1,0 3 47,-1 1-1,-1 0 0,7 22 0,-12-33-239,-1-1 0,0 1 0,0 0-1,0-1 1,-1 1 0,0 0 0,-1 0 0,0 9 0,0-16-124,0 0 0,0-1 0,-1 1 0,1 0 0,0 0 0,0 0 0,0-1 0,-1 1 0,1 0 0,-1 0 0,1-1 0,0 1 0,-1 0 0,1-1 0,-1 1 0,0 0 0,1-1 0,-1 1 0,1-1 0,-1 1 0,0-1 0,0 1 0,1-1 0,-1 0 0,0 1 0,0-1 0,1 0 0,-1 0 0,0 1 0,0-1 0,-1 0 0,-10-6-4194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0:34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3808,'8'0'7936,"5"11"-7202,-8-7-594,17 15 250,-6-6-268,26 18 1,-32-23-52,1 1 1,-1 0-1,-1 0 1,15 18-1,-13-13-47,27 23 0,-37-36-11,1 1 0,-1-1 0,1 1 0,-1-1-1,0 1 1,1 0 0,-1 0 0,0-1 0,0 1-1,0 0 1,-1 0 0,1 0 0,0 0 0,-1 0 0,1 0-1,-1 0 1,0 0 0,1 0 0,-1 5 0,-1 1-38,0 0 0,-1 0 1,-4 15-1,-2 11-31,1-1 4,-2 1 0,-19 50 0,11-36 74,8-20 24,4-11 54,-12 26 0,16-40-35,-6 10-605,0 0 1,-8 13-1,12-22-137,0-1 1,1 1-1,-1-1 0,-1 0 0,1 0 1,0 0-1,-1 0 0,1-1 0,-1 0 1,0 1-1,-6 2 0,-11-1-1824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05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14 992,'8'-11'7178,"-9"10"-7170,1 1-1,-1 0 1,1 0-1,-1-1 0,0 1 1,1 0-1,-1 0 0,1 0 1,-1 0-1,0 0 1,1 0-1,-1 0 0,1 0 1,-1 0-1,1 0 1,-1 0-1,0 0 0,1 1 1,-1-1-1,1 0 0,-2 1 1,-10 5-21,-42 32 907,-1-1-327,36-21-403,1 1 0,1 0 0,0 2 0,1-1 0,1 2 0,1 0 0,-18 35 0,31-54-148,0 2 73,-1-1 0,1 1 0,0 0-1,0 0 1,0-1 0,0 1 0,0 0 0,0 4 0,1-5 252,2-2-138,16 7-115,-15-6-121,0 0-1,-1 0 0,1 0 1,0 0-1,0 0 1,-1 1-1,1-1 1,-1 1-1,0 0 1,1-1-1,-1 1 1,0 0-1,0 0 1,0 1-1,3 3 1,57 96-95,-9-26 379,-27-41-118,17 20 699,-42-54-1175,-1 0 0,1 1 0,0-1 0,-1 0-1,1 0 1,0 0 0,-1 0 0,0 1 0,1-1 0,-1 0 0,1 3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0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2496,'0'0'184,"1"-1"0,0 0 0,-1 0 0,1 1 1,0-1-1,0 1 0,-1-1 0,1 0 0,0 1 0,0-1 0,0 1 1,0 0-1,0-1 0,-1 1 0,1 0 0,0-1 0,0 1 0,0 0 0,0 0 1,0 0-1,0 0 0,0 0 0,0 0 0,0 0 0,0 0 0,0 0 1,2 1-1,4-1 1150,-6 1-1333,0 0 0,0 1 0,-1-1 0,1 0 0,0 0-1,0 0 1,0 1 0,-1-1 0,1 0 0,-1 1-1,1-1 1,-1 0 0,0 1 0,1 2 0,-1-3 8,3 14 134,-1-1 1,-1 1 0,0 0 0,-3 23 0,1-1 113,-18 179 910,13-169-1188,2 13 1184,21-64-336,-7 1-861,0 0 0,0 1 0,18-2 0,2 0 42,46-5 216,-67 9-195,-1 0 0,1 0 0,0 1-1,0 0 1,0 1 0,14 3 0,-22-4-70,0-1-1,0 0 1,0 1-1,-1-1 1,1 0-1,0 1 1,0-1 0,0 1-1,0-1 1,-1 1-1,1-1 1,0 1-1,-1 0 1,1-1-1,0 1 1,-1 0-1,1 0 1,-1-1 0,1 1-1,-1 0 1,1 0-1,-1 0 1,0 0-1,1 0 1,-1 1-1,0-1-202,0 0-1,0 0 0,0 0 0,-1 1 1,1-1-1,0 0 0,-1 0 0,1 0 1,-1 0-1,1 0 0,-1 0 1,0 0-1,1 0 0,-1 0 0,0 0 1,0 0-1,1 0 0,-3 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07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3968,'2'0'123,"-1"1"1,0-1-1,0 1 0,1-1 1,-1 1-1,0-1 1,0 1-1,0 0 0,0 0 1,0-1-1,0 1 1,0 0-1,0 0 0,0 0 1,0 0-1,0 0 1,-1 0-1,1 1 0,0-1 1,-1 0-1,1 0 1,-1 0-1,1 1 0,-1-1 1,0 0-1,1 2 0,1 5 222,0 0-1,-1-1 1,1 11-1,8 115 1135,3 75-697,-13-153-207,-8 60 0,4-92-1001,-9 34 1,7-39-1147,0 0 1,-14 25-1,-3-4-2038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3808,'-13'8'1728,"8"18"-1504,1-10 384,4 4-384,-4 7-32,8 1-96,-8-1-96,4-1 32,0 2-480,4-1 256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1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84 2400,'0'-1'53,"0"1"0,0-1 0,-1 1 0,1-1 0,0 1 0,0-1 1,0 1-1,0 0 0,-1-1 0,1 1 0,0-1 0,0 0 0,0 1 0,0-1 0,0 1 0,0-1 0,0 1 1,0-1-1,1 1 0,-1-1 0,0 1 0,0-1 0,0 1 0,0 0 0,1-1 0,-1 1 0,0-1 1,0 1-1,1-1 0,-1 1 0,0 0 0,1-1 0,-1 1 0,1 0 0,-1-1 0,0 1 0,1 0 0,0-1 1,0 1 108,-1-1 1,1 1 0,0-1 0,-1 1 0,1-1 0,-1 0 0,1 1-1,-1-1 1,1 0 0,-1 1 0,0-1 0,1 0 0,-1 1 0,0-1-1,1 0 1,-1 0 0,0-3 1558,9 10-959,-8-5-728,1 0 0,-1 1 0,0-1 0,1 1 0,-1-1 0,0 1 0,0 0 0,0 0 0,0-1 0,0 1 0,-1 0 0,2 3 0,4 27 236,-5-26-171,6 46 177,8 44-88,-2-24 86,4 22 119,-12-66 87,-1 0 0,-1 0 0,-2 43 0,-1-70 48,-7-21 757,5-3-1185,2 1 1,0 0 0,1 0-1,6-33 1,-5 43-119,6-48-195,2 1 0,20-61-1,-25 106 127,1 1 0,0-1 0,1 2 0,1-1 0,0 1 0,0 0-1,1 0 1,1 1 0,0 0 0,0 1 0,16-12 0,-23 20 43,0 0 0,-1 0 0,1 1 1,0-1-1,0 0 0,0 1 0,0 0 0,0 0 0,0 0 0,0 0 1,1 0-1,-1 1 0,0-1 0,0 1 0,1 0 0,-1 0 0,0 0 1,1 1-1,-1-1 0,0 1 0,0-1 0,1 1 0,-1 0 0,0 1 1,0-1-1,0 0 0,0 1 0,-1-1 0,1 1 0,0 0 1,-1 0-1,1 0 0,-1 1 0,1-1 0,-1 0 0,0 1 0,0 0 1,0-1-1,0 1 0,-1 0 0,1 0 0,-1 0 0,0 0 0,2 5 1,-2 0 80,1 0 0,-2 0 0,1 0 1,-1 0-1,0 0 0,-1 0 1,0 0-1,0-1 0,0 1 0,-6 15 1,0-5 143,0 0 1,-1 0-1,-14 22 1,18-34-96,0-1-1,0 1 1,0-1 0,0 0 0,-1 0 0,0-1 0,0 1 0,0-1 0,-10 6 0,12-9-47,1 1 0,-1-1 0,0 0 1,1 0-1,-1 0 0,0-1 0,0 1 1,0 0-1,1-1 0,-1 0 0,0 0 1,0 0-1,0 0 0,0 0 0,0-1 0,0 1 1,1-1-1,-1 0 0,0 1 0,0-1 1,1-1-1,-1 1 0,0 0 0,-3-3 1,4 2-95,-1 1 1,1-1 0,0 0-1,0 1 1,0-1 0,-1 0 0,2-1-1,-1 1 1,0 0 0,0-1 0,1 1-1,-1 0 1,1-1 0,0 0-1,0 1 1,-1-6 0,12 13-650,-5-1 714,0 0 1,-1 0-1,1 1 1,-1 0-1,0 0 1,-1 0-1,1 0 1,2 6-1,22 50 535,-19-40-336,3 7-16,-3-9-39,-1 2 1,11 39-1,-19-53-824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19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2144,'-9'-5'4490,"9"5"-4430,0 0 0,0 0-1,0 0 1,0-1-1,0 1 1,0 0 0,0 0-1,1 0 1,-1-1-1,0 1 1,0 0 0,0 0-1,0 0 1,0-1-1,0 1 1,0 0 0,0 0-1,0 0 1,1-1-1,-1 1 1,0 0-1,0 0 1,0 0 0,0 0-1,0 0 1,1 0-1,-1-1 1,0 1 0,0 0-1,0 0 1,1 0-1,-1 0 1,0 0 0,0 0-1,0 0 1,1 0-1,-1 0 1,0 0 0,0 0-1,0 0 1,1 0-1,-1 0 1,0 0 0,0 0-1,1 0 1,55 37 164,-28-21-104,-16-9-44,-1 0-1,1 0 0,12 12 0,30 28 118,48 46 113,-89-79-259,-1 1 1,0 0-1,-1 0 1,0 1-1,9 21 1,-19-36-48,3 7 82,0 0 1,-1 0 0,4 13 0,-7-18-38,0-1 0,1 0 0,-1 0 0,0 0 0,0 0-1,0 1 1,0-1 0,0 0 0,-1 0 0,1 0 0,-1 1 0,1-1 0,-1 0 0,0 0-1,0 0 1,0 0 0,0 0 0,-2 3 0,-14 13-110,0 0 0,-21 17 0,0-1-215,-28 24 179,48-45 207,1 1 0,0 1-1,1 1 1,1 1 0,-25 34 0,37-46-28,0 0 0,1 0 0,-1 1 0,-1 7 0,4-12-149,-1 0 0,1 0 0,0 1 0,0-1 0,0 0 0,0 1 0,0-1 0,0 0 0,0 1 0,0-1-1,1 2 1,-1-3-15,0 1 0,1-1 0,-1 1 0,0-1 0,1 1 0,-1-1 0,0 1 0,1-1 0,-1 1 0,1-1 0,-1 1 0,1-1 0,-1 0 0,1 1 0,-1-1 0,1 0 0,-1 0 0,1 1 0,-1-1 0,1 0 0,-1 0 0,1 0 0,0 0 0,-1 0 0,2 1 0,15-3-4271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24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12 2496,'3'-11'7827,"-6"15"-7414,-13 15-362,-26 26 415,16-19-140,0 2 0,2 1-1,2 1 1,0 0 0,-17 36 0,15-20-247,2 0 0,2 2 1,-16 59-1,29-85 105,5-17-21,0 1-1,0-1 1,1 0 0,-1 0-1,1 1 1,0 6 0,2-11-147,0 0 1,0-1 0,0 1-1,0 0 1,0 0 0,0-1 0,0 1-1,0-1 1,0 1 0,0-1-1,0 1 1,0-1 0,0 0-1,3 1 1,24-1-51,-24 0 15,1 0 1,0 0-1,0 0 0,5 2 0,36 9 217,70 26-1,-89-27-141,-14-6-1,-1 0 1,1 1-1,-1 1 1,0 0 0,16 11-1,-27-16-108,0 0 0,0 0 0,0-1 0,0 1 0,0 0 0,0-1 1,0 1-1,0-1 0,0 1 0,0-1 0,1 1 0,-1-1 0,2 0 0,-14-40-14064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25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2400,'0'-1'137,"1"1"0,0-1 0,-1 0 0,1 1 0,0-1 1,-1 1-1,1-1 0,0 1 0,0-1 0,-1 1 0,1 0 0,0-1 0,0 1 0,0 0 1,0-1-1,-1 1 0,1 0 0,0 0 0,0 0 0,0 0 0,1 0 0,0 0 119,-1 0 0,1-1 0,-1 1-1,1 0 1,-1-1 0,1 1 0,-1-1-1,0 1 1,1-1 0,-1 0 0,1 1-1,1-3 758,-3 3-913,1 0 0,0 0 0,-1 0 0,1-1 0,-1 1 0,1 1 0,0-1 0,-1 0 0,1 0-1,0 0 1,-1 0 0,1 0 0,-1 0 0,2 1 0,1 8 52,-1-1-1,0 1 1,-1-1 0,0 1-1,0 0 1,-1 0 0,0-1 0,-2 16-1,-7 119 1039,6-105-922,-1 8-41,-2-1 0,-16 65 0,21-103-60,-1 0 0,1 0 0,0 0 0,1 0 0,0 9 1,0-16-149,0 0-1,0 1 1,0-1 0,0 0 0,0 1 0,0-1 0,0 0 0,0 1 0,1-1 0,-1 0 0,0 0 0,0 1 0,0-1 0,0 0 0,1 1 0,-1-1 0,0 0 0,0 0 0,0 1 0,1-1 0,-1 0 0,0 0 0,1 0 0,-1 0 0,0 1 0,0-1 0,1 0 0,-1 0 0,14 1 190,20-7-184,-25 3 60,86-11 210,-85 13-705,0 1-1,1 0 1,-1 0 0,1 1 0,-1 1 0,0 0-1,11 3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2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3648,'0'0'38,"0"0"0,0 0 0,1 0 0,-1 0 0,0-1 0,0 1 0,0 0 0,0 0 0,0 0 1,0 0-1,0 0 0,1 0 0,-1 0 0,0 0 0,0-1 0,0 1 0,0 0 0,0 0 0,1 0 0,-1 0 0,0 0 0,0 0 0,0 0 0,0 0 0,0 0 0,1 0 1,-1 0-1,0 0 0,0 0 0,0 0 0,0 0 0,1 0 0,-1 0 0,0 0 0,0 0 0,0 1 0,0-1 0,0 0 0,0 0 0,1 0 0,-1 0 0,0 0 1,0 0-1,0 0 0,0 0 0,0 1 0,0-1 0,0 0 0,1 0 0,-1 0 0,0 1 23,1-1 0,-1 1 0,1-1 0,-1 1 0,1-1 0,-1 1-1,1-1 1,-1 1 0,0 0 0,1-1 0,-1 1 0,0-1 0,0 1 0,1 0 0,-1-1 0,0 1 0,0 0 0,0 1-1,8 58 2714,-5 39-1416,8 114 345,15 92 233,-25-298-1872,-1 1 1,0-1-1,-1 13 1,0-18-369,1 0 1,0 1-1,-1-1 0,0 0 1,0 0-1,1 0 1,-1 0-1,-3 4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27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2496,'0'-1'98,"0"0"-1,0 1 1,0-1 0,1 0 0,-1 1-1,0-1 1,1 0 0,-1 1 0,1-1-1,-1 1 1,0-1 0,1 1 0,-1-1 0,1 1-1,0-1 1,-1 1 0,1-1 0,-1 1-1,1 0 1,0-1 0,-1 1 0,1 0-1,0 0 1,-1-1 0,1 1 0,0 0-1,0 0 1,-1 0 0,1 0 0,0 0-1,1 0 1,-1 0 56,0 0 0,1 0 1,-1 0-1,1 0 0,-1 0 0,1 0 0,-1 0 1,0 1-1,1-1 0,-1 0 0,1 1 0,-1-1 0,0 1 1,0 0-1,1-1 0,1 3 0,1 2-16,0 0 0,0 0 0,-1 1 1,0-1-1,0 1 0,0 0 0,-1 0 0,3 8 0,9 54 449,-6-25-193,43 140 864,-33-123-1033,-16-54-10,-1 1 0,0 0 0,0 0 0,-1 12 0,0-12 336,-8-19 815,1-7-1283,1 0 0,1-1 1,1 0-1,-3-32 1,5 12-250,3-53 0,-1 80 152,2 0 1,-1 0-1,2 0 1,0 0-1,0 1 1,1 0-1,10-22 0,-9 26-60,0 0 0,0 1 0,0-1 0,1 1 0,0 0 0,0 0 0,1 1 0,0 0 0,0 0 0,0 1 0,14-8 0,-9 6-47,1 1 0,0 1 1,0 0-1,17-5 0,-27 9 104,1 0 1,-1 0-1,1 1 0,0-1 1,-1 1-1,1 0 0,0 0 1,-1 0-1,1 0 0,0 1 1,-1 0-1,1-1 0,0 1 0,-1 1 1,1-1-1,-1 0 0,0 1 1,1 0-1,-1-1 0,0 1 1,4 4-1,-3-1 29,0-1 0,0 2 0,-1-1 0,0 0 1,0 0-1,0 1 0,0 0 0,-1 0 0,0-1 0,-1 1 0,1 0 0,-1 1 1,0-1-1,0 0 0,-1 0 0,0 0 0,0 1 0,-2 9 0,0-3 42,0 0-1,-1 0 0,-1 0 0,0-1 0,-1 0 1,0 0-1,0 0 0,-9 12 0,8-15 68,0 0 0,-1 0 0,-1-1 0,0 0 0,0 0 0,0-1-1,-1 0 1,0 0 0,0-1 0,-1 0 0,1-1 0,-1 0 0,-1-1 0,-18 6 0,28-9-95,-18 2 251,18-3-279,1 0 0,-1 0 0,0 0 0,1 0 0,-1 0 0,0 0 0,1 0 0,-1 0 0,0 0 0,1 0 0,-1-1 1,0 1-1,1 0 0,-1 0 0,1-1 0,-1 1 0,1 0 0,-1-1 0,1 1 0,-1-1 0,1 1 0,-1-1 0,1 1 0,-1-1 0,1 1 0,-1-1 0,1 0-12,0 1-1,0 0 1,0 0-1,0-1 1,0 1 0,0 0-1,0 0 1,0-1-1,0 1 1,0 0-1,0-1 1,0 1-1,0 0 1,0 0 0,0-1-1,0 1 1,0 0-1,0 0 1,0-1-1,0 1 1,0 0 0,1 0-1,-1-1 1,0 1-1,0 0 1,0 0-1,0 0 1,1-1-1,-1 1 1,0 0 0,12-5-263,13 3 116,-10 5 385,0 0 0,0 1 0,-1 1 0,1 0 0,-1 1 0,-1 0 0,1 1 0,16 12 0,-21-12-244,0 1 0,0 1 1,-1-1-1,0 1 0,11 17 1,-17-22 30,1-1-114,-1 0-1,0 1 0,-1-1 1,1 1-1,0-1 1,-1 1-1,0 0 1,0 0-1,0 0 1,-1-1-1,1 7 1,-4 3-665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27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3712,'-5'-4'7589,"6"12"-5877,3-1-1379,1-1 1,0 1-1,0-1 0,0 0 1,10 8-1,4-1-71,0 0 1,1-1-1,0-2 1,30 13-1,-34-16-177,206 95 267,-160-71-109,82 55-1,-139-83-227,-1-2 0,-1 2 0,0-1 0,0 0 0,1 1 0,-1-1 0,4 6 0,-7-7-10,1 0 1,0 0-1,-1 0 0,1 1 0,-1-1 1,1 0-1,-1 0 0,0 1 0,0-1 1,1 0-1,-1 0 0,0 1 0,0-1 0,0 0 1,-1 1-1,1-1 0,0 0 0,0 0 1,-1 1-1,1-1 0,0 0 0,-1 0 1,0 0-1,0 2 0,-5 9 10,-1-1-1,0 0 1,0 0-1,-1-1 0,0 0 1,-1 0-1,-1-1 1,-19 16-1,-5-1 26,-56 28-1,54-32-10,-50 36 0,68-41-21,0 1 1,1 0-1,1 2 1,-23 30-1,16-13-2293,-33 66 0,33-47-2760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3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55 1312,'-1'-1'194,"0"0"0,0 1 0,0-1-1,0 0 1,0 0 0,0 0 0,1-1 0,-1 1 0,0 0-1,1 0 1,-1 0 0,1 0 0,-1-1 0,1 1 0,0 0 0,0 0-1,-1-1 1,1 1 0,0 0 0,0-1 0,0 1 0,0 0 0,0 0-1,1-1 1,-1-1 0,1-7 798,2-2 673,0 11-785,0 6-705,0 22 197,-1-6-238,4 11 67,-1 0 0,1 50 0,-5-1 396,-2 69 502,-3-30 565,4-119-1652,1 1-1,-1-1 1,0 0 0,-1 0 0,1 0 0,0 0-1,0 0 1,0 0 0,-1 0 0,1 0-1,0 0 1,-2 2 0,2-3-130,0 0 1,-1 1 0,1-1-1,0 0 1,-1 0-1,1 0 1,0 0-1,-1 0 1,1 0 0,0 0-1,-1 0 1,1 0-1,0 0 1,-1 0-1,1-1 1,0 1-1,-1 0 1,1 0 0,0 0-1,-1 0 1,1 0-1,0-1 1,-1 1-1,1 0 1,-2-3-940,-2-5-612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1:39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 2400,'-6'-8'7466,"46"8"-5724,7 1-965,83-10 0,-109 7-523,38 0 0,-39 2-1588,-2 2-640,-5 5-3428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0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43 2656,'-2'-2'251,"1"0"0,0 0 0,0 0 0,0 0 0,1-1 0,-1 1 0,0 0 0,1-3 0,-1 4-107,1 0 1,0 0-1,0 0 1,0 0-1,0 0 0,0-1 1,0 1-1,0 0 1,0 0-1,0 0 0,1 0 1,-1 0-1,0 0 0,1 0 1,-1 0-1,1 0 1,-1 0-1,2-1 0,-2 17 742,-1 0 0,-2 16 0,2-24-621,-7 209 2358,8-196-2382,-3 46 388,1-41-290,2 45 0,0-25-144,0-36-54,-1 0 0,1 1 1,1-1-1,0 0 0,0 0 0,5 17 1,-5-24-14,0-2-139,13-1 78,-1 1 0,1 0 1,0 1-1,0 1 0,0 0 1,-1 1-1,26 9 0,-15-4-1522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4480,'0'20'2016,"-4"3"-1728,0-10 384,8 1-416,-4 2 32,0 4-160,0-1-160,0 4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0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53 4064,'-6'-3'542,"5"2"-414,0 0 0,0 1 0,0-1 0,0 1 1,0 0-1,0-1 0,0 1 0,0 0 0,0-1 0,0 1 0,0 0 1,0 0-1,-2 0 0,36-4 5568,27-9-3648,13-2-1979,-69 14-109,64-8-501,-22 6-4243,-28 6 2720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1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4480,'0'-8'2016,"13"-8"416,-10 16-1504,2-8 768,8 4-992,5-4 160,0 8-512,8-3-192,0 3-96,5-5 128,4 10-96,1-5-1792,-2 8 928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10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3712,'4'12'8036,"0"-3"-7613,0 1 1,5 19-1,-6 1 224,0 1 1,-3 34-1,-10 63 365,8-103-702,-1-10-94,-1 8 246,4-23-457,0 0 0,0 0 0,-1 0 0,1 0 0,0 1 0,0-1 0,0 0 0,0 0 0,0 0 0,0 1 0,0-1 0,0 0-1,0 0 1,0 0 0,0 0 0,0 1 0,0-1 0,0 0 0,0 0 0,0 0 0,1 1 0,-1-1 0,0 0 0,0 0-1,0 0 1,0 0 0,0 1 0,0-1 0,0 0 0,0 0 0,1 0 0,-1 0 0,0 0 0,0 0 0,0 1 0,0-1 0,1 0-1,-1 0 1,0 0 0,0 0 0,0 0 0,0 0 0,1 0 0,-1 0 0,0 0 0,0 0 0,0 0 0,1 0 0,-1 0-1,0 0 1,0 0 0,0 0 0,1 0 0,-1 0 0,0 0 0,0 0 0,0 0 0,0 0 0,1 0 0,-1 0 0,0-1-1,0 1 1,0 0 0,0 0 0,0 0 0,1 0 0,51-36 870,17-9-502,-65 43-366,1 0-1,-1 0 0,0 1 1,1 0-1,-1-1 0,1 2 1,0-1-1,-1 0 1,7 1-1,-10 0-107,1 0-1,0 0 1,-1 0 0,1 1-1,-1-1 1,1 1-1,-1-1 1,1 1 0,-1-1-1,1 1 1,-1 0-1,0-1 1,1 1 0,-1 0-1,2 2 1,5 2-2341,0 3 512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08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 5216,'-9'-6'1926,"10"8"-1179,2 1-482,-3-2-56,1 0 0,-1 0-1,1-1 1,-1 1-1,0 0 1,0 0-1,0 0 1,1 0 0,-1 0-1,0 0 1,0 0-1,0 0 1,0 0 0,-1 1-1,1 4 327,9 330 3922,-10-231-2834,1-103-1036,1-38-694,2 0 0,2 1 1,1-1-1,1 1 0,3 0 1,25-64-1,-30 87-3,1 0 0,1 1-1,-1 0 1,16-18 0,-20 26 65,1 0 0,0 0 0,0 0 1,1 1-1,-1-1 0,1 1 1,-1 0-1,7-3 0,-8 4 15,0 0-1,0 1 1,0-1-1,0 1 0,0 0 1,0-1-1,0 1 1,1 0-1,-1 0 1,0 0-1,0 1 1,0-1-1,0 0 0,0 1 1,1 0-1,-1-1 1,3 2-1,-4-1 40,1 1 0,0-1 0,-1 0-1,1 1 1,-1-1 0,1 0 0,-1 1-1,0 0 1,0-1 0,1 1 0,-1 0 0,0 0-1,-1-1 1,1 1 0,0 0 0,0 0-1,-1 0 1,1 0 0,-1 0 0,0 0 0,0 0-1,1 0 1,-1 0 0,0 0 0,-1 0 0,1 0-1,-1 4 1,-1 3 58,0 1 0,0-1 0,-1 1 0,-7 15 0,5-14-17,0 3 86,-2-1 0,-10 16 0,15-25-59,-1-1 0,1 1 0,-1-1-1,0 0 1,0 0 0,0 0 0,-1 0 0,1 0-1,-1-1 1,0 1 0,1-1 0,-7 2-1,-1-3-75,7-1-65,7 1 229,38 12 273,39 19-1,-32-12-320,-14-2 331,-24-13-1911,-1 0 0,13 4 0,-17-6-617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08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3552,'-8'-4'1820,"12"14"527,4 9-717,13 142 2735,-11-67-2847,10 30 46,-9-63-813,5 74 0,-14-100-504,0-21-558,-2 1 1,1-1-1,-2 0 0,-2 20 0,2-23-1064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09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4160,'0'-1'61,"0"1"1,1 0 0,-1-1-1,0 1 1,0 0-1,0 0 1,0-1 0,1 1-1,-1 0 1,0 0-1,0-1 1,0 1 0,1 0-1,-1 0 1,0 0-1,0 0 1,1-1 0,-1 1-1,0 0 1,1 0-1,-1 0 1,0 0 0,0 0-1,1 0 1,-1 0 0,0 0-1,1 0 1,-1 0-1,0 0 1,1 0 0,-1 0-1,8 8 1844,4 21 541,-10-22-2342,1 3 421,0 0 0,-1 1 1,0 0-1,0 21 0,-1-9 23,0 8 143,-5 54 0,0-38-137,4-41-488,-6 56 891,6-62-936,0 0-1,0 1 0,0-1 1,0 0-1,0 0 0,0 1 0,0-1 1,0 0-1,0 1 0,0-1 0,0 0 1,0 0-1,0 1 0,0-1 0,0 0 1,0 0-1,0 1 0,-1-1 1,1 0-1,0 0 0,0 1 0,0-1 1,0 0-1,-1 0 0,1 0 0,0 1 1,0-1-1,0 0 0,-1 0 0,1 0 1,0 0-1,0 0 0,-1 0 1,1 1-1,0-1 0,0 0 0,-1 0 1,1 0-1,0 0 0,-1 0 0,1 0 1,0 0-1,0 0 0,-1 0 1,1 0-1,0 0 0,-1 0 0,1-1 1,-7-7 537,5 1-557,1 1 0,0-1 0,0 0 0,0 0 0,1 1 0,1-1 1,0-12-1,1-8-404,-2 8 96,1-1 1,5-26 0,-5 38 241,2-1 1,-1 0-1,1 1 1,0-1-1,1 1 1,0 0 0,6-8-1,-5 8-13,1 0 0,1 0-1,-1 1 1,1 0 0,1 0 0,-1 1-1,1 0 1,0 0 0,1 1 0,9-5-1,-15 8 63,1 0-1,0 0 0,0 0 0,1 1 1,-1 0-1,0 0 0,0 0 0,1 0 1,-1 1-1,0 0 0,1 0 0,-1 0 0,0 0 1,1 1-1,-1-1 0,0 1 0,0 0 1,1 1-1,-1-1 0,0 1 0,0 0 1,0 0-1,-1 0 0,8 5 0,-9-6 45,0 1 0,-1-1 0,1 1 0,0 0 0,0 0 0,-1 0 0,1 0 0,-1 0 0,0 0 0,1 0 0,-1 1 0,0-1 0,0 0 0,-1 1 0,1-1 0,0 1 0,-1-1 0,1 1 0,-1-1 0,0 1 0,0-1 0,0 1 0,0-1 0,-1 1 0,1-1 0,0 1 0,-1-1 0,0 1 0,0-1 0,0 1 0,0-1 0,0 0 0,0 0 0,0 0 0,-1 1 0,1-1 0,-1 0 0,1-1 0,-5 4 0,1-1 17,-1 0-1,1 0 1,-1-1 0,0 0-1,0 0 1,-1-1 0,1 0-1,-1 0 1,1 0-1,-1-1 1,1 0 0,-1 0-1,0-1 1,1 1 0,-1-2-1,0 1 1,0-1 0,-8-1-1,12 1-83,3 0 33,0 1 0,-1 0 0,1 0 1,0 0-1,0 0 0,-1 0 0,1-1 0,0 1 0,0 0 0,-1 0 0,1 0 0,0 0 0,-1 0 0,1 0 0,0 0 0,-1 0 0,1 0 0,0 0 1,0 0-1,-1 0 0,1 1 0,0-1 0,-1 0 0,1 0 0,0 0 0,0 0 0,-1 0 0,1 0 0,0 1 0,0-1 0,0 0 0,-1 1 0,18 8-228,74 40 1569,-69-37-1145,-4-2 101,-1 1-1,25 21 0,-36-27-558,0 1-1,0 0 0,0 1 1,0 0-1,-1-1 0,-1 2 1,1-1-1,5 12 0,-9-9-3064,-1 0 1035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0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6240,'-3'6'4651,"3"-6"-4571,14 10 2057,-12-9-1768,55 46 2196,24 15-1310,-55-40-1162,50 31-1,-66-47-57,-4-3 57,1 1-1,-1 0 1,0 0-1,9 9 1,-14-12-71,1 1 0,-1-1-1,0 1 1,0-1 0,0 1 0,0 0-1,0-1 1,0 1 0,-1 0 0,1 0 0,0 0-1,-1 0 1,0-1 0,1 1 0,-1 0-1,0 0 1,0 0 0,0 0 0,0 0-1,0 0 1,-1 0 0,1 2 0,-4 9 85,-1 0 0,0 0 1,-9 16-1,-5 11 178,-47 120 367,26-73-354,21-50-3181,19-37 2679,0 1 0,0-1 0,0 1 0,-1-1 0,1 1 0,0-1 0,0 1 0,-1-1 0,-6 5-2666,9-36-5767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1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18 5632,'4'-5'1127,"8"-6"1352,-12 11-2434,0 0-1,0 0 1,1 0 0,-1 0-1,0-1 1,0 1 0,0 0-1,0 0 1,1 0-1,-1 0 1,0 0 0,0 0-1,0 0 1,1 0-1,-1 0 1,0 0 0,0 0-1,0 0 1,0 0 0,1 0-1,-1 0 1,0 0-1,0 0 1,0 0 0,1 0-1,-1 0 1,0 0-1,0 1 1,0-1 0,0 0-1,1 0 1,-1 0 0,0 0-1,0 0 1,0 0-1,0 1 1,0-1 0,1 0-1,-1 0 1,0 0-1,0 0 1,0 0 0,0 1-1,0-1 1,0 0 0,0 0-1,0 0 1,0 1-1,0-1 1,0 0 0,0 0-1,0 0 1,0 1 0,0-1-1,0 0 1,0 0-1,0 0 1,0 0 0,0 1-1,0-1 1,0 0-1,0 0 1,0 0 0,0 1-1,-1 6 257,0 1 0,0-1-1,0 0 1,-1 1-1,0-1 1,-1 0 0,1 0-1,-2 0 1,1-1 0,0 1-1,-1-1 1,-1 1 0,-7 8-1,-4 4 150,-2-1-1,-31 25 0,16-17-252,-40 38 348,3 8-207,62-63-257,0 2 1,1-1-1,0 1 1,1 0-1,-10 23 0,10-10 238,6-23-309,0 0-1,0-1 0,0 1 0,0 0 1,0 0-1,0 0 0,1 0 1,-1-1-1,0 1 0,0 0 0,0 0 1,1-1-1,-1 1 0,0 0 0,1 0 1,-1-1-1,1 1 0,-1 0 0,1-1 1,-1 1-1,1 0 0,0-1 1,-1 1-1,1-1 0,1 2 0,9 2-15,1 0-1,0 0 1,0-1-1,0 0 0,19 1 1,20 5 24,-36-5-9,0 0 1,-1 0-1,0 2 0,0 0 0,0 0 1,-1 1-1,0 1 0,0 0 0,-1 1 0,0 1 1,0 0-1,-1 0 0,-1 1 0,13 16 1,-21-25-9,-1-1-106,0 0 1,0 1-1,-1-1 1,1 0-1,0 0 1,-1 1-1,1-1 1,0 0-1,-1 1 1,0-1-1,1 3 0,2 7-663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 4992,'2'-5'2746,"-1"5"-2595,-1 0 1,0 1 0,0-1-1,0 1 1,1-1 0,-1 1-1,0-1 1,0 1-1,0-1 1,0 1 0,0-1-1,0 1 1,0-1-1,0 1 1,0-1 0,0 1-1,0-1 1,0 1-1,-13 69 4434,4-19-3618,-24 151 654,26-148-1349,4-30 267,-1 31 0,4-44-188,2-14 120,2-24 212,-2 15-754,3-22-18,1-14-73,3 1-1,22-71 1,-25 103 88,0-1-1,1 1 1,1 1-1,14-22 1,-15 28 11,-1-1 0,2 1 0,-1 1 0,1-1 0,0 2 1,0-1-1,1 1 0,9-6 0,-13 10 6,0 0 1,-1 1-1,1-1 0,0 1 1,0 0-1,0 0 1,0 1-1,0-1 1,0 1-1,0 0 1,0 0-1,0 1 0,7 1 1,-10-2 57,0 0 1,0 1-1,0-1 1,0 1-1,0 0 0,0-1 1,0 1-1,0 0 1,-1 0-1,1 0 1,0 0-1,0 1 1,-1-1-1,1 0 1,-1 1-1,1-1 0,-1 1 1,0-1-1,0 1 1,0 0-1,1 0 1,-2-1-1,1 1 1,0 0-1,0 0 0,0 0 1,-1 0-1,1 0 1,-1 0-1,0 0 1,0 0-1,1 0 1,-1 0-1,-1 3 0,0 2 74,-1-1-1,1 1 0,-2-1 0,1 1 0,-1-1 0,0 0 1,0 0-1,0 0 0,-1-1 0,0 1 0,0-1 1,-6 6-1,5-6 11,0 0 1,-1 1-1,0-2 0,0 1 1,0-1-1,-1 0 1,0 0-1,1-1 1,-1 1-1,-11 2 0,14-5-85,0 0-1,0-1 0,0 1 0,-1-1 0,1 0 0,0 0 0,0 0 0,0-1 0,0 0 1,0 1-1,-7-4 0,7 0-174,7 3-68,11 3-54,0 5 380,-1 0-1,1 1 1,-1 0 0,-1 1-1,0 0 1,0 1 0,-1 1-1,0 0 1,17 22 0,-21-23-69,0 0 0,-1 0 1,5 12-1,-2 7-1960,-9-25 1118,1-1 0,-1 1 0,0-1 0,0 1 0,0 0 0,-1 3 0,0 8-1732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2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6240,'0'-1'125,"0"1"0,0 0 1,-1-1-1,1 1 0,0-1 1,0 1-1,0-1 0,0 1 1,0-1-1,0 1 0,0 0 0,0-1 1,0 1-1,0-1 0,1 1 1,-1-1-1,0 1 0,0 0 1,0-1-1,1 1 0,-1-1 0,0 1 1,0 0-1,1-1 0,-1 0 1,6 12 2904,4 22-252,-6-2-1539,-1 1 0,-2 38 1,0-6-467,-3 297 235,2-318-4203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7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3648,'5'11'1664,"8"9"-1472,-13-9 1056,3 9-736,-3 4 64,0-1-352,0 7-64,5 1-96,-10 10-128,5-7 32,-3 5-1536,6 0 864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5152,'0'-10'8618,"0"14"-8300,1-1 0,0 1 0,0-1 0,0 1 0,2 4 0,3 9 233,-2 2-184,-2 0 0,0 0 0,-1 0 0,-2 22 0,1-11-85,0 34 239,-6 194 1657,6-233-1141,1-20-481,-1-17-315,7-88-934,-1 38 176,-3 32 97,1 0 0,1 0 1,14-46-1,-14 62 323,0 1 1,1-1-1,0 1 0,1 1 1,0-1-1,1 1 0,1 0 1,0 1-1,18-19 0,-22 25 33,1 1-1,-1 0 0,1 1 0,0-1 0,0 1 1,0 0-1,0 0 0,1 1 0,-1 0 0,1 0 1,-1 0-1,1 1 0,11-1 0,-14 2 79,-1 0 1,0 0-1,0 0 0,1 1 0,-1-1 1,0 1-1,1 0 0,-1 0 0,0 0 1,0 0-1,0 1 0,0-1 0,0 1 1,0 0-1,-1 0 0,1 0 0,0 0 1,-1 0-1,0 0 0,1 1 0,-1-1 0,0 1 1,0 0-1,0 0 0,-1-1 0,1 1 1,-1 0-1,1 0 0,0 4 0,-1-3 11,0 0 0,-1-1 0,1 1 0,-1 0 0,0 0 0,0 0 0,0-1-1,-1 1 1,1 0 0,-1 0 0,0-1 0,0 1 0,0 0 0,0-1 0,-1 1-1,1-1 1,-1 0 0,0 1 0,0-1 0,0 0 0,-1 0 0,1 0 0,-4 3-1,-3 3 125,0-1-1,-1 0 1,0 0-1,0-1 1,-18 9-1,20-12-150,0-1 0,0 0 0,-1 0 0,0-1 0,1 0 0,-1-1-1,0 0 1,0 0 0,-17-1 0,26 0-11,-1 0 0,1 0 0,0 0 0,-1 0 0,1 0 1,-1 0-1,1 0 0,-1 0 0,1 0 0,-1 0 0,1 0 0,-1 1 0,1-1 0,-1 0 0,1 0 0,0 0 1,-1 1-1,1-1 0,-1 0 0,1 1 0,0-1 0,-1 0 0,1 1 0,0-1 0,-1 0 0,1 1 0,0-1 0,0 1 1,-1-1-1,1 0 0,0 1 0,0-1 0,0 1 0,0-1 0,-1 1 0,1-1 0,0 1 0,0-1 0,0 1 1,0-1-1,0 1 0,0-1 0,0 1 0,0-1 0,1 0 0,-1 1 0,0-1 0,0 1 0,0-1 0,0 1 0,1-1 1,-1 1-1,0-1 0,0 0 0,1 1 0,2 5 95,0 0 1,0-1-1,6 7 0,-6-8 3,26 36 352,2-1 0,48 44 1,-39-51-1558,-24-19 394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9:13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7232,'-2'-6'10755,"11"16"-9239,48 28-846,-16-11-434,85 44 0,3-17-50,-124-52-227,0 1 0,0-1 0,0 1-1,0 0 1,0 0 0,5 4-1,-9-6 43,0 0-1,0 0 0,0 0 0,-1 0 1,1 0-1,0 1 0,0-1 0,-1 0 0,1 0 1,0 1-1,-1-1 0,0 1 0,1-1 0,-1 0 1,0 1-1,1-1 0,-1 1 0,0-1 1,0 1-1,0-1 0,-1 1 0,1-1 0,0 0 1,0 1-1,-1-1 0,1 1 0,-1-1 1,0 2-1,-5 9 45,-1 0 1,0-1-1,0 0 1,-12 12 0,-14 20 30,-54 109 185,62-103-291,-2-2 0,-51 67-1,66-99-1041,-18 15 1,17-19-354,10-7 489,0-1-1,-1 0 1,1 0-1,-1 0 1,0 0-1,1-1 1,-1 1-1,-1-1 1,-7 3-1,-12 4-3409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27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3 171 1984,'-3'1'7261,"4"-1"-7077,13 1 1609,-11-1-1747,-1-1 0,1 1-1,-1-1 1,0 0 0,0 0 0,1 1-1,-1-2 1,0 1 0,4-3 0,50-44 598,1-2-424,-50 43-221,0 0 1,1 1 0,0 0 0,0 1 0,0-1 0,1 1 0,17-7-1,-23 11 12,0 0 0,0 0 0,0 0-1,0 1 1,0-1 0,0 1-1,0 0 1,0 0 0,0 0-1,-1 0 1,1 0 0,0 0 0,0 1-1,0 0 1,0-1 0,0 1-1,0 0 1,0 0 0,-1 1 0,1-1-1,-1 1 1,1-1 0,-1 1-1,1 0 1,-1 0 0,0 0-1,0 0 1,0 0 0,0 0 0,0 1-1,2 2 1,3 8 20,0 1 0,-1-1 1,5 19-1,-5-14 45,13 24 0,-14-32 42,1 0-1,0 0 1,1 0-1,0-1 0,14 14 1,-20-21-76,1 0 0,0-1-1,0 1 1,0-1 0,0 0 0,0 1 0,0-1 0,0 0 0,0 0 0,0 0-1,0-1 1,0 1 0,1 0 0,-1-1 0,0 1 0,1-1 0,-1 0-1,0 0 1,1 0 0,-1 0 0,0 0 0,1 0 0,-1-1 0,0 1-1,1-1 1,-1 0 0,0 0 0,0 0 0,0 0 0,0 0 0,1 0-1,-2 0 1,5-3 0,1-2 33,-1-1 1,1 0-1,-1 0 0,0-1 0,-1 0 0,1 0 0,-2 0 1,1 0-1,4-15 0,3-10-112,9-40 1,-20 68 13,15-40-723,-16 45 738,1 0 0,-1 0 1,0 0-1,0 0 0,1 0 1,-1 0-1,0 0 1,0 0-1,1 0 0,-1 0 1,0 0-1,0 0 1,1 0-1,-1 1 0,0-1 1,0 0-1,0 0 1,1 0-1,-1 0 0,0 1 1,0-1-1,0 0 1,0 0-1,0 0 0,1 1 1,-1-1-1,0 0 0,0 0 1,0 0-1,0 1 1,0-1-1,0 0 0,0 0 1,0 1-1,0-1 1,0 1-1,6 11-62,45 166 443,-50-175-857,0 0 1,0 0 0,-1 0-1,1 1 1,-1-1 0,0 0-1,0 1 1,0-1-1,0 0 1,-2 6 0,1 5-1485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2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2656,'-1'1'260,"1"-1"-230,0 1-1,0-1 1,0 0-1,0 0 1,0 1-1,0-1 1,0 0-1,0 1 0,0-1 1,0 0-1,0 0 1,0 1-1,0-1 1,0 0-1,0 0 1,1 1-1,-1-1 0,0 0 1,0 0-1,0 1 1,0-1-1,0 0 1,1 0-1,-1 0 1,0 1-1,0-1 0,1 0 1,-1 0-1,0 0 1,0 1-1,9 11 681,-1 0 0,-1 1 0,0 0 0,7 22 1,18 63 2189,-27-83-2727,18 69 876,-3 0 0,12 117 0,-29-164-1193,-1 0 0,-1 0 0,-3 0 0,-7 50 0,8-79-479,-1 0 1,0 0-1,0 0 1,0 0 0,-1 0-1,0-1 1,-1 1 0,1-1-1,-6 7 1,-12 15-2546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31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1984,'18'-18'2395,"-18"18"-2314,0-1 1,1 1-1,-1 0 1,0-1 0,1 1-1,-1 0 1,0 0-1,1-1 1,-1 1-1,0 0 1,1 0 0,-1-1-1,0 1 1,1 0-1,-1 0 1,1 0 0,-1 0-1,0 0 1,1 0-1,-1 0 1,1 0 0,0 0-1,-1 9 1703,-1 3-1557,2 17 912,7 48 0,-6-46-581,-2-25-475,0 0 0,1 1 0,0-1 0,0 0 0,3 10 0,1 8 152,-4-20-149,-1 1 0,1-1 1,1 0-1,1 7 0,-2-10 160,-1 0-384,0-1 0,0 1 1,0-1-1,0 1 1,0-1-1,0 1 1,0-1-1,0 1 1,0-1-1,0 1 0,0-1 1,0 1-1,0 0 1,0-1-1,0 0 1,-1 1-1,1-1 0,0 1 1,0-1-1,-1 1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31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3072,'5'-3'8161,"16"1"-6869,2 0-479,56-9 361,-32 6-1030,-14 0-192,118-13-950,-124 17 124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33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2656,'3'-11'720,"-3"9"-539,1 0 0,-1-1 0,1 1 0,0 0 0,-1 0 0,1 0 0,1-1-1,-1 1 1,0 0 0,0 1 0,1-1 0,1-2 0,10-13 2994,-13 26-2571,0 1-474,0 5 24,9 218 1596,0 54 582,-9-248-1805,0-37-191,1-2-337,-1 1 1,0-1 0,0 1 0,1-1 0,-1 1 0,1-1 0,-1 0-1,0 1 1,1-1 0,-1 1 0,1-1 0,-1 0 0,1 0 0,-1 1 0,1-1-1,-1 0 1,1 0 0,0 1 0,-1-1 0,1 0 0,-1 0 0,1 0-1,-1 0 1,1 0 0,0 0 0,16 1-12,-16-1 12,78-6 82,-27 1-36,-26 4-52,41 2 1,9 2 970,-74-3-735,-37-7-11067,18 11 8426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3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4576,'24'1'6400,"-11"0"-6053,-1-1-1,1 0 1,-1 0 0,0-1 0,25-6 0,13 0 4,75-7-1018,-84 7-3269,-23 5 2107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34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22 172 3328,'-15'-30'1061,"14"28"-882,0 0-1,0-1 1,0 1-1,0-1 1,1 1-1,-1-1 1,1 1-1,0-1 1,0 1-1,0-1 1,0 1-1,0-1 1,0 1-1,1-1 1,-1 1-1,1-1 1,0 1-1,-1-1 1,1 1-1,0 0 1,1 0-1,1-5 1,1 2 249,0 1 0,0-1 0,0 0 0,0 1 0,1 0 0,-1 0 0,10-5 1,-2 3-232,0 0-1,0 0 1,0 1 0,1 1 0,0 0 0,0 1 0,0 0 0,0 1 0,26-1 0,-22 3-375,0 1 0,0 0-1,-1 1 1,1 0 0,-1 2 0,1 0 0,23 9 0,-36-11-293,0 0 0,0-1 0,0 1 1,0 1-1,-1-1 0,1 0 0,-1 1 0,0 0 1,0 0-1,6 6 0,8 13-2078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2:35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59 3712,'0'-16'2053,"-1"83"1814,-4 164-1239,4-155-524,-2-82-1738,-3-7-120,4 2-191,0 1 1,1 0-1,0-1 1,1 1-1,1 0 1,1-16-1,0 9-6,2-26-246,2 1-1,2 0 1,22-70 0,-29 108 111,1 0 0,-1 0 0,1 0-1,1 0 1,-1 0 0,1 0 0,-1 1 0,1-1 0,0 1 0,6-6 0,-8 9 77,0-1-1,0 0 0,0 0 0,1 1 1,-1-1-1,0 0 0,0 1 0,1 0 0,-1-1 1,1 1-1,-1 0 0,0-1 0,1 1 1,-1 0-1,1 0 0,-1 0 0,0 0 1,1 1-1,-1-1 0,1 0 0,-1 1 1,0-1-1,1 0 0,-1 1 0,0 0 0,0-1 1,1 1-1,-1 0 0,0 0 0,0-1 1,0 1-1,0 0 0,0 0 0,0 0 1,0 0-1,0 1 0,1 1 0,2 2 61,-1 0 0,1 0 0,-1 0 0,-1 1-1,1 0 1,-1-1 0,0 1 0,0 0 0,0 0-1,-1 0 1,0 0 0,0 0 0,-1 11 0,0-5 121,-1-1 1,0 1 0,0 0-1,-2-1 1,1 1 0,-6 13-1,6-21-136,1-1-1,-1 0 0,0 0 0,0 0 1,0 0-1,0 0 0,0-1 1,-1 1-1,1-1 0,-1 1 1,1-1-1,-1 0 0,0 0 1,0 0-1,0 0 0,-4 1 1,-3 3-258,10-6 219,-1 0 0,1 0 0,0 0 1,0 0-1,0 1 0,-1-1 0,1 0 1,0 0-1,0 0 0,0 0 0,0 1 0,-1-1 1,1 0-1,0 0 0,0 0 0,0 1 0,0-1 1,0 0-1,0 0 0,0 0 0,0 1 0,-1-1 1,1 0-1,0 0 0,0 1 0,0-1 1,0 0-1,0 0 0,0 1 0,1-1 0,-1 0 1,0 0-1,0 1 0,0-1 0,0 0 0,0 0 1,0 0-1,0 1 0,10 9 197,14 3 158,0-1-165,-8-6-96,-1 1-1,-1 1 1,21 14 0,-21-10-204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5:5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14 220 6464,'-13'-28'2944,"39"12"-2560,-4 4 928,0 1-800,31-16 288,4 4-480,30-10 32,6 6-224,2 1-64,-10 10-32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3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2976,'5'8'1344,"-5"18"-1152,0-13 1568,8 2-992,-3 4 1056,0 1-1088,-2 4-160,2 3-352,0-1-288,3 2 0,-8-1-1600,5 1 928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06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1 209 2144,'0'0'4213,"5"-6"-3242,-2-2-576,0 0 1,1 0 0,1 0 0,5-8-1,1 2-272,1 0-1,0 1 1,1 1-1,1 0 1,0 1-1,22-14 1,-6 3 107,-24 18-232,0 0-1,0 0 0,1 1 1,-1 0-1,1 0 0,-1 0 1,1 1-1,0 0 0,9-2 1,-15 5 2,0-1 1,0 0 0,0 1-1,0-1 1,0 0-1,0 1 1,0 0 0,0-1-1,0 1 1,0-1-1,0 1 1,0 0 0,0 0-1,-1 0 1,1-1 0,0 1-1,0 0 1,-1 0-1,1 0 1,-1 0 0,1 0-1,-1 0 1,1 2 0,9 28 35,-9-27-29,4 18 126,-1-3-94,2 0 1,13 33-1,-10-28 365,-6-17-322,0 1 0,0-1 0,0 0 0,1-1 0,8 12 0,-11-17-27,1 1 0,-1-1-1,1 0 1,-1 1 0,1-1 0,0 0-1,-1 0 1,1 0 0,0 0-1,0 0 1,0 0 0,0-1-1,0 1 1,0-1 0,0 1 0,0-1-1,0 0 1,0 0 0,0 1-1,0-2 1,0 1 0,0 0-1,0 0 1,0-1 0,0 1 0,3-2-1,-1 1-1,-1-1 0,1 0-1,0 0 1,-1 0-1,1 0 1,-1 0 0,5-5-1,22-23 197,-25 24-225,23-26-102,-20 22-102,0 0 0,0 1 0,1 0 0,0 1 0,13-10 0,-20 18 167,-1-1 0,1 1 0,-1-1 0,1 1 0,0 0 0,-1 0 0,1 0 0,-1 0 0,1 0 0,0 0 0,-1 0 0,1 0 0,-1 1 0,1-1 0,-1 0 0,1 1 0,-1-1 0,1 1 0,-1 0 0,1 0 0,-1 0 0,1-1 0,-1 1 1,0 0-1,0 0 0,0 1 0,2 0 0,-1 0 74,0 0 1,0 0-1,0 0 1,0 0-1,0 1 1,-1-1 0,1 0-1,-1 1 1,0-1-1,1 1 1,-1 0 0,0-1-1,-1 1 1,2 5-1,-2 3-1090,0-7 304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07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2400,'0'12'3713,"0"20"-2301,0 360 3804,0-375-5093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0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3552,'-5'-9'5141,"10"18"-4090,-3-6-1023,-1 0 0,1 0 1,-1 0-1,0 0 1,0 0-1,0 0 0,0 1 1,0-1-1,-1 0 1,1 0-1,-1 1 0,0 3 1,0 3 44,3 28 484,-2-1-1,-5 54 1,2-69-426,-4 78 1103,6-100-1122,5-3 288,0 0-296,17-10 91,0 1 0,1 1-1,0 1 1,41-11-1,-50 18-213,5-2-18,-1 1 0,1 1 1,0 0-1,0 2 0,20 0 0,-36 1-307,0 1-1,-1-1 1,1 1 0,-1-1-1,1 1 1,3 2 0,12 10-1448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12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 1984,'-1'-3'174,"1"3"-122,0 0 0,0-1 1,0 1-1,0-1 0,0 1 0,0 0 0,-1-1 1,1 1-1,0-1 0,0 1 0,0 0 1,-1-1-1,1 1 0,0 0 0,0-1 0,-1 1 1,1 0-1,0-1 0,-1 1 0,1 0 0,0-1 1,-1 1-1,1 0 0,0 0 0,-1 0 0,1 0 1,-1-1-1,1 1 0,-1 0 0,1 0 0,0 0 1,-1 0-1,1 0 0,-1 0 0,1 0 0,-1 0 1,1 0-1,0 0 0,-1 0 0,0 0 1,3 70 3530,2-42-3180,1 0 0,1-1 0,13 32 0,7 35 449,-15-50-285,-3 1 1,4 90-1,-7-46-2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1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 2400,'4'-16'779,"-4"16"-753,0 0 1,0 0 0,0-1-1,0 1 1,0 0 0,0 0-1,0 0 1,0 0 0,0-1-1,0 1 1,-1 0 0,1 0-1,0 0 1,0 0 0,0 0-1,0-1 1,-1 1 0,1 0 0,0 0-1,0 0 1,0 0 0,0 0-1,-1 0 1,1 0 0,0 0-1,0 0 1,0 0 0,-1 0-1,1 0 1,0 0 0,0 0-1,0 0 1,-1 0 0,1 0-1,-3 0 446,7 0 453,-5 39 1286,-11 77-1,11-110-2147,1 0-1,-1 0 0,2 11 0,0 4 244,0-20-281,-1-1 0,0 1-1,1-1 1,-1 1 0,0-1 0,1 1-1,-1-1 1,1 0 0,-1 1 0,1-1-1,-1 0 1,1 1 0,-1-1 0,1 0-1,-1 0 1,1 1 0,-1-1 0,1 0-1,-1 0 1,1 0 0,0 0 0,-1 0-1,1 1 1,-1-1 0,1 0 0,0-1-1,-1 1 1,1 0 0,-1 0 0,2 0 0,24-3-98,-21 2 45,22 0-102,41 1 0,-23 1 235,-4 1 466,1-1-2657,-27-1 636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14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2976,'20'12'6332,"30"9"-5215,-5-2-1046,-17-6-40,0 2 0,-1 1-1,-1 0 1,27 24 0,-36-26 186,0 0 0,37 21 0,-39-22 96,1 0 259,-17-12-565,0 0 0,1 0-1,-1-1 1,0 1 0,1 0 0,-1 0-1,0 0 1,1 0 0,-1 0-1,1 0 1,0 0 0,-1 0 0,1 0-1,-1 2 1,-4 8 26,-62 68 737,41-50-542,-23 32 0,18-14-689,-32 65 0,52-88-2121,4-1 732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1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0 2912,'-3'5'1011,"0"1"-1,1-1 1,-4 10 0,4-10-836,1 0 0,-1 0 0,-1 0 1,1-1-1,-1 1 0,-4 5 0,-12 10 356,-1-1-1,-1-1 1,-37 24 0,-47 31 925,97-68-1347,6-4-139,3 0-55,7 3-11,-3 0 142,0-1 0,0 0-1,0-1 1,0 1 0,0-1 0,0 0-1,12 3 1,-3-1-150,9 5 223,1 1 0,-2 1 0,1 1 0,-1 1 0,36 29 0,-28-22-572,-17-12 48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16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1984,'-1'-4'4820,"5"15"-3403,5 17-828,2 127 1561,-11-74-849,0-78-885,8-4-300,1 0 0,0-1 0,8-2 0,14-2-132,-2 4 68,35 1 0,-33 1-3303,-24 0 1593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17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10 320,'0'0'37,"0"-1"1,0 1-1,0 0 1,0-1-1,0 1 1,0-1-1,0 1 1,0 0-1,0-1 1,0 1-1,1 0 1,-1-1-1,0 1 1,0 0-1,0-1 0,1 1 1,-1 0-1,0-1 1,0 1-1,1 0 1,-1 0-1,0-1 1,1 1-1,-1 0 1,0 0-1,1 0 1,-1 0-1,0-1 1,1 1-1,-1 0 0,0 0 1,1 0-1,-1 0 1,0 0-1,1 0 1,-1 0-1,1 0 1,-1 0-1,0 0 1,1 0-1,-1 0 1,0 0-1,1 0 1,-1 0-1,1 0 0,-1 1 1,5-1 1241,-2 1-948,-1 1 0,1 0 0,-1-1 0,0 1 1,0 0-1,0 0 0,0 1 0,0-1 0,0 0 0,1 4 0,2 7 55,0 0-1,-2 0 0,1 0 0,-2 0 0,0 1 0,0 0 0,-1 20 0,2 17 113,26 177 1570,17-4-1096,-41-208-1377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0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1824,'14'-20'5680,"-7"15"-5190,-1 1 708,-5 16-378,-1-9-779,0 12 236,0 1 1,2-1-1,4 21 0,-2-8 367,-1 0 0,-1 54 0,-2-77-570,0-4-52,0 0 0,0 1 1,1-1-1,-1 0 0,0 1 1,0-1-1,1 0 0,-1 1 1,1-1-1,-1 0 0,1 0 1,-1 0-1,1 1 0,0-1 1,0 0-1,0 0 1,-1 0-1,1 0 0,0 0 1,0 0-1,0 0 0,1-1 1,-1 1-1,0 0 0,2 0 1,2 2 11,1-1 1,0-1 0,-1 1-1,12 1 1,4 1 325,-5-1-19,34 3 0,-4-1-324,-45-5-150,-1 0 1,0 0 0,1 0-1,-1 0 1,1 0 0,-1 0-1,0 0 1,1 0-1,-1 0 1,0 0 0,1 0-1,-1 1 1,0-1-1,1 0 1,-1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4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 1568,'0'-3'6597,"-4"-4"-5082,-7 5-1297,11-5-2468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 3232,'-14'-11'5013,"29"23"-1370,-9-7-3500,0 0 1,1 0-1,0-1 1,-1 0-1,2 0 1,-1-1-1,11 4 1,13 7 41,47 23-100,110 57 11,-163-81-34,-17-9 2,0 0 0,0 0 1,0 1-1,0 0 0,-1 1 1,0 0-1,7 7 0,-14-13-51,0 1 0,1-1-1,-1 1 1,0 0 0,0-1-1,0 1 1,0-1 0,0 1-1,0 0 1,0-1 0,0 1-1,0-1 1,0 1 0,0-1 0,-1 1-1,1 0 1,0-1 0,0 1-1,-1-1 1,1 1 0,0-1-1,0 1 1,-1-1 0,1 1-1,-1-1 1,0 1 0,-15 17-86,11-13 27,-66 60 88,6-5 178,3 2 35,-92 103-1854,129-134-2951,19-17 2604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3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 2400,'-1'0'212,"0"-1"1,1 0-1,-1 1 0,1-1 1,0 0-1,-1 0 1,1 1-1,0-1 0,-1 0 1,1 0-1,0 0 1,0-3 1513,0 1-215,1 14-992,0 0-1,2 0 1,-1 1-1,5 10 1,-2-6-237,-1 0 1,3 18-1,-2 94 1729,-1-94-1366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4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11 124 2496,'-1'0'108,"1"-1"1,-1 1-1,1 0 0,-1 0 1,1 0-1,-1 0 1,1 0-1,0-1 0,-1 1 1,1 0-1,-1 0 0,1-1 1,0 1-1,-1 0 0,1-1 1,0 1-1,-1 0 1,1-1-1,0 1 0,-1-1 1,1 1-1,0 0 0,0-1 1,0 1-1,-1-1 1,1 1-1,0-1 0,0 1 1,0-1-1,0 1 0,0-1 1,0 1-1,0-1 1,0 1-1,0-1 0,0 1 1,0-1-1,0 1 0,0 0 1,0-1-1,1 1 0,-1-1 1,0 1-1,0-1 1,0 1-1,1 0 0,-1-1 1,0 1-1,1-1 0,1-1 282,0-1-1,0 1 0,1 0 0,-1 0 0,1 1 0,-1-1 1,1 0-1,0 1 0,3-2 0,32-11 983,-23 9-1158,40-12 170,0 2 0,76-10 0,-113 22-272,-2 1-132,0 0 1,25 0 0,9 6-4643,-36-1 2790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4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 1408,'-2'-3'149,"-3"-4"31,5 7-171,0 0 0,0 0 1,0 0-1,0 0 1,0 0-1,-1 0 0,1 0 1,0 0-1,0 0 0,0-1 1,0 1-1,0 0 0,0 0 1,0 0-1,0 0 1,0 0-1,0 0 0,0 0 1,0 0-1,0 0 0,0 0 1,0 0-1,0-1 0,0 1 1,0 0-1,0 0 1,0 0-1,0 0 0,0 0 1,0 0-1,0 0 0,0 0 1,0 0-1,0 0 0,0-1 1,0 1-1,0 0 1,0 0-1,1 0 0,-1 0 1,2 0 1053,-2 59 4365,-5 109-3144,4-131-1916,-2 14 186,2-42-372,1-1-1,1 15 0,0 1 321,-1-24-487,0 0 0,0 0 0,0 1 1,0-1-1,0 0 0,0 0 0,1 0 1,-1 1-1,0-1 0,0 0 0,0 0 0,0 0 1,0 0-1,0 1 0,1-1 0,-1 0 1,0 0-1,0 0 0,0 0 0,1 0 1,-1 0-1,0 1 0,0-1 0,0 0 1,1 0-1,-1 0 0,0 0 0,0 0 1,0 0-1,1 0 0,-1 0 0,0 0 0,0 0 1,1 0-1,-1 0 0,0 0 0,15-2 257,19-9-80,-28 9-110,15-5-79,0 0-1,0 2 1,35-5 0,57 6-878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2976,'0'0'971,"9"-6"1130,-2 5-1026,0 0-1,1-1 1,-1 0 0,0 0-1,12-5 1,22-6-339,6 3-739,19-3 71,-21 9-3328,-32 7 1575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5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18 105 3136,'-14'-9'1029,"11"7"-629,7-8 4032,20-3-1056,16-4-2613,-5 5-591,2 1 0,-1 2 0,49-6 0,1 9-6034,-69 8 3468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6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2912,'8'-15'3413,"-7"17"-3226,-1 1 1,1-1-1,0 0 0,-1 0 0,1 0 0,0 0 1,0 0-1,1 0 0,1 2 0,4 8 133,-2 5 7,0 0-1,-1 1 1,-1-1-1,1 33 1,1-2 237,2 18 847,-1 71 0,-6-147-812,0-20-408,0 0 1,3-1-1,5-30 1,29-67-647,-31 109 342,1 1 1,2 0-1,0 0 0,17-26 0,-24 42 88,0 0-1,0-1 1,-1 2-1,1-1 1,0 0 0,0 0-1,1 1 1,-1-1-1,0 1 1,1-1-1,-1 1 1,4-1-1,-5 2 19,0-1 0,0 1 0,0 0 0,0 0 0,0 0 0,0 0 0,0 0 0,0 0 0,0 0 0,0 0 0,0 0 0,0 0 0,0 0 0,0 1 0,-1-1 0,1 0-1,0 1 1,0-1 0,0 1 0,0-1 0,0 1 0,-1-1 0,1 1 0,0 0 0,0-1 0,-1 1 0,1 0 0,0-1 0,-1 1 0,1 0 0,-1 0 0,1 0 0,0 1 0,0 3 16,1-1 0,-1 1 0,0 0 0,-1-1 0,1 1 1,-1 0-1,0 0 0,0-1 0,0 1 0,-1 0 0,1 0 1,-3 5-1,0 1 145,0 0 0,0-1 1,-1 0-1,-7 12 0,8-17-112,0 0 0,0 0 0,0 0-1,-1-1 1,0 1 0,0-1 0,0 0-1,0 0 1,-1 0 0,0-1 0,0 1 0,0-1-1,0-1 1,0 1 0,0-1 0,-1 1-1,-6 0 1,4 2-103,10 1-136,16 7-197,-9-6 433,7 7 97,-1 2 0,-2 0 0,23 32 0,-34-46-187,-1 0 0,0 0 0,0 1 0,0-1 0,0 0 0,-1 0 0,1 1 0,0 2 0,3 7-295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7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1408,'0'-1'114,"0"1"0,0-1-1,0 0 1,0 1 0,0-1 0,0 1 0,0-1 0,0 1 0,0-1-1,1 1 1,-1-1 0,0 0 0,0 1 0,0-1 0,1 1-1,-1-1 1,0 1 0,1-1 0,-1 1 0,0 0 0,1-1-1,-1 1 1,0-1 0,1 1 0,0-1 0,4 3 1702,-5-2-1770,0 0 1,1 0-1,-1 0 0,1 0 1,-1 0-1,0 0 1,1 1-1,-1-1 1,0 0-1,1 0 0,-1 0 1,0 0-1,1 1 1,-1-1-1,0 0 1,0 0-1,1 0 0,-1 1 1,0-1-1,0 0 1,1 1-1,3 7 241,-1 1 0,0-1 1,0 1-1,0 0 0,-1-1 0,-1 1 0,1 13 0,4 12 243,32 111 1309,5 22-361,-36-130-1316,-1 0-1,0 52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2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 2496,'7'-12'7939,"-5"11"-7634,8-7 251,10-10 309,33-26-269,-51 42-588,1 0 0,-1 1 1,1-1-1,0 1 0,-1-1 1,1 1-1,0 0 0,0 0 0,0 0 1,0 0-1,0 1 0,6-1 0,-7 1-11,0 0-1,0 1 0,0-1 0,0 0 1,0 1-1,0 0 0,0 0 0,0-1 0,0 1 1,0 0-1,-1 0 0,1 1 0,0-1 1,-1 0-1,1 1 0,-1-1 0,1 0 0,-1 1 1,2 2-1,5 6 96,3 5 472,1 0 0,22 21 1,-30-32-440,0-1 1,1 1 0,0-1 0,0 0 0,-1-1 0,1 1 0,1-1-1,-1 0 1,0 0 0,1 0 0,-1-1 0,1 0 0,7 1 0,9-2 138,-1-1 1,1-1 0,0-1 0,27-8 0,-20 5 48,-13 3-178,0-1 0,-1-1 0,1 0 0,-1-1-1,0 0 1,0-1 0,-1-1 0,0-1 0,16-12 0,-19 12-55,0 0 0,10-13 0,-17 18-307,-1 1-1,0-1 0,0-1 0,-1 1 1,1 0-1,-1-1 0,0 1 0,0-1 1,2-7-1,-4 10-20,1 1-99,-1 1 261,0 0-1,0-1 0,1 1 1,-1 0-1,0 0 0,0-1 1,0 1-1,0 0 1,0 0-1,0-1 0,0 1 1,0 0-1,0 0 1,0-1-1,0 1 0,0 0 1,0 0-1,0-1 1,0 1-1,0 0 0,0 0 1,0-1-1,0 1 1,-1 0-1,1 0 0,0 0 1,0-1-1,0 1 0,0 0 1,-2-1-607,2 0 606,0 1 1,-1 0-1,1 0 1,0 0-1,0 0 0,-1 0 1,1 0-1,0 0 1,-1 0-1,-4 3-2014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3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4064,'-1'7'5115,"1"16"-4190,1-5-565,-2-8-137,0 0 1,0-1-1,-5 16 1,-2 14 380,6-23-417,-1-1-16,2 0 1,0 0 0,0 0 0,3 18 0,-2-25-203,0-8 55,0 0 0,0 1 0,0-1 0,0 0 0,0 1 0,0-1 0,0 0 0,0 1 0,0-1 0,0 1 0,0-1 0,0 0 0,0 1 0,0-1 0,0 0 0,0 1 0,0-1 0,0 0 0,1 1 0,-1-1 0,0 0-1,0 1 1,0-1 0,1 0 0,-1 0 0,0 1 0,0-1 0,1 0 0,-1 0 0,0 1 0,0-1 0,1 0 0,-1 0 0,0 0 0,1 0 0,-1 1 0,0-1 0,1 0 0,-1 0 0,0 0 0,1 0 0,-1 0 0,1 0 0,1 0 621,15-3-282,8-2 102,-14 3-361,0-1-1,1 2 1,13-1 0,74-1 360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47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2560,'26'-25'5920,"-21"19"-5388,-2 4-34,-2 4 493,-1 12-266,0 4-357,-1-10-193,1 0 0,0 1 0,1-1 0,2 12 0,-1-13 110,-2-6-188,0 1 0,1 0 0,0-1-1,-1 1 1,1-1 0,0 1 0,-1 0 0,1-1-1,1 2 1,1 9 533,12 11 148,-14-23-628,7 12 404,-6-12-498,-1 1-1,1 0 1,0 0-1,0-1 1,-1 1-1,1-1 1,0 0-1,0 1 1,-1-1 0,1 0-1,0 0 1,0 0-1,0 0 1,-1-1-1,5 0 1,-4 1-15,1 0 0,0-1 0,0 1-1,-1 0 1,1 0 0,0 1 0,4 0 0,-2 0-21,0 0 1,1 0-1,-1 0 0,7-1 1,16 3 85,20 1 150,-31-1-138,26-1 1,-28-1-102,1 0 0,20 4 0,-11 0 204,1-1 0,0-2 0,0 0 0,1-2 0,-1-1 0,42-7 0,-47 4-160,-16 3-31,1-1 1,0 1-1,0 0 0,0 1 0,0 0 0,8 0 0,-8 1 55,0-1 0,1 1 0,8-2 1,-13 1-96,-1 0 1,0 0 0,0 0 0,0-1-1,1 1 1,-1 0 0,0-1-1,0 1 1,0-1 0,2-1 0,-3 2-85,0 0 0,1 0 1,-1-1-1,0 1 0,1-1 1,-1 1-1,0 0 0,0-1 0,1 1 1,-1-1-1,0 1 0,0 0 1,0-1-1,0 1 0,0-1 1,0 1-1,0-1 0,1 1 1,-1-1-1,0 1 0,-1 0 1,1-1-1,0 1 0,0-1 1,0 1-1,0-1 0,0 0 1,-4-10-2179,4 0 747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1888,'0'-1'105,"0"0"1,0 0-1,1 0 1,-1 1-1,0-1 1,0 0 0,0 0-1,0 0 1,1 0-1,-1 0 1,0 1-1,1-1 1,-1 0-1,1 0 1,-1 1-1,1-1 1,-1 0-1,1 1 1,0-1-1,-1 0 1,2 0-1,6-8 1456,-6 2 91,-3 15-1016,4 39 1025,15 87-1,0-7 155,5 74-433,0-45-594,-16-116-504,-3-21-708,1 35 0,-14-81-10067,5 12 7846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0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 4224,'1'-8'1733,"1"15"-1048,0 19 470,0 137 3477,-1 0-2549,-2-152-1434,-3-20-212,-3-23-233,0-80-588,7 86 235,1 1 0,1-1-1,1 0 1,8-29 0,-10 50 88,0 1 1,1-1 0,-1 1-1,1 0 1,0 0-1,0 0 1,1 0 0,-1 0-1,1 0 1,5-6 0,-6 9 21,0-1 1,0 1-1,1-1 1,-1 1-1,0 0 1,1 0-1,-1 0 1,1 0-1,-1 0 1,1 0-1,-1 1 1,1-1-1,0 1 1,-1 0-1,1 0 1,0 0 0,-1 0-1,1 0 1,-1 0-1,4 1 1,-4 0 52,-1-1 0,1 0 0,0 1 0,0-1 1,-1 1-1,1-1 0,-1 1 0,1 0 0,0 0 0,-1 0 1,1 0-1,-1 0 0,0 0 0,1 0 0,-1 0 1,0 0-1,0 1 0,1-1 0,-1 1 0,0-1 0,0 1 1,-1-1-1,1 1 0,0-1 0,0 1 0,-1 0 1,1-1-1,-1 1 0,0 0 0,1 0 0,-1-1 0,0 1 1,0 0-1,0 2 0,0-1 31,-1 0 1,0 0-1,1 0 1,-1 0-1,0 0 1,0 0-1,-1 0 1,1 0-1,0 0 1,-1 0-1,0 0 0,0-1 1,0 1-1,0-1 1,0 1-1,0-1 1,-1 0-1,-3 3 1,5-4-56,0 0 1,0-1-1,0 1 1,0 0-1,0 0 1,0 0-1,0 0 1,0 0-1,0 1 1,1-1-1,-1 0 1,1 0 0,-1 0-1,1 1 1,-1-1-1,1 0 1,0 1-1,-1-1 1,1 0-1,0 1 1,0-1-1,0 0 1,0 1 0,0-1-1,0 0 1,1 1-1,-1-1 1,0 0-1,1 2 1,2 4 168,0 1 0,0-1 0,1-1 0,4 8 0,-4-6 2,18 28 467,1-1-1,1-1 1,50 54 0,-66-76-578,-4-7-1509,-6-11-1019,-3-9-1634,-2-3 1280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1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2144,'-1'1'9174,"12"7"-6699,18 8-2114,4 1-234,-1 2-1,-1 1 0,30 26 0,-47-35-39,-4-3-31,0 1 0,0 0 0,-1 0 0,-1 1 0,11 16 0,-17-24-31,0 1-1,-1 0 1,0 0 0,1 0-1,-1 0 1,0 0-1,-1 0 1,1 0-1,0 0 1,-1 0 0,0 0-1,0 1 1,0-1-1,0 5 1,-2 2 99,0-1 1,-1 1-1,-5 13 1,2-9-53,-8 20 512,-2-2 1,-32 49-1,43-72-503,-16 20-100,-29 34 0,30-39-375,20-24 286,-1 1-1,1-1 0,-1 0 1,1 1-1,-1-1 0,1 1 1,-1-1-1,1 1 0,0 0 1,-1-1-1,1 1 0,0-1 0,-1 1 1,1 0-1,0-1 0,0 1 1,0 0-1,0-1 0,-1 1 1,1 0-1,0-1 0,0 1 0,0 0 1,0-1-1,1 1 0,-1 0 1,0-1-1,0 1 0,0 0 1,1 0-1,0 0-120,0-1 1,0 1 0,0-1-1,0 0 1,0 1-1,-1-1 1,1 0 0,0 0-1,0 0 1,0 0-1,0 0 1,0 0 0,0 0-1,0 0 1,0 0-1,0-1 1,0 1 0,0 0-1,0-1 1,0 1-1,1-1 1,15-10-4641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2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 4160,'-2'0'200,"1"0"0,0 1 1,0-1-1,0 1 0,0-1 0,0 0 1,0 1-1,0 0 0,0-1 0,0 1 1,0 0-1,0-1 0,0 1 0,0 1 1,-15 16 1781,6-6-819,-19 14 459,-1-1 1,-46 29-1,42-31-1081,1 1 0,-31 30 0,49-40-400,-4 4 63,1 1 0,-30 39-1,47-57-196,1-1 0,-1 1 0,1 0 0,0 0 0,-1 0 0,1-1 0,0 1 0,0 0-1,0 0 1,0 0 0,0 0 0,0 0 0,0 0 0,0-1 0,0 1 0,0 0-1,0 0 1,0 0 0,1 0 0,-1 0 0,0-1 0,1 1 0,-1 0 0,0 0 0,1-1-1,-1 1 1,1 0 0,-1 0 0,1-1 0,0 1 0,-1-1 0,1 1 0,0 0-1,0 0 1,5 3-70,0 0-1,0 0 1,9 5-1,-2-2 72,83 61 299,-14-8 277,-70-53-676,-1 0 1,-1 1-1,1 1 0,-2-1 1,1 1-1,-1 1 0,0 0 1,-1 0-1,0 1 0,6 11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3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76 5472,'0'0'97,"-1"0"0,1 1 0,0-1 0,0 0-1,-1 1 1,1-1 0,0 1 0,0-1 0,0 1 0,-1-1 0,1 1 0,0-1 0,0 0 0,0 1 0,0-1 0,0 1-1,0-1 1,0 1 0,0-1 0,0 1 0,0-1 0,0 1 0,0-1 0,1 1 0,3 21 374,2 5 779,-1 93 1859,7 92-656,-11-174-1445,-2-30-510,-2-11-62,-1-13-90,0-16-361,2 0-1,1 0 0,3-32 1,-1 49-8,10-128-347,-8 124 265,1 1 1,1-1-1,0 1 1,1-1-1,13-24 1,-17 40 99,0 0 0,0 0 0,1 0 0,-1 0 0,1 1 0,-1-1 0,1 1 0,0 0 0,0-1 0,0 1 0,0 1 0,0-1 0,1 0 0,-1 1 0,1 0 0,-1 0 0,0 0 0,1 0 0,0 0 0,-1 1 0,1-1 0,0 1 0,-1 0 0,1 0 0,-1 0 0,1 1 1,5 1-1,-6-2 31,-1 1 1,1-1 0,0 1 0,-1 0 0,1 0-1,-1 0 1,1 0 0,-1 1 0,1-1 0,-1 0 0,0 1-1,1 0 1,-1 0 0,0 0 0,0 0 0,-1 0-1,1 0 1,0 0 0,-1 0 0,1 1 0,-1-1 0,0 1-1,1-1 1,-1 1 0,-1-1 0,1 1 0,0 0-1,0-1 1,-1 1 0,0 0 0,0 0 0,1-1 0,-2 1-1,1 0 1,0 0 0,-1 3 0,-1 2 39,0 0 1,-1 0 0,1 0 0,-2-1-1,1 1 1,-1-1 0,0 0-1,-1 0 1,0 0 0,0 0-1,-10 10 1,10-13-32,0 1 1,0-1-1,0 0 0,-1-1 1,1 1-1,-1-1 0,1 0 1,-1-1-1,0 1 0,-1-1 1,1 0-1,0-1 0,0 1 0,-1-1 1,-10 0-1,17-1-51,0 0 1,-1 0-1,1 0 0,0 0 0,0 0 1,0 0-1,0 0 0,0 0 1,0 0-1,0 0 0,0 0 0,-1 0 1,1 0-1,0 0 0,0 0 0,0 1 1,0-1-1,0 0 0,0 0 1,0 0-1,0 0 0,0 0 0,0 0 1,0 0-1,-1 0 0,1 0 1,0 0-1,0 1 0,0-1 0,0 0 1,0 0-1,0 0 0,0 0 0,0 0 1,0 0-1,0 0 0,0 0 1,0 1-1,0-1 0,0 0 0,0 0 1,0 0-1,3 7-229,6 9 219,-8-14-8,72 100 642,-7-13 101,-63-84-743,0 0 0,0 1 0,0-1 0,-1 1 0,3 6 0,-1 17-5036,9-70-7602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3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2816,'0'-1'106,"0"1"1,0-1 0,0 0-1,1 1 1,-1-1-1,0 0 1,1 0 0,-1 1-1,0-1 1,1 1-1,-1-1 1,0 0-1,1 1 1,-1-1 0,1 1-1,-1-1 1,1 1-1,0-1 1,0 0 0,16-8 2474,0 8 3307,-17 1-5785,0 0 0,0 1 1,5 11 202,-5-9 23,2 7-99,0 0-1,-1 0 1,0 0-1,-1 0 0,0 11 1,0 20 132,18 143 647,-2-41-450,-7-73-408,-5-46-4,-1 0-1,-1 0 1,-1 0 0,-2 32 0,-3-41 159,4-13-932,-1 0 0,0 0 0,0 0 0,0 0 0,0 0 0,0-1 0,-2 3 0,2-3 264,0 0-1,0 0 1,0 0 0,0 0 0,0 0 0,0-1 0,-1 1 0,1 0 0,0-1 0,0 1 0,0-1 0,-1 0 0,1 1 0,0-1 0,-1 0 0,1 1 0,0-1 0,-1 0 0,1 0 0,0 0 0,-1 0 0,-1-1 0,1 0-48,0 1-1,0-1 0,0 0 1,0 0-1,-1 0 0,2 0 1,-3-2-1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5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1664,'5'-8'8336,"-4"9"-8048,1 0 0,-1 0 0,0 1 0,0-1 0,0 1 0,0-1 0,0 1 0,-1-1 0,1 1 0,0-1 0,-1 1 0,1 0 0,-1 2 0,3 20 896,0 42-1,0 120 353,-6-110-1152,3-75-370,0 0-1,0-1 1,0 1-1,1-1 0,-1 1 1,0-1-1,0 1 1,0-1-1,1 1 0,-1-1 1,0 1-1,1-1 1,-1 1-1,0-1 0,1 1 1,-1-1-1,1 1 1,-1-1-1,1 0 0,-1 1 1,1-1-1,-1 0 1,1 0-1,-1 1 0,1-1 1,-1 0-1,1 0 1,-1 0-1,1 1 0,0-1 1,-1 0-1,1 0 1,-1 0-1,2 0 0,27-1-141,-15-1 214,23 3 79,56 6 1,-79-4-61,2-1 26,22 2 1,-36-4-580,-16 0-5099,2 0 833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6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 3072,'-25'-3'11620,"24"3"-11459,6 4 54,0 1 0,1-1-1,-1 0 1,1-1 0,-1 1 0,1-1 0,0 0 0,0-1 0,7 3-1,12 5 6,17 10-187,-2 2 0,59 41 1,-85-52-2,0 1 0,-1 0 0,0 0 0,-1 2 0,-1-1 0,0 2 1,0-1-1,-2 2 0,14 25 0,-17-26 34,-2-8-1,-1 0 0,1 1 0,-2-1 0,1 1 0,-1-1 0,0 1 0,-1 0 0,2 14 0,-3-15 6,0-1 1,-1 0 0,0 0 0,0 0-1,0 0 1,0 1 0,-1-2-1,0 1 1,0 0 0,-1 0-1,0-1 1,0 1 0,0-1 0,0 0-1,-1 0 1,0 0 0,-7 7-1,-10 7 84,-1-1 0,0 0-1,-1-2 1,-1 0 0,0-2-1,-2-1 1,-34 13 0,51-22-114,-21 8-1148,0 2 0,-42 26 0,67-36 290,3-3 389,0 0 1,0 0-1,0 0 0,0 1 0,0-1 1,0 1-1,1 0 0,-1-1 0,0 1 1,1 0-1,0 0 0,-1 0 0,0 3 1,0 13-5381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60 3072,'0'-1'35,"0"1"-1,-1 0 1,1-1 0,0 1 0,0 0-1,0-1 1,0 1 0,-1 0 0,1-1-1,0 1 1,0-1 0,0 1 0,0 0 0,0-1-1,0 1 1,0 0 0,0-1 0,0 1-1,0-1 1,0 1 0,1 0 0,-1-1-1,0 1 1,0 0 0,0-1 0,0 1-1,1 0 1,-1-1 0,0 1 0,0 0-1,0-1 1,1 1 0,-1 0 0,0 0-1,1-1 1,-1 1 0,0 0 0,1 0-1,-1 0 1,0-1 0,1 1 0,-1 0 0,10-9 2048,-6 4-745,-4 4-1219,1 1 0,-1-1 0,0 1 0,1 0 0,-1-1 0,1 1 0,-1-1 1,0 1-1,0-1 0,1 0 0,-1 1 0,0-1 0,0 1 0,0-1 0,0 1 0,1-1 0,-1 0 0,0 0 0,1-15 2707,0 11-1163,0 12-1506,-3 123 1443,3 118 261,0-145-688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49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4992,'2'-3'8100,"16"-2"-5959,25-7-1348,-4 5-400,0 1-1,0 2 1,74 1 0,9 0-353,-88 0-162,1-1-821,-12 3-2824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5:50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0 434 3072,'3'-5'7056,"-2"4"-6888,1 0 0,-1 0 1,0 0-1,1 0 0,-1 0 0,0 0 1,1 0-1,-1 1 0,1-1 0,-1 1 1,1-1-1,0 1 0,3-1 722,109-4 758,35-8-1536,-54 2 85,10-4-25,-39 5-50,246-18 144,-124 30-235,6 0 445,-143-8-384,-1-2 0,48-15 0,-9 2-91,-37 10 76,275-63 273,-249 56-321,118-12 1,81 11-52,-49 1 98,-22 2 83,-128 12-23,224-18-70,72-10-102,-65 6 808,-276 21-560,12-1-3458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52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 3808,'-2'-3'223,"2"2"-182,-1 1 1,1-1-1,0 1 0,-1-1 1,1 1-1,0-1 1,-1 1-1,1-1 0,0 0 1,0 1-1,0-1 0,-1 1 1,1-1-1,0 0 0,0 1 1,0-1-1,0 1 0,0-1 1,0 0-1,0 1 1,0-1-1,1 1 0,-1-1 1,0 0-1,0 1 0,0-1 1,1 1-1,-1-1 0,0 1 1,0-1-1,1 1 0,-1-1 1,1 1-1,-1-1 0,1 0 1,0 0 250,-1-1 1,1 1-1,0-1 1,-1 1-1,1-1 0,-1 0 1,0 1-1,0-1 1,1 1-1,-1-1 0,0 0 1,-1-5 1638,2 10-1366,4 19 105,-1 1 0,-1 1 0,0 45-1,-2-30-271,17 213 1368,-17-241-1616,0 3 42,0-1 1,0 1 0,-1-1-1,-1 1 1,-1-1-1,-3 17 1,4-27-187,0 0 0,0 1 0,0-1 1,1 1-1,0-1 0,-1 7 0,42-61-17307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52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11 4064,'0'-3'280,"0"-3"829,0 6-1092,0 0 1,0 0 0,0 0-1,0 0 1,0 0 0,0-1-1,0 1 1,1 0 0,-1 0-1,0 0 1,0 0 0,0 0-1,0 0 1,0 0 0,0 0-1,0 0 1,0 0 0,0 0-1,0 0 1,1 0 0,-1 0-1,0 0 1,0 0-1,0 0 1,0 0 0,0 0-1,0 0 1,0 0 0,0 0-1,1 0 1,-1 0 0,0 0-1,0 0 1,0 0 0,0 0-1,0 0 1,0 0 0,0 0-1,0 0 1,0 0 0,0 1-1,0-1 1,1 0 0,-1 0-1,0 0 1,0 0-1,0 1 69,0-1-1,0 1 0,1 0 0,-1-1 0,0 1 0,0 0 1,0-1-1,0 1 0,0 0 0,0-1 0,0 1 0,0 0 0,0 0 1,0-1-1,0 1 0,-1 1 0,1-2 94,-2 7 334,0 1-1,-1-1 0,0 0 1,0-1-1,0 1 1,-8 10-1,2-3 217,-22 22 0,17-23-504,0 0-1,-1-1 1,0 0 0,-1-2-1,0 0 1,-1 0-1,0-2 1,-32 12 0,11-4-70,29-12-75,0 0-1,-1 0 1,0-1 0,0 0 0,-13 2 0,-13 0 230,36-5-305,0 0 1,0 0-1,0 0 1,0 0-1,0 0 1,-1 0-1,1 0 1,0 0-1,0 0 1,0 0-1,0 0 1,0 1-1,-1-1 1,1 0-1,0 0 1,0 0-1,0 0 1,0 0-1,0 0 1,0 0-1,0 0 1,-1 0-1,1 0 1,0 0 0,0 0-1,0 1 1,0-1-1,0 0 1,0 0-1,0 0 1,0 0-1,0 0 1,0 0-1,0 1 1,0-1-1,0 0 1,-1 0-1,1 0 1,0 0-1,0 0 1,0 0-1,0 1 1,0-1-1,0 0 1,0 0-1,1 0 1,-1 0-1,0 0 1,0 1 0,5 8 144,11 9 95,22 18 350,-28-26-430,1 1 0,0-1 0,1-1 0,0 0 0,0 0 0,21 9 0,-23-13 29,0-1-1,20 5 1,-25-8-833,0-1-1,-1 1 1,1-1 0,0 0-1,0 0 1,0-1-1,0 1 1,8-3 0,3-1-1521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56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0 243 2656,'0'-7'4259,"1"-13"1671,-1 17-5850,0 0 0,1-1 1,-1 1-1,1 0 1,0 0-1,0 0 0,2-4 1,15-35 164,-10 27-170,0 1 1,2 0 0,0 0-1,0 1 1,22-22-1,-20 23-18,-9 9-25,1-1 1,-1 1-1,1 0 0,0 0 0,-1 0 0,1 1 1,7-4-1,-11 6-29,1 0 0,-1 0 0,0-1 0,1 1 0,-1 0 0,0 0 0,1 0 0,-1 0 1,0 0-1,1 0 0,-1 0 0,1 0 0,-1 0 0,0 0 0,1 0 0,-1 0 0,0 1 0,1-1 0,-1 0 0,0 0 0,1 0 1,-1 0-1,0 0 0,0 1 0,1-1 0,-1 0 0,0 0 0,1 1 0,3 11 81,-4 24-2,0-23-113,-1 25 118,3-1 0,6 43 0,-6-69-33,0 0-1,1 0 1,0 0 0,1-1 0,0 1 0,1-1-1,0 0 1,0 0 0,1-1 0,1 0 0,13 17 0,-17-23-11,0-1 0,0 1 0,1 0 0,-1-1 1,1 0-1,-1 0 0,1 0 0,0 0 1,-1-1-1,1 1 0,0-1 0,0 0 0,0 0 1,0-1-1,0 1 0,1-1 0,-1 0 0,0 0 1,0 0-1,0 0 0,0-1 0,0 0 1,0 0-1,0 0 0,0 0 0,0 0 0,4-3 1,0 0-19,0 0 0,0-1 1,0 0-1,-1-1 1,0 1-1,0-2 0,0 1 1,-1-1-1,0 1 0,0-2 1,7-10-1,22-49-57,-28 50-69,2 0 0,0 0-1,1 1 1,1 0 0,13-15-1,-23 30 86,0 0 0,0 0 0,0 0 0,0 0 0,0 0 0,0 0 0,0 0-1,1 0 1,-1 0 0,0 1 0,1-1 0,-1 1 0,0-1 0,3 0 0,-3 1 38,0 0 0,1 1 0,-1-1 0,0 0 1,0 0-1,0 1 0,0-1 0,0 1 0,0-1 0,-1 1 1,1-1-1,0 1 0,0 0 0,0 0 0,0-1 0,-1 1 1,1 0-1,0 0 0,-1 0 0,2 1 0,8 14 111,-1 0-1,0 0 0,-2 1 1,1 1-1,5 22 0,-1-4-3,-11-34-125,1 4-42,0 0 1,0 0-1,1 9 1,-3-13-295,1-1 0,-1 1 1,0-1-1,0 1 1,0-1-1,-1 1 0,1 0 1,0-1-1,0 1 0,-1-1 1,1 0-1,-1 1 1,0-1-1,1 1 0,-1-1 1,0 0-1,0 1 1,0-1-1,-1 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56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4480,'1'-1'224,"1"0"1,0 0-1,0 0 0,0 0 1,-1 0-1,1 0 1,0 0-1,0 1 0,0-1 1,1 1-1,-1-1 1,0 1-1,0 0 0,0 0 1,0 0-1,3 0 1,-3 1-63,-1-1 0,0 1 0,1-1 0,-1 1 0,1 0 0,-1 0 0,0 0 0,0 0 0,1 0 0,-1 0 0,0 0 0,0 0 0,0 1 0,0-1 0,0 0 0,0 0 0,-1 1 0,1-1 0,0 1 0,-1-1 0,1 1 0,0 2 0,1 2 202,-1 1 0,0 0 0,0 0 0,0 0 0,-1 0 0,0 9 0,-8 44 824,3-25-732,-14 162 733,15-150-962,4-30-55,-2 0-1,-5 22 0,2-11-1434,5-24 493,-1-1 0,1 1 0,1-1 1,-1 1-1,1 6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3:57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17 3648,'0'-1'45,"-1"1"1,1 0-1,0 0 0,-1 0 1,1 0-1,0 0 0,-1-1 1,1 1-1,0 0 0,0 0 1,-1-1-1,1 1 0,0 0 1,0 0-1,-1-1 1,1 1-1,0 0 0,0-1 1,0 1-1,0 0 0,0-1 1,-1 1-1,1 0 0,1-11 4467,3 19-2331,-3-1-1800,0 1 0,0-1 0,-1 0 0,0 0 1,0 0-1,-2 8 0,1-6-68,-21 189 1348,19-175-1530,1-13-93,-2 21 538,0 34-1,4-64-556,0-1-1,0 0 0,0 0 0,0 0 1,0 1-1,0-1 0,0 0 0,0 0 1,0 0-1,0 0 0,0 1 0,0-1 1,1 0-1,-1 0 0,0 0 0,0 1 1,0-1-1,0 0 0,0 0 0,0 0 1,0 0-1,1 0 0,-1 1 0,0-1 1,0 0-1,0 0 0,0 0 0,0 0 1,1 0-1,-1 0 0,0 0 0,0 0 1,0 0-1,1 1 0,-1-1 0,9-3 280,16-11-122,-13 6 123,-5 4-313,-1 1 0,2 0 0,-1 0 0,0 1 0,1 0 1,-1 0-1,1 1 0,-1-1 0,14 1 0,-20 1-254,0 1 0,0-1 0,0 0 0,0 1 0,0-1 0,0 1 0,0-1 0,0 1 0,0-1-1,0 1 1,0 0 0,0 0 0,0-1 0,0 1 0,-1 0 0,1 0 0,0 0 0,0 0 0,-1 0 0,1 0 0,-1 0 0,1 0 0,-1 0 0,0 0 0,1 0-1,-1 2 1,2 1-968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3392,'5'-17'6527,"-5"28"-4889,-5 29-539,1 57-1,4 208 1393,4-156-1307,1-122-1126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1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 3552,'0'-2'-36,"1"-11"5230,2 20-4096,-2 5-598,0 0 0,0-1-1,-1 1 1,-3 18 0,3-21-333,-4 37 649,-4 94 768,7-127-1368,0 1 0,0 0 0,-5 19 0,2-6 366,4-26-332,8-4-69,6-5-22,-7 4-85,0 0 1,0 1-1,1 0 0,0 0 0,-1 0 1,1 1-1,0 0 0,0 1 1,15-2-1,28 6 390,-46 3-194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1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 4480,'-1'-1'160,"1"1"0,0-1 0,0 1 0,-1-1 0,1 1 0,0-1 0,-1 1 0,1-1 0,-1 1 0,1 0 0,0-1 0,-1 1 0,1 0 0,-1-1 0,1 1 0,-1 0 0,1-1 0,-1 1 0,1 0 0,-1 0 0,0 0 0,1 0 0,-1-1 0,1 1 0,-1 0 0,1 0 0,-1 0 0,1 0 0,-2 1 0,4 14 4933,2-6-4668,1-1-1,1 0 1,-1 0 0,1-1-1,13 13 1,40 29-64,-6-6-262,-30-22-58,39 37 224,-55-51-201,-1 0 0,0 1-1,0 0 1,-1 0 0,0 0-1,6 15 1,-10-19-18,0 0 1,0 1-1,0-1 0,0 1 1,-1-1-1,1 1 1,-1-1-1,0 1 1,-1-1-1,1 1 0,-1-1 1,0 1-1,0-1 1,0 0-1,0 1 1,-1-1-1,0 0 0,0 0 1,0 0-1,0 0 1,-1-1-1,-4 7 1,-3 1 31,0-1 1,-1 0 0,1 0 0,-2-1 0,-20 13 0,-33 13 259,50-29-820,0 2-1,0 0 1,1 1-1,0 0 0,0 1 1,-13 13-1,26-22 293,0-1-1,1 1 1,-1 0-1,1-1 1,-1 1-1,1 0 1,-1-1-1,1 1 1,-1 0-1,1-1 1,-1 1-1,1 0 1,0 0-1,0 0 1,-1-1-1,1 1 1,0 1-1,0-1-3,1-1-1,-1 1 0,6 3-2336,-6-4 2337,1 0-1,-1 0 0,1 0 1,-1 1-1,1-1 0,0 0 1,0 0-1,12 4-4434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2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 2496,'4'-1'4029,"-4"2"-3900,0-1 1,1 0 0,-1 1-1,0-1 1,0 0 0,0 1-1,0-1 1,0 0-1,0 1 1,0-1 0,0 0-1,0 1 1,0-1-1,0 0 1,0 1 0,0-1-1,0 1 1,0-1-1,0 0 1,0 1 0,-1-1-1,1 0 1,0 0-1,0 1 1,-7 16 934,-16 25 0,13-26-776,-34 66 1262,-42 71 815,26-55-1363,52-82-1009,0 0 1,1 0 0,1 1-1,-5 22 1,11-37 22,-1 0 0,1-1-1,0 1 1,0-1 0,0 1 0,1 0-1,-1-1 1,0 1 0,1-1 0,-1 1-1,1-1 1,-1 1 0,1-1-1,0 1 1,-1-1 0,1 0 0,0 1-1,0-1 1,0 0 0,0 1 0,0-1-1,0 0 1,1 0 0,-1 0 0,0 0-1,3 1 1,4 3 147,0-1 0,1 0 0,13 5 0,-9-5-51,28 12 365,66 29 209,-104-43-721,0 0 0,0-1 0,-1 1-1,1 0 1,0 0 0,3 5 0,3 4-3233,4-5-2114,-1-8 3084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3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26 6560,'-5'-9'2016,"9"15"-949,10 20 767,-5-3-1065,-2-1 1,-1 1-1,-1 0 1,4 38-1,-1-7-269,4 16 431,-4 1 1,-1 75-1,-8-139-691,-2-6 156,2-2-378,1 1 0,-1-1-1,1 0 1,-1 1 0,1-1-1,-1 1 1,1-1 0,0 0-1,-1 0 1,1 1 0,0-1-1,-1 0 1,1 0 0,0-1-1,-10-54-517,-6-87-1,15 105 355,2 0 1,1 0-1,10-48 0,-10 75 139,0 1-1,1 0 1,0 0-1,0 0 1,1 0-1,1 0 1,0 1-1,0 0 0,1 0 1,0 0-1,11-12 1,-16 20 14,0 0 0,0 0 1,-1 0-1,1 1 0,0-1 0,0 0 1,0 1-1,0-1 0,0 0 0,0 1 1,0-1-1,0 1 0,0 0 0,0-1 1,0 1-1,0 0 0,0 0 0,0-1 1,1 1-1,-1 0 0,0 0 0,0 0 1,0 0-1,0 1 0,0-1 1,0 0-1,0 0 0,1 1 0,-1-1 1,0 1-1,0-1 0,0 1 0,0-1 1,0 1-1,0-1 0,-1 1 0,1 0 1,0 0-1,0-1 0,0 1 0,1 2 1,0 0 12,1 1 0,-1 0 0,0 0 0,0 0 1,0 0-1,-1 0 0,1 1 0,-1-1 0,1 6 0,1 10 52,-1 1 0,-1-1 0,-1 1 0,0-1 0,-5 24 0,4-35 25,-1 1-1,0-1 1,-1 0-1,1 0 0,-2 0 1,0 0-1,0 0 0,0-1 1,-1 1-1,0-1 1,-1-1-1,0 1 0,-8 8 1,13-15-112,0 0 1,0 0-1,-1 0 0,1 0 1,0 0-1,-1 0 1,1 0-1,0 0 0,-1-1 1,1 1-1,-1 0 1,1-1-1,-1 0 0,0 1 1,1-1-1,-1 0 1,1 1-1,-4-1 0,8 2-54,0 0 1,0 0-1,0 1 0,0-1 0,0 1 0,0 0 0,2 4 0,4 2 226,6 9 24,13 11 80,-16-17-187,-1-1-1,0 1 0,15 23 1,-25-33-322,0 0 1,0-1-1,0 1 1,-1 0 0,1 0-1,-1 0 1,1 0-1,-1-1 1,0 5-1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04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0 155 2144,'5'6'11162,"-3"-9"-11017,-1 0-1,0 0 0,1 0 1,0-1-1,0 2 1,0-1-1,0 0 0,0 0 1,1 1-1,4-5 1,-2 2 16,4-4 5,0 1 1,0 0 0,1 1-1,0 0 1,0 1 0,0 0-1,20-8 1,-17 8-94,79-30 495,-82 32-501,0 2 0,0 0 0,1 0 1,-1 1-1,1 0 0,-1 1 0,14 1 0,-19 0-15,1 0-1,-1 1 1,1 0-1,-1 0 1,0 0-1,0 1 1,0-1-1,0 1 1,0 0-1,-1 1 1,1-1-1,-1 1 1,0 0-1,0 0 1,0 1-1,-1-1 1,1 1-1,-1-1 1,0 1-1,0 0 0,-1 0 1,3 9-1,9 33 223,16 54-18,-24-86-176,0-1-1,1 1 1,1-2 0,15 23-1,-22-34-48,1 0-1,-1 0 1,1 0-1,-1-1 1,1 1-1,0-1 0,0 1 1,0-1-1,0 0 1,0 0-1,0 1 1,0-2-1,3 2 0,-4-1-9,1-1 0,-1 0 0,1 0 0,-1 0-1,0 0 1,1-1 0,-1 1 0,0 0-1,1-1 1,-1 1 0,0-1 0,1 1-1,-1-1 1,0 1 0,0-1 0,1 0-1,-1 0 1,0 1 0,0-1 0,0 0-1,0 0 1,0 0 0,0 0 0,0-1 0,-1 1-1,2-1 1,16-26 154,-1-1 0,16-38 1,13-23-89,-36 73-91,-3 3-55,1 0 1,15-17-1,-20 27 58,1 0-1,-1 1 1,1-1-1,0 1 1,0 0-1,0 0 1,1 0 0,-1 1-1,1-1 1,0 1-1,7-2 1,-8 3 4,-1 0 0,1 1 0,-1 0 0,1-1 0,-1 1 0,1 1 0,0-1 0,-1 0 0,1 1 0,5 1 0,36 16 65,-25-10 44,67 30 48,-73-30-33,0-1 0,0 2-1,23 20 1,-16-6-784,-9-5-3902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4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6816,'2'2'609,"0"1"0,0-1 0,0 0 0,0 1 1,-1-1-1,1 1 0,-1 0 0,2 3 0,0 8 302,-1 0-1,-1 0 1,-1 1-1,-1 21 1,1 16 200,12 124-54,2 70-786,-14-243-899,0 0-1,0 0 1,0 0 0,1-1-1,-1 1 1,1 0 0,0 0-1,0 0 1,0-1 0,2 5-1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4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5408,'-1'-9'1501,"0"9"-1431,1-1-1,0 1 0,0-1 1,0 1-1,0 0 1,0-1-1,0 1 1,-1-1-1,1 1 1,0-1-1,0 1 1,1 0-1,1-6 2071,3 17 695,1 0-2182,-4 1-297,-1 0 0,0 0 1,-1 0-1,-2 14 0,1-3-57,-30 273 2312,23-239-1916,7-50-620,0-4-20,1 0-1,-1 1 1,1-1 0,0 0-1,0 1 1,0 4 0,1-7-39,-1 0 1,0-1 0,0 1 0,1 0-1,-1-1 1,0 1 0,1-1 0,-1 1-1,1 0 1,-1-1 0,0 1 0,1-1-1,0 1 1,-1-1 0,1 0 0,-1 1-1,1-1 1,-1 1 0,1-1 0,0 0-1,-1 1 1,1-1 0,0 0 0,-1 0-1,1 0 1,0 0 0,0 1 0,-1-1-1,1 0 1,0 0 0,-1 0 0,1 0-1,0-1 1,0 1 0,-1 0 0,2 0-1,76-19 176,-50 13-282,-15 2-121,-1 2 1,1 0-1,16-1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5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 6304,'-6'-1'6477,"12"3"-4666,37 14 40,61 23-720,-84-30-1055,-1 1-1,-1 0 1,24 18 0,-21-11 60,0 0 1,-2 1-1,28 33 0,-38-41-107,-2 1 1,1-1-1,-1 1 0,-1 1 0,0 0 0,-1 0 1,0 0-1,-1 0 0,5 21 0,-8-27 13,-1 0 0,1 1 0,-1-1 0,-1 0-1,1 1 1,-1-1 0,0 0 0,-1 0 0,0 0 0,1 0 0,-2 0 0,1 0 0,-1 0-1,0-1 1,0 1 0,0-1 0,-1 0 0,-7 8 0,-6 5 100,-1 0 0,-1-2 1,-29 20-1,30-22-110,-12 7 165,11-8-228,1 1 0,0 0 0,1 1 0,1 1 0,-23 28 0,23-21-1506,-17 34-1,19-30-1972,-9 30-1,17-34-1971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21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41 2496,'0'-1'34,"-1"1"-1,1-1 1,0 1 0,0-1 0,0 1-1,0-1 1,0 1 0,0-1-1,0 1 1,0-1 0,0 1 0,0-1-1,0 1 1,0-1 0,0 1 0,0-1-1,0 1 1,0 0 0,1-1 0,-1 1-1,0-1 1,0 1 0,0-1-1,1 1 1,-1-1 0,1 0 0,13-8 1767,1-2 1599,-2 5 850,-13 8-4055,-1 1 0,1 0 0,-1 0 0,1 0 0,-1 0 0,0 0 0,0-1 0,0 1 1,-1 0-1,-2 4 0,-20 24 1216,6-9-920,-18 34 341,1 2 0,-46 112 0,78-165-790,-11 32 89,13-36-114,0 1 0,1-1 0,-1 1 0,1-1 0,0 1 0,-1 0 0,1-1 0,0 1 0,0 0 0,0-1 1,0 1-1,0-1 0,1 1 0,-1 0 0,0-1 0,1 1 0,1 2 0,-2-3-3,1-1 0,0 1 0,0 0 0,0-1 0,0 1 0,0-1 0,0 1 0,0-1 0,0 0-1,1 1 1,-1-1 0,0 0 0,0 0 0,0 0 0,0 0 0,0 0 0,0 0 0,2 0 0,23-4 126,-21 3-102,27-6 122,98-15 468,-114 21-618,0 0 0,0 2 0,0-1 0,0 2 0,0 0 0,19 5 0,-24-3-399,1 0 0,-1 0-1,0 1 1,0 1 0,-1 0-1,11 7 1,-15-8-592,15 6-7606,-13-23 3633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2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7 2976,'-1'0'112,"0"0"1,-1 0-1,1 0 0,0 0 1,-1 0-1,1 0 0,0-1 1,0 1-1,-1-1 0,1 1 1,0-1-1,0 1 0,0-1 1,0 1-1,-2-3 0,-10 6 4357,1 5-1413,11-7-2724,1-1 0,-1 1 1,0 0-1,0-1 0,0 1 0,0 0 0,0-1 1,0 1-1,0-1 0,0 0 0,0 1 0,0-1 1,-2 1-1,3-1-157,0 1 1,1 0 0,-1 0-1,0-1 1,0 1-1,1 0 1,-1 0 0,0-1-1,1 1 1,-1 0 0,0-1-1,1 1 1,0 0-1,4 3-103,-1-1-1,1 0 1,0 0-1,0 0 1,1-1-1,-1 0 1,1 0-1,-1 0 1,1-1-1,-1 1 1,1-2-1,8 2 1,6 1 1,41 8 19,89 19 89,-126-23-175,-1 0 0,-1 1 0,1 2 1,27 15-1,-45-22 0,-1 0 0,1 0 0,-1 0 1,0 0-1,0 1 0,0 0 0,-1 0 0,1 0 0,-1 0 0,4 6 0,-5-6 20,0 0 0,-1 0-1,1 0 1,-1 0-1,0 0 1,0 1 0,-1-1-1,1 0 1,-1 0-1,0 1 1,0-1-1,-1 9 1,-1-2 92,-1-1-1,0 1 1,0 0 0,-1-1 0,-1 0-1,1 0 1,-2 0 0,1 0 0,-1-1-1,-10 12 1,-9 8 260,-46 42 0,67-68-370,-124 106 272,33-29-2139,82-68 293,0 1 0,-14 19-1,9-8-672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33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1280 1568,'1'0'81,"-1"0"0,1 1 0,0-1 1,-1 0-1,1 1 0,0-1 0,-1 0 0,1 0 0,0 0 1,0 0-1,-1 0 0,1 0 0,0 0 0,0 0 0,-1 0 1,1 0-1,1 0 0,21-6 821,30-17-253,-39 17-632,39-21 84,-2-2 0,51-37 0,14-10 332,162-73 615,-184 106-1055,107-33 1,-180 69 14,278-92 826,-270 88-585,-1-1-1,46-28 0,46-42 277,-25 16-304,194-102 0,-226 136-218,-25 11-15,59-23 0,-91 41 15,0 0 0,0 0 0,-1 0 0,0-1 0,0 0 0,0 0 0,0 0 0,6-7 0,-11 10 263,0-13-116,0 6-236,0 8 60,8-16 479,8 1-451,-13 12-26,0 0 0,-1 0 1,1 0-1,1 1 0,-1-1 1,0 1-1,0 0 1,1 0-1,4-2 0,8-2-72,-4 1 257,-12 5-159,0 0 0,0 0 0,0 0 0,0 0 0,-1 0 0,1 0 0,0 0 0,0 0 0,0 0 0,0 0-1,0 0 1,0 0 0,0 0 0,0 0 0,0 0 0,0 0 0,0 0 0,0 0 0,0 0 0,0 0 0,0 0 0,0 0 0,0 0 0,0 0-1,0 0 1,0 0 0,0 0 0,0 0 0,0 0 0,0 0 0,0-1 0,0 1 0,0 0 0,0 0 0,0 0 0,0 0 0,0 0 0,-12 3 19,1 0 28,-1-1-1,0 0 0,1-1 0,-1 0 0,0-1 1,0 0-1,1-1 0,-18-3 0,18 3 57,10 1-97,0 0-1,0 0 1,0 0 0,-1-1-1,1 1 1,0 0 0,0-1-1,0 1 1,0-1 0,0 1-1,0-1 1,0 1 0,0-1-1,0 0 1,0 0 0,0 1-1,0-1 1,-1-1-1,2 1-10,0 0-1,0 0 1,0 1-1,0-1 0,0 0 1,0 1-1,0-1 1,0 0-1,0 0 0,0 1 1,0-1-1,0 0 1,0 1-1,0-1 0,1 0 1,-1 1-1,0-1 1,1 0-1,-1 1 0,0-1 1,1 1-1,-1-1 1,1 1-1,-1-1 0,1 0 1,-1 1-1,1 0 1,-1-1-1,1 1 0,-1-1 1,1 1-1,1-1 1,5-4-9,0 0 0,1 1 1,0 0-1,0 0 1,0 0-1,1 1 0,-1 1 1,1-1-1,0 1 0,10-1 1,-9 3 134,-2-1-12,1 0 0,-1 1 1,1 0-1,10 2 1,-16-1-50,0-1-1,0 1 1,0 0 0,0 1-1,0-1 1,0 1 0,0-1-1,0 1 1,-1 0 0,1 0-1,0 0 1,-1 0 0,0 0-1,4 5 1,-5-6-19,0 1 0,-1-1 0,1 0 0,-1 0-1,1 0 1,-1 0 0,0 0 0,1 1 0,-1-1 0,0 0 0,0 0 0,0 0 0,0 1-1,0-1 1,0 0 0,0 0 0,0 1 0,0-1 0,-1 0 0,1 0 0,-1 2 0,-14 27-807,6-14-2237,5-9-295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34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80 182 5408,'-23'-20'1728,"22"20"-1700,0 0 1,1-1 0,-1 1 0,0 0-1,0 0 1,1 0 0,-1 0-1,0 0 1,0 0 0,1 0 0,-1 0-1,0 0 1,1 0 0,-1 0-1,0 0 1,0 1 0,1-1-1,-1 0 1,0 0 0,1 1 0,-1-1-1,0 0 1,1 1 0,-1-1-1,1 1 1,-1-1 0,1 1-1,-1-1 1,1 1 0,-1 0 0,1-1-1,-1 1 1,1 0 0,-12 21 262,12-22-246,-1 3 48,0-1 84,0 0-1,0 0 1,0 0-1,1 1 1,-1-1 0,1 0-1,-1 4 1,1-5-126,0 0 0,0 0 0,1 0 0,-1 0 0,0 0-1,0-1 1,1 1 0,-1 0 0,1 0 0,-1 0 0,1 0 0,-1 0 0,1-1 0,0 1 0,-1 0 0,1 0 0,0-1-1,0 1 1,-1-1 0,1 1 0,0-1 0,1 1 0,4 3 64,1-1 0,-1 0 1,1-1-1,0 0 0,0 0 0,0 0 0,13 0 0,53 2 335,-54-4-298,0-1 1,0-1 0,26-6 0,-39 7-128,1-1 1,-1 0-1,0 0 1,-1 0-1,1-1 0,0 1 1,-1-1-1,1-1 0,-1 1 1,0-1-1,0 0 0,0 0 1,-1 0-1,7-9 1,-8 9 3,0 0 0,0 0 1,-1-1-1,0 1 1,0-1-1,0 1 1,0-1-1,-1 0 1,1 0-1,-1 0 1,0 0-1,-1 0 0,1 0 1,-1 0-1,0 0 1,0 0-1,-1 0 1,0 0-1,0 0 1,0 0-1,0 0 0,-3-6 1,2 6-46,0 0 0,-1 1 0,0-1 1,0 0-1,0 1 0,0 0 0,-1-1 0,0 1 1,0 1-1,0-1 0,0 1 0,0-1 0,-1 1 1,1 0-1,-1 1 0,0-1 0,0 1 0,0 0 1,0 0-1,-1 1 0,1-1 0,0 1 0,-1 0 1,1 1-1,-1-1 0,-8 1 0,-1 2-227,0 0 0,-1 1 0,1 1 0,1 0 0,-1 1 0,1 1 0,-1 0 0,1 1 0,1 0 0,0 1 0,0 1 0,0 0 0,-15 15 0,-10 14-3437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37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1017 1664,'14'-16'899,"-12"13"-727,1 0 1,-1 0 0,1 0 0,0 1-1,0-1 1,0 1 0,0-1-1,4-1 1,22-13 144,-16 9-177,24-11 1,11 2 78,67-16 1,51-1 537,28-7-268,-142 28-484,396-109 240,-113-10 821,-233 88-580,399-195 1818,-449 214-2148,1 2 0,2 2 0,0 3-1,70-15 1,-46 21-265,28-7-91,-82 16 202,-18 3 14,-18 2 19,-5-1 22,1 0 0,-19-2-1,4 1-13,21-1 52,1 1-1,0-1 0,0 0 0,0-1 0,0 0 1,0 0-1,0-1 0,-11-5 0,18 7-97,0 1 0,0-1 1,0 1-1,0-1 0,0 0 0,0 1 0,0-1 0,0 0 0,0 0 0,0 0 0,1 1 0,-1-1 0,0 0 0,1 0 1,-1 0-1,0 0 0,1 0 0,0 0 0,-1 0 0,1 0 0,-1-1 0,1 1 0,0 0 0,0 0 0,0 0 1,0 0-1,0 0 0,0-1 0,0 1 0,0 0 0,1-2 0,-1 1-31,1 0 0,0 0-1,0 0 1,0 0 0,0 0 0,0 1-1,0-1 1,1 0 0,-1 1 0,1-1 0,-1 1-1,1-1 1,-1 1 0,1 0 0,0 0-1,0-1 1,2 0 0,3-2-17,1 1 0,0 0 0,1 0-1,-1 1 1,0 0 0,1 0 0,-1 1 0,10-1 0,-14 2 85,0 0 1,0 1 0,-1-1 0,1 1 0,0 0 0,0 0 0,0 0 0,-1 0-1,1 1 1,0 0 0,-1 0 0,0 0 0,1 0 0,-1 0 0,0 0 0,0 1-1,0 0 1,0 0 0,-1-1 0,3 5 0,-2-4-27,-1 0-1,0 0 1,0 0 0,0 0-1,-1 0 1,1 1 0,-1-1 0,2 7-1,0 1 472,-2-10-679,-1 0 0,1 0-1,-1 0 1,1 1-1,-1-1 1,0 0 0,1 0-1,-1 1 1,0-1 0,0 0-1,0 1 1,0-1-1,0 0 1,0 0 0,0 1-1,-1-1 1,1 0 0,0 0-1,-1 1 1,1-1 0,-1 0-1,1 0 1,-1 0-1,1 0 1,-1 0 0,0 0-1,0 0 1,0 0 0,1 0-1,-1 0 1,0 0 0,-2 1-1,-9 6-2924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37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116 180 4480,'-10'-11'1230,"9"11"-1214,1 0 0,0 0 0,0 0 1,0 0-1,0 0 0,0 0 0,-1 0 1,1 0-1,0 0 0,0 0 0,0 0 0,0 0 1,-1 0-1,1 0 0,0 0 0,0 0 1,0 0-1,0 0 0,0 0 0,0 0 0,-1 1 1,1-1-1,0 0 0,0 0 0,0 0 1,0 0-1,0 0 0,0 0 0,0 0 0,0 1 1,0-1-1,0 0 0,-1 0 0,1 0 1,0 0-1,0 0 0,0 1 0,0-1 1,0 0-1,0 0 0,0 0 0,0 0 0,0 0 1,0 1-1,2 31 1493,-2-25-1042,1 0-319,1 0 0,-1 0 0,1-1 1,0 1-1,1 0 0,-1-1 0,1 1 1,1-1-1,-1 0 0,1 0 0,0 0 0,1-1 1,-1 1-1,1-1 0,0 0 0,0 0 1,1-1-1,6 5 0,-4-4-110,0 0 1,1 0-1,-1-1 1,1 0-1,0-1 1,0 0-1,0 0 1,0-1-1,1 0 1,-1-1-1,1 0 0,-1-1 1,10 0-1,-9 0 155,1-1 0,-1-1 0,0 0 0,0 0 0,-1-1 0,19-8 0,-24 9-123,0 0 0,0 0 0,0 0 0,-1-1 0,1 0 0,-1 0 0,0 0 1,0 0-1,0 0 0,0-1 0,0 1 0,-1-1 0,1 0 0,-1 0 0,0 0 1,0 0-1,-1 0 0,2-4 0,-1-1 1,0 0 0,-1 1 0,-1-1 0,1 0 0,-1 1 0,-1-1 1,0 0-1,0 1 0,0-1 0,-1 1 0,-1-1 0,1 1 0,-1 0 0,-8-14 0,5 10-102,0 2 1,-1-1-1,-1 1 0,0 0 0,0 0 0,-1 1 0,0 1 0,0-1 0,-18-11 0,21 16-130,1 0 0,-1 1 0,0 0-1,-1 0 1,1 1 0,-1-1 0,1 1 0,-1 1-1,1-1 1,-1 1 0,0 1 0,0-1 0,0 1-1,1 0 1,-1 0 0,0 1 0,0 0 0,0 0-1,1 1 1,-1 0 0,1 0 0,-1 0 0,1 1-1,0 0 1,0 0 0,0 1 0,0 0 0,1 0-1,-1 0 1,-5 6 0,-24 29-3237,-18 17-52,5-18 1301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40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1 950 2912,'50'-24'987,"0"2"0,2 2 0,58-13 1,-43 13-870,75-32 1,59-52 79,-109 54 111,-66 36-262,260-135 150,7 14-84,-75 58 98,-130 48-224,-5 7 190,-12 4 584,-71 18-748,1 0 0,0 0-1,0-1 1,0 1 0,-1 0-1,1-1 1,0 1-1,0 0 1,-1-1 0,1 1-1,0-1 1,-1 1 0,1-1-1,0 1 1,-1-1-1,1 0 1,-1 0-14,0 1 0,0 0-1,0-1 1,-1 1 0,1 0 0,0 0 0,0-1-1,-1 1 1,1 0 0,0 0 0,-1 0 0,1-1-1,0 1 1,-1 0 0,1 0 0,0 0 0,-1 0-1,1 0 1,0-1 0,-1 1 0,1 0-1,0 0 1,-1 0 0,1 0 0,0 0 0,-1 0-1,1 0 1,0 0 0,-1 1 0,1-1 0,-2 0 719,7-17-499,-5 17-219,0-1 0,-1 1 0,1-1 1,0 0-1,-1 1 0,1-1 0,-1 1 0,1-1 0,0 1 1,-1-1-1,1 1 0,-1-1 0,1 1 0,-1-1 0,0 1 0,1 0 1,-1-1-1,1 1 0,-1 0 0,0 0 0,1-1 0,-2 1 0,-21-7 83,14 5-73,0-1-17,0 0 0,-18-8 0,24 9 27,0 0-1,0 0 1,0 0-1,1 0 1,-1 0-1,0-1 1,1 1-1,-1-1 1,1 0-1,0 0 1,-3-4-1,5 6-7,-1 0 0,1-1-1,-1 1 1,1 0 0,0 0-1,-1 0 1,1 0 0,0-1 0,0 1-1,0 0 1,-1 0 0,1 0-1,1-1 1,-1 1 0,0 0-1,0 0 1,0-1 0,1 1-1,-1 0 1,0 0 0,2-2-1,-1 1-14,1 0 0,-1-1 0,1 1-1,0 0 1,0 0 0,0 0 0,0 1-1,0-1 1,4-2 0,2-1-66,1 1 1,0 0 0,0 0-1,14-4 1,-14 6 35,0 0 1,0 0-1,0 1 1,0 0-1,1 0 0,-1 1 1,0 1-1,1-1 0,13 4 1,-20-3 75,1 0 0,0 0 0,-1 0 0,1 1 0,0-1 0,-1 1 1,0 0-1,1 0 0,-1 0 0,0 1 0,0-1 0,0 1 0,0-1 0,-1 1 0,1 0 1,-1 0-1,1 1 0,-1-1 0,0 0 0,-1 1 0,1-1 0,0 1 0,-1-1 0,0 1 1,1 5-1,-1-5 14,-1 1 0,0-1 0,0 1 1,0-1-1,-1 1 0,1-1 0,-1 1 0,0-1 1,-1 0-1,1 1 0,-3 3 0,2-2-164,0-1 0,-1 0 0,0 0 0,0-1 0,0 1 0,-1-1 0,0 1-1,-5 4 1,-26 30-6095,18-24 3530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05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2816,'0'-20'8256,"10"50"-4150,-4 8-3060,-2-1-1,-1 76 1,-3-100-978,20 503 1822,-20-511-1876,3 24 305,0 8-3230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40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48 142 4800,'-11'-46'1557,"11"45"-1523,0 0-1,0 1 1,0-1-1,0 0 1,-1 1-1,1-1 1,0 1-1,0-1 1,0 0-1,-1 1 1,1-1-1,0 1 1,-1-1-1,1 1 1,-1-1-1,1 1 1,-1-1-1,1 1 1,-1-1 0,1 1-28,-1 0 0,1 0 0,0 0 0,-1 0 0,1 0 0,0 0 0,-1 0 0,1 0 0,0 0 0,-1 0 0,1 1 0,0-1 0,-1 0 0,1 0 0,0 0 0,-1 0 0,1 0 0,0 1 0,0-1 0,-1 0 0,1 0 0,0 1 1,0-1-1,-1 0 0,-9 16 660,8-9-466,-1 0-1,1-1 0,1 1 1,-1 0-1,1 0 1,0 0-1,1 0 0,0 0 1,0 0-1,0 1 1,1-1-1,0 0 0,1-1 1,-1 1-1,1 0 1,0 0-1,1-1 0,4 10 1,-5-12-167,1 0-1,-1 0 1,1 1 0,-1-2-1,1 1 1,0 0 0,1-1-1,-1 1 1,1-1 0,-1 0-1,1 0 1,0 0 0,0-1-1,0 1 1,1-1 0,-1 0-1,1 0 1,-1-1 0,1 1-1,-1-1 1,1 0 0,0 0 0,0 0-1,-1-1 1,1 0 0,0 0-1,7-1 1,1-1 60,-1-1 1,0-1-1,1 0 0,-1-1 1,-1 0-1,1-1 0,-1 0 1,0 0-1,0-2 0,-1 1 1,0-1-1,0-1 0,-1 1 1,0-2-1,0 1 0,-1-1 1,-1-1-1,0 1 0,9-17 1,-15 23-75,1 1 0,-1-1 0,0 0 0,0 1 0,0-1 1,0 0-1,-1 0 0,1 1 0,-1-1 0,0 0 1,0 0-1,-1 0 0,1 0 0,-1 0 0,0 1 1,0-1-1,0 0 0,0 1 0,0-1 0,-1 1 0,0-1 1,0 1-1,0 0 0,0-1 0,0 1 0,-4-3 1,1 1-72,0 0 1,-1 1 0,1 0 0,-1 0-1,1 1 1,-1 0 0,0 0 0,0 0-1,-1 0 1,1 1 0,-1 0 0,1 1-1,-1-1 1,-7 0 0,9 2-191,0-1 1,0 1-1,-1 0 1,1 0-1,0 0 1,0 1-1,0-1 1,0 2-1,0-1 0,0 0 1,0 1-1,0 0 1,0 0-1,1 0 1,-1 1-1,1-1 1,-1 1-1,1 0 0,0 1 1,0-1-1,1 1 1,-1-1-1,-5 8 1,0 4-2007,-9 18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42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1055 1728,'1'-1'117,"-1"0"0,0-1-1,1 1 1,-1 0 0,1 0 0,0 0 0,-1 1-1,1-1 1,0 0 0,0 0 0,0 0 0,-1 0 0,1 1-1,0-1 1,2-1 0,16-10 1582,48-22 278,67-37-1234,-69 33-642,3 4 0,113-41 1,159-38 366,-28 10 269,-37-16-202,-143 57-265,-61 30-164,400-163 274,-264 114 596,-202 78-960,-3 2 19,0 1 1,1-1-1,-1-1 1,0 1 0,0 0-1,0 0 1,0-1-1,0 0 1,0 1-1,-1-1 1,3-2-1,-4 4-39,0 0-1,0 0 1,0 0-1,0 0 1,0 0-1,0 0 1,0 0-1,0 0 1,0 0-1,0 0 1,0 0-1,0 0 1,0-1-1,0 1 1,0 0-1,0 0 1,0 0 0,0 0-1,0 0 1,0 0-1,0 0 1,0 0-1,0 0 1,0 0-1,0-1 1,0 1-1,0 0 1,0 0-1,0 0 1,0 0-1,0 0 1,0 0-1,0 0 1,0 0-1,0 0 1,0 0-1,0 0 1,0 0-1,0-1 1,0 1-1,0 0 1,0 0-1,0 0 1,0 0-1,0 0 1,-1 0-1,1 0 1,0 0-1,0 0 1,0 0-1,0 0 1,0 0-1,0 0 1,0 0-1,0 0 1,0 0-1,0 0 1,0 0-1,-1 0 1,1 0 0,0 0-1,0 0 1,-9 2-237,-11 6 338,16-5-72,-1-1 0,1 0 0,-1-1 0,0 1-1,0-1 1,1 0 0,-1 0 0,0 0 0,0-1 0,0 0 0,0 0 0,0 0 0,-9-2 0,-7-2 138,-40-13 0,28 7 122,18 5-272,-23-9 0,38 14-19,0 0-1,1 0 1,-1-1-1,0 1 1,0 0-1,0 0 1,0 0-1,1 0 1,-1 0 0,0 0-1,0 0 1,0 0-1,0 0 1,0 0-1,1 0 1,-1 0-1,0 0 1,0-1-1,0 1 1,0 0-1,0 0 1,0 0-1,0 0 1,1 0-1,-1 0 1,0-1-1,0 1 1,0 0 0,0 0-1,0 0 1,0 0-1,0 0 1,0-1-1,0 1 1,0 0-1,0 0 1,0 0-1,0 0 1,0-1-1,0 1 1,0 0-1,0 0 1,0 0-1,0 0 1,0-1-1,0 1 1,0 0 0,0 0-1,0 0 1,-1 0-1,1 0 1,0-1-1,0 1 1,0 0-1,0 0 1,0 0-1,0 0 1,0 0-1,-1 0 1,1 0-1,0 0 1,0-1-1,0 1 1,0 0 0,0 0-1,-1 0 1,1 0-1,13-4-305,-1 2 209,0 0-1,1 1 1,-1 1-1,1 0 1,-1 0-1,17 4 1,73 18 447,-90-19-161,-1 0-9,-1 0 1,1 0-1,12 7 1,-20-8-151,0-1 1,-1 0-1,1 1 0,-1 0 1,0 0-1,1-1 0,-1 1 1,0 1-1,0-1 0,0 0 1,-1 0-1,1 1 0,0-1 1,-1 1-1,0-1 0,1 1 1,0 4-1,-2-5 19,0 1 0,0-1 0,0 0 0,0 0 0,0 0 0,0 0 0,-1 0 0,1 0 0,-1 0 0,0 0 0,0 0 0,-1 3 0,-13 21-725,15-26 666,-20 33-6186,18-24 2538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42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47 113 5408,'-4'-10'1337,"0"9"-350,-7 14 323,3-2-667,6-9-567,0 1 0,0-1 1,0 1-1,1 0 0,-1-1 0,1 1 0,0 0 0,-1 0 1,1 0-1,0 0 0,1 0 0,-1 0 0,0 0 0,1 1 1,0-1-1,0 0 0,0 0 0,0 0 0,0 0 0,1 0 0,-1 1 1,1-1-1,0 0 0,0 0 0,0 0 0,0 0 0,1-1 1,-1 1-1,1 0 0,-1 0 0,4 2 0,-2-1-5,0 0 0,1-1 0,0 1 0,0-1 0,0 0 0,0 0 0,0 0 0,1-1 0,-1 1 0,1-1 0,-1 0 0,7 1 0,-4-1 62,1-1 0,-1 1 1,1-2-1,-1 1 0,1-1 0,0 0 0,11-2 0,-4-1 4,-1 0 0,0-1 0,0-1 0,0 0-1,0-1 1,-1-1 0,24-14 0,-31 17-30,0-1 1,0 1 0,-1-1-1,0 0 1,0-1-1,0 1 1,0-1-1,-1 0 1,0 0-1,0-1 1,-1 1-1,6-14 1,-8 17-101,0 0 0,0-1-1,-1 1 1,1-1 0,-1 1 0,0-1-1,0 1 1,0-1 0,0 1 0,-1-1 0,1 1-1,-1 0 1,0-1 0,0 1 0,0 0-1,0-1 1,-1 1 0,0 0 0,1 0 0,-1 0-1,0 0 1,0 0 0,-1 1 0,1-1-1,0 1 1,-1-1 0,0 1 0,-4-3-1,-1 0-75,1 1 0,-1 0-1,0 0 1,0 1-1,0 0 1,0 1-1,-1-1 1,1 2 0,-1-1-1,1 1 1,-1 0-1,0 1 1,-9 1-1,4 0-573,0 0-1,0 1 0,0 1 0,1 0 0,-1 1 1,1 1-1,-18 8 0,-4 8-1521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48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1299 2720,'3'-1'192,"-1"0"1,0-1-1,0 2 1,1-1 0,-1 0-1,1 0 1,-1 1-1,1-1 1,3 0-1,2-1-29,0 0-1,0 0 0,-1-1 1,0-1-1,0 1 1,11-8-1,9-4-46,49-21 104,65-36 243,23-36 133,-4 2-163,138-51-55,12 21-214,-13 7 4,-224 94-45,78-50 1,-120 65 123,-1-2 0,-1-1 0,-1-1 0,46-51 0,-70 70-155,0 0 0,0 0 0,-1 0-1,0 0 1,4-8 0,-6 10-71,0 1 0,0-1 1,-1 1-1,1-1 0,-1 1 0,0-1 1,0 0-1,1 1 0,-2-1 0,1 0 1,0 1-1,-1-1 0,1 1 0,-1-1 1,-1-4-1,0 1 15,1 4-30,1-1 0,-1 1 0,0 0 0,1 0-1,-1 0 1,0 0 0,0 0 0,-1 0 0,1 1 0,0-1-1,-1 0 1,-2-2 0,2 2-12,0 0 0,0 0 0,0-1 1,0 1-1,0-1 0,0 1 0,0-1 0,1 1 0,-1-1 1,1 0-1,0 0 0,-1-3 0,2 5 2,0-1-1,0 1 1,-1 0 0,1-1 0,0 1-1,1 0 1,-1-1 0,0 1 0,0 0-1,1-1 1,-1 1 0,0 0 0,1-1-1,0 1 1,-1 0 0,1 0 0,0 0-1,-1-1 1,1 1 0,0 0 0,0 0-1,0 0 1,0 0 0,0 0 0,0 1-1,0-1 1,0 0 0,0 0 0,1 1-1,1-2 1,9-4-16,0 1 0,18-6-1,-23 9 4,-1 1 0,1-1 0,-1 1-1,1 1 1,-1-1 0,13 1 0,-18 0 26,0 0 0,0 0 1,0 0-1,0 1 1,0-1-1,0 0 0,0 0 1,0 1-1,0-1 0,-1 0 1,1 1-1,0-1 1,0 1-1,0-1 0,-1 1 1,1 0-1,0-1 0,-1 1 1,1 0-1,0-1 1,-1 1-1,1 0 0,-1 0 1,1 0-1,-1-1 1,0 1-1,1 0 0,-1 0 1,0 0-1,0 0 0,1 0 1,-1 0-1,0 0 1,0 0-1,0-1 0,0 1 1,0 0-1,0 0 0,0 0 1,0 0-1,-1 1 1,0 3 47,-1 0 0,1 0 0,-1 0 0,0 0 0,-5 8 0,-22 34 91,-38 73-2819,59-96 1370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48.7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48 7392,'5'-47'3360,"-10"86"-2944,0-17-640,2 6 32,-10 8 224,0-2 0,-10 5 224,10-4-160,-9 4 32,5 0-64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50.2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1043 2304,'7'1'3507,"12"-2"-2524,4-7-475,-1-1-1,0-1 1,0-1-1,-1-1 1,0 0-1,25-22 0,-1-1-283,1 3 0,94-51 0,123-30 444,-137 62-648,-122 49-22,553-253 170,-249 98 41,-211 114 89,125-38 0,-36 23 427,-185 58-474,-5-4-518,-1 4 352,1-1 0,0 0-1,0 1 1,0-2-1,0 1 1,0 0 0,-5-4-1,4 3-113,-1 0 0,1 0 0,0 0-1,-1 0 1,-5 0 0,-24 0 0,-66 5 1,21 0 250,115-11-867,-10 4 407,1 2 0,50 3 0,-62 0 271,-1 1-1,1 0 1,0 1-1,-1 0 1,1 1-1,-1 1 1,15 7-1,-27-12-23,0 1-1,-1-1 1,1 1-1,-1-1 1,1 1-1,-1-1 1,1 1-1,-1-1 0,1 1 1,-1 0-1,0-1 1,1 1-1,-1-1 1,0 1-1,1 0 1,-1-1-1,0 1 1,0 0-1,0 0 1,0-1-1,1 1 1,-1 0-1,0-1 0,0 1 1,0 0-1,-1 0 1,1-1-1,0 1 1,0 0-1,0-1 1,0 1-1,-1 0 1,1-1-1,0 1 1,-1 0-1,1-1 1,0 1-1,-2 0 1,-1 5-181,-1 0 1,-1 0 0,-5 6 0,4-5-717,-7 9-739,3-1-2506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50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0 5632,'-5'12'2112,"5"15"-1664,5 12-96,-5-11 352,0-1-448,0 4 128,-5 0-256,5 0 352,0 1-256,-5 7-736,-3 6 256,16 10-5216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53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1027 2816,'0'0'18,"0"0"0,0 0 0,-1 0 0,1 0 0,0 1 0,0-1 0,0 0 0,0 0 0,0 0 0,-1 0 0,1 0 0,0 0 0,0 0 1,0 0-1,0 0 0,0 0 0,-1 0 0,1 1 0,0-1 0,0 0 0,0 0 0,0 0 0,-1 0 0,1 0 0,0 0 0,0 0 0,0-1 0,0 1 0,-1 0 0,1 0 0,0 0 0,0 0 0,0 0 0,0 0 0,0 0 0,-1 0 1,1 0-1,0 0 0,0 0 0,0-1 0,0 1 0,0 0 0,0 0 0,-1 0 0,1 0 0,0 0 0,0-1 0,0 1 0,0 0 0,0 0 0,0 0 0,0 0 0,0 0 0,0-1 0,0 1 0,0 0 0,0 0 0,0 0 1,0 0-1,0-1 0,0 1 0,0-1 37,0 1 0,0-1 0,1 1 0,-1 0 0,0-1 1,0 1-1,1-1 0,-1 1 0,0 0 0,1-1 0,-1 1 1,0-1-1,1 1 0,-1 0 0,0 0 0,1-1 1,-1 1-1,1 0 0,-1 0 0,1-1 0,4 0 234,-1-1 1,0 0-1,0 0 0,7-4 1,10-6 338,1 2-325,0-2 0,22-15 0,11-7-114,459-221 862,-249 160-724,3-2-217,39-39 210,1-5 699,-301 138-868,23-14 443,-28 16-557,0 0-1,0 0 1,0-1-1,-1 1 1,1-1 0,-1 1-1,1-1 1,-1 0-1,1 1 1,-1-1-1,2-4 1,-3 6-36,0-1 1,0 0-1,0 0 1,-1 1-1,1-1 1,0 0-1,0 1 1,-1-1-1,1 0 1,0 1-1,-1-1 1,1 0-1,0 1 1,-1-1-1,1 1 1,-1-1-1,1 1 1,-1-1-1,0 1 1,1-1-1,-1 1 1,0-1-1,-16-10 200,-78-35 266,46 23-337,46 22-148,0 0 0,0-1 0,1 0 0,-1 1 0,1-1 0,-1 0 0,1 0 0,-3-3 0,5 4 3,-1 1 0,1 0 0,0-1 0,0 1 0,0 0-1,-1-1 1,1 1 0,0-1 0,0 1 0,0 0 0,0-1 0,0 1 0,0-1 0,0 1-1,0-1 1,0 1 0,0 0 0,0-1 0,0 1 0,0-1 0,0 1 0,0-1 0,0 1-1,1-1 1,-1 0-8,1 0-1,0 1 0,-1-1 0,1 0 1,0 0-1,0 1 0,0-1 0,0 1 0,0-1 1,0 1-1,0-1 0,0 1 0,0-1 1,2 1-1,8-3-56,1 0-1,0 2 1,0-1 0,0 2-1,0-1 1,-1 2 0,1-1-1,0 2 1,0 0 0,0 0-1,-1 1 1,1 0 0,-1 1-1,0 0 1,13 7 0,-19-8 81,-1 0 0,0 0 0,1 0 0,-1 1 0,0-1 0,0 1 0,-1 0 0,1 0 0,-1 0 0,0 1 0,0-1 0,-1 1 0,1 0 0,-1 0 0,0 0 0,0 0 0,0 0 0,-1 0 0,0 0 1,0 1-1,0 6 0,0-3 85,-1-1 0,-1 1 0,0 0 0,0-1 0,0 0 0,-1 1 0,0-1 0,-1 0 0,0 0 0,0 0 0,-1 0 0,-7 12 0,-19 23-1905,20-26-1775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53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16 6656,'-5'-16'2464,"5"36"-1920,0 19-160,-3-12-480,-2 9-32,0 3 256,2 6-64,-7-1 288,2 3-224,3 11-896,5 23 416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55.3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1090 2976,'-1'-1'62,"1"0"0,0 0 0,0 0-1,-1 1 1,1-1 0,0 0 0,0 0 0,0 0 0,0 0 0,0 0 0,0 1 0,0-1-1,1 0 1,-1 0 0,0 0 0,0 0 0,1 1 0,-1-1 0,1-1 0,0 1 37,1 0 0,0-1 0,0 1 0,-1 0 0,1 0 0,0 0 0,3-1 0,-4 2-76,203-100 4050,-137 67-3783,237-131 926,-262 141-1110,102-49 206,187-69-1,165-29 78,-407 141-313,175-64 388,-258 91-424,1 0-1,-1-1 1,0 0-1,0 0 1,0 0-1,0-1 1,-1 0-1,1 0 0,6-7 1,-12 10-44,1 1 0,-1-1 0,0 1 0,1-1 1,-1 1-1,0-1 0,0 1 0,1-1 0,-1 1 0,0-1 0,0 0 0,0 1 1,0-1-1,0 1 0,0-1 0,0 0 0,0 1 0,0-1 0,0 1 0,0-1 1,0 1-1,0-1 0,0 0 0,0 1 0,-1-1 0,1 1 0,0-1 1,0 1-1,-1-1 0,1 1 0,0-1 0,-1 1 0,1-1 0,0 1 0,-1 0 1,1-1-1,-1 1 0,1 0 0,-1-1 0,1 1 0,-1 0 0,1-1 0,-1 1 1,1 0-1,-1 0 0,0-1 0,-3 0 12,0-1-1,0 0 1,0 1-1,-7-2 1,-43-6 2,28 6 103,1-1 0,0-2 1,0 0-1,-48-20 0,70 24-94,-1 0 0,1 0 0,-1 0 0,1-1 0,0 1 0,0-1 0,-5-5 0,7 7-23,1 0 0,-1 0 1,0 0-1,1 0 0,-1 0 0,0 0 0,1 0 0,0 0 1,-1-1-1,1 1 0,0 0 0,-1 0 0,1 0 1,0-1-1,0 1 0,0 0 0,0 0 0,0-1 0,0 1 1,0 0-1,1 0 0,-1 0 0,0-1 0,1 1 0,-1 0 1,1 0-1,-1 0 0,1 0 0,0-2 0,2 0-43,0-1 0,1 1 0,-1 0 0,1 0-1,-1 0 1,1 1 0,0-1 0,0 1 0,0 0 0,0 0-1,0 0 1,9-2 0,2 0-51,1 0 0,21-1 1,-25 4 81,1 0 0,0 1 0,0 0 0,0 1 0,-1 1 0,1 0 0,22 7 0,-27-7 11,-1 1 0,0 0 1,0 1-1,0-1 1,0 1-1,-1 0 1,1 1-1,-1 0 0,0 0 1,0 0-1,-1 1 1,0-1-1,9 14 1,-12-15 8,0 0 1,0 0 0,0 0 0,0 0-1,-1 1 1,0-1 0,0 0 0,0 1-1,-1-1 1,1 1 0,-1-1 0,0 1-1,0-1 1,-1 1 0,1-1 0,-1 1-1,0-1 1,0 1 0,-1-1 0,1 0-1,-1 0 1,-3 5 0,-1 3-69,-2-1-1,1 1 1,-1-2-1,-1 1 1,0-2 0,-13 13-1,16-17-450,-9 8-733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0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5728,'0'0'1840,"5"-6"853,-2 9-2071,-1-1-1,0 1 1,1 0 0,-1 0-1,0 1 1,2 5 0,-1 1-302,-1 1 0,0 0 0,-1 0-1,0-1 1,-1 1 0,0 0 0,-1 0 0,-2 11 0,2-8-81,0-1 0,0 1 0,3 23-1,-1-9 418,0-35-645,0 1 0,0-1 0,1 0 0,0 1 0,0-1 0,1 1 0,0-1 0,0 1 0,7-10 0,4-5-154,27-30 0,26-20-148,-57 62 323,1 0 1,0 1 0,0 0 0,24-12-1,-32 18-7,0 1 0,0 0 0,0 0 0,1 0 0,-1 0 0,0 0 0,1 0 0,-1 1 0,5 0 0,-7 0-6,0 0 0,0 0 0,0 0-1,0 1 1,0-1 0,0 0-1,0 1 1,0-1 0,0 0-1,0 1 1,0-1 0,0 1-1,-1 0 1,1-1 0,0 1-1,0 0 1,0 0 0,-1-1-1,1 1 1,0 0 0,-1 0 0,1 0-1,-1 0 1,1 0 0,-1 0-1,0 0 1,1 0 0,-1 0-1,0 0 1,1 0 0,-1 0-1,0 0 1,0 1 0,0 2 21,0 1 0,0-1 1,0 0-1,0 0 0,-1 0 0,0 0 1,0 0-1,0 0 0,0 0 0,-1 0 1,1 0-1,-1 0 0,0-1 0,0 1 1,-1-1-1,1 1 0,-1-1 0,1 0 1,-1 0-1,0 0 0,0 0 1,0-1-1,-6 4 0,-2 1-106,1-1-1,-1 0 1,0-1-1,0 0 1,-1-1-1,-19 5 1,22-6-137,0-2 1,-17 2-1,24-3 112,4 1 163,-1 0-1,0 0 0,1 0 0,-1-1 0,1 1 0,-1 0 1,1-1-1,-1 1 0,1-1 0,2 1 0,0 0 138,10 4 100,0 1 0,-1 1 0,1 0 0,-1 0 0,13 11 0,-7-3-203,0 1-1,22 24 1,-33-31-226,-1 0 0,12 19 0,-7-9-1520,1-3 445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55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237 1 6816,'-30'5'2528,"13"9"-1984,-5 19-128,9-14-32,-5 9-288,-3 6 32,-7 16-64,2 13-544,-4 7 256,-1 8-3648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01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52 3072,'-13'-3'9808,"13"2"-9531,0 0 1,0 0 0,0 0 0,0 0-1,0 0 1,0-1 0,0 1-1,1 0 1,-1 0 0,0 0 0,1 0-1,0-2 1,2 2-263,-1 0 0,1 0 0,0 1 0,-1-1-1,1 1 1,0-1 0,-1 1 0,1 0 0,0 0 0,0 0-1,4 1 1,6 0-33,209 2 658,-198-3-420,0-2-1,0 0 1,-1-2-1,1 0 1,32-11-1,-47 11 226,-2 2-2662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0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76 3712,'-1'-1'264,"0"-1"-1,1 1 1,-1 0 0,1 0 0,-1-1-1,1 1 1,0 0 0,0 0 0,-1-1 0,1 1-1,0 0 1,0-1 0,0 1 0,0-1-1,1 1 1,-1 0 0,0 0 0,1-1-1,-1 1 1,0 0 0,1-1 0,0 1 0,-1 0-1,1 0 1,0 0 0,-1 0 0,1 0-1,0 0 1,0 0 0,0 0 0,0 0-1,0 0 1,0 0 0,0 0 0,0 1-1,0-1 1,1 0 0,-1 1 0,3-1 0,4-3 468,1 1 0,1 0 0,-1 1 0,13-2 0,-18 3-778,37-5 117,0 2 1,0 1-1,1 3 1,54 5-1,-90-4-529,0 0 0,1 0 0,-1 1 0,0-1 0,8 5 0,13 10-4420,-1 0 1662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0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29 1824,'0'-1'87,"0"1"-1,0-1 1,1 1 0,-1-1-1,0 1 1,0-1 0,0 1 0,1-1-1,-1 1 1,0-1 0,0 1-1,0-1 1,0 1 0,0-1-1,0 1 1,0-1 0,0 1 0,0-1-1,-1 1 1,1-2 0,-4-15 5630,4 17-5684,0 0 0,0 0 0,0 1 0,-1-1 0,1 0 0,0 0 0,0 0 0,0 0 0,0 0 0,0 0 0,0 0 0,-1 0 0,1 0 0,0 0 0,0 0 0,0 0 0,0 0 1,0 1-1,0-1 0,0 0 0,-1 0 0,1 0 0,0 0 0,0 0 0,0 0 0,0 1 0,0-1 0,0 0 0,0 0 0,0 0 0,0 0 0,0 0 0,0 1 0,0-1 0,0 0 0,0 0 0,0 0 0,0 0 0,0 0 0,0 1 0,0-1 0,0 0 0,0 0 0,0 0 0,0 0 0,0 0 0,0 0 0,0 1 0,1-1 0,-4 85 2655,1-60-2143,-3 26-1,-1 1-33,7 42 6,1-31 230,3 54-651,-3-104-21,-2-12-64,0 0 0,1 0 0,-1-1 0,0 1 0,0 0-1,0 0 1,0 0 0,0 0 0,0-1 0,0 1 0,0 0 0,0 0 0,0 0 0,-1 0-1,1-1 1,0 1 0,0 0 0,-1 0 0,1 0 0,-1 1 0,0-1 12,0 0 0,1 0 0,-1 1 0,1-1 0,-1 0 0,1 1 0,-1-1 0,1 0 0,0 1 0,0-1 0,0 0 0,0 3-1,0-4 32,0 1-157,0-1 96,-1 1 0,1-1 0,0 1 0,0-1 0,0 0 0,0 1 0,0-1 0,0 1 0,1-1 0,-1 1 0,0-1 0,0 1 0,0-1 0,0 1 0,1-1 0,-1 1-1,0 0 1,2 0 1,-1 0-1,0 0 1,0 0-1,1 0 0,-1 0 1,1-1-1,-1 1 0,1 0 1,-1-1-1,1 1 0,-1-1 1,3 1-1,-4-1 6,0 0-1,1 0 1,-1 0-1,0 0 1,0 0 0,1 0-1,-1 0 1,0 0-1,0 0 1,1 1-1,-1-1 1,0 0-1,0 0 1,1 0 0,-1 0-1,0 0 1,0 0-1,0 1 1,1-1-1,-1 0 1,0 0 0,0 0-1,0 1 1,0-1-1,0 0 1,1 0-1,-1 1 1,0-1-1,16 20-19,-16-20 20,1 1 0,-1-1 0,0 1 0,0-1-1,0 1 1,1-1 0,-1 1 0,0-1 0,1 1 0,-1-1 0,0 1-1,1-1 1,-1 1 0,1-1 0,-1 0 0,0 1 0,1-1 0,-1 0-1,1 1 1,-1-1 0,1 0 0,-1 1 0,1-1 0,0 0 0,0 0 0,1 0 9,-1 1 605,7-2-213,-4 0-348,0-1-1,-1 1 1,1-1-1,6-5 1,14-7-166,-18 12-33,0 1 0,0-1 0,9-1 0,-14 3-61,0 0 0,0-1 0,0 1 0,0 0 0,1 0 0,-1 0 0,0 0 0,0 1 0,0-1 0,0 0 0,0 0 0,0 1 0,0-1 1,0 0-1,0 1 0,0-1 0,0 1 0,0-1 0,0 1 0,0 0 0,-1-1 0,1 1 0,0 0 0,0 0 0,-1-1 0,1 1 1,0 0-1,0 1 0,0 0-409,-1 0 0,1-1 0,0 1 0,0-1 0,0 1 0,7 7-3084,1-4 1184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55 3328,'-10'-7'2936,"10"7"-2858,20-13 6988,-8 7-6560,1 1 1,0 1-1,0 0 1,0 0-1,0 1 1,15-1 0,82 0-4251,-103 4 3206,6-1-1628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1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95 2656,'-11'-1'448,"1"1"547,10 0-917,0-1 0,0 1-1,0 0 1,0 0 0,0-1-1,0 1 1,0 0 0,0-1-1,0 1 1,0 0 0,0 0-1,0-1 1,0 1 0,0 0-1,0 0 1,0-1 0,1 1 0,-1 0-1,0 0 1,0 0 0,0-1-1,0 1 1,0 0 0,1 0-1,-1 0 1,0-1 0,0 1-1,0 0 1,1 0 0,-1 0-1,0 0 1,0 0 0,1 0-1,-1-1 1,0 1 0,12-9 1023,0 0 1,0 1-1,1 0 1,0 1-1,0 0 1,27-8 0,-23 9-786,1 1 1,-1 2-1,1-1 1,0 2 0,25 0-1,-21 1-674,5 1 703,27 3 0,-14 5-2387,-34-5 465,1-1 1,-1 1 0,11 6-1,-8-6-1601,1-6 10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2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 4576,'-3'-5'645,"2"4"-509,1 1 0,-1-1 0,1 0 0,-1 0 0,1 1 0,0-1 0,-1 0 0,1 0 0,0 0 0,0 1 0,-1-1 0,1 0 0,0 0 0,0 0 0,0-2 0,14 17 2664,-9-4-2344,1-1 1,-1 2-1,-1-1 1,0 0-1,5 20 1,7 58 483,-8-42-406,21 148 794,-28-175-1123,-1-18-187,0-1 0,1 1 0,-1-1 0,0 1 0,0 0 0,0-1 0,0 1 1,0-1-1,0 1 0,-1 0 0,1-1 0,0 1 0,0-1 0,0 1 0,0-1 0,-1 1 0,1-1 1,0 1-1,-1-1 0,1 1 0,0-1 0,-1 1 0,1-1 0,0 1 0,-1-1 0,0 1 0,0-4 9,-1-1-1,1 1 0,0-1 0,0 1 0,1-1 0,-2-5 0,2 9-27,0-7-86,0 0 1,0 0 0,1 0-1,-1 0 1,1-1 0,1 2-1,0-1 1,0 0 0,5-13-1,5-5-161,17-27-1,-24 42 245,3-4-71,1 1 0,12-16 0,-18 26 70,-1 0 1,1 0-1,0 0 1,0 0-1,0 1 0,0-1 1,1 1-1,-1 0 1,1 0-1,-1 0 1,1 0-1,0 1 0,0-1 1,4 0-1,-6 2 15,-1 0 0,1 0 0,-1 0 1,0 0-1,1 0 0,-1 0 0,0 1 0,1-1 0,-1 0 0,1 1 0,-1-1 0,0 1 0,0-1 1,1 1-1,-1 0 0,0 0 0,0-1 0,0 1 0,0 0 0,0 0 0,0 0 0,0 0 0,0 0 0,0 1 1,-1-1-1,1 0 0,0 0 0,-1 0 0,2 3 0,1 3 60,-1 1 1,0 0-1,0-1 0,1 10 1,-2-12-48,0 1 38,-1-1 0,1 1 0,-1-1 0,0 1 0,-1-1 1,0 1-1,1-1 0,-2 1 0,1-1 0,-4 9 0,4-11-38,0 0-1,0-1 0,-1 1 0,1-1 1,-1 1-1,0-1 0,0 0 0,0 1 0,0-1 1,0 0-1,0 0 0,0 0 0,-1-1 1,1 1-1,-1-1 0,1 1 0,-1-1 0,0 0 1,1 0-1,-1 0 0,0 0 0,-4 0 0,-18 0-41,23-1 12,1 0-1,0 0 1,0 0-1,0 0 1,0 0-1,0 0 1,0-1-1,0 1 1,0-1-1,0 1 1,0 0-1,0-1 1,0 1-1,0-1 1,1 0-1,-1 1 1,0-1-1,0 0 1,0 0-1,1 1 1,-1-1-1,0-1 1,1 2 8,0-1 1,-1 1 0,1 0 0,0 0 0,0 0 0,0 0-1,0 0 1,0 0 0,0-1 0,0 1 0,0 0 0,0 0 0,0 0-1,0 0 1,0 0 0,0 0 0,1-1 0,-1 1 0,0 0 0,0 0-1,0 0 1,0 0 0,0 0 0,0 0 0,0 0 0,0-1 0,0 1-1,0 0 1,0 0 0,0 0 0,1 0 0,-1 0 0,0 0 0,0 0-1,0 0 1,0 0 0,0 0 0,0 0 0,1 0 0,-1 0-1,0 0 1,0 0 0,0-1 0,0 1 0,0 0 0,11 1 129,10 3 186,-11-1-179,0 0 0,0 1 0,0 0 0,16 11 0,-22-13-437,0 1 0,0 0 0,0 0 1,0 0-1,0 0 0,-1 1 0,0-1 0,0 1 1,0 0-1,0 0 0,0 0 0,3 8 0,-4 0-2501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2 240 3072,'-1'0'9763,"20"-15"-9532,43-60 329,-40 49-473,33-36-191,-47 55 96,0 1 1,0-1-1,0 1 0,1 0 0,17-8 0,-22 12 33,-1 1-1,0 0 1,1 0-1,-1 0 1,1 0 0,-1 0-1,1 1 1,-1 0-1,1 0 1,-1 0-1,1 0 1,-1 0 0,1 1-1,-1-1 1,1 1-1,-1 0 1,1 0-1,-1 0 1,0 1-1,1-1 1,-1 1 0,0 0-1,0 0 1,0 0-1,-1 0 1,1 0-1,0 1 1,3 3-1,4 7 197,0 0 0,0 0 0,-2 1 0,14 27-1,-22-40-217,8 18 292,11 35 0,-15-39-153,1 0 1,0 0-1,2 0 0,10 19 0,-16-33-113,-1-1-1,0 1 0,1 0 1,0 0-1,-1 0 0,1 0 1,-1 0-1,1-1 0,0 1 1,0 0-1,-1-1 1,1 1-1,0 0 0,0-1 1,0 1-1,0-1 0,0 1 1,0-1-1,0 0 0,0 1 1,0-1-1,0 0 0,0 0 1,0 0-1,0 0 1,0 1-1,0-1 0,0-1 1,0 1-1,0 0 0,0 0 1,0 0-1,0 0 0,0-1 1,0 1-1,0 0 1,0-1-1,0 1 0,-1-1 1,1 1-1,0-1 0,0 0 1,1-1-1,2-1-21,1-1 0,-1 0 0,0 0 0,-1 0 0,1 0 0,-1-1 0,0 1 0,0-1 0,0 0 0,2-5 0,2-10-89,9-27 0,-9 22 94,-1 6-92,0 1-1,2 0 0,0 0 0,1 0 0,19-28 0,-26 44 87,-1 0-1,1 0 0,0 0 1,0 1-1,0-1 1,0 0-1,0 1 1,0-1-1,0 1 1,0 0-1,1 0 1,-1 0-1,0 0 0,1 0 1,-1 0-1,1 1 1,-1-1-1,1 1 1,-1-1-1,1 1 1,-1 0-1,1 0 0,0 1 1,-1-1-1,1 0 1,-1 1-1,1-1 1,-1 1-1,0 0 1,1 0-1,-1 0 1,0 0-1,4 2 0,6 5 200,0 0-1,0 0 1,-1 1-1,17 18 0,-16-16-174,224 184 621,-224-189-1599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3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4736,'1'0'158,"0"0"1,-1 0-1,1 0 1,0 0-1,0 0 1,0 0-1,0 1 1,0-1-1,0 0 1,0 1-1,-1-1 1,1 1-1,0-1 1,0 1-1,0-1 1,-1 1-1,1-1 1,0 1-1,-1 0 1,1-1-1,-1 1 1,1 0-1,0-1 1,-1 1-1,0 0 1,1 0-1,-1 0 1,1 0-1,-1 0 1,0-1-1,1 2 1,4 26 1711,-1 0 0,0 50 0,1 399 1874,-7-384-2765,0-48-2013,1 0-5599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4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5216,'-2'-2'594,"2"2"-497,-1 0 1,1-1 0,-1 1-1,1 0 1,0-1 0,-1 1-1,1-1 1,-1 1 0,1-1-1,0 1 1,0-1 0,-1 1-1,1 0 1,0-1 0,0 1-1,0-1 1,-1-1 565,2 10 1614,12 51-191,-3 1-1,5 121 0,-14-154-1706,-1-11-55,0-1-1,-4 31 0,7-58-359,1 1 0,0-1-1,0 1 1,1 0-1,7-10 1,-3 6-114,69-107-332,-60 97 437,2 1-1,36-37 1,-50 55 47,0 1 0,1 0 0,-1 1 0,14-8 0,-19 12 9,0-1-1,1 0 0,-1 1 1,1-1-1,-1 1 0,1 0 1,-1-1-1,1 1 0,0 0 1,-1 0-1,1 0 0,-1 0 1,3 1-1,-3-1 6,0 0 0,0 1 0,0-1 0,0 1 0,0-1 0,0 1 0,-1 0 0,1-1 0,0 1 0,0 0 0,-1-1 0,1 1 0,-1 0 0,1 0 0,0 0 0,-1 0 0,0 0 0,1-1 0,-1 1 0,1 0 0,-1 0 0,0 0-1,1 2 1,-1 1 49,1 1 0,-1 0 0,0 0 0,0-1 0,0 1 0,-1 0 0,1 0 0,-1-1 0,0 1 0,-1-1 0,-3 10 0,1-5 2,0 0 0,-1 0 0,0-1 0,-12 15 0,11-16-27,0 0-1,0 0 0,-1-1 1,0 1-1,0-2 1,-1 1-1,1-1 1,-1 0-1,-17 7 1,22-11-40,-1 1-12,0-1 0,0 1-1,1 0 1,-1 0 0,1 0 0,-6 5-1,10-5-67,8 2 221,1 0 0,-1 0 0,16 4 1,12 5 365,-22-7-425,0 0 0,0 2 0,0 0-1,-1 1 1,21 17 0,-15-7-1478,-9-3-4637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16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451 192 2656,'0'0'16,"-1"0"-1,1 0 1,0 0 0,0 0-1,-1 0 1,1 0 0,0 0 0,0 0-1,-1 1 1,1-1 0,0 0-1,0 0 1,-1 0 0,1 0 0,0 0-1,0 0 1,0 0 0,-1 1-1,1-1 1,0 0 0,0 0 0,0 0-1,0 0 1,-1 1 0,1-1-1,0 0 1,0 0 0,0 1 0,0-1-1,0 0 1,0 0 0,0 0-1,0 1 1,0-1 0,-1 1 0,3 11 4055,-2-12-3796,0 1 0,0 0-1,1-1 1,-1 1 0,0 0-1,0-1 1,0 1 0,0 0-1,0 0 1,1-1 0,-1 1-1,-1 0 1,1-1 0,-5 11 4119,4-10-4119,-5 0 46,1 0 1,-1-1 0,0 1 0,0-1 0,0 0-1,0-1 1,1 1 0,-12-4 0,-52-14 979,47 12-918,-26-3 1,30 6-269,1 0 0,-1-1 1,1-1-1,-19-8 1,26 8-27,0 0-1,0-1 1,0 0 0,1-1 0,-1 0 0,2-1 0,-1 0 0,-14-18 0,18 17 46,1 0 1,0 0-1,0-1 1,-4-17-1,5 21-46,3 6-90,0 0-1,0-1 0,0 1 0,0 0 0,0 0 1,0 0-1,0 0 0,0 0 0,0 0 0,0 0 1,0 0-1,0 0 0,0 0 0,0 0 1,0 0-1,0 0 0,0-1 0,0 1 0,0 0 1,0 0-1,0 0 0,0 0 0,0 0 0,0 0 1,0 0-1,0 0 0,0 0 0,0 0 0,0 0 1,0 0-1,0-1 0,0 1 0,0 0 1,0 0-1,0 0 0,0 0 0,0 0 0,0 0 1,0 0-1,0 0 0,0 0 0,1 0 0,-1 0 1,0 0-1,0 0 0,0 0 0,0 0 1,0 0-1,0 0 0,0 0 0,0 0 0,0 0 1,-1-5-5,-1 2 33,1 1 7,1 2-28,0 0 0,-1 0 0,1 0 0,0 0 0,0 0 0,0 0 0,0 0 0,0-1 0,-1 1 0,1 0 0,0 0 0,0 0 0,0 0 0,0 0 0,0 0 0,0-1 0,0 1 0,0 0 0,0 0 0,0 0 0,0 0 0,0 0 0,-1-1 0,1 1 0,0 0 0,0 0 0,0 0 0,0 0 0,0-1 0,0 1 0,0 0 0,1 0 0,-1 0 0,0 0 0,0 0 0,0-1 0,0 1 0,0 0 0,0 0 0,0 0 0,0 0 0,0 0 0,0-1 0,0 1 0,1 0 0,-1 0 0,0 0 0,0 0 0,0 0 0,0 0 0,0 0 0,1 0 0,-1 1 70,1 0 1,-1 0-1,1 0 1,-1 1-1,1-1 1,0 0-1,0 0 1,0 0-1,0 0 1,0 0-1,0 0 1,0 0-1,0-1 1,2 2-1,24 18 308,-4-8-320,1-1 0,41 12 0,53 7 222,-3 0-146,-41-12-135,-50-14-5,0 2 0,0 1 0,27 12 1,-43-15 18,0 1 0,0 0 0,-1 0 0,12 11 1,-18-15-32,1 0 0,-1 1 1,0-1-1,0 0 0,0 1 0,0-1 1,0 1-1,0-1 0,0 1 1,-1-1-1,1 1 0,0-1 1,-1 1-1,1 0 0,-1-1 1,0 1-1,0 0 0,0 0 1,1-1-1,-2 1 0,1 0 1,0 0-1,0-1 0,0 1 1,-1 0-1,1-1 0,-1 1 1,1 0-1,-1-1 0,0 1 0,-1 2 1,-4 4-81,1 1-1,-1-1 1,-1-1 0,-9 11-1,10-12 81,-14 16 38,-1-1 1,-1-1 0,-37 25-1,26-24-45,-37 23-1434,67-43 818,0 1 0,0 0 0,0-1 0,0 1-1,0 0 1,1 1 0,-1-1 0,1 0 0,-5 6-1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5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 4736,'-2'-10'1667,"0"7"-673,3 4-666,0 1-1,-1-1 1,1 1-1,-1-1 1,1 1-1,-1 0 1,0-1-1,0 1 1,0-1 0,0 1-1,0 1 1,6 122 3579,-3-93-3238,8 101 1211,5 119 879,-8 144-2097,-11-365-1765,1-4-3021,0-45-3708,1 16 7282,1-1 0,0 0 1,0 1-1,0-1 0,1-4 1,6-12-2251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5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7232,'0'-1'89,"0"1"1,0 0 0,1-1-1,-1 1 1,0 0-1,0-1 1,1 1 0,-1 0-1,0 0 1,0-1-1,1 1 1,-1 0 0,0-1-1,1 1 1,-1 0-1,0 0 1,1 0 0,-1 0-1,1-1 1,-1 1-1,0 0 1,1 0 0,-1 0-1,0 0 1,1 0-1,-1 0 1,1 0-1,-1 0 1,0 0 0,1 0-1,-1 0 1,1 0-1,-1 0 1,0 0 0,1 1-1,1-1 102,-1 1 0,0 0 0,0 0 0,1 0 0,-1 0 0,0 0 0,0 0 0,0 1 0,2 1 0,0 3 269,0-1 0,0 1 0,0 0-1,2 7 1,5 26 417,-1 1 0,-2 0 0,1 48 0,-5 122-244,-4-130-38,1-74-570,1-3 45,-1 0 0,0 1 0,0-1 0,0 0 0,-1 0 0,1 1 0,-1-1 0,0 0 0,-1 4 0,0-7 121,1-5-104,-1-18-272,2-29 0,0 1-293,0 47 446,-4-175-896,6 126 773,10-72 0,-6 80 265,3 1-1,1 0 0,21-53 1,-29 92-8,0 0 0,1 1 0,0-1 0,3-5 0,-5 9-89,-1 1 0,0-1 1,1 0-1,0 0 0,-1 1 0,1-1 0,-1 1 0,1-1 0,0 0 1,-1 1-1,1-1 0,0 1 0,0-1 0,0 1 0,-1 0 1,1-1-1,0 1 0,0 0 0,0 0 0,0-1 0,-1 1 0,1 0 1,0 0-1,0 0 0,0 0 0,0 0 0,0 0 0,0 0 0,0 1 1,-1-1-1,1 0 0,0 0 0,0 1 0,1 0 0,0 0 11,0 1-1,1 0 0,-1 0 0,-1 0 1,1 0-1,0 1 0,0-1 0,-1 0 1,1 1-1,-1-1 0,0 1 0,2 3 1,8 36 222,-10-40-240,2 16 120,1 0 1,-2 0-1,-1 0 1,0 1-1,-2 23 1,0-33-73,-1 1 1,0-1-1,0 1 1,0-1-1,-1 0 1,-1 0 0,0 0-1,0 0 1,0 0-1,-1-1 1,-11 14-1,14-20-83,-1 0 0,1 0 0,0 0 0,-1 0 0,1 0 0,-1-1 0,0 1 0,1-1-1,-1 0 1,0 1 0,0-1 0,0-1 0,-5 2 0,4-1-22,0 0 0,0 0-1,0 1 1,0-1 0,-5 4 0,9-5 39,0 0 1,0 0-1,0 0 1,0 0 0,0 0-1,0 0 1,-1 0-1,1 1 1,0-1-1,0 0 1,0 0 0,0 0-1,0 0 1,0 1-1,0-1 1,0 0-1,0 0 1,0 0 0,0 0-1,0 1 1,0-1-1,0 0 1,0 0-1,0 0 1,0 0 0,0 1-1,0-1 1,0 0-1,0 0 1,0 0 0,0 0-1,0 1 1,0-1-1,0 0 1,0 0-1,0 0 1,1 1 0,6 7-184,14 7 187,-18-13 21,13 11 248,-1 0 0,0 1 1,-1 0-1,0 2 0,16 23 1,-19-22-225,14 32 0,-21-40-138,-2-4-271,0 1 0,0 0-1,-1-1 1,0 1 0,0 0 0,0 0 0,-1 0 0,0 11-1,0-13-784,0 0 0,-1 0 0,0 0-1,0 0 1,0 0 0,0 0 0,-3 6-1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16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 3392,'-3'-7'6700,"22"16"900,-13-7-8749,18 12 1797,0 0 0,41 33 0,-24-17-453,16 16 25,102 107 0,-101-95 263,-53-53-450,0 0 0,0 1 0,-1 0 0,1 0 0,-1 0 0,0 0 0,4 12 0,-7-15 4,0 0-1,0-1 1,0 1-1,-1 0 1,1 0-1,-1 0 0,0 0 1,0 0-1,0 0 1,0 0-1,-1 0 1,1 0-1,-1 0 1,1 0-1,-1-1 1,0 1-1,0 0 1,-1 0-1,1-1 0,0 1 1,-4 4-1,-29 35 665,-56 53 1,51-56-558,-133 123 16,91-84-418,30-26-1975,42-44 1025,0 1-1,1 0 1,-1 0-1,2 1 0,0 0 1,0 1-1,-8 17 0,5 3-4401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0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2144,'13'-15'13477,"-8"22"-12464,2 4-706,-1 0 1,-1 1-1,0-1 0,0 1 0,-1 0 0,-1 1 1,0-1-1,1 15 0,0 12-15,-1 51 0,-2-54-183,-1-8 4,-2 28 1,1-51-409,1 0 0,0-1 0,0 1 0,0 0 0,1 6 0,-1 0-804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4736,'-3'-12'4634,"25"12"193,-6 1-3202,26 4 0,5 1-433,34 6-497,-22-2-4899,-55-10 2989,-1 1 281,-1-1 0,1 0-1,0 1 1,-1 0 0,1-1 0,3 3 0,7 4-3274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3232,'-5'-8'5306,"10"18"-799,-10 129-17,-2-32-3638,1-1-280,5-62-324,2 51 182,0-88-392,0-1 0,0 1-1,0-1 1,3 9 0,-4-14-24,1 0 0,-1 0 0,1 1 0,-1-1 0,1 0 0,-1 0 0,1 0 0,0 0 0,0 0-1,-1 1 1,1-1 0,0-1 0,0 1 0,0 0 0,0 0 0,0 0 0,0 0 0,0-1 0,1 1 0,-1 0 0,0-1-1,0 1 1,0-1 0,1 0 0,-1 1 0,3-1 0,44-1 19,-26 0 55,-1 1 1,0 0 0,1 2 0,-1 0 0,30 8-1,-48-9 139,12 2-1925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6048,'-5'-3'6368,"14"6"-4672,4-3-992,1 5 96,-1-2-480,5-3 96,3 0-257,-8 0-223,0 0 33,5 0-417,-5 0 224,0 0-3104,0 0 1792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3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70 4384,'-23'-8'3712,"36"8"-3104,5-3 1664,5-5-1280,3 0 864,10 1-1088,2-1 160,1 0-544,10 0-224,0 0-96,-1 5-160,-4 3 64,-5 0-3008,0 0 1664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3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5632,'9'12'6244,"-8"-10"-5619,-1-1-1,1 3 1,5 30 1926,-5-19-2084,0 0-1,-3 26 1,-4-5 204,4-26-475,0 0 0,0 0 0,1 0 0,1 0 0,0 0 0,2 19-1,-2-28-184,1 0-1,-1 0 0,1 0 0,-1 0 0,1 0 0,-1 0 0,1-1 1,0 1-1,-1 0 0,1 0 0,0-1 0,0 1 0,0 0 0,0-1 1,-1 1-1,1-1 0,0 1 0,0-1 0,0 0 0,0 1 0,0-1 1,0 0-1,0 1 0,0-1 0,0 0 0,2 0 0,33 1 127,-26-2-4,73 1 123,-82 1-397,1-1 0,0 0 0,0 0 0,0 1 0,0-1 0,0 1 0,-1 0 0,1-1 0,0 1 0,-1 0 0,1 0-1,2 2 1,11 11-4883,-7-4 2347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4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5 168 2240,'-4'-1'6304,"5"-2"-5803,1 0 0,-1 0 1,1 0-1,0 0 0,0 0 1,4-4-1,-4 4-282,10-11 36,0 0 1,1 1-1,1 0 1,1 1-1,-1 0 1,2 2-1,-1-1 1,1 2-1,1 0 1,22-8-1,-37 16-232,0 0 1,0 1-1,0-1 0,0 1 0,0-1 1,0 1-1,0 0 0,0 0 0,0 0 0,0 0 1,0 0-1,0 0 0,0 1 0,0-1 1,0 1-1,0-1 0,0 1 0,0 0 0,0-1 1,0 1-1,0 0 0,-1 0 0,1 1 1,0-1-1,-1 0 0,1 1 0,-1-1 0,1 0 1,-1 1-1,0 0 0,0-1 0,2 3 0,2 5 155,-1 0 0,1 1 0,-1-1 0,-1 1 1,3 11-1,-6-20-152,13 67 557,1 4-28,-12-65-478,0 1-1,1-1 1,0 0-1,1 0 0,-1 0 1,1 0-1,6 7 1,-9-13-59,0 0 0,0 1 0,0-1 0,0 0 0,1 0 0,-1 0 0,0 0 0,1 0 0,-1 0 0,0 0 0,1 0 0,-1-1 0,1 1 0,0-1 0,-1 1 0,1-1 0,-1 1 0,1-1 0,2 0 0,-2 0 8,1 0 0,0-1 1,-1 1-1,1-1 1,0 0-1,-1 0 0,1 0 1,-1 0-1,1 0 1,3-3-1,4-3 21,0 0 0,-1-1 0,-1-1 0,10-11 0,33-46-506,-39 47 295,2 1 0,0 0 0,22-19 0,-35 35 165,1 1 0,0-1 0,0 1 0,0 0-1,0-1 1,0 1 0,0 0 0,0 0 0,1 1-1,-1-1 1,0 0 0,0 1 0,1-1 0,-1 1-1,1 0 1,-1 0 0,0 0 0,1 0 0,-1 0-1,0 0 1,1 1 0,2 0 0,3 2 174,1 0 1,-1 1-1,-1 0 0,14 9 1,5 3 27,-8-7-200,95 44-1835,-110-52 1226,-1 0 1,0 0 0,1-1 0,-1 1-1,0-1 1,1 0 0,2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17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3488,'-18'22'12566,"19"-21"-12146,-1 0-260,0-1-1,0 1 0,0 0 1,0-1-1,0 1 0,0-1 1,0 1-1,0-1 1,1 1-1,-1-1 0,0 1 1,0-1-1,1 1 0,-1-1 1,0 1-1,1-1 1,-1 0-1,1 1 0,-1-1 1,0 1-1,1-1 0,0 1 1,16 4 1492,-6-5-1533,0 1 0,11-2 0,-5 0 99,259-5-186,-166 6 101,-50 1-159,-36 2-170,-12-1 99,-12-2 97,0 0 0,0 0 0,0 0 0,1 0 0,-1 0 0,0 0 0,0 1 0,1-1 1,-1 0-1,0 0 0,0 0 0,0 0 0,1 0 0,-1 0 0,0 0 0,0 1 0,0-1 0,1 0 1,-1 0-1,0 0 0,0 0 0,0 1 0,0-1 0,0 0 0,1 0 0,-1 0 0,0 1 0,0-1 0,0 0 1,0 0-1,0 1 0,0-1 0,0 0 0,0 0 0,0 0 0,0 1 0,0-1 0,0 0 0,0 0 1,0 1-1,0-1 0,0 0 0,0 0 0,0 1 0,0-1 0,0 0 0,-1 0 0,1 0 0,0 1 1,0-1-1,-8 10-29,8-9 21,-7 5-15,0-1-1,0 0 1,0 0 0,0 0 0,-1-1 0,-8 4 0,-8 4 19,-17 12-153,-61 49 0,80-54 177,2 2 0,1 1 0,0 0 1,2 1-1,-16 27 0,19-28-3,-94 173 287,100-178-245,6-11-33,-2 1 124,71-13 1557,27-7-971,100-2 0,-117 15-638,-4 0-1286,-27-4-3893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4736,'1'-4'2174,"2"11"-457,1 19 584,-1 54 1262,-2 42-28,-7 32-1163,-13 178-1048,15-273-2481,3-22-3280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3808,'-4'10'9553,"1"18"-7467,-3 13-1496,0-10 104,-1 35 0,3-25-136,3 21 162,2-61-709,1-1-1,-1 0 0,1 1 0,-1-1 0,1 0 1,-1 0-1,0 0 0,1 0 0,-1 0 0,3-1 0,26-7 89,1 2 0,-1 0-1,2 2 1,-1 2 0,51 2-1,-31 8-1681,-19 1-5127,-24-5 3596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7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3904,'-7'-14'9712,"11"44"-8713,-1-1 0,-2 1 1,-1 30-1,-1-18-362,10 211 1639,-1-64-1272,-2-87-815,-1 18-234,-4-63 180,1-6-3790,-10-107-13027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28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3712,'0'-1'45,"0"1"-1,-1 0 1,1 0-1,0 0 1,0-1 0,-1 1-1,1 0 1,0 0 0,-1 0-1,1 0 1,0 0 0,0-1-1,-1 1 1,1 0 0,0 0-1,-1 0 1,1 0-1,0 0 1,-1 0 0,1 0-1,0 0 1,-1 0 0,1 0-1,0 0 1,-1 0 0,1 1-1,0-1 1,0 0 0,-1 0-1,1 0 1,-1 1-1,-1 0 688,3 0-219,0 1 1,0 0 0,0 0-1,0 0 1,0 0-1,0 0 1,0 0-1,-1 1 1,1 2 0,6 27 1738,-4-21-1786,-1-1 0,0 1 1,0 16-1,-2 331 4638,0-359-5123,1-1 0,-1 1 1,0 0-1,1-1 1,-1 1-1,1 0 0,0-1 1,-1 1-1,1 0 0,0 0 1,0 0-1,0-1 0,0 1 1,0 0-1,0 0 1,0 1-1,2-2 0,21-14-111,-22 15 148,12-7-6,1 1 0,0 1 0,0 0 1,0 1-1,1 1 0,26-4 0,-22 5 14,0 2-1,0 0 1,1 1 0,36 6-1,-46-5 18,0 2 0,-1-1 0,14 6 0,-21-7-131,-1 0 0,1 1 0,0-1 1,-1 0-1,1 1 0,-1-1 0,0 1 1,1 0-1,-1 0 0,0 0 0,0 0 1,0 0-1,-1 0 0,1 1 0,0-1 1,-1 0-1,2 4 0,-3-4-237,1 0-1,-1-1 1,0 1 0,0 0-1,0-1 1,0 1 0,0 0 0,0 0-1,-1-1 1,1 1 0,0-1-1,-1 1 1,0 0 0,1-1-1,-1 1 1,0-1 0,0 1-1,0-1 1,0 1 0,0-1-1,0 0 1,0 0 0,-2 3-1,-13 7-5492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31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 3328,'-4'-2'1180,"-1"1"0,-25-4 11643,37 9-12666,-1 0-1,1 0 0,-1 1 1,-1-1-1,1 1 0,0 1 1,-1-1-1,8 12 0,1-1-27,13 12-145,2-1-1,40 29 0,68 38 23,14 11 186,-123-84-64,-2 2 1,0 1-1,28 35 1,-48-51-58,0-1 0,0 1 0,-1 0 1,0 1-1,-1-1 0,0 1 0,0 0 1,3 11-1,-6-16-34,-1 0 1,1 0-1,-1 0 1,0 0-1,0 0 1,0 0-1,0 0 1,0 0-1,-1 0 1,0 0-1,0 0 1,0-1-1,0 1 1,-1 0 0,1 0-1,-1-1 1,0 1-1,0-1 1,-1 0-1,1 1 1,-1-1-1,-3 3 1,-6 5 51,-1-1 0,0-1 0,-1 0 0,0 0 0,-27 10 0,17-7 1,14-7-64,-144 75 593,109-54-2318,-56 42 1,95-64 803,1 1 0,-1 0 0,1 1 0,0-1 0,0 1 0,0 0 0,1 0 0,0 1 1,0-1-1,1 1 0,0 0 0,0 0 0,0 0 0,-2 10 0,-5 14-2289,-2-4 923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35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2912,'0'-2'186,"1"1"0,-1-1 0,1 1 0,-1 0 0,1-1 0,-1 1 0,1 0 0,0-1 0,0 1 0,0 0 0,0 0 0,0 0 0,0 0 0,0 0 0,0 0 0,0 0 0,0 0 0,1 0 0,-1 0 0,0 1 0,0-1 0,1 0 0,-1 1 0,2-1 0,-2 0-48,1 1 0,-1-1-1,0 1 1,0 0 0,0-1 0,0 1 0,1 0 0,-1 0-1,0 0 1,0 0 0,1 0 0,-1 0 0,0 0-1,0 0 1,0 1 0,1-1 0,-1 0 0,0 1 0,0-1-1,0 1 1,0-1 0,0 1 0,1-1 0,-1 1-1,0 0 1,-1-1 0,1 1 0,0 0 0,0 0 0,1 1-1,5 13 308,-1 0 0,-1 1 0,0-1-1,-1 1 1,0 0 0,1 31 0,3 8 649,-1-21-691,-2 0 0,-2 0 0,-1 1 0,-1-1 0,-2 1 0,-7 42 0,6-69-317,0 0 0,0-1 0,-4 10 0,4-14-623,1 0 1,-1-1-1,1 1 0,-1 0 1,0-1-1,-2 3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35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53 3648,'-2'-3'1368,"2"3"-1358,0 0 1,0 1 0,0-1-1,0 0 1,0 0-1,0 0 1,0 0-1,0 0 1,0 0-1,0 0 1,0 0-1,0 0 1,0 0 0,0 0-1,0 0 1,0 0-1,1 0 1,-1 0-1,0 0 1,0 0-1,0 0 1,0 0-1,0 0 1,0 0-1,0 0 1,0 0 0,0 0-1,0 0 1,0 0-1,0 0 1,0 0-1,1 0 1,-1 0-1,0 0 1,0 0-1,0 0 1,0 0 0,0-1-1,0 1 1,0 0-1,0 0 1,0 0-1,0 0 1,0 0-1,0 0 1,0 0-1,0 0 1,0 0-1,0 0 1,0 0 0,0 0-1,0 0 1,0 0-1,0 0 1,0-1-1,0 1 1,0 0-1,0 0 1,0 0-1,0 0 1,0 0 0,0 0-1,0 0 1,0 0-1,1-1 197,0 1 0,-1-1 0,1 1 0,0-1 0,0 1 0,0 0 0,0-1 0,-1 1 0,1 0 0,0 0 0,0-1 0,0 1 0,0 0 0,0 0 0,1 0 0,2 0 849,65-11 5030,37 2-3988,-59 6-1632,38-2-249,53-5-1820,-111 5 717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37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3328,'0'-9'8414,"3"55"-6604,9 155 712,16 36-1093,-24-105-867,-4-92-4462,5-55-2559,-1 3 2209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3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 3488,'-17'42'2912,"13"-31"-2035,0-1 0,0 1 1,-7 9-1,4-10-552,0 0 0,-1-1-1,0 0 1,0-1 0,-1 1 0,0-1-1,-1-1 1,1 0 0,-2 0-1,-20 9 1,3-4 34,0-1 0,-1-1 0,-35 7 0,58-15-253,-25 6 163,30-8-268,0 0 0,0 1 0,-1-1 0,1 1 0,0-1 0,0 1 0,0-1 0,0 1 0,0 0 0,0-1 0,0 1 0,0 0 0,0 0 0,0 0 0,1 0 0,-1 0 0,0 0 0,1 0 0,-2 1 0,2-2 13,0 1 1,0 0 0,0-1 0,0 1 0,1 0 0,-1-1-1,0 1 1,0 0 0,0-1 0,0 1 0,1 0 0,-1-1-1,0 1 1,1-1 0,-1 1 0,0 0 0,1-1 0,-1 1 0,1-1-1,-1 1 1,1 0 0,14 9 247,-10-6-141,40 26 560,-20-14-163,0 1 0,33 31-1,-34-25-190,-16-16-217,0 0-1,0 1 1,-1 0-1,0 0 1,-1 1-1,9 15 1,-12-19-1848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1728,'1'-1'85,"-1"-1"1,0 1-1,0 0 0,0 0 1,1 0-1,-1-1 0,1 1 1,-1 0-1,1 0 0,-1 0 1,1 0-1,0 0 0,-1 0 1,1 0-1,20-17 8790,-20 24-7332,2 10-1522,-3-14 585,4 29 520,-2-9-391,1 0 1,2 0 0,12 39 0,51 90 257,-46-103-557,-19-39-507,2 6-755,-5-15 775,0 0-1,0 0 1,0 0 0,0 0 0,0 0-1,0-1 1,0 1 0,0 0-1,0 0 1,0 0 0,0 0-1,0 0 1,8-16-6039,-8 12 5221,-1 0 1,1 0-1,-1-4 1,1 6 626,-4-18-3939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52.5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22 2912,'1'-2'633,"-1"0"1,0 0-1,0-1 0,1 1 0,-1 0 1,1 0-1,1-3 0,-3 5-577,1 0-1,-1-1 0,1 1 0,-1 0 0,0 0 0,1 0 0,-1 0 0,1 0 1,-1 0-1,1 0 0,-1 0 0,1 0 0,-1 0 0,1 0 0,-1 0 0,1 0 1,-1 1-1,1-1 0,-1 0 0,1 0 0,-1 0 0,1 1 0,-1-1 0,1 0 1,0 1-1,-1-1 0,1 0 0,-1 1 0,1-1 0,0 1 0,-1-1 0,1 0 1,0 1-1,0-1 0,-1 2 0,-15 20 847,14-18-791,-49 69 1126,-16 27-117,51-73-740,-16 38 1,27-53-331,1 0 1,1 0-1,0 0 1,0 1-1,1-1 1,0 16 0,2-11 32,1-1 0,0 1 0,1 0 0,1-1 0,0 1 0,1-1 0,1 0 0,1 0 1,0 0-1,1-1 0,11 19 0,-2-7 402,1-1 1,24 30-1,-25-43 222,-6-6-188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8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4992,'-31'-8'4176,"133"8"3067,0 0-4178,0 0-4347,0 0-4518,-88 0 350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9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3392,'-3'-18'1088,"4"13"-169,3 7 646,2 8 159,3 17-459,-1 0 0,-1 1 1,-2 0-1,3 38 0,-1-8-381,6 60-105,-4 159-1,5-339-10943,-5 28 6139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09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 4224,'-9'8'4402,"-5"9"-1941,1 0-1239,3-8-831,-1 1 1,1-2-1,-1 1 1,-1-2-1,1 1 1,-17 6-1,-77 28 37,29-14-7,62-20-427,13-8 6,1 0 0,0 0 0,0 0 1,0 0-1,0 0 0,0 0 0,-1 0 1,1 1-1,0-1 0,0 0 0,0 0 1,0 0-1,0 0 0,0 0 0,-1 1 0,1-1 1,0 0-1,0 0 0,0 0 0,0 0 1,0 1-1,0-1 0,0 0 0,0 0 1,0 0-1,0 0 0,0 1 0,0-1 1,0 0-1,0 0 0,0 0 0,0 1 0,0-1 1,0 0-1,3 2 46,-1-1 1,0 1-1,1-1 0,-1 0 1,0 1-1,1-1 0,5 1 1,-8-2-36,33 13 790,41 21 1,-60-26-641,0 0 0,-1 1 1,0 0-1,-1 2 0,16 14 1,-18-14-134,0 0 0,0 0 0,-1 0 1,-1 1-1,0 1 0,7 14 0,-13-23-428,0 0 0,1 1 0,-1-2 0,1 1 0,0 0 0,0 0 0,4 3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0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2560,'0'-8'9152,"10"-6"-8951,0 1 0,2 0 0,-1 1 0,2 0 0,-1 1 0,1 0 0,1 1 0,0 1 0,1 0 0,0 1 0,0 0 0,18-5 0,-29 11-192,0 1 0,0 0 0,0 0 1,0 0-1,0 0 0,0 1 0,0 0 0,0 0 1,0 0-1,1 0 0,-1 1 0,0-1 0,4 2 0,-4 0 24,-1-1-1,0 1 0,0 0 1,1 0-1,-1 0 0,0 0 1,-1 0-1,1 1 0,0-1 1,-1 1-1,1 0 0,-1 0 1,0 0-1,3 4 0,0 3 76,0 1 1,-1 0-1,0 0 0,-1 0 0,0 1 1,3 22-1,-5-20 145,2-1-1,0 0 1,0 0 0,11 24-1,-14-36-228,1 1 0,0-1 0,0 1-1,0-1 1,-1 0 0,1 1-1,0-1 1,1 0 0,-1 0-1,0 0 1,0 0 0,0 0-1,1 0 1,-1 0 0,1 0-1,-1 0 1,0-1 0,1 1-1,-1-1 1,1 1 0,0-1-1,-1 1 1,1-1 0,-1 0-1,1 0 1,0 0 0,-1 0-1,1 0 1,-1 0 0,1 0-1,0-1 1,-1 1 0,1 0-1,-1-1 1,1 1 0,-1-1-1,1 0 1,-1 1 0,1-1-1,1-2 1,6-2-42,-1-1 0,0 0-1,0-1 1,-1 0 0,11-12-1,29-44-262,5-4 5,-48 62 245,0 1-1,0 0 0,0 1 0,8-6 0,-11 8 40,1 0-1,-1 1 1,0-1 0,0 0-1,1 1 1,-1-1-1,1 1 1,-1 0 0,1-1-1,-1 1 1,0 0 0,1 0-1,-1 0 1,1 0-1,-1 0 1,1 0 0,-1 0-1,1 0 1,-1 1 0,1-1-1,-1 1 1,2 0-1,5 4 155,-2-1-1,1 1 0,0 1 0,5 6 0,18 13 308,-11-11-861,34 22 1434,-26-22-2916,1-5-3990,-21-9 2942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1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4160,'-5'4'4889,"5"-4"-4803,0 16 757,0-9-27,-1 170 4319,3 216-798,11-191-3814,-5-141-2417,19-78-8585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1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4064,'-5'2'6421,"9"8"-5571,0 0 0,-1 1 0,3 21 0,-1-10-266,-2-2-229,-1 0 0,-1-1 0,-1 29 0,0-15 6,-10 94 828,10-127-1164,0 1-1,0-1 0,0 1 0,1-1 0,-1 1 0,0-1 1,0 1-1,0-1 0,1 0 0,-1 1 0,0-1 0,1 0 1,-1 1-1,0-1 0,1 0 0,-1 1 0,0-1 0,1 0 1,-1 0-1,0 1 0,1-1 0,-1 0 0,1 0 0,-1 0 1,1 0-1,-1 1 0,1-1 0,-1 0 0,0 0 0,1 0 1,0 0-1,17 1 366,-15-2-316,101-5 620,-71 2-588,0 2 1,41 2-1,-22 2 605,-18-2-3282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4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3136,'0'-3'471,"0"-14"399,0 17-729,0-1-1,0 1 1,0-1-1,1 1 1,-1 0-1,0-1 1,0 1 0,0-1-1,0 1 1,0 0-1,0-1 1,1 1 0,-1-1-1,0 1 1,0 0-1,2-2 563,-2 2-562,0-1-1,1 1 1,-1 0 0,0 0-1,1 0 1,-1-1-1,1 1 1,-1 0 0,0 0-1,1 0 1,-1 15 1267,10 312 3754,-10-232-4631,17 133-1,-16-221-1102,0 1 0,1-1-1,0 0 1,0 1-1,6 13 1,25-52-10484,-16 8 9611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4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44 5888,'-1'2'179,"0"0"-1,0 0 1,1-1 0,-1 1-1,1 0 1,-1 0 0,1 0 0,0 0-1,0 0 1,0 0 0,0 0 0,0 0-1,0 0 1,0 0 0,1 0 0,0 3-1,2 19 1557,0 374 5385,-1-489-7424,15-95 0,-14 164 237,1 1 0,1 0 0,2 0 0,-1 0 0,2 1 0,1 0 0,1 0 0,16-24 0,-26 43 60,1 0 1,-1 0-1,1 0 0,-1 0 1,1 0-1,0 0 0,0 0 1,-1 1-1,1-1 0,0 0 1,0 1-1,0-1 0,0 0 1,0 1-1,0-1 0,0 1 1,0 0-1,2-1 0,-3 1 11,1 0 0,0 0-1,-1 0 1,1 0-1,-1 1 1,1-1-1,-1 0 1,1 1-1,-1-1 1,1 0-1,-1 1 1,1-1-1,-1 0 1,1 1-1,-1-1 1,1 1-1,-1-1 1,0 1-1,1-1 1,-1 1-1,0-1 1,0 1-1,1 0 1,1 4 42,-1 0 1,1-1-1,-1 1 1,0 0-1,-1 0 0,1 8 1,-1-6-40,-1-1 0,0 1 0,0-1 0,0 1 0,-1-1 0,0 0 0,-4 9 0,-24 41 653,16-32-406,14-23-258,-1-1 0,1 1-1,0 0 1,0 0 0,-1-1-1,1 1 1,0 0 0,0 0-1,0-1 1,0 1 0,0 0-1,0 0 1,0-1 0,0 1-1,1 0 1,-1 0 0,0-1-1,0 1 1,1 0 0,-1-1-1,0 1 1,1 1 0,13 15 188,-7-8-66,27 39 490,-2 2 0,25 53 0,-51-87-2856,9 26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5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16 2976,'-26'-15'10976,"32"25"-9337,-2-3-1208,1 1 0,0-1 0,0 0 0,1 0 0,-1 0-1,8 5 1,23 18-297,2-3-1,1-1 0,53 27 1,-71-42-67,0 2 0,-1 0 0,0 1 0,-1 1 0,0 0 0,32 37 0,-48-48-44,-1-1-1,1 1 1,-1 0-1,0 0 1,0 0 0,-1 0-1,1 0 1,-1 0-1,0 1 1,0-1 0,0 1-1,0-1 1,-1 0-1,0 1 1,0-1 0,0 1-1,-1-1 1,1 1-1,-1-1 1,0 0 0,0 1-1,-1-1 1,1 0-1,-1 0 1,-4 7 0,-2 3 59,-1 0 1,-1 0-1,0-1 1,0-1-1,-22 20 1,-10 5-156,-76 52 0,45-40-2517,63-42 1992,3-3-621,-14 11-1382,11-3-2048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6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1 3808,'-25'24'6723,"4"-4"-5404,-52 42 1293,-6 5-120,52-41-1894,-20 19 4,-53 65 1,99-108-596,-1 0-1,1 0 1,0 0 0,0 0 0,0 0 0,0 0-1,0 0 1,0 0 0,1 0 0,-1 0 0,1 0-1,-1 1 1,1-1 0,0 0 0,0 0 0,0 1-1,0-1 1,0 0 0,1 0 0,-1 0 0,1 1-1,-1-1 1,1 0 0,0 0 0,0 0 0,0 0-1,2 3 1,3 4 57,0-1 0,1 0-1,0 0 1,14 12 0,3 4 243,-5-4-247,55 68 226,-66-77-437,35 43-283,-11-23-4212,-22-25 2139,2 1-2410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0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415 632 2912,'0'-1'145,"1"1"0,-1-1 0,0 1 0,1-1-1,-1 1 1,0-1 0,0 0 0,1 1 0,-1-1 0,0 1 0,0-1 0,0 0 0,0 1 0,0-1 0,0 1-1,0-1 1,0 0 0,0 1 0,0-1 0,0 1 0,0-1 0,-1 0 0,1 1 0,0-1 0,-1 0 0,0 1 206,0-1 0,0 1 0,0 0 1,0 0-1,0-1 0,0 1 0,0 0 1,0 0-1,0 0 0,0 0 0,-2 1 1,-9-1-165,6 1 50,1-1 0,-1 1-1,0 0 1,-8 3-1,10-2-176,-15 3 195,-30 8 311,-76 30 0,112-37-545,0 0 0,0 1 0,1 0-1,0 1 1,0 0 0,1 1 0,0 0 0,0 1-1,1 1 1,-15 18 0,24-27 11,-1 1-1,1-1 1,-1 0-1,1 1 1,0-1 0,0 1-1,0-1 1,0 1-1,1-1 1,-1 1 0,0 4-1,1-6-10,0 0 0,0-1 0,1 1 0,-1-1 0,0 1 0,0 0 0,0-1 0,1 1 0,-1-1 0,0 1 0,0 0 0,1-1 0,-1 1 0,1-1 0,-1 1 0,0-1 0,1 1 0,-1-1-1,2 1 1,-1 0 21,0-1-1,0 1 1,1 0-1,-1-1 1,1 0-1,-1 1 1,0-1-1,1 0 1,-1 1-1,1-1 0,2 0 1,2-1 49,1 0 0,-1 0 0,0 0-1,1-1 1,-1 0 0,0 0 0,0 0 0,6-4 0,47-29 451,-46 27-441,-3 2-25,16-10-13,0-1-1,-1-1 0,40-38 0,-63 54-97,-1 1-1,0 0 0,0-1 1,0 0-1,0 1 0,0-1 1,-1 0-1,1 1 0,1-4 1,-2 5 16,0 0 0,0-1 1,0 1-1,0 0 0,0 0 1,0 0-1,0 0 0,0-1 1,0 1-1,0 0 0,0 0 1,0 0-1,0 0 0,0-1 1,0 1-1,0 0 0,0 0 1,0 0-1,-1 0 0,1 0 1,0-1-1,0 1 0,0 0 1,0 0-1,0 0 0,0 0 1,0 0-1,0-1 0,-1 1 1,1 0-1,0 0 0,0 0 1,0 0-1,-1 0 0,-10 4-645,8-2 620,1 0 0,-1 1 0,0 0 0,1-1 0,-1 1 0,1 0 0,0 0 0,0 0 0,0 0 0,0 1 0,0-1 0,1 1 0,-1-1 0,1 1 0,0-1 0,-1 7 0,2-7 60,-1 0 1,1 0-1,0 0 1,0 0-1,0 0 1,0 0-1,1 0 1,-1-1-1,1 1 1,-1 0 0,1 0-1,0 0 1,0-1-1,0 1 1,1 0-1,-1-1 1,1 1-1,-1-1 1,1 0-1,0 0 1,0 1-1,3 2 1,-2-3 41,1 0-1,-1 0 1,1 0 0,-1 0 0,1-1-1,0 1 1,0-1 0,-1 0-1,1 0 1,0-1 0,0 1 0,0-1-1,0 1 1,0-1 0,0-1 0,0 1-1,0 0 1,0-1 0,0 0-1,0 0 1,0 0 0,6-3 0,6-4 148,-1 1 1,0-2 0,28-20-1,-34 22-184,-1-1 0,10-10 0,-13 12-151,1 0 0,0 0 0,1 0 0,-1 1-1,15-9 1,-21 14 108,0 0 0,1-1 0,-1 1 0,1 0 0,-1 0 0,0-1 0,1 1 0,-1 0 0,0 0 0,1 0 0,-1 0 0,1 0 0,-1 0 0,1 0 0,-1 0 0,0 0 0,1 0 0,-1 0 0,1 0 0,-1 0 0,1 0 0,-1 0 0,0 0 0,1 0 0,-1 0 0,1 1 0,-1-1 0,1 1-3,-1 0 0,1 0 0,-1 0 0,1 0 0,-1 0 0,0 0 0,0 1-1,0-1 1,1 0 0,-1 0 0,0 0 0,-1 2 0,0 17-48,-5 27 1,5-41 70,-36 198 1265,-81 255 0,114-440-579,4-18 23,4-13-101,22-63-234,44-143-554,-9 34 88,-47 150 47,2 1 0,2 1 0,26-38-1,-30 51-73,0 1 0,2 0 0,0 1 0,2 0 0,25-19 0,-41 35 66,0-1 0,0 1-1,0 0 1,0 0 0,0 0-1,0 0 1,1 0-1,-1 0 1,0 1 0,1-1-1,2 0 1,-5 1 42,1 0 1,-1 0-1,0 0 0,1 0 0,-1 0 1,0 0-1,1 1 0,-1-1 0,0 0 1,0 0-1,1 0 0,-1 0 0,0 0 1,0 1-1,1-1 0,-1 0 0,0 0 1,0 0-1,1 1 0,-1-1 0,0 0 1,0 0-1,0 1 0,1-1 0,-1 0 1,0 1-1,0-1 0,0 0 0,0 0 1,0 1-1,0 1-4,0-1 0,0 1 1,0-1-1,0 1 0,0-1 1,0 1-1,-1-1 0,1 1 1,0-1-1,-2 3 0,-6 14 17,-2 1 0,-11 17 0,0 0 55,-6 16 22,11-20 160,-26 38 0,37-63-169,5-6-48,-1 1 0,0-1 0,0 0 0,0 0 0,0 1 0,0-1 0,0 0 0,0 0 0,0 0 0,0 0 0,0 0 0,-1 0 0,-1 0 0,3-1-19,0 0 1,0 0-1,0 0 0,0 0 1,0 0-1,1 0 0,-1 0 0,0 0 1,0 0-1,0 0 0,0 0 1,0 0-1,0 0 0,0 0 0,0 0 1,0 0-1,0-1 0,0 1 1,0 0-1,0 0 0,0 0 0,0 0 1,0 0-1,0 0 0,0 0 1,0 0-1,0 0 0,0 0 0,0 0 1,0 0-1,0 0 0,0 0 0,0 0 1,0-1-1,0 1 0,0 0 1,0 0-1,0 0 0,0 0 0,0 0 1,0 0-1,0 0 0,0 0 1,-1 0-1,1 0 0,0 0 0,0 0 1,0 0-1,0 0 0,0 0 1,0 0-1,0 0 0,0 0 0,0 0 1,0 0-1,0 0 0,0 0 1,0 0-1,0 0 0,0 0 0,-1 0 1,1 0-1,2-5 23,-1 0 1,1 1-1,-1-1 1,1 1-1,1 0 0,-1-1 1,1 1-1,4-6 0,3-2-152,18-17-1,-19 21 23,1 0 0,-1 0 0,1 1 0,21-11 0,-25 15 44,0 1-1,0-1 1,0 1-1,1 1 0,-1-1 1,0 1-1,1 0 1,-1 0-1,1 1 1,-1 0-1,9 1 0,-12-1 41,0 1-1,0 0 0,1-1 1,-1 2-1,0-1 0,0 0 0,0 1 1,-1-1-1,1 1 0,0 0 0,-1 0 1,1 0-1,-1 0 0,1 0 0,-1 1 1,0-1-1,0 1 0,0-1 0,0 1 1,0 0-1,1 5 0,2 3-24,0 1 0,-2 0 0,1 0-1,1 16 1,1 5 57,-2-1-1,-1 1 1,-2 0 0,-1 0-1,-1-1 1,-2 1 0,-2 0-1,0-1 1,-2 0 0,-23 61-1,20-67 232,-2 0 0,-25 43 0,34-66-207,2-1 17,0 0 1,0 0-1,0 0 1,0-1-1,0 1 1,-1 0-1,1-1 1,-1 1-1,0-1 1,1 0-1,-1 1 1,0-1-1,0 0 0,1 0 1,-5 2-1,5-3-31,1 0 0,-1 0 0,1 0-1,-1 0 1,1 0 0,-1 1 0,1-1-1,-1 0 1,0 0 0,1 0 0,-1 0-1,1-1 1,-1 1 0,1 0 0,-1 0-1,1 0 1,-1 0 0,1 0 0,-1-1-1,1 1 1,-1 0 0,1 0 0,-1-1-1,1 1 1,-1-1 0,1 1 0,0 0-1,-1-1 1,0 0 0,0 0 8,1-1 0,-1 0 1,0 1-1,1-1 0,-1 0 0,1 1 1,-1-1-1,1 0 0,0-3 1,-1-2 17,2-1 0,-1 0 0,2-10 0,9-23 12,2 0 0,28-63-1,-27 71-84,96-204-374,-35 113-62,-60 103 330,1 1 1,0 0 0,33-28 0,-45 44 58,1 1 0,0-1-1,0 0 1,1 1 0,-1 0 0,7-2-1,-11 4 61,1 1-1,-1-1 1,0 1-1,0 0 0,0 0 1,0-1-1,0 1 1,0 0-1,1 0 1,-1 0-1,0 0 0,0 0 1,0 0-1,0 1 1,1-1-1,-1 0 0,0 0 1,0 1-1,0-1 1,0 1-1,0-1 1,0 1-1,0-1 0,0 1 1,0 0-1,0 0 1,0-1-1,-1 1 0,1 0 1,0 0-1,0 0 1,-1 0-1,1 0 1,0 0-1,-1 0 0,1 0 1,-1 0-1,0 0 1,1 2-1,1 5 19,0-1-1,-1 0 0,0 0 1,-1 1-1,0-1 1,0 1-1,-1 8 1,-11 54-14,5-44 254,0-1 0,-12 29 1,17-51-191,1 0 1,0 0-1,-1 0 1,0 0-1,0 0 1,1 0-1,-2-1 0,1 1 1,-4 3-1,6-6-43,0 0 0,-1 1-1,1-1 1,0 0-1,0 0 1,0 0-1,-1 1 1,1-1-1,0 0 1,0 0 0,0 0-1,-1 1 1,1-1-1,0 0 1,-1 0-1,1 0 1,0 0 0,0 0-1,-1 0 1,1 0-1,0 0 1,-1 0-1,1 0 1,0 0-1,0 0 1,-1 0 0,1 0-1,0 0 1,-1 0-1,1 0 1,0 0-1,0 0 1,-1 0-1,1 0 1,0 0 0,0-1-1,-1 1 1,1 0-1,0 0 1,0 0-1,-1 0 1,1-1 0,0 1-1,-1-2 7,0 1-1,1-1 1,-1 0-1,0 1 1,1-1 0,0 1-1,-1-1 1,1-3-1,0-4-40,0 0 0,1-15 0,1 14 1,1 0 0,0 1 1,0-1-1,1 1 0,0 0 0,1 0 1,0 0-1,0 1 0,1-1 0,0 1 1,8-8-1,-3 5 13,-1 1-1,1 0 1,1 1-1,0 0 1,0 1 0,0 0-1,16-6 1,164-67-189,-96 40 289,-78 33-118,-1-1 1,0-1-1,29-22 0,-41 29-5,0 0 0,0 0 0,1 1 0,-1-1 0,1 1 0,-1 0 0,10-1 0,-14 5 4,0 0-1,0 1 0,-1-1 0,1 0 0,1 0 0,-1 0 0,0 0 0,0 0 0,2 1 0,6 10-50,-7-7 70,1 0-1,-1 0 0,-1 1 0,1-1 0,-1 0 0,0 1 0,0 6 1,-3 47 50,0-42-113,2 30 0,0-22 196,0 6-15,1-30-100,-1 0-1,0 0 1,0 0-1,1 0 1,-1 0 0,1 0-1,0 0 1,0 0-1,0 0 1,0 0 0,1 2-1,-1-3 5,0-1 1,0 1-1,-1 0 0,1 0 1,0-1-1,0 1 0,0-1 1,0 1-1,0-1 0,0 1 1,0-1-1,0 0 0,0 1 1,0-1-1,0 0 0,0 0 1,0 0-1,0 0 0,0 0 1,0 0-1,1 0 0,-1 0 1,0 0-1,0 0 0,0-1 1,0 1-1,0 0 0,0-1 1,0 1-1,0-1 0,0 1 1,0-1-1,0 0 0,6-3 62,-1-1-1,-1 1 0,11-10 1,-8 6-5,143-114 293,-134 107-581,-13 11-2,-10 9-153,1 0 365,0 0 0,0 0-1,1 1 1,-1 0-1,1 0 1,0 0-1,1 0 1,0 0-1,0 1 1,0 0-1,1 0 1,-3 11 0,4-14 17,0 0 1,1-1-1,-1 1 1,1 0-1,0 0 1,0-1-1,1 1 1,-1 0 0,1-1-1,-1 1 1,1 0-1,0-1 1,1 1-1,-1-1 1,1 1-1,-1-1 1,1 0 0,0 0-1,0 0 1,1 0-1,-1 0 1,0 0-1,1 0 1,0-1 0,5 5-1,-4-5 19,0 0 0,0 0 0,0-1 0,0 1 0,0-1 0,0 0 1,1 0-1,-1-1 0,0 1 0,1-1 0,-1 0 0,0 0 0,1 0 0,-1 0 0,7-2 0,2-1 105,0-1 0,-1 1 0,23-12 0,-23 10-92,-1-2-1,1 1 0,18-16 1,-25 17-17,0 1 1,0-1 0,0 0 0,0-1-1,-1 1 1,0-1 0,0 0 0,5-10-1,-8 12-34,0 1 0,0 0 0,0-1 0,0 1 0,-1 0 0,0-1 0,1 1-1,-1-1 1,-1 1 0,1 0 0,0-1 0,-1 1 0,0-1 0,0 1 0,0 0-1,0 0 1,0-1 0,0 1 0,-1 0 0,0 0 0,0 0 0,1 1 0,-2-1 0,1 0-1,0 1 1,0-1 0,-1 1 0,0 0 0,1 0 0,-1 0 0,0 0 0,0 0-1,0 0 1,0 1 0,0 0 0,0-1 0,-1 1 0,-3 0 0,-2-1-26,0 1 0,-1 1 1,1 0-1,0 0 0,0 1 0,0 0 1,0 1-1,0-1 0,-17 7 0,14-4 23,1-1-68,11-2 69,5 1 49,47 3-28,0-2-1,1-2 1,-1-3-1,59-9 1,31-13 51,-127 21-35,12-3 1,-16 3-36,1 1-1,-1 0 1,16-1-1,-27 3 14,0 0 0,0 0 0,0 0 0,0 0 1,0 0-1,0 0 0,0 0 0,0 0 0,0 0 0,0 0 0,0 0 0,1 0 0,-1 0 0,0 0 1,0 0-1,0 0 0,0 0 0,0 1 0,0-1 0,0 0 0,0 0 0,0 0 0,0 0 0,0 0 0,0 0 1,0 0-1,0 0 0,0 0 0,0 0 0,0 0 0,0 0 0,0 0 0,0 0 0,0 0 0,0 0 1,0 1-1,0-1 0,0 0 0,0 0 0,0 0 0,0 0 0,0 0 0,0 0 0,0 0 0,0 0 0,0 0 1,0 0-1,0 0 0,0 0 0,0 0 0,0 0 0,0 0 0,0 0 0,0 0 0,0 1 0,0-1 1,0 0-1,0 0 0,0 0 0,0 0 0,-1 0 0,1 0 0,0 0 0,0 0 0,0 0 0,0 0 0,0 0 1,0 0-1,-8 7 134,-19 14-25,2-3-106,8-2 18,1 0-1,0 0 1,1 2 0,-14 19-1,21-26-2,1 1 1,1-1-1,0 1 0,1 0 1,0 0-1,1 1 0,0 0 0,-3 17 1,7-29 2,0 0 0,-1 0 0,1 0 0,0 0 0,0 0 0,0 0 0,0 0 0,0 0 0,0 0 0,1 1 0,-1-1 0,0 0 0,0 0 0,1 0 0,-1 0 0,2 2 0,-2-3-10,0 0 0,1 0 0,-1 1 0,1-1 0,-1 0 0,0 0 0,1 0 0,-1 1 0,1-1 0,-1 0 0,1 0 0,-1 0 0,1 0 0,-1 0 0,0 0 0,1 0 0,-1 0 0,1 0 0,-1 0 0,1 0 0,-1-1 0,1 1 0,-1 0 0,0 0 0,1 0 0,0-1 0,3-1 51,0-1-1,0 1 1,0-1-1,-1 0 1,6-5-1,8-11-22,0-1-1,15-25 1,16-19-55,-42 56 13,3-2-107,0 0 1,11-8-1,-22 21 45,1 0 1,0 0-1,0 0 1,0 1-1,0-1 1,1 0-1,-1 5 1,1-5 64,-1-1 0,1 1 0,0-1 0,0 1 0,0-1 0,1 1 0,-1-1 0,0 0 1,1 1-1,-1-1 0,1 1 0,0-1 0,0 0 0,0 0 0,2 3 0,-1-3 7,0 0 0,1 0-1,-1 0 1,1 0 0,-1-1-1,1 1 1,0-1 0,0 1-1,0-1 1,-1 0 0,1 0-1,0-1 1,0 1 0,1-1 0,-1 1-1,0-1 1,0 0 0,0 0-1,0 0 1,4-1 0,7-2 33,0 0 0,0 0 1,16-8-1,-1 2-68,170-52 297,-155 49-302,-8 3 21,52-23 0,-72 25-25,0 1-1,0 0 0,32-6 1,-34 7 170,-13 4-108,-6 4-192,-28 19-98,19-15 229,0 1-1,0 1 1,1 0-1,1 1 1,-1 0-1,-19 22 1,27-25 22,0-1 1,0 0 0,0 1-1,1 0 1,-3 8-1,6-14 17,0 0-1,1 1 1,-1-1 0,1 0-1,-1 1 1,1-1-1,0 0 1,-1 1-1,1-1 1,0 1 0,0-1-1,0 0 1,0 1-1,0-1 1,0 1-1,1-1 1,-1 0 0,0 1-1,1-1 1,-1 0-1,1 1 1,-1-1-1,1 0 1,0 1 0,0-1-1,-1 0 1,1 0-1,0 0 1,0 0-1,0 0 1,0 0 0,0 0-1,0 0 1,0 0-1,1-1 1,-1 1-1,2 0 1,1 1 15,-1-1 0,1 0 0,0 0-1,0 0 1,0-1 0,0 1 0,0-1 0,0 0 0,0 0 0,0-1 0,6-1-1,5-1 117,24-9-1,172-61 141,-198 68-276,12-2 70,-2 0-1,1-2 0,-1-1 0,40-24 0,-50 24-60,0 0 0,-1-2 0,0 1 1,-1-1-1,-1-1 0,1 0 0,-2 0 0,0-1 0,10-21 0,9-28 21,22-77-1,-33 90-112,17-65-4,-29 93 30,-1 1 0,-1-1 0,0-29 1,-3 50 28,0-1 1,0 1 0,0-1 0,0 1-1,0-1 1,0 1 0,-1 0 0,1-1-1,-2-2 1,2 4 13,0 0 0,0-1 0,0 1-1,-1 0 1,1 0 0,0 0 0,0 0 0,0-1 0,-1 1-1,1 0 1,0 0 0,0 0 0,0 0 0,-1 0-1,1-1 1,0 1 0,0 0 0,-1 0 0,1 0-1,0 0 1,0 0 0,-1 0 0,1 0 0,0 0-1,0 0 1,-1 0 0,1 0 0,0 0 0,0 0-1,0 0 1,-1 0 0,1 0 0,0 1 0,-1-1-1,-1 1-29,0 1-1,0 0 1,0 0-1,0 0 0,0 0 1,1 0-1,-1 0 0,1 1 1,-1-1-1,1 0 0,-1 4 1,-74 172-176,54-115 278,-9 24 101,-22 100 0,51-176-85,0-1 1,0 1-1,2-1 0,-1 1 1,2 14-1,-1-23-42,0 0 1,1 0-1,-1 0 0,1 0 0,-1 0 0,1 0 0,0 0 0,0 0 0,0 0 0,0-1 0,0 1 0,0 0 0,0-1 1,1 1-1,1 1 0,-2-2-6,1 0 0,-1 0 0,1-1 0,0 1 1,0 0-1,-1-1 0,1 1 0,0-1 0,0 1 0,0-1 1,0 0-1,-1 0 0,1 0 0,0 0 0,0 0 0,0 0 0,0-1 1,0 1-1,3-2 0,1 0-15,0 0 1,1-1-1,-1 0 0,11-7 1,-13 7-25,1 0 0,0 0 0,1 0 0,-1 1 0,0-1-1,1 1 1,-1 1 0,1-1 0,8 0 0,-10 1-10,0 1-1,0-1 0,0 1 0,0 0 0,0 0 0,0 1 1,0-1-1,0 1 0,0 0 0,0 0 0,0 0 1,-1 1-1,1-1 0,0 1 0,-1 0 0,1 0 0,3 3 1,10 11-261,-4-4 697,22 17 0,-31-26-781,1 0 0,0-1 0,-1 1 0,1-1 0,0 0 0,0 0 0,1 0 0,-1-1 0,8 2-1,2-1-2426,1 5-3574,1 3 2251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33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16 159 3328,'-1'33'6934,"-2"72"-5799,-2-22-655,-1 120 459,6-33 2143,5-221-2266,21-427-1109,-24 458 117,1-1 0,1 1 0,1 0 0,0 0 0,2 0 0,16-35 0,-21 52 143,0 0 1,0 0-1,0-1 0,0 2 1,1-1-1,-1 0 1,1 0-1,0 1 0,0-1 1,0 1-1,0 0 1,0 0-1,0 0 0,0 0 1,1 1-1,4-2 0,-3 1 25,0 1-1,-1 1 1,1-1-1,0 1 0,0 0 1,0 0-1,-1 0 0,1 1 1,0 0-1,0 0 0,0 0 1,4 2-1,-1 0 61,-1 0-1,0 0 1,0 1-1,0 0 1,0 0 0,0 1-1,-1-1 1,0 1-1,0 1 1,0-1-1,-1 1 1,6 9 0,-8-12 21,-1 1 0,1-1 1,-1 1-1,0 0 1,-1 0-1,1 0 0,-1 1 1,1-1-1,-1 0 1,0 0-1,-1 1 0,1-1 1,-1 0-1,0 1 1,0-1-1,0 1 0,-1-1 1,1 0-1,-1 1 1,0-1-1,-1 0 0,1 0 1,-2 5-1,-2-1 67,0 1 0,0-1 0,-1 1 0,0-2 0,-1 1 0,1-1 0,-1 0 0,-1 0 0,-9 6 1,11-8-56,-1-1 1,0 0 0,0 0 0,0 0 0,0-1 0,-1 0 0,0-1 0,1 0 0,-1 0 0,0 0 0,0-1-1,-9 0 1,11-2-139,0-1 0,1 1-1,-1-1 1,1 0 0,-1-1-1,1 1 1,0-1 0,-7-5-1,9 2-239,3 6 279,0 0 1,0 0 0,0 0 0,0 0 0,0 0 0,0 0-1,0 0 1,0-1 0,0 1 0,0 0 0,0 0 0,1 0-1,-1 0 1,0 0 0,0 0 0,0 0 0,0 0 0,0 0-1,0 0 1,0 0 0,0 0 0,0 0 0,0 0-1,0 0 1,0 0 0,0 0 0,1 0 0,-1 0 0,0 0-1,0 0 1,0 0 0,0 0 0,0 0 0,0 0 0,0 0-1,0 0 1,0 0 0,0 0 0,1 0 0,-1 0 0,0 0-1,0 0 1,0 0 0,0 0 0,0 0 0,0 0-1,0 0 1,0 0 0,0 0 0,0 0 0,0 0 0,0 0-1,2 1-57,-1-1-1,0 1 1,0-1-1,1 0 1,-1 0-1,0 0 1,0 0-1,1 0 1,-1 0-1,2 0 1,7 0-92,-2 2 107,3 2 92,1-2-1,0 0 0,24 2 0,3-5 137,71-12-1,38-18 302,-111 23-302,-4 0-72,0 0 1,-1-3-1,0 0 0,31-17 0,-57 25-85,13-7 19,-1 0-1,30-22 1,-47 31-62,1 0 1,0 0-1,-1 0 0,1 0 0,-1 0 1,1 0-1,0 0 0,0 1 1,0-1-1,0 1 0,-1-1 0,1 1 1,0 0-1,0-1 0,3 1 0,0 1-123,0 0 0,0 0 0,0 0 0,6 3 0,-7-3 183,-1 0-23,1 1 671,-8 2-417,2-2-185,-1-1 0,0 0-1,0 0 1,0-1 0,0 1 0,-5 0-1,-6 2 22,-3 1-75,-65 21-679,72-21 506,2 0 1,-1 0-1,0 1 1,1 0-1,0 0 0,-14 13 1,18-14 107,0 1 1,1 0-1,0-1 1,-1 1-1,2 1 0,-1-1 1,1 0-1,-1 1 1,1-1-1,1 1 1,-1 0-1,1 0 1,0 0-1,1-1 0,-1 8 1,1-8 69,0-1 0,0 1 0,0 0 0,1 0 0,-1 0 0,1-1 0,0 1 0,1 0 0,-1-1 0,1 1 0,0-1 0,0 0 0,0 0 0,1 1 0,0-1 0,-1-1 0,1 1-1,7 6 1,-8-8 4,-1-1 0,0 0 0,1 0 0,0 0-1,-1-1 1,1 1 0,-1 0 0,1-1-1,0 1 1,0-1 0,-1 1 0,1-1-1,0 0 1,0 1 0,-1-1 0,1 0-1,0 0 1,0-1 0,0 1 0,1-1-1,1 0 16,-1 0-1,0 0 1,0-1-1,0 1 0,0-1 1,-1 0-1,1 0 1,0 0-1,-1 0 0,4-4 1,4-5 129,-1-1 0,0-1 1,13-24-1,11-29 6,-29 58-191,-1 0 0,0 0-1,0-1 1,-1 1 0,0 0 0,0-16-1,-1 24-8,-1-1 0,0 1 0,0-1 0,0 1 0,0 0-1,0-1 1,0 1 0,-1-1 0,1 1 0,0-1 0,0 1 0,0-1-1,0 1 1,0 0 0,-1-1 0,1 1 0,0-1 0,0 1-1,-1 0 1,1-1 0,-1 0 0,1 1-13,-1 0 0,1 0-1,0 0 1,-1 0 0,1 0 0,0 0 0,-1 0-1,1 0 1,-1 0 0,1 0 0,0 0 0,-1 0-1,1 0 1,0 0 0,-1 0 0,1 1 0,0-1-1,-1 0 1,1 0 0,0 0 0,-1 1 0,-1 0-58,1 0 1,-1 1-1,0-1 0,1 1 1,0-1-1,-1 1 1,1 0-1,-2 2 1,0 2 49,1 0 0,0 1 0,1-1-1,-1 0 1,1 1 0,0-1 0,0 13 0,2-2-15,3 31-1,-2-38 61,-1 0 0,2-1 0,-1 1 0,6 11 0,-8-19 20,1 0 0,0 0 0,0-1 0,-1 1 0,1 0 0,0-1 0,0 1 0,1-1 0,-1 1 1,0-1-1,0 1 0,1-1 0,-1 0 0,1 0 0,-1 0 0,1 0 0,0 0 0,-1 0 0,1 0 0,0 0 0,-1-1 0,1 1 0,0-1 0,0 1 0,0-1 1,0 0-1,0 0 0,-1 1 0,1-1 0,3-1 0,0 0 52,0-1 0,0 0 1,0 0-1,-1 0 0,1 0 1,0-1-1,-1 0 0,8-6 0,0-1 138,20-22 0,-3-1 121,60-74 51,-59 68-756,-32 40 291,-1 1 1,1 0-1,0-1 1,0 1-1,0 0 0,0 0 1,0 0-1,1 0 1,-1 0-1,-2 4 0,2-1 66,0 1 0,1 0 0,-1-1 0,1 1-1,0 0 1,1 0 0,-1 0 0,1 0-1,0-1 1,1 1 0,-1 0 0,1 0-1,0 0 1,1-1 0,0 1 0,-1 0-1,2-1 1,-1 1 0,1-1 0,-1 0 0,5 5-1,-5-6 45,1-1-1,-1 1 1,1-1-1,0 0 0,0 0 1,0 0-1,0 0 1,0-1-1,1 1 0,-1-1 1,1 0-1,-1 0 1,1 0-1,0 0 1,0-1-1,0 1 0,0-1 1,0 0-1,0-1 1,0 1-1,1-1 0,-1 1 1,0-1-1,0 0 1,0-1-1,1 1 0,-1-1 1,0 0-1,7-2 1,-5 0 22,0 1 1,-1-1-1,1 0 0,-1-1 1,0 1-1,0-1 1,0 0-1,5-6 0,4-6 13,14-20-1,4-5 73,-10 13-314,-15 19 4,-1 1 0,1 0 0,9-8 1,-16 16 157,1 0 0,-1 0 1,1 0-1,-1 0 0,1 0 1,-1 0-1,1 0 0,-1 0 0,1 1 1,-1-1-1,0 0 0,1 0 1,-1 0-1,1 1 0,-1-1 1,0 0-1,1 1 0,-1-1 1,0 0-1,1 1 0,-1-1 0,0 0 1,0 1-1,1-1 0,-1 1 1,0-1-1,0 0 0,1 1 1,-1 0-1,7 15 155,-3 50-1,-4-51-116,1 0 1,0-1-1,0 1 0,2-1 0,0 1 0,5 15 0,-4-20 72,1 1 0,0-1 0,0-1 0,1 1 0,11 14 0,-15-22-190,0 1 0,1-1 0,-1 0 0,1 0-1,-1 0 1,1 0 0,0 0 0,0-1 0,0 1 0,4 1 0,-5-3-193,0 1 0,0-1-1,1 1 1,-1-1 0,0 0 0,0 0-1,1 0 1,-1 0 0,0-1 0,0 1-1,0-1 1,1 1 0,-1-1-1,0 0 1,0 1 0,3-3 0,-1 1-752,0-1 0,-1 1 0,1-1 0,-1 1 0,0-1 0,5-6 0,7-6-2008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6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15 4320,'-4'-12'2154,"4"11"-2114,0 1-1,0 0 1,0 0 0,0 0 0,0 0 0,0 0-1,1-1 1,-1 1 0,0 0 0,0 0 0,0 0-1,0 0 1,0 0 0,0 0 0,1 0 0,6 2 2955,-7 0-2755,0 0-1,0-1 1,0 1-1,0-1 1,1 1-1,-1-1 1,1 1-1,-1-1 1,2 3-1,1 5 166,-2 6 32,-1 0 0,0 0-1,-1 0 1,-3 15-1,0 6-27,-31 207 1783,32-226-1978,0 1 120,0 0 0,-1 24 0,4-41-317,0-1 1,0 1-1,0 0 0,0 0 0,0 0 1,0 0-1,0 0 0,0-1 0,1 1 1,-1 0-1,0 0 0,1 0 0,-1-1 1,0 1-1,1 0 0,-1 0 0,1-1 1,-1 1-1,1-1 0,0 1 0,-1 0 1,1-1-1,0 1 0,-1-1 0,1 1 1,0-1-1,-1 1 0,2-1 0,2 1 9,-1 0-1,0 0 0,1-1 1,-1 0-1,0 0 1,5 0-1,-4 0-52,26-2-161,-1-1 0,0-2 0,44-12 0,-71 17 303,18-6-2556,-18 5 1386,1 0 0,0 0-1,0 0 1,-1-1 0,1 1-1,-1-1 1,1 1-1,3-4 1,3-8-2886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4:17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2816,'2'-5'6623,"1"24"-5086,7 41 556,-3 0 0,0 74 0,-5-81-1653,3 323-891,-5-282-3193,0-62-1796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2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13 1472,'0'-11'11589,"-8"10"-10186,-48 25 213,46-19-1522,1 1 1,0 1-1,0-1 1,1 1 0,-1 1-1,1-1 1,1 1 0,0 1-1,0 0 1,0 0 0,1 0-1,-8 18 1,-1 7 73,1 0 0,-12 51 0,23-76-127,-16 59 301,2 1-1,4 0 0,-8 104 1,21-146-171,1 1 1,1-1-1,1 0 0,1 1 1,2-2-1,9 28 1,-10-39-71,1-1 0,0 0 1,1 0-1,0-1 0,16 21 1,-18-28-58,1 1 0,-1-1 0,1 0 0,0 0 0,1-1 0,-1 1 0,1-1 0,0-1 0,1 1 0,-1-2 0,14 7 0,-17-9-360,1 0-1,-1 0 1,0-1 0,7 1 0,-8-1-281,0 0 0,-1 0-1,1 0 1,-1 0 0,1-1 0,-1 1 0,0-1-1,1 0 1,-1 1 0,1-1 0,-1 0 0,0-1 0,0 1-1,1 0 1,1-2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3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17 201 3392,'-16'3'3760,"29"-20"499,-5 6-3788,2-3 22,0-1 0,-1 0 1,9-20-1,-12 21-349,1 0 0,1 1 0,0 0 0,16-19 1,-23 31-161,-1 0 1,1 0 0,0 1 0,-1-1 0,1 0 0,0 1-1,0-1 1,-1 1 0,1-1 0,0 1 0,0-1 0,0 1-1,0-1 1,0 1 0,-1 0 0,1-1 0,0 1 0,0 0-1,2 0 1,-2 0 27,-1 0 0,1 1 0,0-1 0,-1 0 0,1 1 0,-1-1 0,1 0 0,-1 1 0,1-1 0,-1 1 0,1-1 0,-1 1 0,1-1 0,-1 1 0,0-1 0,1 1 0,-1 0 0,0-1 0,1 1 0,-1-1 0,0 2 0,2 4 146,0 1 0,-1 0-1,0 0 1,0 8 0,0-11-145,1 29 395,-1-7-11,6 36-1,-6-55-317,0-1-1,1 1 0,0-1 1,0 0-1,1 0 1,-1 0-1,2 0 1,-1 0-1,0-1 1,8 10-1,-8-13-52,-1 0 0,1 0 0,0 0 0,-1 0 0,1 0 0,0-1 0,0 0 0,0 1 0,1-1 0,-1 0 0,0-1 0,0 1 0,0 0 0,1-1 0,-1 0 0,0 0 0,1 0 0,-1 0 0,0 0 0,0-1 0,1 1-1,-1-1 1,3-1 0,5-1 59,0-1 0,0 0-1,-1-1 1,0 0-1,14-9 1,-2-3 34,-1 0 0,0-1 0,20-25 0,11-9-649,-49 50 470,-1 0-1,1-1 1,0 1 0,0 0-1,0 0 1,1 1-1,-1-1 1,7-2-1,-9 4 57,0 0-1,1 0 1,-1-1 0,0 1-1,0 0 1,1 0 0,-1 0-1,0 0 1,1 0-1,-1 1 1,0-1 0,0 0-1,1 1 1,-1-1 0,0 0-1,0 1 1,0 0-1,0-1 1,1 1 0,-1 0-1,0-1 1,0 1 0,0 0-1,-1 0 1,1 0 0,0 0-1,1 1 1,11 17 252,93 117 1269,-67-98-1976,-23-26-2607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4992,'0'-9'1360,"0"12"-510,4 25 417,18 68 2637,10 121 0,-26-173-3094,-1 3 74,-2-1 0,-5 89-1,1-77-1443,1-46-3290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6976,'1'-8'1785,"3"6"-414,8 13-399,-9-9-728,-1 1 0,0 0 0,0 0-1,0 0 1,-1 1 0,1-1 0,-1 0 0,0 1 0,2 5 0,3 34 911,-4-25-835,7 109 1551,-6-70-1417,-3-36-67,-2 24-1,0 3 68,2-47-398,0 1 0,-1 0 0,1 0 0,0 0 0,-1-1 0,1 1 0,-1 0 0,0 2 0,1-4-56,0 0 1,0 1-1,0-1 0,0 0 0,-1 0 1,1 0-1,0 0 0,0 0 1,0 0-1,0 0 0,0 0 1,0 0-1,0 0 0,0 0 1,0 0-1,0 0 0,0 0 0,0 0 1,0 0-1,0 0 0,0 0 1,0 0-1,0 0 0,0 0 1,0 0-1,0 1 0,-1-1 1,1 0-1,0 0 0,0 0 0,0 0 1,0 0-1,0 0 0,0 0 1,0 0-1,0 0 0,0 0 1,0-1-1,0 1 0,0 0 1,0 0-1,0 0 0,0 0 0,-1 0 1,1 0-1,0 0 0,0 0 1,0 0-1,0 0 0,0 0 1,0 0-1,0 0 0,0 0 1,0 0-1,0 0 0,0 0 1,0 0-1,0 0 0,0 0 0,0 0 1,0 0-1,0-1 0,0 1 1,0 0-1,-1-12-225,2-35-572,3 0 1,17-86-1,-18 117 683,1 0-1,1 0 0,0 0 0,1 1 0,0 0 0,1 1 0,1-1 0,17-23 0,-25 38 103,1-1 1,-1 0 0,1 0-1,0 0 1,0 1 0,-1-1-1,1 0 1,0 1-1,0-1 1,0 0 0,0 1-1,-1-1 1,1 1 0,0 0-1,0-1 1,0 1-1,0 0 1,0-1 0,2 1-1,-3 0 27,1 0-1,0 1 1,-1-1-1,1 0 0,0 0 1,0 1-1,-1-1 1,1 0-1,0 1 1,-1-1-1,1 1 1,-1-1-1,1 1 0,-1-1 1,1 1-1,-1-1 1,1 1-1,-1 0 1,1-1-1,-1 2 0,2 1 64,0 1 0,-1-1 0,0 1 0,1 0-1,-1-1 1,-1 1 0,1 0 0,-1 0-1,1 4 1,-2 9 223,0 0-1,-4 25 1,3-35-227,1 1 0,-2 0-1,1-1 1,-1 0 0,0 1 0,-1-1 0,-7 11 0,11-17-58,0 0 0,-1 0 0,1-1 0,-1 1 0,1 0 0,-1-1-1,0 1 1,1-1 0,-1 1 0,1 0 0,-1-1 0,0 1-1,0-1 1,1 0 0,-1 1 0,0-1 0,0 1 0,1-1-1,-1 0 1,0 0 0,0 0 0,0 1 0,0-1 0,0 0 0,1 0-1,-1 0 1,0 0 0,0 0 0,0 0 0,0-1 0,1 1-1,-1 0 1,-1-1 0,1 1 32,11 6-27,103 69 1206,-21-17-3168,-89-56 1067,-1 1-1,1-1 1,-1 0 0,1 1 0,-1 0 0,0 0 0,0 0 0,0-1-1,-1 2 1,3 3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2240,'0'-1'84,"0"-1"1,0 1 0,0 0-1,0-1 1,0 1-1,1 0 1,-1 0-1,0-1 1,1 1-1,-1 0 1,1 0-1,0 0 1,-1-1-1,1 1 1,0 0-1,0 0 1,-1 0-1,1 0 1,0 0-1,0 0 1,0 1-1,0-1 1,1 0 0,-1 0-1,0 1 1,0-1-1,0 1 1,0-1-1,1 1 1,-1-1-1,2 1 1,-2-1 79,1 1 0,0 0 0,0 0 1,0 0-1,-1 0 0,1 0 0,0 1 1,0-1-1,-1 1 0,1-1 0,0 1 0,-1-1 1,1 1-1,0 0 0,-1 0 0,1 0 1,-1 0-1,1 0 0,-1 0 0,0 0 0,1 0 1,-1 1-1,0-1 0,2 3 0,1 2 178,-1 2 1,1-1-1,-1 0 0,0 1 0,3 14 0,-2-6 75,16 64 1464,13 116 0,-8 85-289,-21-80-1223,-4-156-1543,-1-39 247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3552,'1'-14'3269,"4"24"-2130,-1 1-1,0 0 0,0 0 1,-1 0-1,2 21 1,-1-10-503,2 16 326,-3 1 1,-1-1-1,-4 61 1,-5-39-348,4-36-285,0 25 0,2-35-250,0-13-54,1 1-1,0-1 1,-1 0 0,1 1 0,0-1 0,0 0 0,0 1 0,0-1 0,0 0 0,1 0 0,-1 1 0,0-1-1,1 3 1,1-5-24,0 1 0,0 0-1,-1-1 1,1 0-1,0 1 1,-1-1 0,1 0-1,0 0 1,1-1-1,7-4 28,-1 0-1,1 1 0,1 0 1,-1 1-1,1 0 0,0 0 1,0 1-1,0 1 0,0 0 0,12-1 1,-14 3-354,0-1 0,1 2 0,-1-1-1,1 1 1,-1 0 0,0 1 0,0 0 0,1 1 0,-1 0 0,-1 0 0,1 1 0,12 6 0,-15-6-1182,0 1 1,-1 0-1,1 0 0,-1 0 1,5 6-1,-4 1-2370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6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15 4736,'-8'-15'8565,"12"22"-6032,56 63 935,25 44-2787,2 13-494,-53-80-475,2 4 427,-31-44-11,-1 0 1,0 1-1,-1 0 1,5 13-1,-7-17-57,-1-1 0,1 1-1,-1-1 1,0 1 0,0-1-1,0 1 1,0 0 0,-1-1-1,1 1 1,-1-1 0,0 1-1,0-1 1,-3 7 0,-12 20 242,-39 56 0,7-11-230,20-30-623,-2-1 1,-39 44 0,-30 16-5949,42-50-1907,37-40 4902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49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63 1824,'0'0'39,"-1"-1"1,1 1-1,0-1 0,-1 1 0,1-1 1,0 1-1,-1-1 0,1 0 1,0 1-1,0-1 0,0 1 1,-1-1-1,1 0 0,0 1 1,0-1-1,0 0 0,0 1 0,0-1 1,0 1-1,0-1 0,0 0 1,1 1-1,-1-1 0,0 0 1,0 1-1,0-1 0,1 1 1,-1-1-1,0 1 0,1-1 0,-1 0 1,0 1-1,1-1 0,-1 1 1,1 0-1,-1-1 0,1 1 1,-1-1-1,1 1 0,-1 0 1,1-1-1,8-7 2000,-2-8 1694,1 0 1041,-5 28-3105,-2 13-803,-1 0-1,-1 0 0,-5 35 1,-1 12-13,-4 9-104,7-54-1057,-2 44 0,6-70 105,0 0 1,0 0-1,1 0 0,-1 0 1,0 0-1,-1 0 0,1 0 1,0-1-1,0 1 0,0 0 1,0 0-1,-1 0 0,1 0 1,0 0-1,-1 0 0,1 0 1,-1-1-1,1 1 1,-1 0-1,0 0 0,1-1 1,-1 1-1,1 0 0,-1-1 1,-1 2-1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33.4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42 6144,'-26'-27'2784,"11"20"-2432,12 2 1024,6 5-832,-3-3-576,10 3 0,-5 0-1120,3 3 640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52 6656,'-20'-14'2144,"19"14"-2113,1 0 0,0 0 0,0 0 1,-1-1-1,1 1 0,0 0 0,-1 0 0,1 0 1,0-1-1,0 1 0,-1 0 0,1 0 0,0-1 1,0 1-1,-1 0 0,1 0 0,0-1 1,0 1-1,0 0 0,0-1 0,0 1 0,-1 0 1,1-1-1,0 1 0,0 0 0,0-1 0,0 1 1,0 0-1,0-1 0,0 1 0,0 0 0,0-1 1,0 1-1,0 0 0,1-1 0,-1 1 1,0 0-1,0-1 0,0 1 0,0 0 0,0-1 1,1 1-1,-1 0 0,0 0 0,0-1 0,0 1 1,1 0-1,-1 0 0,0-1 0,0 1 0,1 0 1,-1 0-1,0 0 0,1-1 0,-1 1 0,0 0 1,1 0-1,-1 0 0,0 0 0,1 0 1,-1 0-1,23-7 1292,94-5 3386,60 8-2184,-164 4-2356,18 1-56,0 0 0,0 3 1,37 7-1,-31 2-1968,-17 0-5287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2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3232,'1'-7'7746,"-1"6"-7684,0 1 1,0-1-1,0 1 0,-1 0 1,1-1-1,0 1 1,0-1-1,0 1 1,0-1-1,0 1 1,0 0-1,0-1 0,0 1 1,0-1-1,0 1 1,0-1-1,0 1 1,0 0-1,1-1 0,-1 1 1,0-1-1,0 1 1,0 0-1,1-1 1,-1 1-1,0 0 0,0-1 1,1 1-1,-1 0 1,0-1-1,1 1 1,4-5 355,0-1 0,0 1 1,7-12-1,-8 10-191,1 0 0,0 1 0,7-7 0,-4 4-42,-3 4-48,1 0-1,-1 0 1,1 0-1,8-5 0,-13 9-115,0 1-1,0-1 0,0 0 0,0 1 1,0-1-1,1 1 0,-1 0 0,0-1 0,0 1 1,0 0-1,1-1 0,-1 1 0,0 0 0,0 0 1,1 0-1,-1 0 0,0 1 0,0-1 1,1 0-1,-1 0 0,0 1 0,0-1 0,0 1 1,1-1-1,-1 1 0,0-1 0,0 1 1,0 0-1,0-1 0,0 1 0,2 2 0,3 5 89,0 0 1,-1 1-1,0 0 0,0 0 0,-1 0 0,0 1 0,2 9 0,-1-5-50,0 0 1,10 16-1,-10-22-34,0 0-1,0-1 0,1 1 1,0-2-1,0 1 1,1-1-1,7 7 0,-10-10 23,0 0-1,1-1 0,-1 1 1,0-1-1,1 0 0,-1 0 1,1-1-1,0 1 1,0-1-1,-1 0 0,1 0 1,0-1-1,0 1 0,9-2 1,-1 0 39,-1-1-1,1 0 1,-1-1 0,1-1 0,-1 0 0,0-1 0,19-9-1,-16 5-123,-1 0-1,0-1 0,-1-1 0,0 0 0,14-16 0,-3 0-42,-14 15 18,0 1 0,1 0 1,0 0-1,15-10 0,-25 21 70,-1 0-1,1-1 0,-1 1 0,1 0 0,-1 0 0,1 0 0,-1 0 1,1 0-1,-1 0 0,1 0 0,-1 0 0,1 0 0,0 0 1,-1 0-1,1 0 0,-1 0 0,1 0 0,-1 0 0,1 1 0,-1-1 1,1 0-1,-1 0 0,1 1 0,-1-1 0,1 0 0,-1 1 1,0-1-1,1 0 0,-1 1 0,0-1 0,1 1 0,-1-1 0,0 1 1,1-1-1,-1 0 0,0 1 0,0-1 0,1 1 0,-1 1 1,11 25 354,-9-20-302,3 10 44,2 1 0,1-1 0,0 0 0,1 0 1,20 27-1,-11-19-7,6 7 11,-22-30-493,0 1 0,0-1 0,1 0 1,-1 0-1,1 0 0,-1 0 0,1 0 0,4 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2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73 3552,'-10'-27'1147,"9"25"-1062,1 1 0,0-1 1,0 0-1,0 1 1,0-1-1,0 0 1,0 1-1,0-1 1,1 1-1,-1-1 0,0 0 1,1 1-1,-1-1 1,1 1-1,0-1 1,0 1-1,-1-1 1,1 1-1,0 0 0,0-1 1,2-1-1,-2 3 46,-1-1 0,1 0 0,-1 1 0,1-1 0,-1 0 0,1 1 0,-1-1 0,1 1 0,0-1 0,-1 1 0,1-1 0,0 1 0,0 0 0,-1-1 0,1 1 0,0 0 0,0 0 0,-1-1-1,1 1 1,0 0 0,0 0 0,0 0 0,-1 0 0,1 0 0,0 0 0,0 0 0,0 0 0,0 0 0,-1 1 0,1-1 0,0 0 0,0 0 0,-1 1 0,1-1 0,0 1 0,1 0 0,0 1 100,-1 1 0,1 0 0,0 0 0,-1 0 0,0 0 0,0 0 0,0 0 0,0 0 1,0 0-1,0 0 0,-1 4 0,3 4 201,5 35 885,-2-1 0,-2 1 0,-2 47 0,-14 140 78,8-187-1413,-15 111-105,3-94-5130,16-100-7546,4 3 10596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4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72 1984,'0'-5'696,"1"0"-1,0 1 1,-1-1 0,1 1-1,1-1 1,-1 1 0,1-1-1,0 1 1,0 0 0,0 0-1,5-8 1,-6 11-463,3-9 3691,-4 15-3011,-2 27-640,-7 40 1,7-63-165,-2 13 143,-2 0-1,0-1 1,-1 0-1,-2 0 1,-15 28-1,19-35-279,4-12 46,1-1 0,-1 1-1,1-1 1,-1 1 0,0 0 0,1-1 0,-1 1-1,0-1 1,0 0 0,0 1 0,0-1-1,-3 2 1,4-2 158,2-1-120,0 0 1,0 0-1,0 0 0,0-1 1,0 1-1,0-1 0,0 1 0,3-2 1,7-4-31,-1 0 0,1 1 0,0 1 0,1 0 0,-1 0 1,0 1-1,1 1 0,0 0 0,14 0 0,11-2-293,-1 0-5284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93 2976,'0'-4'207,"0"0"0,0 0-1,-1 0 1,1 0 0,-2-5 0,1 6-109,1 0 47,0 1 0,0 0 1,0 0-1,1 0 1,-1 0-1,1-1 1,-1 1-1,1 0 1,0 0-1,0 0 0,1-3 1,-1 3 335,0 0 0,0 0 0,0 1 0,0-1 0,0-1 0,-1 1 0,1 0 0,-1 0 0,0 0 0,1 0 0,-1 0 0,0 0 0,-1-3 0,8 36 632,-2 0-1,-1 0 0,-2 1 1,-1 33-1,0 7-237,-2 251 515,-2-124-630,0-101-478,3-96-299,0-1-168,0 1 1,0-1-1,0 1 1,0-1-1,0 0 1,0 1-1,-1-1 1,1 1-1,0-1 1,-1 1-1,1-1 1,-2 3-1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5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5888,'0'0'63,"0"0"0,-1 0 0,1-1 0,0 1 0,0 0 1,0 0-1,0-1 0,0 1 0,0 0 0,0-1 0,0 1 0,0 0 0,0 0 1,0-1-1,0 1 0,0 0 0,1 0 0,-1-1 0,0 1 0,0 0 0,0 0 1,0 0-1,0-1 0,0 1 0,1 0 0,-1 0 0,0 0 0,0-1 0,0 1 0,0 0 1,1 0-1,-1 0 0,0 0 0,0-1 0,1 1 0,-1 0 0,0 0 0,0 0 1,11 6 1705,-8-3-1227,0-1-175,0 1-1,-1-1 1,1 1 0,-1 0 0,0-1-1,0 1 1,0 0 0,0 1 0,0-1-1,1 6 1,11 37 1123,-10-28-918,2 11-134,-2 0 0,-1 0 0,-1 0 0,-3 38-1,0-26-253,-2 90 333,1-101-85,-2 0 0,-9 37 0,8-57-144,5-10-283,-1 0 0,1 0-1,0 0 1,0 0 0,0 0 0,0 0 0,-1 0 0,1 0 0,0 0 0,0 0 0,0 0 0,-1 0 0,1 0 0,0 0 0,0 0 0,0 0 0,0 0 0,-1 0-1,1-1 1,0 1 0,0 0 0,0 0 0,0 0 0,-1 0 0,1 0 0,0 0 0,0 0 0,0-1 0,0 1 0,0 0 0,0 0 0,-1-1 0,0-1 11,0 0 0,0 0 1,0 0-1,1-1 1,-1 1-1,0 0 0,0-5 1,-13-186-1019,14 155 742,2-1 0,2 1-1,10-42 1,-12 69 194,2 0 0,-1-1 0,2 1 0,-1 1 0,1-1 0,1 1 1,0 0-1,1 0 0,11-14 0,-13 19 85,0 0 0,0 0 0,0 1 0,0-1 0,1 1 1,0 0-1,0 1 0,0 0 0,0 0 0,0 0 0,1 0 1,0 1-1,-1 0 0,1 1 0,0-1 0,0 1 0,10 0 0,-9 1 44,0 1-1,0 0 0,1 0 0,-1 1 1,0 0-1,15 6 0,-20-7-55,0 0 1,0 1-1,0 0 0,0-1 1,0 1-1,0 0 0,0 0 0,-1 1 1,1-1-1,-1 0 0,1 1 1,-1 0-1,0-1 0,0 1 0,0 0 1,0 0-1,-1 0 0,1 0 0,0 4 1,-1-5 11,-1 1 0,0-1 0,0 1 0,0-1 0,0 1 0,0-1-1,-1 0 1,1 1 0,-1-1 0,0 1 0,1-1 0,-1 0 0,0 0 0,0 1 0,0-1 0,-1 0 0,1 0 0,-1 0 0,1 0 0,-1 0 0,1-1 0,-1 1 0,0 0 0,-4 2 0,-3 2 100,1 0 1,-2 0 0,1-1-1,-13 5 1,12-6-83,-1-1 1,1 1-1,-1-2 1,0 0 0,-12 1-1,-55-1-783,55-2 349,22 0 380,1 0 0,-1 0-1,1 0 1,-1 0 0,1 0-1,-1 0 1,1 0-1,-1 0 1,1 0 0,-1 0-1,1 0 1,-1 0-1,1 1 1,-1-1 0,1 0-1,-1 0 1,1 0 0,-1 1-1,1-1 1,-1 0-1,1 1 1,0-1 0,-1 0-1,0 1 1,1 0 14,0 0 0,0-1 1,0 1-1,0-1 0,0 1 0,1-1 1,-1 1-1,0-1 0,0 1 0,0-1 1,1 1-1,-1-1 0,0 1 0,0-1 1,1 1-1,-1-1 0,0 0 0,1 1 1,0 0-1,24 19 535,2-1-289,-1 2-1,0 0 1,-2 2 0,0 0-1,-2 2 1,-1 1 0,22 33-1,-40-54-400,0 1 0,0-1 0,-1 1 0,0 0 0,3 9 0,-4-13-400,-1 1 0,0 0 0,1 0-1,-1 0 1,0 0 0,0 0 0,0-1 0,-1 1 0,1 0 0,-1 0-1,1 0 1,-1 0 0,-2 3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5:56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14 4736,'-6'-13'11483,"12"35"-8295,10 21-1609,-11-29-1344,1 0 1,1 0-1,0-1 0,1 1 1,0-2-1,1 1 0,17 17 1,-13-17-250,1-1 0,1-1-1,0 0 1,0-1 0,1-1 0,1 0 0,-1-1 0,1-1 0,1 0 0,27 6 0,11 1 90,186 61 429,-242-75-511,18 9 106,-17-9-86,-1 0 0,1 1 0,0-1 0,-1 0 0,1 1 1,-1-1-1,1 0 0,-1 1 0,1-1 0,-1 1 0,1-1 0,-1 1 0,1-1 0,-1 1 1,0-1-1,1 1 0,-1-1 0,0 1 0,1 0 0,-1-1 0,0 1 0,0-1 0,0 1 1,1 0-1,-1-1 0,0 2 0,-2 1-18,0-1 0,-1 1-1,1 0 1,0-1 0,-1 0 0,0 1 0,1-1 0,-6 3 0,-29 19 81,-70 53-106,-85 100 605,135-119-1286,-2-2 1,-86 60 0,130-105-950,1 0 0,-1 0 1,2 1-1,-23 26 1,18-11-5718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6:2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3 160,'-11'18'64,"22"-18"-64,0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6:23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7 160,'7'-7'64,"4"7"-64,-11 14 0</inkml:trace>
  <inkml:trace contextRef="#ctx0" brushRef="#br0" timeOffset="1">196 57 64,'39'-7'32,"-21"7"-32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11 3136,'-6'-11'6682,"5"12"-6340,-1 0 0,0 0 1,1 1-1,-1-1 0,1 0 0,-1 1 0,1-1 0,-1 1 0,1 0 0,0-1 0,-1 4 0,-17 26 124,9-8-316,0 1 0,2 0 0,1 0 0,1 1-1,1 0 1,1 0 0,2 0 0,-1 31 0,4-44-79,0 0 0,0 0-1,1 0 1,0 0 0,1 0-1,1 0 1,5 13 0,-8-23-223,-1-1 0,1 0 0,-1 1 0,1-1 0,-1 0 0,1 0 0,0 1 0,0-1 0,0 0 0,0 0 0,0 0 0,0 0 0,0 0 0,0 0 0,0 0 1,0 0-1,1-1 0,-1 1 0,0 0 0,0-1 0,1 1 0,-1-1 0,2 1 0,-2-1-99,1 0 0,-1-1 0,0 1-1,0 0 1,1-1 0,-1 1 0,0-1 0,0 1 0,0-1-1,0 0 1,0 0 0,0 1 0,0-1 0,0 0 0,0 0-1,0 0 1,0 0 0,-1 0 0,1 0 0,0 0 0,0 0-1,-1 0 1,1-2 0,12-19-2090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40.4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185 628 2240,'-3'1'6509,"-12"7"-4360,-6 2-1549,11-5-423,1 1 1,-1 0-1,2 1 0,-1-1 0,1 2 0,0-1 0,0 1 0,1 0 1,0 1-1,0-1 0,1 1 0,0 1 0,-5 11 0,4-8-101,1 1 0,-6 16 0,10-26-63,1-1-1,0 1 1,0 0 0,1-1-1,-1 1 1,1 0-1,0-1 1,0 1-1,0 0 1,0 0-1,1-1 1,-1 1-1,1 0 1,2 5-1,-2-8 19,-1 0 0,1 0-1,-1 0 1,1 0 0,0 0-1,-1 0 1,1 0 0,0 0-1,0 0 1,0-1 0,0 1-1,0 0 1,0-1 0,0 1-1,0-1 1,0 1 0,0-1-1,0 1 1,0-1 0,0 0-1,0 1 1,0-1 0,1 0-1,-1 0 1,0 0 0,0 0-1,0 0 1,0 0 0,1 0-1,-1 0 1,1-1 0,4-1 46,1 0 1,-1 0 0,0 0 0,8-5-1,-14 7-76,38-22 328,53-39 0,23-13-555,-113 73 197,1 0 0,-1 1 0,0-1 1,1 0-1,-1 1 0,1 0 0,-1-1 0,1 1 0,1-1 1,-2 1 14,-1 0 0,0 0 0,1 0 0,-1 0 0,0 1 1,1-1-1,-1 0 0,0 0 0,1 0 0,-1 0 1,0 0-1,0 0 0,1 1 0,-1-1 0,0 0 0,1 0 1,-1 0-1,0 1 0,0-1 0,0 0 0,1 0 1,-1 1-1,0-1 0,0 0 0,0 0 0,1 1 0,-1 2-49,1 0-1,-1-1 1,0 1-1,0-1 0,0 1 1,0 0-1,-1-1 1,0 4-1,0 3 39,0 0 4,1 1 1,0-1-1,0 0 0,1 0 0,0 0 0,1 0 0,0 0 0,0 0 1,1 0-1,0 0 0,7 13 0,-8-18 58,0-1 1,0 0-1,0 1 0,1-1 1,-1 0-1,1 0 0,0-1 1,0 1-1,0 0 0,0-1 1,0 0-1,0 0 0,0 0 0,1 0 1,-1 0-1,1-1 0,0 1 1,-1-1-1,1 0 0,0 0 1,0-1-1,0 1 0,0-1 1,0 1-1,-1-1 0,1-1 1,0 1-1,0 0 0,7-3 1,-5 2 31,-1-1 1,1-1 0,0 1 0,-1-1-1,1 0 1,-1 0 0,0-1 0,0 1 0,0-1-1,0 0 1,-1-1 0,0 1 0,1-1 0,3-6-1,3-6 110,-1 0-1,0 0 0,7-19 0,-15 31-151,0 0-1,0-1 0,-1 1 1,1 0-1,-1 0 0,-1-1 0,1 1 1,-1-1-1,0 1 0,0 0 1,0-1-1,-1 1 0,0 0 0,0-1 1,0 1-1,-1 0 0,0 0 1,0 0-1,0 0 0,0 0 0,-1 0 1,0 1-1,0-1 0,0 1 1,0 0-1,-1 0 0,-5-5 0,7 7-133,-1-1 0,0 1-1,1 0 1,-1 1 0,0-1-1,0 1 1,-3-2 0,1 0-513,14 4 435,4 0 184,174-14 279,-124 6-214,106 2 0,-119 7 75,-24-2-105,35 4 1,-48-2 0,-9-2-50,0 0 1,1 1 0,-1 0-1,0 0 1,0 0 0,1 0-1,5 3 843,-17-4 58,-10 0-987,0 1 1,0 0-1,0 1 0,0 1 1,0 0-1,-30 12 1,29-9 22,0 2 0,0 0 0,1 1 0,0 1 1,-29 22-1,38-25 58,0 0-1,1 1 1,0 0 0,0 0-1,0 1 1,1 0 0,1 0 0,0 0-1,0 1 1,0-1 0,1 1-1,-4 16 1,7-21 38,0 0 0,0 0 0,1 0 0,0 1 0,0-1 0,0 0 1,0 0-1,1 0 0,-1 0 0,2 1 0,-1-1 0,4 8 0,-4-10 7,0 0 0,1 0 0,-1 0 0,1 0 1,0 0-1,0-1 0,0 1 0,1-1 0,-1 0 0,0 1 0,1-1 1,-1 0-1,1-1 0,0 1 0,0 0 0,0-1 0,0 1 0,0-1 0,0 0 1,6 1-1,-3-1 25,0 0 1,0-1-1,0 0 1,0-1-1,0 1 1,0-1-1,0-1 1,0 1-1,-1-1 1,1 0-1,0 0 1,-1 0-1,1-1 1,-1 0-1,5-3 1,3-3 75,0-1 1,-1 1-1,0-2 0,15-17 1,-8 4 51,0-1 0,19-35 1,-17 26-48,-13 23-98,-2-1-1,0 1 0,5-14 0,-9 20-84,-1 0 1,1 0-1,-1 1 1,0-1-1,-1 0 0,1 0 1,-1 0-1,0 0 1,0 0-1,-1 1 0,-1-10 1,2 14 33,0-1 0,0 1 0,-1 0 0,1-1 1,0 1-1,0-1 0,0 1 0,0-1 0,-1 1 1,1 0-1,0-1 0,0 1 0,-1-1 0,1 1 0,0 0 1,-1-1-1,1 1 0,0 0 0,-1 0 0,1-1 1,0 1-1,-1 0 0,1 0 0,-1-1 0,1 1 0,-1 0 1,1 0-1,0 0 0,-1 0 0,1 0 0,-1 0 1,1 0-1,-1 0 0,1 0 0,-1 0 0,1 0 0,-1 0 1,1 0-1,-1 0 0,1 0 0,0 0 0,-1 0 1,1 1-1,-1-1 0,1 0 0,-1 0 0,0 1 0,0 0-16,-1 0-1,1 0 0,-1 0 1,1 1-1,-1-1 0,1 0 0,0 1 1,-1-1-1,1 1 0,0-1 1,0 1-1,-1 2 0,0 5 23,0 0 0,1 0 1,-1 1-1,2-1 0,-1 1 0,2-1 0,-1 1 0,3 11 0,-1-2 78,2 0-1,0 0 0,1-1 0,1 0 0,0 0 1,2 0-1,0-1 0,14 22 0,-21-37-30,1 0 0,-1 0 0,1-1 0,-1 1 0,1 0 0,0-1 0,0 1-1,-1-1 1,1 0 0,0 0 0,0 0 0,0 0 0,1 0 0,1 1 0,-3-2-10,1 0-1,-1 0 1,1 0 0,-1 0 0,0 0-1,1 0 1,-1 0 0,1 0 0,-1 0-1,0-1 1,1 1 0,-1 0 0,0-1 0,1 1-1,-1-1 1,0 0 0,0 1 0,0-1-1,1 0 1,-1 0 0,0 0 0,2-2-1,7-10 61,0-1-1,-1-1 0,0 0 0,-1 0 1,-1 0-1,7-19 0,3-7-55,14-51 19,-22 65-411,-9 27 361,0 0 0,0-1 0,0 1-1,0 0 1,0 0 0,-1 0 0,1 0 0,0 0-1,0-1 1,0 1 0,0 0 0,0 0-1,0 0 1,0 0 0,0 0 0,0 0 0,-1-1-1,1 1 1,0 0 0,0 0 0,0 0-1,0 0 1,0 0 0,0 0 0,-1 0 0,1 0-1,0 0 1,0 0 0,0 0 0,0 0-1,-1 0 1,1 0 0,0 0 0,0 0 0,0 0-1,0 0 1,0 0 0,-1 0 0,1 0-1,0 0 1,0 0 0,0 0-4,0 0-1,0 0 1,0 0-1,0 0 1,0 0 0,0 0-1,0 0 1,0 0 0,0 0-1,0 0 1,0 1-1,0-1 1,0 0 0,0 0-1,0 0 1,0 0 0,0 0-1,0 0 1,0 0-1,0 0 1,0 0 0,0 0-1,0 0 1,0 0-1,0 0 1,0 0 0,0 0-1,0 0 1,0 0 0,-1 0-1,1 0 1,0 1-1,1-1-126,0 5 58,11 39 45,3-2-1,1 0 0,32 59 1,-44-95 77,0 1 0,1-1 0,7 9 0,-11-14-28,-1 0 0,1 0-1,0-1 1,0 1 0,0 0-1,0 0 1,0-1 0,0 1-1,0 0 1,0-1 0,0 1 0,0-1-1,0 1 1,0-1 0,1 1-1,-1-1 1,0 0 0,0 0-1,0 0 1,1 0 0,-1 0 0,0 0-1,0 0 1,0 0 0,1 0-1,-1 0 1,0 0 0,2-1-1,2-3 56,0 1 1,0-1-1,0 0 0,-1 0 0,1 0 0,-1 0 0,0-1 0,5-7 0,24-44 27,-25 42-154,1-5 90,-1 0 0,-1 0-1,9-38 1,-4 11-189,-10 40 43,2-11-342,-4 17 446,0 0 1,0 0-1,0 0 1,0 0 0,0 1-1,0-1 1,0 0-1,0 0 1,0 0-1,1 0 1,-1 0 0,0 0-1,0 0 1,0 0-1,0 0 1,0 0-1,0 0 1,0 0 0,0 1-1,0-1 1,1 0-1,-1 0 1,0 0-1,0 0 1,0 0 0,0 0-1,0 0 1,0 0-1,1 0 1,-1 0-1,0 0 1,0 0 0,0 0-1,0 0 1,0 0-1,0 0 1,0 0-1,0-1 1,1 1 0,-1 0-1,0 0 1,0 0-1,0 0 1,0 0-1,0 0 1,0 0 0,0 0-1,0 0 1,0 0-1,1 0 1,-1 0-1,0-1 1,0 1 0,0 0-1,0 0 1,0 0-1,0 0 1,0 0-1,0 0 1,0 0 0,0-1-1,0 1 1,0 0-1,0 0 1,0 0-1,0 0 1,0 0 0,7 7-5,-6-6-17,17 15-117,-7-7 90,21 14 0,-27-20 81,-1 0-1,1-1 1,0 0 0,0 0-1,0-1 1,0 1-1,0-1 1,8 1 0,-5-1 1,1 0-1,-1 0 1,0-1 0,0 0 0,1-1 0,-1 1-1,0-2 1,0 1 0,15-6 0,-5-1 36,-10 5-87,0-1 0,14-8 1,-21 10 10,1 1 0,0 0 1,0 0-1,0 0 0,0 0 1,0 0-1,0 0 0,0 0 1,1 1-1,-1-1 0,0 1 1,0-1-1,3 1 0,-4 1-58,-9 4 266,8-5-196,0 1-1,0-1 1,0 1-1,0-1 1,0 1-1,0-1 1,-1 1-1,1-1 1,0 1-1,0-1 1,0 1-1,-1-1 1,1 0-1,0 1 1,-1-1-1,1 1 1,0-1-1,-1 0 1,1 1-1,0-1 1,-2 1-1,3 1-44,5-3 43,-4 0 32,-1 1 0,0-1 1,1 1-1,-1-1 0,0 0 0,0 1 1,1-1-1,-1 0 0,0 0 0,1-1 1,4-5 66,0 0 0,-1 0 1,6-9-1,-9 12-70,-1 0 0,1 0 0,-1 1-1,0-1 1,0 0 0,0 0 0,-1 0 0,1 0 0,-1-6 0,-1 3-5,1 0 0,-2 0 0,1 0 0,-4-10 0,0 2-101,5 14 54,0 0 0,0 0 0,0 0 0,0 0 1,-1 1-1,1-1 0,0 0 0,-1 0 0,1 0 0,-1 0 0,1 1 0,-1-1 0,1 0 1,-1 1-1,1-1 0,-1 0 0,0 1 0,1-1 0,-1 1 0,0-1 0,0 1 1,1-1-1,-1 1 0,-1-1 0,0 1-11,1 0-1,0 0 1,0 0 0,0 0 0,0 0 0,0 1-1,0-1 1,0 0 0,0 1 0,0-1-1,0 1 1,0 0 0,0-1 0,0 1-1,0-1 1,-1 2 0,-5 5-101,1-1 0,0 1-1,-9 13 1,14-19 149,-4 8-42,0 0 0,0 0 0,1 0 0,0 0 0,1 1 0,0 0 1,0 0-1,1 0 0,1 0 0,-1 0 0,2 0 0,0 20 0,0-22 71,1 0 0,0 1-1,1-1 1,-1 0 0,1 1 0,1-1 0,0 0 0,0-1 0,1 1-1,0 0 1,0-1 0,0 0 0,1 0 0,0 0 0,12 11-1,-15-16-18,0-1 1,0 1-1,0-1 0,0 0 0,0 0 0,1 0 0,-1 0 0,0 0 0,1 0 0,-1 0 0,1-1 0,-1 1 0,1-1 0,-1 0 0,1 0 0,-1 0 1,1 0-1,-1 0 0,1 0 0,-1-1 0,0 1 0,1-1 0,-1 0 0,1 0 0,-1 0 0,4-2 0,5-3 85,1-1 0,-2-1 0,1 1 1,9-11-1,-6 6-29,36-27 135,-25 20-219,0-1 1,-1-1 0,-2-1-1,37-45 1,-40 35 45,0-1 0,20-56 0,-33 76-41,56-164 58,-27 70-52,-32 98-29,-2 8 19,0-1 0,0 0 0,0 0 0,-1 1 0,1-1 0,-1 0 0,1 0 1,-1 0-1,0 1 0,0-1 0,0 0 0,0 0 0,0 0 0,0 0 0,-1-3 0,-4 20-369,-45 149 154,-185 578 326,97-422 405,135-314-507,-1 4 99,-1 0 1,-8 11 0,12-20-81,0 1 0,0-1 1,0 1-1,0-1 0,0 0 1,-1 1-1,1-1 0,0 0 1,-1 0-1,1 0 0,-1 0 1,0 0-1,1 0 0,-1 0 1,0-1-1,1 1 0,-1 0 1,0-1-1,-3 1 0,5-1-28,-1 0 0,0-1-1,1 1 1,-1 0 0,0 0 0,1-1-1,-1 1 1,0 0 0,1-1-1,-1 1 1,1 0 0,-1-1 0,1 1-1,-1-1 1,1 1 0,-1-1-1,1 1 1,-1-1 0,1 1 0,0-1-1,-1 0 1,1 1 0,0-1-1,-1 0 1,1 1 0,0-1 0,0-1-1,-4-21-257,3 18 202,1-1-16,0 1 0,0-1 0,1 0 0,0 0 0,0 1 0,0-1 0,1 0 0,-1 1 0,2-1 0,-1 1 0,5-8 0,4-7-82,20-26 1,-17 29-40,1 0 0,33-31 1,40-22-57,14-13 376,109-127-144,-189 186 158,0-1 1,-2-1 0,0-1-1,18-35 1,-35 50-112,-2 12-29,-1 0 0,0-1 0,0 1 0,0 0 0,0-1 0,0 1-1,0 0 1,0 0 0,0-1 0,1 1 0,-1 0 0,0-1 0,0 1 0,0 0 0,0 0 0,-1-1 0,1 1 0,0 0 0,0-1-1,0 1 1,0 0 0,0 0 0,0-1 0,0 1 0,0 0 0,-1-1 0,1 1 0,0 0 0,0 0 0,0 0 0,-1-1-1,1 1 1,0 0 0,0 0 0,-1 0 0,1-1 0,-1 1 0,1 0-3,0 1 1,-1-1-1,1 0 0,-1 1 0,1-1 0,0 0 1,0 1-1,-1-1 0,1 0 0,0 1 1,-1-1-1,1 1 0,0-1 0,0 1 1,0-1-1,-1 1 0,1-1 0,0 1 1,0-1-1,0 1 0,0 0 0,-3 18-71,1-8 30,-11 37-67,9-36 131,0 1 1,1-1-1,0 1 0,1 0 0,0 15 1,1 52 232,1-79-240,0 0 0,0 0 0,0 0-1,0 0 1,0-1 0,0 1 0,0 0 0,1 0-1,-1 0 1,0 0 0,1 0 0,-1 0 0,1 0-1,-1-1 1,0 1 0,1 0 0,0 0-1,-1-1 1,1 1 0,-1 0 0,1-1 0,0 1-1,1 0 1,-1 0 5,0-1 0,0 0-1,0 0 1,0 0 0,0 0 0,-1 0-1,1-1 1,0 1 0,0 0 0,0 0-1,0 0 1,0-1 0,0 1 0,0-1-1,-1 1 1,1-1 0,0 1 0,1-2 0,4-2 41,0-1 1,-1-1 0,0 1 0,6-7 0,22-27 0,2 2 0,71-58 0,-91 83-33,7-6-65,21-22-1,-34 31-50,-9 10 88,0-1 0,0 0 1,0 0-1,0 0 0,0 0 1,0 0-1,0 0 0,0 0 1,0 0-1,0 0 0,0 0 1,0 0-1,0 0 0,0 0 1,0 0-1,0 0 0,0 0 1,0 0-1,0 0 1,0 0-1,0 1 0,0-1 1,0 0-1,0 0 0,0 0 1,0 0-1,0 0 0,0 0 1,1 0-1,-1 0 0,0 0 1,0 0-1,0 0 0,0 0 1,0 0-1,0 0 0,0 0 1,0 0-1,0 0 0,0 0 1,0 0-1,0 0 0,0 0 1,0 0-1,0 0 0,0 0 1,0 0-1,0 0 1,1 0-1,-1 0 0,0 0 1,0 0-1,0 0 0,0 0 1,0 0-1,0 0 0,0 0 1,0 0-1,0 0 0,0-1 1,0 1-1,0 0 0,0 0 1,0 0-1,0 0 0,0 0 1,0 0-1,-9 18-183,5-10 167,0 1 1,1-1-1,0 1 0,0 0 0,0 0 0,1 0 0,1 0 0,-1 0 1,2 0-1,-1 0 0,1 0 0,0 1 0,3 9 0,-2-12 51,0 1 0,1-1 0,0 0 1,0 0-1,1 1 0,0-2 0,0 1 0,1 0 0,0 0 0,0-1 0,0 0 0,1 0 1,0 0-1,0-1 0,0 1 0,11 7 0,-13-11-7,-1-1 0,1 1 1,0 0-1,0-1 0,0 0 0,1 1 0,-1-1 1,0 0-1,0-1 0,1 1 0,-1 0 0,0-1 0,1 0 1,-1 0-1,0 0 0,1 0 0,-1-1 0,0 1 1,1-1-1,-1 0 0,0 0 0,0 0 0,0 0 1,0 0-1,0-1 0,0 1 0,5-4 0,6-6 24,0 1-1,-1-1 0,0-1 0,-1-1 1,0 0-1,19-27 0,8-5-56,-27 32-34,-1 0-1,14-21 1,-25 34 36,0 0-1,0 0 0,0 0 1,0-1-1,0 1 0,0 0 1,0 0-1,0 0 1,0 0-1,0 0 0,0 0 1,0-1-1,0 1 0,0 0 1,0 0-1,0 0 0,1 0 1,-1 0-1,0 0 0,0 0 1,0 0-1,0-1 1,0 1-1,0 0 0,0 0 1,0 0-1,1 0 0,-1 0 1,0 0-1,0 0 0,0 0 1,0 0-1,0 0 0,0 0 1,0 0-1,1 0 1,-1 0-1,0 0 0,0 0 1,0 0-1,0 0 0,0 0 1,0 0-1,1 0 0,-1 0 1,0 0-1,0 0 0,0 0 1,0 0-1,0 0 1,0 0-1,1 0 0,0 10-16,-2 15 235,-7 52-364,-2 16 407,9-84 118,3-9-137,6-16-59,-2 5-180,5-8 3,1 1 1,1 0-1,1 1 0,1 1 1,26-24-1,-31 31-19,0 1 0,1 1 0,0 0 0,0 0 0,1 1 0,0 0 0,0 1 0,0 1 0,1 0 0,19-4 0,-31 8 17,0-1-1,-1 1 1,1 0 0,0 0 0,-1 0 0,1 0 0,0 0-1,-1 0 1,1 0 0,0 0 0,-1 0 0,1 0 0,0 0 0,-1 0-1,1 0 1,-1 0 0,1 1 0,0-1 0,-1 0 0,1 0 0,-1 1-1,1-1 1,0 0 0,-1 1 0,1-1 0,-1 1 0,1-1 0,-1 1-1,0-1 1,1 1 0,-1-1 0,1 1 0,-1-1 0,0 1 0,0-1-1,1 1 1,-1 0 0,0-1 0,0 1 0,1 0 0,-1-1 0,0 1-1,0-1 1,0 1 0,0 0 0,0-1 0,0 1 0,0 0-1,-1 0 1,0 5-11,0 0-1,-1 0 0,1 0 1,-5 8-1,3-6 43,1-3-14,-5 15 7,-7 28-1,12-41 8,1 0 1,1-1-1,-1 1 0,1 0 0,0 0 1,1-1-1,-1 1 0,3 9 0,-3-15-21,1-1 0,-1 1-1,0-1 1,0 1 0,1-1-1,-1 1 1,0-1-1,1 0 1,-1 1 0,1-1-1,-1 1 1,0-1 0,1 0-1,-1 1 1,1-1 0,-1 0-1,1 0 1,-1 1-1,1-1 1,-1 0 0,1 0-1,-1 0 1,1 1 0,-1-1-1,1 0 1,0 0 0,-1 0-1,1 0 1,-1 0-1,1 0 1,-1 0 0,1 0-1,0-1 1,-1 1 0,1 0-1,-1 0 1,1 0 0,0-1-1,25-10 93,-22 9-94,26-15 10,48-36-1,19-11-75,-93 62 62,8-5-60,-1 1 0,17-5 0,-23 9 30,0 1 0,0 0 0,1 0 0,-1 1 0,0-1 0,1 1 0,-1 0 0,8 1 0,12 4 354,32 9 0,-73-14-371,11-1 37,0 1-1,0 0 0,0 0 0,-1 1 0,1-1 1,0 1-1,0 0 0,0 1 0,-8 2 0,-1 3 15,1-1-64,0 0 1,-17 12 0,26-15 45,-1 1 1,1 0 0,0 0 0,0 0-1,0 0 1,0 1 0,1 0-1,0-1 1,-4 9 0,2-4-17,1 1 0,0 0-1,0 0 1,1 0 0,1 1 0,0-1 0,0 0-1,1 1 1,0 0 0,1 16 0,1-20 28,0 0-1,0 0 1,1 0-1,0 0 1,0 0-1,1-1 1,-1 1 0,1-1-1,1 0 1,-1 0-1,1 0 1,1 0-1,-1-1 1,1 1 0,-1-1-1,1 0 1,7 4-1,-9-7 3,0 1 0,0-1 1,0-1-1,0 1 0,0 0 0,0-1 0,0 0 0,1 1 0,-1-1 0,1-1 0,-1 1 0,1 0 0,-1-1 0,1 0 0,-1 0 0,1 0 0,-1 0 1,1 0-1,4-2 0,3-1 40,0-1 0,0 0 0,0-1 0,-1 0 0,15-9 0,49-40 205,-59 43-221,157-126 135,-142 114-99,49-51 1,-64 58-53,-2-1 0,0 0-1,-1-1 1,0 0 0,15-37 0,30-101-58,-29 69-14,-5 20-225,24-121 0,-46 184 218,0 1 0,-1-1 0,1 0 0,-1 1 0,0-1 0,0 0 0,-2-7 0,2 11 60,0 0 1,0-1-1,0 1 0,0-1 1,0 1-1,0 0 0,0-1 1,-1 1-1,1 0 0,0-1 1,0 1-1,0 0 0,-1-1 1,1 1-1,0 0 0,0 0 1,-1-1-1,1 1 0,0 0 1,0 0-1,-1-1 1,1 1-1,0 0 0,-1 0 1,1 0-1,0-1 0,-1 1 1,1 0-1,-1 0 0,0 0 1,0 0 0,0 0-1,1 0 1,-1 1 0,0-1-1,0 0 1,0 0 0,1 1-1,-1-1 1,0 1 0,0-1-1,-1 2 1,-21 20-74,20-18 38,-7 7-7,2 0-1,-1 0 1,2 1 0,-1 1-1,-8 21 1,-22 71-76,30-81 144,-11 35 8,2 0 0,-11 80 0,25-114-20,0 0 1,2 0-1,1 1 1,1-1-1,1 0 0,2 0 1,0 0-1,11 35 1,-12-51 75,1 0 0,0 0 1,9 17-1,-12-25-62,0 1 0,0-1-1,0 1 1,0-1 0,0 1 0,0-1 0,1 1-1,-1-1 1,0 0 0,1 0 0,-1 0 0,1 0-1,-1 0 1,1 0 0,0 0 0,-1 0 0,1-1-1,0 1 1,0-1 0,-1 1 0,1-1-1,0 0 1,0 0 0,0 0 0,0 0 0,0 0-1,-1 0 1,3 0 0,4-4-10,-1 1 0,1-1 0,-1 0-1,0-1 1,-1 0 0,1 0 0,-1 0 0,10-11 0,-8 9-31,109-106-702,-59 58-481,-61 59 1124,0-1-1,1 1 0,0 0 1,-1 1-1,2-1 0,-1 0 1,-1 6-1,-12 42 248,13-43-133,0 0-1,1 0 0,0 0 0,1 1 0,0-1 1,0 0-1,3 16 0,-2-22-17,-1-1 1,1 1-1,0 0 0,0-1 0,0 1 1,0-1-1,0 0 0,0 1 0,1-1 1,-1 0-1,1 0 0,0 0 0,-1 0 1,1 0-1,0 0 0,0 0 0,0-1 1,1 1-1,-1-1 0,0 0 0,1 1 1,-1-1-1,0 0 0,1 0 0,-1 0 1,1-1-1,0 1 0,-1-1 0,1 1 1,0-1-1,-1 0 0,4 0 0,2-1 67,0 0-1,-1 0 0,1 0 0,0-1 0,-1-1 0,1 1 0,9-6 1,53-29 305,-55 28-310,23-12 154,-1-2-1,55-44 0,-90 65-265,1 0 0,-1 0 0,0-1-1,0 1 1,-1 0 0,1-1 0,0 1 0,1-5-1,-3 7 19,0-1 0,0 1-1,0-1 1,1 1-1,-1 0 1,0-1-1,0 1 1,0-1 0,0 1-1,0 0 1,0-1-1,0 1 1,0-1-1,-1 1 1,1-1 0,0 1-1,0 0 1,0-1-1,0 1 1,0-1-1,-1 1 1,1 0 0,0-1-1,0 1 1,-1-1-1,0 1-20,0-1 0,0 0 0,-1 1-1,1-1 1,0 1 0,0 0 0,0-1-1,-1 1 1,1 0 0,0 0-1,0 0 1,0-1 0,-3 2 0,-2-1 30,-1 1 0,1-1 0,0 1 0,0 1 0,0 0 0,0-1 0,0 2 0,0-1 0,0 1 0,1 0 0,-1 0 0,1 0 0,-9 8 0,11-9 9,0 1 0,1-1 0,-1 1 1,1 0-1,-1 0 0,1 0 0,0 0 0,0 0 0,1 0 0,-1 1 0,0-1 0,1 1 1,0-1-1,0 1 0,0-1 0,1 1 0,-1-1 0,1 1 0,-1 0 0,1 0 0,0-1 1,1 1-1,-1 0 0,1-1 0,1 5 0,-1-4 22,1 1 1,-1-1-1,1-1 0,0 1 1,0 0-1,1 0 0,-1-1 1,1 1-1,0-1 0,0 0 1,0 0-1,0 0 0,0 0 1,1 0-1,0-1 0,-1 0 1,1 1-1,0-1 1,0-1-1,0 1 0,0-1 1,0 1-1,0-1 0,1 0 1,-1-1-1,0 1 0,1-1 1,-1 1-1,0-2 0,1 1 1,-1 0-1,0-1 0,1 0 1,-1 0-1,0 0 0,6-2 1,-4 0 50,-1 0 0,1-1 1,-1 0-1,0 1 1,0-2-1,0 1 0,-1 0 1,1-1-1,5-8 1,-3 2 42,1 0 1,-2-1-1,9-18 1,-14 27-123,0 1 0,0-1 1,0 0-1,0 0 0,0 0 1,-1 1-1,1-1 1,-1 0-1,0 0 0,0 0 1,0 0-1,0 0 0,0 0 1,-1 0-1,0 0 0,1 1 1,-1-1-1,0 0 0,0 0 1,-2-3-1,0 3-19,1 0 0,-1-1 0,0 1 0,0 0 0,0 0 0,0 1 0,0-1 0,-1 1 0,1 0 0,-1 0-1,0 0 1,0 0 0,-6-2 0,1 2 1,5 1-5,1 0 1,0 0-1,0 0 1,0 0-1,-1 0 1,-4-4-1,9 5 2,0-1-1,0 0 1,1 1-1,-1-1 1,0 1-1,0-1 1,1 1-1,-1 0 1,0-1-1,1 1 1,-1 0-1,2 0 1,-2 0 20,12-1-37,1 0 0,22 2 0,5 1 28,-32-2 10,-1 0 0,1 1 0,0 0 0,-1 0 0,1 1 1,0 0-1,-1 1 0,13 5 0,-17-7-13,-1 1 0,1 0-1,0 0 1,-1 1 0,1-1 0,-1 1 0,5 5-1,-6-6 47,-1 0-1,0 1 0,1-1 0,-1 0 1,0 1-1,-1-1 0,1 0 0,0 1 1,-1-1-1,1 1 0,-1-1 0,0 1 1,0-1-1,0 4 0,0 41 401,37-70-22,-5 4-373,0 1 0,2 2 0,46-16 0,-77 31-56,0 0 0,1 0-1,-1 0 1,0 1 0,0-1 0,0 1-1,1 0 1,-1 0 0,5 1 0,-7-1 14,0 0 0,0 1 0,0-1 1,0 0-1,0 1 0,0-1 0,0 1 0,0-1 1,0 1-1,0 0 0,-1-1 0,1 1 0,0 0 1,0 0-1,-1-1 0,1 1 0,0 0 1,-1 0-1,1 0 0,-1 0 0,1 0 0,-1 0 1,0 0-1,1 0 0,-1 0 0,0 0 0,0 0 1,0 0-1,1 0 0,-1 0 0,0 0 0,-1 2 1,-1 36 35,1-27-10,0 1 0,1-1 0,3 24 0,-1-25 11,0-1 0,1 0 0,0 0 0,1 0 0,1 0 0,-1 0 0,8 11 0,-9-17-1,-1-1 0,0 0-1,0 0 1,1 0 0,0 0-1,0-1 1,0 1 0,0-1-1,0 1 1,0-1 0,0 0-1,1 0 1,-1-1 0,1 1-1,0-1 1,-1 1 0,1-1-1,0 0 1,0-1 0,0 1-1,0-1 1,-1 1 0,6-1-1,-3-1-2,1-1 1,-1 1-1,0-1 0,1 0 0,-1 0 0,0-1 1,0 0-1,-1 0 0,1-1 0,0 1 0,7-7 1,6-7 149,27-31 1,-34 36-80,40-50-86,49-75-1,-71 94 26,-23 33-37,14-19-141,-20 28 110,0 0 0,0-1 0,0 1 0,0 0 0,1 0 0,-1 0 0,0 0 0,1 0 0,-1 0 0,0 0 0,1 1 0,-1-1 0,1 0 0,-1 1 0,4-1 0,-4 1 26,-1 0 1,1 0-1,-1 0 1,1 0-1,-1 1 0,1-1 1,0 0-1,-1 0 1,1 1-1,-1-1 0,1 0 1,-1 1-1,0-1 1,1 0-1,-1 1 1,1-1-1,-1 1 0,0-1 1,1 0-1,-1 1 1,0-1-1,1 1 0,-1-1 1,0 1-1,0 0 1,0-1-1,1 1 1,-1 0-1,3 18-49,-3-14 34,1 9 39,-1 0-1,0 0 1,-1-1 0,-1 1-1,-3 16 1,-22 68-8,26-94-11,-19 70 139,-9 30 301,28-101-384,0-1 1,-1 1-1,1 0 1,-1-1-1,1 1 1,-1-1-1,0 1 1,-4 3 0,5-5-40,1-1 0,-1 1 0,1-1 1,-1 0-1,1 1 0,-1-1 0,1 0 1,-1 0-1,0 1 0,1-1 0,-1 0 1,0 0-1,1 0 0,-1 0 0,1 0 1,-1 0-1,0 0 0,1 0 0,-2 0 1,1 0-1,1-1-1,-1 1 1,0 0 0,0-1 0,0 1 0,1-1 0,-1 0 0,0 1 0,0-1 0,1 0 0,-1 1 0,1-1 0,-1 0 0,0 1-1,1-1 1,0 0 0,-1-1 0,-2-4 3,0-1 0,1 1 0,-1-1 0,2 1 0,-1-1-1,1 0 1,-1-9 0,1-52-439,1 42 133,0 25 283,0 0 0,0 0 1,0 0-1,0 0 1,0 1-1,1-1 1,-1 0-1,0 0 0,0 0 1,1 0-1,-1 1 1,0-1-1,1 0 0,-1 0 1,1 1-1,-1-1 1,1 0-1,-1 1 1,1-1-1,-1 0 0,1 1 1,0-1-1,-1 1 1,1-1-1,0 1 1,0-1-1,-1 1 0,1 0 1,0-1-1,0 1 1,1-1-1,2 1 26,0-1 0,1 1 0,-1 0 0,0 0 0,6 1 0,-3-1-8,185 24-2228,-128-11-2424,-2 3-3300,-17-5 3285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8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4160,'-10'-23'1856,"7"20"-1600,-2-2-224,10 10-64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8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5056,'-11'16'1642,"10"-15"-1596,1 0 0,-1 0 0,1 0-1,0 0 1,-1 0 0,1 0-1,0 1 1,0-1 0,0 0 0,0 0-1,0 0 1,0 0 0,0 2-1,-22 210 4318,-1-71-2416,-5 42-734,15 0-368,13-180-793,2 20 175,-2-23-183,0 0 0,0 0 0,1 0 0,-1 1 0,0-1 0,1 0 0,-1 0 0,1 0 1,0 0-1,-1 0 0,1 0 0,0 0 0,-1-1 0,1 1 0,0 0 0,0 0 0,1 1 0,-1-2-23,0 0-1,0 1 0,0-1 1,-1 0-1,1 1 0,0-1 1,0 0-1,0 0 1,0 0-1,0 0 0,-1 0 1,1 0-1,0 0 1,0 0-1,0 0 0,0 0 1,0 0-1,0-1 0,-1 1 1,1 0-1,0-1 1,1 0-1,16-13 69,-14 11-66,38-37-175,-21 19-111,2 0 0,1 1 1,0 2-1,35-21 0,-57 38 217,0 0 0,0 0 0,0 0 0,0 0-1,0 0 1,0 1 0,1-1 0,-1 1 0,0-1 0,0 1 0,1 0 0,-1 0 0,0 0 0,1 0 0,-1 0 0,0 0-1,4 2 1,-4-1 50,0 0-1,0 0 1,-1 0-1,1 0 1,0 1-1,-1-1 1,1 0-1,-1 1 1,1-1 0,-1 1-1,0 0 1,0 0-1,0-1 1,0 1-1,0 0 1,0 0-1,0 0 1,1 4-1,1 4 151,-1 1-1,0-1 1,-1 1-1,0-1 1,0 19-1,-9 53 352,7-68-502,-30 143 680,22-132-820,3-13-1496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09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5 4896,'0'0'100,"-1"-1"0,1 1 1,-1-1-1,0 1 0,0-1 0,1 1 0,-1 0 1,0-1-1,0 1 0,1 0 0,-1 0 1,0 0-1,0-1 0,0 1 0,1 0 1,-1 0-1,0 0 0,0 0 0,0 0 0,1 0 1,-1 1-1,0-1 0,0 0 0,0 0 1,-1 1-1,-19 14 1617,6-3 306,-19 10 243,-50 22 0,24-13-1491,-33 15-53,41-22-608,-81 53-1,104-60-490,15-10-2584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2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252 611 2496,'0'0'784,"-1"-8"2213,-4 3-1405,4 3-1291,-1 1 0,0-1 0,1 0 1,-1 1-1,0-1 0,0 1 0,0 0 0,1-1 1,-2 1-1,1 0 0,0 0 0,0 0 0,0 1 1,0-1-1,-1 0 0,1 1 0,-3-1 0,-4 1-166,0 0-1,0 0 0,0 1 1,0 0-1,0 1 0,0 0 1,0 0-1,0 1 0,1 0 1,-13 7-1,14-7-135,0 1 0,0 0 1,1 1-1,0-1 0,0 1 0,0 0 0,0 1 0,1-1 0,0 1 1,0 0-1,0 1 0,-5 9 0,7-8-6,0 0 1,0-1-1,1 1 1,0 0-1,1 1 0,0-1 1,0 0-1,1 0 1,0 0-1,1 11 0,-1-14 29,1 0 0,-1 0 0,1 0-1,1-1 1,-1 1 0,0 0 0,1-1 0,0 1-1,0-1 1,1 0 0,-1 0 0,1 0 0,0 0-1,0 0 1,0 0 0,0-1 0,1 0-1,4 5 1,-5-7 38,0 1 0,0-1 1,0 0-1,0 0 0,0 0 0,0 0 0,0 0 0,0-1 0,0 1 0,0-1 0,1 0 0,-1 0 1,0 0-1,0 0 0,0 0 0,0-1 0,0 0 0,0 1 0,0-1 0,0 0 0,0-1 0,0 1 1,0 0-1,0-1 0,4-3 0,0 0 79,0 0 1,-1-1-1,1 0 1,-1-1-1,9-11 1,23-38 335,-27 36-407,-1-1 0,-1 0 0,-1 0 0,-1-1 1,-1 0-1,0-1 0,-2 1 0,2-28 0,-4 14-15,-1-1 1,-2 1-1,-2 0 0,-7-40 1,5 45-117,-1 0-1,-2 0 1,-14-36 0,16 53-72,0 0 0,0 0 0,-2 1 0,0 0 1,0 0-1,-1 1 0,0 0 0,-22-20 0,30 31 11,-1 0 0,1-1 0,-1 1 0,0 0 0,1 0 0,-1 0 0,0 0-1,0 1 1,0-1 0,0 0 0,0 1 0,0-1 0,0 1 0,-3 0 0,-6 2-841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3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14 137 6656,'-11'-7'2144,"9"6"-1307,6 0-163,1 1 0,-1-1 0,1 0 1,7-3-1,2 0 83,64-13 902,54-13-795,147-34-683,-265 62-541,-1 0 1,1 0-1,0 1 1,25 2 0,-21 2-905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3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228 442 3808,'-20'10'7795,"-26"19"-5057,34-20-2600,1 1 0,0 1 1,0 0-1,1 0 0,1 1 0,0 0 0,0 1 1,1 0-1,1 0 0,0 1 0,-7 20 1,12-26-97,0-1 1,0 1-1,1 0 1,0 0 0,0-1-1,1 10 1,0-14 1,0 0 0,0 0 0,1 0 0,-1 0 0,1 0 0,0 0 0,0 0 0,2 3 0,-3-4-19,1-1-1,0 0 0,-1 0 1,1 0-1,0 0 0,0 0 0,0 0 1,0-1-1,0 1 0,0 0 1,0 0-1,0-1 0,0 1 1,0 0-1,0-1 0,1 1 1,-1-1-1,0 0 0,0 1 0,2-1 1,-1 0 8,0 0 0,-1 0 0,1 0 0,0 0 0,-1-1 0,1 1 0,0-1 0,-1 1 0,1-1 0,-1 1 0,1-1 0,-1 0-1,1 0 1,-1 0 0,0 0 0,1 0 0,-1 0 0,0 0 0,2-2 0,20-28 271,-20 26-238,11-17 251,0-1 1,16-40-1,-24 48-190,-1 0-1,0-1 1,-2 0 0,1 1-1,0-30 1,-4 10-140,-1 0-1,-2 1 1,-12-55 0,9 64-86,-1-1 0,-1 1 0,-1 1 0,-1 0 0,-1 0-1,-21-31 1,25 45-36,-1 0 0,-16-16 0,20 22-58,0 1-1,0 0 1,0 0 0,-1 0 0,1 0 0,-1 1 0,0-1 0,-8-2-1,12 5 113,0 0 0,1-1 0,-1 1 0,0 0 0,1 0 0,-1 0 0,0 0 0,1 0 0,-1 0 0,0 0 0,1 0 0,-1 0 0,0 0 0,1 0 0,-1 0 0,0 1 0,1-1 0,-1 0 0,-1 1 0,2 0-36,-1-1 1,1 0-1,0 1 0,0-1 1,-1 1-1,1-1 0,0 1 1,0-1-1,0 1 0,-1-1 1,1 1-1,0-1 0,0 1 1,0-1-1,0 1 0,0-1 1,0 1-1,0-1 1,0 1-1,0 0 0,1 1-376,0 1 0,-1-1 0,1 1-1,0-1 1,0 1 0,1-1 0,-1 0 0,0 0-1,3 3 1,13 14-1800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4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31 3808,'-4'-31'9398,"-1"47"-7874,-1 12-827,-1-1 0,-19 48 1,9-28-406,-18 40 170,6-19-124,20-45-234,-3 6-4,2 1 0,0 0 1,-7 46-1,16-66-70,0 0 1,0 0 0,1-1 0,0 1 0,1 0-1,0 0 1,1 0 0,0-1 0,1 1 0,-1-1-1,2 0 1,-1 0 0,2 0 0,-1 0 0,10 14-1,-8-16 34,0 1 0,0-1 0,0 0 0,1 0 0,0-1 0,1 0 0,-1 0 0,17 8 0,-20-12-170,0 0 1,0 0-1,0-1 1,0 1-1,0-1 0,1 0 1,-1 0-1,1 0 0,-1-1 1,0 0-1,1 0 0,-1 0 1,1 0-1,-1 0 1,1-1-1,-1 0 0,0 0 1,1 0-1,-1-1 0,8-3 1,5-4-1196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35:1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23 114 8736,'-23'-16'3936,"31"16"-3424,2-3 1152,8-2-1024,16-6 288,10 2-545,9-5 1,-1 1-256,6-2-64,-6 7-32,10-3 32,-14 6-32,-4 2-3327,-5 3 1791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0:55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4160,'7'0'11200,"-6"0"-11157,-1 1 1,1 0 0,0-1 0,0 1 0,-1 0-1,1 0 1,0 0 0,-1 0 0,1 0 0,-1 0 0,1 0-1,-1-1 1,0 1 0,1 2 0,1 2 157,32 45 631,70 82 0,-93-120-703,0 1 0,-1 0 0,0 1 0,-2 0 0,1 0-1,-2 1 1,0 0 0,0 0 0,-2 1 0,0 0 0,3 17 0,-2-5 106,-2-1 0,-1 1 0,-2 0 0,0 0 0,-2 0 1,-1 0-1,-1 0 0,-1 0 0,-2-1 0,-13 40 0,-32 57 473,-10 27-152,47-107-501,-9 50 0,13-24-1867,9-47-1022,1 26 0,0-46 2225,1 0 0,-1 0 0,1 0 0,-1 1 0,3 5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5 2976,'-8'-5'5333,"-4"21"-3957,-19 35-138,-30 54-87,-54 127 140,88-168-838,-35 124 1,40-87 386,-17 200 0,36-242-588,8 106 1,-1-127-163,1 0-1,3-1 1,22 69-1,-25-92 18,1 1 0,1-1-1,0 0 1,15 19-1,-18-28-270,0 1 1,0-1-1,1 0 0,0-1 0,0 1 1,0-1-1,1 0 0,-1 0 0,1 0 1,0-1-1,0 0 0,0 0 0,7 2 1,-10-4-114,-1-1 1,1 1-1,-1-1 1,1 1 0,0-1-1,-1 0 1,1 0-1,-1 0 1,1 0 0,-1 0-1,1-1 1,0 1-1,-1-1 1,1 0 0,-1 0-1,0 1 1,1-2-1,-1 1 1,0 0 0,0 0-1,1-1 1,2-2-1,26-20-2629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41.6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1022 3136,'0'0'33,"0"0"0,0 0 0,0 0 1,0 0-1,-1 1 0,1-1 0,0 0 0,0 0 0,0 0 0,0 0 1,0 0-1,0 0 0,0 0 0,0 0 0,-1 0 0,1 0 1,0 0-1,0 0 0,0 0 0,0 1 0,0-1 0,0 0 1,0 0-1,0 0 0,0 0 0,0 0 0,0 0 0,0 0 0,0 1 1,0-1-1,0 0 0,0 0 0,0 0 0,0 0 0,0 0 1,0 0-1,0 0 0,0 1 0,0-1 0,0 0 0,0 0 0,0 0 1,0 0-1,0 0 0,0 0 0,0 0 0,0 0 0,0 1 1,0-1-1,0 0 0,1 0 0,5 10 1884,11 10 234,-9-14-1819,0-1 1,1 0 0,0 0-1,0 0 1,0-1 0,0 0-1,1-1 1,12 3 0,4-2 428,48 4 1,-47-7-360,-1-1 1,0-1 0,0-2-1,46-9 1,-34 1 39,-2 0 0,62-29-1,10-11-173,196-89 376,-219 102 191,122-72 0,-169 85-535,-1-3-1,46-42 1,57-78 107,65-79-407,-172 185 208,32-50 0,-62 88-191,0 0 0,-1-1-1,1 1 1,-1 0-1,0 0 1,-1-1-1,1 0 1,1-7 0,-3 12-39,1-1 1,-1 0 0,0 1-1,0-1 1,0 1-1,0-1 1,0 1 0,0-1-1,0 1 1,0-1-1,0 1 1,0-1 0,-1 1-1,1-1 1,0 0 0,0 1-1,0-1 1,-1 1-1,1 0 1,0-1 0,-1 1-1,1-1 1,0 1-1,-1-1 1,1 1 0,0 0-1,-1-1 1,1 1 0,-1 0-1,1-1 1,-1 1-1,1 0 1,-1 0 0,1-1-1,-1 1 1,1 0-1,-1 0 1,1 0 0,-1 0-1,1 0 1,-1 0 0,1 0-1,-1 0 1,0 0-1,1 0 1,-1 0 0,0 0-1,-3 1-37,-1 1 0,1 0 0,0-1 0,1 1-1,-5 3 1,-2 1 113,-24 8-249,-88 42 304,13-1-98,100-50 122,0 0 1,0-1-1,-12 3 0,21-7-127,0 0-1,0 0 0,0 0 0,0 0 0,0 0 0,0-1 0,0 1 1,0 0-1,0 0 0,0 0 0,0 0 0,0 0 0,0 0 1,0-1-1,0 1 0,0 0 0,0 0 0,0 0 0,0 0 0,0 0 1,0 0-1,0-1 0,0 1 0,0 0 0,0 0 0,0 0 1,0 0-1,0 0 0,0 0 0,0-1 0,0 1 0,0 0 0,0 0 1,0 0-1,-1 0 0,1 0 0,0 0 0,0 0 0,0 0 1,0 0-1,0 0 0,0-1 0,0 1 0,-1 0 0,1 0 0,0 0 1,0 0-1,0 0 0,0 0 0,0 0 0,0 0 0,-1 0 1,1 0-1,0 0 0,0 0 0,0 0 0,7-8 37,14-6-203,1 0 0,0 2-1,0 0 1,1 2 0,1 1-1,0 0 1,44-9 0,-64 17 183,0 1 1,-1-1-1,1 0 1,0 1-1,0 0 1,-1 0-1,1 0 1,0 0-1,0 1 1,0-1-1,-1 1 1,1 0-1,0 0 1,-1 0-1,1 1 1,-1-1 0,0 1-1,1 0 1,-1 0-1,0 0 1,0 0-1,0 0 1,0 1-1,0 0 1,-1-1-1,1 1 1,-1 0-1,0 0 1,0 0-1,0 1 1,0-1-1,0 0 1,-1 1-1,0-1 1,2 6-1,16 61-624,-12-40 180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19 157 2304,'-19'-10'6153,"20"10"-5991,13-16 1165,30-14-274,-24 17-342,30-26 0,-44 34-588,24-21 123,-27 24-252,0 0 1,-1 0 0,1 0-1,0 1 1,0-1-1,0 1 1,0 0-1,1 0 1,3-1 0,-6 2 16,0 0 1,0 0-1,0 0 1,-1 0-1,1 0 1,0 1-1,0-1 1,0 0-1,0 0 1,0 1-1,0-1 1,0 1-1,0-1 1,0 1 0,-1-1-1,1 1 1,0-1-1,0 1 1,-1 0-1,1-1 1,0 1-1,-1 0 1,1 0-1,-1-1 1,1 1-1,-1 0 1,1 0-1,-1 0 1,1 0-1,-1 0 1,0 0-1,0 0 1,1 0-1,-1 0 1,0 1 0,1 7 130,0-1 0,-1 1 0,0 11 1,0-8-18,-3 96 818,2 68 189,1-163-951,0-11-121,0 1 0,-1 0 0,2 0-1,-1 0 1,0-1 0,0 1 0,1 0-1,0 0 1,-1-1 0,1 1 0,0 0-1,1-1 1,-1 1 0,0-1 0,1 1 0,-1-1-1,1 0 1,2 3 0,-4-5-34,1 1 0,0-1 0,-1 0 0,1 0 0,-1 1 0,1-1 0,0 0 0,-1 0 0,1 0 1,0 0-1,-1 0 0,1 0 0,0 0 0,-1 0 0,1 0 0,0 0 0,-1 0 0,1 0 0,0-1 0,-1 1 0,1 0 0,0 0 1,-1-1-1,1 1 0,-1 0 0,1-1 0,0 1 0,-1-1 0,1 1 0,-1 0 0,0-1 0,1 1 0,-1-1 0,1 0 0,19-26 325,-20 27-350,33-51 95,49-70 144,-66 100-280,1 1 0,1 0 0,33-26 0,-33 31 22,-7 5-225,0 1 1,0 1-1,1 0 0,14-8 1,-23 15 219,0-1 0,1 1 1,-1 0-1,0 0 0,0 0 0,1 0 0,-1 1 1,1-1-1,-1 1 0,1 0 0,-1 0 1,0 0-1,1 1 0,-1-1 0,1 1 1,-1 0-1,0-1 0,1 1 0,-1 1 0,0-1 1,0 1-1,4 1 0,1 3 75,0 0 0,0 1 0,0-1 1,-1 1-1,0 1 0,11 15 0,-14-18-197,0 1 0,-1-1 0,0 1 0,0 0 0,0 0 0,-1 1-1,0-1 1,0 0 0,-1 1 0,1-1 0,0 13 0,-2-18-312,0 0 353,0-1 0,0 0 0,0 1-1,0-1 1,0 0 0,0 0 0,0 1 0,0-1 0,0 0 0,0 1 0,0-1 0,0 0-1,0 1 1,0-1 0,0 0 0,0 0 0,0 1 0,0-1 0,0 0 0,-1 0 0,1 1-1,0-1 1,0 0 0,-3 3-1041,-2-3-604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3072,'-3'1'1683,"4"0"-1523,0-1 0,0 1 0,0-1 0,-1 1 0,1 0 1,0-1-1,0 1 0,-1 0 0,1 0 0,0-1 0,-1 1 1,1 0-1,-1 0 0,1 0 0,0 1 0,7 20 1607,-3-12-1344,-1 0 1,-1 1 0,0-1 0,-1 1 0,2 10-1,-5 154 2236,0-158-2416,-12 168 1124,-2 160-361,16-143-1971,-1-186 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3072,'0'-1'134,"1"0"0,-1 0 0,0 0 1,1 0-1,-1 0 0,1 0 0,-1 0 0,1 0 1,-1 0-1,1 0 0,-1 1 0,1-1 0,0 0 1,0 0-1,-1 1 0,1-1 0,0 0 0,0 1 0,0-1 1,0 1-1,0-1 0,0 1 0,0 0 0,-1-1 1,1 1-1,0 0 0,1 0 0,-1-1 0,0 1 1,0 0-1,0 0 0,0 0 0,1 1 0,0-1 15,-1 1 0,1-1-1,0 1 1,-1 0 0,0 0-1,1 0 1,-1 0 0,1 0 0,-1 0-1,0 1 1,0-1 0,0 0-1,0 1 1,0-1 0,0 0-1,0 1 1,0-1 0,0 1 0,-1 0-1,2 2 1,0 5 143,0-1 1,0 1-1,-1 0 1,0 0-1,-1 11 1,-3 48 619,1-43-630,-25 220 2124,15-184-860,10-57-1142,1-13-40,13-57-537,33-103-1,-38 148 60,1 1 0,0 0 1,14-23-1,-17 34 17,0 1 1,1-1 0,0 2-1,1-1 1,-1 1 0,2 0-1,-1 0 1,17-11 0,-24 17 68,1 1-1,-1-1 1,1 1 0,0 0 0,-1-1 0,1 1 0,-1 0-1,1 0 1,0-1 0,-1 1 0,1 0 0,0 0 0,-1 0-1,1 0 1,0 0 0,-1 0 0,1 0 0,0 0 0,-1 0-1,1 0 1,0 0 0,-1 0 0,2 1 0,-1-1 16,-1 1 1,1-1-1,-1 1 1,1-1-1,-1 1 1,0-1-1,1 1 1,-1 0-1,1-1 0,-1 1 1,0 0-1,0 0 1,1-1-1,-1 1 1,0 0-1,0-1 1,0 2-1,0 5 31,0-1 0,0 0-1,-2 11 1,2-16-21,-4 15 140,-1 0 0,0 0 0,-1 0 0,0 0 1,-1-1-1,-1 0 0,-1-1 0,-15 21 0,22-32-107,-1 0 0,1 0 0,0 1 0,0-1 0,0 1 0,-2 6 0,3-8-38,1-1 1,0 1-1,0-1 1,0 1 0,0-1-1,0 0 1,0 1-1,0-1 1,0 1 0,1-1-1,-1 0 1,1 1-1,-1-1 1,1 0-1,-1 1 1,1-1 0,0 0-1,-1 0 1,1 1-1,0-1 1,0 0 0,2 1-1,11 12 413,19 14-1,-19-17-173,26 27 0,-39-37-202,1 1-69,-1 0 1,1 0-1,0 0 1,0 0-1,0-1 1,0 1-1,3 1 1,-5-3-126,1 1 1,0-1 0,-1 0-1,1 0 1,-1 0-1,1 0 1,0 0 0,-1 0-1,1 0 1,0 0 0,-1 0-1,1 0 1,0 0-1,-1-1 1,1 1 0,-1 0-1,1 0 1,0-1-1,-1 1 1,1 0 0,-1-1-1,1 1 1,-1 0 0,1-1-1,-1 1 1,1-1-1,-1 1 1,0-1 0,1 1-1,-1-1 1,1 1-1,-1-1 1,0 1 0,0-1-1,1-1 1,8-21-4882,0-5 1621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5984,'0'42'3928,"-8"50"0,-37 242 241,1 168-3059,43-335-739,2-90-747,-1-72-283,0 0 1,1-1-1,-1 1 1,3 8-1,11-46-10426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2912,'10'-7'5093,"-8"11"-4825,1 0 0,-1 0 0,0-1 0,0 2 0,0-1-1,-1 0 1,1 0 0,-1 0 0,1 8 0,4 45 890,-6-44-787,1 335 3278,-5-156-2466,6-150-891,0-31 16,-2 1 1,0 0 0,0 0-1,-1 0 1,-2 12 0,3-24-297,0 0 0,0 0 0,-1 0 0,1 0 0,0 0 0,0 0 0,0 0 0,0 0 0,0 0 0,0 0-1,0 0 1,0 0 0,0 0 0,0 0 0,0 0 0,0 0 0,0 0 0,0 0 0,0 0 0,-1 0 0,1 0 0,0 0 0,0 0 0,0 0 0,0 0 0,0 0 0,0 0 0,0 0 0,0 0 0,0 0 0,0 0 0,0 0 0,0 0 0,0 0 0,0 0 0,0 0 0,0 0 0,0 0 0,-1 0 0,1 0 0,0 0 0,0 0 0,0 0 0,0 0 0,0 1 0,0-1 0,0 0 0,0 0 0,0 0 0,0 0 0,0 0 0,0 0-1,0 0 1,0 0 0,0 0 0,0 0 0,0 0 0,0 0 0,0 0 0,0 0 0,0 1 0,0-1 0,0 0 0,0 0 0,0 0 0,1 0 0,-1 0 0,0 0 0,-2-7 421,-1-18-82,2 5-296,-3-52-111,2-1 1,10-86-1,-2 112-98,2 0 0,14-48 0,-17 79 74,0 0 0,1 0 1,1 1-1,1-1 1,0 2-1,0-1 0,2 1 1,0 1-1,19-22 1,-24 31-31,0 0 0,0 0-1,0 0 1,1 1 0,-1-1 0,1 1 0,0 1 0,0-1 0,0 1 0,0 0 0,0 0-1,11-1 1,-14 2 78,1 1 0,0 0 0,0 0 0,0 0 0,0 1 0,0-1-1,-1 1 1,1 0 0,0 0 0,-1 0 0,1 1 0,0-1 0,-1 1-1,0 0 1,1 0 0,-1 0 0,0 0 0,0 0 0,0 1 0,0 0-1,-1-1 1,4 5 0,-1 0 51,-1 0 1,1 1-1,-1 0 0,0 0 0,-1 0 1,0 0-1,0 0 0,-1 1 0,0-1 0,1 17 1,-1-2 32,-2 0 0,-4 41 0,2-44 56,-1 0-1,-1 0 1,0 0-1,-15 36 1,13-43 63,0 0-1,-1 0 1,-1-1 0,0 0 0,-1 0 0,0-1-1,-15 15 1,10-14 8,11-10-196,0 0 0,0 1 0,0-1 0,0 1-1,0-1 1,1 1 0,-1 0 0,1 0 0,0 1 0,0-1 0,-3 5-1,5-7 26,0 0-1,0 0 0,0-1 0,0 1 0,0 0 1,0-1-1,1 1 0,-1 0 0,0-1 0,0 1 1,0 0-1,1-1 0,-1 1 0,0-1 0,1 1 1,-1 0-1,0-1 0,1 1 0,-1-1 0,1 1 1,-1-1-1,1 1 0,-1-1 0,1 0 0,0 1 1,-1-1-1,2 1 0,20 8 493,-15-6-295,17 6-43,0 1-1,-1 1 1,0 1-1,-1 1 1,0 1-1,28 25 1,-36-30-853,-14-9 585,1 0 0,-1 0 0,1 0 0,-1 1 0,0-1 0,1 0 0,-1 0 0,1 0 0,-1 0 0,1 0 0,-1 0 0,1 0 0,-1 0 0,1 0 0,-1 0 0,1 0 0,-1 0 0,0 0 0,1 0 0,-1 0 0,1 0 0,-1-1 0,1 1 0,-1 0 0,0 0 0,1-1 0,-1 1 0,1 0 0,-1 0 0,0-1 0,1 1 0,-1 0 0,0-1 0,1 1 0,-1-1 0,2-12-3899,2 1 1280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 5824,'-10'-16'8544,"23"24"-5062,5 12-2063,5 4-662,19 9-588,65 52-133,-85-65 1,-1 0-1,30 39 1,-34-37-17,0-3 16,-2 2 1,0 0 0,-2 1-1,0 0 1,13 34 0,-24-51-44,-1 1 1,0-1 0,-1 0-1,1 0 1,-1 1-1,0-1 1,0 0 0,-1 0-1,1 1 1,-1-1-1,0 0 1,-1 0 0,1 0-1,-1 0 1,0 0-1,-5 8 1,-1 2 8,-1-1 0,0-1 0,-23 25-1,-4 1-1,6-8 20,2 2-1,-39 56 1,-75 170-1609,126-230-1152,2-8 805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4160,'0'-2'463,"1"-1"1,-1 0 0,0 0-1,1 0 1,0 1-1,2-5 1,-3 6-328,0 1 0,0-1 1,0 1-1,1 0 0,-1-1 0,0 1 0,0 0 1,1-1 271,-1 0-272,1 1 1,-1 0-1,0 0 0,1-1 0,-1 1 0,1 0 1,-1 0-1,0 0 0,1-1 0,0 1 0,-1 0-6,1 0-1,-1 1 0,1-1 1,-1 0-1,1 0 1,-1 0-1,1 1 0,-1-1 1,1 0-1,-1 1 0,1-1 1,-1 0-1,1 1 1,-1-1-1,0 1 0,1-1 1,-1 0-1,0 1 0,1-1 1,-1 1-1,1 0 1,1 4 255,1 0 0,-1 1 1,0-1-1,0 0 1,0 1-1,-1 0 1,2 9-1,0 43 377,-3-34-426,-3 303 474,1-309-813,0 0 0,-7 24 0,-5 8-3938,12-45 3129,1 8-1049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80 7456,'-26'-11'6880,"34"11"-5600,2-9 1439,8 1-1567,3-3 224,5 6-800,14-6-128,-1 8-288,10-6-96,-5 6-32,-1-5-608,-4 8 320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16 457 4064,'-1'0'117,"0"0"0,1 0 0,-1 0-1,1 0 1,-1 0 0,1 0 0,-1 0 0,1 0 0,-1 0 0,1-1 0,-1 1 0,1 0-1,-1 0 1,1 0 0,-1-1 0,1 1 0,0 0 0,-1 0 0,1-1 0,-1 1 0,1-1-1,0 1 1,-1 0 0,1-1 0,0 1 0,-1-1 0,1 1 0,0 0 0,-1-1 0,1 1-1,0-1 1,0 1 0,0-1 0,0 1 0,0-1 0,-1 1 0,1-2 0,0-2 333,1 1 0,-1-1 1,1 1-1,0-1 0,1-3 1,-1 0-529,5-10 259,1 0 0,1 0 0,0 1 1,17-26-1,-14 24-105,46-66 194,-48 73-249,0 1 1,1 0 0,0 0-1,0 1 1,13-8 0,-20 15-26,0 0 0,0 0-1,0 1 1,0-1 0,1 1 0,-1 0 0,0 0 0,1 0 0,-1 0 0,1 1 0,4-1 0,-5 1 0,-1 0 0,1 0-1,-1 1 1,0-1 0,1 1 0,-1-1 0,0 1 0,0 0-1,1 0 1,-1 0 0,0 0 0,0 1 0,0-1-1,0 1 1,0-1 0,0 1 0,-1-1 0,3 3 0,0 2 49,1 0 1,-1 0 0,0 1 0,-1-1-1,1 1 1,-1 0 0,2 9-1,13 56 427,-6-18-93,-9-45-296,1 8 175,1 0 0,1 0 1,1-1-1,13 27 0,-18-40-191,0 0 1,1 0-1,-1 0 1,0 0-1,1 0 1,0 0-1,0 0 1,0-1-1,0 1 1,0-1-1,0 0 1,0 0-1,1 0 1,-1-1-1,1 1 1,-1-1-1,1 0 1,0 1-1,0-2 1,0 1-1,-1 0 1,1-1-1,0 0 1,0 0-1,0 0 1,0 0-1,4-1 0,-3-1-26,1 1-1,0-1 0,-1-1 1,1 1-1,-1 0 0,0-1 1,0 0-1,0-1 0,0 1 1,0-1-1,-1 0 0,0 0 1,6-6-1,-1-2-60,0 0 0,0 0 0,-1-1 0,7-16-1,35-84-26,-28 61-127,46-81 1,-63 123 81,1 1 0,0 1 1,1-1-1,13-13 0,-20 22 109,1-1-1,0 0 1,0 0-1,0 1 1,0-1-1,0 0 1,0 1-1,0-1 1,0 1-1,1-1 1,-1 1-1,0 0 1,0 0-1,0-1 1,0 1-1,1 0 1,-1 0-1,0 0 1,0 0 0,0 0-1,1 0 1,-1 1-1,0-1 1,0 0-1,0 1 1,0-1-1,0 0 1,1 1-1,-1-1 1,0 1-1,0 0 1,0-1-1,0 1 1,0 0-1,-1 0 1,1 0-1,0-1 1,0 1-1,0 0 1,-1 0-1,1 0 1,0 2-1,4 5 97,0 0-1,-1 0 0,0 1 1,3 11-1,-5-14-77,17 49 303,19 50 49,10-6-223,1 2-1459,-40-86 463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5568,'4'141'8490,"-8"144"-3762,-17-1-3232,0-10-1448,21-265-504,-3 33-860,0-16-3141,2-18 2132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43.9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513 541 3072,'-2'3'389,"-12"14"2267,4-1-1361,-1 0-1,0-1 0,-1-1 1,-14 14-1,19-22-1051,-1 0-1,0 0 0,1 0 1,-2-1-1,1 0 0,-1-1 1,0 1-1,0-2 1,-14 5-1,15-7-133,0 0 0,1 0 0,-1 0-1,0-1 1,1-1 0,-1 1 0,1-1 0,-1-1 0,-14-3 0,13 2-5,0 0 1,0-1-1,0 0 1,0 0-1,1-1 1,0 0 0,-13-10-1,14 7-51,0 1-1,0-2 0,0 1 1,1-1-1,0 0 1,1 0-1,0 0 0,0-1 1,1 0-1,0 0 1,1 0-1,0 0 0,1-1 1,0 1-1,0-1 1,1 1-1,1-1 0,0 0 1,0 1-1,1-1 1,0 0-1,4-14 0,-3 16 10,1 0-1,0 0 0,0 0 0,1 0 0,0 1 0,0-1 0,1 1 0,0 0 0,1 1 0,7-10 0,1 3-104,-3 5 62,-1-2-1,-1 1 0,0-1 0,9-13 0,4-9-34,-15 23 44,0 0 0,-1 0 0,8-18 0,-9 18 38,-2 2-73,1 0 0,-1-1 1,-1 1-1,3-10 0,-4 10-37,1 0-1,1 1 0,-1-1 0,7-12 0,-4 9 45,-4 9-8,-1 1-2,0-11-41,-1 6 163,-2 10-85,-6 6 10,6-8-53,0 1 0,1-1 0,-1 1 0,1 0 0,-1 0 0,1 0 0,-2 3 0,-10 12-101,4-8 202,0-1 0,-16 10 0,-5 6 60,17-13-121,1 0-124,-28 20 0,-55 31 206,95-62-115,-1 0-1,0 0 1,1 0-1,-1 0 0,0-1 1,0 1-1,1 0 1,-1-1-1,-3 1 0,4-1-107,8-1-86,46-30-229,-21 11 374,4-4 216,-1-1 0,56-53 1,-79 67-42,-7 7 23,1 0 1,-1 0 0,0 0-1,1 0 1,0 1 0,0 0-1,7-3 1,-12 7-103,0-1 0,0 0 0,0 0 0,0 0 0,1 1 0,-1-1 0,0 0 0,0 1 0,0-1 0,0 1 0,0 0 0,0-1 0,0 1 0,-1 0 0,1-1 0,0 1 0,0 0 0,0 0 0,-1 0 0,2 2-1,14 19 238,44 82 424,-58-101-612,-1 0 0,0 1 0,1-1 1,-1 0-1,0 1 0,-1-1 1,1 1-1,-1-1 0,1 1 0,-2 5 1,1-9-58,0 1 0,0-1 0,0 1 0,0-1-1,-1 1 1,1-1 0,0 1 0,-1-1 0,1 1 0,0-1 0,-1 1 0,1-1 0,0 1 0,-1-1 0,1 0 0,-1 1 0,1-1 0,-1 0 0,1 0 0,-1 1 0,1-1 0,-1 0 0,1 0 0,-1 1 0,1-1 0,-1 0 0,1 0 0,-1 0 0,1 0 0,-1 0 0,0 0-1,1 0 1,-1 0 0,-19-2 13,-12-3 41,6 2-525,-24-3-6898,43 5 4625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32 7808,'0'-2'426,"0"1"1,1-1 0,-1 0-1,0 0 1,1 1 0,-1-1-1,1 0 1,0 0 0,0 1-1,-1-1 1,3-2 0,-3 4-297,1-1 0,-1 1 0,0-1 0,1 1 0,-1-1 0,1 1 0,-1-1 0,0 1 0,1-1 1,-1 1-1,1 0 0,0-1 0,-1 1 0,1 0 0,-1-1 0,1 1 0,-1 0 0,1 0 0,0 0 1,-1 0-1,1 0 0,0-1 0,-1 1 0,1 0 0,-1 0 0,1 0 0,0 1 0,-1-1 0,1 0 1,0 0-1,-1 0 0,2 1 0,-2-1-74,1 1 1,0-1-1,-1 1 1,1-1-1,-1 1 1,1 0-1,-1 0 0,1-1 1,-1 1-1,1 0 1,-1 0-1,1-1 1,-1 1-1,0 0 1,0 0-1,1 0 1,-1 0-1,0 1 0,1 17 479,-1-16-361,-2 13 137,0 0 0,-1 0 0,0-1 0,-1 1 0,-11 24 0,-3 16-102,16-52-200,-14 67 304,14-63-255,1 0-1,1 1 1,-1-1-1,1 1 1,1-1-1,1 10 1,-2-15-13,0-1 1,1 0-1,-1 0 0,1 0 0,0 0 1,0 0-1,0 0 0,0 0 1,0 0-1,0-1 0,0 1 0,0 0 1,1-1-1,1 3 0,-1-3-31,-1 0-1,1 0 1,-1-1-1,1 1 1,-1 0-1,1-1 1,0 0-1,-1 1 1,1-1-1,0 0 1,-1 0-1,1 1 1,0-1-1,-1-1 1,1 1-1,0 0 1,-1 0-1,1-1 1,2 0-1,131-42 332,-6 2-951,-104 31-192,-4 2-2895,-9 7 1758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15 4640,'-2'-15'1225,"7"20"494,-2 0-1023,0 1 0,0 0 0,3 11 0,2 20 636,-2 0 1,-1 0 0,-2 1-1,-2 61 1,-23 157 1230,13-176-2083,-35 316 587,38-349-1099,-11 146 48,18-182-1872,1-7 506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8544,'2'3'4674,"4"5"-2193,-2-1-1732,3 3 118,0 0 0,8 20 1,6 9-340,-16-30-432,64 97 750,-53-83-677,2-1 1,31 30 0,42 26-299,-65-58 103,-6-3 190,-2 0-1,23 27 1,-39-42-178,-1 1 0,1 0 1,0-1-1,-1 1 1,1 0-1,-1-1 0,0 1 1,0 0-1,0 0 1,0 0-1,-1 0 0,1 0 1,-1 0-1,0 1 1,0-1-1,0 5 0,-2 2-14,0 0 0,0 0-1,-7 17 1,5-15-17,-138 331 499,-28-15 610,129-250-1003,-27 44-2365,60-114-656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38 8896,'0'-11'6658,"10"10"-5215,73-10 2828,46 4-3788,-36 3-272,46 2-663,-82 3-1357,-56-1 1578,0-1 0,0 1 0,1 0 1,-1 0-1,0 1 0,0-1 0,0 0 1,0 0-1,0 1 0,1-1 0,-1 0 1,0 1-1,0-1 0,1 2 0,-2-2 81,0 0 0,1 1-1,-1-1 1,0 1-1,0-1 1,0 1 0,0-1-1,0 1 1,0-1-1,0 1 1,0-1 0,0 1-1,0-1 1,0 1 0,0-1-1,0 1 1,-1-1-1,1 1 1,0-1 0,0 0-1,0 1 1,-1-1-1,1 1 1,0-1 0,-1 0-1,1 1 1,0-1-1,-1 1 1,1-1 0,-9 15-2042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10048,'5'-3'8031,"3"6"-6847,5 1 1088,10 1-1344,8-2 192,3 2-640,10-5-160,4 3-192,-4-3-384,-4 3 160,-9 2-1888,3-2 1088,-16 2-4607,-5 2 3039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27 2400,'0'-1'206,"0"0"0,-1 0 0,1 0 0,0 0 1,0 0-1,-1 0 0,1 0 0,0 0 0,0 0 0,0 0 0,0 0 1,1 0-1,-1 0 0,0 0 0,0 0 0,1 0 0,-1 0 0,0 0 0,1 0 1,-1 0-1,1 0 0,-1 0 0,1 0 0,-1 0 0,2-1 454,-1 9-496,0-1 0,0 0-1,0 1 1,1-1 0,4 10-1,4 15 34,-7-14 111,1-4-72,-1 2 0,-1-1 1,1 26-1,-7 56 533,-19 96 0,22-183-718,-47 239 1043,22-167-717,4-16 776,21-62-761,1-3-383,0 0 1,0 0-1,0 0 1,0 0-1,0 0 0,0 0 1,0 0-1,1 0 0,-1 0 1,0 0-1,0 0 1,0 0-1,0 0 0,0 0 1,0 0-1,0 0 0,0 0 1,0 0-1,0 0 0,0 0 1,0 0-1,0 0 1,0 0-1,0 0 0,0 0 1,0 0-1,0 0 0,0 0 1,0 0-1,1 0 0,-1 0 1,0 0-1,0 0 1,0 0-1,0 0 0,0 0 1,0 0-1,0 0 0,0 0 1,0 0-1,0 0 0,0 0 1,0 1-1,8-5 35,47-14 242,69-13-1,-101 26-312,0 1 0,0 2 0,0 0 0,40 3 1,-49 0-445,-1 0 0,1 2 0,-1-1 0,0 2 0,0 0 1,0 0-1,0 1 0,-1 1 0,17 10 0,-7 0-1875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11 3136,'-6'-11'6682,"5"12"-6340,-1 0 0,0 0 1,1 1-1,-1-1 0,1 0 0,-1 1 0,1-1 0,-1 1 0,1 0 0,0-1 0,-1 4 0,-17 26 124,9-8-316,0 1 0,2 0 0,1 0 0,1 1-1,1 0 1,1 0 0,2 0 0,-1 31 0,4-44-79,0 0 0,0 0-1,1 0 1,0 0 0,1 0-1,1 0 1,5 13 0,-8-23-223,-1-1 0,1 0 0,-1 1 0,1-1 0,-1 0 0,1 0 0,0 1 0,0-1 0,0 0 0,0 0 0,0 0 0,0 0 0,0 0 0,0 0 0,0 0 1,0 0-1,1-1 0,-1 1 0,0 0 0,0-1 0,1 1 0,-1-1 0,2 1 0,-2-1-99,1 0 0,-1-1 0,0 1-1,0 0 1,1-1 0,-1 1 0,0-1 0,0 1 0,0-1-1,0 0 1,0 0 0,0 1 0,0-1 0,0 0 0,0 0-1,0 0 1,0 0 0,-1 0 0,1 0 0,0 0 0,0 0-1,-1 0 1,1-2 0,12-19-2090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32 4160,'-10'-23'1856,"7"20"-1600,-2-2-224,10 10-64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5056,'-11'16'1642,"10"-15"-1596,1 0 0,-1 0 0,1 0-1,0 0 1,-1 0 0,1 0-1,0 1 1,0-1 0,0 0 0,0 0-1,0 0 1,0 0 0,0 2-1,-22 210 4318,-1-71-2416,-5 42-734,15 0-368,13-180-793,2 20 175,-2-23-183,0 0 0,0 0 0,1 0 0,-1 1 0,0-1 0,1 0 0,-1 0 0,1 0 1,0 0-1,-1 0 0,1 0 0,0 0 0,-1-1 0,1 1 0,0 0 0,0 0 0,1 1 0,-1-2-23,0 0-1,0 1 0,0-1 1,-1 0-1,1 1 0,0-1 1,0 0-1,0 0 1,0 0-1,0 0 0,-1 0 1,1 0-1,0 0 1,0 0-1,0 0 0,0 0 1,0 0-1,0-1 0,-1 1 1,1 0-1,0-1 1,1 0-1,16-13 69,-14 11-66,38-37-175,-21 19-111,2 0 0,1 1 1,0 2-1,35-21 0,-57 38 217,0 0 0,0 0 0,0 0 0,0 0-1,0 0 1,0 1 0,1-1 0,-1 1 0,0-1 0,0 1 0,1 0 0,-1 0 0,0 0 0,1 0 0,-1 0 0,0 0-1,4 2 1,-4-1 50,0 0-1,0 0 1,-1 0-1,1 0 1,0 1-1,-1-1 1,1 0-1,-1 1 1,1-1 0,-1 1-1,0 0 1,0 0-1,0-1 1,0 1-1,0 0 1,0 0-1,0 0 1,1 4-1,1 4 151,-1 1-1,0-1 1,-1 1-1,0-1 1,0 19-1,-9 53 352,7-68-502,-30 143 680,22-132-820,3-13-1496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5 4896,'-1'0'100,"1"-1"0,-1 1 1,0-1-1,1 1 0,-1-1 0,0 1 0,1 0 1,-1-1-1,0 1 0,0 0 0,0 0 1,1 0-1,-1-1 0,0 1 0,0 0 1,0 0-1,1 0 0,-1 0 0,0 0 0,0 0 1,0 1-1,0-1 0,1 0 0,-1 0 1,-1 1-1,-19 14 1617,5-3 306,-17 10 243,-52 22 0,26-13-1491,-35 15-53,43-22-608,-83 53-1,105-60-490,15-10-2584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57.7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2 480 3328,'0'0'1061,"0"-18"1168,0-13-197,-1 15-1555,0 1 1,2-1-1,0 0 1,1 0-1,6-25 0,-2 22-319,0 0-1,2 0 0,0 1 1,1 0-1,16-24 0,-13 27-76,1 1-1,0 0 1,1 1-1,1 1 1,0 0-1,0 1 1,1 0-1,1 2 1,0 0-1,19-8 1,-29 15-86,-1-1 0,1 1 1,0 0-1,-1 1 1,12-2-1,-15 3 14,-1 0-1,0 0 1,0 0-1,0 1 1,1-1-1,-1 0 1,0 1-1,0-1 1,0 1-1,2 1 1,-3-2 2,0 1 0,0-1 0,0 1 0,-1 0 0,1-1 0,0 1 0,0 0 0,-1 0 0,1 0 0,0-1 0,-1 1 0,1 0 0,-1 0 0,1 0 1,-1 0-1,1 0 0,-1 0 0,0 0 0,1 0 0,-1 0 0,0 2 0,0 2 49,0 1 0,0-1 0,0 1 0,-1 0 1,0-1-1,0 0 0,-1 1 0,-3 9 0,-23 42 682,24-48-622,-24 49 360,17-33 35,-24 41-1,35-66-512,17-27 152,1 2 0,2 0 0,23-22 0,-4 15-642,65-42 1,-103 73 475,0 1 1,-1-1 0,1 1 0,0 0 0,-1-1 0,1 1 0,0 0 0,-1-1 0,1 1 0,0 0 0,0 0 0,-1 0-1,1-1 1,0 1 0,0 0 0,-1 0 0,1 0 0,0 0 0,0 0 0,-1 1 0,1-1 0,0 0 0,0 0 0,1 1 0,-2-1 22,1 1 0,0 0 0,-1 0 1,1-1-1,0 1 0,-1 0 0,1 0 0,-1 0 1,1 0-1,-1 0 0,0-1 0,1 1 1,-1 0-1,0 0 0,0 0 0,1 1 1,-1 4 55,1-1 1,-1 1 0,0-1-1,-1 1 1,-1 8-1,-6 20 165,4-18-33,1 0-1,-2 18 0,4-5 895,85-129-1466,-45 52-150,-26 35 354,-13 12 149,1 1 1,-1-1 0,1 1-1,-1-1 1,1 1 0,0-1-1,-1 1 1,1-1 0,0 1-1,0 0 1,-1-1 0,1 1-1,0 0 1,0 0 0,-1 0-1,1 0 1,0-1-1,0 1 1,0 0 0,0 1-1,0 0 0,-1 0 0,1 1 0,-1-1 0,0 1 0,0-1-1,1 1 1,-1-1 0,0 0 0,0 1 0,-1-1 0,1 2-1,0 2 50,-4 39 82,1 11-85,3-50 2,0 0 0,1 0 0,0 0 0,0 0 0,0 0 0,0-1 0,1 1 0,3 7 0,-5-11 7,1 0-1,0 1 0,0-1 0,0 0 0,0 1 0,0-1 0,0 0 0,0 0 0,0 0 0,0 0 0,0 0 0,1 0 0,-1 0 0,0-1 0,1 1 0,-1 0 0,1-1 0,2 2 0,-2-2 13,0 0 0,1 0 0,-1 0 0,1 0 0,-1 0-1,1 0 1,-1 0 0,1-1 0,-1 1 0,5-3-1,3-1 52,-1-1-1,1 0 0,-1 0 0,11-9 0,-20 14-97,24-17 22,3-3 4,50-28 1,25 4-428,-88 39 287,-1 1-1,1 0 1,1 1-1,-1 1 1,24-2-1,-31 5 41,1 0 0,-1 0 0,0 0 1,14 5-1,4 1 107,25 8 447,-48-14-112,-3-7 741,-2 2-1105,0 1 1,0 1-1,-1-1 0,1 0 0,-1 1 0,1-1 0,-1 1 0,0 0 0,0 0 0,0 1 0,0-1 0,0 1 0,0 0 1,0 0-1,-1 0 0,-6 0 0,5 1-57,-1 0 0,1 0 0,-1 0-1,1 1 1,-1 0 0,1 0 0,-1 1 0,1 0 0,0 0 0,-1 0 0,1 1 0,1 0 0,-1 0 0,0 1 0,1-1 0,-1 1-1,1 0 1,0 1 0,1-1 0,-8 9 0,8-8 65,-1 1 0,1-1 0,0 1 0,1 0 0,0 1 0,0-1 0,0 0 0,0 1 0,1 0 0,0-1 0,1 1 0,-1 0 0,1 0 0,1 0 0,-1 0 0,1 0 0,0 0 0,1 0 0,2 11 0,-2-14 18,0-1 0,0 0 1,0 0-1,1 0 0,-1 0 0,1 0 0,0 0 0,0 0 0,0 0 1,0-1-1,1 1 0,-1-1 0,1 1 0,4 3 0,-5-5-1,0 0 1,0 0-1,0 0 0,0 0 0,1 0 0,-1-1 0,0 1 1,0 0-1,0-1 0,0 0 0,1 1 0,-1-1 0,0 0 0,1 0 1,-1-1-1,0 1 0,0 0 0,0-1 0,1 1 0,-1-1 1,0 0-1,0 0 0,4-1 0,3-4 82,-1 0-1,1-1 1,-1 1 0,0-2-1,-1 1 1,0-1-1,0 0 1,7-10 0,0-5 1,0 0 1,11-26-1,-24 47-158,0 1 0,0-1-1,-1 1 1,1-1 0,0 0-1,-1 0 1,0 1 0,1-1-1,-1 0 1,0 0 0,0 1-1,0-1 1,0 0 0,0 0-1,-1-2 1,1 4 16,-1 0 0,1 0 1,0 0-1,-1 0 0,1 0 0,-1 0 1,1 0-1,0 0 0,-1 0 0,1 1 1,0-1-1,-1 0 0,1 0 0,0 0 0,-1 1 1,1-1-1,0 0 0,-1 0 0,1 1 1,0-1-1,0 0 0,-1 1 0,1-1 0,-2 4 2,-1 0 0,1-1 0,0 1 0,1 0 0,-1 0 0,1 1 0,0-1 0,0 0 0,0 0 0,0 1 0,1-1 0,-1 0 0,1 0 0,1 1 0,0 6 0,0-3 19,0-1-1,1 1 1,0-1-1,0 1 1,1-1-1,0 0 1,0 0 0,5 7-1,-6-10 51,0-1 0,1 0-1,-1 1 1,1-1 0,0 0-1,0 0 1,5 3 0,-6-5-13,0 0 0,-1 0 0,1 0 0,0 0 0,-1-1 0,1 1 0,0 0 0,0-1 0,0 0 0,0 1 0,0-1 0,0 0 0,-1 0-1,1 0 1,0 0 0,0-1 0,0 1 0,0 0 0,2-1 0,6-4 18,-1 1 0,0-2 0,0 1 0,0-1 0,-1 0 0,0-1-1,12-12 1,9-6 14,8-4-266,1 1 0,56-30-1,-90 56 167,1 0 0,0 0 0,0 1 0,0 0 0,0 0 0,0 0 0,0 0 0,8 1-1,42 4-275,-18 2 217,46 15-1,-69-17 192,-14-4-56,1 0 0,-1 0 0,1 1 0,-1-1 0,1 0 0,-1 0 0,1 0 0,-1 0 0,1 0-1,-1 0 1,1 0 0,-1 0 0,1 0 0,0 0 0,-1 0 0,1 0 0,-1 0 0,1 0 0,-1 0 0,1 0-1,-1-1 1,1 1 0,-1 0 0,1 0 0,-1-1 0,1 0 0,-1 1-1,0-1 0,0 1 1,0-1-1,0 1 0,0-1 0,0 1 1,0-1-1,0 1 0,0-1 0,0 1 1,-1-1-1,1 1 0,0 0 0,0-1 1,-1 1-1,1-1 0,0 1 0,-1-1 1,1 1-1,0 0 0,-1-1 0,1 1 1,0 0-1,-2-1 0,-1-2-60,0 0 1,0 1-1,0-1 0,-1 1 0,1 0 1,-1 0-1,1 0 0,-1 0 1,0 1-1,0-1 0,0 1 0,0 0 1,0 0-1,0 1 0,0-1 0,-1 1 1,1 0-1,0 0 0,0 0 1,0 0-1,-6 2 0,1-1-35,0 1 0,0 0 0,0 0 0,1 1 0,-1 0 0,1 1 0,-1-1 0,1 2 0,0-1 0,1 1 0,-11 8 0,7-2 44,0 0 1,1 1-1,0 1 0,1-1 1,0 1-1,-7 15 0,10-17 24,2 0 0,-1 0 0,1 0 0,1 0 0,0 0 1,0 1-1,1-1 0,-1 21 0,4-26-2,-1-1 1,0 1-1,1-1 1,0 0-1,1 1 0,-1-1 1,1 0-1,0 0 1,0 0-1,4 6 1,-4-8 24,0 0 1,0 0-1,1 1 1,-1-1-1,1-1 1,0 1-1,0 0 1,0-1 0,0 1-1,0-1 1,0 0-1,1 0 1,-1 0-1,6 1 1,-1 0-11,1-1 0,0 0 0,-1 0 0,1-1 0,0-1 1,0 1-1,0-1 0,0-1 0,0 1 0,-1-2 0,1 1 0,0-1 1,0 0-1,-1-1 0,10-4 0,-6 1 19,0 0 1,-1-1-1,1-1 0,-1 0 1,-1 0-1,0-1 0,0 0 0,0-1 1,10-14-1,54-79 195,-36 41-218,-27 42 113,23-32 0,-12 16-107,-19 31-166,-1 0-1,1 0 1,0 0-1,1 0 1,0 0-1,4-4 1,-7 8 127,1 1 1,0-1-1,0 0 1,0 1-1,-1 0 1,1-1 0,0 1-1,0 0 1,0 0-1,0 0 1,0 0-1,0 1 1,3 0-1,6 0 25,-7-1-24,0 0 0,0 0 0,0 1 1,-1 0-1,1 0 0,0 0 0,0 0 1,-1 1-1,1-1 0,0 1 0,-1 0 0,4 2 1,-5-2 12,0-1 1,0 1 0,-1-1 0,1 1-1,0 0 1,-1 0 0,1 0 0,-1 0-1,1 0 1,-1 0 0,0 1-1,0-1 1,0 0 0,0 1 0,0-1-1,-1 0 1,1 1 0,-1-1 0,1 1-1,-1 2 1,-5 48 126,3-44-117,1 0 0,0 0 1,0 0-1,1 0 0,0 0 1,1 0-1,0 0 0,0-1 1,4 14-1,-4-21 1,0 1 1,-1 0-1,1-1 1,0 1-1,0-1 0,0 1 1,0-1-1,1 0 0,-1 1 1,0-1-1,0 0 1,1 0-1,-1 0 0,1 0 1,-1 0-1,1 0 0,-1 0 1,1-1-1,0 1 1,-1 0-1,1-1 0,0 1 1,0-1-1,-1 0 1,1 0-1,0 0 0,0 0 1,-1 0-1,1 0 0,0 0 1,0 0-1,-1-1 1,4 0-1,6-2 13,0 0-1,-1-1 1,0-1 0,12-6 0,-12 6-23,25-12 17,-1-2 0,-1-1 0,52-41 0,-84 60-19,9-9 160,-10 10-160,0 0 0,0 0 0,0 0 1,1 0-1,-1-1 0,0 1 1,0 0-1,0 0 0,0 0 0,1-1 1,-1 1-1,0 0 0,0 0 1,0 0-1,0-1 0,0 1 0,0 0 1,0 0-1,0-1 0,0 1 1,0 0-1,0 0 0,0-1 0,0 1 1,0 0-1,0 0 0,0-1 1,0 1-1,0 0 0,0 0 0,0 0 1,0-1-1,0 1 0,0 0 1,-1 0-1,1-1 0,0 1 0,0 0 1,-1 0-14,0 0 0,0 0 1,0 0-1,0 0 1,0 1-1,0-1 0,0 0 1,0 1-1,0-1 0,0 1 1,1-1-1,-1 1 1,0-1-1,0 1 0,0-1 1,1 1-1,-1 0 0,0 0 1,0 1-1,-1-1-2,-2 4-4,0 0-1,0 0 1,0 0-1,0 0 0,1 1 1,0 0-1,0-1 1,0 1-1,1 0 1,0 1-1,0-1 1,-1 10-1,2-11 11,0 1 0,1-1-1,-1 0 1,1 0-1,1 1 1,-1-1 0,1 0-1,0 1 1,0-1 0,0 0-1,0 0 1,1 0 0,0 0-1,0 0 1,6 8-1,-5-9 50,0 0-1,0 0 0,1 0 0,-1 0 0,1-1 1,0 1-1,0-1 0,0 0 0,8 3 0,-10-5-14,0 0 0,0 0 0,1 0 0,-1-1-1,0 1 1,1-1 0,-1 0 0,1 0 0,-1 0 0,0 0-1,1 0 1,-1 0 0,1 0 0,-1-1 0,0 0 0,1 1-1,-1-1 1,0 0 0,0 0 0,1 0 0,-1 0 0,2-2-1,0 0 49,0 0 0,0-1 0,-1 0-1,1 1 1,-1-1 0,0 0 0,0-1 0,0 1-1,-1-1 1,1 1 0,1-8 0,0 2 12,-1 0 0,0 0 0,0-1 0,-1 1 0,-1-1 0,0 0 0,-1-18 0,1 25-116,-1 0 0,-1 0 0,1-1 0,0 1 0,-1 0 1,0 0-1,0 0 0,0 0 0,-1 0 0,1 0 0,-1 0 1,0 0-1,0 0 0,0 1 0,-1-1 0,1 1 0,-1 0 0,0 0 1,0 0-1,0 0 0,0 0 0,0 0 0,-1 1 0,1 0 1,-5-3-1,7 5 1,0-1 1,0 1 0,0 0-1,0-1 1,0 1-1,0 0 1,0 0 0,0 0-1,0-1 1,0 1 0,0 0-1,0 0 1,0 1-1,0-1 1,0 0 0,0 0-1,1 0 1,-1 1 0,0-1-1,0 0 1,0 1-1,0-1 1,0 1 0,0-1-1,0 1 1,1-1 0,-1 1-1,0 0 1,0-1-1,1 1 1,-1 0 0,1 0-1,-1 0 1,0-1 0,0 3-1,0-1-11,0 0 0,0 0 0,0 0 0,0 0-1,1 1 1,-1-1 0,1 0 0,-1 1 0,1-1 0,0 1 0,0-1-1,0 0 1,0 1 0,0-1 0,2 4 0,0 1 66,0 0 0,0-1 0,1 1 0,0-1 0,1 1 0,-1-1 0,1 0 0,1-1-1,-1 1 1,10 9 0,-11-12 13,0-1 0,0 0 0,0 0 0,0 0 0,0 0-1,0 0 1,1-1 0,-1 1 0,1-1 0,-1 0-1,1 0 1,-1 0 0,1-1 0,-1 1 0,1-1-1,0 0 1,-1 0 0,1 0 0,0 0 0,-1-1 0,1 1-1,-1-1 1,4-1 0,7-3 106,-1-1 0,0 0 0,0-1 0,-1-1 0,12-9 0,-4 2 75,-1-1 0,18-20-1,51-73-153,-65 78-230,-17 25 93,-5 5 37,0 0 1,0 1 0,0-1-1,-1 0 1,1 0 0,0 0-1,-1 0 1,1 1 0,-1-1 0,1 0-1,-1 0 1,1 0 0,-1 0-1,1-1 1,-2 4-60,0 0 0,0 0 1,0 0-1,0 1 0,0-1 0,0 4 1,3 25-109,-1-18 271,0-1 1,-2 18-1,-1-9-6,-1 0-1,0-1 1,-2 1-1,0-1 1,-1 0-1,-17 36 0,21-53 4,1-1 0,-1 1-1,0-1 1,1 0-1,-1 1 1,0-1 0,0 0-1,-1 0 1,1 0 0,0-1-1,-1 1 1,-2 1 0,3-2-32,0 0 1,1-1 0,-1 1 0,0-1 0,0 1 0,1-1-1,-1 0 1,0 0 0,0 0 0,0 0 0,0 0 0,0 0 0,1 0-1,-1-1 1,0 1 0,0-1 0,1 1 0,-1-1 0,0 0-1,0 1 1,1-1 0,-3-2 0,-5-4-100,-1-1 0,1 0 0,1-1 1,-13-16-1,4 5-596,17 20 629,-1-1 0,1 1 0,0-1 0,-1 1 0,1-1 0,-1 1 0,1 0 0,-1-1 0,1 1 0,-1 0 0,1-1 0,-1 1 0,1 0 0,-1-1 0,0 1 0,1 0 0,-1 0 0,1 0 0,-1-1 0,0 1 0,1 0 0,-2 0 0,2 0 3,0 1 0,-1-1-1,1 0 1,-1 1 0,1-1-1,0 0 1,-1 0 0,1 1-1,0-1 1,0 1 0,-1-1-1,1 0 1,0 1 0,0-1-1,-1 1 1,1-1 0,0 0-1,0 1 1,0-1-1,0 1 1,0-1 0,-1 1-1,1 2-19,0-1 0,0 0 0,-1 1-1,2-1 1,-1 0 0,0 1 0,0-1-1,1 0 1,-1 0 0,1 1 0,0 1-1,3 2 51,-1-1-1,1 0 0,0 0 0,0-1 0,0 1 0,1-1 1,0 0-1,0 0 0,0-1 0,8 5 0,-4-3 45,1 0 0,0 0-1,1-1 1,-1-1-1,11 3 1,-5-3 34,0-1 0,-1 0 0,1-1 0,0-1 0,0-1-1,-1 0 1,1-1 0,0-1 0,-1 0 0,1-1 0,-1-1 0,28-12 0,-14 2 8,-1-1 1,0-1-1,-1-1 0,-1-2 1,42-39-1,-57 47-61,-3 5 90,-1 0 1,8-10-1,-9 11-799,4 13-164,5 6 860,-10-9-55,1 1 1,-1 0 0,1-1-1,6 3 1,-11-6 122,1 0 1,0 0-1,0 0 0,0-1 0,0 1 1,0 0-1,0-1 0,0 0 0,0 0 1,0 1-1,0-1 0,0 0 0,0-1 0,0 1 1,0 0-1,0-1 0,0 1 0,3-2 1,-5 2-67,0 0 0,0 0 0,0 0 0,0 0 0,1 0 0,-1 0 0,0 0 0,0 0 0,0 0 0,0-1 1,0 1-1,0 0 0,0 0 0,0 0 0,0 0 0,0 0 0,0 0 0,0 0 0,0 0 0,0 0 0,0-1 0,0 1 0,0 0 1,0 0-1,0 0 0,0 0 0,0 0 0,0 0 0,0 0 0,0 0 0,0 0 0,0 0 0,0-1 0,0 1 0,0 0 0,0 0 0,0 0 1,0 0-1,0 0 0,0 0 0,0 0 0,-1 0 0,1 0 0,0 0 0,0 0 0,0 0 0,0 0 0,0-1 0,0 1 0,0 0 1,0 0-1,-8-6 165,-12-5-124,13 9-119,0 0 0,1 0 0,-1 1-1,0-1 1,0 2 0,0-1 0,0 1-1,0 0 1,0 0 0,-1 1 0,2 0 0,-1 0-1,0 1 1,0-1 0,-9 5 0,11-4 25,0 0 0,0 0 0,1 1 0,-1-1 1,1 1-1,0 0 0,-1 0 0,2 0 0,-1 1 1,0 0-1,0-1 0,1 1 0,0 0 0,0 1 1,0-1-1,1 1 0,-1-1 0,1 1 0,0 0 1,0 0-1,-2 9 0,3-5 54,0 0-1,1-1 1,-1 1 0,2 0 0,-1 0-1,1-1 1,1 1 0,-1 0-1,2-1 1,-1 1 0,1-1 0,0 0-1,5 8 1,-5-10 10,0-1 1,1 0-1,-1-1 0,1 1 0,0-1 1,0 0-1,0 1 0,1-2 0,-1 1 1,1-1-1,0 1 0,0-1 1,0-1-1,1 1 0,-1-1 0,1 0 1,-1 0-1,1 0 0,0-1 0,8 1 1,6-1 45,-1-2 0,1-1 1,-1 0-1,0-2 0,27-7 1,-4-1-27,-1-1 1,0-3-1,-1-1 1,0-2-1,49-32 1,-49 24 267,-37 25-307,-1 0 0,1 0-1,-1-1 1,1 1 0,-1-1-1,0 1 1,0-1 0,0 0 0,0 0-1,2-4 1,-4 7-13,0-1 1,0 1-1,0 0 1,0 0-1,0 0 1,0 0-1,0-1 1,0 1-1,0 0 1,0 0-1,0 0 1,0 0-1,0-1 0,0 1 1,0 0-1,0 0 1,0 0-1,0 0 1,0-1-1,0 1 1,0 0-1,0 0 1,0 0-1,-1 0 0,1 0 1,0-1-1,0 1 1,0 0-1,0 0 1,0 0-1,-1 0 1,1 0-1,0 0 1,0 0-1,0 0 1,0 0-1,-1 0 0,1 0 1,0-1-1,0 1 1,0 0-1,0 0 1,-1 0-1,1 0 1,0 0-1,0 0 1,0 0-1,0 1 1,-1-1-1,1 0 0,0 0 1,0 0-1,0 0 1,0 0-1,-1 0 1,-11 4-245,6-1 207,1 1 0,0 0-1,0 0 1,1 1-1,-1-1 1,1 1 0,0 0-1,0 0 1,-6 11-1,9-15 37,0 1-1,0 0 0,0 0 1,0 0-1,0 0 0,1 0 0,-1 0 1,1 0-1,-1 1 0,1-1 1,0 0-1,0 0 0,0 0 0,0 0 1,0 1-1,0-1 0,1 0 1,0 4-1,0-3 16,1-1 1,-1 0-1,0 1 0,1-1 1,0 1-1,-1-1 0,1 0 0,0 0 1,0 0-1,1 0 0,-1-1 1,0 1-1,3 1 0,0 0 16,1 0 0,-1-1 0,1 1 0,0-1 0,-1 0 1,1-1-1,0 0 0,0 0 0,1 0 0,-1 0 0,0-1 0,0 0 0,6-1 0,-5 0 39,0-1 0,-1 1 1,0-1-1,1-1 1,-1 1-1,0-1 0,0 0 1,0-1-1,-1 1 0,8-7 1,-10 7-19,0 1 0,-1-1 1,1 1-1,-1-1 0,0 0 1,0 0-1,0 0 0,0 0 0,-1 0 1,1 0-1,-1-1 0,0 1 1,0 0-1,0-1 0,0 1 1,0-1-1,-1 1 0,0-1 0,0 1 1,0-1-1,0-5 0,-1 4-30,-1-1 0,1 1-1,-1 0 1,0 0 0,0 0-1,0 0 1,-1 1 0,1-1-1,-1 0 1,0 1 0,-1 0-1,1 0 1,-1 0 0,0 0-1,-5-4 1,-7-6-162,15 13 73,-1-1-1,1 0 0,-1 1 0,0-1 0,0 1 1,0-1-1,0 1 0,0 0 0,0 0 1,0 0-1,0 0 0,0 0 0,0 0 0,-1 1 1,1-1-1,-3 0 0,1 3-431,10 1 318,13 3 320,-8-6-107,0 0-1,-1 0 0,18-4 1,-16 2-96,1 0 1,22 1 0,-31 1 56,0 1 1,-1-1 0,1 1 0,0 0-1,-1 0 1,1 0 0,-1 0-1,1 1 1,-1-1 0,0 1 0,1 0-1,-1 0 1,5 4 0,-5-3 6,0 1 1,-1-1 0,1 0-1,-1 1 1,0 0 0,0-1-1,0 1 1,-1 0 0,1 0-1,-1 0 1,0 0 0,1 7-1,0-3-2,5 30-12,-2 0-1,-2 0 0,-2 67 1,-1-63-27,0 11 44,1-1 314,-10 94 1,6-124-13,-3 11 1789,4-37-1809,0-13-102,15-40-296,-2 14 51,3-15-108,41-107 0,-38 129-14,0 1-1,3 0 1,35-48 0,-38 62 17,1 0 0,0 1 0,1 1 0,2 1 0,-1 1 0,29-17 0,-46 32 140,1-1 1,0 1-1,0 0 0,0 0 1,0 1-1,0-1 0,0 1 1,0 0-1,0 0 0,1 0 1,-1 1-1,0-1 0,1 1 1,-1 0-1,8 1 0,-12-1 45,1 1-1,0-1 0,0 0 0,0 0 0,0 1 1,-1-1-1,1 1 0,0-1 0,0 0 0,-1 1 0,1 0 1,0-1-1,-1 1 0,1-1 0,0 1 0,-1 0 1,1-1-1,-1 1 0,1 0 0,-1 0 0,1 0 0,-1 1 12,1 0 0,0 0 0,-1 0 0,0 0 0,0 0 0,1 0-1,-1 0 1,0 0 0,-1 2 0,0 4 74,-1 0 0,0 0 0,-4 11 0,5-17-76,-3 9 169,0 0 0,-2 0 0,-7 12 0,11-19-104,-1 1 0,-1-1 0,1 0 0,-1 0-1,0 0 1,0 0 0,0 0 0,0-1 0,-7 5 0,9-8-64,0 1-1,0 0 1,0 0 0,1-1 0,-1 1-1,0-1 1,0 0 0,0 0-1,0 1 1,0-1 0,0-1-1,0 1 1,0 0 0,0 0 0,0-1-1,0 1 1,0-1 0,0 1-1,1-1 1,-1 0 0,-2-1-1,0 0-126,1-1 0,-1 1 0,1-1 0,0 1 0,0-1 0,0 0 0,0-1 0,-4-5 0,7 9 88,-1 0 1,1-1-1,0 1 0,0 0 0,0 0 1,0 0-1,-1-1 0,1 1 0,0 0 1,0 0-1,0 0 0,0-1 1,0 1-1,0 0 0,0 0 0,0 0 1,0-1-1,0 1 0,0 0 0,0 0 1,0-1-1,0 1 0,0 0 1,0 0-1,0-1 0,0 1 0,0 0 1,0 0-1,0 0 0,0-1 0,0 1 1,0 0-1,0 0 0,0 0 1,1-1-1,-1 1 0,10-1-288,10 5 132,-5 1 155,1 0 1,-1-2 0,32 4-1,-40-6 71,-1-1-1,1 0 0,0 0 1,-1-1-1,1 0 0,0 0 1,-1 0-1,1-1 0,-1 0 1,0 0-1,0-1 0,1 0 1,-1 0-1,-1 0 0,8-6 1,26-22 195,1 3 0,1 1 0,70-35 0,-93 50-92,-17 11-109,-2 2-8,-8 10-9,-2 4 16,6-9-15,-1 1-1,1 0 0,0 1 0,1-1 0,-1 1 0,2 0 0,-1 0 0,1 0 1,-4 17-1,6-16-1,-2 6 93,1 0 0,1 17 0,1-29-98,0 0 0,0 0 0,0 0 0,1 0 0,-1 0 0,1 0 0,0 0 0,0 0 0,0 0 0,0 0 0,1 0 0,-1 0 0,1-1 0,0 1 1,-1-1-1,4 4 0,-2-4 7,-1-1 1,0 1 0,1-1 0,-1 0 0,1 0 0,-1 0-1,1 0 1,0 0 0,0 0 0,-1-1 0,1 1-1,0-1 1,0 0 0,-1 0 0,1 0 0,0 0-1,0-1 1,5 0 0,4-2 88,1-1-1,19-8 0,29-17-148,-2-3 1,57-40-1,-68 41 19,-12 10 137,-36 21-125,0 0 0,0 0 0,0 0 0,0-1 0,0 1 0,1 0 0,-1 0 1,0 0-1,0 0 0,0 0 0,0 0 0,0-1 0,0 1 0,0 0 0,0 0 0,0 0 0,0 0 0,0 0 0,0-1 0,-1 1 0,1 0 1,0 0-1,0 0 0,0 0 0,0 0 0,0-1 0,0 1 0,0 0 0,0 0 0,0 0 0,0 0 0,0 0 0,-1 0 0,1 0 0,0 0 1,0-1-1,0 1 0,0 0 0,0 0 0,0 0 0,-1 0 0,1 0 0,0 0 0,0 0 0,0 0 0,0 0 0,0 0 0,-1 0 0,1 0 1,0 0-1,-1-1-39,-2 1 40,0 1 1,0-1-1,0 1 0,0 0 0,0 0 0,1 0 0,-1 0 0,0 0 0,0 1 1,1-1-1,-1 1 0,1-1 0,-1 1 0,1 0 0,0 0 0,0 0 1,0 1-1,0-1 0,0 0 0,0 1 0,1-1 0,-3 4 0,2-1-12,-1 0-1,1 0 0,0 0 1,1 0-1,-1 0 0,1 1 1,0-1-1,0 0 1,0 0-1,1 1 0,0-1 1,0 6-1,1-5 18,0-1-1,1 0 1,-1 1 0,1-1 0,0 0-1,1 0 1,-1 0 0,1 0 0,0 0-1,0 0 1,0-1 0,8 8-1,-8-9 29,0 0-1,0-1 1,0 1-1,0-1 0,1 1 1,0-1-1,-1 0 0,1 0 1,0-1-1,0 1 1,0-1-1,0 0 0,0 0 1,0 0-1,0 0 1,0-1-1,6 0 0,8-2-89,0-1 0,-1-1 0,0-1 0,0-1 0,0 0 0,19-10 0,21-8-2912,-53 22 2561,26-10-2971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252 611 2496,'0'0'784,"0"-7"2213,-5 2-1405,3 3-1291,1 0 0,-1 0 0,0 1 1,1-1-1,-1 1 0,0-1 0,0 1 0,0 0 1,0 0-1,0 0 0,0 0 0,0 0 0,-1 0 1,1 0-1,0 1 0,0-1 0,-3 1 0,-5-1-166,1 1-1,0 1 0,0 0 1,0 0-1,0 0 0,0 1 1,0 1-1,1 0 0,-1 0 1,-12 6-1,14-5-135,1 0 0,-1 0 1,0 0-1,1 1 0,0 0 0,0 0 0,1 0 0,-1 1 0,1 0 1,0 0-1,1 0 0,-6 11 0,6-10-6,2 1 1,-1 0-1,1 0 1,0 0-1,0 0 0,1 0 1,1 0-1,-1 1 1,1-1-1,1 11 0,0-14 29,-1 0 0,1-1 0,0 1-1,0 0 1,0 0 0,1-1 0,0 1 0,0-1-1,0 0 1,0 1 0,1-1 0,-1 0 0,1 0-1,0 0 1,1-1 0,-1 1 0,0-1-1,6 4 1,-6-5 38,0-1 0,-1 1 1,1-1-1,0 0 0,0 0 0,0 0 0,0-1 0,1 1 0,-1-1 0,0 1 0,0-1 0,0 0 1,0 0-1,1 0 0,-1-1 0,0 1 0,0-1 0,0 0 0,0 0 0,0 0 0,0 0 0,0 0 1,0-1-1,-1 1 0,5-4 0,0 0 79,0-1 1,0 0-1,-1 0 1,1 0-1,7-12 1,24-38 335,-27 35-407,-1 1 0,-1-1 0,-1-1 0,0 0 1,-2 0-1,-1 0 0,-1-1 0,2-27 0,-3 14-15,-3 0 1,-1-1-1,-1 1 0,-8-40 1,5 45-117,-2 0-1,-1 1 1,-14-38 0,17 54-72,-1 0 0,-1 1 0,0-1 0,-1 1 1,0 1-1,-1-1 0,-1 2 0,-20-21 0,28 30 11,1 1 0,-1 0 0,1 0 0,-1 0 0,0 0 0,0 0 0,0 0-1,0 0 1,1 0 0,-1 1 0,0-1 0,0 1 0,0 0 0,-4-1 0,-5 3-841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14 137 6656,'-11'-7'2144,"9"6"-1307,7 0-163,-1 1 0,1-1 0,-1 0 1,8-3-1,3 0 83,62-13 902,55-13-795,148-34-683,-267 62-541,1 0 1,0 0-1,0 1 1,24 2 0,-20 2-905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228 442 3808,'-20'11'7795,"-26"17"-5057,34-18-2600,1 0 0,0 0 1,0 1-1,1 1 0,1 0 0,0 0 0,0 0 1,1 1-1,1 1 0,0-1 0,-7 22 1,12-28-97,0 1 1,0-1-1,1 1 1,0 0 0,0 0-1,1 8 1,0-13 1,0 0 0,0 0 0,1 0 0,-1 0 0,1 0 0,0 0 0,0 0 0,2 4 0,-3-6-19,1 0-1,0 0 0,-1 0 1,1 0-1,0 0 0,0 0 0,0 0 1,0 0-1,0 0 0,0 0 1,0-1-1,0 1 0,0 0 1,0-1-1,0 1 0,1-1 1,-1 1-1,0-1 0,0 0 0,2 1 1,-1-1 8,0 0 0,-1 0 0,1-1 0,0 1 0,-1 0 0,1-1 0,0 1 0,-1-1 0,1 1 0,-1-1 0,1 0 0,-1 1-1,1-1 1,-1 0 0,0 0 0,1 0 0,-1 0 0,0-1 0,2-1 0,20-27 271,-20 25-238,11-18 251,0 0 1,16-40-1,-24 48-190,-1 0-1,0 0 1,-2-1 0,1 0-1,0-29 1,-4 10-140,-1 1-1,-2-1 1,-12-53 0,9 62-86,-1 1 0,-1 0 0,-1 0 0,-1 1 0,-1 1-1,-21-33 1,25 46-36,-1 1 0,-16-18 0,20 24-58,0-1-1,0 1 1,0 0 0,-1 0 0,1 1 0,-1-1 0,0 1 0,-8-3-1,12 4 113,0 1 0,1 0 0,-1 0 0,0 0 0,1 0 0,-1-1 0,0 1 0,1 0 0,-1 0 0,0 0 0,1 0 0,-1 1 0,0-1 0,1 0 0,-1 0 0,0 0 0,1 0 0,-1 1 0,-1 0 0,2-1-36,-1 0 1,1 1-1,0-1 0,0 1 1,-1-1-1,1 1 0,0-1 1,0 1-1,0-1 0,-1 1 1,1-1-1,0 1 0,0-1 1,0 1-1,0-1 0,0 1 1,0-1-1,0 1 1,0-1-1,0 1 0,1 2-376,0-1 0,-1 1 0,1-1-1,0 1 1,0-1 0,1 1 0,-1-1 0,0 0-1,3 3 1,13 14-1800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31 3808,'-4'-31'9398,"-1"47"-7874,-1 12-827,-1-1 0,-19 48 1,9-28-406,-18 40 170,6-19-124,20-45-234,-3 6-4,2 1 0,0 0 1,-7 46-1,16-66-70,0 0 1,0 0 0,1-1 0,0 1 0,1 0-1,0 0 1,1 0 0,0-1 0,1 1 0,-1-1-1,2 0 1,-1 0 0,2 0 0,-1 0 0,10 14-1,-8-16 34,0 1 0,0-1 0,0 0 0,1 0 0,0-1 0,1 0 0,-1 0 0,17 8 0,-20-12-170,0 0 1,0 0-1,0-1 1,0 1-1,0-1 0,1 0 1,-1 0-1,1 0 0,-1-1 1,0 0-1,1 0 0,-1 0 1,1 0-1,-1 0 1,1-1-1,-1 0 0,0 0 1,1 0-1,-1-1 0,8-3 1,5-4-1196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7:12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23 115 8736,'-23'-16'3936,"31"16"-3424,2-4 1152,8-1-1024,16-6 288,10 3-545,9-7 1,-1 2-256,6-1-64,-6 6-32,10-4 32,-14 8-32,-4 0-3327,-5 4 1791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52 3072,'-13'-3'9808,"13"2"-9531,0 0 1,0 0 0,0 0 0,0 0-1,0 0 1,0-1 0,0 1-1,1 0 1,-1 0 0,0 0 0,1 0-1,0-2 1,2 2-263,-1 0 0,1 0 0,0 1 0,-1-1-1,1 1 1,0-1 0,-1 1 0,1 0 0,0 0 0,0 0-1,4 1 1,6 0-33,209 2 658,-198-3-420,0-2-1,0 0 1,-1-2-1,1 0 1,32-11-1,-47 11 226,-2 2-2662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76 3712,'-1'-1'264,"0"-1"-1,1 1 1,-1 0 0,1 0 0,-1-1-1,1 1 1,0 0 0,0 0 0,-1-1 0,1 1-1,0 0 1,0-1 0,0 1 0,0-1-1,1 1 1,-1 0 0,0 0 0,1-1-1,-1 1 1,0 0 0,1-1 0,0 1 0,-1 0-1,1 0 1,0 0 0,-1 0 0,1 0-1,0 0 1,0 0 0,0 0 0,0 0-1,0 0 1,0 0 0,0 0 0,0 1-1,0-1 1,1 0 0,-1 1 0,3-1 0,4-3 468,1 1 0,1 0 0,-1 1 0,13-2 0,-18 3-778,37-5 117,0 2 1,0 1-1,1 3 1,54 5-1,-90-4-529,0 0 0,1 0 0,-1 1 0,0-1 0,8 5 0,13 10-4420,-1 0 1662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29 1824,'0'-1'87,"0"1"-1,0-1 1,1 1 0,-1-1-1,0 1 1,0-1 0,0 1 0,1-1-1,-1 1 1,0-1 0,0 1-1,0-1 1,0 1 0,0-1-1,0 1 1,0-1 0,0 1 0,0-1-1,-1 1 1,1-2 0,-4-15 5630,4 17-5684,0 0 0,0 0 0,0 1 0,-1-1 0,1 0 0,0 0 0,0 0 0,0 0 0,0 0 0,0 0 0,0 0 0,-1 0 0,1 0 0,0 0 0,0 0 0,0 0 0,0 0 1,0 1-1,0-1 0,0 0 0,-1 0 0,1 0 0,0 0 0,0 0 0,0 0 0,0 1 0,0-1 0,0 0 0,0 0 0,0 0 0,0 0 0,0 0 0,0 1 0,0-1 0,0 0 0,0 0 0,0 0 0,0 0 0,0 0 0,0 1 0,0-1 0,0 0 0,0 0 0,0 0 0,0 0 0,0 0 0,0 0 0,0 1 0,1-1 0,-4 85 2655,1-60-2143,-3 26-1,-1 1-33,7 42 6,1-31 230,3 54-651,-3-104-21,-2-12-64,0 0 0,1 0 0,-1-1 0,0 1 0,0 0-1,0 0 1,0 0 0,0 0 0,0-1 0,0 1 0,0 0 0,0 0 0,0 0 0,-1 0-1,1-1 1,0 1 0,0 0 0,-1 0 0,1 0 0,-1 1 0,0-1 12,0 0 0,1 0 0,-1 1 0,1-1 0,-1 0 0,1 1 0,-1-1 0,1 0 0,0 1 0,0-1 0,0 0 0,0 3-1,0-4 32,0 1-157,0-1 96,-1 1 0,1-1 0,0 1 0,0-1 0,0 0 0,0 1 0,0-1 0,0 1 0,1-1 0,-1 1 0,0-1 0,0 1 0,0-1 0,0 1 0,1-1 0,-1 1-1,0 0 1,2 0 1,-1 0-1,0 0 1,0 0-1,1 0 0,-1 0 1,1-1-1,-1 1 0,1 0 1,-1-1-1,1 1 0,-1-1 1,3 1-1,-4-1 6,0 0-1,1 0 1,-1 0-1,0 0 1,0 0 0,1 0-1,-1 0 1,0 0-1,0 0 1,1 1-1,-1-1 1,0 0-1,0 0 1,1 0 0,-1 0-1,0 0 1,0 0-1,0 1 1,1-1-1,-1 0 1,0 0 0,0 0-1,0 1 1,0-1-1,0 0 1,1 0-1,-1 1 1,0-1-1,16 20-19,-16-20 20,1 1 0,-1-1 0,0 1 0,0-1-1,0 1 1,1-1 0,-1 1 0,0-1 0,1 1 0,-1-1 0,0 1-1,1-1 1,-1 1 0,1-1 0,-1 0 0,0 1 0,1-1 0,-1 0-1,1 1 1,-1-1 0,1 0 0,-1 1 0,1-1 0,0 0 0,0 0 0,1 0 9,-1 1 605,7-2-213,-4 0-348,0-1-1,-1 1 1,1-1-1,6-5 1,14-7-166,-18 12-33,0 1 0,0-1 0,9-1 0,-14 3-61,0 0 0,0-1 0,0 1 0,0 0 0,1 0 0,-1 0 0,0 0 0,0 1 0,0-1 0,0 0 0,0 0 0,0 1 0,0-1 1,0 0-1,0 1 0,0-1 0,0 1 0,0-1 0,0 1 0,0 0 0,-1-1 0,1 1 0,0 0 0,0 0 0,-1-1 0,1 1 1,0 0-1,0 1 0,0 0-409,-1 0 0,1-1 0,0 1 0,0-1 0,0 1 0,7 7-3084,1-4 1184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55 3328,'-10'-7'2936,"10"7"-2858,20-13 6988,-8 7-6560,1 1 1,0 1-1,0 0 1,0 0-1,0 1 1,15-1 0,82 0-4251,-103 4 3206,6-1-1628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95 2656,'-11'-1'448,"1"1"547,10 0-917,0-1 0,0 1-1,0 0 1,0 0 0,0-1-1,0 1 1,0 0 0,0-1-1,0 1 1,0 0 0,0 0-1,0-1 1,0 1 0,0 0-1,0 0 1,0-1 0,1 1 0,-1 0-1,0 0 1,0 0 0,0-1-1,0 1 1,0 0 0,1 0-1,-1 0 1,0-1 0,0 1-1,0 0 1,1 0 0,-1 0-1,0 0 1,0 0 0,1 0-1,-1-1 1,0 1 0,12-9 1023,0 0 1,0 1-1,1 0 1,0 1-1,0 0 1,27-8 0,-23 9-786,1 1 1,-1 2-1,1-1 1,0 2 0,25 0-1,-21 1-674,5 1 703,27 3 0,-14 5-2387,-34-5 465,1-1 1,-1 1 0,11 6-1,-8-6-1601,1-6 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6:58.1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185 126 10048,'-52'-47'4544,"8"16"-3936,26 15 512,5 8-737,-9-4-95,9 4-160,0 5-2431,3 6 1247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 4576,'-3'-5'645,"2"4"-509,1 1 0,-1-1 0,1 0 0,-1 0 0,1 1 0,0-1 0,-1 0 0,1 0 0,0 0 0,0 1 0,-1-1 0,1 0 0,0 0 0,0 0 0,0-2 0,14 17 2664,-9-4-2344,1-1 1,-1 2-1,-1-1 1,0 0-1,5 20 1,7 58 483,-8-42-406,21 148 794,-28-175-1123,-1-18-187,0-1 0,1 1 0,-1-1 0,0 1 0,0 0 0,0-1 0,0 1 1,0-1-1,0 1 0,-1 0 0,1-1 0,0 1 0,0-1 0,0 1 0,0-1 0,-1 1 0,1-1 1,0 1-1,-1-1 0,1 1 0,0-1 0,-1 1 0,1-1 0,0 1 0,-1-1 0,0 1 0,0-4 9,-1-1-1,1 1 0,0-1 0,0 1 0,1-1 0,-2-5 0,2 9-27,0-7-86,0 0 1,0 0 0,1 0-1,-1 0 1,1-1 0,1 2-1,0-1 1,0 0 0,5-13-1,5-5-161,17-27-1,-24 42 245,3-4-71,1 1 0,12-16 0,-18 26 70,-1 0 1,1 0-1,0 0 1,0 0-1,0 1 0,0-1 1,1 1-1,-1 0 1,1 0-1,-1 0 1,1 0-1,0 1 0,0-1 1,4 0-1,-6 2 15,-1 0 0,1 0 0,-1 0 1,0 0-1,1 0 0,-1 0 0,0 1 0,1-1 0,-1 0 0,1 1 0,-1-1 0,0 1 0,0-1 1,1 1-1,-1 0 0,0 0 0,0-1 0,0 1 0,0 0 0,0 0 0,0 0 0,0 0 0,0 0 0,0 1 1,-1-1-1,1 0 0,0 0 0,-1 0 0,2 3 0,1 3 60,-1 1 1,0 0-1,0-1 0,1 10 1,-2-12-48,0 1 38,-1-1 0,1 1 0,-1-1 0,0 1 0,-1-1 1,0 1-1,1-1 0,-2 1 0,1-1 0,-4 9 0,4-11-38,0 0-1,0-1 0,-1 1 0,1-1 1,-1 1-1,0-1 0,0 0 0,0 1 0,0-1 1,0 0-1,0 0 0,0 0 0,-1-1 1,1 1-1,-1-1 0,1 1 0,-1-1 0,0 0 1,1 0-1,-1 0 0,0 0 0,-4 0 0,-18 0-41,23-1 12,1 0-1,0 0 1,0 0-1,0 0 1,0 0-1,0 0 1,0-1-1,0 1 1,0-1-1,0 1 1,0 0-1,0-1 1,0 1-1,0-1 1,1 0-1,-1 1 1,0-1-1,0 0 1,0 0-1,1 1 1,-1-1-1,0-1 1,1 2 8,0-1 1,-1 1 0,1 0 0,0 0 0,0 0 0,0 0-1,0 0 1,0 0 0,0-1 0,0 1 0,0 0 0,0 0 0,0 0-1,0 0 1,0 0 0,0 0 0,1-1 0,-1 1 0,0 0 0,0 0-1,0 0 1,0 0 0,0 0 0,0 0 0,0 0 0,0-1 0,0 1-1,0 0 1,0 0 0,0 0 0,1 0 0,-1 0 0,0 0 0,0 0-1,0 0 1,0 0 0,0 0 0,0 0 0,1 0 0,-1 0-1,0 0 1,0 0 0,0-1 0,0 1 0,0 0 0,11 1 129,10 3 186,-11-1-179,0 0 0,0 1 0,0 0 0,16 11 0,-22-13-437,0 1 0,0 0 0,0 0 1,0 0-1,0 0 0,-1 1 0,0-1 0,0 1 1,0 0-1,0 0 0,0 0 0,3 8 0,-4 0-2501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2 240 3072,'-1'0'9763,"20"-15"-9532,43-60 329,-40 49-473,33-36-191,-47 55 96,0 1 1,0-1-1,0 1 0,1 0 0,17-8 0,-22 12 33,-1 1-1,0 0 1,1 0-1,-1 0 1,1 0 0,-1 0-1,1 1 1,-1 0-1,1 0 1,-1 0-1,1 0 1,-1 0 0,1 1-1,-1-1 1,1 1-1,-1 0 1,1 0-1,-1 0 1,0 1-1,1-1 1,-1 1 0,0 0-1,0 0 1,0 0-1,-1 0 1,1 0-1,0 1 1,3 3-1,4 7 197,0 0 0,0 0 0,-2 1 0,14 27-1,-22-40-217,8 18 292,11 35 0,-15-39-153,1 0 1,0 0-1,2 0 0,10 19 0,-16-33-113,-1-1-1,0 1 0,1 0 1,0 0-1,-1 0 0,1 0 1,-1 0-1,1-1 0,0 1 1,0 0-1,-1-1 1,1 1-1,0 0 0,0-1 1,0 1-1,0-1 0,0 1 1,0-1-1,0 0 0,0 1 1,0-1-1,0 0 0,0 0 1,0 0-1,0 0 1,0 1-1,0-1 0,0-1 1,0 1-1,0 0 0,0 0 1,0 0-1,0 0 0,0-1 1,0 1-1,0 0 1,0-1-1,0 1 0,-1-1 1,1 1-1,0-1 0,0 0 1,1-1-1,2-1-21,1-1 0,-1 0 0,0 0 0,-1 0 0,1 0 0,-1-1 0,0 1 0,0-1 0,0 0 0,2-5 0,2-10-89,9-27 0,-9 22 94,-1 6-92,0 1-1,2 0 0,0 0 0,1 0 0,19-28 0,-26 44 87,-1 0-1,1 0 0,0 0 1,0 1-1,0-1 1,0 0-1,0 1 1,0-1-1,0 1 1,0 0-1,1 0 1,-1 0-1,0 0 0,1 0 1,-1 0-1,1 1 1,-1-1-1,1 1 1,-1-1-1,1 1 1,-1 0-1,1 0 0,0 1 1,-1-1-1,1 0 1,-1 1-1,1-1 1,-1 1-1,0 0 1,1 0-1,-1 0 1,0 0-1,4 2 0,6 5 200,0 0-1,0 0 1,-1 1-1,17 18 0,-16-16-174,224 184 621,-224-189-1599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4736,'1'0'158,"0"0"1,-1 0-1,1 0 1,0 0-1,0 0 1,0 0-1,0 1 1,0-1-1,0 0 1,0 1-1,-1-1 1,1 1-1,0-1 1,0 1-1,0-1 1,-1 1-1,1-1 1,0 1-1,-1 0 1,1-1-1,-1 1 1,1 0-1,0-1 1,-1 1-1,0 0 1,1 0-1,-1 0 1,1 0-1,-1 0 1,0-1-1,1 2 1,4 26 1711,-1 0 0,0 50 0,1 399 1874,-7-384-2765,0-48-2013,1 0-5599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5216,'-2'-2'594,"2"2"-497,-1 0 1,1-1 0,-1 1-1,1 0 1,0-1 0,-1 1-1,1-1 1,-1 1 0,1-1-1,0 1 1,0-1 0,-1 1-1,1 0 1,0-1 0,0 1-1,0-1 1,-1-1 565,2 10 1614,12 51-191,-3 1-1,5 121 0,-14-154-1706,-1-11-55,0-1-1,-4 31 0,7-58-359,1 1 0,0-1-1,0 1 1,1 0-1,7-10 1,-3 6-114,69-107-332,-60 97 437,2 1-1,36-37 1,-50 55 47,0 1 0,1 0 0,-1 1 0,14-8 0,-19 12 9,0-1-1,1 0 0,-1 1 1,1-1-1,-1 1 0,1 0 1,-1-1-1,1 1 0,0 0 1,-1 0-1,1 0 0,-1 0 1,3 1-1,-3-1 6,0 0 0,0 1 0,0-1 0,0 1 0,0-1 0,0 1 0,-1 0 0,1-1 0,0 1 0,0 0 0,-1-1 0,1 1 0,-1 0 0,1 0 0,0 0 0,-1 0 0,0 0 0,1-1 0,-1 1 0,1 0 0,-1 0 0,0 0-1,1 2 1,-1 1 49,1 1 0,-1 0 0,0 0 0,0-1 0,0 1 0,-1 0 0,1 0 0,-1-1 0,0 1 0,-1-1 0,-3 10 0,1-5 2,0 0 0,-1 0 0,0-1 0,-12 15 0,11-16-27,0 0-1,0 0 0,-1-1 1,0 1-1,0-2 1,-1 1-1,1-1 1,-1 0-1,-17 7 1,22-11-40,-1 1-12,0-1 0,0 1-1,1 0 1,-1 0 0,1 0 0,-6 5-1,10-5-67,8 2 221,1 0 0,-1 0 0,16 4 1,12 5 365,-22-7-425,0 0 0,0 2 0,0 0-1,-1 1 1,21 17 0,-15-7-1478,-9-3-4637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 4736,'-2'-10'1667,"0"7"-673,3 4-666,0 1-1,-1-1 1,1 1-1,-1-1 1,1 1-1,-1 0 1,0-1-1,0 1 1,0-1 0,0 1-1,0 1 1,6 122 3579,-3-93-3238,8 101 1211,5 119 879,-8 144-2097,-11-365-1765,1-4-3021,0-45-3708,1 16 7282,1-1 0,0 0 1,0 1-1,0-1 0,1-4 1,6-12-2251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7232,'0'-1'89,"0"1"1,0 0 0,1-1-1,-1 1 1,0 0-1,0-1 1,1 1 0,-1 0-1,0 0 1,0-1-1,1 1 1,-1 0 0,0-1-1,1 1 1,-1 0-1,0 0 1,1 0 0,-1 0-1,1-1 1,-1 1-1,0 0 1,1 0 0,-1 0-1,0 0 1,1 0-1,-1 0 1,1 0-1,-1 0 1,0 0 0,1 0-1,-1 0 1,1 0-1,-1 0 1,0 0 0,1 1-1,1-1 102,-1 1 0,0 0 0,0 0 0,1 0 0,-1 0 0,0 0 0,0 0 0,0 1 0,2 1 0,0 3 269,0-1 0,0 1 0,0 0-1,2 7 1,5 26 417,-1 1 0,-2 0 0,1 48 0,-5 122-244,-4-130-38,1-74-570,1-3 45,-1 0 0,0 1 0,0-1 0,0 0 0,-1 0 0,1 1 0,-1-1 0,0 0 0,-1 4 0,0-7 121,1-5-104,-1-18-272,2-29 0,0 1-293,0 47 446,-4-175-896,6 126 773,10-72 0,-6 80 265,3 1-1,1 0 0,21-53 1,-29 92-8,0 0 0,1 1 0,0-1 0,3-5 0,-5 9-89,-1 1 0,0-1 1,1 0-1,0 0 0,-1 1 0,1-1 0,-1 1 0,1-1 0,0 0 1,-1 1-1,1-1 0,0 1 0,0-1 0,0 1 0,-1 0 1,1-1-1,0 1 0,0 0 0,0 0 0,0-1 0,-1 1 0,1 0 1,0 0-1,0 0 0,0 0 0,0 0 0,0 0 0,0 0 0,0 1 1,-1-1-1,1 0 0,0 0 0,0 1 0,1 0 0,0 0 11,0 1-1,1 0 0,-1 0 0,-1 0 1,1 0-1,0 1 0,0-1 0,-1 0 1,1 1-1,-1-1 0,0 1 0,2 3 1,8 36 222,-10-40-240,2 16 120,1 0 1,-2 0-1,-1 0 1,0 1-1,-2 23 1,0-33-73,-1 1 1,0-1-1,0 1 1,0-1-1,-1 0 1,-1 0 0,0 0-1,0 0 1,0 0-1,-1-1 1,-11 14-1,14-20-83,-1 0 0,1 0 0,0 0 0,-1 0 0,1 0 0,-1-1 0,0 1 0,1-1-1,-1 0 1,0 1 0,0-1 0,0-1 0,-5 2 0,4-1-22,0 0 0,0 0-1,0 1 1,0-1 0,-5 4 0,9-5 39,0 0 1,0 0-1,0 0 1,0 0 0,0 0-1,0 0 1,-1 0-1,1 1 1,0-1-1,0 0 1,0 0 0,0 0-1,0 0 1,0 1-1,0-1 1,0 0-1,0 0 1,0 0 0,0 0-1,0 1 1,0-1-1,0 0 1,0 0-1,0 0 1,0 0 0,0 1-1,0-1 1,0 0-1,0 0 1,0 0 0,0 0-1,0 1 1,0-1-1,0 0 1,0 0-1,0 0 1,1 1 0,6 7-184,14 7 187,-18-13 21,13 11 248,-1 0 0,0 1 1,-1 0-1,0 2 0,16 23 1,-19-22-225,14 32 0,-21-40-138,-2-4-271,0 1 0,0 0-1,-1-1 1,0 1 0,0 0 0,0 0 0,-1 0 0,0 11-1,0-13-784,0 0 0,-1 0 0,0 0-1,0 0 1,0 0 0,0 0 0,-3 6-1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 3392,'-3'-7'6700,"22"16"900,-13-7-8749,18 12 1797,0 0 0,41 33 0,-24-17-453,16 16 25,102 107 0,-101-95 263,-53-53-450,0 0 0,0 1 0,-1 0 0,1 0 0,-1 0 0,0 0 0,4 12 0,-7-15 4,0 0-1,0-1 1,0 1-1,-1 0 1,1 0-1,-1 0 0,0 0 1,0 0-1,0 0 1,0 0-1,-1 0 1,1 0-1,-1 0 1,1 0-1,-1-1 1,0 1-1,0 0 1,-1 0-1,1-1 0,0 1 1,-4 4-1,-29 35 665,-56 53 1,51-56-558,-133 123 16,91-84-418,30-26-1975,42-44 1025,0 1-1,1 0 1,-1 0-1,2 1 0,0 0 1,0 1-1,-8 17 0,5 3-4401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2144,'13'-15'13477,"-8"22"-12464,2 4-706,-1 0 1,-1 1-1,0-1 0,0 1 0,-1 0 0,-1 1 1,0-1-1,1 15 0,0 12-15,-1 51 0,-2-54-183,-1-8 4,-2 28 1,1-51-409,1 0 0,0-1 0,0 1 0,0 0 0,1 6 0,-1 0-804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4736,'-3'-12'4634,"25"12"193,-6 1-3202,26 4 0,5 1-433,34 6-497,-22-2-4899,-55-10 2989,-1 1 281,-1-1 0,1 0-1,0 1 1,-1 0 0,1-1 0,3 3 0,7 4-3274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3232,'-5'-8'5306,"10"18"-799,-10 129-17,-2-32-3638,1-1-280,5-62-324,2 51 182,0-88-392,0-1 0,0 1-1,0-1 1,3 9 0,-4-14-24,1 0 0,-1 0 0,1 1 0,-1-1 0,1 0 0,-1 0 0,1 0 0,0 0 0,0 0-1,-1 1 1,1-1 0,0-1 0,0 1 0,0 0 0,0 0 0,0 0 0,0 0 0,0-1 0,1 1 0,-1 0 0,0-1-1,0 1 1,0-1 0,1 0 0,-1 1 0,3-1 0,44-1 19,-26 0 55,-1 1 1,0 0 0,1 2 0,-1 0 0,30 8-1,-48-9 139,12 2-1925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01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391 551 3136,'1'-1'429,"0"0"-1,0 0 1,0-1 0,0 1-1,0 0 1,0 0 0,0 0 0,0-1-1,0 1 1,0 0 0,-1-1-1,2-2 1,-2 4-369,-1 0-1,1-1 1,0 1-1,0 0 1,0-1 0,-1 1-1,1 0 1,0 0-1,0-1 1,-1 1-1,1 0 1,0 0 0,0 0-1,-1-1 1,1 1-1,0 0 1,-1 0 0,1 0-1,0 0 1,-1 0-1,1 0 1,0 0-1,-1 0 1,1 0 0,0-1-1,-1 2 1,1-1-1,-1 0 1,1 0 0,0 0-1,-1 0 1,1 0-1,0 0 1,-1 0-1,1 0 1,0 0 0,0 1-1,-1-1 1,1 0-1,0 0 1,-1 1 0,-1-1 317,-27 5 1103,16-3-1037,0 0 1,-16 5 0,9 0-217,1 0 1,0 2-1,0 0 1,1 1-1,0 1 1,0 0-1,2 2 1,-26 23-1,40-35-229,-17 24-108,18-24 119,0 1-1,0-1 0,0 1 0,1 0 0,-1-1 0,0 1 1,1 0-1,0 0 0,-1-1 0,1 1 0,0 0 1,0 0-1,0 0 0,0 2 0,1-3 6,-1 0-1,0-1 0,0 1 1,0-1-1,0 1 0,1-1 1,-1 1-1,0 0 1,1-1-1,-1 1 0,0-1 1,1 1-1,-1-1 0,0 0 1,1 1-1,-1-1 1,1 1-1,-1-1 0,1 0 1,-1 1-1,1-1 1,-1 0-1,2 1 0,-1-1 17,1 1 0,0-1 0,0 0 0,-1 0 1,1 0-1,0 0 0,-1 0 0,4 0 0,3-2 81,0 1 1,14-6 0,-16 5-84,29-10 206,0-2-1,-1-2 1,0-1 0,-2-1 0,51-37-1,-73 46-210,1 0 0,-2 0 0,1-1 0,-1 0 0,-1-1 0,9-13-1,-15 17-109,-5 7-95,-12 8-130,-13 14 321,2 0 0,1 3 1,0 0-1,2 1 0,1 1 0,-26 43 0,0 11 427,-51 122 0,18-33-135,72-154-163,1 1 0,1 0-1,1 0 1,-9 35-1,15-52-131,0 0-1,0 1 1,-1-1-1,1 1 1,0-1-1,0 0 0,0 1 1,0-1-1,0 1 1,0-1-1,0 1 1,0-1-1,1 0 1,-1 1-1,0-1 0,0 1 1,0-1-1,0 0 1,0 1-1,1-1 1,-1 1-1,0-1 1,0 0-1,1 1 0,-1-1 1,0 0-1,1 1 1,0-1-3,0 1 0,0-1 1,-1 0-1,1 0 0,0 0 1,0 0-1,-1 0 1,1 0-1,0 0 0,0 0 1,0 0-1,-1 0 0,3-1 1,25-10 132,-15 4-104,10-4 52,0-2-1,35-27 1,-43 30-85,176-149-137,-47-4 142,-56 58 110,102-107 62,-151 160 37,-40 60-469,-5 0 191,-1 3 24,0 0-1,0 1 1,1-1-1,-8 22 1,9-18 121,-27 89 75,27-86-123,1 1 0,1-1 0,-1 32 0,4-47 12,0 1 1,0 0-1,0-1 0,1 1 1,-1-1-1,1 1 1,0-1-1,0 0 1,0 1-1,0-1 1,2 3-1,-2-5-28,-1 0 0,0-1 0,1 1 0,-1-1 1,1 1-1,-1-1 0,0 0 0,1 1 0,-1-1 0,1 1 0,-1-1 0,1 0 0,-1 1 0,1-1 0,0 0 1,-1 0-1,1 1 0,-1-1 0,1 0 0,0 0 0,-1 0 0,1 0 0,-1 0 0,1 0 0,0 0 1,-1 0-1,1 0 0,0 0 0,-1 0 0,1 0 0,-1 0 0,1-1 0,0 1 0,-1 0 0,1 0 1,-1-1-1,2 0 0,1-1 10,0 0 1,0 0 0,0-1 0,4-5-1,-3 4 29,275-242 126,-250 222-213,-19 16-9,0 0 0,22-13 1,-47 52-168,13-25 214,-1 1 0,1-1 1,1 0-1,-1 1 0,1-1 1,0 1-1,0-1 0,1 1 0,0 0 1,1 6-1,-1-11 2,0 1 1,1-1-1,0 0 0,-1 0 1,1 1-1,0-1 0,0 0 1,0 0-1,0 0 0,0 0 1,1 0-1,-1 0 0,0-1 1,1 1-1,0 0 0,-1-1 1,1 1-1,0-1 0,0 1 1,0-1-1,0 0 0,0 0 1,0 0-1,0 0 0,0 0 1,0 0-1,1-1 0,-1 1 1,0-1-1,1 0 0,3 1 1,1-1 9,0 0 0,0-1 0,-1 0 0,1 0 0,0 0 1,-1-1-1,1 0 0,6-2 0,51-27-184,-42 19 131,153-66-413,-152 69 406,32-8-1,-72 22 84,1 1 0,0 0 0,1 1-1,-1 1 1,2 1 0,-1 0 0,-21 17 0,26-18-60,1 0 0,0 0 0,1 0 0,0 1 0,0 1 0,1 0 0,0-1 0,1 2 0,0-1 0,1 1 0,0 0 0,-5 17 0,10-27 29,-1 0 0,1 1 0,-1-1 0,1 1 0,0-1 0,0 1-1,0-1 1,0 1 0,0-1 0,0 1 0,0-1 0,1 1 0,-1-1 0,0 1 0,2 1 0,-2-2-5,0-1 1,1 0-1,-1 1 0,0-1 1,0 0-1,1 0 1,-1 0-1,0 1 0,0-1 1,1 0-1,-1 0 1,0 0-1,1 0 0,-1 0 1,0 1-1,1-1 1,-1 0-1,0 0 0,1 0 1,-1 0-1,0 0 1,1 0-1,0 0 0,12-7 139,12-14 47,35-40-1,2-2-48,25-13-532,-90 79 337,1 1-1,0-1 0,1 0 0,-1 1 0,1 0 1,-1-1-1,1 1 0,0 0 0,0 5 0,-1 0 52,0 0 0,1 0 0,1 0-1,0 10 1,0-15 17,0 0 0,1 0 0,-1 0 0,1-1 0,0 1-1,0 0 1,1 0 0,-1-1 0,1 1 0,3 5 0,-3-7 3,-1 0 0,1-1-1,0 1 1,-1-1 0,1 1 0,0-1 0,0 0 0,0 0 0,-1 0-1,1 0 1,0 0 0,1 0 0,-1 0 0,0-1 0,0 1-1,0-1 1,0 1 0,1-1 0,-1 0 0,3 0 0,6-1 52,0 0 0,-1 0 0,1-1 0,0-1 1,-1 0-1,18-7 0,60-34-32,-59 29-167,35-22-34,13-5 128,-47 30-82,-30 12 114,0 0 1,1 0-1,-1 0 1,0 0-1,0 0 1,1 0-1,-1 0 0,0 0 1,0 0-1,0 0 1,1 0-1,-1 0 0,0 0 1,0 0-1,1 0 1,-1 0-1,0 0 1,0 0-1,0 0 0,1 0 1,-1 0-1,0 1 1,0-1-1,0 0 1,1 0-1,-1 0 0,0 0 1,0 0-1,0 1 1,0-1-1,0 0 0,0 0 1,1 0-1,-1 1 1,1 9 3,-4 12 83,-1-11-18,0-1 0,0 0 0,-7 9 1,6-10-72,1 0 0,0 1 0,-6 16 0,4-9 8,1 4 303,5-21-299,0 0 1,0 1-1,0-1 0,0 0 0,0 0 0,0 0 0,1 0 0,-1 0 0,0 0 0,0 0 1,0 0-1,0 0 0,0 1 0,0-1 0,0 0 0,1 0 0,-1 0 0,0 0 0,0 0 1,0 0-1,0 0 0,0 0 0,0 0 0,1 0 0,-1 0 0,0 0 0,0 0 0,0 0 1,0 0-1,0 0 0,1 0 0,-1 0 0,0 0 0,0 0 0,0 0 0,0 0 0,0 0 1,0-1-1,1 1 0,-1 0 0,0 0 0,0 0 0,0 0 0,0 0 0,0 0 0,0 0 1,0 0-1,0 0 0,0-1 0,1 1 0,13-12-45,0-2 0,15-17 0,18-19-104,-33 39 31,0 0 1,1 1-1,16-9 0,-31 19 102,1 0-1,-1-1 1,1 1-1,0 0 1,-1-1-1,1 1 1,-1 0-1,1 0 1,-1 0-1,1-1 1,0 1-1,-1 0 1,1 0 0,0 0-1,-1 0 1,1 0-1,-1 0 1,1 0-1,0 0 1,-1 1-1,1-1 1,0 0-1,0 1 9,-1-1 0,0 0 0,1 1 1,-1-1-1,0 1 0,1-1 0,-1 1 0,0-1 0,0 1 0,1-1 0,-1 1 0,0-1 0,0 1 0,0 0 0,0-1 1,0 1-1,0-1 0,0 1 0,0 0 0,-1 6 26,1-1 0,-2 0 1,-2 10-1,2-9-82,0 2 89,0-1 0,1 1 0,0-1 0,1 1 0,-1-1 0,2 1 0,-1 0 0,4 16 0,-4-24-23,1 1 0,0-1-1,0 0 1,-1 1 0,1-1 0,0 0-1,0 0 1,0 1 0,0-1 0,0 0-1,0 0 1,1 0 0,-1 0 0,0 0-1,0-1 1,1 1 0,-1 0-1,1 0 1,-1-1 0,1 1 0,-1-1-1,1 0 1,-1 1 0,1-1 0,-1 0-1,1 0 1,-1 0 0,1 0 0,2 0-1,4-1 38,0 1 0,0-2-1,0 1 1,13-5 0,13-6-6,0-1 1,-1-2-1,-1-1 0,-1-1 1,0-2-1,43-34 1,-61 41-53,-1 0 0,-1-1 0,0 0 0,0 0 1,-1-1-1,-1-1 0,-1 0 0,11-24 0,3-16 51,16-64 0,-23 67 6,15-52-189,-26 84 73,0 0 0,-1-1 1,0-24-1,-3 45 62,0-1 0,0 0 0,0 0 0,0 0-1,0 1 1,0-1 0,0 0 0,-1 0 0,1 1 0,0-1 0,0 0 0,-1 1 0,1-1-1,-1 0 1,1 1 0,0-1 0,-1 0 0,1 1 0,-1-1 0,-1 0 0,2 1 1,-1 0 1,1 0 0,-1 0 0,1-1-1,-1 1 1,1 1 0,-1-1 0,1 0 0,-1 0-1,1 0 1,-1 0 0,1 0 0,-1 0-1,1 0 1,-1 1 0,1-1 0,0 0 0,-1 0-1,1 1 1,-1-1 0,1 0 0,0 1-1,-1-1 1,1 0 0,0 1 0,-1-1 0,1 1-1,0-1 1,-1 0 0,1 1 0,0-1-1,0 1 1,0-1 0,-1 1 0,1-1 0,0 2-1,-16 34-6,1 1 0,2 0 0,2 1 1,-9 52-1,-8 163-23,28-248 41,-2 21 12,3 26 0,-1-47 8,0 0 0,1 0 0,-1 0 0,1 0-1,1 0 1,-1 0 0,1 0 0,0 0 0,0 0 0,0-1 0,0 1-1,4 4 1,-5-8 1,1 0 0,-1 1 0,0-1 0,0 0 0,1 0 0,-1 0 0,1 0 0,-1 0 0,1-1 1,-1 1-1,1 0 0,0-1 0,-1 1 0,1-1 0,0 0 0,-1 1 0,4-1 0,-2 0 1,1-1 1,-1 1 0,0-1 0,0 1-1,0-1 1,0 0 0,0 0-1,-1 0 1,5-3 0,2-1-4,-1-1 0,1 0-1,-1-1 1,13-13 0,-11 10-23,0 0 0,17-10 0,-26 18-17,1 1 0,0 0 1,0-1-1,-1 1 0,1-1 0,-1 1 0,1-1 0,-1 0 0,0 1 0,0-1 0,2-3 1,-3 5 11,0 0 0,0 0 1,0 0-1,0 0 1,0 0-1,0 1 1,0-1-1,0 0 1,0 0-1,0 0 1,0 0-1,0 0 0,0 0 1,0 0-1,0 0 1,0 0-1,0 0 1,0 0-1,0 0 1,0 0-1,0 1 0,0-1 1,0 0-1,0 0 1,0 0-1,-1 0 1,1 0-1,0 0 1,0 0-1,0 0 0,0 0 1,0 0-1,0 0 1,0 0-1,0 0 1,0 0-1,0 0 1,0 0-1,0 0 0,0 0 1,0 0-1,0 0 1,-1 0-1,1 0 1,0 0-1,0 0 1,0 0-1,0 0 0,0 0 1,0 0-1,0 0 1,0 0-1,0 0 1,0 0-1,0 0 1,0 0-1,0 0 0,-1 0 1,1 0-1,0 0 1,0 0-1,0 0 1,0 0-1,0 0 1,0 0-1,0 0 0,0 0 1,0-1-1,0 1 1,-3 5-61,-6 11 34,3-7-10,1 1 0,-8 19-1,12-26 43,0 1 0,0-1-1,0 0 1,1 1 0,-1-1 0,1 1-1,0-1 1,0 1 0,1-1 0,-1 0-1,1 1 1,-1-1 0,3 6 0,-3-8 12,0-1 1,1 1-1,-1 0 1,0 0-1,1 0 0,-1-1 1,1 1-1,-1 0 1,1-1-1,-1 1 1,1 0-1,0-1 1,-1 1-1,1-1 1,0 1-1,-1-1 1,1 1-1,0-1 1,0 1-1,0-1 1,-1 0-1,1 1 1,0-1-1,0 0 1,0 0-1,0 0 1,0 0-1,-1 0 0,1 0 1,0 0-1,0 0 1,0 0-1,1 0 1,3-2 39,0 1 0,0-1 0,0 1 0,7-6 0,-3 3-24,79-40 75,-35 16-118,-35 20-45,81-45-447,-102 69 255,2-11 267,0-1 1,0 1-1,1-1 0,0 1 0,-1-1 0,1 1 1,1 0-1,-1-1 0,1 1 0,0-1 0,0 0 1,0 1-1,1-1 0,-1 0 0,5 8 0,-4-9-5,0 0 1,0 0-1,0-1 0,0 1 0,1-1 1,-1 0-1,1 1 0,0-1 0,-1 0 1,1-1-1,0 1 0,0 0 0,0-1 1,0 0-1,1 1 0,-1-1 0,0-1 0,0 1 1,1 0-1,-1-1 0,0 0 0,6 0 1,-3 0 38,0-1 1,1 0 0,-1 0 0,0-1-1,0 1 1,0-1 0,0-1 0,0 1 0,0-1-1,5-4 1,8-5 14,25-22 0,-34 24-38,1 0-1,-1-1 1,12-18 0,-13 17-111,1 0 0,18-17 1,-28 29 78,0 0 0,0 0 0,0-1-1,0 1 1,1 0 0,-1 0 0,0 0 0,0 0 0,0-1 0,0 1 0,1 0 0,-1 0 0,0 0 0,0 0 0,0 0 0,0 0 0,1 0 0,-1-1 0,0 1 0,0 0 0,0 0 0,1 0 0,-1 0 0,0 0 0,0 0 0,1 0 0,-1 0 0,0 0 0,0 0 0,0 0 0,1 0 0,-1 0 0,0 0 0,0 1 0,0-1 0,1 0 0,-1 0 0,0 0 0,0 0 0,0 0-1,1 0 1,-1 1 0,1 10 58,-5 14-23,-13 42 114,16-62-111,1-3-15,-1-1 0,1 1-1,0 0 1,-1 0 0,1-1-1,0 1 1,0 0 0,0 0-1,0-1 1,1 1 0,0 3 0,-1-5-15,0 0 1,0 0 0,0 1 0,1-1 0,-1 0-1,0 0 1,0 0 0,0 0 0,1 0 0,-1 0-1,0 1 1,0-1 0,1 0 0,-1 0 0,0 0-1,0 0 1,1 0 0,-1 0 0,0 0 0,1 0-1,-1 0 1,0 0 0,0 0 0,1 0 0,-1 0-1,0 0 1,0-1 0,1 1 0,-1 0 0,0 0-1,0 0 1,1 0 0,8-6-12,-6 4 19,11-8 4,18-14 1,3-3 38,-20 16-42,33-20-60,-44 28 20,1 1 0,-1 0 0,0 0 0,1 1 0,-1-1 1,1 1-1,0 0 0,-1 0 0,6 0 0,-9 1 23,0 0 0,0 0-1,0 0 1,0 0 0,0 0 0,0 1-1,0-1 1,0 0 0,0 0 0,0 1-1,0-1 1,0 1 0,0-1 0,0 1-1,-1-1 1,1 1 0,0-1-1,0 1 1,-1 0 0,1-1 0,0 1-1,-1 0 1,1 0 0,-1 0 0,1-1-1,-1 1 1,1 0 0,-1 0 0,1 0-1,-1 0 1,0 0 0,1 0-1,-1 0 1,0 0 0,0 0 0,0 0-1,0 1 1,0 4 34,0-1 1,-1 1-1,0 0 0,-2 10 0,2-14-44,1-2 18,0 1-1,0-1 1,-1 1-1,1-1 1,0 0 0,0 1-1,0-1 1,0 1 0,0-1-1,0 0 1,0 1 0,0-1-1,0 1 1,0-1-1,0 0 1,0 1 0,0-1-1,1 1 1,-1-1 0,0 0-1,0 1 1,0-1-1,1 0 1,-1 1 0,0-1-1,0 0 1,0 1 0,1-1-1,-1 0 1,0 0 0,1 1-1,-1-1 1,0 0-1,1 0 1,-1 1 0,0-1-1,1 0 1,-1 0 0,1 0-1,-1 0 1,0 0 0,1 0-1,-1 0 1,1 1-1,-1-1 1,0 0 0,1-1-1,24-2 109,-18 1-97,27-7-9,35-14 1,24-7-257,-91 29 243,0 1 0,1-1 1,-1 0-1,0 1 0,0 0 0,0-1 1,1 1-1,-1 0 0,0 0 1,0 1-1,0-1 0,1 0 1,-1 1-1,0-1 0,0 1 1,0 0-1,0-1 0,0 1 1,0 0-1,0 0 0,0 0 1,0 1-1,0-1 0,-1 0 0,1 1 1,-1-1-1,1 1 0,-1 0 1,1-1-1,-1 1 0,0 0 1,0 0-1,2 4 0,4 4 160,-1 1 0,1-1 0,1-1 0,0 1 1,11 9-1,-15-16-238,0 0 1,0 0 0,0 0 0,0-1 0,1 1-1,-1-1 1,5 1 0,-6-2-277,0 0-1,0 0 1,0-1 0,0 1-1,0-1 1,0 0-1,0 0 1,0 0 0,0-1-1,0 1 1,0 0 0,4-2-1,6-2-1653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6048,'-5'-3'6368,"14"6"-4672,4-3-992,1 5 96,-1-2-480,5-3 96,3 0-257,-8 0-223,0 0 33,5 0-417,-5 0 224,0 0-3104,0 0 1792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70 4384,'-23'-8'3712,"36"8"-3104,5-3 1664,5-5-1280,3 0 864,10 1-1088,2-1 160,1 0-544,10 0-224,0 0-96,-1 5-160,-4 3 64,-5 0-3008,0 0 1664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5632,'9'12'6244,"-8"-10"-5619,-1-1-1,1 3 1,5 30 1926,-5-19-2084,0 0-1,-3 26 1,-4-5 204,4-26-475,0 0 0,0 0 0,1 0 0,1 0 0,0 0 0,2 19-1,-2-28-184,1 0-1,-1 0 0,1 0 0,-1 0 0,1 0 0,-1 0 0,1-1 1,0 1-1,-1 0 0,1 0 0,0-1 0,0 1 0,0 0 0,0-1 1,-1 1-1,1-1 0,0 1 0,0-1 0,0 0 0,0 1 0,0-1 1,0 0-1,0 1 0,0-1 0,0 0 0,2 0 0,33 1 127,-26-2-4,73 1 123,-82 1-397,1-1 0,0 0 0,0 0 0,0 1 0,0-1 0,0 1 0,-1 0 0,1-1 0,0 1 0,-1 0 0,1 0-1,2 2 1,11 11-4883,-7-4 2347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5 168 2240,'-4'-1'6304,"5"-2"-5803,1 0 0,-1 0 1,1 0-1,0 0 0,0 0 1,4-4-1,-4 4-282,10-11 36,0 0 1,1 1-1,1 0 1,1 1-1,-1 0 1,2 2-1,-1-1 1,1 2-1,1 0 1,22-8-1,-37 16-232,0 0 1,0 1-1,0-1 0,0 1 0,0-1 1,0 1-1,0 0 0,0 0 0,0 0 0,0 0 1,0 0-1,0 0 0,0 1 0,0-1 1,0 1-1,0-1 0,0 1 0,0 0 0,0-1 1,0 1-1,0 0 0,-1 0 0,1 1 1,0-1-1,-1 0 0,1 1 0,-1-1 0,1 0 1,-1 1-1,0 0 0,0-1 0,2 3 0,2 5 155,-1 0 0,1 1 0,-1-1 0,-1 1 1,3 11-1,-6-20-152,13 67 557,1 4-28,-12-65-478,0 1-1,1-1 1,0 0-1,1 0 0,-1 0 1,1 0-1,6 7 1,-9-13-59,0 0 0,0 1 0,0-1 0,0 0 0,1 0 0,-1 0 0,0 0 0,1 0 0,-1 0 0,0 0 0,1 0 0,-1-1 0,1 1 0,0-1 0,-1 1 0,1-1 0,-1 1 0,1-1 0,2 0 0,-2 0 8,1 0 0,0-1 1,-1 1-1,1-1 1,0 0-1,-1 0 0,1 0 1,-1 0-1,1 0 1,3-3-1,4-3 21,0 0 0,-1-1 0,-1-1 0,10-11 0,33-46-506,-39 47 295,2 1 0,0 0 0,22-19 0,-35 35 165,1 1 0,0-1 0,0 1 0,0 0-1,0-1 1,0 1 0,0 0 0,0 0 0,1 1-1,-1-1 1,0 0 0,0 1 0,1-1 0,-1 1-1,1 0 1,-1 0 0,0 0 0,1 0 0,-1 0-1,0 0 1,1 1 0,2 0 0,3 2 174,1 0 1,-1 1-1,-1 0 0,14 9 1,5 3 27,-8-7-200,95 44-1835,-110-52 1226,-1 0 1,0 0 0,1-1 0,-1 1-1,0-1 1,1 0 0,2 0-1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4736,'1'-4'2174,"2"11"-457,1 19 584,-1 54 1262,-2 42-28,-7 32-1163,-13 178-1048,15-273-2481,3-22-3280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3808,'-4'10'9553,"1"18"-7467,-3 13-1496,0-10 104,-1 35 0,3-25-136,3 21 162,2-61-709,1-1-1,-1 0 0,1 1 0,-1-1 0,1 0 1,-1 0-1,0 0 0,1 0 0,-1 0 0,3-1 0,26-7 89,1 2 0,-1 0-1,2 2 1,-1 2 0,51 2-1,-31 8-1681,-19 1-5127,-24-5 3596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3904,'-7'-14'9712,"11"44"-8713,-1-1 0,-2 1 1,-1 30-1,-1-18-362,10 211 1639,-1-64-1272,-2-87-815,-1 18-234,-4-63 180,1-6-3790,-10-107-13027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3712,'0'-1'45,"0"1"-1,-1 0 1,1 0-1,0 0 1,0-1 0,-1 1-1,1 0 1,0 0 0,-1 0-1,1 0 1,0 0 0,0-1-1,-1 1 1,1 0 0,0 0-1,-1 0 1,1 0-1,0 0 1,-1 0 0,1 0-1,0 0 1,-1 0 0,1 0-1,0 0 1,-1 0 0,1 1-1,0-1 1,0 0 0,-1 0-1,1 0 1,-1 1-1,-1 0 688,3 0-219,0 1 1,0 0 0,0 0-1,0 0 1,0 0-1,0 0 1,0 0-1,-1 1 1,1 2 0,6 27 1738,-4-21-1786,-1-1 0,0 1 1,0 16-1,-2 331 4638,0-359-5123,1-1 0,-1 1 1,0 0-1,1-1 1,-1 1-1,1 0 0,0-1 1,-1 1-1,1 0 0,0 0 1,0 0-1,0-1 0,0 1 1,0 0-1,0 0 1,0 1-1,2-2 0,21-14-111,-22 15 148,12-7-6,1 1 0,0 1 0,0 0 1,0 1-1,1 1 0,26-4 0,-22 5 14,0 2-1,0 0 1,1 1 0,36 6-1,-46-5 18,0 2 0,-1-1 0,14 6 0,-21-7-131,-1 0 0,1 1 0,0-1 1,-1 0-1,1 1 0,-1-1 0,0 1 1,1 0-1,-1 0 0,0 0 0,0 0 1,0 0-1,-1 0 0,1 1 0,0-1 1,-1 0-1,2 4 0,-3-4-237,1 0-1,-1-1 1,0 1 0,0 0-1,0-1 1,0 1 0,0 0 0,0 0-1,-1-1 1,1 1 0,0-1-1,-1 1 1,0 0 0,1-1-1,-1 1 1,0-1 0,0 1-1,0-1 1,0 1 0,0-1-1,0 0 1,0 0 0,-2 3-1,-13 7-5492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 3328,'-4'-2'1180,"-1"1"0,-25-4 11643,37 9-12666,-1 0-1,1 0 0,-1 1 1,-1-1-1,1 1 0,0 1 1,-1-1-1,8 12 0,1-1-27,13 12-145,2-1-1,40 29 0,68 38 23,14 11 186,-123-84-64,-2 2 1,0 1-1,28 35 1,-48-51-58,0-1 0,0 1 0,-1 0 1,0 1-1,-1-1 0,0 1 0,0 0 1,3 11-1,-6-16-34,-1 0 1,1 0-1,-1 0 1,0 0-1,0 0 1,0 0-1,0 0 1,0 0-1,-1 0 1,0 0-1,0 0 1,0-1-1,0 1 1,-1 0 0,1 0-1,-1-1 1,0 1-1,0-1 1,-1 0-1,1 1 1,-1-1-1,-3 3 1,-6 5 51,-1-1 0,0-1 0,-1 0 0,0 0 0,-27 10 0,17-7 1,14-7-64,-144 75 593,109-54-2318,-56 42 1,95-64 803,1 1 0,-1 0 0,1 1 0,0-1 0,0 1 0,0 0 0,1 0 0,0 1 1,0-1-1,1 1 0,0 0 0,0 0 0,0 0 0,-2 10 0,-5 14-2289,-2-4 923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2912,'0'-2'186,"1"1"0,-1-1 0,1 1 0,-1 0 0,1-1 0,-1 1 0,1 0 0,0-1 0,0 1 0,0 0 0,0 0 0,0 0 0,0 0 0,0 0 0,0 0 0,0 0 0,0 0 0,1 0 0,-1 0 0,0 1 0,0-1 0,1 0 0,-1 1 0,2-1 0,-2 0-48,1 1 0,-1-1-1,0 1 1,0 0 0,0-1 0,0 1 0,1 0 0,-1 0-1,0 0 1,0 0 0,1 0 0,-1 0 0,0 0-1,0 0 1,0 1 0,1-1 0,-1 0 0,0 1 0,0-1-1,0 1 1,0-1 0,0 1 0,1-1 0,-1 1-1,0 0 1,-1-1 0,1 1 0,0 0 0,0 0 0,1 1-1,5 13 308,-1 0 0,-1 1 0,0-1-1,-1 1 1,0 0 0,1 31 0,3 8 649,-1-21-691,-2 0 0,-2 0 0,-1 1 0,-1-1 0,-2 1 0,-7 42 0,6-69-317,0 0 0,0-1 0,-4 10 0,4-14-623,1 0 1,-1-1-1,1 1 0,-1 0 1,0-1-1,-2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01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47 139 7136,'-47'-13'3232,"47"1"-2816,8 4 1824,10 5-1312,26-13 992,13 1-1153,17-4-319,6 3-288,20-1 0,1 11-96,17-2-1024,-8 3 545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53 3648,'-2'-3'1368,"2"3"-1358,0 0 1,0 1 0,0-1-1,0 0 1,0 0-1,0 0 1,0 0-1,0 0 1,0 0-1,0 0 1,0 0-1,0 0 1,0 0 0,0 0-1,0 0 1,0 0-1,1 0 1,-1 0-1,0 0 1,0 0-1,0 0 1,0 0-1,0 0 1,0 0-1,0 0 1,0 0 0,0 0-1,0 0 1,0 0-1,0 0 1,0 0-1,1 0 1,-1 0-1,0 0 1,0 0-1,0 0 1,0 0 0,0-1-1,0 1 1,0 0-1,0 0 1,0 0-1,0 0 1,0 0-1,0 0 1,0 0-1,0 0 1,0 0-1,0 0 1,0 0 0,0 0-1,0 0 1,0 0-1,0 0 1,0-1-1,0 1 1,0 0-1,0 0 1,0 0-1,0 0 1,0 0 0,0 0-1,0 0 1,0 0-1,1-1 197,0 1 0,-1-1 0,1 1 0,0-1 0,0 1 0,0 0 0,0-1 0,-1 1 0,1 0 0,0 0 0,0-1 0,0 1 0,0 0 0,0 0 0,1 0 0,2 0 849,65-11 5030,37 2-3988,-59 6-1632,38-2-249,53-5-1820,-111 5 717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3328,'0'-9'8414,"3"55"-6604,9 155 712,16 36-1093,-24-105-867,-4-92-4462,5-55-2559,-1 3 2209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 3488,'-17'42'2912,"13"-31"-2035,0-1 0,0 1 1,-7 9-1,4-10-552,0 0 0,-1-1-1,0 0 1,0-1 0,-1 1 0,0-1-1,-1-1 1,1 0 0,-2 0-1,-20 9 1,3-4 34,0-1 0,-1-1 0,-35 7 0,58-15-253,-25 6 163,30-8-268,0 0 0,0 1 0,-1-1 0,1 1 0,0-1 0,0 1 0,0-1 0,0 1 0,0 0 0,0-1 0,0 1 0,0 0 0,0 0 0,0 0 0,1 0 0,-1 0 0,0 0 0,1 0 0,-2 1 0,2-2 13,0 1 1,0 0 0,0-1 0,0 1 0,1 0 0,-1-1-1,0 1 1,0 0 0,0-1 0,0 1 0,1 0 0,-1-1-1,0 1 1,1-1 0,-1 1 0,0 0 0,1-1 0,-1 1 0,1-1-1,-1 1 1,1 0 0,14 9 247,-10-6-141,40 26 560,-20-14-163,0 1 0,33 31-1,-34-25-190,-16-16-217,0 0-1,0 1 1,-1 0-1,0 0 1,-1 1-1,9 15 1,-12-19-1848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13 1472,'0'-11'11589,"-8"10"-10186,-48 25 213,46-19-1522,1 1 1,0 1-1,0-1 1,1 1 0,-1 1-1,1-1 1,1 1 0,0 1-1,0 0 1,0 0 0,1 0-1,-8 18 1,-1 7 73,1 0 0,-12 51 0,23-76-127,-16 59 301,2 1-1,4 0 0,-8 104 1,21-146-171,1 1 1,1-1-1,1 0 0,1 1 1,2-2-1,9 28 1,-10-39-71,1-1 0,0 0 1,1 0-1,0-1 0,16 21 1,-18-28-58,1 1 0,-1-1 0,1 0 0,0 0 0,1-1 0,-1 1 0,1-1 0,0-1 0,1 1 0,-1-2 0,14 7 0,-17-9-360,1 0-1,-1 0 1,0-1 0,7 1 0,-8-1-281,0 0 0,-1 0-1,1 0 1,-1 0 0,1-1 0,-1 1 0,0-1-1,1 0 1,-1 1 0,1-1 0,-1 0 0,0-1 0,0 1-1,1 0 1,1-2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17 201 3392,'-16'3'3760,"29"-20"499,-5 6-3788,2-3 22,0-1 0,-1 0 1,9-20-1,-12 21-349,1 0 0,1 1 0,0 0 0,16-19 1,-23 31-161,-1 0 1,1 0 0,0 1 0,-1-1 0,1 0 0,0 1-1,0-1 1,-1 1 0,1-1 0,0 1 0,0-1 0,0 1-1,0-1 1,0 1 0,-1 0 0,1-1 0,0 1 0,0 0-1,2 0 1,-2 0 27,-1 0 0,1 1 0,0-1 0,-1 0 0,1 1 0,-1-1 0,1 0 0,-1 1 0,1-1 0,-1 1 0,1-1 0,-1 1 0,1-1 0,-1 1 0,0-1 0,1 1 0,-1 0 0,0-1 0,1 1 0,-1-1 0,0 2 0,2 4 146,0 1 0,-1 0-1,0 0 1,0 8 0,0-11-145,1 29 395,-1-7-11,6 36-1,-6-55-317,0-1-1,1 1 0,0-1 1,0 0-1,1 0 1,-1 0-1,2 0 1,-1 0-1,0-1 1,8 10-1,-8-13-52,-1 0 0,1 0 0,0 0 0,-1 0 0,1 0 0,0-1 0,0 0 0,0 1 0,1-1 0,-1 0 0,0-1 0,0 1 0,0 0 0,1-1 0,-1 0 0,0 0 0,1 0 0,-1 0 0,0 0 0,0-1 0,1 1-1,-1-1 1,3-1 0,5-1 59,0-1 0,0 0-1,-1-1 1,0 0-1,14-9 1,-2-3 34,-1 0 0,0-1 0,20-25 0,11-9-649,-49 50 470,-1 0-1,1-1 1,0 1 0,0 0-1,0 0 1,1 1-1,-1-1 1,7-2-1,-9 4 57,0 0-1,1 0 1,-1-1 0,0 1-1,0 0 1,1 0 0,-1 0-1,0 0 1,1 0-1,-1 1 1,0-1 0,0 0-1,1 1 1,-1-1 0,0 0-1,0 1 1,0 0-1,0-1 1,1 1 0,-1 0-1,0-1 1,0 1 0,0 0-1,-1 0 1,1 0 0,0 0-1,1 1 1,11 17 252,93 117 1269,-67-98-1976,-23-26-2607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4992,'0'-9'1360,"0"12"-510,4 25 417,18 68 2637,10 121 0,-26-173-3094,-1 3 74,-2-1 0,-5 89-1,1-77-1443,1-46-3290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6976,'1'-8'1785,"3"6"-414,8 13-399,-9-9-728,-1 1 0,0 0 0,0 0-1,0 0 1,-1 1 0,1-1 0,-1 0 0,0 1 0,2 5 0,3 34 911,-4-25-835,7 109 1551,-6-70-1417,-3-36-67,-2 24-1,0 3 68,2-47-398,0 1 0,-1 0 0,1 0 0,0 0 0,-1-1 0,1 1 0,-1 0 0,0 2 0,1-4-56,0 0 1,0 1-1,0-1 0,0 0 0,-1 0 1,1 0-1,0 0 0,0 0 1,0 0-1,0 0 0,0 0 1,0 0-1,0 0 0,0 0 1,0 0-1,0 0 0,0 0 0,0 0 1,0 0-1,0 0 0,0 0 1,0 0-1,0 0 0,0 0 1,0 0-1,0 1 0,-1-1 1,1 0-1,0 0 0,0 0 0,0 0 1,0 0-1,0 0 0,0 0 1,0 0-1,0 0 0,0 0 1,0-1-1,0 1 0,0 0 1,0 0-1,0 0 0,0 0 0,-1 0 1,1 0-1,0 0 0,0 0 1,0 0-1,0 0 0,0 0 1,0 0-1,0 0 0,0 0 1,0 0-1,0 0 0,0 0 1,0 0-1,0 0 0,0 0 0,0 0 1,0 0-1,0-1 0,0 1 1,0 0-1,-1-12-225,2-35-572,3 0 1,17-86-1,-18 117 683,1 0-1,1 0 0,0 0 0,1 1 0,0 0 0,1 1 0,1-1 0,17-23 0,-25 38 103,1-1 1,-1 0 0,1 0-1,0 0 1,0 1 0,-1-1-1,1 0 1,0 1-1,0-1 1,0 0 0,0 1-1,-1-1 1,1 1 0,0 0-1,0-1 1,0 1-1,0 0 1,0-1 0,2 1-1,-3 0 27,1 0-1,0 1 1,-1-1-1,1 0 0,0 0 1,0 1-1,-1-1 1,1 0-1,0 1 1,-1-1-1,1 1 1,-1-1-1,1 1 0,-1-1 1,1 1-1,-1-1 1,1 1-1,-1 0 1,1-1-1,-1 2 0,2 1 64,0 1 0,-1-1 0,0 1 0,1 0-1,-1-1 1,-1 1 0,1 0 0,-1 0-1,1 4 1,-2 9 223,0 0-1,-4 25 1,3-35-227,1 1 0,-2 0-1,1-1 1,-1 0 0,0 1 0,-1-1 0,-7 11 0,11-17-58,0 0 0,-1 0 0,1-1 0,-1 1 0,1 0 0,-1-1-1,0 1 1,1-1 0,-1 1 0,1 0 0,-1-1 0,0 1-1,0-1 1,1 0 0,-1 1 0,0-1 0,0 1 0,1-1-1,-1 0 1,0 0 0,0 0 0,0 1 0,0-1 0,0 0 0,1 0-1,-1 0 1,0 0 0,0 0 0,0 0 0,0-1 0,1 1-1,-1 0 1,-1-1 0,1 1 32,11 6-27,103 69 1206,-21-17-3168,-89-56 1067,-1 1-1,1-1 1,-1 0 0,1 1 0,-1 0 0,0 0 0,0 0 0,0-1-1,-1 2 1,3 3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2240,'0'-1'84,"0"-1"1,0 1 0,0 0-1,0-1 1,0 1-1,1 0 1,-1 0-1,0-1 1,1 1-1,-1 0 1,1 0-1,0 0 1,-1-1-1,1 1 1,0 0-1,0 0 1,-1 0-1,1 0 1,0 0-1,0 0 1,0 1-1,0-1 1,1 0 0,-1 0-1,0 1 1,0-1-1,0 1 1,0-1-1,1 1 1,-1-1-1,2 1 1,-2-1 79,1 1 0,0 0 0,0 0 1,0 0-1,-1 0 0,1 0 0,0 1 1,0-1-1,-1 1 0,1-1 0,0 1 0,-1-1 1,1 1-1,0 0 0,-1 0 0,1 0 1,-1 0-1,1 0 0,-1 0 0,0 0 0,1 0 1,-1 1-1,0-1 0,2 3 0,1 2 178,-1 2 1,1-1-1,-1 0 0,0 1 0,3 14 0,-2-6 75,16 64 1464,13 116 0,-8 85-289,-21-80-1223,-4-156-1543,-1-39 247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3552,'1'-14'3269,"4"24"-2130,-1 1-1,0 0 0,0 0 1,-1 0-1,2 21 1,-1-10-503,2 16 326,-3 1 1,-1-1-1,-4 61 1,-5-39-348,4-36-285,0 25 0,2-35-250,0-13-54,1 1-1,0-1 1,-1 0 0,1 1 0,0-1 0,0 0 0,0 1 0,0-1 0,0 0 0,1 0 0,-1 1 0,0-1-1,1 3 1,1-5-24,0 1 0,0 0-1,-1-1 1,1 0-1,0 1 1,-1-1 0,1 0-1,0 0 1,1-1-1,7-4 28,-1 0-1,1 1 0,1 0 1,-1 1-1,1 0 0,0 0 1,0 1-1,0 1 0,0 0 0,12-1 1,-14 3-354,0-1 0,1 2 0,-1-1-1,1 1 1,-1 0 0,0 1 0,0 0 0,1 1 0,-1 0 0,-1 0 0,1 1 0,12 6 0,-15-6-1182,0 1 1,-1 0-1,1 0 0,-1 0 1,5 6-1,-4 1-2370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15 4736,'-8'-15'8565,"12"22"-6032,56 63 935,25 44-2787,2 13-494,-53-80-475,2 4 427,-31-44-11,-1 0 1,0 1-1,-1 0 1,5 13-1,-7-17-57,-1-1 0,1 1-1,-1-1 1,0 1 0,0-1-1,0 1 1,0 0 0,-1-1-1,1 1 1,-1-1 0,0 1-1,0-1 1,-3 7 0,-12 20 242,-39 56 0,7-11-230,20-30-623,-2-1 1,-39 44 0,-30 16-5949,42-50-1907,37-40 4902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04.2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1124 4640,'8'8'9972,"-6"-9"-9555,1-1-236,1-1 1,-1 1-1,0-1 1,0 0 0,0 0-1,0-1 1,0 1-1,-1 0 1,1-1-1,-1 0 1,0 1-1,0-1 1,1-4-1,3-3 35,15-36 251,29-89 0,1-3-377,-47 129-79,30-60 117,-25 59-395,-9 11 258,0-1 0,0 1 1,1 0-1,-1 0 0,0 0 0,0 0 0,0 0 0,0-1 1,1 1-1,-1 0 0,0 0 0,0 0 0,0 0 0,1 0 1,-1 0-1,0 0 0,0 0 0,0 0 0,1 0 0,-1 0 1,0 0-1,0 0 0,1 0 0,-1 0 0,0 0 0,0 0 1,0 0-1,1 0 0,-1 0 0,0 1 0,1 0-14,0 0-1,0 1 0,-1-1 1,1 0-1,0 1 0,-1-1 1,1 1-1,-1-1 0,1 1 1,-1 0-1,0-1 0,0 3 1,4 28-29,-1 0-1,-3 53 1,-15 64 614,13-127-346,-2 0 0,-13 42 0,15-59-79,0 0 0,0 0 0,0 0 0,-1 0 0,1 0 0,-1 0 0,-1 0 0,1-1 0,-1 0-1,1 1 1,-1-1 0,0-1 0,-1 1 0,1-1 0,-1 1 0,-8 4 0,11-8-119,0 1 0,0 0 1,0-1-1,0 0 0,0 0 0,0 1 0,0-1 1,0 0-1,0-1 0,0 1 0,0 0 1,0 0-1,0-1 0,0 0 0,0 1 0,0-1 1,0 0-1,1 0 0,-1 0 0,-3-2 0,-1-1-290,1 0-1,0-1 0,0 0 0,-8-8 1,10 8-867,7 4 562,12 7 356,-7-2 152,5-2 106,0 0-1,0-1 0,1-1 1,-1 0-1,1-1 1,17-3-1,-2 0 67,-22 4-89,22-3 138,1 0 0,-1-2-1,-1-1 1,37-12 0,-49 11-64,-1 0 0,1-1 0,-2-1-1,1-1 1,-1 0 0,14-13 0,-11 7-43,-1-2-1,0 0 0,-1 0 1,15-25-1,109-189 394,-112 180-243,-2-2 1,37-106-1,-57 139-182,38-128 6,-37 118-37,-1-1 1,4-58-1,-9 83-6,-1 1-10,1-1 1,-1 1 0,0-1-1,-1 1 1,0-1-1,0 1 1,0-1-1,-3-7 1,4 14 22,-1-1-1,1 0 1,-1 1 0,1-1 0,-1 1 0,1-1 0,-1 1 0,1-1 0,-1 1-1,1-1 1,-1 1 0,0-1 0,1 1 0,-1 0 0,0-1 0,0 1 0,1 0-1,-1 0 1,0 0 0,1-1 0,-1 1 0,-1 0 0,0 0 2,1 1 1,-1-1-1,1 0 0,-1 1 0,1-1 1,-1 1-1,1-1 0,0 1 1,-1 0-1,1 0 0,0-1 1,0 1-1,-1 0 0,1 0 1,-1 2-1,-7 6 32,1 1-1,1 0 1,-1 1-1,2 0 1,-9 16-1,-24 65 110,12-18-71,3 1 0,4 0 1,3 2-1,3 1 0,3-1 1,4 2-1,4 92 0,3-155-17,1 0 0,1-1-1,7 28 1,-8-38-15,1-1 1,0 0 0,-1 0-1,2 0 1,-1 0-1,0 0 1,6 7 0,-6-10-13,0 1 0,-1 0 0,1 0 0,1-1 0,-1 1 0,0-1 0,0 0 0,0 1 0,1-1 0,-1 0 0,1 0 0,-1-1 0,1 1 0,4 0 0,4 0-13,1-1 1,-1-1-1,1 0 0,-1 0 1,1-1-1,-1 0 0,0-1 0,19-8 1,82-41-76,-107 49 76,20-9-5,-1-2 0,0-1 0,-2-1 0,1-1 0,36-36 0,-55 48 0,-4 7 0,-12 11 0,-113 97 82,23-22-36,97-83-27,0-1 0,1 1 0,0 0 0,-6 8 0,10-12-8,-1 0 0,1-1 0,-1 1 0,1-1 0,0 1 0,-1 0 0,1 0 0,0-1 0,-1 1 0,1 0 0,0-1 0,0 1 0,0 0 0,0 0 0,-1 0 0,1-1 0,0 1 0,0 0 1,1 0-1,-1-1 0,0 1 0,0 0 0,0 0 0,0-1 0,1 1 0,-1 0 0,0-1 0,1 1 0,-1 0 0,0-1 0,1 1 0,-1 0 0,1-1 0,-1 1 0,1-1 0,-1 1 0,1-1 1,0 1-1,-1-1 0,1 1 0,0-1 0,-1 1 0,1-1 0,0 0 0,1 1 0,1 0-4,1 0 0,0-1 0,0 1 0,0-1 0,0 0 0,0 0 0,0 0 0,0 0 0,0-1 0,5-1 0,39-12-111,-31 8 74,-1-2 0,1 0-1,-2 0 1,1-2 0,24-19-1,-20 12-54,-1-1 0,-1 0 0,23-31 0,-40 48 56,0 0 1,0 0-1,0 0 1,0-1 0,0 1-1,0 0 1,0 0-1,0 0 1,1 0 0,-1 1-1,0-1 1,1 0-1,1 0 1,-3 1 21,0 0 0,1 0 0,-1 0 0,0 0 0,0 0 0,0 0-1,1 0 1,-1 0 0,0 0 0,0 0 0,0 0 0,0 0 0,1 0 0,-1 0 0,0 0 0,0 0 0,0 1 0,0-1 0,1 0 0,-1 0 0,0 0 0,0 0 0,0 0 0,0 0 0,0 1-1,0-1 1,1 0 0,-1 0 0,0 0 0,0 0 0,0 1 0,0-1 0,0 0 0,-1 14-33,-3 1 49,2-7 19,0 0 1,1 0-1,-1 0 1,1 0-1,1 0 1,0 11-1,1-9-64,-1-4 29,0-1 1,1 0-1,0 1 0,2 7 1,-3-12 18,1 1 0,-1-1 0,1 0 0,-1 1 0,1-1 1,0 0-1,0 0 0,0 0 0,0 1 0,0-1 0,0 0 0,0 0 0,0 0 1,0-1-1,0 1 0,0 0 0,1 0 0,-1-1 0,0 1 0,1 0 1,2 0-1,-2-1 3,1 1 1,-1-1 0,1 0-1,0 1 1,-1-1 0,1-1 0,0 1-1,-1 0 1,1-1 0,-1 1-1,1-1 1,-1 0 0,1 0-1,-1 0 1,1 0 0,-1 0 0,0 0-1,0-1 1,4-2 0,2-3 6,0 0 0,-1 0 1,10-14-1,-9 11-47,11-13 121,-2-2 1,25-45-1,-18 29-22,97-191-37,-93 171-147,-3-1 0,21-80 0,-27 73-34,12-96 0,-30 155 77,0 0 0,-1 0 0,0 0-1,-1 0 1,0 0 0,-3-12 0,4 21 47,0 0-1,0 0 0,0 0 1,-1 0-1,1 0 1,0 0-1,-1 0 0,1 0 1,-1 0-1,1 0 0,-1 0 1,1 0-1,-1 0 0,0 0 1,1 1-1,-1-1 1,0 0-1,0 1 0,0-1 1,1 0-1,-1 1 0,0-1 1,0 1-1,0-1 0,-2 0 1,2 1 1,-1 0 1,0 1 0,1-1-1,-1 0 1,1 1 0,-1-1-1,1 1 1,-1 0-1,1-1 1,-1 1 0,1 0-1,-1 0 1,1 0-1,0 0 1,-1 0 0,1 0-1,0 1 1,0-1-1,0 0 1,-1 2 0,-18 25-47,1 1 0,2 0 0,-16 37 0,16-34 106,-4 12 33,2 2-1,1-1 1,3 2-1,-14 67 1,22-72-45,1 0 1,3 1-1,1-1 0,2 1 1,7 56-1,-6-86 20,2-1-1,-1 1 1,2-1 0,0 1-1,0-1 1,1 0 0,12 21-1,-13-27-1,0-1 0,0 1 0,1-1 1,-1 0-1,1 0 0,0 0 0,1-1 0,-1 1 0,1-1 0,0-1 0,0 1 0,0-1 0,0 0 0,1 0 0,-1-1 0,9 2 0,-6-2-12,-1 0-1,1-1 1,0-1-1,0 1 1,0-2-1,-1 1 0,1-1 1,0 0-1,0-1 1,-1 0-1,1 0 1,-1-1-1,0 0 1,0-1-1,0 1 0,0-2 1,0 1-1,-1-1 1,0 0-1,0-1 1,0 1-1,-1-1 1,12-14-1,-4 2-9,0 0 0,-1-1 0,-1-1 0,-1 0 0,-1-1 0,-1 0 0,0 0 0,-2-1 1,7-31-1,-12 44-93,-1 0 1,-1 0 0,0-1 0,-1-14 0,1 23 33,0 0 0,0 0 1,0-1-1,0 1 0,-1 0 1,1 0-1,0 0 1,0 0-1,-1 0 0,1 0 1,0 0-1,-1 0 0,1 1 1,-1-1-1,0 0 1,1 0-1,-1 0 0,1 0 1,-1 1-1,0-1 0,0 0 1,0 0-1,1 1 1,-1-1-1,0 1 0,0-1 1,0 1-1,-1-1 0,0 1-1,1 0 1,-1 0-1,1 0 0,-1 0 0,1 0 0,0 1 0,-1-1 1,1 1-1,-1-1 0,1 1 0,-1-1 0,1 1 0,0 0 1,0 0-1,-1 0 0,1-1 0,0 1 0,-1 2 0,-2 0 10,1 1 0,-1 0 0,1 0 0,1 1 0,-1-1 0,0 1 0,1-1 0,-2 7 0,0-2 0,0 0 27,0 1 0,1 0 0,0-1 1,1 2-1,0-1 0,0 0 1,1 0-1,0 0 0,1 1 0,0-1 1,4 19-1,-4-23 37,2-1 1,-1 0-1,1 1 1,-1-1 0,1 0-1,1 0 1,-1 0-1,1 0 1,0 0-1,0-1 1,0 1-1,1-1 1,-1 0-1,1 0 1,0 0-1,1-1 1,-1 1-1,0-1 1,1 0 0,0 0-1,0-1 1,0 1-1,6 1 1,-6-2-3,0-1 0,0-1 0,0 1 0,0-1 0,1 0 0,-1 0 0,0 0 0,0 0 0,0-1 0,0 0 0,0 0 0,0-1 0,0 1 0,0-1 0,-1 0 0,1-1 0,-1 1 0,1-1 0,6-5 0,7-6 20,-1 0 0,-1-1 0,16-20 1,-28 31-57,96-115-161,-87 100 41,-7 10-89,-11 18 34,-89 173 229,31-56 125,56-113-161,5-11 14,0 1 1,1-1-1,-1 0 0,1 1 0,0-1 1,0 1-1,0 0 0,0-1 1,0 1-1,0 0 0,1 0 0,-1-1 1,1 6-1,0-7-22,0-1 1,0 1-1,1-1 0,-1 1 0,0-1 1,0 1-1,1-1 0,-1 1 1,0-1-1,1 0 0,-1 1 0,1-1 1,-1 1-1,0-1 0,1 0 1,-1 0-1,1 1 0,-1-1 0,1 0 1,-1 0-1,1 1 0,-1-1 1,1 0-1,-1 0 0,1 0 0,-1 0 1,1 0-1,-1 0 0,2 0 1,16-2-135,-13 1 94,81-9-25,46-9-10,-113 15-185,75-19-1861,-84 19 969,0 1 0,0-1 0,-1-1 0,0 1 0,0-2 0,0 1 0,9-8 0,0-4-1931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63 1824,'0'0'39,"-1"-1"1,1 1-1,0-1 0,-1 1 0,1-1 1,0 1-1,-1-1 0,1 0 1,0 1-1,0-1 0,0 1 1,-1-1-1,1 0 0,0 1 1,0-1-1,0 0 0,0 1 0,0-1 1,0 1-1,0-1 0,0 0 1,1 1-1,-1-1 0,0 0 1,0 1-1,0-1 0,1 1 1,-1-1-1,0 1 0,1-1 0,-1 0 1,0 1-1,1-1 0,-1 1 1,1 0-1,-1-1 0,1 1 1,-1-1-1,1 1 0,-1 0 1,1-1-1,8-7 2000,-2-8 1694,1 0 1041,-5 28-3105,-2 13-803,-1 0-1,-1 0 0,-5 35 1,-1 12-13,-4 9-104,7-54-1057,-2 44 0,6-70 105,0 0 1,0 0-1,1 0 0,-1 0 1,0 0-1,-1 0 0,1 0 1,0-1-1,0 1 0,0 0 1,0 0-1,-1 0 0,1 0 1,0 0-1,-1 0 0,1 0 1,-1-1-1,1 1 1,-1 0-1,0 0 0,1-1 1,-1 1-1,1 0 0,-1-1 1,-1 2-1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52 6656,'-20'-14'2144,"19"14"-2113,1 0 0,0 0 0,0 0 1,-1-1-1,1 1 0,0 0 0,-1 0 0,1 0 1,0-1-1,0 1 0,-1 0 0,1 0 0,0-1 1,0 1-1,-1 0 0,1 0 0,0-1 1,0 1-1,0 0 0,0-1 0,0 1 0,-1 0 1,1-1-1,0 1 0,0 0 0,0-1 0,0 1 1,0 0-1,0-1 0,0 1 0,0 0 0,0-1 1,0 1-1,0 0 0,1-1 0,-1 1 1,0 0-1,0-1 0,0 1 0,0 0 0,0-1 1,1 1-1,-1 0 0,0 0 0,0-1 0,0 1 1,1 0-1,-1 0 0,0-1 0,0 1 0,1 0 1,-1 0-1,0 0 0,1-1 0,-1 1 0,0 0 1,1 0-1,-1 0 0,0 0 0,1 0 1,-1 0-1,23-7 1292,94-5 3386,60 8-2184,-164 4-2356,18 1-56,0 0 0,0 3 1,37 7-1,-31 2-1968,-17 0-5287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3232,'1'-7'7746,"-1"6"-7684,0 1 1,0-1-1,0 1 0,-1 0 1,1-1-1,0 1 1,0-1-1,0 1 1,0-1-1,0 1 1,0 0-1,0-1 0,0 1 1,0-1-1,0 1 1,0-1-1,0 1 1,0 0-1,1-1 0,-1 1 1,0-1-1,0 1 1,0 0-1,1-1 1,-1 1-1,0 0 0,0-1 1,1 1-1,-1 0 1,0-1-1,1 1 1,4-5 355,0-1 0,0 1 1,7-12-1,-8 10-191,1 0 0,0 1 0,7-7 0,-4 4-42,-3 4-48,1 0-1,-1 0 1,1 0-1,8-5 0,-13 9-115,0 1-1,0-1 0,0 0 0,0 1 1,0-1-1,1 1 0,-1 0 0,0-1 0,0 1 1,0 0-1,1-1 0,-1 1 0,0 0 0,0 0 1,1 0-1,-1 0 0,0 1 0,0-1 1,1 0-1,-1 0 0,0 1 0,0-1 0,0 1 1,1-1-1,-1 1 0,0-1 0,0 1 1,0 0-1,0-1 0,0 1 0,2 2 0,3 5 89,0 0 1,-1 1-1,0 0 0,0 0 0,-1 0 0,0 1 0,2 9 0,-1-5-50,0 0 1,10 16-1,-10-22-34,0 0-1,0-1 0,1 1 1,0-2-1,0 1 1,1-1-1,7 7 0,-10-10 23,0 0-1,1-1 0,-1 1 1,0-1-1,1 0 0,-1 0 1,1-1-1,0 1 1,0-1-1,-1 0 0,1 0 1,0-1-1,0 1 0,9-2 1,-1 0 39,-1-1-1,1 0 1,-1-1 0,1-1 0,-1 0 0,0-1 0,19-9-1,-16 5-123,-1 0-1,0-1 0,-1-1 0,0 0 0,14-16 0,-3 0-42,-14 15 18,0 1 0,1 0 1,0 0-1,15-10 0,-25 21 70,-1 0-1,1-1 0,-1 1 0,1 0 0,-1 0 0,1 0 0,-1 0 1,1 0-1,-1 0 0,1 0 0,-1 0 0,1 0 0,0 0 1,-1 0-1,1 0 0,-1 0 0,1 0 0,-1 0 0,1 1 0,-1-1 1,1 0-1,-1 0 0,1 1 0,-1-1 0,1 0 0,-1 1 1,0-1-1,1 0 0,-1 1 0,0-1 0,1 1 0,-1-1 0,0 1 1,1-1-1,-1 0 0,0 1 0,0-1 0,1 1 0,-1 1 1,11 25 354,-9-20-302,3 10 44,2 1 0,1-1 0,0 0 0,1 0 1,20 27-1,-11-19-7,6 7 11,-22-30-493,0 1 0,0-1 0,1 0 1,-1 0-1,1 0 0,-1 0 0,1 0 0,4 2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73 3552,'-10'-27'1147,"9"25"-1062,1 1 0,0-1 1,0 0-1,0 1 1,0-1-1,0 0 1,0 1-1,0-1 1,1 1-1,-1-1 0,0 0 1,1 1-1,-1-1 1,1 1-1,0-1 1,0 1-1,-1-1 1,1 1-1,0 0 0,0-1 1,2-1-1,-2 3 46,-1-1 0,1 0 0,-1 1 0,1-1 0,-1 0 0,1 1 0,-1-1 0,1 1 0,0-1 0,-1 1 0,1-1 0,0 1 0,0 0 0,-1-1 0,1 1 0,0 0 0,0 0 0,-1-1-1,1 1 1,0 0 0,0 0 0,0 0 0,-1 0 0,1 0 0,0 0 0,0 0 0,0 0 0,0 0 0,-1 1 0,1-1 0,0 0 0,0 0 0,-1 1 0,1-1 0,0 1 0,1 0 0,0 1 100,-1 1 0,1 0 0,0 0 0,-1 0 0,0 0 0,0 0 0,0 0 0,0 0 1,0 0-1,0 0 0,-1 4 0,3 4 201,5 35 885,-2-1 0,-2 1 0,-2 47 0,-14 140 78,8-187-1413,-15 111-105,3-94-5130,16-100-7546,4 3 10596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72 1984,'0'-5'696,"1"0"-1,0 1 1,-1-1 0,1 1-1,1-1 1,-1 1 0,1-1-1,0 1 1,0 0 0,0 0-1,5-8 1,-6 11-463,3-9 3691,-4 15-3011,-2 27-640,-7 40 1,7-63-165,-2 13 143,-2 0-1,0-1 1,-1 0-1,-2 0 1,-15 28-1,19-35-279,4-12 46,1-1 0,-1 1-1,1-1 1,-1 1 0,0 0 0,1-1 0,-1 1-1,0-1 1,0 0 0,0 1 0,0-1-1,-3 2 1,4-2 158,2-1-120,0 0 1,0 0-1,0 0 0,0-1 1,0 1-1,0-1 0,0 1 0,3-2 1,7-4-31,-1 0 0,1 1 0,0 1 0,1 0 0,-1 0 1,0 1-1,1 1 0,0 0 0,14 0 0,11-2-293,-1 0-5284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93 2976,'0'-4'207,"0"0"0,0 0-1,-1 0 1,1 0 0,-2-5 0,1 6-109,1 0 47,0 1 0,0 0 1,0 0-1,1 0 1,-1 0-1,1-1 1,-1 1-1,1 0 1,0 0-1,0 0 0,1-3 1,-1 3 335,0 0 0,0 0 0,0 1 0,0-1 0,0-1 0,-1 1 0,1 0 0,-1 0 0,0 0 0,1 0 0,-1 0 0,0 0 0,-1-3 0,8 36 632,-2 0-1,-1 0 0,-2 1 1,-1 33-1,0 7-237,-2 251 515,-2-124-630,0-101-478,3-96-299,0-1-168,0 1 1,0-1-1,0 1 1,0-1-1,0 0 1,0 1-1,-1-1 1,1 1-1,0-1 1,-1 1-1,1-1 1,-2 3-1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5888,'0'0'63,"0"0"0,-1 0 0,1-1 0,0 1 0,0 0 1,0 0-1,0-1 0,0 1 0,0 0 0,0-1 0,0 1 0,0 0 0,0 0 1,0-1-1,0 1 0,0 0 0,1 0 0,-1-1 0,0 1 0,0 0 0,0 0 1,0 0-1,0-1 0,0 1 0,1 0 0,-1 0 0,0 0 0,0-1 0,0 1 0,0 0 1,1 0-1,-1 0 0,0 0 0,0-1 0,1 1 0,-1 0 0,0 0 0,0 0 1,11 6 1705,-8-3-1227,0-1-175,0 1-1,-1-1 1,1 1 0,-1 0 0,0-1-1,0 1 1,0 0 0,0 1 0,0-1-1,1 6 1,11 37 1123,-10-28-918,2 11-134,-2 0 0,-1 0 0,-1 0 0,-3 38-1,0-26-253,-2 90 333,1-101-85,-2 0 0,-9 37 0,8-57-144,5-10-283,-1 0 0,1 0-1,0 0 1,0 0 0,0 0 0,0 0 0,-1 0 0,1 0 0,0 0 0,0 0 0,0 0 0,-1 0 0,1 0 0,0 0 0,0 0 0,0 0 0,0 0 0,-1 0-1,1-1 1,0 1 0,0 0 0,0 0 0,0 0 0,-1 0 0,1 0 0,0 0 0,0 0 0,0-1 0,0 1 0,0 0 0,0 0 0,-1-1 0,0-1 11,0 0 0,0 0 1,0 0-1,1-1 1,-1 1-1,0 0 0,0-5 1,-13-186-1019,14 155 742,2-1 0,2 1-1,10-42 1,-12 69 194,2 0 0,-1-1 0,2 1 0,-1 1 0,1-1 0,1 1 1,0 0-1,1 0 0,11-14 0,-13 19 85,0 0 0,0 0 0,0 1 0,0-1 0,1 1 1,0 0-1,0 1 0,0 0 0,0 0 0,0 0 0,1 0 1,0 1-1,-1 0 0,1 1 0,0-1 0,0 1 0,10 0 0,-9 1 44,0 1-1,0 0 0,1 0 0,-1 1 1,0 0-1,15 6 0,-20-7-55,0 0 1,0 1-1,0 0 0,0-1 1,0 1-1,0 0 0,0 0 0,-1 1 1,1-1-1,-1 0 0,1 1 1,-1 0-1,0-1 0,0 1 0,0 0 1,0 0-1,-1 0 0,1 0 0,0 4 1,-1-5 11,-1 1 0,0-1 0,0 1 0,0-1 0,0 1 0,0-1-1,-1 0 1,1 1 0,-1-1 0,0 1 0,1-1 0,-1 0 0,0 0 0,0 1 0,0-1 0,-1 0 0,1 0 0,-1 0 0,1 0 0,-1 0 0,1-1 0,-1 1 0,0 0 0,-4 2 0,-3 2 100,1 0 1,-2 0 0,1-1-1,-13 5 1,12-6-83,-1-1 1,1 1-1,-1-2 1,0 0 0,-12 1-1,-55-1-783,55-2 349,22 0 380,1 0 0,-1 0-1,1 0 1,-1 0 0,1 0-1,-1 0 1,1 0-1,-1 0 1,1 0 0,-1 0-1,1 0 1,-1 0-1,1 1 1,-1-1 0,1 0-1,-1 0 1,1 0 0,-1 1-1,1-1 1,-1 0-1,1 1 1,0-1 0,-1 0-1,0 1 1,1 0 14,0 0 0,0-1 1,0 1-1,0-1 0,0 1 0,1-1 1,-1 1-1,0-1 0,0 1 0,0-1 1,1 1-1,-1-1 0,0 1 0,0-1 1,1 1-1,-1-1 0,0 0 0,1 1 1,0 0-1,24 19 535,2-1-289,-1 2-1,0 0 1,-2 2 0,0 0-1,-2 2 1,-1 1 0,22 33-1,-40-54-400,0 1 0,0-1 0,-1 1 0,0 0 0,3 9 0,-4-13-400,-1 1 0,0 0 0,1 0-1,-1 0 1,0 0 0,0 0 0,0-1 0,-1 1 0,1 0 0,-1 0-1,1 0 1,-1 0 0,-2 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0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14 4736,'-6'-13'11483,"12"35"-8295,10 21-1609,-11-29-1344,1 0 1,1 0-1,0-1 0,1 1 1,0-2-1,1 1 0,17 17 1,-13-17-250,1-1 0,1-1-1,0 0 1,0-1 0,1-1 0,1 0 0,-1-1 0,1-1 0,1 0 0,27 6 0,11 1 90,186 61 429,-242-75-511,18 9 106,-17-9-86,-1 0 0,1 1 0,0-1 0,-1 0 0,1 1 1,-1-1-1,1 0 0,-1 1 0,1-1 0,-1 1 0,1-1 0,-1 1 0,1-1 0,-1 1 1,0-1-1,1 1 0,-1-1 0,0 1 0,1 0 0,-1-1 0,0 1 0,0-1 0,0 1 1,1 0-1,-1-1 0,0 2 0,-2 1-18,0-1 0,-1 1-1,1 0 1,0-1 0,-1 0 0,0 1 0,1-1 0,-6 3 0,-29 19 81,-70 53-106,-85 100 605,135-119-1286,-2-2 1,-86 60 0,130-105-950,1 0 0,-1 0 1,2 1-1,-23 26 1,18-11-5718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8:31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584 170 3904,'-1'0'78,"0"0"-1,0 0 1,1 0-1,-1 0 1,0 0 0,0 0-1,1 0 1,-1 0-1,0 0 1,0 0 0,0 0-1,1 1 1,-1-1 0,-7 6 931,7-5-932,1-1 1,0 1-1,-1 0 1,1-1 0,0 1-1,-1 0 1,1 1 0,-3 5 164,1 0 0,0 0 1,-2 8-1,2-4-78,-6 31 136,2 0-1,0 74 0,5-109-290,1 0-1,-1 1-36,1 1 0,0 0 0,0 0 0,1 0 0,0 0 0,0 0 0,1-1 0,0 1 0,4 10 0,-5-18-11,-1 0 1,1 0-1,-1 0 1,1 1-1,0-1 0,0 0 1,-1 0-1,1 0 1,0 0-1,0 0 0,0 0 1,0-1-1,0 1 0,0 0 1,2 1-1,-2-2 23,0 0-1,-1 0 1,1 0 0,0 0-1,0 0 1,-1 0-1,1 0 1,0 0 0,-1 0-1,1-1 1,0 1 0,0 0-1,-1 0 1,1-1-1,0 1 1,-1 0 0,1-1-1,-1 1 1,1-1-1,0 1 1,-1-1 0,1 1-1,-1-1 1,1 1-1,-1-1 1,0 1 0,1-1-1,0-1 1,3-4 195,-1-1 1,1 1-1,-1-1 1,-1 0-1,1 0 0,-1 0 1,0 0-1,-1 0 1,1-1-1,-2 1 1,1-1-1,-1 1 1,0 0-1,0-1 0,-1 1 1,-3-15-1,4 21-147,-1 1 0,1 0 0,0-1-1,0 1 1,-1-1 0,1 1-1,0 0 1,0-1 0,-1 1 0,1 0-1,0-1 1,-1 1 0,1 0-1,-1-1 1,1 1 0,0 0 0,-1 0-1,1 0 1,-1-1 0,1 1-1,-1 0 1,1 0 0,-1 0 0,1 0-1,-1 0 1,1 0 0,-1 0-1,1 0 1,0 0 0,-1 0 0,1 0-1,-1 0 1,1 0 0,-2 1-1,2-1-29,-1 0 0,1 0 0,-1 0 0,1 0 0,0 0 0,-1 1 0,1-1 0,-1 0 0,1 0-1,-1 0 1,1 0 0,-1-1 0,1 1 0,-1 0 0,1 0 0,-1 0 0,1 0 0,-1 0 0,1-1 0,0 1-1,-1 0 1,1 0 0,-1-1 0,1 1 0,0 0 0,-1-1 0,1 1 0,0 0 0,-1-1 0,1 1-1,0 0 1,-1-1 0,1 1 0,0-1 0,0 1 0,0 0 0,-1-1 0,1 1 0,0-1 0,0 1 0,0-1-1,0 1 1,0-1 0,0 1 0,0-1 0,0 1 0,0-1 0,0 1 0,0-2 0,3-26-194,0 0 0,2 0 0,15-50 0,-1 21 70,5-19 380,-22 65-138,0 0 1,0 1-1,-1-1 1,0 0-1,-2-13 0,1 23-98,0 0 1,0 0-1,0 0 0,0 0 0,0 0 0,0 0 0,-1 0 0,1 0 0,0 0 0,-1 0 0,1 0 1,-1 0-1,1 0 0,-1 0 0,1 1 0,-1-1 0,0 0 0,-1-1 0,2 2-4,-1-1 0,0 1-1,1 0 1,-1 0 0,0-1-1,0 1 1,0 0 0,1 0-1,-1 0 1,0 0 0,0 0-1,1 0 1,-1 0 0,0 0-1,0 0 1,0 0 0,1 1-1,-2 0 1,-4 1 38,0 1 0,1 0 0,-1 1 0,-8 7 0,9-8-73,-35 31-5,-45 49-1,-7 5 271,78-76-173,6-4-25,0-1 1,0-1-1,-15 10 1,23-16-59,-1 0-1,1 0 1,0 1 0,-1-1-1,1 0 1,0 0 0,-1 0 0,1 1-1,-1-1 1,1 0 0,-1 0-1,1 0 1,0 0 0,-1 0-1,1 0 1,-1 0 0,1 0 0,-1 0-1,1 0 1,0 0 0,-1 0-1,1 0 1,-1 0 0,1 0-1,-1-1 1,1 1 0,0 0 0,-1 0-1,1 0 1,-1-1 0,1 0-4,-1 1 1,1-1-1,0 0 1,0 1-1,0-1 1,0 0-1,0 1 1,0-1-1,0 0 1,0 1-1,0-1 1,0 0-1,0 1 1,0-1-1,0 0 1,0 1-1,1-2 1,3-7-2,0 0 0,1 0 1,-1 0-1,2 1 0,-1 0 0,1 0 0,1 0 1,-1 1-1,1 0 0,0 0 0,1 1 0,0 0 1,0 0-1,16-8 0,-23 13 14,0 1 0,0-1 1,0 1-1,-1-1 0,1 1 0,0 0 0,0 0 0,0 0 1,0-1-1,0 1 0,0 0 0,0 0 0,-1 0 1,1 0-1,0 0 0,0 0 0,0 1 0,0-1 1,0 0-1,0 0 0,0 1 0,-1-1 0,1 0 1,0 1-1,0-1 0,0 1 0,-1-1 0,1 1 0,0-1 1,-1 1-1,1 0 0,0-1 0,-1 1 0,1 0 1,-1 0-1,1-1 0,-1 1 0,1 0 0,-1 0 1,0 0-1,1 0 0,-1-1 0,0 1 0,0 0 0,0 0 1,0 0-1,1 0 0,-1 1 0,0 4 13,1 1 0,-1 0 0,0 0 0,-2 13 0,-10 69 525,12-78-383,1-12-105,2-6-56,35-109-469,-25 78 796,8-42 1,-18 59-30,-2 20-289,-1 1 0,0 0-1,0 0 1,0 0 0,0 0-1,0-1 1,0 1 0,0 0-1,0 0 1,0 0 0,0 0-1,0-1 1,0 1 0,0 0 0,0 0-1,0 0 1,-1 0 0,1 0-1,0-1 1,0 1 0,0 0-1,0 0 1,0 0 0,0 0-1,0 0 1,0-1 0,0 1-1,-1 0 1,1 0 0,0 0-1,0 0 1,0 0 0,0 0 0,0 0-1,-1 0 1,1 0 0,0-1-1,0 1 1,0 0 0,0 0-1,-1 0 1,1 0 0,0 0-1,0 0 1,0 0 0,0 0-1,0 0 1,-1 0 0,1 0-1,0 0 1,0 0 0,0 0 0,0 1-1,-1-1 1,-1 0 25,0 1 1,0-1-1,1 1 1,-1 0-1,0 0 1,0-1-1,1 1 1,-1 0-1,-2 3 0,-22 22 125,-30 45-96,-77 130-1,12-14-236,23-48-509,99-152-849,3 3 1319,190-428 538,-139 318 1750,-52 110-1636,-3 10-428,-1-1 1,1 1 0,0 0 0,0 0 0,0 0 0,0 0-1,0 0 1,0 0 0,0 0 0,-1-1 0,1 1 0,0 0 0,0 0-1,0 0 1,0 0 0,0 0 0,-1 0 0,1 0 0,0 0-1,0 0 1,0 0 0,0 0 0,-1 0 0,1 0 0,0 0 0,0 0-1,0 0 1,0 0 0,0 0 0,-1 0 0,1 0 0,0 0 0,0 0-1,0 0 1,0 0 0,-2 1 2,0 0 1,1 0-1,-1 0 0,1 0 0,-1 0 1,1 0-1,0 0 0,-1 0 1,-1 2-1,-6 13-19,-1 0 0,2 0 0,0 1 1,1-1-1,-6 24 0,0-3-96,9-27 20,1-1 1,0 1 0,0 0-1,-1 12 1,4-11-112,4-20-33,24-89 232,-23 77 282,-1 1 0,1-42 0,-3 109-402,2 1 1,18 85 0,-19-118 73,2 0 0,-1 0 1,10 18-1,-11-26-1,1 0 0,0-1 0,0 1-1,1-1 1,0 1 0,0-1 0,0-1-1,7 6 1,-10-9 6,-1-1 0,1 0 0,-1 0 0,1 0 0,-1 1 0,1-2 0,0 1 0,0 0 0,0 0 0,-1 0 0,1-1 0,0 1 0,0-1 0,0 0 0,0 1 0,0-1 0,0 0 0,0 0 0,0 0 0,3-1 0,-2 0 5,-1 0-1,0 0 1,0 0 0,1-1 0,-1 1-1,0-1 1,0 1 0,0-1 0,-1 0-1,1 1 1,0-1 0,0 0 0,2-4-1,3-6-34,-1-1 0,0 1 0,-1-1 0,5-21 0,-9 32 65,5-16 50,-1-1-1,-1 1 1,-1-1-1,-1-1 0,0 1 1,-1 0-1,-2-21 1,0 33 61,0 0 0,0 0 1,-1 0-1,0 0 0,0 0 1,-1 0-1,0 0 0,0 0 1,0 1-1,-1 0 1,0-1-1,0 1 0,-1 1 1,1-1-1,-1 1 0,-1 0 1,1 0-1,-1 0 0,1 1 1,-1-1-1,-12-4 1,9 4-3,0 2 0,-1-1 1,1 1-1,-1 1 1,0-1-1,0 2 0,0-1 1,0 2-1,0-1 1,-14 2-1,8 1-168,0 0-1,1 1 1,-1 0-1,1 1 1,-29 12-1,35-11-117,0 0 1,0 0-1,1 1 0,0 0 1,0 0-1,0 1 0,1 0 0,-1 1 1,2-1-1,-8 11 0,10-12-156,-1 1 0,1 0-1,1-1 1,-1 1 0,1 1 0,0-1 0,1 0-1,0 1 1,0-1 0,0 1 0,1 0-1,1-1 1,-1 12 0,2-14-278,0 0 1,0 0-1,0 0 0,1 0 1,7 15-1230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12.5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1203 3328,'-10'1'3198,"17"-18"-1230,0 0-1326,7-32 419,19-46 0,-19 59-849,2-1 0,1 2 0,2 1 0,1 0-1,2 1 1,48-55 0,-59 75-162,0 0-1,1 1 0,14-12 0,-23 21-27,0 1-1,0 0 0,0 0 1,0 0-1,0 0 0,0 1 1,0-1-1,1 1 0,-1 0 1,1 0-1,-1 0 0,1 0 1,-1 1-1,1-1 0,-1 1 1,5 0-1,-7 0 8,1 0-1,-1 1 1,0-1 0,1 0 0,-1 1-1,0 0 1,1-1 0,-1 1-1,0 0 1,1-1 0,-1 1 0,0 0-1,0 0 1,0 0 0,0 0-1,0 0 1,0 0 0,0 0 0,0 1-1,-1-1 1,1 0 0,0 0-1,-1 1 1,1-1 0,-1 0 0,1 1-1,-1-1 1,1 1 0,-1 1-1,1 5 22,-1 0 0,1 0-1,-2 0 1,0 10-1,0-6-38,-3 44 192,-17 82-1,18-125-140,0 1 0,1-1 0,1 0 0,1 26 0,0-38-40,0-1 0,0 1 0,0 0 0,0-1 0,0 1 1,0 0-1,1-1 0,-1 1 0,0-1 0,0 1 0,1-1 0,-1 1 1,0 0-1,1-1 0,-1 1 0,1 0 0,-1-1-14,0 0 0,1 0 0,-1 0 0,0 0 0,0 0 1,1 0-1,-1 0 0,0 0 0,0 0 0,1 0 0,-1 0 0,0 0 0,1 0 0,-1 0 0,0 0 0,0 0 0,1 0 0,-1 0 0,0 0 0,0 0 0,1 0 0,-1 0 0,0 0 0,0-1 0,1 1 0,13-14 184,-13 12-164,23-32 29,-1-1 0,-2-1 0,21-51 0,19-32-578,-53 109 527,-7 10-5,-1 0 0,0 0 0,0 0 0,0 0 0,1 0 0,-1 0 0,0 0 0,0 0 0,0 0 0,0 0 0,1 1 0,-1-1 0,0 0 0,0 0 0,0 0 0,1 0 0,-1 0 0,0 0-1,0 0 1,0 0 0,0 1 0,0-1 0,1 0 0,-1 0 0,0 0 0,0 0 0,0 0 0,0 1 0,0-1 0,0 0 0,0 0 0,0 0 0,1 0 0,-1 1 0,0-1 0,1 3 7,-1 1 1,1-1-1,-1 1 0,1-1 0,-1 6 0,-4 87 67,1-51 79,3 52 1,-1-77-36,1-17-83,-1 0 0,1 0 0,0 1-1,0-1 1,0 0 0,1 1 0,-1-1 0,1 0 0,0 1 0,0-1 0,2 5-1,-3-7-26,0-1 0,0 0 0,1 1-1,-1-1 1,0 0 0,1 1-1,-1-1 1,0 0 0,1 0 0,-1 1-1,0-1 1,1 0 0,-1 0-1,0 1 1,1-1 0,-1 0 0,1 0-1,-1 0 1,0 0 0,1 0-1,-1 1 1,1-1 0,-1 0 0,1 0-1,-1 0 1,0 0 0,1 0-1,0-1 1,0 1 8,0-1 1,0 1-1,0-1 0,1 1 1,-1-1-1,0 0 1,0 1-1,-1-1 0,1 0 1,1-1-1,17-24 110,2-13-41,-11 17-145,1 2 1,2-1-1,15-19 0,-27 39 47,0 0 0,0-1 1,0 1-1,0 0 0,0 0 0,0 0 0,0 0 1,1 1-1,-1-1 0,0 0 0,0 0 1,1 1-1,-1-1 0,3 0 0,-3 1 5,-1 0 0,1 0 0,-1 0-1,1 0 1,-1 0 0,1 0 0,0 0-1,-1 1 1,1-1 0,-1 0 0,1 0 0,-1 1-1,1-1 1,-1 0 0,1 1 0,-1-1-1,0 0 1,1 1 0,-1-1 0,1 1-1,-1-1 1,0 1 0,1-1 0,-1 1-1,0 0 1,3 4-49,-1 0 0,-1 1 0,1-1 0,-1 1 1,1 9-1,-1-13 41,7 115-150,1 8 229,0-91 85,-9-33-135,0 0-1,1 0 0,-1 1 0,1-1 1,-1 0-1,1 0 0,-1 0 0,1 0 0,0 0 1,0 0-1,-1 0 0,1 0 0,0 0 0,0-1 1,0 1-1,0 0 0,0 0 0,0-1 1,0 1-1,0-1 0,0 1 0,0-1 0,1 1 1,1 0-1,0-2 34,0 1 1,-1-1-1,1 1 0,-1-1 1,1 0-1,0 0 1,-1 0-1,1 0 0,-1-1 1,0 1-1,1-1 1,2-2-1,28-27 195,-1-8-230,45-68-1,-35 45-375,-37 55 299,8-11-149,-8 17 151,-1 8 85,-1 11 76,-1 0-1,-1 0 0,-2 21 1,1-16-66,3 33-1,-2-51-63,1 0 0,0 0 0,0 1-1,0-1 1,0 0 0,1-1-1,6 10 1,-2-3 66,14 17 196,-20-27-226,0 0 0,0 0 0,0 0 0,0 0 0,0-1 0,0 1 0,0 0 0,0-1 0,0 1 0,0-1 0,1 0 0,-1 1 0,0-1 0,0 0 0,0 1 0,1-1 0,-1 0 0,0 0 0,0 0 0,2 0 0,0 0 32,0-1 1,0 1 0,0 0 0,0-1 0,0 0 0,0 0 0,3-1-1,4-2 183,-5 2-179,-5 2-33,0 0 0,1 0 1,-1 0-1,0 0 0,0 0 1,0 0-1,0 0 1,1 0-1,-1 0 0,0 0 1,0 0-1,0-1 1,0 1-1,0 0 0,1 0 1,-1 0-1,0 0 0,0 0 1,0 0-1,0 0 1,0-1-1,0 1 0,0 0 1,1 0-1,-1 0 1,0 0-1,0-1 0,0 1 1,0 0-1,0 0 0,0 0 1,0 0-1,0 0 1,0-1-1,0 1 0,0 0 1,0 0-1,0 0 1,0 0-1,0-1 0,0 1 1,0 0-1,0 0 0,0 0 1,0 0-1,-1-1 1,1 1-1,0 0 0,0 0 1,0 0-1,4-3 25,-1-1 0,0 1 0,1-1 0,-1 0 0,0 1 0,4-9 0,4-13 36,-1-1-1,-1 0 1,-1 0-1,-1-1 1,3-35-1,-9 59-82,1-11-129,-1 12-34,-1 9-109,-5 72-269,3-53 579,0 0 1,3 35 0,-1-36-149,0-22 126,-1 1 1,1-1-1,0 1 1,0-1-1,0 1 1,1-1-1,-1 0 1,1 1-1,0-1 1,0 1-1,0-1 1,0 0-1,1 0 1,-1 0-1,5 6 1,-6-8 5,1-1 0,0 1 0,0-1 0,-1 1 1,1-1-1,0 1 0,0-1 0,-1 1 0,1-1 0,0 0 1,0 1-1,0-1 0,0 0 0,0 0 0,0 0 0,-1 0 1,1 0-1,0 0 0,0 0 0,0 0 0,0 0 0,0 0 1,0 0-1,0 0 0,0-1 0,-1 1 0,1 0 0,0-1 0,0 1 1,0-1-1,4-2 62,0 0 0,0 0 1,7-7-1,-9 7-14,15-13 51,-2 0-1,0-2 1,25-34-1,33-65 42,-45 68-1,-17 30-135,121-213 73,-119 201-35,-1 0 0,-1-1 0,-2-1 0,-1 0 0,8-62 0,-15 78-122,0 1-1,-2-1 1,0 1-1,-3-20 0,0 27-85,-2 7-184,4 3 302,0 0 1,0-1-1,1 1 0,-1 0 1,0 0-1,0 0 0,0 0 1,1 0-1,-1 0 0,1 0 1,-1 1-1,1-1 0,-1 1 0,-12 31-22,2 0 0,2 0 0,1 1 0,1 0 0,2 0 0,1 1 0,2 0 0,2-1-1,0 1 1,3 0 0,11 57 0,-10-72 120,30 109 6,-28-113-46,0 0-1,1 0 1,1-1-1,0 0 0,19 25 1,-25-38 6,0 1 0,0-1 0,1 1 0,-1-1 1,1 0-1,-1 0 0,1 0 0,0 0 0,0-1 0,0 1 0,4 1 1,-6-3-3,1 1 1,0-1-1,0 0 1,0 0-1,-1 1 1,1-1-1,0 0 1,0-1-1,0 1 1,-1 0-1,1 0 1,0-1 0,0 1-1,-1-1 1,1 1-1,0-1 1,-1 0-1,1 0 1,0 0-1,-1 0 1,1 0-1,-1 0 1,2-2-1,2-2 23,0-1-1,0 1 0,0-2 0,-1 1 0,0 0 0,0-1 0,2-7 0,21-56 103,47-130 329,-46 125-437,11-31 396,-33 87-448,-1-1 0,-1 1 0,2-35 0,-6 54 12,1-11-84,0-1 0,-1 1 0,-1-1 0,0 1 0,-3-17 0,4 28 82,0 0 0,0 0 0,0 0 0,0 0-1,0-1 1,-1 1 0,1 0 0,0 0-1,0 0 1,0 0 0,0 0 0,0 0 0,0 0-1,0 0 1,0 0 0,0-1 0,0 1 0,0 0-1,0 0 1,0 0 0,0 0 0,0 0-1,0 0 1,0 0 0,0 0 0,-1 0 0,1 0-1,0 0 1,0 0 0,0 0 0,0 0-1,0 0 1,0 0 0,0 0 0,0 0 0,0 0-1,-1 0 1,1 0 0,0 0 0,0 0 0,0 0-1,0 0 1,0 0 0,0 0 0,0 0-1,0 0 1,0 0 0,-1 0 0,-3 5-143,-4 12-65,-4 19 44,1 1 1,2 0-1,-6 56 1,3 118 698,12-181-417,2 0-1,7 41 1,-6-55-135,1 0 0,1 0-1,0 0 1,2-1 0,14 29 0,-18-39 46,1-1 1,0 1 0,0-1-1,0 0 1,0 0 0,1 0-1,0 0 1,-1-1-1,1 0 1,9 4 0,-12-6 3,0 0 1,0 0-1,0 0 1,0-1-1,0 1 1,1-1-1,-1 0 1,0 1-1,0-1 1,0 0-1,0 0 1,0-1-1,4 1 1,-5-1-14,1 0 1,-1 1-1,0-1 0,1 0 1,-1 1-1,0-1 1,0 0-1,0 0 0,0 0 1,0 0-1,0 0 1,0 0-1,0-1 0,0 1 1,0 0-1,-1 0 0,1-1 1,0 1-1,-1 0 1,1-1-1,-1 1 0,1-2 1,0-1-182,-1 0 0,1 0 1,-1 0-1,0-1 0,0 1 0,-1 0 1,1 0-1,-1 0 0,0 0 0,0 0 1,0 0-1,-2-4 0,-1-2-189,0 0 0,-1 0 0,-8-12 1,-2 3 313,0 1 0,0 1 0,-2 0 0,0 1 0,-1 1 0,0 0 0,-1 2 0,-1 0 0,-29-14 0,46 26 99,1 0 10,0 0 1,1 0 0,-1 0 0,0-1 0,0 1 0,1 0 0,-3-3 0,79 28 565,149 76-6091,-217-96 5572,0 0-1,0 1 1,0 0 0,-1 0-1,1 0 1,-1 1 0,-1 0-1,7 7 1,-4-1 616,-1-1 1,0 2 0,0-1-1,5 14 1,-8-17-540,0-1 0,1 0 0,0 0 0,7 10 0,-12-18-206,1 0 1,-1 1-1,0-1 0,0 0 1,1 1-1,-1-1 0,0 0 0,1 0 1,-1 1-1,0-1 0,1 0 1,-1 0-1,1 0 0,-1 1 1,0-1-1,1 0 0,-1 0 0,1 0 1,-1 0-1,0 0 0,1 0 1,-1 0-1,1 0 0,-1 0 0,1 0 1,-1 0-1,0 0 0,1 0 1,-1 0-1,1 0 0,-1-1 1,1 1-1,-1 0 0,0 0 0,1 0 1,-1-1-1,0 1 0,1 0 1,-1 0-1,0-1 0,1 1 0,-1 0 1,0-1-1,0 1 0,1 0 1,-1-1-1,2-2-370,0-1-1,0 1 1,-1 0 0,1 0 0,-1-1-1,1-3 1,11-55-4257,4-16 728,-14 68 3507,1 0 0,-1 0 1,2 0-1,-1 1 0,9-12 0,-13 20 427,0 1 0,0-1 0,1 1 0,-1-1 0,0 1 0,0 0 0,1-1 0,-1 1 0,1-1 0,-1 1 0,0 0 0,1-1 0,-1 1 0,1 0 0,-1-1 0,1 1 0,-1 0 0,1 0 0,-1 0 0,1-1 0,-1 1 0,1 0 0,-1 0 0,1 0 0,0 0 0,-1 0 19,1 1-1,-1-1 1,1 0-1,-1 1 1,1-1-1,-1 0 1,1 1-1,-1-1 0,1 1 1,-1-1-1,0 1 1,1-1-1,-1 1 1,0-1-1,1 1 0,-1-1 1,0 1-1,0 0 1,7 27 1698,-7-27-1635,27 282 6472,-14-126-4619,-12-140-1634,2-1 0,0 0-1,7 21 1,-7-31-43,-2-6 12,1-13 229,1-2-281,14-115 85,-2 21-415,8-50-161,-16 120 216,26-74 1,-32 109 83,10-21 11,-11 25-49,0-1 1,0 1-1,0-1 0,1 1 1,-1-1-1,0 1 1,0-1-1,1 1 1,-1 0-1,0-1 1,1 1-1,-1 0 1,1-1-1,-1 1 1,0 0-1,1-1 1,-1 1-1,1 0 0,-1 0 1,1 0-1,-1-1 1,0 1-1,1 0 1,-1 0-1,1 0 1,-1 0-1,1 0 1,-1 0-1,1 0 1,-1 0-1,1 0 1,-1 0-1,1 0 0,-1 0 1,1 0-1,-1 0 1,1 1-1,-1-1 1,1 0-1,-1 0 1,1 0-1,-1 1 1,1-1-1,0 2 22,0-1-1,0 0 1,0 1-1,0-1 0,0 1 1,-1-1-1,1 1 1,0 0-1,-1-1 1,1 1-1,-1 0 1,1-1-1,-1 1 1,0 0-1,0-1 1,0 1-1,0 0 0,0 2 1,0 6 102,1 17 181,0 0 0,-5 36 0,2-47-156,-1-1-1,0 1 0,-1-1 1,-1 0-1,-8 19 0,13-33-147,0-1-1,-1 1 1,1 0 0,0-1-1,0 1 1,-1 0 0,1-1-1,-1 1 1,1 0 0,-1-1-1,1 1 1,-1-1 0,1 1-1,-1-1 1,1 1 0,-1-1-1,0 0 1,1 1 0,-1-1-1,-1 1 1,2-1-13,0 0 1,-1-1 0,1 1-1,-1 0 1,1 0-1,-1 0 1,1 0 0,-1 0-1,1-1 1,0 1-1,-1 0 1,1 0 0,-1-1-1,1 1 1,0 0-1,-1-1 1,1 1 0,0 0-1,0-1 1,-1 1-1,1-1 1,0 0 0,-2-2-71,0 0 1,1 0 0,0-1-1,-1 1 1,0-7-1,1 5-1,0 0-1,1 0 0,-1-1 0,1 1 0,0 0 0,1 0 1,-1 0-1,1-1 0,0 1 0,0 0 0,1 0 1,0 0-1,-1 0 0,2 1 0,-1-1 0,0 0 0,1 1 1,0-1-1,0 1 0,0 0 0,1 0 0,0 0 1,-1 1-1,1-1 0,8-4 0,47-34-25,-10 7 320,72-65 1,-86 64-66,47-63 0,-65 74-104,-1-1-1,-1-1 1,-2 0-1,0 0 1,14-52-1,-7 5 129,10-82 1,-26 133-167,-1 0 0,-1 0 0,-1 0-1,-3-27 1,2 48 1,0 0-1,0 1 1,-1-1-1,1 0 1,0 1-1,-1-1 1,0 0-1,1 1 1,-1-1 0,0 1-1,0-1 1,0 1-1,-2-3 1,3 4-14,-1 0 0,1-1 0,0 1 0,-1 0 0,1 0 0,-1-1 1,1 1-1,-1 0 0,1 0 0,-1 0 0,1 0 0,0 0 1,-1 0-1,1 0 0,-1 0 0,1 0 0,-1 0 0,1 0 1,-1 0-1,1 0 0,-1 0 0,-1 1-5,1-1 0,0 1-1,0-1 1,0 1 0,0 0 0,-1 0 0,1 0-1,0 0 1,0 0 0,-1 2 0,-3 4-1,0 1 1,0 0-1,1 0 1,0 0-1,-4 16 0,-7 20 2,-9 53 0,-4 52 293,19-99-284,4-21 47,2 0 1,0 48 0,3-59-44,2 0 0,0 0-1,1 0 1,1 0 0,9 25 0,-7-26 39,-5-11-54,1-1 0,0 1 0,0-1 0,0 0-1,1 1 1,-1-1 0,1 0 0,1 0 0,-1-1-1,1 1 1,6 6 0,-9-11 9,0 1 1,0-1-1,0 0 1,0 1-1,0-1 1,0 0-1,0 0 1,0 0-1,0 0 0,0 0 1,0 0-1,0 0 1,1 0-1,-1 0 1,0 0-1,0-1 1,0 1-1,0 0 0,0-1 1,0 1-1,0-1 1,0 1-1,0-1 1,0 1-1,0-1 0,0 0 1,-1 1-1,1-1 1,0 0-1,1-1 1,5-6 76,0 1 0,8-13 0,-9 13-54,-2 2-95,-1 0 13,1 0 0,-1 1 0,1 0 0,0 0 0,0 0-1,0 0 1,1 1 0,-1-1 0,10-4 0,-14 8 45,1 0-1,-1-1 1,1 1 0,-1 0 0,1 0 0,-1 0 0,1 0 0,-1 0 0,1 0 0,-1 0-1,1 0 1,-1 0 0,1 0 0,-1 0 0,1 0 0,-1 0 0,1 0 0,-1 1 0,1-1-1,-1 0 1,1 0 0,-1 1 0,0-1 0,1 0 0,-1 0 0,1 1 0,-1-1 0,0 0-1,1 1 1,-1-1 0,0 1 0,1-1 0,-1 0 0,0 1 0,1-1 0,-1 1 0,5 20 29,-4-20-18,7 103 158,-6-70-96,10 64 0,-11-94-36,0 0 1,0 0-1,0-1 0,1 1 0,-1 0 1,1-1-1,3 6 0,-4-9-24,-1 1 0,1-1 0,-1 1 0,1 0 0,-1-1 0,1 1 0,0-1 0,-1 1 0,1-1-1,0 0 1,-1 1 0,1-1 0,0 0 0,-1 1 0,1-1 0,0 0 0,0 0 0,0 0 0,-1 0 0,1 0 0,0 1-1,0-1 1,-1-1 0,1 1 0,0 0 0,0 0 0,-1 0 0,1 0 0,0 0 0,0-1 0,-1 1 0,1 0 0,0-1-1,0 1 1,-1-1 0,1 1 0,-1 0 0,1-1 0,0 1 0,-1-1 0,1 0 0,0 0 0,9-9-48,0-1 0,10-14 0,-10 11 31,19-18 0,-26 29 27,1-1 0,0 1 0,0 0 1,0 1-1,0-1 0,0 1 0,1-1 0,-1 1 1,9-2-1,-12 4-13,-1 0 1,1-1-1,0 1 1,-1 0-1,1 0 0,0 0 1,-1 1-1,1-1 1,0 0-1,-1 0 1,1 0-1,0 0 1,-1 1-1,1-1 1,0 0-1,-1 1 1,1-1-1,-1 0 1,1 1-1,-1-1 0,1 1 1,-1-1-1,1 0 1,-1 1-1,1 0 1,-1-1-1,1 1 1,-1-1-1,0 1 1,1-1-1,-1 1 1,0 0-1,1 1 1,0 1-2,0 0 1,0 0-1,-1 0 1,1 0-1,-1 1 1,1 5-1,-2 2-16,0 0 0,-1-1 0,0 1 0,-5 14 0,-16 42 107,-52 94 170,65-143-147,-1-1-1,-14 19 1,8-14 153,14-17-199,2-4-67,1 0 0,0-1 1,0 1-1,-1-1 0,1 1 1,0-1-1,-1 1 0,1-1 1,0 1-1,-1-1 0,1 1 1,-1-1-1,1 1 1,-1-1-1,1 0 0,-1 1 1,1-1-1,-1 0 0,1 1 1,-1-1-1,0 0 0,1 0 1,-1 0-1,1 1 0,-1-1 1,0 0-1,1 0 0,-2 0 1,2 0-2,0 0 0,-1-1 0,1 1 0,0 0 0,0 0 0,-1 0 0,1 0 0,0-1 0,0 1 0,0 0 0,-1 0 0,1 0 0,0-1 0,0 1 0,0 0 0,0 0 0,0-1 0,-1 1 0,1 0 0,0-1 0,0 1 0,0 0 0,0 0 0,0-1 0,0 1 0,0 0 0,0 0 0,0-1 0,0 1 0,0 0 1,0-1-1,0 1 0,0 0 0,1 0 0,-1-1 0,3-8 52,1 1-92,1 1 0,-1-1 0,1 1 0,1 1 0,8-11-1,2 0-33,26-27-588,75-61 0,-70 66-3164,74-80 1,-95 90 1537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03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288 535 3712,'0'0'189,"-1"-1"0,1 1 0,-1-1 0,0 1 0,0-1 0,1 1 0,-1 0 0,0-1 0,0 1 0,1 0 0,-1-1 0,0 1-1,0 0 1,0 0 0,0 0 0,0 0 0,1 0 0,-1 0 0,0 0 0,0 0 0,0 0 0,0 0 0,1 0 0,-1 1 0,-2-1 0,-12 4 1580,-16-2-697,20-2-842,-1 1 1,1 1-1,-1-1 1,-15 6-1,16-3-172,-1 1 0,0 0 0,1 1 0,0 0 0,1 1 0,-1 0 0,-15 14 0,13-11 19,-7 4 4,20-13-73,-1-1-1,0 1 0,0 0 1,1-1-1,-1 1 0,0 0 1,1 0-1,-1 0 0,1-1 1,-1 1-1,1 0 0,-1 0 1,1 0-1,0 0 0,-1 0 1,1 1-1,0-1 8,0-1 0,0 0-1,0 1 1,0-1 0,0 1 0,1-1-1,-1 1 1,0-1 0,0 0 0,0 1 0,1-1-1,-1 1 1,0-1 0,0 0 0,1 1 0,-1-1-1,0 0 1,1 1 0,-1-1 0,0 0 0,1 0-1,-1 1 1,1-1 0,-1 0 0,0 0-1,1 0 1,-1 0 0,1 1 0,-1-1 0,1 0-1,-1 0 1,0 0 0,1 0 0,16 0 329,-15 0-268,22-3 223,0-1 1,-1-1 0,1-1-1,33-14 1,-49 17-201,0-1 0,0 0-1,-1-1 1,0 1-1,0-2 1,10-8 0,-15 12-98,0 0 1,0 0-1,0 0 1,0 0-1,0 0 0,-1 0 1,1 0-1,-1-1 1,0 1-1,1 0 1,-1-1-1,0 1 1,0-1-1,-1 0 0,1 1 1,0-1-1,-1 0 1,0 1-1,0-1 1,0 0-1,0 0 1,0 1-1,-1-6 0,1 7-22,-1 0 0,0-1-1,0 1 1,0 0-1,1 0 1,-1-1 0,0 1-1,0 0 1,-1 0-1,1 0 1,0 0 0,0 0-1,0 1 1,-1-1-1,1 0 1,0 0-1,-1 1 1,1-1 0,-1 1-1,1-1 1,0 1-1,-1 0 1,-2-1 0,1 1-72,0 0 0,0 0 0,0 0 0,0 0 0,0 0 0,0 0 0,0 1 0,0 0 0,1-1 0,-5 3 1,7-3 87,0-1 1,0 1 0,0 0 0,0 0 0,0 0 0,0 0 0,0 0-1,0 0 1,0 0 0,0-1 0,0 1 0,0 0 0,0 0-1,0 0 1,0 0 0,0 0 0,0 0 0,0 0 0,0 0 0,0-1-1,0 1 1,0 0 0,0 0 0,0 0 0,0 0 0,-1 0 0,1 0-1,0 0 1,0 0 0,0 0 0,0 0 0,0 0 0,0-1-1,0 1 1,0 0 0,0 0 0,0 0 0,-1 0 0,1 0 0,0 0-1,0 0 1,0 0 0,0 0 0,0 0 0,0 0 0,0 0 0,-1 0-1,1 0 1,0 0 0,0 0 0,0 0 0,0 0 0,0 0 0,8-4 229,0-1 0,0 0 1,0-1-1,-1 0 0,0 0 1,0-1-1,8-9 0,3-7-86,15-26-1,-17 24 1,63-103 87,-27 40-169,-40 69-87,2 0 0,0 1 0,1 0 0,34-31 0,-48 49 22,-1-1 0,0 1-1,1-1 1,-1 1-1,0 0 1,1-1-1,-1 1 1,1 0-1,-1-1 1,1 1-1,-1 0 1,0 0-1,1-1 1,-1 1-1,1 0 1,-1 0-1,1 0 1,-1 0-1,1 0 1,-1 0-1,1 0 1,0 0-1,-1 0 1,1 0-1,-1 0 1,1 0-1,-1 0 1,1 0-1,-1 0 1,1 0-1,-1 1 1,0-1-1,1 0 1,-1 0-1,1 1 1,-1-1-1,1 0 1,-1 1 0,0-1-1,1 0 1,-1 1-1,1-1 1,-1 0-1,0 1 1,0-1-1,1 1 1,-1-1-1,0 1 1,0-1-1,0 1 1,1-1-1,-1 1 1,0-1-1,0 1 1,1 4-7,0 0 0,0-1 0,0 1 0,-1 0 1,0 0-1,0 5 0,-25 201 158,22-190-126,-10 68 36,-5-1 0,-3-1 1,-4-1-1,-4-1 0,-4-2 1,-50 94-1,65-145 166,-1-1-1,-2 0 1,-1-2 0,-1 0-1,-2-2 1,0 0 0,-48 36-1,69-59-131,-1-2 0,1 1 0,-1 0 0,0-1 0,0 0 0,0 0 0,0 0 0,0 0 0,-6 0 0,9-2-74,1 1 1,0-1-1,-1 0 1,1 0-1,-1 0 1,1 0-1,-1 0 1,1 0 0,-1-1-1,1 1 1,0 0-1,-1-1 1,1 1-1,-1-1 1,1 1-1,0-1 1,0 0-1,-1 1 1,1-1 0,0 0-1,0 0 1,0 0-1,0 0 1,0 0-1,0 0 1,0 0-1,0 0 1,0-1 0,0 1-1,1 0 1,-1 0-1,0-1 1,1 1-1,-1-1 1,1 1-1,-1-3 1,0-8-3,0 0-1,1 0 1,0 0 0,1 0-1,0 0 1,1 0 0,1 0-1,6-20 1,-4 17-12,2-1 0,0 1-1,1 0 1,1 1 0,0 0 0,0 1-1,2-1 1,0 2 0,0 0 0,1 0-1,0 1 1,23-16 0,-2 6 1,1 1 0,1 1 0,1 2 0,42-13 0,-5 1-1670,-28 8-2804,-23 12 2224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04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62 9632,'-5'-3'4384,"28"-8"-3840,-2 2 928,5 9-929,27-8-159,9 5-224,16-5 0,1 3-96,-4-1 128,-14 6-128,-12-8-2495,-10 8 1343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12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85 6400,'-22'-14'2880,"31"1"-2496,-4 2 1760,8 7-1248,13-7 352,4 3-736,21-3-480,10 3-32,13 3 384,-4 10-192,4-2-1984,-5 8 960,9 9-5888,-9 4 3744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15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267 797 3712,'-1'0'139,"0"0"1,0 1-1,0-2 1,0 1 0,0 0-1,0 0 1,-1 0-1,1 0 1,0-1-1,0 1 1,0 0-1,0-1 1,0 1-1,0-1 1,0 1-1,0-1 1,1 1-1,-1-1 1,0 0-1,0 0 1,0 1 0,1-1-1,-2-1 1,1-1 125,0 1 0,0 0 0,1-1 0,-1 1 0,1 0 0,0-1 0,-1 1 0,1 0 1,0-4-1,2-19 298,1 0 0,0 1 0,2 0 0,13-39 1,-6 28-301,21-40 0,-5 14-91,121-322 212,-145 374-354,-3 4-5,0 1 1,1 0-1,0-1 1,0 1-1,0 0 1,4-6-1,-11 39 274,-5 7-182,-1 0 0,-31 64 0,-47 67 267,72-136-298,-32 58 116,-200 342 882,214-376-663,32-48-262,9-12-52,0-1-43,196-192-384,-33 33 256,-72 71 107,-80 79-30,0 0-1,33-21 0,-50 36 2,0 0-1,1 0 0,-1-1 1,0 1-1,0 0 0,1 0 1,-1 0-1,0 0 0,1 0 1,-1 0-1,0-1 0,0 1 1,1 0-1,-1 0 0,0 0 1,1 0-1,-1 0 0,0 0 1,1 0-1,-1 0 0,0 0 1,1 1-1,-1-1 0,0 0 1,1 0-1,-1 0 0,0 0 1,0 0-1,1 0 0,-1 1 1,5 9 280,-4 21 61,-1-25-282,0 5 41,2 70 104,-1-68-167,0 0 0,1 0 0,1 0 0,5 13 0,-8-24-52,0-1 0,1 0 0,-1 0 0,1 0 0,-1 0 0,1 0-1,-1 0 1,1 0 0,0 1 0,-1-2 0,1 1 0,0 0 0,0 0 0,0 0 0,0 0 0,0 0 0,0-1-1,0 1 1,0 0 0,0-1 0,0 1 0,0-1 0,0 1 0,1-1 0,-1 0 0,0 0 0,0 1 0,0-1 0,1 0-1,-1 0 1,0 0 0,0 0 0,1 0 0,-1 0 0,0-1 0,0 1 0,0 0 0,1-1 0,-1 1 0,1-1-1,5-2 55,0-1 0,0 0 0,0 0 0,0-1 0,5-5 0,-4 3-1,67-47 194,100-54-1,-174 108-250,2-2-29,0 0 0,0 0 0,0 1 1,0 0-1,0-1 0,0 1 0,1 0 1,4 0-1,-8 1 30,1 0 0,-1 0 0,0 0 0,0 0 0,1 0 0,-1 0 0,0 0 0,0 0 0,1 0 0,-1 1 0,0-1 0,0 0 0,1 0 0,-1 0 1,0 1-1,0-1 0,1 0 0,-1 0 0,0 0 0,0 1 0,0-1 0,0 0 0,0 0 0,1 1 0,-1-1 0,0 0 0,0 0 0,0 1 0,0-1 0,0 0 0,0 1 0,0-1 0,0 0 0,0 1 0,0-1 1,0 0-1,0 0 0,0 1 0,0-1 0,0 0 0,0 1 0,0-1 0,-1 0 0,1 0 0,0 1 0,0-1 0,0 0 0,0 0 0,0 1 0,-1-1 0,1 0 0,0 0 0,-1 1 0,-40 93-3,34-75 51,0 1-1,-8 40 0,15-57-53,-1 0 0,1 0 0,0 0 0,0 0 1,0 0-1,0 0 0,0 0 0,1 1 0,-1-1 0,1 0 0,0 0 0,0 0 0,0 0 0,0 0 0,0-1 0,1 1 1,-1 0-1,1-1 0,0 1 0,3 3 0,-3-4 5,-1-1 0,1 0 0,-1 0 0,1 0 0,-1-1 0,1 1 1,0 0-1,-1-1 0,1 1 0,0-1 0,0 1 0,0-1 0,-1 0 0,4 1 0,-2-2 33,0 1 0,0 0 1,0-1-1,0 1 0,0-1 0,0 0 0,0 0 0,0 0 0,-1-1 0,5-2 0,3-2 79,-1 0 0,0-1 0,0-1 0,-1 0 0,0 0 0,0 0 0,-1-1 0,0 0 0,6-12-1,-8 14-29,-1-1-1,0 0 0,0 0 0,-1-1 0,0 1 0,-1-1 0,0 0 0,0 1 0,-1-1 0,0 0 0,0 0 0,-1-14 0,-1 20-104,1 0 0,-1 0-1,0 0 1,0 0-1,0 0 1,0 1 0,0-1-1,0 0 1,-1 1 0,0-1-1,1 1 1,-1-1-1,0 1 1,0 0 0,0 0-1,0 0 1,-1 0 0,1 0-1,0 0 1,-1 1-1,1-1 1,-1 1 0,0 0-1,0-1 1,1 1-1,-1 0 1,-6 0 0,-2 0-137,0 0-1,-12 2 1,20-1-267,44-2 201,65-12 0,-34 3 245,-68 11 10,-1-1 0,0 1 0,1 0 0,-1 0 1,1 0-1,-1 0 0,1 1 0,-1 0 0,0-1 0,1 1 1,3 2-1,-6-2 36,1 0 0,-1 0 1,0 0-1,1 0 0,-1 0 1,0 0-1,0 0 0,0 1 0,0-1 1,0 0-1,0 1 0,0-1 1,0 1-1,-1-1 0,1 1 0,-1 0 1,1-1-1,-1 1 0,1-1 1,-1 1-1,0 0 0,0-1 0,0 1 1,0 3-1,0 0-16,-1-1-1,0 1 1,0 0-1,-1 5 1,-3 15 309,7-25-274,2-4-97,6-10-120,-6 8 113,-2 4 13,-1 1-1,1-1 0,-1 1 0,1-1 0,-1 1 0,1 0 0,0 0 1,0 0-1,0 0 0,0 0 0,0 0 0,0 0 0,0 0 1,2 0-1,-4 1 13,1 0 1,0 0 0,-1 0-1,1 0 1,0 0-1,-1 0 1,1 0 0,-1 0-1,1 0 1,0 0 0,-1 1-1,1-1 1,-1 0 0,1 0-1,-1 1 1,1-1-1,-1 0 1,1 1 0,-1-1-1,2 1 1,-2 0 9,1 0 1,0 1 0,-1-1-1,1 0 1,-1 0-1,1 0 1,-1 0-1,0 1 1,1-1-1,-1 0 1,0 0-1,0 1 1,0-1-1,0 2 1,-1 10 35,-1-1 0,0 1 0,-1-1-1,-1 1 1,0-1 0,-9 19 0,5-12-90,6-13 114,-1 0-1,1-1 0,-1 1 1,-5 7-1,7-16-26,2-1-49,-1 0 0,1-1 1,0 1-1,0 0 1,0 0-1,1 0 0,-1 0 1,3-4-1,21-33-315,-21 35 309,9-13-13,1 0 0,28-28 0,-37 42 9,1 1-1,-1-1 1,1 1-1,8-5 1,-12 8 12,-1 0 0,1 0 1,0 0-1,-1 0 0,1 1 0,0-1 0,0 1 1,-1-1-1,1 1 0,0-1 0,0 1 1,0 0-1,-1 0 0,1 0 0,0 0 0,0 0 1,0 1-1,0-1 0,-1 0 0,1 1 0,2 0 1,-3 0 6,-1 0 1,1 0-1,0 0 0,0 0 1,-1 0-1,1 0 1,-1 0-1,1 0 0,-1 0 1,1 0-1,-1 0 1,0 0-1,1 0 1,-1 1-1,0-1 0,0 0 1,0 0-1,0 0 1,0 3-1,-3 27 33,2-24-18,-20 82 159,4-22 4,17-67-180,0 0 0,0 0 0,0 0-1,0 0 1,0 0 0,0 0 0,0 0 0,0 0 0,-1 0 0,1 0 0,0 0 0,0 0 0,0 0 0,0 0 0,0 1 0,0-1 0,0 0 0,0 0 0,0 0 0,0 0-1,0 0 1,0 0 0,0 0 0,0 0 0,0 0 0,0 0 0,0 0 0,0 1 0,0-1 0,0 0 0,0 0 0,0 0 0,0 0 0,0 0 0,0 0 0,0 0 0,1 0-1,-1 0 1,0 0 0,0 0 0,0 0 0,0 0 0,0 0 0,0 1 0,0-1 0,0 0 0,0 0 0,0 0 0,0 0 0,0 0 0,0 0 0,0 0 0,1 0 0,-1 0-1,0 0 1,0 0 0,0 0 0,0 0 0,0 0 0,5-5-3,10-17-22,-13 20 31,12-17 79,0 0-1,31-31 1,-35 41-155,0 1 0,0 0 0,1 0 1,0 1-1,0 0 0,0 1 0,14-5 1,-22 9 54,0 1 0,0 0-1,0 0 1,0 0 0,0 1 0,0-1 0,1 1 0,-1 0 0,0 0 0,0 0 0,0 0 0,1 1 0,-1-1 0,0 1-1,0 0 1,0-1 0,0 2 0,0-1 0,0 0 0,0 1 0,0-1 0,0 1 0,-1 0 0,6 4 0,14 16 7,-12-12-1442,0 0 0,0 0 0,12 20 0,-9-9-833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17.0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16 860 2400,'-8'3'361,"1"0"152,14-4 869,6-1-850,0-1 0,0-1 0,-1 0 0,1 0 0,-1-2 0,0 1 0,12-9 0,-8 3-231,-1-2 0,-1 1 0,0-2 0,-1 0 0,16-21 0,50-84 267,-60 90-462,136-214 470,-79 111-175,-68 114-335,0 0-1,0-1 1,-2 0-1,0-1 1,4-29-1,-10 46-60,0-1-1,1 1 1,-1-1-1,0 1 0,-1-1 1,1 1-1,-2-5 1,2 7-6,0 0 1,-1 0 0,1 0-1,0 1 1,-1-1-1,1 0 1,-1 0 0,1 1-1,-1-1 1,0 0 0,1 1-1,-1-1 1,0 0-1,1 1 1,-1-1 0,0 1-1,0-1 1,1 1 0,-1 0-1,0-1 1,0 1-1,0 0 1,0-1 0,0 1-1,0 0 1,1 0-1,-1 0 1,0 0 0,0 0-1,0 0 1,0 0 0,0 0-1,0 0 1,0 0-1,0 1 1,-1 0 0,-3 0-4,0 1-1,0 0 1,0 1 0,0-1 0,0 1 0,0 0 0,1 0 0,0 1 0,-1-1 0,1 1 0,-3 4 0,-5 5 89,1 1 1,-11 18 0,6-5 77,2 0-1,0 1 1,-15 45 0,-14 90 604,34-124-614,2 0 0,-3 75 0,10-109-127,0 1 0,0 0 1,1-1-1,0 1 0,0-1 0,0 1 1,1-1-1,0 0 0,0 0 1,5 9-1,-5-10 2,0-1 0,1 0 1,0 0-1,-1 0 0,1 0 0,0-1 1,0 1-1,1-1 0,-1 0 1,0 0-1,1 0 0,0 0 0,-1 0 1,1-1-1,7 2 0,1 0 93,0-1-1,1-1 1,-1 0-1,0-1 1,0 0-1,1-1 1,14-3 0,-5 0 31,-1-1 0,0 0 0,25-12 0,-35 13-62,-1 0 0,0-1-1,0 0 1,0-1-1,-1 0 1,0 0 0,0-1-1,0 0 1,12-15-1,-19 20-72,-1 0-1,0 0 0,0 0 0,1 0 0,-2 0 0,1-1 0,0 1 0,0 0 0,-1 0 0,1-5 0,0 6-19,-1 0 0,0 0 0,0 0 0,0 1 0,0-1 0,-1 0-1,1 0 1,0 0 0,0 0 0,0 0 0,-1 0 0,1 1 0,-1-1 0,1 0-1,0 0 1,-1 0 0,1 1 0,-1-1 0,0 0 0,1 1 0,-1-1 0,1 0-1,-1 1 1,0-1 0,0 1 0,1-1 0,-1 1 0,0-1 0,0 1 0,-1-1-1,0 1-33,0 0 0,0-1 0,0 1 0,0 0 0,0 0 0,0 0 0,0 0 0,0 1 0,0-1 0,0 1 0,0-1 0,0 1-1,0 0 1,0-1 0,0 1 0,-2 1 0,-28 20-338,27-18 356,-3 2-95,0 0 0,1 1 0,0 0 0,0 0 1,0 1-1,1 0 0,-9 15 0,14-22 103,0 1 1,1-1 0,-1 1 0,1-1 0,-1 1 0,1-1 0,0 1-1,-1-1 1,1 1 0,0 0 0,0-1 0,0 1 0,0-1 0,0 1-1,1-1 1,-1 1 0,0 0 0,1-1 0,-1 1 0,1-1 0,-1 1-1,1-1 1,0 0 0,0 1 0,0-1 0,0 0 0,0 1 0,0-1-1,0 0 1,0 0 0,0 0 0,0 0 0,1 0 0,-1 0 0,0 0-1,3 1 1,4 2 20,-1-1-1,1 1 0,0-1 0,0-1 0,13 4 1,-11-5 55,0 1 0,0-1 1,0-1-1,0 0 1,0 0-1,0-1 0,0 0 1,-1-1-1,1 0 1,0 0-1,-1-1 0,1-1 1,-1 1-1,0-2 1,0 1-1,0-1 1,14-11-1,-8 4 6,0-1-1,0-1 1,-2 0 0,1-1-1,-2 0 1,0-1-1,-1-1 1,10-18 0,92-195 222,-99 202-232,-11 23-49,0 0 0,-1 0 1,1 0-1,-1 0 0,0-1 0,-1 1 1,1-1-1,-1 0 0,0 1 1,-1-1-1,1-6 0,-7 15-172,2 0 114,5-2-217,8-10 625,2-1-283,0 1 0,-1-2 0,0 1 0,-1-1-1,0-1 1,-1 0 0,0 0 0,-1-1-1,-1 1 1,1-2 0,-2 1 0,8-27-1,-12 35-116,-1 0 0,1 0 0,-1 0 0,0 0 0,0 0 0,-2-7 0,3 12 28,-1 0 0,0-1 1,0 1-1,0 0 0,0 0 0,0-1 1,0 1-1,0 0 0,0 0 1,0 0-1,0-1 0,0 1 0,0 0 1,0 0-1,-1-1 0,1 1 1,0 0-1,0 0 0,0 0 0,0-1 1,0 1-1,0 0 0,0 0 1,-1 0-1,1 0 0,0-1 0,0 1 1,0 0-1,0 0 0,-1 0 1,1 0-1,0 0 0,0 0 0,0-1 1,-1 1-1,1 0 0,0 0 1,0 0-1,0 0 0,-1 0 0,1 0 1,0 0-1,0 0 0,-1 0 1,1 0-1,0 0 0,0 0 0,0 0 1,-1 0-1,1 0 0,0 0 1,0 0-1,-1 1 0,1-1 0,0 0 1,0 0-1,0 0 0,0 0 0,-1 0 1,-12 16-411,5-4 323,-35 58-147,8 3 123,5 2 0,-31 109 0,-17 111 102,41-154 123,33-126-76,-73 326 760,77-337-719,-2 3 89,1-1 1,1 1-1,0 8 1,0-14-146,0-1 1,0 0-1,0 1 1,0-1-1,0 0 1,0 1-1,0-1 1,0 0-1,0 1 1,0-1-1,0 0 1,1 1-1,-1-1 1,0 0-1,0 1 1,0-1-1,1 0 1,-1 1-1,0-1 1,0 0-1,1 0 1,-1 1-1,0-1 1,1 0-1,-1 0 1,1 0 5,0 0 0,-1 0 0,1 0-1,0 0 1,-1 0 0,1-1 0,0 1 0,0 0 0,-1 0 0,1-1 0,-1 1 0,1 0 0,0-1 0,-1 1 0,1-1 0,-1 1 0,1-1 0,0 0 0,5-5 1,0 0 1,-1 0 0,0-1-1,0 1 1,0-1 0,6-14-1,1 0-47,42-63-85,112-135 0,-119 162 233,-2-2 0,44-79 0,6-57 207,-41 77-251,-40 88-72,-1 0 1,-1-1-1,-2-1 0,-1 0 1,6-43-1,-14 56-42,-2 12-70,-2 11-21,-3 12 48,-6 52 233,10-56-162,-11 98 110,5 0 1,4 0-1,5 0 0,17 125 1,-17-227-102,1 7-14,0-1 0,1 0 0,0 0 0,6 15 0,-9-29-26,0 1 0,0-1-1,0 0 1,0 0-1,0 1 1,0-1-1,1 0 1,-1 0 0,0 0-1,0 1 1,0-1-1,0 0 1,0 0-1,0 0 1,1 1 0,-1-1-1,0 0 1,0 0-1,0 0 1,1 0-1,-1 0 1,0 0 0,0 1-1,0-1 1,1 0-1,-1 0 1,0 0-1,0 0 1,1 0 0,-1 0-1,0 0 1,4-6-964,1-12-574,-5 17 1379,1-8-446,-1 0 0,1 0 0,-2 0 0,1 0 0,-1 0 0,-3-14 0,-2 0-527,-10-27 0,5 24 970,-1 1-1,-1 0 0,-22-32 0,26 43 273,-25-35 2335,-49-53 0,56 71-394,25 29-1924,1 1 0,-1 0 0,1-1 0,0 1 0,0-1 0,0 0 1,0 1-1,0-1 0,0 0 0,1 0 0,-1 1 0,1-1 0,-1 0 0,1 0 0,-1 0 0,1 0 0,0 0 0,0 0 0,0-2 0,1 3-56,0-1-1,-1 0 1,1 0-1,0 1 1,0-1-1,1 1 0,-1-1 1,0 1-1,0-1 1,1 1-1,-1 0 1,1 0-1,-1-1 1,1 1-1,-1 0 1,1 0-1,0 1 1,2-2-1,19-7 112,0 0 0,0 2-1,1 1 1,35-5 0,-8 1-286,-48 10 110,73-13-1375,-64 12 164,0 0 0,15 2 0,17 6-1224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20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151 815 2976,'-6'-7'904,"6"7"-791,-1-1 0,1 1 0,0 0 0,0-1-1,0 1 1,0 0 0,-1-1 0,1 1 0,0 0 0,0 0 0,0-1 0,-1 1-1,1 0 1,0 0 0,-1-1 0,1 1 0,0 0 0,-1 0 0,1 0 0,0-1 0,-1 1-1,1 0 1,0 0 0,-1 0 0,1 0 0,-1 0 0,-18 1 3593,15 1-3504,0-1-1,0 1 0,0 0 0,1 0 1,-1 0-1,0 1 0,1-1 0,0 1 1,-1 0-1,1 0 0,0 0 0,-2 4 1,-4 3 104,1 1 1,-9 18-1,9-16-162,4-7-55,0 1-1,0 0 0,1 0 1,0 0-1,0 0 0,-3 15 1,6 17 316,3 46 1168,-3-84-1552,0-1-1,0 1 0,0-1 1,0 0-1,0 1 0,0-1 0,0 1 1,1-1-1,-1 1 0,0-1 0,0 0 1,0 1-1,1-1 0,-1 0 0,0 1 1,0-1-1,1 0 0,-1 1 0,0-1 1,1 0-1,-1 1 0,0-1 0,1 0 1,-1 0-1,1 1 0,0-1 0,14 2 42,16-6-137,-8-4 341,45-22 1,-40 17-272,-21 11 62,0-1 1,0 0-1,0 0 0,0-1 1,-1 0-1,0 0 0,1-1 0,-1 0 1,-1 0-1,1 0 0,7-9 1,-4 1 52,5-8-146,-12 13-126,-2 6 69,1 7 34,-1-4 55,-1-1 0,1 1 0,0-1 0,0 1 0,0-1 0,0 1 1,-1-1-1,1 1 0,0-1 0,-1 1 0,1-1 0,0 0 0,-1 1 0,1-1 1,0 0-1,-1 1 0,1-1 0,-1 0 0,1 1 0,-1-1 0,1 0 0,0 0 0,-1 0 1,0 1-1,-3 1 453,4 39-1223,0-38 746,1 1 0,0-1-1,-1 0 1,1 0-1,1 0 1,-1 0-1,0 0 1,1-1-1,-1 1 1,1 0 0,0-1-1,4 5 1,2 2 58,0 0 1,12 9 0,-17-16 8,0 0 0,0 0 0,0 0 0,0 0 0,0 0 0,1 0 0,-1-1 0,0 0 0,1 0 0,-1 0 0,1 0 0,-1 0 0,1-1 0,0 1 0,-1-1 0,1 0 0,0 0 0,-1 0 0,1-1 0,0 0 0,-1 1 0,1-1 0,-1 0 0,1-1 0,-1 1 0,0 0 0,1-1 0,4-3 0,-1 0 31,0 0 1,0-1 0,-1 0 0,0 0-1,0-1 1,0 1 0,-1-1 0,0 0-1,6-11 1,-5 7-41,-1 1 0,-1-1 0,0 1 0,-1-1 0,0 0 0,3-19 0,-4 19-16,-2 8-26,1 0-1,0 0 1,-1 0 0,0 0-1,0 0 1,0 0 0,0 0 0,0 0-1,0 0 1,-1 0 0,1 1-1,-1-1 1,0 0 0,-2-4-1,3 7-12,0 0-1,-1-1 0,1 1 0,-1-1 1,1 1-1,-1 0 0,1 0 0,0-1 0,-1 1 1,1 0-1,-1 0 0,1 0 0,-1-1 1,1 1-1,-1 0 0,0 0 0,1 0 0,-1 0 1,1 0-1,-1 0 0,1 0 0,-1 0 1,1 0-1,-1 0 0,1 0 0,-1 1 0,1-1 1,-1 0-1,1 0 0,-1 0 0,1 1 1,-1-1-1,1 0 0,-1 1 0,1-1 0,0 0 1,-1 1-1,1-1 0,-1 1 0,1-1 1,0 0-1,0 1 0,-1-1 0,1 1 0,0-1 1,0 1-1,-1-1 0,1 1 0,0-1 1,0 1-1,0-1 0,0 1 0,0 0 0,0 2-6,1-1 0,-1 1 0,1 0-1,0-1 1,0 1 0,0-1 0,0 1-1,1-1 1,-1 0 0,1 1 0,-1-1-1,1 0 1,0 0 0,0 0 0,3 2-1,3 3 72,0 0 0,14 8-1,-19-13-25,0 0-1,1 0 0,0 0 0,-1-1 0,1 1 0,0-1 0,0 0 0,0 0 0,0-1 0,0 1 0,0-1 0,0 0 0,0 0 0,0 0 0,0 0 0,0-1 0,0 1 0,0-1 0,0 0 0,6-3 1,3-2 153,-1-1 1,0 0 0,0-1 0,17-14 0,-16 11-271,29-16 0,-40 26 89,0-1 0,1 1-1,-1 0 1,0 0 0,1 1 0,-1-1-1,1 0 1,-1 1 0,1-1-1,-1 1 1,1 0 0,3 0-1,-5 1 28,0-1 0,0 0 0,0 1-1,0-1 1,0 1 0,0-1 0,0 1 0,0-1-1,0 1 1,0 0 0,-1-1 0,1 1 0,0 0-1,-1 0 1,1-1 0,0 1 0,-1 0 0,1 0-1,-1 0 1,1 0 0,-1 0 0,1 0 0,-1 0-1,0 0 1,1 0 0,-1 0 0,0 0 0,0 0-1,0 2 1,2 49 177,-2-38-212,0 0 0,1-1-1,4 25 1,-5-37 37,1 0 0,-1 0 0,0 0 0,1 0 0,-1 0 0,1 1 0,0-1 0,-1 0 0,1 0 0,-1 0 0,1-1 0,0 1 0,0 0 0,0 0 0,0 0 0,0 0 0,-1-1 0,1 1 0,1 0 0,0 0 0,0 0 14,0-1 0,0 1-1,0-1 1,0 0 0,0 0-1,0 0 1,0 0 0,1 0 0,-1 0-1,0 0 1,2-1 0,6-2 57,1 0 1,-1-1 0,18-9 0,-17 7-155,2-1 91,0 0-1,-1-1 1,0-1-1,0 0 1,-1 0-1,0-2 0,0 1 1,14-20-1,-3 0-9,-1-1 1,19-39-1,3-12 374,62-170 1,-93 208-391,11-65 0,-21 98 7,2-19-102,1-58 0,-5 86 63,0 0 0,0 0 0,0 0-1,0 0 1,-1-1 0,1 1 0,-2-3-1,2 5 34,0 0 0,0 0 0,0 0-1,0 0 1,0 0 0,0 0 0,0 0-1,0 0 1,0-1 0,0 1 0,-1 0-1,1 0 1,0 0 0,0 0 0,0 0-1,0 0 1,0 0 0,0 0 0,0 0-1,0 0 1,0 0 0,-1 0-1,1 0 1,0 0 0,0 0 0,0 0-1,0-1 1,0 1 0,0 0 0,0 0-1,-1 0 1,1 1 0,0-1 0,0 0-1,0 0 1,0 0 0,0 0 0,0 0-1,0 0 1,-1 0 0,1 0 0,0 0-1,0 0 1,0 0 0,0 0 0,0 0-1,-7 12-107,-7 33 68,-16 91 0,23-99 38,-16 89-34,5 1 0,-1 171 0,19-281 91,2 43 113,-2-56-150,1 0 0,-1 1 0,1-1 0,0 0 1,0 0-1,1 0 0,-1 0 0,1 0 0,0 0 1,3 4-1,-5-7-6,1-1 0,-1 1 0,0-1 0,1 1 0,-1-1 0,1 0 0,-1 1 0,1-1 0,-1 0 0,1 1 0,-1-1 0,1 0 0,-1 1 0,1-1 0,-1 0 0,1 0 0,0 0 0,-1 0 0,1 0 0,-1 1 0,1-1 0,0 0 0,-1 0 0,1 0 0,-1-1 0,1 1 0,0 0 0,-1 0 0,1 0 0,-1 0 0,1 0 0,-1-1 0,1 1 0,0 0 0,-1-1 0,1 1-1,-1 0 1,1-1 0,16-18 62,-16 18-60,5-9 41,1-1-1,-2 0 1,1 0 0,4-14 0,0 1 51,136-297-33,-120 269-77,61-125-104,39-181-138,-121 344 226,-4 11 36,-1 4 0,-1 10 16,-6 25 44,-63 228 359,18-67-442,18-71 56,-22 96 196,52-208-91,2 1 0,-2 27 0,3-42-140,1 1 0,0-1 0,0 1 0,0 0 0,0-1 0,0 1 0,0-1 0,1 1 0,-1-1 0,0 1 0,0-1 1,0 1-1,0-1 0,1 1 0,-1-1 0,0 1 0,0-1 0,1 0 0,-1 1 0,1 0-8,-1-1 0,0 0 0,1 0 0,-1 0 0,0 0 1,1 0-1,-1 0 0,0 0 0,0 0 0,1-1 0,-1 1 0,0 0 0,1 0 0,-1 0 1,0 0-1,0 0 0,1 0 0,-1-1 0,0 1 0,0 0 0,1 0 0,-1 0 0,0-1 1,1 1-1,17-23-33,-16 20 28,27-42-91,22-30-194,-46 68 243,1 1 1,-1 0 0,1 0 0,1 0 0,-1 1 0,1 0 0,0 0 0,9-5 0,-14 9 29,0 1 1,1-1 0,-1 0 0,0 1 0,0-1-1,1 1 1,-1 0 0,0 0 0,0 0-1,1 0 1,-1 0 0,0 0 0,0 0 0,1 1-1,-1-1 1,0 1 0,0 0 0,0 0 0,1-1-1,-1 1 1,0 1 0,0-1 0,-1 0-1,1 0 1,0 1 0,0-1 0,1 3 0,4 3-3,-1 0 0,1 1 1,-2 0-1,1 0 0,4 10 1,26 47-241,51 132 0,-85-192-309,0 0 0,-1-1 0,0 1 0,0 0 0,0 5 0,-2 4-3485,0-8 1821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20.6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460 214 7968,'-25'-8'3616,"28"8"-3136,6 0 576,4 0-672,18-5 192,2 5-320,25-3-32,-2 0-128,18-2-64,-1 10 0,1-5 384,-10 3-224,-11 0-2688,-10 2 1344</inkml:trace>
  <inkml:trace contextRef="#ctx0" brushRef="#br0" timeOffset="1">61 25 7296,'-56'-16'3328,"51"13"-2912,10-2-640,3 10 32,10-5-128,3 3 192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21.8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 4224,'0'-41'9122,"0"59"-8004,3 124 309,7-1 1,37 190-1,-21-195-771,-23-107-340,-1-8-240,-1-16-1458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24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399 7 1728,'0'-1'184,"1"1"-1,-1-1 1,1 1-1,-1-1 1,1 1 0,-1-1-1,1 1 1,-1 0 0,1-1-1,0 1 1,-1 0-1,1-1 1,0 1 0,-1 0-1,1 0 1,0 0 0,-1-1-1,1 1 1,0 0-1,0 0 1,-1 0 0,1 0-1,2 1 1108,-3 3-867,-1 1 0,1-1-1,-1 1 1,-1-1 0,1 0 0,0 1-1,-1-1 1,0 0 0,-3 5-1,-26 38 275,10-15 63,-43 70-158,-5-2 0,-82 93-1,135-176-573,10-12 17,1 1 1,-1 1-1,1-1 1,0 1 0,1-1-1,0 2 1,0-1 0,-5 13-1,8-19-30,1 0 1,0-1-1,0 1 0,0 0 1,0 0-1,0 0 0,1 0 0,-1 0 1,0-1-1,0 1 0,0 0 0,1 0 1,-1 0-1,1 0 0,-1-1 0,0 1 1,1 0-1,-1-1 0,1 1 1,-1 0-1,1-1 0,0 1 0,-1 0 1,1-1-1,0 1 0,-1-1 0,1 1 1,0-1-1,0 0 0,0 1 0,1 0 1,4 1 132,0 0 0,1 0 1,7 2-1,-1-1-3,63 28 267,-6-2-154,-44-20 123,-14-4-606,0-1 0,24 5 0,-31-8-573,0-1 0,-1 0 0,1 0 0,0 0 0,-1-1-1,1 1 1,0-1 0,-1 0 0,1 0 0,-1-1 0,8-3-1,10-4-2380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25.0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9 104 3904,'0'0'34,"0"0"0,0 0 0,0 0 1,0 0-1,0 0 0,0-1 0,0 1 0,0 0 1,0 0-1,0 0 0,0 0 0,0 0 0,0 0 1,-1 0-1,1-1 0,0 1 0,0 0 0,0 0 0,0 0 1,0 0-1,0 0 0,-1 0 0,1 0 0,0 0 1,0 0-1,0 0 0,0 0 0,0 0 0,-1 0 1,1 0-1,0 0 0,0 0 0,0 0 0,0 0 1,0 0-1,-1 0 0,1 0 0,0 0 0,0 0 0,0 0 1,0 0-1,0 0 0,0 0 0,-1 0 0,1 0 1,0 0-1,0 1 0,-3 8 927,3 17 533,22 157 3018,-12-114-2726,2 107 1,-12-175-1714,0 0-1,0 0 1,0 0 0,0 0 0,0 0 0,0 0-1,0 0 1,-1 0 0,1 0 0,0-1-1,0 1 1,-1 0 0,1 0 0,-1 0 0,1 0-1,-1 0 1,-5-12 1063,0-12-1122,0 0 0,1-1 0,2 1 0,0-1 0,1-35 0,5 6-381,11-73-1,-10 99 152,2 1-1,10-30 1,-14 48 138,1 0 1,1 0-1,-1 0 1,1 1 0,0 0-1,1 0 1,0 0-1,0 0 1,0 1 0,1 0-1,9-8 1,-13 12 49,0 1 1,0-1-1,0 1 0,0 0 1,0 0-1,0 0 0,1 0 1,-1 0-1,1 0 0,-1 1 1,0-1-1,1 1 0,-1-1 1,1 1-1,-1 0 1,1 0-1,-1 0 0,1 1 1,-1-1-1,1 0 0,-1 1 1,5 1-1,-4 0 37,-1-1-1,1 1 1,-1 0-1,0-1 1,0 1 0,1 0-1,-1 0 1,0 1-1,-1-1 1,1 0 0,0 1-1,-1-1 1,1 1-1,-1-1 1,0 1-1,0 0 1,0 0 0,0-1-1,1 5 1,-1 3 69,0-1 0,0 0 0,-1 1 0,0-1-1,-1 1 1,0-1 0,0 1 0,-1-1 0,-1 0 0,1 0 0,-5 10 0,1-3 128,-2 0 0,0-1 0,0 0 0,-2 0 0,-11 15-1,-16 8-26,25-26-555,11-11 356,1-1 1,-1 1-1,1-1 0,0 1 1,-1-1-1,1 1 0,-1 0 1,1-1-1,0 1 0,0 0 1,-1-1-1,1 1 0,0 0 1,0-1-1,0 1 0,0 0 1,0 0-1,0-1 0,0 1 1,0 0-1,0-1 0,0 1 1,0 0-1,0 0 0,0-1 0,1 1 1,-1 0-1,0-1 0,0 1 1,1 0-1,-1-1 0,1 1 1,-1-1-1,1 2 0,2 1 55,0 0 0,0 0 0,0 0 0,6 4 0,-4-3 36,31 23-67,1-3 0,1 0 0,56 24 0,-78-40-548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30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7 2496,'12'-7'3490,"-16"17"587,0-1-4316,-22 46 1572,-29 94 0,52-138-1244,0 1 0,1-1-1,1 1 1,0 0 0,0 0-1,1-1 1,3 23 0,-2-28-18,0-1 1,0 0 0,1 0-1,0 0 1,0 0 0,1 0-1,-1 0 1,1 0 0,0-1-1,4 6 1,-5-8-13,1 1 0,-1-1 1,1 0-1,-1 0 0,1 0 1,-1 0-1,1 0 0,0-1 1,0 1-1,0-1 0,0 1 1,0-1-1,0 0 0,1-1 1,-1 1-1,0-1 0,7 1 1,-2-1-675,-1 0 1,1-1 0,0 0 0,0-1 0,14-4-1,0-2-963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3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50 5216,'-25'-27'2368,"25"24"-2048,0-2 32,0 2-256,0-5-448,9 8 160,4-3-128,5 6 192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04.9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51 8640,'-35'-3'3904,"61"3"-3392,4-5 928,6 5-896,34-4 480,4 4-577,45-8-63,-1 5-224,18-10-448,-8 10 160,4-5-4767,-24 5 2687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3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4384,'2'31'2645,"-1"-20"-2040,0-1-1,-1 18 0,-13 225 2410,9-202-2820,-9 213 748,13-244-512,0 1 1,2 0 0,4 23-1,-5-43-357,-1 0 1,0 0-1,0 0 0,1 1 0,-1-1 1,1 0-1,-1 0 0,1 0 0,-1 0 0,1 0 1,1 2-1,-2-3-49,1 0 0,-1 0 0,1 1 0,-1-1 0,1 0 0,0 0 0,-1 0 0,1 0-1,-1 0 1,1 0 0,-1 0 0,1 0 0,-1 0 0,1 0 0,-1 0 0,1 0 0,-1 0 0,1-1 0,-1 1 0,1 0 0,-1 0 0,1-1 0,-1 1 0,1 0 0,-1 0 0,1-1 0,-1 1 0,0 0 0,1-1 0,-1 1 0,1-1 0,-1 0-1,9-8-78,0-1-1,-1-1 1,-1 1-1,0-1 1,12-24-1,-10 16-356,17-22 0,-25 39 356,1 0 1,-1 0-1,1 1 0,-1-1 1,1 1-1,0-1 0,0 1 0,-1 0 1,4-2-1,-4 3 45,-1-1 1,1 1 0,0 0-1,-1 0 1,1 0-1,-1 0 1,1 0-1,-1 0 1,1 0-1,0 0 1,-1 0-1,1 0 1,-1 0-1,1 0 1,-1 0-1,1 0 1,0 0-1,-1 0 1,1 1 0,-1-1-1,1 0 1,-1 0-1,1 1 1,-1-1-1,1 0 1,-1 1-1,1-1 1,-1 1-1,0-1 1,1 1-1,-1-1 1,0 0-1,1 1 1,-1-1-1,0 1 1,1-1-1,-1 1 1,0 0 0,0-1-1,0 1 1,2 4 88,-1 0 1,0 0-1,0 1 1,-1-1-1,0 0 1,0 0-1,0 0 1,-1 7-1,0-1 74,0 59 894,1-63-827,-1 3-1203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31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0 5728,'-6'1'502,"-1"0"-1,1 0 1,0 0 0,0 1 0,0 0-1,0 0 1,0 0 0,0 1 0,1 0-1,-1 0 1,-9 7 0,-5 6 988,-28 27 0,38-33-1345,-129 148 1243,101-112-1043,38-45-340,-3 2-210,0 0 0,0 0 0,0 1 1,1-1-1,0 1 0,0 0 0,0-1 0,0 1 1,0 0-1,1 0 0,-2 5 0,11 3-5085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0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309 436 3808,'0'0'112,"1"0"0,-1-1 0,1 1 0,-1-1 1,0 1-1,0-1 0,1 1 0,-1-1 0,0 1 0,0-1 0,0 1 1,0-1-1,1 1 0,-1-1 0,0 0 0,0 1 0,0-1 0,0 1 0,0-1 1,0 1-1,-1-1 0,1 1 0,0-1 0,0 1 0,0-1 0,0 0 1,-1 1-1,1-1 0,0 1 0,0 0 0,-1-1 0,1 1 0,0-1 1,-1 1-1,1-1 0,-1 1 0,1 0 0,0-1 0,-1 1 0,1 0 0,-1-1 1,1 1-1,-1 0 0,1 0 0,-1-1 0,1 1 0,-1 0 0,0 0 1,0 0-1,-2-1 236,-1 0 0,1 1 0,-1 0-1,1 0 1,-1 0 0,-5 0 0,-3 2-12,0 1 1,-1 0-1,1 1 0,1 0 0,-1 1 0,1 1 0,-1-1 0,-12 11 1,-8 6 75,-37 35 1,62-51-394,1 0 0,-1 1 0,1-1 0,-8 13 0,13-17-15,-1 0 0,1 0 1,0 0-1,0 0 0,0 0 0,1 0 1,-1 0-1,0 0 0,1 1 1,0-1-1,-1 0 0,1 0 0,0 0 1,0 1-1,0-1 0,0 0 0,0 0 1,1 1-1,-1-1 0,1 0 0,0 0 1,-1 0-1,3 4 0,-2-5 18,0 0 0,0 1-1,0-1 1,1 0 0,-1 0-1,0 0 1,1 0 0,-1 0-1,1 0 1,-1 0 0,1 0-1,0 0 1,-1-1 0,1 1 0,0-1-1,-1 1 1,1-1 0,0 0-1,-1 0 1,1 0 0,2 0-1,2 0 82,1 0 0,0-1 0,-1 1 0,11-4 0,-6 1-20,0-1 1,0 0-1,0 0 0,-1-1 1,1 0-1,-1-1 0,-1 0 0,1-1 1,-1 0-1,0-1 0,0 1 0,7-11 1,-5 4-12,-1-1-1,0 0 1,-1-1 0,-1 0 0,0 0 0,-1-1 0,-1 0-1,-1 0 1,0 0 0,-1-1 0,2-29 0,-4 32-48,-2 0 0,0 0 1,-1 0-1,-1 0 0,0 1 1,-1-1-1,0 0 0,-2 1 1,1-1-1,-2 1 0,0 1 0,0-1 1,-2 1-1,-10-16 0,9 16-86,-2 0 0,1 1 0,-22-20 0,26 27-53,0 1 0,0 0 1,-1 0-1,1 0 0,-1 1 0,0 0 0,0 0 0,0 0 0,-14-2 0,19 5 26,0-1 0,0 1 0,0 0 0,1 0 0,-1 0 0,0 0 0,0 0 0,0 0 0,0 1 0,0-1 0,0 0 0,0 1-1,1 0 1,-1-1 0,0 1 0,0 0 0,1 0 0,-1 0 0,0 0 0,1 0 0,-1 1 0,1-1 0,0 0 0,-1 1 0,1-1 0,0 1 0,0-1 0,0 1 0,0-1 0,-2 4 0,2-1-356,0 0 1,-1 0 0,1 0-1,0 0 1,1 0 0,-1 0-1,1 0 1,0 0 0,0 0-1,0 0 1,0 0 0,1 0-1,1 5 1,9 23-1689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89 3552,'-3'1'-273,"-21"12"7622,36-13-5108,17-5-1079,-1-2 0,47-16-1,25-7-721,-38 17-117,106-9-1,-138 20-300,0 1 1,1 2-1,-1 2 0,0 0 1,52 13-1,-74-13-152,1 0 1,0 0 0,-1 1-1,12 6 1,-16-8-144,-1 1 0,1-1 0,-1 1-1,0 0 1,0-1 0,0 2 0,-1-1 0,1 0 0,-1 0 0,0 1 0,0-1 0,3 6 0,4 12-1199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1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312 361 5152,'-7'-3'1265,"1"1"1,-1-1 0,0 1-1,-12-2 1,12 4-819,1-1 1,0 1-1,-1 0 1,1 1-1,-10 1 1,-2 2-181,1 1-1,0 0 1,1 2 0,-1 0-1,1 0 1,0 2 0,1 0-1,0 0 1,1 2-1,-20 17 1,31-25-245,0 0 0,0 0 0,1 1 0,-1 0 0,-2 3 0,5-6-16,-1 0 0,1 0 1,0-1-1,-1 1 0,1 0 0,-1-1 1,1 1-1,0 0 0,0 0 1,0 0-1,-1-1 0,1 1 1,0 0-1,0 0 0,0 0 0,0 0 1,0-1-1,0 1 0,1 0 1,-1 0-1,0 0 0,0-1 1,0 1-1,1 0 0,-1 0 0,0-1 1,1 1-1,-1 0 0,1-1 1,-1 1-1,1 0 0,-1-1 1,1 1-1,1 0 0,0 1 31,0-1 1,1 0-1,-1-1 0,1 1 1,-1 0-1,1-1 0,-1 1 1,1-1-1,-1 0 0,1 0 1,0 0-1,-1 0 0,1 0 1,-1-1-1,4 0 0,6-2 54,-1 0 0,11-6 0,-14 6-44,17-6 78,-1-2-1,-1-1 0,0 0 0,0-2 1,28-23-1,-43 31-64,0-1 1,0 0-1,-1 0 0,0-1 0,-1 0 1,0-1-1,0 1 0,0-1 1,-1 0-1,-1 0 0,1-1 1,-2 1-1,1-1 0,-1 0 0,-1 0 1,3-19-1,-5 17-71,0 1 1,-1 0-1,-1-1 0,0 1 1,0 0-1,-1 0 0,-1 0 1,0 1-1,0-1 0,-1 1 1,0 0-1,-1 0 0,0 1 1,0-1-1,-1 1 0,-15-15 1,18 21-66,-1-1 0,0 0 0,0 1 0,0 0 0,0 0 0,0 1 0,0 0 0,-1-1 0,0 2 0,1-1 0,-1 1 0,0-1 0,1 2 0,-1-1-1,0 1 1,0 0 0,-6 0 0,8 0-78,0 1 0,0-1 0,0 1 0,0 0 0,0 0 0,1 0 0,-1 0 0,0 1-1,1 0 1,-1-1 0,1 1 0,-1 1 0,1-1 0,0 0 0,0 1 0,0 0-1,0-1 1,1 1 0,-1 0 0,1 1 0,-1-1 0,1 0 0,0 1 0,-3 6 0,5-8-5,-1-1 0,1 0 0,0 0 0,0 0 0,0 0 0,-1 1 0,1-1 0,0 0 0,0 0 0,1 1 0,-1-1 0,0 0 0,0 0 1,1 2-1,11 16-1441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34 4064,'0'-1'276,"0"-1"1,-1 0-1,1 0 1,0 0-1,0 0 1,0 0-1,0 0 1,9-15 5782,-9 16-5837,1 1 1,0 0-1,-12 24 2322,-73 125 411,67-122-2769,2 0 0,-18 41 0,29-55-130,-1-1 1,2 1-1,0 0 1,0 0-1,1 0 1,1 0-1,0 0 1,1 18-1,0-27-25,1 0-1,-1 0 1,1-1-1,0 1 1,0 0-1,0-1 1,1 1-1,-1-1 1,1 1-1,-1-1 1,1 0-1,0 0 1,1 0-1,-1 0 1,0 0-1,1 0 1,0 0-1,3 2 1,-1-2 5,0 0 0,0 0 0,0 0 0,1-1 0,-1 0 0,1 0 0,-1-1 0,1 1 0,0-1 0,10 1 0,6-1-89,1 0-1,-1-2 1,37-5-1,-45 4-816,1-2-1,18-6 1,-24 7-473,-1-1 0,1 0 0,-1-1-1,11-7 1,-4 3-795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1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55 9792,'-10'-11'4448,"28"6"-3872,-5 2 832,4-2-897,23-1 65,7 1-352,6-3-352,-2 5 64,2-1 0,-5 4 64,-5-4-1631,-9 4 895,-4 0-4128,0 8 2688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4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10 318 2720,'-10'24'8709,"21"-43"-6010,-6 12-2631,102-128 680,-92 119-705,0 0 1,2 1-1,-1 1 1,2 1-1,34-21 1,-49 33-42,0-1 0,-1 1-1,1 0 1,0 0 0,0 0 0,0 0 0,0 1-1,-1-1 1,1 1 0,0-1 0,0 1 0,5 0 0,-6 1 7,0-1 0,-1 1-1,1 0 1,0-1 0,0 1 0,0 0 0,-1 0 0,1 0 0,0 0 0,-1 0 0,1 1 0,-1-1 0,0 0 0,1 1 0,-1-1 0,0 1 0,0-1 0,0 1 0,2 3 0,3 10 166,0 0 1,-1 0-1,0 0 1,-1 1-1,2 26 1,1-4-78,-3-16-2,1 6 23,15 47 1,-18-69-30,0 1 0,1-1 0,0 0 0,0 1 0,1-1 0,-1-1 0,1 1 0,1-1 0,-1 1 0,1-1-1,0 0 1,8 6 0,-12-10-52,1 0-1,-1-1 0,0 1 1,0-1-1,0 1 0,0-1 1,1 1-1,-1-1 0,0 0 1,0 0-1,0 1 0,1-1 1,-1 0-1,0 0 0,1 0 0,-1 0 1,0 0-1,0-1 0,1 1 1,-1 0-1,0-1 0,0 1 1,0-1-1,1 1 0,-1-1 1,0 1-1,0-1 0,0 0 1,0 0-1,2-1 0,1-2 41,0-1 1,0 0-1,0 0 0,0 0 1,4-8-1,6-16 41,-1 0-1,11-40 0,-2 10-4,-12 31-242,1-3-46,25-48-1,-32 71 90,1 1 1,-1 0-1,1 0 0,0 0 1,1 1-1,-1 0 0,1 0 1,1 0-1,-1 1 0,1 0 1,11-7-1,-15 11 80,-1 0 1,1 0-1,-1 1 0,1-1 0,0 1 0,-1-1 1,1 1-1,0 0 0,-1 0 0,1 0 0,-1 1 1,1-1-1,0 0 0,-1 1 0,1 0 1,-1 0-1,1 0 0,-1 0 0,1 0 0,-1 0 1,4 3-1,3 2 78,-1 0 0,0 1 1,-1 0-1,10 9 0,23 34 138,57 87 0,-95-134-256,11 15-317,-2 1 0,0 1 0,10 24-1,-13-28-597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 4224,'-1'-1'262,"1"0"0,0 0 0,-1 0 0,1 0 0,1-8 3299,0 20-2059,4 115 1922,-3 11-2032,31 206 0,1-119-1867,-32-216-640,5-20-4180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45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5632,'-4'-8'3732,"3"18"-21,1-2-4141,3 111 2430,25 163 0,-25-252-1723,1 2 240,0-23 1794,-4-8-2286,35-103 195,-8 19-568,-16 54 241,1 2-1,1-1 0,1 2 0,35-50 1,-45 72 36,-1 0 1,1 0-1,0 0 0,0 1 1,0 0-1,0-1 0,0 1 1,1 1-1,0-1 1,4-2-1,-7 5 40,-1-1 0,1 1 0,-1-1 0,1 1 0,-1 0 0,1-1 0,-1 1-1,1 0 1,0 0 0,-1 0 0,1 0 0,-1 1 0,1-1 0,-1 0 0,1 1 0,-1-1 0,1 1 0,-1-1 0,1 1 0,-1-1 0,1 1 0,-1 0-1,0 0 1,0 0 0,1 0 0,-1 0 0,0 0 0,0 0 0,0 0 0,0 1 0,0-1 0,0 0 0,0 1 0,-1-1 0,1 0 0,0 1 0,0 2-1,1 3 40,0-1-1,0 1 1,-1 0-1,0 0 1,0 0-1,0-1 1,-1 1-1,0 0 1,-3 14-1,1-8 51,-1 1 0,0-1-1,-1 0 1,-6 13-1,6-18 7,1-1 0,-1 0-1,0 1 1,-1-1 0,0 0 0,0-1-1,-1 0 1,1 1 0,-1-2 0,-1 1-1,1-1 1,-1 0 0,0 0 0,0 0-1,0-1 1,-1-1 0,0 1 0,1-1-1,-1 0 1,-12 2 0,11-2 8,7-2-65,1 0 0,-1-1 1,1 1-1,-1-1 0,0 1 1,1-1-1,-1 1 1,0-1-1,1 0 0,-1 0 1,0 0-1,1 0 1,-1 0-1,0 0 0,1-1 1,-3 1-1,5-1 12,1 0 1,-1 0-1,1 0 1,-1 1-1,1-1 0,-1 1 1,1-1-1,-1 1 1,1-1-1,1 1 0,10-1 274,0 0 0,0 1 0,1 1-1,-1 0 1,24 5 0,-15-1-232,0 1 1,32 15 0,-42-16-168,-6-3-48,0 0 1,0 1-1,0 0 0,0 0 0,-1 0 1,0 1-1,1-1 0,-1 1 1,6 7-1,-6 1-2593,-1 3 780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05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 8384,'35'27'3808,"-14"32"-3328,-3-20 1888,0 4-1408,3 24 1215,7-1-1247,-20 35 224,0 1-672,-16 18 64,3-2-320,-11-9 0,-2-20-128,-13 2 96,5-18-128,-27 13-5024,14-12 2689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40 2240,'-12'-6'7811,"20"5"-6316,215-21 2793,-156 18-3600,-5 0-523,-1 1 1,110 12-1,-137-7-18,9 3-976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1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5472,'-23'3'2496,"23"2"-2176,10-5 1664,3 8-1152,9-8 1920,7 3-1568,11-3 351,3 0-927,5-3-288,-4 3-192,-6-8-128,0 8 32,-2 0-320,-6 3 160,-7 2-4095,-7 1 2303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3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4 3328,'-4'-3'8645,"-3"4"-6768,-4 1-1493,11-2-379,-1 1-1,0-1 1,1 0 0,-1 1-1,0-1 1,1 0 0,-1 1-1,1-1 1,-1 1-1,0-1 1,1 1 0,0-1-1,-1 1 1,1 0 0,-1-1-1,1 1 1,0 0-1,-1-1 1,1 1 0,0 0-1,-1-1 1,1 1 0,0 0-1,0-1 1,0 2-1,-4 22 117,3-21-84,-14 111 610,-11 89 321,22-148-352,4 92 0,2-123-238,-2 0-1,0 1 0,-6 34 1,6-59-357,0 1-1,-1-1 1,1 1 0,0-1 0,0 1-1,0-1 1,0 1 0,0-1 0,0 1-1,0-1 1,0 1 0,0-1 0,0 1-1,0-1 1,0 1 0,1-1 0,-1 0-1,0 1 1,0-1 0,0 1-1,1-1 1,-1 1 0,0-1 0,0 0-1,1 1 1,-1-1 0,0 0 0,1 1-1,-1-1 1,0 0 0,1 1 0,-1-1-1,1 0 1,0 1 0,18-1 501,-16-1-645,84-14 251,-72 13-62,24-4-102,0 2 0,61 1-1,-78 4 0,0-1 0,34-3-1,-56 3 1,1 0 0,-1 0 0,0 0 0,0 0 0,1 0 0,-1 0 0,0 0-1,0 0 1,0-1 0,1 1 0,-1 0 0,0 0 0,0 0 0,1 0 0,-1 0 0,0 0-1,0-1 1,0 1 0,0 0 0,1 0 0,-1 0 0,0 0 0,0-1 0,0 1 0,0 0-1,0 0 1,1 0 0,-1-1 0,0 1 0,0 0 0,0 0 0,0-1 0,0 1 0,0 0-1,0 0 1,0-1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5632,'0'-16'1834,"0"15"-1695,1 0 0,-1 0 0,1 1 0,-1-1 0,1 0 0,-1 1 0,1-1 0,0 0 0,-1 1 0,1-1 0,0 1 0,0-1 0,-1 1 0,1-1 0,0 1 0,0 0 0,0-1 0,1 1 0,1-1 1002,10-6 293,1 2 1,21-7 0,-22 9-1333,-1 0 0,1 1 0,-1 1 0,1 0 0,-1 0 0,14 2 0,65 3-11,-64-4-3312,-22 0 1829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4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32 6816,'-10'-12'2197,"9"11"-2161,1 1 0,0 0 1,0 0-1,0 0 0,0 0 0,0 0 0,0-1 1,0 1-1,0 0 0,0 0 0,0 0 0,0-1 0,0 1 1,0 0-1,0 0 0,0 0 0,0 0 0,0-1 1,0 1-1,0 0 0,0 0 0,0 0 0,0 0 0,0-1 1,0 1-1,0 0 0,0 0 0,0 0 0,0 0 1,1-1-1,-1 1 0,0 0 0,0 0 0,0 0 0,0 0 1,0 0-1,0 0 0,1-1 0,-1 1 0,0 0 1,0 0-1,0 0 0,7-3 1315,71 1 3379,23-5-5690,160 7 0,-222 4-2272,-3 3 950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5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 6400,'-2'-7'3732,"2"6"-3615,-3 1 679,4 6 639,1-1-1299,-1 0 0,0 0 0,-1 0 0,1 0 0,-1 0 0,0 1 0,0-1 0,-1 0 0,-1 8 0,-1 13 146,2-9-114,-11 126 907,8-115-919,1 0 0,1 0 0,3 38 0,0-12 948,-1-50-477,0-9-14,1-19 88,5-6-598,3-22-80,30-91 0,-34 128-88,1 0-1,1 1 1,0-1-1,1 2 1,1-1 0,0 1-1,0 0 1,2 1-1,-1 0 1,18-14-1,-22 21-56,1 1-1,-1 0 0,1 0 0,0 0 1,0 1-1,0 0 0,11-3 0,-15 5 83,1 0-1,0 1 0,-1-1 0,1 0 1,0 1-1,0 0 0,0 0 0,0 0 1,-1 1-1,1-1 0,0 1 1,0 0-1,-1 0 0,1 0 0,0 0 1,5 3-1,-8-3 39,0 0 0,0 0 1,0 0-1,1 0 0,-1 0 1,0 0-1,0 0 0,0 0 1,-1 1-1,1-1 0,0 0 1,0 1-1,-1-1 0,1 0 1,0 1-1,-1-1 0,0 1 1,1-1-1,-1 1 0,0-1 1,0 1-1,0-1 0,0 1 1,0-1-1,0 1 0,0-1 1,0 1-1,-1-1 0,1 1 1,-1 1-1,-1 3 32,0 0 0,-1 0 0,0-1 0,0 1 0,-6 8 0,1-4 55,1 0 0,-2-1 1,1 1-1,-1-2 0,0 1 1,-1-1-1,0-1 0,0 0 1,-1 0-1,0-1 0,0 0 1,0-1-1,-1 0 0,0-1 1,0-1-1,-24 5 0,35-8-116,-1 0-1,1 0 0,0 1 0,-1-1 0,1 0 0,-1 1 0,1-1 0,0 1 0,0 0 0,-2 0 0,2-1 17,1 1-1,0-1 0,0 1 0,-1-1 1,1 0-1,0 1 0,0-1 1,0 1-1,-1-1 0,1 0 0,0 1 1,0-1-1,0 1 0,0-1 0,0 1 1,0-1-1,0 1 0,0-1 1,0 1-1,0-1 0,0 0 0,0 1 1,0-1-1,1 1 0,-1-1 0,0 1 1,0-1-1,0 0 0,1 1 1,-1-1-1,0 1 0,0-1 0,1 0 1,-1 1-1,1-1 0,10 15 251,0 0 0,1-1 0,23 21 0,46 31 681,-53-45-726,-1 1 1,43 46-1,-69-67-386,8 11-384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5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16 296 3648,'-15'-7'5951,"15"7"-5809,14-16 2076,-12 14-2193,7-7 532,5-7 407,28-23 0,-22 22-696,4-2-4,32-21 0,-49 36-291,-1 0 0,1 0 1,0 1-1,0 0 0,1 0 0,-1 1 0,1 0 1,-1 0-1,1 1 0,10-1 0,-15 2 15,1 0-1,-1 0 0,0 1 1,1-1-1,-1 1 0,0 0 1,0 0-1,0 0 0,1 0 1,-1 0-1,0 1 1,-1 0-1,1-1 0,0 1 1,0 0-1,-1 0 0,1 1 1,-1-1-1,0 0 1,1 1-1,1 3 0,2 4 70,0 1 0,0 0 0,-1 1 0,5 18 0,-7-20 91,0 0 0,1 0 1,1 0-1,-1 0 0,12 16 0,-12-22-62,0 0 1,-1 0-1,2 0 0,-1 0 0,0-1 0,1 0 0,-1 0 1,1 0-1,0 0 0,0-1 0,0 0 0,0 0 1,9 2-1,-7-2 15,0-2 1,0 1 0,0-1-1,0 0 1,0 0 0,0-1-1,0 0 1,0 0-1,11-4 1,-3 0 38,0-2 0,-1 1 0,1-2 0,-2 0 0,1-1 0,-1 0 0,-1-1 0,23-22 0,-14 8-157,33-49 1,-37 48-291,1 0-1,31-32 1,-46 54 256,0 0 0,0 1 0,1-1 1,-1 1-1,1 0 0,-1-1 0,1 2 0,-1-1 0,5-1 0,-6 2 52,0 1-1,0 0 0,0-1 1,-1 1-1,1 0 0,0 0 1,0 0-1,0 0 0,0 0 1,-1 1-1,1-1 0,0 1 1,0-1-1,-1 1 0,1-1 1,0 1-1,-1 0 0,1 0 1,0 0-1,-1 0 0,3 3 1,4 4 59,0 0-1,-1 0 1,-1 1 0,1 0 0,6 15 0,12 16-3,69 80 263,-89-114-303,-1 1 0,1 0 0,-1 1 0,-1-1 1,1 1-1,-1 0 0,-1 0 0,1 0 0,-1 0 0,1 9 1,-3-11-533,1 0 1,-1 0 0,-1 0 0,1 0 0,-2 6 0,2-10 158,0-1-1,-1 1 1,1-1 0,-1 1 0,1-1 0,-1 1-1,1-1 1,-1 1 0,0-1 0,0 0 0,0 1-1,1-1 1,-1 0 0,-1 0 0,1 1 0,0-1-1,0 0 1,-3 1 0,-5 6-2497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6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4992,'1'1'125,"0"-1"1,0 0-1,0 1 1,0-1-1,0 1 1,0-1-1,0 1 1,0-1-1,0 1 1,0 0-1,0 0 1,-1-1-1,1 1 1,0 0-1,0 0 1,-1 0-1,1 0 1,-1 0-1,1 0 1,-1 0-1,1 0 1,-1 0-1,0 0 1,1 0-1,-1 1 1,8 34 1880,-2 26 542,-3 74 0,-4-108-2263,-11 418 2435,10-390-2440,2 0 0,3 1 0,13 72 0,-16-128-309,0 0-1,0 0 1,1 1-1,-1-1 1,0 0 0,1 0-1,-1 1 1,1-1 0,0 0-1,-1 0 1,1 0-1,0 0 1,1 1 0,-2-1-42,0-1 0,0 0 0,1 0 0,-1 0 0,0 0 0,1 1 0,-1-1 0,0 0 0,1 0 0,-1 0 0,0 0 0,1 0 0,-1 0 0,0 0 0,1 0 0,-1 0 0,0 0 0,1 0 0,-1 0 0,0-1-1,1 1 1,-1 0 0,0 0 0,1 0 0,-1 0 0,0 0 0,1-1 0,-1 1 0,1 0 0,16-25-8699,-8 12 5464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6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7712,'1'5'1177,"-1"1"0,1-1 0,1 0 0,2 9 1,2 9-216,5 57 537,-4 0 0,-3 102 1,-4-158-953,9-42 173,-3 0-559,4-20 1,5-13-107,-9 34-121,2 1-1,0-1 0,1 2 1,1-1-1,0 1 0,1 1 1,1 0-1,0 0 0,1 1 1,0 1-1,1 0 0,0 1 1,1 0-1,0 1 0,1 1 1,0 1-1,0 0 0,1 1 1,32-9-1,-44 15 28,0 0 0,0 0 1,0 1-1,0 0 0,0 0 0,0 0 0,4 1 1,-7-1 23,0 0 0,-1 1-1,1-1 1,0 1 0,-1-1 0,1 1 0,-1 0 0,1-1 0,-1 1 0,1 0 0,-1 0 0,1 0 0,-1 0 0,0 0 0,0 1 0,1-1 0,-1 0-1,0 1 1,0-1 0,0 0 0,0 1 0,-1-1 0,2 3 0,-1 0 30,0 1 0,0-1 0,-1 0 0,1 0 0,-1 0 1,0 1-1,0-1 0,-1 0 0,1 0 0,-1 1 0,0-1 0,0 0 0,0 0 0,-1 0 0,1 0 0,-3 4 0,-2 3 8,-1 0 0,-1 0-1,-16 19 1,19-23 12,-1-1 0,-1 0 1,1 0-1,-1 0 0,0-1 0,0 0 0,-1 0 1,1-1-1,-1 0 0,-13 5 0,15-8-15,0 1 0,0-1 0,0 0 0,0 0-1,-1-1 1,1 0 0,0 0 0,0 0-1,-1-1 1,1 0 0,0 0 0,0-1-1,0 0 1,0 0 0,-10-5 0,12 6 8,1-1 0,0 0 0,-1 0 0,1 0 0,0 0 0,0-1 1,0 1-1,1-1 0,-1 0 0,-4-5 0,7 8-26,0-1-1,0 1 1,0 0-1,-1 0 1,1-1-1,0 1 1,0 0 0,0-1-1,0 1 1,0 0-1,0-1 1,0 1-1,0 0 1,0-1 0,0 1-1,0 0 1,0-1-1,0 1 1,0 0-1,0-1 1,0 1 0,0 0-1,0-1 1,0 1-1,0 0 1,1-1-1,-1 1 1,0 0-1,0 0 1,0-1 0,1 1-1,-1 0 1,0-1-1,14-2 113,16 6 375,-1 4-182,-1 1 0,1 1 0,-2 2 1,35 18-1,-46-21-316,-1 1 1,0 1 0,-1 0 0,0 1-1,-1 1 1,0 0 0,-1 0 0,17 23-1,-18-14-1559,-2-2 416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4064,'0'0'48,"0"0"-1,0 0 1,0-1 0,0 1-1,0 0 1,0-1 0,-1 1-1,1 0 1,0-1 0,0 1-1,0 0 1,0-1 0,0 1-1,0 0 1,1-1 0,-1 1-1,0 0 1,0-1 0,0 1-1,0 0 1,0-1 0,0 1-1,1 0 1,-1-1 0,0 1-1,0 0 1,0 0 0,1-1-1,-1 1 1,0 0 0,0 0-1,8-2 3217,-3 11-59,-4 1-2739,0 0 0,-1 1 0,0-1 0,-3 17 0,0 4 68,-2 38 152,-1 134 308,7-148-768,2 44-212,-2-44-1464,-1-46 426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5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9 125 2240,'-2'-12'1199,"2"11"-1153,-1 1-1,1-1 0,0 1 1,0-1-1,0 1 0,0-1 1,0 1-1,-1-1 1,1 1-1,0-1 0,0 1 1,0-1-1,0 1 0,1-1 1,-1 1-1,0-1 0,0 1 1,0-1-1,0 1 0,0 0 1,1-1-1,-1 1 0,0-1 1,0 1-1,1-1 1,0-1 191,-1 0 0,1 0 0,-1 1 1,0-1-1,0 0 0,0 0 1,0 0-1,0 0 0,0-2 1,-1-6 423,1-58 6475,-4 72-5947,3 3-995,-1 0 0,1 0-1,1 0 1,0 0 0,0 0 0,1 14-1,1 9 131,-2 1 89,1-1-1,7 37 0,4 20 479,3 133 0,9 20-64,-19-200-668,0 46 385,-5-61-6123,5-49-2729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49:5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31 7136,'-5'-16'3232,"18"9"-416,-1 7-1824,11-4 992,7 4-1121,17-4-63,1 4-480,8 0-128,0 4-128,-3 0 32,-10 0-64,-8-1-1504,-4 5 801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02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 2656,'-7'-3'6000,"5"15"-5430,-1-3 134,1-4-347,1 0-1,0 0 0,-1 0 0,2 0 1,-1 0-1,0 1 0,1-1 0,0 0 1,1 7-1,8-1 855,-8-10-1108,0 0 0,0 0-1,0 0 1,0 0 0,0 0 0,0 0 0,0 0 0,-1 0 0,2 3 0,0-1 95,1 0 0,-1 1 0,1-1 1,0 0-1,4 3 0,3 3-123,34 31 49,-5-6-67,-20-15 30,25 23 251,65 80 0,-96-103-300,51 72 664,-56-78-574,-1 0 1,-1 1-1,0 0 0,0 0 0,4 19 0,-5-2 34,-1 0 0,-1 0 0,-1 0 1,-2 0-1,-2 1 0,0-1 0,-2 0 0,-2 0 0,-11 36 0,11-48-27,-1-1-1,-1-1 1,0 1-1,-14 20 1,-48 59 484,24-36-433,12-16 49,-15 21-1868,41-55-1089,-10 24-1,8-11-3895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0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2496,'0'0'5141,"-1"1"-4948,1 0 0,-1-1 1,1 1-1,-1-1 0,1 1 0,-1 0 0,1-1 0,0 1 0,-1 0 1,1-1-1,0 1 0,0 0 0,-1 0 0,1-1 0,0 1 0,0 0 1,0 0-1,0-1 0,0 1 0,0 0 0,0 0 0,0 0 0,0-1 1,1 2-1,2 34 680,-1-22-479,6 259 2384,-5-76-1727,2-108-564,2 65-329,-3-134 111,0-2-4367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07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13 4480,'0'-1'201,"14"-7"873,-13 7-1003,-1 1 0,0 0 0,1 0 0,-1-1 0,0 1 0,1 0 0,-1 0 0,0 0 0,1-1 0,-1 1 0,1 0 0,-1 0 0,0 0 0,1 0 0,-1 0 0,1 0 0,-1 0 0,1 0 0,-1 0 0,0 0 0,1 0 0,-1 0 0,1 0 0,-1 0 0,1 0 0,-1 0-1,0 1 1,1-1 0,-1 0 0,0 0 0,1 1 0,0 0 64,-1 0-1,0 1 0,0-1 1,-1 0-1,1 0 0,0 0 1,0 1-1,-1-1 0,1 0 1,0 0-1,-1 0 0,1 0 0,-1 0 1,1 0-1,-1 0 0,0 0 1,0 0-1,1 0 0,-3 2 1,-19 19 1221,-55 38 169,25-21-746,-64 65 0,108-96-705,-91 87 236,92-89-267,-2 1 20,0 1 0,0 1-1,0-1 1,-7 12 0,15-19-31,1 0 1,-1 0 0,1 0-1,-1 0 1,1 0 0,-1 0-1,1 0 1,0 0 0,-1 0-1,1 1 1,0-1 0,0 0-1,0 0 1,0 0 0,0 0-1,0 1 1,0-1 0,0 0-1,1 0 1,-1 0 0,0 0-1,1 1 1,-1-1 0,1 0-1,-1 0 1,1 0 0,-1 0-1,1 0 1,0 0 0,-1 0-1,1 0 1,0-1-1,0 1 1,0 0 0,0 0-1,0-1 1,0 1 0,1 0-1,6 4 159,-1 0 0,2-1 0,-1 0-1,9 2 1,-4 0 115,174 94 782,-167-89-1166,-8-4 2,18 13 0,-27-17-659,0-1-1,0 1 1,-1 0-1,1 0 1,0 0 0,-1 0-1,0 0 1,0 0-1,0 0 1,2 7-1,0 1-1882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09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33 140 3808,'-2'0'733,"-1"1"0,1-1 0,-1 0 0,1 1 0,0 0 1,-1-1-1,1 1 0,0 0 0,-1 0 0,1 0 0,0 1 0,-3 1 0,73-42 2623,-6 10-2997,71-24 1,-123 50-322,1 0 1,-1 0 0,1 1-1,18-2 1,-26 4-53,0 0 1,0 0-1,0 0 0,0 0 1,0 1-1,0-1 0,0 1 1,0 0-1,0 0 1,0 0-1,0 0 0,0 0 1,-1 1-1,1-1 1,-1 1-1,1-1 0,-1 1 1,1 0-1,-1 0 0,0 0 1,3 5-1,2 4 88,-1 0 0,-1 1 0,0 0 0,7 25-1,-8-24 120,0 0 0,1 0 0,0-1 0,12 21-1,-14-29-161,-1 0 0,1 0-1,0-1 1,0 1 0,0-1-1,5 4 1,-6-6-13,-1 0 1,1 0 0,-1-1-1,1 1 1,0 0 0,-1-1-1,1 1 1,0-1-1,-1 1 1,1-1 0,0 0-1,0 0 1,-1 1-1,1-1 1,0 0 0,0-1-1,-1 1 1,1 0-1,3-1 1,1-2 60,1 1 0,0-1-1,-1-1 1,0 1 0,0-1 0,0 0 0,0-1-1,8-7 1,40-47 429,-30 31-440,74-74-964,-96 101 877,1-1 0,-1 0-1,0 0 1,1 1-1,-1 0 1,1-1 0,0 1-1,-1 0 1,1 0 0,0 0-1,-1 1 1,1-1-1,0 1 1,0-1 0,0 1-1,0 0 1,-1 0-1,1 0 1,0 1 0,0-1-1,0 1 1,0-1-1,-1 1 1,1 0 0,0 0-1,4 3 1,5 2 61,0 2 0,0 0 1,-1 0-1,14 12 0,-16-12 4,11 9-31,0 0 0,-2 2 0,0 0-1,-1 1 1,-1 0 0,-1 2 0,0 0 0,-2 0 0,19 45 0,-24-47-126,0 0-1669,-1 0 0,5 22 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10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30 4064,'-1'-1'185,"1"0"0,0 0-1,-1 0 1,1 0 0,0 0 0,0 0 0,0 0-1,0 0 1,0 0 0,0 0 0,0 0 0,0 0 0,0 0-1,1 0 1,-1 0 0,0 0 0,1 0 0,-1 0 0,0 0-1,1 0 1,0 0 0,-1 0 0,1 0 0,-1 1 0,1-1-1,0 0 1,0 0 0,-1 1 0,1-1 0,0 0 0,1 0-1,-2 1-128,1 0 1,-1 0-1,0 0 0,0 0 0,1 0 0,-1 0 0,0 0 0,1 0 1,-1 1-1,0-1 0,0 0 0,1 0 0,-1 0 0,0 0 0,0 0 0,1 1 1,-1-1-1,0 0 0,0 0 0,0 0 0,1 1 0,-1-1 0,0 0 1,0 0-1,0 1 0,0-1 0,1 0 0,-1 1 0,0-1 0,0 0 0,0 0 1,0 1-1,0-1 0,0 1 0,4 13 811,2 52 916,-4 0-1,-6 84 0,0-71-1257,0 239 1278,4-306-1771,1 17 61,-2 0 0,-1 1 1,-9 47-1,2-36-699,-1 24-4864,4-31 1664,1 7 958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11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3136,'1'-3'398,"0"1"1,0-1 0,0 1-1,0 0 1,1-1-1,-1 1 1,1 0-1,0 0 1,-1 0-1,1 0 1,0 0 0,0 0-1,0 0 1,0 1-1,1-1 1,-1 1-1,0 0 1,1-1-1,-1 1 1,1 0-1,-1 1 1,1-1 0,-1 0-1,1 1 1,4-1-1,-6 1-299,1 0-1,-1 0 0,0 0 1,-1 1-1,1-1 0,0 1 0,0-1 1,0 0-1,0 1 0,0-1 1,0 1-1,0 0 0,0-1 1,-1 1-1,1 0 0,0 0 1,-1-1-1,1 1 0,0 0 1,-1 0-1,1 0 0,-1 0 0,1 0 1,-1 0-1,0-1 0,1 1 1,-1 0-1,0 0 0,0 0 1,1 2-1,0 2 68,-1 0 0,1 0 0,-1 0 0,0 8-1,-30 201 2424,30-210-2559,-17 59 414,12-48-272,1-1-1,1 1 1,0 0-1,-1 25 0,4-39-131,0-1-1,0 1 1,0 0-1,1 0 0,-1-1 1,0 1-1,0 0 1,1-1-1,-1 1 0,1 0 1,-1-1-1,0 1 1,1-1-1,-1 1 0,1 0 1,0-1-1,-1 1 1,1-1-1,-1 0 0,1 1 1,0-1-1,-1 1 1,1-1-1,0 0 1,-1 0-1,1 1 0,0-1 1,0 0-1,-1 0 1,1 0-1,0 0 0,0 0 1,-1 0-1,1 0 1,1 0-1,34-2 932,-23 0-859,59-5 481,-45 3-661,0 1 0,50 2 0,-50 5-87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23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24 958 2400,'-12'3'932,"5"13"3826,2-12-3440,9-11-748,11-13-219,-8 12-260,-1 0 0,8-14 0,8-21 162,3 0-1,1 2 0,1 1 0,3 1 0,1 1 0,54-50 1,-75 80-266,1-1-1,11-6 1,-18 13 36,-1-1 1,1 1-1,0 1 0,0-1 0,0 0 0,0 1 0,0 0 0,1 0 0,7-1 1,-10 2-14,-1 0 0,1 0 0,-1 1 1,1-1-1,-1 1 0,1-1 0,-1 1 0,1-1 1,-1 1-1,1 0 0,-1-1 0,0 1 1,1 0-1,-1 0 0,0 0 0,0 0 1,0 0-1,0 0 0,0 1 0,0-1 1,0 0-1,0 1 0,0-1 0,-1 0 0,1 1 1,0-1-1,-1 1 0,0-1 0,1 1 1,-1 1-1,2 5 66,0 0 0,-1 0 1,-1 0-1,0 9 0,-1 16 138,-3 0 0,-11 50 0,1-3 72,14-78-280,-1 18 522,1-20-518,0 0 0,0 1 0,0-1 1,0 0-1,0 0 0,0 0 0,0 0 0,1 1 0,-1-1 0,0 0 0,0 0 1,0 0-1,0 0 0,0 0 0,0 0 0,0 0 0,1 1 0,-1-1 0,0 0 1,0 0-1,0 0 0,0 0 0,0 0 0,1 0 0,-1 0 0,0 0 0,0 0 1,0 0-1,0 0 0,0 0 0,1 0 0,-1 0 0,0 0 0,0 0 0,1 0 0,9-7 239,26-32-182,-1-1 0,49-76 0,-24 31-364,-54 77 237,-2 2 5,1-1 1,-1 2-1,1-1 0,1 0 1,-1 1-1,9-7 0,-13 12 58,-1 0-1,0-1 0,1 1 0,-1 0 1,1 0-1,-1-1 0,0 1 1,1 0-1,-1 0 0,1 0 0,-1-1 1,0 1-1,1 0 0,-1 0 1,1 0-1,-1 0 0,1 0 1,-1 0-1,1 0 0,-1 0 0,0 0 1,1 0-1,-1 0 0,1 0 1,-1 1-1,1-1 0,-1 0 1,0 0-1,1 0 0,-1 0 0,1 1 1,-1-1-1,0 0 0,1 1 1,-1-1-1,0 0 0,1 0 0,-1 1 1,0-1-1,1 1 0,-1-1 1,0 0-1,0 1 0,0-1 1,1 0-1,-1 1 0,0-1 0,0 1 1,0-1-1,0 1 0,0-1 1,0 1-1,0-1 0,0 0 1,0 2-1,1 4 74,-1 0 1,0 0 0,-1 8-1,1-8-41,-1 24 12,-1 12-41,-10 64-1,7-88 72,3-10 1,0-1 0,1 1-1,0-1 1,0 1 0,0 0 0,1 0-1,1 14 1,-1-22-74,0 1 0,0-1 0,0 0 0,0 1 1,1-1-1,-1 1 0,0-1 0,0 0 0,0 1 0,0-1 1,1 1-1,-1-1 0,0 0 0,0 1 0,1-1 0,-1 0 0,0 0 1,1 1-1,-1-1 0,0 0 0,1 1 0,-1-1 0,0 0 1,1 0-1,-1 0 0,1 0 0,-1 1 0,1-1 0,0 0 9,0 0 0,0 0 0,0-1 0,-1 1 0,1 0 0,0 0 0,0-1 0,0 1-1,0 0 1,-1-1 0,1 1 0,1-2 0,18-17 349,-13 9-275,-1 0 0,0-1 0,-1 1-1,0-1 1,4-12 0,-1 2-101,-1 5 16,36-82-148,-35 83 27,1 0-1,0 1 1,1 0-1,13-14 1,-23 27 113,1 0 0,-1 0 0,1 1 0,0-1 0,-1 0 0,1 1 0,-1-1 0,1 1 0,0-1 0,0 1 0,-1-1 1,1 1-1,0-1 0,0 1 0,-1 0 0,1-1 0,0 1 0,0 0 0,0 0 0,0 0 0,0 0 0,0 0 0,0 0 1,0 0-1,-1 1 1,1-1 0,-1 1-1,1-1 1,-1 1 0,0-1-1,1 1 1,-1-1-1,1 1 1,-1-1 0,0 1-1,1 0 1,-1-1 0,0 1-1,0 0 1,1-1 0,-1 1-1,0 0 1,0-1-1,0 2 1,1 7-6,-1 1 0,0 0 0,-1 9 0,1-12 54,-5 41 131,-2 1 0,-15 52 0,4-24-259,18-74 115,-1-1-1,1 0 1,0 1-1,0-1 1,0 1 0,0-1-1,1 4 1,-1-5-37,0 0-1,1 0 1,-1 0 0,0-1-1,1 1 1,-1 0 0,0 0 0,1-1-1,-1 1 1,1 0 0,0 0 0,-1-1-1,1 1 1,-1-1 0,1 1-1,0 0 1,0-1 0,-1 1 0,1-1-1,0 0 1,0 1 0,1 0-1,1 0 37,0 0 0,0 0-1,0-1 1,0 1 0,0-1-1,1 1 1,-1-1-1,0 0 1,0 0 0,4-1-1,-1 0 1,1-1 1,-1 0-1,0 0 0,0-1 1,0 1-1,0-1 0,-1-1 1,1 1-1,-1-1 0,1 0 1,-1 0-1,-1-1 0,6-4 1,97-129 219,-46 56-205,-60 81-74,-1 0-1,1 0 0,-1 0 1,1 1-1,0-1 1,0 0-1,-1 0 1,1 1-1,0-1 0,0 1 1,0-1-1,1 0 1,-1 1 21,-1 0 1,0 0 0,0 0 0,0 0-1,1 0 1,-1 0 0,0 0-1,0 1 1,0-1 0,0 0-1,1 0 1,-1 0 0,0 0 0,0 1-1,0-1 1,0 0 0,0 0-1,0 0 1,1 0 0,-1 1 0,0-1-1,0 0 1,0 0 0,0 1-1,0-1 1,0 0 0,0 0-1,0 0 1,0 1 0,0-1 0,0 0-1,0 0 1,0 0 0,0 1-1,0-1 1,-6 31-255,5-26 267,-24 91-158,-8 33 314,32-123-142,0-1 1,1 0-1,0 0 0,0 10 1,0-15-9,0 1 1,0 0-1,1 0 1,-1 0-1,0 0 1,0 0-1,0-1 1,1 1-1,-1 0 1,0 0-1,1 0 1,-1-1-1,0 1 1,1 0-1,-1 0 1,1-1-1,-1 1 1,1-1-1,0 1 1,-1 0-1,1-1 1,0 1-1,-1-1 1,1 1-1,0-1 1,0 0-1,-1 1 1,1-1-1,0 0 1,0 1-1,0-1 0,0 0 1,-1 0-1,1 0 1,0 0-1,0 0 1,1 0-1,1 0 50,0-1-1,0 0 0,-1 1 0,1-1 0,0-1 1,0 1-1,-1 0 0,1-1 0,-1 1 0,0-1 0,5-3 1,23-27 336,-22 23-340,8-12-68,0 0 0,19-39 0,-19 32-341,26-35 1,-41 62 335,-1 1 1,0-1-1,1 1 1,-1-1-1,1 1 1,-1-1-1,1 1 1,-1-1-1,1 1 1,-1-1 0,1 1-1,-1 0 1,1-1-1,-1 1 1,1 0-1,0 0 1,-1-1-1,1 1 1,1 0-1,-2 0 8,0 0-1,1 0 0,-1 0 1,0 1-1,1-1 1,-1 0-1,0 0 1,0 0-1,1 1 0,-1-1 1,0 0-1,1 1 1,-1-1-1,0 0 0,0 1 1,0-1-1,1 0 1,-1 1-1,0-1 0,0 0 1,0 1-1,0-1 1,0 1-1,3 27-76,-5 7 87,1-23-7,1 0 1,0 19-1,1-8-80,-1-17 112,0 0 0,1 1 0,1 8-1,-2-13-21,1-1-1,-1 1 0,1 0 0,0-1 0,0 1 0,-1 0 0,1-1 0,0 1 0,0-1 0,1 1 0,-1-1 0,0 0 0,0 1 1,1-1-1,-1 0 0,2 1 0,-2-1 13,0-1 0,0 0 0,0 1 0,-1-1 1,1 0-1,0 0 0,0 0 0,0 1 0,0-1 1,0 0-1,-1 0 0,1 0 0,0-1 0,0 1 0,0 0 1,0 0-1,0 0 0,-1-1 0,1 1 0,0 0 0,0-1 1,0 1-1,1-1 0,18-15 167,-18 14-152,7-6 73,-1-1-1,0-1 1,0 1-1,9-17 0,21-44-86,-18 31 121,-15 32-122,93-165 358,-64 118-304,-2-2 0,30-72 1,-51 100-93,-1 0 0,-2-1 0,0 0 1,-2 0-1,-1-1 0,1-56 0,-9 59-202,3 26 206,0 1-1,0-1 1,0 1 0,0-1-1,0 1 1,0-1 0,-1 1-1,1-1 1,0 1 0,0-1-1,0 1 1,-1 0 0,1-1-1,0 1 1,0-1 0,-1 1-1,1 0 1,0-1 0,-1 1-1,1 0 1,-1 0 0,1-1-1,0 1 1,-1 0 0,1 0-1,-1-1 1,1 1 0,-1 0-1,1 0 1,-1 0 0,1 0-1,0 0 1,-1 0 0,1 0-1,-1 0 1,1 0 0,-1 0-1,1 0 1,-1 0 0,1 0-1,-1 0 1,1 0 0,-1 0-1,1 0 1,0 1 0,-1-1-1,1 0 1,-1 0 0,1 1-1,-1-1 1,1 0 0,0 0-1,-1 1 1,1-1 0,0 0-1,-1 1 1,-4 4-60,0 0-1,1 1 1,0-1-1,0 1 1,0 0-1,-5 9 1,-16 42-101,24-53 160,-17 40-38,1 1 0,3 1-1,-12 68 1,19-63 37,2 0 0,2 70 0,4-100 43,1 0 1,1 0 0,0-1 0,2 1 0,0-1 0,1 0 0,2 0 0,14 29 0,-18-42 6,0-1 0,0 1 0,1 0 0,0-1 0,11 10 0,-13-14-1,0 1 0,0-1 0,0 0 0,0 0 0,0 0 0,0-1-1,1 1 1,-1-1 0,1 1 0,-1-1 0,1 0 0,0-1-1,-1 1 1,7 0 0,-4-1 9,0-1 0,-1 0 0,1 0 0,0 0 0,-1-1 0,1 1 0,-1-1 1,0-1-1,0 1 0,0-1 0,0 0 0,0 0 0,0 0 0,-1-1 0,0 1 0,1-1 0,-1 0 0,5-8 0,5-7 20,-1 0 0,0-1 0,11-27 0,-20 39-37,85-187 422,-44 94-481,-18 35 30,29-108 0,-54 162-120,-3 14-204,-5 20 67,-15 60 640,12-53-203,-5 33 1,7-9 28,2 1-1,2 0 1,2 1-1,10 70 1,-5-80-124,17 67 0,-13-88-1209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23.5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19 6304,'-26'-19'8320,"31"19"-8000,8 5-192,4-2-32,4 0-64,2 2 320,2 6-160,9 9-2304,6 4 1152,3 6-4064,1 4 2816</inkml:trace>
  <inkml:trace contextRef="#ctx0" brushRef="#br0" timeOffset="1">460 425 4320,'-5'19'1952,"-3"3"-1696,-1-9 2336,9-2-1472,-9 0 1152,0 5-1312,-4-4 192,5-1-672,-5-3-160,8 0-192,-3-8 64,8 3-128,8-30-8640,0 8 6496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24.7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15 833 5824,'-11'41'1866,"9"-25"-1130,2 19-91,-2-3 356,3-1 1,0 1-1,8 39 1,0-22 177,-9-49-1146,0 1 0,0-1 0,0 1 1,0-1-1,0 1 0,0-1 0,0 1 1,0-1-1,0 1 0,0-1 0,0 1 0,0-1 1,1 1-1,-1-1 0,0 1 0,0-1 1,0 1-1,1-1 0,-1 1 0,0-1 1,1 1-1,3-11 779,1-24-201,7-30-708,3 0 1,34-91-1,-35 113-50,-9 26 329,0 0 1,2 1-1,0-1 0,14-22 1,-21 37-160,1 0 0,-1 0-1,1 1 1,0-1 0,-1 0 0,1 0 0,0 0 0,0 1 0,0-1-1,0 0 1,-1 1 0,1-1 0,0 0 0,0 1 0,0-1 0,0 1 0,0 0-1,1-1 1,0 1 0,-1 0 15,0 0 0,-1 0 0,1 0 0,0 1 0,-1-1 0,1 0 0,0 0 0,-1 1 0,1-1 0,0 1 0,-1-1 0,1 0 0,0 1 0,-1-1 0,1 1 0,-1 0 0,1-1 0,-1 1 0,1-1 0,0 2 1,1 2 124,0 0 1,0 0 0,-1 0-1,1 1 1,-1-1 0,0 0-1,1 8 1,-2 1 55,-1 1-1,1-1 1,-2 0 0,0 0-1,-1 0 1,0 0 0,-10 24-1,12-33-205,0 0 0,-1 0 0,0 0 0,-4 6 0,5-9-39,1-1 0,-1 1 0,1-1 0,-1 1 0,1 0-1,-1-1 1,0 1 0,1-1 0,-1 0 0,1 1 0,-1-1-1,0 1 1,0-1 0,1 0 0,-1 0 0,0 1 0,0-1-1,1 0 1,-1 0 0,0 0 0,0 0 0,0 0 0,1 0-1,-1 0 1,0 0 0,0 0 0,1 0 0,-1-1 0,-1 1-1,-5-5-2018,10 2 943,-2 2 1065,23-22 10,25-28 225,60-88-215,-28 33-25,96-121 464,-160 205-340,-1-1 0,-2 0 0,0-2 0,-2 1 0,0-2 0,-2 1 0,14-54 0,-19 60 98,-3 14-99,-1-1-1,1 1 1,-1-1 0,0 1 0,-1-1-1,0 0 1,1 0 0,-2-6-1,1 12-73,0 0 0,0 0 0,0 0 0,0 0-1,0 0 1,-1-1 0,1 1 0,0 0 0,0 0 0,0 0-1,0 0 1,0 0 0,0 0 0,0 0 0,-1 0-1,1 0 1,0 0 0,0-1 0,0 1 0,0 0 0,0 0-1,0 0 1,-1 0 0,1 0 0,0 0 0,0 0-1,0 0 1,0 0 0,0 0 0,-1 0 0,1 0 0,0 0-1,0 0 1,0 1 0,0-1 0,0 0 0,-1 0-1,1 0 1,0 0 0,0 0 0,0 0 0,0 0 0,0 0-1,0 0 1,0 0 0,0 1 0,-1-1 0,1 0-1,0 0 1,0 0 0,0 0 0,0 0 0,0 0-1,0 1 1,0-1 0,0 0 0,0 0 0,0 0 0,-7 10 188,-76 146 343,59-107-453,2 1-1,2 0 1,2 2-1,2 0 1,-14 94-1,25-115-105,0-6 61,1 1 0,2-1 0,1 50 0,1-72-41,0-1 0,0 0 0,1 1 0,-1-1 0,1 1 1,0-1-1,-1 0 0,1 0 0,0 1 0,0-1 0,3 3 1,-4-5-1,1 1-1,-1-1 1,1 0 0,-1 1 0,1-1 0,0 1 0,-1-1 0,1 0 0,-1 0 0,1 1 0,0-1 0,-1 0 0,1 0-1,0 0 1,0 0 0,-1 0 0,1 0 0,0 0 0,-1 0 0,1 0 0,0 0 0,0 0 0,-1 0 0,1 0 0,0-1-1,-1 1 1,1 0 0,0-1 0,-1 1 0,1 0 0,-1-1 0,1 1 0,-1 0 0,1-1 0,0 1 0,-1-1 0,0 1-1,1-1 1,0 0 0,9-10-17,-1 1 0,0-1-1,-1-1 1,11-18 0,-13 19-118,0 1-1,1 0 1,0 1 0,1-1 0,0 1-1,16-14 1,-24 23 131,1-1 0,-1 1 0,1-1 0,-1 1 0,1-1 0,0 1 0,-1 0 0,1-1 1,-1 1-1,1 0 0,0-1 0,-1 1 0,1 0 0,0 0 0,0 0 0,-1 0 0,1 0 0,0 0 0,-1 0 0,1 0 0,0 0 0,0 0 0,-1 0 0,1 0 0,0 0 1,-1 1-1,1-1 0,0 0 0,-1 0 0,1 1 0,0-1 0,-1 0 0,1 1 0,-1-1 0,1 1 0,-1-1 0,1 1 0,-1-1 0,1 1 0,-1-1 0,1 1 0,-1 0 0,0-1 1,1 1-1,-1 0 0,0-1 0,0 1 0,1 0 0,-1-1 0,0 1 0,0 0 0,0 0 0,2 6 45,-1-1-1,0 1 1,0 0-1,-1 9 1,0 24 10,-1-17-79,0-1 1,2 0 0,5 30-1,-6-50 39,1 0 0,-1 0 0,1 0-1,-1 0 1,1 0 0,0 0 0,0-1 0,0 1 0,0 0-1,0 0 1,0-1 0,0 1 0,0-1 0,1 1 0,-1-1-1,1 1 1,-1-1 0,1 0 0,-1 0 0,1 0 0,3 2-1,0-2-2,-1 0-1,1 0 0,-1 0 0,1-1 0,0 0 0,-1 0 1,6 0-1,3 0-75,-10 0 82,1 0 1,-1 0-1,0 0 0,0 1 0,0 0 0,0-1 0,0 1 0,0 0 0,0 1 0,-1-1 0,1 0 0,0 1 1,0 0-1,-1-1 0,1 1 0,-1 0 0,0 1 0,0-1 0,0 0 0,0 0 0,0 1 0,0-1 0,0 1 1,-1 0-1,1 0 0,-1-1 0,0 1 0,0 0 0,0 0 0,0 0 0,0 0 0,0 4 0,-1 7 210,0 0-1,-5 27 0,-8 27 167,-23 72 1,29-112-276,-2 0 1,-1-1 0,-1-1-1,-1 0 1,-20 31 0,28-51-69,0 0 1,-1-1-1,1 1 0,-1-1 1,0 0-1,-1 0 1,0-1-1,1 1 1,-1-1-1,0-1 0,-1 1 1,1-1-1,-1 0 1,0 0-1,1-1 1,-14 3-1,17-5-46,0 0 0,1 0 0,-1 0 0,0 0 1,0-1-1,0 1 0,0-1 0,1 0 0,-1 0 0,0 0 0,0 0 0,1 0 0,-1-1 1,1 1-1,-1-1 0,1 1 0,0-1 0,0 0 0,0 0 0,0 0 0,0 0 1,0-1-1,0 1 0,-2-5 0,-1-1-39,1 0-1,0 0 1,1 0 0,0-1 0,0 1-1,-2-14 1,2 6 13,1 0-1,0-1 1,2 1-1,0 0 1,0-1-1,2 1 1,0 0 0,1 0-1,7-24 1,-6 28 23,1 0 0,0 0 1,1 0-1,0 1 0,1-1 1,0 2-1,1-1 1,0 1-1,1 0 0,0 1 1,0 0-1,15-11 0,14-6-64,1 1 0,1 2 0,0 2 0,49-18-1,-87 38 11,1 0-226,-1 0-1,0 0 1,1 0 0,-1 1 0,1-1 0,-1 1 0,1-1 0,0 1-1,-1 0 1,1 0 0,-1 0 0,4 1 0,7 4-1835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6.1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23 128 3072,'-22'0'7146,"26"-8"-3487,7-3-2887,-1 1 0,2 0 0,18-13 1,-13 11-486,16-15 1,-30 24-238,21-16 265,-23 18-301,-1 1-1,1-1 0,0 1 0,0-1 0,0 1 0,0 0 0,-1-1 0,1 1 1,0 0-1,0 0 0,0 0 0,0-1 0,0 1 0,0 0 0,0 0 1,0 0-1,0 1 0,0-1 0,0 0 0,0 0 0,-1 0 0,1 1 1,0-1-1,0 0 0,0 1 0,0-1 0,-1 1 0,3 0 0,1 3 103,-1 1-1,1-1 1,-1 1-1,1 0 0,-1-1 1,-1 1-1,1 1 0,-1-1 1,4 11-1,-1 5 354,4 29-1,0-3-223,-6-33-151,1-1 0,0 1 0,1-1-1,0 0 1,1 0 0,11 17-1,-16-29-66,-1 0 0,1 1 0,0-1 0,0 0 0,0 1 0,0-1 0,0 0 0,0 0 0,0 0 0,1 0 0,-1 0 0,0 0 0,1-1 0,-1 1 0,0 0 0,1-1 0,-1 1 0,1 0 0,-1-1 0,1 0 0,-1 1 0,1-1 0,0 0 0,-1 0 0,1 0 0,-1 0 0,1 0 0,-1 0-1,1-1 1,-1 1 0,1 0 0,-1-1 0,1 1 0,2-2 0,9-6 75,-1 0 0,-1-1 0,1 0 0,-1-1 0,14-17 0,21-17 28,-38 37-112,4-4-130,0 1 1,1 1-1,0 0 1,0 0-1,21-8 1,-28 15 115,0 0 0,0 1 0,0 0 0,0 0 0,1 0 0,-1 1 0,0 0 0,0 0 0,0 1 0,11 2 0,-5 0 12,0 0 0,-1 1-1,1 1 1,14 7 0,-3-2-951,-17-8-783,-1 0 0,0 0 0,1 1 0,8 5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27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86 618 2144,'-4'-10'7145,"14"1"-6781,46-51 1161,60-82 0,38-76-1105,-88 123 19,-45 68-147,-15 19-169,0 0 0,0 0 0,7-13 0,-13 20-110,0 1 1,1-1-1,-1 1 0,0 0 0,0-1 1,1 1-1,-1-1 0,0 1 0,0-1 1,0 1-1,0-1 0,0 1 0,0-1 1,0 1-1,0-1 0,0 1 0,0-1 1,0 1-1,0-1 0,0 1 0,-1-2 1,1 2 5,-1 1 1,0-1 0,1 0 0,-1 0 0,0 0-1,1 0 1,-1 1 0,0-1 0,1 0 0,-1 1-1,1-1 1,-1 0 0,1 1 0,-1-1 0,1 1-1,-1-1 1,1 1 0,-1-1 0,1 1 0,-1-1-1,1 1 1,-1 0 0,-13 17 138,1-1 0,-13 24 1,-131 206 545,156-245-703,-160 257 509,123-191-191,4 2-1,-39 112 0,67-157-174,6-19 91,6-13-150,4-9-44,0 1-13,19-25-1,-4 13-26,1 1 0,48-36 1,69-40 22,-96 70 12,-6 4-56,-2-2 0,-1-2-1,-1-1 1,59-70 0,-92 97 78,-3 5-38,0 0 0,-1 0 0,1-1 0,0 1 0,0 0 0,0 1 0,0-1 0,0 0 0,0 0 0,0 0 0,2-1 0,-3 2-17,0 0-1,0 0 0,1 0 0,-1 0 1,0 0-1,0 0 0,0 0 0,0 0 1,0 0-1,0 0 0,0 0 0,1 0 1,-1 0-1,0 0 0,0 0 0,0 0 1,0 0-1,0 0 0,0 0 0,0 0 1,1 0-1,-1 0 0,0 0 0,0 0 1,0 0-1,0 0 0,0 0 0,0 0 1,0 0-1,1 0 0,-1 0 0,0 0 1,0 1-1,0-1 0,0 0 0,0 0 1,0 0-1,0 0 0,0 0 0,0 0 1,0 0-1,0 0 0,0 0 0,0 1 1,0-1-1,0 0 0,1 0 0,-1 0 1,0 0-1,0 0 0,0 0 0,0 1 1,0-1-1,0 0 0,0 0 0,-1 0 1,1 0-1,0 0 0,-1 8-15,0-7 21,-1 13 38,-1 1 0,1 21 0,0-1-157,-2 72-220,4-104 357,0 1 15,0 0 1,0 0 0,0 0 0,1 0 0,1 7-1,-2-11-38,0 1-1,1-1 0,-1 1 0,0 0 0,0-1 0,1 1 0,-1 0 0,1-1 1,-1 1-1,0-1 0,1 1 0,-1-1 0,1 1 0,0-1 0,-1 0 0,1 1 0,-1-1 1,1 1-1,-1-1 0,1 0 0,0 0 0,-1 1 0,1-1 0,0 0 0,-1 0 0,1 0 1,0 0-1,0 0 0,-1 0 0,1 0 0,0 0 0,-1 0 0,1 0 0,0 0 0,-1 0 1,1 0-1,0 0 0,-1-1 0,1 1 0,0-1 0,33-13 22,56-32-1,2-2 261,-82 45-358,-13 7-46,-4 7 52,2-5 36,1-1 1,-1 1-1,-7 6 0,-13 16-63,24-26 99,-1-1 1,1 1-1,0 0 0,0 0 1,0 0-1,0 1 1,0-1-1,0 0 0,1 0 1,-1 0-1,1 1 1,-1 2-1,1-4-1,0 0 0,0 0 0,1 0 1,-1 0-1,0 0 0,0 0 0,1-1 0,-1 1 0,0 0 0,1 0 0,-1 0 0,1 0 1,-1-1-1,1 1 0,0 0 0,-1 0 0,1-1 0,0 1 0,-1-1 0,1 1 0,0-1 0,0 1 1,0-1-1,-1 1 0,1-1 0,0 1 0,0-1 0,0 0 0,0 0 0,0 1 0,1-1 1,2 1 16,1-1 1,-1 1 0,1-1 0,-1 0-1,6-1 1,4-1 61,0-1 0,0 0-1,0-2 1,-1 1 0,0-1 0,0-1 0,0-1-1,20-12 1,-27 15 19,-1 0-1,0 0 1,6-6-1,-9 9-66,-1-1 0,1 0 0,-1 1-1,0-1 1,0 0 0,1 0 0,-1 0-1,-1 0 1,1 0 0,0 0-1,0 0 1,-1-1 0,1-3 0,-1 4-44,1-1 0,-1 1 0,0 0 1,0-1-1,0 1 0,-1-1 0,1 1 0,-1 0 1,1-1-1,-1 1 0,0 0 0,1 0 1,-1-1-1,-1 1 0,1 0 0,0 0 1,0 0-1,-1 0 0,1 0 0,-1 1 0,1-1 1,-1 0-1,0 1 0,0-1 0,0 1 1,0 0-1,0-1 0,0 1 0,-4-2 0,0 2-65,1-1 0,-1 1-1,0 0 1,0 1 0,1-1-1,-1 1 1,0 0 0,0 0-1,0 1 1,1 0 0,-1 0-1,0 0 1,1 1 0,-1 0-1,-9 4 1,6-2 59,-2 1-148,11-3 86,7-2 43,132-11-172,-97 6 142,82-1 1,-118 7 127,-1-1 0,0 1 0,0 0 0,0 0 0,1 1-1,-1 0 1,-1 0 0,1 0 0,0 0 0,6 5 0,-9-6-18,0 0-1,-1 0 0,1 1 1,0-1-1,-1 1 1,1-1-1,-1 1 1,0 0-1,0 0 0,1-1 1,-1 1-1,0 0 1,-1 0-1,1 0 0,0 0 1,-1 0-1,1 0 1,-1 0-1,1 0 0,-1 1 1,0-1-1,0 0 1,0 0-1,0 0 0,0 0 1,0 0-1,-2 4 1,0 4 70,-1-1 0,-1 0 1,0 0-1,0-1 0,0 1 1,-1-1-1,-8 10 0,19-35 3,-1 10-161,0-1 1,1 1 0,7-8 0,-10 13-2,-1-1 1,1 1 0,0-1-1,0 1 1,0 0 0,0 0 0,0 0-1,0 1 1,1-1 0,6-2-1,-9 4 44,-1 0-1,1 0 1,0 0-1,0 0 1,0 0-1,0 0 1,-1 0-1,1 1 1,0-1-1,0 0 1,0 0-1,-1 1 0,1-1 1,0 0-1,0 1 1,-1-1-1,1 1 1,0-1-1,-1 1 1,1-1-1,0 1 1,-1 0-1,1-1 1,-1 1-1,1-1 1,-1 1-1,1 1 0,0 0 18,0-1-1,0 1 1,0 0-1,-1 0 0,1 0 1,-1 0-1,1 0 1,-1 0-1,0 1 0,1 1 1,-1-4-10,0 0 0,0 1 0,0-1 0,0 0-1,0 0 1,0 0 0,1 1 0,-1-1 0,0 0 0,0 0 0,0 0 0,0 1 0,1-1 0,-1 0 0,0 0 0,0 0 0,1 0 0,-1 1 0,0-1 0,0 0 0,0 0 0,1 0 0,-1 0 0,0 0 0,0 0-1,1 0 1,-1 0 0,0 0 0,1 0 0,-1 0 0,0 0 0,0 0 0,1 0 0,-1 0 0,0 0 0,0 0 0,1 0 0,-1 0 0,0 0 0,0-1 0,1 1 0,-1 0 0,0 0 0,0 0 0,15-6-72,-14 5 57,7-2-8,0-1 0,0 1 0,0 1 0,14-3 0,-20 5 4,1 0 0,-1-1-1,0 1 1,1 0 0,-1 0 0,1 1 0,-1-1-1,0 1 1,1-1 0,-1 1 0,0 0 0,1-1-1,-1 1 1,0 0 0,0 1 0,0-1 0,0 0-1,0 1 1,0-1 0,3 3 0,11 17 242,-13-16-153,0-1-1,1 1 0,0-1 1,8 7-1,-11-10-50,1 0 0,-1 0 0,1 0 0,0 0 0,-1-1-1,1 1 1,0 0 0,-1-1 0,1 1 0,0-1 0,0 0 0,0 0 0,0 0 0,-1 0 0,1 0 0,0 0 0,0 0-1,0 0 1,2-1 0,24-11-1054,-7 3-2466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28.6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10 676 3552,'0'0'74,"0"1"0,-1-1-1,1 0 1,-1 0 0,1 0 0,-1 0 0,1 0-1,0 0 1,-1 0 0,1 1 0,-1-1 0,1 0-1,0 0 1,-1 1 0,1-1 0,0 0 0,-1 0 0,1 1-1,0-1 1,0 0 0,-1 1 0,1-1 0,0 0-1,0 1 1,-1-1 0,1 1 0,0-1 0,0 0-1,0 1 1,0-1 0,0 1 0,0-1 0,0 0 0,0 1-1,0-1 1,0 1 0,0-1 0,0 1 0,0-1-1,0 0 1,0 1 0,0-1 0,0 1 0,0-1-1,1 0 1,-1 1 0,0-1 0,0 1 0,1 0 97,-1 0 0,1 1 0,-1-1 0,1 0 0,0 0 1,-1 0-1,1 0 0,0 0 0,0 0 0,-1 0 0,1 0 0,0-1 1,0 1-1,0 0 0,0 0 0,0-1 0,0 1 0,0-1 1,2 1-1,6 1 118,1-2 0,0 1 0,-1-1 0,1-1 1,-1 0-1,17-3 0,-8 1-47,17-4 234,0 0 0,-1-3-1,0 0 1,59-29 0,-76 30-394,-1-1 1,0 0 0,-1-2-1,0 1 1,0-2-1,-2 0 1,0-1-1,0 0 1,-1-1-1,-1 0 1,0-1-1,8-17 1,-2-1 28,-1-1 0,-2-1 0,-1 0 0,-3-1 0,8-38-1,-16 65-86,-1 1 0,1-1 0,-2 0 0,1 1 0,-2-12 0,1 19-27,0-1-1,-1 1 1,1 0-1,-1 0 1,0-1-1,1 1 0,-1 0 1,0 0-1,-2-3 1,2 4-3,1 0 1,-1 0 0,0 1 0,1-1 0,-1 0-1,0 1 1,0-1 0,1 1 0,-1-1 0,0 1-1,0-1 1,0 1 0,0-1 0,0 1 0,0 0-1,0 0 1,1-1 0,-1 1 0,0 0 0,0 0-1,0 0 1,0 0 0,0 0 0,0 0 0,0 0-1,0 1 1,0-1 0,-1 1 0,-3 1-1,0 0 0,0 0-1,0 1 1,0 0 0,1 0 0,-1 0 0,1 1 0,0-1 0,0 1-1,0 0 1,1 1 0,-1-1 0,-4 8 0,-4 7-19,1 1 1,-11 24-1,10-16 7,1 1 1,2 0-1,-9 40 1,15-56 34,2-1 1,-1 1-1,2-1 0,-1 1 1,2-1-1,0 0 1,0 1-1,1-1 0,0 1 1,1-1-1,5 13 0,-5-20 12,-1 1 0,1-1-1,0 0 1,0 0-1,0 0 1,1 0 0,0 0-1,0-1 1,0 0-1,0 0 1,1 0 0,0 0-1,0-1 1,0 1-1,0-1 1,0 0 0,1-1-1,9 4 1,-8-4 57,0-1 1,0 0 0,0 0 0,0 0-1,0-1 1,0 0 0,0-1-1,0 1 1,0-1 0,0-1 0,0 1-1,0-1 1,0 0 0,-1-1-1,9-4 1,-9 4-1,0 0 0,0-1 0,0 1 0,-1-1 0,1-1 0,-1 1 0,8-10 0,-12 14-87,-1-1 0,1 1 0,-1 0 0,0 0 1,0-1-1,1 1 0,-1 0 0,0-1 0,1 1 0,-1 0 0,0-1 0,0 1 0,0-1 1,1 1-1,-1 0 0,0-1 0,0 1 0,0-1 0,0 1 0,0-1 0,0 1 0,0-1 0,0 1 1,0 0-1,0-1 0,0 1 0,0-1 0,0 1 0,0-1 0,0 1 0,-1 0 0,1-1 1,0 0-1,-1 1-20,0 0 1,0-1 0,1 1 0,-1 0 0,0 0 0,1 0 0,-1 0 0,0 0-1,0 0 1,1 0 0,-1 0 0,0 0 0,0 1 0,1-1 0,-1 0-1,0 0 1,1 1 0,-1-1 0,0 0 0,0 1 0,-14 9-225,1 0 1,0 1-1,1 0 1,0 1 0,-21 26-1,32-36 213,0 1 0,0 0-1,0 0 1,0 0 0,1 0 0,-1 0-1,1 0 1,0 0 0,-2 6 0,3-8 29,0 0 1,0 0-1,0 0 1,0 0 0,0 1-1,0-1 1,0 0 0,0 0-1,0 0 1,0 0 0,1 0-1,-1 0 1,0 0-1,1-1 1,-1 1 0,1 0-1,-1 0 1,1 0 0,-1 0-1,1 0 1,0 0 0,-1-1-1,1 1 1,0 0-1,-1-1 1,1 1 0,0 0-1,0-1 1,0 1 0,0-1-1,0 1 1,0-1 0,0 0-1,1 1 1,3 0 54,1 0 0,-1 0 0,1 0 1,0-1-1,-1 1 0,1-1 0,-1-1 0,9-1 1,47-12 279,-46 10-276,18-7 143,0-2 0,-1 0-1,33-20 1,-51 25-134,0 0-1,0-1 1,-1-1-1,0 0 1,-1 0-1,0-2 0,0 1 1,-1-1-1,-1-1 1,16-25-1,0-6 113,-2-2 0,27-69-1,23-104-178,-69 202 2,-3 14 0,0-1 0,-1 0 0,0 0 0,0 0 0,0 0 0,0 0 0,-1 0 0,0 0 0,0-7 0,0 11 0,0 0 0,0-1 0,0 1 0,0 0 0,0 0 1,0 0-1,0 0 0,0 0 0,0-1 0,0 1 0,0 0 0,0 0 0,0 0 0,0 0 0,0 0 0,0 0 0,0 0 0,0-1 0,0 1 0,-1 0 0,1 0 0,0 0 0,0 0 0,0 0 0,0 0 0,0 0 0,0 0 0,0 0 0,0 0 0,-1 0 0,1-1 0,0 1 0,0 0 0,0 0 0,0 0 0,0 0 0,-1 0 0,1 0 0,0 0 0,0 0 0,0 0 0,0 0 0,0 0 0,0 0 0,-1 0 0,1 0 0,0 1 0,0-1 0,0 0 0,0 0 0,0 0 0,-8 10-27,2 9-66,-7 30 0,9-33 76,-294 987 156,289-980-34,-3 13 504,-25 49-1,32-79-236,3-9-345,2 0-67,0 1 1,0-1-1,0 0 1,0 1 0,1-1-1,0-3 1,73-187-830,-55 153 742,1 1-1,2 1 1,2 0 0,1 2 0,47-50 0,-27 36 77,-2-1 1,51-79-1,-27 15 591,-22 36-208,1 3-11,63-103 855,-99 164-928,-1-1 0,8-18 0,-16 30-127,-6 8 13,2 1-104,0-1-1,0 0 1,1 1 0,-3 6-1,-35 99-103,5 2-1,5 1 1,5 1-1,-19 234 0,43-333-25,1-11-165,0-1 1,0 1-1,0-1 0,-1 1 0,1 0 0,-3 5 0,-3-54-5133,-30-73 1698,35 115 3686,-21-60 165,-31-84 4890,53 146-5033,-4-7 715,1-1-1,0 0 1,0 0 0,-3-18-1,6 26-688,0-1 0,0 0-1,0 0 1,0 0-1,0 0 1,0 0-1,0 0 1,0 1-1,1-1 1,-1 0 0,1 0-1,-1 0 1,1 1-1,0-1 1,0 0-1,0 1 1,0-1 0,0 0-1,0 1 1,0-1-1,1 1 1,-1 0-1,0-1 1,1 1 0,-1 0-1,1 0 1,-1 0-1,1 0 1,0 0-1,-1 0 1,1 1-1,2-2 1,10-2-16,1 1 0,0 0 0,0 1-1,0 1 1,17 0 0,1 2-1614,42 6 0,-19 4-299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0.0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216 512 2912,'3'-10'591,"-1"0"0,7-17 0,0 7 2893,-9 20-3366,0-1 1,0 1-1,0 0 1,0 0-1,1-1 1,-1 1-1,0 0 1,0-1-1,0 1 1,0 0-1,0-1 1,0 1-1,0 0 1,0-1-1,0 1 1,0 0-1,0-1 1,0 1-1,0 0 1,-1-1-1,1 1 1,0 0-1,0-1 1,-8 3 1417,-13 13-160,-7 12-875,1 2 1,1 1-1,2 1 0,1 1 1,1 1-1,-32 66 0,53-97-496,0 0 0,1 1 0,-1-1 0,0 0 0,1 1 0,-1-1 0,1 1 0,0-1 0,-1 1-1,1-1 1,1 5 0,-1-5 0,1-1-1,-1 0 0,1 0 1,-1 0-1,1 0 0,-1 0 1,1 1-1,0-1 0,-1 0 1,1-1-1,0 1 0,0 0 1,0 0-1,0 0 0,0 0 1,0-1-1,0 1 0,0 0 1,0-1-1,0 1 0,0-1 1,0 1-1,1-1 0,-1 0 0,0 1 1,2-1-1,4 1 56,-1 0 1,1-1-1,-1 0 0,1 0 1,0-1-1,-1 0 0,1 0 1,-1 0-1,7-3 0,2-1 95,-1-1-1,23-11 1,-6-2-120,-1-1 0,-2-1 1,37-35-1,9-7-368,-72 62 282,0-1-1,0 1 1,0-1 0,0 1 0,0 0 0,0 0-1,0 0 1,0 0 0,1 0 0,-1 1 0,0-1-1,1 1 1,-1-1 0,3 1 0,-4 0 26,0 0 1,0 1-1,1-1 1,-1 0-1,0 1 1,0-1-1,0 1 1,1 0-1,-1-1 1,0 1-1,0 0 0,0 0 1,0-1-1,0 1 1,-1 0-1,1 0 1,0 0-1,0 0 1,0 0-1,-1 0 1,1 1-1,-1-1 1,1 0-1,0 2 0,2 5 12,-1 1 0,0-1 0,-1 1-1,0 0 1,0 0 0,0 0 0,-1-1-1,-1 1 1,1 0 0,-4 11-1,3-9 65,-1 1 0,2 0 0,0 0 0,0 1 0,3 14 0,-3-25-39,0 0 0,1 0-1,0 0 1,-1 0 0,1 0-1,0 0 1,0 0-1,0-1 1,0 1 0,0 0-1,0 0 1,0-1 0,1 1-1,-1-1 1,1 1-1,-1-1 1,1 0 0,0 1-1,-1-1 1,1 0-1,0 0 1,0 0 0,0 0-1,0-1 1,0 1 0,0 0-1,3 0 1,3-1 107,0 0 0,0 0 0,0-1 0,1 0 0,-1 0 0,0-1 0,0 0 0,0-1 0,-1 0 0,15-7 0,-12 5-14,0-2-1,0 1 1,-1-1 0,0-1 0,0 0 0,-1 0-1,10-12 1,-10 10-66,-1 0 0,0-1 0,0 0 0,-1 0 0,0-1 0,-1 0-1,0 0 1,-1 0 0,0 0 0,-1-1 0,-1 1 0,0-1 0,0 0 0,-1-20-1,-2 27-66,1 0 0,-1 0 0,-1 1 0,1-1 0,-1 1 0,1-1 0,-2 1 0,-4-10 0,6 14-8,0-1 0,1 1 0,-1 0 0,0 0 0,-1-1 0,1 1 0,0 0 0,0 0 0,0 0 0,-1 0-1,1 0 1,0 0 0,-1 1 0,1-1 0,-1 0 0,1 1 0,-1-1 0,1 1 0,-1-1 0,0 1 0,1 0 0,-1 0 0,1-1 0,-1 1-1,0 0 1,1 1 0,-1-1 0,0 0 0,1 0 0,-1 1 0,1-1 0,-1 1 0,1-1 0,-2 2 0,2-2 6,0 1 0,0-1 0,0 0 1,0 1-1,0-1 0,0 1 0,0 0 0,0-1 1,0 1-1,1 0 0,-1-1 0,0 1 1,0 0-1,1 0 0,-1 0 0,1 0 0,-1 0 1,1-1-1,-1 1 0,1 0 0,-1 0 1,1 0-1,0 0 0,-1 0 0,1 1 0,0-1 1,0 0-1,0 0 0,0 0 0,0 2 0,1-2 14,-1 1 0,1 0 1,0-1-1,-1 1 0,1-1 0,0 1 0,0-1 0,0 0 0,0 1 0,0-1 0,0 0 0,0 0 0,1 0 0,-1 0 0,0 0 0,1 0 0,-1 0 0,1 0 0,2 1 0,5 1 31,0 0 0,1 0 1,-1-1-1,1 0 0,0-1 0,0 0 0,-1-1 0,13 0 0,7-3 59,44-8-1,19-15-28,-67 18 21,-1 1 0,1 1 0,38-5 0,-62 11-34,0 0 1,1 0-1,-1 0 0,0 0 1,1 0-1,-1 0 0,1 0 0,-1 0 1,0 0-1,1 1 0,-1-1 0,0 0 1,0 1-1,1-1 0,-1 1 1,0 0-1,0-1 0,0 1 0,1 0 1,-1 0-1,0 0 0,0 0 1,0 0-1,0 0 0,-1 0 0,1 0 1,0 0-1,0 0 0,-1 0 1,1 0-1,-1 1 0,1-1 0,-1 0 1,1 1-1,-1-1 0,0 0 0,1 3 1,-1 6 132,-1 0 0,0 1 0,0-1 0,-1 0 0,-4 15 1,1-7 0,-15 51 204,-2 8-372,17-57-53,-4 18 167,9-36-89,-1 0-1,1 1 0,0-1 0,0 1 1,0-1-1,0 0 0,1 1 0,-1-1 1,1 1-1,-1-1 0,1 0 0,1 4 1,-1-6-6,-1 1-1,1 0 1,0-1 0,0 1 0,-1 0 0,1-1-1,0 1 1,0-1 0,0 1 0,0-1 0,0 1 0,0-1-1,0 0 1,0 1 0,0-1 0,0 0 0,0 0 0,0 0-1,0 0 1,0 0 0,0 0 0,0 0 0,0 0 0,0 0-1,1-1 1,3 0-7,0 0-1,-1 0 1,1 0-1,5-3 1,15-8-35,0-1 0,0 0 0,-2-2 0,1-1 1,-2-1-1,-1-1 0,0-1 0,26-30 0,-8 1 78,-3-1-1,-2-2 1,-3-1 0,-1-2-1,-3-1 1,-3-1 0,19-63-1,-35 95-141,-2-1-1,0 0 1,-2-1-1,2-28 0,-10 61-994,-1 10 115,-3 8-1660,0 1 800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0.8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365 0 5056,'-3'3'2967,"3"-2"-2904,-2 11 1298,1 4-440,-32 144 3551,18-95-3510,-11 41 281,-22 115 431,38-162-1361,-23 150 658,18 2-217,17-166-854,-1-42 13,-1 1-1,1 0 0,0 0 1,0-1-1,0 1 0,1 0 1,-1-1-1,1 1 0,3 3 1,-5-6 42,0-1 1,0 0 0,0 0-1,0 1 1,0-1 0,1 0-1,-1 0 1,0 1 0,0-1-1,0 0 1,0 0-1,1 1 1,-1-1 0,0 0-1,0 0 1,1 0 0,-1 0-1,0 1 1,0-1 0,1 0-1,-1 0 1,0 0 0,0 0-1,1 0 1,-1 0-1,0 0 1,1 0 0,-1 0-1,0 0 1,1 0 0,-1 0-1,0 0 1,0 0 0,1 0-1,-1 0 1,0 0 0,1 0-1,-1 0 1,0 0-1,0 0 1,1-1 0,0 0-225,0 0 1,-1-1 0,1 1 0,-1 0-1,1 0 1,-1-1 0,1 1-1,-1 0 1,0-1 0,0 1 0,1-3-1,0-3-595,0-4-580,0-1 1,-1-17 0,-4-4 208,-2 1 0,-1-1 1,-13-36-1,8 39 2005,0 0-1,-2 1 0,-31-48 0,34 62 674,0 1-1,-16-16 0,14 16 992,-19-25 0,32 38-2419,0 1 0,0 0 0,0 0 0,0 0 0,0-1 0,0 1 0,0 0 1,0 0-1,0 0 0,0-1 0,0 1 0,0 0 0,0 0 0,0-1 0,0 1 0,0 0 0,0 0 1,1 0-1,-1 0 0,0-1 0,0 1 0,0 0 0,0 0 0,0 0 0,0 0 0,1-1 0,-1 1 0,0 0 1,0 0-1,0 0 0,1 0 0,-1 0 0,0 0 0,0 0 0,0-1 0,1 1 0,-1 0 0,0 0 0,0 0 1,0 0-1,1 0 0,-1 0 0,0 0 0,0 0 0,0 0 0,1 0 0,10-1 76,50 3 175,37-1-276,-61-4-43,0-2 0,0-2 0,-1-1 1,0-2-1,0-1 0,62-29 0,-73 27-202,0-1 1,-1-1-1,-1-1 0,-1-1 0,0-1 1,-1-1-1,-1-1 0,0-1 0,23-33 1,-30 39 210,-12 16 219,-2 4 76,-2 3 50,-1 0 0,-8 13 0,-56 79 1101,35-44-893,-48 116 0,-5 72-39,80-225-432,1-4-27,1 0-1,0 1 1,-2 20-1,6-35-1,0 0-1,0 1 0,0-1 1,0 0-1,0 0 1,0 0-1,0 1 0,0-1 1,1 0-1,-1 0 0,0 0 1,1 1-1,-1-1 0,1 0 1,0 0-1,-1 0 0,1 0 1,0 0-1,-1 0 0,1 0 1,0 0-1,0 0 1,0 0-1,0-1 0,0 1 1,0 0-1,0-1 0,0 1 1,0 0-1,0-1 0,0 0 1,1 1-1,-1-1 0,0 1 1,0-1-1,0 0 0,1 0 1,-1 0-1,0 0 1,0 0-1,2 0 0,6 0 43,1-1 1,0 0-1,-1-1 0,13-4 0,-12 4-114,12-3 33,10-3-240,53-6 0,-75 13 238,1 0-1,-1 1 0,0 1 1,0 0-1,0 0 1,0 1-1,0 0 1,0 1-1,15 6 0,-15-6-104,-1 2 0,0-1-1,0 2 1,0-1 0,-1 1-1,1 0 1,11 12 0,-12-7-557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1.2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20 7712,'-48'-19'3968,"53"19"-3680,3 0-256,10 0-576,12 8 288,6 3-3712,2 8 2208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1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677 22 3136,'15'-14'1029,"-15"14"-997,1-1 0,-1 1-1,1-1 1,-1 1 0,1-1-1,0 1 1,-1-1 0,1 1-1,0 0 1,-1 0 0,1-1-1,0 1 1,0 0 0,-1 0-1,1 0 1,0-1 0,0 1-1,-1 0 1,2 0 0,2 0 214,-3 0-118,-1 0-1,1-1 1,0 1-1,-1 0 1,1 0 0,0 0-1,-1 0 1,1-1-1,0 1 1,-1 0 0,1 0-1,0 0 1,0 1-1,-1-1 1,1 0-1,0 0 1,-1 0 0,1 0-1,0 1 1,-1-1-1,1 0 1,-1 1-1,1-1 1,0 0 0,-1 1-1,1-1 1,-1 1-1,1-1 1,-1 1-1,1-1 1,-1 1 0,1-1-1,-1 1 1,0-1-1,1 1 1,-1 0-1,0-1 1,1 1 0,-1 1-1,1 0 20,-1-1 0,0 1 0,0 0 0,0 0 0,1-1-1,-1 1 1,-1 0 0,1 0 0,0 0 0,0-1 0,-1 1 0,1 0-1,-1-1 1,0 1 0,1 0 0,-2 2 0,-8 8 556,-1 0 0,0 0 0,-1-1 0,0 0 0,-23 15 0,-29 20 461,-47 36 184,16 0-909,48-39-349,-70 49 0,58-55 54,27-18-152,-56 45 0,85-62-4,0 0 0,1 1 0,-1-1-1,1 1 1,0-1 0,0 1 0,0 0 0,-3 4 0,5-7 12,0 1 0,0-1 0,0 1 1,0 0-1,0-1 0,0 1 0,0-1 1,0 1-1,0-1 0,0 1 0,0-1 1,0 1-1,0-1 0,0 1 0,0-1 1,1 1-1,-1-1 0,0 1 0,0-1 1,1 1-1,-1 0 0,2 0 3,-1 1 0,0-1 0,1 0 0,-1 0 0,0 0 0,1 0 0,-1 0 0,1-1-1,3 2 1,40 14 104,63 12 0,-4-1 213,-56-13-26,0 3 1,-1 2 0,56 30-1,-72-32-3024,-16-9 980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3.3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13 4576,'9'-13'5120,"-8"41"-1558,-15 81-114,-16 97-1520,24-176-1703,-1 3 114,1 0 1,-1 47-1,7-78-321,1-1 0,-1 1 1,0 0-1,0-1 0,1 1 1,-1-1-1,1 1 0,0-1 0,-1 1 1,1-1-1,0 0 0,0 1 1,0-1-1,0 0 0,0 0 1,0 1-1,0-1 0,0 0 0,0 0 1,1 0-1,-1 0 0,0 0 1,1-1-1,-1 1 0,0 0 0,1-1 1,-1 1-1,1-1 0,0 1 1,2-1-1,5 2 138,1 0 0,-1-1 0,19-1 0,-22 0-99,58 3 125,24 0-61,-78-4-1186,0 0 0,0 0 0,16-5-1,-13 1-901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3.7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18 3904,'1'-1'176,"-1"0"0,1 0 1,-1 0-1,1 0 0,-1 0 0,1 0 1,0 0-1,0 0 0,-1 0 0,1 0 1,0 1-1,0-1 0,0 0 0,0 1 1,0-1-1,0 1 0,0-1 0,0 1 0,0-1 1,0 1-1,0-1 0,1 1 0,-1 0 1,0 0-1,0 0 0,0 0 0,0 0 1,0 0-1,1 0 0,-1 0 0,0 0 1,0 0-1,0 0 0,0 1 0,0-1 1,1 1-1,-1-1 0,0 1 0,0-1 1,0 1-1,0-1 0,1 3 0,0-2 98,0 0 0,-1 1 0,1 0 0,-1-1 0,1 1 0,-1 0-1,0 0 1,0-1 0,0 1 0,0 0 0,0 0 0,0 0 0,0 3-1,7 29 1920,-4 7-1024,-2 0 1,-5 63 0,1-53-706,-3 268 1128,4-190-8693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5.8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15 954 4064,'-1'0'80,"1"0"-1,-1 0 1,1 0-1,-1 0 1,1 0 0,-1 0-1,1 0 1,-1 0 0,1 0-1,-1 1 1,0-1 0,1 0-1,-1 0 1,1 1 0,-1-1-1,1 0 1,0 0-1,-1 1 1,1-1 0,-1 0-1,1 1 1,0-1 0,-1 1-1,1-1 1,0 1 0,-1-1-1,1 0 1,0 1-1,-1-1 1,1 1 0,0 0-1,0-1 1,0 1 0,0-1-1,0 1 1,-1-1 0,1 1-1,0-1 1,0 1 0,0-1-1,0 1 1,0-1-1,1 1 1,-1 0 0,0-1-1,0 1 1,0-1 0,0 1-1,1-1 1,-1 1 0,0-1-1,0 1 1,1-1 0,-1 0-1,0 1 1,1-1-1,-1 1 1,1-1 0,0 1-1,0 0 97,0 0-1,0 0 1,1-1-1,-1 1 1,0 0-1,1-1 1,-1 1-1,1-1 1,-1 1-1,1-1 1,-1 0-1,1 0 1,-1 1-1,1-1 1,-1 0-1,1 0 1,-1 0-1,1-1 1,-1 1-1,1 0 1,2-2-1,4 0 199,0-1 0,12-6 0,-16 7-215,20-10 51,-1-1 0,0-2 0,-1 0 0,-1-1 1,0-1-1,-2-1 0,1-1 0,-2-1 1,-1 0-1,0-1 0,24-43 0,-40 61-197,1 0 0,-1 0 0,0 0 0,0 0 0,0 0 0,0-6 0,-1 9-15,0 0 0,0-1 1,0 1-1,0 0 0,0 0 0,0-1 0,0 1 0,0 0 1,0 0-1,0 0 0,0-1 0,0 1 0,0 0 0,0 0 0,0-1 1,0 1-1,0 0 0,-1 0 0,1 0 0,0-1 0,0 1 1,0 0-1,0 0 0,0 0 0,-1-1 0,1 1 0,0 0 0,0 0 1,0 0-1,0 0 0,-1 0 0,1-1 0,0 1 0,-1 0-7,0 1 0,0-1 0,0 0 0,0 1 0,0-1 0,0 1 0,1-1 0,-1 1 0,0-1 0,0 1 0,0 0 0,1-1 0,-1 1 0,0 1 0,-14 14 48,2 1 0,0 1 0,1 0 0,1 1 0,0 0 0,-15 41-1,24-54-9,-1 1 0,1 0 0,1 0 0,-1 0 0,1 0 0,0 0-1,0 10 1,1-15-19,0 1-1,1-1 1,-1 1 0,0-1-1,1 0 1,-1 0-1,1 1 1,0-1 0,0 0-1,0 0 1,0 0-1,0 0 1,0 0-1,1 0 1,-1 0 0,1 0-1,-1 0 1,1 0-1,0-1 1,0 1 0,0-1-1,-1 1 1,1-1-1,1 0 1,3 2-1,0-1 60,-1-1-1,1 0 0,0 0 0,0 0 0,0 0 0,0-1 0,-1 0 1,1 0-1,0-1 0,0 0 0,9-2 0,2-2 117,0 0-1,29-14 0,-9-1-136,-2-2 0,0-1 0,38-34 0,-34 25-352,-32 27 270,1 0 0,-1 0 1,1 0-1,-1 1 0,10-3 0,-16 6 42,1 1 0,0-1 0,-1 1 0,1-1 0,-1 1 0,1 0 0,0 0 0,-1 0 0,1 0 0,0 0 0,-1 0 0,1 0 1,0 1-1,1 0 0,-1-1 3,-1 1 0,0 0 0,0-1 1,0 1-1,0 0 0,-1 0 0,1 0 1,0 0-1,0 0 0,0 0 1,-1 0-1,1 0 0,0 0 0,-1 0 1,1 0-1,-1 0 0,1 1 0,-1-1 1,0 0-1,0 0 0,1 3 0,1 21 284,-1 1-1,0 0 0,-2-1 0,-1 1 0,-6 27 1,4-28-119,4-24-151,0 1 0,-1-1-1,1 0 1,0 1 0,0-1 0,0 1 0,0-1 0,1 0 0,-1 1 0,1 1 0,-1-3-22,0 0 0,0 1 0,0-1 0,0 0 0,1 0 0,-1 0 0,0 0 0,0 1 0,0-1 0,0 0 0,1 0 0,-1 0 0,0 0 0,0 0 0,0 0 0,1 0 0,-1 0 0,0 0 0,0 0 0,0 1 0,1-1 0,-1 0 0,0 0 0,0 0 0,1 0 0,-1 0 0,0-1 0,0 1 1,0 0-1,1 0 0,-1 0 0,0 0 0,0 0 0,0 0 0,1 0 0,-1 0 0,4-3-15,0 0 0,0 0 1,-1 0-1,6-6 0,-1 1-33,23-23 8,-16 14-30,2 1 1,0 1-1,0 0 0,2 1 1,28-17-1,-45 30 67,0 0-1,1 0 0,-1 0 1,1 0-1,-1 0 1,1 0-1,-1 1 1,1-1-1,0 1 1,-1 0-1,1-1 1,0 1-1,-1 1 1,6 0-1,-6-1-4,0 1 1,0 0-1,0 0 1,0 1-1,0-1 0,0 0 1,0 1-1,-1-1 0,1 1 1,0-1-1,-1 1 0,0 0 1,1 0-1,-1-1 1,0 1-1,0 0 0,0 0 1,1 3-1,10 24-83,-8-18 51,0-1 1,0 1-1,11 15 0,-14-24 59,1 0 0,-1 0-1,1 0 1,-1-1-1,1 1 1,0-1-1,0 1 1,0-1 0,0 0-1,0 1 1,0-1-1,0 0 1,0 0 0,0-1-1,0 1 1,3 0-1,-1 0 27,0-1-1,-1 0 0,1 0 0,0 0 1,-1 0-1,1-1 0,0 1 0,-1-1 1,6-1-1,1-2-2,-1 0 1,1-1-1,-1 0 0,0 0 1,0-1-1,9-8 1,-5 3-61,-1 0 0,-1-1 1,0-1-1,14-19 1,31-59-95,-45 73 72,5-15-73,-13 24 94,2 0 1,-1 0 0,9-11 0,-13 19 16,0 1-1,1-1 0,-1 1 0,1-1 0,-1 0 0,0 1 0,1-1 0,0 1 1,-1 0-1,1-1 0,-1 1 0,1-1 0,-1 1 0,1 0 0,0-1 1,-1 1-1,1 0 0,0 0 0,1-1 0,-2 1-1,1 1-1,-1-1 1,1 0 0,-1 0-1,0 0 1,1 1-1,-1-1 1,1 0 0,-1 0-1,0 1 1,1-1 0,-1 0-1,0 1 1,1-1-1,-1 0 1,0 1 0,0-1-1,1 1 1,-1-1-1,0 0 1,0 1 0,0 0-1,2 3 6,-1 0 0,0-1 0,-1 1 0,1 0 0,-1 8 0,0 25 40,-2 0 1,-9 44-1,7-60 89,-1 0-1,-1 0 1,-1 0-1,-1-1 1,-13 24-1,19-40-88,0 0-1,-1 0 1,0 0-1,0 0 1,0-1 0,0 0-1,-6 5 1,8-7-43,0-1 1,1 1 0,-1 0 0,0-1-1,0 1 1,0-1 0,0 0 0,0 1-1,0-1 1,0 0 0,0 1-1,0-1 1,0 0 0,0 0 0,0 0-1,0 0 1,0 0 0,1 0 0,-1 0-1,0 0 1,0 0 0,0 0 0,0-1-1,0 1 1,0 0 0,0-1-1,0 1 1,0-1 0,0 1 0,0-1-1,1 1 1,-1-1 0,0 1 0,0-1-1,1 0 1,-1 0 0,0 1-1,1-1 1,-1 0 0,1 0 0,-2-1-1,1-1-66,0 1-1,-1-1 1,1 0-1,0 0 1,1 0-1,-1 0 1,0 0-1,1 0 1,0 0-1,-1 0 1,1-1-1,1 1 1,-1-3-1,1 6 49,-1-1 1,1 0-1,-1 1 0,1-1 1,-1 0-1,1 1 0,0-1 1,-1 1-1,1-1 0,0 1 1,-1 0-1,1-1 0,0 1 1,0 0-1,-1-1 0,1 1 1,0 0-1,0 0 0,0-1 1,-1 1-1,1 0 0,0 0 0,0 0 1,0 0-1,-1 0 0,2 1 1,4-2-14,32-4 12,-1-2 0,0-1 0,0-2 0,48-21-1,-52 16 51,-2-1-1,0-2 0,-1-1 0,-1-2 1,0 0-1,43-44 0,-36 24 161,-2-2 0,29-46 0,-45 59-125,-1-1-1,-2 0 1,-1-1 0,-2-1 0,15-59-1,14-172-93,-39 256 15,0-15-4,-2 22 22,0 1 1,0-1-1,0 0 1,-1 0-1,1 1 0,0-1 1,0 0-1,0 1 0,0-1 1,-1 0-1,1 1 1,0-1-1,-1 0 0,1 1 1,-1-1-1,1 0 0,0 1 1,-1-1-1,1 1 1,-1-1-1,-1 0 0,-1 1 50,0 7-53,-16 47-35,-12 63 0,17-61 48,-4 17 45,3 1 1,3 0-1,3 1 0,4 0 1,5 98-1,2-147 9,1-1 0,1 0 0,2 1 0,0-1 0,1-1 1,13 27-1,-19-49-79,0 0 1,0 0 0,1 0 0,-1 0-1,1 0 1,-1 0 0,1 0 0,0 0-1,0-1 1,3 3 0,-6-21 168,-9-42-380,-3 0-1,-26-71 1,31 107 210,-2 1 1,0 0-1,-1 0 1,-24-33 0,11 22-162,-56-55-1,79 87 155,1 1 0,-1-1 0,0 0 0,0 1-1,1-1 1,-1 0 0,0 0 0,1 0 0,-1 0-1,1 1 1,-1-1 0,1 0 0,-1 0 0,1 0-1,0 0 1,-1 0 0,1 0 0,0-2 0,0 3 15,1-1 1,-1 1-1,1-1 1,0 1-1,-1-1 1,1 1-1,0-1 1,-1 1-1,1 0 1,0-1-1,0 1 1,-1 0-1,1 0 1,0-1-1,0 1 1,-1 0-1,1 0 1,0 0-1,0 0 1,0 0-1,-1 0 1,1 0-1,1 1 1,29 0 266,57 12 1,-20-2 216,151-3-300,-163-9-2737,-34 1 853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37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8 654 5408,'-7'14'1728,"7"-14"-1714,0 0 0,0 0 0,0 0 1,0 0-1,0 0 0,-1 1 0,1-1 1,0 0-1,0 0 0,0 0 0,0 0 0,0 0 1,0 1-1,0-1 0,0 0 0,0 0 1,0 0-1,0 0 0,0 0 0,0 1 0,0-1 1,0 0-1,0 0 0,0 0 0,0 0 1,1 0-1,-1 0 0,0 1 0,0-1 0,0 0 1,0 0-1,0 0 0,0 0 0,0 0 1,0 0-1,0 0 0,1 0 0,-1 1 0,0-1 1,0 0-1,0 0 0,0 0 0,0 0 1,0 0-1,1 0 0,-1 0 0,0 0 0,6 4 500,0 0 0,0-1 0,0 0-1,0 0 1,1 0 0,-1-1 0,1 1-1,10 0 1,-6-1-59,1 0 0,-1-1 0,1-1 0,0 0 0,11-2 0,-13 1-234,0-1 1,1 0 0,-1 0 0,-1-1 0,1 0-1,0-1 1,-1 0 0,1 0 0,-1-1 0,-1-1-1,1 1 1,-1-1 0,11-10 0,-15 11-155,0 0 0,0 0 0,-1 0 0,1 0 0,-2-1 0,1 1 0,0-1 0,-1 0 1,0 0-1,0 0 0,-1 0 0,0 0 0,0 0 0,0 0 0,-1 0 0,0 0 0,0-1 0,-2-11 0,2 16-68,-1-1-1,1 0 0,-1 0 0,0 0 0,0 1 1,0-1-1,0 0 0,0 1 0,0-1 0,-3-2 0,3 4-17,0-1 0,-1 1 0,1 0 0,0 0 0,-1-1 0,0 1 0,1 0 0,-1 1 0,1-1 0,-1 0 0,0 0 0,0 1 0,1-1 0,-1 1 0,0-1 0,0 1 0,0 0 0,0 0 0,-3 0 0,-3 1 35,0 0 0,0 1-1,-1 0 1,1 0 0,0 1-1,1 0 1,-1 0 0,0 1 0,1 0-1,0 0 1,0 1 0,-11 9-1,-2 3 84,2 0-1,0 1 0,-16 21 1,28-32-86,0 0 0,1 1 0,0 0 0,1 0 0,0 0-1,0 0 1,0 1 0,-2 9 0,5-15-14,1 0 0,-1 0-1,1-1 1,0 1 0,0 0-1,0 0 1,0-1 0,0 1 0,1 0-1,-1 0 1,1-1 0,0 1-1,0 0 1,0-1 0,0 1-1,0-1 1,0 1 0,1-1-1,-1 0 1,1 1 0,0-1 0,0 0-1,-1 0 1,1 0 0,1 0-1,-1-1 1,0 1 0,0-1-1,1 1 1,-1-1 0,3 2-1,8 2 8,0 1-1,1-2 0,0 1 1,-1-2-1,1 0 0,0-1 0,1 0 1,-1-1-1,0-1 0,0 0 0,22-3 1,-2-2 58,-1-2 0,0-1 0,56-21 0,-40 9-18,85-48-1,-129 65-61,24-15 454,-27 17-373,0 0 1,-1-1-1,1 1 1,-1 0 0,0 0-1,1-1 1,-1 1 0,0-1-1,0 0 1,0 1-1,0-1 1,2-3 0,-3 5-58,0 0 1,0 0 0,0 0-1,0-1 1,-1 1 0,1 0 0,0 0-1,0 0 1,0 0 0,0-1-1,0 1 1,0 0 0,0 0-1,0 0 1,0 0 0,0 0 0,-1-1-1,1 1 1,0 0 0,0 0-1,0 0 1,0 0 0,0 0-1,-1 0 1,1 0 0,0 0-1,0 0 1,0 0 0,0-1 0,-1 1-1,1 0 1,0 0 0,0 0-1,0 0 1,-1 0 0,-12 2 211,4 1-180,0 0 0,1 1-1,0 1 1,-1 0 0,-7 6 0,-42 34 120,49-38-143,-6 5-5,1 1-1,0 1 1,1 0-1,1 0 1,-19 29-1,30-41-9,1-1 0,-1 0 0,0 1 1,1-1-1,-1 1 0,1-1 0,-1 1 0,1-1 0,0 1 0,0 0 0,-1-1 0,1 1 0,0-1 0,0 1 0,1 0 0,-1-1 0,1 3 0,-1-3 2,1 0 0,-1-1 0,1 1 0,-1 0 0,1 0 0,-1-1 0,1 1-1,-1 0 1,1-1 0,0 1 0,-1-1 0,1 1 0,0-1 0,0 1 0,0-1 0,-1 1-1,1-1 1,0 0 0,0 1 0,0-1 0,0 0 0,0 0 0,-1 0 0,1 0 0,0 0-1,0 0 1,0 0 0,0 0 0,0 0 0,0 0 0,0 0 0,1-1 0,9-2-33,0 0 0,0 0 0,-1-2 0,1 1 0,-1-1-1,10-7 1,58-41-62,-72 48 92,73-60-385,-97 80 427,1-3-66,1 2 1,0 0 0,2 0 0,-1 2 0,-11 16 0,22-26 9,-12 19-35,15-25 45,1 1 1,0-1-1,-1 0 1,1 1 0,0-1-1,0 1 1,0-1-1,-1 0 1,1 1 0,0-1-1,0 1 1,0-1 0,0 1-1,0-1 1,0 1-1,0-1 1,0 1 0,0-1-1,0 1 1,0-1 0,0 1-1,0-1 1,0 1-1,0-1 1,1 0 0,-1 1-1,0-1 1,0 1-1,1-1 1,-1 0 0,0 1-1,0-1 1,1 1 0,-1-1-1,0 0 1,1 1-1,-1-1 1,1 0 0,-1 0-1,0 1 1,1-1 0,-1 0-1,1 0 1,-1 0-1,1 1 1,4-1-18,0 0-1,0 0 1,1 0 0,8-2-1,3 1-85,137-26-1509,-94 15 1070,-2 0 206,101-35 1,-121 32 551,-110 56-37,61-34-154,5-5-27,1 1-1,-1 1 0,1-1 0,-1 1 0,1 0 0,0 0 0,0 1 0,1-1 0,0 1 0,-7 9 0,11-14 4,-1 1 0,1 0 0,0 0-1,0-1 1,-1 1 0,1 0 0,0 0-1,0-1 1,0 1 0,0 0 0,0 0-1,0-1 1,0 1 0,0 0 0,0 0-1,0-1 1,1 1 0,-1 0 0,0 0-1,0-1 1,1 1 0,-1 0 0,0-1-1,1 1 1,-1 0 0,1-1 0,-1 1-1,1-1 1,-1 1 0,1-1 0,0 1-1,-1-1 1,1 1 0,-1-1 0,1 1-1,0-1 1,-1 0 0,1 1 0,0-1-1,0 0 1,-1 0 0,1 0 0,0 1-1,1-1 1,2 1 30,1 0-1,0 0 1,0 0-1,0-1 1,7 0-1,-5 0 43,0-1-1,-1-1 0,1 1 0,-1-1 1,1 0-1,-1 0 0,0-1 0,12-6 0,-8 3 13,-1-1 0,0 0-1,0 0 1,13-14 0,0-6 48,-1 0 1,26-43 0,-42 61-115,42-67 278,44-99-1,9-99-106,-96 262-208,0 0-30,0-1 0,-1 1-1,-1 0 1,0-1 0,0 0 0,-1-16 0,-1 27 43,0 1 1,0 0-1,0-1 1,0 1-1,0 0 0,-1-1 1,1 1-1,0 0 1,-1-1-1,1 1 0,-1 0 1,0 0-1,1 0 1,-1 0-1,0-1 0,0 1 1,-1-1-1,2 2 6,-1-1-1,0 1 0,0 0 0,1-1 1,-1 1-1,0 0 0,0 0 0,0-1 1,0 1-1,1 0 0,-1 0 0,0 0 0,0 0 1,0 0-1,0 0 0,1 0 0,-1 1 1,0-1-1,0 0 0,0 0 0,0 1 1,-4 1-1,0 1 1,0 0 0,0 0-1,1 0 1,-1 1-1,1 0 1,0 0 0,-4 4-1,-12 16 6,1 1 0,2 0 0,0 1 0,2 1 0,0 0 0,2 1-1,-12 37 1,9-11 86,1 1 0,4 0 0,-6 61 0,13-82-12,2-1 0,2 47-1,0-70-212,2 0 1,-1 0-1,1 0 0,0-1 0,1 1 0,0 0 0,1-1 0,0 0 1,0 0-1,1 0 0,0 0 0,9 10 0,-12-16-112,1-1 0,-1 1 0,1-1 0,0 0 0,0 0 0,0 0 0,0 0 0,0 0 0,0-1 0,1 1 0,-1-1 0,0 0 0,1 0 0,-1 0 0,1 0 0,-1-1 0,1 1 0,4-1 0,-2 0-582,1-1-1,0 0 1,0 0-1,0 0 1,-1-1-1,1 0 1,-1 0-1,11-5 1,23-13-2402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6.5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2 3808,'-1'-1'2865,"1"1"-2767,1 0 1,-1 0-1,0 0 0,1 0 1,-1 0-1,1 0 0,-1 0 1,0 0-1,1 0 0,-1 1 1,1-1-1,-1 0 0,0 0 1,1 0-1,-1 1 0,0-1 1,0 0-1,1 1 0,-1-1 0,0 0 1,0 0-1,1 1 0,-1-1 1,0 0-1,0 1 0,1 0 1,7 18 1981,-1 2 0,-1-1 0,4 22 1,-6-26-1427,7 42 871,6 102 0,-11-84-1177,22 189 185,-26-248-1898,0 0-1,7 17 1,9-27-5125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33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41 667 3552,'-2'0'187,"-1"0"1,1 1-1,-1-1 0,1 1 0,-1 0 1,1-1-1,0 1 0,-19 8 8174,27-7-8194,2 0 274,0 0-1,0 0 1,1 0-1,-1-1 1,1-1-1,9 1 1,5-2 324,25-4-1,-30 2-573,0 0-1,-1-1 1,0-1-1,0 0 1,0-2 0,-1 0-1,0 0 1,0-2-1,-1 0 1,0-1-1,0 0 1,-1-1-1,-1-1 1,0 0-1,0-1 1,-1 0-1,12-18 1,27-56-9,-33 54-57,21-31 0,139-169 198,-153 201-486,-21 28 128,1-1 0,-1 1 1,1 0-1,0 1 0,0-1 1,0 1-1,1 0 0,-1 0 1,1 0-1,-1 1 0,10-3 1,-14 5 41,1-1 1,-1 1 0,0 0-1,0-1 1,0 1 0,0-1-1,0 0 1,0 1 0,0-1-1,0 0 1,0 0 0,0 1 0,0-1-1,-1 0 1,1 0 0,0 0-1,0 0 1,-1 0 0,1 0-1,-1 0 1,1 0 0,-1-1-1,1 1 1,-1-2 0,0 3-126,-10 7-93,7-3 156,-19 8-191,-4 4 204,10-2 63,1 1 0,0 1 1,2 0-1,-1 0 0,2 2 1,1-1-1,0 1 0,1 1 1,1 0-1,0 1 0,-6 22 1,13-36-19,-28 94-141,27-85 186,0 0 1,1 0-1,0 1 0,1 27 0,1-41-27,0 0-1,0 1 1,1-1-1,-1 0 1,1 0-1,-1 0 1,1 1-1,0-1 1,0 0-1,-1 0 1,1 0-1,1 0 0,-1 0 1,0-1-1,0 1 1,1 0-1,1 1 1,-1-1-3,0-2 0,-1 1-1,1 0 1,0 0 0,0 0 0,-1-1 0,1 1 0,0-1-1,0 0 1,0 1 0,0-1 0,0 0 0,0 0 0,-1 0-1,1 0 1,0-1 0,0 1 0,0 0 0,3-2 0,10-3 22,-1 0 0,0-1 1,-1-1-1,1 0 0,-1-1 1,-1 0-1,24-20 0,1-7 18,33-39 0,-42 43-27,-19 21-36,38-41 109,42-58 0,-29 32-190,-60 76 83,1 1 0,-1-1 0,0 1 0,1 0 0,-1-1 0,0 1 0,0-1 0,0 1 0,1-1 0,-1 1 0,0 0 0,0-1 0,0 1 0,0-1 0,0 1-1,0-1 1,0 1 0,0-2 0,0 2 3,0 0-1,0 0 1,0 0 0,-1 0-1,1 0 1,0 0-1,0 0 1,0 0-1,0 0 1,-1 0 0,1 0-1,0 0 1,0 0-1,0 0 1,0 0 0,-1 0-1,1 0 1,0 0-1,0 0 1,0 0-1,0 0 1,-1 0 0,1 0-1,0 0 1,0 0-1,0 0 1,0 0-1,0 0 1,-1 0 0,1 0-1,0 0 1,0 1-1,0-1 1,0 0-1,0 0 1,0 0 0,0 0-1,-1 0 1,1 1-1,0-1 1,0 0 0,0 0-1,0 0 1,0 0-1,0 0 1,0 1-1,0-1 1,0 0 0,0 0-1,0 0 1,0 1-1,-5 7 3,0 1 0,1 0 0,0 0 0,1 0-1,0 0 1,-3 16 0,-5 62 417,9-69-371,-2 15 101,3-1 1,0 1-1,5 34 0,-2-53-79,0 1 1,1 0-1,1-1 1,0 0-1,1 0 1,0 0-1,1-1 1,1 1-1,8 12 1,-10-20-65,1 1 0,-1-1 0,1-1 0,0 1 0,0-1 0,1 0 0,-1 0 0,1-1 0,0 0 0,1 0 0,-1 0 0,0-1 0,1-1 0,0 1 1,0-1-1,0 0 0,14 1 0,5-1-381,0-1 0,-1-2 0,1 0 0,27-6 0,-38 5-483,-1 0-1,1-2 0,-1 0 1,0 0-1,0-2 0,24-12 1,26-22-6459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47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10 531 2720,'-10'6'5216,"20"-9"-2746,-6 2-2039,2-3 269,1 0-1,-1 0 1,1-1-1,-1 0 1,10-10-1,-13 10-491,0 1 0,0-1 0,0 0 0,0-1 0,-1 1 0,3-8 0,4-9 69,104-207 529,-109 218-771,2 0 0,-1 1 0,1 0 0,1 0 0,0 0 0,14-14 0,-20 24-32,0-1 1,0 0-1,0 1 0,0-1 0,0 1 0,0 0 0,0-1 1,1 1-1,-1 0 0,0 0 0,0-1 0,0 1 1,1 0-1,-1 0 0,0 0 0,0 1 0,0-1 1,1 0-1,-1 0 0,0 1 0,0-1 0,0 0 1,0 1-1,0 0 0,1-1 0,-1 1 0,1 1 0,2 0-1,0 1 0,0 1 0,0-1 0,-1 0 0,5 6 0,8 14 93,0 0-1,-2 2 1,-1-1-1,-1 1 1,-1 1-1,7 27 1,-15-44-40,0 0 0,-1 0 1,0 0-1,-1 1 0,0-1 1,-1 0-1,0 11 0,0-17-20,0-1 0,0 1 0,-1 0-1,1-1 1,-1 1 0,1-1 0,-1 1-1,0-1 1,0 0 0,0 1 0,0-1-1,-1 0 1,1 1 0,-1-1 0,1 0-1,-1 0 1,0 0 0,1 0 0,-1-1-1,0 1 1,0 0 0,-1-1 0,1 0-1,0 1 1,0-1 0,-1 0 0,1 0-1,0 0 1,-1 0 0,-4 0 0,-1 0 7,-1-1 1,0 0 0,1 0-1,-1-1 1,1 0-1,-16-4 1,-49-18-225,70 22 172,-11-4-161,0-1 0,0 0-1,0-1 1,1 0-1,0-1 1,-20-16-1,39 27 104,0 0 0,1 0 0,0-1 0,0 0-1,-1 0 1,14 2 0,57 6 444,68-7 224,-122-4-463,0-1 0,-1-1 0,1-2 0,30-8 0,-44 9-111,-1 0-1,1 0 1,-1-1-1,1 0 0,-1 0 1,-1-1-1,1 0 1,-1 0-1,0-1 0,0 0 1,-1 0-1,0-1 1,0 0-1,-1 0 0,0 0 1,0 0-1,-1-1 1,0 0-1,-1 0 0,4-12 1,-7 8 191,-2 13-129,0 9-52,-10 47-22,6-30 219,-5 41 0,11-62-177,-1 0 0,1 0 0,1 0-1,-1 0 1,1-1 0,-1 1 0,1 0 0,1 0 0,1 5 0,-2-9-25,-1 0 0,1 0 1,-1 0-1,1 0 0,0 0 1,-1 0-1,1 0 1,0 0-1,0-1 0,0 1 1,-1 0-1,1-1 1,0 1-1,0 0 0,0-1 1,0 1-1,2 0 0,-1-1 6,-1 0-1,1 0 1,0 0-1,-1 0 1,1 0-1,0 0 1,-1 0-1,1-1 0,-1 1 1,1 0-1,-1-1 1,1 1-1,-1-1 1,1 0-1,2-1 1,4-4-24,0 0 0,-1-1 0,0 1 1,0-1-1,0-1 0,-1 1 1,10-17-1,5-4-66,-18 24 46,61-82 62,-57 75-194,-7 11 136,0-1-1,0 1 0,1 0 0,-1 0 0,0-1 1,0 1-1,1 0 0,-1 0 0,0 0 1,0 0-1,1-1 0,-1 1 0,0 0 0,1 0 1,-1 0-1,0 0 0,1 0 0,-1 0 1,0 0-1,0 0 0,1 0 0,-1 0 0,1 0 1,-1 1-4,0-1-1,1 1 1,-1 0 0,0 0 0,0 0 0,0-1 0,0 1 0,0 0 0,0 0 0,0-1-1,0 1 1,-1 0 0,1 0 0,0 0 0,0-1 0,-1 2 0,-5 17-140,4-16 132,0 4 11,0 0 0,1-1 0,-1 1 0,1 0 0,0 0 0,1 13 0,0-17 26,0-1 0,0 1 1,1 0-1,0 0 0,-1-1 0,1 1 0,0-1 1,0 1-1,1-1 0,-1 1 0,0-1 0,1 1 1,-1-1-1,1 0 0,0 0 0,0 0 0,0 0 1,0 0-1,4 2 0,-1-1 20,0 0-1,1-1 1,-1 1 0,1-1 0,0 0-1,0-1 1,0 0 0,0 0-1,0 0 1,0-1 0,0 1-1,0-1 1,0-1 0,0 1 0,0-1-1,7-2 1,-1 0-3,-1 0-1,0 0 1,0-2 0,-1 1 0,1-1-1,-1-1 1,16-10 0,-24 14-46,99-79-24,-101 81 24,0-1 0,1 1 0,-1 0 0,0 0 0,0-1 0,0 1-1,0 0 1,0 0 0,1 0 0,-1 0 0,0-1 0,0 1 0,0 0 0,1 0 0,-1 0-1,0 0 1,0 0 0,1 0 0,-1 0 0,0-1 0,0 1 0,1 0 0,-1 0 0,0 0-1,0 0 1,1 0 0,-1 0 0,0 0 0,0 0 0,1 0 0,-1 0 0,0 1 0,0-1-1,1 0 1,-1 0 0,0 0 0,0 0 0,1 0 0,-1 0 0,0 0 0,0 1 0,3 12-173,-8 23 50,-30 83 489,10-41-222,-4 30-1,14-50 249,-1 0 0,-47 104 0,58-153-289,5-8-93,0-1-1,0 0 1,0 0 0,0 0 0,0 0 0,0 0-1,0 0 1,-1 0 0,1 0 0,0 0 0,0 0 0,0 0-1,0 0 1,0 0 0,0 0 0,0 0 0,0 0-1,0 0 1,0 0 0,0 0 0,0 1 0,0-1-1,0 0 1,0 0 0,0 0 0,0 0 0,0 0-1,0 0 1,-1 0 0,1 0 0,0 0 0,0 0-1,0 0 1,0 0 0,0 0 0,0 0 0,0 0-1,0 0 1,0 0 0,0 0 0,0 0 0,0 0-1,0-1 1,0 1 0,0 0 0,-1 0 0,1 0-1,0 0 1,0 0 0,0 0 0,0 0 0,0 0 0,0 0-1,0 0 1,0 0 0,0 0 0,0 0 0,0 0-1,0 0 1,0 0 0,0 0 0,0 0 0,0 0-1,0 0 1,0-1 0,3-25 276,14-44-186,26-69-1,36-70-228,-28 78 55,-35 86-145,3 1 0,40-73 1,-56 112 192,-1 2 8,0 0 0,0 0 1,0 0-1,1 1 0,-1-1 1,3-2-1,-4 4 22,-1 1 0,1 0 1,0-1-1,-1 1 0,1 0 0,0-1 0,-1 1 0,1 0 1,0 0-1,0-1 0,-1 1 0,1 0 0,0 0 1,0 0-1,-1 0 0,1 0 0,0 0 0,0 0 1,-1 1-1,1-1 0,0 0 0,0 0 0,-1 1 0,1-1 1,0 0-1,-1 1 0,1-1 0,-1 0 0,1 1 1,0-1-1,-1 1 0,1-1 0,-1 1 0,1 0 1,1 1 1,0 1 1,0-1-1,0 1 1,0 0-1,-1-1 1,1 1 0,-1 0-1,0 0 1,0 0-1,0 0 1,0 0 0,-1 0-1,1 4 1,1 8 18,-2 23 0,0-25 5,-1 4 36,0 0 1,-1 0-1,-1-1 0,-1 1 1,0 0-1,-2-1 0,-11 27 1,9-30 11,7-11-69,-1-1 0,1 1 0,0 0 0,0 0 0,0 0 0,1-1-1,-1 1 1,0 0 0,0 2 0,2-3-15,0 0-1,0 0 1,0-1-1,0 1 1,0-1-1,1 1 1,-1-1 0,0 0-1,0 1 1,0-1-1,1 0 1,-1 0-1,0 0 1,0 0-1,3 0 1,-2 0-28,14 1 62,-1-1-1,1-1 0,-1 0 0,28-7 1,58-18 79,-100 26-99,20-6 32,0-1-1,-1-1 1,0-1 0,0 0-1,0-2 1,-1 0 0,33-27-1,-44 30-30,0-1 0,0 0 0,-1 0 0,0-1 0,-1 0 0,0-1 0,-1 1 0,0-1 0,0 0 0,-2 0 0,1 0-1,-1-1 1,-1 1 0,0-1 0,0 0 0,-1 1 0,-1-1 0,0 0 0,-1 0 0,0 0 0,-3-12 0,4 20-20,-1 1 0,0-1 1,0 1-1,-1-1 0,1 1 1,-1-1-1,-2-2 0,4 5 11,-1 0 0,0 0 0,0 0 0,1 1-1,-1-1 1,0 0 0,0 0 0,0 1 0,0-1 0,0 1 0,0-1 0,0 1-1,0-1 1,0 1 0,0 0 0,0-1 0,0 1 0,0 0 0,0 0 0,0 0-1,0 0 1,0 0 0,0 0 0,0 0 0,0 0 0,-1 0 0,-1 1 0,-1 1-8,0 0 0,0 0 0,-1 0 0,1 1 0,1-1 0,-1 1 0,0 0 0,1 0 0,-1 0 0,1 1 0,0-1 0,0 1 1,0 0-1,-3 5 0,-3 7 20,1 0 0,-10 24 1,12-25 5,1-1 0,0 1 0,1 0 0,1 1 0,0-1 0,-1 28 0,4-37 30,0 0 0,1 0-1,0-1 1,0 1-1,0 0 1,0 0-1,1-1 1,0 1 0,0-1-1,0 1 1,1-1-1,0 0 1,0 0 0,0 0-1,1 0 1,0 0-1,-1-1 1,2 0-1,-1 0 1,0 0 0,6 3-1,-2-2 1,-1 0-1,1 0 1,1-1 0,-1-1-1,1 1 1,-1-1-1,1-1 1,0 1-1,0-2 1,11 2 0,-12-3-7,-1 0 0,0 0 1,1-1-1,-1 1 1,0-2-1,0 1 0,0-1 1,0 0-1,0-1 1,0 0-1,0 0 0,-1 0 1,10-7-1,0-2 21,-1-2 1,-1 0-1,0 0 0,-1-1 1,12-19-1,-8 13-50,0 1 0,21-21 0,-35 39-56,0-1 0,0 1 0,0-1 0,0 1 0,0 0 0,1 1 0,-1-1 0,0 0 1,1 1-1,4-1 0,-6 1 43,0 1-1,0 0 1,0 0 0,0 0 0,0 0 0,0 0 0,0 0 0,0 1 0,0-1-1,0 1 1,0-1 0,0 1 0,0 0 0,0 0 0,0 0 0,-1 0 0,1 0 0,0 0-1,-1 0 1,3 2 0,3 5 100,0-1 0,-1 1 1,10 14-1,10 13 456,-13-22-307,0 0 1,1-1-1,0-1 0,1 0 0,0-1 0,0 0 0,29 11 0,-24-12-119,-1-2 0,1-1 0,0 0 1,1-1-1,-1-1 0,32 1 0,-37-4-143,0-2-1,0 1 1,14-4-1,-21 2-1006,-1 1 0,1-1 0,-1-1 0,10-4 0,1-2-1719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6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164 118 4160,'14'-19'2823,"-1"0"0,12-27 0,-23 42-2377,0 0 0,1 0 0,-1 1 0,1-1 0,0 0 0,0 1 0,5-5 0,-8 9-427,0-1 0,1 0 1,-1 0-1,0 0 0,0 0 1,1 0-1,-1 0 0,0 0 1,0 1-1,1-1 0,-1 0 1,0 0-1,0 0 0,0 1 0,1-1 1,-1 0-1,0 0 0,0 1 1,0-1-1,0 0 0,0 0 1,1 1-1,-1-1 0,0 0 1,0 0-1,0 1 0,0-1 0,0 0 1,0 0-1,0 1 0,0-1 1,3 14 140,-2 3 112,-2 1 0,0-1 0,0 0 0,-2 1 0,-6 26 0,-2-7 162,-2 0-1,-1-1 0,-28 52 1,-8 18 104,-24 117 12,54-157 175,19-65-701,-1 7 63,0 0 0,0 0 0,0 0 1,0 9-1,2-16-69,0 0-1,0 1 1,0-1 0,0 0-1,0 0 1,0 1-1,0-1 1,1 0 0,-1 0-1,0 1 1,1-1 0,-1 0-1,1 0 1,-1 0 0,1 1-1,-1-1 1,1 0-1,0 0 1,0 0 0,-1 0-1,1 0 1,0 0 0,0 0-1,0-1 1,0 1 0,0 0-1,0 0 1,0-1-1,1 1 1,-1-1 0,0 1-1,0-1 1,0 1 0,3-1-1,6 1 92,1-2 0,-1 1 0,1-1 0,-1-1 0,1 0 0,15-5 0,6-1 179,-6 3-45,86-14 258,-95 17-580,0 1-1,-1 0 1,1 1-1,29 5 1,-42-4 35,0 0 1,0 1 0,0 0 0,0-1-1,0 1 1,0 0 0,-1 1 0,8 4-1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6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7232,'6'-2'934,"-1"0"-1,1 1 1,0 0 0,-1 0 0,1 1 0,0-1 0,-1 1-1,1 0 1,6 2 0,18-2 831,195-21-68,-153 14-2332,-71 7 615,54-7-2712,-19 2-3545,-27 4 4197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6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3 138 10304,'-3'-11'4672,"29"-8"-4064,-6 4 1567,8 7-1311,23-16-128,5 5-480,23 0 160,-1 4-224,4 7-3008,-9 8 1537,1 4-6241,-8 7 4160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7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2 102 4384,'8'-22'1424,"-7"22"-1408,-1 0 0,0 0 1,0 0-1,0-1 0,0 1 1,0 0-1,0 0 0,0 0 1,0-1-1,1 1 0,-1 0 0,0 0 1,0 0-1,0-1 0,0 1 1,0 0-1,0 0 0,0-1 1,0 1-1,0 0 0,0 0 1,-1 0-1,1-1 0,0 1 0,0 0 1,0 0-1,0 0 0,0-1 1,0 1-1,0 0 0,0 0 1,-1 0-1,1 0 0,0-1 0,-9-10 603,10 24 5025,8 34-3838,-5-24-888,0 10 554,0 50 1,-1-15-418,-3-51-580,-3 31 1,0-3 365,4-40-469,0-7-163,2-7 90,-1-34-75,3-1 0,14-63 0,-15 89-322,1 0 1,1 0-1,0 1 1,1 0 0,1 0-1,13-19 1,-16 28 32,0 0 1,1 0 0,0 1-1,0 0 1,1 0-1,-1 1 1,2 0-1,-1 0 1,1 0-1,0 1 1,0 0 0,0 1-1,15-6 1,-18 9 52,-1 0 0,0 0 0,1 0 0,-1 1 0,1 0 0,-1 0 0,1 0 0,-1 1 0,1-1 0,-1 1 0,0 0 1,1 0-1,-1 1 0,0-1 0,0 1 0,0 0 0,0 0 0,0 0 0,0 1 0,0 0 0,-1-1 0,1 1 0,-1 0 0,0 1 0,5 5 0,-4-4 43,0 1-1,0-1 1,0 1-1,-1 0 1,0 0-1,0 0 1,0 0-1,-1 0 1,0 1-1,0-1 1,0 1-1,-1-1 1,0 1-1,-1 0 1,1 0-1,-2 10 1,0-11-20,0 0 1,-1 0-1,0 0 1,0 0-1,0-1 1,-1 1 0,0-1-1,0 1 1,0-1-1,-1 0 1,1 0-1,-1 0 1,-1-1 0,1 0-1,-1 1 1,1-1-1,-8 4 1,5-4 69,-1 1 0,1-1-1,-1 0 1,0-1 0,-1 0 0,1-1 0,0 1 0,-1-1 0,0-1 0,1 0-1,-14 0 1,21 0-75,0-1 0,-1-1 1,1 1-1,0 0 0,-1 0 0,1 0 0,0-1 0,0 1 0,-1-1 0,1 1 0,0-1 0,0 1 0,0-1 0,0 0 0,0 1 0,0-1 0,0 0 0,0 0 0,0 0 1,0 0-1,-1-1 0,3 2-20,-1-1 1,1 1 0,-1-1-1,1 1 1,-1 0 0,1-1-1,-1 1 1,1 0 0,0-1-1,-1 1 1,1 0 0,-1 0-1,1-1 1,0 1 0,0 0-1,11-1 48,1 1-1,-1 0 0,0 1 0,1 0 1,19 5-1,-3-2 125,-2 1 167,-1 1 0,47 16 0,-12 2-877,-1 3-4042,-46-21 2717,29 16-7984,-21-6 5989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8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 7232,'-18'-4'2314,"18"4"-2279,0 0-1,0 0 0,0 0 0,0 0 0,0 0 1,0 0-1,0 0 0,-1 0 0,1 0 0,0 0 1,0 0-1,0 0 0,0 0 0,0 0 0,0 0 1,0 0-1,0 0 0,-1 0 0,1 0 1,0 0-1,-1-1 376,1 1-376,0 0 1,0 0-1,0 0 0,0 0 0,0 0 0,0 0 1,0 0-1,0 0 0,0-1 0,0 1 1,0 0-1,0 0 0,0 0 0,0 0 0,0 0 1,0 0-1,0 0 0,0 0 0,0-1 0,0 1 1,0 0-1,0 0 0,0 0 0,0 0 0,0 0 1,1-1 238,-1 1-238,4-2 1809,61 1 4419,34-8-5156,77-9-2045,-173 18 1103,20 0-2589,-22 0 2223,-1 0-1,1 0 1,0 0-1,-1 0 1,1 0-1,0 0 1,-1 1 0,1-1-1,-1 0 1,1 0-1,-1 0 1,1 1-1,0-1 1,-1 0-1,1 1 1,-1-1-1,1 0 1,-1 1 0,2 1-605,-2-2 604,0 1 1,1-1-1,-1 1 1,0-1 0,0 1-1,1 0 1,-1-1-1,0 1 1,0 0-1,-4 14-4790,-2 4 1686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8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9152,'-5'-15'4128,"53"4"-3584,-12 3 2079,-3 8-1535,20-8 640,-2 3-1024,7 2-416,-7 3-192,0 3-448,2 10 192,-5 1-3967,-4 10 2271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83 394 3648,'-1'-1'402,"-1"-1"0,0 0 0,1 0 0,0 0 0,-1 0 0,1 0 0,0 0 0,0-1-1,0 1 1,0 0 0,0-1 0,1 1 0,-1 0 0,1-1 0,-1 1 0,1-1 0,0 1 0,0-1 0,0 1 0,0-1 0,1 1 0,-1 0 0,1-1 0,1-3 0,1-5 261,1 0 0,1 0 0,0 0 1,8-13-1,3-3-226,2 1 0,0 0 0,2 2 1,33-34-1,-40 46-379,0 1-1,1 0 1,1 1-1,-1 1 1,1 0 0,1 1-1,0 1 1,0 0 0,31-8-1,-40 13-82,0 1 1,0 0-1,0 0 0,0 1 0,0 0 0,1 0 0,-1 0 0,0 1 0,0 1 0,0-1 0,0 1 0,8 3 0,-11-4 30,0 1-1,1 1 0,-1-1 0,0 1 0,0-1 1,0 1-1,0 0 0,-1 1 0,1-1 0,-1 1 1,0-1-1,0 1 0,0 0 0,-1 0 0,1 0 1,-1 0-1,0 1 0,0-1 0,1 5 0,-1 0 44,0-1-1,0 1 0,-1-1 0,0 1 1,0 0-1,-1-1 0,-1 1 0,1 0 0,-4 13 1,1-9 6,0-1 0,-2 0 0,1 0-1,-1 0 1,-13 19 0,-5 3 39,-2-2-1,-1-1 0,-35 32 0,26-27-25,-69 77 115,-77 78 127,165-177-350,8-8 99,1 1-1,-1 0 1,1 0 0,1 0 0,-1 1 0,1 0 0,-7 13-1,13-20-30,-1 1 1,1-1-1,-1 0 0,1 0 0,0 1 0,0-1 0,0 0 1,0 1-1,0-1 0,0 0 0,0 1 0,0-1 0,0 0 0,1 1 1,-1-1-1,0 0 0,1 0 0,-1 1 0,1-1 0,0 0 0,-1 0 1,1 0-1,0 0 0,0 0 0,0 0 0,-1 0 0,1 0 1,0 0-1,0 0 0,1 0 0,-1 0 0,0-1 0,0 1 0,0 0 1,2 0-1,4 2 101,-1 0 1,1-1 0,0 1-1,0-1 1,9 1 0,22 2 193,0-2 0,64-3 1,-69-2-987,0 2 0,0 2 0,0 0 1,36 9-1,-33 0-4344,-1 5 1451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20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10 588 3904,'-8'4'1253,"7"-4"-762,14-7 4655,-8 5-4673,0 0 0,0 0 0,-1 0 0,1-1 0,-1 1 0,1-1 0,-1 0-1,0 0 1,7-8 0,4-5 156,12-18 0,-17 21-307,63-77 6,3 2-1,129-113 0,-146 148-391,-69 64 185,0-1 0,1 2 0,0-1 0,-12 23 0,-24 53 591,34-65-554,1-1 0,1 2-1,1-1 1,1 1 0,1 1-1,-5 40 1,10-57-97,1-1-1,1 1 1,-1 0 0,2 8-1,-1-12-33,-1-1-1,1 0 0,-1 0 1,1 0-1,0 0 1,0 0-1,0 0 0,0-1 1,0 1-1,0 0 1,1 0-1,-1-1 0,0 1 1,1-1-1,0 1 1,3 2-1,-3-3 25,1 1 0,0-1 0,0 0-1,0 0 1,1 0 0,-1 0 0,0-1 0,0 1 0,0-1-1,0 0 1,1 0 0,4 0 0,-1-1-3,-1-1 1,0 1-1,1-1 0,-1 0 0,11-5 1,-3-1-2,0 0 1,-1-1 0,0 0 0,14-14-1,-3-2 10,0-1 0,-1-1 0,21-34-1,-3 5-37,109-134-217,-146 185 191,0-1 1,-1 1-1,0-1 0,0 0 0,0 0 0,2-9 0,-10 19-213,1-1 112,0 1 1,0 0-1,-6 8 1,1 7 248,1 1 1,1 0 0,0 0 0,2 1-1,0 0 1,2 0 0,0 0-1,1 0 1,2 0 0,0 1-1,1-1 1,1 0 0,6 28 0,-5-38-153,0 1 1,1-1 0,0 0 0,0-1 0,2 1-1,-1-1 1,12 15 0,-11-16-1425,1-1-1,1 0 1,-1 0 0,17 12-1,-2-4-1614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7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11 5472,'-7'-11'6837,"9"14"-6471,-1 0 1,0 0-1,1-1 1,-1 1-1,0 0 1,-1 0-1,1 0 1,0 0-1,-1 1 1,0 3-1,2 7 488,7 48 646,-3 0 0,-3 95-1,-2-38-947,3 79-392,3-101-17,-1-8-5257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20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49 6560,'0'8'2829,"0"25"3587,-1 7-3398,0-7-2441,-1-1 0,-8 33 0,6-46-205,1 0-1,-1 33 1,12-62 220,0-1 0,9-15 0,122-206-1147,-131 219 587,-5 7-34,0 1-1,1 0 0,-1 0 0,1 0 0,0 1 0,0-1 0,0 1 0,1 0 0,0 0 0,5-3 0,-10 6-7,1 1 1,0-1-1,0 1 1,0 0-1,0-1 0,0 1 1,0 0-1,0 0 1,0-1-1,0 1 1,0 0-1,-1 0 0,1 0 1,0 0-1,0 0 1,0 0-1,0 1 0,0-1 1,0 0-1,0 0 1,0 1-1,0-1 0,0 0 1,0 1-1,0-1 1,-1 1-1,1-1 1,0 1-1,0 0 0,-1-1 1,1 1-1,0 0 1,-1-1-1,1 1 0,0 0 1,-1 0-1,1 0 1,-1-1-1,1 1 0,-1 0 1,1 2-1,1 2-23,0 1 0,-1-1-1,1 1 1,-1 0 0,1 9-1,-2-6 58,1 0 1,-2 0-1,1 0 0,-1 0 0,0 0 0,-1 0 0,0 0 1,-1 0-1,0 0 0,-4 9 0,4-12 50,0-1 0,0 1 0,-1-1 0,0 0 0,0 0 0,0-1 0,0 1 1,-1-1-1,0 0 0,1 0 0,-2 0 0,1-1 0,0 0 0,-1 0 0,-9 4 0,10-6-89,1 1 1,-1-1-1,1 0 0,-1-1 1,1 1-1,-1-1 0,0 0 1,1 0-1,-1-1 0,1 1 1,-1-1-1,0 0 0,1 0 1,-1 0-1,-4-3 0,3-1-44,8 2 133,11 0 253,0 4-170,0 1 0,0 1 1,0 0-1,-1 0 0,24 11 1,-6-3-73,7 3-205,68 35 0,-83-36-2459,41 30 1,-19-7-452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05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1 881 2976,'4'-3'2011,"-4"2"-1787,1 1-1,-1 0 1,1 0-1,0-1 1,-1 1-1,1 0 1,-1 0-1,1 0 1,0 0-1,-1 0 1,1 0-1,-1 0 1,1 0-1,0 0 1,-1 0-1,2 0 1,21 4 293,-10-2 120,-5-1-541,0-1-1,-1 0 0,1-1 1,0 0-1,0 0 1,0 0-1,0-1 1,-1 0-1,1-1 1,-1 1-1,0-1 1,1-1-1,-1 0 1,11-7-1,-11 5-6,0 0-1,0-1 1,0 0 0,-1 0-1,0 0 1,0-1 0,-1 0-1,0 0 1,0 0 0,-1-1-1,6-15 1,-6 12 54,-1 0 1,5-22-1,-7 29-134,-1 0 0,0 1 0,0-1 0,0 0 0,-1 0-1,1 0 1,-1 1 0,0-1 0,0 0 0,-3-5 0,3 8-10,1 1 1,-1-1-1,0 1 1,0-1-1,0 1 1,0-1-1,0 1 1,0 0 0,0-1-1,0 1 1,0 0-1,-1 0 1,1 0-1,-1 0 1,1 0-1,0 0 1,-1 0-1,0 0 1,1 1-1,-1-1 1,1 0-1,-1 1 1,0 0-1,1-1 1,-1 1-1,0 0 1,0 0-1,1 0 1,-1 0-1,0 0 1,0 0-1,1 0 1,-3 1-1,1 0 45,-1 0 0,1 1 1,-1-1-1,1 1 0,0 0 0,0-1 0,-1 1 0,1 1 0,1-1 1,-1 0-1,0 1 0,0-1 0,1 1 0,-4 5 0,1 2-41,0 0 0,0 0 0,1 0 0,0 0-1,1 1 1,0 0 0,1-1 0,0 1 0,1 0-1,0 0 1,1 0 0,0 1 0,0-1 0,1 0 0,1 0-1,4 16 1,-4-20 12,1-1-1,0 1 1,0-1-1,1 0 0,-1 0 1,1 0-1,0 0 1,6 5-1,-7-8 21,-1-1 1,1 0-1,0 1 0,0-1 0,0 0 0,0 0 0,0-1 0,0 1 1,0-1-1,1 1 0,-1-1 0,1 0 0,-1 0 0,1-1 0,-1 1 1,1-1-1,6 0 0,2-1 27,0-1 1,0 0-1,0-1 0,0-1 1,-1 0-1,1 0 0,14-9 1,74-48-37,-98 60-28,60-42 4,60-52 0,-99 75-99,-1-1 0,-1-1 1,-1-1-1,-1-1 0,24-41 1,-30 41 76,-2-1 1,0 0-1,-2-1 1,11-48-1,10-110 224,-26 153-241,-1 8-26,0 9-25,1-22 0,-4 33 41,0 0-1,0 0 0,0 0 0,-1 0 1,1 0-1,-1 0 0,0 0 1,0 0-1,0 0 0,0 1 1,0-1-1,-3-5 0,4 8 41,-1-1-1,1 1 0,0-1 1,-1 1-1,1 0 0,0-1 1,0 1-1,-1-1 0,1 1 1,-1 0-1,1-1 0,0 1 1,-1 0-1,1-1 0,-1 1 1,1 0-1,-1 0 0,1 0 1,-1-1-1,1 1 0,-1 0 1,1 0-1,-1 0 0,1 0 1,-1 0-1,1 0 0,-1 0 1,1 0-1,-1 0 0,1 0 1,-1 0-1,1 0 0,-1 0 1,1 1-1,-1-1 0,1 0 1,-1 0-1,1 1 1,-1-1-1,1 0 0,-1 0 1,1 1-1,0-1 0,-1 1 1,-2 2 0,1 0 1,0 0-1,0 0 1,0 0 0,0 0-1,-2 5 1,-16 46 56,1 1 0,-15 80 1,24-92 33,-1 4-33,2-1 1,-5 87 0,13-112 44,2 0 0,0 0 0,1 0 0,1 0 0,1 0-1,1-1 1,1 1 0,14 32 0,-18-50-76,-1 0 1,0 0-1,1-1 0,0 1 0,0-1 1,-1 1-1,1-1 0,1 0 0,-1 0 1,0 0-1,0 0 0,1 0 0,-1-1 1,1 1-1,4 2 0,-4-4 2,-1 1-1,0-1 1,0 1 0,0-1-1,0 0 1,0 0 0,0 0-1,0 0 1,1 0-1,-1 0 1,0 0 0,0-1-1,0 1 1,0-1 0,0 0-1,0 0 1,0 1-1,0-1 1,0-1 0,0 1-1,-1 0 1,3-2 0,3-3 28,-1 0 0,0-1 0,0 1 1,0-1-1,-1 0 0,5-9 1,23-48 82,-31 60-114,0-1 0,0 1 1,-1-1-1,1 0 0,-1 0 1,0 1-1,0-1 0,0 0 0,-1 0 1,0 0-1,0 0 0,-1-6 1,1 10-33,0 0 1,0 1 0,0-1 0,0 0 0,-1 1 0,1-1-1,0 1 1,0-1 0,-1 0 0,1 1 0,-1-1 0,1 1-1,0-1 1,-1 1 0,1-1 0,-1 1 0,1-1 0,-1 1 0,0-1-1,1 1 1,-1 0 0,1-1 0,-1 1 0,0 0 0,1 0-1,-1-1 1,0 1 0,1 0 0,-1 0 0,0 0 0,1 0-1,-1 0 1,0 0 0,1 0 0,-1 0 0,0 0 0,1 0 0,-1 0-1,0 0 1,1 1 0,-1-1 0,0 0 0,1 0 0,-1 1-1,0 0 1,-4 1 8,1 0-1,0 1 1,0-1 0,-7 8-1,5-5 47,0 1 0,0 0 0,0 1-1,1 0 1,0 0 0,0 0 0,1 0-1,0 1 1,-5 11 0,7-13-51,0 0 0,1 0 0,0 0 0,0 0 0,0 0 0,1 0 0,0 0 0,0 0 0,1 0 0,-1 0 0,1 0 0,1 0 0,-1 0 0,3 6 0,-2-7 23,0 0 1,0 0-1,0-1 0,1 1 1,0 0-1,0-1 1,0 0-1,0 0 0,1 0 1,-1 0-1,1 0 1,0-1-1,1 1 0,-1-1 1,6 3-1,-3-3 16,-1 0 0,1-1 1,0 0-1,-1 0 0,1-1 0,0 1 0,0-1 0,0-1 0,0 0 1,0 0-1,9-1 0,47-7 85,-1-3-1,0-2 1,116-42-1,-148 42 98,0 0 0,51-34-1,-74 43-105,-7 2-131,-13 8-93,-1 5 132,1 0 0,0 0 0,0 2 0,1-1 0,1 2 0,0 0 0,1 0 0,0 0 0,1 1 0,-11 25 0,19-37-18,0 0 0,0 0 0,0 0 0,0 0 0,0 0-1,1 1 1,0-1 0,-1 0 0,1 0 0,0 0-1,0 0 1,1 1 0,-1-1 0,1 0 0,0 0-1,-1 0 1,1 0 0,1 0 0,-1 0 0,0 0-1,1-1 1,-1 1 0,1 0 0,0-1 0,0 1-1,0-1 1,0 1 0,0-1 0,1 0 0,-1 0 0,1 0-1,-1 0 1,1-1 0,0 1 0,0-1 0,0 1-1,0-1 1,0 0 0,0 0 0,0-1 0,3 2-1,0-2 57,-1 0-1,0 0 1,1 0-1,-1-1 1,0 0-1,0 0 0,0 0 1,0-1-1,1 1 1,-2-1-1,1 0 0,0-1 1,0 1-1,-1-1 1,1 0-1,-1 0 0,0 0 1,5-6-1,5-5 59,-1-1-1,-1-1 0,16-26 0,-12 18-61,36-51 250,125-203-138,-159 243-161,-2-1 0,-1 0 0,-2-1 0,17-76 0,-29 108-17,0 0-23,0 0 1,-1 0 0,1 0-1,-1 0 1,0 0 0,0 1-1,-1-10 1,1 14 30,0-1 0,-1 1 0,1 0 0,0-1 0,0 1 0,0 0 0,0 0 0,0-1 0,0 1 0,-1 0 0,1-1 0,0 1 0,0 0 0,0 0 0,-1-1 0,1 1 0,0 0 1,0 0-1,-1 0 0,1 0 0,0-1 0,-1 1 0,1 0 0,0 0 0,0 0 0,-1 0 0,1 0 0,0 0 0,-1 0 0,1 0 0,0-1 0,-1 1 0,1 0 0,0 1 0,-1-1 0,0 0-36,0 0-1,0 1 0,0-1 1,0 0-1,0 1 0,1 0 1,-1-1-1,0 1 0,0-1 0,0 1 1,1 0-1,-2 0 0,-5 10-58,0-1 0,1 1-1,0 0 1,0 1-1,2-1 1,-7 22-1,7-22 92,-6 23 98,1 1-1,1-1 0,2 2 0,2-1 0,1 1 1,2 0-1,1-1 0,2 1 0,11 62 0,-9-73-109,16 70 439,-17-82-374,1-1 0,0 0-1,1 0 1,1 0-1,9 14 1,-15-25-135,0 0 0,1-1 0,-1 1 0,1-1 0,-1 1 0,1-1-1,-1 1 1,1-1 0,-1 1 0,1-1 0,-1 0 0,1 1 0,0-1 0,-1 0 0,1 1 0,0-1-1,-1 0 1,1 0 0,0 1 0,-1-1 0,1 0 0,0 0 0,0 0 0,-1 0 0,1 0 0,0 0-1,0 0 1,-1 0 0,1-1 0,0 1 0,-1 0 0,1 0 0,0-1 0,0 1 0,1-1-130,-1 0 1,0 0-1,0 1 1,0-1 0,0 0-1,0 0 1,-1 0-1,1 0 1,0 0 0,0 0-1,0 0 1,-1 0-1,1 0 1,-1-1-1,1 1 1,-1 0 0,1 0-1,-1 0 1,0-2-1,0-1-229,0 0 0,0 0 0,0-1-1,-1 1 1,0 0 0,0 0 0,0 1-1,-1-1 1,1 0 0,-4-5-1,-3-10-2130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05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8064,'-1'-5'3099,"1"5"-3066,5 0 451,7-1 507,0-1 1,0 0 0,13-5-1,22-4 514,205-15-11,-76 34-2753,-171-8 713,-1 1 1,0-1-1,0 1 0,0 0 0,0 0 1,0 0-1,-1 1 0,1-1 0,0 1 1,-1 0-1,7 4 0,-9-5 331,-1 0 1,0-1-1,1 1 0,-1 0 0,1-1 1,-1 1-1,0 0 0,1-1 0,-1 1 1,0 0-1,0 0 0,0-1 1,1 1-1,-1 0 0,0 0 0,0 0 1,0-1-1,0 1 0,0 0 0,-1 0 1,1-1-1,0 1 0,0 0 1,0 0-1,-1-1 0,1 1 0,0 0 1,-1 1-1,0 0-96,-7 17-2228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0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23 263 3648,'-3'2'220,"0"1"-1,0-1 1,1 1 0,0 0-1,-1-1 1,-2 6 0,5-7-160,0-1 0,-1 1 1,1-1-1,0 1 1,0-1-1,0 1 1,0-1-1,0 1 1,0-1-1,-1 1 1,1-1-1,0 1 0,1-1 1,-1 1-1,0-1 1,0 1-1,0-1 1,0 1-1,0-1 1,0 0-1,0 1 1,1 0-1,0 0 71,0 0-1,-1-1 1,1 1 0,0-1-1,0 1 1,0 0 0,0-1-1,0 0 1,0 1 0,0-1-1,0 1 1,0-1-1,0 0 1,0 0 0,2 0-1,2 1 196,0-1-1,0 0 1,0-1-1,0 1 1,-1-1-1,1 0 0,0 0 1,0-1-1,0 0 1,-1 1-1,8-5 1,4-3 430,26-18 1,-31 18-472,0 0 0,-1-1 0,0 0 0,12-16 0,29-47 711,-18 23-457,-3 11-150,-29 37-339,0 0 0,0 1 1,1 0-1,-1-1 0,1 1 0,-1-1 0,1 1 0,-1 0 0,1 0 0,-1 0 1,1 0-1,0 0 0,0 1 0,0-1 0,-1 0 0,1 1 0,0-1 0,0 1 1,2-1-1,-3 1-41,0 1 1,0-1 0,-1 0 0,1 0-1,0 1 1,0-1 0,-1 0-1,1 1 1,0-1 0,-1 0-1,1 1 1,-1-1 0,1 1-1,0-1 1,-1 1 0,1-1-1,-1 1 1,1 0 0,-1-1 0,0 1-1,1 0 1,-1-1 0,1 1-1,-1 0 1,0-1 0,1 3-1,2 19-36,-3-8-39,1 6 113,-2 0 0,-4 25 0,3-25 7,0-1 0,2 24 0,0-34-19,0-9-20,-1 1 1,1 0-1,0 0 0,0 0 0,0-1 0,0 1 0,0 0 0,0 0 0,0-1 0,1 1 0,-1 0 0,0 0 0,0-1 0,0 1 0,1 0 0,-1-1 0,0 1 0,1 0 0,-1-1 0,1 1 0,-1-1 1,1 1-1,-1 0 0,1-1 0,-1 1 0,1-1 0,0 1 0,-1-1 0,1 0 0,-1 1 0,1-1 0,0 0 0,0 1 0,-1-1 0,1 0 0,0 0 0,-1 0 0,1 1 0,0-1 0,0 0 0,0 0 1,2-1 22,-1 1 1,1-1 0,-1 0 0,0 1 0,1-1 0,-1 0 0,0 0 0,0-1-1,0 1 1,0 0 0,4-4 0,43-40 116,79-96-1,-119 129-154,-23 32-634,10-13 587,1 1 0,0-1 1,0 1-1,0 0 0,1 0 1,1 0-1,-1 1 0,1-1 1,0 0-1,1 0 1,1 13-1,0-15 45,0 0-1,0 0 1,0 0 0,1-1 0,0 1 0,1-1-1,-1 1 1,1-1 0,0 0 0,0 0 0,0 0-1,1 0 1,0 0 0,0-1 0,0 0 0,9 7-1,-1-3 99,0 0 0,1-1 0,0 0 0,0-1 0,0-1 0,27 7 0,-38-11-42,1 0-1,0-1 0,0 1 0,0-1 1,0 0-1,1 0 0,-1 0 0,0 0 0,3-1 1,-5 1-32,0-1 0,0 1 0,0 0 0,0-1 1,0 1-1,0-1 0,0 1 0,-1-1 0,1 1 1,0-1-1,0 0 0,0 1 0,-1-1 0,1 0 1,0 0-1,-1 1 0,1-1 0,-1 0 0,1 0 1,-1 0-1,1 0 0,-1 0 0,0 0 0,1 0 1,-1 0-1,0 0 0,0 0 0,0 0 0,0 0 1,0 0-1,0-1 0,0-5 14,-1 1 0,0 0 0,-1-1 0,1 1 0,-1 0 1,-1 0-1,1 0 0,-1 0 0,-4-6 0,-5-7-99,-18-24 0,9 19-64,-1 0 0,-1 2 1,-39-31-1,60 52 92,-1-1 0,1 0-1,0-1 1,-1 1 0,1 0 0,-3-6 0,5 8 20,-1 0 0,1-1 0,0 1 0,0 0 0,0-1 0,0 1 1,0-1-1,0 1 0,-1 0 0,1-1 0,0 1 0,0-1 0,0 1 1,0 0-1,0-1 0,1 1 0,-1-1 0,0 1 0,0-1 1,0 1-1,0-1 0,1 1-1,-1-1 1,1 1-1,-1-1 1,1 0-1,0 1 1,-1 0-1,1-1 1,-1 1-1,1-1 0,0 1 1,-1 0-1,1 0 1,0-1-1,-1 1 1,1 0-1,1 0 1,14-3-6,0 0 0,0 1-1,0 1 1,0 1 0,0 0 0,0 1 0,0 1 0,24 6 0,-21-3-578,1 1 0,23 10 1,-25-7-1197,0 0 0,20 14 0,-8-1-391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06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8736,'5'-15'3232,"3"2"-2528,9-9-192,6 11 1408,6 0-1152,19 3-224,5 3-353,3 5-542,0 5 223,-8 6-4000,-10 5 2272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49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43 1472,'20'-24'2777,"-4"6"1230,-36 41 233,-25 27-3024,26-26-698,-15 28 0,28-42-464,1 0 0,0 0 0,1 0-1,0 1 1,0 0 0,-1 11 0,4-19-11,1 1-1,0 0 1,-1-1 0,1 1 0,1-1-1,-1 1 1,1 0 0,-1-1 0,1 1-1,0-1 1,0 0 0,1 1-1,-1-1 1,1 0 0,-1 1 0,1-1-1,0 0 1,0 0 0,0-1 0,1 1-1,-1 0 1,1-1 0,0 1 0,3 1-1,0 1-158,1-1-1,0 0 1,0 0 0,0-1-1,0 0 1,1 0-1,-1-1 1,1 1-1,14 1 1,8 0-961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49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13 4576,'-17'-4'2048,"12"0"-1760,0 0-608,10 8 128,0 0 96,3 8 64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5216,'-5'-5'2096,"11"20"-91,-2 16-1112,-2 1 0,-1-1 1,-5 58-1,1-23-429,3 356 2107,0-415-2541,4 35 377,-4-39-318,1 1 0,0-1-1,0 0 1,0 1 0,0-1 0,0 0 0,1 0 0,3 6 0,-5-8-49,1-1 0,0 1 0,-1-1 0,1 1 0,0-1 1,0 1-1,-1-1 0,1 1 0,0-1 0,0 0 0,0 1 0,-1-1 0,1 0 0,0 0 0,0 0 0,0 1 0,0-1 0,0 0 0,-1 0 0,1 0 0,0 0 0,0-1 1,0 1-1,0 0 0,0 0 0,-1 0 0,1-1 0,0 1 0,1-1 0,22-14 66,-21 13-65,50-42-39,-40 32-120,0 1-1,1 0 0,0 1 0,21-12 0,-33 21 62,1 0 0,-1 0-1,0 0 1,1 0-1,-1 0 1,1 1 0,-1-1-1,1 1 1,-1 0-1,1 0 1,-1 0 0,1 0-1,-1 0 1,5 1-1,-5 0 51,0-1-1,-1 1 0,1 0 1,0 0-1,-1 0 1,1 0-1,-1 0 0,1 0 1,-1 1-1,0-1 1,1 0-1,-1 1 0,0-1 1,0 1-1,0 0 1,0-1-1,0 1 0,0 0 1,1 3-1,1 7 95,0 0 1,0 0-1,-1 0 0,-1 0 1,0 0-1,0 1 0,-1-1 0,-1 0 1,0 1-1,-5 21 0,4-10 283,0-4-1900,-2-9-2611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10 5728,'-1'-1'110,"1"1"1,0-1-1,-1 1 1,1-1-1,-1 0 1,1 1-1,-1-1 1,1 1-1,-1-1 1,1 1-1,-1 0 1,1-1-1,-1 1 1,0-1-1,1 1 1,-1 0-1,0 0 1,1-1-1,-1 1 1,0 0-1,1 0 1,-1 0-1,0 0 1,0 0-1,1 0 1,-1 0-1,0 0 1,1 0-1,-1 0 1,0 0-1,0 0 1,1 0-1,-1 1 1,0-1-1,1 0 1,-2 1-1,-3 0 714,-12 3 130,0 0 1,1 1 0,-1 1 0,1 1-1,-22 12 1,-70 52 154,84-52-947,0 0 1,2 2 0,-30 34-1,6-4-138,-3 6-4362,38-38 2077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1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439 571 3232,'0'-1'139,"-1"1"-1,1-1 1,0 0 0,-1 0 0,1 0 0,0 1-1,-1-1 1,1 0 0,-1 0 0,1 1-1,-1-1 1,1 1 0,-1-1 0,1 0-1,-1 1 1,0-1 0,1 1 0,-1-1 0,0 1-1,1-1 1,-1 1 0,0 0 0,0-1-1,0 1 1,1 0 0,-1 0 0,-1-1-1,-29-4 2071,23 3-1925,-10 0-34,-1 1 0,1 0-1,-1 2 1,1 0-1,-1 1 1,1 0 0,0 2-1,0 0 1,0 1-1,0 1 1,1 1-1,0 0 1,0 1 0,-28 19-1,37-21-284,1 0 0,0 0 0,0 1-1,1 0 1,0 0 0,0 1 0,1 0 0,-1 0-1,2 0 1,-1 0 0,1 1 0,1 0 0,-1 0-1,-3 15 1,7-21 57,0-1 0,-1 0 0,1 0 0,0 0 0,0 0 0,0 0 0,1 0-1,-1 0 1,0 1 0,1-1 0,-1 0 0,1 0 0,0 0 0,0 0 0,0 0 0,0-1-1,0 1 1,0 0 0,2 2 0,-1-2 13,1 1 0,0-1-1,-1 0 1,1 0 0,0 0-1,0-1 1,0 1 0,0-1 0,0 0-1,1 0 1,3 1 0,3 0 26,-1 0 0,1-1 0,0 0 0,0-1 1,0 0-1,0-1 0,14-2 0,-6-2 49,1 0-1,-1-2 0,-1 0 1,1-1-1,-1-1 0,0 0 1,26-20-1,-26 16-20,0-1 0,-1 0 0,-1 0 0,0-2 1,-1 0-1,21-32 0,-24 29 24,0 0-1,-1-1 1,-2 0 0,0 0 0,-1-1-1,6-26 1,-8 20-50,-1 0 0,-1-1 0,-2 1 0,0-1 0,-2 1 0,-1-1 0,-1 1 0,-1 0 0,-11-36-1,12 53-108,-1 0-1,0 1 0,-1-1 0,0 1 1,-1 0-1,0 0 0,0 1 0,-13-14 1,16 19 18,-1 0 0,1 0 0,-1 1 1,1-1-1,-1 1 0,0 0 0,0 0 1,0 0-1,0 0 0,-6-1 0,7 2-1,0 1-1,0 0 0,0-1 0,-1 1 1,1 0-1,0 1 0,0-1 0,0 1 1,0-1-1,0 1 0,0 0 0,0 0 1,0 0-1,0 0 0,0 1 0,-3 1 1,2 0-202,0 0 1,0 1-1,0-1 1,1 1 0,-1-1-1,1 1 1,0 0 0,0 1-1,-4 7 1,2-2-671,1 0-1,0 0 1,-5 20-1,2 21-1108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7.7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39 4736,'-8'-9'9674,"9"8"-9572,-1-1-1,1 1 0,0 0 1,-1-1-1,1 1 0,0 0 1,0 0-1,0 0 0,0 0 1,0 0-1,0 0 0,0 0 1,0 0-1,1 1 0,-1-1 1,0 0-1,0 1 1,1-1-1,2 0 0,0-1 0,0 0-1,0 1 1,0 0-1,0 0 1,0 0-1,7-1 1,-9 2-100,1 0 0,-1 0 1,1 0-1,-1 0 0,1 1 1,-1-1-1,1 1 0,-1-1 1,0 1-1,1 0 0,-1 0 1,0 0-1,1 0 0,-1 0 1,0 0-1,0 1 0,0-1 1,0 1-1,0 0 0,0-1 1,-1 1-1,1 0 0,0 0 1,-1 0-1,0 0 0,1 0 1,1 4-1,1 3 86,0-1-1,0 1 0,0-1 1,-1 1-1,-1 0 1,0 0-1,0 1 0,0-1 1,0 16-1,-3-18-2,0-1 0,0 1 1,0 0-1,-1-1 0,0 0 0,0 1 0,-1-1 0,0 0 1,0 0-1,-5 7 0,-2 0 369,-1 1 1,-21 18-1,18-18-99,11-11-399,2-2 148,0 0 1,-1 0-1,1 0 0,0 1 0,0-1 1,0 0-1,0 1 0,-2 3 0,6-1 589,9 0-295,5-3-516,-1-1 0,1 0 1,0-1-1,0-1 0,0 0 0,18-6 0,-22 6-905,9 0-320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19 117 7296,'-18'2'5528,"25"-5"-3750,106-29-1108,1 5-1,2 5 0,124-7 0,-133 23-492,-87 7-516,1 0 0,-1 1 1,23 5-1,-39-7 10,-1 1 0,0 0-1,0 0 1,0 0 0,0 0 0,0 0 0,0 0 0,0 1 0,-1 0 0,1-1-1,0 1 1,-1 0 0,4 3 0,0 6-1884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2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337 378 6720,'-27'-7'3139,"20"6"-2837,1 0 1,-1 1 0,0 0-1,1 0 1,-11 1-1,4 2 111,0 0 0,1 0-1,0 1 1,-1 1 0,2 0-1,-1 1 1,-11 6 0,-1 2-195,-34 24 0,51-33-190,0 1 0,0 1 0,0-1 0,1 1 0,0 0 1,0 0-1,-9 16 0,14-21 9,0 1 0,0-1 1,0 1-1,0-1 0,0 1 0,1 0 1,-1-1-1,1 1 0,-1 0 0,1-1 1,0 1-1,0 0 0,1 4 0,0-5-14,-1-1-1,0 1 1,1-1-1,0 0 0,-1 1 1,1-1-1,0 0 0,0 0 1,0 1-1,0-1 0,0 0 1,0 0-1,0 0 0,0 0 1,0 0-1,0-1 1,0 1-1,1 0 0,-1 0 1,0-1-1,1 1 0,-1-1 1,0 1-1,1-1 0,-1 0 1,3 1-1,2 0 6,-1-1 0,1 0 1,-1 0-1,1-1 0,-1 1 0,0-1 0,10-3 0,37-15 177,-42 15-144,11-6 137,0 0 0,29-21 0,-47 29-174,9-6 101,1-1-1,-1-1 0,19-18 0,-25 21-62,-1 0 0,1-1 0,-1 1 0,0-1 0,-1 0 0,0 0 0,6-17-1,-6 10 22,0-1 0,-1 0 0,-1 0-1,0 0 1,-1 0 0,-1 0 0,0 0 0,-2 0-1,-3-22 1,3 26-109,-1 1 0,0-1 0,-1 1 0,0 0 0,0 0 0,-1 0 0,-1 0 0,0 1 0,0 0 0,-1 0 0,0 1 0,-1 0 0,-14-13 0,15 16-95,-1 1 0,0 0 0,1 0-1,-2 1 1,1 0 0,0 1-1,-17-5 1,22 7 52,0 0 0,0 1-1,1 0 1,-1-1 0,0 1 0,0 0 0,0 1 0,0-1-1,0 0 1,0 1 0,0 0 0,-3 1 0,4-1-44,0 0 1,0 0-1,1 0 1,-1 1 0,0-1-1,1 0 1,-1 1 0,1-1-1,0 1 1,-1-1 0,1 1-1,0 0 1,0 0-1,0 0 1,0-1 0,1 1-1,-1 0 1,0 0 0,0 4-1,0-1-384,0 0-1,0 0 1,0 0-1,0 0 0,1 0 1,0 0-1,0 0 1,0 1-1,1-1 1,0 0-1,0 0 1,0 0-1,1 0 0,-1 0 1,1 0-1,3 5 1,16 17-1871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2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27 4736,'0'-14'1530,"1"13"-1339,-1 1 0,1-1 0,-1 0 0,1 0 0,9-8 4236,-11 26-2321,-8 36-601,-30 139 457,18-122-1826,9-29 62,0 0 0,-10 83 0,21-115-118,1-1 0,0 1 0,1-1-1,-1 1 1,2-1 0,-1 1 0,1-1-1,0 0 1,6 14 0,-6-20-63,-1 1 1,0 0-1,1-1 1,0 0-1,-1 1 0,1-1 1,0 0-1,0 0 1,0 0-1,1 0 0,-1 0 1,0 0-1,1-1 1,-1 1-1,1-1 1,0 0-1,-1 0 0,1 0 1,0 0-1,0 0 1,-1 0-1,1-1 0,0 1 1,0-1-1,0 0 1,0 0-1,0 0 0,0 0 1,0-1-1,0 1 1,3-2-1,6-1-879,-1 0 1,1-1-1,-1 0 0,21-12 1,14-15-5972,-33 24 4652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1:5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15 143 9888,'-14'-4'4480,"28"0"-3904,-1-4 768,8 4-865,19-12 513,3 2-576,3-10 128,2 10-320,5-6-352,-6 4 64,1 5-192,0 6 128,-10 2-2111,-7 3 1215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0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8 291 1824,'-8'8'8245,"16"-18"-5808,-4 6-2250,0 0-1,0-1 1,0 0-1,3-5 0,-4 4-150,1 0-1,1 1 1,-1-1-1,7-6 1,23-15 159,0 0 0,2 3 0,0 0 0,59-26 1,-45 23-29,-34 18-210,0 0 0,1 1-1,32-11 1,-48 19 35,-1 0-1,1-1 1,-1 1 0,1 0-1,0 0 1,-1 0-1,1-1 1,-1 1 0,1 0-1,-1 0 1,1 0-1,0 0 1,-1 0 0,1 0-1,-1 0 1,1 0-1,-1 1 1,1-1 0,0 0-1,-1 0 1,1 0-1,-1 1 1,1-1-1,-1 0 1,1 0 0,-1 1-1,1-1 1,-1 1-1,0-1 1,1 0 0,-1 1-1,1-1 1,-1 1-1,0-1 1,1 1 0,-1-1-1,0 1 1,0-1-1,1 1 1,-1-1 0,0 1-1,0-1 1,0 1-1,0 0 1,0-1 0,0 1-1,0-1 1,0 1-1,0-1 1,0 2 0,0 3-7,-1-1 0,0 0 0,0 1 0,0-1 1,-2 5-1,-2 4 192,-5 14 187,-10 35 0,18-51-332,0-1-1,1 0 1,0 1-1,1-1 1,0 1-1,0-1 1,3 12-1,-1-11 38,0 0 0,1 0 1,1 0-1,0-1 0,5 12 0,-8-19-15,1 0 0,-1 0 0,1 0 0,0 0-1,0-1 1,0 1 0,1 0 0,-1-1 0,0 0 0,1 1 0,0-1 0,-1 0 0,1 0 0,0-1-1,0 1 1,0 0 0,0-1 0,1 0 0,-1 0 0,7 2 0,-7-3-14,0-1 1,0 1-1,1 0 1,-1-1 0,0 0-1,0 0 1,0 0-1,0 0 1,0 0-1,0 0 1,0-1-1,0 0 1,-1 1 0,1-1-1,-1 0 1,1 0-1,-1-1 1,3-2-1,6-7 119,-1-1 1,12-18-1,-14 19-69,6-9-176,1 1 0,1 0 0,1 1 0,0 1 0,2 0 0,0 1 0,28-18 0,-44 32 61,0 2 0,0-1 0,0 0 0,1 1 0,-1-1 0,1 1 0,-1 0 0,1 0 0,-1 1 0,1-1 0,0 1 0,-1-1 0,1 1 0,0 0 0,-1 1 0,6 0 0,-4 0 23,0 1 0,0 0 0,0 0 0,-1 0 1,1 1-1,-1 0 0,1-1 0,-1 2 0,0-1 0,0 0 0,4 5 0,16 19 276,31 43 0,-6-6-198,-12-13 327,-29-37-629,1-1 1,1 0-1,0-1 1,13 13-1,-10-14-616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0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 4064,'-3'-11'2115,"6"30"335,-14 231 3279,9-204-4919,-12 140 873,-2 30-865,15-79-365,1-129-435,2 20-1867,-2-26 1311,0 0 0,1 0 0,0-1 0,-1 1 1,1 0-1,0-1 0,0 1 0,1 2 0,7 4-1600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3 4736,'0'0'144,"1"-1"1,0 1-1,-1 0 0,1 0 1,0-1-1,-1 1 0,1 0 1,0 0-1,0 0 0,-1 0 1,1 0-1,0 0 0,-1 0 1,1 0-1,0 0 0,0 0 1,-1 0-1,1 0 0,0 1 1,-1-1-1,1 0 0,0 0 1,-1 1-1,1-1 1,0 1-1,-1-1 0,1 0 1,-1 1-1,1-1 0,-1 1 1,1-1-1,-1 1 0,1 0 1,-1-1-1,0 1 0,1-1 1,-1 1-1,1 1 0,0 0 102,-1 0 0,1 1 0,-1-1 0,1 0 0,-1 0 0,0 1 0,0-1 0,0 0 0,0 0 0,-1 1 0,0 3 0,-69 244 4205,0-2-2524,68-241-1833,1-2-1,0-1-1,0 1 1,0 0-1,0 8 1,1-12-68,0 0-1,0-1 1,0 1 0,0-1 0,0 1-1,0-1 1,0 1 0,0-1 0,0 1-1,1-1 1,-1 1 0,0-1 0,1 1-1,-1-1 1,0 1 0,0-1-1,1 1 1,-1-1 0,1 1 0,-1-1-1,1 0 1,-1 1 0,0-1 0,1 0-1,-1 1 1,1-1 0,-1 0 0,1 0-1,-1 0 1,1 1 0,0-1 0,-1 0-1,1 0 1,-1 0 0,1 0-1,-1 0 1,1 0 0,-1 0 0,1 0-1,0 0 1,-1 0 0,1 0 0,-1 0-1,1-1 1,-1 1 0,1 0 0,0-1-1,74-22 720,-1-1-778,-54 19 57,1 0-92,0-1-1,1 2 0,-1 1 0,1 1 1,25 0-1,-44 2-166,0 1 0,1-1 0,-1 1 0,0 0 0,1 0-1,3 2 1,5 2-3353,-10-4 2890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1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68 4640,'-5'-12'7720,"5"11"-7411,1 0-22,-1 0 0,1 1 0,-1-1 1,1 0-1,-1 0 0,1 0 0,0 1 1,-1-1-1,1 0 0,0 1 0,0-1 0,1 0 1,4-3 51,0 2 1,0-1-1,9-2 1,-14 4-294,24-6-80,1 0 0,-1 2 0,1 1 0,0 1-1,1 1 1,-1 1 0,0 1 0,0 2-1,1 0 1,-1 2 0,34 9 0,-59-12-143,0-1 1,0 0-1,0 1 1,1-1 0,-1 1-1,0-1 1,0 1-1,0-1 1,0 1-1,0 0 1,0-1 0,0 1-1,0 0 1,0 0-1,-1 0 1,1 0-1,0 0 1,0 0-1,-1 0 1,1 0 0,-1 0-1,1 0 1,-1 0-1,1 0 1,-1 0-1,0 1 1,1-1 0,-1 0-1,0 0 1,0 0-1,0 1 1,0-1-1,0 0 1,0 0-1,-1 3 1,-12 11-4485,0 4 1509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2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7808,'0'3'3520,"5"-3"-3040,0 0 1280,3 0-1056,5 0 1280,9 0-1153,-1-3 161,6 3-608,-1-5 0,4 2-256,-4 0-192,4 6 0,-4 0-192,1 5 160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 3136,'2'-2'1419,"1"8"-23,3 11 1335,-5-4-2094,1 0 0,-2 0 0,0 1-1,-3 19 1,-12 57 680,5-34-644,1-3-318,-1 19 165,-3-1 0,-28 83-1,35-136-377,1-7 6,1 0 0,1 0 0,0 0 0,0 0 0,-1 20-1,4-30-116,0 0 0,0 0 0,1 0 0,-1 0-1,0 0 1,1 0 0,-1 0 0,0 0 0,1 0-1,-1-1 1,1 1 0,0 0 0,-1 0-1,1-1 1,-1 1 0,1 0 0,0-1 0,0 1-1,-1 0 1,1-1 0,0 1 0,0-1-1,0 0 1,0 1 0,-1-1 0,1 0 0,0 1-1,2-1 1,28 5 603,-29-5-614,26 0 264,0-1-1,1-1 0,36-9 1,26-1-207,-28 6 0,82-4 43,-120 13-1907,-19-3 747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8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29 2912,'-15'-10'18061,"43"9"-17914,-9 0 188,65-7-38,24-1 4,74 9-178,-82 1-156,-58 2 671,-18 0-2349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12 129 7232,'-11'-12'2314,"11"12"-2200,0-1-1,0 1 1,0-1-1,0 0 1,0 1-1,0-1 0,0 1 1,0-1-1,0 0 1,0 1-1,1-1 1,-1 1-1,0-1 0,0 1 1,1-1-1,-1 0 1,0 1-1,1-1 1,-1 1-1,0 0 0,1-1 1,-1 1-1,1-1 1,-1 1-1,2-1 1,13-10 316,1 1 0,0 0-1,1 2 1,0 0 0,1 0 0,0 2 0,0 0 0,24-4 0,18 0-1356,73-4 0,-132 14 909,17-1-2613,-5 3 748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69 6656,'-11'-11'3180,"27"8"383,-3 3-3165,183-25 2657,9-1-2478,-196 26-590,20-3-164,0 2 0,51 5 0,-75-4-300,-1 1 0,0 0 0,0 0 1,0 1-1,0-1 0,0 1 0,0 0 1,0 0-1,0 0 0,-1 0 0,1 1 0,-1-1 1,0 1-1,1 0 0,-1 0 0,-1 0 0,1 1 1,0-1-1,3 8 0,8 15-2712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4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 4896,'5'-3'2788,"2"14"344,-5-7-2688,0 0 0,0 0 1,-1 0-1,0 0 1,0 0-1,0 1 0,0-1 1,0 1-1,-1-1 1,0 9-1,-1 3 249,-5 26 0,2-25-194,-8 79 760,-17 77-230,25-157-914,2-11-67,1 0 1,-1 1-1,1-1 0,0 1 0,0 0 0,1-1 1,0 1-1,0-1 0,1 9 0,-1-14-25,0 1-1,0 0 1,0-1-1,0 1 1,1-1-1,-1 1 1,0-1-1,0 1 1,1-1-1,-1 1 1,0-1-1,1 1 1,-1-1-1,0 1 1,1-1 0,-1 1-1,1-1 1,-1 0-1,1 1 1,-1-1-1,1 0 1,-1 1-1,1-1 1,-1 0-1,1 0 1,-1 1-1,1-1 1,0 0-1,-1 0 1,1 0 0,-1 0-1,1 0 1,-1 0-1,1 0 1,0 0-1,-1 0 1,1 0-1,-1 0 1,1 0-1,0 0 1,-1-1-1,1 1 1,-1 0-1,1 0 1,-1-1 0,2 1-1,3-3-16,0 0 1,0-1-1,-1 1 1,5-5-1,-4 4-25,8-5 106,0 0-1,0 1 1,1 1-1,0 0 1,1 1-1,-1 0 1,18-4-1,40-6-1119,-3 5-4818,-51 10 3553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6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16 326 4160,'-12'-7'6010,"11"5"-5709,1 2-202,-1 0 1,1 0 0,0-1-1,0 1 1,-1 0-1,1-1 1,0 1 0,0 0-1,0-1 1,0 1-1,0 0 1,-1-1 0,1 1-1,0 0 1,0-1-1,0 1 1,0-1 0,0 1-1,0 0 1,0-1 0,0 1-1,0 0 1,1-1-1,-1 1 1,0 0 0,0-1-1,0 1 1,0-1-1,0 1 1,1 0 0,-1-1-1,5-11 1907,12-3-1412,26-17 1,-21 15-457,3 1-117,1 1 0,0 1 0,1 1 0,40-12 0,-22 7-110,-35 14 100,0 1-1,1 0 1,-1 0-1,1 1 1,-1 0-1,12 0 1,-18 2-27,-1 0 0,1 1 1,-1-1-1,0 0 1,1 1-1,-1 0 0,0 0 1,1 0-1,-1 0 1,3 2-1,-4-1 4,0-1 0,0 0 0,0 1 0,-1-1 0,1 1-1,-1-1 1,1 1 0,-1 0 0,0 0 0,1-1 0,-1 1 0,0 0 0,0 0 0,0 0 0,-1 0 0,2 5-1,1 4-10,-2 1-1,1 21 1,-2-25 26,0 0-1,1-1 1,0 1 0,0-1 0,0 1 0,1-1-1,0 1 1,1-1 0,3 8 0,-2-8 40,0-1 0,0 0 1,0 0-1,1 0 0,-1 0 1,2-1-1,-1 0 0,0 0 1,1 0-1,0-1 0,9 6 1,-10-8 2,0 0 0,0 0 0,0 0 0,0 0 0,0-1 0,0 0 0,0 0-1,1 0 1,-1-1 0,0 0 0,1 0 0,-1 0 0,0-1 0,0 0 0,1 0 0,7-2 0,1-2 67,-1 0 0,0-1 1,0-1-1,0 0 0,-1-1 0,-1 0 0,1 0 1,-1-2-1,13-13 0,6-10-49,41-62-1,-50 66-347,1 0 0,0 1 0,32-29 0,-53 56 273,0 0-1,0 0 1,0 0 0,0 0 0,0 0 0,0 0 0,0 1-1,1-1 1,-1 0 0,0 1 0,0-1 0,1 1 0,-1-1-1,1 1 1,-1-1 0,0 1 0,1 0 0,-1 0-1,1 0 1,-1 0 0,0 0 0,1 0 0,-1 0 0,1 1-1,-1-1 1,0 0 0,1 1 0,-1-1 0,1 1 0,-1-1-1,0 1 1,0 0 0,1-1 0,-1 1 0,0 0 0,0 0-1,0 0 1,1 1 0,3 4 71,0 1 0,0-1 1,-1 1-1,0 0 0,5 12 0,-5-9 41,18 33 90,29 58 173,-24-59-105,34 40-1,-60-81-292,14 20-806,-14-20 514,-1 0 0,1-1 0,-1 1 0,1 0-1,-1 0 1,1 0 0,-1 0 0,0 0 0,1 0 0,-1 0 0,0 0-1,0 0 1,1 0 0,-1 0 0,0 0 0,0 0 0,0 0 0,0 0-1,-1 1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4224,'1'-9'2155,"4"16"-114,2 19-8,-1 22 82,-1 74 0,-4-67-932,-10 480 2422,9-444-3007,1-39-3590,-1-50 2804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7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50 3968,'0'-2'188,"0"0"0,0 0 0,0 1 0,0-1 1,1 0-1,-1 0 0,1 1 0,-1-1 0,1 0 0,-1 1 0,1-1 1,0 1-1,0-1 0,0 1 0,0-1 0,0 1 0,0-1 0,0 1 1,0 0-1,1 0 0,1-2 0,1 1 440,0 0 0,0 0 0,0 0 0,1 1 0,-1-1-1,0 1 1,6-1 0,-9 2-586,-1 0 0,1 0-1,-1 0 1,0 0-1,1 0 1,-1 0 0,1 0-1,-1 0 1,0 0 0,1 0-1,-1 1 1,0-1-1,1 0 1,-1 0 0,1 0-1,-1 0 1,0 0 0,1 1-1,-1-1 1,0 0-1,1 0 1,-1 1 0,0-1-1,0 0 1,1 1 0,-1-1-1,0 0 1,0 0-1,1 1 1,-1-1 0,0 1-1,0-1 1,0 0 0,1 1-1,0 19 815,-9 18 52,-17 43 487,-10 39-448,2 44-121,33-161-813,-1-1 0,0 0 0,1 1-1,0-1 1,0 1 0,0-1-1,0 1 1,0-1 0,0 0 0,0 1-1,1-1 1,0 3 0,2 8 65,-3-12-61,0 0 0,0-1 0,0 1 0,0 0-1,0-1 1,0 1 0,0-1 0,0 1-1,1 0 1,-1-1 0,0 1 0,0-1-1,0 1 1,1 0 0,-1-1 0,0 1 0,1-1-1,-1 1 1,0-1 0,1 1 0,-1-1-1,1 1 1,-1-1 0,1 0 0,-1 1 0,1-1-1,-1 0 1,1 1 0,-1-1 0,1 0-1,0 0 1,-1 1 0,1-1 0,-1 0-1,1 0 1,0 0 0,-1 0 0,1 0 0,0 0-1,-1 0 1,1 0 0,-1 0 0,1 0-1,0 0 1,-1 0 0,1 0 0,-1-1 0,1 1-1,1-1 1,88-25 122,-85 25-167,27-5 125,38-4-1,-61 9-154,0 0 0,0 1 0,0 1 0,0 0-1,0 0 1,0 1 0,0 0 0,0 0 0,9 4 0,-7 2-1969,1 2 560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0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69 3552,'-24'5'7297,"18"-2"-6184,7-3-987,-1 0 1,1 1-1,-1-1 0,1 0 0,-1 1 0,1-1 0,-1 0 0,1 0 0,-1 1 0,1-1 1,-1 0-1,1 0 0,0 0 0,-1 0 0,1 0 0,0 0 0,29-1 751,47-9 1,-33 3-515,353-33 1119,-289 35-1498,62-8-416,-165 13 245,-4 0 64,-1 0-1,1 0 1,-1 0 0,1 0-1,-1 0 1,1 0 0,-1 0-1,1 0 1,-1 0 0,1 0-1,-1 0 1,1-1 0,-1 1-1,1 0 1,-1 0 0,1-1-1,-1 1 1,1 0 0,-1 0-1,0-1 1,1 1 0,0-1-1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1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4576,'-12'-2'2865,"12"17"409,2-2-3131,5 137 4135,1 20-2657,5-31-608,-13-134-1168,1-1-1,0 1 1,-1 0-1,1 0 1,1-1 0,1 7-1,5 4-686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10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4640,'0'-1'180,"1"1"0,0-1 0,-1 1 1,1-1-1,0 1 0,-1-1 0,1 1 0,0-1 1,0 1-1,0 0 0,-1-1 0,1 1 0,0 0 1,0 0-1,0 0 0,0 0 0,0 0 0,-1-1 1,1 1-1,0 1 0,0-1 0,0 0 0,0 0 1,0 0-1,-1 0 0,1 1 0,1-1 0,-1 2 9,1 0-1,-1-1 1,0 1-1,0 0 0,0 0 1,0-1-1,0 1 1,0 0-1,-1 0 0,1 0 1,0 3-1,2 11 410,0-1 1,-2 1-1,0 0 0,-1 16 0,1 4 33,13 354 2515,-13-364-2987,0 0-1,2 0 1,12 47 0,-14-71-115,-1 0 0,1-1 0,0 1 0,-1 0 0,1-1 0,0 1 0,0 0 0,2 1 0,-3-3-114,0 1 0,1-1 0,-1 0 0,1 1 0,-1-1 0,0 0 0,1 0 0,-1 1 0,1-1 0,-1 0 0,1 0 0,-1 0 0,1 0 0,-1 1 0,1-1 0,-1 0 0,1 0 0,-1 0 0,2 0 0,0-1-417,0 0 0,1 0-1,-1 0 1,0 0 0,0 0 0,0 0 0,0-1 0,0 1-1,3-3 1,0-1-432,3-1-969,0-1 1,9-11-1,-11 11 671,16-13-1513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1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1 5984,'-4'2'722,"-1"1"0,1 1 1,0-1-1,0 1 0,0-1 0,-5 8 1,-8 6 109,-11 6-252,-1-1 1,-38 22-1,-67 28 516,24-22-493,107-49-641,0 0 0,1 1 0,-1-1 1,0 1-1,1 0 0,-1 0 0,1 0 1,-1 1-1,1-1 0,-3 4 0,4-5 36,0 1-1,1-1 0,-1 0 0,1 1 0,-1-1 0,1 0 0,-1 1 0,1-1 0,0 1 1,0-1-1,0 0 0,0 1 0,0-1 0,0 1 0,0-1 0,0 0 0,1 1 0,-1-1 1,0 0-1,1 1 0,-1-1 0,1 0 0,0 1 0,-1-1 0,1 0 0,0 0 0,1 2 1,3 4 145,1 0 1,0-1 0,1 1 0,-1-1 0,13 8 0,42 25 633,-34-22-524,72 43 754,52 34-190,-130-74-1143,-15-13-132,7 4-140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9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72 3904,'-5'0'591,"-1"1"0,1 1 0,-16 0 7907,36-17-5623,-7 11-2312,0-1 1,0 2-1,0-1 0,1 1 0,-1 0 0,1 1 1,14-3-1,67-4 581,-69 8-997,95-2 281,-67 3-938,63-8 0,-86 2-2215,0 0 730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12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18 218 3968,'-18'3'4174,"26"-8"-992,-5 3-2501,31-23 536,0-1-1,51-53 1,-44 39-1059,-38 37-156,26-22-191,-27 23 143,1 0 0,-1 1 0,1-1 0,0 1 1,-1-1-1,1 1 0,0 0 0,0 0 0,5-1 1,-8 2 25,1 0 1,0 0 0,0 0 0,-1 0 0,1 0 0,0 0 0,0 0 0,-1 0 0,1 1 0,0-1-1,0 0 1,-1 0 0,1 1 0,0-1 0,-1 0 0,1 1 0,0-1 0,-1 1 0,1-1 0,-1 1 0,1-1-1,-1 1 1,1-1 0,-1 1 0,1 0 0,-1-1 0,1 1 0,-1 0 0,0-1 0,1 1 0,-1 1 0,1 2 14,0 0 0,0 0 1,0 0-1,-1 7 1,1-5 24,1 39 450,-4 53-1,1-85-278,0-1 1,1 0-1,1 1 1,2 17-1,-2-28-132,-1 0-1,1 1 1,-1-1-1,1 0 0,0 0 1,0 1-1,-1-1 1,2 0-1,-1 0 0,0 0 1,0 0-1,1 0 0,-1 0 1,1-1-1,-1 1 1,1 0-1,0-1 0,0 1 1,0-1-1,0 1 1,0-1-1,0 0 0,0 0 1,0 0-1,0 0 1,1-1-1,-1 1 0,0 0 1,4 0-1,1-1 27,0-1 0,0 1 0,0-1-1,0 0 1,0 0 0,0-1 0,7-3 0,1 1 25,41-12 85,56-24 0,-84 27-183,0-1 0,0-1 0,39-29 0,20-22-476,-86 65 443,0 0-1,1 0 1,-1 0 0,0 0 0,1 0 0,-1 1-1,0-1 1,1 1 0,-1-1 0,1 1 0,-1-1-1,1 1 1,-1 0 0,1-1 0,0 1 0,-1 0-1,3 1 1,-2-1 18,-1 1 0,1 0 0,-1-1 0,0 1 1,0 0-1,1 0 0,-1 0 0,0 0 0,0 0 0,0 1 0,0-1 0,0 0 0,0 0 0,0 1 0,-1-1 0,1 0 0,0 1 0,0 1 0,72 176 507,-42-102-2096,-27-65 409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12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2 4160,'-2'-2'698,"1"7"449,-6 100 2489,0-17-1320,-24 305 3885,15-283-5451,-46 168 0,55-257-1358,5-5 149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2:13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13 4576,'1'-3'265,"-1"3"-182,0 0 0,0-1-1,7-8 3767,-5 27 37,-1-14-3698,0 0 0,-1 0 0,0 0 1,0 7-1,-26 241 3796,18-172-3444,-6 43 210,14-123-699,0 1-1,-1 0 1,1 0 0,0-1-1,0 1 1,0 0-1,0 0 1,0 0-1,0-1 1,0 1-1,0 0 1,0 0-1,0 0 1,0-1-1,1 1 1,-1 1-1,1-3 3,-1 0-1,1 0 0,-1 0 0,1 0 0,-1 0 0,1 0 1,-1 0-1,0 0 0,0 0 0,1 0 0,-1 0 0,0 0 1,0-2-1,4-25-2,2-1 0,0 1 0,2 1 0,2-1 0,0 1 1,19-36-1,-20 48-103,1-1 1,0 1 0,1 1-1,0 0 1,1 0 0,0 1-1,2 1 1,-1 0-1,1 1 1,1 0 0,23-12-1,-19 13-15,36-12-1,-47 19-4,0 1-1,1 0 1,-1 0-1,0 1 1,1 0-1,-1 1 1,11 0-1,-17 0 54,-1 0-1,0 0 0,0 1 1,0-1-1,0 0 1,0 0-1,0 1 1,0-1-1,0 1 1,0-1-1,0 1 1,0-1-1,0 1 1,0-1-1,0 1 1,0 0-1,0 0 0,-1-1 1,1 1-1,0 0 1,1 2-1,-2-2 22,1 1-1,-1 0 1,1-1-1,-1 1 0,0 0 1,1-1-1,-1 1 1,0 0-1,0 0 0,0-1 1,0 1-1,-1 3 1,-2 4 60,0 0 0,0 0 0,0 0 1,-6 9-1,7-13-76,-5 8 72,0-1 0,-1 1-1,0-1 1,-1 0-1,-20 20 1,23-26-27,-1 0 1,0-1-1,0 0 0,0 0 0,-1 0 0,1-1 1,-1 0-1,0 0 0,-1-1 0,-16 5 0,21-8 6,0 1 0,0-1-1,0 0 1,-1 0 0,1 0 0,0-1-1,0 1 1,0-1 0,-1 0-1,1 0 1,0 0 0,0-1-1,1 0 1,-1 1 0,-6-5 0,4 2-89,-1-1 0,1 0 1,0-1-1,0 1 0,1-1 1,-10-12-1,35 37-160,3 9 584,1-1 0,1-1 0,32 25 1,90 60-180,-80-62-1037,-45-33 103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35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561 124 1568,'2'-2'3796,"-18"-4"-1928,-29-24-4,-27-16-516,61 40-1162,-1 0 1,0 2-1,1-1 1,-1 2-1,-14-4 0,13 4-94,-1 1 0,1 0-1,-1 1 1,0 0-1,1 1 1,-1 1 0,1 0-1,-1 1 1,1 0 0,-17 5-1,24-4-67,1 0 0,0-1 1,-1 2-1,1-1 0,0 0 0,1 1 0,-1 0 0,1 0 0,0 1 0,-6 6 0,-3 7 140,-16 30-1,18-30-56,0 4-21,1-1 0,0 2 0,2-1 0,0 1 0,2 0 0,-7 48 1,12-62-16,0 0 0,1 0 0,0 0 0,0-1 0,1 1 0,0 0 0,1 0 0,3 10 0,-3-14-38,-1-1-1,1 1 1,1-1 0,-1 1-1,1-1 1,-1 0 0,1 0-1,1 0 1,-1 0 0,0 0-1,1-1 1,0 0 0,0 0-1,0 0 1,0 0 0,6 3-1,-5-4 2,0 0 0,0 0 0,0 0 0,0 0 0,1-1 0,-1 0 0,0 0-1,1-1 1,-1 0 0,1 1 0,-1-2 0,1 1 0,8-2 0,30-4 190,338-60 528,-269 35-656,-96 24-105,-14 6 12,-1-1 0,1 1 0,0 0 0,-1 1 0,1-1 1,0 0-1,5 0 0,-15 12-557,4-7 448,0 0 0,1 0 0,-1 0 0,1 1 0,-3 5 1,5-8 92,-1 0 1,1 0 0,0 0 0,0 1 0,0-1 0,0 0-1,0 1 1,0-1 0,0 0 0,1 0 0,0 0 0,-1 1-1,1-1 1,0 0 0,0 0 0,0 0 0,0 0 0,0 0-1,0 0 1,4 3 0,-3-3 48,1 0 0,-1 1 1,1-1-1,-1 0 0,1-1 0,0 1 1,0 0-1,0-1 0,0 0 0,0 1 1,0-1-1,0 0 0,1-1 0,4 2 1,4-1 73,0-1 0,0 0 0,0 0 0,19-4 0,-27 4-53,0-1-1,0 0 1,-1 0-1,1 0 1,0 0-1,-1-1 1,1 1-1,-1-1 1,1 0-1,-1 0 1,0-1-1,0 1 1,0 0-1,0-1 1,0 0-1,0 0 1,3-4-1,-5 4-52,-1 1 0,1 0 0,0 0 0,-1 0 0,1-1 0,-1 1 0,1 0 0,-1-1 0,0 1 0,0 0 0,0-1 0,-1 1 0,1 0 0,0-1 0,-1 1-1,0 0 1,1 0 0,-1 0 0,0-1 0,0 1 0,0 0 0,-2-2 0,1 0-33,-1 1-1,1-1 1,-1 1 0,0 0-1,0 0 1,0 0 0,0 0-1,-1 0 1,1 0 0,-1 1-1,-6-4 1,6 4 8,0 0-1,0 0 1,0 1 0,0-1-1,-1 1 1,1 0 0,0 0-1,-1 0 1,1 1 0,-1 0-1,1 0 1,-1 0 0,-5 1-1,-5 0-182,14-1 164,-1 0 0,1 0 0,-1 0 0,1 0 0,0 0 1,-1 0-1,1 1 0,-1-1 0,1 0 0,0 1 0,-1-1 0,1 1 0,0 0 1,0-1-1,-3 3 0,2-3-298,10 1 479,-1 1-117,1 0 0,-1-1 1,1 0-1,0 0 1,-1-1-1,1 0 1,0-1-1,9-1 1,9 0 37,-2 0 3,-1-2 0,0 0 0,1-1 0,23-10 1,52-11 49,19-6 68,-55 16-428,-61 14 428,-2 2-187,0 0-1,0 0 0,0 0 0,0 0 0,0 0 0,0 0 1,0-1-1,0 1 0,0 0 0,0 0 0,0 0 1,0 0-1,0 0 0,1 0 0,-1 0 0,0 0 0,0-1 1,0 1-1,0 0 0,0 0 0,0 0 0,0 0 0,0 0 1,0 0-1,0 0 0,0 0 0,1 0 0,-1 0 0,0 0 1,0 0-1,0 0 0,0 0 0,0 0 0,0 0 0,0 0 1,0 0-1,1 0 0,-1 0 0,0 0 0,0 0 0,0 0 1,0 0-1,0 0 0,0 0 0,0 0 0,0 0 0,1 0 1,-1 0-1,0 0 0,0 0 0,0 0 0,0 0 0,0 0 1,0 0-1,0 0 0,0 0 0,0 0 0,1 0 1,-1 1-194,2 5 447,-2-6-249,1 0-1,-1 0 0,0 0 1,0 1-1,0-1 1,1 0-1,-1 0 0,0 1 1,0-1-1,0 0 1,0 1-1,0-1 0,1 0 1,-1 0-1,0 1 1,0-1-1,0 0 0,0 1 1,0-1-1,0 0 1,0 0-1,0 1 0,0-1 1,0 0-1,0 1 1,0-1-1,-1 0 0,1 1 1,0-1-1,0 0 1,0 0-1,0 1 1,-9 25-17,0-1 50,-6 17-311,13-38 294,1-1 0,0 2-1,0-1 1,1 0 0,-1 0-1,1 0 1,0 0 0,0 0-1,0 0 1,0 0 0,1 1-1,0-1 1,0 0 0,0 0-1,0 0 1,2 3 0,-2-6 10,0 0 0,0 0-1,0 0 1,0 0 0,0 0 0,0 0 0,0-1 0,0 1 0,0 0-1,1-1 1,-1 1 0,0-1 0,0 0 0,0 1 0,1-1 0,-1 0 0,0 0-1,3 1 1,24-1 101,-21-2-57,-1 1 0,0-1 0,0-1-1,0 1 1,0-1 0,-1 0-1,11-7 1,-1-2 55,18-17-1,-5 3-355,-23 22 236,-1-1 0,0 0 0,6-9 0,3-3 23,-12 16-13,0 0 0,0 0-1,1-1 1,-1 1 0,-1 0-1,1 0 1,0-1 0,0 1-1,0-1 1,-1 1 0,1-1-1,-1 1 1,1-1 0,-1 1-1,1-3 1,1-12-130,1 6 299,-3 9-176,1 0 0,-1 0-1,0 0 1,0 0-1,0 0 1,0 0 0,0 0-1,0 0 1,0 0 0,0 0-1,-1 0 1,1 0-1,0 0 1,-1 0 0,1 0-1,0 1 1,-1-1-1,1 0 1,-2-1 0,-15-16-23,6 8-176,7 7 177,0 0 1,0 1-1,1-1 0,-2 1 0,1 0 0,0 0 1,0 0-1,-1 0 0,1 1 0,-1 0 0,-6-1 1,8 1-9,1 1 1,0-1-1,-1 1 1,1 0-1,-1 0 0,1 0 1,0 0-1,-1 1 1,1-1-1,0 1 1,-1-1-1,1 1 1,0 0-1,-1 0 0,1-1 1,0 2-1,0-1 1,0 0-1,0 0 1,0 1-1,0-1 1,0 1-1,-2 3 0,1-1-60,-1 1 0,1 0 0,0 0 0,1 0 0,-1 1 0,1-1 1,-2 11-1,3-15 91,1 1 0,0-1 1,-1 0-1,1 0 0,0 1 1,0-1-1,0 0 0,0 1 1,0-1-1,0 0 0,1 1 1,-1-1-1,0 0 0,1 2 1,0-2 14,0 0 0,0 0 1,0 0-1,0 0 1,0-1-1,0 1 0,0 0 1,0-1-1,0 1 1,0-1-1,1 1 0,-1-1 1,0 0-1,0 1 0,0-1 1,3 0-1,0 1-9,0-1-1,0 0 0,0 0 1,-1 0-1,1 0 1,0-1-1,0 1 1,0-1-1,0 0 1,6-3-1,2-1 32,21-13 0,3-2-84,-14 10 61,10-4-132,-1 1 0,66-17 0,-95 29 92,1 1 0,0-1 0,0 1-1,-1 0 1,1 0 0,0 0 0,0 0-1,0 0 1,-1 1 0,1-1 0,0 1-1,0-1 1,-1 1 0,1 0 0,0 0-1,-1 1 1,1-1 0,-1 0-1,0 1 1,1 0 0,-1-1 0,0 1-1,0 0 1,0 0 0,0 0 0,0 0-1,-1 1 1,1-1 0,-1 0 0,1 1-1,-1-1 1,0 1 0,0-1 0,0 1-1,0 0 1,0 0 0,0 3 0,1 8 38,-1-1 1,-1 1 0,0 0 0,-1-1-1,0 1 1,-1-1 0,0 1 0,-2-1-1,1 0 1,-1 0 0,-9 17 0,-25 63 215,-31 113 0,56-161 334,-33 80 0,43-114-262,3-8 195,2-9 0,12-45-67,50-92-239,-34 89-278,2 3 0,50-63 0,-36 50 96,-19 23-66,24-49 0,-32 54-270,1 1-1,28-36 0,-46 68 282,0 1-1,-1 0 0,1 0 1,0 0-1,1 0 0,-1 1 1,0-1-1,5-2 0,-7 4 30,1-1-1,-1 1 1,1 0-1,0 0 1,-1 0-1,1 0 1,0 0-1,-1 0 1,1 0-1,0 0 1,-1 0-1,1 0 0,0 0 1,-1 0-1,1 1 1,0-1-1,-1 0 1,1 0-1,-1 1 1,1-1-1,0 0 1,-1 1-1,1-1 0,-1 1 1,1-1-1,-1 1 1,1-1-1,-1 1 1,1-1-1,-1 1 1,0-1-1,1 1 1,-1-1-1,0 1 1,0 0-1,1-1 0,-1 1 1,0-1-1,0 2 1,3 7 0,-1-1 0,0 0 0,0 1 0,-1-1 0,0 1 0,-1 13 0,-5 53 218,3-66-178,0 0 0,0 0-1,0 0 1,-1-1-1,-1 1 1,1-1-1,-1 0 1,-9 13-1,10-17 10,0-1-1,0 1 1,0 0-1,0-1 1,-1 0-1,0 0 0,-7 5 1,9-7 10,-1 0 0,0 1 1,1-1-1,-1-1 0,1 1 0,-1 0 1,0-1-1,1 1 0,-1-1 0,0 0 0,0 0 1,0 0-1,1 0 0,-4-1 0,3 1-33,1-1-1,0 0 0,0 0 0,0 0 1,0-1-1,0 1 0,0 0 1,0-1-1,1 1 0,-1-1 0,0 0 1,-1-2-1,-3-2-288,14 12 166,-1-1 0,1 0 0,0 0 0,0-1 1,1 0-1,-1 0 0,13 3 0,1 0 86,1-1 0,26 3 0,-38-7 76,1-1-1,0-1 0,-1 0 0,1-1 0,-1 0 0,1-1 1,-1 0-1,1 0 0,-1-2 0,0 1 0,0-1 1,0-1-1,-1 0 0,0-1 0,0 0 0,0 0 0,0-1 1,13-13-1,-19 16-43,-1 1 0,0-1 1,0 0-1,0-1 1,0 1-1,-1 0 0,0-1 1,0 0-1,0 1 0,0-1 1,-1 0-1,0 0 0,0 0 1,0 0-1,0 0 1,-1 0-1,0 0 0,0 0 1,0 0-1,-1 0 0,0 0 1,-1-5-1,2 8-36,-1 1 1,1-1-1,-1 1 1,1-1-1,-1 1 0,0-1 1,1 1-1,-1 0 1,0-1-1,0 1 0,0 0 1,0 0-1,0 0 1,0 0-1,-1-1 0,1 2 1,0-1-1,0 0 1,-1 0-1,1 0 0,-1 0 1,1 1-1,0-1 1,-1 1-1,1-1 0,-1 1 1,0 0-1,1-1 1,-1 1-1,1 0 1,-1 0-1,1 0 0,-1 0 1,0 0-1,1 1 1,-1-1-1,1 0 0,-1 1 1,-2 0-1,-2 2-51,0-1-1,-1 1 1,1 0 0,0 0-1,0 1 1,1-1 0,-11 10-1,9-6 82,0 0 0,0 0 0,1 1 0,1 0 0,-1 0 0,1 0 0,-8 18 0,12-23 0,0 1 1,0-1-1,0 1 0,0 0 1,0-1-1,1 1 1,0 0-1,0-1 1,0 1-1,1 6 1,-1-7 6,1-1 0,0 1 1,0-1-1,0 1 0,0-1 1,0 1-1,1-1 0,-1 0 1,1 0-1,0 1 1,-1-1-1,1 0 0,0-1 1,0 1-1,0 0 0,4 2 1,0-1-10,1 1 1,-1-1 0,1-1 0,0 1-1,1-1 1,-1 0 0,0-1 0,12 1-1,62 2 412,-62-4-402,0-1 0,0-1 0,0-1 0,0 0 1,0-1-1,-1-1 0,1-1 0,-1-1 0,-1 0 0,1-1 0,-1-1 1,-1-1-1,0 0 0,25-22 0,-40 32-24,-1-1-1,0 1 0,1 0 1,-1-1-1,1 1 1,-1-1-1,0 1 1,1 0-1,-1 0 0,1-1 1,-1 1-1,1 0 1,-1 0-1,1-1 1,-1 1-1,1 0 1,-1 0-1,1 0 0,0 0 1,-1 0-1,1 0 1,-1 0-1,2 0 1,-2 0 8,0 0 1,1 1-1,-1-1 1,0 1 0,0-1-1,1 1 1,-1-1 0,0 0-1,0 1 1,0-1-1,1 1 1,-1-1 0,0 1-1,0-1 1,0 1 0,0-1-1,0 1 1,0-1-1,0 1 1,0 0 0,-6 34 640,5-32-469,0 3-34,-1 0 0,1 0-1,1 0 1,0 0 0,-1 0 0,2 0 0,-1 0-1,1 0 1,1 8 0,-1-11-55,1 1 0,-1-1 0,0 1 0,1-1 0,0 1 0,0-1 0,0 0 1,0 0-1,0 0 0,1 0 0,-1 0 0,1-1 0,0 1 0,0-1 0,0 0 0,4 3 0,-1-2-6,-1 0 0,1-1-1,-1 0 1,1 0 0,0-1-1,0 0 1,0 0 0,0 0 0,0 0-1,0-1 1,7-1 0,8 0 145,37-10 0,-29 6-251,121-26-1531,-101 17-2832,-2-4-4921,-36 14 4852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3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11 127 3072,'1'0'96,"-1"-1"0,0 1 0,1-1 0,-1 1 0,0 0 0,1-1 0,-1 1 0,0 0 1,1 0-1,-1-1 0,1 1 0,-1 0 0,1 0 0,-1-1 0,1 1 0,-1 0 0,0 0 0,1 0 0,-1 0 0,1 0 0,-1 0 0,1 0 0,-1 0 0,1 0 1,-1 0-1,1 0 0,-1 0 0,1 0 0,0 1 0,0-1 17,0 1 1,-1 0-1,1-1 1,0 1 0,-1 0-1,1 0 1,0-1-1,-1 1 1,0 0-1,1 0 1,-1 0-1,1 0 1,-1 1-1,2 5 292,0-1 0,-1 1 0,0 8-1,-3 243 2765,0-203-2754,-4 34 149,0 38 878,6-125-1307,0 0-15,1 1 0,-1-1-1,0 0 1,0 0 0,-1 0-1,1 1 1,0-1 0,-1 0-1,1 0 1,-1 0-1,0 0 1,0 0 0,0 0-1,-1 2 1,2-3-106,0-1 0,0 0 1,0 0-1,0 0 0,-1 0 0,1 0 0,0 0 0,0 0 0,0 0 0,0 0 1,0 1-1,-1-1 0,1 0 0,0 0 0,0 0 0,0 0 0,0 0 0,-1 0 1,1 0-1,0 0 0,0 0 0,0 0 0,0 0 0,-1 0 0,1 0 0,0 0 1,0 0-1,0-1 0,0 1 0,-1 0 0,1 0 0,0 0 0,0 0 0,0 0 1,0 0-1,-4-8 203,0-16-63,2-7-161,1-1-1,7-52 1,18-66 125,-18 120-161,1 1 0,13-34-1,-14 47-46,1 0 0,1 1-1,0 0 1,1 0 0,15-18-1,-12 19-70,1 0-1,0 0 1,1 1 0,19-13-1,-26 21 130,-1 1 0,1 0 0,-1 1-1,1-1 1,0 1 0,0 1-1,1-1 1,-1 1 0,0 1 0,1-1-1,-1 1 1,1 0 0,8 1 0,-12 0 43,-1 0 1,1 1 0,-1 0 0,1-1 0,-1 1-1,0 1 1,1-1 0,-1 0 0,0 1-1,0 0 1,0-1 0,0 1 0,0 0 0,0 1-1,-1-1 1,1 0 0,-1 1 0,1 0 0,-1-1-1,0 1 1,0 0 0,0 0 0,-1 0 0,1 0-1,-1 1 1,0-1 0,1 0 0,-1 1 0,-1-1-1,1 0 1,0 1 0,-1 5 0,-1-2 38,0 0 0,-1 0 0,0 0 1,0 0-1,-1 0 0,0-1 0,0 1 1,0-1-1,-1 1 0,0-1 0,0-1 0,-1 1 1,1 0-1,-1-1 0,0 0 0,-1 0 0,-10 7 1,5-5 69,0 1 1,-1-2-1,0 1 1,0-2 0,0 1-1,-1-2 1,0 0 0,-22 5-1,29-8-83,-1 0 1,1-1-1,-1 1 0,1-1 1,0-1-1,-1 1 0,1-1 1,0 0-1,-12-3 0,18 4-43,-1 0 0,1 0-1,-1-1 1,0 1 0,1 0-1,-1 0 1,1 0 0,-1 0-1,1-1 1,-1 1 0,1 0-1,-1-1 1,1 1 0,-1 0-1,1-1 1,-1 1-1,1-1 1,0 1 0,-1 0-1,1-1 1,0 1 0,-1-1-1,1 1 1,0-1 0,-1 0-1,1 1 1,0-1 0,0 1-1,0-1 1,0 1 0,0-1-1,-1 0 1,1 1-1,0-1 1,0 1 0,0-1-1,1 1 1,-1-1 0,0 0-1,0 1 1,0-1 0,0 1-1,0-1 1,1 1 0,-1-1-1,0 1 1,1-1 0,-1 1-1,0-1 1,1 1 0,0-2-1,1 0-33,0 0-1,0 0 1,0 0 0,1 1-1,-1-1 1,0 0 0,1 1-1,5-3 1,9-1-23,0 0 0,0 2 0,0 0-1,23-1 1,72 2 209,-69 3-211,9-2 127,87-12-1,-113 9 60,-1-1 0,-1-2 0,1-1 0,-1 0 0,35-18-1,-56 24-77,18-9 67,23-17 0,-39 25-110,0-1-1,0 0 1,-1 0 0,1 0 0,-1-1 0,0 1 0,0-1 0,-1 0 0,0 0 0,4-7 0,-7 12-5,0-1 1,0 1-1,0-1 1,1 1-1,-1-1 1,0 1-1,0-1 1,0 1-1,0-1 1,0 1 0,0-1-1,0 1 1,0-1-1,0 1 1,0-1-1,0 1 1,0-1-1,-1 1 1,1-1-1,0 1 1,0-1-1,0 1 1,-1-1-1,1 1 1,0-1-1,-1 1 1,1-1-1,0 1 1,-1 0-1,1-1 1,0 1-1,-1-1 1,1 1 0,-1 0-1,0-1 1,0 1-30,0-1 0,0 1 0,0-1 1,0 1-1,0 0 0,-1 0 1,1-1-1,0 1 0,0 0 1,0 0-1,-1 0 0,1 0 1,0 0-1,-2 1 0,-8 2-33,1 1 0,0 1 1,0-1-1,0 2 0,0-1 0,1 1 0,0 1 1,-9 8-1,-61 64 471,71-69-305,1-1 0,0 1 0,1 0 0,0 0 0,0 0 0,1 1 0,1 0-1,-5 18 1,8-25-32,0 0-1,0 0 0,1 0 0,0 0 0,0 0 0,0 5 0,0-9-57,0 1-1,0 0 0,0-1 1,0 1-1,0 0 0,0-1 1,0 1-1,0 0 0,1-1 1,-1 1-1,0-1 0,0 1 1,1 0-1,-1-1 0,0 1 1,1-1-1,-1 1 0,0-1 1,1 1-1,-1-1 0,1 1 1,-1-1-1,1 1 0,-1-1 1,1 1-1,-1-1 0,1 0 1,0 1-1,-1-1 0,1 0 1,-1 0-1,1 0 0,0 1 1,-1-1-1,1 0 0,0 0 1,-1 0-1,1 0 0,0 0 1,-1 0-1,1 0 0,1 0 1,3-2 7,0 0-1,0 0 1,0-1 0,-1 1 0,1-1 0,-1 0 0,0 0 0,7-6-1,31-35 174,-24 23-83,14-11 7,-17 18-67,-1-1 0,15-21 0,-25 31-50,0-1 0,0 0 0,3-9 0,-6 13-30,-1-1 0,1 1 0,0 0 1,-1-1-1,1 1 0,-1-1 0,1 1 0,-1 0 1,0-1-1,0 1 0,-1-5 0,1 7 19,0-1 0,0 1 0,0 0 0,0 0-1,0-1 1,0 1 0,-1 0 0,1-1-1,0 1 1,0 0 0,0 0 0,0-1 0,0 1-1,-1 0 1,1 0 0,0-1 0,0 1-1,0 0 1,-1 0 0,1 0 0,0-1 0,0 1-1,-1 0 1,1 0 0,0 0 0,0 0 0,-1 0-1,1 0 1,0-1 0,-1 1 0,1 0-1,0 0 1,0 0 0,-1 0 0,1 0 0,0 0-1,-1 0 1,1 0 0,0 0 0,-1 0-1,1 1 1,-15 9-178,-8 17 252,23-27-59,-2 3 1,0 0 0,-1 0 0,1 1 0,1-1 1,-1 1-1,0-1 0,1 1 0,0 0 0,0 0 0,0-1 0,0 1 0,1 0 0,-1 0 0,1 0 0,0 0 1,0 0-1,0 0 0,2 5 0,-1-6 13,0 0 0,0 0 0,0 0 0,1-1 0,-1 1 0,1 0 0,0-1 0,0 0 0,0 1 0,0-1 0,0 0 0,0 0 0,1 0 0,-1 0 0,1 0 0,-1 0 0,1-1 0,0 0 0,-1 1 0,1-1 0,0 0 0,0 0 0,6 1 0,2-1 68,1 0-1,0-1 0,0 0 0,-1-1 0,1 0 0,0-1 0,16-5 1,-17 5-33,15-5 7,1-1-1,-1-2 0,0 0 1,36-21-1,-50 24-58,-2 1 0,1-1 0,-1-1-1,0 0 1,-1 0 0,1-1-1,-2 0 1,1 0 0,-1-1 0,-1-1-1,0 1 1,9-19 0,-12 12-205,-7 30-182,1 1 209,0 3 139,0 0 1,1 0-1,0 0 1,3 18-1,-1-26 84,1 1 0,0-1 0,0 1 0,8 16 0,-10-24-23,1 0 0,1 0 1,-1 0-1,0 0 1,0 0-1,1 0 1,-1 0-1,1 0 0,-1 0 1,1-1-1,0 1 1,0-1-1,0 1 1,0-1-1,0 0 0,0 1 1,0-1-1,0 0 1,0-1-1,1 1 1,-1 0-1,0 0 0,1-1 1,-1 0-1,3 1 1,-2-1-7,0-1-1,-1 1 1,1-1 0,0 0 0,-1 1 0,1-1-1,-1 0 1,1 0 0,-1-1 0,1 1-1,3-4 1,26-22 102,-21 17-63,88-77 145,-89 75-334,-9 11 127,-1 0-1,1-1 1,0 1 0,0 0 0,-1 0-1,1 0 1,0 0 0,0 0 0,0 0-1,0 1 1,0-1 0,0 0-1,0 0 1,1 1 0,-1-1 0,0 1-1,0-1 1,0 1 0,1-1 0,-1 1-1,0 0 1,3-1 0,31 8-38,-23-5 19,1 1 0,-1 0 0,18 7 0,-26-8 44,-1-1-1,1 1 1,0 1 0,-1-1 0,0 0 0,1 1 0,-1 0 0,0 0-1,0 0 1,-1 0 0,1 0 0,-1 0 0,1 1 0,3 6-1,4 18 202,-8-21-183,1 1 1,0-1-1,0 0 0,5 9 1,-7-14-13,1-1-1,-1 1 1,0 0 0,0-1 0,1 0 0,-1 1 0,1-1 0,-1 0 0,1 0 0,0 0 0,-1 0 0,1 0 0,0 0 0,0 0 0,0-1-1,0 1 1,0 0 0,-1-1 0,1 0 0,0 1 0,4-1 0,-1-1 55,0 1 1,0-1-1,0 0 0,1-1 0,-1 1 1,0-1-1,8-4 0,33-20 103,-46 26-179,15-11-27,-1-1 0,0 0 0,0 0-1,-1-2 1,-1 0 0,0 0 0,-1-1-1,12-22 1,-11 17-61,13-35 0,-19 88-40,-8-1-7,-1-1-1,-11 45 1,1-10 216,9-37-16,1-3 104,-2 0 0,-1 0 0,-10 27 0,16-50-138,-1-1 0,0 0 0,-1 0 0,1 0 0,0 1 0,-3 2 0,4-5-25,-1 0 0,1 1 0,0-1-1,-1 0 1,1 0 0,-1 1-1,1-1 1,0 0 0,-1 0-1,1 0 1,-1 1 0,1-1 0,0 0-1,-1 0 1,1 0 0,-1 0-1,1 0 1,-1 0 0,1 0-1,-1 0 1,1 0 0,-1 0 0,1 0-1,0 0 1,-1-1 0,1 1-1,-1 0 1,1 0 0,-1 0-1,1 0 1,0-1 0,-1 1 0,1 0-1,-1-1 1,1 1 0,0 0-1,-1 0 1,1-1 0,0 1-1,0-1 1,-1 1 0,1 0 0,0-1-1,0 1 1,0-1 0,-1 0-1,-2-4 20,1 0 0,0 0 0,0-1-1,0 1 1,1-1 0,-1 1-1,1-1 1,0-8 0,0 3-38,1 0 0,0 1 0,2-20 0,-1 27-2,0-1 0,0 0-1,0 0 1,0 1 0,1-1 0,0 0 0,-1 1 0,1 0-1,0-1 1,1 1 0,-1 0 0,1 0 0,3-4 0,-1 3-7,0 1 1,0-1 0,1 1 0,-1 0 0,0 0-1,1 0 1,10-3 0,1 2-399,0 0 1,0 1-1,1 1 1,34 0-1,13 5-3425,-30 4 2128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38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70 6048,'-30'-39'2752,"25"23"-2400,5 5 32,10 8-288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1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2 859 4224,'0'0'65,"0"0"-1,0 0 1,-1 0 0,1-1 0,0 1 0,0 0-1,0-1 1,0 1 0,0 0 0,-1 0-1,1-1 1,0 1 0,0 0 0,0-1 0,0 1-1,0 0 1,0-1 0,0 1 0,0 0 0,0-1-1,0 1 1,0 0 0,0 0 0,0-1-1,1 1 1,-1 0 0,0-1 0,0 1 0,0 0-1,0 0 1,0-1 0,1 1 0,-1 0 0,0 0-1,0-1 1,0 1 0,1 0 0,-1 0-1,0-1 1,0 1 0,1 0 0,-1 0 0,0 0-1,0 0 1,1 0 0,-1-1 0,21-13 1469,-9 6-833,33-29 990,14-11-828,123-89-95,-191 167-80,8-26-631,-1 1 0,0 0 0,1-1 0,0 1-1,0 0 1,1 0 0,-1 0 0,1 0 0,0 0 0,0 0-1,1 0 1,0 0 0,-1 0 0,2 0 0,-1-1 0,0 1-1,1 0 1,0-1 0,0 1 0,0-1 0,1 1 0,0-1-1,0 0 1,5 5 0,-3-3 42,0-1 0,1 0 0,0 0-1,0-1 1,0 0 0,0 0 0,1 0 0,-1-1 0,1 0 0,0 0-1,0-1 1,0 0 0,1 0 0,-1-1 0,15 2 0,-11-3 20,1 0 0,0-1-1,-1-1 1,1 0 0,-1 0 0,1-1 0,-1-1 0,14-6 0,-17 7-51,-1 0 0,1-1 0,-1 0 1,-1-1-1,1 1 0,0-1 0,-1-1 1,0 1-1,-1-1 0,1 0 1,-1 0-1,8-13 0,-11 13-95,0 1 0,0-1 0,-1 0 0,1 1 0,-1-1 0,-1 0 0,1 0 0,-1 1 0,0-1 0,-1 0 0,1 0 0,-1 0 0,0 1 0,0-1 0,-1 0 0,-4-10 0,5 15-6,0 0-1,0 0 0,0 0 0,0 0 0,0 0 0,0 0 1,-1 0-1,1 1 0,0-1 0,0 0 0,-1 1 0,1-1 1,-1 0-1,1 1 0,0 0 0,-1-1 0,1 1 0,-1 0 1,1 0-1,-1 0 0,1 0 0,-1 0 0,1 0 0,-1 0 1,-1 1-1,-3 0-75,1 0 0,-1 1 0,0 0 0,-7 3 1,7-2 94,1-1 0,0 1 1,0 0-1,0 0 0,0 1 1,0 0-1,1 0 0,0 0 1,0 0-1,0 1 0,0-1 1,0 1-1,1 0 0,0 0 1,0 0-1,0 1 0,1-1 1,0 1-1,0-1 0,0 1 1,1 0-1,0 0 0,0-1 1,0 1-1,1 0 0,0 0 1,0 0-1,0 0 0,1 0 1,0 0-1,2 9 0,1-1 98,0 0 0,1-1-1,1 0 1,0 0 0,1 0 0,14 22-1,-17-30-16,1 1 1,-1-1-1,1 1 0,0-1 0,0 0 0,0-1 0,1 0 0,0 1 0,-1-2 0,1 1 0,1-1 0,-1 0 0,1 0 0,-1 0 0,14 2 0,-18-5-30,1 1 0,0-1 0,0 0 0,0 0 1,-1 0-1,1-1 0,0 1 0,0-1 0,-1 1 0,1-1 0,0 0 1,3-2-1,-2 1 26,1-1 1,-1 0-1,0 0 1,0 0 0,0-1-1,5-5 1,12-17 322,19-30 1,0 1-216,96-113-870,-110 143 376,-24 24 297,-1-1 0,1 1 0,0 0 0,0 0 0,0 0 0,1 0 0,-1 0 0,0 0 0,0 0 0,0 1 0,1-1 0,3 0 0,-4 2 11,-1-1 1,0 1-1,0-1 0,1 0 1,-1 1-1,0 0 0,0-1 1,0 1-1,1 0 1,-1 0-1,0 0 0,0-1 1,0 1-1,-1 0 0,1 0 1,0 1-1,0-1 1,0 0-1,-1 0 0,1 0 1,0 2-1,12 26-133,-10-14 192,0 0 0,0 1 0,-1-1-1,-1 0 1,-1 1 0,0-1 0,-1 1-1,-1-1 1,-3 17 0,2-16 133,-1-1 1,-8 23 0,11-34-151,-1 0 1,0 0-1,0 0 1,0 0-1,0 0 1,-1 0-1,0 0 1,1-1-1,-2 1 1,1-1-1,0 0 1,-8 6-1,10-9-10,-1 1 0,1 0 0,-1-1 0,0 1 0,1-1 0,-1 1-1,0-1 1,1 0 0,-1 0 0,0 0 0,0 0 0,1 0 0,-1 0-1,0 0 1,-3-1 0,1-1 19,0 1 0,-1-1 0,1 0-1,0 0 1,-7-5 0,-1-2-9,0 0 0,-15-17 0,27 26-27,-11-11 23,2-1 0,-11-15 0,12 15-247,11 15 107,1-1-1,0 1 1,1-1-1,-1 0 1,0 0-1,1-1 1,-1 1-1,7 1 1,49 11 342,-32-9-166,0-2 1,1 0-1,-1-2 0,0-2 1,0 0-1,1-2 0,49-11 1,-62 9-16,1-1 1,-1-1-1,0 0 1,-1-1-1,0 0 0,0-1 1,-1-1-1,0-1 1,-1 0-1,0 0 1,15-19-1,-20 24-24,-7 5-38,0 0-1,0 0 0,0 0 0,0 0 0,0 0 0,0 0 1,0 0-1,0-1 0,0 1 0,1-2 0,-10 17-603,-10 21 508,17-31 125,-21 72 564,19-66-518,2-1-1,-1 1 1,1 0-1,1 0 1,0 0-1,1 9 1,-1-17-46,0-1-1,0 0 1,1 0 0,-1 0 0,0 1 0,0-1-1,1 0 1,-1 0 0,1 0 0,-1 0 0,1 0 0,0 0-1,-1 0 1,1 0 0,0 0 0,-1 0 0,1 0-1,0 0 1,0-1 0,0 1 0,0 0 0,0 0-1,0-1 1,0 1 0,0-1 0,0 1 0,0-1 0,0 1-1,1-1 1,-1 0 0,0 0 0,0 1 0,0-1-1,1 0 1,-1 0 0,0 0 0,0 0 0,0 0 0,0-1-1,1 1 1,-1 0 0,0 0 0,1-1 0,7-2 15,0 0-1,-1-1 1,1 0 0,11-7 0,-14 8 9,47-27-19,2 3 0,63-21 0,63-20-139,-174 66 89,0 0 0,0 0 0,0 1 0,12 0-1,-19 1 33,0 0-1,0 0 0,0 0 0,0 0 1,1 0-1,-1 0 0,0 0 0,0 0 1,0 0-1,0 1 0,0-1 0,0 0 0,0 0 1,0 0-1,0 0 0,1 0 0,-1 0 1,0 0-1,0 1 0,0-1 0,0 0 1,0 0-1,0 0 0,0 0 0,0 0 1,0 1-1,0-1 0,0 0 0,0 0 1,0 0-1,0 0 0,0 0 0,0 1 0,0-1 1,0 0-1,0 0 0,0 0 0,0 0 1,0 0-1,0 0 0,-1 1 0,1-1 1,0 0-1,0 0 0,0 0 0,0 0 1,0 0-1,0 0 0,0 0 0,0 0 1,-1 1-1,1-1 0,0 0 0,0 0 0,0 0 1,-15 11-10,2 1 1,-1 1 0,1 0 0,1 1-1,1 0 1,0 1 0,1 0 0,-9 17-1,17-29 14,1 0 0,0 0 0,0 0 0,0 0 0,0 0 0,1 0 0,-1 0 0,1 0 0,0 0 0,0 0 0,0 0 0,0 0-1,0 0 1,1 0 0,-1 0 0,1 0 0,2 5 0,-3-6 10,1 0-1,0-1 0,0 1 1,0-1-1,0 1 1,1-1-1,-1 0 0,0 1 1,1-1-1,-1 0 1,0 0-1,1 0 1,-1 0-1,1 0 0,0 0 1,-1-1-1,1 1 1,0 0-1,-1-1 0,1 1 1,0-1-1,0 0 1,0 1-1,-1-1 0,1 0 1,0 0-1,0 0 1,0-1-1,-1 1 1,1 0-1,2-1 0,4-1 25,0-1-1,0 0 1,-1-1-1,1 1 0,-1-1 1,0-1-1,0 1 1,0-1-1,0-1 0,7-7 1,9-11-27,23-29 0,-44 51-11,50-73 0,-34 47 25,15-22 9,-2-1 0,38-90 0,42-166 293,-108 296-384,0 0-1,-1 0 0,0 0 0,-1 0 0,-1 0 0,1 0 0,-2 0 1,-2-22-1,2 32 33,1 0 1,0-1-1,0 1 1,-1 0-1,1-1 1,-1 1-1,1 0 1,-1 0-1,1-1 1,-1 1-1,0 0 1,0 0-1,1 0 1,-1 0-1,0 0 1,0 0-1,0 0 1,0 0-1,0 0 1,0 1-1,-1-1 1,1 0-1,0 1 1,0-1 0,0 1-1,-1-1 1,1 1-1,0-1 1,-1 1-1,1 0 1,0 0-1,-3 0 1,1 0-23,-1 1 0,0-1 1,0 1-1,1 0 1,-1 1-1,0-1 1,1 1-1,0-1 0,-7 5 1,4-2 39,0 0 0,1 0 0,0 1 0,-1 0 1,1 0-1,1 0 0,-1 1 0,-6 11 0,1 2 36,-14 34 1,23-50-30,-25 74 21,-30 149-1,49-192-4,-4 63 1,11-83-6,0 0 0,1 0 0,0 0 0,1 0 0,0 0 0,1 0 1,6 16-1,-6-24 26,0 1 1,0-1-1,1 1 0,0-1 1,0 0-1,1 0 1,-1-1-1,1 0 0,0 1 1,1-1-1,-1-1 1,1 1-1,0-1 0,0 0 1,0-1-1,1 1 1,10 3-1,-8-4 14,-1 0-1,1-1 1,0 0-1,0-1 1,1 0-1,-1 0 1,0-1 0,0 0-1,0-1 1,0 0-1,1 0 1,-1-1-1,12-4 1,-2 0-34,0-2 0,26-14 0,-37 18 13,0-1 1,0 0-1,-1 0 0,0-1 1,0 0-1,-1 0 1,12-14-1,-17 17-29,1 0 0,0 0 1,-1 0-1,1 0 0,-1-1 0,0 1 1,0 0-1,0-1 0,-1 1 0,1 0 1,-1-7-1,0 8-16,0 1 0,0-1 0,0 1 0,0-1 0,0 1-1,-1 0 1,1-1 0,-1 1 0,1-1 0,-1 1 0,1 0 0,-1 0 0,0-1 0,0 1 0,1 0 0,-1 0 0,0 0 0,0 0 0,0 0 0,0 0 0,-1 0 0,1 0 0,0 0 0,0 0 0,-1 1 0,1-1 0,0 0 0,-1 1 0,1-1-1,0 1 1,-3-1 0,-1 1-25,0-1-1,0 1 0,0 0 1,0 0-1,0 0 1,0 1-1,1 0 0,-1 0 1,0 0-1,0 1 0,-7 2 1,5-1 29,0 1 0,0 0 0,0 0 0,0 1 0,1-1 0,-9 9 0,13-12 25,0 1 1,1 1 0,-1-1-1,0 0 1,1 0 0,-1 1-1,1-1 1,-1 1-1,1-1 1,0 1 0,0-1-1,0 1 1,1 0 0,-1-1-1,1 1 1,-1 3 0,1-2 10,1 1 0,-1-1 1,1 0-1,-1 0 0,1 0 1,1 0-1,-1 0 0,0 0 1,4 7-1,2-1 31,-1 0 0,1 0 0,0-1 0,1 0 0,1 0 0,12 11 0,-6-8 19,1 0-1,0-1 1,26 12-1,-33-18-268,0-1 0,0 0 1,1-1-1,0 0 0,0 0 1,0-1-1,0 0 0,13 0 0,-19-3-371,-1 1 0,1-1-1,0 1 1,0-1-1,0 0 1,-1-1 0,1 1-1,0 0 1,-1-1 0,1 0-1,-1 0 1,0 0-1,0-1 1,0 1 0,0 0-1,0-1 1,3-3-1,7-9-2546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123 127 6816,'-84'-42'3072,"54"18"-2656,22 13-448,8 3-64,8-7-864,10 4 512,12-2-3680,8 10 2304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3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145 616 2656,'0'0'180,"0"-1"0,0 1-1,0-1 1,0 1 0,0-1 0,0 0 0,-1 1 0,1-1-1,0 1 1,0-1 0,0 1 0,-1-1 0,1 1 0,0-1-1,-1 1 1,1-1 0,0 1 0,-1-1 0,1 1 0,-1 0 0,1-1-1,-1 1 1,1 0 0,-1-1 0,1 1 0,-1 0 0,1-1-1,-1 1 1,1 0 0,-1 0 0,1 0 0,-1 0 0,1 0-1,-1-1 1,0 1 0,1 0 0,-1 0 0,1 0 0,-1 1-1,0-1 1,-3 0 7,1 1 0,0-1 0,0 1 0,0 0 0,0 0 0,-4 2 0,-4 3 89,0 1 0,0 0 0,1 1 0,0 0-1,1 0 1,-13 16 0,20-22-224,0 0-1,0 0 1,0 1-1,1-1 1,-1 1 0,1 0-1,0-1 1,0 1 0,0 0-1,0 0 1,0-1-1,1 1 1,-1 0 0,1 0-1,-1 0 1,1 0 0,0 0-1,0 0 1,1 0-1,-1 0 1,1 0 0,-1 0-1,1-1 1,2 6 0,-3-8-28,0 1 0,0-1 0,1 0 0,-1 0 0,0 1 0,0-1 0,0 0 0,1 0 0,-1 1 1,0-1-1,1 0 0,-1 0 0,0 0 0,0 1 0,1-1 0,-1 0 0,0 0 0,1 0 1,-1 0-1,0 0 0,1 0 0,-1 0 0,0 0 0,1 1 0,-1-1 0,0 0 0,1-1 0,-1 1 1,0 0-1,1 0 0,-1 0 0,0 0 0,1 0 0,-1 0 0,0 0 0,1 0 0,-1-1 0,17-11 429,-12 6-319,0 0 0,9-14 0,-11 15-216,0 0 1,0 0-1,-1 0 0,1-1 0,-1 1 1,-1-1-1,1 1 0,0-10 0,-2 15 23,0 0 0,-1 0 1,1 0-1,0 0 0,-1 1 0,1-1 0,0 0 0,-1 0 0,1 0 0,0 1 0,-1-1 1,1 0-1,0 0 0,0 1 0,-1-1 0,1 0 0,0 0 0,0 1 0,0-1 0,0 0 1,-1 1-1,1-1 0,0 1 0,0 1 55,0-1 1,0 1-1,0-1 1,0 1-1,1-1 0,-1 1 1,1-1-1,-1 1 1,1-1-1,-1 1 1,1-1-1,0 1 0,-1-1 1,1 0-1,0 1 1,0-1-1,0 0 0,0 0 1,1 0-1,1 2 1,-1-1 30,1-1 0,0 1-1,0-1 1,-1 0 0,1 0 0,0 0 0,1 0 0,-1 0 0,5 0 0,6-1 182,-1 1 1,1-2-1,22-3 0,-34 3-179,55-8 285,81-23 0,-123 28-257,1-2 0,-1 0 1,-1-1-1,1 0 0,-1-1 1,0-1-1,-1 0 0,0-1 1,0 0-1,-1-1 0,0 0 0,-1-1 1,-1-1-1,0 1 0,9-16 1,1-6 91,-2 0 1,20-52-1,16-78 679,-35 87-423,-17 66-341,0 0 0,-1 0 0,-1 1 0,0-21-1,0 30-64,0 0 0,0 0 0,0 0 0,0 0 0,0 0 0,-1 0 0,1-1 0,0 1 0,0 0 0,-1 0 0,1 0 0,-1 0 0,1 0 0,-1 0 0,1 0 0,-1 0 0,0 0 0,1 0 0,-1 1 0,0-1 0,-1-1 0,2 2-1,0 0 0,0 0 0,0 0 0,0 0 0,-1 0 0,1 0 0,0 0 0,0 0 0,0 0 0,0 0 0,0-1 0,-1 1 0,1 0 0,0 0 0,0 0 0,0 0 0,0 0 0,-1 1 0,1-1 0,0 0 0,0 0-1,0 0 1,0 0 0,0 0 0,-1 0 0,1 0 0,0 0 0,0 0 0,0 0 0,0 0 0,0 0 0,-1 1 0,1-1 0,0 0 0,0 0 0,0 0 0,0 0 0,0 0 0,0 0 0,0 1 0,0-1 0,0 0 0,0 0 0,0 0-1,-1 1 1,-2 5-47,0 1 0,-1-1 0,2 1 0,-1 0 0,1 0 0,-2 12 0,-12 68 38,4 0-1,-3 166 0,17-215-60,1 1 0,2-1-1,2 0 1,15 52-1,-13-67-3180,-13-40-3919,2 10 6406,-2 0 0,1 0 0,-1 1 1,0-1-1,0 1 0,-6-6 0,-42-40 1068,21 21 825,-6-3 1543,-13-13 1483,45 41-3605,0 1 0,0-1 0,1 0-1,0-1 1,0 1 0,1 0 0,-3-8 0,5 11-449,0 1 0,1-1 1,-1 1-1,1-1 1,0 1-1,0-1 1,-1 1-1,2-1 1,-1 0-1,0 1 0,0-1 1,1 1-1,0-1 1,-1 1-1,1 0 1,0-1-1,0 1 1,0-1-1,1 1 0,-1 0 1,0 0-1,4-3 1,1-2-17,0 0 0,1 1 0,0 0 0,15-9 0,-8 6-81,1 1-1,0 0 0,1 1 1,0 1-1,0 0 1,0 1-1,1 1 1,31-4-1,-24 6-962,0 1 0,0 1 0,0 1 0,0 1 0,41 9 0,0 7-1632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4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1080 3904,'-15'9'1253,"15"-8"-1220,-1-1 0,1 1-1,-1-1 1,1 1 0,-1-1-1,1 1 1,-1-1 0,1 1 0,0-1-1,-1 1 1,1-1 0,0 1-1,-1 0 1,1-1 0,0 1 0,0-1-1,-1 1 1,1 0 0,0-1-1,0 1 1,0 0 0,0-1-1,0 2 1,0-1 105,0-1-109,0 0 0,0 0 0,0 0 0,0 0 0,0 0 0,0 0 0,0 1 0,0-1 0,0 0 0,0 0 0,0 0 0,0 0 0,0 0 0,0 0 0,0 0 0,1 0 0,-1 0 0,0 1 0,0-1 0,0 0 0,0 0 0,0 0 0,0 0 0,0 0 0,0 0 0,0 0 0,0 0 0,0 0 0,0 0 0,1 0 0,-1 0 0,0 0 0,0 0 0,0 1 0,0-1 0,0 0 0,0 0 0,0 0 0,1 0 0,-1 0 0,0 0 0,0 0 0,0 0 0,0 0 0,0 0 0,0-1 0,0 1 0,0 0 0,1 0 0,-1 0 0,0 0 0,0 0 0,0 0 0,6-2 314,188-102 3732,-179 96-3995,121-63 466,-98 49-446,50-39 0,-71 48-66,-1-2 0,-1 0 0,23-28 0,31-59 140,-30 38-49,52-126 0,-83 171-231,-8 19 102,0 0 1,0 0 0,0 0 0,0 0-1,0 0 1,0 0 0,0 0 0,1-1 0,-1 1-1,0 0 1,0 0 0,0 0 0,0 0-1,0 0 1,0 0 0,0 0 0,0 0 0,0 0-1,0 0 1,0-1 0,0 1 0,0 0-1,0 0 1,0 0 0,0 0 0,0 0-1,0 0 1,0 0 0,0 0 0,0-1 0,0 1-1,0 0 1,0 0 0,0 0 0,0 0-1,0 0 1,0 0 0,0 0 0,-1 0-1,1 0 1,0 0 0,0-1 0,0 1 0,0 0-1,0 0 1,0 0 0,0 0 0,0 0-1,0 0 1,0 0 0,0 0 0,-1 0 0,1 0-1,0 0 1,0 0 0,0 0 0,0 0-1,0 0 1,0 0 0,0 0 0,0 0-1,-1 0 1,1 0 0,0 0 0,0 0 0,0 0-1,0 0 1,0 0 0,-7 10-105,-10 35 284,-23 91 0,30-95-75,1-9-4,0-2 214,2 0-1,0 1 0,-3 58 1,10-84-205,0 1 0,1-1 0,0 1 0,0-1 1,0 1-1,1-1 0,-1 0 0,1 0 0,4 8 0,-5-12-63,0 1 0,0 0 0,0-1 0,0 1 0,0 0 1,1-1-1,-1 0 0,0 1 0,1-1 0,-1 0 0,1 0 0,0 1 0,-1-1 0,1-1 0,0 1 0,0 0 0,-1 0 0,1-1 0,0 1 0,0-1 0,0 1 0,0-1 0,0 0 0,0 0 0,0 0 0,0 0 0,0 0 0,2 0 0,8-4 64,0 1-1,0-1 1,0-1 0,-1 0-1,1-1 1,-1 0 0,-1-1-1,1 0 1,16-16 0,-8 6-54,-1-1 0,-1 0 1,24-33-1,19-32-92,-4-4-1,-4-1 1,-4-3-1,69-180 1,-111 252-101,-1 0 0,0 0 0,2-22 0,-7 31 130,-1 8-110,-8 19-134,-29 69 182,-60 153 426,-63 133 1246,87-245-613,69-113-683,5-8 262,5-9-311,37-36-220,79-68-768,-119 105 734,2-2-114,0 1 0,0 0 0,0 0 1,8-3-1,-11 6 97,-1-1 1,1 1 0,-1 0 0,1-1-1,0 1 1,-1 0 0,1 0 0,0 0-1,-1 0 1,1 0 0,0 0 0,0 0-1,-1 0 1,1 0 0,0 0 0,-1 0-1,1 0 1,0 0 0,-1 1 0,1-1-1,0 0 1,-1 0 0,1 1 0,-1-1-1,1 1 1,-1-1 0,1 0 0,0 1-1,-1-1 1,1 1 0,-1-1 0,0 1-1,1-1 1,-1 1 0,1 0-1,-1-1 1,0 1 0,0-1 0,1 2-1,2 7 8,-1 0-1,1-1 0,-2 1 0,1 0 1,-1 11-1,-1-12 9,1 1 1,0-1 0,1 1-1,-1-1 1,2 0-1,-1 1 1,7 13-1,-6-16 59,1 0-1,0-1 0,0 1 0,0-1 0,1 0 0,0 0 0,0 0 1,0-1-1,0 1 0,1-1 0,0-1 0,0 1 0,0-1 0,0 0 1,0 0-1,1-1 0,-1 0 0,1 0 0,0 0 0,-1-1 1,1 0-1,0 0 0,0-1 0,0 0 0,0 0 0,-1-1 0,1 1 1,0-1-1,0-1 0,12-4 0,-8 2-10,0-1 0,0 0-1,-1-1 1,1 0 0,-1-1 0,-1 0-1,1-1 1,-1 0 0,0 0 0,12-16-1,-16 17-76,0 0-1,0 0 1,-1-1-1,1 0 1,-2 0-1,1 0 1,-1 0-1,-1 0 1,0-1-1,0 1 1,0-1-1,-1 0 1,0 1-1,-1-1 1,0-11-1,0 17-8,-1 0 0,1 0 0,-1 0-1,1 1 1,-1-1 0,0 0-1,-2-4 1,2 6 22,1 0 0,-1 0 0,0 0 0,1 1 0,-1-1 0,0 0-1,0 0 1,1 1 0,-1-1 0,0 1 0,0-1 0,0 1 0,0-1 0,0 1 0,0 0-1,0-1 1,0 1 0,0 0 0,0 0 0,0 0 0,0-1 0,0 1 0,0 0-1,0 0 1,0 1 0,0-1 0,-1 0 0,-2 1 1,1 0 0,-1 1 1,1-1-1,0 0 0,-1 1 0,1 0 0,0 0 1,0 0-1,0 0 0,0 1 0,1-1 0,-1 1 1,1 0-1,-1-1 0,1 1 0,0 0 0,-3 7 1,1-4 82,0 1 1,1 0 0,0 0-1,1 0 1,-1 0 0,1 0 0,1 1-1,-2 7 1,3-12-36,0 0 0,0 0 0,1 0 0,-1 0 0,1 0 1,0 0-1,-1 0 0,1 0 0,0 0 0,1-1 0,-1 1 0,0 0 0,1-1 0,0 1 0,-1-1 0,1 0 1,0 1-1,0-1 0,1 0 0,-1 0 0,0 0 0,1-1 0,-1 1 0,1 0 0,-1-1 0,6 3 1,5 1 20,0 0 1,0-1 0,1 0 0,19 3 0,-6-3-917,1-1 0,35 0-1,-46-3-1686,-1-1 0,30-6 0,-24 3-107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6:04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287 104 2560,'-7'8'4512,"-5"5"-3152,-7 1-153,-2 1 0,-41 21 0,52-31-1015,2-1-38,-1 1 0,0-1 1,0-1-1,0 1 0,-1-1 0,-14 2 1,22-5-118,-1 1 1,0-1 0,1 0-1,-1 0 1,0 0-1,1-1 1,-1 1 0,0 0-1,1-1 1,-1 0-1,1 1 1,-1-1 0,1 0-1,-1-1 1,1 1 0,0 0-1,-1-1 1,1 1-1,0-1 1,0 0 0,0 1-1,0-1 1,0 0-1,1 0 1,-1 0 0,0-1-1,1 1 1,-2-4 0,1 3-58,1 0 0,-1-1 0,1 1 0,0 0 0,0-1 0,0 1 0,1-1 0,-1 0 0,1 1 0,0-1 0,0 1 0,0-1 0,0 0 0,1 1 0,0-1 0,-1 1 0,1-1 0,0 1 0,1-1 0,-1 1 0,1 0 0,-1-1 0,3-2 0,-1 2-2,0 1 0,0-1-1,0 1 1,1 0 0,-1 0 0,1 0 0,-1 1-1,1-1 1,0 1 0,0 0 0,0 0 0,0 0-1,1 1 1,-1-1 0,0 1 0,1 0 0,-1 0-1,8 0 1,22 1 539,1 1 0,-1 2-1,40 8 1,-34-5 418,68 3-1,-71-8-484,1-3 0,0-1 0,-1-2 1,57-14-1,-70 12-378,11-3-222,0-2 0,36-16-1,-83 25-4722,6 4 3658,-1 0 0,1 0 0,-1 1 1,1 0-1,0 1 0,0-1 0,-9 6 1,-12 10-1725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29.9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1213 4896,'-8'6'10904,"19"-34"-9453,-5 10-740,23-95 779,-20 71-1016,16-42-1,43-93-28,11-30-399,-71 186-21,19-59 75,58-116-1,20 13 24,-101 177-85,0 0 0,1 0 0,0 0 1,0 0-1,1 1 0,0 0 0,-1 0 0,2 0 1,11-6-1,-15 9-19,0 1 0,0 0 0,1 0 1,-1 0-1,0 0 0,1 0 0,-1 1 0,1 0 0,-1-1 1,1 1-1,-1 0 0,1 1 0,-1-1 0,1 1 1,-1-1-1,0 1 0,1 0 0,-1 1 0,0-1 1,0 0-1,0 1 0,0 0 0,5 3 0,-2-1 7,0 1 0,-1 0 0,0 0-1,0 0 1,0 1 0,0 0 0,-1 0 0,0 0-1,-1 0 1,1 1 0,-1-1 0,0 1-1,-1 0 1,1 0 0,-1 0 0,-1 0-1,2 8 1,-1 8 129,-1 0 0,0 0-1,-2 0 1,-3 27 0,1-30 43,-1 1 1,0-1 0,-13 35 0,14-46-93,-1 1-1,0-1 1,-1-1-1,0 1 1,0-1-1,-1 1 1,0-2-1,-1 1 1,-13 13-1,18-20-107,-1 1-1,1 0 1,0-1-1,-1 0 1,1 0-1,-1 1 1,1-1-1,-1-1 1,1 1-1,-1 0 1,0-1-1,1 1 0,-1-1 1,0 0-1,0 0 1,1 0-1,-1 0 1,0 0-1,1 0 1,-1-1-1,0 0 1,1 1-1,-6-3 1,0-1-282,0-1 0,0 1-1,1-1 1,0-1 0,-12-9 0,-2-7-2078,0 0 0,-27-38 0,-1-2-6258,21 32 4156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4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74 209 7968,'-73'-13'3616,"73"7"-3136,8 1 640,9 2-704,36-13 832,11 1-736,28-12-96,4 3-256,24-6-256,-2 7 32,3-1-1248,-13 13 736,-13 3-4992,-17 5 3104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56 3392,'-1'-1'69,"1"1"0,-1 0 0,1 0 1,-1-1-1,1 1 0,0 0 0,-1 0 0,1 0 0,-1 0 1,1-1-1,-1 1 0,1 0 0,-1 0 0,1 0 1,-1 0-1,1 0 0,-1 0 0,1 0 0,-1 1 0,1-1 1,-1 0-1,1 0 0,-1 0 0,1 0 0,-1 1 0,1-1 1,0 0-1,-1 0 0,1 1 0,-1-1 0,1 0 1,0 1-1,-1-1 0,1 0 0,0 1 0,-1-1 0,1 1 1,0-1-1,0 1 0,-1-1 0,1 0 0,0 2 0,-14 27 2113,10-18-1712,-58 148 2838,-45 100-1656,103-251-1600,0 1 0,0-1 0,1 1 0,1 0 0,-1 0 0,2 0 0,-2 16 0,3-25-119,0 0 0,0 0 0,0 1 0,0-1 0,0 0 0,0 0 0,0 1 0,0-1 0,0 0 0,0 0 0,0 0 0,1 1-1,-1-1 1,0 0 0,0 0 0,0 0 0,0 0 0,1 1 0,-1-1 0,0 0 0,0 0 0,0 0 0,1 0 0,-1 0 0,0 0 0,0 0 0,0 0 0,1 1 0,-1-1-1,0 0 1,0 0 0,1 0 0,-1 0 0,0 0 0,0 0 0,1 0 0,-1 0 0,0 0 0,0 0 0,0-1 0,1 1 0,-1 0 0,0 0 0,0 0 0,1 0-1,-1 0 1,0 0 0,0 0 0,0-1 0,0 1 0,1 0 0,-1 0 0,0 0 0,11-7-1928,-9 5 1656,0-1-1,0 1 1,0 0-1,-1-1 1,1 1-1,-1-1 0,0 1 1,0-1-1,0 1 1,0-1-1,0 0 1,0 0-1,0-4 0,0-5-762,0-23-1,-1 23 799,0-27 2847,1-1 1,12-67 0,-11 95-2057,1 1 1,0-1-1,0 1 1,2 0-1,-1 0 1,1 0-1,1 1 1,0-1-1,0 1 1,1 1-1,1-1 1,-1 1-1,1 0 1,10-7-1,1 2-258,1 2 1,0 0-1,0 1 0,1 1 1,1 1-1,26-7 0,140-29 225,-128 35-1208,0 3 0,65 0 1,-121 7 271,0 0 0,0 0 0,0 1 1,0-1-1,3 2 0,-6-2 331,0 0 0,-1 0 0,1 1 0,-1-1-1,1 0 1,-1 0 0,1 1 0,-1-1 0,1 0 0,-1 1-1,1-1 1,-1 1 0,1-1 0,-1 1 0,1-1 0,-1 1-1,0-1 1,1 1 0,-1-1 0,0 1 0,0 0 0,1-1-1,-1 1 1,0-1 0,0 1 0,0 0 0,0-1 0,0 1-1,0 0 1,0-1 0,0 1 0,0-1 0,0 1 0,0 1-1,-4 16-2226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7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10 188 8064,'-10'-12'3648,"15"1"-3168,5 3 1408,2 0-1120,19-14 831,7-1-927,23-9-288,0 10-256,8-2-192,-8 10 32,-10 2-544,-3 12 320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8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1 269 4992,'0'0'126,"1"-1"-1,0 1 1,0-1 0,0 1 0,-1 0 0,1 0-1,0 0 1,0 0 0,0-1 0,0 1 0,0 0-1,-1 0 1,1 0 0,0 1 0,0-1-1,0 0 1,0 0 0,1 1 0,1-1 225,14 1 876,0 0-1,32-5 1,-25 0-875,0-1 0,-1 0 0,26-11 0,-39 12-245,0 0 1,-1-1-1,0 0 0,0 0 1,0-1-1,9-8 0,-15 11-75,0 0 0,0 1-1,-1-1 1,0 0 0,1 0-1,-1 0 1,0-1-1,2-5 1,-3 7-35,0 0 0,-1-1-1,1 1 1,-1 0 0,0 0 0,0 0 0,1 0-1,-1 0 1,-1 0 0,1 0 0,0-1-1,-1 1 1,1 0 0,-1 0 0,1 0-1,-2-3 1,1 3-19,0 1-1,0-1 0,1 1 1,-1 0-1,0-1 1,0 1-1,-1 0 0,1-1 1,0 1-1,0 0 0,-1 0 1,1 0-1,0 0 1,-1 0-1,1 0 0,-1 0 1,1 1-1,-1-1 1,-2 0-1,1 0 1,0 1 1,0 0-1,0-1 1,0 1-1,0 1 0,0-1 1,0 0-1,0 1 1,0-1-1,-3 2 1,-2 0 73,1 1 0,-1 1 0,1-1 0,0 1 1,0 0-1,0 1 0,-7 6 0,0 1 354,-19 23 0,30-32-342,0 1 0,0-1 0,1 1-1,-1 0 1,1 0 0,0 0 0,0 0 0,1 0 0,-1 0 0,1 0 0,0 1 0,-1 6 0,2-9-37,0-1 0,0 1 0,0-1 0,0 1 0,0 0 0,1-1 0,-1 1 0,1-1 0,-1 1 0,1-1 0,0 1 0,0-1 0,-1 0 0,1 1 1,0-1-1,0 0 0,0 0 0,2 2 0,0-1 27,-1 0 1,1-1-1,-1 1 1,1-1-1,-1 0 1,1 0-1,0 0 1,0 0 0,4 0-1,5 1 148,-1-1 0,1 0 0,22-3 0,-31 2-176,48-6 407,-1-2 1,74-22-1,-121 29-426,19-5 7,-1 0 0,0-2 1,0 0-1,26-16 0,-38 19-37,0-1 1,-1 0-1,0-1 0,0 0 0,0 0 0,-1-1 0,0 0 1,-1 0-1,1 0 0,-2-1 0,8-13 0,-11 18 20,1-3 7,0 0 1,0 0 0,3-8 0,-6 12-60,1 1 1,-1 0-1,0 0 1,1 0-1,-1 0 1,0-1-1,0 1 0,0 0 1,-1 0-1,1 0 1,-1 0-1,1-1 0,-1 1 1,1 0-1,-1 0 1,-2-2-1,-3-4-315,14 11 457,9-3-81,2 0 118,36 3 0,-49-1-137,1-1-1,-1 1 0,0-1 1,0 2-1,0-1 0,0 1 1,0 0-1,-1 0 0,9 6 1,-9-5 17,0 0 0,0 1 1,0 0-1,-1 0 0,1 0 1,-1 0-1,-1 1 0,1-1 1,5 13-1,-3-3 147,-1 1 0,5 27 0,-6-26-39,-3-10-81,1 0 1,0 0-1,0 0 1,1 0-1,0 0 0,4 7 1,-6-11-2,1-1 1,0 0-1,0 0 0,0 0 1,0-1-1,0 1 1,0 0-1,0-1 1,0 1-1,0-1 0,1 0 1,-1 0-1,1 0 1,-1 0-1,1 0 0,-1 0 1,1-1-1,0 1 1,-1-1-1,4 1 0,2-1 65,0 0 0,-1-1 0,0 0-1,1 0 1,-1-1 0,11-3 0,45-19 302,-30 10-290,5-2-137,-1-2-1,0-1 0,38-27 1,-72 43 32,1 1-1,-1 0 1,1-1 0,0 1 0,0 0-1,0 1 1,0-1 0,8-1 0,-11 3 6,-1 0 1,1 0 0,0 0-1,-1 1 1,1-1 0,-1 0-1,1 0 1,-1 1 0,1-1-1,-1 0 1,1 0-1,-1 1 1,1-1 0,-1 1-1,1-1 1,-1 0 0,0 1-1,1-1 1,-1 1 0,0-1-1,1 1 1,-1-1 0,0 1-1,0-1 1,1 1-1,-1-1 1,0 1 0,0 0-1,0 0 1,2 17 238,-2-10-212,-2-1-1,1 0 0,-1 0 1,0 0-1,-1 0 0,0 0 0,0 0 1,0-1-1,-1 1 0,-7 9 1,5-6 52,0-1 0,1 0 0,-5 14 0,10-23-76,0 1 0,0-1 0,-1 0 0,1 0 0,0 0 0,0 0 0,0 0 0,0 0 0,0 1 1,0-1-1,0 0 0,0 0 0,0 0 0,0 0 0,0 0 0,0 1 0,0-1 0,0 0 0,0 0 0,0 0 1,0 0-1,0 0 0,0 1 0,0-1 0,0 0 0,0 0 0,0 0 0,1 0 0,-1 0 0,0 0 0,0 1 1,0-1-1,0 0 0,0 0 0,0 0 0,0 0 0,0 0 0,1 0 0,-1 0 0,0 0 0,0 0 0,0 0 0,0 1 1,0-1-1,0 0 0,1 0 0,-1 0 0,0 0 0,0 0 0,0 0 0,0 0 0,0 0 0,1 0 0,-1 0 1,0 0-1,0 0 0,0 0 0,1-1 0,13-4 196,17-14-167,-13 5-8,59-43-121,-66 50 104,-1 1 0,1 1 0,0 0-1,0 0 1,21-5 0,-31 9-23,-1 1 0,1 0 0,0 0 0,0-1 0,0 1 0,0 0 0,0 0 0,0 0 0,-1 0 0,1 0 0,0 0 0,0 0 0,0 1 0,0-1 0,0 0 0,0 0 0,-1 1 0,1-1 0,0 0 0,0 1 0,0-1 0,-1 1 0,2 0 0,-1 0-5,0 0 1,-1 0-1,1 0 1,-1 0-1,0 1 0,1-1 1,-1 0-1,0 0 1,0 0-1,0 0 0,0 0 1,1 0-1,-2 0 1,1 0-1,0 1 1,0 0-1,-1 5 14,-1-1 0,0 0 0,0 1 0,-1-1 0,-3 7 0,-1-1 125,-8 15 110,14-26-199,0 0 1,1 1-1,-1-1 1,1 1-1,-1-1 0,1 1 1,0-1-1,0 1 0,0-1 1,0 1-1,0-1 1,0 1-1,0 0 0,0-1 1,1 3-1,0-3-21,-1-1 0,1 0 1,-1 0-1,1 1 0,-1-1 0,1 0 0,-1 0 1,1 0-1,-1 0 0,1 0 0,0 0 0,-1 0 0,1 0 1,-1 0-1,1 0 0,-1 0 0,1 0 0,0 0 1,-1 0-1,1 0 0,-1 0 0,1-1 0,-1 1 1,1 0-1,-1-1 0,1 1 0,20-9 58,-18 7-57,70-33-12,82-53 1,-142 79-8,-3 2-42,0 0 1,1 1-1,16-8 1,-26 14 36,-1 0 0,1 0 0,-1 0 0,1 0 0,-1 0 0,1 0 0,0 0 0,-1 0 0,1 0 0,-1 0 0,1 0 0,-1 0 0,1 0 0,-1 0 0,1 1 0,-1-1 0,1 0 0,-1 0 0,1 1 0,-1-1 0,1 0 0,-1 1 0,1-1 0,-1 0 0,1 1 0,-1-1 0,0 0 1,1 1-1,-1-1 0,0 1 0,1-1 0,-1 1 0,0-1 0,0 1 0,1-1 0,-1 1 0,0-1 0,0 1 0,0 0 0,0-1 0,0 1 0,0-1 0,0 1 0,0-1 0,0 2 0,-1 28-78,0-18 164,-1 1-67,1 0 0,0 15-1,1-23-7,0-1 0,1 0-1,0 1 1,0-1 0,0 0-1,0 0 1,1 1 0,0-1 0,-1 0-1,5 5 1,-5-7 23,1 0-1,0 0 1,0 0 0,0 0-1,0-1 1,1 1 0,-1 0-1,0-1 1,1 0 0,-1 1 0,1-1-1,-1 0 1,1 0 0,0-1-1,-1 1 1,1-1 0,0 1-1,0-1 1,-1 0 0,1 0-1,0 0 1,5-1 0,-3 1 7,1-1 0,-1 0 0,0 0 1,1-1-1,-1 1 0,0-1 0,0 0 0,0-1 0,0 1 1,-1-1-1,6-4 0,87-80 73,-67 52-272,-8 8-22,-18 22 164,2-1-165,-6 6 186,0 0 1,0 0 0,0 0 0,1 1-1,-1-1 1,0 0 0,0 0 0,0 0 0,0 0-1,1 0 1,-1 0 0,0 1 0,0-1-1,0 0 1,0 0 0,0 0 0,0 0 0,0 1-1,1-1 1,-1 0 0,0 0 0,0 0-1,0 1 1,0-1 0,0 0 0,0 0 0,0 0-1,0 0 1,0 1 0,0-1 0,0 0-1,0 0 1,0 0 0,0 1 0,0-1-1,0 0 1,0 0 0,-1 0 0,1 1 0,0-1-1,0 4 62,0 3-45,-1 0-1,2 1 0,-1-1 1,1 0-1,0 1 1,0-1-1,1 0 1,0 0-1,0 0 1,7 13-1,-5-14 50,0 0 0,1 0-1,-1-1 1,1 0 0,0 1 0,1-2-1,-1 1 1,1-1 0,0 0 0,0 0 0,0 0-1,11 4 1,2 0-247,0-1 0,0-1-1,27 5 1,-44-11-367,1 1 0,-1-1 0,1 0 0,0 1 0,-1-1 0,1 0 0,0-1 0,-1 1 0,1-1 0,0 1 0,-1-1 0,1 0 0,-1 1 0,1-1 0,2-2 0,-4 3 360,-1 0-1,1-1 1,-1 1-1,1 0 1,-1 0-1,1-1 1,-1 1-1,1 0 1,-1-1-1,1 1 1,0-2-572,0 2 572,-1-1-1,0 1 1,1-1-1,-1 1 1,0-1-1,0 0 1,1 1-1,-1-1 1,0 1-1,0-1 1,0 1-1,0-1 1,0 0-1,0 1 1,0-1-1,0 1 1,0-1-1,0 0 1,0 1-1,0-1 1,0 1-1,-1-1 1,1 0-1,-1-3-748,1-12-2527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4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97 8800,'-17'-42'4000,"-4"26"-3488,11 8 704,7 5-768,-2-8 192,5 6-384,-5-3-448,10 5 96,13 3-6144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52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43 326 3552,'0'0'28,"0"0"0,1 0 0,-1 0 0,0-1 0,0 1 0,0 0 0,0 0 0,0 0 0,0 0 0,0 0 0,0 0 0,0 0 0,0 0 0,0 0 1,0 0-1,0-1 0,0 1 0,0 0 0,0 0 0,0 0 0,0 0 0,0 0 0,0 0 0,0 0 0,0 0 0,0 0 0,0 0 0,0-1 0,0 1 0,0 0 0,0 0 0,0 0 0,-1 0 56,1 0-56,0 0 0,0 0 1,0 0-1,0 0 0,0 0 0,0 0 0,0 0 0,0 0 0,0 0 0,0 0 0,-1 0 0,1-1 0,0 1 0,0 0 0,0 0 0,0 0 0,0 0 0,0 0 0,0 0 0,0 0 0,0 0 0,-1 0 0,1 1 0,0-1 0,0 0 0,7-4 1359,13 3-81,0-1-1,29-7 1,-12 1-546,-23 6-568,-1-2 0,1 0 0,-1 0 0,16-8 0,-22 9-96,0-1-1,0 0 1,-1 0-1,0 0 1,0-1-1,0 0 1,0 0-1,-1-1 0,7-7 1,-10 9-85,0 1 1,0 0-1,0-1 0,-1 1 1,0-1-1,1 1 1,-1-1-1,0 1 0,-1-1 1,1 0-1,-1 0 1,0 1-1,0-6 0,0 6-32,0 0 0,-1 0 0,1 1 0,-1-1 0,0 0 0,0 0 0,0 1 0,0-1 0,0 0 0,0 1 0,-1-1 0,1 1 0,-1 0 0,0 0 0,0-1 0,0 1 0,0 0 0,-4-3 0,2 3-21,0-1-1,0 1 1,0 0 0,-1 0-1,1 0 1,0 1-1,-1-1 1,1 1 0,-1 0-1,0 0 1,1 1 0,-1 0-1,-8 0 1,5 1 42,0 0 0,0 0 1,1 1-1,-1 0 0,0 1 0,1 0 0,-11 6 0,1 0 224,1 2 0,0 0 0,1 1 0,0 0 0,-26 29 0,34-33-133,1 0-1,0 0 1,0 0 0,0 1 0,-7 17-1,12-24-52,0 0 0,0 0 0,0 0-1,1 0 1,-1 0 0,1 1 0,-1-1 0,1 0-1,0 0 1,0 1 0,0-1 0,0 0 0,0 0-1,1 0 1,-1 1 0,1-1 0,-1 0 0,1 0-1,0 0 1,0 0 0,0 0 0,0 0-1,0 0 1,0 0 0,1 0 0,-1-1 0,0 1-1,1 0 1,0-1 0,-1 1 0,1-1 0,0 0-1,2 2 1,5 2 106,0 0 0,1-1-1,-1-1 1,1 1 0,0-1-1,0-1 1,0 0 0,0 0-1,0-1 1,20 0 0,-6-2 86,1-1 0,-1-1 0,35-9 0,-37 5-233,-1 0-1,1-2 0,-1 0 0,-1-1 0,1-1 1,34-26-1,-43 29-38,21-11 1,-29 17-21,1-1 0,-1 1 0,1 1 0,0-1 1,0 1-1,0 0 0,0 0 0,5 0 0,-9 1 71,0 0 1,0 0-1,0 0 1,0 1-1,0-1 0,-1 0 1,1 1-1,0-1 1,0 0-1,0 1 1,-1-1-1,1 1 0,0 0 1,0-1-1,-1 1 1,1-1-1,-1 1 1,1 0-1,0 0 0,-1-1 1,1 1-1,-1 0 1,0 0-1,1-1 1,-1 1-1,0 0 0,1 0 1,-1 0-1,0 0 1,0 0-1,0 0 1,0 0-1,0-1 0,0 3 1,1 2 99,-1 1 1,0-1-1,-2 12 1,-1-4-43,-1-1 1,1 1 0,-12 23 0,9-21 311,5-15-364,1 0-1,0 1 0,0-1 1,0 0-1,0 0 0,0 1 0,0-1 1,0 0-1,-1 0 0,1 1 1,0-1-1,0 0 0,0 1 0,0-1 1,0 0-1,0 0 0,0 1 1,0-1-1,0 0 0,0 0 0,0 1 1,1-1-1,-1 0 0,0 0 1,0 1-1,0-1 0,0 0 0,0 0 1,0 1-1,1-1 0,-1 0 1,0 1-1,1-1 11,0 0 0,-1 0 1,1 0-1,-1 0 0,1 0 0,0-1 0,-1 1 1,1 0-1,-1 0 0,1 0 0,-1 0 1,1-1-1,0 1 0,-1 0 0,1-1 1,-1 1-1,1 0 0,-1-1 0,1 0 0,15-12 128,18-20-1,-11 10-169,58-50-238,-66 61 125,-1 2 1,1 0 0,31-15-1,-44 24 110,0 0 0,-1 0 0,1 1 1,0-1-1,0 1 0,0-1 0,-1 1 0,1-1 0,0 1 0,0 0 1,0 0-1,0 0 0,0 0 0,0 0 0,0 0 0,0 1 0,0-1 0,-1 1 1,1-1-1,0 1 0,0 0 0,0-1 0,-1 1 0,1 0 0,0 0 0,1 2 1,0 0 12,0 1 1,0-1-1,-1 1 1,0 0-1,0-1 1,0 1-1,0 0 1,0 0-1,-1 1 1,2 5-1,2 9-20,-3-9-5,0 0-1,8 17 0,-9-24 69,1-1 0,-1 1 0,1 0 0,0-1 0,0 1 0,0-1 0,0 0 0,0 0 0,0 0 0,1 0 0,-1 0 0,1 0 0,4 2 0,1 0 7,1 0 1,0-1-1,0-1 1,0 1-1,1-1 1,-1-1-1,0 0 1,1 0-1,-1-1 1,1 0-1,-1-1 1,1 0 0,-1 0-1,0-1 1,0 0-1,1-1 1,14-6-1,-12 4-27,0-1 0,-1 0 0,0-1 0,0 0 0,0-1 0,-1 0 0,0-1 1,-1 0-1,0-1 0,0 1 0,-1-2 0,11-17 0,-13 17 26,0 0 1,-1 0 0,0-1 0,4-17 0,-7 23-79,-1 1 0,0 0 0,0 0 0,-1-1 0,0 1 0,0 0 1,0-1-1,0 1 0,-1 0 0,0-1 0,0 1 0,0 0 1,-3-6-1,3 10 19,1-1-1,-1 1 1,1 0 0,-1 0 0,1-1 0,-1 1 0,0 0 0,0 0 0,0 0-1,1 0 1,-1 0 0,0 0 0,0 0 0,-1 0 0,1 1 0,0-1 0,0 0-1,0 1 1,0-1 0,-1 0 0,1 1 0,0 0 0,0-1 0,-3 1 0,3 0 6,-1 0 0,0 0 1,0 1-1,0-1 0,0 1 1,0 0-1,0-1 0,0 1 1,1 0-1,-1 0 0,0 0 1,1 0-1,-1 0 0,-2 3 1,-3 3-8,0 0 1,1 1-1,0 0 1,0 0-1,-6 12 0,3-2 15,0 0-1,1 1 0,-7 27 1,13-38 30,0 1 0,0 0 0,1 0 0,0 0 0,1 0 0,0-1 0,0 1 0,1 0 0,0 0 0,3 10 0,-3-16-7,0 0-1,0 1 0,1-1 1,-1 0-1,1 0 1,0 0-1,0 0 1,0 0-1,1-1 1,-1 1-1,1 0 0,-1-1 1,5 3-1,-1-1 6,-1-1 1,1 0-1,0 0 0,0 0 0,1-1 0,10 3 0,3-1 44,1-1 1,0-1-1,31-1 0,-26-1-4,1-1 0,-1-2 0,0-1-1,0-1 1,48-15 0,-58 14-52,-1-1 0,0 0 0,0-1 0,0 0 1,-1-1-1,-1-1 0,1 0 0,-2-1 0,1 0 1,15-20-1,-24 27-24,-1-1 0,1 0 0,-1 0 0,-1 0 0,1-1 0,-1 1 0,3-6 1,-5 7-7,1 1 0,0 0 0,-1-1 0,1 1-1,-1 0 1,0-1 0,0 1 0,0-1 0,-1 1 0,1 0 0,-1-1 0,0 1 0,-2-6 0,3 8 20,0 1-1,0-1 1,-1 1-1,1-1 0,0 1 1,0-1-1,0 1 0,0-1 1,0 1-1,0-1 1,0 1-1,0-1 0,0 1 1,0-1-1,1 1 0,-1-1 1,0 1-1,0-1 1,0 1-1,0 0 0,1-1 1,-1 1-1,0-1 0,1 1 1,-1-1-1,0 1 1,1 0-1,-1-1 0,0 1 1,1 0-1,-1-1 0,1 1 1,0 0-1,1-2-15,1 1 0,-1 0 0,1 0-1,0 0 1,-1 0 0,1 0 0,3 0 0,1 0-1,0 1 0,0-1 0,0 1 0,0 0 0,0 1 0,8 1 0,-12-1 2,1 0 1,-1 0-1,0 0 0,1 0 1,-1 1-1,0-1 0,0 1 1,0 0-1,0 0 1,0 0-1,-1 1 0,1-1 1,0 1-1,-1-1 1,0 1-1,0 0 0,0 0 1,0 0-1,0 0 1,0 0-1,-1 0 0,1 0 1,-1 1-1,1 5 1,0 5 3,0-1 1,-1 0 0,-1 1-1,-1-1 1,-2 17 0,0 17 5,3-46 16,0 1 0,0-1 0,1 0 0,-1 1 0,0-1 0,1 0 0,-1 0 1,0 1-1,1-1 0,-1 0 0,1 0 0,0 0 0,-1 0 0,1 0 0,0 0 0,0 0 0,0 0 1,0 0-1,0 0 0,0 0 0,0 0 0,0 0 0,0-1 0,0 1 0,0 0 0,0-1 0,0 1 1,1-1-1,-1 0 0,0 1 0,0-1 0,1 0 0,-1 1 0,0-1 0,1 0 0,-1 0 0,2-1 0,7 1 38,-1 0 1,0-1-1,0-1 0,10-2 0,-16 3-38,13-3-36,27-5 73,78-30 0,-95 28-8,-1-1 0,-1-1-1,0-2 1,0 0 0,-2-2-1,41-38 1,-48 40-34,-5 6-7,-1 0-1,-1-1 0,1 0 0,-1 0 0,11-20 0,-19 30-4,0-1-1,0 0 1,1 1-1,-1-1 1,0 0-1,0 0 1,0 0 0,1 1-1,-1-1 1,0 0-1,0 0 1,0 1-1,0-1 1,-1 0 0,1-1-1,-4 0 9,-4 7-14,-91 105-198,80-87 206,9-12 8,1 1-1,1 1 0,-1-1 0,2 1 0,-7 15 0,13-24 2,-1 0-1,1 0 1,0 0 0,0 0-1,0 0 1,1 0-1,-1 1 1,1-1 0,0 0-1,1 5 1,-1-7 5,1 1 0,0-1 1,0 1-1,-1-1 0,1 0 1,1 1-1,-1-1 0,0 0 1,1 0-1,-1 0 0,1 0 1,-1 0-1,1 0 0,0 0 0,0-1 1,0 1-1,0 0 0,2 0 1,-1 0 13,0 0 0,1 0 0,-1 0 0,0-1 0,0 0 0,1 1-1,-1-1 1,1 0 0,-1-1 0,1 1 0,0-1 0,-1 1 0,1-1 0,-1 0 0,1-1 0,0 1 0,-1-1 0,1 1 0,-1-1 0,1 0 0,-1 0 0,0 0 0,1-1 0,-1 1 0,0-1 0,0 0 0,0 0 0,0 0 0,0 0 0,0-1 0,-1 1 0,1-1 0,-1 0 0,4-4 0,0-2-19,0-1 0,0-1 1,-1 1-1,0-1 0,0 0 1,4-18-1,11-70-274,-17 81 166,-1 0 1,-1 0 0,-1 0 0,-2-26 0,3 44 93,-1 0 1,0 0-1,0-1 1,0 1-1,0 0 1,0 0-1,0-1 0,0 1 1,0 0-1,0 0 1,0-1-1,0 1 1,0 0-1,0 0 1,-1-1-1,1 1 1,0 0-1,0 0 1,0-1-1,0 1 1,0 0-1,0 0 1,-1 0-1,1-1 1,0 1-1,0 0 1,0 0-1,0 0 1,-1 0-1,1-1 0,0 1 1,0 0-1,0 0 1,-1 0-1,1 0 1,-6 8-81,-2 17 51,-25 120-464,-38 151 838,59-256-338,-2 0 0,-1-1 1,-34 61-1,31-72 61,0-1-1,-2-1 1,-1-1 0,0 0-1,-2-2 1,-1-1-1,-1 0 1,-31 19 0,48-36 14,1 0 0,-1 0 1,0-1-1,0 0 0,0-1 1,-15 5-1,21-8-68,-1 1 0,1-1 0,0 0 1,0 0-1,0 0 0,-1 0 0,1 0 0,0 0 0,0-1 0,0 1 1,0-1-1,-1 0 0,1 1 0,0-1 0,0 0 0,0 0 0,0 0 0,1 0 1,-1-1-1,0 1 0,0 0 0,1-1 0,-1 1 0,1-1 0,-1 0 1,1 1-1,0-1 0,-1 0 0,1 0 0,0 0 0,-1-4 0,0 2-35,1 1 0,0-1 0,0 0 0,0 0 0,1 0 0,0 1 0,-1-1 0,1 0 0,0 0 0,1 0 0,-1 0 0,1 0 0,0 1 0,1-5 0,2-5-42,1 0-1,9-17 1,-14 29 69,9-15-14,1 1-1,1-1 1,0 1-1,0 1 1,2 0-1,0 1 1,0 0-1,1 1 1,28-18 0,11-3-19,89-39 1,-115 59 38,322-130-139,-315 131 188,0-2 0,0-1 0,30-20-1,-45 23-13,-2 0-1,1-1 0,-2-1 1,0-1-1,0 0 0,16-22 0,-14 12-96,-1-1 0,-1 0-1,-1-1 1,-1-1-1,-2 0 1,9-31 0,-15 45-19,-65 218-554,56-194 761,1 1 1,1 0 0,-1-1 0,2 1-1,0 0 1,0 0 0,1 0 0,2 15-1,-3-25-103,1 1-1,-1-1 0,0 1 1,1-1-1,-1 1 0,1-1 1,-1 0-1,1 1 0,-1-1 1,1 0-1,0 1 0,0-1 0,0 0 1,0 0-1,0 0 0,0 0 1,0 0-1,0 0 0,0 0 1,1 0-1,-1 0 0,0 0 1,0-1-1,1 1 0,-1-1 1,1 1-1,-1-1 0,0 1 1,1-1-1,-1 0 0,1 1 1,-1-1-1,1 0 0,1 0 0,1-1 16,0 1-1,0-1 0,0 0 0,0-1 0,-1 1 1,1 0-1,0-1 0,-1 0 0,1 0 0,-1 0 0,6-5 1,2-3-48,0-1 0,-1 0 0,-1-1 1,14-21-1,8-9-95,-29 39 66,1 0 0,-1 1 0,1-1 0,0 1 0,0-1-1,0 1 1,0 0 0,0 0 0,0 0 0,7-2 0,-9 4 27,0-1 0,0 1 0,0 0 0,0 0 0,0 0 0,0 0 0,0 0 0,0 0 0,1 0 0,-1 0 0,0 0 0,0 0 0,0 1 0,0-1 0,0 0 0,0 1 1,0-1-1,0 1 0,0-1 0,0 1 0,0-1 0,0 1 0,-1 0 0,1-1 0,0 1 0,0 0 0,-1 0 0,1 0 0,0 0 0,-1-1 0,1 1 0,-1 0 0,1 0 0,-1 0 0,1 0 0,-1 0 1,0 1-1,1-1 0,-1 1 0,2 4-17,-1 0 0,0 1 0,0-1 0,0 1 0,-1-1 0,0 1 0,0-1 0,-3 11 1,-2 6 8,-9 27 1,9-33 0,-74 242 19,65-217 92,-1 1-1,-32 60 1,41-90-20,-2 0 0,0-1-1,-1 0 1,0 0 0,0-1 0,-1 0 0,-1 0-1,0-2 1,0 1 0,-1-1 0,-19 11-1,25-17-45,0-1-1,1 1 1,-1-1-1,0 0 0,0-1 1,0 0-1,-1 1 1,1-2-1,0 1 0,0-1 1,-1 0-1,1 0 1,0-1-1,0 0 1,0 0-1,-1 0 0,1-1 1,0 0-1,1 0 1,-1-1-1,0 1 1,1-1-1,-1 0 0,-7-7 1,5 4-37,0-1 0,0 0 1,1-1-1,0 1 0,1-1 0,-1-1 1,2 1-1,-1-1 0,1 0 1,1 0-1,-1-1 0,2 1 0,-1-1 1,-2-11-1,4 8 32,0 0-1,0 0 1,1 0-1,1-18 1,1 24-3,-1 0 1,1 0-1,1 1 0,-1-1 0,1 0 1,1 1-1,-1 0 0,1-1 0,0 1 1,7-10-1,-2 6-13,0 1 0,1 0 0,0 0-1,1 1 1,0 0 0,0 0 0,0 2 0,17-9 0,99-39 64,-105 46-29,218-68-372,-136 51-3871,-93 22 3512,21-3-2874,-11 4-2261,-2 5 1314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54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68 3808,'3'-2'244,"-2"1"-96,1 0-1,-1 0 1,0 0-1,1 0 1,-1-1-1,0 1 1,0 0-1,0-1 1,0 1-1,0 0 1,0-1-1,0 1 1,0-1-1,0 0 1,-1 1-1,1-1 1,-1 0-1,1 1 1,-1-3-1,0 3-61,0 1 0,0-1-1,0 0 1,-1 1-1,1-1 1,0 1 0,-1 0-1,1-1 1,0 1-1,-1-1 1,1 1 0,-1-1-1,1 1 1,-1 0-1,1-1 1,-1 1 0,1 0-1,-1 0 1,1-1-1,-1 1 1,1 0 0,-1 0-1,1 0 1,-1-1-1,1 1 1,-1 0 0,0 0-1,1 0 1,-1 0-1,1 0 1,-2 0 0,-17 1 616,19-1-661,-7 1 75,0 0-1,0 1 1,0 0-1,0 0 1,0 1-1,0 0 1,1 0-1,0 0 1,-7 5-1,-2 3 55,0 1-1,-15 14 1,19-16-128,1 0-1,-1 1 1,2 0 0,0 0-1,0 1 1,1 0 0,1 1 0,0 0-1,0 0 1,-4 16 0,10-26-2,0 1 0,0-1 0,1 1 1,0-1-1,-1 0 0,1 1 1,0-1-1,1 1 0,0 3 0,-1-5-10,1 0 0,-1 0 0,1-1 0,0 1 0,-1 0 0,1-1 0,0 1 0,0-1 0,0 1 0,0-1 0,1 1 0,-1-1 0,0 0 0,0 0 0,1 1 0,-1-1 0,1 0 0,-1 0 0,3 1 0,0 0 44,0-1 0,1 1 0,-1-1-1,0 0 1,0 0 0,1 0 0,-1 0-1,1-1 1,-1 0 0,1 0 0,-1 0 0,0 0-1,1-1 1,4-1 0,-3 1-3,-1-1 1,1-1 0,-1 1-1,1-1 1,-1 0 0,0 0-1,0 0 1,0-1 0,6-6-1,-1-1 8,-1 0 0,0 0 0,0-1 0,-1 0 0,-1 0 0,0-1 0,-1 0 0,5-14 0,-6 13-152,0 0 1,-1-1 0,0 1-1,-2-1 1,0 0 0,0 0-1,-1 0 1,-2-16 0,1 30 53,0 0 0,0 0 1,0 0-1,0 0 0,0 0 0,-1 0 1,1 0-1,0 0 0,-1 0 1,1 0-1,-1 0 0,1 0 0,-1 0 1,-1-2-1,2 3 9,-1 0 0,1-1-1,-1 1 1,1 0 0,-1 0 0,1-1 0,-1 1-1,1 0 1,-1 0 0,1 0 0,-1 0 0,1 0-1,-1 0 1,1 0 0,-1 0 0,1 0 0,-1 0-1,1 0 1,-1 0 0,1 0 0,-2 0 0,0 1-8,0 0 0,-1 0 1,1 1-1,0-1 1,0 0-1,0 1 1,0-1-1,0 1 0,0 0 1,-2 3-1,-7 10 22,0 0 1,2 1-1,0 0 0,0 1 0,-11 34 0,8-21 25,-210 604 2178,153-413-921,67-216-1264,1-1 41,-1-1-1,1 1 0,-1 0 1,0 0-1,0-1 0,0 1 0,0-1 1,0 0-1,-6 5 0,7-7-43,1 0 0,-1-1 0,0 1 0,0 0 0,0-1 1,0 0-1,0 1 0,0-1 0,0 1 0,0-1 0,0 0 0,0 0 0,0 1 0,0-1 0,0 0 0,0 0 0,0 0 0,0 0 1,0 0-1,0-1 0,0 1 0,0 0 0,0 0 0,0-1 0,0 1 0,0 0 0,0-1 0,0 1 0,0-1 0,0 0 0,0 0 1,-1-1-2,-1 1 1,1-1 0,0 0-1,0 0 1,1 0 0,-1-1-1,0 1 1,1 0 0,-1-1-1,0-2 1,-5-13-57,1 1 0,0-1 0,2 1 0,0-2 0,1 1 0,1 0 0,1 0 0,0-1 0,1 1 0,1-1 0,1 1 0,1 0-1,0 0 1,8-23 0,-8 33 22,1 0-1,0 0 0,1 1 0,0-1 0,0 1 0,0 0 0,1 1 0,0-1 0,0 1 1,1 0-1,0 1 0,0-1 0,0 1 0,0 1 0,1-1 0,11-3 0,12-5-63,1 2-1,63-14 0,-83 22 72,42-9-114,101-29 406,-138 35-231,-1 0 0,0-2 0,-1 0 0,0 0 0,0-2 0,-1 1 0,14-14 0,11-13-119,-3-2 0,-1-2 1,56-84-1,-56 78 323,-24 34-334,-1-1 0,-1 0 0,0 0 1,7-16-1,-13 16 120,-3 9-120,-3 7-356,-7 20 331,-11 46 0,14-45 128,-1 5 93,-7 46 0,13-62-22,1 1 1,0-1 0,1 1 0,1-1-1,4 26 1,-4-35-62,0-1-1,0 1 1,0-1 0,0 1-1,1-1 1,-1 0 0,1 1-1,0-1 1,0 0-1,0 0 1,0 0 0,1-1-1,-1 1 1,6 4 0,-6-5-12,1-1 1,0 1 0,-1-1 0,1 0 0,0 0 0,0 0 0,-1-1 0,1 1 0,0-1-1,0 1 1,0-1 0,0 0 0,0 0 0,0 0 0,0-1 0,0 1 0,-1-1 0,1 1-1,5-3 1,6-2 33,-1-1-1,1-1 1,-2 0-1,1 0 0,-1-2 1,0 1-1,0-2 1,-1 1-1,0-2 0,-1 1 1,10-15-1,13-19-61,44-78 1,-61 95-93,-7 8-51,-9 17 118,1 0 0,0 0 1,0 0-1,-1 0 1,1 0-1,0 0 0,1 0 1,-1 1-1,0-1 1,0 0-1,1 1 0,2-3 1,-4 5-17,1 0 1,-1 0-1,0 0 1,0 0-1,0 0 0,0 0 1,1 0-1,-1 0 1,-1 0-1,1 1 1,0-1-1,0 1 1,-6 41-64,0-8 209,3 0-1,0 0 1,2 0 0,4 37-1,-2-65-34,1 0 1,-1 0-1,1 0 0,1 0 0,-1-1 1,1 1-1,7 10 0,-10-16-47,1 0 0,0 1-1,-1-1 1,1 0 0,0 0 0,0 0-1,0 0 1,0 0 0,0 0 0,0 0-1,1 0 1,-1 0 0,0 0 0,0-1-1,1 1 1,-1-1 0,0 1 0,1-1-1,-1 1 1,1-1 0,-1 1 0,0-1-1,1 0 1,-1 0 0,1 0 0,-1 0-1,1 0 1,-1 0 0,1 0 0,-1-1-1,0 1 1,1 0 0,-1-1 0,1 1-1,-1-1 1,0 0 0,0 1 0,1-1-1,-1 0 1,0 0 0,0 0 0,0 0-1,0 0 1,0 0 0,2-2 0,6-8-9,0-1-1,-1 0 1,-1 0 0,12-27 0,-14 30-11,45-107-191,-41 92 146,31-85-219,-34 88 197,1 2-204,-8 22 257,1-1 0,0 1 0,1-1 0,-1 0 0,0 1 0,1-1 0,0 0 0,-1 1 0,1-1 0,0 0 0,0 0 0,0 1 0,2 1 0,2 7 32,2-1-1,0 0 0,0 0 0,0 0 1,1-1-1,1 0 0,0-1 1,0 1-1,0-2 0,1 1 0,0-1 1,1-1-1,0 0 0,0-1 0,0 0 1,0 0-1,1-1 0,0-1 1,0 0-1,0 0 0,12 0 0,-10-1 43,-1-1 0,0-1 0,0 0-1,1-1 1,-1 0 0,21-5-1,-27 4-42,1 0-1,-1-1 0,0 0 0,0 0 0,-1 0 0,1-1 1,-1 0-1,0-1 0,0 1 0,0-1 0,0 0 1,-1 0-1,5-7 0,-3 3-18,0-1 0,-1 0 0,0 0 0,5-12 0,-9 16-21,1 0 1,-1 0-1,-1 0 0,1 0 1,-1 0-1,0 0 0,0 0 1,-1 0-1,0-7 0,0 12 16,0-1 0,0 1 0,-1 0 0,1-1-1,0 1 1,-1-1 0,1 1 0,-1 0 0,1 0 0,-1-1-1,0 1 1,1 0 0,-1 0 0,0 0 0,0 0-1,0 0 1,0 0 0,0 0 0,0 0 0,0 0 0,0 0-1,0 0 1,-1 1 0,1-1 0,0 0 0,0 1-1,-1-1 1,1 1 0,0-1 0,-1 1 0,1 0 0,0 0-1,-1 0 1,1-1 0,-1 1 0,1 1 0,-3-1-1,-2 1-50,1-1 0,-1 2-1,0-1 1,1 0 0,-1 1-1,1 0 1,-9 5-1,5-2 70,0 0-1,1 1 1,0 0 0,0 1-1,0 0 1,1 0-1,0 0 1,1 1-1,-1 0 1,1 1-1,-6 11 1,9-14 6,0 0 0,1 0 0,-1 0 0,1 1 0,0-1 1,1 1-1,0 0 0,0-1 0,0 1 0,1 0 0,0 0 0,0-1 0,0 1 0,1 0 0,0-1 0,1 1 1,-1 0-1,4 6 0,-4-10 1,1 1-1,0-1 1,0 1 0,0-1 0,0 0 0,1 0 0,-1 0-1,1 0 1,-1 0 0,1 0 0,0-1 0,0 0 0,1 1 0,-1-1-1,0 0 1,1-1 0,-1 1 0,1 0 0,0-1 0,-1 0-1,1 0 1,0 0 0,0 0 0,0-1 0,0 0 0,0 1-1,-1-1 1,1-1 0,0 1 0,0 0 0,0-1 0,0 0 0,7-3-1,1-1 57,0-1 0,0 0 0,0-1 0,20-17 0,37-40 127,-6 6-240,-60 55-15,1 0 0,0 1 0,-1-1 0,1 1 0,5-2 0,-9 3 42,1 1 1,-1 0-1,1 0 1,0-1 0,-1 1-1,1 0 1,0 0 0,-1 0-1,1-1 1,0 1-1,-1 0 1,1 0 0,0 0-1,0 0 1,-1 1-1,1-1 1,0 0 0,-1 0-1,1 0 1,0 0-1,-1 1 1,1-1 0,0 0-1,-1 1 1,1-1-1,-1 0 1,1 1 0,-1-1-1,1 1 1,-1-1 0,1 1-1,-1-1 1,1 1-1,-1-1 1,1 1 0,-1-1-1,0 1 1,1 0-1,-1-1 1,0 1 0,0 0-1,0-1 1,1 1-1,-1 1 1,1 4 38,0 1 0,0 0 0,-1 0-1,0 0 1,0 0 0,-1 0 0,-1 10 0,-16 52 250,8-32-56,4-16-98,-6 29-38,12-46-41,-1 0 0,1-1 0,0 1 0,0 0 0,0-1 0,0 1 1,1 0-1,-1-1 0,1 1 0,3 6 0,-4-9-27,0-1 0,1 1 0,-1 0 0,0-1 0,1 1 0,-1 0 0,1-1 1,-1 1-1,1-1 0,-1 1 0,1-1 0,0 1 0,-1-1 0,1 0 0,0 1 0,-1-1 0,1 0 0,0 1 0,-1-1 0,1 0 0,1 0 0,0 1 7,0-1-1,0 0 0,-1 0 0,1-1 0,0 1 1,0 0-1,0-1 0,3 0 0,3-3 39,1 0 0,15-9 0,-16 8-10,75-48-58,-15 8-149,-62 42 141,-1-1 0,1 2 0,0-1 0,0 0 0,0 1 0,0 0 0,0 1 1,1 0-1,7-1 0,-10 1-4,0 1-1,-1 1 1,1-1 0,0 1 0,-1-1 0,1 1-1,-1 0 1,1 0 0,-1 1 0,1-1-1,-1 1 1,0-1 0,0 1 0,0 0 0,0 0-1,0 1 1,5 4 0,0 2 23,-1 1 0,0 0 0,0 1 0,-1-1 0,-1 1 0,0 1 0,0-1 0,3 13-1,0-2 68,6 25-1355,-10-14-3734,-4-32 4667,0 0 0,0 0 1,0 0-1,-1 0 0,1 0 0,0 0 0,0 0 0,-1-1 0,1 1 1,0 0-1,-1 0 0,1 0 0,-1 0 0,1 0 0,-1 0 0,-3 3-1055,3-3 1047,-7 9-2605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5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117 111 7552,'-64'-89'3424,"24"73"-2976,32 10-384,3 6-128,15 3-3008,6 5 1696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5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44 3488,'-4'-9'649,"0"0"0,-9-15 0,13 24-609,-1 0 0,1 0 0,0 0 1,0 0-1,0 0 0,0 0 1,0-1-1,0 1 0,0 0 1,0 0-1,-1 0 0,1 0 1,0 0-1,0 0 0,0 0 1,0 0-1,0 0 0,-1 0 0,1 0 1,0 0-1,0 0 0,0 0 1,0 0-1,0 0 0,0 0 1,-1 0-1,1 0 0,0 0 1,0 0-1,0 0 0,0 0 1,0 0-1,0 0 0,-1 0 0,1 0 1,0 1-1,0-1 0,0 0 1,0 0-1,-6 7 650,-3 16 90,-2 26 252,4-11-555,-41 147 1731,-18 117 414,27-110-956,34-164 153,12-48-1747,1 0 0,0 1 0,2 0-1,0 0 1,1 1 0,14-19 0,-20 31-145,1-1 0,-1 1 0,1 0 0,0 1 0,1-1 0,0 1 0,-1 0-1,1 1 1,1 0 0,-1 0 0,1 0 0,-1 1 0,1 0 0,0 1 0,0-1 0,1 2 0,-1-1 0,17 0-1,-20 2 42,0 0-1,0 1 1,1 0-1,-1 0 1,0 0-1,0 1 1,0-1-1,0 1 0,0 0 1,-1 1-1,1-1 1,-1 1-1,1 0 1,-1 0-1,0 0 1,0 1-1,0 0 0,-1-1 1,1 1-1,-1 0 1,0 1-1,0-1 1,3 7-1,-2-5 70,-1 1 0,-1 0 1,1 0-1,-1 0 0,0 0 0,-1 0 0,0 0 1,0 0-1,0 1 0,-1-1 0,0 0 0,-1 1 0,1-1 1,-1 0-1,-1 0 0,-3 12 0,1-10 96,0 1 0,-1 0 0,0-1 0,-1 0 0,0 0 0,0 0-1,-1-1 1,0 0 0,0-1 0,-10 8 0,10-9-77,0 0 0,0-1-1,-1-1 1,1 1 0,-1-1 0,0 0-1,0-1 1,-1 0 0,1 0 0,-1-1-1,1 0 1,-14 1 0,17-3-38,0 0 0,0 0 0,0 0 1,1-1-1,-1 0 0,0 0 0,0 0 1,1-1-1,-1 0 0,-5-2 0,1-1 31,1-1-1,-1 0 1,-13-12-1,16 13-92,1-1 0,0 0 0,0 0 0,0-1-1,1 1 1,-4-8 0,8 13-105,1 2 63,5 4 94,1 1 0,0-1 0,0 0-1,1 0 1,-1-1 0,1 0 0,0 0-1,0-1 1,1 0 0,16 3 0,-4-4 40,0-2 0,0 0-1,1-1 1,-1-1 0,30-7 0,-25 2 22,0-1-1,0 0 1,44-23-1,-51 20-20,0 0 1,-1-2-1,0 0 0,-2-1 0,22-21 1,65-86-257,-61 68-101,-35 48 122,-3 7-65,-4 0 213,1 0 1,-1 0 0,0 0 0,0 0-1,0 0 1,0 0 0,0 4-1,-8 46-8,-14 56 0,-5 28 512,26-130-409,0 0 1,1 0 0,0 0 0,0 0-1,2 10 1,-2-15-35,0 0-1,0 0 1,1 0 0,-1 0-1,0 0 1,1 0-1,-1 0 1,0 0 0,1 0-1,-1 0 1,1 0-1,-1 0 1,1 0 0,0-1-1,-1 1 1,1 0-1,0 0 1,0-1 0,0 1-1,-1 0 1,1-1 0,0 1-1,0-1 1,0 1-1,0-1 1,0 0 0,0 1-1,0-1 1,0 0-1,0 0 1,0 1 0,0-1-1,0 0 1,0 0-1,0 0 1,0 0 0,0-1-1,0 1 1,0 0-1,0 0 1,2-1 0,2-1 19,0 0 0,-1 0 0,1-1 1,-1 1-1,1-1 0,-1 0 0,0 0 0,4-4 1,32-35 129,-24 24-127,-4 5-29,54-55-26,-55 58-80,1 0 1,-1 1-1,2 0 0,17-8 0,-29 16 63,1 0 0,0 0 0,0 1 0,-1-1 0,1 1 0,0-1 0,0 1 0,0 0-1,0-1 1,0 1 0,0 0 0,0 0 0,0 1 0,2-1 0,-3 1 7,0-1 0,0 0 0,1 1 0,-1 0 0,0-1 0,0 1 1,0 0-1,0-1 0,0 1 0,0 0 0,0 0 0,0 0 0,0 0 0,-1 0 0,1 0 1,0 0-1,0 0 0,-1 0 0,1 0 0,-1 1 0,1-1 0,0 2 0,0 2 20,0-1-1,0 1 1,-1 0-1,0 0 0,1 0 1,-1 0-1,-1-1 1,1 1-1,-1 0 0,0 0 1,-3 9-1,-2 4 118,-17 31-1,14-32-80,-95 183 236,17-28 32,72-142-163,-2 0 1,-1 0-1,-29 33 0,37-51-53,0 0-1,-1-1 1,0-1-1,-1 0 1,0 0-1,-1-1 0,0-1 1,0 0-1,-24 10 1,30-16-57,1 0 0,0 0 1,-1 0-1,1-1 0,-1 0 1,0 0-1,1-1 1,-1 1-1,0-2 0,-7 0 1,11 1-14,-1-1 1,1 0 0,0 0 0,-1 0-1,1-1 1,0 1 0,0-1 0,0 0-1,0 1 1,0-2 0,0 1 0,1 0-1,-1 0 1,1-1 0,-1 1 0,1-1-1,0 0 1,0 0 0,0 0-1,0 0 1,-2-6 0,0 0-9,1 0 1,0 0 0,1 0-1,0-1 1,0 1-1,1-1 1,0 1-1,1-1 1,0 1-1,2-17 1,0 14-4,0 0-1,2 0 1,-1 1 0,1-1 0,1 1 0,0 0-1,12-19 1,-6 15 3,1-1 0,1 1-1,0 1 1,0 0 0,2 1 0,-1 1-1,2 0 1,0 1 0,0 0 0,32-14-1,-10 9-71,0 2-1,0 1 1,1 2-1,72-10 0,-78 17-1530,1 2-1,0 1 0,49 5 1,-35 4-951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58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1055 1312,'10'8'9269,"-6"-10"-9153,-1 1-1,1-1 1,-1 0-1,1 0 1,-1-1 0,0 1-1,0-1 1,0 1 0,3-5-1,5-2 126,7-9-59,0 0-1,-1-2 0,-1 0 1,23-38-1,24-42-135,-28 41 40,62-77 1,-13 42 144,-52 62-424,-2-2-1,-1-2 0,25-39 0,-53 74 166,-1 0 0,1 0 0,-1 1 0,1-1 0,-1 0 0,1-1 0,-1 1 0,1 0 0,-1 0 0,0 0 0,0 0 0,1-1 0,-2 2 15,1-1-1,0 1 1,0 0-1,0 0 1,-1 0-1,1 0 1,0 0-1,0 0 1,0 0-1,-1 0 1,1 0-1,0 0 1,0 0-1,0 0 1,-1 0-1,1 0 1,0 0-1,0 0 1,-1 0-1,1 0 1,0 0-1,0 0 1,0 0-1,-1 0 1,1 0-1,0 0 1,0 0-1,0 0 0,0 0 1,-1 1-1,1-1 1,0 0-1,0 0 1,0 0-1,-23 17-328,1 4 342,2 1 0,0 1 0,2 0 0,0 2 0,-18 34 0,12-15 255,2 1 0,2 1 0,2 1 0,2 1 1,-11 55-1,25-97-173,-6 43 372,8-45-366,0 0 0,0 0 1,0 0-1,0 0 0,1 0 0,0 0 1,0 0-1,0 0 0,2 6 0,-2-9-59,-1 0-1,1 0 1,0 1-1,0-1 0,0 0 1,0 0-1,0 0 1,0-1-1,0 1 1,0 0-1,0 0 1,0 0-1,0-1 1,0 1-1,1-1 0,-1 1 1,0-1-1,0 1 1,1-1-1,-1 0 1,0 1-1,1-1 1,-1 0-1,3 0 0,1 0 23,0-1 0,0 1 0,0-1 0,-1 0-1,1 0 1,7-3 0,19-9 119,-1-1-1,38-24 1,56-46-50,82-92 78,-169 142-173,-2-1 0,-1-2 1,30-44-1,-26 24-23,-3-1-1,51-116 1,-81 164-43,5-12-85,-1-1 0,-1 0 1,5-25-1,-13 33 83,0 15 40,0 0 0,0-1-1,-1 1 1,1 0 0,0-1 0,0 1 0,0 0-1,0 0 1,-1 0 0,1-1 0,0 1 0,0 0-1,0 0 1,-1-1 0,1 1 0,0 0 0,0 0-1,-1 0 1,1 0 0,0 0 0,0-1 0,-1 1-1,1 0 1,0 0 0,0 0 0,-1 0 0,1 0-1,-1 0 1,-1 1-3,0-1 0,0 1 1,1 0-1,-1 0 0,0 0 0,0 0 0,1 0 0,-1 0 0,0 0 1,1 0-1,-1 1 0,1-1 0,0 1 0,-2 2 0,-20 26 121,1 1-1,-30 60 1,41-71-69,-135 249 649,-47 85 977,144-277-1167,16-26 196,32-49-655,0 0 1,0 0 0,0 1-1,0-1 1,0 0 0,0 0-1,0 3 1,1-5-39,0 1 1,0-1-1,0 0 1,0 0-1,0 1 1,0-1-1,0 0 0,0 0 1,0 0-1,0 1 1,0-1-1,0 0 1,0 0-1,0 1 0,0-1 1,0 0-1,0 0 1,0 0-1,1 1 1,-1-1-1,0 0 0,0 0 1,0 0-1,0 1 1,0-1-1,1 0 1,-1 0-1,0 0 0,0 0 1,0 0-1,1 0 1,-1 1-1,0-1 1,0 0-1,0 0 0,1 0 1,-1 0-1,0 0 1,0 0-1,1 0 1,-1 0-1,0 0 0,0 0 1,1 0-1,-1 0 1,0 0-1,0 0 1,0 0-1,1 0 0,-1 0 1,0 0-1,0 0 1,0-1-1,1 1 1,-1 0-1,14-8 123,18-22-139,-1-2 0,-1-1 1,28-41-1,26-30-500,-66 88 301,-18 16 200,0 0 0,1 0 0,-1 0 0,1-1 0,-1 1 0,0 0 0,1 0 0,-1 0 0,1 0 0,-1-1 0,1 1 0,-1 0 0,0 0 0,1 0 0,-1 0 0,1 0 0,-1 0 0,1 0 0,-1 1 0,1-1 0,-1 0 0,0 0 0,1 0 0,-1 0 0,1 0 0,-1 1 0,0-1 0,1 0 0,-1 0 0,1 1 0,-1-1 0,0 0 0,1 1 0,-1-1 0,0 0 0,0 1 0,1-1 0,-1 0 0,0 1 0,0-1 0,0 1 0,1-1 0,-1 1 0,0-1 0,0 0 0,0 1 0,0-1 0,0 1 0,0-1 0,0 1 0,0 0 0,2 14-41,-1 0 0,0 1 0,-2-1 0,-2 21 0,0 21 11,3-44 150,0 1 0,1-1 0,0 0-1,6 23 1,-6-34-79,0 1-1,-1 0 0,1-1 0,0 1 1,0-1-1,1 1 0,-1-1 1,0 1-1,1-1 0,0 0 0,-1 0 1,1 0-1,0 0 0,0 0 1,0 0-1,1 0 0,-1-1 0,0 1 1,1-1-1,-1 0 0,0 1 0,1-1 1,0 0-1,-1 0 0,1-1 1,0 1-1,-1-1 0,1 1 0,5-1 1,-2 0 0,1-1 0,-1 0 0,1 0 0,-1-1 0,0 0-1,1 0 1,-1-1 0,0 1 0,0-1 0,-1-1 0,1 1 0,-1-1 0,7-5 0,-2 0-39,0 0-1,0-1 1,-1 0-1,0-1 1,10-15-1,-13 15-52,1 0 0,-1 0 0,-1-1-1,0 0 1,-1 0 0,0 0 0,-1 0-1,0-1 1,-1 1 0,-1-1 0,0 0-1,-1-23 1,0 33 28,0 1 1,-1-1-1,1 1 0,-1-1 1,0 1-1,0-1 0,0 1 1,0-1-1,0 1 0,0 0 1,-1 0-1,1-1 0,-1 1 1,1 0-1,-1 0 0,0 0 1,0 1-1,0-1 0,0 0 1,0 1-1,-4-3 0,3 3 26,1 1-1,0-1 1,0 0 0,-1 1-1,1 0 1,0-1-1,-1 1 1,1 0 0,-1 0-1,1 0 1,0 1 0,-1-1-1,1 0 1,0 1-1,-1 0 1,1-1 0,0 1-1,0 0 1,0 0-1,0 0 1,0 1 0,0-1-1,0 0 1,-2 3-1,1-1 2,0 0-1,0 0 1,1 0-1,-1 1 1,1 0-1,0-1 1,0 1-1,0 0 1,0 0-1,1 0 1,-1 0-1,1 0 1,0 0-1,1 0 1,-1 0 0,1 1-1,-1-1 1,1 0-1,1 0 1,-1 1-1,0-1 1,1 0-1,0 0 1,0 0-1,0 0 1,1 0-1,-1 0 1,3 5-1,2 0 25,0-1-1,0 1 0,1-1 1,0-1-1,1 1 1,-1-1-1,1 0 1,14 8-1,6 3-56,42 20 0,45 14-1466,-94-44-551,0-1-1,1-1 0,36 6 0,-26-7-511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30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26 2720,'-4'-13'15466,"123"7"-12341,23 0-3135,30 15-177,-166-8-293,1 0 0,-1 0 0,0 0 0,0 1 0,6 2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4:5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7040,'-18'-14'3200,"40"17"-2752,-1-6 352,10 3-512,39-8 32,7 3-192,32 2-384,-5 3 160,8 0-4224,-13 8 2400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04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247 337 1824,'8'-9'928,"-7"8"-651,0 0-1,0 0 1,1 0-1,-1-1 1,0 1-1,0 0 1,0-1-1,1-2 0,-2 3-212,0 1-1,0-1 1,0 1-1,0-1 1,0 1-1,0-1 0,0 0 1,0 1-1,-1-1 1,1 1-1,0-1 1,0 1-1,0-1 0,-1 1 1,1-1-1,0 1 1,-1-1-1,1 1 1,0 0-1,-1-1 0,1 1 1,-1-1-1,1 1 1,-1 0-1,1-1 1,-1 1-1,1 0 1,-1 0-1,1-1 0,-1 1 1,1 0-1,-1 0 1,0 0-1,-7-3 249,-1 1-1,1 0 1,-1 0 0,1 1-1,-1 0 1,-12 1-1,14 0-256,0 1-1,0 0 0,1 0 1,-1 1-1,1 0 0,-1 0 0,1 1 1,0-1-1,0 1 0,0 1 1,0-1-1,1 1 0,-1 0 1,1 0-1,0 1 0,0-1 1,0 1-1,1 0 0,-4 7 0,0-2 17,0 2 0,1-1 0,1 1-1,0 0 1,0 1 0,1-1 0,1 1-1,-4 20 1,6-26-24,1 1 1,0 0-1,1 0 1,0-1-1,0 1 1,1 0-1,0 0 0,0-1 1,1 1-1,3 11 1,-2-13-2,-1-1 0,1 0 1,-1 0-1,1 0 1,1-1-1,-1 1 0,1-1 1,-1 0-1,1 0 1,1 0-1,-1 0 0,0 0 1,1-1-1,0 0 1,6 3-1,-1-2 42,0 0 1,0-1-1,1 0 0,-1 0 1,0-1-1,1-1 0,0 0 1,-1 0-1,1-1 1,17-2-1,-11 0 3,0-1 1,0-1-1,0 0 0,-1-1 1,29-13-1,-29 10-28,0-1 0,-1-1 0,0-1 1,0 0-1,-2-1 0,1 0 0,20-25 0,0-7 41,34-57-1,-30 42-4,-3 5-43,46-98 0,-74 135-202,-2 0 0,0 0 1,5-31-1,-10 44 62,1 3 51,-1 1 0,0 0 1,0-1-1,0 1 0,0-1 1,0 1-1,1-1 0,-1 1 1,0-1-1,0 1 0,0-1 0,0 1 1,0 0-1,0-1 0,-1 1 1,1-1-1,0 1 0,0-1 0,0 1 1,0-1-1,0 1 0,-1 0 1,1-1-1,-7 7-314,-8 21 418,-13 42 469,2 2 0,4 0 1,3 2-1,3 0 1,-8 95-1,24-162-414,-2 16 481,2-22-602,0 0 1,0 0-1,0 0 0,0 0 1,0 0-1,0 0 0,0 0 0,0 0 1,0 1-1,0-1 0,0 0 1,1 0-1,-1 0 0,0 0 1,0 0-1,0 0 0,0 0 0,0 0 1,0 0-1,0 0 0,0 0 1,0 0-1,0 0 0,0 1 1,0-1-1,0 0 0,0 0 0,0 0 1,1 0-1,-1 0 0,0 0 1,0 0-1,0 0 0,0 0 1,0 0-1,0 0 0,0 0 0,0 0 1,0 0-1,0 0 0,0 0 1,1 0-1,-1 0 0,0 0 1,0 0-1,0 0 0,0 0 1,0 0-1,0 0 0,0 0 0,0 0 1,0 0-1,0-1 0,0 1 1,1 0-1,-1 0 0,0 0 1,8-11 222,15-31-34,12-21-290,-30 55 23,0 1 0,1-1-1,0 1 1,0 0 0,11-8 0,-16 13 36,1 1 1,0 0-1,-1-1 0,1 1 0,0 0 1,0 0-1,0 0 0,0 1 0,0-1 1,0 0-1,0 1 0,0-1 0,0 1 1,0 0-1,5-1 0,-6 2 25,0-1-1,1 1 1,-1-1 0,0 1-1,1-1 1,-1 1-1,0 0 1,0-1 0,1 1-1,-1 0 1,0 0-1,0 0 1,0 0 0,0 0-1,0 0 1,0 0 0,-1 1-1,1-1 1,0 0-1,-1 0 1,1 1 0,0-1-1,0 3 1,5 15-15,6 34-1,-10-38 79,1 1-1,1-1 0,1 1 0,10 23 0,-13-35-16,1 0 0,-1 0 0,1-1 0,-1 1 0,1-1 0,0 1 0,0-1 0,1 0 0,-1 0 0,0-1 0,1 1 0,0-1 0,0 0 0,0 1 0,0-2 0,0 1 0,0 0 0,0-1 0,0 0 0,1 0 0,5 1 0,0-1 1,-1-1 1,1 1-1,0-2 1,0 1-1,0-1 1,-1-1-1,1 0 1,0 0-1,-1-1 1,0 0-1,1 0 1,-1-1-1,0-1 1,-1 1-1,1-2 1,-1 1-1,0-1 1,-1 0-1,1 0 1,-1-1-1,0 0 1,-1-1-1,1 1 1,-2-1-1,1 0 1,-1-1-1,0 1 1,5-14-1,-7 11-29,0 0 0,-1 1 0,0-1 0,-1-1 1,0 1-1,-1-13 0,0 20-38,-1 1 0,1-1 0,-1 0 0,1 1-1,-1-1 1,0 1 0,0 0 0,-1-1 0,1 1 0,-1 0 0,-3-6 0,4 8 9,0 0 0,0 0-1,1 0 1,-1 0 0,0 0-1,0 0 1,0 0 0,0 0-1,-1 1 1,1-1 0,0 0 0,0 1-1,0-1 1,-1 1 0,1-1-1,0 1 1,-1 0 0,1-1 0,0 1-1,-1 0 1,1 0 0,0 0-1,-1 0 1,1 0 0,0 0-1,-1 1 1,1-1 0,0 0 0,0 1-1,-1-1 1,1 0 0,0 1-1,0 0 1,-2 0 0,-2 3-26,0-1 0,1 1 1,-1 0-1,1 0 0,0 1 0,-7 9 0,6-6 39,-1 1 0,2 0 0,-1 1 0,1-1 0,1 1 0,-1-1 0,2 1-1,-1 0 1,0 12 0,2-14 54,1 1-1,-1-1 0,2 0 1,-1 0-1,1 0 1,0 0-1,1 0 0,0 0 1,0 0-1,1 0 1,3 7-1,-3-10 4,0 0 0,0-1 0,0 1 1,0-1-1,1 1 0,-1-1 0,1 0 0,0-1 0,0 1 1,1-1-1,-1 0 0,1 0 0,0 0 0,0 0 0,0-1 1,10 4-1,-11-5-16,1 0 0,-1-1 0,1 1 0,-1-1 0,1 0 1,-1 0-1,1 0 0,-1 0 0,1-1 0,-1 0 0,1 0 0,-1 0 0,0-1 1,1 1-1,-1-1 0,0 0 0,0 0 0,0-1 0,5-4 0,6-4-2,0-2-1,-1 0 0,16-20 1,-28 30-13,16-21 78,-15 19-98,1 0 1,-1 0 0,1 1-1,0-1 1,0 1 0,0 0-1,1 0 1,7-4 0,-12 7 4,1 1 0,-1 0 0,0 0 0,1-1 0,-1 1 1,1 0-1,-1 0 0,1 0 0,-1 0 0,1 0 0,-1 0 1,1 0-1,-1 0 0,1 0 0,-1 0 0,1 0 0,-1 0 0,1 0 1,-1 0-1,1 0 0,-1 1 0,1-1 0,-1 0 0,1 0 0,-1 0 1,1 1-1,-1-1 0,0 0 0,1 1 0,0 1 14,0-1-1,0 0 0,0 1 1,0-1-1,0 1 1,-1-1-1,1 1 0,-1-1 1,1 3-1,1 4 76,-1 0 0,0-1 0,-1 9 0,-4 79 817,3-95-898,1 0 0,0 0 0,0 1 0,0-1 0,0 0 0,0 0 0,0 0 0,0 0 0,0 1 0,0-1-1,0 0 1,0 0 0,0 0 0,0 0 0,0 1 0,0-1 0,0 0 0,0 0 0,0 0 0,0 0 0,0 1 0,0-1 0,0 0 0,0 0 0,0 0 0,0 0 0,0 1 0,0-1 0,1 0-1,-1 0 1,0 0 0,0 0 0,0 0 0,0 0 0,0 1 0,0-1 0,1 0 0,-1 0 0,0 0 0,0 0 0,0 0 0,0 0 0,0 0 0,1 0 0,-1 0 0,0 0 0,0 0-1,0 0 1,1 0 0,-1 0 0,0 0 0,0 0 0,0 0 0,0 0 0,1 0 0,-1 0 0,0 0 0,0 0 0,0 0 0,0 0 0,1 0 0,-1 0 0,0 0 0,0 0 0,0 0 0,0 0-1,1-1 2,9-10 124,-7 8-120,18-22-94,5-6 48,1 0 0,52-44 0,-78 73 18,1 1 1,0 0-1,-1 0 0,1 0 0,0 0 0,-1 0 0,1 0 0,0 0 0,0 0 0,0 1 0,0-1 1,0 1-1,0-1 0,2 1 0,-3 0 5,0 0 1,0 1 0,0-1-1,0 0 1,0 1 0,0-1-1,0 1 1,0 0-1,0-1 1,0 1 0,0-1-1,0 1 1,-1 0-1,1 0 1,0 0 0,-1-1-1,1 1 1,0 0-1,-1 0 1,1 0 0,-1 0-1,1 0 1,-1 0-1,0 0 1,1 2 0,2 8 25,-1-1 1,0 1 0,0 0-1,-1 0 1,-1 0 0,0 0 0,-1 0-1,-1 11 1,-1 26 175,3-47-168,0 0 0,0 0-1,0 0 1,0-1 0,0 1 0,0 0 0,0 0 0,0 0 0,0 0 0,0 0 0,1 0 0,-1 0-1,0 0 1,1 0 0,-1 0 0,0-1 0,1 1 0,-1 0 0,1 0 0,0 0 0,-1-1 0,1 1-1,-1 0 1,1-1 0,0 1 0,0-1 0,-1 1 0,2 0 0,-1-1-2,1 0-1,-1 0 1,0 0 0,1 0-1,-1 0 1,0 0 0,0-1-1,1 1 1,-1 0 0,0-1-1,0 1 1,1-1 0,-1 1 0,0-1-1,0 0 1,0 0 0,1 0-1,8-7-14,-2 0 0,1-1 0,-1 0 0,0 0-1,-1-1 1,7-10 0,-9 11-9,2 0 0,-1 0 0,1 1 1,0-1-1,1 2 0,0-1 0,10-6 0,-18 13-14,0 1 0,1 0 0,-1 0 0,1-1 0,-1 1 0,1 0-1,-1 0 1,1 0 0,-1 0 0,1 0 0,-1 0 0,1 0 0,-1 0-1,1 0 1,-1 0 0,1 0 0,-1 0 0,1 0 0,-1 0 0,1 0-1,-1 1 1,1-1 0,-1 0 0,0 0 0,1 0 0,-1 1 0,1-1-1,-1 0 1,0 1 0,1-1 0,-1 0 0,1 1 0,-1-1 0,0 0-1,0 1 1,1-1 0,-1 1 0,0-1 0,0 1 0,1-1 0,-1 1 0,0-1-1,0 1 1,0 0 0,8 29-76,-6-20 42,3 12 320,1-1-1,1 0 1,13 26 0,-20-46-261,1 0 1,-1 0 0,1 0 0,0 0 0,-1 0-1,1-1 1,0 1 0,-1 0 0,1 0 0,0-1-1,0 1 1,0 0 0,0-1 0,0 1 0,0-1-1,-1 1 1,1-1 0,0 0 0,1 1 0,-1-1-1,0 0 1,0 0 0,0 1 0,1-1-1,0 0-2,1-1-1,-1 1 0,0-1 0,1 1 0,-1-1 0,0 0 1,1 0-1,-1 0 0,0 0 0,3-2 0,1-1 16,-1 0 0,0 0 0,0 0 0,-1 0 0,1-1 0,-1 0-1,0 0 1,4-7 0,0-4 63,-4 7-71,1 0 0,-1 1 0,1 0 1,1 0-1,0 0 0,12-12 0,-17 19-20,-1 1-1,0-1 1,0 1-1,1 0 0,-1 0 1,0-1-1,0 1 1,1 0-1,-1-1 0,0 1 1,1 0-1,-1 0 1,1 0-1,-1-1 0,0 1 1,1 0-1,-1 0 1,1 0-1,-1 0 1,0 0-1,1 0 0,-1 0 1,1 0-1,-1 0 1,0 0-1,1 0 0,-1 0 1,1 0-1,-1 0 1,1 0-1,-1 0 0,0 0 1,1 1-1,-1-1 1,0 0-1,1 0 0,-1 0 1,0 1-1,1-1 1,-1 0-1,0 1 1,1-1-1,-1 0 0,0 0 1,0 1-1,1-1 1,-1 1-1,0-1 0,0 0 1,0 1-1,1-1 1,-1 0-1,0 1 0,4 26 75,-4-19-22,6 30-430,3 36 1487,-8-54-4560,2-54-10250,-5 14 12423,-9-51 299,8 54 722,-64-284 9248,71 310-11495,8 16-1591,23 35 0,-28-52 3788,0-1-1,0-1 1,0 1 0,1-1-1,13 8 1,-4-4 2065,29 13 0,-25-16 972,-17-6-2304,-1 0 1,1 0-1,-1 0 1,1 1 0,-1-1-1,4 3 1,-6-3-303,0 0 0,0 0 0,0 0 0,0 0 0,0 0 0,-1 0 0,1 0 0,0 1 0,-1-1 0,1 0 0,0 0 0,-1 0 0,0 1 0,1-1 0,-1 0 0,0 1 0,0-1 0,1 0 1,-1 1-1,0 1 0,-1 6 467,0 0 1,-1 0-1,-3 13 1,-3 20 501,7-36-964,1 1 1,0-1-1,0 0 0,0 1 1,1-1-1,0 1 0,0-1 0,1 0 1,3 10-1,-4-13-99,1 1 1,0-1-1,1 1 0,-1-1 1,0 0-1,1 0 1,0 0-1,0 0 1,0 0-1,0-1 0,0 1 1,0-1-1,1 0 1,-1 0-1,1 0 0,5 2 1,3 0 20,1 0 0,-1-1 0,1 0 0,0-1 0,-1-1 0,1 0 0,0 0 0,0-1 0,0-1-1,0 0 1,0-1 0,-1 0 0,1-1 0,-1-1 0,1 0 0,-1 0 0,0-1 0,-1-1 0,1 0 0,19-15 0,-7 3-139,-1-2-1,0-1 1,35-43 0,-74 92 901,1 1 0,-12 33 0,26-61-806,0 2 23,0 1-1,0-1 1,0 1-1,0-1 1,0 1-1,1-1 1,-1 1-1,1 5 1,0-9-13,0 1 0,0-1 0,0 0 0,0 1 0,0-1 0,1 1 0,-1-1 0,0 0 0,0 1 0,0-1 0,0 0 0,0 1 0,1-1 0,-1 0 0,0 1 0,0-1 0,1 0 0,-1 1 0,0-1 0,1 0 0,-1 0 0,0 1 0,1-1 0,-1 0 0,0 0 0,1 0 0,-1 1 0,1-1 0,0 0 19,0 0 0,1 0-1,-1-1 1,0 1 0,0 0-1,0-1 1,1 1 0,-1-1-1,0 1 1,0-1 0,0 1 0,0-1-1,0 0 1,2-1 0,10-9-43,18-20 1,-21 21-105,0 0 1,1 0-1,15-10 0,-25 19 110,-1 1 0,1-1 0,-1 1-1,1 0 1,-1-1 0,1 1 0,-1 0-1,1-1 1,0 1 0,-1 0 0,1 0 0,-1 0-1,1 0 1,0-1 0,-1 1 0,1 0-1,-1 0 1,1 0 0,0 0 0,-1 0-1,1 0 1,0 0 0,-1 1 0,1-1-1,-1 0 1,1 0 0,0 0 0,-1 1-1,1-1 1,-1 0 0,1 1 0,-1-1 0,1 0-1,-1 1 1,1-1 0,-1 1 0,1-1-1,-1 1 1,0-1 0,1 1 0,-1-1-1,0 1 1,1-1 0,-1 1 0,0-1-1,1 2 1,0 3 6,1 0 0,-1 1 0,0-1 0,0 10 0,2 3-43,-2-15 50,0-1 1,0 1-1,1 0 0,-1-1 0,1 1 0,0-1 0,0 1 0,0-1 0,0 0 0,0 0 0,0 0 1,1 0-1,-1 0 0,1 0 0,-1-1 0,1 1 0,0-1 0,-1 0 0,1 0 0,0 0 1,0 0-1,6 1 0,-1 0 3,1-1 0,-1 0 0,1 0 0,0-1 1,0 0-1,16-3 0,-13 1 32,-1 0 0,1-1-1,-1 0 1,0-1 0,-1 0 0,1-1-1,-1 0 1,1-1 0,-1 0 0,-1 0 0,15-14-1,-7 3-37,-2-1 0,0-1 1,-1 0-1,-1-1 0,20-42 0,39-120 30,-33 44 103,-26 91-199,-9 32-38,-1-1 1,3-30-1,-5 44 75,-1 1 0,0-1 1,0 0-1,0 0 0,0 0 0,0 0 1,-1 0-1,0-3 0,1 5 20,0 0 1,0 0-1,0 0 0,-1 0 1,1 0-1,0 0 1,0 0-1,0 0 0,-1 0 1,1 0-1,0 0 0,0 0 1,0 0-1,0 0 0,-1 0 1,1 0-1,0 0 0,0 0 1,0 0-1,0 0 0,-1 0 1,1 0-1,0 0 0,0 1 1,0-1-1,0 0 0,-1 0 1,1 0-1,0 0 0,0 0 1,0 0-1,0 0 0,0 1 1,0-1-1,0 0 0,-1 0 1,1 0-1,0 0 0,0 1 1,0-1-1,0 0 0,0 0 1,0 0-1,0 0 0,0 1 1,-16 33 158,7-7 7,1 1 0,-7 38 0,-2 57 252,5 46 192,12-134-1212,2-1 0,11 63 0,-5-68-609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06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0 579 2560,'4'-28'1089,"-4"27"-798,1-1 0,-1 0 0,1 0 0,-1 0 0,1 1 0,0-1 0,0 0 0,0 1 0,0-1 0,0 1 0,0-1 0,0 1-1,2-2 1,-3 3-264,0 0 0,0 0 0,1 0-1,-1 0 1,0 0 0,0 0-1,0 0 1,1 0 0,-1 0-1,0 0 1,0 0 0,0 0 0,1 0-1,-1 0 1,0 0 0,0 1-1,0-1 1,0 0 0,0 0-1,1 0 1,-1 0 0,0 0 0,0 0-1,0 1 1,0-1 0,0 0-1,0 0 1,1 0 0,-1 0-1,0 0 1,0 1 0,0-1 0,0 0-1,0 0 1,0 0 0,0 1-1,0-1 1,3 10 286,-2-9-222,4 23 625,-1 0 1,-1 0-1,0 39 0,-1-18 40,-2 10 290,-2-1-1,-12 75 0,12-117-557,1-14 360,4-22-77,1-3-697,1-1 1,18-49 0,-8 26-182,-6 23-32,0 0 1,2 1-1,0 0 0,2 1 1,2 1-1,0 0 0,32-40 1,-42 60 80,-1 1 0,1-1 0,0 1 0,0 0 0,1 0 0,-1 0 0,1 1 0,0 0 0,0 0 0,12-4 1,-15 6 48,-1 1 1,1-1 0,0 1 0,0 0 0,0-1 0,0 1 0,-1 0 0,1 1 0,0-1 0,0 0-1,0 1 1,-1 0 0,1-1 0,0 1 0,-1 0 0,1 0 0,0 1 0,-1-1 0,1 1 0,-1-1 0,0 1-1,0 0 1,1-1 0,-1 1 0,0 0 0,-1 1 0,4 3 0,-2-2 36,0 0 0,-1 0 0,0 1-1,0-1 1,0 1 0,0-1 0,-1 1 0,0 0 0,1-1 0,-2 1 0,1 0 0,-1 0-1,1 0 1,-2 5 0,0-2 31,0-1 0,-1 1-1,1-1 1,-2 0 0,1 0-1,-1 0 1,0 0 0,-6 9 0,0-1 120,-2-1 0,1 0 0,-2-1-1,0-1 1,0 1 0,-1-2 0,-18 13 0,21-16 25,8-6-186,0 0 0,0 0-1,0-1 1,0 1 0,0-1-1,-1 1 1,1-1 0,0 0-1,-1 0 1,1 0 0,-4 1-1,6-2-17,0 0-1,0 0 1,0 0-1,0 0 1,0 0-1,0 0 1,0 0-1,0 0 1,0 0-1,0 0 1,0 0-1,0-1 1,0 1-1,0 0 1,0 0-1,0 0 1,0 0-1,0 0 1,0 0-1,0 0 1,0 0-1,0 0 1,0 0-1,0 0 1,0 0-1,0 0 1,0 0-1,0 0 1,0 0-1,0 0 1,0 0-1,0 0 1,0 0-1,0 0 1,0 0-1,0 0 1,0 0-1,0 0 1,0 0-1,0 0 1,0 0-1,0 0 1,0 0-1,0 0 1,0-1-1,0 1 1,0 0-1,0 0 1,0 0-1,6-3-72,11-3-90,79-16-163,4-1 273,141-48 304,-232 68-267,0-1 0,0 1 0,-1-1 0,11-8 0,-16 13-121,-4 5 56,-5 7 0,-6 5 47,-1 0-1,-23 22 1,26-28 68,8-10-14,1 0 1,-1 0-1,1 0 0,0 0 1,0 0-1,0 1 0,0-1 0,0 0 1,0 1-1,0-1 0,1 1 1,-1-1-1,1 4 0,0-5-9,0 0 1,0 0-1,0 1 0,0-1 0,0 0 0,0 0 0,1 1 1,-1-1-1,0 0 0,1 0 0,-1 0 0,1 0 1,-1 1-1,1-1 0,0 0 0,-1 0 0,1 0 1,0 0-1,0 0 0,0 0 0,0-1 0,0 1 0,-1 0 1,2 0-1,-1-1 0,0 1 0,2 0 0,1 1 43,0-1-1,1 0 1,-1 0-1,1 0 1,0 0-1,-1-1 0,1 0 1,-1 0-1,1 0 1,0 0-1,-1-1 1,9-2-1,-9 2-28,-1 0-1,1 0 1,-1-1 0,1 1 0,-1-1-1,0 0 1,0 0 0,0 0-1,0 0 1,0-1 0,0 1 0,0-1-1,-1 0 1,1 0 0,-1 0-1,2-4 1,0 1-15,-1-1 0,-1 0-1,1 0 1,-1 0 0,-1-1 0,1 1-1,-1 0 1,0-1 0,-1 1 0,0-1-1,-1-11 1,-1 8-75,0-1-1,0 1 1,-1-1-1,-1 1 1,0 0-1,-9-18 1,12 27 48,0 0-1,0 1 1,0-1 0,0 0 0,0 1 0,0-1-1,-1 1 1,1-1 0,-1 1 0,1 0 0,-1 0-1,0 0 1,1-1 0,-1 1 0,-3-1 0,4 2 5,0 0 1,0 0-1,0-1 1,0 1 0,0 0-1,0 0 1,0 1 0,0-1-1,0 0 1,1 0-1,-1 0 1,0 0 0,0 1-1,0-1 1,0 0 0,0 1-1,0-1 1,1 1-1,-1-1 1,0 1 0,0 0-1,1-1 1,-1 1 0,0-1-1,1 1 1,-1 0-1,1 0 1,-1-1 0,1 1-1,-1 0 1,1 0-1,-1 1 1,1-1-1,-1 0-1,1 0 1,0 0 0,0 0-1,0 0 1,0 0 0,0 0-1,0 0 1,0 0 0,0 0-1,0 0 1,0 0-1,1 0 1,-1 0 0,0 0-1,1 0 1,-1 0 0,1 0-1,-1 0 1,1 0 0,-1 0-1,1-1 1,1 2-1,17 17 38,-16-17-3,1 0-1,-1 0 1,1 0-1,-1 0 1,1-1-1,0 1 1,-1-1-1,1 0 1,0-1-1,0 1 1,0 0-1,6-1 1,4 0 50,0-1 0,15-3 0,-3-1-9,-1-1 1,-1-1-1,1-1 0,-1-1 1,-1-1-1,0-1 0,32-20 1,-28 12-30,-1 0 0,-1-1 0,-1-2 0,30-32 0,-36 33-18,-1 0-1,0 0 0,-1-2 0,-2 0 1,0 0-1,12-31 0,9-40 70,-30 80-133,-1 0 0,-1-1 0,-1 1 0,2-27 0,-6 26-180,2 15 223,-1 0 1,1 0 0,0 0-1,0-1 1,0 1-1,0 0 1,-1 0-1,1 0 1,0 0-1,0 0 1,0 0 0,0 0-1,-1 0 1,1 0-1,0 0 1,0 0-1,0 0 1,0 0 0,-1 0-1,1 0 1,0 0-1,0 0 1,0 0-1,0 0 1,0 0-1,-1 1 1,1-1 0,0 0-1,0 0 1,0 0-1,0 0 1,0 0-1,-1 0 1,1 0 0,0 0-1,0 1 1,0-1-1,0 0 1,0 0-1,0 0 1,-3 3-8,1 0 1,0 1-1,1-1 1,-1 0-1,-1 5 0,-9 31 118,2 0-1,2 0 0,-5 61 1,6-26 61,3 1 0,7 80 0,19-11 217,-16-110-107,-5-22-195,-5-16-697,-8-19-771,11 20 1353,-25-49-766,-58-84-1,61 103 967,-3 1-1,-1 1 1,-37-33-1,63 63-106,0 0-1,0 0 1,0 0-1,0 0 1,0 0-1,0 0 1,0 0-1,0 0 1,1 0-1,-1 0 1,0 0-1,1-1 1,-1 1-1,0-2 1,1 3-41,0 0 1,0-1 0,1 1 0,-1 0 0,0-1-1,0 1 1,0-1 0,0 1 0,0 0 0,1-1-1,-1 1 1,0 0 0,0 0 0,0-1 0,1 1 0,-1 0-1,0-1 1,1 1 0,-1 0 0,0 0 0,0 0-1,1-1 1,-1 1 0,0 0 0,1 0 0,-1 0-1,0 0 1,1 0 0,-1-1 0,1 1 0,4 0 54,0-1 0,0 1 0,0 0 1,0 0-1,9 1 0,74 10-399,160 41-1,-242-50-688,-1 0 0,1 0 0,10 7 1,15 12-7569,-29-19 7886,15 9-2738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08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95 527 3232,'-12'7'1035,"11"-7"-1019,1 0 1,0 0-1,0 1 1,0-1-1,0 0 1,0 0 0,0 0-1,0 0 1,0 1-1,0-1 1,-1 0 0,1 0-1,0 0 1,0 0-1,0 1 1,0-1-1,0 0 1,0 0 0,0 0-1,0 1 1,0-1-1,0 0 1,0 0 0,0 0-1,1 1 1,-1-1-1,0 0 1,0 0 0,0 0-1,0 0 1,0 1-1,0-1 1,0 0-1,0 0 1,1 0 0,-1 0-1,0 0 1,0 1-1,0-1 1,0 0 0,1 0-1,5 6 637,-2-5-354,-1 1 0,0-1 0,0 1 1,1-1-1,-1 0 0,1 0 0,-1-1 0,1 1 0,0-1 1,-1 0-1,1 0 0,-1 0 0,5 0 0,3-2 230,0 0 0,0-1 0,11-4 0,-19 6-467,0 0-1,0 0 1,0 0 0,0 0 0,-1-1 0,1 0 0,0 1 0,-1-1 0,1 0 0,-1 0 0,0 0 0,0-1 0,0 1 0,0-1-1,0 1 1,0-1 0,0 1 0,-1-1 0,0 0 0,1 0 0,-1 0 0,0 0 0,0 0 0,-1 0 0,1 0 0,-1 0 0,1 0 0,-1 0-1,0 0 1,0 0 0,0-1 0,-1 1 0,1 0 0,-1 0 0,-1-5 0,1 6-35,0-1 0,0 0 0,-1 1 0,1-1 1,-1 1-1,0 0 0,1-1 0,-1 1 0,0 0 0,0 0 0,0 0 0,-1 0 1,1 1-1,0-1 0,-1 0 0,1 1 0,-1 0 0,0-1 0,1 1 0,-1 0 0,0 1 1,0-1-1,0 0 0,1 1 0,-1-1 0,0 1 0,0 0 0,0 0 0,0 0 1,0 1-1,0-1 0,1 1 0,-1-1 0,-4 2 0,-3 2 81,0 0 0,0 1 0,1 0 0,-1 0 0,1 1 0,1 0 0,-1 1 0,1 0 0,0 0 0,0 1 0,1 0 0,0 0 0,1 1 0,-1 0 0,2 0 0,-1 0 0,1 1 0,1-1 0,-6 19 0,9-25-71,0-1 0,0 1-1,1-1 1,-1 1 0,1 0-1,0-1 1,-1 1 0,1 0 0,0-1-1,1 1 1,-1 0 0,1-1-1,-1 1 1,1 0 0,0-1 0,-1 1-1,1-1 1,1 1 0,-1-1-1,0 0 1,1 0 0,-1 1 0,1-1-1,2 2 1,-1-1 35,1 0 0,0 0 1,0 0-1,0-1 0,0 0 0,1 1 0,-1-2 0,1 1 0,-1 0 1,1-1-1,0 0 0,8 1 0,9 0 13,0-2 1,0 0-1,0-1 0,0-1 1,-1-1-1,1-1 0,-1-1 1,1-1-1,-1-1 0,25-11 1,-11 1-177,-1-1 0,48-33 1,-77 47 70,1 0 0,0 1 0,10-5 0,-15 7 15,0 1-1,0-1 1,1 1-1,-1 0 1,0 0-1,0-1 1,0 1-1,1 0 1,-1 0-1,0 0 1,0 0 0,2 1-1,-2-1 1,0 0 1,-1 1-1,1-1 0,-1 0 1,1 1-1,-1-1 0,1 0 1,-1 1-1,1-1 0,-1 1 0,0-1 1,1 1-1,-1-1 0,0 1 1,1-1-1,-1 1 0,0-1 1,0 1-1,1 0 0,-1-1 1,0 1-1,0-1 0,0 1 0,0 0 1,0-1-1,0 2 0,1 4 26,-1 0 0,-1 0 0,1 0 0,-1 0 0,0 0 0,-3 9-1,-14 37 355,5-19-112,2-6 153,11-27-406,0 0-1,0 0 1,0 0-1,0 0 1,0 0 0,0 0-1,0 0 1,0 0-1,0 1 1,0-1-1,0 0 1,0 0-1,0 0 1,0 0-1,0 0 1,0 0-1,0 0 1,0 0-1,0 0 1,0 0-1,0 0 1,0 1 0,0-1-1,0 0 1,1 0-1,-1 0 1,0 0-1,0 0 1,0 0-1,0 0 1,0 0-1,0 0 1,0 0-1,0 0 1,0 0-1,0 0 1,0 0-1,0 0 1,1 0 0,-1 0-1,0 0 1,0 0-1,0 0 1,0 0-1,0 0 1,0 0-1,0 0 1,0 0-1,0 0 1,0 0-1,1 0 1,-1 0-1,0 0 1,0 0-1,0 0 1,0 0 0,0-1-1,5-1 57,8-9-10,0-1 1,15-19-1,-16 17-164,1 0 0,15-12 0,-26 25 88,-1 0-1,1 0 0,-1 0 1,1 0-1,-1 0 0,1 0 0,0 0 1,0 1-1,-1-1 0,1 0 1,0 1-1,0 0 0,0-1 0,0 1 1,3 0-1,-4 0 4,0 1 0,0-1 0,0 0 0,0 1 0,0-1 0,0 0 1,0 1-1,0 0 0,0-1 0,0 1 0,-1-1 0,1 1 0,0 0 0,0 0 0,-1-1 0,1 1 0,0 0 0,-1 0 0,1 0 0,-1 0 1,1 0-1,-1 0 0,1 0 0,-1 0 0,0 0 0,1 0 0,-1 2 0,4 31-103,-4-25 192,1 0-1,0 0 1,1 0-1,0 0 1,4 11-1,-6-19-35,1 1 0,0 0 0,0 0 1,0-1-1,0 1 0,0 0 0,0-1 0,1 1 0,-1-1 0,0 0 0,1 1 0,-1-1 0,1 0 0,0 0 1,-1 0-1,1 0 0,0 0 0,0 0 0,-1 0 0,1-1 0,0 1 0,0-1 0,0 1 0,0-1 1,0 0-1,0 1 0,0-1 0,0 0 0,2-1 0,20-2 63,0-2 0,0 0 0,-1-2 0,0 0 0,-1-2 0,35-18 0,-44 20-82,-2 0-1,1-1 1,-1 0 0,0-1-1,-1-1 1,0 1-1,0-2 1,-1 1-1,-1-1 1,0 0 0,0-1-1,8-18 1,2-8-19,-3 0 0,-1 0 0,9-42 0,9-52-44,-26 101-121,-2 0-1,2-43 0,-8 61-217,2 13 378,-1 0 0,1 0 0,0-1 0,0 1 0,0 0 0,0 0 0,0 0 0,0 0 0,0 0 0,0 0 0,0 0 0,0 0 0,-1 0 0,1-1 0,0 1 0,0 0 0,0 0 0,0 0 0,0 0 0,0 0 0,-1 0 0,1 0 0,0 0 0,0 0 0,0 0 0,0 0 0,0 0 1,0 0-1,-1 0 0,1 0 0,0 0 0,0 0 0,0 0 0,0 0 0,0 0 0,0 0 0,-1 0 0,1 0 0,0 0 0,0 1 0,0-1 0,0 0 0,0 0 0,0 0 0,-2 2-8,0 0-1,1 0 1,0 1-1,-1-1 1,1 0-1,0 1 1,0-1 0,0 0-1,0 6 1,-15 69 62,-11 138 0,23-165-45,1-8 223,2 1 0,2-1 1,7 44-1,-8-78-540,-3-21-663,0 0 458,-13-35 189,-3 0 1,-45-82-1,59 121 320,4 7 9,0-1 0,0 1 0,0-1 0,0 1-1,0-1 1,0 1 0,0-4 0,1 6 6,0 0 0,0-1 0,0 1 0,0 0-1,0 0 1,0-1 0,0 1 0,0 0 0,0 0 0,0-1 0,0 1-1,1 0 1,-1 0 0,0-1 0,0 1 0,0 0 0,0 0 0,0 0-1,1-1 1,-1 1 0,0 0 0,0 0 0,0 0 0,0-1 0,1 1 0,-1 0-1,0 0 1,0 0 0,1 0 0,0 0 1,0-1 1,0 1-1,0 0 1,0 1 0,0-1-1,0 0 1,-1 0-1,1 0 1,0 0-1,0 1 1,0-1-1,0 0 1,1 1-1,41 19 6,73 45-1,-105-57 77,72 48-49,-71-46 39,0 0 1,-1 1-1,0 0 1,13 16-1,0 5 590,-24-28-152,-5-5-77,4 0-423,0 0 0,0 1 0,0-1 0,0 0-1,0 0 1,0 0 0,0 0 0,0 0 0,0 0 0,0 0 0,0 0 0,0-2 0,-2-3-48,0-1 0,1 0 0,0 0-1,0-1 1,1 1 0,-1 0 0,1-11 0,1 1-128,3-32 0,-3 46 145,1 0 0,0 0 0,-1 0 0,1 0 0,0 0 0,0 0 0,1 0-1,-1 0 1,0 1 0,1-1 0,0 0 0,0 1 0,0 0 0,0-1 0,0 1 0,0 0 0,0 0 0,1 0 0,-1 0 0,1 0 0,0 1 0,-1-1-1,1 1 1,0 0 0,5-2 0,3 0-3,1 1 0,-1 0-1,1 0 1,0 1 0,16 1 0,-11 0 14,0 1 0,-1 1 0,1 0 0,-1 2 0,0-1 1,0 2-1,0 0 0,0 1 0,-1 1 0,16 9 0,-28-14 9,0 0 0,-1 0 0,1 0-1,-1 0 1,1 0 0,-1 0 0,0 1 0,0-1-1,0 1 1,0-1 0,0 1 0,-1 0-1,1 0 1,-1 0 0,1 0 0,-1 0 0,0 0-1,-1 0 1,1 1 0,0-1 0,-1 0-1,0 0 1,0 0 0,0 1 0,0-1-1,0 0 1,-1 0 0,0 5 0,-1 0 60,-1-1 0,0 0 0,0 0 1,0 0-1,-1-1 0,1 1 0,-2-1 0,1 0 1,-1 0-1,0 0 0,-6 4 0,-3 8 399,14-18-456,0 0 0,0 0 0,0 0 0,-1 0 0,1 0 0,0 0 0,0 0 0,0 1 0,0-1 0,0 0 0,0 0 0,0 0 0,0 0 0,0 0-1,0 0 1,0 0 0,0 0 0,0 0 0,0 0 0,0 0 0,0 0 0,-1 0 0,1 0 0,0 0 0,0 0 0,0 1 0,0-1 0,0 0 0,0 0 0,0 0 0,0 0 0,0 0 0,0 0-1,0 0 1,0 0 0,0 0 0,0 0 0,0 0 0,0 1 0,0-1 0,0 0 0,1 0 0,-1 0 0,0 0 0,0 0 0,0 0 0,0 0 0,0 0 0,0 0 0,0 0 0,0 0 0,0 0-1,0 0 1,0 0 0,0 0 0,0 0 0,0 1 0,0-1 0,0 0 0,0 0 0,1 0 0,9-8 363,67-70-312,-52 51-345,-23 25 244,0 0-1,0 0 1,0 0 0,0 1-1,1-1 1,1-1-1,-3 3 39,-1 0 0,0 0-1,1-1 1,-1 1 0,1 0-1,-1 0 1,1 0 0,-1 0-1,0 0 1,1 0 0,-1 0-1,1 0 1,-1 0 0,1 0-1,-1 0 1,0 0 0,1 0-1,-1 1 1,1-1 0,-1 0-1,0 0 1,1 0 0,-1 1-1,1-1 1,-1 0 0,0 0-1,1 1 1,-1-1 0,0 0-1,0 1 1,1-1-1,-1 0 1,0 1 0,0-1-1,1 0 1,-1 1 0,0-1-1,0 1 1,0-1 0,0 0-1,0 1 1,1-1 0,-1 1-1,0-1 1,0 1 0,0-1-1,0 0 1,0 1 0,-1 0-1,5 46-249,-3-33 276,0 0 0,4 17 0,-5-29-6,1 0-1,0 0 0,0 0 1,0 0-1,0 0 0,0 0 1,0 0-1,0 0 0,1-1 1,-1 1-1,1 0 0,-1-1 1,1 1-1,0-1 0,0 0 1,-1 0-1,1 1 0,0-1 1,0 0-1,3 0 0,-1 1 10,0-1-1,0 0 0,0 0 0,1 0 1,-1 0-1,0-1 0,1 0 0,-1 0 0,8-1 1,4-2 10,0-1 0,-1 0 0,0-2 1,0 0-1,0 0 0,0-1 0,-1-1 1,-1 0-1,1-1 0,-1-1 0,-1 0 1,15-15-1,0-4-87,0-1 1,-2 0-1,40-67 0,-36 46 40,-2-1 0,-3-1-1,27-83 1,-50 132 6,0 0 1,1 0-1,-1 0 0,-1 0 1,1 0-1,-1 0 0,1 0 1,-1 0-1,0 0 0,-1 0 1,0-6-1,1 9 5,0 1-1,0-1 1,0 1 0,0 0 0,-1-1-1,1 1 1,0 0 0,0-1-1,0 1 1,-1-1 0,1 1 0,0 0-1,0-1 1,-1 1 0,1 0-1,0 0 1,-1-1 0,1 1 0,0 0-1,-1 0 1,1-1 0,0 1-1,-1 0 1,1 0 0,-1 0 0,1 0-1,-1-1 1,-1 1 14,-1 0 1,1 0-1,0 0 1,0 0-1,-1 0 1,1 0-1,0 0 1,0 1-1,0-1 0,-1 1 1,1 0-1,0-1 1,0 1-1,0 0 1,0 0-1,0 1 1,0-1-1,0 0 0,1 0 1,-4 4-1,-5 6 108,0 0 0,1 1 0,0 0-1,1 1 1,0 0 0,-11 27 0,5-6 60,-16 64 1,20-58-46,-6 66 0,14-85-75,1-1 0,2 1 0,0 0 0,1-1 0,6 27 0,-6-39-636,0 0 1,1-1-1,1 1 1,-1-1 0,1 0-1,6 9 1,-2-4-3487,1-1 0,18 17 1,-6-8-867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12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194 531 2912,'1'-6'263,"0"4"113,0 0-1,0 0 1,-1 0 0,1-1 0,-1 1 0,0 0 0,0-3-1,0 4-306,0 1-1,0 0 1,0-1-1,0 1 1,0 0-1,0-1 1,0 1-1,0 0 0,-1 0 1,1-1-1,0 1 1,0 0-1,0 0 1,0-1-1,-1 1 1,1 0-1,0 0 0,0-1 1,-1 1-1,1 0 1,0 0-1,0 0 1,-1-1-1,0 1 4,0 0 0,0 0-1,0 0 1,0 0 0,0 0 0,0 0-1,0 0 1,0 0 0,0 0 0,0 0 0,1 1-1,-3-1 1,-18 8 293,1 0-1,-1 1 0,1 1 1,1 0-1,-24 19 1,38-26-344,1 1-1,-1-1 1,1 1 0,0 0 0,-6 9 0,9-13-14,1 1-1,-1 0 1,1 0 0,-1 0-1,1-1 1,0 1 0,-1 0-1,1 0 1,0 0 0,0 0 0,-1 0-1,1 0 1,0 0 0,0 0-1,0 0 1,0 0 0,0 0-1,0 0 1,1-1 0,-1 1 0,0 0-1,0 0 1,1 0 0,-1 0-1,0 0 1,1 0 0,-1-1-1,1 1 1,-1 0 0,1 0 0,-1 0-1,1-1 1,0 1 0,-1 0-1,1-1 1,0 1 0,0-1-1,0 1 1,-1-1 0,1 1 0,0-1-1,0 0 1,0 1 0,1-1-1,6 3 96,-1 0-1,1-1 1,0 1 0,0-2-1,-1 1 1,1-1-1,0-1 1,12 0 0,0-1 82,0-1 0,25-6 0,-41 8-142,-1-1 0,1 0-1,0 0 1,-1 0 0,1 0 0,-1-1 0,0 1 0,0-1-1,1 0 1,-1 0 0,0 0 0,0-1 0,-1 1 0,1-1-1,-1 1 1,1-1 0,-1 0 0,0 0 0,0 0 0,0 0-1,0-1 1,0 1 0,-1 0 0,1-1 0,-1 1 0,0-1-1,0 1 1,-1-1 0,1 0 0,-1 1 0,1-5 0,-2 6-83,1 0 0,0 0 0,-1 0 0,1 0 0,-1 0 0,1 0 0,-1 0 0,0 0 0,0 0 1,0 0-1,0 0 0,0 0 0,-1 1 0,1-1 0,0 0 0,-1 1 0,1-1 0,-1 1 0,0 0 0,1-1 1,-1 1-1,0 0 0,0 0 0,-4-1 0,3 0 21,0 1 0,0 0 1,0 0-1,-1 0 0,1 1 0,0-1 1,-1 1-1,1-1 0,-1 1 0,1 0 1,-1 1-1,1-1 0,0 1 0,-1-1 1,-3 2-1,46-44 1497,-15 13-1092,-2-1 0,-1-2 0,19-35 1,13-21-39,-10 24-67,77-88 0,-112 146-534,-6 10 128,-5 14 42,-68 283 149,69-292-55,-92 389 432,-7-56 561,89-308-368,-29 54-1,37-79-516,2-4 35,0-1 1,0 0-1,-1 0 0,1 0 0,-1-1 0,0 1 0,0 0 1,0-1-1,0 0 0,-6 4 0,9-6-109,-1-1-1,0 1 1,1-1-1,-1 0 0,0 1 1,1-1-1,-1 0 1,0 1-1,0-1 1,1 0-1,-1 0 1,0 0-1,0 0 1,0 1-1,1-1 1,-2-1-1,1 1-25,1 0 0,0 0 0,-1 0-1,1 0 1,0-1 0,-1 1 0,1 0-1,0 0 1,-1-1 0,1 1 0,0 0-1,-1-1 1,1 1 0,0 0 0,0-1 0,-1 1-1,1 0 1,0-1 0,0 1 0,0 0-1,0-1 1,0 1 0,-1-1 0,1-2 19,0-1 0,0 1 0,0 0 0,0 0 0,0-1 0,0 1 0,1 0 0,1-6 0,59-157-149,-54 150 112,4-12 7,1 1 0,2 0 0,0 1-1,2 1 1,23-29 0,-30 43-61,1 0 0,1 1 0,0 0 0,0 0 0,1 1 0,0 1 0,0 0 0,1 1 0,0 0 0,1 1 0,-1 0-1,22-5 1,-17 6-602,1 2 0,0 0 0,28-1 0,-34 4-565,0 1 0,0 0 0,18 4-1,16 10-1748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15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0 784 3328,'11'5'2345,"14"1"-29,-14-6-1909,-1 0 0,1 0-1,0-1 1,-1 0 0,1-1 0,-1 0 0,0 0 0,1-1-1,-1-1 1,0 0 0,-1 0 0,1-1 0,-1 0-1,0-1 1,0 0 0,-1 0 0,12-11 0,-6 1-146,-1 0 0,0-2 1,-1 1-1,-1-1 0,16-38 0,0-10 1,-3-2-1,25-119 0,-45 240-837,-1 21 574,-10 102-1,2-108 88,-3 34 26,7-89-18,-2 0 0,0 1-1,-1-2 1,0 1-1,-8 16 1,11-27-54,0 0 0,0 0-1,0 0 1,0-1 0,-1 1 0,1 0-1,-1-1 1,1 1 0,-1-1-1,1 1 1,-1-1 0,-2 1 0,3-1-19,0-1 0,-1 1 0,1-1 0,0 1 0,0-1 0,0 0 1,-1 0-1,1 1 0,0-1 0,0 0 0,-1 0 0,1 0 0,0-1 0,-1 1 1,1 0-1,0 0 0,0-1 0,0 1 0,-1-1 0,1 1 0,0-1 1,0 1-1,-1-2 0,-4-1 25,1-1-1,0-1 1,0 1 0,1-1 0,-1 1-1,1-1 1,0-1 0,-5-7 0,0-3-101,1-1-1,-6-17 1,11 25-8,0 0-1,1-1 0,0 0 0,1 0 1,0 1-1,0-13 0,1 22 45,0-1 0,0 1 0,0-1 0,0 0 1,0 1-1,0-1 0,0 1 0,0-1 0,0 0 0,0 1 0,1-1 0,-1 1 0,0-1 0,0 1 1,0-1-1,1 0 0,-1 1 0,0-1 0,1 1 0,-1-1 0,1 1 0,-1 0 0,0-1 0,1 1 0,0-1 1,-1 1 6,1 0 1,0 0-1,0 0 1,-1 0 0,1 0-1,0 0 1,-1 0 0,1 0-1,0 0 1,-1 0 0,1 1-1,0-1 1,-1 0-1,1 0 1,-1 1 0,1-1-1,1 1 1,3 3 14,-1-1 1,1 1-1,5 7 0,-4-6-11,0 1-1,0-1 0,0 0 0,0 0 0,1-1 0,-1 0 0,9 3 0,-10-5 52,-1 0-1,1 0 0,0-1 0,0 1 1,0-2-1,0 1 0,0 0 0,0-1 1,0 0-1,0 0 0,9-1 0,-9-1-25,0 1-1,0-1 0,0 0 0,0-1 1,0 1-1,0-1 0,0 0 0,-1 0 0,0 0 1,1-1-1,-1 1 0,-1-1 0,1 0 0,6-8 1,3-8 31,-1 0 1,13-25 0,-11 18-4,-4 9 50,-1 2-201,0 0 0,-1-1-1,-1 0 1,8-24 0,-32 125-747,14-65 907,1-1 0,1 0-1,1 1 1,1-1 0,0 1-1,1-1 1,8 28 0,-9-42-16,0-1 0,0 1 0,1-1-1,-1 1 1,1-1 0,0 0 0,0 0 0,0 0 0,0 0 0,1 0 0,0 0 0,-1 0 0,1-1 0,0 0-1,0 1 1,0-1 0,0 0 0,1 0 0,-1-1 0,0 1 0,1-1 0,-1 0 0,1 1 0,0-1 0,-1-1-1,1 1 1,0-1 0,0 1 0,-1-1 0,1 0 0,0-1 0,0 1 0,-1 0 0,1-1 0,0 0 0,-1 0-1,6-2 1,6-4-2,0 0-1,-1-1 0,0-1 0,0 0 1,18-16-1,59-63-158,-84 80 80,16-18-4,-18 19 23,0 1 1,0 0 0,0 0 0,1 0-1,0 1 1,0 0 0,0 0-1,9-4 1,-15 8 28,1 1 0,0 0 0,0 0 0,0-1 0,-1 1 0,1 0 0,0 0 0,0 0 0,0 0 0,0 0 0,0 0 0,-1 0 0,1 1 0,0-1 0,0 0 0,0 0-1,0 1 1,-1-1 0,1 0 0,0 1 0,0-1 0,-1 1 0,1-1 0,0 1 0,-1-1 0,1 1 0,-1 0 0,1-1 0,0 1 0,-1 0 0,1-1 0,-1 1 0,0 0 0,1 0 0,-1-1 0,0 1 0,1 2 0,1 2 6,0 1 1,-1 0-1,1-1 0,0 8 1,-1 7 39,-1 1 0,0-1 1,-1 0-1,-6 24 0,3-16 214,0 33-1,6-47-27,-2-14-224,0 0 1,0 0 0,0 1-1,0-1 1,0 0 0,0 0-1,0 1 1,1-1 0,-1 0-1,0 0 1,0 1 0,0-1-1,0 0 1,0 0 0,1 0-1,-1 0 1,0 1 0,0-1-1,0 0 1,1 0 0,-1 0-1,0 0 1,0 0 0,0 1-1,1-1 1,-1 0 0,0 0-1,0 0 1,1 0 0,-1 0-1,0 0 1,0 0 0,1 0-1,-1 0 1,0 0 0,0 0-1,1 0 1,-1 0 0,0 0-1,0 0 1,1 0 0,-1 0-1,0 0 1,0 0 0,0-1-1,1 1 1,-1 0 0,0 0-1,0 0 1,0 0 0,1 0-1,-1-1 1,11-9 11,0-1 1,-1 0-1,0-1 1,-1 0-1,-1-1 0,14-25 1,-13 21-111,1 1 1,0 0 0,26-29-1,-35 44 75,0 0-1,0 0 1,0 0 0,0 0-1,0 0 1,0 0-1,0 1 1,0-1-1,0 0 1,1 1-1,-1-1 1,0 0-1,0 1 1,1 0 0,-1-1-1,0 1 1,3 0-1,-3 0 6,-1 0 0,1 1 0,0-1 0,0 0 0,-1 1-1,1-1 1,0 1 0,-1 0 0,1-1 0,-1 1 0,1-1 0,-1 1-1,1 0 1,-1-1 0,1 1 0,-1 0 0,1 0 0,-1 0 0,0-1 0,0 1-1,1 0 1,-1 0 0,0 0 0,0-1 0,0 1 0,0 0 0,0 0 0,0 1-1,2 17-109,-3 30-1,1-33 90,0 0 0,0-1 0,4 21 0,-3-33 44,-1-1 1,1 0-1,-1 0 1,1 0-1,0 0 0,0 0 1,0-1-1,0 1 1,0 0-1,0 0 0,1 0 1,-1-1-1,0 1 1,1-1-1,0 1 0,-1-1 1,1 0-1,0 1 1,-1-1-1,1 0 0,0 0 1,0 0-1,0-1 0,0 1 1,0 0-1,0-1 1,0 1-1,0-1 0,4 1 1,5-1 73,0 0 1,-1-1-1,1 0 0,18-5 1,-13 3-74,12-3-39,-1-1 0,0-1-1,36-16 1,-45 16 3,-1 0 0,0-2 1,-1 0-1,0-1 0,27-25 0,-36 29 81,1-1-1,10-15 0,-16 21-44,0-1 1,0 0 0,-1 0 0,1 0-1,-1-1 1,0 1 0,0 0-1,0 0 1,0-1 0,0 1-1,0-6 1,-1 9-23,0 0 1,0-1-1,0 1 0,0-1 0,0 1 0,0 0 1,0-1-1,0 1 0,0-1 0,0 1 1,0 0-1,0-1 0,0 1 0,-1 0 1,1-1-1,0 1 0,0-1 0,0 1 1,0 0-1,-1-1 0,1 1 0,0 0 1,0 0-1,-1-1 0,1 1 0,0 0 1,-1-1-1,1 1 0,0 0 0,-1 0 1,1 0-1,0-1 0,-1 1 0,1 0 1,0 0-1,-1 0 0,1 0 0,-1 0 0,1 0 1,0 0-1,-1 0 0,1 0 0,-1 0 1,1 0-1,-3 0-30,0 1 0,1 0 1,-1 0-1,1 0 0,0 0 0,-4 2 1,-33 22-277,-57 50 1,79-61 282,6-5 43,-50 43 66,53-45-85,1 1 0,1-1 0,-1 1 0,1 0 0,-7 14 0,12-21 9,0-1-1,1 1 1,-1 0-1,1 0 1,-1 0-1,1 0 0,0 0 1,-1 0-1,1 0 1,0 0-1,0 0 1,0 0-1,-1 0 0,1 0 1,0 0-1,0 0 1,1 0-1,-1 0 1,0 0-1,0 0 0,0 0 1,1 0-1,-1 0 1,0 0-1,1 0 1,-1 0-1,1-1 0,-1 1 1,1 0-1,-1 0 1,1 0-1,0-1 1,-1 1-1,1 0 0,0 0 1,0-1-1,0 1 1,-1-1-1,1 1 1,1 0-1,2 0 27,0 0 0,0 1 0,0-2 1,0 1-1,0 0 0,0-1 0,0 0 0,7 0 0,3-1 9,0-1 0,-1 0-1,1-1 1,-1 0-1,0-1 1,0-1-1,22-10 1,-27 11-41,-1-1 1,0 0-1,0 0 1,0 0-1,-1-1 1,0 0-1,0 0 0,0-1 1,-1 1-1,0-1 1,0 0-1,-1-1 1,7-13-1,-5 1 2,-5 14-140,-6 15-227,-91 179-206,39-58 630,-30 64 91,68-157-8,-1-1 1,-2-2-1,-29 35 1,47-63-72,-1 0 1,0 0 0,0 0 0,-1-1-1,0 0 1,0 0 0,0-1 0,0 1-1,-1-1 1,-10 5 0,16-9-58,0 0-1,-1 1 1,1-1 0,0 0 0,-1 1-1,1-1 1,0 0 0,-1 0 0,1 0-1,0 0 1,-1 0 0,1-1 0,0 1-1,-1 0 1,1-1 0,0 1-1,0-1 1,-1 1 0,1-1 0,0 1-1,0-1 1,0 0 0,-2-1 0,1 0 1,0 0 1,0-1 0,0 1-1,1-1 1,-1 1 0,1-1-1,-1 0 1,1 1 0,0-1-1,-1-3 1,-1-5 8,1-1 1,0 1-1,0-1 1,1-16-1,2 13-48,0 0 0,1 0 0,1 0-1,0 0 1,1 0 0,1 1 0,0 0 0,1 0 0,0 0 0,1 1-1,1 0 1,0 0 0,1 0 0,0 2 0,1-1 0,0 1 0,1 0-1,15-12 1,14-3-4,0 1 0,2 2-1,59-23 1,26-14 29,-85 36 14,-2-1 0,0-2-1,45-41 1,25-37 132,139-170-1,-228 248-184,0-1-1,-2-1 0,-2-1 1,0 0-1,-2-2 0,-1 1 1,14-55-1,-26 81-24,0-1-1,-1 0 1,0 0 0,-1 0-1,1 0 1,-1 0 0,0-6-1,-4 2-228,4 10 284,0 0 0,0 0-1,0-1 1,-1 1 0,1 0 0,0 0-1,0 0 1,0 0 0,0 0 0,-1 0-1,1 0 1,0 0 0,0 0 0,0 0-1,-1 0 1,1 0 0,0 0 0,0 0-1,0 0 1,-1 0 0,1 0-1,0 0 1,0 0 0,0 0 0,-1 0-1,1 1 1,0-1 0,0 0 0,0 0-1,-1 0 1,-14 17-296,14-15 298,-26 33-160,-16 20 162,3 2 1,-47 86 0,18 15 230,58-128-230,2 0 1,1 1 0,-6 45 0,13-70 29,1 0 0,0 0 0,0-1-1,0 1 1,1 0 0,-1-1 0,2 1-1,-1 0 1,0-1 0,1 1 0,0-1-1,5 9 1,-5-11 10,0 0-1,0 0 1,1 0-1,-1 0 1,1-1-1,-1 1 1,1-1-1,0 0 1,0 1-1,0-1 1,0-1-1,0 1 1,1 0-1,-1-1 1,0 0-1,1 0 1,-1 0-1,1 0 1,-1 0-1,6 0 1,0-1-14,1 0-1,-1 0 1,0-1 0,1 0 0,-1 0-1,0-1 1,0-1 0,0 0-1,-1 0 1,1 0 0,-1-1-1,1 0 1,-1-1 0,0 0-1,-1 0 1,1-1 0,-1 0 0,0 0-1,10-12 1,-3 1-38,-2 1-1,0-2 1,0 0-1,-2 0 1,0-1 0,-1 0-1,10-34 1,-15 40 35,-1 0 0,-1 0 0,2-17 0,-4 7-79,0 23 51,0 0-1,0-1 0,0 1 0,0 0 0,0 0 1,0-1-1,0 1 0,-1 0 0,1 0 1,0-1-1,0 1 0,0 0 0,0 0 1,0-1-1,-1 1 0,1 0 0,0 0 0,0 0 1,-1-1-1,1 1 0,0 0 0,0 0 1,-1 0-1,1 0 0,-1-1 0,1 1-8,-1 1 0,1-1 0,-1 0 0,0 0 0,1 0 0,-1 1 0,1-1 0,-1 0 0,1 0 1,-1 1-1,0-1 0,1 1 0,-1-1 0,1 0 0,0 1 0,-1-1 0,0 2 0,-4 5-20,0 1 0,0 0 1,1 0-1,0 1 0,1-1 1,0 1-1,-3 9 0,0 1 37,1-5 82,1 1 0,0 0-1,1 0 1,0 1 0,1-1-1,1 0 1,1 24 0,1-31-36,0 0 0,0 0 0,1-1 0,0 1-1,0-1 1,1 1 0,0-1 0,0 0 0,1 0 0,0 0 0,0-1 0,1 1 0,-1-1 0,1 0 0,1 0 0,10 8 0,-9-8-26,1 0 1,-1-1-1,1 0 0,1-1 0,-1 0 1,1 0-1,0-1 0,12 4 1,-7-4-853,0-1 1,1 0 0,-1-1 0,24-1 0,1-1-1430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15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47 6560,'-46'-27'2976,"28"24"-2592,14-2 0,8 2-288,14-5-608,3 8 288,14 0-2880,4 8 1696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21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57 3232,'0'0'52,"1"0"0,-1 0 0,1-1 0,-1 1 0,0 0 0,0 0 0,1-1 0,-1 1 0,0 0 0,1 0 0,-1-1 1,0 1-1,0 0 0,1-1 0,-1 1 0,0 0 0,0-1 0,0 1 0,0 0 0,1-1 0,-1 1 0,0-1 0,0 1 0,0 0 0,0-1 0,0 1 0,0-1 0,0 1 0,0 0 0,0-1 0,0 1 1,0 0-1,0-1 0,-1 1 0,1-1 0,0 1 0,0-1 0,-1 1 123,0-1-1,0 1 1,0-1 0,0 1 0,0 0 0,0 0 0,0-1-1,0 1 1,1 0 0,-1 0 0,0 0 0,-1 0-1,-5 1-3,0 0 1,0 0-1,1 0 0,-1 1 0,1 0 0,0 1 0,-1-1 0,1 1 0,0 1 0,0-1 0,1 1 0,-1 0 0,-6 5 0,-10 9 56,0 1-1,1 1 1,-21 26-1,30-32-171,1 0 0,1 1 0,0 0 0,2 1 0,-1 0 0,-7 23 0,14-34-15,1 1 0,-1-1 0,1 0 0,0 0 0,1 1 0,-1-1 0,1 0 1,0 1-1,1-1 0,1 10 0,-2-13-8,1 0 0,-1 0 0,1 0 0,0 0 0,0 0 0,0-1 0,0 1 0,1 0 0,-1 0 0,0-1 0,1 1 0,-1 0 1,1-1-1,-1 0 0,1 1 0,0-1 0,0 0 0,0 0 0,-1 0 0,1 0 0,0 0 0,0 0 0,0-1 0,1 1 0,-1-1 0,0 1 0,0-1 0,3 0 0,1 0 13,0 0 0,0 0-1,-1-1 1,1 0 0,0 0 0,-1 0-1,1-1 1,-1 0 0,1 0-1,-1 0 1,0-1 0,0 0-1,0 0 1,8-6 0,0-2 34,-1 0 0,0 0 0,-1-1 1,11-15-1,-6 6-92,-1-2 0,-1 1 0,0-2 0,-2 0 0,-1-1 0,14-42 0,-38 109 61,-2 0 0,-36 70 0,-26 21 161,35-62-76,-25 52 544,-55 140 0,116-241 183,6-22-851,0 0 0,0 0 0,0 0 0,0 0 0,0 1 0,0-1 0,0 0 0,0 0 0,0 0 0,0 0 0,0 0 0,0 0 0,1 0 0,-1 0 0,0 1 0,0-1 0,0 0 0,0 0 0,0 0 0,0 0 0,1 0 0,-1 0 0,0 0 0,0 0 0,0 0 1,0 0-1,0 0 0,1 0 0,-1 0 0,0 0 0,0 0 0,0 0 0,0 0 0,0 0 0,0 0 0,1 0 0,-1 0 0,0 0 0,0 0 0,0 0 0,0 0 0,0 0 0,1 0 0,-1 0 0,0-1 0,0 1 0,0 0 0,0 0 0,0 0 0,0 0 0,0 0 0,0 0 1,1 0-1,-1 0 0,0-1 0,0 1 0,0 0 0,0 0 0,31-33 438,-20 21-378,156-154 79,-53 56-152,166-225 33,-128 142 1,-151 191-27,5-4 20,0-1 0,-1 0 0,1-1 1,-2 1-1,1-1 0,3-9 0,-7 10-42,-6 7-79,3 1 78,1 0 1,-1 1 0,0-1 0,1 0-1,-1 1 1,1-1 0,-3 3-1,-16 23 10,1 0-1,1 2 0,-19 40 1,17-28 156,-19 46-80,34-75-1,1 1 1,0 0-1,1-1 0,-3 28 0,6-38-17,0 1 0,0 0 0,0 0-1,0-1 1,1 1 0,-1 0 0,2 2-1,-2-4-22,0-1-1,0 1 1,1 0 0,-1 0-1,1-1 1,-1 1-1,0-1 1,1 1-1,-1 0 1,1-1-1,0 1 1,-1-1 0,1 1-1,-1-1 1,1 1-1,0-1 1,-1 0-1,1 1 1,0-1 0,-1 0-1,1 1 1,0-1-1,0 0 1,-1 0-1,1 0 1,0 0 0,0 0-1,0 0 1,-1 0-1,1 0 1,1 0-1,4-1 58,-1 0 0,1 0 0,0-1 0,-1 0-1,1 0 1,-1 0 0,0-1 0,8-4-1,36-29-7,-49 35-73,28-23 43,-2-1 1,-1-2-1,26-36 1,-3 5-58,52-66-221,-89 111 83,-5 10-37,-5 3 182,-1 0 0,0 0 0,0 0-1,0 0 1,0 0 0,0 0 0,1 0-1,-1 0 1,0 0 0,0 0 0,0 0-1,0 0 1,0 0 0,0 0 0,0 0-1,1 0 1,-1 0 0,0 0 0,0 1-1,0-1 1,0 0 0,0 0 0,0 0-1,0 0 1,0 0 0,0 0 0,0 0-1,0 1 1,0-1 0,1 0 0,-1 0-1,0 0 1,0 0 0,0 0 0,0 1-1,0-1 1,0 0 0,0 0 0,0 0-1,0 0 1,0 0 0,-1 0 0,1 1-1,-1 24-99,-6 31 0,3-30 100,1 0 0,0 26 0,3-45 50,1 0-1,-1 0 0,1 0 0,1 0 0,-1 0 0,1 0 0,0-1 0,1 1 1,0-1-1,0 1 0,0-1 0,5 6 0,-7-10-17,1 0-1,-1 0 1,1 0-1,0-1 1,0 1 0,-1-1-1,1 1 1,0-1-1,0 0 1,1 0 0,-1 0-1,0 0 1,0 0-1,0 0 1,1-1 0,-1 1-1,0-1 1,1 1-1,-1-1 1,0 0-1,1 0 1,-1 0 0,4-1-1,2 0 20,1-1 1,-1 0-1,0 0 0,0-1 0,9-5 0,254-131-189,-221 112 166,2-2 82,65-48 0,-100 64-146,-16 9-100,-13 10-112,-37 22 229,1 3 0,2 2 0,1 2 0,2 1 0,2 3 0,-50 57-1,84-87 21,-18 22 92,23-29-68,1 1-1,-1-1 1,1 0-1,0 1 1,0-1-1,0 1 1,0-1-1,0 1 1,0 0-1,1-1 1,-1 4-1,1-5-11,0-1 0,0 1-1,0-1 1,0 1-1,1-1 1,-1 1 0,0 0-1,0-1 1,0 1-1,0-1 1,1 1 0,-1-1-1,0 1 1,1-1 0,-1 1-1,0-1 1,1 1-1,-1-1 1,1 0 0,-1 1-1,0-1 1,1 1-1,-1-1 1,1 0 0,-1 0-1,1 1 1,-1-1-1,1 0 1,0 0 0,-1 1-1,1-1 1,-1 0-1,1 0 1,-1 0 0,1 0-1,0 0 1,-1 0 0,1 0-1,-1 0 1,1 0-1,0 0 1,26-7 122,-23 6-93,9-4 6,0 0 0,0-1-1,-1 0 1,1-1 0,19-15 0,49-49 151,-52 44-200,14-8-409,-42 34 405,-1 1-1,1 0 0,-1-1 1,0 1-1,1-1 0,-1 1 0,1 0 1,0-1-1,-1 1 0,1 0 1,-1-1-1,1 1 0,-1 0 1,1 0-1,0 0 0,-1-1 0,1 1 1,-1 0-1,1 0 0,0 0 1,-1 0-1,1 0 0,0 0 1,-1 0-1,1 0 0,0 1 1,-1-1-1,1 0 0,-1 0 0,1 0 1,-1 1-1,1-1 0,0 0 1,-1 1-1,1-1 0,-1 0 1,1 1-1,-1-1 0,0 1 0,1-1 1,-1 1-1,1-1 0,-1 1 1,0-1-1,1 1 0,-1-1 1,0 1-1,0 0 0,1-1 0,-1 2 1,2 4-31,-1-1 0,0 1 0,0 0 0,0 9 0,-1-10 27,2 17 35,0-1-1,2 0 1,7 25-1,-10-41 10,1 1-1,0-1 1,0 0-1,0 0 1,0 0-1,1 0 1,0 0-1,0 0 1,1-1 0,-1 1-1,1-1 1,0 0-1,0 0 1,0 0-1,1-1 1,-1 0-1,8 4 1,-10-5-11,1-1 0,0 0 1,0-1-1,0 1 0,0 0 0,0-1 1,0 0-1,0 0 0,1 0 0,-1 0 0,0 0 1,0 0-1,0-1 0,0 0 0,0 1 0,0-1 1,0 0-1,-1-1 0,1 1 0,5-3 1,-1-1 11,-1 0 1,1 0 0,-1-1-1,0 1 1,0-2 0,6-6-1,5-12 19,-1-1 0,-1 0 0,0-1 0,12-37 0,2 0-54,14-38-357,-34 78 138,-7 17-29,-4 9 78,-6 11 85,0 14 43,0 0-1,1 1 0,-4 50 0,1-10-22,-16 78 459,25-143-327,1 0-1,-1 0 0,0-1 0,0 1 0,0 0 0,0-1 0,-1 1 0,1-1 1,-1 1-1,1-1 0,-1 0 0,-2 3 0,4-5-54,0 0 0,-1 1-1,1-1 1,0 0 0,0 0 0,0 0-1,0 0 1,-1 0 0,1 0 0,0 0-1,0 0 1,0 0 0,0 1 0,-1-1 0,1 0-1,0 0 1,0 0 0,0 0 0,0 0-1,-1 0 1,1 0 0,0 0 0,0 0-1,0 0 1,-1-1 0,1 1 0,0 0-1,0 0 1,0 0 0,0 0 0,-1 0 0,1 0-1,0 0 1,0 0 0,0 0 0,0 0-1,0-1 1,-1 1 0,1 0 0,0 0-1,0 0 1,0 0 0,0-1 0,-6-11 110,-1-17-52,6 20-166,0 1-1,1 0 1,0-1 0,0 1-1,1 0 1,2-9 0,48 49-177,-39-28 282,1 0 0,0-1 0,0 0 0,0-1 0,0 0-1,24-1 1,-10-2 5,-1-2 0,36-7 0,-45 6 40,-2 0-1,1-2 1,-1 0 0,1 0 0,-2-2 0,1 1 0,-1-2 0,0 0-1,-1-1 1,14-12 0,-10 5-78,0-1-1,-1 0 1,0-1-1,-2 0 0,0-2 1,14-27-1,-21 33-103,14-18 0,-26 68 127,-4 13 367,-2 70-1,9-90-286,2-18 1,0 1 0,0 0 1,0-1-1,2 1 0,4 19 0,-5-24-156,1 0 0,0 0 0,1-1 0,0 1-1,-1-1 1,2 0 0,-1 1 0,1-1 0,-1-1 0,1 1 0,9 8-1,5-51-10269,-15 13 7855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21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61 7040,'-18'-27'3200,"18"13"-2752,0 6 2176,0 0-2400,0 4-448,5 4-384,0 7 352,3 17-5952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2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220 390 4480,'6'-56'2005,"-3"27"-1193,-2 20 162,-4 26-253,2-9-597,-10 61 1022,-24 81 0,-81 171 1287,57-162-157,55-151-1526,4-16 9,11-26-376,1 0 1,26-51-1,-14 32-408,40-105-267,4-8-354,-46 117 406,37-58 0,-55 100 221,1 0 0,-1 1 1,2 0-1,-1 0 0,9-7 1,-14 12 16,0 1-1,0 0 1,1-1 0,-1 1-1,0 0 1,1-1 0,-1 1 0,0 0-1,1 0 1,-1-1 0,1 1-1,-1 0 1,0 0 0,1 0 0,-1 0-1,1-1 1,-1 1 0,0 0-1,1 0 1,-1 0 0,1 0 0,-1 0-1,1 0 1,-1 0 0,0 0-1,1 0 1,-1 0 0,1 1 0,-1-1-1,1 0 1,-1 0 0,0 0-1,1 0 1,-1 1 0,0-1 0,1 0-1,-1 0 1,0 1 0,1-1-1,-1 0 1,0 1 0,1-1 0,-1 0-1,0 1 1,0-1 0,1 0-1,-1 1 1,0-1 0,0 1 0,0-1-1,0 0 1,1 1 0,0 3-15,-1-1 1,1 1 0,0-1 0,-1 1-1,0 5 1,-1 12 102,-1 0-1,0 0 1,-2 0-1,-10 32 1,-36 81 547,41-116-402,0 1 0,-2-1-1,-16 22 1,24-35-75,-2 1 231,7-8-183,14-9-364,26-10 90,83-30 1,-52 23 106,10-6 9,133-80-1,-180 93-129,-11 7 28,-1-1 1,38-31-1,-60 45 48,16-15-82,-14 14 10,-11 12-35,-29 38 324,-20 24-199,23-36 90,-13 15 164,-52 73 1,96-121-230,0 0-1,1-1 1,-1 1 0,1 0-1,0 0 1,0 0-1,0 0 1,0 0 0,0 0-1,1 0 1,0 0-1,-1 0 1,1 0 0,0 0-1,1 6 1,-1-7-5,1 0-1,0-1 1,-1 1 0,1-1-1,0 1 1,0-1 0,0 0-1,0 1 1,0-1 0,0 0 0,0 0-1,0 0 1,1 1 0,-1-1-1,0 0 1,1-1 0,-1 1-1,1 0 1,-1 0 0,1-1-1,-1 1 1,1-1 0,-1 1 0,1-1-1,0 1 1,-1-1 0,1 0-1,0 0 1,-1 0 0,1 0-1,2 0 1,2-1 5,1 0 0,-1 0-1,0 0 1,1-1 0,-1 1 0,0-2-1,0 1 1,0-1 0,0 1 0,0-2-1,-1 1 1,0-1 0,8-6 0,-1 0-2,-1-1-1,0 0 1,0-1 0,11-18 0,-1 0-67,-1-1 0,-2-1 0,-1-1 1,-2 0-1,21-65 0,-34 91-21,0 0-1,-1 0 1,0 0-1,1-8 1,-2 14 45,0 1 1,0 0 0,0-1-1,0 1 1,0 0-1,0-1 1,0 1 0,0 0-1,0 0 1,0-1-1,0 1 1,0 0 0,0-1-1,0 1 1,0 0 0,0-1-1,0 1 1,-1 0-1,1 0 1,0-1 0,0 1-1,0 0 1,0-1 0,-1 1-1,1 0 1,0 0-1,0 0 1,-1-1 0,1 1-1,0 0 1,0 0 0,-1 0-1,1 0 1,0-1-1,0 1 1,-1 0 0,0 0-4,1 1 0,-1-1 0,1 0 0,-1 1 1,1-1-1,-1 0 0,1 1 0,-1-1 1,1 1-1,-1-1 0,1 1 0,0-1 0,-1 1 1,1-1-1,0 1 0,-1 0 0,1-1 1,0 1-1,-1 0 0,-8 26 9,1-1 0,2 1 0,-7 53 0,11-65 92,1 1-1,1 0 1,0 0-1,2 0 1,-1-1 0,7 25-1,-7-37-65,1 0 1,-1 1-1,1-1 0,0 0 0,-1 0 0,1-1 0,1 1 0,-1 0 0,0-1 1,1 1-1,-1-1 0,1 0 0,0 0 0,0 0 0,0 0 0,0 0 0,0-1 0,0 1 1,0-1-1,0 0 0,1 0 0,-1 0 0,0 0 0,1-1 0,-1 1 0,1-1 0,-1 0 1,1 0-1,-1 0 0,1-1 0,-1 1 0,0-1 0,6-1 0,20-8 18,-1 0 0,-1-2 0,0-1 0,-1-2 0,39-26 0,-28 13 40,52-52 0,-86 78-79,0-2-58,1 0 1,0 1-1,0 0 0,0 0 0,0 0 1,0 0-1,8-4 0,-11 7 44,0 0 0,0 0 0,0 0 0,0 0 0,0 1 0,0-1 0,-1 0 0,1 0 0,0 0 0,0 1 0,0-1 0,0 0 0,-1 1 0,1-1 0,0 1 0,0-1 0,-1 1 0,1-1 0,0 1 0,-1 0 0,1-1 0,-1 1 0,1 0 0,-1-1 0,1 1 0,-1 0 0,1 1 0,11 25 142,-9-21-81,5 16-53,0 0 0,-1 1-1,-1 0 1,-1 0 0,-1 0-1,-1 1 1,-1 24 0,-1-43-5,-1 0 0,1 0 0,0 0 0,0 0 0,0 0 0,1 0 0,2 6 0,-3-9 29,-1 0 0,1-1-1,0 1 1,0 0 0,0-1-1,0 1 1,1 0-1,-1-1 1,0 1 0,1-1-1,-1 0 1,1 1 0,-1-1-1,1 0 1,0 0 0,-1 0-1,1 0 1,0 0-1,0-1 1,-1 1 0,4 0-1,0-1-3,-1 0 0,1 0 0,-1 0 0,1-1 0,-1 0 0,0 1-1,1-2 1,-1 1 0,0-1 0,0 1 0,8-5 0,2-3-13,24-19 0,-28 20 7,15-13 67,-1-1 0,34-39-1,-27 26-30,137-160-143,-135 152 88,-2-2 0,44-86 0,-65 111-47,-1 0-1,-1-1 1,-1 0-1,8-39 0,-16 53-34,-3 11 36,-10 17-51,12-17 74,-27 48-60,3 2 0,1 1-1,-20 69 1,-31 181 733,55-181-48,18-112-432,-2-11-58,-2-8 20,-15-25-124,1-1 1,-22-49-1,9 15-126,-21-39-150,54 105 269,1 1 0,0-1 0,-1 1 0,1-1 0,0 0 0,0 1 0,0-1 0,-1 0 0,1 1 0,0-1-1,0 0 1,0 0 0,0 1 0,0-1 0,1-1 0,-1 2 6,0 0 0,0-1 0,0 1-1,0 0 1,1 0 0,-1-1 0,0 1 0,0 0-1,1 0 1,-1 0 0,0 0 0,0-1 0,1 1 0,-1 0-1,0 0 1,0 0 0,1 0 0,-1 0 0,0 0 0,1 0-1,-1 0 1,0 0 0,0 0 0,1 0 0,-1 0-1,1 0 1,26 7-39,-18-4 54,321 106-49,-305-101 101,0-2 0,0 0 0,1-2 0,-1-1 0,35 0 0,-58-3-79,0 0 0,-1 0 0,1 0-1,0 0 1,0 1 0,0-1 0,0 1 0,-1-1 0,1 1 0,0-1 0,0 1 0,-1 0 0,1 0 0,-1 0 0,1 0 0,-1 0 0,1 0 0,-1 0 0,1 1 0,0 1 0,0-1-1,-1 1 0,0-1 0,1 0-1,-1 1 1,0 0 0,-1-1 0,1 1 0,0 0 0,-1-1 0,0 1 0,1 0 0,-1 3 0,-1 7 58,0 0 0,-1 0 0,-1-1 0,-5 19 0,8-31-42,-4 14 98,3-7-11,-1 0 0,0-1 0,0 1 0,-4 6 0,12-28-805,0 0-1,-1 0 0,4-23 1,-2 0 141,0-1 201,2 0-1,28-73 0,-35 108 341,0-1 0,0 1 0,1 0 0,-1 0 0,1 0 0,0 0 0,1 0 0,-1 1-1,1-1 1,-1 1 0,1 0 0,0 0 0,0 0 0,1 0 0,-1 1 0,0 0 0,1 0 0,-1 0 0,1 0 0,7-1 0,-4 2 50,0 0 1,0 0 0,0 1-1,0 0 1,1 1 0,-1 0-1,0 0 1,0 0 0,0 1-1,0 1 1,10 3 0,-13-4 13,11 4 48,0 1 0,-1 0-1,28 18 1,-39-22-33,0 0 1,0 1-1,0-1 0,-1 1 0,1 0 0,-1 0 1,0 0-1,0 1 0,-1-1 0,1 1 1,-1-1-1,0 1 0,0 0 0,0 0 0,-1 0 1,0 0-1,1 5 0,1 51 659,-3-40-448,4 34-1,-3-50-197,0 1-1,1 0 1,-1-1-1,1 1 0,0-1 1,1 0-1,-1 0 1,1 0-1,0 0 0,6 7 1,-7-9-33,1 0 1,-1 0 0,1-1-1,0 0 1,0 1 0,0-1 0,1 0-1,-1 0 1,0-1 0,1 1-1,-1-1 1,1 0 0,5 2-1,-4-2 7,1-1-1,-1 1 1,1-1-1,-1-1 1,1 1-1,-1-1 0,1 1 1,6-3-1,7-4 13,0 0-1,-1-1 0,0-1 1,17-12-1,-21 13-60,14-7-122,-17 11 62,-1-2-1,18-12 1,-28 18 72,0 0 0,0 0 0,0 0 0,0 0-1,0 0 1,0 0 0,0 0 0,0 0 0,0 0 0,0 0 0,0 0 0,0 0-1,0 0 1,0 0 0,-1 0 0,1 0 0,0 0 0,0 0 0,0 0-1,0 0 1,0 0 0,0 0 0,0 0 0,0 0 0,0 0 0,0 0 0,0 0-1,0 0 1,0 0 0,0 0 0,0 0 0,0 0 0,0 0 0,0 0 0,0 0-1,0 0 1,0 0 0,0 0 0,0 0 0,0 0 0,0 0 0,0 0 0,0 0-1,0 0 1,0-1 0,0 1 0,0 0 0,0 0 0,0 0 0,0 0 0,0 0-1,0 0 1,0 0 0,0 0 0,0 0 0,0 0 0,0 0 0,0 0 0,-6 5 347,-3 8-358,8-13 26,1 1 1,-1-1-1,0 1 0,1-1 0,0 1 0,-1-1 1,1 1-1,-1-1 0,1 1 0,0 0 1,-1-1-1,1 1 0,0 0 0,-1-1 0,1 1 1,0 0-1,0-1 0,0 1 0,0 0 0,0 1 1,5-2 91,-4 0-101,1 0-1,-1 0 0,0 0 1,0 0-1,1 0 1,-1 0-1,0-1 0,0 1 1,0 0-1,1-1 0,-1 1 1,0 0-1,0-1 1,0 0-1,1 0 0,6-3-20,3-2 35,-1 0-1,0 0 1,-1 0 0,1-1-1,10-11 1,7-13 120,-2-1 1,0-1-1,22-43 1,49-113-439,-88 172 248,14-30 59,-21 42-33,1 0 0,-1 1 0,0-1-1,0 0 1,-1 1 0,1-1 0,-1 0-1,0-5 1,0 9 21,0 1 0,0-1-1,-1 0 1,1 1 0,0-1 0,0 0 0,0 1-1,-1-1 1,1 1 0,0-1 0,-1 0-1,1 1 1,0-1 0,-1 1 0,1-1 0,-1 1-1,1-1 1,-1 1 0,1-1 0,-1 1 0,1 0-1,-1-1 1,1 1 0,-1 0 0,0-1 0,1 1-1,-1 0 1,0 0 0,1-1 0,-1 1-1,0 0 1,1 0 0,-1 0 0,0 0 0,-1 0-1,-1 0-13,0 1 0,-1-1 0,1 1 0,-1 0 0,1 0 0,0 0 0,-5 3 0,-1 0 11,0 0 1,1 1-1,-1 1 0,1-1 1,0 1-1,1 1 0,-12 10 1,1 5-40,1 0 1,1 1 0,1 0-1,-24 51 1,19-28 57,2 0-1,-12 52 1,25-82 64,2 1 0,0 0 0,0 0-1,1 24 1,1-36-37,2-1-1,-1 1 0,0-1 0,1 1 0,0-1 0,0 0 0,0 1 0,0-1 0,1 0 0,0 0 0,0 0 1,0 0-1,0 0 0,1-1 0,-1 1 0,1 0 0,0-1 0,0 0 0,0 0 0,1 0 0,-1 0 1,6 3-1,-2-2 22,0-1 0,0 0 1,1-1-1,-1 0 1,1 0-1,-1 0 0,1-1 1,0 0-1,0-1 0,-1 0 1,1 0-1,11-2 1,-3 0-48,-2-1 1,1 0-1,0-1 1,-1-1-1,20-9 1,-21 8-15,-1-1 0,0 0 0,-1-1 0,0-1 0,0 1 0,-1-2 0,0 1 0,0-2 0,-1 1 0,-1-1 0,0 0 0,0-1 0,-1 0 0,-1 0 0,9-20 0,-13 21-95,-2 11 99,0 0 1,0 0-1,0 0 1,0 0-1,0 0 0,0 0 1,0-1-1,-1 1 1,1 0-1,0 0 0,0 0 1,0 0-1,0 0 0,0 0 1,0 0-1,0 0 1,0 0-1,0 0 0,0 0 1,-1 0-1,1 0 1,0 0-1,0-1 0,0 1 1,0 0-1,0 0 1,0 0-1,0 0 0,-1 0 1,1 0-1,0 0 0,0 0 1,0 0-1,0 1 1,0-1-1,0 0 0,0 0 1,-1 0-1,1 0 1,0 0-1,0 0 0,0 0 1,0 0-1,-2 1-22,-1 1-1,1-1 1,0 1-1,0 0 1,0 0-1,-2 3 1,-9 10-24,-6 6 248,-20 30 0,35-45-114,1 0 0,-1 0 0,1 0 0,0 1 1,0-1-1,1 1 0,0-1 0,0 1 0,1 0 0,-2 13 0,3-15-15,1 0-1,0-1 0,-1 1 0,1 0 1,1-1-1,-1 1 0,1-1 0,0 1 1,0-1-1,0 0 0,0 1 0,1-1 1,0-1-1,0 1 0,0 0 0,0-1 1,0 1-1,1-1 0,4 3 0,-4-3-81,1 0 0,-1 0 0,1 0 0,0-1 0,0 1 0,0-1-1,0-1 1,0 1 0,0-1 0,0 0 0,1 0 0,-1 0-1,0-1 1,1 0 0,-1 0 0,10-1 0,7-5-2681,-1 2 703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31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59 8800,'-10'0'4000,"25"5"-3488,-2-5 2464,3 0-1729,19-5 1121,9 2-1376,5-5 96,3 0-672,1-4-384,-4 4-32,-5-3-256,-10 6 160,-4 2-3424,-2 3 1952,-2 0-6207,5 8 4351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25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15 3552,'-1'-1'133,"0"0"0,0-1 1,0 1-1,0 0 0,0 1 0,0-1 1,0 0-1,-1 0 0,1 0 0,0 1 1,0-1-1,-1 0 0,1 1 0,0-1 1,-1 1-1,1 0 0,0-1 0,-1 1 1,1 0-1,-1 0 0,1 0 0,-2 0 1,-2 1 326,0-1 1,0 1-1,0 1 0,-8 2 1,11-4-335,-4 3 125,-1 0 0,1 0 0,0 0 0,0 0 0,1 1 0,-1 0 0,-6 6 0,1-1 98,-3 3-71,0 1-1,0 1 1,2 0-1,-1 1 0,2 1 1,-11 17-1,-2 11 163,-20 48 0,34-70-330,1 0 1,1 1 0,1 0 0,0 0-1,-2 26 1,8-41-72,0 0 0,1 0 0,0 0 0,0 0 0,1 0 0,0 0 0,0 0 0,1 0 1,0 0-1,1-1 0,-1 1 0,1-1 0,1 1 0,-1-1 0,1 0 0,1-1 0,-1 1 0,1-1 0,7 7 0,-4-5 26,1 0 1,0-1-1,1-1 1,0 0-1,0 0 1,0 0-1,12 3 0,-9-4-810,0-1-1,0 0 1,14 2-1,12-1-1104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2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7 694 4480,'-7'2'1451,"10"2"-722,11 2 1101,-2-5-1419,-1 0 0,1-1-1,0-1 1,0 0 0,0 0-1,15-5 1,-13 3-299,-1-1-1,22-8 1,-29 9-44,0 1 0,-1-2 0,1 1 0,-1-1 1,1 1-1,-1-1 0,7-7 0,-11 9-80,1 1 1,-1-1-1,1 0 1,-1 1-1,0-1 0,0 0 1,0 0-1,0 0 1,0 0-1,0 0 1,0 0-1,-1 0 0,1-1 1,-1 1-1,1 0 1,-1 0-1,0 0 1,0-1-1,0 1 0,0 0 1,0 0-1,-1 0 1,1-1-1,-1 1 1,1 0-1,-1 0 0,0 0 1,0 0-1,1 0 1,-2 0-1,1 0 1,0 0-1,0 1 0,-1-1 1,1 0-1,-1 1 1,1-1-1,-1 1 0,0-1 1,-2-1-1,2 2-7,0 0 0,-1 0 0,1 0-1,0 0 1,-1 0 0,1 0 0,-1 1-1,1-1 1,-1 1 0,1 0 0,-1 0-1,0 0 1,1 0 0,-1 0 0,1 1-1,-1-1 1,1 1 0,-1-1 0,1 1-1,-1 0 1,1 0 0,0 0 0,-4 3-1,-2 0 105,1 1 0,0 0 0,0 1 0,0-1 0,-7 10 0,2-2 123,1 0 0,1 0 0,0 1 0,1 1 0,0-1 0,1 1 0,1 1 0,-7 21 0,13-32-117,0 0-1,0 0 1,0 1-1,0-1 1,1 0 0,0 1-1,0-1 1,1 0-1,0 1 1,2 9-1,-3-13-49,1 1-1,0-1 0,0 1 1,0-1-1,0 0 0,1 1 1,-1-1-1,1 0 1,-1 0-1,1 0 0,0 0 1,0 0-1,0 0 0,0 0 1,0-1-1,0 1 1,0-1-1,1 1 0,-1-1 1,0 0-1,1 0 0,-1 0 1,1 0-1,3 0 1,6 1 134,0-1 0,0-1 1,0 0-1,24-3 0,46-14 122,-57 10-256,-1 0 0,-1-2-1,0-1 1,0-1 0,-1 0 0,0-2 0,-1-1 0,26-21 0,12-19 85,63-72 1,-82 82-114,1-1-1,113-129-43,-135 149-117,-2 0 1,-1-1-1,-1 0 0,-1-1 0,16-43 0,-28 64 59,0 1 1,0-1 0,0 1-1,-1-1 1,0 1-1,0-1 1,-1 0-1,1 1 1,-1-1-1,0 0 1,-2-10 0,2 15 64,0 0 0,-1 0 1,1 0-1,0 1 1,-1-1-1,1 0 1,0 1-1,-1-1 1,1 0-1,-1 0 1,1 1-1,-1-1 1,1 1-1,-1-1 1,1 1-1,-1-1 1,0 1-1,1-1 1,-1 1-1,0-1 1,0 1-1,-1-1 0,1 1-3,0 0 0,-1 0 0,1 0 0,0 0 0,-1 0 0,1 0 0,0 0 0,-1 0 0,1 1 0,0-1 0,0 1 0,-1-1 0,0 1 0,-5 3-45,1 0 0,0 0 0,0 0 0,-8 8 0,-10 11 117,1 1 0,1 2 0,1 0 0,2 1 0,1 0 0,1 2 0,-23 51 0,25-45 99,2 1-1,2 0 1,1 1-1,2 0 1,1 1-1,-2 57 1,8-76 4,1 0 1,1 0-1,4 21 1,-4-34-103,0 0 1,0-1-1,1 1 1,0-1-1,0 1 0,0-1 1,0 0-1,1 0 1,0 0-1,0 0 1,1-1-1,-1 1 1,1-1-1,7 7 0,-4-7-2,-1 0-1,1-1 0,0 1 0,0-1 0,0-1 0,0 0 1,0 0-1,1 0 0,-1-1 0,1 0 0,-1 0 0,1 0 1,-1-1-1,9-2 0,3 1 32,0-2 0,0-1 1,0 0-1,25-9 0,-28 6-80,-1 1 0,1-2-1,-1 0 1,-1 0 0,1-2-1,-2 0 1,1 0 0,-1-1-1,-1-1 1,0 0 0,0-1-1,-2 0 1,1-1 0,-2 0-1,0 0 1,-1-1 0,0-1-1,-1 1 1,8-27 0,-14 39-23,0 0 1,0 0-1,-1-1 0,0 1 1,1 0-1,-1 0 0,0-1 1,0 1-1,-1 0 0,1-1 1,-1 1-1,-1-6 1,1 7 14,0 1 0,0 0 1,0-1-1,0 1 0,0 0 1,0 0-1,0 0 0,0 0 1,0 0-1,0 0 0,-1 0 1,1 0-1,0 0 0,-1 0 1,1 1-1,-1-1 0,1 1 1,-1-1-1,1 1 0,-1-1 1,1 1-1,-1 0 0,1 0 1,-1 0-1,0 0 0,1 0 1,-1 0-1,1 0 0,-1 0 1,-1 1-1,-5 1-15,0 0 0,0 1 0,0 0 0,0 0 0,0 1 0,1 0 0,0 0 0,0 0 0,0 1 0,0 0 0,1 1 0,-9 8 0,-4 7 62,0 1 0,-21 32 0,31-42 26,1 1-1,0 0 0,1 1 0,1-1 0,0 1 0,-5 20 0,10-30-18,0 0-1,0 0 1,1 1-1,0-1 1,-1 0-1,2 1 1,-1-1 0,0 0-1,1 1 1,0-1-1,2 7 1,-2-8 7,1 0 1,0 0 0,0 0 0,0 0-1,0 0 1,0 0 0,0-1-1,1 1 1,-1-1 0,1 1-1,0-1 1,0 0 0,0 0-1,0 0 1,0-1 0,4 2-1,4 2-16,1-1 0,-1-1 0,1 0 0,0-1 0,0 0 0,0-1-1,0 0 1,0-1 0,0 0 0,0-1 0,17-4 0,-4 1-7,-1-3 0,1 0-1,-1-1 1,32-16 0,-30 10 43,-2-1 0,36-28-1,8-6-233,-49 36 64,-15 10 28,0-1 0,0 1 1,1 0-1,-1 1 0,1-1 0,0 1 0,9-3 0,-14 5 71,1 0 0,-1 0 0,1 0 0,-1-1 0,1 1 0,-1 0 1,0 0-1,1 0 0,-1 0 0,1 0 0,-1 0 0,1 0 0,-1 1 0,0-1 0,1 0 0,-1 0 0,1 0 0,-1 0 0,0 0 0,1 1 0,-1-1 0,1 0 0,-1 0 1,0 1-1,1-1 0,-1 0 0,0 1 0,0-1 0,1 0 0,-1 1 0,0-1 0,0 0 0,1 1 0,-1-1 0,0 0 0,0 1 0,0-1 0,0 1 0,1-1 1,-1 1-1,0-1 0,0 0 0,0 1 0,0-1 0,0 1 0,0-1 0,0 1 0,0-1 0,0 0 0,0 1 0,-1-1 0,1 1 0,0-1 0,0 0 0,0 1 0,0-1 1,-1 1-1,-11 27 140,11-26-141,-49 81-10,32-57 50,-28 57 0,46-81-16,-1-1-1,0 1 0,1-1 1,-1 0-1,1 1 0,-1-1 1,1 1-1,0-1 0,0 1 0,-1 0 1,1-1-1,0 1 0,1-1 1,-1 1-1,0-1 0,0 1 1,1-1-1,-1 1 0,1 1 0,0-2 1,0 0-1,0-1 0,0 1 1,0 0-1,0 0 0,0-1 1,0 1-1,0 0 0,0-1 1,0 1-1,0-1 0,0 1 1,0-1-1,1 0 0,-1 1 1,0-1-1,0 0 0,0 0 1,1 0-1,-1 0 0,0 0 1,0 0-1,1 0 0,1-1 1,12-1 60,0-1 0,0-1 0,0-1 1,-1 0-1,22-10 0,67-41-212,-98 53 151,21-14-2,-1-1 1,-1-1 0,0-1-1,-2-1 1,0-2 0,-2 0-1,29-41 1,-6-1-27,63-130-1,-86 152-99,18-54 0,-33 80 64,0 0 0,-2 0 0,1-1 0,-2 1 0,0-1 0,-2-24 0,0 38-21,0-1 1,0 0-1,-1 1 1,0-1-1,0 1 0,0-1 1,0 0-1,-1 1 1,-3-8-1,5 12 59,0 0 1,-1 0-1,1-1 0,0 1 1,-1 0-1,1 0 0,0-1 1,-1 1-1,1 0 1,0 0-1,-1 0 0,1 0 1,0 0-1,-1 0 0,1 0 1,-1 0-1,1 0 0,0 0 1,-1 0-1,1 0 0,0 0 1,-1 0-1,1 0 0,-1 0 1,1 0-1,0 0 0,-1 0 1,1 0-1,0 0 0,-1 1 1,1-1-1,0 0 0,-1 0 1,1 1-1,0-1 0,0 0 1,-1 0-1,1 1 0,-13 15-144,-3 13 105,1 2 0,1 0 0,2 0 0,1 1 0,2 0 0,0 1 0,-4 47 0,6-13 229,2 0 1,9 119-1,-2-159-24,11 101 812,-11-123-806,0-7-94,0-16-248,-3 0-274,-1-1 0,-1 1 0,-9-35 0,-22-53-225,33 102 660,-9-21-133,0 0-1,-1 0 1,-2 1 0,-28-41 0,38 62 204,2 1-7,0 1-1,0-1 0,-1 1 0,1-1 0,0 1 1,1-1-1,-1 0 0,0 1 0,0-1 1,1 0-1,-1 0 0,1 0 0,-1 1 0,1-1 1,0 0-1,-1-2 0,2 3-29,0 1-1,-1-1 0,1 1 1,-1 0-1,1-1 1,0 1-1,-1-1 1,1 1-1,0 0 0,-1 0 1,1-1-1,0 1 1,0 0-1,-1 0 1,1 0-1,0 0 1,0 0-1,-1 0 0,1 0 1,0 0-1,0 0 1,-1 0-1,1 1 1,1-1-1,1 0 32,16 3 0,1 1-1,0 1 0,28 10 1,-4 0-83,8-1 165,61 10 0,-101-23-24,14 3 107,31 1 1,-48-5-182,0-1 1,0 1 0,-1-1-1,1-1 1,0 0 0,0 0-1,10-5 1,-17 6-26,0 0-1,0 0 1,0 0-1,0-1 1,0 1 0,0-1-1,0 1 1,1-3-1,-2 4-10,-1-1 0,1 1 0,-1 0-1,0-1 1,1 1 0,-1 0 0,0-1-1,0 1 1,1-1 0,-1 1 0,0-1-1,0 1 1,0 0 0,0-1 0,1 1-1,-1-1 1,0 1 0,0-1 0,0 1-1,0-1 1,0 1 0,0-1 0,0 1-1,0-1 1,0 1 0,-1-1 0,1 1-1,0-1 1,0 1 0,0-1 0,0 1-1,-1 0 1,1-1 0,0 1 0,0-1-1,-1 1 1,1 0 0,0-1 0,-1 1-1,1 0 1,0-1 0,-1 1 0,0-1-1,0 1 8,1 0-1,0 0 0,-1-1 1,1 1-1,-1 0 0,1 0 1,-1 0-1,1 0 0,-1 0 1,1 0-1,-1 0 0,0 0 1,1 0-1,-1 0 0,1 0 1,-1 0-1,1 0 0,-1 0 0,1 0 1,-1 0-1,1 0 0,-1 1 1,1-1-1,-1 0 0,1 0 1,0 1-1,-1-1 0,1 0 1,-1 1-1,1-1 0,0 1 1,-1-1-1,1 0 0,0 1 1,-1-1-1,1 1 0,0-1 1,-1 1-1,-9 24 99,8-17-152,-35 81-234,15-38 306,-19 67 0,39-111 46,0 1 0,1 0 0,-1 0 0,1 12 1,1-18-47,0 0 1,0 1-1,0-1 1,1 0-1,-1 0 1,1 0-1,-1 0 1,1 0-1,0 0 1,-1 0-1,1 0 1,0-1-1,0 1 1,0 0-1,1 0 1,-1-1-1,0 1 1,1 0-1,-1-1 1,1 0-1,0 1 1,3 1-1,-1-1 4,-1 0-1,1-1 1,1 1-1,-1-1 0,0 0 1,0 0-1,0-1 0,0 1 1,6-1-1,41-4 52,-42 3-72,13-3-9,-1 0-1,0-1 1,0-1-1,0-1 1,-1 0-1,27-15 0,-32 13 49,0 0 0,0-1 0,0 0 0,-1-1 0,-1-1-1,0 0 1,-1-1 0,13-17 0,-25 30-67,1-1 0,0 1 0,-1-1 0,1 0 0,-1 1 0,0-1 0,1 1 0,-1-1 1,1 0-1,-1 0 0,0 1 0,0-1 0,1 0 0,-1 1 0,0-1 0,0 0 0,0 0 0,0 0 0,0 1 0,0-1 0,0 0 0,0 0 0,0 0 0,-1 0 9,0 1-1,0 0 1,1 0 0,-1 0-1,0 0 1,0 0-1,0 0 1,1 1-1,-1-1 1,0 0-1,0 0 1,0 0-1,1 1 1,-1-1 0,0 0-1,0 1 1,1-1-1,-1 1 1,0-1-1,1 1 1,-1-1-1,1 1 1,-1-1 0,0 2-1,-65 55 193,58-50-114,1 1 1,0 0-1,0 0 1,1 1-1,0 0 1,-6 12-1,11-19-37,0 0-1,0 1 0,0-1 1,1 1-1,-1 0 0,1-1 0,-1 1 1,1-1-1,0 1 0,0 0 1,0-1-1,0 1 0,0 0 1,1-1-1,-1 1 0,1-1 0,0 1 1,0-1-1,0 1 0,2 3 1,-1-3-1,-1-1 1,1 1-1,0-1 1,1 0-1,-1 0 1,0 0-1,1 0 1,-1 0-1,1 0 1,-1-1-1,1 1 1,0-1-1,0 0 1,0 1-1,0-2 1,0 1-1,4 1 1,-3-2-12,0 0 1,1 0 0,-1 0-1,0 0 1,0-1 0,0 0-1,1 0 1,-1 0-1,0 0 1,0-1 0,-1 1-1,1-1 1,6-4 0,-3 2 29,0-1 1,-1 0 0,1 0-1,-1 0 1,-1-1 0,7-6-1,-8 5-47,1 0 0,-1 0 1,0 0-1,0-1 0,-1 1 0,0-1 0,0 0 0,2-16 0,-1 3-97,-2 0 0,-1-28 0,-1 43 71,0 0 0,-1-1 1,0 1-1,0 0 0,0 0 0,-1 0 1,0 0-1,0 0 0,-1 0 1,-5-9-1,7 13 22,-1 0 0,1-1 0,-1 1 1,0 1-1,0-1 0,0 0 0,1 0 0,-2 1 0,1-1 0,0 1 1,0-1-1,0 1 0,-1 0 0,1 0 0,0 0 0,-1 0 0,1 0 1,-1 1-1,1-1 0,-1 1 0,0 0 0,1-1 0,-1 1 0,1 0 0,-1 1 1,0-1-1,1 0 0,-4 2 0,6-2 8,0 0 0,0 0 0,0 0 0,0 0 0,0 0 1,0 0-1,0 0 0,0 0 0,0 0 0,0 0 0,0 0 0,0 0 0,0 0 0,0 0 0,0 0 1,0 0-1,1 0 0,-1 0 0,0 0 0,0 0 0,0 0 0,0 0 0,0 1 0,0-1 0,0 0 0,0 0 1,0 0-1,0 0 0,0 0 0,0 0 0,0 0 0,0 0 0,0 0 0,0 0 0,0 0 0,0 0 0,0 0 1,0 0-1,-1 0 0,1 0 0,0 0 0,0 0 0,0 0 0,0 0 0,0 0 0,0 0 0,0 1 1,0-1-1,0 0 0,0 0 0,0 0 0,0 0 0,0 0 0,0 0 0,0 0 0,0 0 0,0 0 0,0 0 1,0 0-1,0 0 0,0 0 0,0 0 0,0 0 0,0 0 0,0 0 0,-1 0 0,8 3 121,15 4-13,-12-5-184,-8-1 51,14 4 6,-1 1 0,0 0 0,23 13 0,-34-17 13,-1 0 0,0 0 0,0 0 0,0 1 1,-1-1-1,1 1 0,0-1 0,-1 1 0,0 0 0,0 0 0,0 0 0,0 0 1,0 1-1,0-1 0,-1 0 0,0 1 0,1-1 0,-1 1 0,-1-1 0,1 1 1,0 7-1,-2 0-17,0 0 0,-1 0 1,0-1-1,-1 1 1,0-1-1,-6 14 0,3-7 344,-6 23 0,12-39-311,0-1 0,0 0-1,-1 0 1,1 0 0,0 1 0,0-1 0,0 0-1,0 0 1,0 1 0,0-1 0,0 0-1,0 0 1,0 1 0,0-1 0,0 0 0,0 0-1,0 1 1,0-1 0,0 0 0,0 0 0,0 1-1,0-1 1,0 0 0,0 0 0,1 1 0,-1-1-1,0 0 1,0 0 0,0 1 0,0-1-1,1 0 1,-1 0 0,0 0 0,0 0 0,0 1-1,1-1 1,-1 0 0,0 0 0,0 0 0,0 0-1,1 0 1,-1 0 0,0 0 0,0 0 0,1 1-1,-1-1 1,0 0 0,0 0 0,1 0-1,-1 0 1,0 0 0,1 0 0,-1 0 0,0-1-1,1 1 1,20-8 299,56-31-225,-37 18-154,0 2 0,63-21 0,-97 38 69,0 0-1,0 1 1,0 0-1,0 0 1,0 1-1,1 0 1,-1 0-1,0 0 1,0 1-1,11 2 1,-13-2 26,0 0 1,-1 1-1,1 0 1,0 0-1,-1 0 1,1 0 0,-1 0-1,0 1 1,0-1-1,0 1 1,0 0-1,0 0 1,-1 0-1,1 0 1,-1 0 0,0 1-1,2 3 1,12 26 306,15 49 1,-4-9-71,-23-66-861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28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24 6240,'0'-12'916,"1"1"1613,0 12-2346,-1 0-1,1 0 0,-1 0 1,1 0-1,0 0 1,0 0-1,0 0 1,-1-1-1,1 1 1,0 0-1,2 1 1,4 3 363,104 101 4196,-68-66-3570,-31-29-1039,-1 1 0,-1 1-1,0-1 1,-1 2-1,0-1 1,-1 2 0,-1-1-1,0 1 1,-1 0-1,0 0 1,-1 0 0,-1 1-1,-1 0 1,0 0-1,-1 0 1,-1 0 0,0 0-1,-1 0 1,-1 1-1,0-1 1,-6 25 0,0-13-55,-1-1 1,-1-1-1,-2 0 1,0 0-1,-17 25 1,6-14-9,-2-1 1,-46 52-1,50-66-1403,-1-1 0,-1-1-1,-27 18 1,-13 9-1957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39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59 2496,'1'-19'784,"-1"18"-758,1 1 0,-1-1-1,0 1 1,0-1 0,1 1 0,-1-1 0,1 1 0,-1-1 0,0 1-1,1-1 1,-1 1 0,1 0 0,-1-1 0,1 1 0,-1 0-1,1-1 1,-1 1 0,1 0 0,-1 0 0,1-1 0,-1 1 0,1 0-1,0 0 1,9-6 906,-2 1 2082,6-5 143,-14 10-3029,0-1 0,0 1 1,0 0-1,0-1 0,0 1 0,0 0 0,0-1 1,1 1-1,-1 0 0,0-1 0,0 1 0,-1 0 1,1-1-1,0 1 0,0 0 0,0-1 0,0 1 0,0 0 1,-1-1 383,1 0-383,-1 1 47,-1-1 0,1 1 0,-1 0 0,1 0 0,-1-1 0,1 1 1,-1 0-1,1 1 0,-3-1 0,0 0 41,-8 1-2,0 1 0,1 0 0,-1 1 0,1 0 0,-1 1 0,1 0 0,0 0 0,1 1 0,-16 10-1,20-9 353,11-5-114,13-4-7,-15 2-450,-2 1 9,0 0 1,0 0-1,0-1 1,0 1-1,0-1 1,-1 1-1,1 0 1,0-1-1,0 1 1,0-1-1,-1 0 1,1 1-1,0-1 1,-1 0-1,1 1 1,0-1-1,-1 0 0,1 0 1,-1 1-1,1-1 1,-1 0-1,0 0 1,1 0-1,-1 0 1,0 0-1,0 1 1,1-1-1,-1 0 1,0 0-1,0 0 1,0 0-1,0 0 1,0 0-1,0-2 1,0 3-119,1-1 0,-1 1 0,1-1 0,0 0 0,-1 1 0,1 0 0,0-1 0,-1 1 0,1-1 0,0 1 0,0 0 0,-1-1 1,1 1-1,0 0 0,0 0 0,1 0 0,2-1-565,-1 1 0,0 0 0,1 1 0,-1-1 0,1 1 0,-1-1 0,4 2 0,17 5-5919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41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21 3968,'17'-20'10945,"-17"20"-10827,0 0-1,0 1 1,0-1-1,0 0 1,0 0 0,0 1-1,0-1 1,0 0-1,0 1 1,0 23 1675,-6 36-253,-52 365 2093,29-316-3187,0 0-1297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42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442 231 2304,'9'-10'700,"-1"-1"1,0-1-1,-1 1 1,0-1-1,-1-1 1,5-13-1,-10 22-451,1 1 0,-1-1-1,0 1 1,-1-1-1,1 0 1,-1 1-1,0-1 1,0 0-1,0 0 1,0 1 0,0-1-1,-1 0 1,0 0-1,0 1 1,0-1-1,0 1 1,0-1-1,-1 1 1,1-1 0,-1 1-1,0 0 1,0 0-1,-1 0 1,1 0-1,0 0 1,-1 0-1,0 1 1,-3-3 0,0 0 127,1 1 0,-1 1 0,-1-1 0,1 1 0,0 0 0,-1 0 0,0 1 0,1 0 0,-14-2 0,16 3-254,-1 1-1,1-1 1,-1 1-1,1 0 0,-1 1 1,1-1-1,-1 1 1,1 0-1,-1 0 1,1 0-1,0 1 0,-1-1 1,1 1-1,0 0 1,0 1-1,0-1 1,-5 4-1,3 0-31,0 1 0,0-1 0,1 1-1,0 0 1,0 1 0,1-1 0,0 1 0,0-1 0,1 1 0,0 1-1,0-1 1,1 0 0,0 1 0,-1 11 0,-1 15 91,1 0 1,4 41-1,-1-71-158,2 50 114,3 0-1,18 82 1,-12-89-156,16 90-15,-26-130-260,0 0-1,0 1 1,-1-1-1,-1 0 1,0 10-1,1-16 146,-1-1 0,1 0 0,0 1 0,-1-1-1,1 1 1,0-1 0,-1 0 0,0 1 0,1-1 0,-1 0 0,0 0-1,1 1 1,-1-1 0,0 0 0,0 0 0,0 0 0,0 0-1,0 0 1,0 0 0,-1 0 0,1 0 0,0-1 0,0 1 0,-1 0-1,1-1 1,0 1 0,-1-1 0,1 1 0,0-1 0,-1 0-1,1 0 1,-1 1 0,1-1 0,-1 0 0,1 0 0,-1 0 0,1-1-1,-3 1 1,-3-2-221,-1-1-1,1 1 0,0-1 1,0 0-1,0-1 0,0 0 1,-10-7-1,-46-39-2577,40 31 2547,-76-58 6129,83 61-3547,16 15-2044,-1 1 0,1-1 0,0 0-1,0 1 1,-1-1 0,1 1-1,0-1 1,0 0 0,0 1 0,0-1-1,0 1 1,0-1 0,0 0-1,0 1 1,0-1 0,0 0-1,0 1 1,0-1 0,0 0 0,2-1 100,-1 0 1,1 0 0,0 0 0,0 0 0,0 0-1,0 1 1,0-1 0,0 1 0,0-1-1,1 1 1,-1 0 0,0 0 0,4-1 0,11-5-23,0 2 0,1-1 0,-1 2 0,1 1 0,20-2 0,94-1-1239,-62 8 448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5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232 540 2496,'4'-6'674,"1"-1"0,-1 1 0,-1-1 0,1 0 1,-1 0-1,2-7 0,-4 10-361,0 1 1,-1 0-1,1-1 1,-1 1-1,0 0 1,0-1-1,0 1 0,0-1 1,-1 1-1,1 0 1,-1-1-1,0 1 1,0 0-1,0 0 1,0 0-1,-3-4 1,3 5-187,-1 0 0,1 0 0,0 1 0,-1-1 0,0 1 0,1-1 0,-1 1 0,0 0 0,0-1 0,0 1 0,1 0 0,-1 0 0,0 0 0,-1 1 0,1-1 0,0 0 0,0 1 0,0 0 0,0-1 0,0 1 0,-4 0 0,0 0 80,0 0 1,-1 0-1,1 1 0,0 0 0,0 0 1,-7 3-1,1 0 28,1 1 0,0 0 0,0 1 0,1 0 0,0 0 0,0 1 0,-10 10 0,14-12-145,-1 1 0,1 0 0,1 0 0,-1 1 0,1 0 0,1 0-1,-1 0 1,1 1 0,0-1 0,-4 15 0,7-19-55,0 1-1,0 0 1,1 0-1,-1-1 1,1 1-1,0 0 1,0 0-1,1 0 1,-1-1-1,1 1 1,-1 0-1,1 0 1,1-1-1,-1 1 1,0-1-1,1 1 1,0-1-1,0 0 1,0 1-1,0-1 1,0 0-1,1 0 1,3 4-1,4 1 42,-1 0-1,1-1 0,1 0 0,-1 0 1,23 9-1,-17-9 6,-1-1-1,2-1 1,-1 0-1,1-1 1,-1-1-1,1-1 1,0 0-1,0-1 1,0-1 0,32-3-1,-23-1-75,0-1-1,0-2 0,0 0 1,-1-2-1,0 0 1,28-16-1,-45 21-34,-1 0 1,0-1-1,0 1 0,-1-1 0,0-1 0,0 1 0,0-1 0,0 0 1,6-10-1,-11 16 9,-1-1 0,1 0 0,0 0 0,-1 0 0,1 0 0,-1 0 0,1 0 0,-1 0 0,1 0 0,-1 0 0,0 0 0,1 0 0,-1 0 0,0 0 0,0 0 0,0 0 0,0 0 1,0 0-1,0 0 0,0-1 0,0 1 0,-1 0 0,1 0 0,0 0 0,0 0 0,-2-1 0,1 1 7,0 0 1,0 1-1,0-1 1,0 1-1,0-1 1,0 1-1,0-1 1,0 1-1,-1 0 1,1 0-1,0-1 1,0 1-1,-1 0 1,1 0-1,0 0 1,0 0-1,0 1 1,-1-1-1,1 0 1,0 0-1,0 1 0,0-1 1,-1 1-1,1-1 1,-1 2-1,-4 1 55,0 0-1,0 1 0,0-1 1,1 2-1,0-1 0,0 0 1,0 1-1,0 0 0,1 0 1,-1 1-1,2-1 0,-1 1 1,0 0-1,1 0 0,-4 11 1,6-15-30,1-1 0,-1 1 0,1-1 0,0 1 1,-1 0-1,1-1 0,0 1 0,0 0 0,0-1 1,0 1-1,1 0 0,-1-1 0,0 1 0,1 0 1,-1-1-1,1 1 0,-1-1 0,1 1 0,0-1 1,0 1-1,0-1 0,0 0 0,0 1 0,0-1 1,0 0-1,0 0 0,0 0 0,1 0 0,-1 0 0,0 0 1,3 2-1,2 0 49,0 0 0,0 0 0,0-1-1,0 1 1,0-1 0,1-1 0,6 2 0,11-1 85,0 0 0,0-2 0,0-1 0,0-1-1,41-8 1,-59 9-91,0-1-1,0 1 1,0-1-1,0-1 0,-1 1 1,11-6-1,-14 6-53,0 1-1,-1 0 0,1 0 1,0-1-1,-1 1 0,1-1 1,-1 1-1,1-1 0,-1 0 1,0 1-1,0-1 0,0 0 1,0 0-1,0 0 0,0 0 1,0 0-1,-1 0 0,1 0 1,-1 0-1,1 0 0,-1 0 1,0 0-1,0-1 0,0-3 1,-1 2-26,0 0 1,0-1 0,-1 1-1,1 0 1,-1 0 0,0 0-1,0 0 1,0 0-1,-1 0 1,1 0 0,-1 1-1,0-1 1,0 1 0,0 0-1,-1 0 1,1 0 0,-1 0-1,1 1 1,-1-1 0,0 1-1,0 0 1,0 0 0,0 1-1,-1-1 1,-4-1 0,2 1 8,0 1 0,0-1 0,0 1 0,0 1 1,0-1-1,0 1 0,-1 0 0,1 1 0,0 0 0,0 0 1,0 0-1,0 1 0,1 0 0,-1 0 0,-10 6 1,16-8 21,0 0 0,1 1 0,-1-1 0,1 0 0,-1 0 0,0 1 0,1-1-1,-1 0 1,1 1 0,-1-1 0,1 1 0,-1-1 0,1 1 0,-1-1 0,1 1 0,0-1 0,-1 1 0,1 0 0,0-1 0,-1 1 0,1 0 0,0 0 5,1-1 0,-1 0 0,0 1-1,1-1 1,-1 0 0,0 0 0,1 1-1,-1-1 1,1 0 0,-1 0 0,1 1 0,-1-1-1,1 0 1,-1 0 0,1 0 0,-1 0-1,1 0 1,-1 0 0,1 0 0,0 0-1,37-1 313,-36 1-318,184-26 303,-43 3-70,-135 22-197,1 1 0,-1 0 0,1 0 0,-1 0 0,13 4 1,-19-4-12,1 0 1,-1 1 0,1 0 0,0 0-1,-1 0 1,0 0 0,1 0 0,-1 0 0,0 1-1,1-1 1,-1 1 0,0-1 0,0 1-1,0 0 1,0 0 0,-1 0 0,1 0-1,-1 0 1,1 0 0,-1 0 0,2 4 0,-2-2 45,1 1 1,-2 0 0,1-1-1,0 1 1,-1 0 0,0-1 0,0 1-1,0 0 1,-1 0 0,1-1-1,-1 1 1,-3 7 0,0-1 114,0 0 0,-1 0 0,-10 17 0,25-37-84,1 0 1,-1 0 0,2 1-1,12-7 1,-3 3-199,1 1 0,0 0 1,0 2-1,28-7 0,-47 15 68,1 0 0,0 1-1,0-1 1,0 1 0,-1 0 0,1 0-1,0 0 1,0 0 0,0 1 0,-1 0-1,1 0 1,0 0 0,-1 0 0,1 0-1,5 4 1,1 1 33,-1 0 0,0 1 1,-1 0-1,8 8 0,-7-6 83,1 0 1,20 13-1,-27-20-64,1 0 0,0 0 0,0 0 0,0-1 0,0 1 0,0-1 0,0 0 0,1 0 0,-1-1 0,0 1 0,1-1 0,7 0 0,3-2-7,0 0-1,0-2 1,-1 1 0,1-2 0,-1 0-1,15-7 1,77-48-191,-75 41 174,-27 17-54,0-1 0,0 1 0,-1-1 0,1 1 1,3-5-1,-7 7 46,1 0 1,-1 0-1,0 0 1,0-1-1,0 1 1,0 0-1,0 0 1,0 0-1,0 0 0,1 0 1,-1 0-1,0 0 1,0 0-1,0 0 1,0 0-1,0 0 1,0 0-1,0 0 1,0-1-1,0 1 1,1 0-1,-1 0 1,0 0-1,0 0 0,0 0 1,0 0-1,0 0 1,0 0-1,0-1 1,0 1-1,0 0 1,0 0-1,0 0 1,0 0-1,0 0 1,0 0-1,0-1 0,0 1 1,0 0-1,0 0 1,0 0-1,0 0 1,0 0-1,0 0 1,0 0-1,0 0 1,-1-1-1,1 1 1,0 0-1,0 0 0,0 0 1,0 0-1,0 0 1,0 0-1,0 0 1,0 0-1,0 0 1,-1-1-1,-10 7-176,-7 9 124,-25 24 0,12-10-8,27-25 74,-7 5-123,-14 18-1,23-26 137,1 1 0,-1 0-1,1-1 1,-1 1 0,1 0-1,0 0 1,0 0 0,0 0-1,0 1 1,0-1 0,1 0 0,-1 0-1,0 0 1,1 1 0,0-1-1,0 0 1,0 4 0,0-5-17,0 1 0,1-1 1,-1 0-1,1 0 1,0 0-1,-1 0 1,1 0-1,0 0 1,0 0-1,-1 0 1,1 0-1,0 0 1,0 0-1,0 0 0,0-1 1,0 1-1,1 0 1,-1-1-1,0 1 1,0-1-1,0 1 1,0-1-1,1 1 1,-1-1-1,2 0 1,2 1 21,-1 0 1,1-1 0,0 0 0,-1 0 0,8-1 0,2-2 23,0 0-1,-1-1 1,1 0-1,-1-1 1,21-11 0,-13 5-33,-1-2 0,27-21 1,-29 19-14,-1-2 0,-1 0 0,0 0 0,-2-2 0,0 0 0,-1-1 0,17-34 0,-4-1 58,31-99 0,-27 49-70,-25 85-23,-2 0-1,0 0 1,-1-24 0,-1 40-11,-1 0-1,0 0 0,0 0 1,0 0-1,-1 0 1,0 0-1,0 0 0,0 0 1,0 0-1,0 0 0,-1 0 1,-3-6-1,5 10 25,-1-1 1,0 0-1,0 0 0,1 1 0,-1-1 0,0 0 0,0 1 0,0-1 1,0 1-1,1-1 0,-1 1 0,0-1 0,0 1 0,0 0 1,0-1-1,0 1 0,0 0 0,0 0 0,0 0 0,0 0 0,-1 0 1,1 0-1,0 0 0,0 0 0,0 0 0,0 1 0,0-1 1,-1 1-1,-3 1-25,0 0 1,-1 0 0,1 1-1,-6 4 1,11-7 40,-8 5-27,0 0-1,0 1 1,1 0 0,-1 0-1,1 1 1,1-1 0,-10 14-1,5-3 34,0 1 0,1 0 0,1 1 0,1 0 0,-9 35 0,6-12 16,-9 79 0,18-100-11,1 1-1,0-1 0,2 0 1,0 1-1,2-1 1,5 25-1,-5-36 15,-1 0-1,2 0 1,0-1 0,0 1-1,0-1 1,1 0 0,1 0-1,-1-1 1,1 0 0,1 0-1,0 0 1,0-1 0,0 0-1,16 12 1,-14-14 39,0 1 1,-1-2-1,2 1 0,-1-1 0,0-1 1,1 0-1,0 0 0,-1-1 1,15 2-1,-17-3-43,0-1 1,0 0-1,0 0 1,0-1-1,0 0 1,-1 0-1,1-1 1,0 1-1,0-1 1,-1-1-1,1 1 1,-1-1-1,0-1 1,9-5-1,-4 1-5,-1 0 0,-1-1-1,1 0 1,-2-1 0,16-20-1,29-60-242,-18 27 275,-33 61-57,-1-1 1,1 1 0,0 0-1,0-1 1,0 1-1,3-3 1,-5 5 6,0 0-1,0 0 1,0 0-1,1 0 1,-1 0 0,0 0-1,0-1 1,0 1-1,0 0 1,0 0 0,0 0-1,0 0 1,0 0-1,0 0 1,0 0-1,1 0 1,-1 0 0,0 0-1,0 0 1,0 0-1,0 0 1,0 0 0,0 0-1,0 0 1,0 0-1,0 0 1,1 0 0,-1 0-1,0 0 1,0 0-1,0 1 1,0-1 0,0 0-1,0 0 1,0 0-1,0 0 1,0 0 0,0 0-1,0 0 1,0 0-1,1 0 1,-1 0 0,0 0-1,0 0 1,0 0-1,0 1 1,0-1 0,0 0-1,0 0 1,0 0-1,0 0 1,0 0 0,0 0-1,0 0 1,-2 14-111,-10 34 92,-6 57-1,16-93 142,1-1 0,0 1-1,1 0 1,1 0 0,0 0-1,3 13 1,-4-22-69,1 0 1,0 0-1,0 0 0,0-1 1,1 1-1,-1 0 0,1-1 0,-1 1 1,1-1-1,0 1 0,0-1 0,4 4 1,-4-5-20,0 1 0,0-1 0,0 0 0,0 0 0,1 0 0,-1 0-1,0 0 1,1-1 0,-1 1 0,1-1 0,-1 1 0,1-1 0,-1 0 0,1 0 0,-1 0 0,1-1 0,4 0 0,4-1 43,1-2 1,-1 1-1,1-1 0,18-10 1,40-27 27,-46 24-123,-2 0 0,32-32 0,-38 34 43,-10 8-93,3-2-134,-7 10 67,-2 7-18,-5 14-91,3-18 253,1 1 0,0-1 0,0 1 0,0 0-1,1 7 1,0-10 8,0 0 0,1 0-1,-1 0 1,1 0-1,0 1 1,-1-1-1,1 0 1,0 0 0,0-1-1,0 1 1,1 0-1,-1 0 1,0 0-1,1-1 1,-1 1 0,3 1-1,0 0 11,0 0 0,0-1 0,0 1-1,0-1 1,1 0 0,-1 0 0,1 0 0,0-1-1,-1 0 1,1 0 0,9 1 0,-1-1-16,0 0 1,0-1 0,19-2-1,-13-2 19,1-1-1,-1-1 1,0-1-1,0-1 1,22-12-1,12-4 27,-37 17-33,20-9-170,51-13-1,-67 22 91,-17 5 67,1 0 0,0 1 0,-1 0 0,1 0 1,6-1-1,-12 6-23,-9 4-12,-10 7 10,11-8-19,-11 6-49,-30 27 0,46-36 95,1 1 1,-1-1-1,1 1 1,-1 0-1,2 1 1,-1-1 0,0 1-1,1 0 1,0 0-1,1 0 1,-3 7-1,5-12-2,-1 0-1,1 0 1,0 0 0,0 0-1,-1 0 1,1 0 0,0 0-1,0 0 1,0 0 0,0 0-1,0 0 1,1 0 0,-1 0-1,0 0 1,0 1 0,1-1-1,-1 0 1,1 0 0,-1-1-1,1 1 1,-1 0 0,1 0-1,0 0 1,1 1 0,-1 0-2,1-1 0,0 0 1,0 0-1,-1 0 1,1-1-1,0 1 0,0 0 1,0-1-1,0 1 1,0-1-1,0 0 0,3 1 1,5-1-13,0 0 0,0-1 0,0 0 0,10-3 0,20-4-14,119-30 15,-142 33 34,0-2 0,-1 0 0,0-1 1,0 0-1,-1-1 0,0-1 0,16-14 0,-13 7-64,-1-1-1,0-1 0,22-33 0,37-72 106,-21 33-141,-33 56 40,81-137 201,-97 160-136,-4 10-58,-1 0 1,0-1-1,0 1 1,0 0-1,0-1 1,0 1-1,0-1 1,0 1-1,-1-1 1,0 1-1,1-1 1,-1-4-1,0 7 12,0-1 0,0 1 1,0-1-1,0 1 0,0-1 0,0 1 0,0-1 1,-1 1-1,1-1 0,0 1 0,0 0 0,0-1 0,-1 1 1,1-1-1,0 1 0,0 0 0,-1-1 0,1 1 1,0 0-1,-1-1 0,1 1 0,0 0 0,-1-1 0,1 1 1,-1 0-1,1 0 0,0 0 0,-1-1 0,1 1 1,-1 0-1,1 0 0,-1 0 0,1 0 0,-1 0 0,1 0 1,-1 0-1,1 0 0,0 0 0,-1 0 0,1 0 1,-1 0-1,1 0 0,-1 0 0,1 0 0,-1 1 0,-2 0-11,1 0-1,0 0 1,0 0-1,0 0 1,0 0-1,0 1 0,0-1 1,1 1-1,-1 0 1,0-1-1,-1 4 0,-8 10 27,2 1-1,0 0 0,-13 31 0,-15 57-16,-62 259 206,74-212 62,19-112 4,5-30-192,1-8-52,0 1 0,0-1 0,0 0 0,0 1 0,0-1 0,-1 0 0,1 0 0,0 1 0,-1-1 0,1 0 0,-1 0 0,1 1 0,-1-1 0,0 0 0,0 0 0,-1 2 0,2-3-14,0 0 0,0 0 0,0 0 0,0 0-1,0 0 1,0 0 0,0 0 0,-1 0 0,1 0 0,0 0-1,0 0 1,0 0 0,0 0 0,0 0 0,0 0 0,0 1 0,0-1-1,0 0 1,0 0 0,0 0 0,0 0 0,-1 0 0,1 0-1,0 0 1,0-1 0,0 1 0,0 0 0,0 0 0,0 0 0,0 0-1,0 0 1,0 0 0,0 0 0,0 0 0,-1 0 0,1 0-1,0 0 1,0 0 0,0 0 0,0 0 0,0 0 0,0 0 0,0 0-1,0 0 1,0 0 0,0 0 0,0-1 0,0 1 0,0 0 0,0 0-1,0 0 1,0 0 0,0 0 0,0 0 0,0 0 0,0 0-1,0 0 1,0 0 0,0 0 0,0-1 0,0 1 0,0 0 0,0 0-1,0 0 1,0 0 0,0 0 0,0 0 0,0 0 0,0 0-1,-12-35-292,2-1 0,2 0-1,-8-67 1,14 92 271,1 7-4,1 0 0,-1 0 1,1 0-1,0 0 0,0-6 0,0 10 19,0-1 0,0 0 0,0 0 0,1 1 0,-1-1-1,0 0 1,0 1 0,1-1 0,-1 0 0,0 1 0,1-1 0,-1 1 0,1-1-1,-1 0 1,1 1 0,-1-1 0,1 1 0,-1-1 0,1 1 0,0 0-1,-1-1 1,1 1 0,0-1 0,-1 1 0,1 0 0,0 0 0,-1-1-1,1 1 1,0 0 0,0 0 0,-1 0 0,1 0 0,0 0 0,1 0 0,6 1 6,0 0 0,-1 0 1,1 1-1,15 5 0,13 4-86,22-2 87,77 3 0,-115-11 105,2-1-92,0 1 0,0 1 0,0 1 0,38 10 1,-60-13-9,0 0 0,0 0 0,1 0 0,-1 1 0,0-1 1,0 0-1,0 0 0,1 0 0,-1 0 0,0 0 1,0 1-1,0-1 0,0 0 0,1 0 0,-1 0 0,0 1 1,0-1-1,0 0 0,0 0 0,0 0 0,0 1 1,0-1-1,0 0 0,1 0 0,-1 1 0,0-1 0,0 0 1,0 0-1,0 1 0,0-1 0,0 0 0,0 0 0,-1 1 1,1-1-1,0 0 0,0 0 0,0 1 0,0-1 1,0 0-1,0 0 0,0 0 0,0 1 0,-1-1 0,1 0 1,0 0-1,0 0 0,0 0 0,0 1 0,-1-1 1,1 0-1,-10 9-111,9-8 97,-31 23 49,25-20-17,1 0 1,-1 1-1,1-1 0,0 1 1,1 1-1,-1-1 1,1 1-1,-5 7 0,9-11-13,0-1 0,1 0 0,-1 1 0,1-1-1,-1 0 1,1 1 0,-1-1 0,1 1-1,0-1 1,0 1 0,0-1 0,0 1 0,0-1-1,0 0 1,0 1 0,0-1 0,0 1-1,1-1 1,-1 1 0,1-1 0,-1 0 0,1 1-1,-1-1 1,1 0 0,0 1 0,0-1-1,0 0 1,-1 0 0,1 0 0,0 0 0,1 0-1,-1 0 1,0 0 0,0 0 0,0 0-1,0 0 1,1-1 0,0 2 0,5 1 51,-1 0 0,0 0 1,1-1-1,0 1 0,-1-1 1,12 1-1,-10-2-55,-1 0 0,0-1 0,1 0-1,-1-1 1,0 0 0,1 0 0,-1 0 0,0-1 0,0 0-1,0 0 1,0-1 0,0 0 0,11-7 0,-10 5 29,0 0 0,-1-1 0,1 0 1,-1 0-1,-1-1 0,1 0 0,-1 0 1,0 0-1,-1-1 0,7-10 0,-10 14-90,-1 0 0,1 1 0,-1-1-1,1 0 1,-1 0 0,0 0 0,-1 1-1,1-1 1,-1 0 0,1-6-1,-1 9 59,-1 1-1,1 0 0,0-1 0,0 1 0,0 0 1,0-1-1,0 1 0,0-1 0,0 1 0,0 0 1,0-1-1,0 1 0,1 0 0,-1-1 0,0 1 0,0-1 1,0 1-1,0 0 0,0-1 0,1 1 0,-1 0 1,0-1-1,0 1 0,1 0 0,-1 0 0,0-1 0,0 1 1,1 0-1,-1 0 0,0-1 0,1 1 0,-1 0 1,0 0-1,1 0 0,-1 0 0,1 0 0,-1-1 1,0 1-1,1 0 0,-1 0 0,0 0 0,1 0 0,-1 0 1,1 0-1,-1 0 0,0 0 0,1 0 0,-1 0 1,0 1-1,1-1 0,1 0 4,17 1-98,-1 1 1,24 5 0,-27-4 85,0 0 0,1-2 0,0 1 0,20-2 0,-22-2 109,1-1 1,-1 0-1,-1-1 1,1 0-1,-1-1 1,17-9-1,75-47-496,-97 57 387,8-8 69,0 0 1,19-20-1,-22 19-67,0 1 1,1 1 0,17-11-1,-29 21-3,-1 0 0,0 0 0,0 0 1,1 1-1,-1-1 0,0 1 0,1-1 0,-1 1 0,0-1 0,1 1 0,-1 0 0,1 0 1,-1-1-1,1 1 0,-1 0 0,1 1 0,-1-1 0,0 0 0,1 0 0,-1 0 0,1 1 0,-1-1 1,0 1-1,1-1 0,-1 1 0,0 0 0,1-1 0,-1 1 0,0 0 0,0 0 0,0 0 1,0 0-1,0 0 0,0 0 0,0 0 0,0 0 0,0 0 0,0 1 0,0-1 0,-1 0 0,2 2 1,1 6-22,1-1 0,-2 1 0,1 0 0,-1 0 0,1 9-1,-2-15 44,1 14-48,0 0-1,-1 0 0,-1 1 0,-1-1 0,-2 17 0,-2-4 266,-17 55 1,19-74-81,-2 0 0,1-1 0,-10 16 0,13-24-121,0 0 1,0-1 0,0 1-1,0-1 1,0 1 0,-1-1 0,1 1-1,0-1 1,-1 0 0,1 0-1,-4 2 1,4-2-20,0-1-1,-1 0 1,1 1 0,0-1 0,0 0-1,0 0 1,-1 0 0,1 0 0,0 0 0,0-1-1,-1 1 1,1 0 0,0 0 0,0-1-1,0 1 1,0-1 0,-1 1 0,1-1-1,0 0 1,0 1 0,0-1 0,-1-1-1,-4-3-17,1 0 0,0 0 1,0-1-1,0 1 0,1-1 0,-1 0 0,2 0 0,-1-1 0,1 1 0,-4-9 0,5 9 42,0 1 1,0-1 0,0 1-1,1-1 1,0 0 0,0 1 0,0-1-1,1 0 1,0 0 0,0 0-1,1 1 1,-1-1 0,4-11-1,-4 16-47,1 0-1,-1 0 1,1-1-1,0 1 1,-1 0-1,1 0 1,0 0-1,0 0 1,0 0-1,0 0 0,0 0 1,0 0-1,0 0 1,0 0-1,0 1 1,0-1-1,1 0 1,-1 1-1,2-2 1,1 2-3,-1-1 0,0 0 1,1 1-1,-1 0 0,1-1 1,-1 1-1,7 1 1,1 1 44,0 0 1,0 1-1,20 8 1,44 19 201,6 4-198,-26-13-3012,-35-10 459,-2 1-3876,-3 0 2208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5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308 287 3552,'6'-8'559,"0"0"1,5-12-1,-9 16-256,-1 1 0,1 0 0,-1-1 1,0 0-1,0 1 0,0-1 0,0 0 0,-1 1 1,0-1-1,0-5 0,0 6-105,0 0 0,-1 1 0,1-1 0,-1 0 1,0 1-1,0-1 0,0 1 0,0-1 0,0 1 0,0-1 0,-1 1 0,0 0 0,1 0 1,-1-1-1,0 1 0,0 0 0,0 1 0,0-1 0,0 0 0,0 1 0,-1-1 0,1 1 0,0-1 1,-5 0-1,2 0-42,0 1 1,0 0-1,0 0 0,0 0 1,0 1-1,-1-1 1,1 2-1,0-1 1,0 0-1,0 1 1,0 0-1,-9 3 1,1 0 77,1 0 1,1 2-1,-1-1 1,1 2-1,0-1 1,0 2-1,1-1 1,-15 15-1,10-7 62,0 1 0,2 1-1,0 0 1,-16 28 0,25-39-184,1 1-1,-1-1 1,2 1 0,-1 0 0,1 0-1,-2 10 1,3-15-84,1-1 0,0 1-1,-1 0 1,1-1 0,0 1 0,0 0-1,0-1 1,0 1 0,1-1 0,-1 1-1,0-1 1,1 1 0,-1 0 0,1-1-1,-1 1 1,1-1 0,0 0 0,0 1-1,0-1 1,-1 1 0,1-1 0,0 0-1,1 0 1,-1 0 0,0 0 0,0 1-1,0-1 1,1-1 0,-1 1 0,1 0-1,-1 0 1,0 0 0,1-1 0,-1 1-1,3 0 1,2 0 28,-1-1 0,0 1 0,1-1 0,-1 0 0,0 0 0,0-1 0,10-2 0,-4 2 35,4-2-32,-1 1 1,0-2-1,0 0 1,0-1-1,0 0 1,-1-1-1,22-13 1,-25 13-24,-1 0 0,-1-1 0,1-1 1,-1 1-1,-1-1 0,1-1 0,-1 1 1,-1-1-1,0 0 0,9-17 0,-7 9-65,-1 0 0,0 0 0,-2-1 1,0 0-1,0 0 0,2-30 0,-6 42-7,-1 5 18,0 0 0,1-1 0,-1 1 0,0 0 0,0-1 1,0 1-1,0 0 0,0-1 0,0 1 0,0 0 0,-1-1 1,1 1-1,0 0 0,-1-1 0,1 1 0,-1 0 0,1 0 1,-1-1-1,0 1 0,-1-2 0,2 3 15,0 0-1,0 0 1,0 0-1,0 0 1,-1 0-1,1 0 1,0-1 0,0 1-1,0 0 1,0 0-1,-1 0 1,1 0-1,0 0 1,0 0 0,0 0-1,0 0 1,-1 0-1,1 0 1,0 0-1,0 0 1,0 0 0,-1 0-1,1 0 1,0 0-1,0 0 1,0 0-1,0 0 1,-1 0 0,1 0-1,0 0 1,0 0-1,0 0 1,0 1-1,-1-1 1,1 0 0,0 0-1,0 0 1,0 0-1,0 0 1,0 0-1,-1 1 1,-1 2-9,-1 0 0,1 0 0,0 0-1,0 1 1,0-1 0,0 0 0,0 1 0,1 0 0,0-1-1,0 1 1,0 0 0,-1 5 0,0 5-17,1 1 0,0 15 0,1-19 116,1 1 0,0-1-1,0 0 1,2 0 0,-1 0 0,1 0 0,1 0 0,6 15 0,-8-23-50,0 1 0,0-1 0,0 0-1,0 0 1,0 0 0,0 0 0,1 0 0,-1 0 0,1 0-1,0-1 1,0 1 0,0-1 0,0 0 0,1 0 0,-1 0-1,0 0 1,1-1 0,-1 0 0,1 1 0,0-1 0,-1 0-1,1-1 1,0 1 0,0-1 0,0 1 0,-1-1 0,1 0-1,6-1 1,-3-1 3,-1 1-1,1-1 1,-1 0-1,0-1 1,0 1-1,0-1 1,0-1-1,0 1 1,-1-1-1,1 0 1,-1 0-1,0 0 1,0-1-1,-1 0 1,5-6-1,5-8-34,0-1-1,19-40 1,-18 31-119,-2-1 0,12-38 0,-27 78 77,0 1 0,1-1 0,0 1 0,1-1 0,0 1 0,0 0 0,1-1 0,1 1 0,0-1 0,3 11 0,-3-13 51,0 0 0,1-1-1,0 1 1,0-1 0,1 1 0,0-1 0,0 0-1,1 0 1,0-1 0,0 0 0,1 1-1,-1-2 1,1 1 0,0-1 0,11 7 0,-5-5 21,0-2 0,1 1 1,0-2-1,1 0 1,22 5-1,-11-5 136,1-1 0,29-1 0,-39-2-139,0 0 0,-1-2 0,1 1 0,-1-2 0,0 0 0,18-6 0,-27 6-13,0 1 1,0-1-1,0 0 1,-1 0 0,1-1-1,-1 0 1,1 0-1,-1 0 1,-1-1-1,1 1 1,-1-1 0,1 0-1,-1-1 1,-1 1-1,1-1 1,-1 1-1,4-10 1,-1-2 19,0-1 1,-2 1-1,0-1 1,3-34-1,-6 34-81,-1-29 0,-1 41 41,0 1-1,0-1 1,0 0 0,0 1-1,-1-1 1,0 1 0,0 0 0,-5-9-1,6 13-4,0-1 0,1 1-1,-1 0 1,0 0 0,0-1-1,0 1 1,0 0-1,0 0 1,0 0 0,0 0-1,0 0 1,-1 1 0,1-1-1,0 0 1,-1 0 0,1 1-1,0-1 1,-1 1 0,1-1-1,-1 1 1,1 0 0,-3-1-1,2 1-6,0 1 1,0-1-1,0 1 0,0-1 1,0 1-1,0 0 0,0 0 0,0 0 1,0 0-1,0 0 0,1 0 0,-1 0 1,1 1-1,-3 1 0,-2 4 26,0-1-1,1 1 0,0 0 1,0 1-1,1-1 0,-6 12 1,6-8 67,0 0 0,0 1 0,2-1 1,-1 1-1,1-1 0,1 1 1,0 0-1,0 0 0,1 0 1,1 0-1,0-1 0,3 13 0,-2-16-22,0 1 0,1-1-1,0 0 1,1 0-1,-1 0 1,2-1-1,-1 1 1,1-1-1,0 0 1,0-1 0,1 1-1,0-1 1,0 0-1,1 0 1,-1-1-1,1 0 1,9 5 0,-5-4-45,0-1 0,0 0 0,1-1 0,0 0 0,0-1 0,18 3 0,74 3-1364,-100-8 1240,120 0-5533,-2-10-6562,-70 5 7678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5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1013 3808,'-25'-5'5866,"44"6"-1574,9-7-2450,-17 3-1594,-2-1 1,1 0 0,0 0 0,-1-2 0,0 1-1,0-1 1,0 0 0,-1-1 0,0 0 0,0 0 0,-1-1-1,11-13 1,2-6 74,-1-1-1,26-52 1,14-52 72,-66 174-387,-3 77 0,9-103 232,1 1 1,0-1-1,1 0 1,1 1-1,7 28 1,-8-40-188,1-1 1,-1 1-1,1-1 0,0 0 1,0 0-1,1 0 1,-1 0-1,1 0 1,0-1-1,0 1 0,0-1 1,0 1-1,1-1 1,-1 0-1,1 0 0,0-1 1,0 1-1,0-1 1,0 0-1,0 0 1,1 0-1,-1-1 0,1 1 1,-1-1-1,6 1 1,-1-1-18,0-1 0,0 1-1,0-2 1,-1 1 0,1-1 0,0 0 0,0-1 0,-1 0 0,1 0 0,14-7 0,-13 4-9,0 0 0,0-1 1,-1 1-1,1-2 0,-1 0 0,-1 0 0,1 0 0,8-12 1,-1 0 72,-1-2 0,24-43 0,18-52 144,-28 52-383,-27 61 92,10-19-253,-11 21 294,-1 1-1,0 0 1,0 0 0,0-1-1,1 1 1,-1 0 0,0 0-1,0 0 1,1 0 0,-1-1-1,0 1 1,0 0 0,1 0-1,-1 0 1,0 0 0,1 0 0,-1 0-1,0 0 1,0-1 0,1 1-1,-1 0 1,0 0 0,1 0-1,-1 0 1,1 1-2,-1-1 0,1 1-1,-1-1 1,1 0 0,-1 1 0,1-1-1,-1 1 1,0-1 0,1 1 0,-1-1-1,0 1 1,0-1 0,1 1 0,-1-1 0,0 1-1,0 0 1,0-1 0,0 1 0,3 17-39,-1-1 1,0 0-1,-2 1 1,0-1 0,-3 23-1,0-3 107,2-5 2,-1 0 0,-1 0 0,-3 0-1,-14 54 1,18-83-40,1 1 0,-1 0 0,0-1 0,1 1 0,-2-1 0,1 0 0,0 1 1,-1-1-1,1 0 0,-1 0 0,-5 4 0,7-7 3,0 1 0,0-1 1,0 1-1,0-1 1,0 1-1,0-1 1,0 1-1,0-1 1,0 0-1,0 0 0,0 0 1,0 0-1,0 0 1,-1 0-1,1 0 1,0 0-1,0 0 0,-1 0 1,1-1-9,-1 0 0,1 1 1,-1-1-1,1 0 0,0 0 0,-1 0 1,1 0-1,0 0 0,0 0 1,0 0-1,0-1 0,0 1 0,0 0 1,0 0-1,-1-3 0,1 3-22,1 0 0,-1-1 0,1 1 0,-1 0 0,1 0 0,0 0 0,-1 0 0,1-1 0,0 1 1,0 0-1,0 0 0,0-1 0,0 1 0,0 0 0,0 0 0,1 0 0,-1-1 0,0 1 0,1-2 0,1 0-14,-1 1 1,0 0 0,1-1-1,0 1 1,-1 0 0,1 0-1,0 0 1,4-3-1,-1 1-73,0 0 0,1 0 0,-1 0 0,1 1-1,0 0 1,0 1 0,7-3 0,0 2 135,1 1 0,-1 0 0,0 1 1,25 2-1,-16-1-158,-8-1 133,-1 0-1,0-1 1,0 0 0,0-1-1,0-1 1,0 0 0,-1 0-1,13-7 1,10-8-4,48-32 0,-54 30 51,52-48 0,20-35-14,-80 77-275,-30 40 14,-53 68 260,-2-11-229,-36 42 54,94-106 113,1 1 1,1 0-1,-1 0 0,-6 14 1,11-19 20,-1 0 0,0 0 0,0 1 1,1-1-1,-1 1 0,1-1 0,0 0 1,0 1-1,0 3 0,0-5 4,0 0 0,0 0 0,1 1 0,-1-1 0,1 0 0,-1 0 0,1 0 0,-1 0 0,1 0 0,0 0 0,-1 0 0,1 0 0,0 0 0,0 0 0,0 0-1,0 0 1,0 0 0,0 0 0,1 0 0,4 2 66,0 0 1,1 0-1,-1-1 0,1 0 0,0 0 0,0 0 0,0-1 0,0 0 0,0-1 0,0 1 1,0-1-1,13-2 0,-9 0-64,0 1 1,0-2-1,0 0 1,-1 0-1,1-1 0,-1 0 1,15-8-1,-20 8-9,0 1-1,0-1 0,-1 0 1,0-1-1,0 1 1,0-1-1,0 0 1,-1 0-1,0 0 0,0 0 1,0-1-1,0 1 1,-1-1-1,0 1 0,0-1 1,1-9-1,0 0 20,-1 0 0,0 0-1,-1 0 1,-1 0 0,-2-21-1,1 25-100,0 0 0,-1 1 0,0-1 0,-1 1 0,-6-15 0,8 22 53,0 0-1,-1 1 0,1-1 1,-1 1-1,0-1 0,0 1 1,0 0-1,0 0 0,0 0 1,0 0-1,0 0 0,-1 0 1,1 0-1,-1 1 0,1 0 1,-1-1-1,0 1 0,0 0 1,1 0-1,-1 0 0,0 1 1,0-1-1,-4 0 0,4 1 18,0 0-1,1 0 1,-1 0-1,0 0 1,1 1 0,-1-1-1,0 1 1,1-1-1,-1 1 1,-2 1-1,5-2 5,-1 1 0,0-1 0,1 0 0,-1 1 0,1-1 0,-1 0 0,0 1 0,1-1 0,-1 1 0,1-1 0,0 1 0,-1-1 0,1 1 0,-1 0 0,1-1 0,0 1 0,-1-1 0,1 1 0,0 0 0,0-1-1,-1 1 1,1 0 0,0-1 0,0 1 0,0 0 0,0-1 0,0 1 0,0 0 0,0 0 0,0-1 0,0 1 0,0 0 0,1-1 0,-1 1 0,0 0 0,0-1 0,0 1 0,1-1 0,-1 1 0,1 0 0,1 2 16,0-1 0,0 0 1,0 1-1,0-1 0,0 0 0,1 0 1,-1-1-1,1 1 0,-1 0 1,1-1-1,0 0 0,0 1 1,-1-1-1,4 1 0,1 0-3,0 0-1,0-1 1,0 1-1,1-1 0,7 0 1,-2-2-10,0 0 0,0 0 0,0-2 0,0 1 0,21-9 1,65-32-4,251-141 349,-329 172-328,-1-1 1,-1-1-1,-1-1 0,24-24 0,-31 27-27,0 0-1,-1-1 1,-1 0 0,0-1-1,0 0 1,12-30-1,-20 41 3,0 1-1,0-1 1,0 1-1,0-1 0,-1 0 1,1 1-1,-1-1 1,1 0-1,-1 1 1,0-1-1,0 0 0,-1-5 1,1 8 4,0 0 1,0 0-1,0-1 1,0 1-1,0 0 1,0 0-1,0 0 1,0-1-1,0 1 1,0 0-1,-1 0 1,1 0-1,0 0 1,0-1-1,0 1 1,0 0-1,0 0 1,0 0-1,-1 0 1,1-1-1,0 1 1,0 0-1,0 0 1,0 0-1,-1 0 1,1 0-1,0 0 1,0 0-1,0 0 1,-1 0-1,1 0 1,0-1-1,0 1 1,-8 4-84,-12 16-81,12-10 137,-38 37 56,3 3 0,-46 68-1,70-90-14,2 1-1,1 1 1,1 0-1,2 1 0,1 1 1,-10 42-1,20-64 16,0 0 0,0 0 0,1 0 0,1 1-1,0-1 1,0 0 0,1 0 0,2 14 0,-1-19-6,-1 1 0,1-1 0,0 0 1,0 0-1,1 0 0,-1 0 0,1 0 1,0-1-1,1 1 0,-1-1 0,1 0 1,0 0-1,0 0 0,0 0 0,0-1 1,7 5-1,-2-3 17,1 0 0,0 0 0,0-1 0,0 0 0,0-1 0,1 0 0,0-1 0,-1 0 0,1-1 0,16 0 0,-12-1-37,0-1 0,0 0 0,0-1 0,-1-1 0,1-1 0,-1 0 0,17-7 1,107-54-99,-113 51 61,0-2 0,-1 0 0,26-24 1,-40 28 123,-10 12-86,0 0 0,1 0-1,-1-1 1,0 1 0,0 0 0,0 0 0,0 0-1,0 0 1,0 0 0,0 0 0,0-1 0,0 1-1,0 0 1,0 0 0,0 0 0,0 0 0,0 0-1,0-1 1,0 1 0,0 0 0,0 0 0,0 0-1,0 0 1,0 0 0,0-1 0,0 1 0,0 0-1,0 0 1,0 0 0,0 0 0,0 0 0,-1 0-1,1 0 1,0-1 0,0 1 0,0 0 0,0 0-1,0 0 1,0 0 0,0 0 0,-1 0-1,1 0 1,0 0 0,-2 0 3,0 0 0,0 0 1,0 0-1,0 1 0,0-1 0,0 1 0,0-1 0,0 1 0,0 0 1,0 0-1,-3 2 0,-14 8-39,1 0 0,-33 29 0,-31 37-210,64-61 211,8-6-6,-22 23 35,30-31 38,0 0 0,1 1 0,-1-1 0,1 0-1,-1 1 1,1-1 0,0 1 0,0-1 0,0 1 0,0-1 0,1 1 0,-1 0 0,0 3 0,1-5-14,1 0-1,-1 1 0,0-1 1,1 0-1,-1 0 0,1 1 1,-1-1-1,1 0 1,0 0-1,-1 0 0,1 0 1,0 1-1,0-1 0,0 0 1,0 0-1,0-1 0,0 1 1,0 0-1,0 0 1,0 0-1,0-1 0,0 1 1,1-1-1,-1 1 0,0-1 1,0 1-1,1-1 0,-1 1 1,0-1-1,1 0 1,1 0-1,3 1-57,1 0-1,-1-1 1,0 0-1,1 0 1,8-2 0,12-3 87,-1-2 1,44-16 0,-71 23-62,1 1 1,0 0-1,-1-1 0,1 1 1,0 0-1,-1-1 0,1 1 1,0 0-1,0-1 0,0 1 1,0 0-1,0-1 0,-1 1 1,1 0-1,1 0 0,-1-1 1,0 1-1,0 0 0,0-1 1,0 1-1,0 0 0,1-1 1,-1 2-1,1 0-11,-1 0 0,1-1 1,0 1-1,-1 0 0,1-1 0,0 1 1,0-1-1,0 1 0,0-1 0,0 1 0,0-1 1,2 2-1,1-1 29,-1 0 1,1 0-1,0-1 1,-1 1-1,1-1 1,0 0-1,0 0 1,0 0-1,6 1 1,38-1 184,-33-1-100,107-6 201,-109 5-260,0-2-1,0 0 0,0 0 1,0-1-1,-1 0 1,0-1-1,15-9 1,-16 7-43,-1 0 0,0-1 0,0 0 1,-1-1-1,16-19 0,-6 3 38,19-31 0,92-181 192,-98 170-234,-3-2 1,21-74 0,-46 129 6,11-38-99,-2 0-1,9-79 0,-21 121 30,-1 0 0,0 1-1,-1-1 1,-1-11 0,1 19 60,1 0 0,0 0 0,-1 1 1,0-1-1,1 0 0,-1 0 1,0 1-1,0-1 0,0 0 1,0 1-1,-2-3 0,2 4 9,0-1 1,1 1-1,-1-1 1,0 1-1,0-1 0,1 1 1,-1 0-1,0-1 0,0 1 1,0 0-1,1 0 0,-1 0 1,0 0-1,0 0 1,0 0-1,0 0 0,1 0 1,-1 0-1,0 0 0,0 0 1,0 0-1,0 0 0,1 1 1,-1-1-1,0 0 1,-1 1-1,-1 1-2,0 0 0,0-1-1,0 1 1,1 1 0,-1-1 0,0 0 0,1 1 0,0-1 0,-1 1-1,-1 4 1,-19 31-8,17-26 12,-13 27 19,2 1 1,1 1 0,-16 64-1,-14 130 28,31-134 512,-4 171 0,22-250-469,-3-18-43,1-1 1,0 0-1,-1 1 1,0-1-1,0 1 1,0-1-1,0 0 1,0 1-1,-1-1 1,0 5-1,-2-8 153,1-9-204,-4-45-1065,-9-55 482,5 57 406,-18-70-184,26 109 282,9 25-42,6 8 45,-2-9 102,-1 0 1,1-2-1,1 1 0,0-1 1,0-1-1,1 0 0,25 11 1,-1-4 45,65 18 0,-68-24 9,1-2 1,0-1-1,0-2 0,1-1 0,69-4 1,-95 0-69,0 0 1,0-1 0,0 0 0,0-1 0,0 0-1,-1 0 1,1-1 0,-1 0 0,0-1 0,0 0 0,10-8-1,-14 9 12,0-1-1,0 1 1,0-1 0,0 0-1,-1-1 1,0 1-1,0-1 1,0 0-1,-1 0 1,0 0-1,0 0 1,-1-1-1,1 1 1,-1-1-1,-1 1 1,1-1-1,0-8 1,-2 11 38,0 1 0,0 0-1,0 0 1,0 0 0,-1 0 0,1 0 0,-1 0 0,0 0 0,0 0 0,0 0-1,-3-6 1,3 8-50,0 0 0,0-1 0,0 1 0,0 0 0,0 0 0,0 0 1,0 0-1,-1 0 0,1 0 0,0 0 0,-1 0 0,1 0 0,0 1 0,-1-1 0,1 0 0,-1 1 0,0-1 0,1 1 0,-1 0 0,1-1 0,-1 1 0,1 0 0,-1 0 0,0 0 0,1 0 0,-4 1 0,-3 1 12,-1 0-1,1 1 1,0 0-1,0 1 1,0-1 0,0 1-1,1 1 1,-11 7-1,2 1-55,1 0-1,-24 25 1,29-27 72,1 0-1,0 1 1,1 0-1,0 0 1,1 1 0,-10 22-1,16-32-10,-1 1-1,1 1 1,0-1-1,0 0 1,0 0-1,0 0 1,1 0-1,0 1 1,0-1-1,0 0 1,0 1-1,1-1 1,-1 0-1,1 0 1,0 0-1,1 0 1,-1 0-1,1 0 1,-1 0-1,1 0 1,0 0-1,1-1 1,-1 1-1,1-1 1,-1 1-1,1-1 1,4 3-1,1 1 10,-1-2-1,1 1 0,0-1 1,0-1-1,1 1 1,-1-1-1,1-1 0,12 4 1,-5-3-38,-1-1-1,1-1 1,0 0-1,23 0 1,-5-4 11,1-2-1,0-1 1,61-16 0,-73 15 51,-9 2 1,1 1-1,-1-2 1,0 0 0,0 0-1,0-1 1,15-10 0,-29 15-62,1 1 0,0 0 0,-1-1-1,1 1 1,-1-1 0,1 1 0,0-1 0,-1 1 0,1-1 0,-1 0 0,0 1 0,1-1 0,-1 1-1,1-1 1,-1 0 0,0 1 0,1-3 0,-1 3 5,0 0 0,-1 0-1,1-1 1,0 1 0,0 0 0,0-1-1,0 1 1,-1 0 0,1 0 0,0-1-1,0 1 1,-1 0 0,1 0 0,0 0-1,0-1 1,-1 1 0,1 0 0,0 0-1,-1 0 1,1 0 0,0 0 0,0 0-1,-1 0 1,1 0 0,0-1 0,-1 1-1,0 0 1,-2 0-18,-1 0 0,1 0 0,-1 0 0,1 0 0,-1 1 0,-6 1 0,-7 3-50,0 1 0,-25 14 1,33-16 50,0 2 1,1-1 0,-1 1-1,1 0 1,0 1 0,-8 8-1,15-13 42,-1 0 0,1 0 0,0 0-1,-1 0 1,1 0 0,0 0 0,0 0 0,1 0 0,-1 0-1,0 0 1,1 0 0,-1 5 0,1-6-7,0 0 1,0 1-1,0-1 0,0 0 1,0 0-1,1 1 1,-1-1-1,0 0 1,1 0-1,-1 0 0,1 0 1,-1 0-1,1 0 1,0 1-1,-1-1 0,1 0 1,0-1-1,0 1 1,0 0-1,0 0 0,0 0 1,0 0-1,0-1 1,0 1-1,1 0 0,4 2-14,1 0 0,-1-1 0,1 0-1,-1 0 1,1 0 0,0-1-1,0 0 1,0-1 0,9 1 0,3-2-40,0-1 0,22-4 0,-28 4 63,0-1 1,-1 0-1,0-1 1,1 0 0,-1-1-1,-1 0 1,1-1-1,-1-1 1,0 0-1,0 0 1,13-13-1,-11 7 10,0-1-1,-2-1 0,1 0 0,11-23 0,35-72 120,-54 100-134,122-270 108,-116 257-188,-8 19 54,4-11-96,0 0-1,0 0 0,4-25 0,-9 39 79,-1-1-1,0 0 1,1 0-1,-1 0 1,0 1-1,0-1 1,0 0-1,-1 0 1,0-3-1,1 5 23,0-1-1,0 1 1,0 0 0,0 0-1,0 0 1,0 0-1,0 0 1,-1 0-1,1 0 1,0 0-1,0 0 1,0-1 0,0 1-1,0 0 1,0 0-1,-1 0 1,1 0-1,0 0 1,0 0-1,0 0 1,0 0 0,0 0-1,-1 0 1,1 0-1,0 0 1,0 0-1,0 0 1,0 0-1,0 0 1,-1 0-1,1 0 1,0 0 0,0 1-1,0-1 1,0 0-1,0 0 1,0 0-1,-1 0 1,1 0-1,0 0 1,-10 11-108,4-2 119,0 0 0,0 0 0,1 0 0,0 0 0,-5 18 0,-9 38 229,-17 103-1,4 76-402,25-166-2377,3-27-3478,0-11-3619,4-21 5657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5:57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43 6880,'-26'-31'3136,"39"23"-2720,-4 5-928,7 3 192,15 3-2560,9 5 1600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34.5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2 124 3072,'-2'5'5031,"4"10"-2890,4 26-1716,-3-23 298,45 316 1367,-22-104-330,-21-184-1396,3 56 1517,-13-160-1529,1 17-272,-13-109 322,7 79-360,0-75 0,12-16 166,-1 138-14,0-1-1,2 1 1,1 0 0,0 0 0,10-27-1,-12 47-143,2-8 26,0 0-1,1 0 1,1 0 0,8-14 0,-12 23-76,1 0 1,-1 1-1,1-1 1,-1 0-1,1 1 1,0 0-1,0-1 0,0 1 1,0 0-1,0 0 1,0 1-1,0-1 1,1 1-1,-1-1 1,1 1-1,-1 0 0,1 1 1,-1-1-1,6 0 1,-3 1 24,1 0 0,-1 1-1,0 0 1,0 0 0,1 0 0,-1 1 0,0 0 0,0 0 0,-1 1 0,1-1 0,0 1 0,-1 1 0,9 5 0,-3 0 44,0 0 1,-1 0 0,0 1 0,17 21 0,-20-21 19,0 1 0,0-1-1,8 19 1,-13-23-16,0-1 1,0 1 0,0 0 0,-1 0 0,0 1 0,0-1-1,-1 0 1,1 13 0,-2-10 79,0 1-1,-1-1 1,0 1-1,0-1 1,-1 1 0,-1-1-1,1 0 1,-1-1-1,-10 17 1,11-21-91,0 0 0,0 0 0,0 0 0,-1 0 1,0-1-1,0 1 0,0-1 0,0 0 0,0 0 0,-1 0 0,1-1 0,-1 0 0,0 0 0,0 0 0,1 0 1,-1-1-1,0 0 0,-1 0 0,-8 1 0,4-1-85,1-1-1,-1-1 1,0 1 0,0-2-1,1 1 1,-1-1 0,0-1 0,1 1-1,0-2 1,0 1 0,0-1-1,0-1 1,0 0 0,1 0-1,0 0 1,0-1 0,1 0 0,-9-9-1,16 15 3,0 0 0,-1-1 0,1 1 0,0 0 0,-1 0 0,1-1-1,0 1 1,0 0 0,0-1 0,-1 1 0,1-1 0,0 1 0,0 0 0,0-1-1,0 1 1,0 0 0,0-1 0,-1 1 0,1-1 0,0 1 0,0 0 0,0-1-1,0 1 1,0-1 0,1 1 0,-1 0 0,0-1 0,0 0 0,1 0-5,-1 1 1,1-1-1,-1 1 1,1-1-1,0 1 0,-1-1 1,1 1-1,0 0 1,-1-1-1,1 1 1,0 0-1,0-1 0,-1 1 1,2 0-1,32-4-303,-31 4 305,70-3-129,90-6 280,-137 6-56,0-2-1,0 0 0,-1-2 0,28-10 0,-53 17-67,9-3 72,0 0 1,-1-1 0,0-1-1,1 1 1,-1-1 0,-1 0 0,9-8-1,27-30 116,-31 29-262,0 0 0,2 2-1,0 0 1,16-12 0,-28 23 17,1 0 0,-1-1 0,1 1 0,-1 0 0,1 1-1,-1-1 1,1 0 0,-1 1 0,1 0 0,0-1 0,-1 1 0,1 0 0,0 0 0,-1 0 0,1 1 0,0-1 0,3 2 0,4 1-42,0 1 0,0 0 0,12 7 0,16 8 141,-14-11-21,6 3 324,0-2-1,56 11 1,-85-20-319,0 0 0,0 0 0,-1 0 0,1 1 1,0-1-1,-1 0 0,1 0 0,0-1 0,0 1 0,-1 0 1,1 0-1,0 0 0,-1 0 0,1-1 0,0 1 1,-1 0-1,1 0 0,0-1 0,-1 1 0,1-1 1,-1 1-1,1-1 0,-1 1 0,1-1 0,-1 1 1,1-1-1,0-1 3,-1 1 1,1 0 0,-1 0-1,0 0 1,1-1 0,-1 1-1,0 0 1,0-1 0,0 1-1,0 0 1,0 0 0,0-1-1,-1-1 1,-1-3-43,1 0 1,-1 1-1,-1-1 1,1 1-1,-1 0 1,-5-9-1,4 9-51,0 0 0,-1 0 0,1 0 0,-1 0 0,0 0 0,0 1 0,0 0 0,-1 0 0,0 1 0,1-1 1,-1 1-1,-1 1 0,1-1 0,0 1 0,-1 0 0,1 0 0,-1 1 0,1 0 0,-1 0 0,0 0 0,1 1 0,-1 0 0,0 0 0,1 1 0,-1 0 0,0 0 0,1 1 0,-1-1 0,-6 4 0,1 0-1,0 0 0,0 1 0,1 1 1,0 0-1,-20 16 0,23-17 56,1 1 0,-1 0-1,1 1 1,1-1 0,-1 1 0,2 1 0,-1-1 0,-7 15-1,10-14 11,1 0 0,0-1-1,0 1 1,1 0 0,0 0 0,0 0-1,1 0 1,0 0 0,1 0-1,3 16 1,-3-19 34,0 0 0,0 0-1,1-1 1,0 1 0,0 0-1,0-1 1,1 0 0,0 1 0,0-1-1,0 0 1,1 0 0,0-1 0,0 1-1,0-1 1,0 0 0,1 0 0,7 5-1,-11-8-14,1 0-1,0 0 1,0-1 0,0 1-1,-1-1 1,1 1-1,0-1 1,0 1 0,0-1-1,0 0 1,0 0-1,0 0 1,0 0 0,0 0-1,0-1 1,3 1-1,-1-2 13,1 0 0,-1 0 1,0 0-1,1 0 0,-1-1 0,5-3 0,3-4-48,-1-1 0,-1 0 0,0 0 0,0-1 0,13-21 0,2-2-139,33-58-245,-51 81 346,-6 11 25,-1 0-1,1-1 1,0 1 0,0 0-1,-1-1 1,1 1-1,-1-1 1,1 1 0,-1-1-1,1 1 1,-1-1-1,0 1 1,0-1 0,0 0-1,0 1 1,0-1-1,0 1 1,0-1-1,-1 1 1,0-4 0,1 5 20,0 0-1,0 0 1,0-1 0,-1 1 0,1 0 0,0 0 0,0 0 0,0-1 0,-1 1 0,1 0 0,0 0 0,0 0 0,0 0-1,-1 0 1,1 0 0,0-1 0,0 1 0,-1 0 0,1 0 0,0 0 0,0 0 0,-1 0 0,1 0 0,0 0 0,0 0-1,-1 0 1,1 0 0,0 0 0,0 0 0,-1 0 0,1 0 0,0 0 0,-1 1 0,-6 6-17,-3 15 226,9-16-187,1-1-1,-1 1 1,1 0-1,0 0 1,1 0-1,-1 0 1,1 0 0,0 0-1,1-1 1,-1 1-1,1 0 1,4 6 0,0 1 33,0-1 0,1 0 0,0 0 0,11 12 0,-12-17 57,0 0 1,0 0-1,1-1 0,14 11 0,-19-16-67,0 0-1,0 1 0,0-1 1,0 0-1,1 0 0,-1 0 1,0 0-1,1 0 0,-1-1 1,1 1-1,-1-1 0,1 1 1,-1-1-1,1 0 0,-1 0 1,1 0-1,-1 0 1,1-1-1,-1 1 0,1-1 1,-1 1-1,4-3 0,0 0 21,0 0 0,-1-1 0,0 0-1,0 0 1,0-1 0,-1 1 0,5-6 0,28-41 135,-20 27-32,4-6-185,-2-2 0,27-58 0,-37 59-186,-8 27-321,-6 20 261,3-2 280,-1-1 1,2 1 0,0 0-1,0-1 1,2 1 0,0 0-1,2 13 1,-1-16 47,0-1 1,1 0-1,0-1 1,1 1-1,0 0 0,0-1 1,1 0-1,0 0 0,1 0 1,7 8-1,-11-15-24,0 1 0,0-1 0,1 0 0,-1 1 0,1-1-1,0-1 1,0 1 0,0 0 0,-1-1 0,2 1 0,-1-1 0,0 0-1,0 0 1,0 0 0,0 0 0,1-1 0,-1 1 0,0-1 0,1 0-1,-1 0 1,0 0 0,1-1 0,-1 1 0,0-1 0,0 1 0,4-2 0,7-3 21,-1-1 1,1 0 0,-2-1-1,21-13 1,-24 14-71,17-10 40,-1-1 0,0-1 0,-1-1-1,-1-2 1,-1 0 0,22-28 0,-41 44-22,0 0 0,0 0-1,-1-1 1,0 1 0,3-9-1,-3 8-67,0 0 0,0 0 0,1 0 0,6-9 0,-8 14 24,-1 0 0,2 0 0,-1 0 0,0 0 1,0 0-1,0 0 0,0 0 0,1 1 0,-1-1 1,0 0-1,1 1 0,-1-1 0,0 1 0,1-1 1,-1 1-1,1-1 0,-1 1 0,1 0 0,-1 0 1,1 0-1,-1 0 0,1 0 0,-1 0 0,1 0 1,-1 1-1,3 0 0,-1 0 42,-1-1 0,0 1 0,0 0 0,1 0 0,-1 1-1,0-1 1,0 0 0,0 1 0,0-1 0,-1 1 0,1 0 0,0-1 0,-1 1 0,1 0 0,-1 0 0,1 0 0,0 3 0,7 15 369,-2 1 0,8 35 1,-11-38-208,1-1 0,0 1 1,1-1-1,15 29 1,-18-40-220,3 5 179,1-1 1,11 14-1,-16-22-229,0 1-1,0-1 1,1 1-1,-1-1 1,1 0-1,0 0 1,0 0-1,0-1 1,0 1-1,0-1 1,0 1-1,0-1 1,0 0-1,4 0 1,-5-1-166,0 0 0,0 0 1,0 0-1,0 0 1,0 0-1,0-1 0,0 1 1,0-1-1,0 0 1,0 0-1,0 1 0,-1-1 1,1 0-1,0 0 0,-1-1 1,3 0-1,1-3-1452,0 0 0,0 0 0,7-8 0,5-7-1173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 5152,'-4'-8'2336,"12"16"640,-3-4-1824,-2 4 2144,2 8-1888,-10 6 1215,5 10-1535,-12 7 0,4 2-672,-10 9-128,5-4-160,-4-2-32,4-6-32,-5-11-3360,10-8 1792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3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123 167 4064,'-1'-8'479,"1"6"-368,0 1 0,-1-1 0,1 0 1,0 1-1,-1-1 0,1 1 0,-1-1 0,0 1 1,1-1-1,-8-2 2902,8 4-2963,-3 12 1766,-3 24 17,3-20-1150,-58 301 4288,50-256-4345,-14 89 1046,25-144-1045,0-7-281,2-15-188,2-17-105,7-43-1,39-140-1,-32 161-195,2 0-1,3 1 1,33-58 0,-47 97 97,1 0 1,18-22-1,-23 31 48,0 0 0,1 1-1,-1 0 1,1 0 0,0 1-1,1 0 1,-1 0 0,12-5-1,-17 8 2,1 1 0,-1-1 0,1 1 0,-1-1 0,1 1 0,-1 0 0,1-1-1,0 1 1,-1 0 0,1 0 0,-1 0 0,1 1 0,0-1 0,-1 0 0,1 1-1,-1-1 1,1 0 0,-1 1 0,3 1 0,-2-1 13,0 1 0,0 0-1,0-1 1,0 1 0,0 0 0,0 0-1,-1 0 1,1 0 0,-1 0 0,3 5-1,-1 1 39,0-1-1,0 1 0,-1 0 0,0 0 0,0 0 0,0 14 1,-2-9 4,0-1 0,-1 1 0,0 0 0,-1 0 0,-1-1 1,0 1-1,-1-1 0,0 0 0,-1 0 0,0 0 0,-1-1 0,0 1 1,-15 19-1,9-19 13,1 0 0,-1-1 0,-1 0 1,0-1-1,-27 15 0,31-20-2,-1 0 1,0-1-1,-1-1 0,-13 4 0,22-6-5,6-1-69,14-3-8,21-4 132,94-21-97,32-27-131,194-93 1,-341 140 197,0-1 1,-1 0 0,0-2-1,22-16 1,-35 21 105,-7 6-72,-8 6-118,2 0-37,0 0 1,1 1-1,-13 13 1,-7 7-14,-33 26 432,-81 92 1,139-142-357,0 1 1,0 0-1,1 0 0,0 0 1,-1 0-1,-2 9 1,5-12-24,0-1 0,0 1 1,-1 0-1,1 0 1,0 0-1,0 0 1,0-1-1,0 1 0,0 0 1,0 0-1,0 0 1,1-1-1,-1 1 1,0 0-1,0 0 0,1 0 1,-1-1-1,1 2 1,0-1 8,-1-1 0,1 1 0,0 0 0,0-1 1,0 1-1,-1-1 0,1 1 0,0-1 0,0 0 0,0 1 1,0-1-1,0 0 0,0 1 0,0-1 0,0 0 1,0 0-1,0 0 0,0 0 0,1 0 0,7-1 4,-1 0 0,0-1 0,0 1-1,1-2 1,-1 1 0,0-1 0,-1 0 0,1-1-1,-1 0 1,14-9 0,-1-1 57,-1-1-1,26-26 1,-30 25-88,-2-1-1,1-1 1,-2 0 0,-1-1-1,0 0 1,13-32-1,-18 37-94,0-1-1,6-25 0,-13 33-4,1 7 109,0 0 1,0 0-1,-1 0 0,1 0 1,0 0-1,0 0 0,0 0 1,0 0-1,-1 0 0,1 0 1,0 0-1,0 0 0,0 0 1,-1 0-1,1 0 0,0 0 1,0 0-1,0 0 0,0 0 1,-1 0-1,1 1 0,0-1 1,0 0-1,0 0 0,0 0 1,-1 0-1,1 0 0,0 0 1,0 1-1,0-1 0,0 0 1,0 0-1,0 0 0,0 0 1,-1 0-1,1 1 0,0-1 1,0 0-1,0 0 0,0 0 1,0 1-1,-4 6 18,0 1 0,1 0 0,0 0 0,0 0 0,0 0 0,-1 15 0,2-8-43,0-1 1,1 1-1,1 20 0,1-27 28,0 1-1,1 0 1,-1-1-1,2 1 1,-1-1-1,1 1 1,0-1-1,1 0 1,5 9-1,-6-13 32,-1 0 1,1-1-1,0 1 0,0-1 0,0 1 1,0-1-1,1 0 0,-1-1 1,1 1-1,0 0 0,0-1 0,0 0 1,0 0-1,0 0 0,0-1 1,1 1-1,-1-1 0,0 0 0,1 0 1,5 0-1,-4-1 40,0 0-1,0 0 1,-1-1 0,1 0-1,0 0 1,-1 0 0,1-1-1,0 0 1,9-4 0,-7 1-34,1 0-1,0-1 1,-1 1-1,0-2 1,7-7 0,7-9-104,-2-1 0,29-42 0,-39 51 41,2-5-2,16-32 1,-31 60-10,-12 41-114,-10 63 0,25-108 176,-1 1 0,1 0 1,0 0-1,0-1 0,0 1 0,1 0 1,0-1-1,0 1 0,3 8 1,-4-11 1,1 0 1,0 0 0,0-1-1,0 1 1,0 0 0,0 0-1,1-1 1,-1 1 0,0-1-1,1 1 1,-1-1-1,1 1 1,0-1 0,-1 0-1,1 0 1,0 0 0,0 0-1,0 0 1,0 0 0,0 0-1,0-1 1,0 1 0,0-1-1,0 1 1,3-1 0,7 0 43,1 0 1,0-1 0,-1-1 0,1 0 0,-1-1 0,0 0 0,0-1 0,15-6 0,11-8-58,40-24 0,-67 35-13,8-5-111,23-20 1,-29 21 73,0 1-1,1 1 1,27-15 0,-39 23 34,0 0-1,0 0 1,1 0 0,-1 0-1,0 1 1,1-1 0,-1 1-1,0 0 1,1-1-1,-1 1 1,1 0 0,-1 0-1,0 1 1,1-1-1,-1 0 1,0 1 0,1 0-1,-1-1 1,0 1 0,0 0-1,3 2 1,-1-1 29,0 2 0,0-1 0,-1 0 0,0 1 0,1-1 0,-1 1 1,-1 0-1,1 0 0,3 7 0,2 3 19,37 61 174,-38-66-189,0 0 0,1 0-1,-1-1 1,2-1 0,17 14-1,-3-6 309,26 11 0,-18-10-1513,-1 1-3443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3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8128,'-26'-11'3680,"26"3"-3168,5 4-160,3 4-288,15-8-1376,2 8 736,6 8-5216,-1 7 3200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6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31 237 1728,'-17'-7'560,"3"9"2603,22 3-720,-5-2-1980,2 0-155,1 0-1,-1 0 0,1 0 1,0-1-1,0 0 1,0 0-1,0 0 1,0-1-1,0 0 1,1 0-1,-1-1 0,0 1 1,0-1-1,1-1 1,-1 1-1,0-1 1,0 0-1,1-1 1,-1 1-1,0-1 0,0-1 1,8-3-1,-8 3-248,-1 0 0,1 0-1,0-1 1,-1 0 0,0 0-1,0 0 1,0 0 0,0-1 0,-1 0-1,1 0 1,-2 0 0,1-1-1,0 1 1,-1-1 0,0 0-1,0 0 1,-1 0 0,1 0-1,-1 0 1,-1-1 0,2-11-1,-2 10-18,-1 0 0,0 1-1,-1-1 1,0 0-1,0 0 1,-4-11 0,4 15-66,0 1 1,0-1 0,-1 0 0,0 1-1,1-1 1,-2 1 0,1-1 0,0 1 0,0 0-1,-1 0 1,0 0 0,0 1 0,0-1-1,-6-4 1,7 6 0,0 0 0,0 0 0,0 0 0,-1 1-1,1-1 1,0 1 0,-1-1 0,1 1 0,0 0 0,-1 0-1,1 0 1,-1 0 0,1 0 0,0 0 0,-1 1 0,1-1-1,0 1 1,-1 0 0,1 0 0,0 0 0,0 0 0,0 0-1,0 0 1,-3 2 0,-1 1 75,1 1-1,-1 0 1,1 0-1,0 0 1,0 0-1,-7 11 1,3-1 173,0 1 0,1 0 0,0 1 0,2-1 1,0 2-1,-5 20 0,9-31-86,1 1 0,0-1-1,0 1 1,0 0 0,1-1 0,0 1-1,1 0 1,-1-1 0,2 1 0,-1-1 0,1 1-1,0-1 1,5 12 0,-4-14-86,-1 0 0,1 0 0,0 0 1,1-1-1,-1 1 0,1-1 0,0 0 0,0 0 1,0-1-1,0 1 0,1-1 0,0 0 0,0 0 1,-1 0-1,1-1 0,1 1 0,-1-1 0,0 0 1,8 1-1,-8-2-9,0-1 1,0 1-1,1-1 0,-1 0 1,0 0-1,0-1 1,1 0-1,-1 0 0,0 0 1,0 0-1,0-1 1,0 0-1,6-3 0,6-4 77,1-1-1,18-15 0,-21 14-101,50-40-41,-49 36 20,2 1 0,0 0 1,1 2-1,31-17 0,-48 28 4,1 0 0,0 0-1,-1 0 1,1 0 0,0 1-1,0-1 1,5 0 0,-7 1 1,0 0 0,0 1 0,0-1 0,-1 0 0,1 0 0,0 0 0,0 0 0,-1 1 0,1-1 0,0 0 0,-1 1 0,1-1 0,0 1 0,-1-1 0,1 1 0,-1-1 0,1 1-1,0-1 1,-1 1 0,1-1 0,-1 1 0,1 0 0,-1-1 0,0 1 0,1 0 0,-1-1 0,0 1 0,0 0 0,1 0 0,-1-1 0,0 1 0,0 0 0,0 0 0,0 0 0,1 6 51,-1-1-1,0 1 1,0 0-1,-1-1 1,0 1-1,0 0 1,-2 8-1,-4 4 252,-9 20-1,8-21 21,-8 28 1,16-46-309,-1 1 0,1 0 0,0 0 1,0-1-1,0 1 0,0 0 0,-1 0 0,1-1 0,0 1 0,0 0 0,1 0 0,-1 0 0,0-1 0,0 1 0,0 0 0,0 0 0,1-1 0,-1 1 0,0 0 1,1 0-1,-1 0 0,1-1-3,0 1 1,-1-1 0,1 1 0,-1-1-1,1 0 1,0 0 0,-1 1 0,1-1-1,-1 0 1,1 0 0,0 0 0,-1 0 0,1 0-1,0 0 1,-1 0 0,1 0 0,0 0-1,-1 0 1,2 0 0,3-1 13,0-1-1,0 1 1,-1-1 0,1 0 0,8-5 0,112-77 181,-119 79-201,2 0-8,0-1 0,0 1 0,11-4-1,-18 8-13,1 0-1,0 1 0,-1-1 0,1 0 0,0 1 0,-1-1 0,1 1 0,0 0 0,0 0 0,-1 0 0,1 0 0,0 0 0,0 0 0,-1 0 0,1 0 0,0 1 0,0-1 1,-1 1-1,1-1 0,0 1 0,-1 0 0,1-1 0,-1 1 0,3 1 0,-1 2-45,1 1-1,-1-1 1,0 0-1,0 1 1,0 0 0,-1 0-1,1 0 1,-1 0-1,0 0 1,2 10 0,-3-9 115,1 1 0,0-1 0,0 0 0,1 0 0,0 0 0,0-1 0,7 10 1,-9-14-15,1 1 0,0-1 1,-1 0-1,1 0 0,0 0 0,0 0 1,0 0-1,0 0 0,0 0 1,0 0-1,0-1 0,0 1 0,0-1 1,0 0-1,0 1 0,1-1 1,3-1-1,3 1 59,0-1 1,16-4-1,-9 0-118,-1-1 0,0 0 0,-1-1 0,1 0 0,-1-2 0,19-13 0,-20 13 96,-4 2-73,0 0-1,0 0 1,-1-1 0,1 0-1,-2-1 1,1 1-1,9-17 1,-14 20 1,1-1 0,-1 1 0,-1-1 0,1 0 0,-1 0 0,0 0 0,0-1 0,-1 1 0,0 0 0,0-1-1,-1 1 1,1-1 0,-1 1 0,-2-11 0,2 14-10,-1 1 0,1-1 0,-1 1-1,0-1 1,0 1 0,0 0 0,0-1-1,-1 1 1,1 0 0,0 0 0,-1 0-1,1 0 1,-1 0 0,0 0 0,-3-2-1,3 2-10,0 2 0,1-1 0,-1 0-1,0 0 1,1 0 0,-1 1-1,0-1 1,0 1 0,0-1 0,1 1-1,-1 0 1,0 0 0,0 0-1,0 0 1,0 0 0,0 0 0,0 0-1,1 1 1,-1-1 0,0 1 0,-2 0-1,-2 2-5,1 0 0,-1 0-1,1 1 1,0-1 0,1 1-1,-1 0 1,1 0 0,-1 1-1,-5 8 1,3-4 13,1 1 0,0-1 0,0 1 0,-4 13 1,5-9 30,1 0 0,0 0 1,1 0-1,0 0 0,2 0 1,-1 16-1,2-26-8,0 0 1,0-1-1,1 1 0,-1 0 1,1-1-1,0 1 0,0-1 1,0 1-1,0-1 0,1 1 1,-1-1-1,1 0 0,0 1 1,0-1-1,0 0 1,5 4-1,-3-3 6,0-1 1,0 0-1,0 0 1,1 0-1,-1-1 1,1 0-1,0 1 1,-1-2-1,1 1 0,8 1 1,8 1 43,0-2 0,0 0 0,0-2 1,33-3-1,-54 3-63,30-2 41,0-2 0,0-1 0,-1-1-1,39-14 1,-48 13-24,-1-1-1,0-1 1,-1-1-1,0 0 1,0-2-1,-1 0 1,18-16-1,-28 21-39,-6 5 8,1 0 1,0 0 0,0 0 0,0 0 0,-1 1-1,2-1 1,-1 1 0,0-1 0,0 1 0,0 0 0,1 0-1,3-1 1,-16 22 4,8-11 22,0 1 0,1-1 0,0 0 0,0 0 0,1 1 0,0-1 0,2 13 0,-1-19-4,0 0 1,0-1 0,1 1 0,-1 0-1,0 0 1,1 0 0,0-1-1,-1 1 1,1-1 0,0 1 0,1-1-1,-1 0 1,0 0 0,1 0 0,-1 0-1,1 0 1,-1-1 0,1 1 0,0-1-1,0 1 1,4 0 0,0 0 35,-1 0 1,1 0-1,0-1 0,0 0 1,0 0-1,0-1 1,0 0-1,10-1 1,25-4 95,0-1 1,-1-3 0,52-17-1,-75 19-135,0 0 0,0-1 0,-1-1 0,-1-1 1,1-1-1,-2 0 0,1 0 0,-1-2 0,20-21 0,-22 19 24,-1 0 1,0-1-1,-1 0 0,-1-1 1,13-29-1,-22 45-33,-1 1 0,0-1 0,0 0 1,1 0-1,-1 0 0,0 1 0,0-1 0,0 0 0,0 0 0,0 0 1,0 0-1,0 1 0,0-3 0,0 3-1,0 0 1,-1-1-1,1 1 0,0 0 1,0 0-1,0-1 0,0 1 0,-1 0 1,1 0-1,0 0 0,0-1 1,-1 1-1,1 0 0,0 0 1,0 0-1,-1 0 0,1-1 0,0 1 1,0 0-1,-1 0 0,1 0 1,0 0-1,-1 0 0,1 0 0,-1 0 1,0 0-25,-1 0 1,1 0-1,-1 1 0,0-1 1,1 0-1,-1 1 1,1 0-1,-1-1 0,1 1 1,-3 1-1,-15 10-146,-28 25 0,5-5 120,-112 85 146,147-112-54,-40 32 146,43-34-172,0 0 0,1 1 0,-1 0 0,1 0 0,0 0 0,0 0 0,1 1 0,-4 6 1,5-9-14,1-1 1,-1 1 0,1-1 0,-1 0 0,1 1 0,0-1 0,0 1 0,0-1 0,0 1 0,0 0 0,0-1 0,0 1 0,1-1 0,-1 0 0,0 1 0,1-1 0,-1 1 0,1-1 0,0 1 0,-1-1 0,1 0 0,0 0 0,0 1 0,0-1 0,0 0 0,0 0-1,0 0 1,0 0 0,0 0 0,1 0 0,-1 0 0,0 0 0,0-1 0,2 2 0,3 1-28,1-1 0,-1 1 0,0-1 0,1 0 0,-1 0 0,10 0 0,-1 0 95,0-1 0,1 0 1,-1-1-1,0-1 1,1-1-1,-1 0 1,0-1-1,0 0 1,0-1-1,0-1 1,-1 0-1,19-10 1,-26 10-50,1-1 1,-2 1 0,1-1-1,-1 0 1,1-1 0,-2 0 0,1 0-1,-1 0 1,0 0 0,0-1-1,-1 0 1,0 0 0,-1 0 0,3-9-1,-1 2-79,-1-1 1,-1 1-1,0-1 0,-1 0 0,-1 0 0,0 0 0,-2-16 0,1 30 53,0 1-1,0-1 1,0 0 0,0 0-1,0 1 1,-1-1-1,1 0 1,-1 0-1,1 1 1,-1-1 0,1 0-1,-1 1 1,0-1-1,0 1 1,0-1 0,-1-1-1,2 3 8,0 0 0,0 0-1,-1 0 1,1 0 0,0 0 0,0 0-1,0-1 1,0 1 0,0 0 0,-1 0-1,1 0 1,0 0 0,0 0 0,0 0 0,0 0-1,-1 0 1,1 0 0,0 0 0,0 0-1,0 0 1,-1 0 0,1 0 0,0 0-1,0 0 1,0 0 0,0 0 0,-1 0-1,1 0 1,0 0 0,0 0 0,0 0-1,0 1 1,-1-1 0,1 0 0,0 0-1,0 0 1,0 0 0,-2 1-7,1 1 0,0-1 1,0 0-1,-1 0 0,1 1 1,0-1-1,0 1 0,0-1 0,1 1 1,-1-1-1,0 1 0,1 0 1,-1-1-1,0 4 0,-2 4-4,-11 23 8,0-1 0,-20 29 0,10-17-65,9-16-128,-56 109-196,48-83 414,-13 32 474,-82 139 0,102-197-352,-10 16-113,23-39 0,0-1-1,0 1 0,-1-1 1,1 0-1,-1 1 0,1-2 1,-1 1-1,-4 3 0,7-6-20,0 0-1,0 1 1,0-1-1,0 0 1,0 1-1,0-1 1,0 0-1,0 0 1,1 0 0,-1 1-1,0-1 1,0 0-1,0 0 1,0-1-1,0 1 1,0 0-1,0 0 1,0 0-1,0-1 1,0 1-1,0 0 1,0-1-1,1 1 1,-1-1 0,0 1-1,0-1 1,0 1-1,1-1 1,-1 0-1,-1-1 1,0 0 20,0-1 1,1 1-1,-1-1 1,0 0 0,1 0-1,0 0 1,-1 0-1,0-4 1,-1-5-83,0 0 1,1 0-1,1 0 1,0 0-1,0 0 1,1 0-1,1 0 1,0-1-1,0 1 1,2 0-1,-1 1 1,1-1-1,1 0 1,0 1-1,1 0 1,0 0-1,1 0 1,0 0-1,0 1 1,1 0-1,1 1 1,0-1-1,0 2 1,0-1-1,1 1 1,1 0-1,-1 1 1,1 0-1,12-6 1,28-13 149,2 3 1,97-30 0,-8 3-46,-120 42-36,39-16 58,68-38-1,-120 57-97,25-13-149,49-37 0,-61 36 256,-1 0 0,31-39 1,28-50 544,-79 108-625,4-5 30,0 0 1,-1-1 0,0 0 0,5-11 0,-6 12-48,-4 6-59,-6 12-119,0-1 139,-15 23-40,-48 75-209,56-85 563,1 2 0,-14 39 1,27-63-240,0 0 1,0 0 0,0 0 0,0 0 0,1 0-1,0 1 1,-1-1 0,1 0 0,0 0 0,1 1-1,-1-1 1,0 0 0,3 6 0,-2-6-11,0-1 0,0 0 0,0 0-1,0 0 1,1 0 0,-1 0 0,1 0 0,-1-1 0,1 1 0,0 0 0,0-1-1,0 1 1,0-1 0,0 0 0,0 1 0,0-1 0,0 0 0,4 1 0,2 1 15,1-1 1,1 0 0,-1 0 0,0-1-1,0 0 1,1 0 0,-1-1 0,0 0 0,1-1-1,9-1 1,-14 1-13,1-1 0,-1 1 1,1-1-1,-1 0 0,1 0 0,-1 0 0,0-1 0,0 0 0,0 0 1,0 0-1,-1 0 0,1-1 0,-1 0 0,0 0 0,0 0 1,0-1-1,5-7 0,0-6-4,0 0 1,-1 0 0,0-1-1,-2-1 1,0 1 0,-2-1-1,0 0 1,2-30 0,-1-2-182,-5 52 162,0-1-1,1 1 1,-1 0-1,0 0 1,0 0-1,0 0 1,0 0 0,0 0-1,0 0 1,0 0-1,0 0 1,0-1-1,0 1 1,0 0-1,0 0 1,0 0 0,0 0-1,0 0 1,0 0-1,0 0 1,0 0-1,0 0 1,0-1-1,0 1 1,0 0 0,0 0-1,0 0 1,0 0-1,0 0 1,-1 0-1,1 0 1,0 0-1,0 0 1,0 0 0,0 0-1,0-1 1,0 1-1,0 0 1,0 0-1,0 0 1,0 0-1,0 0 1,-1 0 0,1 0-1,0 0 1,0 0-1,0 0 1,0 0-1,0 0 1,0 0-1,0 0 1,-4 5-202,-3 9 257,3-3-44,1 1 0,1 0 0,-1 0 0,2 0 0,0 1-1,0-1 1,1 0 0,3 22 0,-2-25 18,1 1 0,0-1 0,0 0 0,1 0 0,0 0 0,1 0 0,0 0-1,0-1 1,1 0 0,0 0 0,11 14 0,-12-19-8,0 1 0,0 0 0,1-1 0,-1 0 0,1 0 0,0-1 0,-1 1-1,1-1 1,1 0 0,-1 0 0,0 0 0,0-1 0,1 0 0,-1 0 0,0 0 0,1-1 0,-1 0 0,1 0-1,6-1 1,2 0 30,-1-2-1,0 0 1,0 0-1,0-1 0,0-1 1,19-8-1,-15 4 28,1-1 1,-1 0-1,-1-1 0,0-1 1,0-1-1,21-22 0,3-11-197,46-69 0,-57 74-245,-29 41 376,0 0-1,0 0 0,0 0 1,0 0-1,0 0 1,0 0-1,0 0 0,0 0 1,0 0-1,0 0 1,0 1-1,0-1 0,0 0 1,0 0-1,0 0 1,0 0-1,0 0 1,0 0-1,0 0 0,1 0 1,-1 0-1,0 0 1,0 0-1,0 0 0,0 0 1,0 1-1,0-1 1,0 0-1,0 0 0,0 0 1,0 0-1,0 0 1,0 0-1,0 0 1,0 0-1,0 0 0,1 0 1,-1 0-1,0 0 1,0 0-1,0 0 0,0 0 1,0 0-1,0 0 1,0 0-1,0 0 0,0 0 1,0 0-1,0 0 1,0 0-1,1 0 0,-1 0 1,0 0-1,0 0 1,0 0-1,0 0 1,0 0-1,0 0 0,0 0 1,0 0-1,0 0 1,0-1-1,0 1 0,0 0 1,0 0-1,0 0 1,0 8-5,-6 11-41,-1 0 1,-1 0-1,0-1 0,-2 0 1,0 0-1,-1-1 0,0 0 1,-20 21-1,-13 9 131,-66 56 0,103-96-33,-1 0 70,0 0 1,0 0 0,-1-1-1,-16 9 1,38-22 401,0 0-516,1 0 0,25-8 0,-16 9-66,1 2 0,0 0-1,38-1 1,-46 5-757,0 0-1,0 1 0,0 1 1,-1 1-1,1 0 0,22 8 1,-38-11 751,4 1-1002,0 1 1,0-1-1,-1 1 0,1 0 0,5 4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6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34 7808,'-8'-27'3520,"8"24"-3040,0 0-256,5 6-224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7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342 152 5152,'7'-8'621,"-5"5"-380,-1 1 0,1-1 0,0 0 1,-1 1-1,1-1 0,1-5 0,0 2-193,-1 2 363,0-1 0,0 0-1,0 1 1,0-1-1,-1 0 1,0 0 0,2-10-1,-3 11-49,0 1-1,0 0 0,-1 0 1,1 0-1,-1-1 1,0 1-1,1 0 0,-1 0 1,-3-6-1,3 8-252,0-1 0,-1 1 0,1-1 0,0 1 0,-1-1 0,1 1 0,-1 0 0,1 0 0,-1 0 0,1 0-1,-1 0 1,0 0 0,0 0 0,0 1 0,1-1 0,-1 1 0,0-1 0,0 1 0,0-1 0,0 1 0,-4 0 0,-3 0 182,0 1 1,0 0-1,-1 1 0,1-1 1,0 2-1,-9 2 0,-1 3 203,-33 16 0,35-15-335,1 1-1,1 1 0,0 0 1,0 1-1,1 1 0,1 0 1,0 1-1,1 0 0,1 1 1,0 1-1,-12 21 0,21-34-98,0 1 0,1-1 0,-1 0-1,1 1 1,0 0 0,0-1 0,0 1-1,1-1 1,-1 6 0,1-8-36,0 0 0,0 0 0,0 0 0,0 0 0,0 0-1,1 0 1,-1 0 0,1 0 0,-1 0 0,0 0 0,1 0 0,-1 0 0,1 0 0,0 0 0,-1 0 0,1 0 0,0-1 0,0 1 0,-1 0 0,1 0 0,0-1-1,0 1 1,0 0 0,0-1 0,0 1 0,0-1 0,0 0 0,0 1 0,0-1 0,0 0 0,0 1 0,0-1 0,0 0 0,0 0 0,2 0 0,9 1-16,-1-1 1,1-1 0,-1 0-1,0 0 1,0-1 0,1-1-1,-1 0 1,-1 0-1,1-1 1,0 0 0,-1-1-1,10-6 1,-3 1-2,-1-1 1,0 0-1,-1-2 1,0 1-1,-1-2 0,15-18 1,-21 23-41,-1-1 0,-1 0 0,0 0 0,0 0 0,-1-1 0,0 0 0,6-21 0,-11 32 30,0 0 1,0 0 0,0 1 0,0-1-1,0 0 1,0 0 0,0 0 0,0 0 0,0 0-1,-1 0 1,1 0 0,0 0 0,0 0-1,0 0 1,0 0 0,0 0 0,0 0 0,0 0-1,0 0 1,0 0 0,0 0 0,0 0-1,0 0 1,0 0 0,0 0 0,0 0-1,0 0 1,0 0 0,0 0 0,0 0 0,0 0-1,0 0 1,0 0 0,0 0 0,0 0-1,-1 0 1,1 0 0,0 0 0,0-1-1,0 1 1,0 0 0,-5 8-36,-7 15-16,7-11 21,1 0-1,0 1 0,1 0 0,0 0 0,-1 22 1,4-30 85,0 0 0,0-1 0,0 1 1,1 0-1,0 0 0,-1-1 0,2 1 0,-1-1 1,1 1-1,-1-1 0,1 0 0,0 1 1,1-1-1,-1 0 0,1 0 0,-1-1 1,1 1-1,1 0 0,5 4 0,-2-3 7,0 0-1,1-1 0,0 0 1,0-1-1,0 0 0,0 0 1,0 0-1,0-1 0,1-1 1,-1 1-1,12-1 0,-9 0-52,0-1-1,0 0 0,0-1 1,-1 0-1,1-1 1,0 0-1,-1-1 0,1 0 1,-1-1-1,0 0 0,19-10 1,3-6 59,-1-1 0,33-28 0,-25 18 118,2-2-201,-26 19 30,2 1 1,-1 0-1,31-16 1,-46 28-27,-1 1 1,1 0-1,-1-1 1,1 1 0,-1 0-1,1 0 1,-1 0-1,1-1 1,-1 1-1,1 0 1,-1 0 0,1 0-1,-1 0 1,1 0-1,-1 0 1,1 0 0,-1 0-1,1 0 1,-1 0-1,1 0 1,-1 0-1,1 1 1,-1-1 0,1 0-1,-1 0 1,1 0-1,-1 1 1,1-1 0,0 1 6,-1 0 1,0 0 0,1-1 0,-1 1 0,0 0-1,1 0 1,-1 0 0,0 0 0,0 0-1,0-1 1,0 1 0,0 0 0,0 0 0,0 0-1,0 1 1,-1 4-3,0 1-1,0 0 0,-4 7 1,2-3 6,-1 1-1,2 0 1,-1 0 0,2 0 0,-1 15 0,2-23 39,0 1 1,0 0-1,1 0 0,0-1 1,0 1-1,0 0 0,0-1 1,1 1-1,0-1 0,0 1 1,0-1-1,0 0 0,1 0 1,0 0-1,-1 0 0,6 5 1,-3-4-15,1-1 1,0 1-1,0-1 1,0 0-1,1 0 1,-1-1 0,1 0-1,0 0 1,0-1-1,10 3 1,5 0 30,0-2 1,25 1-1,-39-3-25,0-1-1,0 0 0,0 0 1,0 0-1,0-1 0,-1-1 1,1 1-1,0-1 0,0-1 1,-1 1-1,0-1 0,1-1 1,-1 1-1,0-1 0,8-7 1,-2 2 65,-2-2 0,1 1-1,-2-2 1,1 1 0,-2-1 0,1-1 0,8-17 0,-13 23-140,-1-1 0,-1 0-1,1 0 1,-1 0 0,-1 0-1,0 0 1,0-1 0,0 1-1,-1-1 1,0 1 0,-1-1-1,0 0 1,0 1 0,-3-14-1,2 19 34,1 0 0,-1 0 0,0 0 0,0 1 0,0-1-1,-1 0 1,1 1 0,-1-1 0,-1-1 0,2 3 8,1 0-1,-1 1 1,0-1 0,1 0-1,-1 1 1,0-1 0,0 1-1,1-1 1,-1 1 0,0 0-1,0-1 1,0 1 0,0 0-1,0-1 1,1 1 0,-1 0-1,0 0 1,0 0 0,0 0-1,0 0 1,0 0 0,0 0-1,0 0 1,0 0 0,0 1-1,0-1 1,1 0 0,-1 0-1,0 1 1,-1 0 0,-3 2 3,0 0 0,1 1 1,-1-1-1,1 1 1,0 0-1,0 0 1,1 1-1,-6 7 1,3-3 121,0 0 0,1 0 0,1 1 0,-1 0 0,1 0 0,1 0 0,0 0 0,0 0 0,1 1 0,1-1 0,-2 18 0,3-21-71,0 0 0,1-1 1,0 1-1,0-1 0,0 1 1,0-1-1,1 1 0,0-1 1,1 0-1,0 0 0,-1 0 1,2 0-1,-1-1 0,1 1 1,0-1-1,0 0 0,0 0 1,1 0-1,9 8 0,-5-7-9,1-1 0,0 1 0,-1-2 0,1 1 0,1-1-1,-1-1 1,1 0 0,13 2 0,91 7-320,-105-12 164,-6 1-100,97 3-3451,-31-7-3974,-25 0 3313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48 2560,'2'-3'462,"0"-1"0,0 1 0,0 0 0,1 0 0,-1 0 0,1 1 0,0-1 0,0 1 0,0-1 0,0 1-1,0 0 1,0 0 0,1 0 0,-1 0 0,5-1 0,-1 0 669,-7 3-1032,1-1 0,-1 1 0,1 0 0,0 0 1,-1-1-1,1 1 0,-1 0 0,1 0 0,-1 0 0,1 0 0,0 0 0,-1 0 0,1 0 0,-1 0 0,1 0 0,0 0 0,-1 0 0,1 0 0,-1 0 0,1 0 0,0 1 0,-1-1 0,1 0 0,-1 0 0,1 1 0,-1-1 0,1 0 0,-1 1 0,1-1 0,-1 1 0,1-1 0,-1 1 1,0-1-1,1 0 0,-1 1 0,0 0 0,1-1 0,-1 1 0,0-1 0,0 1 0,1-1 0,-1 1 0,0-1 0,0 1 0,0 0 0,0 0 0,1 5 195,0 0-1,0 0 1,-1 11-1,0-16-186,-1 31 356,-1-1-1,-2 0 1,-2 0-1,-9 32 0,-46 121 644,47-145-759,3-9-121,-51 150 554,47-126-350,-13 77 1,26-123-282,1 1 1,1 0-1,-1-1 0,1 1 1,3 17-1,-3-26-135,0 1 1,1 0-1,-1 0 1,0-1-1,0 1 1,1 0-1,-1-1 1,1 1-1,-1 0 1,1-1-1,-1 1 1,1 0-1,-1-1 1,1 1-1,-1-1 1,1 1-1,0-1 1,-1 0-1,1 1 1,0-1-1,-1 0 0,1 1 1,0-1-1,0 0 1,-1 0-1,1 1 1,0-1-1,0 0 1,0 0-1,-1 0 1,2 0-1,26-4 234,-22 3-207,108-25 527,23-3-331,37 7-2055,-173 22 1613,-1 0-1,1 0 1,0 0 0,0 0 0,0 0 0,-1-1 0,1 1 0,0 0 0,0-1 0,0 1 0,-1 0 0,1-1 0,0 1 0,-1-1 0,1 1 0,0-1-1,-1 0 1,1 1 0,-1-1 0,1 1 0,-1-1 0,1 0 0,-1 0 0,0 1 0,1-1 0,0-1 0,-1 0-488,0 0 0,1-1 1,-1 1-1,0 0 0,0-1 1,0 1-1,-1 0 0,1 0 1,-1-4-1,-3-13-2160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76 7296,'-9'-6'3621,"35"4"146,-19 1-3113,94-11 4651,1-6-4039,79-11-1661,-156 27 85,13-2-1717,-2 2-3748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09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4 173 10400,'-3'-38'4704,"46"0"-4096,-18 21 1695,6 6-1375,12-11 352,5 6-768,16 0-192,2 5-192,16 7-1280,-4 12 608,0 15-5343,-4 4 3263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0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3808,'4'-3'12389,"-6"52"-10743,-1 0 0,-17 79 0,12-62-744,7-65-872,1 0 1,0 0-1,0 0 1,0 0-1,-1 0 1,1-1-1,0 1 1,0 0-1,0 0 1,1 0-1,-1 0 1,0 0-1,0-1 1,0 1-1,1 0 1,-1 0-1,1 1 1,-1-2-9,0 0 0,1 1 0,-1-1 0,0 0-1,1 1 1,-1-1 0,1 0 0,-1 0 0,1 0 0,-1 1 0,1-1 0,-1 0 0,1 0 0,-1 0 0,1 0 0,-1 0 0,1 0 0,-1 0 0,1 0-1,-1 0 1,1 0 0,0 0 0,4-1 120,0-1-1,1 1 0,-1-1 0,8-4 1,5-2-25,105-22 1233,-104 27-1282,1 1 0,-1 0 0,1 2 0,28 2 1,-18 0-103,0 0-2076,-10 2-6258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34.9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51 9056,'-53'-24'4096,"48"9"-3552,5 7-224,5 5-288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0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45 4576,'-1'0'218,"0"-1"0,0 0 1,0 0-1,0 1 0,0-1 0,0 0 1,1 0-1,-1 0 0,0 0 0,1 0 1,3-9 4278,-3 10-4370,5-1 1270,0 0-1,1 0 0,-1 1 0,8-1 1,3 1-1362,26-4 1416,209-14-230,-200 21-5818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8896,'-3'-5'4032,"33"5"-3520,-14 0 2272,2 0-1633,7 0 513,6 0-992,4 0-608,0 5-64,-1-5 0,1 6 32,0 7-4799,-4 2 2591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2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10 242 3232,'0'0'97,"0"0"0,-1 0-1,1 0 1,0 0 0,-1 0 0,1 0 0,0 0 0,0 0-1,-1 0 1,1 0 0,0 0 0,-1 0 0,1 0 0,0 0 0,-1 0-1,1 0 1,0-1 0,0 1 0,-1 0 0,1 0 0,0 0-1,-1-1 389,1 1-389,-1-1 1,1 1 0,0 0 0,0 0 0,0-1 0,0 1 0,0 0-1,-1 0 1,1-1 0,0 1 0,0 0 0,0-1 0,0 1-1,0 0 1,0-1 0,0 1 0,0 0 0,0 0 0,0-1-1,0 1 1,0 0 0,0-1 0,0 1 0,9-17 3537,-4 8-2981,4-8 320,1 0-1,0 0 1,1 1-1,0 0 0,16-16 1,-19 23-822,1 1 1,-1 0-1,1 1 1,0 0-1,1 1 1,0-1-1,0 2 0,0 0 1,20-8-1,-16 9-109,1 0 0,0 1-1,-1 1 1,1 0 0,0 1-1,0 0 1,0 2 0,15 1 0,-21-1-37,-1 1 1,0 0-1,0 0 1,0 1-1,0 0 1,0 0-1,0 1 1,-1 0 0,0 0-1,0 1 1,0 0-1,0 0 1,-1 1-1,0 0 1,10 11-1,-10-8-18,0 1-1,0-1 0,-1 1 1,0 0-1,-1 1 1,0-1-1,-1 1 0,4 21 1,-6-25 25,-1-1 0,-1 1 0,1 0 0,-1-1 1,0 1-1,-1-1 0,0 1 0,0-1 0,0 0 0,0 1 1,-1-1-1,0 0 0,-1-1 0,1 1 0,-1 0 0,-8 7 1,-6 7 110,-2-1 0,-39 30 1,27-23-29,-39 38 6,-119 140 0,117-115 193,72-88-277,0 0 1,-1 0-1,1 0 1,1 0-1,-1 1 1,0-1-1,0 0 1,0 1-1,1-1 1,-2 2-1,2-2-3,0-1-1,0 0 1,0 0-1,0 0 0,1 1 1,-1-1-1,0 0 1,0 0-1,0 0 1,0 1-1,0-1 0,0 0 1,0 0-1,0 0 1,0 0-1,0 1 1,1-1-1,-1 0 0,0 0 1,0 0-1,0 0 1,0 0-1,0 1 1,1-1-1,-1 0 1,0 0-1,0 0 0,0 0 1,1 0-1,-1 0 1,0 0-1,0 0 1,0 0-1,0 0 0,1 0 1,-1 0-1,0 0 1,0 0-1,0 0 1,1 0-1,3 0 96,0-1 1,0 1-1,0-1 1,-1 0-1,1-1 1,3 0-1,46-19 460,0 3 0,96-20 0,-122 34-449,0 0 1,41 1-1,-51 3-828,27 6 0,-29-3-1296,-1 0 0,17 7 0,-9-2-1158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3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7 613 2720,'-6'1'4029,"17"-5"-741,24-16-449,-11 7-1675,27-21 1,124-108 1000,49-80-1317,-197 195-757,60-70 437,-79 86-481,5-7-7,-13 18-40,0 0 0,0 0 1,1 0-1,-1 0 0,0 0 1,0 1-1,0-1 0,0 0 1,0 0-1,0 0 0,0 0 1,0 0-1,0 0 0,0 0 0,0 0 1,0 0-1,0 0 0,0 0 1,0 0-1,0 0 0,0 0 1,0 0-1,0 0 0,0 0 1,0 0-1,0 0 0,1 0 1,-1 0-1,0 0 0,0 0 0,0 0 1,0 0-1,0 0 0,0 0 1,0 0-1,0 0 0,0 0 1,0 0-1,0 0 0,0 0 1,0 0-1,0 0 0,0 0 1,0 0-1,0 0 0,0 0 0,0 0 1,1 0-1,-1 0 0,0-1 1,0 1-1,0 0 0,0 0 1,0 0-1,0 0 0,0 0 1,0 0-1,0 0 0,0 0 1,0 0-1,0 0 0,0 0 0,0 0 1,0 0-1,-4 11 31,-18 48 743,2 0-1,-22 112 0,42-167-754,-6 36 392,6-37-361,0-1 0,0 1 0,0 0 0,0 0 0,0-1 0,1 1 0,-1 0 0,1-1 0,0 1 0,0 0 0,1 2 0,-1-4-42,-1-1 0,0 1 0,1 0 0,-1-1 1,1 1-1,-1-1 0,1 1 0,-1-1 0,1 1 0,-1-1 1,1 1-1,-1-1 0,1 0 0,-1 1 0,1-1 1,0 0-1,-1 1 0,1-1 0,0 0 0,-1 0 1,1 0-1,0 0 0,-1 1 0,1-1 0,0 0 0,-1 0 1,1 0-1,0 0 0,0-1 0,-1 1 0,1 0 1,0 0-1,-1 0 0,1-1 0,0 1 0,-1 0 0,2-1 1,0-1 13,1 1-1,0-1 1,-1 0 0,1 0 0,4-5 0,26-33 12,31-46 0,8-11 261,40-22-410,-88 95 22,-20 20-14,-2 2 50,0-1 0,0 1 1,0 0-1,0 0 0,1 0 0,-1 0 1,1 1-1,-1-1 0,1 1 1,-1-1-1,1 1 0,0 0 0,3-1 1,-5 2 62,-1 1-1,1 0 1,-1-1 0,0 1 0,1 0 0,-1-1 0,0 1-1,1 0 1,-1 0 0,0-1 0,0 1 0,0 0 0,0 0 0,0-1-1,0 1 1,0 0 0,0 0 0,0-1 0,0 1 0,0 1 0,0 1 15,0 23 92,2 0 0,1 0 0,1 0 0,1-1 0,1 1 0,2-1 0,0-1 0,2 1 0,0-2 0,2 1 0,1-1 0,0-1 0,2 0 0,0-1 0,22 22 0,-17-21-1534,-6-6-2812,-1 0 1114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6:1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 5472,'18'-4'12202,"-18"4"-12074,-1 15 874,-1 0 0,0-1 0,-6 20-1,4-16-759,-4 32 0,6-30 129,1 1 1,4 33-1,-3-53-345,0 1-1,1-1 1,-1 0-1,0 0 1,1 1-1,-1-1 1,1 0-1,0 0 1,-1 0-1,1 0 1,0 1-1,0-1 0,0 0 1,-1-1-1,1 1 1,0 0-1,0 0 1,1 0-1,-1 0 1,0-1-1,0 1 1,0 0-1,0-1 1,1 1-1,-1-1 1,0 0-1,0 1 1,1-1-1,-1 0 1,0 0-1,1 0 1,1 0-1,5 0 48,0 0 0,0-1 0,-1 0 0,10-2 0,-10 2-68,-7 1-7,134-23 227,-66 17-1188,0 6-3470,-63 0 3654,-1 0 0,0 0 1,0 1-1,0-1 1,0 1-1,0 0 0,0 1 1,0-1-1,-1 1 0,1-1 1,6 5-1,11 12-3146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08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50 2304,'0'-3'288,"1"0"1,0 0-1,-1 0 0,1 0 0,1 0 1,-1 0-1,0 0 0,1 1 1,-1-1-1,1 1 0,0-1 0,0 1 1,0-1-1,0 1 0,0 0 1,0 0-1,4-2 0,-6 4-253,0 0 0,1 0 0,-1-1 0,0 1 0,0 0 0,0 0 0,0 0 0,0 0 0,1 0-1,-1 0 1,0 0 0,0 0 0,0 0 0,0 0 0,0 0 0,1 0 0,-1 0 0,0 0 0,0 0 0,0 1 0,0-1 0,0 0 0,1 0 0,-1 0 0,0 0-1,0 0 1,0 0 0,0 0 0,0 0 0,0 0 0,1 0 0,-1 1 0,0-1 0,0 0 0,0 0 0,0 0 0,0 0 0,0 0 0,0 0 0,0 1-1,0-1 1,0 0 0,0 0 0,0 0 0,0 0 0,0 0 0,0 1 0,0-1 0,0 0 0,0 0 0,0 0 0,0 0 0,0 0 0,0 1 0,-1 12 700,1-12-693,-26 272 3782,22-241-3574,-1 0 1,-2-1 0,-12 36-1,11-42-233,4-12 180,0-1 0,-1 0 0,-1 0 1,-13 22-1,13-21 261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09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26 696 2816,'45'-34'5168,"-35"25"-4831,0 0 1,-1-1-1,1 0 1,8-14-1,30-49 376,-21 31-516,55-80 26,86-136 994,-156 240-1101,13-24 444,-23 38-540,-1 0 0,1 1-1,0-1 1,-1 0 0,0 0-1,0 0 1,0 0 0,0-5-1,-1 9-25,0-1 0,0 1 0,0 0-1,0 0 1,0 0 0,0 0 0,0 0 0,0-1 0,0 1-1,0 0 1,0 0 0,0 0 0,0 0 0,0 0-1,0 0 1,0-1 0,0 1 0,-1 0 0,1 0-1,0 0 1,0 0 0,0 0 0,0 0 0,0 0-1,0-1 1,0 1 0,0 0 0,-1 0 0,1 0-1,0 0 1,0 0 0,0 0 0,0 0 0,0 0-1,0 0 1,-1 0 0,1 0 0,0 0 0,0 0-1,0 0 1,-8 3-167,-9 11 8,7 2 165,0 1-1,-14 31 1,24-46 1,-150 356 757,90-208-28,14-35-152,-41 98 194,79-195-250,-18 27 1,11-27 170,15-18-674,-1 1 0,1-1 0,-1 0 0,1 1 0,-1-1 0,1 0 0,-1 1 0,0-1 0,1 0 1,-1 0-1,1 0 0,-1 1 0,0-1 0,1 0 0,-1 0 0,0 0 0,1 0 0,-1 0 0,0 0 0,1 0 0,-1 0 0,0-1 0,1 1 0,-1 0 0,0 0 0,1 0 0,-1-1 0,1 1 1,-1 0-1,0-1 0,1 1 0,-1-1 0,1 1 0,-1-1 0,-1-1-10,0 0-1,1-1 1,-1 1 0,1-1 0,-1 1 0,1-1 0,0 0-1,0 1 1,0-1 0,1 0 0,-1 0 0,0 1-1,1-1 1,0 0 0,0 0 0,0-5 0,0 0-49,1 0 1,0-1-1,1 1 0,3-13 1,0 10-10,0-1 0,1 0 1,0 1-1,0 0 0,2 1 1,-1-1-1,1 1 0,1 1 1,-1-1-1,2 2 0,-1-1 1,1 1-1,19-11 0,-3 3 178,0 2 0,1 1 0,1 2 0,49-15-1,-13 12-422,-33 8-1678,-15 5 29,4 14-6007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1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0 798 3072,'4'-3'440,"-1"1"0,0-1 1,0 1-1,1 0 0,4-2 1,13-9 1034,0 0-930,0 1 0,39-16 0,11-5-191,-38 15-249,-1-1-1,0-2 1,-2-1 0,39-37-1,-24 10 24,-2-2 0,56-86 0,-99 137-128,0 0 0,18-25 9,-2-1 0,13-28 0,-28 53-12,-1 0 1,1 0 0,-1-1-1,0 1 1,0 0 0,1 0-1,-1 0 1,0 0 0,0 0-1,0 0 1,0-1 0,-1 1-1,1 0 1,0 0 0,-1-2-1,-4 11-54,0 0 0,0-1-1,-7 16 1,-31 84 363,15-34-4,-69 139 893,94-205-1076,0 0 0,1 0 0,0 1 1,1-1-1,-2 15 0,3-20-74,0 0 0,0-1 0,0 1 0,0 0 0,0-1 1,1 1-1,-1-1 0,1 1 0,-1 0 0,1-1 0,0 1 0,-1-1 0,1 0 0,1 3 0,-1-3-9,0 0 0,0-1 0,0 1 0,1 0 0,-1 0-1,0-1 1,0 1 0,0-1 0,0 1 0,1-1 0,-1 0 0,0 0 0,0 1 0,1-1 0,-1 0-1,0 0 1,0 0 0,1 0 0,-1 0 0,0 0 0,3-1 0,4-1 95,0 0 0,0 0-1,0-1 1,-1 0 0,1-1 0,-1 1 0,12-9 0,-1-1-31,-1 0 1,17-19 0,91-105 70,-70 74-326,129-139 11,-80 73 399,-43 50 658,-53 68-1113,-21 23-160,-27 39 536,-81 108 1099,68-86-812,-75 115 178,94-136-507,12-19-27,2 1-1,-26 57 0,41-78 107,5-13-202,0 0-1,0 1 1,0-1-1,0 0 1,0 0-1,0 0 1,0 0-1,0 0 1,0 0 0,0 0-1,0 0 1,0 1-1,0-1 1,0 0-1,0 0 1,0 0-1,0 0 1,0 0-1,0 0 1,0 0-1,1 0 1,-1 0-1,0 1 1,0-1-1,0 0 1,0 0-1,0 0 1,0 0-1,0 0 1,0 0-1,0 0 1,0 0-1,1 0 1,-1 0-1,0 0 1,0 0-1,0 0 1,0 0-1,0 0 1,0 0-1,0 0 1,0 0-1,1 0 1,-1 0-1,0 0 1,0 0-1,0 0 1,0 0-1,0 0 1,0 0-1,0 0 1,0 0-1,1 0 1,-1 0-1,0 0 1,5-2 67,23-15 139,-11 7-400,33-16 0,-35 19 79,6-2-128,41-11 0,-55 18 194,0 1 0,-1 0 0,1 0 0,0 1 0,0-1 0,0 2-1,-1-1 1,1 1 0,0 0 0,12 3 0,49 26 285,-50-21-239,1-1 0,20 6 0,-32-12 16,0-1 0,0 1 0,0-1 0,0-1 0,0 1 0,1-1 1,-1-1-1,0 1 0,11-3 0,-13 2 18,0-1 0,1 1 0,-1-1 0,0 0 0,0 0 0,-1-1 0,1 0 0,0 1 0,-1-2 0,0 1 1,0 0-1,0-1 0,0 0 0,0 0 0,-1 0 0,7-9 0,-5 4-23,-1-1 1,0 1 0,3-11 0,-6 17-60,0 1 0,0-1 1,-1 1-1,1-1 0,-1 0 1,0 1-1,0-1 1,0 1-1,0-1 0,0 1 1,0-1-1,-1 0 0,1 1 1,-1-1-1,0 1 0,1 0 1,-3-3-1,3 4 23,0 1-1,0 0 1,-1-1 0,1 1 0,0 0-1,0 0 1,-1-1 0,1 1-1,0 0 1,0 0 0,-1 0-1,1-1 1,0 1 0,-1 0-1,1 0 1,0 0 0,-1 0 0,1 0-1,0 0 1,-1-1 0,1 1-1,-1 0 1,1 0 0,0 0-1,-1 0 1,1 0 0,0 1-1,-1-1 1,1 0 0,-1 0-1,-12 8-192,-6 16 198,18-23 8,-1 1-6,-5 8 42,0-1-1,1 2 0,0-1 1,-6 15-1,11-22-18,0-1 1,0 1 0,1 0-1,-1-1 1,1 1-1,0 0 1,-1-1 0,1 1-1,0 0 1,1 5-1,0-6-11,-1-1-1,1 1 1,0 0-1,-1-1 1,1 1 0,0-1-1,0 1 1,0-1-1,0 1 1,0-1-1,1 0 1,-1 1-1,0-1 1,1 0 0,-1 0-1,0 0 1,1 0-1,2 1 1,-1-1 19,0 1 1,0-1-1,1 0 1,-1-1-1,0 1 1,1-1-1,-1 1 1,0-1-1,1 0 0,-1 0 1,0 0-1,1-1 1,-1 1-1,6-3 1,4 0 164,0-2 0,15-7-1,-25 10-174,54-27 193,-39 18-291,1 2 1,0 0 0,0 1-1,1 1 1,26-7 0,-43 14 47,0-1 0,0 1 0,0 0 0,0 0 1,0 1-1,0-1 0,0 0 0,0 1 0,0 0 0,0 0 0,0 0 1,4 2-1,1 1-13,-1 1 1,14 11 0,-13-10 55,0 0 1,12 6-1,-5-4 140,1-1-1,-1-1 0,1-1 0,0 0 0,31 4 0,-36-8-120,-1 0 0,1 0 1,-1-1-1,1 0 0,-1-1 1,1-1-1,-1 1 0,1-2 0,-1 1 1,15-7-1,-21 7 2,-1 0 1,1-1-1,0 1 0,-1-1 1,1 0-1,-1 0 0,0 0 1,0 0-1,0 0 0,0-1 1,-1 0-1,5-7 0,-6 9-34,1-1-1,-1 0 1,0 0-1,0 1 1,0-1-1,-1 0 1,1 0-1,0 0 1,-1 0-1,0 0 0,0 0 1,0 0-1,0 0 1,0 0-1,-1 0 1,1 0-1,-1 0 1,0 0-1,-1-4 1,2 7-2,-1-1 0,1 1 0,0 0 0,0-1 0,-1 1 0,1-1 0,0 1 0,-1 0 0,1-1 0,0 1 1,-1 0-1,1 0 0,-1-1 0,1 1 0,-1 0 0,1 0 0,0 0 0,-1-1 0,1 1 0,-1 0 0,1 0 0,-1 0 0,1 0 1,-1 0-1,1 0 0,-1 0 0,1 0 0,-1 0 0,1 0 0,-1 0 0,1 0 0,0 0 0,-1 1 0,1-1 0,-1 0 0,1 0 1,-1 0-1,1 1 0,0-1 0,-1 0 0,1 0 0,-1 1 0,1 0 0,-2 0-21,1 0-1,-1 0 1,1 0-1,-1 1 1,1-1-1,0 1 1,0-1-1,0 1 1,-2 3-1,3-4 64,-1 1 0,0 0-1,1 0 1,0 0-1,-1 0 1,1-1 0,0 1-1,0 0 1,0 0-1,0 0 1,0 0 0,1 0-1,-1 0 1,0 0-1,1-1 1,0 1 0,1 3-1,-1-2 16,1-1 0,0 0 0,0 1 0,-1-1 0,1 0 0,1 0-1,-1 0 1,0-1 0,0 1 0,5 2 0,3 1 7,0-1 1,0 0-1,0-1 1,0 0-1,12 1 0,180 24-723,-69-18-6649,-119-8 2482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7296,'5'-19'3328,"51"-9"-2912,-25 14 704,4 6-704,26-11-288,0 6-128,28-2 192,-2 7-128,4 8-4448,-4 4 2400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2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6 151 4320,'-6'-2'1862,"27"7"1492,3-5-2360,-1 0-1,1-2 1,47-10 0,-63 10-915,1-1 0,-1 1 1,0-2-1,0 1 0,-1-1 0,1-1 0,-1 1 0,0-1 0,0-1 1,0 1-1,-1-1 0,1 0 0,-2 0 0,9-11 0,24-44 641,-48 111-1610,9-44 956,0 1 1,1-1-1,0 0 1,0 0-1,1 1 1,-1-1-1,1 0 1,1 0-1,-1 0 1,1 0-1,3 8 1,-3-11 12,-1 0 1,1 0-1,0 0 0,-1-1 1,1 1-1,1 0 1,-1-1-1,0 1 1,1-1-1,2 2 1,-4-3-33,1 1 1,0-1 0,0-1 0,0 1 0,0 0 0,0 0 0,0-1-1,0 1 1,0-1 0,0 1 0,0-1 0,0 0 0,0 0-1,0 0 1,0 0 0,0 0 0,3-1 0,3-1 26,-1-1-1,1 1 1,0-1 0,-1-1-1,0 1 1,12-9 0,41-33 226,-26 17-460,44-36-176,-71 61 102,-7 9 140,-7 14 6,-7 9-6,-2-1 1,-1 0 0,-38 47-1,55-75 120,-1 1 0,0-1 0,1 1 0,-1 0 0,1-1 0,-1 1 0,1 0 0,0 0 0,-1-1 0,1 1 0,0 0 0,-1 0 0,1-1 0,0 1 0,0 0 0,0 0 0,0 0 0,0 0 0,0-1 0,0 2 0,0-1-8,1 0 1,-1-1 0,0 1-1,1-1 1,-1 1 0,1-1-1,-1 1 1,1-1 0,-1 1-1,1-1 1,-1 0-1,1 1 1,-1-1 0,1 0-1,0 1 1,-1-1 0,1 0-1,-1 0 1,2 1 0,5 0 36,0 0 0,0 0-1,-1-1 1,9-1 0,-8 1-74,219 8-3117,-185-8-907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38.0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321 673 4992,'-6'-2'979,"1"1"0,-1-1 0,0 1 0,0 0 0,1 1 0,-1-1 0,-9 2 0,6 0-326,1 0 0,-15 4 1,10-1-327,0 0 0,0 1 1,1 1-1,-1 0 0,1 0 0,1 1 1,-19 14-1,10-4-104,6-7-135,1 1 0,-22 23 0,32-31-110,1 0 1,-1 1-1,1-1 1,-1 1 0,1 0-1,0-1 1,1 1-1,-1 0 1,1 0 0,-1 0-1,1 1 1,0-1-1,1 0 1,-1 0 0,1 1-1,0 5 1,0-4 45,1-1 0,0 1 0,0-1 0,1 1-1,-1-1 1,1 0 0,0 0 0,1 0 0,-1 0 0,1 0 0,4 6 0,-5-10-3,-1 1-1,1 0 1,-1-1 0,1 1 0,0-1-1,-1 0 1,1 0 0,0 0-1,0 0 1,0 0 0,0 0-1,0 0 1,0 0 0,0-1 0,1 1-1,-1-1 1,0 0 0,0 1-1,0-1 1,1 0 0,-1 0 0,0-1-1,0 1 1,0 0 0,0-1-1,1 1 1,-1-1 0,0 0 0,0 1-1,0-1 1,0 0 0,2-2-1,13-8 21,0 0-1,0-2 1,16-15-1,-12 10-36,-4 4-1,0-1 0,0 0 1,-2-1-1,0-1 0,-1 0 1,0-1-1,11-22 0,5-20-3,-4-1 0,24-77 0,-34 87 60,-1-1 0,-3 0 0,7-68 0,-18 111-18,-1-1 0,0 0 0,0 1 0,-1-1-1,-3-15 1,3 23-38,1 0-1,-1 0 1,0 0-1,1 0 1,-1 0-1,0 0 1,0 0 0,0 0-1,0 1 1,-1-1-1,1 0 1,0 1-1,-3-3 1,2 3-1,1 0 0,0 0 0,0 1 1,-1-1-1,1 1 0,0-1 0,-1 1 0,1-1 0,-1 1 1,1 0-1,0-1 0,-1 1 0,1 0 0,-1 0 0,-2 1 1,0-1 13,0 2 1,0-1 0,0 0 0,0 1 0,1-1 0,-1 1 0,0 0 0,1 1 0,-1-1 0,1 0 0,0 1 0,0 0 0,-4 4 0,-4 7 44,0 1 1,0 0-1,2 0 0,0 1 0,0 1 1,2-1-1,0 1 0,-5 19 0,2 1 20,2 0 0,-7 74-1,13-92-21,2 1 0,0-1 0,2 0-1,0 1 1,1-1 0,9 31-1,-8-35 1,2-1 0,0 0-1,0-1 1,1 1 0,1-1-1,0 0 1,1-1-1,20 22 1,-17-22 37,1 0 0,0-1 0,1 0-1,0-1 1,1 0 0,0-2 0,0 0 0,20 8 0,-29-14-76,1 1 1,0-1-1,0-1 1,0 1-1,0-1 1,0-1-1,0 1 0,0-1 1,0 0-1,0-1 1,0 0-1,0 0 1,0 0-1,0-1 1,0 0-1,-1 0 1,1-1-1,-1 0 0,1 0 1,-1 0-1,0-1 1,8-6-1,-8 5-52,-1 0 0,0-1 0,0 1 0,0-1-1,-1 0 1,1 0 0,-2-1 0,1 1 0,5-14-1,-4 4 24,0-1-1,-1 1 0,3-19 1,-7 31-2,1 0 1,-1 1 0,0-1 0,0 0 0,0 0-1,0 0 1,-1 1 0,1-1 0,-1 0 0,-2-7-1,2 10-19,1-1-1,-1 0 0,0 1 0,1-1 0,-1 0 1,0 1-1,0-1 0,-2-2 0,2 4 9,1-1-1,-1 1 1,1 0 0,-1-1-1,1 1 1,-1 0-1,0 0 1,1 0-1,-1-1 1,1 1-1,-1 0 1,0 0-1,1 0 1,-1 0 0,0 0-1,1 0 1,-1 0-1,1 0 1,-1 1-1,0-1 1,1 0-1,-1 0 1,1 0 0,-1 1-1,1-1 1,-1 0-1,0 0 1,1 1-1,-1-1 1,1 1-1,0-1 1,-1 0-1,0 1 1,-4 4 1,0 0 0,0 0-1,1 0 1,-1 0 0,1 1 0,1-1-1,-1 1 1,1 0 0,0 0 0,0 0-1,0 1 1,-2 12 0,3-11 73,0 1 0,0 0 0,1-1 0,1 1 0,-1 0 0,1 0 0,1-1 0,0 1 0,3 17 0,-1-16 54,1 1 0,0-1 0,0 1 0,1-2 0,0 1 1,10 13-1,-13-20-63,0 0-1,1 0 1,-1 0 0,1 0-1,0 0 1,0-1 0,0 1 0,1-1-1,-1 0 1,0 0 0,1 0-1,-1-1 1,1 1 0,0-1 0,0 0-1,-1 0 1,1 0 0,0 0-1,0-1 1,0 1 0,4-1 0,4-1 49,0-1 1,-1 0 0,1-1-1,-1 0 1,20-9 0,54-30 78,-61 29-144,28-17 101,-26 15-260,53-24 0,-61 35-43,-17 3 165,-1 1 0,1 0 0,0 0 0,-1 0 0,1 0 0,-1 0 0,1 0 0,0 0 0,-1 0 0,1 0 0,-1 0 0,1 0 0,-1 0 0,1 0 1,0 1-1,-1-1 0,1 0 0,-1 0 0,1 1 0,-1-1 0,1 0 0,-1 1 0,1-1 0,-1 0 0,1 1 0,0 0 0,-1 4 49,-1 0-1,1-1 1,-1 1 0,0 0-1,0 0 1,0-1 0,-1 1 0,-2 6-1,-12 26 82,11-25-25,-1 0 1,2 0-1,0 0 0,-4 19 1,8-31-85,0 1 1,0-1-1,-1 0 1,1 1-1,0-1 0,0 0 1,0 1-1,0-1 1,0 0-1,0 1 1,0-1-1,0 0 0,0 1 1,1-1-1,-1 0 1,0 1-1,0-1 0,0 0 1,0 1-1,0-1 1,1 0-1,-1 1 1,0-1-1,0 0 0,0 0 1,1 1-1,-1-1 1,0 0-1,0 0 1,1 1-1,-1-1 0,12-2 53,12-15-223,80-70-903,-80 67 911,18-13-207,-41 33 337,0-1 1,-1 1-1,1 0 0,0-1 0,0 1 1,-1 0-1,1-1 0,0 1 0,0 0 1,0 0-1,0 0 0,-1 0 1,1 0-1,0 0 0,0 0 0,0 0 1,0 0-1,-1 0 0,1 0 1,0 0-1,0 0 0,1 1 0,-1 0 7,0 0 1,1 0-1,-1 0 0,0 0 0,0 0 0,0 0 0,0 0 0,0 0 0,0 1 0,0-1 0,1 2 0,1 3 88,-1-1 0,1 1 0,-1-1-1,-1 1 1,2 7 0,-1-2 41,1 1 0,4 12 0,-6-22-71,0 1 0,0 0 0,0-1 0,1 1 0,-1-1 0,1 0 0,0 1 0,-1-1 0,1 0 0,0 0 1,0 0-1,0 0 0,1 0 0,2 1 0,-4-2-16,-1-1 1,1 0 0,0 1-1,0-1 1,0 0-1,-1 0 1,1 0-1,0 0 1,0 0-1,0 0 1,-1 0-1,1 0 1,0 0-1,0 0 1,0 0-1,0 0 1,-1-1-1,1 1 1,0 0-1,0-1 1,-1 1-1,1 0 1,1-1-1,14-14 171,-12 11-111,72-74 85,-46 45-236,2 1 0,0 2 0,38-27 0,-68 56 14,0 0 1,0 0 0,0-1 0,0 2 0,0-1 0,0 0-1,0 0 1,0 1 0,0-1 0,1 1 0,-1-1 0,4 1-1,-4 0 38,-1 0-1,0 1 0,0-1 0,0 0 0,1 1 0,-1-1 0,0 0 0,0 1 0,0 0 1,0-1-1,0 1 0,0-1 0,0 1 0,0 0 0,0 0 0,0 0 0,-1 0 0,1 0 1,0-1-1,0 1 0,-1 1 0,1-1 0,-1 0 0,2 2 0,-1 3 66,1 0 0,-1 0-1,-1 0 1,1 0 0,-1 11-1,0-16-51,-1 22 61,-1 0 0,-1 0 0,-1 0 0,0 0 0,-2-1 0,-9 24 0,13-41 29,0 0 0,-1 0-1,1 0 1,-6 7 0,7-11-83,1 0 1,-1 0-1,0 0 0,1 0 1,-1-1-1,0 1 0,0 0 1,0 0-1,0-1 0,1 1 1,-1-1-1,0 1 0,0-1 1,0 1-1,0-1 0,0 1 1,0-1-1,0 0 0,0 0 1,-1 0-1,1 1 0,0-1 1,0 0-1,0 0 0,0 0 1,0-1-1,0 1 0,0 0 1,0 0-1,0 0 0,-2-2 1,-1 0-114,0 0 1,0-1 0,0 0 0,0 0 0,0 0-1,1 0 1,0-1 0,-4-3 0,-22-35-947,6 8 308,21 32 603,0-1-1,0 1 0,1-1 1,-1 1-1,1-1 0,-1 0 1,1 0-1,-2-5 0,4 8 113,0 1 0,0-1-1,0 0 1,0 1 0,0-1-1,0 1 1,0 0 0,-1-1-1,1 1 1,0 0 0,0-1-1,1 3 1,5 4 6,7 0 80,0 0 1,0-1 0,0-1-1,1 0 1,0-1 0,0-1-1,20 2 1,-12-2 127,0-2 1,1-1-1,24-3 1,-35 2-130,0-1 0,-1-1 0,1 0 0,-1-1 0,0 0 0,0-1 1,13-7-1,5-6 181,0-2 0,29-25 0,-56 39-390,-4 8 65,0 2 79,1 0 0,-1 0 1,0 0-1,-2 6 0,1-6 56,1 0 0,0 0 0,0 0 1,0 1-1,0 3 0,4 30-34,-2-34 9,-1-1 0,1 1-1,0-1 1,0 0 0,0 1 0,1-1 0,-1 0-1,1 0 1,3 5 0,2 6-38,-6-14 34,0 1 1,-1 0-1,1 0 1,0 0-1,-1-1 1,1 1-1,0 0 1,0-1-1,0 1 1,0-1-1,-1 1 1,1-1-1,0 1 1,0-1-1,0 1 1,0-1 0,0 0-1,0 0 1,0 1-1,0-1 1,0 0-1,0 0 1,1 0-1,-1 0 1,0 0-1,0-1 1,0 1-1,0 0 1,0 0-1,0-1 1,0 1-1,1-1 1,4-1 38,0-1 1,-1 1 0,1-1-1,5-4 1,121-77 398,-112 71-447,-1 0 1,-1-2 0,0 0 0,25-29 0,-20 14-26,0-2 1,-3 0-1,28-55 1,33-106 134,-80 189-114,18-43-22,-3-1 1,-2-1 0,13-77-1,-27 122 7,1 0-35,0 0 1,0 0-1,-1-1 0,0 1 1,0 0-1,0 0 1,0 0-1,-1-1 0,1 1 1,-1 0-1,-2-5 1,3 9 33,0-1 0,0 1 0,-1 0 0,1 0 0,0-1 0,0 1 0,0 0 1,-1 0-1,1-1 0,0 1 0,0 0 0,-1 0 0,1 0 0,0 0 0,-1 0 0,1-1 1,0 1-1,-1 0 0,1 0 0,0 0 0,-1 0 0,1 0 0,0 0 0,0 0 1,-1 0-1,1 0 0,0 0 0,-1 0 0,1 0 0,0 0 0,-1 1 0,1-1 0,0 0 1,-1 0-1,1 0 0,0 0 0,0 0 0,-1 1 0,1-1 0,0 0 0,0 0 1,-1 1-1,1-1 0,0 0 0,0 0 0,0 1 0,-1-1 0,1 0 0,0 1 0,-11 13-104,-3 10 135,1 1 0,1 0 0,1 1 0,1 0 0,-10 42 1,-25 164 253,35-162-104,0 99 1,11-157-92,-1 0 0,2-1 1,4 20-1,-5-26-34,0 0-1,1 0 1,0 0 0,0 0-1,0 0 1,1-1-1,-1 1 1,1-1 0,0 0-1,7 7 1,-9-9-9,1 0-1,0-1 1,1 1 0,-1-1 0,0 1 0,0-1-1,1 0 1,-1 0 0,0 0 0,1 0 0,-1-1-1,1 1 1,0-1 0,-1 1 0,1-1-1,3 0 1,-1 0-17,-1-1-1,0 0 1,0 0-1,0 0 0,0 0 1,0-1-1,0 0 1,0 1-1,4-4 1,2-2 24,0-1 0,0 0 1,-1 0-1,0-1 0,13-16 1,-15 16 9,1 0 1,-1 1-1,2 0 1,17-13-1,-20 16 27,5-2 94,-10 7-181,-1 1 0,1-1 0,-1 0 0,1 0 0,-1 1-1,1-1 1,-1 0 0,0 1 0,1-1 0,-1 1 0,0-1 0,1 0 0,-1 1 0,0-1 0,1 1 0,-1-1 0,0 1 0,0-1-1,0 1 1,1-1 0,-1 1 0,0-1 0,0 1 0,0-1 0,0 1 0,0 0 0,2 11 10,-1-1 0,-1 1 0,1 0 0,-2-1 0,0 1 1,-3 17-1,-1 10 100,5 20 289,56-103-651,-47 38 165,6-6-60,1 0 1,0 1 0,1 1-1,31-14 1,-42 23 49,-1 0 0,0-1 0,0 2 0,0-1 0,8 0 0,-12 1 86,0 0-1,1 0 1,-1 0-1,1 0 1,-1 0 0,1 1-1,-1-1 1,0 0-1,1 1 1,-1-1 0,0 1-1,1-1 1,-1 1-1,0 0 1,1 0-1,-1-1 1,0 1 0,0 0-1,0 0 1,0 0-1,0 0 1,0 0 0,1 2-1,-1 0 32,0-1-1,-1 1 1,1-1 0,-1 1-1,1 0 1,-1-1 0,0 1-1,0-1 1,0 1-1,-1 0 1,1-1 0,0 1-1,-2 3 1,-12 32 119,12-32-105,-33 64 198,18-36-114,-1 2-48,-21 45 50,-59 88 0,94-163-64,0 0 0,0-1-1,-1 1 1,1-1 0,-1 0 0,-1 0-1,1-1 1,0 0 0,-13 7-1,18-11-52,0 1 1,0-1-1,0 0 0,-1 0 0,1 1 0,0-1 0,-1 0 0,1 0 0,0 0 0,0 0 0,-1 1 0,1-1 0,0 0 0,-1 0 0,1 0 0,0 0 0,-1 0 0,1 0 0,0 0 0,-1 0 0,1 0 0,0 0 0,-1 0 0,1 0 0,0 0 0,0 0 0,-1 0 0,1 0 0,0-1 0,-1 1 0,1 0 0,0 0 0,-1 0 0,1 0 0,0 0 0,0-1 0,-1 1 0,1 0 0,0 0 0,0-1 0,0 1 0,-1 0 0,1 0 0,0-1 0,0 1 0,0 0 0,0-1 0,0 1 0,-1-1 0,1-2-30,0 0 0,1 0 0,-1 1 1,0-1-1,2-6 0,5-13-92,0 0 1,2 0-1,0 1 0,1 0 1,1 1-1,1 0 0,1 1 1,1 0-1,0 1 0,1 1 1,1 0-1,1 1 0,0 1 1,27-18-1,-8 10-1464,1 2 0,62-26-1,-45 23-2034,-34 13-36,-3 2 1178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3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86 5984,'-38'-53'2688,"46"40"-2336,-3 7-384,3 1-64,9-3-256,6 8 224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3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39 2720,'2'-2'187,"-1"0"1,1 1 0,0-1-1,0 1 1,0 0-1,3-3 1,-3 4 134,-1-1 0,0 0 0,1 0 0,-1 0 1,0 0-1,0 0 0,1 0 0,-1 0 0,0 0 0,0 0 0,1-2 130,-2 3-323,0-1 1,0 1-1,1 0 1,-1-1-1,0 1 1,0 0 0,0-1-1,0 1 1,1 0-1,-1-1 1,0 1-1,0-1 1,0 1-1,0 0 1,0-1-1,0 1 1,0 0-1,0-1 1,0 1-1,0-1 1,-1 1-1,1 0 1,0-1-1,0 1 1,0 0-1,0-1 1,0 1-1,-1 0 1,1-1 258,-1 0-258,0 1-26,0 0 1,0 0-1,1-1 1,-1 1-1,0 0 1,0 0-1,0 0 1,0 0-1,0 0 1,1 1-1,-1-1 1,0 0-1,-1 1 1,-5 1 77,1 0 1,1 1 0,-9 4 0,4 0-156,1-1 0,0 2 0,1-1 0,0 1 0,0 1 0,0-1 0,1 1 0,1 1 0,-1-1 0,2 1 0,-1 0 0,1 0 0,1 1 0,-7 20 0,11-29-1,-1 0 0,1-1 0,0 1 1,-1 0-1,1 0 0,0-1 0,0 1 0,0 0 1,1-1-1,-1 1 0,0 0 0,1 0 0,-1-1 0,1 1 1,-1-1-1,1 1 0,0 0 0,0-1 0,1 3 1,0-2 18,-1-1 0,1 0 1,0 1-1,-1-1 1,1 0-1,0 0 1,0 0-1,0 0 1,0 0-1,0 0 0,0-1 1,0 1-1,0 0 1,5-1-1,-4 0 8,1 0-1,-1 0 0,0-1 1,1 0-1,-1 1 0,0-1 1,1 0-1,-1-1 1,0 1-1,0-1 0,0 1 1,0-1-1,0 0 1,0 0-1,-1 0 0,1 0 1,2-3-1,4-5 19,0 1 0,0-1 0,9-14 0,-17 22-91,1 0 1,-1 0-1,0 0 0,1-1 1,-1 1-1,0 0 0,0-1 1,-1 1-1,1 0 0,0-1 1,-1 0-1,1 1 1,-1-1-1,0 1 0,0-1 1,0 1-1,0-1 0,-1 1 1,1-1-1,-1 1 0,0-4 1,1 6 10,0 0 0,0-1 1,0 1-1,0 0 0,0 0 0,0 0 1,0 0-1,0 0 0,0 0 0,-1 0 1,1-1-1,0 1 0,0 0 0,0 0 1,0 0-1,0 0 0,0 0 0,0 0 1,0 0-1,0 0 0,0 0 0,-1-1 0,1 1 1,0 0-1,0 0 0,0 0 0,0 0 1,0 0-1,0 0 0,0 0 0,-1 0 1,1 0-1,0 0 0,0 0 0,0 0 1,0 0-1,0 0 0,0 0 0,-1 0 1,1 0-1,0 0 0,0 0 0,-4 6-173,0 10 383,4-12-112,1-1-1,-1 1 0,1 0 0,0-1 0,0 1 0,0-1 1,1 0-1,-1 1 0,1-1 0,0 0 0,0 0 0,0 0 1,0 0-1,1 0 0,-1 0 0,1-1 0,0 1 0,4 2 1,1 2 70,1-2 0,0 1 0,0-1 0,0 0 0,14 4 0,-10-5-63,1 0 1,-1-2-1,1 1 1,0-2-1,0 0 1,0 0-1,0-1 1,1-1-1,-1-1 1,17-3-1,3-6-1557,-18 9 479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8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151 622 4064,'8'-16'1307,"-8"15"-1261,1 1 0,-1 0 0,0-1 0,1 1 0,-1 0 0,1-1 0,-1 1 0,0 0 0,1 0 0,-1-1 0,1 1 0,-1 0 0,1 0 0,-1 0 0,1 0 0,-1 0 1,0 0-1,1 0 0,-1 0 0,1 0 0,-1 0 0,1 0 0,-1 0 0,1 0 0,-1 0 0,1 0 0,-1 0 0,1 0 0,-1 1 0,1-1 0,-1 0 0,1 1 0,0 0 61,-1 0 0,1 1 0,-1-1-1,0 1 1,0-1 0,0 0-1,0 1 1,1-1 0,-2 1-1,1-1 1,0 1 0,0-1 0,-1 2-1,-6 23 943,5-20-813,-6 16 495,-15 29-1,-3 7-47,-30 124 563,20-62-439,32-105-667,1-8 69,0 0 0,1 0 0,1 0-1,-3 14 1,12-34 981,14-47-610,4-14-476,66-128 1,-32 89-332,18-29-341,-73 135 536,-1 0 0,1 0 0,0 1-1,7-6 1,-11 10 30,0 1 0,0 0 0,0 0 0,0 0 0,0 0 0,1 0 0,-1 0 0,0 0 0,1 1 0,-1-1 0,1 0 0,-1 1 0,0-1 0,1 1 0,0 0 0,-1-1 0,1 1 0,-1 0 0,1 0 0,-1 0 0,1 0 0,-1 0 0,1 0 0,0 0 0,-1 1 0,1-1 0,-1 0 1,2 2-1,-1-1-2,-1 0 0,1 1 1,0-1-1,-1 1 0,0-1 1,1 1-1,-1 0 0,0 0 1,0-1-1,0 1 1,0 0-1,0 0 0,-1 0 1,1 0-1,0 0 0,-1 0 1,0 0-1,1 0 0,-1 4 1,0 2 30,1 0 1,-2 1-1,-1 14 1,-1-9 39,0 0 0,-1-1 0,-1 1 1,0-1-1,-1 0 0,-8 14 0,9-18 15,-1 0 1,0 0-1,-1-1 0,0 0 0,0 0 1,0-1-1,-1 1 0,-16 10 0,36-24 56,0 0 0,1 1-1,-1 0 1,16-3-1,63-14 12,-69 18-196,377-78-801,-399 82 847,0 1 0,0-1 0,0 0 0,0 0 0,0 0 0,0 0 0,0 0 0,0 0 0,0 0 0,0 0 0,0 1 0,0-1 0,0 0 0,0 0 0,0 0 0,0 0 0,0 0 0,0 0 0,0 0 0,0 1 0,0-1 0,0 0 0,0 0 0,0 0 0,0 0 0,0 0 0,0 0 0,0 0 0,0 0 0,0 1 0,0-1 0,0 0 0,0 0 0,0 0 0,1 0 1,-1 0-1,0 0 0,0 0 0,0 0 0,0 0 0,0 0 0,0 0 0,0 0 0,0 0 0,1 1 0,-1-1 0,0 0 0,0 0 0,0 0 0,0 0 0,0 0 0,-13 11 52,0-2-4,0-2 1,0 1-1,-1-2 0,-24 9 1,25-10 39,-1 0 1,1 1 0,0 0-1,1 1 1,-22 15-1,34-21-82,-1-1 0,1 0 0,0 0 0,-1 0 0,1 1-1,0-1 1,-1 0 0,1 0 0,0 1 0,0-1 0,-1 0 0,1 1-1,0-1 1,0 0 0,-1 1 0,1-1 0,0 0 0,0 1-1,0-1 1,0 0 0,0 1 0,0-1 0,-1 0 0,1 1-1,0-1 1,0 1 0,0-1 0,0 0 0,0 1 0,0-1-1,1 1 1,-1 0 5,1-1 0,0 1 0,-1-1 0,1 0 0,0 1 0,-1-1 0,1 0 0,0 1 0,-1-1 0,1 0 0,0 0 0,0 0 1,-1 1-1,2-1 0,30-1 511,-18 0-388,13-1-88,1-1 1,-1-2-1,36-10 1,-60 14-46,0 0 1,0-1-1,0 1 1,0-1-1,-1 0 1,1 0-1,0 0 0,-1 0 1,1 0-1,-1-1 1,0 1-1,0-1 1,0 1-1,2-4 1,-3 4 10,0 0 0,0 0 0,0 0 0,0-1 0,0 1 0,-1 0 0,1 0 0,-1 0 0,1-1 0,-1 1 1,0 0-1,0-1 0,0 1 0,0 0 0,0 0 0,-1-1 0,1 1 0,-1 0 0,1 0 0,-1-1 0,-1-1 0,1 2-55,0 1 0,0 0-1,0-1 1,0 1 0,0 0-1,-1 0 1,1 0 0,0 0-1,-1 0 1,1 0 0,0 0 0,-1 0-1,1 1 1,-3-2 0,18 4-92,0 0 197,1-1-1,0-1 0,-1 0 0,1-2 1,0 1-1,-1-2 0,1 0 0,-1 0 1,0-2-1,19-7 0,-1-3 41,0-1 0,-1-1 0,33-25 0,-33 17-28,0-1 0,-2-1 0,-1-1 0,-1-2 0,-1 0-1,-2-2 1,-1-1 0,35-68 0,-52 89-44,0 0 1,-1 0-1,-1-1 0,0 0 1,0 0-1,-1 0 0,-1 0 1,0 0-1,-1-1 0,-1 1 1,-1-26-1,1 38-39,0 1 0,0-1 1,0 0-1,0 1 0,0-1 0,0 1 0,0-1 1,0 0-1,-1 1 0,1-1 0,0 1 0,0-1 1,-1 1-1,1-1 0,0 0 0,0 1 0,-1-1 1,1 1-1,-1 0 0,1-1 0,0 1 0,-1-1 1,1 1-1,-1-1 0,0 1 0,0 0-6,0 0 0,1 0-1,-1 0 1,0 1 0,1-1 0,-1 0 0,1 1-1,-1-1 1,0 0 0,1 1 0,-1-1-1,1 1 1,-1-1 0,1 1 0,0-1 0,-1 1-1,1-1 1,-1 2 0,-3 5-82,0 0 0,0 0 0,-3 9 0,-2 16 25,1 1 0,1 0 0,-3 54-1,5-45 74,-7 63 616,2 164 0,11-258-596,0 17-139,-3 40-1,2-67 104,1-1 0,-1 1 0,0-1-1,0 1 1,0-1 0,0 1-1,-1 0 1,1-1 0,0 1 0,0-1-1,0 1 1,0-1 0,-1 1-1,1-1 1,0 1 0,0-1 0,-1 0-1,1 1 1,0-1 0,-1 1-1,1-1 1,0 1 0,-1-1 0,1 0-1,-1 1 1,1-1 0,0 0-1,-1 0 1,1 1 0,-1-1 0,1 0-1,-1 0 1,1 0 0,-1 1-1,1-1 1,-1 0 0,0 0 0,1 0-1,-1 0 1,1 0 0,-1 0-1,1 0 1,-1 0 0,1 0 0,-1-1-1,1 1 1,-1 0 0,1 0-1,-2-1 1,-2-1-311,0 0 1,0-1-1,0 1 0,-7-6 1,5 3 171,-38-31-144,1-2 0,2-2 1,-55-70-1,91 105 344,-5-8 262,0 1 1,1-2-1,-13-21 1,22 34-284,-1 0 0,1 1 0,-1-1 0,1 0 0,0 0 0,0 1 0,-1-1 0,1 0 0,0 0 0,0 0 0,0 1 0,0-1 0,0 0 0,0 0 0,0 0 0,0 0 0,0 1 0,0-1 0,0 0 0,0 0 0,1 0 0,-1 1 0,0-1 0,1 0 0,-1 0 0,0 1 0,1-1-1,-1 0 1,1 1 0,-1-1 0,1 0 0,0 1 0,-1-1 0,1 1 0,-1-1 0,1 1 0,0-1 0,0 1 0,-1 0 0,1-1 0,0 1 0,0 0 0,-1-1 0,1 1 0,0 0 0,0 0 0,0 0 0,0 0 0,7-1 74,-1 0-1,0 1 1,0 0-1,10 1 1,-13-1-39,61 8 165,0 2 0,98 29 0,-116-27-118,-2 3-1,1 1 0,81 44 1,-122-57-95,0-1 1,0 0-1,1 0 1,-1 0 0,0 0-1,0-1 1,1 0-1,-1 0 1,1-1 0,-1 1-1,1-1 1,-1 0-1,1-1 1,9-1 0,-13 1 10,0 1 0,1-1 0,-1 0 0,1 0 0,-1 0 0,0 0 0,0 0 0,1 0 0,-1-1 0,0 1 0,0-1 0,-1 1 0,1-1 0,0 0 0,0 0 0,-1 0 0,1 0 0,-1 0 0,0 0 0,1 0 0,-1-1 0,0 1 0,0 0 0,-1-1 0,1 1 0,0 0 0,-1-1 0,1 1 0,-1-1 0,0 1 0,0-1 0,0 1 0,-1-6 0,0 0-56,0 0-1,-1 0 0,0 0 0,0 0 0,-1 0 1,0 1-1,-1-1 0,1 1 0,-1-1 0,-1 1 0,1 1 1,-1-1-1,-1 1 0,1-1 0,-1 2 0,0-1 1,0 1-1,-14-9 0,18 12 13,-1 1 0,0 0 0,1 0 1,-1 0-1,0 0 0,0 1 0,0-1 0,0 1 0,0-1 0,0 1 0,1 0 1,-1 0-1,0 0 0,0 1 0,0-1 0,-3 2 0,1-1 4,1 1 0,0 0-1,-1 0 1,1 0 0,0 1 0,0-1-1,1 1 1,-1 0 0,-4 4 0,-1 3 11,1 0 0,0 0 0,1 1 0,0 0 0,0 0 0,-6 16 0,9-19 26,1 1-1,0-1 0,1 1 0,0 0 0,0 0 0,1 0 1,0 1-1,0-1 0,1 0 0,0 0 0,3 14 0,-3-19-14,2 1 0,-1 0 0,0-1 0,1 1-1,0-1 1,0 1 0,0-1 0,1 0 0,-1 0-1,1 0 1,0 0 0,0 0 0,0-1 0,1 1-1,0-1 1,-1 0 0,1 0 0,0 0 0,0-1-1,0 0 1,1 1 0,-1-1 0,9 2 0,2 0 90,0-1 0,0 0 1,1-1-1,0-1 0,-1 0 1,1-1-1,21-3 0,109-24 282,-108 17-505,54-23-1,-53 18-91,-38 14 221,0 1 0,0-1 0,0 1 0,0 0 0,1-1 0,-1 1 0,0 0 0,0-1 0,0 1 0,1 0 0,-1 0 0,0 0 0,0 0 0,1 1 0,-1-1 0,0 0 0,0 0 0,0 1 0,2 0 0,-2-1 9,-1 1-1,1-1 1,-1 1 0,1 0 0,-1-1-1,1 1 1,-1 0 0,0 0 0,1-1 0,-1 1-1,0 0 1,0 0 0,1-1 0,-1 1-1,0 0 1,0 0 0,0 0 0,0-1 0,0 1-1,0 0 1,0 1 0,-1 6 71,-1 0 0,0-1-1,0 1 1,-5 11 0,4-11-85,3-8 10,-1 1-1,1-1 1,0 0-1,0 0 1,0 1-1,0-1 1,-1 0-1,1 0 1,0 1-1,0-1 1,0 0 0,0 1-1,0-1 1,0 0-1,0 1 1,0-1-1,0 0 1,0 1-1,0-1 1,0 0-1,0 0 1,0 1 0,0-1-1,0 0 1,0 1-1,0-1 1,0 0-1,0 1 1,0-1-1,1 0 1,-1 0-1,0 1 1,0-1 0,1 0-1,8-5 505,3-3-500,-6 5 156,-3 2-180,0-1 1,0 1-1,0-1 1,0 1-1,0 0 1,0 0 0,4 0-1,-6 1-2,-1 0 0,1 0 0,-1 0 0,1 0 1,-1 0-1,1 0 0,-1 0 0,1 0 0,-1 0 0,1 1 0,-1-1 0,1 0 0,-1 0 0,1 1 0,-1-1 1,0 0-1,1 0 0,-1 1 0,1-1 0,-1 1 0,1 0-12,0 0-1,-1 1 1,1-1 0,-1 0-1,1 0 1,-1 0-1,0 0 1,0 1 0,0-1-1,1 0 1,-1 0 0,0 2-1,0 3 44,0 0 0,0-1-1,1 0 1,0 1 0,0-1-1,1 1 1,-1-1-1,6 10 1,-7-14 12,1 1 0,0-1 0,0 0 0,0 1 0,0-1 0,0 0 0,0 1 0,0-1 0,0 0 0,0 0 0,1 0 0,-1 0 0,1 0 0,-1-1 0,0 1 0,1 0 0,-1 0 0,1-1 0,-1 1 0,1-1 0,0 0 0,-1 1 1,1-1-1,0 0 0,-1 0 0,1 0 0,-1 0 0,1 0 0,0 0 0,-1-1 0,1 1 0,2-2 0,10-3 47,-1-1-1,-1 0 1,1-1 0,-1-1 0,18-15 0,-16 13-190,22-19 138,-1-1 0,-1-2 0,-1-2 1,53-71-1,85-164-85,-171 268 71,23-42-255,-21 39 181,0 0-1,-1-1 0,1 1 0,-1 0 0,0-1 0,0 1 0,0-8 0,-1 12 66,0 0 0,0 0-1,0 0 1,0 0 0,0-1 0,0 1-1,0 0 1,0 0 0,0 0-1,0 0 1,0 0 0,0-1-1,0 1 1,0 0 0,0 0 0,0 0-1,0 0 1,0 0 0,-1-1-1,1 1 1,0 0 0,0 0-1,0 0 1,0 0 0,0 0 0,0 0-1,0 0 1,-1-1 0,1 1-1,0 0 1,0 0 0,0 0-1,0 0 1,0 0 0,-1 0 0,1 0-1,0 0 1,0 0 0,0 0-1,0 0 1,-1 0 0,1 0-1,0 0 1,0 0 0,0 0 0,0 0-1,0 0 1,-1 0 0,1 0-1,0 0 1,-8 4-73,3 1 68,1-1 0,-1 1-1,1 0 1,0 0 0,0 0-1,-4 9 1,4-7 10,-17 31-31,2 1 1,2 1-1,-17 55 0,7-17 102,-39 121 65,66-198-194,0 0-1,0-1 1,0 1 0,0-1 0,-1 1 0,1 0 0,0-1 0,0 1 0,0-1 0,-1 1 0,1-1-1,0 1 1,-1-1 0,1 1 0,0-1 0,-1 1 0,1-1 0,0 1 0,-1-1 0,1 0 0,-1 1-1,1-1 1,-1 0 0,1 1 0,-1-1 0,1 0 0,-1 0 0,0 1 0,1-1 0,-1 0 0,1 0-1,-1 0 1,1 0 0,-1 0 0,0 0 0,1 0 0,-1 0 0,1 0 0,-1 0 0,0 0 0,1 0-1,-1 0 1,1 0 0,-1-1 0,1 1 0,-2 0 0,-2-3-150,1 1 0,-1-1 0,1 0 0,-1 0 0,-3-4 0,-2-2 265,-10-7 38,1-2 1,1 0 0,0 0-1,2-2 1,-23-36 0,37 56-69,1-1 1,-1 0-1,1 0 1,-1 1 0,1-1-1,0 0 1,0 0-1,-1 1 1,1-1-1,0 0 1,0 0-1,0 0 1,0 0-1,0 1 1,0-1 0,0 0-1,0-1 1,0 1-25,1 1 1,-1-1 0,0 1-1,1-1 1,-1 1 0,0 0 0,1-1-1,-1 1 1,0 0 0,1-1-1,-1 1 1,1 0 0,-1 0 0,1-1-1,-1 1 1,1 0 0,-1 0-1,1 0 1,-1 0 0,1 0 0,0-1-1,4 1-8,1 0 0,-1 0 1,1 1-1,7 1 0,-3-1 146,111 20-273,-5-2 359,-48-13-193,16 2-31,-72-6-32,1 1 1,0 0-1,-1 0 0,16 8 1,-26-10 35,1 0-1,-1 0 1,0 0 0,1 0 0,-1 1 0,0-1 0,0 1-1,0-1 1,0 1 0,0 0 0,-1 0 0,1 0 0,0 0-1,-1 0 1,0 0 0,1 0 0,-1 0 0,0 1 0,0-1-1,0 0 1,0 1 0,-1-1 0,1 1 0,-1-1 0,1 1-1,-1-1 1,0 1 0,0-1 0,0 1 0,0 0 0,-1 3-1,-13 35 515,12-38-498,1 0 1,0 0-1,-1 0 1,0 0 0,0 0-1,0 0 1,0 0-1,0-1 1,-3 3 0,5-5-2,-1-1 0,0 1 0,1-1 0,-1 1 0,1-1 0,-1 0 0,1 1 0,0-1 0,-1 0 0,1 1-1,0-1 1,-1 0 0,1 1 0,0-1 0,0 0 0,0 0 0,0 1 0,-1-3 0,0-10-659,1-1-1,1-20 0,0 20-1102,-1 0 1,-2-23-1,-2 23-1399,-1 9 1003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19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189 578 6048,'-1'-1'289,"0"0"-1,0 1 1,0-1 0,0 0 0,0 1-1,0-1 1,0 1 0,0 0 0,-1-1-1,1 1 1,0 0 0,0 0-1,0-1 1,0 1 0,0 0 0,-2 1-1,-20 4 2237,8 0-2294,0 0-6,0 0 1,0 1 0,1 1 0,0 1-1,-26 17 1,38-23-182,0-1 0,1 0-1,-1 1 1,1-1 0,-1 1-1,1 0 1,0-1 0,0 1-1,0 0 1,-2 2 0,3-3-23,0-1 0,0 0 0,0 0 0,0 0 0,0 1 0,0-1 0,0 0 0,0 0 0,0 1 0,0-1 0,0 0 0,0 0 0,0 0 0,0 1 0,0-1 1,0 0-1,0 0 0,0 0 0,0 1 0,0-1 0,0 0 0,0 0 0,0 0 0,0 1 0,1-1 0,-1 0 0,0 0 0,0 0 0,0 0 0,0 1 0,0-1 0,1 0 0,0 0 21,0 0-1,0 1 1,-1-1-1,1 0 0,0 0 1,0 0-1,0 0 1,0 0-1,0 0 0,0 0 1,-1-1-1,1 1 0,1-1 1,33-9 130,0-2 1,50-25-1,-78 33-487,1 0 1,0 1-1,16-5 1,-24 21-138,-2-6 499,2 1-1,-1 0 1,1 0-1,1 8 1,0-13-27,0-1-1,0 0 1,0 0 0,1 0-1,-1 0 1,0 0 0,1 0-1,-1-1 1,1 1 0,0 0-1,0-1 1,0 1 0,0-1-1,0 0 1,0 1 0,0-1-1,3 1 1,5 2 136,0-1 1,16 4 0,-23-6-117,10 2 84,-1-1-1,0 0 1,1 0 0,0-2-1,-1 1 1,1-2 0,-1 1 0,1-2-1,-1 0 1,0 0 0,1-1 0,-1-1-1,0 0 1,14-7 0,-12 4 10,0-2 1,-1 1-1,0-1 0,21-20 1,2-9-165,51-67 0,26-55-210,-62 85 113,-43 64 108,62-98-95,-66 103 106,0 0-1,-1 0 1,0 0 0,-1-1 0,1 1-1,-1-1 1,-1 1 0,1-1 0,-1 0-1,1-10 1,-2 15 6,0 1 1,0 0-1,0-1 0,0 1 1,0 0-1,0 0 0,-1-1 1,1 1-1,0 0 1,-1 0-1,1 0 0,-1 0 1,1-1-1,-1 1 0,0 0 1,1 0-1,-1 0 0,0 0 1,0 0-1,0 0 0,0 1 1,1-1-1,-1 0 0,-2-1 1,1 2 1,0-1 0,0 0 0,0 1 0,0-1 0,0 1 0,0 0 0,-1-1 0,1 1 0,0 0 0,0 1 0,0-1 0,-4 1 0,-3 1 10,0 1-1,0 0 1,0 0-1,1 1 1,-15 8-1,9-2 19,1 1-1,-1 0 1,2 1 0,0 0-1,0 1 1,1 0-1,1 1 1,0 0 0,1 1-1,0 0 1,1 0-1,-8 24 1,5-9 54,2 0 1,1 1-1,1 0 1,2 0-1,-3 61 0,8-39-466,2-8 80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26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154 575 2144,'15'-33'4160,"-15"32"-4094,0 1-1,0-1 1,0 1 0,0-1 0,0 0 0,0 1-1,0-1 1,0 1 0,0-1 0,0 0-1,0 1 1,-1-1 0,1 1 0,0-1 0,0 1-1,-1-1 1,1 1 0,0-1 0,-1 1-1,1-1 1,0 1 0,-1-1 0,1 1 0,-1 0-1,1-1 1,-1 1 0,1 0 0,-1-1 0,1 1-1,-1 0 1,1 0 0,-1-1 0,0 1-1,1 0 1,-1 0 0,1 0 0,-1 0 0,0 0-1,-2-1 95,-1 1-1,1-1 0,0 1 1,0 0-1,0 0 0,0 1 0,-5 0 1,0 1 11,-1 0 1,1 1-1,0 1 1,0-1-1,0 1 0,0 1 1,-7 5-1,10-7-170,1 0-1,-1 1 0,1-1 1,0 1-1,0 0 0,0 1 1,1-1-1,0 1 0,0-1 1,0 1-1,0 0 0,-3 8 1,6-12 20,-1 1 0,1-1 0,-1 1 1,1 0-1,0-1 0,0 1 0,-1-1 1,1 1-1,0-1 0,1 1 0,-1 0 1,0-1-1,0 1 0,1-1 0,-1 1 1,1-1-1,-1 1 0,1-1 0,-1 1 1,1-1-1,0 1 0,0-1 0,0 0 0,0 0 1,0 1-1,0-1 0,0 0 0,0 0 1,0 0-1,1 0 0,-1 0 0,0 0 1,1-1-1,-1 1 0,1 0 0,-1-1 1,1 1-1,-1-1 0,3 1 0,3 1 29,1 0 0,0-1 0,-1 0 1,1-1-1,0 0 0,13-1 0,-7-1 36,-1 0-1,1-1 1,-1-1 0,0 0 0,0 0 0,0-2 0,-1 1 0,19-12 0,-16 7 16,-1-1 0,1-1 1,-2 0-1,0 0 0,22-28 1,-17 15-75,-1-1 0,-1-1 0,-1-1-1,-2 0 1,-1-1 0,-1 0 0,10-40 0,-13 36-249,7-55 0,-15 82 182,1 0 1,-1 0 0,-1 1-1,0-9 1,1 13 30,0 0-1,-1 0 1,1 0 0,0 0-1,0 0 1,-1 0 0,1 0-1,0 1 1,-1-1 0,1 0-1,-1 0 1,1 0 0,-1 0-1,1 1 1,-1-1 0,0 0-1,1 0 1,-1 1-1,0-1 1,0 0 0,0 1-1,1-1 1,-1 1 0,0-1-1,0 1 1,0 0 0,0-1-1,0 1 1,0 0 0,0 0-1,-1-1 1,0 1-8,1 1 0,-1-1 0,0 0 0,1 1 0,-1-1 0,1 1 0,-1-1 0,1 1 0,-1 0 1,1 0-1,-1-1 0,1 1 0,0 0 0,-1 0 0,1 1 0,0-1 0,0 0 0,-2 2 0,-2 3-36,1 1 0,-7 13 0,-3 7 74,2 1-1,1 1 0,2 0 1,0 1-1,2 0 0,2 0 1,-4 55-1,8-72 98,1-1-1,0 0 1,1 1 0,1-1-1,0 0 1,1 0 0,4 14-1,-6-22-52,1 1 0,0-1-1,0 0 1,0 1 0,1-1-1,-1 0 1,1-1 0,0 1 0,0 0-1,0-1 1,1 1 0,-1-1-1,1 0 1,0-1 0,0 1-1,0 0 1,0-1 0,0 0-1,0 0 1,1 0 0,6 1 0,-6-2-14,1 0 1,-1-1 0,1 0 0,-1 0 0,1 0 0,0-1 0,-1 1 0,1-1 0,-1-1 0,1 1 0,-1-1 0,0 0 0,0 0 0,0-1 0,0 1 0,0-1 0,0 0 0,7-7 0,5-5-68,0 0 1,-1-2 0,16-20 0,-29 33-2,4-2-381,-8 13-340,-1 4 372,-5 26-89,-1 12 329,8-44 156,0-1 0,0 0-1,0 0 1,1 1 0,-1-1 0,1 0-1,0 0 1,0 0 0,3 6-1,-3-8 6,0 0 0,0 0 0,0-1 1,1 1-1,-1-1 0,0 1 0,1-1 0,-1 1 0,1-1 0,-1 0 0,1 0 0,0 0 0,-1 0 0,1 0 0,0 0 1,0 0-1,0-1 0,0 1 0,0-1 0,0 1 0,0-1 0,0 0 0,0 0 0,0 1 0,0-1 0,0-1 0,0 1 1,0 0-1,2-1 0,7-1 62,1-1 0,-1 0 1,20-9-1,-23 8-43,12-3 18,-1-2 0,0-1 0,0 0 0,-1-1 1,0-1-1,16-15 0,-3-2 35,-1-1 0,-1-1 0,44-64 0,-39 42-143,-1-2 0,-3-1 1,38-101-1,-65 149-310,0-1 0,2-17 1,-5 20-201,-3 7 199,-7 16-27,-29 74-251,37-88 619,-122 255-172,-42 34 487,46-34 457,50-101 652,57-134-677,5-16-440,8-7-303,0 1 0,0-1 0,-1 0 0,1 0 0,0 0 0,0 0 0,0 0 0,0 0 0,-1 0 0,1 0 0,0 0 0,0 0 0,0 0-1,0-1 1,-1 1 0,1 0 0,0 0 0,0 0 0,0 0 0,0 0 0,-1 0 0,1 0 0,0 0 0,0 0 0,0 0 0,0-1 0,0 1 0,0 0-1,-1 0 1,1 0 0,0 0 0,0 0 0,0-1 0,0 1 0,0 0 0,0 0 0,0 0 0,0 0 0,0-1 0,0 1 0,0 0 0,0 0 0,0 0-1,0-13-115,5-4 100,0 0-1,2 1 1,-1 0-1,2 0 1,14-23-1,-2 9-97,41-48-1,-27 44 13,0 2 0,60-43 0,38-35 204,-91 65-170,57-82 1,-81 104 104,37-53 4,91-112 250,-135 176-367,12-12-122,24-36 1,-45 59 157,-1 0 0,1 0-1,0 0 1,-1 0 0,1 0 0,-1 0 0,0 0 0,1 0 0,-1 0-1,0-1 1,1 1 0,-1-2 0,0 3 23,0 0-1,0-1 1,0 1 0,0 0-1,-1-1 1,1 1 0,0 0-1,0 0 1,0-1 0,0 1-1,0 0 1,-1 0 0,1-1 0,0 1-1,0 0 1,0 0 0,-1-1-1,1 1 1,0 0 0,0 0-1,-1 0 1,1 0 0,0 0-1,-1-1 1,1 1 0,0 0-1,0 0 1,-1 0 0,0 0-1,-1 0-29,0 0-1,0 0 0,0 0 1,0 1-1,0-1 0,0 0 1,0 1-1,0 0 0,1-1 1,-1 1-1,0 0 0,-2 1 1,-4 4 13,1-1-1,-1 1 1,1 0 0,-10 13 0,13-15 35,-8 10-2,2-1 0,0 2 0,0-1 0,2 1 0,0 1-1,-10 26 1,3-7 1,-16 34 44,-81 162 63,99-209-21,-94 157 306,-13-8 754,119-170-1092,-25 29 543,25-29-536,0 0-1,-1 0 0,1 0 1,0 1-1,0-1 0,0-1 1,-1 1-1,1 0 0,-1 0 0,1 0 1,-1-1-1,1 1 0,-1-1 1,1 1-1,-1-1 0,1 1 1,-1-1-1,-2 0 0,4 0-49,0 0-1,0 0 1,-1 0 0,1 0-1,0 0 1,0 0-1,-1-1 1,1 1 0,0 0-1,0 0 1,0 0-1,0 0 1,-1-1 0,1 1-1,0 0 1,0 0-1,0 0 1,0-1-1,0 1 1,-1 0 0,1 0-1,0 0 1,0-1-1,0 1 1,0 0 0,0 0-1,0-1 1,0 1-1,0 0 1,0 0 0,0-1-1,0 1 1,0 0-1,0-1 1,1-3 2,0-1 0,0 1 0,0 0 0,0-1 1,1 1-1,0 0 0,0 0 0,0 0 0,0 0 0,0 0 0,5-5 0,2-3 144,1 1 0,17-16 0,5 1-50,2 1-1,0 2 0,1 1 0,1 2 0,1 1 1,1 2-1,1 2 0,0 1 0,0 2 1,63-10-1,-97 21-116,2 0-38,0-1 0,-1 2 1,1-1-1,0 1 0,0 0 0,7 1 1,-10-1-27,1-1-1,-1 1 1,0-1 0,0 0 0,0 0 0,0 0-1,0-1 1,0 1 0,4-3 0,4-2 153,0 0 1,0-1 0,-1 0-1,0-1 1,19-16 0,-26 19-96,1 0 1,-1 0-1,0 0 1,0 0-1,0-1 0,-1 1 1,1-1-1,-2 0 1,1 0-1,0 0 0,-1-1 1,0 1-1,1-12 1,-3 16 12,1-1-30,-1-1 0,0 1 0,1-1 0,-2 1 1,1-5-1,-1 7 19,1 0 0,0 0 0,0 0 0,-1 0 0,1 0 0,-1 0 1,1 0-1,-1 0 0,1 0 0,-1 1 0,0-1 0,1 0 0,-1 0 0,0 0 0,0 1 1,1-1-1,-1 0 0,0 1 0,0-1 0,0 1 0,0-1 0,-2 0 0,-1 0 4,0 0 0,0 0 0,0 1 0,0-1 0,0 1 0,0 0 0,-1 0-1,1 1 1,0-1 0,0 1 0,0 0 0,0 0 0,-4 2 0,-2 0-16,0 1 1,1 1-1,-19 11 1,24-13 9,0 0 0,0 0-1,0 1 1,0 0 0,0 0 0,1 0 0,-1 0-1,1 1 1,0-1 0,-2 6 0,4-8 24,0 0 1,0 0-1,0 0 0,0 1 1,1-1-1,-1 0 0,1 0 1,-1 1-1,1-1 0,0 0 1,0 1-1,0-1 0,0 0 1,0 1-1,1-1 1,-1 0-1,1 1 0,-1-1 1,1 0-1,0 0 0,0 0 1,0 0-1,0 0 0,3 4 1,0-2 44,0 0 0,0 0 0,0-1 1,1 1-1,-1-1 0,1 0 0,0 0 0,0-1 1,0 1-1,0-1 0,1 0 0,9 2 0,2-1 55,0 0-1,32 1 0,-33-4-96,0 0 1,0-1-1,-1 0 1,1-1-1,0-1 0,0-1 1,-1 0-1,0-1 0,0 0 1,0-2-1,-1 0 1,0 0-1,0-1 0,-1-1 1,0 0-1,0-1 0,12-12 1,-13 10 68,0-1 0,-1 0 0,0 0-1,9-17 1,-21 33-156,1 0-1,-1 0 0,0 1 0,1-1 0,0 0 0,0 0 1,0 7-1,3 30 114,-2-36 4,0 1 1,-1-1 0,2 0 0,-1 0-1,0 0 1,1 0 0,0 0 0,0 0-1,0-1 1,0 1 0,0 0-1,1-1 1,0 0 0,6 6 0,-4-4-24,0-1-1,1-1 1,0 1 0,0-1 0,0 0 0,0 0 0,0-1 0,12 3 0,3-1-32,0 0 0,0-2-1,0-1 1,0-1 0,23-2 0,-17 0 121,0-1 0,30-8 1,-45 8-46,-1 0 1,0-1-1,0-1 1,0 0-1,0 0 0,-1-1 1,14-10-1,-13 8-90,-1-1 0,0 0-1,-1-1 1,0 0 0,-1 0-1,0-1 1,0 0 0,-1-1-1,-1 1 1,0-1 0,6-19-1,-11 30 10,0-1-1,-1 0 0,1 0 0,-1 0 1,0 0-1,0 0 0,0 1 0,0-1 0,0 0 1,0 0-1,0 0 0,0 0 0,-1 0 1,1 0-1,-1 1 0,0-1 0,1 0 0,-3-3 1,3 5 16,-1-1 0,1 0 0,0 1 0,-1-1 0,0 1 1,1-1-1,-1 0 0,1 1 0,-1-1 0,0 1 0,1-1 0,-1 1 0,0 0 1,1-1-1,-1 1 0,0 0 0,0-1 0,1 1 0,-1 0 0,0 0 1,0 0-1,0 0 0,1 0 0,-1 0 0,0 0 0,0 0 0,0 0 0,1 0 1,-1 0-1,0 0 0,0 0 0,0 1 0,1-1 0,-1 0 0,0 1 1,1-1-1,-2 1 0,-3 2 12,0 0 0,1 0 0,-1 1 0,-4 3 1,8-6-15,-13 13 10,-1 0-1,-21 29 1,29-34-41,1 1 1,0-1-1,1 1 0,0 0 1,0 0-1,-4 17 0,8-24 53,0 0 0,0 0-1,1 0 1,0 0-1,-1 0 1,1 0-1,0 0 1,1 0 0,-1 0-1,0 0 1,1 0-1,0 0 1,-1-1 0,1 1-1,0 0 1,1 0-1,-1-1 1,0 1 0,1 0-1,-1-1 1,1 1-1,0-1 1,0 0-1,0 0 1,0 0 0,5 4-1,-4-4 39,1 0 0,0 0-1,0 0 1,0 0-1,0 0 1,1-1 0,-1 0-1,0 0 1,1 0 0,-1 0-1,1-1 1,-1 0 0,0 0-1,1 0 1,-1 0 0,1-1-1,6-1 1,19-8-61,-1 0 1,51-27-1,-42 18-74,105-56 55,-45 22 180,-98 53-152,8-4 12,-1 0 0,1 0 1,0 1-1,0 0 1,0 0-1,0 1 1,15-2-1,-22 4-19,0 0 0,0 0 0,0 0 0,-1 0 1,1 0-1,0 0 0,0 0 0,0 0 0,-1 1 0,1-1 0,0 0 0,0 1 0,0-1 1,-1 0-1,1 1 0,0-1 0,-1 1 0,1-1 0,0 1 0,-1-1 0,1 1 0,-1 0 0,1-1 1,-1 1-1,1 1 0,0-1-10,-1 1 0,1 0 0,-1-1 0,1 1-1,-1 0 1,0 0 0,0 0 0,0-1 0,0 1 0,0 0 0,-1 2 0,0 4-44,-1 0 0,-1 1 0,-6 13 0,-8 15 25,8-19 328,0 0 0,-8 31 0,16-48-287,1 0-1,0 0 1,0 0 0,-1 0 0,1 0-1,0 0 1,0 0 0,0 0 0,0 0-1,0 0 1,0 0 0,0 0 0,1 0-1,-1 0 1,0 0 0,0 0 0,1 0-1,0 1 1,0-1 12,-1-1-1,1 1 1,-1-1-1,1 0 1,-1 1 0,1-1-1,0 1 1,-1-1-1,1 0 1,0 1 0,0-1-1,-1 0 1,1 0-1,0 0 1,-1 0-1,1 1 1,0-1 0,0 0-1,0 0 1,4-1-3,0 0 0,0 0 1,0 0-1,0 0 0,7-3 0,2-2-26,-1 0 0,-1-1 0,1 0 0,-1-1 0,13-11 0,53-52 122,-36 32-68,-37 34-74,2-1-1,-1 2 1,1-1-1,-1 1 0,1 0 1,11-5-1,-17 9 13,0-1 0,1 1-1,-1 0 1,1-1 0,-1 1 0,1 0 0,-1 0-1,0 0 1,1 0 0,-1 0 0,1 0-1,-1 0 1,1 0 0,-1 1 0,1-1 0,-1 0-1,2 2 1,-2-1-5,1 0 1,-1 0-1,0 0 0,0 0 0,0 0 1,0 1-1,0-1 0,0 0 0,0 1 1,-1-1-1,1 1 0,0-1 0,-1 1 1,1-1-1,-1 1 0,0-1 0,1 1 1,-1 0-1,0 2 0,1 9 4,-1 0-1,0 0 1,-3 15-1,1-19 108,1 1 0,1 0-1,-1-1 1,2 1 0,-1 0 0,1-1-1,3 12 1,-4-20-71,1 0 0,-1-1 0,1 1 0,-1 0-1,0-1 1,1 1 0,-1 0 0,1-1 0,0 1 0,-1-1 0,1 1 0,-1-1 0,2 1 0,1 3-183,-10-1-38,-6 0-177,0-1 1,0 0 0,-1-1 0,1-1 0,0 0-1,-18-2 1,9 0-2630,-28 2-1,27 0-343,4 0 1098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2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26 4640,'0'0'134,"0"-1"1,0 0 0,0 0-1,0 0 1,0 0-1,0 0 1,0 0 0,0 0-1,-1 0 1,1 0-1,0 0 1,0 0 0,-1 0-1,1 0 1,-1 0-1,1 1 1,-1-1 0,1 0-1,-1 0 1,1 0-1,-1 1 1,0-1 0,0 0-1,1 1 1,-1-1-1,-1 0 1,-1 0 183,1 0 0,-1 1 0,0 0 0,1 0 0,-1-1 0,1 1 0,-1 1 0,-3-1 0,-16 3 182,1 0 1,0 1-1,0 1 1,0 1-1,1 1 1,-31 14-1,38-14-366,1-1 1,0 1-1,1 1 0,0 0 0,0 1 1,0 0-1,1 1 0,1 0 0,0 0 1,0 1-1,-8 13 0,16-21-77,-1-1-1,1 1 1,0 0-1,0-1 1,0 1-1,0 0 1,0 0-1,0 5 1,1-7-20,0 1 0,0-1 0,0 0 0,0 1 0,0-1 0,1 0 0,-1 0 0,1 0 0,-1 1 0,0-1 0,1 0 0,0 0 0,-1 0 0,1 0 0,0 0 0,0 0 0,-1 0 0,1 0 0,0 0 0,0 0 0,0 0 0,0 0 0,2 0 0,6 4 57,1 0-1,-1-1 1,1 0-1,0 0 0,0-1 1,0-1-1,0 0 0,16 1 1,11-1-81,38-2-1,-56-1-51,5 0 102,-1-1-1,1-1 1,-1-1-1,43-13 1,-54 13-30,0-1 0,0 0 0,0-1 0,-1 0 1,0-1-1,0 0 0,0-1 0,-1 0 0,0-1 0,11-12 0,-19 19-49,-1 0-1,1 0 0,-1 0 1,1 0-1,-1 0 0,0 0 1,0-1-1,0 1 0,0 0 1,0-1-1,-1 1 0,1-1 1,-1 1-1,1-1 0,-1 1 1,0-1-1,0 1 0,0-1 1,0 0-1,-1 1 0,1-1 1,-1 1-1,0-3 0,0 4-13,0 0-1,1 0 0,-1 0 1,0 0-1,1 0 1,-1 1-1,0-1 0,0 0 1,0 0-1,1 1 0,-1-1 1,0 1-1,0-1 0,0 1 1,0-1-1,0 1 0,0 0 1,0-1-1,-1 1 1,1 0-1,0 0 0,0 0 1,0 0-1,0 0 0,0 0 1,0 0-1,0 0 0,0 0 1,-2 1-1,-1 0 60,-1 0 1,0 1-1,1-1 0,-8 5 0,7-4 117,1 1 0,0 0 1,0 0-1,0 0 0,0 0 0,1 1 0,0-1 0,-1 1 1,1 0-1,0 0 0,1 0 0,-1 0 0,-3 9 0,5-10-50,0 0 1,0-1-1,0 1 0,1 0 0,-1-1 0,1 1 0,-1 0 0,1 0 0,0 0 0,0-1 0,0 1 0,1 0 0,-1 0 0,1-1 0,0 1 0,-1 0 0,1-1 0,0 1 1,0 0-1,1-1 0,-1 0 0,1 1 0,-1-1 0,1 0 0,3 4 0,-2-3-49,1 0 1,0 0-1,0 0 1,0 0-1,1-1 1,-1 0-1,0 0 1,1 0-1,-1 0 1,8 1-1,5 0-114,29 3 0,-37-5 36,25 0-1327,41-3 0,-51 1-1563,15 1-81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 3488,'-1'0'28,"1"0"0,0 0 0,0 0 0,0 1 0,0-1 0,0 0 0,0 0 0,0 0 0,0 0 0,0 0 0,0 1 0,0-1 0,0 0 0,-1 0 0,1 0 0,0 0-1,0 1 1,0-1 0,0 0 0,0 0 0,1 0 0,-1 0 0,0 1 0,0-1 0,0 0 0,0 0 0,0 0 0,0 0 0,0 0 0,0 1 0,0-1 0,0 0 0,0 0 0,0 0 0,1 0 0,-1 0 0,0 0 0,0 1 0,0-1 0,0 0 0,0 0 0,0 0 0,1 0 0,-1 0 0,0 0 0,0 0 0,0 0 0,0 0 0,1 0 0,-1 0 0,0 0 0,0 0 0,0 0 0,0 0 0,1 0 0,-1 0 0,0 0 0,0 0 0,0 0-1,0 0 1,0 0 0,1 0 0,-1 0 0,-12 19 362,4-7 582,-30 52 953,-2 3-461,-52 118 0,-24 112 381,105-262-1464,8-25 9,0 1 0,-1-1 0,-5 12 1,34-49 1656,-3-1-2043,2 2 0,34-31 0,-48 49-93,-1 0-1,1 1 1,1 0 0,-1 0-1,1 1 1,1 1 0,-1 0 0,1 0-1,-1 1 1,16-3 0,-22 7 9,0-1 0,1 1-1,-1 0 1,0 1 0,1-1 0,-1 1 0,0 0 0,1 0-1,-1 1 1,0 0 0,0 0 0,0 0 0,0 0 0,-1 1 0,1 0-1,-1 0 1,1 0 0,4 5 0,-7-6 96,1 0 0,-1 1 0,1 0 0,-1-1 0,0 1 1,0 0-1,0 0 0,-1 0 0,1 0 0,-1 1 0,1-1 0,-1 0 0,0 1 0,-1-1 0,1 1 1,0-1-1,-1 1 0,0-1 0,0 1 0,0-1 0,0 1 0,0-1 0,-1 1 0,0-1 0,1 0 0,-1 1 1,-1-1-1,1 0 0,-2 4 0,-2 1 83,0 0 0,0 0 0,-1-1 0,1 0 1,-2 0-1,1 0 0,-1-1 0,0 0 0,-15 10 0,-2-2 214,0-1 0,-28 11 0,41-19-212,-1 0-1,-1-1 0,1-1 0,-20 4 0,27-6-13,0-1 0,0 0 0,-1 0-1,1 0 1,0-1 0,0 1 0,0-1 0,0 0 0,0-1 0,0 1 0,0-1 0,0 0 0,-9-5 0,13 6-85,-1-1 0,0 1 0,1-1 0,-1 1 0,1-1 0,0 1 0,-1-1 0,1 0 0,0 1 0,0-1 0,0 0 0,-1-3 0,2 5-22,0-1-1,0 0 1,-1 1 0,1-1-1,0 0 1,0 1 0,0-1 0,0 0-1,0 1 1,0-1 0,0 0-1,0 0 1,0 1 0,1-1-1,-1 0 1,0 1 0,0-1-1,1 0 1,-1 1 0,0-1 0,1 1-1,-1-1 1,0 0 0,1 1-1,-1-1 1,1 1 0,-1-1-1,1 1 1,-1-1 0,1 1 0,-1 0-1,1-1 1,0 1 0,-1-1-1,1 1 1,0 0 0,-1 0-1,1-1 1,0 1 0,-1 0-1,2 0 1,14-3-130,0 2 0,0-1 0,0 2 0,24 2 0,-8-1 4,53 3 157,91-1 433,-149-4-333,0-1-1,0-2 1,-1 0 0,41-14-1,-39 9-133,-1-2 1,46-24-1,-65 30 21,1-1-1,-1 1 1,0-1 0,0-1-1,0 1 1,-1-2 0,0 1-1,-1-1 1,1 1 0,-2-2-1,10-15 1,-14 23-7,-1 0 1,1 0-1,-1 0 1,1 0-1,-1 0 0,1 0 1,-1-1-1,0 1 0,0 0 1,1 0-1,-1 0 1,0-1-1,0 1 0,0 0 1,0 0-1,0 0 0,-1-1 1,1 1-1,0 0 1,-1 0-1,1 0 0,0 0 1,-1 0-1,1 0 0,-1 0 1,0-1-1,1 1 1,-1 1-1,0-1 0,0 0 1,1 0-1,-3-1 0,1 1-15,0 0-1,0 0 1,0 0-1,0 0 0,0 1 1,0-1-1,0 1 1,0 0-1,0-1 0,0 1 1,0 0-1,0 0 1,-1 1-1,1-1 0,0 0 1,0 1-1,0-1 1,-2 2-1,-8 2-14,0 2 1,0 0-1,0 0 0,1 1 1,1 1-1,-1 0 0,1 0 1,0 1-1,1 0 0,0 1 1,-15 19-1,22-25 95,0-1 1,0 0-1,1 1 0,-1-1 0,1 1 0,-1-1 0,1 1 1,0 0-1,0-1 0,1 1 0,-1 0 0,1 0 1,0 0-1,0-1 0,1 7 0,-1-7-5,1 0-1,0 1 1,0-1-1,1 0 1,-1 0-1,1 0 1,0 0-1,-1 0 1,1-1-1,0 1 1,1 0-1,-1-1 1,0 0-1,1 1 1,-1-1-1,1 0 1,4 2-1,2 1-50,0 0 1,1-1-1,-1 0 0,1-1 0,0 0 0,0-1 1,0 1-1,19 0 0,7-1 317,41-4 1,-55 1-155,27-3-104,-1-1-1,51-13 1,-96 16-170,-5 2 129,-9-1 213,1 1-69,10 0-230,4 0-164,0 0 275,1-1 0,0 1 0,0-1 0,0 0-1,0 0 1,0-1 0,-1 1 0,1-1 0,-1 0 0,1 0 0,7-6-1,-5 3-38,0-1 0,0 0 0,-1 0-1,0-1 1,0 1 0,6-10 0,-1-2-25,0-1 0,-1-1 1,0 0-1,10-34 0,-12 27 25,92-253 216,-94 265-234,8-14-288,-2-1 0,-1-1 1,9-45-1,-19 75 269,-1 0 0,0 0 0,0-1 0,0 1 0,0 0 0,0 0 0,0-1-1,0 1 1,0 0 0,0 0 0,0-1 0,-1 1 0,1 0 0,0 0 0,-2-2 0,2 3 10,0-1 0,-1 1 1,1 0-1,0 0 0,-1-1 0,1 1 0,-1 0 0,1 0 1,-1-1-1,1 1 0,0 0 0,-1 0 0,1 0 1,-1 0-1,1 0 0,-1 0 0,1 0 0,-1 0 1,1 0-1,-1 0 0,1 0 0,0 0 0,-1 0 1,1 0-1,-1 0 0,1 0 0,-1 1 0,-3 1-39,0-1-1,1 1 0,-1 1 1,1-1-1,-1 1 0,1-1 0,-5 6 1,-4 6 19,1 0 0,0 0 0,1 1 1,1 0-1,-13 30 0,-27 86 161,5 23 195,38-129-317,2 0 0,1-1 0,0 1 0,2 37 0,2-56 50,-1 0 0,1 0-1,1 0 1,-1 0 0,1-1 0,0 1-1,0 0 1,6 10 0,-7-14-5,0 0 1,0 0 0,1-1 0,-1 1 0,1 0 0,-1 0 0,1-1-1,0 1 1,0-1 0,0 0 0,0 1 0,0-1 0,0 0 0,0 0-1,0 0 1,0-1 0,0 1 0,1 0 0,-1-1 0,0 1 0,0-1-1,1 0 1,-1 0 0,0 0 0,1 0 0,3-1 0,2 0 11,-1-1 0,1-1 0,-1 1 1,1-1-1,-1-1 0,0 1 0,9-7 0,47-38 131,-47 35-100,-6 5-60,22-18-421,0-1-1,46-51 1,-102 115-648,-35 54 1301,53-82-165,0 1 0,-7 16 1,12-23-107,0 0 0,0-1 1,0 2-1,0-1 1,0 0-1,1 0 0,-1 0 1,1 0-1,0 0 1,0 0-1,0 1 0,0-1 1,2 4-1,-2-5 37,1-1 0,0 0 0,0 1-1,0-1 1,0 0 0,0 1 0,0-1 0,0 0-1,0 0 1,0 0 0,0 0 0,1 0 0,-1 0-1,0-1 1,1 1 0,-1 0 0,1 0 0,-1-1-1,1 1 1,-1-1 0,1 0 0,-1 1 0,1-1-1,3 0 1,1 1 49,1-1 1,-1 0-1,1-1 0,10-1 0,4-3-11,1-1-1,-1-1 0,-1-1 0,1-1 0,-1 0 0,-1-2 0,1 0 0,-2-1 0,0-1 1,0-1-1,18-19 0,-28 26-97,3-5-626,-9 12 297,-5 8 129,-10 16 268,10-19 0,-1 1 0,1-1 0,1 0 0,-1 1 0,1 0 0,0-1 1,0 1-1,0 0 0,-1 12 0,3-17-21,0 0 1,0 0-1,0 0 1,0 0 0,1 0-1,-1 0 1,0 0-1,0 0 1,1 0-1,-1 0 1,0 0 0,1 0-1,-1-1 1,1 1-1,-1 0 1,1 0-1,-1 0 1,1-1 0,0 1-1,-1 0 1,1 0-1,0-1 1,0 1-1,-1-1 1,1 1-1,0-1 1,0 1 0,0-1-1,0 1 1,0-1-1,0 0 1,0 1-1,0-1 1,-1 0 0,1 0-1,0 0 1,0 0-1,0 0 1,2 0-1,1 0 28,-1-1 0,1 1 0,0-1 0,0 0 0,0 0 0,0 0 0,-1 0 0,7-4-1,3-3 4,-1-1-1,0-1 0,0 1 0,-1-2 1,18-21-1,4-4-632,-33 37 574,1-1 1,0 0-1,0 0 0,0 0 1,0 1-1,0-1 0,-1 1 1,1-1-1,0 0 0,0 1 0,-1-1 1,1 1-1,0 0 0,-1-1 1,2 2-1,10 6 158,9 1 55,-17-7-188,0 0 1,0 0-1,0 0 1,0-1-1,1 0 1,-1 0-1,9 1 0,13 0 7,1-2 0,46-4 0,-65 3 5,-1 0 0,0 0 1,0-1-1,0 0 0,0 0 0,-1-1 1,1 0-1,0 0 0,-1 0 0,0-1 1,0 0-1,0-1 0,0 1 1,-1-1-1,7-7 0,-10 10-19,-1 0 1,1 0-1,-1 0 0,0-1 0,1 1 0,-1 0 1,0-1-1,0 1 0,-1-1 0,1 1 1,-1-1-1,1-4 0,-1 6-10,0 0 0,0 0 0,0-1 0,0 1 0,-1 0 0,1 0 0,0 0 0,-1 0 0,1 0 0,-1 0 0,1 0 0,-1 0 0,0 1 0,1-1 0,-1 0 0,0 0 0,1 0 0,-1 1 0,0-1 0,0 0 0,0 1 0,0-1 0,0 0 0,0 1 0,0-1 0,0 1 0,0 0 0,0-1 0,0 1 0,0 0 0,0 0 0,-2-1 0,-4 1-36,1-1 0,-1 1 1,0 0-1,1 1 1,-1 0-1,0 0 0,1 0 1,-1 1-1,1 0 0,-8 3 1,2 0 18,0 0 1,0 1-1,1 1 1,-15 11-1,18-12 7,1 0-1,0 1 1,-11 13-1,16-18 58,0 1 0,0 0 0,0 1-1,0-1 1,0 0 0,1 1-1,-1-1 1,1 1 0,0-1 0,0 1-1,0-1 1,0 7 0,1-9-30,0 0 1,0 1-1,0-1 1,0 0-1,1 1 1,-1-1-1,0 0 1,1 0-1,-1 1 1,1-1-1,0 0 1,-1 0-1,1 0 1,0 0-1,0 0 1,0 0-1,-1 0 1,1 0-1,0 0 1,0 0-1,0 0 1,0-1-1,1 1 1,-1 0-1,0-1 1,0 1-1,0-1 1,1 1-1,-1-1 1,2 1-1,3 0 37,1 1 0,0-2 0,0 1 0,10-1 0,13-1 25,1-1 0,53-12 0,58-22-35,-128 32-105,-13 3 84,3 0-62,-1 0 0,1 0 0,0 1 1,0-1-1,-1 1 0,7-1 0,-9 1 37,-1 1 0,1-1 1,0 0-1,0 0 0,-1 1 0,1-1 0,0 0 0,0 1 0,-1-1 1,1 1-1,0-1 0,-1 1 0,1-1 0,-1 1 0,1-1 0,-1 1 1,1 0-1,-1-1 0,1 1 0,-1 0 0,0-1 0,1 1 0,-1 0 0,0-1 1,1 1-1,-1 0 0,0 0 0,0 0 0,0-1 0,0 1 0,0 0 1,0 0-1,0 0 0,0-1 0,0 2 0,-1 3-12,1 0-1,-1 0 0,0 0 1,0 0-1,-3 7 1,2-8 71,1 0 0,0 0 1,-1 0-1,2 0 0,-1 0 0,0 0 1,1 0-1,0 0 0,0 7 0,0-11-29,1 1 0,-1-1 0,0 1 0,0-1 0,0 1 0,0-1 0,1 0 0,-1 1 0,0-1 0,0 1 0,1-1 0,-1 0 0,0 1 0,1-1 0,-1 0 0,0 1 0,1-1 0,-1 0 0,0 0 0,1 1 0,-1-1 0,1 0 0,-1 0 0,0 0 0,1 1-1,-1-1 1,2 0 0,16-1 177,17-10-199,-34 10 3,0 0 7,13-4-120,-1-1-1,18-12 0,-31 19 112,1-1 0,-1 1 0,0-1-1,0 1 1,0-1 0,0 1-1,1-1 1,-1 0 0,0 1-1,0-1 1,1 1 0,-1-1 0,0 1-1,1-1 1,-1 0 0,0 1-1,1-1 1,-1 0 0,1 1-1,-1-1 1,0 0 0,1 0 0,-1 1-1,1-1 1,-1 0 0,1 0-1,-1 0 1,1 0 0,-1 0-1,1 0 1,11 0 54,-1-2 0,1 0-1,-1 0 1,17-6 0,-3 1 128,-21 6-181,0 0 0,-1 0 0,1 1 0,0-1 0,-1 1-1,7 0 1,-10 0-17,1 0-1,0 1 0,0-1 0,0 0 0,0 0 1,0 1-1,0-1 0,0 0 0,-1 1 0,1-1 0,0 1 1,0-1-1,-1 1 0,1 0 0,0-1 0,-1 1 1,1 0-1,0-1 0,-1 1 0,1 0 0,-1 0 0,1-1 1,-1 1-1,0 0 0,1 0 0,-1 0 0,0 0 1,1 0-1,-1 0 0,0 1 0,0 5 59,0-1-1,0 1 1,0-1 0,-1 1 0,0-1-1,-1 0 1,-2 9 0,-4 21 439,3 4 64,1 45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8640,'44'-3'3200,"13"3"-2496,76 3-192,-41 5 224,17 8-512,20 4 192,23 7-256,-4-5-1824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2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4 913 3072,'-3'-1'2358,"12"-1"-311,1-3-1541,0-1-1,0 0 1,-1-1-1,0 0 1,17-15-1,-8 3 56,23-32 0,11-25 51,-29 41-467,29-33-1,125-119 229,-111 120-351,-54 55 5,-6 7-159,0-1 0,0 0 0,-1 0 0,0-1 0,0 1 1,6-13-1,-11 19 122,1 0 0,-1 0-1,0-1 1,0 1 0,0 0 0,0 0 0,0 0 0,0 0 0,0 0 0,0-1 0,0 1 0,1 0 0,-1 0 0,0 0 0,0 0 0,0-1 0,0 1 0,0 0 0,0 0-1,0 0 1,0 0 0,0-1 0,0 1 0,0 0 0,0 0 0,0 0 0,-1 0 0,1-1 0,0 1 0,0 0 0,0 0 0,0 0 0,0 0 0,0 0 0,0-1 0,0 1-1,0 0 1,-1 0 0,1 0 0,0 0 0,0 0 0,0 0 0,0 0 0,0-1 0,-1 1 0,1 0 0,0 0 0,0 0 0,0 0 0,0 0 0,-1 0 0,1 0 0,-12 4-353,11-3 331,-6 3-53,0 0-1,0 0 1,0 1-1,1 0 1,-10 9 0,0 4 178,1 0 0,1 2 0,1-1 0,0 1 1,-13 32-1,5-4 243,-22 74 1,39-107-156,0 1 0,1-1 1,0 1-1,0 22 0,3-35-118,0 0 0,0-1-1,0 1 1,1 0-1,0 0 1,-1 0 0,1 0-1,0-1 1,0 1 0,0 0-1,1-1 1,2 4 0,-4-4-27,1-1 1,1 0 0,-1 0 0,0 0 0,0 0-1,0 0 1,0 0 0,1-1 0,-1 1 0,0 0-1,1-1 1,-1 1 0,0-1 0,1 1 0,-1-1-1,1 1 1,-1-1 0,1 0 0,-1 0 0,1 0-1,-1 0 1,1 0 0,-1 0 0,1 0 0,-1-1-1,2 1 1,6-3 53,0-1 0,0 1 0,-1-1 0,1-1 0,-1 1 0,0-1 0,13-11 0,47-47 465,-49 43-427,140-151 288,-111 114-463,5-5-39,48-76 0,-77 98-42,-1-1 0,29-76 0,-46 91-192,-6 26 307,0-1 0,0 1 0,0-1 0,0 1 0,1-1 0,-1 1 0,0-1 0,0 1 0,0-1 0,-1 1 0,1-1 0,0 1 0,0-1 0,0 1 0,0 0 0,0-1 0,-1 1 0,1-1 0,-1 0 0,1 1 3,0 0-1,0 0 1,-1 0 0,1 0-1,0 0 1,-1 0 0,1 0-1,0 0 1,0 0 0,-1 0-1,1 0 1,0 0-1,-1 0 1,1 0 0,0 0-1,0 0 1,-1 1 0,1-1-1,0 0 1,0 0 0,-1 0-1,1 0 1,0 1 0,0-1-1,-19 21-296,-7 18 351,2 2 0,-24 55 1,18-34 478,-26 54 535,-49 148 1,98-237-632,7-16-206,0-11-216,0 0 0,0 1 0,0-1 0,0 0 0,0 0 0,0 0 0,0 0 0,0 0 0,0 0 0,0 0 0,0 1 0,0-1 0,0 0 0,0 0 0,0 0 0,0 0-1,0 0 1,0 0 0,0 0 0,0 0 0,0 1 0,1-1 0,-1 0 0,0 0 0,0 0 0,0 0 0,0 0 0,0 0 0,0 0 0,0 0 0,0 0 0,1 0 0,-1 0 0,0 0 0,0 0 0,0 0 0,0 0 0,0 0 0,0 0 0,1 0 0,-1 0 0,0 0 0,0 0 0,0 0 0,0 0 0,0 0 0,0 0 0,0 0 0,1 0-1,-1 0 1,0 0 0,3-3 17,0 1 0,0-1 0,0 0-1,0 0 1,-1 0 0,1 0 0,-1-1-1,0 1 1,3-7 0,4-4 11,12-19 2,49-59-1,-69 91-61,-1 0 0,1 1 0,0-1 0,-1 0-1,1 1 1,0-1 0,0 0 0,0 1 0,0-1-1,-1 1 1,1-1 0,0 1 0,0 0-1,0-1 1,0 1 0,0 0 0,0 0 0,0 0-1,1-1 1,-1 2 5,0-1 0,0 0 0,0 0 0,-1 1 0,1-1 1,0 0-1,0 1 0,-1-1 0,1 1 0,0-1 0,0 1 0,-1 0 0,1-1 0,-1 1 0,1-1 0,-1 1 0,2 1 0,0 3-27,1 0 0,-1 1 0,0-1 0,0 0 0,1 7 0,-2-9 61,3 15-154,-1-6 239,8 22 0,-10-32-43,-1 0 0,1 1-1,0-1 1,1 0 0,-1 0-1,0 0 1,1-1 0,-1 1 0,1 0-1,-1 0 1,1-1 0,0 1 0,0-1-1,-1 1 1,1-1 0,3 2-1,-3-3-28,0 1-1,0-1 1,0 0-1,0 0 1,0 0-1,0 0 1,0 0-1,0 0 1,0 0-1,0 0 0,0-1 1,0 1-1,0-1 1,0 0-1,0 0 1,0 1-1,0-1 1,0 0-1,-1-1 1,4-1-1,3-3 15,-1 0 0,14-15 0,-19 19-24,4-4-19,-1 1 0,0-1 0,0 0 0,0-1 0,-1 1 0,0-1 0,0 0 0,-1 0 0,0 0 0,0 0 0,3-12 0,-4 9-11,-1 0 0,0 0-1,0 0 1,-1 1 0,-3-21 0,3 29 6,0 0 1,-1-1-1,1 1 0,-1 0 0,1 0 0,-1 0 1,0 0-1,0 0 0,1 0 0,-1 0 0,0 0 1,0 0-1,0 0 0,0 0 0,0 0 1,0 0-1,-2 0 0,3 1 4,-1-1 1,1 1-1,-1 0 0,1 0 1,-1 0-1,1-1 1,-1 1-1,1 0 0,-1 0 1,1 0-1,-1 0 0,1 0 1,-1 0-1,1 0 1,0 0-1,-1 0 0,1 0 1,-1 0-1,1 1 0,-1-1 1,1 0-1,-1 0 0,1 0 1,-1 1-1,1-1 1,-1 0-1,1 0 0,0 1 1,-1-1-1,1 0 0,0 1 1,-1-1-1,1 1 1,0-1-1,-1 0 0,1 1 1,0-1-1,0 1 0,0-1 1,-1 1-1,1-1 0,0 1 1,-1 2-23,1 0 0,-1-1 1,1 1-1,0 0 0,0 0 1,0 0-1,0-1 0,1 1 1,-1 0-1,1 0 0,-1-1 1,1 1-1,0 0 0,0-1 1,0 1-1,1-1 0,1 4 1,3 4-36,1-1-1,13 16 1,-2-7 151,0 0 0,1-1 0,38 26 0,70 34-2472,-82-51-1952,-26-15 1887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 6048,'-13'-8'2752,"26"8"-2400,0-4 1440,8 4-1056,27-4-160,8 0-352,18 0 96,-1 8-192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38.3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405 414 10976,'17'-36'4960,"30"-8"-4321,-24 25 1281,3 4-1184,10-9-160,3 5-352,9-1-480,-4 9 160,5-1-896,-6 8 544,-9 0-3455,2 8 2143</inkml:trace>
  <inkml:trace contextRef="#ctx0" brushRef="#br0" timeOffset="1">35 23 10208,'-26'-16'4640,"18"21"-4032,8-10-480,5 5-192,8-7-3776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5 672 3072,'-5'5'1788,"12"-7"-158,14-7 333,-13 4-1544,0-1-1,-1-1 1,1 1-1,-1-1 1,9-11-1,26-41 185,-34 46-474,21-30-4,171-240 502,-183 261-350,28-45 0,-41 59-216,0 0 0,0 0 0,0-1-1,-1 1 1,-1-1 0,1 0 0,-1 0 0,-1 0-1,1-14 1,-2 21-87,0-1 0,0 1 1,0 0-1,0 0 0,-1 0 0,1-1 0,-1 1 0,1 0 0,-2-3 0,2 5 3,-1-1-1,1 1 0,0 0 0,-1-1 0,1 1 1,-1 0-1,1 0 0,0-1 0,-1 1 0,1 0 1,-1 0-1,1 0 0,-1-1 0,1 1 0,-1 0 1,1 0-1,-1 0 0,1 0 0,-1 0 0,1 0 1,-1 0-1,1 0 0,-1 0 0,1 0 0,0 0 1,-1 0-1,1 1 0,-1-1 0,1 0 0,-1 0 0,1 0 1,-1 1-1,1-1 0,0 0 0,-1 0 0,1 1 1,-1-1-1,1 0 0,0 1 0,-1-1 0,1 1 1,-11 8 39,2 0 1,-1 0 0,1 1-1,0 0 1,1 1 0,1 0-1,-1 0 1,2 0 0,-1 1-1,2 0 1,-5 14 0,0 4 161,1 1 0,2 0 0,-5 48 0,9-56-89,1 0 0,2 38 0,1-53 4,0 0 0,0 0 0,1 0 0,0 0 0,0 0 0,1 0 0,0-1 0,0 1 0,1-1 0,8 14 0,-10-20-40,-1 1 0,1 0 0,-1 0-1,1-1 1,0 1 0,0 0 0,0-1 0,0 0 0,0 0-1,0 1 1,0-1 0,1 0 0,-1-1 0,0 1-1,0 0 1,1-1 0,-1 1 0,0-1 0,1 0 0,-1 0-1,1 0 1,-1 0 0,0 0 0,1 0 0,-1-1-1,1 1 1,-1-1 0,0 1 0,0-1 0,1 0-1,2-2 1,3 0 25,-1-2 0,0 1 0,1-1 1,-2 0-1,1-1 0,-1 1 0,11-12 0,11-20-122,-2-1 0,23-43 1,-38 63-120,6-17-636,-17 35 791,0 0 0,0 0 0,0 0 1,0 0-1,0 1 0,0-1 0,0 0 1,0 0-1,0 0 0,1 0 0,-1 0 1,0 0-1,0 0 0,0 0 0,0 0 1,0 0-1,0 0 0,0 0 1,0 0-1,0 0 0,0 0 0,0 0 1,1 0-1,-1 0 0,0 0 0,0 0 1,0 0-1,0 0 0,0 0 0,0 0 1,0 0-1,0 0 0,0 0 0,0 0 1,1 0-1,-1 0 0,0 0 1,0 0-1,0 0 0,0 0 0,0 0 1,0 0-1,0 0 0,0 0 0,0 0 1,0 0-1,0-1 0,0 1 0,0 0 1,0 0-1,1 0 0,-1 0 0,0 0 1,0 0-1,0 0 0,0 0 1,0 0-1,0 0 0,0 0 0,0-1 1,0 1-1,0 0 0,0 0 0,0 0 1,0 0-1,0 0 0,-1 11-257,-5 21 141,5-28 114,-7 38 42,1 0 0,-1 56 0,8-98-31,3 48 462,-3-45-388,0 0 1,1 0-1,0 0 1,-1 0-1,1 0 1,0 0-1,1 0 1,-1 0-1,0 0 1,1-1-1,0 1 1,2 2-1,-3-4-49,-1 0 0,1-1-1,0 1 1,0 0-1,0-1 1,0 1-1,0-1 1,0 0-1,0 1 1,0-1-1,0 0 1,0 0-1,0 0 1,0 1-1,1-1 1,-1 0-1,0 0 1,0-1-1,0 1 1,0 0-1,0 0 1,0 0-1,0-1 1,0 1-1,0 0 1,0-1-1,0 1 1,0-1-1,1 0 1,2-2 37,-1 1 1,1-1 0,-1 1-1,0-1 1,0 0 0,0 0-1,3-4 1,1-3-64,0-1-1,-1 0 1,0 0 0,5-14-1,15-53 50,3-6-592,-29 83 531,0 1 0,0-1-1,0 1 1,0-1 0,1 1 0,-1-1 0,0 0-1,0 1 1,1 0 0,-1-1 0,0 1-1,1-1 1,-1 1 0,0-1 0,1 1-1,-1 0 1,1-1 0,0 0 0,-1 15-332,-3 18 216,0 0 0,2 0 0,2-1 0,6 47 0,-5-71 201,-1 0-1,1 0 0,6 12 1,-7-17-31,-1 0 0,1 0 1,0 0-1,0 0 0,1-1 0,-1 1 1,0 0-1,0-1 0,1 1 0,-1-1 1,1 1-1,0-1 0,-1 0 0,1 1 1,0-1-1,3 1 0,-2-1-8,0-1 1,0 0-1,0 0 0,0 0 0,0 0 0,0 0 0,0 0 1,0-1-1,0 0 0,0 0 0,-1 1 0,1-2 1,0 1-1,0 0 0,-1 0 0,1-1 0,-1 0 1,4-2-1,3-3-21,0-1 1,-1 0 0,10-13-1,1-4 9,-1-1 0,-1-1 0,14-33 0,-8 18-238,-23 40 196,1 0 0,0 0 0,1 0 0,-1 1 0,0-1 0,0 0 0,1 1-1,-1-1 1,1 1 0,0-1 0,-1 1 0,1 0 0,0 0 0,0 0 0,-1 0 0,1 0 0,0 0 0,0 0 0,0 0-1,0 1 1,4-1 0,-1 1-11,0 0-1,0 0 1,-1 1-1,1 0 1,0 0-1,0 0 1,0 0-1,5 3 1,243 75 228,-252-79-203,-1 0 0,0 0 1,1 0-1,-1 0 0,0 0 0,1 0 0,-1 0 0,1 0 0,-1 0 0,0 0 0,1 1 1,-1-1-1,0 0 0,1 0 0,-1 0 0,0 1 0,0-1 0,1 0 0,-1 1 0,0-1 1,1 0-1,-1 0 0,0 1 0,0-1 0,0 0 0,1 1 0,-1-1 0,0 0 1,0 1-1,0-1 0,0 1 0,0-1 0,0 0 0,0 1 0,0 0 7,0 0 0,-1 0-1,1 0 1,-1 0 0,1 0-1,-1 0 1,1 0-1,-1 0 1,0 0 0,0 0-1,1 0 1,-2 0 0,-34 26 135,29-22-171,-48 27 109,43-26-31,0 0 0,1 1 0,0 0-1,0 1 1,0 0 0,1 1-1,-10 11 1,19-19-31,1 0 0,-1-1 0,1 1-1,-1 0 1,1-1 0,-1 1 0,1 0 0,0 0 0,-1 0-1,1-1 1,0 1 0,0 0 0,-1 0 0,1 0 0,0 0-1,0 0 1,0-1 0,0 1 0,0 0 0,0 0-1,0 0 1,1 0 0,-1 0 0,0-1 0,0 1 0,1 0-1,-1 0 1,0 0 0,1-1 0,-1 1 0,1 0 0,0 0-1,0 1 17,1-1-1,-1 1 0,0-1 1,1 0-1,0 0 1,-1 0-1,1 0 0,0 0 1,-1 0-1,1 0 0,0-1 1,0 1-1,3 0 0,3 0 52,0 0-1,0-1 1,0 0-1,0 0 0,0-1 1,0 0-1,0 0 0,13-4 1,-17 4-67,0 0 0,0-1 1,-1 1-1,1-1 0,-1 0 1,1 1-1,-1-2 0,0 1 1,0 0-1,0-1 0,0 1 0,0-1 1,-1 0-1,1 0 0,-1 0 1,1 0-1,-1 0 0,0-1 1,-1 1-1,1-1 0,1-3 0,0-12-32,0 1-1,-1-1 0,-1 0 0,-1 0 1,-1 0-1,0 1 0,-2-1 1,-4-20-1,3 28-12,1 0 0,-2 0 0,0 1 1,0-1-1,-1 1 0,-13-18 0,37 35-473,6 4 557,-7-2 35,0-2 0,1 0-1,29 8 1,-27-11-575,26 4-3213,-33-5 1878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4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50 5984,'-23'-28'2688,"28"25"-2336,0-2 896,8 5-768,20-3 416,7 0-512,34-5 160,5 8-320,10 0 0,-5 8-128,2 3-3872,-4 4 2080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3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0 403 2656,'69'-24'8917,"-60"20"-8681,0 1-1,0-1 1,-1-1 0,0 0 0,1 0-1,-2-1 1,1 0 0,-1 0 0,10-11-1,32-52 487,-19 24-516,94-149-542,-124 194 290,0-1 0,1 1-1,-1-1 1,0 1 0,0-1-1,1 1 1,-1-1 0,0 1-1,1-1 1,-1 1 0,0-1 0,1 1-1,-1 0 1,1-1 0,-1 1-1,0 0 1,1-1 0,-1 1-1,1 0 1,-1 0 0,1 0 0,-1-1-1,2 1 1,-1 0 13,-1 1 0,1-1 0,0 1 0,-1 0 0,1-1-1,-1 1 1,1 0 0,-1-1 0,1 1 0,-1 0 0,0-1 0,1 1 0,-1 0 0,0 0 0,1-1 0,-1 1 0,0 2 0,7 20 50,-1 1 1,-1 0-1,-1 0 1,0 41 0,-4-49 55,0 0 0,-1 0 0,-1 0 0,-1 0 1,0 0-1,-1 0 0,-1-1 0,-7 16 0,8-22 25,-1-1-1,0 0 0,0 1 1,-1-2-1,0 1 0,-1-1 1,1 0-1,-1 0 0,-1-1 1,1 1-1,-12 5 0,14-8 11,-1-1 0,-1 0-1,1 0 1,0 0-1,-1-1 1,1 0 0,-1-1-1,0 1 1,1-1-1,-1 0 1,0-1 0,0 0-1,0 0 1,0 0-1,1-1 1,-12-2-1,10 1-21,0-1 0,0 0-1,0 0 1,1 0 0,0-1-1,-13-9 1,16 10-123,0 0 1,0 0-1,1-1 0,-1 1 1,1-1-1,0 0 0,0 0 1,1 0-1,-1 0 0,1-1 1,0 1-1,-3-8 0,5 11 10,-1-1 0,1 1 0,0-1 0,-1 1-1,1-1 1,0 1 0,0-1 0,0 1 0,0-1 0,0 1-1,1-1 1,-1 0 0,0 1 0,1-1 0,-1 1 0,1 0-1,-1-1 1,1 1 0,0-1 0,0 1 0,0 0 0,-1-1-1,1 1 1,0 0 0,0 0 0,1 0 0,-1 0 0,0 0-1,0 0 1,1 0 0,-1 0 0,2 0 0,4-3-66,0 1-1,1 0 1,-1 1 0,16-4 0,-21 6 69,34-6 15,-1 2 0,1 2 1,0 1-1,43 4 0,14 0 373,-82-3-268,-1 0 0,1-1 1,18-4-1,-26 4-88,0 0 1,0 0-1,0 0 1,0 0-1,0 0 0,0-1 1,0 1-1,0-1 0,0 0 1,-1 0-1,1 0 1,-1 0-1,0 0 0,1-1 1,-1 1-1,2-4 1,7-16 161,-1 0 0,9-29 0,-3 8-430,-12 32 186,0 1-1,8-12 1,-10 19 123,0 1 1,0-1-1,0 0 0,1 1 1,-1 0-1,0-1 1,1 1-1,0 0 0,0 0 1,4-2-1,-5 2-77,1 2-510,-3 6 347,-7 19 333,-11 32-1,10-35 67,-1 8-116,2 0-1,0 0 1,-2 37 0,9-63-106,-1 3 23,1 0 0,-1-1 0,2 11 0,-1-16 3,0 0-1,1 0 1,-1 0 0,0 0-1,0 0 1,0 0 0,1 0-1,-1 0 1,1 0 0,-1 0 0,0 0-1,1 0 1,0-1 0,-1 1-1,1 0 1,-1 0 0,1-1-1,0 1 1,0 0 0,-1-1-1,1 1 1,0-1 0,0 1 0,0-1-1,0 1 1,0-1 0,-1 1-1,1-1 1,0 0 0,1 1-1,2-1 53,-1 0-1,0 0 0,0-1 0,0 1 1,0-1-1,0 0 0,0 1 0,0-1 0,0 0 1,0-1-1,0 1 0,-1-1 0,1 1 0,0-1 1,3-3-1,4-3 54,-1-1 1,12-13 0,-17 17-133,13-14-4,15-17-118,40-57-1,-41 49-310,-37 61 336,-6 30 0,9-34 32,1 0 0,0 0-1,1 1 1,1 21 0,0-30 93,1 1-1,0 0 1,0-1 0,0 1-1,1-1 1,-1 1 0,1-1-1,1 0 1,-1 0 0,1 0-1,0 0 1,0 0 0,6 6-1,-5-6 26,1 0 0,1-1 0,-1 0 0,0 0 0,1 0 0,0-1-1,0 0 1,0 0 0,0-1 0,1 1 0,-1-1 0,1-1 0,-1 1-1,1-1 1,-1 0 0,1 0 0,0-1 0,0 0 0,-1 0 0,1-1-1,0 0 1,9-2 0,-4 0 21,-1 0 0,-1-1 0,1 0 0,-1-1 0,1 0 0,-1-1 0,-1 0 0,1 0 0,-1-1 0,0 0 0,0-1 0,12-14 0,-2-4-33,0-1 1,-2-1 0,-1 0-1,17-45 1,-32 71-46,0 1 1,0 0-1,-1-1 0,1 1 1,-1-1-1,1 1 0,-1 0 1,0-1-1,1 1 0,-1-1 1,0 0-1,0 1 0,0-1 1,0 1-1,0-1 0,-1 1 1,1-1-1,0 1 0,-1-1 1,1 1-1,-1 0 0,1-1 1,-1 1-1,0-1 0,0 1 1,1 0-1,-1 0 0,0-1 1,-2 0-1,3 2 21,0 0 1,0 0-1,0-1 0,0 1 1,0 0-1,0 0 0,-1 0 1,1 0-1,0 0 0,0 0 1,0 0-1,0 0 0,-1 0 0,1 0 1,0-1-1,0 1 0,0 0 1,0 0-1,-1 0 0,1 0 1,0 0-1,0 0 0,0 0 1,0 0-1,-1 0 0,1 0 0,0 1 1,0-1-1,0 0 0,0 0 1,-1 0-1,1 0 0,0 0 1,0 0-1,0 0 0,0 0 1,-1 1-1,-2 0 43,-6-1-174,7 0-26,6 0 781,-8 4-840,-2 20-202,1 0 182,-16 66-23,2-5 263,4-34 63,-3-2 1,-1 0-1,-3 0 0,-51 83 1,63-122 223,10-10-285,0 0 0,-1 0 0,1 0 0,0 0 0,0 0 0,0 0 1,0 0-1,-1 0 0,1 0 0,0 0 0,0 0 0,0 0 1,0-1-1,0 1 0,0 0 0,-1 0 0,1 0 0,0 0 0,0 0 1,0 0-1,0-1 0,0 1 0,0 0 0,0 0 0,0 0 1,0 0-1,0 0 0,0-1 0,0 1 0,0 0 0,0 0 1,0 0-1,0 0 0,0-1 0,0 1 0,0 0 0,0 0 0,0 0 1,0 0-1,0-1 0,0-2 34,0 0-1,1-1 1,0 1-1,-1 0 1,1 0 0,0-1-1,2-2 1,37-64 147,-2 7-181,17-54-43,-3 6 209,-38 84-242,34-63-51,-39 74 54,1 1-1,1 0 1,19-20 0,-27 33 52,0-1 0,0 1 1,0 0-1,0 0 0,0 0 0,0 0 1,0 0-1,1 1 0,-1-1 1,1 1-1,-1 0 0,1 0 0,5 0 1,-7 0-17,0 1 1,0 0-1,0 0 0,0 0 1,0 1-1,0-1 1,0 0-1,0 1 1,0 0-1,0-1 0,0 1 1,0 0-1,-1 0 1,1 0-1,0 0 1,0 0-1,-1 0 1,1 0-1,-1 1 0,1-1 1,-1 1-1,0-1 1,1 1-1,-1-1 1,0 1-1,1 2 0,2 4 14,-1 1-1,0-1 0,0 1 1,-1 0-1,0 0 0,-1-1 1,0 1-1,0 1 0,-1-1 0,0 0 1,-2 13-1,0-4 119,-1-1 0,-1 1-1,-1-1 1,-12 31 0,13-39-63,0 0 0,0 0 0,-1-1 1,0 0-1,-1 0 0,0 0 0,0 0 1,-1-1-1,0 0 0,-7 5 0,12-11-25,1 0 0,-1 0-1,0-1 1,1 1 0,-1-1-1,0 1 1,0-1 0,1 0-1,-1 1 1,0-1 0,0 0-1,1 0 1,-1-1 0,0 1-1,0 0 1,1 0 0,-1-1 0,0 1-1,1-1 1,-1 0 0,0 1-1,1-1 1,-1 0 0,1 0-1,-1 0 1,1 0 0,0 0-1,-1 0 1,1-1 0,0 1-1,-2-3 1,1 3-21,1-1 0,-1 1-1,1-1 1,0 0 0,0 1 0,0-1 0,0 0 0,0 0 0,0 0 0,0 1-1,1-1 1,-1 0 0,1 0 0,-1 0 0,1 0 0,0 0 0,0 0 0,0 0-1,0 0 1,0 0 0,0 0 0,0-1 0,1 1 0,-1 1 0,1-1 0,1-4-1,-1 5-6,0 0 0,0 0 0,0 0-1,0 0 1,0 0 0,1 1-1,-1-1 1,0 0 0,0 1 0,1-1-1,-1 0 1,0 1 0,1 0 0,-1-1-1,1 1 1,-1 0 0,0 0-1,1 0 1,1 0 0,32 3-210,-27-2 146,18 2 164,154 15 146,-153-17-218,1-2 0,-1 0 0,0-2 0,43-9 0,-65 10 6,0 1 0,1-2 0,-1 1 0,0 0 1,0-1-1,0 0 0,0 0 0,-1-1 0,1 1 0,-1-1 1,0 0-1,0 0 0,0-1 0,-1 1 0,1-1 0,-1 0 1,0 0-1,0 0 0,-1 0 0,0 0 0,0 0 1,0-1-1,0 1 0,-1-1 0,0 1 0,0-1 0,0 0 1,-1 0-1,0 1 0,0-1 0,-1 0 0,-1-7 0,2 12-38,0-1 1,0 1-1,0-1 0,0 1 0,-1 0 0,1-1 0,-1 1 0,1-1 0,-1 1 0,0 0 0,1 0 1,-1-1-1,0 1 0,0 0 0,0 0 0,0 0 0,0 0 0,0 0 0,0 0 0,0 0 0,-1 0 0,1 0 1,0 1-1,0-1 0,-1 0 0,1 1 0,0-1 0,-1 1 0,1-1 0,-1 1 0,1 0 0,-3-1 0,0 2-18,0-1 0,1 1 0,-1 0-1,0 0 1,0 0 0,1 0 0,-1 1-1,1-1 1,-1 1 0,1 0-1,-4 3 1,-2 1 37,0 1-1,1 0 1,0 0-1,0 1 1,1 0-1,0 0 1,0 1-1,1 0 1,0 0-1,1 1 1,-6 12-1,8-17 16,1 1 0,0-1 0,1 1 0,-1 0-1,1-1 1,0 1 0,1 0 0,-1 0 0,1 0 0,0 0-1,1 0 1,-1 0 0,1-1 0,1 1 0,-1 0 0,1 0-1,0-1 1,0 1 0,0-1 0,1 0 0,0 1 0,3 4-1,-1-3-1,1-2-1,-1 1 0,1 0 0,0-1 0,0 0 0,0 0 0,1-1 0,0 0 0,-1 0 0,2 0 0,-1-1 0,0 0 1,1-1-1,14 4 0,-15-5 36,0 0 0,0 0 0,0-1 0,-1 1 1,1-2-1,0 1 0,0-1 0,0 0 0,0 0 1,-1-1-1,1 0 0,-1 0 0,1-1 0,-1 0 1,0 0-1,0 0 0,7-6 0,6-7 22,-1-2 0,-1 0 1,0-1-1,23-35 0,13-16-182,-38 52-2,27-30-136,-37 43 229,0 1-1,0-1 1,0 1-1,0 0 1,1 1-1,10-6 1,-15 8 14,0 1 1,0 0-1,1-1 1,-1 1-1,0 0 0,0 0 1,1 0-1,-1 0 1,0 0-1,1 0 1,-1 0-1,0 0 1,0 0-1,1 0 1,-1 1-1,0-1 0,0 1 1,1-1-1,-1 1 1,0-1-1,0 1 1,0 0-1,0-1 1,0 1-1,2 2 1,1 1 58,0 1 1,0-1 0,-1 1-1,5 8 1,-3-5 14,12 18 177,0-1 0,2-1 0,1 0 0,1-2 0,27 24 0,-37-37-122,0-1 0,0 0 0,1-1-1,0 0 1,0 0 0,0-1 0,1-1 0,0 0 0,0-1 0,1 0 0,-1-1-1,1-1 1,25 2 0,-32-4-84,1-1-1,-1 0 1,0 0-1,0 0 1,1-1-1,-1 0 1,8-3-1,24-16-2733,-22 13 1152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4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269 493 3648,'0'-1'168,"0"-1"1,0 0-1,0 1 1,-1-1-1,1 0 0,0 1 1,-1-1-1,1 0 1,-1 1-1,1-1 1,-1 1-1,0-1 0,0 1 1,0-1-1,0 1 1,0 0-1,0-1 1,0 1-1,-1-2 0,0 2 16,0 0 0,0 0 0,0 0-1,0 0 1,0 0 0,0 0 0,0 1-1,-1-1 1,1 1 0,0-1 0,0 1 0,-1 0-1,-2 0 1,-4 0 17,1 1-1,-1 1 1,1-1-1,0 1 0,0 1 1,0 0-1,0 0 1,0 0-1,1 1 1,-1 0-1,1 1 1,0-1-1,0 1 1,-9 10-1,6-6-122,-1 2 1,2 0-1,0 0 0,0 0 0,1 1 0,0 0 0,-10 25 0,15-31-21,1 1 1,-1-1-1,1 1 1,1 0-1,0 0 0,0 0 1,0 0-1,0 0 1,1 0-1,1 0 1,-1 0-1,2 9 1,0-11-2,-1-1 0,1 0 0,-1 1 0,1-1 0,0 0 0,1 0 0,-1 0 0,1 0 0,0 0 0,0 0 0,0-1 0,0 0 0,0 1 0,1-1 0,0-1 0,0 1 0,0 0 0,0-1 0,6 3 0,-2-1-1,0-1 0,1 1 1,-1-2-1,1 1 0,-1-1 1,1-1-1,0 0 0,-1 0 1,1 0-1,0-1 0,0-1 1,0 1-1,0-2 0,-1 1 1,11-3-1,2-3 63,0-1 0,-1 0 0,1-2 0,-2 0 0,24-16 0,-31 17-97,1-1 0,-1 0-1,-1 0 1,0-1 0,0-1 0,-1 0 0,-1 0 0,11-18 0,-19 28-34,1 0 1,-1 0 0,0 0-1,0 0 1,0 0 0,-1 0-1,1 0 1,0 0 0,-1 0-1,1 0 1,-1 0 0,0 0-1,0 0 1,1 0 0,-2-1-1,1 1 1,0 0 0,-1-3-1,1 5-6,0-1-1,0 0 1,-1 1-1,1-1 1,0 1 0,-1-1-1,1 1 1,0-1-1,-1 1 1,1-1-1,0 1 1,-1-1-1,1 1 1,-1-1 0,1 1-1,-1 0 1,1-1-1,-1 1 1,0 0-1,1-1 1,-1 1-1,1 0 1,-1 0 0,0 0-1,1 0 1,-1-1-1,1 1 1,-1 0-1,0 0 1,1 0-1,-1 0 1,0 0 0,1 1-1,-1-1 1,0 0-1,1 0 1,-2 1-1,-1 0-65,0 0-1,-1 0 0,1 1 0,0-1 1,-6 5-1,3-2 46,1 1 0,-1 0 0,1 1-1,0-1 1,0 1 0,0 0 0,1 0 0,-7 12 0,6-6 95,-1 0 0,2 1 0,-1-1 0,-2 19 1,6-27-34,0-1 0,0 0 0,1 0 0,0 1 0,-1-1 0,1 0 0,0 0 0,1 1 0,-1-1 0,1 0 0,-1 0 0,1 1 0,0-1 0,0 0 0,0 0 0,1 0 0,-1 0 0,1 0 0,0 0 0,0-1 0,0 1 0,0-1 0,2 3 0,3 1-3,0-1 0,0 0 0,1-1 0,-1 0 0,1 0 0,0-1 0,0 0 1,0 0-1,1-1 0,12 3 0,5-2 55,0 0 0,33-1 0,-44-2 2,1 0 0,-1-1 1,0-1-1,0-1 0,0 0 1,15-5-1,-25 6-45,-1 0 1,1 0 0,-1 0-1,1 0 1,-1-1-1,0 1 1,0-1-1,0 0 1,0-1-1,-1 1 1,1-1-1,-1 1 1,0-1-1,0 0 1,0 0-1,-1 0 1,1-1-1,-1 1 1,0-1-1,-1 1 1,1-1-1,-1 0 1,2-5-1,-2 4-66,-1-1 0,1 1 0,-1-1 0,0 1 0,-1-1 0,1 0 0,-1 1 0,-1-1 0,1 1 0,-1-1 0,0 1 0,0 0 0,-1 0 0,0 0 0,0 0 0,-1 1 0,1-1 0,-1 1 0,0-1 1,-1 1-1,-4-4 0,2 3 19,0 0 1,0 1 0,-1 0 0,1 0-1,-1 1 1,0 0 0,0 0 0,-1 0-1,1 1 1,-1 1 0,1 0 0,-1 0 0,0 0-1,0 1 1,-11 0 0,174-18 41,-84 6 283,34-4-54,-94 16-271,1 0-1,0 1 1,0 1-1,0 0 1,0 0-1,0 1 1,14 5-1,-22-6 5,-1 0-1,1 0 1,-1 0-1,1 0 1,-1 0-1,1 1 0,-1-1 1,0 1-1,0 0 1,0-1-1,0 1 1,0 0-1,0 0 0,-1 0 1,1 1-1,-1-1 1,1 0-1,1 5 1,-2-3 37,0 0 0,0 0 0,0 0 0,-1 0 1,1-1-1,-1 1 0,0 0 0,-1 0 1,1 0-1,-1 0 0,-1 6 0,-2 4 144,-1 0 0,0 0 0,-1-1 0,-1 0 0,-14 21 0,9-18 51,0 0 45,12-15-179,7-9-65,17-17 39,1 0 1,38-27-1,-53 45-46,1 0 0,-1 0 0,1 1 0,0 1 0,0 0 0,1 0 0,-1 1 0,15-3 1,-21 6-29,0 1 1,0-1-1,0 1 1,-1 0 0,1 0-1,0 0 1,0 1 0,0 0-1,9 2 1,-10-2-29,-1 1 0,0-1-1,0 1 1,0 0 0,0 0 0,0 0-1,0 0 1,-1 1 0,1-1 0,-1 1 0,1-1-1,-1 1 1,0 0 0,0 0 0,2 3-1,14 33-390,-13-28 482,0 0 0,0 0 0,12 15 0,-15-23 6,1 0 1,-1 0-1,1-1 0,-1 1 1,1-1-1,0 0 1,0 1-1,0-1 0,0-1 1,0 1-1,1 0 0,-1-1 1,0 0-1,1 0 1,-1 0-1,5 1 0,2-1 10,-1-1-1,1 0 0,-1 0 0,1-1 0,-1 0 0,12-3 0,2-2-139,27-10 0,24-14 59,-1-3 0,84-53 0,-148 81 62,-7 4-45,0 0 0,1-1-1,-1 1 1,-1 0 0,1-1 0,0 1-1,0-1 1,0 0 0,2-2-1,-51 22-192,19-4-15,0 0-1,1 2 1,-25 20-1,-73 66 9,125-101 203,-8 5 116,1 1 1,0 0 0,0 1-1,-8 12 1,14-19-100,0 0-1,0 1 1,1-1 0,-1 1 0,1-1 0,-1 0 0,1 1 0,-1-1 0,1 1 0,0-1 0,0 1-1,-1-1 1,1 1 0,0-1 0,1 4 0,-1-4-12,1 0 1,0 1-1,-1-1 0,1 0 1,0 0-1,0 0 1,0 0-1,-1 0 0,1 0 1,0 0-1,0 0 0,1 0 1,-1-1-1,0 1 0,0 0 1,0 0-1,0-1 0,1 1 1,-1-1-1,0 1 0,2-1 1,3 2-8,0-1 1,0 0 0,0 0-1,0-1 1,0 0-1,-1 0 1,1 0 0,0-1-1,7-1 1,-1 1-13,31-5 106,81-20 1,-105 20-74,-1 0-1,0-2 1,0 0 0,-1-1-1,0-1 1,27-20 0,-30 18-4,0-1 0,-1 0 0,22-30 0,25-52 81,-42 62-122,-1-1 1,-1 0 0,-3-1-1,0-1 1,-3 0 0,0 0-1,6-61 1,-15 90 22,-1 3-41,1 0 1,-1 0-1,0 0 1,1 1-1,-2-1 0,1 0 1,0 0-1,-1 0 0,0 0 1,0 1-1,-2-7 0,3 10 31,0-1-1,-1 0 1,1 1-1,0-1 0,-1 1 1,1-1-1,-1 1 1,1-1-1,-1 1 0,1-1 1,-1 1-1,1-1 0,-1 1 1,1 0-1,-1-1 1,0 1-1,1 0 0,-1-1 1,1 1-1,-1 0 1,0 0-1,1 0 0,-1-1 1,0 1-1,1 0 0,-1 0 1,-1 0-1,0 1 1,0-1-1,1 1 0,-1-1 1,0 1-1,0 0 1,0-1-1,1 1 1,-1 0-1,-3 2 0,-2 3-61,-1 1 0,1 0-1,-6 7 1,4-2 34,0 0 0,0 1-1,2 0 1,-1 0 0,2 1 0,0 0 0,0 0 0,2 0 0,-1 1 0,-3 25 0,4-10 96,2 1 0,1 1 0,1-1 1,5 36-1,-3-48 37,1 0 0,11 36 1,-11-47 0,0 0 1,0 0 0,1-1-1,0 1 1,0-1 0,1 0-1,0 0 1,10 12 0,-12-17-85,-1 0 0,1 0 0,0 0 0,-1 0 0,1 0 0,0-1 1,0 1-1,0-1 0,0 0 0,0 0 0,1 0 0,-1 0 0,0-1 0,0 1 1,1-1-1,-1 0 0,0 0 0,1 0 0,-1 0 0,0 0 0,0-1 0,1 1 0,-1-1 1,4-2-1,3-1-24,0 0 0,-1-1 0,0 0 0,0 0-1,-1-1 1,11-9 0,12-13 70,-1-2 0,-2-2-1,37-51 1,-46 57 69,-11 17-78,-6 7-101,-1 0 1,1 0-1,0 0 0,-1 0 1,0 0-1,1-1 1,-1 1-1,1-3 1,-2 5 44,0 0 0,0 0-1,0 0 1,0 0 0,-1 0 0,1 1 0,0-1 0,0 0 0,0 0 0,0 0 0,0 0 0,0 0-1,0 0 1,0 0 0,0 0 0,-1 0 0,1 0 0,0 0 0,0 0 0,0 0 0,0 0 0,0 0-1,0 0 1,0 0 0,0 0 0,-1 0 0,1 0 0,0 0 0,0 0 0,0 0 0,0-1 0,0 1-1,0 0 1,0 0 0,0 0 0,0 0 0,0 0 0,0 0 0,-1 0 0,1 0 0,0 0 0,0 0-1,0 0 1,0-1 0,0 1 0,0 0 0,0 0 0,0 0 0,0 0 0,0 0 0,0 0 0,0 0-1,0 0 1,0 0 0,0-1 0,0 1 0,0 0 0,0 0 0,0 0 0,0 0 0,0 0 0,0 0-1,0 0 1,-8 6-78,1 3 39,0 0 0,0 0 0,1 1 0,0 0 0,1 0 0,0 0 0,-4 14 0,4-9 96,0 0 1,1 1 0,1 0 0,-1 25 0,3-37-28,1 0 0,0 0 0,0 0 0,1 1 0,-1-1 0,1 0 0,0 0 0,0 0 0,0 0 1,1 0-1,-1-1 0,1 1 0,0 0 0,0-1 0,0 1 0,1-1 0,-1 0 0,1 1 0,0-1 0,0 0 0,0-1 0,0 1 1,0 0-1,1-1 0,-1 0 0,1 0 0,0 0 0,-1 0 0,1-1 0,0 1 0,0-1 0,6 1 0,-1 0 9,1-1 0,0-1-1,0 0 1,0 0 0,-1-1-1,1 0 1,0 0 0,-1-1-1,1-1 1,17-6 0,-12 3 0,-1-1 0,1 0 1,-1-1-1,-1-1 1,24-19-1,16-29-161,-53 57 121,0 0 0,0 0 0,0 0 0,0 0 1,0 0-1,0 0 0,0 0 0,0 0 0,0 0 0,0 0 0,0 0 0,0 0 0,1 0 0,-1 0 0,0 0 0,0 0 0,0-1 0,0 1 0,0 0 0,0 0 0,0 0 0,0 0 0,0 0 0,0 0 0,0 0 0,0 0 0,1 0 0,-1 0 0,0 0 0,0 0 0,0 0 0,0 1 0,0-1 0,0 0 0,0 0 0,0 0 0,0 0 0,0 0 0,0 0 0,0 0 0,0 0 0,1 0 0,-1 0 0,0 0 0,0 0 0,0 0 0,0 0 1,0 0-1,0 0 0,0 0 0,0 0 0,0 1 0,0-1 0,0 0 0,0 0 0,0 0 0,0 7-156,-2 10 77,2-16 44,-2 9 114,2 1 0,0 18 0,1-8-138,-1-20 80,0 0 0,0 1 0,0-1 0,0 0 1,0 0-1,0 0 0,1 0 0,-1 0 0,0 0 1,1 0-1,-1 0 0,1 0 0,-1 0 0,1 0 0,-1 0 1,1 0-1,0 0 0,-1 0 0,1 0 0,0-1 0,0 1 1,0 0-1,0 0 0,0-1 0,0 1 0,0-1 1,1 2-1,0-2-19,0 1 0,0-1 0,0 0 0,0 0 1,-1 0-1,1 1 0,0-2 0,0 1 0,0 0 1,0 0-1,0 0 0,-1-1 0,1 1 0,0-1 1,3-1-1,6-5 71,0 0 0,-1-1 0,1 0-1,17-19 1,-22 21-11,53-59 18,3-4-290,-49 56 147,61-53 240,-61 56-178,0 1-1,0 0 1,1 1 0,15-7-1,-21 12-40,0 1 0,0 0 0,0 0 0,0 1 0,0 0 1,1 0-1,14 2 0,-12-1 238,-7 1-171,0 0 1,0 0-1,0 0 1,-1 1-1,1 0 1,0 0-1,-1 0 1,1 0-1,4 4 1,2 1-71,-3-3 49,1 0 1,0 0-1,0-1 0,0 0 1,0-1-1,0 0 0,1 0 1,-1-1-1,11 1 0,-12-2 78,-24 2-191,0 0 0,1 1 0,-1 1 0,-20 7 0,19-5 93,-12 4 75,1 0-1,-29 17 0,30-13-18,2-2-31,-26 17 0,43-23-51,0 0-1,1 1 1,-1 0 0,1 0-1,1 1 1,-8 10 0,10-12 52,0 1 0,1-1 0,0 1 1,0 0-1,1 1 0,-4 12 0,6-18 14,1-1-1,-1 1 1,1 0 0,-1 0-1,1 0 1,0 0-1,0 0 1,0 0 0,0 0-1,1 0 1,-1 0-1,0 0 1,1 0 0,-1 0-1,1-1 1,0 1-1,-1 0 1,1 0-1,0 0 1,0-1 0,0 1-1,1-1 1,-1 1-1,0-1 1,0 1 0,1-1-1,-1 0 1,1 1-1,-1-1 1,1 0 0,0 0-1,0 0 1,2 1-1,5 2 25,1-1-1,0 0 1,1 0-1,-1-1 1,0-1-1,1 1 0,-1-2 1,12 0-1,1-1-76,1-1 0,35-7 0,-37 3 42,-1 0 0,0 0 0,0-2 0,0-1-1,-1-1 1,-1 0 0,0-2 0,0 0 0,-1-1 0,30-27-1,94-104 411,18 2-368,-118 107-185,-3-2-1,36-41 1,-51 50 153,-2-1 1,-2 0-1,34-64 1,-45 68-115,-7 13-20,-2 12 112,0 0 0,0 0 0,0 0 0,0 0 0,0 0 0,0 0-1,0-1 1,0 1 0,0 0 0,0 0 0,0 0 0,0 0 0,-1 0 0,1 0 0,0 0 0,0-1 0,0 1 0,0 0-1,0 0 1,0 0 0,0 0 0,0 0 0,0 0 0,-1 0 0,1 0 0,0 0 0,0 0 0,0 0 0,0 0 0,0 0 0,0 0-1,-1-1 1,1 1 0,0 0 0,0 0 0,0 0 0,0 0 0,0 0 0,-1 1 0,1-1 0,0 0 0,0 0 0,0 0-1,0 0 1,0 0 0,0 0 0,-1 0 0,1 0 0,0 0 0,0 0 0,0 0 0,0 0 0,0 0 0,-11 11-240,-13 24 89,1 2-1,1 0 0,3 1 0,-20 52 0,24-49 236,3 1 0,1 0 0,1 0 0,3 1-1,2 0 1,1 0 0,2 1 0,3-1 0,7 59 0,-3-62-1044,-3-35 85,-2-26-2829,-34-89-175,17 69 3236,-43-78-1,50 102 571,-55-84 1666,53 84-593,-1 2-1,0 0 1,-30-26-1,42 41-933,-8-9 454,9 9-511,0 0 1,1 0-1,-1 0 0,0 0 0,0 0 0,0 0 0,0 0 1,1 0-1,-1 0 0,0 0 0,0 0 0,0 0 0,0 0 0,1 0 1,-1 0-1,0 0 0,0 0 0,0 0 0,0 0 0,0 0 0,1-1 1,-1 1-1,0 0 0,0 0 0,0 0 0,0 0 0,0 0 1,0 0-1,0 0 0,1-1 0,-1 1 0,0 0 0,0 0 0,0 0 1,0 0-1,0-1 0,0 1 0,0 0 0,0 0 0,0 0 1,0 0-1,0 0 0,0-1 0,0 1 0,0 0 0,0 0 0,0 0 1,0 0-1,0-1 0,0 1 0,0 0 0,0 0 0,0 0 0,0 0 1,0 0-1,-1-1 0,1 1 0,0 0 0,0 0 0,0 0 1,0 0-1,0 0 0,0 0 0,0-1 0,-1 1 0,1 0 0,0 0 1,0 0-1,0 0 0,18 2-56,0 0 0,0 2 0,0 0 0,28 11 0,-34-11 51,41 13 114,63 31 0,-94-37-61,0 1 1,0 1 0,-1 2-1,-1 0 1,21 19 0,-37-31 22,-1 1 0,0-1 0,0 1 1,-1-1-1,1 1 0,-1 0 0,0 0 1,0 0-1,0 0 0,0 1 0,-1-1 1,1 0-1,-1 1 0,0-1 0,-1 1 1,1-1-1,-1 1 0,0-1 0,0 1 1,0 0-1,-1-1 0,1 1 0,-1-1 1,0 1-1,-3 6 0,2-4 38,0 0 0,0 1 0,1 0 0,0-1 0,0 1 0,1 0 0,0-1 0,2 14 0,-1-18-98,0 1 0,0 0 0,0-1 0,0 1 0,1-1 0,-1 1 0,1-1 0,0 0 0,0 0 0,0 0 0,0 0 0,1 0 0,-1 0 0,1-1 0,0 1 0,0-1 0,0 1 0,0-1 0,0 0-1,4 1 1,-1 0 29,0-1 0,0 0 0,0 0 0,1-1 0,-1 0 0,0 0 0,1 0 0,-1-1-1,13-1 1,-14 1-23,1-1 0,-1 1 0,0-1 0,0-1 0,0 1 0,0-1 0,0 0 0,0 0 0,0 0 0,-1-1 0,1 0-1,6-4 1,-6 2-5,0 0 0,0 0 0,0 0-1,0-1 1,-1 0 0,0 0 0,0 0-1,-1 0 1,0 0 0,0-1 0,0 1-1,-1-1 1,0 0 0,0 0 0,-1 0-1,1-8 1,-1 6-44,-1 0 0,0-1 1,0 1-1,-3-10 0,3 16 19,-1-1 0,0 0-1,0 1 1,-1-1 0,1 1-1,-1-1 1,0 1 0,0 0 0,0-1-1,0 1 1,0 0 0,-1 1-1,-3-5 1,-2 0-10,-1 1-1,-14-8 1,19 12 0,0 0 1,0 0 0,0 0 0,0 0-1,-1 1 1,1 0 0,-1 0 0,-6-1-1,20 9-49,76 15 456,-58-16-417,49 18 0,-68-21-11,0 1 1,0 0-1,0 0 0,-1 1 0,1 0 1,-1 0-1,0 1 0,-1 0 1,12 13-1,17 32 3,-27-37 187,2 0-1,-1 0 0,2-1 0,15 15 0,-23-25-127,1 1 1,0-1-1,1 0 0,-1-1 1,0 1-1,1-1 1,0 0-1,-1 0 0,1 0 1,0 0-1,0-1 1,0 0-1,0 0 0,0-1 1,0 1-1,0-1 1,1 0-1,6-1 0,-1-1-27,0 0 0,0-1 0,0 0-1,-1-1 1,1 0 0,-1 0 0,0-1-1,-1-1 1,13-8 0,6-8 176,41-39-1,-25 19-78,26-19-48,83-56 0,-118 90-497,-35 27 449,0 0 0,0 1-1,0-1 1,0 0-1,0 0 1,0 0-1,0 0 1,1 0 0,-1 0-1,0 0 1,0 0-1,0 0 1,0 0-1,0 1 1,0-1 0,0 0-1,0 0 1,0 0-1,0 0 1,0 0 0,0 0-1,0 0 1,0 0-1,1 0 1,-1 0-1,0 0 1,0 0 0,0 0-1,0 0 1,0 0-1,0 0 1,0 0-1,0 0 1,0 0 0,1 0-1,-1 0 1,0 0-1,0 0 1,0 0 0,0 0-1,-7 13-93,7-12 84,-223 347 501,202-317-404,-2-1 1,-1-1 0,-29 27-1,48-52-27,5-3-41,-1 0 0,1-1 1,-1 1-1,1 0 0,-1-1 1,1 1-1,-1-1 0,1 1 0,-1-1 1,1 1-1,-1-1 0,0 0 1,1 1-1,-1-1 0,0 0 1,0 1-1,1-1 0,-1 0 0,0 0 1,0 0-1,1 0 0,-1 0 1,0 0-1,0 0 0,1 0 1,-1 0-1,0 0 0,0 0 0,1 0 1,-1 0-1,-1-1 0,2 1 4,-1-1 0,0 0 0,1 1 0,-1-1 0,1 1 0,-1-1 0,1 0-1,-1 0 1,1 1 0,0-1 0,-1 0 0,1 0 0,0 1 0,0-1 0,-1 0 0,1 0 0,0 0-1,0 1 1,0-1 0,0 0 0,0 0 0,0 0 0,0 0 0,0 1 0,1-1 0,-1 0-1,0 0 1,0 0 0,1 0 0,-1-1 43,5-15-35,1 0 1,1 0 0,0 1-1,1 0 1,15-23 0,-19 32-68,0 1 1,1 0-1,0 0 1,0 0-1,0 1 1,1-1-1,-1 1 1,1 1-1,0-1 1,1 1-1,-1 0 1,1 0-1,9-3 1,-12 6-17,1-1 1,-1 1 0,1 0 0,-1 1-1,1-1 1,0 1 0,-1-1-1,1 1 1,-1 1 0,1-1 0,0 1-1,-1 0 1,1 0 0,-1 0 0,0 0-1,1 1 1,-1 0 0,0 0-1,0 0 1,0 0 0,0 1 0,6 4-1,11 16-2839,-3 3 785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49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17 2656,'0'-1'91,"1"0"0,0 0-1,0 0 1,0 0 0,0 0 0,0 0 0,0 0 0,0 0-1,0 1 1,0-1 0,0 0 0,0 1 0,1-1 0,-1 1-1,0-1 1,0 1 0,1-1 0,-1 1 0,0 0-1,1 0 1,1 0 0,36-2 3174,-35 2-2859,-2 0-208,0 0 0,0 0 0,1 1 0,-1-1 1,0 1-1,0-1 0,0 1 0,0 0 0,0 0 0,0 0 0,0 0 0,0 0 0,0 0 0,0 1 1,0-1-1,-1 1 0,1-1 0,0 1 0,1 2 0,-1-1 31,1 1 0,-1-1 0,0 1-1,0 0 1,-1 0 0,1 0 0,-1 0 0,0 0 0,2 7 0,-3-8-108,0 0 0,-1 0 0,1 0 0,0 1 0,-1-1 0,0 0 0,0 0 0,0 0 0,-2 5 0,-15 25 700,14-28-763,0 1-1,0-1 0,0-1 0,-1 1 0,0-1 0,0 1 0,0-2 0,0 1 0,0 0 1,-1-1-1,-11 5 0,9-5-561,-1 0 1,1-1-1,-1 0 0,0-1 1,0 1-1,1-2 0,-18 0 1,-6-2-1721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56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0 586 3552,'23'7'7493,"-22"-7"-7422,1 1 0,-1-1 0,1 1 0,-1-1 0,1 0 0,0 0 1,-1 0-1,1 1 0,-1-2 0,1 1 0,-1 0 0,1 0 0,0 0 0,-1-1 0,1 1 0,-1-1 0,1 1 0,-1-1 0,0 0 1,3-1-1,3-2 52,0-1 1,11-10 0,-14 11-36,16-15 25,-2-1 1,28-36 0,1-3 105,105-94-73,13 12-431,-101 80 384,-41 37-214,-22 23 120,0 0 0,-1 1-1,1-1 1,0 0 0,-1 0-1,1 0 1,-1 0 0,1 0-1,-1 0 1,1 0 0,-1 0-1,0 0 1,1-2 0,-1 3-10,0 0-1,0 0 1,-1-1 0,1 1 0,0 0-1,0-1 1,0 1 0,0 0-1,0 0 1,-1-1 0,1 1 0,0 0-1,0 0 1,0-1 0,-1 1 0,1 0-1,0 0 1,0 0 0,-1-1 0,1 1-1,0 0 1,0 0 0,-1 0 0,1 0-1,0 0 1,-1 0 0,1 0 0,0 0-1,-1-1 1,1 1 0,0 0 0,0 0-1,-1 0 1,1 0 0,0 0 0,-1 1-1,1-1 1,0 0 0,-1 0 0,1 0-1,0 0 1,0 0 0,-1 0 0,1 0-1,0 1 1,-1-1 0,1 0 0,-12 5-72,0 0 1,0 0-1,0 1 0,1 0 1,0 1-1,0 1 1,1-1-1,0 2 1,0-1-1,1 2 1,0-1-1,-8 12 0,-1 4 88,1 1-1,1 1 0,-24 53 0,34-67 35,0 1 0,-6 29 1,11-40-19,0 0 1,1 0 0,-1 0 0,1 1 0,0-1 0,0 0 0,0 0 0,0 1 0,0-1-1,1 0 1,0 0 0,0 0 0,-1 0 0,2 0 0,-1 0 0,0 0 0,1 0 0,-1 0-1,4 4 1,-2-5 25,-1 0 0,1 0 1,-1 0-1,1-1 0,-1 0 0,1 1 0,0-1 0,0 0 0,0 0 0,0-1 0,0 1 1,0-1-1,0 1 0,0-1 0,0 0 0,0 0 0,0 0 0,0 0 0,0-1 0,0 1 1,5-3-1,4 0 7,-1-1 1,1 0 0,-1 0 0,14-8-1,-1-3 21,0-1 1,0-1-1,-2-1 0,25-25 0,76-91 473,-89 95-314,-11 11-541,28-41 0,-50 68 282,3-8-284,-4 9 295,0 0 1,0 0 0,0-1-1,0 1 1,0 0-1,0 0 1,0 0-1,0-1 1,0 1 0,0 0-1,0 0 1,0 0-1,0-1 1,0 1 0,0 0-1,0 0 1,0 0-1,0 0 1,-1-1-1,1 1 1,0 0 0,0 0-1,0 0 1,0 0-1,0 0 1,-1-1-1,1 1 1,0 0 0,0 0-1,0 0 1,0 0-1,-1 0 1,1 0-1,0 0 1,0 0 0,0 0-1,-1 0 1,1 0-1,0 0 1,-1 0 6,0 0 0,0 0 0,0 0 0,1 0 0,-1 1 0,0-1 0,0 0 0,1 1 0,-1-1 0,0 0 0,0 1 0,1-1 0,-1 1 0,0-1 0,1 1 0,-1 0 0,1-1 0,-1 1-1,1-1 1,-2 2 0,-9 15-11,11-16 9,-5 9 55,0 0 1,1 0-1,0 0 1,1 1-1,-4 16 1,-4 55 6,11-78-65,-6 196 380,7-138-380,-1-53-458,-1-3 103,1 1 0,1 0 0,1 11 0,-1-16-11,-1 0 1,1 0 0,0 0-1,0 0 1,-1 0 0,1 0-1,1-1 1,-1 1 0,2 3-1,9 4-1718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56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0 2976,'-1'4'1348,"1"0"0,-1 0 0,0 0 0,0 0 0,-3 6 0,-16 33 1133,-30 51-2078,46-87-31,-9 16-154,4-7 342,-11 26 0,14-31-455,5-9-31,0-1-1,0 1 1,0 0-1,0 0 1,0-1-1,1 1 1,-2 4 0,3-6-54,0 0 1,0 1 0,0-1 0,-1 0 0,1 0 0,0 0 0,0 0 0,0 0 0,0 0 0,0 0 0,0 0 0,1 0 0,-2 0-11,18-4 231,26-7 0,-19 4-104,-2 1 37,0 1 1,1 1-1,-1 1 1,28 1-1,-36 2-554,0 1 0,28 6 0,-32-4-686,-1 0 1,1 1 0,0 0 0,14 8-1,-13-4-992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57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77 4224,'-8'-14'1568,"13"9"-1216,-2-6 1984,2 7-1440,5 0 224,6-4-704,14 1 512,13-1-512,10 0 0,3 5-256,0-2 128,-3 5-192,-10 5-32,-9-2-32,-7 5-2144,-11 0 1152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57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 5152,'-4'-8'1888,"13"12"-1440,9-8-160,-2 4 2112,11 0-1376,12-3 576,9 3-960,3 3-288,2 5-224,-2 4-480,-3-1 224,-10 5-832,-2-2 544,-11 7-6144,-12-10 3616,-3-22 1120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7:58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1 607 3328,'6'3'3056,"1"-6"-2601,1-1-1,-1 1 1,0-1 0,0 0 0,-1 0-1,1-1 1,-1 0 0,8-8-1,5-8-145,18-24-1,-2 2-73,280-315 629,-312 355-821,14-19-422,-17 22 369,0 0 0,0 0 1,0 0-1,0 0 1,0 0-1,0 0 0,0 0 1,0 0-1,0 0 1,0 0-1,0 0 1,0 0-1,0 0 0,0 0 1,0 0-1,0 0 1,0 0-1,0 0 0,-1 0 1,1 0-1,0 0 1,0 0-1,0 0 0,0 0 1,0 0-1,0 0 1,0 0-1,0 0 0,0 0 1,0 0-1,0 0 1,0 0-1,0 0 0,0 0 1,0 0-1,0 0 1,0 0-1,0 0 1,0 0-1,0 0 0,0 0 1,0 0-1,0 0 1,0 0-1,0 0 0,0 0 1,0 0-1,0 0 1,0-1-1,-8 7-225,-8 9 96,2 2 221,0 1-1,1 0 1,-15 28 0,-26 64 615,45-90-556,-9 32-1,16-46-116,0-1 0,1 1 0,0 0 0,0 0 0,1 1-1,0-1 1,0 0 0,0 0 0,1 0 0,1 7 0,-1-11-1,-1 0 0,1 0 0,0 0 0,0 0 0,0 0 0,0 0 0,0 0 0,0 0 0,1 0 0,-1 0 0,1-1 0,-1 1 0,1-1 0,-1 1 0,1-1 0,0 1 0,3 1 0,-2-2 17,1 0 0,-1 1 0,1-1-1,-1-1 1,1 1 0,-1 0 0,1-1-1,-1 0 1,1 0 0,4 0 0,3-2 114,0 1 0,0-2 0,0 0 0,0 0 0,20-9 0,-17 5-36,-1-1 0,1 0 0,-1-1 0,-1-1 0,0 0 1,0 0-1,-1-1 0,-1-1 0,12-14 0,8-17-199,34-66 0,-14 23-175,6-11 192,-56 96 40,0 1 0,1-1 0,-1 0 0,0 0 0,1 0 0,-1 1 0,0-1 0,0 0 0,0 0-1,0 0 1,1 0 0,-1 0 0,0 0 0,-1 0 0,1 0 3,0 1 0,0 0 0,0 0-1,0-1 1,0 1 0,-1 0 0,1 0-1,0 0 1,0-1 0,0 1 0,0 0-1,-1 0 1,1 0 0,0 0 0,0-1-1,0 1 1,-1 0 0,1 0 0,0 0-1,0 0 1,-1 0 0,1 0 0,0 0-1,0 0 1,-1 0 0,1 0 0,0 0 0,0 0-1,-1 0 1,-1 0-13,1 0-1,0 1 1,0-1 0,0 0-1,-1 1 1,1-1 0,0 1-1,0 0 1,0-1 0,0 1-1,0 0 1,0 0 0,0 0-1,0 0 1,0 0 0,0 0-1,-1 1 1,-5 10 131,0 1 0,1 0 0,1 0 0,-1 0 0,-2 17 0,-13 72 880,16-72-616,0-3-208,2 0 0,1 1 0,0-1 0,2 0 1,2 0-1,8 53 0,-9-77-171,0 0 0,-1 0 0,1-1 0,1 1 1,-1 0-1,0 0 0,1-1 0,1 3 0,-2-4-169,-1 0 0,1 0-1,0-1 1,0 1 0,0 0 0,-1-1-1,1 1 1,0-1 0,0 1-1,0-1 1,0 1 0,1 0 0,-1-1-228,1 0 1,-1 0 0,0 0-1,0 0 1,0 0 0,0 0-1,0 0 1,0 0 0,0 0-1,0-1 1,0 1-1,0 0 1,1-1 0,0 0-1,20-14-2720,4-10 388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47.0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97 451 3648,'-14'-7'6810,"0"29"-5477,2 1 0,0 0 0,-16 50 0,24-60-1273,0 1 1,1-1-1,1 1 0,0 0 1,1 0-1,1 0 1,0 0-1,1 0 1,2 15-1,-3-28-31,0 1 1,1 0-1,-1 0 0,0-1 0,1 1 0,0 0 0,-1-1 0,1 1 1,0-1-1,0 1 0,-1-1 0,1 1 0,0-1 0,1 1 1,-1-1-1,0 0 0,0 0 0,1 0 0,-1 0 0,0 0 1,1 0-1,-1 0 0,1 0 0,-1 0 0,1 0 0,0-1 1,-1 1-1,1-1 0,0 1 0,-1-1 0,1 0 0,0 0 1,0 0-1,-1 0 0,1 0 0,0 0 0,2 0 0,3-2 41,-1 1 0,0-1 0,1 0 1,-1-1-1,0 1 0,0-1 0,0-1 0,6-4 0,16-13-65,-1-2 0,-1-1 1,28-32-1,-53 54-33,9-6-116,-4 16 175,-3-4-7,3 4 57,0 0 0,1 0 0,0-1 1,1 0-1,0 0 0,0-1 0,0 0 0,16 8 0,-7-5 130,0 0 0,25 9-1,-35-15-116,0-1 0,0 0-1,0-1 1,0 1-1,0-1 1,0-1 0,0 1-1,0-1 1,12-2-1,-15 2-56,0-1-1,-1 0 0,1 0 0,-1-1 0,1 1 0,-1-1 0,0 0 0,0 1 0,1-1 1,-1-1-1,0 1 0,-1 0 0,1-1 0,3-3 0,-3 1 4,1 1 0,-1-1-1,-1 0 1,1 0 0,-1-1-1,1 1 1,-2 0 0,3-9 0,-1-4-12,0 0 0,-2 0 0,0 0 0,-4-34 0,-7-3-29,7 40-208,0 0-1,-2-28 1,5 42 179,0 0 0,0 0 0,0 1 0,1-1 0,-1 0 0,0 1 0,1-1 0,-1 0 0,0 1 0,1-1 0,-1 1 0,1-1 0,-1 1 0,1-1 0,-1 1 0,1-1 0,0 1 0,-1-1 0,1 1 0,0 0 0,-1-1-1,1 1 1,0 0 0,-1 0 0,1-1 0,0 1 0,-1 0 0,1 0 0,0 0 0,0 0 0,-1 0 0,1 0 0,0 0 0,0 0 0,0 0 0,31 3-106,-30-2 126,206 41-277,-3 0 841,-204-42-524,17 4 225,-18-4-238,1 0-1,-1 0 1,1 0-1,-1 0 1,1 1 0,-1-1-1,1 0 1,-1 0-1,0 0 1,1 1-1,-1-1 1,1 0-1,-1 1 1,0-1-1,1 0 1,-1 1-1,1-1 1,-1 1 0,0-1-1,0 0 1,1 1-1,-1-1 1,0 1-1,1 0 1,-2 0-8,1-1 1,-1 1-1,1 0 1,-1 0-1,1 0 1,-1 0-1,1-1 1,-1 1-1,0 0 1,1-1-1,-1 1 1,0 0-1,0-1 1,0 1-1,1-1 1,-1 1-1,0-1 1,0 1-1,-2-1 1,-2 3 13,-29 19 280,-73 53 313,90-62-581,1 1 1,0 1 0,-26 32-1,39-43-6,0 1-1,0-1 0,1 0 0,-1 1 1,1-1-1,0 1 0,-2 9 1,4-13-23,-1 1 1,1-1-1,0 1 1,0-1-1,0 1 1,0-1-1,0 1 1,0-1-1,0 0 1,0 1-1,1-1 1,-1 1-1,0-1 1,1 1-1,-1-1 1,1 0-1,0 1 1,-1-1-1,1 0 1,0 0-1,0 1 1,0-1-1,0 0 1,0 0-1,0 0 1,0 0-1,0 0 1,0 0-1,3 1 1,1 0 31,0 0 1,0 0 0,0-1-1,0 1 1,0-1 0,0 0-1,0 0 1,1-1 0,-1 0-1,0 0 1,0 0 0,1-1-1,-1 1 1,0-1 0,0 0-1,0-1 1,0 1 0,0-1-1,0 0 1,0 0 0,8-6 0,-4 3-94,-1-1 0,1-1 0,-1 1 1,0-1-1,-1-1 0,0 1 1,0-1-1,0-1 0,9-15 1,-8 9 2,0-1 1,-1 1-1,0-1 0,-1-1 1,6-26-1,-10 34-241,-1 10 151,0 18 168,0 2 197,2-12-155,-1-1 0,1 0 0,1 1 0,0-1 0,0 0 0,0-1 0,1 1 0,7 8 0,-3-6 20,0 0-1,1 0 1,0-1 0,20 13-1,-28-20-46,0-1 0,0 1 0,0-1 0,0 0 0,0 0 0,1 0-1,-1 0 1,0-1 0,1 1 0,-1-1 0,1 1 0,-1-1 0,0 0 0,1 0 0,-1 0-1,1 0 1,-1 0 0,1 0 0,-1-1 0,0 1 0,1-1 0,-1 0 0,0 0 0,1 0-1,-1 0 1,0 0 0,0 0 0,0 0 0,0-1 0,0 1 0,2-3 0,2-2-13,0 0 1,-1 0-1,0-1 0,0 0 1,0 0-1,-1-1 1,5-10-1,6-19-108,-2-1 0,14-65 0,-26 101 67,0-2-29,-1 0 0,2 0-1,-1 0 1,0 0 0,1 1-1,3-7 1,-4 19-598,-1 28 707,-2-5 54,3 0 0,0 0 0,2 0 0,12 49 0,-15-79-81,1 0 0,-1 0 0,1-1 0,-1 1 0,1 0 0,0-1-1,0 1 1,0 0 0,0-1 0,0 1 0,0-1 0,3 3 0,-4-4-29,1 0-1,-1 0 1,0 1-1,1-1 1,-1 0 0,1 0-1,-1 0 1,1 0-1,-1 0 1,1 0 0,-1 0-1,0 0 1,1 0-1,-1 0 1,1 0 0,-1 0-1,1 0 1,-1 0-1,1 0 1,-1 0 0,1 0-1,0-1-8,0 0 0,0 0 0,1 1 0,-1-1 0,0 0 0,0 0 0,0 0 0,0 0-1,-1 0 1,2-2 0,7-12-537,0 0 1,-1-1-1,12-31 0,-16 33 373,1 1 0,1 0-1,1 0 1,-1 0 0,2 1 0,14-19 0,-21 30 140,0 0 1,0-1-1,0 1 1,0 0 0,0 1-1,0-1 1,0 0-1,0 0 1,0 0-1,0 1 1,1-1 0,-1 0-1,0 1 1,1-1-1,-1 1 1,0 0 0,3-1-1,-2 1-4,-1 1-1,1-1 1,0 1-1,0 0 0,-1 0 1,1 0-1,0 0 1,-1 0-1,1 0 1,-1 0-1,1 0 1,1 3-1,9 6 220,44 37 610,-49-41-734,1-1 0,1 0-1,-1 0 1,1-1-1,13 5 1,-11-6 18,0 0-1,1 0 1,-1-1-1,1-1 1,-1 0-1,1-1 1,0 0-1,0 0 1,-1-1 0,1-1-1,-1 0 1,17-5-1,-25 5-56,1 0 0,-1 0 0,1 0 0,-1 0-1,0 0 1,0-1 0,0 0 0,-1 1 0,1-1 0,0 0-1,-1 0 1,0 0 0,3-5 0,0-1 41,0-1 1,0-1 0,3-11-1,-5 10-76,0 0 0,-1-1-1,0 1 1,-1-1 0,-1 1-1,-1-26 1,1 36-20,0 0 0,-1-1 0,1 1 0,-1 0-1,1-1 1,-1 1 0,-1-3 0,1 4 11,1 1 0,0-1 1,0 1-1,-1-1 0,1 1 0,-1-1 0,1 1 0,0-1 0,-1 1 1,1-1-1,-1 1 0,1 0 0,-1-1 0,1 1 0,-1 0 1,1 0-1,-1-1 0,0 1 0,1 0 0,-1 0 0,-1 0-4,1 0-1,-1 0 0,1 1 0,-1-1 1,1 1-1,0-1 0,-1 1 0,1 0 1,0 0-1,0-1 0,-1 1 0,1 0 1,0 0-1,0 0 0,0 0 1,0 0-1,0 1 0,0-1 0,1 0 1,-1 0-1,0 1 0,0 1 0,-8 15-2,0 0 0,2 0-1,0 1 1,-6 33-1,12-46 28,-2 4 9,1 1-1,1 0 1,0-1-1,0 1 1,2 0 0,-1 0-1,1 0 1,3 14 0,-3-20 6,0 0 0,0 0 0,1 0 0,0-1 0,0 1 1,0 0-1,0-1 0,1 1 0,-1-1 0,1 0 0,0 0 0,1 0 1,-1 0-1,1-1 0,-1 1 0,1-1 0,0 0 0,0 0 0,9 4 1,-9-5 36,0 0 0,0-1 0,0 0 0,0 0 0,1 0 0,-1-1 0,0 1 0,0-1 0,1 0 1,-1 0-1,0-1 0,0 1 0,6-2 0,-4 0-10,-1 0 1,1 0 0,0-1-1,-1 1 1,1-1-1,-1-1 1,0 1-1,6-6 1,1-2-23,-1 0 0,-1-1 1,0-1-1,0 1 0,-1-2 1,8-15-1,21-50 154,43-130 0,-53 131-129,-9 25-227,19-86 0,-36 134 61,-2 1 1,1-1-1,0 1 0,-1-1 1,0 1-1,0-1 0,-1-9 1,-9 25-649,6-3 711,1 0 0,0 0 0,1 0 0,-1 0 0,1 0 0,1 1 0,-1 8 0,-2 9 20,-11 64 17,-75 419 441,22-210-154,65-285-269,-21 91 300,19-86-106,-2-1 0,0 1-1,-12 22 1,17-38-184,1-1 1,0 0-1,0 1 1,-1-1-1,0 0 1,1 0-1,-1 1 1,0-1 0,0-1-1,0 1 1,0 0-1,0 0 1,0-1-1,-5 3 1,7-4-33,-1 0 0,1 0 1,-1 1-1,1-1 1,-1 0-1,1 0 1,-1 0-1,1 0 0,-1 0 1,0 0-1,1 0 1,-1 0-1,1 0 1,-1 0-1,1 0 0,-1-1 1,1 1-1,-1 0 1,1 0-1,-1 0 0,1-1 1,-1 1-1,1 0 1,-1 0-1,1-1 1,-1 0-1,0 0-32,0 0-1,0-1 0,0 1 1,0-1-1,0 1 1,0-1-1,1 1 1,-2-4-1,0-2-147,0-1 0,-1-14 0,2 20 178,0-16-55,1-1-1,0 1 1,2-1 0,0 1 0,0-1 0,2 1 0,1 0 0,0 0 0,1 1 0,1-1 0,0 1 0,1 1 0,1-1-1,15-19 1,-15 23 115,2 1 1,0 0-1,0 0 0,23-17 0,59-36 95,-37 28-74,4 1 257,-44 28-228,-1-1 1,0 0-1,-1-1 0,0-1 1,19-18-1,-11 4 218,27-42-1,-41 55-267,0 0 0,-1-1 1,-1 1-1,0-1 0,7-22 0,-8 17 32,0 5-80,-1 0 1,-1 0 0,3-21-1,-13 56-220,-5 63 253,-1 87-1,13-164 5,-2 24 112,2-1 0,6 46 1,-6-73-95,1-1-1,-1 0 1,1 0 0,0 0-1,-1 1 1,1-1 0,1 0-1,-1 0 1,0 0 0,1 0-1,-1-1 1,1 1 0,0 0-1,0-1 1,4 4 0,-6-5-29,1-1 1,-1 0-1,1 1 0,-1-1 1,1 0-1,-1 0 1,1 0-1,-1 1 1,1-1-1,0 0 1,-1 0-1,1 0 1,-1 0-1,1 0 1,0 0-1,-1 0 1,1 0-1,-1 0 1,1 0-1,0-1 1,-1 1-1,1 0 1,-1 0-1,1 0 1,-1-1-1,1 1 1,-1 0-1,1-1 1,-1 1-1,1 0 1,0-1-1,15-17 189,-11 11-198,6-7-79,-1-1-1,-1 0 1,0 0 0,-1-1 0,9-25-1,6-13-193,-23 54 258,0 0 0,0 0 0,0 0 0,0 0 0,0-1 0,0 1 1,0 0-1,0 0 0,0 0 0,0 0 0,0 0 0,1-1 0,-1 1 1,0 0-1,0 0 0,0 0 0,0 0 0,0 0 0,0 0 0,0 0 1,0-1-1,0 1 0,0 0 0,1 0 0,-1 0 0,0 0 0,0 0 1,0 0-1,0 0 0,0 0 0,0 0 0,0 0 0,1 0 0,-1 0 1,0 0-1,0 0 0,0-1 0,0 1 0,0 0 0,1 0 1,-1 0-1,0 0 0,0 1 0,0-1 0,0 0 0,0 0 0,1 0 1,-1 0-1,0 0 0,0 0 0,0 0 0,0 0 0,3 10-74,-1 13 126,-2-19-4,0 1 1,1 0 0,0-1-1,-1 1 1,2 0 0,-1-1-1,0 1 1,1-1 0,0 0 0,4 7-1,-5-9-12,0-1-1,0 1 1,0 0 0,1-1-1,-1 1 1,0-1-1,1 0 1,-1 1-1,1-1 1,0 0-1,-1 0 1,1 0 0,0 0-1,0 0 1,0 0-1,0-1 1,-1 1-1,1-1 1,0 1 0,0-1-1,0 0 1,0 1-1,0-1 1,0 0-1,0-1 1,0 1 0,3 0-1,11-5 140,0-1 0,0-1 0,25-13 0,-17 8-136,-3 0-84,-1-1 0,0-1 0,31-28 0,-18 13-76,-30 27 78,-1 0-1,1 0 1,0 1-1,-1-1 1,1 0 0,0 1-1,0 0 1,0-1-1,0 1 1,0 1-1,0-1 1,6-1-1,-7 2 28,-1 1 0,1-1 0,-1 0 0,1 0 0,0 1 0,-1-1 0,1 1-1,-1-1 1,1 1 0,-1 0 0,1 0 0,-1-1 0,0 1 0,1 0 0,-1 0 0,0 0-1,0 1 1,0-1 0,0 0 0,0 0 0,0 1 0,0-1 0,0 0 0,0 1-1,-1-1 1,2 4 0,0 1 80,1 0 0,-2 1 0,1 0 0,-1-1 1,0 1-1,0 7 0,-1 45 596,-1-25-564,2-21 21,-1-13-101,0 0 1,0 0-1,0 0 0,0 1 0,0-1 1,0 0-1,0 0 0,0 0 0,1 0 1,-1 0-1,0 0 0,0 1 0,0-1 1,0 0-1,0 0 0,0 0 0,0 0 1,1 0-1,-1 0 0,0 0 0,0 0 1,0 0-1,0 1 0,0-1 0,0 0 1,1 0-1,-1 0 0,0 0 0,0 0 1,0 0-1,0 0 0,1 0 0,-1 0 1,0 0-1,0 0 0,0 0 0,3-2 37,-1 1-1,0-1 1,0 1-1,0-1 0,0 0 1,-1 0-1,3-2 1,10-11-78,6-5-141,-1-2 1,28-41-1,-44 59 157,-2 1-16,0 1-1,0-1 1,1 1 0,-1 0-1,1 0 1,-1 0 0,1 0 0,0 0-1,0 0 1,0 0 0,0 0-1,0 1 1,0-1 0,1 1-1,-1-1 1,4 0 0,-5 2 18,-1-1-1,1 2 1,0-1-1,-1 0 1,1 0 0,-1 0-1,1 0 1,-1 0 0,1 0-1,-1 0 1,1 1 0,0-1-1,-1 0 1,0 1 0,1-1-1,-1 0 1,1 1-1,-1-1 1,1 0 0,-1 1-1,0-1 1,1 1 0,-1-1-1,1 1 1,-1-1 0,0 0-1,0 1 1,1 0 0,-1-1-1,0 1 1,0-1-1,0 1 1,0 0 0,4 22 71,-3-19-53,0 11 194,-2 24 0,0-27-123,1 0-1,0 0 0,2 14 1,3-13 82,-4-13-149,-1 1-1,0-1 1,0 0 0,0 0-1,1 0 1,-1 0 0,0 1-1,0-1 1,1 0-1,-1 0 1,0 0 0,0 0-1,1 0 1,-1 0 0,0 0-1,0 0 1,1 0-1,-1 0 1,0 0 0,1 0-1,-1 0 1,0 0 0,0 0-1,1 0 1,-1 0-1,0 0 1,1 0 0,1-2 29,0 1 0,0-1 0,0 1 0,1-1 1,-2 0-1,1 0 0,2-2 0,9-9-193,10-3 68,0 1 0,2 2 1,-1 0-1,1 1 0,1 2 1,29-8-1,-37 14 74,1 1 0,0 0 0,-1 2 0,1 0 0,27 3 0,4 0 93,56 4 6,-98-8 263,-9-3-113,0 3-225,0 1 0,0 0 0,0 0 0,0 0 0,-1 0 0,1 1 0,0-1 0,-1 0 0,1 0 0,-3 0 1,-3-1-57,0 1 1,0 0-1,0 0 1,-1 1-1,1 0 1,0 0-1,0 1 1,-1 0-1,1 0 1,-9 3-1,4-1-33,0 1 0,0 1-1,0 0 1,1 0 0,-14 9 0,15-6 18,-1 0 1,-15 15 0,23-20 65,0 0 0,0 0 0,0 0 0,0 1-1,1 0 1,-1-1 0,1 1 0,0 0 0,0 0 0,1 0 0,-1 0-1,0 5 1,2-7-3,0 1-1,0-1 1,0 0-1,0 1 1,1-1-1,-1 0 1,1 1-1,-1-1 1,1 0-1,0 0 1,0 1-1,0-1 1,0 0-1,0 0 1,1 0-1,-1 0 1,1-1-1,-1 1 1,1 0-1,0 0 1,0-1-1,-1 1 1,5 1-1,0 1 44,0 0-1,0-1 0,0 0 1,1 0-1,0-1 1,12 4-1,-5-3-56,0 0 1,1-1-1,0 0 1,-1-1 0,1-1-1,0 0 1,-1-1-1,1-1 1,-1 0-1,1-1 1,-1-1-1,0 0 1,0-1-1,-1 0 1,1-1-1,-1 0 1,0-1-1,-1-1 1,14-10 0,-6 1-120,-2 0-1,0-1 1,-1-1 0,-1-1 0,-1 0 0,23-40 0,58-141-66,-81 165 85,77-200-123,-90 230 177,0 0-1,-1 0 1,1-8-1,-1 13 50,-1 0 0,0 1 0,0-1 0,0 0 0,0 0 0,0 1 0,-1-1 0,1 0 0,0 0 0,0 1 0,0-1-1,-1 0 1,1 0 0,0 1 0,-1-2 0,0 2 4,1-1 0,-1 1-1,1 0 1,-1 0 0,1 0-1,-1-1 1,1 1 0,-1 0-1,1 0 1,-1 0 0,1 0-1,-1 0 1,1 0 0,-1 0-1,1 0 1,-1 0 0,1 0-1,-1 0 1,1 0 0,-1 0-1,1 0 1,-1 0 0,1 1 0,0-1-1,-1 0 1,1 0 0,-1 1-1,-3 1 30,1 0 0,0 0 0,0 0 0,0 0 0,0 1 0,0-1 0,1 1 0,-1 0 0,-3 5 0,-17 30 172,20-33-168,-10 21 42,1 1-1,2 1 1,0-1-1,2 2 1,-7 39 0,5 1 81,0 76 0,9-130-99,1 1 0,0-1 0,2 1 0,0-1 0,4 18 0,-4-28-30,-1 0 1,1 0-1,0 0 1,1 0-1,-1 0 1,1 0-1,6 7 1,-6-9-22,-1-1-1,1 1 1,-1-1 0,1 0-1,0 0 1,0 0 0,0 0-1,0 0 1,0-1 0,0 0-1,0 1 1,1-1 0,4 1 0,1-1-52,0 0 0,1-1 1,-1 0-1,0 0 1,0-1-1,0 0 1,1-1-1,-1 0 1,-1 0-1,10-4 1,6-4-74,0 0 0,29-18 0,-34 15 66,-14 10 36,0-1 1,1 0-1,-1 1 1,1 0 0,0 1-1,-1-1 1,1 1-1,0 0 1,12-2 0,-18 4 17,1 0 0,-1 0 0,0 0 0,1 0 0,-1 0 0,1 1 0,-1-1 1,0 0-1,1 0 0,-1 0 0,0 1 0,1-1 0,-1 0 0,0 0 0,1 1 0,-1-1 1,0 0-1,0 0 0,1 1 0,-1-1 0,0 0 0,0 1 0,0-1 0,0 1 1,1-1-1,-1 0 0,0 1 0,0-1 0,0 0 0,0 1 0,0-1 0,0 1 0,0-1 1,0 0-1,0 1 0,0-1 0,0 1 0,0-1 0,0 0 0,0 1 0,0-1 1,-1 0-1,1 1 0,-7 24 123,4-17-14,1-2-54,-1 3-18,0-1 1,1 1 0,-1 13 0,3-19-11,0 1 0,0-1 1,0 0-1,0 0 0,1 1 1,0-1-1,-1 0 0,1 0 0,0 0 1,1 0-1,-1 0 0,0 0 1,4 4-1,-4-6-30,0 0-1,0 0 1,0 0-1,0 0 1,1 0 0,-1 0-1,0 0 1,1 0 0,-1-1-1,1 1 1,-1 0 0,1-1-1,-1 1 1,1-1-1,-1 0 1,1 0 0,0 1-1,-1-1 1,1 0 0,-1 0-1,1 0 1,0-1 0,-1 1-1,1 0 1,-1-1 0,1 1-1,-1-1 1,3 0-1,4-2-60,0 0 0,-1-1 0,1 0-1,7-6 1,82-57 52,-84 58 163,-12 9-96,-5 3-38,-1 1 1,1-1-1,1 1 0,-1 0 0,-3 5 1,5-5-45,0 0 1,1 0 0,-1 0 0,1 1 0,-1 5 0,1-9 33,1 1 1,0-1-1,-1 1 0,1-1 1,0 0-1,0 1 0,0-1 1,0 1-1,1-1 1,-1 1-1,0-1 0,0 0 1,1 1-1,-1-1 0,1 0 1,-1 1-1,1-1 0,0 0 1,0 0-1,-1 1 1,2 0-1,3 0 24,-1-1 0,0 0 1,0 0-1,1 0 0,-1-1 0,0 1 1,1-1-1,6 0 0,-9 0-11,3 0 25,0 0 0,-1 0 0,1 0 1,0-1-1,-1 0 0,1 0 0,0 0 0,7-3 0,-11 3-50,0 1 0,0-1 0,0 1 0,-1-1 0,1 0 0,0 0 0,0 1 0,-1-1 0,1 0 0,0 0 0,-1 0 0,1 0 0,0 0 0,-1 0 0,0 0 0,1-1 0,0 0-14,-1 0 0,0 0 0,0 0 0,1 0 0,-1-1-1,-1 1 1,1 0 0,0 0 0,0 0 0,-2-4 0,-1 0-19,1-1-1,-1 1 1,-1 0 0,0 0-1,1 0 1,-2 1 0,1-1-1,-1 1 1,0 0 0,-6-6-1,-9-9-184,7 2-69,9 7 55,4 10 225,0 1 0,0 0 0,0 0 0,0-1 0,0 1 0,0 0 0,0 0 1,0 0-1,0-1 0,0 1 0,0 0 0,0 0 0,0-1 0,1 1 0,-1 0 0,0 0 1,0 0-1,0-1 0,0 1 0,0 0 0,1 0 0,-1 0 0,0-1 0,0 1 0,0 0 0,0 0 1,1 0-1,-1 0 0,0 0 0,0 0 0,1 0 0,-1-1 0,0 1 0,29-5 28,-1 1-1,0 1 1,1 1 0,0 2-1,48 5 1,-60-3 201,1 1 0,0 1 1,27 9-1,-43-12-181,0-1 0,-1 1 0,1 0 0,0-1 0,-1 1 0,1 0 0,0 0 0,-1 0 0,0 0 0,1 0 0,-1 1 0,0-1 0,1 0 0,-1 1 0,0-1 0,0 1 0,0-1 0,0 1 0,0-1 0,0 1 0,-1 0-1,1 0 1,-1-1 0,1 1 0,-1 0 0,1 0 0,-1 0 0,0-1 0,0 4 0,-1-1 18,0 0 0,0 0 0,0 1 0,0-1 0,-1 0 0,0 0 0,0 0 0,0-1 0,0 1 0,-4 5 0,-3 2 64,4-4 218,16-12-191,140-95-952,-150 99 806,0 0 0,1 0-1,-1 0 1,0 0 0,1 1 0,-1-1-1,1 0 1,-1 1 0,1-1-1,-1 1 1,1 0 0,0 0 0,-1-1-1,1 1 1,-1 0 0,1 0-1,0 1 1,-1-1 0,1 0 0,-1 0-1,4 2 1,-4-1 37,1 0 0,0 0 0,0 1 0,0-1 0,-1 1 0,1 0 0,-1-1-1,1 1 1,-1 0 0,0 0 0,0 0 0,0 0 0,0 0 0,1 3 0,25 42 864,-27-47-887,0 0 1,0 0-1,0 1 1,1-1-1,-1 0 0,0 0 1,0 1-1,0-1 1,1 0-1,-1 0 1,0 0-1,0 0 1,1 1-1,-1-1 0,0 0 1,1 0-1,-1 0 1,0 0-1,0 0 1,1 0-1,-1 0 1,0 0-1,1 0 0,-1 0 1,0 0-1,1 0 1,-1 0-1,0 0 1,0 0-1,1 0 1,-1 0-1,0 0 0,1 0 1,-1 0-1,0-1 1,0 1-1,1 0 1,15-12 3,10-17-92,43-65-491,-68 92 559,1 0-1,-1 0 1,1 0 0,0 0 0,-1 0 0,1 1 0,0-1 0,0 0 0,0 1 0,0 0 0,1-1 0,-1 1 0,0 0 0,4-1 0,-4 2 1,-1 0-1,1 0 1,-1 0-1,1 0 1,-1 0 0,1 0-1,-1 1 1,1-1-1,-1 1 1,1-1-1,-1 1 1,0-1-1,1 1 1,-1 0-1,0 0 1,0 0 0,1 0-1,-1-1 1,0 2-1,0-1 1,0 0-1,0 0 1,0 0-1,1 2 1,10 13-73,-4-7 55,-1 0 0,-1 0 0,1 1 0,-1 0 0,4 12 0,-9-21 40,-1 0 0,1 0 0,-1 0 0,0 1-1,1-1 1,-1 0 0,0 0 0,0 1 0,0-1 0,0 0 0,0 0-1,0 1 1,0-1 0,0 0 0,-1 3 0,0-4-10,1 1 0,-1 0 0,1-1 0,-1 1 0,1-1 1,-1 1-1,1-1 0,-1 1 0,1-1 0,-1 1 0,1-1 0,-1 0 0,0 1 0,1-1 1,-1 0-1,0 1 0,0-1 0,1 0 0,-2 0 0,-2 1 12,1-1-1,-1 0 1,0 0 0,1-1-1,-1 1 1,1-1-1,0 0 1,-1 1 0,-4-3-1,-7 1 109,1 0-297,19 9 100,0-5 133,0 0 1,1-1-1,-1 1 0,0-1 0,1 0 0,0 0 0,10-1 0,2 2 48,28 2-51,66-3 0,-8-7-4949,-78 2-108,-26 4 4873,1 0 0,-1 0 1,0 0-1,1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0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65 4224,'0'-4'1418,"-1"8"-483,-2 13 146,-3 1-542,1 1-1,1-1 0,1 1 0,-2 32 0,2-23-183,-14 137 1543,16-135-458,6-47-1035,0 5-330,5-20 25,18-44-93,-15 48 100,0 0-1,2 1 1,1 1 0,24-31-1,-40 56-108,18-20-386,39-37-1,-51 53 322,0 0 0,0 0 0,1 1 0,0-1 0,0 2 0,0-1 0,0 1-1,1 0 1,-1 0 0,1 1 0,13-2 0,-18 4 75,0 0-1,0 0 0,0 0 1,0 1-1,0-1 0,-1 1 1,1 0-1,0 0 1,0 0-1,-1 0 0,1 1 1,-1-1-1,1 1 0,-1-1 1,0 1-1,1 0 1,-1 0-1,0 0 0,0 0 1,0 0-1,-1 1 0,3 2 1,-2-2-6,1 1 1,-1 0 0,0-1-1,0 1 1,-1 0-1,1 0 1,-1 0-1,0 0 1,0 0-1,0 1 1,0-1 0,-1 0-1,0 0 1,0 8-1,-1-9 8,0 0 0,0 0-1,0 0 1,0 0 0,0 0 0,-1 0-1,1 0 1,-1-1 0,0 1 0,0-1-1,0 1 1,0-1 0,0 0 0,-1 0-1,1 0 1,-1 0 0,1 0 0,-1-1-1,0 1 1,-4 1 0,-1 1 103,1-2 0,-1 1 1,0-1-1,0 0 0,0 0 0,-14 0 1,15-1-38,-1-1 1,1 0 0,-1 0-1,1 0 1,-1-1 0,1 0 0,-1-1-1,1 0 1,0 0 0,0 0-1,0-1 1,-7-4 0,13 7-82,1 0 0,0 0 0,0 0 0,0 0 0,0 0 0,0 0 0,0 0 0,0 0 0,0 0 0,0 0 0,0 0 0,0 0 0,0 0 0,-1-1 0,1 1 0,0 0 0,0 0 0,0 0 0,0 0 1,0 0-1,0 0 0,0 0 0,0 0 0,0 0 0,0-1 0,0 1 0,0 0 0,0 0 0,0 0 0,0 0 0,0 0 0,0 0 0,0 0 0,0 0 0,0 0 0,0-1 0,0 1 0,0 0 0,0 0 0,0 0 0,0 0 0,1 0 0,-1 0 0,0 0 0,5-4-209,7 1 135,-5 2 254,0 2 0,0-1 0,-1 1 0,1 0 0,0 0 0,-1 1 0,1-1 0,-1 2 0,0-1 0,1 1 0,9 5 0,-8-3-94,0 0 1,0 1-1,-1 0 1,1 0-1,-1 0 1,-1 1-1,12 15 0,-13-14-84,0 1 0,-1 0 0,0 0 0,0 0 0,-1 1 0,0-1 0,1 12 0,0 16-4143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2496,'1'-1'89,"-1"-1"0,0 1 0,0 0 0,1-1 0,-1 1 0,0 0 0,1 0 1,-1 0-1,1-1 0,0 1 0,-1 0 0,1 0 0,0 0 0,0 0 0,-1 0 0,1 0 0,0 0 0,0 0 0,2-1 0,-1 2 350,0-1-1,0 0 1,0 1-1,0-1 1,0 1-1,0 0 1,0 0-1,3 0 1,-4-1-321,0 1 0,0 0 0,0 0 0,0 0 0,0 0 0,1 0 0,-1 1 0,0-1 0,0 0 0,0 0 0,0 1 0,0-1 0,0 1 0,0-1 0,0 1 0,0-1 0,0 1 0,0-1 0,-1 1 0,1 0 0,0 0 0,0-1 0,0 1 1,-1 0-1,1 0 0,0 0 0,-1 0 0,1 0 0,-1 0 0,1 0 0,-1 0 0,0 0 0,1 0 0,-1 0 0,0 0 0,0 0 0,1 2 0,2 15 392,-1 1 0,0-1 0,-2 20 0,1 4-193,3 129 35,-4-153-218,-1 0-1,-1 0 0,-1 0 1,-8 29-1,11-46-299,0 0 0,0 0 1,0 0-1,-1-1 0,1 1 0,0 0 1,0-1-1,-1 1 0,1 0 0,0 0 1,-1-1-1,1 1 0,-1-1 0,1 1 1,-1 0-1,1-1 0,-1 1 0,0-1 1,1 1-1,-1-1 0,1 1 0,-1-1 1,0 0-1,0 1 0,1-1 0,-1 0 1,0 0-1,1 1 0,-1-1 0,0 0 1,0 0-1,0 0 0,1 0 0,-1 0 1,0 0-1,0 0 0,-1 0 0,-10 0-1972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1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7040,'0'-8'2624,"17"5"-2048,9-5-128,-1 4 1408,19 0-1088,12 0 704,14 4-896,-6 0 0,-8 4-384,-8 4-160,-8 0-64,-9 3-192,-2 0 128,-12-3-1152,-4 0 672,2-5-3200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3 251 3392,'0'0'49,"0"-1"0,0 1 1,-1 0-1,1-1 0,0 1 0,0-1 1,-1 1-1,1 0 0,0-1 0,0 1 1,0-1-1,0 1 0,0-1 0,0 1 1,0-1-1,0 1 0,0 0 0,0-1 1,0 1-1,0-1 0,0 1 0,0-1 0,0 1 1,0-1-1,0 1 0,0 0 0,1-1 1,-1 1-1,0-1 0,0 1 0,1-1 1,0 0 234,0 0 1,0 1 0,0-1 0,0 0 0,1 0-1,-1 1 1,0-1 0,0 1 0,1-1-1,-1 1 1,0 0 0,1-1 0,1 1-1,76-5 3567,-60 3-3476,8-2 173,46-10 0,-65 11-507,0 1 0,0-1-1,-1 0 1,1-1 0,-1 0 0,1 0 0,-1-1-1,0 0 1,-1 0 0,7-7 0,-11 10-24,1 0 0,-1-1 0,0 0 0,0 1 0,-1-1-1,1 0 1,0 0 0,-1 0 0,0 0 0,0 0 0,0 0 0,0-1 0,0 1 0,-1 0 0,1-1 0,-1 1 0,0 0 0,0-1 0,0 1-1,0 0 1,-1 0 0,1-1 0,-1 1 0,0 0 0,0 0 0,0 0 0,-2-5 0,0 4-46,1 0 0,-1 0-1,0 0 1,0 0 0,0 0 0,0 1 0,-1-1 0,1 1-1,-1 0 1,0 0 0,0 0 0,0 1 0,-1-1 0,1 1 0,0 0-1,-1 0 1,0 0 0,-5 0 0,2 0-52,1 1 1,-1 0-1,0 0 1,0 1-1,1 0 1,-1 0-1,0 1 0,0 0 1,1 0-1,-1 1 1,-9 3-1,12-3 64,-1 1-1,1-1 0,0 1 1,0 1-1,0-1 1,0 1-1,0-1 1,1 1-1,-1 1 0,1-1 1,0 1-1,1-1 1,-1 1-1,1 0 1,-4 7-1,3-3 155,0-1 0,0 1-1,1-1 1,0 1 0,1 0 0,0 0 0,0 1 0,1-1-1,0 0 1,1 0 0,0 1 0,0-1 0,1 0 0,0 0-1,1 1 1,0-1 0,1 0 0,-1 0 0,2-1 0,-1 1-1,1-1 1,0 1 0,1-1 0,0 0 0,0-1 0,1 1-1,0-1 1,0-1 0,1 1 0,0-1 0,0 0 0,0 0-1,1-1 1,10 6 0,4 0-12,-1 0 1,1-2-1,1-1 0,0-1 1,0-1-1,0 0 0,32 2 1,-48-8-381,-1 0-1,0 0 1,1 0 0,-1-1 0,0 0-1,1-1 1,-1 1 0,0-1 0,0 0-1,7-4 1,-10 5-276,0-1-1,0 0 0,0 0 0,0 0 1,-1 0-1,1 0 0,-1-1 1,1 1-1,-1-1 0,0 0 1,0 1-1,0-1 0,0 0 1,0 0-1,-1-1 0,1 1 1,-1 0-1,0 0 0,0-1 1,1-3-1,-1-27-2604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4992,'0'-2'332,"9"-10"3453,-9 28-1540,3 96 305,9 79-716,-6-110-1300,2-5 27,2 39-323,-10-93 140,1 0-1,1 0 0,7 25 1,-8-37-110,2 3-71,-3-13-189,0 0 0,1 1 0,-1-1 0,1 0 0,-1 0 0,1 0 0,-1 0 0,1 1 0,-1-1 0,1 0 0,-1 0 0,1 0 0,-1 0-1,1 0 1,-1 0 0,1 0 0,-1 0 0,1 0 0,-1-1 0,1 1 0,-1 0 0,1 0 0,-1 0 0,0 0 0,1-1 0,-1 1 0,1 0 0,-1 0 0,1-1 0,2-1 12,-1 0 0,0 0 0,1 0 0,-1 0 0,0 0 0,0-1 0,0 1 0,2-4 0,6-6 221,7-12-152,0 0-1,-2 0 1,-1-2 0,17-42-1,-1 5 34,69-104 9,13 8-2204,-74 105-859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6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0 2912,'9'1'5776,"-8"1"-5651,-1 0 0,1 0 0,0 0 0,-1 1 0,1-1 0,-1 0-1,0 0 1,0 0 0,1 0 0,-2 1 0,1-1 0,0 0 0,0 0 0,-1 0 0,1 0 0,-1 0 0,1 0 0,-2 3 0,-3 6 174,0 0-1,-7 12 1,3-7-108,-15 33 9,3 1 1,-24 85-1,-12 108 1517,56-237-1651,-2 6 131,0 2-57,0-1 0,2 1 0,-2 21 0,3-34-108,0 0 1,0-1-1,0 1 0,0-1 0,0 1 1,0-1-1,0 1 0,1-1 0,-1 1 0,0-1 1,0 1-1,0 0 0,1-1 0,-1 1 1,0-1-1,0 0 0,1 1 0,-1-1 0,0 1 1,1-1-1,-1 1 0,1-1 0,-1 0 1,0 1-1,1-1 0,-1 0 0,1 1 0,-1-1 1,1 0-1,-1 0 0,1 0 0,-1 1 1,1-1-1,0 0 0,-1 0 0,1 0 0,-1 0 1,1 0-1,-1 0 0,1 0 0,-1 0 1,1 0-1,-1 0 0,1 0 0,0 0 0,-1-1 1,2 1-1,7-2 109,29-3 16,0 0 1,62 2-1,-69 5-280,70 5 9,-84-4 186,-1 0 1,1 0 0,30 13-1,-26-12-2365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90 6464,'0'0'109,"-1"0"1,0 0 0,1 0 0,-1 0-1,1 0 1,-1 0 0,1-1-1,-1 1 1,0 0 0,1 0-1,-1-1 1,1 1 0,-1 0-1,1-1 1,-1 1 0,1 0-1,-1-1 1,1 0-54,0 1 1,0 0-1,0 0 1,0-1-1,1 1 1,-1 0-1,0 0 0,0-1 1,0 1-1,0 0 1,1 0-1,-1-1 1,0 1-1,0 0 0,1 0 1,-1 0-1,0 0 1,0-1-1,1 1 1,-1 0-1,0 0 0,0 0 1,1 0-1,-1 0 1,1 0-1,29-8 1834,-21 6-1392,352-63 2809,-351 64-3361,36-3-181,-43 4-425,1 0-1,-1 0 0,1 0 0,-1 1 1,1 0-1,-1-1 0,0 1 0,1 0 0,5 3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6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55 7296,'-4'-5'2720,"12"-3"-2112,19 4-192,-2 1 992,19-2-864,7-6 480,19 3-576,-14 0-256,-4 8-128,-4-3 288,-5 6-192,-3-3-992,-6 5 448,1 3-3744,-1 6 2304,-4-2-2848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18 3648,'28'-16'2804,"-28"16"-2701,0 0 0,0-1 1,1 1-1,-1 0 0,0 0 1,0 0-1,1 0 1,-1 0-1,0 0 0,0 0 1,1 0-1,-1 0 1,0 0-1,1 0 0,-1 0 1,5 2 1964,-5-1-1965,0-1 0,0 0 1,0 0-1,0 1 1,0-1-1,4 13 1460,-5-9-1503,1 0 0,-1 0 0,0 0 0,0-1 0,0 1 0,0 0 0,0-1 0,-1 1 0,-3 6 1,-24 30 27,11-17 146,-1 6 302,0 1 1,-21 46 0,39-75-525,0 0 0,1 1 0,-1-1 0,1 0 1,0 1-1,-1-1 0,1 0 0,0 1 0,0-1 0,-1 0 0,1 1 0,0-1 0,1 0 0,-1 1 0,0-1 0,0 0 0,0 1 0,1-1 0,0 3 0,0-3 23,0 0-1,0-1 1,0 1-1,0 0 1,0 0-1,0-1 1,0 1-1,0 0 1,0-1-1,1 1 1,-1-1-1,0 0 1,0 1-1,0-1 1,1 0-1,-1 0 1,0 0-1,0 0 1,1 0-1,-1 0 1,0 0-1,2 0 1,82-7 1083,123-5-1116,-175 14-625,-31-1 147,0-1 0,0 1 1,0-1-1,1 1 1,-1 0-1,0 0 0,0 0 1,0 0-1,0 0 1,0 0-1,2 3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08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61 3392,'-22'0'1248,"22"-6"-960,5-10 5536,3 8-4672,5 5 544,9-5-992,12 4 448,14-4-672,0 4-32,3 0-289,2 4 257,-5 4-224,-10 0-1503,-2 8 703,-6 4-6208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47.4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44 118 8896,'-34'-20'4032,"24"-4"-3520,10 13-704,5 2 0,0-5 512,3 2-160,0-4-480,7 5 160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1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8 3552,'8'-8'7637,"-8"17"-6314,-1 1-1239,0-1 1,-1 1 0,0 0 0,-1-1 0,-6 17-1,-3 9-80,2-2 73,-47 152 850,41-142-631,-2 0 1,-28 48-1,34-72 6,3-4-101,0 2-1,0-1 1,-8 24-1,17-39-171,0-1-1,0 1 1,0-1 0,0 1-1,0-1 1,0 1 0,1-1-1,-1 1 1,0 0 0,0-1-1,0 1 1,0-1 0,1 1-1,-1-1 1,0 0 0,1 1-1,-1-1 1,0 1 0,1-1 0,-1 1-1,0-1 1,1 0 0,-1 1-1,1-1 1,-1 0 0,0 0-1,1 1 1,-1-1 0,1 0-1,-1 0 1,1 1 0,-1-1-1,1 0 1,-1 0 0,1 0-1,0 0 1,-1 0 0,2 0-1,23 2 224,28 1 126,73 12 0,-55-5-280,-50-5-1010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86 3328,'-4'-1'806,"-29"-6"5870,58 5-5094,0 0-1,33-8 0,-3 0-821,55-10-330,30-5-396,-36 16-615,-34 10-4208,-63 1 4077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2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77 4896,'-13'-23'1584,"12"22"-1519,1 1-1,0-1 1,-1 1 0,1-1 0,0 0 0,0 1-1,0-1 1,-1 0 0,1 1 0,0-1 0,0 1-1,0-1 1,0 0 0,0 1 0,0-1 0,0 0-1,0 1 1,0-1 0,0 0 0,1 1 0,-1-1-1,0 0 1,0 1 0,0-1 0,1 1 0,-1-1-1,0 1 1,1-1 0,-1 0 0,1 1-1,-1-1 1,1 1 0,-1 0 0,1-1 0,-1 1-1,1-1 1,-1 1 0,1 0 0,0-1 0,3-1 408,0 1-1,-1 0 1,1 0 0,0 0 0,4-1 0,-4 2-201,51-9 981,1 2 1,104 1-1,-133 7-1320,0 1-1,-1 1 1,1 2 0,40 11 0,-62-14-381,0 0 0,0 0 0,0 0 0,-1 1 0,1 0 0,0 0 0,-1 0 0,0 0 0,0 1 0,4 3 0,7 19-5205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2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6304,'0'0'134,"1"0"1,0 0 0,0 0 0,0 1-1,-1-1 1,1 0 0,0 1-1,0-1 1,-1 0 0,1 1-1,0-1 1,-1 1 0,1-1-1,-1 1 1,1 0 0,0-1-1,-1 1 1,1 0 0,-1-1 0,0 1-1,1 0 1,-1-1 0,0 1-1,1 0 1,-1 0 0,0 0-1,0-1 1,1 1 0,-1 0-1,0 1 1,0 2-44,1 0 0,-1 0-1,0 0 1,0 0 0,-1 5 0,-3 11 433,-13 38 0,1-1-143,7-19 6,4-13 396,-16 49-1,17-68-375,1-8 167,2-14 29,2 6-516,1 0 0,0-1 0,1 1 0,0 1 0,5-13 0,27-47 124,-29 58-123,-1 3-112,-1 0-1,1 1 1,1-1-1,0 1 1,0 1-1,0-1 0,0 1 1,1 0-1,11-7 1,7-5-187,-12 8 1,1 0-1,0 1 1,21-9-1,-31 16 139,0 0-1,1 1 1,-1 0-1,0 0 1,1 0-1,-1 0 1,1 1-1,-1-1 1,1 1-1,-1 0 1,1 1 0,-1-1-1,1 1 1,-1 0-1,1 0 1,-1 0-1,5 2 1,-8-2 75,1-1 1,-1 1 0,0-1 0,1 1 0,-1 0-1,0 0 1,0-1 0,0 1 0,1 0 0,-1 0 0,0 0-1,0 1 1,0-1 0,-1 0 0,1 0 0,0 0-1,0 1 1,-1-1 0,1 0 0,0 1 0,0 1 0,-1-1 13,0 0 0,0 0 0,0 0 0,0 0 0,-1 0 0,1 0 0,0 0 0,-1 0 0,1 0 0,-1 0 0,0-1 0,0 1 0,-2 3 0,0 1 16,-1 0 0,-1-1 0,1 1 0,-1-1 0,0 0 0,0-1 0,-12 9 0,12-10 7,-1 0 1,1-1-1,-1 1 0,0-1 0,0 0 1,1 0-1,-12 1 0,0-1 458,-25-1 0,41-1-488,1 0 166,8 8 320,21 11-131,-22-15-309,-1 0 0,1 0 0,-1 1 0,0 0 0,0 0 0,5 7 0,1 2-147,17 24-872,-15-10-3086,-6-12 1099,6-8-2140,-14-8 5034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3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33 178 5056,'-2'-1'346,"-1"0"0,1-1 0,0 1 0,-1 0 0,1-1 0,0 0 0,0 1 0,0-1 0,-3-3 0,5 4-54,-1 0 1,0 0-1,0-1 0,1 1 1,-1 0-1,0 0 0,1 0 1,-1-1-1,1 1 0,0 0 0,-1 0 1,1-1-1,0 1 0,0 0 1,0-1-1,0 1 0,0 0 0,0-1 1,0 1-1,1 0 0,-1-1 1,0 1-1,1 0 0,0-2 1,-1 2-220,1 0 0,-1 0 0,1 0 0,-1 1 0,1-1 1,0 0-1,0 0 0,-1 0 0,1 1 0,0-1 1,0 0-1,0 1 0,0-1 0,0 1 0,0-1 1,0 1-1,0-1 0,0 1 0,0 0 0,2-1 0,25 0 350,-14 0-361,261-20 1068,60-41-858,-197 35-314,-134 26-503,-3 3-104,-9 5-841,-18 10-1432,24-16 2688,-18 13-2870,-2 4 1035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3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65 3136,'-24'-4'12842,"44"-2"-12255,0 1 0,0 0 0,38-3 0,-31 5-423,-12 1-99,220-25 820,-163 22-789,96 6-1,-134 0-965,45 6-1862,-66-5 989,-1 0 0,15 6 0,15 10-2087,-10-3-292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5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22 158 1824,'-11'-13'10211,"13"7"-10758,-1 3 687,0 1-1,0 0 1,0-1 0,1 1 0,-1 0 0,1 0 0,0 0 0,-1 0 0,1 0 0,0 0 0,0 1 0,0-1-1,1 1 1,-1-1 0,3-1 0,6-2 196,23-9-1,-25 11-146,46-14-88,76-14 0,1 0-473,-128 30 370,0 0 0,0 0 1,1 0-1,-1 1 0,0-1 1,0 1-1,1 0 0,-1 0 1,0 1-1,1-1 1,-1 1-1,0 0 0,0 0 1,0 1-1,1-1 0,-2 1 1,1 0-1,0 0 0,0 0 1,0 0-1,-1 1 0,1-1 1,-1 1-1,0 0 1,6 7-1,-8-8 7,0-1 0,1 1 0,-1 0 1,0 0-1,0 0 0,-1 1 0,1-1 0,0 0 0,-1 0 1,1 0-1,-1 1 0,1-1 0,-1 0 0,0 0 0,0 1 1,0-1-1,-1 0 0,1 3 0,-2 6-138,-1-1 1,-5 17-1,7-24 150,-22 57 327,-38 71 0,45-103-334,-1-1 0,-1-1 0,-1-1 0,-2 0-1,0-1 1,-2-1 0,0-2 0,-2 0 0,0-1 0,-1-2 0,-1-1-1,-39 19 1,36-20 107,16-9 239,0 1 0,-1-2 0,-21 7 0,97-27-52,145-1 1547,-173 15-1799,-1 1-1,1 1 1,-1 2-1,0 2 1,54 15-1,-71-17 1485,40-31-19743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6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53 168 2976,'-20'-3'5984,"33"4"-4525,22 4 0,-22-3-867,25 1-1,-22-3-298,54-2 229,-63 1-472,-1 0 1,1 0-1,0-1 1,-1 0-1,1 0 1,-1 0-1,0-1 1,7-4-1,-11 5-6,1 1-1,-1-1 0,0-1 1,0 1-1,0 0 0,0 0 0,0-1 1,-1 1-1,1-1 0,-1 1 1,0-1-1,1 0 0,-1 0 1,0 0-1,-1 1 0,1-1 1,0 0-1,-1 0 0,0 0 1,1 0-1,-1 0 0,-1 0 1,1 0-1,0 0 0,-1 0 0,1 0 1,-2-4-1,1 3-69,0 0 1,-1 0-1,1 0 0,-1 0 1,0 0-1,0 0 0,0 0 1,0 1-1,-1-1 1,0 1-1,1-1 0,-1 1 1,0 0-1,-1 0 0,1 1 1,0-1-1,-1 1 0,-5-3 1,4 3-63,0 0 1,0 1-1,0 0 1,0 0-1,0 1 1,0-1 0,0 1-1,0 0 1,0 0-1,-1 1 1,1 0 0,0 0-1,-6 1 1,-5 4 70,0 0 0,-24 13 1,34-16 63,-2 1 110,-1 1 0,1 0 0,0 1 0,1 0 1,-1 0-1,1 0 0,0 1 0,1 0 0,-10 13 0,14-17-83,0 0 0,0 1 0,0-1-1,1 0 1,-1 1 0,1-1 0,0 1 0,0 0-1,0-1 1,0 1 0,1 0 0,-1 0-1,1-1 1,0 1 0,0 0 0,0 0 0,1 0-1,0-1 1,-1 1 0,1 0 0,0-1-1,1 1 1,-1 0 0,1-1 0,-1 0 0,1 1-1,3 3 1,1 0 31,1 1 1,0-1-1,0-1 1,0 1-1,1-1 0,0-1 1,0 1-1,1-1 0,14 6 1,-2-2 86,0-1 1,1-1 0,25 5-1,-22-8-4,-1-1 0,1-1-1,29-1 1,73-11-2784,-115 9 1007,-1-1-1,1-1 1,17-5 0,-5-1-4379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8:58:1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4992,'4'-17'6561,"-4"18"-6501,5 5 599,9 26 576,-6-13-650,0 1 1,9 33 0,5 65 384,8 142 1,-12-122 26,-14-111-851,1 9 337,-2-14-355,-3-21 432,9-2-133,-4-2-309,-1-1-1,1 0 1,-1 0 0,0 0-1,7-9 1,2-2-83,256-288 766,-143 160-967,-100 114-675,2 1 0,43-35 0,-58 56-763,-12 25-5895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23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 2144,'-6'-17'968,"6"14"26,6 11 1950,-4-4-2815,-1 1 0,1-1-1,-1 0 1,0 0 0,0 1 0,0-1-1,0 1 1,-1 4 0,-1 40 365,0-22-275,6 398 1776,4-288-1562,-1-39-77,9 256-190,-2-94 500,-8 511 614,6-216-245,-4-243-502,-6-252-399,13 77-1,-1-27-176,8 330 694,-22-336-726,0 55 358,-2-86-91,-1 34-208,1 54-60,3-74-8,-2-50-204,-1-36 229,-3-1 59,4 0-3,0 0 0,-1 0 0,1 0 0,0 0 0,0 0 0,0 0 0,0 0 0,0-1-1,0 1 1,0 0 0,0 0 0,0 0 0,0 0 0,0 0 0,-1 0 0,1 0 0,0 0 0,0 0 0,0 0 0,0 0 0,0 0 0,0-1-1,0 1 1,0 0 0,0 0 0,0 0 0,0 0 0,0 0 0,0 0 0,0 0 0,0 0 0,0 0 0,0-1 0,0 1 0,0 0-1,0 0 1,0 0 0,0 0 0,0 0 0,0 0 0,0 0 0,0 0 0,0 0 0,0 0 0,0-1 0,0 1 0,1 0 0,3-8-317,11-10-55,-8 13 371,0 0 0,1 0 0,0 1 0,0 1 0,0-1 0,0 1 0,0 1 0,1-1 0,11-1 0,11-3-90,9-2 45,1 2-1,75-4 1,-60 7-128,-31 2 176,52-4 36,88 4 0,131-4 207,-20-1-260,-203 8 169,46 3 114,495 16 727,-269-26-512,-137 4 144,312 5 1035,-341 9-1156,-128-7-126,-23-3-143,97 6 193,-34-1-292,-23-1-265,61 8-803,-72-9-3397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17:47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87 13120,'-22'-15'5951,"75"7"-5183,-22 3-608,3 2-256,41-8 32,4 3 64,26-4-96,-7 4 64,2-3-3295,-7 6 1823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28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1152,'0'2'219,"1"1"1,-1-1-1,0 0 1,1 0-1,0 1 1,-1-1-1,1 0 1,0 0-1,2 3 0,-1-2-120,-1 0-1,0-1 0,0 1 1,0 0-1,0 0 1,0 0-1,0 3 0,6 171 2016,-4-61-1572,-2 94 34,6 70 341,10 202 1185,-20-285-1906,-11 161 562,3-83 12,19 4-573,0 27 31,-8-292-159,-5 342 945,1-206-774,0 210-73,4-258-180,0 373 851,-13-279-736,8-138 14,-11 89-158,12-79-17,6 105 0,-1-124 149,-1-33 47,1 0 0,2 20 1,-2-7-273,-1-25 103,0 1-1,0-1 0,0 1 0,1-1 1,1 6-1,-1 1-81,2 1 420,-2-9-317,0 0-1,-1 0 1,0 0 0,1 0 0,-1 0-1,0 0 1,0 0 0,-1 5 0,0 3-133,1 74 122,0-84 33,0 0 0,1 0 0,-1 0 0,0 0 0,1 0 0,-1 0 0,1 0 0,-1 0 0,1 0 0,-1 0 0,1 0 0,0 0 0,-1 0 0,1 0 0,0-1 0,0 1 0,0 0 0,-1 0 0,1-1 0,0 1 0,0-1 0,0 1 0,0-1 0,0 1 0,0-1 0,1 0 0,-1 1 0,0-1 0,0 0 0,0 0 0,2 0 0,54 5 48,137-18 193,-81 3-115,76-14-125,-27 1 147,60-2-39,139-9-155,-237 31 136,157-2-42,-88 10 250,15-3-111,-115-3-449,270-8 502,-25-2 216,-108 1-22,252-9 317,-339 17-560,-23 1-811,-41-2-4189,-52-1 2169,-5-3-2720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70 149 2400,'0'-9'1535,"1"1"-1,0-1 1,2-10-1,6 0 370,-8 17-1801,0 0 0,0 0 0,0 1 0,0-2 0,0 1 0,-1 0 0,1 0 0,-1 0 0,1-4 608,0 5-578,1-1-37,-1 0-26,-1 0 0,0 0 0,1 0 0,-1 0 0,0 0 0,0 0 0,0 0 0,0 0 1,-1-2-1,1-2 216,-2-6 52,2 12-328,0 0 0,0 0 0,0 0 0,-1 0 0,1 0 0,0 0 0,0 0 0,0 0 0,0 0 0,0 0 0,0 0 0,0 0 0,-1 0 0,1 0 0,0 0 0,0 0 0,0 0 0,0 0 0,0 0 0,0 0 0,0 0 0,-1 0 0,1 0 0,0 0 1,0 0-1,0 0 0,0 0 0,0 0 0,0 1 0,0-1 0,0 0 0,0 0 0,0 0 0,0 0 0,0 0 0,-1 0 0,1 0 0,0 0 0,0 1 0,0-1 0,0 0 0,0 0 0,0 0 0,0 0 0,-6 22 406,-6 78-123,8-49-108,-2-1 0,-25 91 0,21-102-29,6-23 163,-8 25 1,8-28 137,4-12-129,0-4-156,1 0-186,-1 0 0,1 0-1,0 0 0,0 1 0,0-1 1,0 0-1,1 1 0,-1-1 0,3-2 0,9-19 79,-11 17-47,40-127 30,-33 97-13,33-118-89,-33 119 218,-8 28-128,1 1 0,0-1 0,0 1 0,1 0 0,0 0 0,0 0 0,6-9-1,-9 16-42,1 0 0,-1 1 0,0-1 0,1 0 0,-1 1 0,1-1-1,-1 0 1,0 1 0,1-1 0,-1 1 0,0-1 0,1 0-1,-1 1 1,0-1 0,0 1 0,1 0 0,5 14 77,0 0 1,6 29 0,3 8-114,-4-23 130,1 0 1,2 0-1,0-1 0,2-1 0,24 30 0,-36-52-642,0 0-1,0 0 1,1-1-1,-1 1 0,1-1 1,0 0-1,8 4 0,0 0-1421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31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1728,'-2'-6'394,"3"6"-255,4 6 1547,-14-10 1540,6 0-3098,2 4-139,18-8-330,1 1 53,-10 2-965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3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2240,'5'0'832,"-1"3"-672,5-3 608,4 5-512,-5-5 32,5 0-160,-4 0-160,4 0 0,0 0 160,0 0-64,-5 0 32,1 0 192,-1 3-192,-3 0-96,3 2-32,-3 3-2368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32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1728,'3'6'640,"-3"2"-480,9 0 800,-4 0-576,-2 0-256,2-1 160,0 1-96,3 0-1696,2-5 832,3 2-640</inkml:trace>
  <inkml:trace contextRef="#ctx0" brushRef="#br0" timeOffset="1">265 122 64,'5'13'32,"-2"-2"-32,2 0 0,0-3 32,-2 3 32,10 5-32,1-1-96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3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2080,'-8'8'768,"12"-2"-608,4 7-32,-8-7 768,0 7-512,0-6 608,-4 1-544,4 0-384,4 3-64,-4-3-352,5 0 640,0 3-128,-2-3-352,2 0 96,3-5-2240,2 5 1280,-2 0-320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32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1 896,'5'12'416,"-5"-8"-352,3 4 96</inkml:trace>
  <inkml:trace contextRef="#ctx0" brushRef="#br0" timeOffset="1">300 159 1984,'-15'0'736,"15"8"-576,10 3-32,-5-3-160,-2 4 0,2-1-128,0 0 96,-2-3 32,2 0 32,4 0 192,-6 0-96,7-2-1664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3:3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2062 3328,'-5'1'949,"7"2"-536,8 3-63,-9-5-9,8 16-319,-4 9-262,-2-20 764,0 1 1,0-1 0,-1 1 0,0 0 0,-1-1 0,2 8 0,-3-12-489,0-1 0,0 0-1,0 1 1,1-1 0,-1 1-1,0-1 1,1 0 0,-1 1 0,1-1-1,1 2 1,2 11 195,-3-12-131,0 0 1,-1 1-1,1-1 1,0 0-1,0 0 0,0 0 1,1 0-1,-1 0 1,3 3-1,1 2 32,20 46 145,5-3 129,-27-46-337,0-1 0,0 0 1,0 0-1,0 0 1,0 0-1,1 0 0,0-1 1,-1 0-1,1 1 0,0-1 1,0-1-1,0 1 1,0-1-1,5 2 0,-3-1-9,-1 0-1,1 0 1,0 1-1,-1 0 1,9 6-1,-3-2-9,1 0 1,-1-1 0,1-1-1,22 8 1,-32-12-69,5 0 71,-1 1 1,0-1 0,9 1 0,4 0 285,-8 0-262,5 1-26,0 0 0,23 0 0,75-3 349,-110 0-368,0-1 1,0 0-1,0 1 1,8-4-1,-9 3-34,1 0-1,0 0 0,0 0 1,8 0-1,-10 0 21,0 1 0,0 0 0,0-1 0,0 1 0,0-1 0,0 1 0,0-1 0,0 0 0,3-2 0,5-1 21,1-1 18,-1 0 1,0-1 0,0 0 0,-1 0-1,15-13 1,0-3 150,-15 12-142,2 0 0,20-14 0,-19 13-17,-11 9-60,1 0 0,0 0 0,0 0 1,0 1-1,0-1 0,0 1 0,4-3 0,12-7 122,-1 0 0,0-2 1,0 0-1,17-18 0,-11 10-43,-5 3-25,-2-1 0,0-1 0,-1 0 0,0-1 0,13-28 0,-27 47-34,21-37 202,54-83-523,42-26 637,-106 132-402,-1-1 0,-1 1 0,-1-2 1,9-19-1,0-5 89,11-23-104,-22 50 151,0-1 0,-1-1 0,4-17 0,5-16 137,6-9-176,-9 23-123,1 1 1,30-58-1,-22 59 168,32-60 366,-40 71-554,1 2 0,1-1 0,30-32 1,-22 28 159,23-35 1,73-140 687,-74 131-1271,0 2 559,-41 62 108,-1 0 1,0-1 0,0 1-1,3-12 1,-5 16-125,-1 1 0,1-1 0,0 0 0,0 0 0,0 0 0,0 1 0,3-4 0,4-7-5,3-19 106,-9 24-95,1-1 0,5-12-1,23-38 84,3-7-217,60-87 0,-56 100-3058,-24 27 1339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28 1984,'5'-8'7120,"-3"16"-6790,-1-4-252,-1-1 0,-1 1 0,1 0 0,-1-1 0,1 1 0,-1 0-1,0-1 1,0 1 0,-1-1 0,1 0 0,-1 1 0,1-1 0,-1 0-1,-3 4 1,-7 15 210,-62 173 32,73-190-265,0-1 0,0 0 0,0 1-1,1-1 1,0 1 0,0-1 0,0 1 0,0-1-1,1 1 1,1 7 0,-1-10 180,0-3-213,0 1 1,0 0-1,0-1 1,0 1-1,0-1 1,0 1-1,0-1 1,0 1-1,-1-1 1,1 0-1,0 1 1,0-1-1,0 0 0,-1 0 1,1 0-1,0 0 1,-1 0-1,1 1 1,-1-1-1,1-2 1,10-21 75,56-194 372,-59 185-432,-7 25-39,1 0 0,-1 0 0,2 1 0,-1-1 0,8-13 0,-10 20-13,0 1 1,1-1-1,-1 1 1,0-1-1,1 1 1,-1-1-1,1 1 1,-1-1-1,1 1 1,-1-1-1,1 1 1,0 0-1,-1-1 1,1 1-1,-1 0 1,1-1-1,0 1 1,-1 0-1,1 0 1,0 0-1,-1-1 1,1 1-1,0 0 1,-1 0 0,2 0-1,0 1 30,-1-1 0,1 1 0,0-1-1,0 1 1,-1-1 0,1 1 0,-1 0 0,1 0 0,2 2-1,3 2 83,-1 1-1,0 0 1,6 8-1,-1 0 218,0 0 0,-1 1 0,-1 0 0,14 30 0,-5 5-2119,-13-34-778,3 0-2996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9:04:1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23 2144,'-8'-7'495,"2"0"169,5 7-636,1-1 0,5-6 3215,1 15-2445,1 4-518,1 16 208,-1 1 0,-2 0 1,2 38-1,-4 91 695,-3-124-1045,-6 43 302,0-1 86,1-43 1026,23-33-1526,2-1-62,0-1-1,-1-1 0,26-7 1,-26 5 118,1 1 0,-1 1 0,27-1 0,14-3 1736,-77-1-5018,16 7 2674,-1 1 0,0-1 0,1 0-1,-1 1 1,1 0 0,-1-1 0,0 1 0,-3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3601-4457-4E8F-8F8D-F26576615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AF31-F74C-456A-95B8-1FBFE616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D5A5-E6FB-40FF-A9A6-FDFAA5B9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BB8C6-69CF-4F2F-A394-1E77DF6E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1402-9C74-4C5D-A27C-3D9C78D2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2288-8C44-4CE9-AC06-F89B77B8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682F5-AC2C-4972-8455-B707B8CD7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A9FF2-2A4E-4E03-820D-812ACCE3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A69BA-0F96-49CC-85A3-FFD88B6C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C87BE-BD7E-48E7-AAD0-A2B4A1C1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93969-2E09-4FE6-A88A-3DF922FD6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A430B-B7C5-4A31-9AAD-CCD012634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0ABE-A77F-4CD6-8D0E-B5A8F02D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774F-1BDF-4F86-AF34-B1EA75F6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D47B-A3B3-4C62-987A-1E6CE7E0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307D-6114-408F-9FE3-7B4D23D3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48F8-031E-45D6-867D-BAA9C0121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64B8B-C3B4-43CB-9D16-68F1E2D9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F5BB-8761-4B41-B331-3577BD14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5068-A7CF-40B5-A583-48BBC2B9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CF01-A44C-4CD3-A86B-D3403213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FF447-6CBC-4BCB-9853-DB5BE0C6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070E1-BC69-4992-936A-F6000C6C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CE1D-D853-48A4-861A-0E73D82A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1A07-9149-41D5-A455-12DD9EA9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68AA-73E4-44C5-903F-C3B86421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B34F-FFEB-4505-A605-F8E508C8C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9C087-FADC-4CE5-BEE3-28FA653C9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B71EC-B1F4-49CA-B5B2-804EC64F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91E9D-334E-489C-9B96-C886F1C1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3A810-C4B2-4FA7-B262-2C5DBA87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A7C-96EB-47FF-8E17-19423C96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2916A-C8C8-4C3C-9B47-01F3AE6C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1CAC8-2C23-4C59-A8B2-84671EE0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97871-44E9-43ED-AD4A-8B59C8676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9E1E8-AEA5-45C5-AB54-FEB534FA1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9689B-4410-4B46-8EC5-EB4AD4B8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9CF6D-D45D-4374-B60B-6C64EE45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00D7-23B0-463B-A323-3B4A9A91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0195-3B40-439D-9143-E9E26908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24EEC-97DE-424E-BEC2-48C8FEC4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9EF05-5904-4474-9C63-D0ADED14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B89D0-55E4-4374-9647-9D9EFA21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CEDF9-7D4A-4D1A-B7A2-ED022FDF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435AF-E354-4B67-A944-0347BB7B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1E6BC-5E81-40E3-8610-2B924103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C62F-D403-4850-8329-E76E6B0A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B628-CD32-4F5A-B81D-395DD63F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35A98-3FAE-4510-8215-191693E8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A8097-FD79-4A9F-9AF1-267BD547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E9676-D817-473B-981B-E0238C08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CCFF2-C07D-4853-A271-FD837C9F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A524-B45F-4E27-AEBB-889F7FA3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6DCF8-AF5D-4799-A193-58107BA16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10BCD-D8BA-4E7D-9E4C-6A82160CB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E2E61-0B96-4765-B6E5-3987E4A7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D0A2-7F23-45E6-AC07-E145B999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22D2-6177-46C8-A2C0-3E60EF09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1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25465-0FF4-4B46-8C4C-8AD7625B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1548-9471-4565-AF6A-36DAEADB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5A63D-9308-4A94-BD48-F7213F7B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CA0F-ADD1-4031-A1FA-49C4A936A20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15524-DC14-4CB9-9769-48AB75809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58ED-5379-424A-AA09-E4EA027CE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A1BC-72B4-4E53-BCE3-0B1C4C04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9.png"/><Relationship Id="rId299" Type="http://schemas.openxmlformats.org/officeDocument/2006/relationships/image" Target="../media/image1950.png"/><Relationship Id="rId21" Type="http://schemas.openxmlformats.org/officeDocument/2006/relationships/image" Target="../media/image18110.png"/><Relationship Id="rId63" Type="http://schemas.openxmlformats.org/officeDocument/2006/relationships/image" Target="../media/image1832.png"/><Relationship Id="rId159" Type="http://schemas.openxmlformats.org/officeDocument/2006/relationships/image" Target="../media/image1880.png"/><Relationship Id="rId324" Type="http://schemas.openxmlformats.org/officeDocument/2006/relationships/customXml" Target="../ink/ink2043.xml"/><Relationship Id="rId366" Type="http://schemas.openxmlformats.org/officeDocument/2006/relationships/customXml" Target="../ink/ink2064.xml"/><Relationship Id="rId170" Type="http://schemas.openxmlformats.org/officeDocument/2006/relationships/customXml" Target="../ink/ink1966.xml"/><Relationship Id="rId226" Type="http://schemas.openxmlformats.org/officeDocument/2006/relationships/customXml" Target="../ink/ink1994.xml"/><Relationship Id="rId268" Type="http://schemas.openxmlformats.org/officeDocument/2006/relationships/customXml" Target="../ink/ink2015.xml"/><Relationship Id="rId32" Type="http://schemas.openxmlformats.org/officeDocument/2006/relationships/customXml" Target="../ink/ink1897.xml"/><Relationship Id="rId74" Type="http://schemas.openxmlformats.org/officeDocument/2006/relationships/customXml" Target="../ink/ink1918.xml"/><Relationship Id="rId128" Type="http://schemas.openxmlformats.org/officeDocument/2006/relationships/customXml" Target="../ink/ink1945.xml"/><Relationship Id="rId335" Type="http://schemas.openxmlformats.org/officeDocument/2006/relationships/image" Target="../media/image1968.png"/><Relationship Id="rId377" Type="http://schemas.openxmlformats.org/officeDocument/2006/relationships/image" Target="../media/image1989.png"/><Relationship Id="rId5" Type="http://schemas.openxmlformats.org/officeDocument/2006/relationships/image" Target="../media/image18030.png"/><Relationship Id="rId181" Type="http://schemas.openxmlformats.org/officeDocument/2006/relationships/image" Target="../media/image1891.png"/><Relationship Id="rId237" Type="http://schemas.openxmlformats.org/officeDocument/2006/relationships/image" Target="../media/image1919.png"/><Relationship Id="rId279" Type="http://schemas.openxmlformats.org/officeDocument/2006/relationships/image" Target="../media/image1940.png"/><Relationship Id="rId43" Type="http://schemas.openxmlformats.org/officeDocument/2006/relationships/image" Target="../media/image18220.png"/><Relationship Id="rId139" Type="http://schemas.openxmlformats.org/officeDocument/2006/relationships/image" Target="../media/image1870.png"/><Relationship Id="rId290" Type="http://schemas.openxmlformats.org/officeDocument/2006/relationships/customXml" Target="../ink/ink2026.xml"/><Relationship Id="rId304" Type="http://schemas.openxmlformats.org/officeDocument/2006/relationships/customXml" Target="../ink/ink2033.xml"/><Relationship Id="rId346" Type="http://schemas.openxmlformats.org/officeDocument/2006/relationships/customXml" Target="../ink/ink2054.xml"/><Relationship Id="rId388" Type="http://schemas.openxmlformats.org/officeDocument/2006/relationships/customXml" Target="../ink/ink2075.xml"/><Relationship Id="rId85" Type="http://schemas.openxmlformats.org/officeDocument/2006/relationships/image" Target="../media/image1843.png"/><Relationship Id="rId150" Type="http://schemas.openxmlformats.org/officeDocument/2006/relationships/customXml" Target="../ink/ink1956.xml"/><Relationship Id="rId192" Type="http://schemas.openxmlformats.org/officeDocument/2006/relationships/customXml" Target="../ink/ink1977.xml"/><Relationship Id="rId206" Type="http://schemas.openxmlformats.org/officeDocument/2006/relationships/customXml" Target="../ink/ink1984.xml"/><Relationship Id="rId248" Type="http://schemas.openxmlformats.org/officeDocument/2006/relationships/customXml" Target="../ink/ink2005.xml"/><Relationship Id="rId12" Type="http://schemas.openxmlformats.org/officeDocument/2006/relationships/customXml" Target="../ink/ink1887.xml"/><Relationship Id="rId108" Type="http://schemas.openxmlformats.org/officeDocument/2006/relationships/customXml" Target="../ink/ink1935.xml"/><Relationship Id="rId315" Type="http://schemas.openxmlformats.org/officeDocument/2006/relationships/image" Target="../media/image1958.png"/><Relationship Id="rId357" Type="http://schemas.openxmlformats.org/officeDocument/2006/relationships/image" Target="../media/image1979.png"/><Relationship Id="rId54" Type="http://schemas.openxmlformats.org/officeDocument/2006/relationships/customXml" Target="../ink/ink1908.xml"/><Relationship Id="rId96" Type="http://schemas.openxmlformats.org/officeDocument/2006/relationships/customXml" Target="../ink/ink1929.xml"/><Relationship Id="rId161" Type="http://schemas.openxmlformats.org/officeDocument/2006/relationships/image" Target="../media/image1881.png"/><Relationship Id="rId217" Type="http://schemas.openxmlformats.org/officeDocument/2006/relationships/image" Target="../media/image1909.png"/><Relationship Id="rId259" Type="http://schemas.openxmlformats.org/officeDocument/2006/relationships/image" Target="../media/image1930.png"/><Relationship Id="rId23" Type="http://schemas.openxmlformats.org/officeDocument/2006/relationships/image" Target="../media/image18120.png"/><Relationship Id="rId119" Type="http://schemas.openxmlformats.org/officeDocument/2006/relationships/image" Target="../media/image1860.png"/><Relationship Id="rId270" Type="http://schemas.openxmlformats.org/officeDocument/2006/relationships/customXml" Target="../ink/ink2016.xml"/><Relationship Id="rId326" Type="http://schemas.openxmlformats.org/officeDocument/2006/relationships/customXml" Target="../ink/ink2044.xml"/><Relationship Id="rId65" Type="http://schemas.openxmlformats.org/officeDocument/2006/relationships/image" Target="../media/image1833.png"/><Relationship Id="rId130" Type="http://schemas.openxmlformats.org/officeDocument/2006/relationships/customXml" Target="../ink/ink1946.xml"/><Relationship Id="rId368" Type="http://schemas.openxmlformats.org/officeDocument/2006/relationships/customXml" Target="../ink/ink2065.xml"/><Relationship Id="rId172" Type="http://schemas.openxmlformats.org/officeDocument/2006/relationships/customXml" Target="../ink/ink1967.xml"/><Relationship Id="rId228" Type="http://schemas.openxmlformats.org/officeDocument/2006/relationships/customXml" Target="../ink/ink1995.xml"/><Relationship Id="rId281" Type="http://schemas.openxmlformats.org/officeDocument/2006/relationships/image" Target="../media/image1941.png"/><Relationship Id="rId337" Type="http://schemas.openxmlformats.org/officeDocument/2006/relationships/image" Target="../media/image1969.png"/><Relationship Id="rId34" Type="http://schemas.openxmlformats.org/officeDocument/2006/relationships/customXml" Target="../ink/ink1898.xml"/><Relationship Id="rId76" Type="http://schemas.openxmlformats.org/officeDocument/2006/relationships/customXml" Target="../ink/ink1919.xml"/><Relationship Id="rId141" Type="http://schemas.openxmlformats.org/officeDocument/2006/relationships/image" Target="../media/image1871.png"/><Relationship Id="rId379" Type="http://schemas.openxmlformats.org/officeDocument/2006/relationships/image" Target="../media/image1990.png"/><Relationship Id="rId7" Type="http://schemas.openxmlformats.org/officeDocument/2006/relationships/image" Target="../media/image18040.png"/><Relationship Id="rId183" Type="http://schemas.openxmlformats.org/officeDocument/2006/relationships/image" Target="../media/image1892.png"/><Relationship Id="rId239" Type="http://schemas.openxmlformats.org/officeDocument/2006/relationships/image" Target="../media/image1920.png"/><Relationship Id="rId390" Type="http://schemas.openxmlformats.org/officeDocument/2006/relationships/customXml" Target="../ink/ink2076.xml"/><Relationship Id="rId250" Type="http://schemas.openxmlformats.org/officeDocument/2006/relationships/customXml" Target="../ink/ink2006.xml"/><Relationship Id="rId292" Type="http://schemas.openxmlformats.org/officeDocument/2006/relationships/customXml" Target="../ink/ink2027.xml"/><Relationship Id="rId306" Type="http://schemas.openxmlformats.org/officeDocument/2006/relationships/customXml" Target="../ink/ink2034.xml"/><Relationship Id="rId45" Type="http://schemas.openxmlformats.org/officeDocument/2006/relationships/image" Target="../media/image1823.png"/><Relationship Id="rId87" Type="http://schemas.openxmlformats.org/officeDocument/2006/relationships/image" Target="../media/image1844.png"/><Relationship Id="rId110" Type="http://schemas.openxmlformats.org/officeDocument/2006/relationships/customXml" Target="../ink/ink1936.xml"/><Relationship Id="rId348" Type="http://schemas.openxmlformats.org/officeDocument/2006/relationships/customXml" Target="../ink/ink2055.xml"/><Relationship Id="rId152" Type="http://schemas.openxmlformats.org/officeDocument/2006/relationships/customXml" Target="../ink/ink1957.xml"/><Relationship Id="rId194" Type="http://schemas.openxmlformats.org/officeDocument/2006/relationships/customXml" Target="../ink/ink1978.xml"/><Relationship Id="rId208" Type="http://schemas.openxmlformats.org/officeDocument/2006/relationships/customXml" Target="../ink/ink1985.xml"/><Relationship Id="rId261" Type="http://schemas.openxmlformats.org/officeDocument/2006/relationships/image" Target="../media/image1931.png"/><Relationship Id="rId14" Type="http://schemas.openxmlformats.org/officeDocument/2006/relationships/customXml" Target="../ink/ink1888.xml"/><Relationship Id="rId56" Type="http://schemas.openxmlformats.org/officeDocument/2006/relationships/customXml" Target="../ink/ink1909.xml"/><Relationship Id="rId317" Type="http://schemas.openxmlformats.org/officeDocument/2006/relationships/image" Target="../media/image1959.png"/><Relationship Id="rId359" Type="http://schemas.openxmlformats.org/officeDocument/2006/relationships/image" Target="../media/image1980.png"/><Relationship Id="rId98" Type="http://schemas.openxmlformats.org/officeDocument/2006/relationships/customXml" Target="../ink/ink1930.xml"/><Relationship Id="rId121" Type="http://schemas.openxmlformats.org/officeDocument/2006/relationships/image" Target="../media/image1861.png"/><Relationship Id="rId163" Type="http://schemas.openxmlformats.org/officeDocument/2006/relationships/image" Target="../media/image1882.png"/><Relationship Id="rId219" Type="http://schemas.openxmlformats.org/officeDocument/2006/relationships/image" Target="../media/image1910.png"/><Relationship Id="rId370" Type="http://schemas.openxmlformats.org/officeDocument/2006/relationships/customXml" Target="../ink/ink2066.xml"/><Relationship Id="rId230" Type="http://schemas.openxmlformats.org/officeDocument/2006/relationships/customXml" Target="../ink/ink1996.xml"/><Relationship Id="rId25" Type="http://schemas.openxmlformats.org/officeDocument/2006/relationships/image" Target="../media/image18130.png"/><Relationship Id="rId67" Type="http://schemas.openxmlformats.org/officeDocument/2006/relationships/image" Target="../media/image1834.png"/><Relationship Id="rId272" Type="http://schemas.openxmlformats.org/officeDocument/2006/relationships/customXml" Target="../ink/ink2017.xml"/><Relationship Id="rId328" Type="http://schemas.openxmlformats.org/officeDocument/2006/relationships/customXml" Target="../ink/ink2045.xml"/><Relationship Id="rId132" Type="http://schemas.openxmlformats.org/officeDocument/2006/relationships/customXml" Target="../ink/ink1947.xml"/><Relationship Id="rId174" Type="http://schemas.openxmlformats.org/officeDocument/2006/relationships/customXml" Target="../ink/ink1968.xml"/><Relationship Id="rId381" Type="http://schemas.openxmlformats.org/officeDocument/2006/relationships/image" Target="../media/image1991.png"/><Relationship Id="rId241" Type="http://schemas.openxmlformats.org/officeDocument/2006/relationships/image" Target="../media/image1921.png"/><Relationship Id="rId36" Type="http://schemas.openxmlformats.org/officeDocument/2006/relationships/customXml" Target="../ink/ink1899.xml"/><Relationship Id="rId283" Type="http://schemas.openxmlformats.org/officeDocument/2006/relationships/image" Target="../media/image1942.png"/><Relationship Id="rId339" Type="http://schemas.openxmlformats.org/officeDocument/2006/relationships/image" Target="../media/image1970.png"/><Relationship Id="rId78" Type="http://schemas.openxmlformats.org/officeDocument/2006/relationships/customXml" Target="../ink/ink1920.xml"/><Relationship Id="rId101" Type="http://schemas.openxmlformats.org/officeDocument/2006/relationships/image" Target="../media/image1851.png"/><Relationship Id="rId143" Type="http://schemas.openxmlformats.org/officeDocument/2006/relationships/image" Target="../media/image1872.png"/><Relationship Id="rId185" Type="http://schemas.openxmlformats.org/officeDocument/2006/relationships/image" Target="../media/image1893.png"/><Relationship Id="rId350" Type="http://schemas.openxmlformats.org/officeDocument/2006/relationships/customXml" Target="../ink/ink2056.xml"/><Relationship Id="rId9" Type="http://schemas.openxmlformats.org/officeDocument/2006/relationships/image" Target="../media/image18050.png"/><Relationship Id="rId210" Type="http://schemas.openxmlformats.org/officeDocument/2006/relationships/customXml" Target="../ink/ink1986.xml"/><Relationship Id="rId392" Type="http://schemas.openxmlformats.org/officeDocument/2006/relationships/customXml" Target="../ink/ink2077.xml"/><Relationship Id="rId252" Type="http://schemas.openxmlformats.org/officeDocument/2006/relationships/customXml" Target="../ink/ink2007.xml"/><Relationship Id="rId294" Type="http://schemas.openxmlformats.org/officeDocument/2006/relationships/customXml" Target="../ink/ink2028.xml"/><Relationship Id="rId308" Type="http://schemas.openxmlformats.org/officeDocument/2006/relationships/customXml" Target="../ink/ink2035.xml"/><Relationship Id="rId47" Type="http://schemas.openxmlformats.org/officeDocument/2006/relationships/image" Target="../media/image1824.png"/><Relationship Id="rId89" Type="http://schemas.openxmlformats.org/officeDocument/2006/relationships/image" Target="../media/image1845.png"/><Relationship Id="rId112" Type="http://schemas.openxmlformats.org/officeDocument/2006/relationships/customXml" Target="../ink/ink1937.xml"/><Relationship Id="rId154" Type="http://schemas.openxmlformats.org/officeDocument/2006/relationships/customXml" Target="../ink/ink1958.xml"/><Relationship Id="rId361" Type="http://schemas.openxmlformats.org/officeDocument/2006/relationships/image" Target="../media/image1981.png"/><Relationship Id="rId196" Type="http://schemas.openxmlformats.org/officeDocument/2006/relationships/customXml" Target="../ink/ink1979.xml"/><Relationship Id="rId16" Type="http://schemas.openxmlformats.org/officeDocument/2006/relationships/customXml" Target="../ink/ink1889.xml"/><Relationship Id="rId221" Type="http://schemas.openxmlformats.org/officeDocument/2006/relationships/image" Target="../media/image1911.png"/><Relationship Id="rId242" Type="http://schemas.openxmlformats.org/officeDocument/2006/relationships/customXml" Target="../ink/ink2002.xml"/><Relationship Id="rId263" Type="http://schemas.openxmlformats.org/officeDocument/2006/relationships/image" Target="../media/image1932.png"/><Relationship Id="rId284" Type="http://schemas.openxmlformats.org/officeDocument/2006/relationships/customXml" Target="../ink/ink2023.xml"/><Relationship Id="rId319" Type="http://schemas.openxmlformats.org/officeDocument/2006/relationships/image" Target="../media/image1960.png"/><Relationship Id="rId37" Type="http://schemas.openxmlformats.org/officeDocument/2006/relationships/image" Target="../media/image18190.png"/><Relationship Id="rId58" Type="http://schemas.openxmlformats.org/officeDocument/2006/relationships/customXml" Target="../ink/ink1910.xml"/><Relationship Id="rId79" Type="http://schemas.openxmlformats.org/officeDocument/2006/relationships/image" Target="../media/image1840.png"/><Relationship Id="rId102" Type="http://schemas.openxmlformats.org/officeDocument/2006/relationships/customXml" Target="../ink/ink1932.xml"/><Relationship Id="rId123" Type="http://schemas.openxmlformats.org/officeDocument/2006/relationships/image" Target="../media/image1862.png"/><Relationship Id="rId144" Type="http://schemas.openxmlformats.org/officeDocument/2006/relationships/customXml" Target="../ink/ink1953.xml"/><Relationship Id="rId330" Type="http://schemas.openxmlformats.org/officeDocument/2006/relationships/customXml" Target="../ink/ink2046.xml"/><Relationship Id="rId90" Type="http://schemas.openxmlformats.org/officeDocument/2006/relationships/customXml" Target="../ink/ink1926.xml"/><Relationship Id="rId165" Type="http://schemas.openxmlformats.org/officeDocument/2006/relationships/image" Target="../media/image1883.png"/><Relationship Id="rId186" Type="http://schemas.openxmlformats.org/officeDocument/2006/relationships/customXml" Target="../ink/ink1974.xml"/><Relationship Id="rId351" Type="http://schemas.openxmlformats.org/officeDocument/2006/relationships/image" Target="../media/image1976.png"/><Relationship Id="rId372" Type="http://schemas.openxmlformats.org/officeDocument/2006/relationships/customXml" Target="../ink/ink2067.xml"/><Relationship Id="rId393" Type="http://schemas.openxmlformats.org/officeDocument/2006/relationships/image" Target="../media/image1997.png"/><Relationship Id="rId211" Type="http://schemas.openxmlformats.org/officeDocument/2006/relationships/image" Target="../media/image1906.png"/><Relationship Id="rId232" Type="http://schemas.openxmlformats.org/officeDocument/2006/relationships/customXml" Target="../ink/ink1997.xml"/><Relationship Id="rId253" Type="http://schemas.openxmlformats.org/officeDocument/2006/relationships/image" Target="../media/image1927.png"/><Relationship Id="rId274" Type="http://schemas.openxmlformats.org/officeDocument/2006/relationships/customXml" Target="../ink/ink2018.xml"/><Relationship Id="rId295" Type="http://schemas.openxmlformats.org/officeDocument/2006/relationships/image" Target="../media/image1948.png"/><Relationship Id="rId309" Type="http://schemas.openxmlformats.org/officeDocument/2006/relationships/image" Target="../media/image1955.png"/><Relationship Id="rId27" Type="http://schemas.openxmlformats.org/officeDocument/2006/relationships/image" Target="../media/image18140.png"/><Relationship Id="rId48" Type="http://schemas.openxmlformats.org/officeDocument/2006/relationships/customXml" Target="../ink/ink1905.xml"/><Relationship Id="rId69" Type="http://schemas.openxmlformats.org/officeDocument/2006/relationships/image" Target="../media/image1835.png"/><Relationship Id="rId113" Type="http://schemas.openxmlformats.org/officeDocument/2006/relationships/image" Target="../media/image1857.png"/><Relationship Id="rId134" Type="http://schemas.openxmlformats.org/officeDocument/2006/relationships/customXml" Target="../ink/ink1948.xml"/><Relationship Id="rId320" Type="http://schemas.openxmlformats.org/officeDocument/2006/relationships/customXml" Target="../ink/ink2041.xml"/><Relationship Id="rId80" Type="http://schemas.openxmlformats.org/officeDocument/2006/relationships/customXml" Target="../ink/ink1921.xml"/><Relationship Id="rId155" Type="http://schemas.openxmlformats.org/officeDocument/2006/relationships/image" Target="../media/image1878.png"/><Relationship Id="rId176" Type="http://schemas.openxmlformats.org/officeDocument/2006/relationships/customXml" Target="../ink/ink1969.xml"/><Relationship Id="rId197" Type="http://schemas.openxmlformats.org/officeDocument/2006/relationships/image" Target="../media/image1899.png"/><Relationship Id="rId341" Type="http://schemas.openxmlformats.org/officeDocument/2006/relationships/image" Target="../media/image1971.png"/><Relationship Id="rId362" Type="http://schemas.openxmlformats.org/officeDocument/2006/relationships/customXml" Target="../ink/ink2062.xml"/><Relationship Id="rId383" Type="http://schemas.openxmlformats.org/officeDocument/2006/relationships/image" Target="../media/image1992.png"/><Relationship Id="rId201" Type="http://schemas.openxmlformats.org/officeDocument/2006/relationships/image" Target="../media/image1901.png"/><Relationship Id="rId222" Type="http://schemas.openxmlformats.org/officeDocument/2006/relationships/customXml" Target="../ink/ink1992.xml"/><Relationship Id="rId243" Type="http://schemas.openxmlformats.org/officeDocument/2006/relationships/image" Target="../media/image1922.png"/><Relationship Id="rId264" Type="http://schemas.openxmlformats.org/officeDocument/2006/relationships/customXml" Target="../ink/ink2013.xml"/><Relationship Id="rId285" Type="http://schemas.openxmlformats.org/officeDocument/2006/relationships/image" Target="../media/image1943.png"/><Relationship Id="rId17" Type="http://schemas.openxmlformats.org/officeDocument/2006/relationships/image" Target="../media/image18090.png"/><Relationship Id="rId38" Type="http://schemas.openxmlformats.org/officeDocument/2006/relationships/customXml" Target="../ink/ink1900.xml"/><Relationship Id="rId59" Type="http://schemas.openxmlformats.org/officeDocument/2006/relationships/image" Target="../media/image1830.png"/><Relationship Id="rId103" Type="http://schemas.openxmlformats.org/officeDocument/2006/relationships/image" Target="../media/image1852.png"/><Relationship Id="rId124" Type="http://schemas.openxmlformats.org/officeDocument/2006/relationships/customXml" Target="../ink/ink1943.xml"/><Relationship Id="rId310" Type="http://schemas.openxmlformats.org/officeDocument/2006/relationships/customXml" Target="../ink/ink2036.xml"/><Relationship Id="rId70" Type="http://schemas.openxmlformats.org/officeDocument/2006/relationships/customXml" Target="../ink/ink1916.xml"/><Relationship Id="rId91" Type="http://schemas.openxmlformats.org/officeDocument/2006/relationships/image" Target="../media/image1846.png"/><Relationship Id="rId145" Type="http://schemas.openxmlformats.org/officeDocument/2006/relationships/image" Target="../media/image1873.png"/><Relationship Id="rId166" Type="http://schemas.openxmlformats.org/officeDocument/2006/relationships/customXml" Target="../ink/ink1964.xml"/><Relationship Id="rId187" Type="http://schemas.openxmlformats.org/officeDocument/2006/relationships/image" Target="../media/image1894.png"/><Relationship Id="rId331" Type="http://schemas.openxmlformats.org/officeDocument/2006/relationships/image" Target="../media/image1966.png"/><Relationship Id="rId352" Type="http://schemas.openxmlformats.org/officeDocument/2006/relationships/customXml" Target="../ink/ink2057.xml"/><Relationship Id="rId373" Type="http://schemas.openxmlformats.org/officeDocument/2006/relationships/image" Target="../media/image1987.png"/><Relationship Id="rId394" Type="http://schemas.openxmlformats.org/officeDocument/2006/relationships/customXml" Target="../ink/ink207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87.xml"/><Relationship Id="rId233" Type="http://schemas.openxmlformats.org/officeDocument/2006/relationships/image" Target="../media/image1917.png"/><Relationship Id="rId254" Type="http://schemas.openxmlformats.org/officeDocument/2006/relationships/customXml" Target="../ink/ink2008.xml"/><Relationship Id="rId28" Type="http://schemas.openxmlformats.org/officeDocument/2006/relationships/customXml" Target="../ink/ink1895.xml"/><Relationship Id="rId49" Type="http://schemas.openxmlformats.org/officeDocument/2006/relationships/image" Target="../media/image1825.png"/><Relationship Id="rId114" Type="http://schemas.openxmlformats.org/officeDocument/2006/relationships/customXml" Target="../ink/ink1938.xml"/><Relationship Id="rId275" Type="http://schemas.openxmlformats.org/officeDocument/2006/relationships/image" Target="../media/image1938.png"/><Relationship Id="rId296" Type="http://schemas.openxmlformats.org/officeDocument/2006/relationships/customXml" Target="../ink/ink2029.xml"/><Relationship Id="rId300" Type="http://schemas.openxmlformats.org/officeDocument/2006/relationships/customXml" Target="../ink/ink2031.xml"/><Relationship Id="rId60" Type="http://schemas.openxmlformats.org/officeDocument/2006/relationships/customXml" Target="../ink/ink1911.xml"/><Relationship Id="rId81" Type="http://schemas.openxmlformats.org/officeDocument/2006/relationships/image" Target="../media/image1841.png"/><Relationship Id="rId135" Type="http://schemas.openxmlformats.org/officeDocument/2006/relationships/image" Target="../media/image1868.png"/><Relationship Id="rId156" Type="http://schemas.openxmlformats.org/officeDocument/2006/relationships/customXml" Target="../ink/ink1959.xml"/><Relationship Id="rId177" Type="http://schemas.openxmlformats.org/officeDocument/2006/relationships/image" Target="../media/image1889.png"/><Relationship Id="rId198" Type="http://schemas.openxmlformats.org/officeDocument/2006/relationships/customXml" Target="../ink/ink1980.xml"/><Relationship Id="rId321" Type="http://schemas.openxmlformats.org/officeDocument/2006/relationships/image" Target="../media/image1961.png"/><Relationship Id="rId342" Type="http://schemas.openxmlformats.org/officeDocument/2006/relationships/customXml" Target="../ink/ink2052.xml"/><Relationship Id="rId363" Type="http://schemas.openxmlformats.org/officeDocument/2006/relationships/image" Target="../media/image1982.png"/><Relationship Id="rId384" Type="http://schemas.openxmlformats.org/officeDocument/2006/relationships/customXml" Target="../ink/ink2073.xml"/><Relationship Id="rId202" Type="http://schemas.openxmlformats.org/officeDocument/2006/relationships/customXml" Target="../ink/ink1982.xml"/><Relationship Id="rId223" Type="http://schemas.openxmlformats.org/officeDocument/2006/relationships/image" Target="../media/image1912.png"/><Relationship Id="rId244" Type="http://schemas.openxmlformats.org/officeDocument/2006/relationships/customXml" Target="../ink/ink2003.xml"/><Relationship Id="rId18" Type="http://schemas.openxmlformats.org/officeDocument/2006/relationships/customXml" Target="../ink/ink1890.xml"/><Relationship Id="rId39" Type="http://schemas.openxmlformats.org/officeDocument/2006/relationships/image" Target="../media/image18200.png"/><Relationship Id="rId265" Type="http://schemas.openxmlformats.org/officeDocument/2006/relationships/image" Target="../media/image1933.png"/><Relationship Id="rId286" Type="http://schemas.openxmlformats.org/officeDocument/2006/relationships/customXml" Target="../ink/ink2024.xml"/><Relationship Id="rId50" Type="http://schemas.openxmlformats.org/officeDocument/2006/relationships/customXml" Target="../ink/ink1906.xml"/><Relationship Id="rId104" Type="http://schemas.openxmlformats.org/officeDocument/2006/relationships/customXml" Target="../ink/ink1933.xml"/><Relationship Id="rId125" Type="http://schemas.openxmlformats.org/officeDocument/2006/relationships/image" Target="../media/image1863.png"/><Relationship Id="rId146" Type="http://schemas.openxmlformats.org/officeDocument/2006/relationships/customXml" Target="../ink/ink1954.xml"/><Relationship Id="rId167" Type="http://schemas.openxmlformats.org/officeDocument/2006/relationships/image" Target="../media/image1884.png"/><Relationship Id="rId188" Type="http://schemas.openxmlformats.org/officeDocument/2006/relationships/customXml" Target="../ink/ink1975.xml"/><Relationship Id="rId311" Type="http://schemas.openxmlformats.org/officeDocument/2006/relationships/image" Target="../media/image1956.png"/><Relationship Id="rId332" Type="http://schemas.openxmlformats.org/officeDocument/2006/relationships/customXml" Target="../ink/ink2047.xml"/><Relationship Id="rId353" Type="http://schemas.openxmlformats.org/officeDocument/2006/relationships/image" Target="../media/image1977.png"/><Relationship Id="rId374" Type="http://schemas.openxmlformats.org/officeDocument/2006/relationships/customXml" Target="../ink/ink2068.xml"/><Relationship Id="rId395" Type="http://schemas.openxmlformats.org/officeDocument/2006/relationships/image" Target="../media/image1998.png"/><Relationship Id="rId71" Type="http://schemas.openxmlformats.org/officeDocument/2006/relationships/image" Target="../media/image1836.png"/><Relationship Id="rId92" Type="http://schemas.openxmlformats.org/officeDocument/2006/relationships/customXml" Target="../ink/ink1927.xml"/><Relationship Id="rId213" Type="http://schemas.openxmlformats.org/officeDocument/2006/relationships/image" Target="../media/image1907.png"/><Relationship Id="rId234" Type="http://schemas.openxmlformats.org/officeDocument/2006/relationships/customXml" Target="../ink/ink1998.xml"/><Relationship Id="rId2" Type="http://schemas.openxmlformats.org/officeDocument/2006/relationships/customXml" Target="../ink/ink1882.xml"/><Relationship Id="rId29" Type="http://schemas.openxmlformats.org/officeDocument/2006/relationships/image" Target="../media/image18150.png"/><Relationship Id="rId255" Type="http://schemas.openxmlformats.org/officeDocument/2006/relationships/image" Target="../media/image1928.png"/><Relationship Id="rId276" Type="http://schemas.openxmlformats.org/officeDocument/2006/relationships/customXml" Target="../ink/ink2019.xml"/><Relationship Id="rId297" Type="http://schemas.openxmlformats.org/officeDocument/2006/relationships/image" Target="../media/image1949.png"/><Relationship Id="rId40" Type="http://schemas.openxmlformats.org/officeDocument/2006/relationships/customXml" Target="../ink/ink1901.xml"/><Relationship Id="rId115" Type="http://schemas.openxmlformats.org/officeDocument/2006/relationships/image" Target="../media/image1858.png"/><Relationship Id="rId136" Type="http://schemas.openxmlformats.org/officeDocument/2006/relationships/customXml" Target="../ink/ink1949.xml"/><Relationship Id="rId157" Type="http://schemas.openxmlformats.org/officeDocument/2006/relationships/image" Target="../media/image1879.png"/><Relationship Id="rId178" Type="http://schemas.openxmlformats.org/officeDocument/2006/relationships/customXml" Target="../ink/ink1970.xml"/><Relationship Id="rId301" Type="http://schemas.openxmlformats.org/officeDocument/2006/relationships/image" Target="../media/image1951.png"/><Relationship Id="rId322" Type="http://schemas.openxmlformats.org/officeDocument/2006/relationships/customXml" Target="../ink/ink2042.xml"/><Relationship Id="rId343" Type="http://schemas.openxmlformats.org/officeDocument/2006/relationships/image" Target="../media/image1972.png"/><Relationship Id="rId364" Type="http://schemas.openxmlformats.org/officeDocument/2006/relationships/customXml" Target="../ink/ink2063.xml"/><Relationship Id="rId61" Type="http://schemas.openxmlformats.org/officeDocument/2006/relationships/image" Target="../media/image1831.png"/><Relationship Id="rId82" Type="http://schemas.openxmlformats.org/officeDocument/2006/relationships/customXml" Target="../ink/ink1922.xml"/><Relationship Id="rId199" Type="http://schemas.openxmlformats.org/officeDocument/2006/relationships/image" Target="../media/image1900.png"/><Relationship Id="rId203" Type="http://schemas.openxmlformats.org/officeDocument/2006/relationships/image" Target="../media/image1902.png"/><Relationship Id="rId385" Type="http://schemas.openxmlformats.org/officeDocument/2006/relationships/image" Target="../media/image1993.png"/><Relationship Id="rId19" Type="http://schemas.openxmlformats.org/officeDocument/2006/relationships/image" Target="../media/image18100.png"/><Relationship Id="rId224" Type="http://schemas.openxmlformats.org/officeDocument/2006/relationships/customXml" Target="../ink/ink1993.xml"/><Relationship Id="rId245" Type="http://schemas.openxmlformats.org/officeDocument/2006/relationships/image" Target="../media/image1923.png"/><Relationship Id="rId266" Type="http://schemas.openxmlformats.org/officeDocument/2006/relationships/customXml" Target="../ink/ink2014.xml"/><Relationship Id="rId287" Type="http://schemas.openxmlformats.org/officeDocument/2006/relationships/image" Target="../media/image1944.png"/><Relationship Id="rId30" Type="http://schemas.openxmlformats.org/officeDocument/2006/relationships/customXml" Target="../ink/ink1896.xml"/><Relationship Id="rId105" Type="http://schemas.openxmlformats.org/officeDocument/2006/relationships/image" Target="../media/image1853.png"/><Relationship Id="rId126" Type="http://schemas.openxmlformats.org/officeDocument/2006/relationships/customXml" Target="../ink/ink1944.xml"/><Relationship Id="rId147" Type="http://schemas.openxmlformats.org/officeDocument/2006/relationships/image" Target="../media/image1874.png"/><Relationship Id="rId168" Type="http://schemas.openxmlformats.org/officeDocument/2006/relationships/customXml" Target="../ink/ink1965.xml"/><Relationship Id="rId312" Type="http://schemas.openxmlformats.org/officeDocument/2006/relationships/customXml" Target="../ink/ink2037.xml"/><Relationship Id="rId333" Type="http://schemas.openxmlformats.org/officeDocument/2006/relationships/image" Target="../media/image1967.png"/><Relationship Id="rId354" Type="http://schemas.openxmlformats.org/officeDocument/2006/relationships/customXml" Target="../ink/ink2058.xml"/><Relationship Id="rId51" Type="http://schemas.openxmlformats.org/officeDocument/2006/relationships/image" Target="../media/image1826.png"/><Relationship Id="rId72" Type="http://schemas.openxmlformats.org/officeDocument/2006/relationships/customXml" Target="../ink/ink1917.xml"/><Relationship Id="rId93" Type="http://schemas.openxmlformats.org/officeDocument/2006/relationships/image" Target="../media/image1847.png"/><Relationship Id="rId189" Type="http://schemas.openxmlformats.org/officeDocument/2006/relationships/image" Target="../media/image1895.png"/><Relationship Id="rId375" Type="http://schemas.openxmlformats.org/officeDocument/2006/relationships/image" Target="../media/image1988.png"/><Relationship Id="rId3" Type="http://schemas.openxmlformats.org/officeDocument/2006/relationships/image" Target="../media/image18020.png"/><Relationship Id="rId214" Type="http://schemas.openxmlformats.org/officeDocument/2006/relationships/customXml" Target="../ink/ink1988.xml"/><Relationship Id="rId235" Type="http://schemas.openxmlformats.org/officeDocument/2006/relationships/image" Target="../media/image1918.png"/><Relationship Id="rId256" Type="http://schemas.openxmlformats.org/officeDocument/2006/relationships/customXml" Target="../ink/ink2009.xml"/><Relationship Id="rId277" Type="http://schemas.openxmlformats.org/officeDocument/2006/relationships/image" Target="../media/image1939.png"/><Relationship Id="rId298" Type="http://schemas.openxmlformats.org/officeDocument/2006/relationships/customXml" Target="../ink/ink2030.xml"/><Relationship Id="rId116" Type="http://schemas.openxmlformats.org/officeDocument/2006/relationships/customXml" Target="../ink/ink1939.xml"/><Relationship Id="rId137" Type="http://schemas.openxmlformats.org/officeDocument/2006/relationships/image" Target="../media/image1869.png"/><Relationship Id="rId158" Type="http://schemas.openxmlformats.org/officeDocument/2006/relationships/customXml" Target="../ink/ink1960.xml"/><Relationship Id="rId302" Type="http://schemas.openxmlformats.org/officeDocument/2006/relationships/customXml" Target="../ink/ink2032.xml"/><Relationship Id="rId323" Type="http://schemas.openxmlformats.org/officeDocument/2006/relationships/image" Target="../media/image1962.png"/><Relationship Id="rId344" Type="http://schemas.openxmlformats.org/officeDocument/2006/relationships/customXml" Target="../ink/ink2053.xml"/><Relationship Id="rId20" Type="http://schemas.openxmlformats.org/officeDocument/2006/relationships/customXml" Target="../ink/ink1891.xml"/><Relationship Id="rId41" Type="http://schemas.openxmlformats.org/officeDocument/2006/relationships/image" Target="../media/image18210.png"/><Relationship Id="rId62" Type="http://schemas.openxmlformats.org/officeDocument/2006/relationships/customXml" Target="../ink/ink1912.xml"/><Relationship Id="rId83" Type="http://schemas.openxmlformats.org/officeDocument/2006/relationships/image" Target="../media/image1842.png"/><Relationship Id="rId179" Type="http://schemas.openxmlformats.org/officeDocument/2006/relationships/image" Target="../media/image1890.png"/><Relationship Id="rId365" Type="http://schemas.openxmlformats.org/officeDocument/2006/relationships/image" Target="../media/image1983.png"/><Relationship Id="rId386" Type="http://schemas.openxmlformats.org/officeDocument/2006/relationships/customXml" Target="../ink/ink2074.xml"/><Relationship Id="rId190" Type="http://schemas.openxmlformats.org/officeDocument/2006/relationships/customXml" Target="../ink/ink1976.xml"/><Relationship Id="rId204" Type="http://schemas.openxmlformats.org/officeDocument/2006/relationships/customXml" Target="../ink/ink1983.xml"/><Relationship Id="rId225" Type="http://schemas.openxmlformats.org/officeDocument/2006/relationships/image" Target="../media/image1913.png"/><Relationship Id="rId246" Type="http://schemas.openxmlformats.org/officeDocument/2006/relationships/customXml" Target="../ink/ink2004.xml"/><Relationship Id="rId267" Type="http://schemas.openxmlformats.org/officeDocument/2006/relationships/image" Target="../media/image1934.png"/><Relationship Id="rId288" Type="http://schemas.openxmlformats.org/officeDocument/2006/relationships/customXml" Target="../ink/ink2025.xml"/><Relationship Id="rId106" Type="http://schemas.openxmlformats.org/officeDocument/2006/relationships/customXml" Target="../ink/ink1934.xml"/><Relationship Id="rId127" Type="http://schemas.openxmlformats.org/officeDocument/2006/relationships/image" Target="../media/image1864.png"/><Relationship Id="rId313" Type="http://schemas.openxmlformats.org/officeDocument/2006/relationships/image" Target="../media/image1957.png"/><Relationship Id="rId10" Type="http://schemas.openxmlformats.org/officeDocument/2006/relationships/customXml" Target="../ink/ink1886.xml"/><Relationship Id="rId31" Type="http://schemas.openxmlformats.org/officeDocument/2006/relationships/image" Target="../media/image18160.png"/><Relationship Id="rId52" Type="http://schemas.openxmlformats.org/officeDocument/2006/relationships/customXml" Target="../ink/ink1907.xml"/><Relationship Id="rId73" Type="http://schemas.openxmlformats.org/officeDocument/2006/relationships/image" Target="../media/image1837.png"/><Relationship Id="rId94" Type="http://schemas.openxmlformats.org/officeDocument/2006/relationships/customXml" Target="../ink/ink1928.xml"/><Relationship Id="rId148" Type="http://schemas.openxmlformats.org/officeDocument/2006/relationships/customXml" Target="../ink/ink1955.xml"/><Relationship Id="rId169" Type="http://schemas.openxmlformats.org/officeDocument/2006/relationships/image" Target="../media/image1885.png"/><Relationship Id="rId334" Type="http://schemas.openxmlformats.org/officeDocument/2006/relationships/customXml" Target="../ink/ink2048.xml"/><Relationship Id="rId355" Type="http://schemas.openxmlformats.org/officeDocument/2006/relationships/image" Target="../media/image1978.png"/><Relationship Id="rId376" Type="http://schemas.openxmlformats.org/officeDocument/2006/relationships/customXml" Target="../ink/ink2069.xml"/><Relationship Id="rId4" Type="http://schemas.openxmlformats.org/officeDocument/2006/relationships/customXml" Target="../ink/ink1883.xml"/><Relationship Id="rId180" Type="http://schemas.openxmlformats.org/officeDocument/2006/relationships/customXml" Target="../ink/ink1971.xml"/><Relationship Id="rId215" Type="http://schemas.openxmlformats.org/officeDocument/2006/relationships/image" Target="../media/image1908.png"/><Relationship Id="rId236" Type="http://schemas.openxmlformats.org/officeDocument/2006/relationships/customXml" Target="../ink/ink1999.xml"/><Relationship Id="rId257" Type="http://schemas.openxmlformats.org/officeDocument/2006/relationships/image" Target="../media/image1929.png"/><Relationship Id="rId278" Type="http://schemas.openxmlformats.org/officeDocument/2006/relationships/customXml" Target="../ink/ink2020.xml"/><Relationship Id="rId303" Type="http://schemas.openxmlformats.org/officeDocument/2006/relationships/image" Target="../media/image1952.png"/><Relationship Id="rId42" Type="http://schemas.openxmlformats.org/officeDocument/2006/relationships/customXml" Target="../ink/ink1902.xml"/><Relationship Id="rId84" Type="http://schemas.openxmlformats.org/officeDocument/2006/relationships/customXml" Target="../ink/ink1923.xml"/><Relationship Id="rId138" Type="http://schemas.openxmlformats.org/officeDocument/2006/relationships/customXml" Target="../ink/ink1950.xml"/><Relationship Id="rId345" Type="http://schemas.openxmlformats.org/officeDocument/2006/relationships/image" Target="../media/image1973.png"/><Relationship Id="rId387" Type="http://schemas.openxmlformats.org/officeDocument/2006/relationships/image" Target="../media/image1994.png"/><Relationship Id="rId191" Type="http://schemas.openxmlformats.org/officeDocument/2006/relationships/image" Target="../media/image1896.png"/><Relationship Id="rId205" Type="http://schemas.openxmlformats.org/officeDocument/2006/relationships/image" Target="../media/image1903.png"/><Relationship Id="rId247" Type="http://schemas.openxmlformats.org/officeDocument/2006/relationships/image" Target="../media/image1924.png"/><Relationship Id="rId107" Type="http://schemas.openxmlformats.org/officeDocument/2006/relationships/image" Target="../media/image1854.png"/><Relationship Id="rId289" Type="http://schemas.openxmlformats.org/officeDocument/2006/relationships/image" Target="../media/image1945.png"/><Relationship Id="rId11" Type="http://schemas.openxmlformats.org/officeDocument/2006/relationships/image" Target="../media/image18060.png"/><Relationship Id="rId53" Type="http://schemas.openxmlformats.org/officeDocument/2006/relationships/image" Target="../media/image1827.png"/><Relationship Id="rId149" Type="http://schemas.openxmlformats.org/officeDocument/2006/relationships/image" Target="../media/image1875.png"/><Relationship Id="rId314" Type="http://schemas.openxmlformats.org/officeDocument/2006/relationships/customXml" Target="../ink/ink2038.xml"/><Relationship Id="rId356" Type="http://schemas.openxmlformats.org/officeDocument/2006/relationships/customXml" Target="../ink/ink2059.xml"/><Relationship Id="rId95" Type="http://schemas.openxmlformats.org/officeDocument/2006/relationships/image" Target="../media/image1848.png"/><Relationship Id="rId160" Type="http://schemas.openxmlformats.org/officeDocument/2006/relationships/customXml" Target="../ink/ink1961.xml"/><Relationship Id="rId216" Type="http://schemas.openxmlformats.org/officeDocument/2006/relationships/customXml" Target="../ink/ink1989.xml"/><Relationship Id="rId258" Type="http://schemas.openxmlformats.org/officeDocument/2006/relationships/customXml" Target="../ink/ink2010.xml"/><Relationship Id="rId22" Type="http://schemas.openxmlformats.org/officeDocument/2006/relationships/customXml" Target="../ink/ink1892.xml"/><Relationship Id="rId64" Type="http://schemas.openxmlformats.org/officeDocument/2006/relationships/customXml" Target="../ink/ink1913.xml"/><Relationship Id="rId118" Type="http://schemas.openxmlformats.org/officeDocument/2006/relationships/customXml" Target="../ink/ink1940.xml"/><Relationship Id="rId325" Type="http://schemas.openxmlformats.org/officeDocument/2006/relationships/image" Target="../media/image1963.png"/><Relationship Id="rId367" Type="http://schemas.openxmlformats.org/officeDocument/2006/relationships/image" Target="../media/image1984.png"/><Relationship Id="rId171" Type="http://schemas.openxmlformats.org/officeDocument/2006/relationships/image" Target="../media/image1886.png"/><Relationship Id="rId227" Type="http://schemas.openxmlformats.org/officeDocument/2006/relationships/image" Target="../media/image1914.png"/><Relationship Id="rId269" Type="http://schemas.openxmlformats.org/officeDocument/2006/relationships/image" Target="../media/image1935.png"/><Relationship Id="rId33" Type="http://schemas.openxmlformats.org/officeDocument/2006/relationships/image" Target="../media/image18170.png"/><Relationship Id="rId129" Type="http://schemas.openxmlformats.org/officeDocument/2006/relationships/image" Target="../media/image1865.png"/><Relationship Id="rId280" Type="http://schemas.openxmlformats.org/officeDocument/2006/relationships/customXml" Target="../ink/ink2021.xml"/><Relationship Id="rId336" Type="http://schemas.openxmlformats.org/officeDocument/2006/relationships/customXml" Target="../ink/ink2049.xml"/><Relationship Id="rId75" Type="http://schemas.openxmlformats.org/officeDocument/2006/relationships/image" Target="../media/image1838.png"/><Relationship Id="rId140" Type="http://schemas.openxmlformats.org/officeDocument/2006/relationships/customXml" Target="../ink/ink1951.xml"/><Relationship Id="rId182" Type="http://schemas.openxmlformats.org/officeDocument/2006/relationships/customXml" Target="../ink/ink1972.xml"/><Relationship Id="rId378" Type="http://schemas.openxmlformats.org/officeDocument/2006/relationships/customXml" Target="../ink/ink2070.xml"/><Relationship Id="rId6" Type="http://schemas.openxmlformats.org/officeDocument/2006/relationships/customXml" Target="../ink/ink1884.xml"/><Relationship Id="rId238" Type="http://schemas.openxmlformats.org/officeDocument/2006/relationships/customXml" Target="../ink/ink2000.xml"/><Relationship Id="rId291" Type="http://schemas.openxmlformats.org/officeDocument/2006/relationships/image" Target="../media/image1946.png"/><Relationship Id="rId305" Type="http://schemas.openxmlformats.org/officeDocument/2006/relationships/image" Target="../media/image1953.png"/><Relationship Id="rId347" Type="http://schemas.openxmlformats.org/officeDocument/2006/relationships/image" Target="../media/image1974.png"/><Relationship Id="rId44" Type="http://schemas.openxmlformats.org/officeDocument/2006/relationships/customXml" Target="../ink/ink1903.xml"/><Relationship Id="rId86" Type="http://schemas.openxmlformats.org/officeDocument/2006/relationships/customXml" Target="../ink/ink1924.xml"/><Relationship Id="rId151" Type="http://schemas.openxmlformats.org/officeDocument/2006/relationships/image" Target="../media/image1876.png"/><Relationship Id="rId389" Type="http://schemas.openxmlformats.org/officeDocument/2006/relationships/image" Target="../media/image1995.png"/><Relationship Id="rId193" Type="http://schemas.openxmlformats.org/officeDocument/2006/relationships/image" Target="../media/image1897.png"/><Relationship Id="rId207" Type="http://schemas.openxmlformats.org/officeDocument/2006/relationships/image" Target="../media/image1904.png"/><Relationship Id="rId249" Type="http://schemas.openxmlformats.org/officeDocument/2006/relationships/image" Target="../media/image1925.png"/><Relationship Id="rId13" Type="http://schemas.openxmlformats.org/officeDocument/2006/relationships/image" Target="../media/image18070.png"/><Relationship Id="rId109" Type="http://schemas.openxmlformats.org/officeDocument/2006/relationships/image" Target="../media/image1855.png"/><Relationship Id="rId260" Type="http://schemas.openxmlformats.org/officeDocument/2006/relationships/customXml" Target="../ink/ink2011.xml"/><Relationship Id="rId316" Type="http://schemas.openxmlformats.org/officeDocument/2006/relationships/customXml" Target="../ink/ink2039.xml"/><Relationship Id="rId55" Type="http://schemas.openxmlformats.org/officeDocument/2006/relationships/image" Target="../media/image1828.png"/><Relationship Id="rId97" Type="http://schemas.openxmlformats.org/officeDocument/2006/relationships/image" Target="../media/image1849.png"/><Relationship Id="rId120" Type="http://schemas.openxmlformats.org/officeDocument/2006/relationships/customXml" Target="../ink/ink1941.xml"/><Relationship Id="rId358" Type="http://schemas.openxmlformats.org/officeDocument/2006/relationships/customXml" Target="../ink/ink2060.xml"/><Relationship Id="rId162" Type="http://schemas.openxmlformats.org/officeDocument/2006/relationships/customXml" Target="../ink/ink1962.xml"/><Relationship Id="rId218" Type="http://schemas.openxmlformats.org/officeDocument/2006/relationships/customXml" Target="../ink/ink1990.xml"/><Relationship Id="rId271" Type="http://schemas.openxmlformats.org/officeDocument/2006/relationships/image" Target="../media/image1936.png"/><Relationship Id="rId24" Type="http://schemas.openxmlformats.org/officeDocument/2006/relationships/customXml" Target="../ink/ink1893.xml"/><Relationship Id="rId66" Type="http://schemas.openxmlformats.org/officeDocument/2006/relationships/customXml" Target="../ink/ink1914.xml"/><Relationship Id="rId131" Type="http://schemas.openxmlformats.org/officeDocument/2006/relationships/image" Target="../media/image1866.png"/><Relationship Id="rId327" Type="http://schemas.openxmlformats.org/officeDocument/2006/relationships/image" Target="../media/image1964.png"/><Relationship Id="rId369" Type="http://schemas.openxmlformats.org/officeDocument/2006/relationships/image" Target="../media/image1985.png"/><Relationship Id="rId173" Type="http://schemas.openxmlformats.org/officeDocument/2006/relationships/image" Target="../media/image1887.png"/><Relationship Id="rId229" Type="http://schemas.openxmlformats.org/officeDocument/2006/relationships/image" Target="../media/image1915.png"/><Relationship Id="rId380" Type="http://schemas.openxmlformats.org/officeDocument/2006/relationships/customXml" Target="../ink/ink2071.xml"/><Relationship Id="rId240" Type="http://schemas.openxmlformats.org/officeDocument/2006/relationships/customXml" Target="../ink/ink2001.xml"/><Relationship Id="rId35" Type="http://schemas.openxmlformats.org/officeDocument/2006/relationships/image" Target="../media/image18180.png"/><Relationship Id="rId77" Type="http://schemas.openxmlformats.org/officeDocument/2006/relationships/image" Target="../media/image1839.png"/><Relationship Id="rId100" Type="http://schemas.openxmlformats.org/officeDocument/2006/relationships/customXml" Target="../ink/ink1931.xml"/><Relationship Id="rId282" Type="http://schemas.openxmlformats.org/officeDocument/2006/relationships/customXml" Target="../ink/ink2022.xml"/><Relationship Id="rId338" Type="http://schemas.openxmlformats.org/officeDocument/2006/relationships/customXml" Target="../ink/ink2050.xml"/><Relationship Id="rId8" Type="http://schemas.openxmlformats.org/officeDocument/2006/relationships/customXml" Target="../ink/ink1885.xml"/><Relationship Id="rId142" Type="http://schemas.openxmlformats.org/officeDocument/2006/relationships/customXml" Target="../ink/ink1952.xml"/><Relationship Id="rId184" Type="http://schemas.openxmlformats.org/officeDocument/2006/relationships/customXml" Target="../ink/ink1973.xml"/><Relationship Id="rId391" Type="http://schemas.openxmlformats.org/officeDocument/2006/relationships/image" Target="../media/image1996.png"/><Relationship Id="rId251" Type="http://schemas.openxmlformats.org/officeDocument/2006/relationships/image" Target="../media/image1926.png"/><Relationship Id="rId46" Type="http://schemas.openxmlformats.org/officeDocument/2006/relationships/customXml" Target="../ink/ink1904.xml"/><Relationship Id="rId293" Type="http://schemas.openxmlformats.org/officeDocument/2006/relationships/image" Target="../media/image1947.png"/><Relationship Id="rId307" Type="http://schemas.openxmlformats.org/officeDocument/2006/relationships/image" Target="../media/image1954.png"/><Relationship Id="rId349" Type="http://schemas.openxmlformats.org/officeDocument/2006/relationships/image" Target="../media/image1975.png"/><Relationship Id="rId88" Type="http://schemas.openxmlformats.org/officeDocument/2006/relationships/customXml" Target="../ink/ink1925.xml"/><Relationship Id="rId111" Type="http://schemas.openxmlformats.org/officeDocument/2006/relationships/image" Target="../media/image1856.png"/><Relationship Id="rId153" Type="http://schemas.openxmlformats.org/officeDocument/2006/relationships/image" Target="../media/image1877.png"/><Relationship Id="rId195" Type="http://schemas.openxmlformats.org/officeDocument/2006/relationships/image" Target="../media/image1898.png"/><Relationship Id="rId209" Type="http://schemas.openxmlformats.org/officeDocument/2006/relationships/image" Target="../media/image1905.png"/><Relationship Id="rId360" Type="http://schemas.openxmlformats.org/officeDocument/2006/relationships/customXml" Target="../ink/ink2061.xml"/><Relationship Id="rId220" Type="http://schemas.openxmlformats.org/officeDocument/2006/relationships/customXml" Target="../ink/ink1991.xml"/><Relationship Id="rId15" Type="http://schemas.openxmlformats.org/officeDocument/2006/relationships/image" Target="../media/image18080.png"/><Relationship Id="rId57" Type="http://schemas.openxmlformats.org/officeDocument/2006/relationships/image" Target="../media/image1829.png"/><Relationship Id="rId262" Type="http://schemas.openxmlformats.org/officeDocument/2006/relationships/customXml" Target="../ink/ink2012.xml"/><Relationship Id="rId318" Type="http://schemas.openxmlformats.org/officeDocument/2006/relationships/customXml" Target="../ink/ink2040.xml"/><Relationship Id="rId99" Type="http://schemas.openxmlformats.org/officeDocument/2006/relationships/image" Target="../media/image1850.png"/><Relationship Id="rId122" Type="http://schemas.openxmlformats.org/officeDocument/2006/relationships/customXml" Target="../ink/ink1942.xml"/><Relationship Id="rId164" Type="http://schemas.openxmlformats.org/officeDocument/2006/relationships/customXml" Target="../ink/ink1963.xml"/><Relationship Id="rId371" Type="http://schemas.openxmlformats.org/officeDocument/2006/relationships/image" Target="../media/image1986.png"/><Relationship Id="rId26" Type="http://schemas.openxmlformats.org/officeDocument/2006/relationships/customXml" Target="../ink/ink1894.xml"/><Relationship Id="rId231" Type="http://schemas.openxmlformats.org/officeDocument/2006/relationships/image" Target="../media/image1916.png"/><Relationship Id="rId273" Type="http://schemas.openxmlformats.org/officeDocument/2006/relationships/image" Target="../media/image1937.png"/><Relationship Id="rId329" Type="http://schemas.openxmlformats.org/officeDocument/2006/relationships/image" Target="../media/image1965.png"/><Relationship Id="rId68" Type="http://schemas.openxmlformats.org/officeDocument/2006/relationships/customXml" Target="../ink/ink1915.xml"/><Relationship Id="rId133" Type="http://schemas.openxmlformats.org/officeDocument/2006/relationships/image" Target="../media/image1867.png"/><Relationship Id="rId175" Type="http://schemas.openxmlformats.org/officeDocument/2006/relationships/image" Target="../media/image1888.png"/><Relationship Id="rId340" Type="http://schemas.openxmlformats.org/officeDocument/2006/relationships/customXml" Target="../ink/ink2051.xml"/><Relationship Id="rId200" Type="http://schemas.openxmlformats.org/officeDocument/2006/relationships/customXml" Target="../ink/ink1981.xml"/><Relationship Id="rId382" Type="http://schemas.openxmlformats.org/officeDocument/2006/relationships/customXml" Target="../ink/ink207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5.png"/><Relationship Id="rId21" Type="http://schemas.openxmlformats.org/officeDocument/2006/relationships/image" Target="../media/image2008.png"/><Relationship Id="rId324" Type="http://schemas.openxmlformats.org/officeDocument/2006/relationships/customXml" Target="../ink/ink2240.xml"/><Relationship Id="rId531" Type="http://schemas.openxmlformats.org/officeDocument/2006/relationships/image" Target="../media/image2262.png"/><Relationship Id="rId629" Type="http://schemas.openxmlformats.org/officeDocument/2006/relationships/image" Target="../media/image2311.png"/><Relationship Id="rId170" Type="http://schemas.openxmlformats.org/officeDocument/2006/relationships/customXml" Target="../ink/ink2163.xml"/><Relationship Id="rId268" Type="http://schemas.openxmlformats.org/officeDocument/2006/relationships/customXml" Target="../ink/ink2212.xml"/><Relationship Id="rId475" Type="http://schemas.openxmlformats.org/officeDocument/2006/relationships/image" Target="../media/image2234.png"/><Relationship Id="rId32" Type="http://schemas.openxmlformats.org/officeDocument/2006/relationships/customXml" Target="../ink/ink2094.xml"/><Relationship Id="rId128" Type="http://schemas.openxmlformats.org/officeDocument/2006/relationships/customXml" Target="../ink/ink2142.xml"/><Relationship Id="rId335" Type="http://schemas.openxmlformats.org/officeDocument/2006/relationships/image" Target="../media/image2164.png"/><Relationship Id="rId542" Type="http://schemas.openxmlformats.org/officeDocument/2006/relationships/customXml" Target="../ink/ink2349.xml"/><Relationship Id="rId181" Type="http://schemas.openxmlformats.org/officeDocument/2006/relationships/image" Target="../media/image2087.png"/><Relationship Id="rId402" Type="http://schemas.openxmlformats.org/officeDocument/2006/relationships/customXml" Target="../ink/ink2279.xml"/><Relationship Id="rId279" Type="http://schemas.openxmlformats.org/officeDocument/2006/relationships/image" Target="../media/image2136.png"/><Relationship Id="rId486" Type="http://schemas.openxmlformats.org/officeDocument/2006/relationships/customXml" Target="../ink/ink2321.xml"/><Relationship Id="rId43" Type="http://schemas.openxmlformats.org/officeDocument/2006/relationships/image" Target="../media/image2018.png"/><Relationship Id="rId139" Type="http://schemas.openxmlformats.org/officeDocument/2006/relationships/image" Target="../media/image2066.png"/><Relationship Id="rId346" Type="http://schemas.openxmlformats.org/officeDocument/2006/relationships/customXml" Target="../ink/ink2251.xml"/><Relationship Id="rId553" Type="http://schemas.openxmlformats.org/officeDocument/2006/relationships/image" Target="../media/image2273.png"/><Relationship Id="rId192" Type="http://schemas.openxmlformats.org/officeDocument/2006/relationships/customXml" Target="../ink/ink2174.xml"/><Relationship Id="rId206" Type="http://schemas.openxmlformats.org/officeDocument/2006/relationships/customXml" Target="../ink/ink2181.xml"/><Relationship Id="rId413" Type="http://schemas.openxmlformats.org/officeDocument/2006/relationships/image" Target="../media/image2203.png"/><Relationship Id="rId497" Type="http://schemas.openxmlformats.org/officeDocument/2006/relationships/image" Target="../media/image2245.png"/><Relationship Id="rId620" Type="http://schemas.openxmlformats.org/officeDocument/2006/relationships/customXml" Target="../ink/ink2388.xml"/><Relationship Id="rId357" Type="http://schemas.openxmlformats.org/officeDocument/2006/relationships/image" Target="../media/image2175.png"/><Relationship Id="rId54" Type="http://schemas.openxmlformats.org/officeDocument/2006/relationships/customXml" Target="../ink/ink2105.xml"/><Relationship Id="rId217" Type="http://schemas.openxmlformats.org/officeDocument/2006/relationships/image" Target="../media/image2105.png"/><Relationship Id="rId564" Type="http://schemas.openxmlformats.org/officeDocument/2006/relationships/customXml" Target="../ink/ink2360.xml"/><Relationship Id="rId424" Type="http://schemas.openxmlformats.org/officeDocument/2006/relationships/customXml" Target="../ink/ink2290.xml"/><Relationship Id="rId631" Type="http://schemas.openxmlformats.org/officeDocument/2006/relationships/image" Target="../media/image2312.png"/><Relationship Id="rId270" Type="http://schemas.openxmlformats.org/officeDocument/2006/relationships/customXml" Target="../ink/ink2213.xml"/><Relationship Id="rId65" Type="http://schemas.openxmlformats.org/officeDocument/2006/relationships/image" Target="../media/image2029.png"/><Relationship Id="rId130" Type="http://schemas.openxmlformats.org/officeDocument/2006/relationships/customXml" Target="../ink/ink2143.xml"/><Relationship Id="rId368" Type="http://schemas.openxmlformats.org/officeDocument/2006/relationships/customXml" Target="../ink/ink2262.xml"/><Relationship Id="rId575" Type="http://schemas.openxmlformats.org/officeDocument/2006/relationships/image" Target="../media/image2284.png"/><Relationship Id="rId228" Type="http://schemas.openxmlformats.org/officeDocument/2006/relationships/customXml" Target="../ink/ink2192.xml"/><Relationship Id="rId435" Type="http://schemas.openxmlformats.org/officeDocument/2006/relationships/image" Target="../media/image2214.png"/><Relationship Id="rId642" Type="http://schemas.openxmlformats.org/officeDocument/2006/relationships/customXml" Target="../ink/ink2399.xml"/><Relationship Id="rId281" Type="http://schemas.openxmlformats.org/officeDocument/2006/relationships/image" Target="../media/image2137.png"/><Relationship Id="rId502" Type="http://schemas.openxmlformats.org/officeDocument/2006/relationships/customXml" Target="../ink/ink2329.xml"/><Relationship Id="rId76" Type="http://schemas.openxmlformats.org/officeDocument/2006/relationships/customXml" Target="../ink/ink2116.xml"/><Relationship Id="rId141" Type="http://schemas.openxmlformats.org/officeDocument/2006/relationships/image" Target="../media/image2067.png"/><Relationship Id="rId379" Type="http://schemas.openxmlformats.org/officeDocument/2006/relationships/image" Target="../media/image2186.png"/><Relationship Id="rId586" Type="http://schemas.openxmlformats.org/officeDocument/2006/relationships/customXml" Target="../ink/ink2371.xml"/><Relationship Id="rId7" Type="http://schemas.openxmlformats.org/officeDocument/2006/relationships/image" Target="../media/image2001.png"/><Relationship Id="rId239" Type="http://schemas.openxmlformats.org/officeDocument/2006/relationships/image" Target="../media/image2116.png"/><Relationship Id="rId446" Type="http://schemas.openxmlformats.org/officeDocument/2006/relationships/customXml" Target="../ink/ink2301.xml"/><Relationship Id="rId653" Type="http://schemas.openxmlformats.org/officeDocument/2006/relationships/image" Target="../media/image2323.png"/><Relationship Id="rId292" Type="http://schemas.openxmlformats.org/officeDocument/2006/relationships/customXml" Target="../ink/ink2224.xml"/><Relationship Id="rId306" Type="http://schemas.openxmlformats.org/officeDocument/2006/relationships/customXml" Target="../ink/ink2231.xml"/><Relationship Id="rId87" Type="http://schemas.openxmlformats.org/officeDocument/2006/relationships/image" Target="../media/image2040.png"/><Relationship Id="rId513" Type="http://schemas.openxmlformats.org/officeDocument/2006/relationships/image" Target="../media/image2253.png"/><Relationship Id="rId597" Type="http://schemas.openxmlformats.org/officeDocument/2006/relationships/image" Target="../media/image2295.png"/><Relationship Id="rId152" Type="http://schemas.openxmlformats.org/officeDocument/2006/relationships/customXml" Target="../ink/ink2154.xml"/><Relationship Id="rId457" Type="http://schemas.openxmlformats.org/officeDocument/2006/relationships/image" Target="../media/image2225.png"/><Relationship Id="rId14" Type="http://schemas.openxmlformats.org/officeDocument/2006/relationships/customXml" Target="../ink/ink2085.xml"/><Relationship Id="rId317" Type="http://schemas.openxmlformats.org/officeDocument/2006/relationships/image" Target="../media/image2155.png"/><Relationship Id="rId524" Type="http://schemas.openxmlformats.org/officeDocument/2006/relationships/customXml" Target="../ink/ink2340.xml"/><Relationship Id="rId98" Type="http://schemas.openxmlformats.org/officeDocument/2006/relationships/customXml" Target="../ink/ink2127.xml"/><Relationship Id="rId163" Type="http://schemas.openxmlformats.org/officeDocument/2006/relationships/image" Target="../media/image2078.png"/><Relationship Id="rId370" Type="http://schemas.openxmlformats.org/officeDocument/2006/relationships/customXml" Target="../ink/ink2263.xml"/><Relationship Id="rId230" Type="http://schemas.openxmlformats.org/officeDocument/2006/relationships/customXml" Target="../ink/ink2193.xml"/><Relationship Id="rId468" Type="http://schemas.openxmlformats.org/officeDocument/2006/relationships/customXml" Target="../ink/ink2312.xml"/><Relationship Id="rId25" Type="http://schemas.openxmlformats.org/officeDocument/2006/relationships/image" Target="../media/image2010.png"/><Relationship Id="rId328" Type="http://schemas.openxmlformats.org/officeDocument/2006/relationships/customXml" Target="../ink/ink2242.xml"/><Relationship Id="rId535" Type="http://schemas.openxmlformats.org/officeDocument/2006/relationships/image" Target="../media/image2264.png"/><Relationship Id="rId174" Type="http://schemas.openxmlformats.org/officeDocument/2006/relationships/customXml" Target="../ink/ink2165.xml"/><Relationship Id="rId381" Type="http://schemas.openxmlformats.org/officeDocument/2006/relationships/image" Target="../media/image2187.png"/><Relationship Id="rId602" Type="http://schemas.openxmlformats.org/officeDocument/2006/relationships/customXml" Target="../ink/ink2379.xml"/><Relationship Id="rId241" Type="http://schemas.openxmlformats.org/officeDocument/2006/relationships/image" Target="../media/image2117.png"/><Relationship Id="rId479" Type="http://schemas.openxmlformats.org/officeDocument/2006/relationships/image" Target="../media/image2236.png"/><Relationship Id="rId36" Type="http://schemas.openxmlformats.org/officeDocument/2006/relationships/customXml" Target="../ink/ink2096.xml"/><Relationship Id="rId339" Type="http://schemas.openxmlformats.org/officeDocument/2006/relationships/image" Target="../media/image2166.png"/><Relationship Id="rId546" Type="http://schemas.openxmlformats.org/officeDocument/2006/relationships/customXml" Target="../ink/ink2351.xml"/><Relationship Id="rId101" Type="http://schemas.openxmlformats.org/officeDocument/2006/relationships/image" Target="../media/image2047.png"/><Relationship Id="rId185" Type="http://schemas.openxmlformats.org/officeDocument/2006/relationships/image" Target="../media/image2089.png"/><Relationship Id="rId406" Type="http://schemas.openxmlformats.org/officeDocument/2006/relationships/customXml" Target="../ink/ink2281.xml"/><Relationship Id="rId392" Type="http://schemas.openxmlformats.org/officeDocument/2006/relationships/customXml" Target="../ink/ink2274.xml"/><Relationship Id="rId613" Type="http://schemas.openxmlformats.org/officeDocument/2006/relationships/image" Target="../media/image2303.png"/><Relationship Id="rId252" Type="http://schemas.openxmlformats.org/officeDocument/2006/relationships/customXml" Target="../ink/ink2204.xml"/><Relationship Id="rId47" Type="http://schemas.openxmlformats.org/officeDocument/2006/relationships/image" Target="../media/image2020.png"/><Relationship Id="rId112" Type="http://schemas.openxmlformats.org/officeDocument/2006/relationships/customXml" Target="../ink/ink2134.xml"/><Relationship Id="rId557" Type="http://schemas.openxmlformats.org/officeDocument/2006/relationships/image" Target="../media/image2275.png"/><Relationship Id="rId196" Type="http://schemas.openxmlformats.org/officeDocument/2006/relationships/customXml" Target="../ink/ink2176.xml"/><Relationship Id="rId417" Type="http://schemas.openxmlformats.org/officeDocument/2006/relationships/image" Target="../media/image2205.png"/><Relationship Id="rId624" Type="http://schemas.openxmlformats.org/officeDocument/2006/relationships/customXml" Target="../ink/ink2390.xml"/><Relationship Id="rId263" Type="http://schemas.openxmlformats.org/officeDocument/2006/relationships/image" Target="../media/image2128.png"/><Relationship Id="rId470" Type="http://schemas.openxmlformats.org/officeDocument/2006/relationships/customXml" Target="../ink/ink2313.xml"/><Relationship Id="rId58" Type="http://schemas.openxmlformats.org/officeDocument/2006/relationships/customXml" Target="../ink/ink2107.xml"/><Relationship Id="rId123" Type="http://schemas.openxmlformats.org/officeDocument/2006/relationships/image" Target="../media/image2058.png"/><Relationship Id="rId330" Type="http://schemas.openxmlformats.org/officeDocument/2006/relationships/customXml" Target="../ink/ink2243.xml"/><Relationship Id="rId568" Type="http://schemas.openxmlformats.org/officeDocument/2006/relationships/customXml" Target="../ink/ink2362.xml"/><Relationship Id="rId428" Type="http://schemas.openxmlformats.org/officeDocument/2006/relationships/customXml" Target="../ink/ink2292.xml"/><Relationship Id="rId635" Type="http://schemas.openxmlformats.org/officeDocument/2006/relationships/image" Target="../media/image2314.png"/><Relationship Id="rId232" Type="http://schemas.openxmlformats.org/officeDocument/2006/relationships/customXml" Target="../ink/ink2194.xml"/><Relationship Id="rId274" Type="http://schemas.openxmlformats.org/officeDocument/2006/relationships/customXml" Target="../ink/ink2215.xml"/><Relationship Id="rId481" Type="http://schemas.openxmlformats.org/officeDocument/2006/relationships/image" Target="../media/image2237.png"/><Relationship Id="rId27" Type="http://schemas.openxmlformats.org/officeDocument/2006/relationships/image" Target="../media/image2011.png"/><Relationship Id="rId69" Type="http://schemas.openxmlformats.org/officeDocument/2006/relationships/image" Target="../media/image2031.png"/><Relationship Id="rId134" Type="http://schemas.openxmlformats.org/officeDocument/2006/relationships/customXml" Target="../ink/ink2145.xml"/><Relationship Id="rId537" Type="http://schemas.openxmlformats.org/officeDocument/2006/relationships/image" Target="../media/image2265.png"/><Relationship Id="rId579" Type="http://schemas.openxmlformats.org/officeDocument/2006/relationships/image" Target="../media/image2286.png"/><Relationship Id="rId80" Type="http://schemas.openxmlformats.org/officeDocument/2006/relationships/customXml" Target="../ink/ink2118.xml"/><Relationship Id="rId176" Type="http://schemas.openxmlformats.org/officeDocument/2006/relationships/customXml" Target="../ink/ink2166.xml"/><Relationship Id="rId341" Type="http://schemas.openxmlformats.org/officeDocument/2006/relationships/image" Target="../media/image2167.png"/><Relationship Id="rId383" Type="http://schemas.openxmlformats.org/officeDocument/2006/relationships/image" Target="../media/image2188.png"/><Relationship Id="rId439" Type="http://schemas.openxmlformats.org/officeDocument/2006/relationships/image" Target="../media/image2216.png"/><Relationship Id="rId590" Type="http://schemas.openxmlformats.org/officeDocument/2006/relationships/customXml" Target="../ink/ink2373.xml"/><Relationship Id="rId604" Type="http://schemas.openxmlformats.org/officeDocument/2006/relationships/customXml" Target="../ink/ink2380.xml"/><Relationship Id="rId646" Type="http://schemas.openxmlformats.org/officeDocument/2006/relationships/customXml" Target="../ink/ink2401.xml"/><Relationship Id="rId201" Type="http://schemas.openxmlformats.org/officeDocument/2006/relationships/image" Target="../media/image2097.png"/><Relationship Id="rId243" Type="http://schemas.openxmlformats.org/officeDocument/2006/relationships/image" Target="../media/image2118.png"/><Relationship Id="rId285" Type="http://schemas.openxmlformats.org/officeDocument/2006/relationships/image" Target="../media/image2139.png"/><Relationship Id="rId450" Type="http://schemas.openxmlformats.org/officeDocument/2006/relationships/customXml" Target="../ink/ink2303.xml"/><Relationship Id="rId506" Type="http://schemas.openxmlformats.org/officeDocument/2006/relationships/customXml" Target="../ink/ink2331.xml"/><Relationship Id="rId38" Type="http://schemas.openxmlformats.org/officeDocument/2006/relationships/customXml" Target="../ink/ink2097.xml"/><Relationship Id="rId103" Type="http://schemas.openxmlformats.org/officeDocument/2006/relationships/image" Target="../media/image2048.png"/><Relationship Id="rId310" Type="http://schemas.openxmlformats.org/officeDocument/2006/relationships/customXml" Target="../ink/ink2233.xml"/><Relationship Id="rId492" Type="http://schemas.openxmlformats.org/officeDocument/2006/relationships/customXml" Target="../ink/ink2324.xml"/><Relationship Id="rId548" Type="http://schemas.openxmlformats.org/officeDocument/2006/relationships/customXml" Target="../ink/ink2352.xml"/><Relationship Id="rId91" Type="http://schemas.openxmlformats.org/officeDocument/2006/relationships/image" Target="../media/image2042.png"/><Relationship Id="rId145" Type="http://schemas.openxmlformats.org/officeDocument/2006/relationships/image" Target="../media/image2069.png"/><Relationship Id="rId187" Type="http://schemas.openxmlformats.org/officeDocument/2006/relationships/image" Target="../media/image2090.png"/><Relationship Id="rId352" Type="http://schemas.openxmlformats.org/officeDocument/2006/relationships/customXml" Target="../ink/ink2254.xml"/><Relationship Id="rId394" Type="http://schemas.openxmlformats.org/officeDocument/2006/relationships/customXml" Target="../ink/ink2275.xml"/><Relationship Id="rId408" Type="http://schemas.openxmlformats.org/officeDocument/2006/relationships/customXml" Target="../ink/ink2282.xml"/><Relationship Id="rId615" Type="http://schemas.openxmlformats.org/officeDocument/2006/relationships/image" Target="../media/image2304.png"/><Relationship Id="rId212" Type="http://schemas.openxmlformats.org/officeDocument/2006/relationships/customXml" Target="../ink/ink2184.xml"/><Relationship Id="rId254" Type="http://schemas.openxmlformats.org/officeDocument/2006/relationships/customXml" Target="../ink/ink2205.xml"/><Relationship Id="rId657" Type="http://schemas.openxmlformats.org/officeDocument/2006/relationships/image" Target="../media/image2325.png"/><Relationship Id="rId49" Type="http://schemas.openxmlformats.org/officeDocument/2006/relationships/image" Target="../media/image2021.png"/><Relationship Id="rId114" Type="http://schemas.openxmlformats.org/officeDocument/2006/relationships/customXml" Target="../ink/ink2135.xml"/><Relationship Id="rId296" Type="http://schemas.openxmlformats.org/officeDocument/2006/relationships/customXml" Target="../ink/ink2226.xml"/><Relationship Id="rId461" Type="http://schemas.openxmlformats.org/officeDocument/2006/relationships/image" Target="../media/image2227.png"/><Relationship Id="rId517" Type="http://schemas.openxmlformats.org/officeDocument/2006/relationships/image" Target="../media/image2255.png"/><Relationship Id="rId559" Type="http://schemas.openxmlformats.org/officeDocument/2006/relationships/image" Target="../media/image2276.png"/><Relationship Id="rId60" Type="http://schemas.openxmlformats.org/officeDocument/2006/relationships/customXml" Target="../ink/ink2108.xml"/><Relationship Id="rId156" Type="http://schemas.openxmlformats.org/officeDocument/2006/relationships/customXml" Target="../ink/ink2156.xml"/><Relationship Id="rId198" Type="http://schemas.openxmlformats.org/officeDocument/2006/relationships/customXml" Target="../ink/ink2177.xml"/><Relationship Id="rId321" Type="http://schemas.openxmlformats.org/officeDocument/2006/relationships/image" Target="../media/image2157.png"/><Relationship Id="rId363" Type="http://schemas.openxmlformats.org/officeDocument/2006/relationships/image" Target="../media/image2178.png"/><Relationship Id="rId419" Type="http://schemas.openxmlformats.org/officeDocument/2006/relationships/image" Target="../media/image2206.png"/><Relationship Id="rId570" Type="http://schemas.openxmlformats.org/officeDocument/2006/relationships/customXml" Target="../ink/ink2363.xml"/><Relationship Id="rId626" Type="http://schemas.openxmlformats.org/officeDocument/2006/relationships/customXml" Target="../ink/ink2391.xml"/><Relationship Id="rId223" Type="http://schemas.openxmlformats.org/officeDocument/2006/relationships/image" Target="../media/image2108.png"/><Relationship Id="rId430" Type="http://schemas.openxmlformats.org/officeDocument/2006/relationships/customXml" Target="../ink/ink2293.xml"/><Relationship Id="rId18" Type="http://schemas.openxmlformats.org/officeDocument/2006/relationships/customXml" Target="../ink/ink2087.xml"/><Relationship Id="rId265" Type="http://schemas.openxmlformats.org/officeDocument/2006/relationships/image" Target="../media/image2129.png"/><Relationship Id="rId472" Type="http://schemas.openxmlformats.org/officeDocument/2006/relationships/customXml" Target="../ink/ink2314.xml"/><Relationship Id="rId528" Type="http://schemas.openxmlformats.org/officeDocument/2006/relationships/customXml" Target="../ink/ink2342.xml"/><Relationship Id="rId125" Type="http://schemas.openxmlformats.org/officeDocument/2006/relationships/image" Target="../media/image2059.png"/><Relationship Id="rId167" Type="http://schemas.openxmlformats.org/officeDocument/2006/relationships/image" Target="../media/image2080.png"/><Relationship Id="rId332" Type="http://schemas.openxmlformats.org/officeDocument/2006/relationships/customXml" Target="../ink/ink2244.xml"/><Relationship Id="rId374" Type="http://schemas.openxmlformats.org/officeDocument/2006/relationships/customXml" Target="../ink/ink2265.xml"/><Relationship Id="rId581" Type="http://schemas.openxmlformats.org/officeDocument/2006/relationships/image" Target="../media/image2287.png"/><Relationship Id="rId71" Type="http://schemas.openxmlformats.org/officeDocument/2006/relationships/image" Target="../media/image2032.png"/><Relationship Id="rId234" Type="http://schemas.openxmlformats.org/officeDocument/2006/relationships/customXml" Target="../ink/ink2195.xml"/><Relationship Id="rId637" Type="http://schemas.openxmlformats.org/officeDocument/2006/relationships/image" Target="../media/image2315.png"/><Relationship Id="rId2" Type="http://schemas.openxmlformats.org/officeDocument/2006/relationships/customXml" Target="../ink/ink2079.xml"/><Relationship Id="rId29" Type="http://schemas.openxmlformats.org/officeDocument/2006/relationships/image" Target="../media/image2012.png"/><Relationship Id="rId276" Type="http://schemas.openxmlformats.org/officeDocument/2006/relationships/customXml" Target="../ink/ink2216.xml"/><Relationship Id="rId441" Type="http://schemas.openxmlformats.org/officeDocument/2006/relationships/image" Target="../media/image2217.png"/><Relationship Id="rId483" Type="http://schemas.openxmlformats.org/officeDocument/2006/relationships/image" Target="../media/image2238.png"/><Relationship Id="rId539" Type="http://schemas.openxmlformats.org/officeDocument/2006/relationships/image" Target="../media/image2266.png"/><Relationship Id="rId40" Type="http://schemas.openxmlformats.org/officeDocument/2006/relationships/customXml" Target="../ink/ink2098.xml"/><Relationship Id="rId136" Type="http://schemas.openxmlformats.org/officeDocument/2006/relationships/customXml" Target="../ink/ink2146.xml"/><Relationship Id="rId178" Type="http://schemas.openxmlformats.org/officeDocument/2006/relationships/customXml" Target="../ink/ink2167.xml"/><Relationship Id="rId301" Type="http://schemas.openxmlformats.org/officeDocument/2006/relationships/image" Target="../media/image2147.png"/><Relationship Id="rId343" Type="http://schemas.openxmlformats.org/officeDocument/2006/relationships/image" Target="../media/image2168.png"/><Relationship Id="rId550" Type="http://schemas.openxmlformats.org/officeDocument/2006/relationships/customXml" Target="../ink/ink2353.xml"/><Relationship Id="rId82" Type="http://schemas.openxmlformats.org/officeDocument/2006/relationships/customXml" Target="../ink/ink2119.xml"/><Relationship Id="rId203" Type="http://schemas.openxmlformats.org/officeDocument/2006/relationships/image" Target="../media/image2098.png"/><Relationship Id="rId385" Type="http://schemas.openxmlformats.org/officeDocument/2006/relationships/image" Target="../media/image2189.png"/><Relationship Id="rId592" Type="http://schemas.openxmlformats.org/officeDocument/2006/relationships/customXml" Target="../ink/ink2374.xml"/><Relationship Id="rId606" Type="http://schemas.openxmlformats.org/officeDocument/2006/relationships/customXml" Target="../ink/ink2381.xml"/><Relationship Id="rId648" Type="http://schemas.openxmlformats.org/officeDocument/2006/relationships/customXml" Target="../ink/ink2402.xml"/><Relationship Id="rId245" Type="http://schemas.openxmlformats.org/officeDocument/2006/relationships/image" Target="../media/image2119.png"/><Relationship Id="rId287" Type="http://schemas.openxmlformats.org/officeDocument/2006/relationships/image" Target="../media/image2140.png"/><Relationship Id="rId410" Type="http://schemas.openxmlformats.org/officeDocument/2006/relationships/customXml" Target="../ink/ink2283.xml"/><Relationship Id="rId452" Type="http://schemas.openxmlformats.org/officeDocument/2006/relationships/customXml" Target="../ink/ink2304.xml"/><Relationship Id="rId494" Type="http://schemas.openxmlformats.org/officeDocument/2006/relationships/customXml" Target="../ink/ink2325.xml"/><Relationship Id="rId508" Type="http://schemas.openxmlformats.org/officeDocument/2006/relationships/customXml" Target="../ink/ink2332.xml"/><Relationship Id="rId105" Type="http://schemas.openxmlformats.org/officeDocument/2006/relationships/image" Target="../media/image2049.png"/><Relationship Id="rId147" Type="http://schemas.openxmlformats.org/officeDocument/2006/relationships/image" Target="../media/image2070.png"/><Relationship Id="rId312" Type="http://schemas.openxmlformats.org/officeDocument/2006/relationships/customXml" Target="../ink/ink2234.xml"/><Relationship Id="rId354" Type="http://schemas.openxmlformats.org/officeDocument/2006/relationships/customXml" Target="../ink/ink2255.xml"/><Relationship Id="rId51" Type="http://schemas.openxmlformats.org/officeDocument/2006/relationships/image" Target="../media/image2022.png"/><Relationship Id="rId93" Type="http://schemas.openxmlformats.org/officeDocument/2006/relationships/image" Target="../media/image2043.png"/><Relationship Id="rId189" Type="http://schemas.openxmlformats.org/officeDocument/2006/relationships/image" Target="../media/image2091.png"/><Relationship Id="rId396" Type="http://schemas.openxmlformats.org/officeDocument/2006/relationships/customXml" Target="../ink/ink2276.xml"/><Relationship Id="rId561" Type="http://schemas.openxmlformats.org/officeDocument/2006/relationships/image" Target="../media/image2277.png"/><Relationship Id="rId617" Type="http://schemas.openxmlformats.org/officeDocument/2006/relationships/image" Target="../media/image2305.png"/><Relationship Id="rId659" Type="http://schemas.openxmlformats.org/officeDocument/2006/relationships/image" Target="../media/image2326.png"/><Relationship Id="rId214" Type="http://schemas.openxmlformats.org/officeDocument/2006/relationships/customXml" Target="../ink/ink2185.xml"/><Relationship Id="rId256" Type="http://schemas.openxmlformats.org/officeDocument/2006/relationships/customXml" Target="../ink/ink2206.xml"/><Relationship Id="rId298" Type="http://schemas.openxmlformats.org/officeDocument/2006/relationships/customXml" Target="../ink/ink2227.xml"/><Relationship Id="rId421" Type="http://schemas.openxmlformats.org/officeDocument/2006/relationships/image" Target="../media/image2207.png"/><Relationship Id="rId463" Type="http://schemas.openxmlformats.org/officeDocument/2006/relationships/image" Target="../media/image2228.png"/><Relationship Id="rId519" Type="http://schemas.openxmlformats.org/officeDocument/2006/relationships/image" Target="../media/image2256.png"/><Relationship Id="rId116" Type="http://schemas.openxmlformats.org/officeDocument/2006/relationships/customXml" Target="../ink/ink2136.xml"/><Relationship Id="rId158" Type="http://schemas.openxmlformats.org/officeDocument/2006/relationships/customXml" Target="../ink/ink2157.xml"/><Relationship Id="rId323" Type="http://schemas.openxmlformats.org/officeDocument/2006/relationships/image" Target="../media/image2158.png"/><Relationship Id="rId530" Type="http://schemas.openxmlformats.org/officeDocument/2006/relationships/customXml" Target="../ink/ink2343.xml"/><Relationship Id="rId20" Type="http://schemas.openxmlformats.org/officeDocument/2006/relationships/customXml" Target="../ink/ink2088.xml"/><Relationship Id="rId62" Type="http://schemas.openxmlformats.org/officeDocument/2006/relationships/customXml" Target="../ink/ink2109.xml"/><Relationship Id="rId365" Type="http://schemas.openxmlformats.org/officeDocument/2006/relationships/image" Target="../media/image2179.png"/><Relationship Id="rId572" Type="http://schemas.openxmlformats.org/officeDocument/2006/relationships/customXml" Target="../ink/ink2364.xml"/><Relationship Id="rId628" Type="http://schemas.openxmlformats.org/officeDocument/2006/relationships/customXml" Target="../ink/ink2392.xml"/><Relationship Id="rId225" Type="http://schemas.openxmlformats.org/officeDocument/2006/relationships/image" Target="../media/image2109.png"/><Relationship Id="rId267" Type="http://schemas.openxmlformats.org/officeDocument/2006/relationships/image" Target="../media/image2130.png"/><Relationship Id="rId432" Type="http://schemas.openxmlformats.org/officeDocument/2006/relationships/customXml" Target="../ink/ink2294.xml"/><Relationship Id="rId474" Type="http://schemas.openxmlformats.org/officeDocument/2006/relationships/customXml" Target="../ink/ink2315.xml"/><Relationship Id="rId127" Type="http://schemas.openxmlformats.org/officeDocument/2006/relationships/image" Target="../media/image2060.png"/><Relationship Id="rId31" Type="http://schemas.openxmlformats.org/officeDocument/2006/relationships/image" Target="../media/image2013.png"/><Relationship Id="rId73" Type="http://schemas.openxmlformats.org/officeDocument/2006/relationships/image" Target="../media/image2033.png"/><Relationship Id="rId169" Type="http://schemas.openxmlformats.org/officeDocument/2006/relationships/image" Target="../media/image2081.png"/><Relationship Id="rId334" Type="http://schemas.openxmlformats.org/officeDocument/2006/relationships/customXml" Target="../ink/ink2245.xml"/><Relationship Id="rId376" Type="http://schemas.openxmlformats.org/officeDocument/2006/relationships/customXml" Target="../ink/ink2266.xml"/><Relationship Id="rId541" Type="http://schemas.openxmlformats.org/officeDocument/2006/relationships/image" Target="../media/image2267.png"/><Relationship Id="rId583" Type="http://schemas.openxmlformats.org/officeDocument/2006/relationships/image" Target="../media/image2288.png"/><Relationship Id="rId639" Type="http://schemas.openxmlformats.org/officeDocument/2006/relationships/image" Target="../media/image2316.png"/><Relationship Id="rId4" Type="http://schemas.openxmlformats.org/officeDocument/2006/relationships/customXml" Target="../ink/ink2080.xml"/><Relationship Id="rId180" Type="http://schemas.openxmlformats.org/officeDocument/2006/relationships/customXml" Target="../ink/ink2168.xml"/><Relationship Id="rId236" Type="http://schemas.openxmlformats.org/officeDocument/2006/relationships/customXml" Target="../ink/ink2196.xml"/><Relationship Id="rId278" Type="http://schemas.openxmlformats.org/officeDocument/2006/relationships/customXml" Target="../ink/ink2217.xml"/><Relationship Id="rId401" Type="http://schemas.openxmlformats.org/officeDocument/2006/relationships/image" Target="../media/image2197.png"/><Relationship Id="rId443" Type="http://schemas.openxmlformats.org/officeDocument/2006/relationships/image" Target="../media/image2218.png"/><Relationship Id="rId650" Type="http://schemas.openxmlformats.org/officeDocument/2006/relationships/customXml" Target="../ink/ink2403.xml"/><Relationship Id="rId303" Type="http://schemas.openxmlformats.org/officeDocument/2006/relationships/image" Target="../media/image2148.png"/><Relationship Id="rId485" Type="http://schemas.openxmlformats.org/officeDocument/2006/relationships/image" Target="../media/image2239.png"/><Relationship Id="rId42" Type="http://schemas.openxmlformats.org/officeDocument/2006/relationships/customXml" Target="../ink/ink2099.xml"/><Relationship Id="rId84" Type="http://schemas.openxmlformats.org/officeDocument/2006/relationships/customXml" Target="../ink/ink2120.xml"/><Relationship Id="rId138" Type="http://schemas.openxmlformats.org/officeDocument/2006/relationships/customXml" Target="../ink/ink2147.xml"/><Relationship Id="rId345" Type="http://schemas.openxmlformats.org/officeDocument/2006/relationships/image" Target="../media/image2169.png"/><Relationship Id="rId387" Type="http://schemas.openxmlformats.org/officeDocument/2006/relationships/image" Target="../media/image2190.png"/><Relationship Id="rId510" Type="http://schemas.openxmlformats.org/officeDocument/2006/relationships/customXml" Target="../ink/ink2333.xml"/><Relationship Id="rId552" Type="http://schemas.openxmlformats.org/officeDocument/2006/relationships/customXml" Target="../ink/ink2354.xml"/><Relationship Id="rId594" Type="http://schemas.openxmlformats.org/officeDocument/2006/relationships/customXml" Target="../ink/ink2375.xml"/><Relationship Id="rId608" Type="http://schemas.openxmlformats.org/officeDocument/2006/relationships/customXml" Target="../ink/ink2382.xml"/><Relationship Id="rId191" Type="http://schemas.openxmlformats.org/officeDocument/2006/relationships/image" Target="../media/image2092.png"/><Relationship Id="rId205" Type="http://schemas.openxmlformats.org/officeDocument/2006/relationships/image" Target="../media/image2099.png"/><Relationship Id="rId247" Type="http://schemas.openxmlformats.org/officeDocument/2006/relationships/image" Target="../media/image2120.png"/><Relationship Id="rId412" Type="http://schemas.openxmlformats.org/officeDocument/2006/relationships/customXml" Target="../ink/ink2284.xml"/><Relationship Id="rId107" Type="http://schemas.openxmlformats.org/officeDocument/2006/relationships/image" Target="../media/image2050.png"/><Relationship Id="rId289" Type="http://schemas.openxmlformats.org/officeDocument/2006/relationships/image" Target="../media/image2141.png"/><Relationship Id="rId454" Type="http://schemas.openxmlformats.org/officeDocument/2006/relationships/customXml" Target="../ink/ink2305.xml"/><Relationship Id="rId496" Type="http://schemas.openxmlformats.org/officeDocument/2006/relationships/customXml" Target="../ink/ink2326.xml"/><Relationship Id="rId661" Type="http://schemas.openxmlformats.org/officeDocument/2006/relationships/image" Target="../media/image2327.png"/><Relationship Id="rId11" Type="http://schemas.openxmlformats.org/officeDocument/2006/relationships/image" Target="../media/image2003.png"/><Relationship Id="rId53" Type="http://schemas.openxmlformats.org/officeDocument/2006/relationships/image" Target="../media/image2023.png"/><Relationship Id="rId149" Type="http://schemas.openxmlformats.org/officeDocument/2006/relationships/image" Target="../media/image2071.png"/><Relationship Id="rId314" Type="http://schemas.openxmlformats.org/officeDocument/2006/relationships/customXml" Target="../ink/ink2235.xml"/><Relationship Id="rId356" Type="http://schemas.openxmlformats.org/officeDocument/2006/relationships/customXml" Target="../ink/ink2256.xml"/><Relationship Id="rId398" Type="http://schemas.openxmlformats.org/officeDocument/2006/relationships/customXml" Target="../ink/ink2277.xml"/><Relationship Id="rId521" Type="http://schemas.openxmlformats.org/officeDocument/2006/relationships/image" Target="../media/image2257.png"/><Relationship Id="rId563" Type="http://schemas.openxmlformats.org/officeDocument/2006/relationships/image" Target="../media/image2278.png"/><Relationship Id="rId619" Type="http://schemas.openxmlformats.org/officeDocument/2006/relationships/image" Target="../media/image2306.png"/><Relationship Id="rId95" Type="http://schemas.openxmlformats.org/officeDocument/2006/relationships/image" Target="../media/image2044.png"/><Relationship Id="rId160" Type="http://schemas.openxmlformats.org/officeDocument/2006/relationships/customXml" Target="../ink/ink2158.xml"/><Relationship Id="rId216" Type="http://schemas.openxmlformats.org/officeDocument/2006/relationships/customXml" Target="../ink/ink2186.xml"/><Relationship Id="rId423" Type="http://schemas.openxmlformats.org/officeDocument/2006/relationships/image" Target="../media/image2208.png"/><Relationship Id="rId258" Type="http://schemas.openxmlformats.org/officeDocument/2006/relationships/customXml" Target="../ink/ink2207.xml"/><Relationship Id="rId465" Type="http://schemas.openxmlformats.org/officeDocument/2006/relationships/image" Target="../media/image2229.png"/><Relationship Id="rId630" Type="http://schemas.openxmlformats.org/officeDocument/2006/relationships/customXml" Target="../ink/ink2393.xml"/><Relationship Id="rId22" Type="http://schemas.openxmlformats.org/officeDocument/2006/relationships/customXml" Target="../ink/ink2089.xml"/><Relationship Id="rId64" Type="http://schemas.openxmlformats.org/officeDocument/2006/relationships/customXml" Target="../ink/ink2110.xml"/><Relationship Id="rId118" Type="http://schemas.openxmlformats.org/officeDocument/2006/relationships/customXml" Target="../ink/ink2137.xml"/><Relationship Id="rId325" Type="http://schemas.openxmlformats.org/officeDocument/2006/relationships/image" Target="../media/image2159.png"/><Relationship Id="rId367" Type="http://schemas.openxmlformats.org/officeDocument/2006/relationships/image" Target="../media/image2180.png"/><Relationship Id="rId532" Type="http://schemas.openxmlformats.org/officeDocument/2006/relationships/customXml" Target="../ink/ink2344.xml"/><Relationship Id="rId574" Type="http://schemas.openxmlformats.org/officeDocument/2006/relationships/customXml" Target="../ink/ink2365.xml"/><Relationship Id="rId171" Type="http://schemas.openxmlformats.org/officeDocument/2006/relationships/image" Target="../media/image2082.png"/><Relationship Id="rId227" Type="http://schemas.openxmlformats.org/officeDocument/2006/relationships/image" Target="../media/image2110.png"/><Relationship Id="rId269" Type="http://schemas.openxmlformats.org/officeDocument/2006/relationships/image" Target="../media/image2131.png"/><Relationship Id="rId434" Type="http://schemas.openxmlformats.org/officeDocument/2006/relationships/customXml" Target="../ink/ink2295.xml"/><Relationship Id="rId476" Type="http://schemas.openxmlformats.org/officeDocument/2006/relationships/customXml" Target="../ink/ink2316.xml"/><Relationship Id="rId641" Type="http://schemas.openxmlformats.org/officeDocument/2006/relationships/image" Target="../media/image2317.png"/><Relationship Id="rId33" Type="http://schemas.openxmlformats.org/officeDocument/2006/relationships/image" Target="../media/image2014.png"/><Relationship Id="rId129" Type="http://schemas.openxmlformats.org/officeDocument/2006/relationships/image" Target="../media/image2061.png"/><Relationship Id="rId280" Type="http://schemas.openxmlformats.org/officeDocument/2006/relationships/customXml" Target="../ink/ink2218.xml"/><Relationship Id="rId336" Type="http://schemas.openxmlformats.org/officeDocument/2006/relationships/customXml" Target="../ink/ink2246.xml"/><Relationship Id="rId501" Type="http://schemas.openxmlformats.org/officeDocument/2006/relationships/image" Target="../media/image2247.png"/><Relationship Id="rId543" Type="http://schemas.openxmlformats.org/officeDocument/2006/relationships/image" Target="../media/image2268.png"/><Relationship Id="rId75" Type="http://schemas.openxmlformats.org/officeDocument/2006/relationships/image" Target="../media/image2034.png"/><Relationship Id="rId140" Type="http://schemas.openxmlformats.org/officeDocument/2006/relationships/customXml" Target="../ink/ink2148.xml"/><Relationship Id="rId182" Type="http://schemas.openxmlformats.org/officeDocument/2006/relationships/customXml" Target="../ink/ink2169.xml"/><Relationship Id="rId378" Type="http://schemas.openxmlformats.org/officeDocument/2006/relationships/customXml" Target="../ink/ink2267.xml"/><Relationship Id="rId403" Type="http://schemas.openxmlformats.org/officeDocument/2006/relationships/image" Target="../media/image2198.png"/><Relationship Id="rId585" Type="http://schemas.openxmlformats.org/officeDocument/2006/relationships/image" Target="../media/image2289.png"/><Relationship Id="rId6" Type="http://schemas.openxmlformats.org/officeDocument/2006/relationships/customXml" Target="../ink/ink2081.xml"/><Relationship Id="rId238" Type="http://schemas.openxmlformats.org/officeDocument/2006/relationships/customXml" Target="../ink/ink2197.xml"/><Relationship Id="rId445" Type="http://schemas.openxmlformats.org/officeDocument/2006/relationships/image" Target="../media/image2219.png"/><Relationship Id="rId487" Type="http://schemas.openxmlformats.org/officeDocument/2006/relationships/image" Target="../media/image2240.png"/><Relationship Id="rId610" Type="http://schemas.openxmlformats.org/officeDocument/2006/relationships/customXml" Target="../ink/ink2383.xml"/><Relationship Id="rId652" Type="http://schemas.openxmlformats.org/officeDocument/2006/relationships/customXml" Target="../ink/ink2404.xml"/><Relationship Id="rId291" Type="http://schemas.openxmlformats.org/officeDocument/2006/relationships/image" Target="../media/image2142.png"/><Relationship Id="rId305" Type="http://schemas.openxmlformats.org/officeDocument/2006/relationships/image" Target="../media/image2149.png"/><Relationship Id="rId347" Type="http://schemas.openxmlformats.org/officeDocument/2006/relationships/image" Target="../media/image2170.png"/><Relationship Id="rId512" Type="http://schemas.openxmlformats.org/officeDocument/2006/relationships/customXml" Target="../ink/ink2334.xml"/><Relationship Id="rId44" Type="http://schemas.openxmlformats.org/officeDocument/2006/relationships/customXml" Target="../ink/ink2100.xml"/><Relationship Id="rId86" Type="http://schemas.openxmlformats.org/officeDocument/2006/relationships/customXml" Target="../ink/ink2121.xml"/><Relationship Id="rId151" Type="http://schemas.openxmlformats.org/officeDocument/2006/relationships/image" Target="../media/image2072.png"/><Relationship Id="rId389" Type="http://schemas.openxmlformats.org/officeDocument/2006/relationships/image" Target="../media/image2191.png"/><Relationship Id="rId554" Type="http://schemas.openxmlformats.org/officeDocument/2006/relationships/customXml" Target="../ink/ink2355.xml"/><Relationship Id="rId596" Type="http://schemas.openxmlformats.org/officeDocument/2006/relationships/customXml" Target="../ink/ink2376.xml"/><Relationship Id="rId193" Type="http://schemas.openxmlformats.org/officeDocument/2006/relationships/image" Target="../media/image2093.png"/><Relationship Id="rId207" Type="http://schemas.openxmlformats.org/officeDocument/2006/relationships/image" Target="../media/image2100.png"/><Relationship Id="rId249" Type="http://schemas.openxmlformats.org/officeDocument/2006/relationships/image" Target="../media/image2121.png"/><Relationship Id="rId414" Type="http://schemas.openxmlformats.org/officeDocument/2006/relationships/customXml" Target="../ink/ink2285.xml"/><Relationship Id="rId456" Type="http://schemas.openxmlformats.org/officeDocument/2006/relationships/customXml" Target="../ink/ink2306.xml"/><Relationship Id="rId498" Type="http://schemas.openxmlformats.org/officeDocument/2006/relationships/customXml" Target="../ink/ink2327.xml"/><Relationship Id="rId621" Type="http://schemas.openxmlformats.org/officeDocument/2006/relationships/image" Target="../media/image2307.png"/><Relationship Id="rId13" Type="http://schemas.openxmlformats.org/officeDocument/2006/relationships/image" Target="../media/image2004.png"/><Relationship Id="rId109" Type="http://schemas.openxmlformats.org/officeDocument/2006/relationships/image" Target="../media/image2051.png"/><Relationship Id="rId260" Type="http://schemas.openxmlformats.org/officeDocument/2006/relationships/customXml" Target="../ink/ink2208.xml"/><Relationship Id="rId316" Type="http://schemas.openxmlformats.org/officeDocument/2006/relationships/customXml" Target="../ink/ink2236.xml"/><Relationship Id="rId523" Type="http://schemas.openxmlformats.org/officeDocument/2006/relationships/image" Target="../media/image2258.png"/><Relationship Id="rId55" Type="http://schemas.openxmlformats.org/officeDocument/2006/relationships/image" Target="../media/image2024.png"/><Relationship Id="rId97" Type="http://schemas.openxmlformats.org/officeDocument/2006/relationships/image" Target="../media/image2045.png"/><Relationship Id="rId120" Type="http://schemas.openxmlformats.org/officeDocument/2006/relationships/customXml" Target="../ink/ink2138.xml"/><Relationship Id="rId358" Type="http://schemas.openxmlformats.org/officeDocument/2006/relationships/customXml" Target="../ink/ink2257.xml"/><Relationship Id="rId565" Type="http://schemas.openxmlformats.org/officeDocument/2006/relationships/image" Target="../media/image2279.png"/><Relationship Id="rId162" Type="http://schemas.openxmlformats.org/officeDocument/2006/relationships/customXml" Target="../ink/ink2159.xml"/><Relationship Id="rId218" Type="http://schemas.openxmlformats.org/officeDocument/2006/relationships/customXml" Target="../ink/ink2187.xml"/><Relationship Id="rId425" Type="http://schemas.openxmlformats.org/officeDocument/2006/relationships/image" Target="../media/image2209.png"/><Relationship Id="rId467" Type="http://schemas.openxmlformats.org/officeDocument/2006/relationships/image" Target="../media/image2230.png"/><Relationship Id="rId632" Type="http://schemas.openxmlformats.org/officeDocument/2006/relationships/customXml" Target="../ink/ink2394.xml"/><Relationship Id="rId271" Type="http://schemas.openxmlformats.org/officeDocument/2006/relationships/image" Target="../media/image2132.png"/><Relationship Id="rId24" Type="http://schemas.openxmlformats.org/officeDocument/2006/relationships/customXml" Target="../ink/ink2090.xml"/><Relationship Id="rId66" Type="http://schemas.openxmlformats.org/officeDocument/2006/relationships/customXml" Target="../ink/ink2111.xml"/><Relationship Id="rId131" Type="http://schemas.openxmlformats.org/officeDocument/2006/relationships/image" Target="../media/image2062.png"/><Relationship Id="rId327" Type="http://schemas.openxmlformats.org/officeDocument/2006/relationships/image" Target="../media/image2160.png"/><Relationship Id="rId369" Type="http://schemas.openxmlformats.org/officeDocument/2006/relationships/image" Target="../media/image2181.png"/><Relationship Id="rId534" Type="http://schemas.openxmlformats.org/officeDocument/2006/relationships/customXml" Target="../ink/ink2345.xml"/><Relationship Id="rId576" Type="http://schemas.openxmlformats.org/officeDocument/2006/relationships/customXml" Target="../ink/ink2366.xml"/><Relationship Id="rId173" Type="http://schemas.openxmlformats.org/officeDocument/2006/relationships/image" Target="../media/image2083.png"/><Relationship Id="rId229" Type="http://schemas.openxmlformats.org/officeDocument/2006/relationships/image" Target="../media/image2111.png"/><Relationship Id="rId380" Type="http://schemas.openxmlformats.org/officeDocument/2006/relationships/customXml" Target="../ink/ink2268.xml"/><Relationship Id="rId436" Type="http://schemas.openxmlformats.org/officeDocument/2006/relationships/customXml" Target="../ink/ink2296.xml"/><Relationship Id="rId601" Type="http://schemas.openxmlformats.org/officeDocument/2006/relationships/image" Target="../media/image2297.png"/><Relationship Id="rId643" Type="http://schemas.openxmlformats.org/officeDocument/2006/relationships/image" Target="../media/image2318.png"/><Relationship Id="rId240" Type="http://schemas.openxmlformats.org/officeDocument/2006/relationships/customXml" Target="../ink/ink2198.xml"/><Relationship Id="rId478" Type="http://schemas.openxmlformats.org/officeDocument/2006/relationships/customXml" Target="../ink/ink2317.xml"/><Relationship Id="rId35" Type="http://schemas.openxmlformats.org/officeDocument/2006/relationships/image" Target="../media/image2015.png"/><Relationship Id="rId77" Type="http://schemas.openxmlformats.org/officeDocument/2006/relationships/image" Target="../media/image2035.png"/><Relationship Id="rId100" Type="http://schemas.openxmlformats.org/officeDocument/2006/relationships/customXml" Target="../ink/ink2128.xml"/><Relationship Id="rId282" Type="http://schemas.openxmlformats.org/officeDocument/2006/relationships/customXml" Target="../ink/ink2219.xml"/><Relationship Id="rId338" Type="http://schemas.openxmlformats.org/officeDocument/2006/relationships/customXml" Target="../ink/ink2247.xml"/><Relationship Id="rId503" Type="http://schemas.openxmlformats.org/officeDocument/2006/relationships/image" Target="../media/image2248.png"/><Relationship Id="rId545" Type="http://schemas.openxmlformats.org/officeDocument/2006/relationships/image" Target="../media/image2269.png"/><Relationship Id="rId587" Type="http://schemas.openxmlformats.org/officeDocument/2006/relationships/image" Target="../media/image2290.png"/><Relationship Id="rId8" Type="http://schemas.openxmlformats.org/officeDocument/2006/relationships/customXml" Target="../ink/ink2082.xml"/><Relationship Id="rId142" Type="http://schemas.openxmlformats.org/officeDocument/2006/relationships/customXml" Target="../ink/ink2149.xml"/><Relationship Id="rId184" Type="http://schemas.openxmlformats.org/officeDocument/2006/relationships/customXml" Target="../ink/ink2170.xml"/><Relationship Id="rId391" Type="http://schemas.openxmlformats.org/officeDocument/2006/relationships/image" Target="../media/image2192.png"/><Relationship Id="rId405" Type="http://schemas.openxmlformats.org/officeDocument/2006/relationships/image" Target="../media/image2199.png"/><Relationship Id="rId447" Type="http://schemas.openxmlformats.org/officeDocument/2006/relationships/image" Target="../media/image2220.png"/><Relationship Id="rId612" Type="http://schemas.openxmlformats.org/officeDocument/2006/relationships/customXml" Target="../ink/ink2384.xml"/><Relationship Id="rId251" Type="http://schemas.openxmlformats.org/officeDocument/2006/relationships/image" Target="../media/image2122.png"/><Relationship Id="rId489" Type="http://schemas.openxmlformats.org/officeDocument/2006/relationships/image" Target="../media/image2241.png"/><Relationship Id="rId654" Type="http://schemas.openxmlformats.org/officeDocument/2006/relationships/customXml" Target="../ink/ink2405.xml"/><Relationship Id="rId46" Type="http://schemas.openxmlformats.org/officeDocument/2006/relationships/customXml" Target="../ink/ink2101.xml"/><Relationship Id="rId293" Type="http://schemas.openxmlformats.org/officeDocument/2006/relationships/image" Target="../media/image2143.png"/><Relationship Id="rId307" Type="http://schemas.openxmlformats.org/officeDocument/2006/relationships/image" Target="../media/image2150.png"/><Relationship Id="rId349" Type="http://schemas.openxmlformats.org/officeDocument/2006/relationships/image" Target="../media/image2171.png"/><Relationship Id="rId514" Type="http://schemas.openxmlformats.org/officeDocument/2006/relationships/customXml" Target="../ink/ink2335.xml"/><Relationship Id="rId556" Type="http://schemas.openxmlformats.org/officeDocument/2006/relationships/customXml" Target="../ink/ink2356.xml"/><Relationship Id="rId88" Type="http://schemas.openxmlformats.org/officeDocument/2006/relationships/customXml" Target="../ink/ink2122.xml"/><Relationship Id="rId111" Type="http://schemas.openxmlformats.org/officeDocument/2006/relationships/image" Target="../media/image2052.png"/><Relationship Id="rId153" Type="http://schemas.openxmlformats.org/officeDocument/2006/relationships/image" Target="../media/image2073.png"/><Relationship Id="rId195" Type="http://schemas.openxmlformats.org/officeDocument/2006/relationships/image" Target="../media/image2094.png"/><Relationship Id="rId209" Type="http://schemas.openxmlformats.org/officeDocument/2006/relationships/image" Target="../media/image2101.png"/><Relationship Id="rId360" Type="http://schemas.openxmlformats.org/officeDocument/2006/relationships/customXml" Target="../ink/ink2258.xml"/><Relationship Id="rId416" Type="http://schemas.openxmlformats.org/officeDocument/2006/relationships/customXml" Target="../ink/ink2286.xml"/><Relationship Id="rId598" Type="http://schemas.openxmlformats.org/officeDocument/2006/relationships/customXml" Target="../ink/ink2377.xml"/><Relationship Id="rId220" Type="http://schemas.openxmlformats.org/officeDocument/2006/relationships/customXml" Target="../ink/ink2188.xml"/><Relationship Id="rId458" Type="http://schemas.openxmlformats.org/officeDocument/2006/relationships/customXml" Target="../ink/ink2307.xml"/><Relationship Id="rId623" Type="http://schemas.openxmlformats.org/officeDocument/2006/relationships/image" Target="../media/image2308.png"/><Relationship Id="rId15" Type="http://schemas.openxmlformats.org/officeDocument/2006/relationships/image" Target="../media/image2005.png"/><Relationship Id="rId57" Type="http://schemas.openxmlformats.org/officeDocument/2006/relationships/image" Target="../media/image2025.png"/><Relationship Id="rId262" Type="http://schemas.openxmlformats.org/officeDocument/2006/relationships/customXml" Target="../ink/ink2209.xml"/><Relationship Id="rId318" Type="http://schemas.openxmlformats.org/officeDocument/2006/relationships/customXml" Target="../ink/ink2237.xml"/><Relationship Id="rId525" Type="http://schemas.openxmlformats.org/officeDocument/2006/relationships/image" Target="../media/image2259.png"/><Relationship Id="rId567" Type="http://schemas.openxmlformats.org/officeDocument/2006/relationships/image" Target="../media/image2280.png"/><Relationship Id="rId99" Type="http://schemas.openxmlformats.org/officeDocument/2006/relationships/image" Target="../media/image2046.png"/><Relationship Id="rId122" Type="http://schemas.openxmlformats.org/officeDocument/2006/relationships/customXml" Target="../ink/ink2139.xml"/><Relationship Id="rId164" Type="http://schemas.openxmlformats.org/officeDocument/2006/relationships/customXml" Target="../ink/ink2160.xml"/><Relationship Id="rId371" Type="http://schemas.openxmlformats.org/officeDocument/2006/relationships/image" Target="../media/image2182.png"/><Relationship Id="rId427" Type="http://schemas.openxmlformats.org/officeDocument/2006/relationships/image" Target="../media/image2210.png"/><Relationship Id="rId469" Type="http://schemas.openxmlformats.org/officeDocument/2006/relationships/image" Target="../media/image2231.png"/><Relationship Id="rId634" Type="http://schemas.openxmlformats.org/officeDocument/2006/relationships/customXml" Target="../ink/ink2395.xml"/><Relationship Id="rId26" Type="http://schemas.openxmlformats.org/officeDocument/2006/relationships/customXml" Target="../ink/ink2091.xml"/><Relationship Id="rId231" Type="http://schemas.openxmlformats.org/officeDocument/2006/relationships/image" Target="../media/image2112.png"/><Relationship Id="rId273" Type="http://schemas.openxmlformats.org/officeDocument/2006/relationships/image" Target="../media/image2133.png"/><Relationship Id="rId329" Type="http://schemas.openxmlformats.org/officeDocument/2006/relationships/image" Target="../media/image2161.png"/><Relationship Id="rId480" Type="http://schemas.openxmlformats.org/officeDocument/2006/relationships/customXml" Target="../ink/ink2318.xml"/><Relationship Id="rId536" Type="http://schemas.openxmlformats.org/officeDocument/2006/relationships/customXml" Target="../ink/ink2346.xml"/><Relationship Id="rId68" Type="http://schemas.openxmlformats.org/officeDocument/2006/relationships/customXml" Target="../ink/ink2112.xml"/><Relationship Id="rId133" Type="http://schemas.openxmlformats.org/officeDocument/2006/relationships/image" Target="../media/image2063.png"/><Relationship Id="rId175" Type="http://schemas.openxmlformats.org/officeDocument/2006/relationships/image" Target="../media/image2084.png"/><Relationship Id="rId340" Type="http://schemas.openxmlformats.org/officeDocument/2006/relationships/customXml" Target="../ink/ink2248.xml"/><Relationship Id="rId578" Type="http://schemas.openxmlformats.org/officeDocument/2006/relationships/customXml" Target="../ink/ink2367.xml"/><Relationship Id="rId200" Type="http://schemas.openxmlformats.org/officeDocument/2006/relationships/customXml" Target="../ink/ink2178.xml"/><Relationship Id="rId382" Type="http://schemas.openxmlformats.org/officeDocument/2006/relationships/customXml" Target="../ink/ink2269.xml"/><Relationship Id="rId438" Type="http://schemas.openxmlformats.org/officeDocument/2006/relationships/customXml" Target="../ink/ink2297.xml"/><Relationship Id="rId603" Type="http://schemas.openxmlformats.org/officeDocument/2006/relationships/image" Target="../media/image2298.png"/><Relationship Id="rId645" Type="http://schemas.openxmlformats.org/officeDocument/2006/relationships/image" Target="../media/image2319.png"/><Relationship Id="rId242" Type="http://schemas.openxmlformats.org/officeDocument/2006/relationships/customXml" Target="../ink/ink2199.xml"/><Relationship Id="rId284" Type="http://schemas.openxmlformats.org/officeDocument/2006/relationships/customXml" Target="../ink/ink2220.xml"/><Relationship Id="rId491" Type="http://schemas.openxmlformats.org/officeDocument/2006/relationships/image" Target="../media/image2242.png"/><Relationship Id="rId505" Type="http://schemas.openxmlformats.org/officeDocument/2006/relationships/image" Target="../media/image2249.png"/><Relationship Id="rId37" Type="http://schemas.openxmlformats.org/officeDocument/2006/relationships/image" Target="../media/image1918.png"/><Relationship Id="rId79" Type="http://schemas.openxmlformats.org/officeDocument/2006/relationships/image" Target="../media/image2036.png"/><Relationship Id="rId102" Type="http://schemas.openxmlformats.org/officeDocument/2006/relationships/customXml" Target="../ink/ink2129.xml"/><Relationship Id="rId144" Type="http://schemas.openxmlformats.org/officeDocument/2006/relationships/customXml" Target="../ink/ink2150.xml"/><Relationship Id="rId547" Type="http://schemas.openxmlformats.org/officeDocument/2006/relationships/image" Target="../media/image2270.png"/><Relationship Id="rId589" Type="http://schemas.openxmlformats.org/officeDocument/2006/relationships/image" Target="../media/image2291.png"/><Relationship Id="rId90" Type="http://schemas.openxmlformats.org/officeDocument/2006/relationships/customXml" Target="../ink/ink2123.xml"/><Relationship Id="rId186" Type="http://schemas.openxmlformats.org/officeDocument/2006/relationships/customXml" Target="../ink/ink2171.xml"/><Relationship Id="rId351" Type="http://schemas.openxmlformats.org/officeDocument/2006/relationships/image" Target="../media/image2172.png"/><Relationship Id="rId393" Type="http://schemas.openxmlformats.org/officeDocument/2006/relationships/image" Target="../media/image2193.png"/><Relationship Id="rId407" Type="http://schemas.openxmlformats.org/officeDocument/2006/relationships/image" Target="../media/image2200.png"/><Relationship Id="rId449" Type="http://schemas.openxmlformats.org/officeDocument/2006/relationships/image" Target="../media/image2221.png"/><Relationship Id="rId614" Type="http://schemas.openxmlformats.org/officeDocument/2006/relationships/customXml" Target="../ink/ink2385.xml"/><Relationship Id="rId656" Type="http://schemas.openxmlformats.org/officeDocument/2006/relationships/customXml" Target="../ink/ink2406.xml"/><Relationship Id="rId211" Type="http://schemas.openxmlformats.org/officeDocument/2006/relationships/image" Target="../media/image2102.png"/><Relationship Id="rId253" Type="http://schemas.openxmlformats.org/officeDocument/2006/relationships/image" Target="../media/image2123.png"/><Relationship Id="rId295" Type="http://schemas.openxmlformats.org/officeDocument/2006/relationships/image" Target="../media/image2144.png"/><Relationship Id="rId309" Type="http://schemas.openxmlformats.org/officeDocument/2006/relationships/image" Target="../media/image2151.png"/><Relationship Id="rId460" Type="http://schemas.openxmlformats.org/officeDocument/2006/relationships/customXml" Target="../ink/ink2308.xml"/><Relationship Id="rId516" Type="http://schemas.openxmlformats.org/officeDocument/2006/relationships/customXml" Target="../ink/ink2336.xml"/><Relationship Id="rId48" Type="http://schemas.openxmlformats.org/officeDocument/2006/relationships/customXml" Target="../ink/ink2102.xml"/><Relationship Id="rId113" Type="http://schemas.openxmlformats.org/officeDocument/2006/relationships/image" Target="../media/image2053.png"/><Relationship Id="rId320" Type="http://schemas.openxmlformats.org/officeDocument/2006/relationships/customXml" Target="../ink/ink2238.xml"/><Relationship Id="rId558" Type="http://schemas.openxmlformats.org/officeDocument/2006/relationships/customXml" Target="../ink/ink2357.xml"/><Relationship Id="rId155" Type="http://schemas.openxmlformats.org/officeDocument/2006/relationships/image" Target="../media/image2074.png"/><Relationship Id="rId197" Type="http://schemas.openxmlformats.org/officeDocument/2006/relationships/image" Target="../media/image2095.png"/><Relationship Id="rId362" Type="http://schemas.openxmlformats.org/officeDocument/2006/relationships/customXml" Target="../ink/ink2259.xml"/><Relationship Id="rId418" Type="http://schemas.openxmlformats.org/officeDocument/2006/relationships/customXml" Target="../ink/ink2287.xml"/><Relationship Id="rId625" Type="http://schemas.openxmlformats.org/officeDocument/2006/relationships/image" Target="../media/image2309.png"/><Relationship Id="rId222" Type="http://schemas.openxmlformats.org/officeDocument/2006/relationships/customXml" Target="../ink/ink2189.xml"/><Relationship Id="rId264" Type="http://schemas.openxmlformats.org/officeDocument/2006/relationships/customXml" Target="../ink/ink2210.xml"/><Relationship Id="rId471" Type="http://schemas.openxmlformats.org/officeDocument/2006/relationships/image" Target="../media/image2232.png"/><Relationship Id="rId17" Type="http://schemas.openxmlformats.org/officeDocument/2006/relationships/image" Target="../media/image2006.png"/><Relationship Id="rId59" Type="http://schemas.openxmlformats.org/officeDocument/2006/relationships/image" Target="../media/image2026.png"/><Relationship Id="rId124" Type="http://schemas.openxmlformats.org/officeDocument/2006/relationships/customXml" Target="../ink/ink2140.xml"/><Relationship Id="rId527" Type="http://schemas.openxmlformats.org/officeDocument/2006/relationships/image" Target="../media/image2260.png"/><Relationship Id="rId569" Type="http://schemas.openxmlformats.org/officeDocument/2006/relationships/image" Target="../media/image2281.png"/><Relationship Id="rId70" Type="http://schemas.openxmlformats.org/officeDocument/2006/relationships/customXml" Target="../ink/ink2113.xml"/><Relationship Id="rId166" Type="http://schemas.openxmlformats.org/officeDocument/2006/relationships/customXml" Target="../ink/ink2161.xml"/><Relationship Id="rId331" Type="http://schemas.openxmlformats.org/officeDocument/2006/relationships/image" Target="../media/image2162.png"/><Relationship Id="rId373" Type="http://schemas.openxmlformats.org/officeDocument/2006/relationships/image" Target="../media/image2183.png"/><Relationship Id="rId429" Type="http://schemas.openxmlformats.org/officeDocument/2006/relationships/image" Target="../media/image2211.png"/><Relationship Id="rId580" Type="http://schemas.openxmlformats.org/officeDocument/2006/relationships/customXml" Target="../ink/ink2368.xml"/><Relationship Id="rId636" Type="http://schemas.openxmlformats.org/officeDocument/2006/relationships/customXml" Target="../ink/ink239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13.png"/><Relationship Id="rId440" Type="http://schemas.openxmlformats.org/officeDocument/2006/relationships/customXml" Target="../ink/ink2298.xml"/><Relationship Id="rId28" Type="http://schemas.openxmlformats.org/officeDocument/2006/relationships/customXml" Target="../ink/ink2092.xml"/><Relationship Id="rId275" Type="http://schemas.openxmlformats.org/officeDocument/2006/relationships/image" Target="../media/image2134.png"/><Relationship Id="rId300" Type="http://schemas.openxmlformats.org/officeDocument/2006/relationships/customXml" Target="../ink/ink2228.xml"/><Relationship Id="rId482" Type="http://schemas.openxmlformats.org/officeDocument/2006/relationships/customXml" Target="../ink/ink2319.xml"/><Relationship Id="rId538" Type="http://schemas.openxmlformats.org/officeDocument/2006/relationships/customXml" Target="../ink/ink2347.xml"/><Relationship Id="rId81" Type="http://schemas.openxmlformats.org/officeDocument/2006/relationships/image" Target="../media/image2037.png"/><Relationship Id="rId135" Type="http://schemas.openxmlformats.org/officeDocument/2006/relationships/image" Target="../media/image2064.png"/><Relationship Id="rId177" Type="http://schemas.openxmlformats.org/officeDocument/2006/relationships/image" Target="../media/image2085.png"/><Relationship Id="rId342" Type="http://schemas.openxmlformats.org/officeDocument/2006/relationships/customXml" Target="../ink/ink2249.xml"/><Relationship Id="rId384" Type="http://schemas.openxmlformats.org/officeDocument/2006/relationships/customXml" Target="../ink/ink2270.xml"/><Relationship Id="rId591" Type="http://schemas.openxmlformats.org/officeDocument/2006/relationships/image" Target="../media/image2292.png"/><Relationship Id="rId605" Type="http://schemas.openxmlformats.org/officeDocument/2006/relationships/image" Target="../media/image2299.png"/><Relationship Id="rId202" Type="http://schemas.openxmlformats.org/officeDocument/2006/relationships/customXml" Target="../ink/ink2179.xml"/><Relationship Id="rId244" Type="http://schemas.openxmlformats.org/officeDocument/2006/relationships/customXml" Target="../ink/ink2200.xml"/><Relationship Id="rId647" Type="http://schemas.openxmlformats.org/officeDocument/2006/relationships/image" Target="../media/image2320.png"/><Relationship Id="rId39" Type="http://schemas.openxmlformats.org/officeDocument/2006/relationships/image" Target="../media/image2016.png"/><Relationship Id="rId286" Type="http://schemas.openxmlformats.org/officeDocument/2006/relationships/customXml" Target="../ink/ink2221.xml"/><Relationship Id="rId451" Type="http://schemas.openxmlformats.org/officeDocument/2006/relationships/image" Target="../media/image2222.png"/><Relationship Id="rId493" Type="http://schemas.openxmlformats.org/officeDocument/2006/relationships/image" Target="../media/image2243.png"/><Relationship Id="rId507" Type="http://schemas.openxmlformats.org/officeDocument/2006/relationships/image" Target="../media/image2250.png"/><Relationship Id="rId549" Type="http://schemas.openxmlformats.org/officeDocument/2006/relationships/image" Target="../media/image2271.png"/><Relationship Id="rId50" Type="http://schemas.openxmlformats.org/officeDocument/2006/relationships/customXml" Target="../ink/ink2103.xml"/><Relationship Id="rId104" Type="http://schemas.openxmlformats.org/officeDocument/2006/relationships/customXml" Target="../ink/ink2130.xml"/><Relationship Id="rId146" Type="http://schemas.openxmlformats.org/officeDocument/2006/relationships/customXml" Target="../ink/ink2151.xml"/><Relationship Id="rId188" Type="http://schemas.openxmlformats.org/officeDocument/2006/relationships/customXml" Target="../ink/ink2172.xml"/><Relationship Id="rId311" Type="http://schemas.openxmlformats.org/officeDocument/2006/relationships/image" Target="../media/image2152.png"/><Relationship Id="rId353" Type="http://schemas.openxmlformats.org/officeDocument/2006/relationships/image" Target="../media/image2173.png"/><Relationship Id="rId395" Type="http://schemas.openxmlformats.org/officeDocument/2006/relationships/image" Target="../media/image2194.png"/><Relationship Id="rId409" Type="http://schemas.openxmlformats.org/officeDocument/2006/relationships/image" Target="../media/image2201.png"/><Relationship Id="rId560" Type="http://schemas.openxmlformats.org/officeDocument/2006/relationships/customXml" Target="../ink/ink2358.xml"/><Relationship Id="rId92" Type="http://schemas.openxmlformats.org/officeDocument/2006/relationships/customXml" Target="../ink/ink2124.xml"/><Relationship Id="rId213" Type="http://schemas.openxmlformats.org/officeDocument/2006/relationships/image" Target="../media/image2103.png"/><Relationship Id="rId420" Type="http://schemas.openxmlformats.org/officeDocument/2006/relationships/customXml" Target="../ink/ink2288.xml"/><Relationship Id="rId616" Type="http://schemas.openxmlformats.org/officeDocument/2006/relationships/customXml" Target="../ink/ink2386.xml"/><Relationship Id="rId658" Type="http://schemas.openxmlformats.org/officeDocument/2006/relationships/customXml" Target="../ink/ink2407.xml"/><Relationship Id="rId255" Type="http://schemas.openxmlformats.org/officeDocument/2006/relationships/image" Target="../media/image2124.png"/><Relationship Id="rId297" Type="http://schemas.openxmlformats.org/officeDocument/2006/relationships/image" Target="../media/image2145.png"/><Relationship Id="rId462" Type="http://schemas.openxmlformats.org/officeDocument/2006/relationships/customXml" Target="../ink/ink2309.xml"/><Relationship Id="rId518" Type="http://schemas.openxmlformats.org/officeDocument/2006/relationships/customXml" Target="../ink/ink2337.xml"/><Relationship Id="rId115" Type="http://schemas.openxmlformats.org/officeDocument/2006/relationships/image" Target="../media/image2054.png"/><Relationship Id="rId157" Type="http://schemas.openxmlformats.org/officeDocument/2006/relationships/image" Target="../media/image2075.png"/><Relationship Id="rId322" Type="http://schemas.openxmlformats.org/officeDocument/2006/relationships/customXml" Target="../ink/ink2239.xml"/><Relationship Id="rId364" Type="http://schemas.openxmlformats.org/officeDocument/2006/relationships/customXml" Target="../ink/ink2260.xml"/><Relationship Id="rId61" Type="http://schemas.openxmlformats.org/officeDocument/2006/relationships/image" Target="../media/image2027.png"/><Relationship Id="rId199" Type="http://schemas.openxmlformats.org/officeDocument/2006/relationships/image" Target="../media/image2096.png"/><Relationship Id="rId571" Type="http://schemas.openxmlformats.org/officeDocument/2006/relationships/image" Target="../media/image2282.png"/><Relationship Id="rId627" Type="http://schemas.openxmlformats.org/officeDocument/2006/relationships/image" Target="../media/image2310.png"/><Relationship Id="rId19" Type="http://schemas.openxmlformats.org/officeDocument/2006/relationships/image" Target="../media/image2007.png"/><Relationship Id="rId224" Type="http://schemas.openxmlformats.org/officeDocument/2006/relationships/customXml" Target="../ink/ink2190.xml"/><Relationship Id="rId266" Type="http://schemas.openxmlformats.org/officeDocument/2006/relationships/customXml" Target="../ink/ink2211.xml"/><Relationship Id="rId431" Type="http://schemas.openxmlformats.org/officeDocument/2006/relationships/image" Target="../media/image2212.png"/><Relationship Id="rId473" Type="http://schemas.openxmlformats.org/officeDocument/2006/relationships/image" Target="../media/image2233.png"/><Relationship Id="rId529" Type="http://schemas.openxmlformats.org/officeDocument/2006/relationships/image" Target="../media/image2261.png"/><Relationship Id="rId30" Type="http://schemas.openxmlformats.org/officeDocument/2006/relationships/customXml" Target="../ink/ink2093.xml"/><Relationship Id="rId126" Type="http://schemas.openxmlformats.org/officeDocument/2006/relationships/customXml" Target="../ink/ink2141.xml"/><Relationship Id="rId168" Type="http://schemas.openxmlformats.org/officeDocument/2006/relationships/customXml" Target="../ink/ink2162.xml"/><Relationship Id="rId333" Type="http://schemas.openxmlformats.org/officeDocument/2006/relationships/image" Target="../media/image2163.png"/><Relationship Id="rId540" Type="http://schemas.openxmlformats.org/officeDocument/2006/relationships/customXml" Target="../ink/ink2348.xml"/><Relationship Id="rId72" Type="http://schemas.openxmlformats.org/officeDocument/2006/relationships/customXml" Target="../ink/ink2114.xml"/><Relationship Id="rId375" Type="http://schemas.openxmlformats.org/officeDocument/2006/relationships/image" Target="../media/image2184.png"/><Relationship Id="rId582" Type="http://schemas.openxmlformats.org/officeDocument/2006/relationships/customXml" Target="../ink/ink2369.xml"/><Relationship Id="rId638" Type="http://schemas.openxmlformats.org/officeDocument/2006/relationships/customXml" Target="../ink/ink2397.xml"/><Relationship Id="rId3" Type="http://schemas.openxmlformats.org/officeDocument/2006/relationships/image" Target="../media/image1999.png"/><Relationship Id="rId235" Type="http://schemas.openxmlformats.org/officeDocument/2006/relationships/image" Target="../media/image2114.png"/><Relationship Id="rId277" Type="http://schemas.openxmlformats.org/officeDocument/2006/relationships/image" Target="../media/image2135.png"/><Relationship Id="rId400" Type="http://schemas.openxmlformats.org/officeDocument/2006/relationships/customXml" Target="../ink/ink2278.xml"/><Relationship Id="rId442" Type="http://schemas.openxmlformats.org/officeDocument/2006/relationships/customXml" Target="../ink/ink2299.xml"/><Relationship Id="rId484" Type="http://schemas.openxmlformats.org/officeDocument/2006/relationships/customXml" Target="../ink/ink2320.xml"/><Relationship Id="rId137" Type="http://schemas.openxmlformats.org/officeDocument/2006/relationships/image" Target="../media/image2065.png"/><Relationship Id="rId302" Type="http://schemas.openxmlformats.org/officeDocument/2006/relationships/customXml" Target="../ink/ink2229.xml"/><Relationship Id="rId344" Type="http://schemas.openxmlformats.org/officeDocument/2006/relationships/customXml" Target="../ink/ink2250.xml"/><Relationship Id="rId41" Type="http://schemas.openxmlformats.org/officeDocument/2006/relationships/image" Target="../media/image2017.png"/><Relationship Id="rId83" Type="http://schemas.openxmlformats.org/officeDocument/2006/relationships/image" Target="../media/image2038.png"/><Relationship Id="rId179" Type="http://schemas.openxmlformats.org/officeDocument/2006/relationships/image" Target="../media/image2086.png"/><Relationship Id="rId386" Type="http://schemas.openxmlformats.org/officeDocument/2006/relationships/customXml" Target="../ink/ink2271.xml"/><Relationship Id="rId551" Type="http://schemas.openxmlformats.org/officeDocument/2006/relationships/image" Target="../media/image2272.png"/><Relationship Id="rId593" Type="http://schemas.openxmlformats.org/officeDocument/2006/relationships/image" Target="../media/image2293.png"/><Relationship Id="rId607" Type="http://schemas.openxmlformats.org/officeDocument/2006/relationships/image" Target="../media/image2300.png"/><Relationship Id="rId649" Type="http://schemas.openxmlformats.org/officeDocument/2006/relationships/image" Target="../media/image2321.png"/><Relationship Id="rId190" Type="http://schemas.openxmlformats.org/officeDocument/2006/relationships/customXml" Target="../ink/ink2173.xml"/><Relationship Id="rId204" Type="http://schemas.openxmlformats.org/officeDocument/2006/relationships/customXml" Target="../ink/ink2180.xml"/><Relationship Id="rId246" Type="http://schemas.openxmlformats.org/officeDocument/2006/relationships/customXml" Target="../ink/ink2201.xml"/><Relationship Id="rId288" Type="http://schemas.openxmlformats.org/officeDocument/2006/relationships/customXml" Target="../ink/ink2222.xml"/><Relationship Id="rId411" Type="http://schemas.openxmlformats.org/officeDocument/2006/relationships/image" Target="../media/image2202.png"/><Relationship Id="rId453" Type="http://schemas.openxmlformats.org/officeDocument/2006/relationships/image" Target="../media/image2223.png"/><Relationship Id="rId509" Type="http://schemas.openxmlformats.org/officeDocument/2006/relationships/image" Target="../media/image2251.png"/><Relationship Id="rId660" Type="http://schemas.openxmlformats.org/officeDocument/2006/relationships/customXml" Target="../ink/ink2408.xml"/><Relationship Id="rId106" Type="http://schemas.openxmlformats.org/officeDocument/2006/relationships/customXml" Target="../ink/ink2131.xml"/><Relationship Id="rId313" Type="http://schemas.openxmlformats.org/officeDocument/2006/relationships/image" Target="../media/image2153.png"/><Relationship Id="rId495" Type="http://schemas.openxmlformats.org/officeDocument/2006/relationships/image" Target="../media/image2244.png"/><Relationship Id="rId10" Type="http://schemas.openxmlformats.org/officeDocument/2006/relationships/customXml" Target="../ink/ink2083.xml"/><Relationship Id="rId52" Type="http://schemas.openxmlformats.org/officeDocument/2006/relationships/customXml" Target="../ink/ink2104.xml"/><Relationship Id="rId94" Type="http://schemas.openxmlformats.org/officeDocument/2006/relationships/customXml" Target="../ink/ink2125.xml"/><Relationship Id="rId148" Type="http://schemas.openxmlformats.org/officeDocument/2006/relationships/customXml" Target="../ink/ink2152.xml"/><Relationship Id="rId355" Type="http://schemas.openxmlformats.org/officeDocument/2006/relationships/image" Target="../media/image2174.png"/><Relationship Id="rId397" Type="http://schemas.openxmlformats.org/officeDocument/2006/relationships/image" Target="../media/image2195.png"/><Relationship Id="rId520" Type="http://schemas.openxmlformats.org/officeDocument/2006/relationships/customXml" Target="../ink/ink2338.xml"/><Relationship Id="rId562" Type="http://schemas.openxmlformats.org/officeDocument/2006/relationships/customXml" Target="../ink/ink2359.xml"/><Relationship Id="rId618" Type="http://schemas.openxmlformats.org/officeDocument/2006/relationships/customXml" Target="../ink/ink2387.xml"/><Relationship Id="rId215" Type="http://schemas.openxmlformats.org/officeDocument/2006/relationships/image" Target="../media/image2104.png"/><Relationship Id="rId257" Type="http://schemas.openxmlformats.org/officeDocument/2006/relationships/image" Target="../media/image2125.png"/><Relationship Id="rId422" Type="http://schemas.openxmlformats.org/officeDocument/2006/relationships/customXml" Target="../ink/ink2289.xml"/><Relationship Id="rId464" Type="http://schemas.openxmlformats.org/officeDocument/2006/relationships/customXml" Target="../ink/ink2310.xml"/><Relationship Id="rId299" Type="http://schemas.openxmlformats.org/officeDocument/2006/relationships/image" Target="../media/image2146.png"/><Relationship Id="rId63" Type="http://schemas.openxmlformats.org/officeDocument/2006/relationships/image" Target="../media/image2028.png"/><Relationship Id="rId159" Type="http://schemas.openxmlformats.org/officeDocument/2006/relationships/image" Target="../media/image2076.png"/><Relationship Id="rId366" Type="http://schemas.openxmlformats.org/officeDocument/2006/relationships/customXml" Target="../ink/ink2261.xml"/><Relationship Id="rId573" Type="http://schemas.openxmlformats.org/officeDocument/2006/relationships/image" Target="../media/image2283.png"/><Relationship Id="rId226" Type="http://schemas.openxmlformats.org/officeDocument/2006/relationships/customXml" Target="../ink/ink2191.xml"/><Relationship Id="rId433" Type="http://schemas.openxmlformats.org/officeDocument/2006/relationships/image" Target="../media/image2213.png"/><Relationship Id="rId640" Type="http://schemas.openxmlformats.org/officeDocument/2006/relationships/customXml" Target="../ink/ink2398.xml"/><Relationship Id="rId74" Type="http://schemas.openxmlformats.org/officeDocument/2006/relationships/customXml" Target="../ink/ink2115.xml"/><Relationship Id="rId377" Type="http://schemas.openxmlformats.org/officeDocument/2006/relationships/image" Target="../media/image2185.png"/><Relationship Id="rId500" Type="http://schemas.openxmlformats.org/officeDocument/2006/relationships/customXml" Target="../ink/ink2328.xml"/><Relationship Id="rId584" Type="http://schemas.openxmlformats.org/officeDocument/2006/relationships/customXml" Target="../ink/ink2370.xml"/><Relationship Id="rId5" Type="http://schemas.openxmlformats.org/officeDocument/2006/relationships/image" Target="../media/image2000.png"/><Relationship Id="rId237" Type="http://schemas.openxmlformats.org/officeDocument/2006/relationships/image" Target="../media/image2115.png"/><Relationship Id="rId444" Type="http://schemas.openxmlformats.org/officeDocument/2006/relationships/customXml" Target="../ink/ink2300.xml"/><Relationship Id="rId651" Type="http://schemas.openxmlformats.org/officeDocument/2006/relationships/image" Target="../media/image2322.png"/><Relationship Id="rId290" Type="http://schemas.openxmlformats.org/officeDocument/2006/relationships/customXml" Target="../ink/ink2223.xml"/><Relationship Id="rId304" Type="http://schemas.openxmlformats.org/officeDocument/2006/relationships/customXml" Target="../ink/ink2230.xml"/><Relationship Id="rId388" Type="http://schemas.openxmlformats.org/officeDocument/2006/relationships/customXml" Target="../ink/ink2272.xml"/><Relationship Id="rId511" Type="http://schemas.openxmlformats.org/officeDocument/2006/relationships/image" Target="../media/image2252.png"/><Relationship Id="rId609" Type="http://schemas.openxmlformats.org/officeDocument/2006/relationships/image" Target="../media/image2301.png"/><Relationship Id="rId85" Type="http://schemas.openxmlformats.org/officeDocument/2006/relationships/image" Target="../media/image2039.png"/><Relationship Id="rId150" Type="http://schemas.openxmlformats.org/officeDocument/2006/relationships/customXml" Target="../ink/ink2153.xml"/><Relationship Id="rId595" Type="http://schemas.openxmlformats.org/officeDocument/2006/relationships/image" Target="../media/image2294.png"/><Relationship Id="rId248" Type="http://schemas.openxmlformats.org/officeDocument/2006/relationships/customXml" Target="../ink/ink2202.xml"/><Relationship Id="rId455" Type="http://schemas.openxmlformats.org/officeDocument/2006/relationships/image" Target="../media/image2224.png"/><Relationship Id="rId12" Type="http://schemas.openxmlformats.org/officeDocument/2006/relationships/customXml" Target="../ink/ink2084.xml"/><Relationship Id="rId108" Type="http://schemas.openxmlformats.org/officeDocument/2006/relationships/customXml" Target="../ink/ink2132.xml"/><Relationship Id="rId315" Type="http://schemas.openxmlformats.org/officeDocument/2006/relationships/image" Target="../media/image2154.png"/><Relationship Id="rId522" Type="http://schemas.openxmlformats.org/officeDocument/2006/relationships/customXml" Target="../ink/ink2339.xml"/><Relationship Id="rId96" Type="http://schemas.openxmlformats.org/officeDocument/2006/relationships/customXml" Target="../ink/ink2126.xml"/><Relationship Id="rId161" Type="http://schemas.openxmlformats.org/officeDocument/2006/relationships/image" Target="../media/image2077.png"/><Relationship Id="rId399" Type="http://schemas.openxmlformats.org/officeDocument/2006/relationships/image" Target="../media/image2196.png"/><Relationship Id="rId259" Type="http://schemas.openxmlformats.org/officeDocument/2006/relationships/image" Target="../media/image2126.png"/><Relationship Id="rId466" Type="http://schemas.openxmlformats.org/officeDocument/2006/relationships/customXml" Target="../ink/ink2311.xml"/><Relationship Id="rId23" Type="http://schemas.openxmlformats.org/officeDocument/2006/relationships/image" Target="../media/image2009.png"/><Relationship Id="rId119" Type="http://schemas.openxmlformats.org/officeDocument/2006/relationships/image" Target="../media/image2056.png"/><Relationship Id="rId326" Type="http://schemas.openxmlformats.org/officeDocument/2006/relationships/customXml" Target="../ink/ink2241.xml"/><Relationship Id="rId533" Type="http://schemas.openxmlformats.org/officeDocument/2006/relationships/image" Target="../media/image2263.png"/><Relationship Id="rId172" Type="http://schemas.openxmlformats.org/officeDocument/2006/relationships/customXml" Target="../ink/ink2164.xml"/><Relationship Id="rId477" Type="http://schemas.openxmlformats.org/officeDocument/2006/relationships/image" Target="../media/image2235.png"/><Relationship Id="rId600" Type="http://schemas.openxmlformats.org/officeDocument/2006/relationships/customXml" Target="../ink/ink2378.xml"/><Relationship Id="rId337" Type="http://schemas.openxmlformats.org/officeDocument/2006/relationships/image" Target="../media/image2165.png"/><Relationship Id="rId34" Type="http://schemas.openxmlformats.org/officeDocument/2006/relationships/customXml" Target="../ink/ink2095.xml"/><Relationship Id="rId544" Type="http://schemas.openxmlformats.org/officeDocument/2006/relationships/customXml" Target="../ink/ink2350.xml"/><Relationship Id="rId183" Type="http://schemas.openxmlformats.org/officeDocument/2006/relationships/image" Target="../media/image2088.png"/><Relationship Id="rId390" Type="http://schemas.openxmlformats.org/officeDocument/2006/relationships/customXml" Target="../ink/ink2273.xml"/><Relationship Id="rId404" Type="http://schemas.openxmlformats.org/officeDocument/2006/relationships/customXml" Target="../ink/ink2280.xml"/><Relationship Id="rId611" Type="http://schemas.openxmlformats.org/officeDocument/2006/relationships/image" Target="../media/image2302.png"/><Relationship Id="rId250" Type="http://schemas.openxmlformats.org/officeDocument/2006/relationships/customXml" Target="../ink/ink2203.xml"/><Relationship Id="rId488" Type="http://schemas.openxmlformats.org/officeDocument/2006/relationships/customXml" Target="../ink/ink2322.xml"/><Relationship Id="rId45" Type="http://schemas.openxmlformats.org/officeDocument/2006/relationships/image" Target="../media/image2019.png"/><Relationship Id="rId110" Type="http://schemas.openxmlformats.org/officeDocument/2006/relationships/customXml" Target="../ink/ink2133.xml"/><Relationship Id="rId348" Type="http://schemas.openxmlformats.org/officeDocument/2006/relationships/customXml" Target="../ink/ink2252.xml"/><Relationship Id="rId555" Type="http://schemas.openxmlformats.org/officeDocument/2006/relationships/image" Target="../media/image2274.png"/><Relationship Id="rId194" Type="http://schemas.openxmlformats.org/officeDocument/2006/relationships/customXml" Target="../ink/ink2175.xml"/><Relationship Id="rId208" Type="http://schemas.openxmlformats.org/officeDocument/2006/relationships/customXml" Target="../ink/ink2182.xml"/><Relationship Id="rId415" Type="http://schemas.openxmlformats.org/officeDocument/2006/relationships/image" Target="../media/image2204.png"/><Relationship Id="rId622" Type="http://schemas.openxmlformats.org/officeDocument/2006/relationships/customXml" Target="../ink/ink2389.xml"/><Relationship Id="rId261" Type="http://schemas.openxmlformats.org/officeDocument/2006/relationships/image" Target="../media/image2127.png"/><Relationship Id="rId499" Type="http://schemas.openxmlformats.org/officeDocument/2006/relationships/image" Target="../media/image2246.png"/><Relationship Id="rId56" Type="http://schemas.openxmlformats.org/officeDocument/2006/relationships/customXml" Target="../ink/ink2106.xml"/><Relationship Id="rId359" Type="http://schemas.openxmlformats.org/officeDocument/2006/relationships/image" Target="../media/image2176.png"/><Relationship Id="rId566" Type="http://schemas.openxmlformats.org/officeDocument/2006/relationships/customXml" Target="../ink/ink2361.xml"/><Relationship Id="rId121" Type="http://schemas.openxmlformats.org/officeDocument/2006/relationships/image" Target="../media/image2057.png"/><Relationship Id="rId219" Type="http://schemas.openxmlformats.org/officeDocument/2006/relationships/image" Target="../media/image2106.png"/><Relationship Id="rId426" Type="http://schemas.openxmlformats.org/officeDocument/2006/relationships/customXml" Target="../ink/ink2291.xml"/><Relationship Id="rId633" Type="http://schemas.openxmlformats.org/officeDocument/2006/relationships/image" Target="../media/image2313.png"/><Relationship Id="rId67" Type="http://schemas.openxmlformats.org/officeDocument/2006/relationships/image" Target="../media/image2030.png"/><Relationship Id="rId272" Type="http://schemas.openxmlformats.org/officeDocument/2006/relationships/customXml" Target="../ink/ink2214.xml"/><Relationship Id="rId577" Type="http://schemas.openxmlformats.org/officeDocument/2006/relationships/image" Target="../media/image2285.png"/><Relationship Id="rId132" Type="http://schemas.openxmlformats.org/officeDocument/2006/relationships/customXml" Target="../ink/ink2144.xml"/><Relationship Id="rId437" Type="http://schemas.openxmlformats.org/officeDocument/2006/relationships/image" Target="../media/image2215.png"/><Relationship Id="rId644" Type="http://schemas.openxmlformats.org/officeDocument/2006/relationships/customXml" Target="../ink/ink2400.xml"/><Relationship Id="rId283" Type="http://schemas.openxmlformats.org/officeDocument/2006/relationships/image" Target="../media/image2138.png"/><Relationship Id="rId490" Type="http://schemas.openxmlformats.org/officeDocument/2006/relationships/customXml" Target="../ink/ink2323.xml"/><Relationship Id="rId504" Type="http://schemas.openxmlformats.org/officeDocument/2006/relationships/customXml" Target="../ink/ink2330.xml"/><Relationship Id="rId78" Type="http://schemas.openxmlformats.org/officeDocument/2006/relationships/customXml" Target="../ink/ink2117.xml"/><Relationship Id="rId143" Type="http://schemas.openxmlformats.org/officeDocument/2006/relationships/image" Target="../media/image2068.png"/><Relationship Id="rId350" Type="http://schemas.openxmlformats.org/officeDocument/2006/relationships/customXml" Target="../ink/ink2253.xml"/><Relationship Id="rId588" Type="http://schemas.openxmlformats.org/officeDocument/2006/relationships/customXml" Target="../ink/ink2372.xml"/><Relationship Id="rId9" Type="http://schemas.openxmlformats.org/officeDocument/2006/relationships/image" Target="../media/image2002.png"/><Relationship Id="rId210" Type="http://schemas.openxmlformats.org/officeDocument/2006/relationships/customXml" Target="../ink/ink2183.xml"/><Relationship Id="rId448" Type="http://schemas.openxmlformats.org/officeDocument/2006/relationships/customXml" Target="../ink/ink2302.xml"/><Relationship Id="rId655" Type="http://schemas.openxmlformats.org/officeDocument/2006/relationships/image" Target="../media/image2324.png"/><Relationship Id="rId294" Type="http://schemas.openxmlformats.org/officeDocument/2006/relationships/customXml" Target="../ink/ink2225.xml"/><Relationship Id="rId308" Type="http://schemas.openxmlformats.org/officeDocument/2006/relationships/customXml" Target="../ink/ink2232.xml"/><Relationship Id="rId515" Type="http://schemas.openxmlformats.org/officeDocument/2006/relationships/image" Target="../media/image2254.png"/><Relationship Id="rId89" Type="http://schemas.openxmlformats.org/officeDocument/2006/relationships/image" Target="../media/image2041.png"/><Relationship Id="rId154" Type="http://schemas.openxmlformats.org/officeDocument/2006/relationships/customXml" Target="../ink/ink2155.xml"/><Relationship Id="rId361" Type="http://schemas.openxmlformats.org/officeDocument/2006/relationships/image" Target="../media/image2177.png"/><Relationship Id="rId599" Type="http://schemas.openxmlformats.org/officeDocument/2006/relationships/image" Target="../media/image2296.png"/><Relationship Id="rId459" Type="http://schemas.openxmlformats.org/officeDocument/2006/relationships/image" Target="../media/image2226.png"/><Relationship Id="rId16" Type="http://schemas.openxmlformats.org/officeDocument/2006/relationships/customXml" Target="../ink/ink2086.xml"/><Relationship Id="rId221" Type="http://schemas.openxmlformats.org/officeDocument/2006/relationships/image" Target="../media/image2107.png"/><Relationship Id="rId319" Type="http://schemas.openxmlformats.org/officeDocument/2006/relationships/image" Target="../media/image2156.png"/><Relationship Id="rId526" Type="http://schemas.openxmlformats.org/officeDocument/2006/relationships/customXml" Target="../ink/ink2341.xml"/><Relationship Id="rId165" Type="http://schemas.openxmlformats.org/officeDocument/2006/relationships/image" Target="../media/image2079.png"/><Relationship Id="rId372" Type="http://schemas.openxmlformats.org/officeDocument/2006/relationships/customXml" Target="../ink/ink226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85.png"/><Relationship Id="rId299" Type="http://schemas.openxmlformats.org/officeDocument/2006/relationships/image" Target="../media/image2476.png"/><Relationship Id="rId21" Type="http://schemas.openxmlformats.org/officeDocument/2006/relationships/image" Target="../media/image2337.png"/><Relationship Id="rId63" Type="http://schemas.openxmlformats.org/officeDocument/2006/relationships/image" Target="../media/image2358.png"/><Relationship Id="rId159" Type="http://schemas.openxmlformats.org/officeDocument/2006/relationships/image" Target="../media/image2406.png"/><Relationship Id="rId324" Type="http://schemas.openxmlformats.org/officeDocument/2006/relationships/customXml" Target="../ink/ink2570.xml"/><Relationship Id="rId170" Type="http://schemas.openxmlformats.org/officeDocument/2006/relationships/customXml" Target="../ink/ink2493.xml"/><Relationship Id="rId226" Type="http://schemas.openxmlformats.org/officeDocument/2006/relationships/customXml" Target="../ink/ink2521.xml"/><Relationship Id="rId268" Type="http://schemas.openxmlformats.org/officeDocument/2006/relationships/customXml" Target="../ink/ink2542.xml"/><Relationship Id="rId32" Type="http://schemas.openxmlformats.org/officeDocument/2006/relationships/customXml" Target="../ink/ink2424.xml"/><Relationship Id="rId74" Type="http://schemas.openxmlformats.org/officeDocument/2006/relationships/customXml" Target="../ink/ink2445.xml"/><Relationship Id="rId128" Type="http://schemas.openxmlformats.org/officeDocument/2006/relationships/customXml" Target="../ink/ink2472.xml"/><Relationship Id="rId335" Type="http://schemas.openxmlformats.org/officeDocument/2006/relationships/image" Target="../media/image2494.png"/><Relationship Id="rId5" Type="http://schemas.openxmlformats.org/officeDocument/2006/relationships/image" Target="../media/image2329.png"/><Relationship Id="rId181" Type="http://schemas.openxmlformats.org/officeDocument/2006/relationships/image" Target="../media/image2417.png"/><Relationship Id="rId237" Type="http://schemas.openxmlformats.org/officeDocument/2006/relationships/image" Target="../media/image2445.png"/><Relationship Id="rId279" Type="http://schemas.openxmlformats.org/officeDocument/2006/relationships/image" Target="../media/image2466.png"/><Relationship Id="rId43" Type="http://schemas.openxmlformats.org/officeDocument/2006/relationships/image" Target="../media/image2348.png"/><Relationship Id="rId139" Type="http://schemas.openxmlformats.org/officeDocument/2006/relationships/image" Target="../media/image2396.png"/><Relationship Id="rId290" Type="http://schemas.openxmlformats.org/officeDocument/2006/relationships/customXml" Target="../ink/ink2553.xml"/><Relationship Id="rId304" Type="http://schemas.openxmlformats.org/officeDocument/2006/relationships/customXml" Target="../ink/ink2560.xml"/><Relationship Id="rId346" Type="http://schemas.openxmlformats.org/officeDocument/2006/relationships/customXml" Target="../ink/ink2581.xml"/><Relationship Id="rId85" Type="http://schemas.openxmlformats.org/officeDocument/2006/relationships/image" Target="../media/image2369.png"/><Relationship Id="rId150" Type="http://schemas.openxmlformats.org/officeDocument/2006/relationships/customXml" Target="../ink/ink2483.xml"/><Relationship Id="rId192" Type="http://schemas.openxmlformats.org/officeDocument/2006/relationships/customXml" Target="../ink/ink2504.xml"/><Relationship Id="rId206" Type="http://schemas.openxmlformats.org/officeDocument/2006/relationships/customXml" Target="../ink/ink2511.xml"/><Relationship Id="rId248" Type="http://schemas.openxmlformats.org/officeDocument/2006/relationships/customXml" Target="../ink/ink2532.xml"/><Relationship Id="rId12" Type="http://schemas.openxmlformats.org/officeDocument/2006/relationships/customXml" Target="../ink/ink2414.xml"/><Relationship Id="rId108" Type="http://schemas.openxmlformats.org/officeDocument/2006/relationships/customXml" Target="../ink/ink2462.xml"/><Relationship Id="rId315" Type="http://schemas.openxmlformats.org/officeDocument/2006/relationships/image" Target="../media/image2484.png"/><Relationship Id="rId54" Type="http://schemas.openxmlformats.org/officeDocument/2006/relationships/customXml" Target="../ink/ink2435.xml"/><Relationship Id="rId96" Type="http://schemas.openxmlformats.org/officeDocument/2006/relationships/customXml" Target="../ink/ink2456.xml"/><Relationship Id="rId161" Type="http://schemas.openxmlformats.org/officeDocument/2006/relationships/image" Target="../media/image2407.png"/><Relationship Id="rId217" Type="http://schemas.openxmlformats.org/officeDocument/2006/relationships/image" Target="../media/image2435.png"/><Relationship Id="rId259" Type="http://schemas.openxmlformats.org/officeDocument/2006/relationships/image" Target="../media/image2456.png"/><Relationship Id="rId23" Type="http://schemas.openxmlformats.org/officeDocument/2006/relationships/image" Target="../media/image2338.png"/><Relationship Id="rId119" Type="http://schemas.openxmlformats.org/officeDocument/2006/relationships/image" Target="../media/image2386.png"/><Relationship Id="rId270" Type="http://schemas.openxmlformats.org/officeDocument/2006/relationships/customXml" Target="../ink/ink2543.xml"/><Relationship Id="rId326" Type="http://schemas.openxmlformats.org/officeDocument/2006/relationships/customXml" Target="../ink/ink2571.xml"/><Relationship Id="rId65" Type="http://schemas.openxmlformats.org/officeDocument/2006/relationships/image" Target="../media/image2359.png"/><Relationship Id="rId130" Type="http://schemas.openxmlformats.org/officeDocument/2006/relationships/customXml" Target="../ink/ink2473.xml"/><Relationship Id="rId172" Type="http://schemas.openxmlformats.org/officeDocument/2006/relationships/customXml" Target="../ink/ink2494.xml"/><Relationship Id="rId228" Type="http://schemas.openxmlformats.org/officeDocument/2006/relationships/customXml" Target="../ink/ink2522.xml"/><Relationship Id="rId281" Type="http://schemas.openxmlformats.org/officeDocument/2006/relationships/image" Target="../media/image2467.png"/><Relationship Id="rId337" Type="http://schemas.openxmlformats.org/officeDocument/2006/relationships/image" Target="../media/image2495.png"/><Relationship Id="rId34" Type="http://schemas.openxmlformats.org/officeDocument/2006/relationships/customXml" Target="../ink/ink2425.xml"/><Relationship Id="rId76" Type="http://schemas.openxmlformats.org/officeDocument/2006/relationships/customXml" Target="../ink/ink2446.xml"/><Relationship Id="rId141" Type="http://schemas.openxmlformats.org/officeDocument/2006/relationships/image" Target="../media/image2397.png"/><Relationship Id="rId7" Type="http://schemas.openxmlformats.org/officeDocument/2006/relationships/image" Target="../media/image2330.png"/><Relationship Id="rId183" Type="http://schemas.openxmlformats.org/officeDocument/2006/relationships/image" Target="../media/image2418.png"/><Relationship Id="rId239" Type="http://schemas.openxmlformats.org/officeDocument/2006/relationships/image" Target="../media/image2446.png"/><Relationship Id="rId250" Type="http://schemas.openxmlformats.org/officeDocument/2006/relationships/customXml" Target="../ink/ink2533.xml"/><Relationship Id="rId292" Type="http://schemas.openxmlformats.org/officeDocument/2006/relationships/customXml" Target="../ink/ink2554.xml"/><Relationship Id="rId306" Type="http://schemas.openxmlformats.org/officeDocument/2006/relationships/customXml" Target="../ink/ink2561.xml"/><Relationship Id="rId45" Type="http://schemas.openxmlformats.org/officeDocument/2006/relationships/image" Target="../media/image2349.png"/><Relationship Id="rId87" Type="http://schemas.openxmlformats.org/officeDocument/2006/relationships/image" Target="../media/image2370.png"/><Relationship Id="rId110" Type="http://schemas.openxmlformats.org/officeDocument/2006/relationships/customXml" Target="../ink/ink2463.xml"/><Relationship Id="rId348" Type="http://schemas.openxmlformats.org/officeDocument/2006/relationships/customXml" Target="../ink/ink2582.xml"/><Relationship Id="rId152" Type="http://schemas.openxmlformats.org/officeDocument/2006/relationships/customXml" Target="../ink/ink2484.xml"/><Relationship Id="rId194" Type="http://schemas.openxmlformats.org/officeDocument/2006/relationships/customXml" Target="../ink/ink2505.xml"/><Relationship Id="rId208" Type="http://schemas.openxmlformats.org/officeDocument/2006/relationships/customXml" Target="../ink/ink2512.xml"/><Relationship Id="rId261" Type="http://schemas.openxmlformats.org/officeDocument/2006/relationships/image" Target="../media/image2457.png"/><Relationship Id="rId14" Type="http://schemas.openxmlformats.org/officeDocument/2006/relationships/customXml" Target="../ink/ink2415.xml"/><Relationship Id="rId56" Type="http://schemas.openxmlformats.org/officeDocument/2006/relationships/customXml" Target="../ink/ink2436.xml"/><Relationship Id="rId317" Type="http://schemas.openxmlformats.org/officeDocument/2006/relationships/image" Target="../media/image2485.png"/><Relationship Id="rId98" Type="http://schemas.openxmlformats.org/officeDocument/2006/relationships/customXml" Target="../ink/ink2457.xml"/><Relationship Id="rId121" Type="http://schemas.openxmlformats.org/officeDocument/2006/relationships/image" Target="../media/image2387.png"/><Relationship Id="rId163" Type="http://schemas.openxmlformats.org/officeDocument/2006/relationships/image" Target="../media/image2408.png"/><Relationship Id="rId219" Type="http://schemas.openxmlformats.org/officeDocument/2006/relationships/image" Target="../media/image2436.png"/><Relationship Id="rId230" Type="http://schemas.openxmlformats.org/officeDocument/2006/relationships/customXml" Target="../ink/ink2523.xml"/><Relationship Id="rId251" Type="http://schemas.openxmlformats.org/officeDocument/2006/relationships/image" Target="../media/image2452.png"/><Relationship Id="rId25" Type="http://schemas.openxmlformats.org/officeDocument/2006/relationships/image" Target="../media/image2339.png"/><Relationship Id="rId46" Type="http://schemas.openxmlformats.org/officeDocument/2006/relationships/customXml" Target="../ink/ink2431.xml"/><Relationship Id="rId67" Type="http://schemas.openxmlformats.org/officeDocument/2006/relationships/image" Target="../media/image2360.png"/><Relationship Id="rId272" Type="http://schemas.openxmlformats.org/officeDocument/2006/relationships/customXml" Target="../ink/ink2544.xml"/><Relationship Id="rId293" Type="http://schemas.openxmlformats.org/officeDocument/2006/relationships/image" Target="../media/image2473.png"/><Relationship Id="rId307" Type="http://schemas.openxmlformats.org/officeDocument/2006/relationships/image" Target="../media/image2480.png"/><Relationship Id="rId328" Type="http://schemas.openxmlformats.org/officeDocument/2006/relationships/customXml" Target="../ink/ink2572.xml"/><Relationship Id="rId349" Type="http://schemas.openxmlformats.org/officeDocument/2006/relationships/image" Target="../media/image2501.png"/><Relationship Id="rId88" Type="http://schemas.openxmlformats.org/officeDocument/2006/relationships/customXml" Target="../ink/ink2452.xml"/><Relationship Id="rId111" Type="http://schemas.openxmlformats.org/officeDocument/2006/relationships/image" Target="../media/image2382.png"/><Relationship Id="rId132" Type="http://schemas.openxmlformats.org/officeDocument/2006/relationships/customXml" Target="../ink/ink2474.xml"/><Relationship Id="rId153" Type="http://schemas.openxmlformats.org/officeDocument/2006/relationships/image" Target="../media/image2403.png"/><Relationship Id="rId174" Type="http://schemas.openxmlformats.org/officeDocument/2006/relationships/customXml" Target="../ink/ink2495.xml"/><Relationship Id="rId195" Type="http://schemas.openxmlformats.org/officeDocument/2006/relationships/image" Target="../media/image2424.png"/><Relationship Id="rId209" Type="http://schemas.openxmlformats.org/officeDocument/2006/relationships/image" Target="../media/image2431.png"/><Relationship Id="rId220" Type="http://schemas.openxmlformats.org/officeDocument/2006/relationships/customXml" Target="../ink/ink2518.xml"/><Relationship Id="rId241" Type="http://schemas.openxmlformats.org/officeDocument/2006/relationships/image" Target="../media/image2447.png"/><Relationship Id="rId15" Type="http://schemas.openxmlformats.org/officeDocument/2006/relationships/image" Target="../media/image2334.png"/><Relationship Id="rId36" Type="http://schemas.openxmlformats.org/officeDocument/2006/relationships/customXml" Target="../ink/ink2426.xml"/><Relationship Id="rId57" Type="http://schemas.openxmlformats.org/officeDocument/2006/relationships/image" Target="../media/image2355.png"/><Relationship Id="rId262" Type="http://schemas.openxmlformats.org/officeDocument/2006/relationships/customXml" Target="../ink/ink2539.xml"/><Relationship Id="rId283" Type="http://schemas.openxmlformats.org/officeDocument/2006/relationships/image" Target="../media/image2468.png"/><Relationship Id="rId318" Type="http://schemas.openxmlformats.org/officeDocument/2006/relationships/customXml" Target="../ink/ink2567.xml"/><Relationship Id="rId339" Type="http://schemas.openxmlformats.org/officeDocument/2006/relationships/image" Target="../media/image2496.png"/><Relationship Id="rId78" Type="http://schemas.openxmlformats.org/officeDocument/2006/relationships/customXml" Target="../ink/ink2447.xml"/><Relationship Id="rId99" Type="http://schemas.openxmlformats.org/officeDocument/2006/relationships/image" Target="../media/image2376.png"/><Relationship Id="rId101" Type="http://schemas.openxmlformats.org/officeDocument/2006/relationships/image" Target="../media/image2377.png"/><Relationship Id="rId122" Type="http://schemas.openxmlformats.org/officeDocument/2006/relationships/customXml" Target="../ink/ink2469.xml"/><Relationship Id="rId143" Type="http://schemas.openxmlformats.org/officeDocument/2006/relationships/image" Target="../media/image2398.png"/><Relationship Id="rId164" Type="http://schemas.openxmlformats.org/officeDocument/2006/relationships/customXml" Target="../ink/ink2490.xml"/><Relationship Id="rId185" Type="http://schemas.openxmlformats.org/officeDocument/2006/relationships/image" Target="../media/image2419.png"/><Relationship Id="rId350" Type="http://schemas.openxmlformats.org/officeDocument/2006/relationships/customXml" Target="../ink/ink2583.xml"/><Relationship Id="rId9" Type="http://schemas.openxmlformats.org/officeDocument/2006/relationships/image" Target="../media/image2331.png"/><Relationship Id="rId210" Type="http://schemas.openxmlformats.org/officeDocument/2006/relationships/customXml" Target="../ink/ink2513.xml"/><Relationship Id="rId26" Type="http://schemas.openxmlformats.org/officeDocument/2006/relationships/customXml" Target="../ink/ink2421.xml"/><Relationship Id="rId231" Type="http://schemas.openxmlformats.org/officeDocument/2006/relationships/image" Target="../media/image2442.png"/><Relationship Id="rId252" Type="http://schemas.openxmlformats.org/officeDocument/2006/relationships/customXml" Target="../ink/ink2534.xml"/><Relationship Id="rId273" Type="http://schemas.openxmlformats.org/officeDocument/2006/relationships/image" Target="../media/image2463.png"/><Relationship Id="rId294" Type="http://schemas.openxmlformats.org/officeDocument/2006/relationships/customXml" Target="../ink/ink2555.xml"/><Relationship Id="rId308" Type="http://schemas.openxmlformats.org/officeDocument/2006/relationships/customXml" Target="../ink/ink2562.xml"/><Relationship Id="rId329" Type="http://schemas.openxmlformats.org/officeDocument/2006/relationships/image" Target="../media/image2491.png"/><Relationship Id="rId47" Type="http://schemas.openxmlformats.org/officeDocument/2006/relationships/image" Target="../media/image2350.png"/><Relationship Id="rId68" Type="http://schemas.openxmlformats.org/officeDocument/2006/relationships/customXml" Target="../ink/ink2442.xml"/><Relationship Id="rId89" Type="http://schemas.openxmlformats.org/officeDocument/2006/relationships/image" Target="../media/image2371.png"/><Relationship Id="rId112" Type="http://schemas.openxmlformats.org/officeDocument/2006/relationships/customXml" Target="../ink/ink2464.xml"/><Relationship Id="rId133" Type="http://schemas.openxmlformats.org/officeDocument/2006/relationships/image" Target="../media/image2393.png"/><Relationship Id="rId154" Type="http://schemas.openxmlformats.org/officeDocument/2006/relationships/customXml" Target="../ink/ink2485.xml"/><Relationship Id="rId175" Type="http://schemas.openxmlformats.org/officeDocument/2006/relationships/image" Target="../media/image2414.png"/><Relationship Id="rId340" Type="http://schemas.openxmlformats.org/officeDocument/2006/relationships/customXml" Target="../ink/ink2578.xml"/><Relationship Id="rId196" Type="http://schemas.openxmlformats.org/officeDocument/2006/relationships/customXml" Target="../ink/ink2506.xml"/><Relationship Id="rId200" Type="http://schemas.openxmlformats.org/officeDocument/2006/relationships/customXml" Target="../ink/ink2508.xml"/><Relationship Id="rId16" Type="http://schemas.openxmlformats.org/officeDocument/2006/relationships/customXml" Target="../ink/ink2416.xml"/><Relationship Id="rId221" Type="http://schemas.openxmlformats.org/officeDocument/2006/relationships/image" Target="../media/image2437.png"/><Relationship Id="rId242" Type="http://schemas.openxmlformats.org/officeDocument/2006/relationships/customXml" Target="../ink/ink2529.xml"/><Relationship Id="rId263" Type="http://schemas.openxmlformats.org/officeDocument/2006/relationships/image" Target="../media/image2458.png"/><Relationship Id="rId284" Type="http://schemas.openxmlformats.org/officeDocument/2006/relationships/customXml" Target="../ink/ink2550.xml"/><Relationship Id="rId319" Type="http://schemas.openxmlformats.org/officeDocument/2006/relationships/image" Target="../media/image2486.png"/><Relationship Id="rId37" Type="http://schemas.openxmlformats.org/officeDocument/2006/relationships/image" Target="../media/image2345.png"/><Relationship Id="rId58" Type="http://schemas.openxmlformats.org/officeDocument/2006/relationships/customXml" Target="../ink/ink2437.xml"/><Relationship Id="rId79" Type="http://schemas.openxmlformats.org/officeDocument/2006/relationships/image" Target="../media/image2366.png"/><Relationship Id="rId102" Type="http://schemas.openxmlformats.org/officeDocument/2006/relationships/customXml" Target="../ink/ink2459.xml"/><Relationship Id="rId123" Type="http://schemas.openxmlformats.org/officeDocument/2006/relationships/image" Target="../media/image2388.png"/><Relationship Id="rId144" Type="http://schemas.openxmlformats.org/officeDocument/2006/relationships/customXml" Target="../ink/ink2480.xml"/><Relationship Id="rId330" Type="http://schemas.openxmlformats.org/officeDocument/2006/relationships/customXml" Target="../ink/ink2573.xml"/><Relationship Id="rId90" Type="http://schemas.openxmlformats.org/officeDocument/2006/relationships/customXml" Target="../ink/ink2453.xml"/><Relationship Id="rId165" Type="http://schemas.openxmlformats.org/officeDocument/2006/relationships/image" Target="../media/image2409.png"/><Relationship Id="rId186" Type="http://schemas.openxmlformats.org/officeDocument/2006/relationships/customXml" Target="../ink/ink2501.xml"/><Relationship Id="rId351" Type="http://schemas.openxmlformats.org/officeDocument/2006/relationships/image" Target="../media/image2502.png"/><Relationship Id="rId211" Type="http://schemas.openxmlformats.org/officeDocument/2006/relationships/image" Target="../media/image2432.png"/><Relationship Id="rId232" Type="http://schemas.openxmlformats.org/officeDocument/2006/relationships/customXml" Target="../ink/ink2524.xml"/><Relationship Id="rId253" Type="http://schemas.openxmlformats.org/officeDocument/2006/relationships/image" Target="../media/image2453.png"/><Relationship Id="rId274" Type="http://schemas.openxmlformats.org/officeDocument/2006/relationships/customXml" Target="../ink/ink2545.xml"/><Relationship Id="rId295" Type="http://schemas.openxmlformats.org/officeDocument/2006/relationships/image" Target="../media/image2474.png"/><Relationship Id="rId309" Type="http://schemas.openxmlformats.org/officeDocument/2006/relationships/image" Target="../media/image2481.png"/><Relationship Id="rId27" Type="http://schemas.openxmlformats.org/officeDocument/2006/relationships/image" Target="../media/image2340.png"/><Relationship Id="rId48" Type="http://schemas.openxmlformats.org/officeDocument/2006/relationships/customXml" Target="../ink/ink2432.xml"/><Relationship Id="rId69" Type="http://schemas.openxmlformats.org/officeDocument/2006/relationships/image" Target="../media/image2361.png"/><Relationship Id="rId113" Type="http://schemas.openxmlformats.org/officeDocument/2006/relationships/image" Target="../media/image2383.png"/><Relationship Id="rId134" Type="http://schemas.openxmlformats.org/officeDocument/2006/relationships/customXml" Target="../ink/ink2475.xml"/><Relationship Id="rId320" Type="http://schemas.openxmlformats.org/officeDocument/2006/relationships/customXml" Target="../ink/ink2568.xml"/><Relationship Id="rId80" Type="http://schemas.openxmlformats.org/officeDocument/2006/relationships/customXml" Target="../ink/ink2448.xml"/><Relationship Id="rId155" Type="http://schemas.openxmlformats.org/officeDocument/2006/relationships/image" Target="../media/image2404.png"/><Relationship Id="rId176" Type="http://schemas.openxmlformats.org/officeDocument/2006/relationships/customXml" Target="../ink/ink2496.xml"/><Relationship Id="rId197" Type="http://schemas.openxmlformats.org/officeDocument/2006/relationships/image" Target="../media/image2425.png"/><Relationship Id="rId341" Type="http://schemas.openxmlformats.org/officeDocument/2006/relationships/image" Target="../media/image2497.png"/><Relationship Id="rId201" Type="http://schemas.openxmlformats.org/officeDocument/2006/relationships/image" Target="../media/image2427.png"/><Relationship Id="rId222" Type="http://schemas.openxmlformats.org/officeDocument/2006/relationships/customXml" Target="../ink/ink2519.xml"/><Relationship Id="rId243" Type="http://schemas.openxmlformats.org/officeDocument/2006/relationships/image" Target="../media/image2448.png"/><Relationship Id="rId264" Type="http://schemas.openxmlformats.org/officeDocument/2006/relationships/customXml" Target="../ink/ink2540.xml"/><Relationship Id="rId285" Type="http://schemas.openxmlformats.org/officeDocument/2006/relationships/image" Target="../media/image2469.png"/><Relationship Id="rId17" Type="http://schemas.openxmlformats.org/officeDocument/2006/relationships/image" Target="../media/image2335.png"/><Relationship Id="rId38" Type="http://schemas.openxmlformats.org/officeDocument/2006/relationships/customXml" Target="../ink/ink2427.xml"/><Relationship Id="rId59" Type="http://schemas.openxmlformats.org/officeDocument/2006/relationships/image" Target="../media/image2356.png"/><Relationship Id="rId103" Type="http://schemas.openxmlformats.org/officeDocument/2006/relationships/image" Target="../media/image2378.png"/><Relationship Id="rId124" Type="http://schemas.openxmlformats.org/officeDocument/2006/relationships/customXml" Target="../ink/ink2470.xml"/><Relationship Id="rId310" Type="http://schemas.openxmlformats.org/officeDocument/2006/relationships/customXml" Target="../ink/ink2563.xml"/><Relationship Id="rId70" Type="http://schemas.openxmlformats.org/officeDocument/2006/relationships/customXml" Target="../ink/ink2443.xml"/><Relationship Id="rId91" Type="http://schemas.openxmlformats.org/officeDocument/2006/relationships/image" Target="../media/image2372.png"/><Relationship Id="rId145" Type="http://schemas.openxmlformats.org/officeDocument/2006/relationships/image" Target="../media/image2399.png"/><Relationship Id="rId166" Type="http://schemas.openxmlformats.org/officeDocument/2006/relationships/customXml" Target="../ink/ink2491.xml"/><Relationship Id="rId187" Type="http://schemas.openxmlformats.org/officeDocument/2006/relationships/image" Target="../media/image2420.png"/><Relationship Id="rId331" Type="http://schemas.openxmlformats.org/officeDocument/2006/relationships/image" Target="../media/image2492.png"/><Relationship Id="rId352" Type="http://schemas.openxmlformats.org/officeDocument/2006/relationships/customXml" Target="../ink/ink258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14.xml"/><Relationship Id="rId233" Type="http://schemas.openxmlformats.org/officeDocument/2006/relationships/image" Target="../media/image2443.png"/><Relationship Id="rId254" Type="http://schemas.openxmlformats.org/officeDocument/2006/relationships/customXml" Target="../ink/ink2535.xml"/><Relationship Id="rId28" Type="http://schemas.openxmlformats.org/officeDocument/2006/relationships/customXml" Target="../ink/ink2422.xml"/><Relationship Id="rId49" Type="http://schemas.openxmlformats.org/officeDocument/2006/relationships/image" Target="../media/image2351.png"/><Relationship Id="rId114" Type="http://schemas.openxmlformats.org/officeDocument/2006/relationships/customXml" Target="../ink/ink2465.xml"/><Relationship Id="rId275" Type="http://schemas.openxmlformats.org/officeDocument/2006/relationships/image" Target="../media/image2464.png"/><Relationship Id="rId296" Type="http://schemas.openxmlformats.org/officeDocument/2006/relationships/customXml" Target="../ink/ink2556.xml"/><Relationship Id="rId300" Type="http://schemas.openxmlformats.org/officeDocument/2006/relationships/customXml" Target="../ink/ink2558.xml"/><Relationship Id="rId60" Type="http://schemas.openxmlformats.org/officeDocument/2006/relationships/customXml" Target="../ink/ink2438.xml"/><Relationship Id="rId81" Type="http://schemas.openxmlformats.org/officeDocument/2006/relationships/image" Target="../media/image2367.png"/><Relationship Id="rId135" Type="http://schemas.openxmlformats.org/officeDocument/2006/relationships/image" Target="../media/image2394.png"/><Relationship Id="rId156" Type="http://schemas.openxmlformats.org/officeDocument/2006/relationships/customXml" Target="../ink/ink2486.xml"/><Relationship Id="rId177" Type="http://schemas.openxmlformats.org/officeDocument/2006/relationships/image" Target="../media/image2415.png"/><Relationship Id="rId198" Type="http://schemas.openxmlformats.org/officeDocument/2006/relationships/customXml" Target="../ink/ink2507.xml"/><Relationship Id="rId321" Type="http://schemas.openxmlformats.org/officeDocument/2006/relationships/image" Target="../media/image2487.png"/><Relationship Id="rId342" Type="http://schemas.openxmlformats.org/officeDocument/2006/relationships/customXml" Target="../ink/ink2579.xml"/><Relationship Id="rId202" Type="http://schemas.openxmlformats.org/officeDocument/2006/relationships/customXml" Target="../ink/ink2509.xml"/><Relationship Id="rId223" Type="http://schemas.openxmlformats.org/officeDocument/2006/relationships/image" Target="../media/image2438.png"/><Relationship Id="rId244" Type="http://schemas.openxmlformats.org/officeDocument/2006/relationships/customXml" Target="../ink/ink2530.xml"/><Relationship Id="rId18" Type="http://schemas.openxmlformats.org/officeDocument/2006/relationships/customXml" Target="../ink/ink2417.xml"/><Relationship Id="rId39" Type="http://schemas.openxmlformats.org/officeDocument/2006/relationships/image" Target="../media/image2346.png"/><Relationship Id="rId265" Type="http://schemas.openxmlformats.org/officeDocument/2006/relationships/image" Target="../media/image2459.png"/><Relationship Id="rId286" Type="http://schemas.openxmlformats.org/officeDocument/2006/relationships/customXml" Target="../ink/ink2551.xml"/><Relationship Id="rId50" Type="http://schemas.openxmlformats.org/officeDocument/2006/relationships/customXml" Target="../ink/ink2433.xml"/><Relationship Id="rId104" Type="http://schemas.openxmlformats.org/officeDocument/2006/relationships/customXml" Target="../ink/ink2460.xml"/><Relationship Id="rId125" Type="http://schemas.openxmlformats.org/officeDocument/2006/relationships/image" Target="../media/image2389.png"/><Relationship Id="rId146" Type="http://schemas.openxmlformats.org/officeDocument/2006/relationships/customXml" Target="../ink/ink2481.xml"/><Relationship Id="rId167" Type="http://schemas.openxmlformats.org/officeDocument/2006/relationships/image" Target="../media/image2410.png"/><Relationship Id="rId188" Type="http://schemas.openxmlformats.org/officeDocument/2006/relationships/customXml" Target="../ink/ink2502.xml"/><Relationship Id="rId311" Type="http://schemas.openxmlformats.org/officeDocument/2006/relationships/image" Target="../media/image2482.png"/><Relationship Id="rId332" Type="http://schemas.openxmlformats.org/officeDocument/2006/relationships/customXml" Target="../ink/ink2574.xml"/><Relationship Id="rId353" Type="http://schemas.openxmlformats.org/officeDocument/2006/relationships/image" Target="../media/image2503.png"/><Relationship Id="rId71" Type="http://schemas.openxmlformats.org/officeDocument/2006/relationships/image" Target="../media/image2362.png"/><Relationship Id="rId92" Type="http://schemas.openxmlformats.org/officeDocument/2006/relationships/customXml" Target="../ink/ink2454.xml"/><Relationship Id="rId213" Type="http://schemas.openxmlformats.org/officeDocument/2006/relationships/image" Target="../media/image2433.png"/><Relationship Id="rId234" Type="http://schemas.openxmlformats.org/officeDocument/2006/relationships/customXml" Target="../ink/ink2525.xml"/><Relationship Id="rId2" Type="http://schemas.openxmlformats.org/officeDocument/2006/relationships/customXml" Target="../ink/ink2409.xml"/><Relationship Id="rId29" Type="http://schemas.openxmlformats.org/officeDocument/2006/relationships/image" Target="../media/image2341.png"/><Relationship Id="rId255" Type="http://schemas.openxmlformats.org/officeDocument/2006/relationships/image" Target="../media/image2454.png"/><Relationship Id="rId276" Type="http://schemas.openxmlformats.org/officeDocument/2006/relationships/customXml" Target="../ink/ink2546.xml"/><Relationship Id="rId297" Type="http://schemas.openxmlformats.org/officeDocument/2006/relationships/image" Target="../media/image2475.png"/><Relationship Id="rId40" Type="http://schemas.openxmlformats.org/officeDocument/2006/relationships/customXml" Target="../ink/ink2428.xml"/><Relationship Id="rId115" Type="http://schemas.openxmlformats.org/officeDocument/2006/relationships/image" Target="../media/image2384.png"/><Relationship Id="rId136" Type="http://schemas.openxmlformats.org/officeDocument/2006/relationships/customXml" Target="../ink/ink2476.xml"/><Relationship Id="rId157" Type="http://schemas.openxmlformats.org/officeDocument/2006/relationships/image" Target="../media/image2405.png"/><Relationship Id="rId178" Type="http://schemas.openxmlformats.org/officeDocument/2006/relationships/customXml" Target="../ink/ink2497.xml"/><Relationship Id="rId301" Type="http://schemas.openxmlformats.org/officeDocument/2006/relationships/image" Target="../media/image2477.png"/><Relationship Id="rId322" Type="http://schemas.openxmlformats.org/officeDocument/2006/relationships/customXml" Target="../ink/ink2569.xml"/><Relationship Id="rId343" Type="http://schemas.openxmlformats.org/officeDocument/2006/relationships/image" Target="../media/image2498.png"/><Relationship Id="rId61" Type="http://schemas.openxmlformats.org/officeDocument/2006/relationships/image" Target="../media/image2357.png"/><Relationship Id="rId82" Type="http://schemas.openxmlformats.org/officeDocument/2006/relationships/customXml" Target="../ink/ink2449.xml"/><Relationship Id="rId199" Type="http://schemas.openxmlformats.org/officeDocument/2006/relationships/image" Target="../media/image2426.png"/><Relationship Id="rId203" Type="http://schemas.openxmlformats.org/officeDocument/2006/relationships/image" Target="../media/image2428.png"/><Relationship Id="rId19" Type="http://schemas.openxmlformats.org/officeDocument/2006/relationships/image" Target="../media/image2336.png"/><Relationship Id="rId224" Type="http://schemas.openxmlformats.org/officeDocument/2006/relationships/customXml" Target="../ink/ink2520.xml"/><Relationship Id="rId245" Type="http://schemas.openxmlformats.org/officeDocument/2006/relationships/image" Target="../media/image2449.png"/><Relationship Id="rId266" Type="http://schemas.openxmlformats.org/officeDocument/2006/relationships/customXml" Target="../ink/ink2541.xml"/><Relationship Id="rId287" Type="http://schemas.openxmlformats.org/officeDocument/2006/relationships/image" Target="../media/image2470.png"/><Relationship Id="rId30" Type="http://schemas.openxmlformats.org/officeDocument/2006/relationships/customXml" Target="../ink/ink2423.xml"/><Relationship Id="rId105" Type="http://schemas.openxmlformats.org/officeDocument/2006/relationships/image" Target="../media/image2379.png"/><Relationship Id="rId126" Type="http://schemas.openxmlformats.org/officeDocument/2006/relationships/customXml" Target="../ink/ink2471.xml"/><Relationship Id="rId147" Type="http://schemas.openxmlformats.org/officeDocument/2006/relationships/image" Target="../media/image2400.png"/><Relationship Id="rId168" Type="http://schemas.openxmlformats.org/officeDocument/2006/relationships/customXml" Target="../ink/ink2492.xml"/><Relationship Id="rId312" Type="http://schemas.openxmlformats.org/officeDocument/2006/relationships/customXml" Target="../ink/ink2564.xml"/><Relationship Id="rId333" Type="http://schemas.openxmlformats.org/officeDocument/2006/relationships/image" Target="../media/image2493.png"/><Relationship Id="rId354" Type="http://schemas.openxmlformats.org/officeDocument/2006/relationships/customXml" Target="../ink/ink2585.xml"/><Relationship Id="rId51" Type="http://schemas.openxmlformats.org/officeDocument/2006/relationships/image" Target="../media/image2352.png"/><Relationship Id="rId72" Type="http://schemas.openxmlformats.org/officeDocument/2006/relationships/customXml" Target="../ink/ink2444.xml"/><Relationship Id="rId93" Type="http://schemas.openxmlformats.org/officeDocument/2006/relationships/image" Target="../media/image2373.png"/><Relationship Id="rId189" Type="http://schemas.openxmlformats.org/officeDocument/2006/relationships/image" Target="../media/image2421.png"/><Relationship Id="rId3" Type="http://schemas.openxmlformats.org/officeDocument/2006/relationships/image" Target="../media/image2328.png"/><Relationship Id="rId214" Type="http://schemas.openxmlformats.org/officeDocument/2006/relationships/customXml" Target="../ink/ink2515.xml"/><Relationship Id="rId235" Type="http://schemas.openxmlformats.org/officeDocument/2006/relationships/image" Target="../media/image2444.png"/><Relationship Id="rId256" Type="http://schemas.openxmlformats.org/officeDocument/2006/relationships/customXml" Target="../ink/ink2536.xml"/><Relationship Id="rId277" Type="http://schemas.openxmlformats.org/officeDocument/2006/relationships/image" Target="../media/image2465.png"/><Relationship Id="rId298" Type="http://schemas.openxmlformats.org/officeDocument/2006/relationships/customXml" Target="../ink/ink2557.xml"/><Relationship Id="rId116" Type="http://schemas.openxmlformats.org/officeDocument/2006/relationships/customXml" Target="../ink/ink2466.xml"/><Relationship Id="rId137" Type="http://schemas.openxmlformats.org/officeDocument/2006/relationships/image" Target="../media/image2395.png"/><Relationship Id="rId158" Type="http://schemas.openxmlformats.org/officeDocument/2006/relationships/customXml" Target="../ink/ink2487.xml"/><Relationship Id="rId302" Type="http://schemas.openxmlformats.org/officeDocument/2006/relationships/customXml" Target="../ink/ink2559.xml"/><Relationship Id="rId323" Type="http://schemas.openxmlformats.org/officeDocument/2006/relationships/image" Target="../media/image2488.png"/><Relationship Id="rId344" Type="http://schemas.openxmlformats.org/officeDocument/2006/relationships/customXml" Target="../ink/ink2580.xml"/><Relationship Id="rId20" Type="http://schemas.openxmlformats.org/officeDocument/2006/relationships/customXml" Target="../ink/ink2418.xml"/><Relationship Id="rId41" Type="http://schemas.openxmlformats.org/officeDocument/2006/relationships/image" Target="../media/image2347.png"/><Relationship Id="rId62" Type="http://schemas.openxmlformats.org/officeDocument/2006/relationships/customXml" Target="../ink/ink2439.xml"/><Relationship Id="rId83" Type="http://schemas.openxmlformats.org/officeDocument/2006/relationships/image" Target="../media/image2368.png"/><Relationship Id="rId179" Type="http://schemas.openxmlformats.org/officeDocument/2006/relationships/image" Target="../media/image2416.png"/><Relationship Id="rId190" Type="http://schemas.openxmlformats.org/officeDocument/2006/relationships/customXml" Target="../ink/ink2503.xml"/><Relationship Id="rId204" Type="http://schemas.openxmlformats.org/officeDocument/2006/relationships/customXml" Target="../ink/ink2510.xml"/><Relationship Id="rId225" Type="http://schemas.openxmlformats.org/officeDocument/2006/relationships/image" Target="../media/image2439.png"/><Relationship Id="rId246" Type="http://schemas.openxmlformats.org/officeDocument/2006/relationships/customXml" Target="../ink/ink2531.xml"/><Relationship Id="rId267" Type="http://schemas.openxmlformats.org/officeDocument/2006/relationships/image" Target="../media/image2460.png"/><Relationship Id="rId288" Type="http://schemas.openxmlformats.org/officeDocument/2006/relationships/customXml" Target="../ink/ink2552.xml"/><Relationship Id="rId106" Type="http://schemas.openxmlformats.org/officeDocument/2006/relationships/customXml" Target="../ink/ink2461.xml"/><Relationship Id="rId127" Type="http://schemas.openxmlformats.org/officeDocument/2006/relationships/image" Target="../media/image2390.png"/><Relationship Id="rId313" Type="http://schemas.openxmlformats.org/officeDocument/2006/relationships/image" Target="../media/image2483.png"/><Relationship Id="rId10" Type="http://schemas.openxmlformats.org/officeDocument/2006/relationships/customXml" Target="../ink/ink2413.xml"/><Relationship Id="rId31" Type="http://schemas.openxmlformats.org/officeDocument/2006/relationships/image" Target="../media/image2342.png"/><Relationship Id="rId52" Type="http://schemas.openxmlformats.org/officeDocument/2006/relationships/customXml" Target="../ink/ink2434.xml"/><Relationship Id="rId73" Type="http://schemas.openxmlformats.org/officeDocument/2006/relationships/image" Target="../media/image2363.png"/><Relationship Id="rId94" Type="http://schemas.openxmlformats.org/officeDocument/2006/relationships/customXml" Target="../ink/ink2455.xml"/><Relationship Id="rId148" Type="http://schemas.openxmlformats.org/officeDocument/2006/relationships/customXml" Target="../ink/ink2482.xml"/><Relationship Id="rId169" Type="http://schemas.openxmlformats.org/officeDocument/2006/relationships/image" Target="../media/image2411.png"/><Relationship Id="rId334" Type="http://schemas.openxmlformats.org/officeDocument/2006/relationships/customXml" Target="../ink/ink2575.xml"/><Relationship Id="rId355" Type="http://schemas.openxmlformats.org/officeDocument/2006/relationships/image" Target="../media/image2504.png"/><Relationship Id="rId4" Type="http://schemas.openxmlformats.org/officeDocument/2006/relationships/customXml" Target="../ink/ink2410.xml"/><Relationship Id="rId180" Type="http://schemas.openxmlformats.org/officeDocument/2006/relationships/customXml" Target="../ink/ink2498.xml"/><Relationship Id="rId215" Type="http://schemas.openxmlformats.org/officeDocument/2006/relationships/image" Target="../media/image2434.png"/><Relationship Id="rId236" Type="http://schemas.openxmlformats.org/officeDocument/2006/relationships/customXml" Target="../ink/ink2526.xml"/><Relationship Id="rId257" Type="http://schemas.openxmlformats.org/officeDocument/2006/relationships/image" Target="../media/image2455.png"/><Relationship Id="rId278" Type="http://schemas.openxmlformats.org/officeDocument/2006/relationships/customXml" Target="../ink/ink2547.xml"/><Relationship Id="rId303" Type="http://schemas.openxmlformats.org/officeDocument/2006/relationships/image" Target="../media/image2478.png"/><Relationship Id="rId42" Type="http://schemas.openxmlformats.org/officeDocument/2006/relationships/customXml" Target="../ink/ink2429.xml"/><Relationship Id="rId84" Type="http://schemas.openxmlformats.org/officeDocument/2006/relationships/customXml" Target="../ink/ink2450.xml"/><Relationship Id="rId138" Type="http://schemas.openxmlformats.org/officeDocument/2006/relationships/customXml" Target="../ink/ink2477.xml"/><Relationship Id="rId345" Type="http://schemas.openxmlformats.org/officeDocument/2006/relationships/image" Target="../media/image2499.png"/><Relationship Id="rId191" Type="http://schemas.openxmlformats.org/officeDocument/2006/relationships/image" Target="../media/image2422.png"/><Relationship Id="rId205" Type="http://schemas.openxmlformats.org/officeDocument/2006/relationships/image" Target="../media/image2429.png"/><Relationship Id="rId247" Type="http://schemas.openxmlformats.org/officeDocument/2006/relationships/image" Target="../media/image2450.png"/><Relationship Id="rId107" Type="http://schemas.openxmlformats.org/officeDocument/2006/relationships/image" Target="../media/image2380.png"/><Relationship Id="rId289" Type="http://schemas.openxmlformats.org/officeDocument/2006/relationships/image" Target="../media/image2471.png"/><Relationship Id="rId11" Type="http://schemas.openxmlformats.org/officeDocument/2006/relationships/image" Target="../media/image2332.png"/><Relationship Id="rId53" Type="http://schemas.openxmlformats.org/officeDocument/2006/relationships/image" Target="../media/image2353.png"/><Relationship Id="rId149" Type="http://schemas.openxmlformats.org/officeDocument/2006/relationships/image" Target="../media/image2401.png"/><Relationship Id="rId314" Type="http://schemas.openxmlformats.org/officeDocument/2006/relationships/customXml" Target="../ink/ink2565.xml"/><Relationship Id="rId95" Type="http://schemas.openxmlformats.org/officeDocument/2006/relationships/image" Target="../media/image2374.png"/><Relationship Id="rId160" Type="http://schemas.openxmlformats.org/officeDocument/2006/relationships/customXml" Target="../ink/ink2488.xml"/><Relationship Id="rId216" Type="http://schemas.openxmlformats.org/officeDocument/2006/relationships/customXml" Target="../ink/ink2516.xml"/><Relationship Id="rId258" Type="http://schemas.openxmlformats.org/officeDocument/2006/relationships/customXml" Target="../ink/ink2537.xml"/><Relationship Id="rId22" Type="http://schemas.openxmlformats.org/officeDocument/2006/relationships/customXml" Target="../ink/ink2419.xml"/><Relationship Id="rId64" Type="http://schemas.openxmlformats.org/officeDocument/2006/relationships/customXml" Target="../ink/ink2440.xml"/><Relationship Id="rId118" Type="http://schemas.openxmlformats.org/officeDocument/2006/relationships/customXml" Target="../ink/ink2467.xml"/><Relationship Id="rId325" Type="http://schemas.openxmlformats.org/officeDocument/2006/relationships/image" Target="../media/image2489.png"/><Relationship Id="rId171" Type="http://schemas.openxmlformats.org/officeDocument/2006/relationships/image" Target="../media/image2412.png"/><Relationship Id="rId227" Type="http://schemas.openxmlformats.org/officeDocument/2006/relationships/image" Target="../media/image2440.png"/><Relationship Id="rId269" Type="http://schemas.openxmlformats.org/officeDocument/2006/relationships/image" Target="../media/image2461.png"/><Relationship Id="rId33" Type="http://schemas.openxmlformats.org/officeDocument/2006/relationships/image" Target="../media/image2343.png"/><Relationship Id="rId129" Type="http://schemas.openxmlformats.org/officeDocument/2006/relationships/image" Target="../media/image2391.png"/><Relationship Id="rId280" Type="http://schemas.openxmlformats.org/officeDocument/2006/relationships/customXml" Target="../ink/ink2548.xml"/><Relationship Id="rId336" Type="http://schemas.openxmlformats.org/officeDocument/2006/relationships/customXml" Target="../ink/ink2576.xml"/><Relationship Id="rId75" Type="http://schemas.openxmlformats.org/officeDocument/2006/relationships/image" Target="../media/image2364.png"/><Relationship Id="rId140" Type="http://schemas.openxmlformats.org/officeDocument/2006/relationships/customXml" Target="../ink/ink2478.xml"/><Relationship Id="rId182" Type="http://schemas.openxmlformats.org/officeDocument/2006/relationships/customXml" Target="../ink/ink2499.xml"/><Relationship Id="rId6" Type="http://schemas.openxmlformats.org/officeDocument/2006/relationships/customXml" Target="../ink/ink2411.xml"/><Relationship Id="rId238" Type="http://schemas.openxmlformats.org/officeDocument/2006/relationships/customXml" Target="../ink/ink2527.xml"/><Relationship Id="rId291" Type="http://schemas.openxmlformats.org/officeDocument/2006/relationships/image" Target="../media/image2472.png"/><Relationship Id="rId305" Type="http://schemas.openxmlformats.org/officeDocument/2006/relationships/image" Target="../media/image2479.png"/><Relationship Id="rId347" Type="http://schemas.openxmlformats.org/officeDocument/2006/relationships/image" Target="../media/image2500.png"/><Relationship Id="rId44" Type="http://schemas.openxmlformats.org/officeDocument/2006/relationships/customXml" Target="../ink/ink2430.xml"/><Relationship Id="rId86" Type="http://schemas.openxmlformats.org/officeDocument/2006/relationships/customXml" Target="../ink/ink2451.xml"/><Relationship Id="rId151" Type="http://schemas.openxmlformats.org/officeDocument/2006/relationships/image" Target="../media/image2402.png"/><Relationship Id="rId193" Type="http://schemas.openxmlformats.org/officeDocument/2006/relationships/image" Target="../media/image2423.png"/><Relationship Id="rId207" Type="http://schemas.openxmlformats.org/officeDocument/2006/relationships/image" Target="../media/image2430.png"/><Relationship Id="rId249" Type="http://schemas.openxmlformats.org/officeDocument/2006/relationships/image" Target="../media/image2451.png"/><Relationship Id="rId13" Type="http://schemas.openxmlformats.org/officeDocument/2006/relationships/image" Target="../media/image2333.png"/><Relationship Id="rId109" Type="http://schemas.openxmlformats.org/officeDocument/2006/relationships/image" Target="../media/image2381.png"/><Relationship Id="rId260" Type="http://schemas.openxmlformats.org/officeDocument/2006/relationships/customXml" Target="../ink/ink2538.xml"/><Relationship Id="rId316" Type="http://schemas.openxmlformats.org/officeDocument/2006/relationships/customXml" Target="../ink/ink2566.xml"/><Relationship Id="rId55" Type="http://schemas.openxmlformats.org/officeDocument/2006/relationships/image" Target="../media/image2354.png"/><Relationship Id="rId97" Type="http://schemas.openxmlformats.org/officeDocument/2006/relationships/image" Target="../media/image2375.png"/><Relationship Id="rId120" Type="http://schemas.openxmlformats.org/officeDocument/2006/relationships/customXml" Target="../ink/ink2468.xml"/><Relationship Id="rId162" Type="http://schemas.openxmlformats.org/officeDocument/2006/relationships/customXml" Target="../ink/ink2489.xml"/><Relationship Id="rId218" Type="http://schemas.openxmlformats.org/officeDocument/2006/relationships/customXml" Target="../ink/ink2517.xml"/><Relationship Id="rId271" Type="http://schemas.openxmlformats.org/officeDocument/2006/relationships/image" Target="../media/image2462.png"/><Relationship Id="rId24" Type="http://schemas.openxmlformats.org/officeDocument/2006/relationships/customXml" Target="../ink/ink2420.xml"/><Relationship Id="rId66" Type="http://schemas.openxmlformats.org/officeDocument/2006/relationships/customXml" Target="../ink/ink2441.xml"/><Relationship Id="rId131" Type="http://schemas.openxmlformats.org/officeDocument/2006/relationships/image" Target="../media/image2392.png"/><Relationship Id="rId327" Type="http://schemas.openxmlformats.org/officeDocument/2006/relationships/image" Target="../media/image2490.png"/><Relationship Id="rId173" Type="http://schemas.openxmlformats.org/officeDocument/2006/relationships/image" Target="../media/image2413.png"/><Relationship Id="rId229" Type="http://schemas.openxmlformats.org/officeDocument/2006/relationships/image" Target="../media/image2441.png"/><Relationship Id="rId240" Type="http://schemas.openxmlformats.org/officeDocument/2006/relationships/customXml" Target="../ink/ink2528.xml"/><Relationship Id="rId35" Type="http://schemas.openxmlformats.org/officeDocument/2006/relationships/image" Target="../media/image2344.png"/><Relationship Id="rId77" Type="http://schemas.openxmlformats.org/officeDocument/2006/relationships/image" Target="../media/image2365.png"/><Relationship Id="rId100" Type="http://schemas.openxmlformats.org/officeDocument/2006/relationships/customXml" Target="../ink/ink2458.xml"/><Relationship Id="rId282" Type="http://schemas.openxmlformats.org/officeDocument/2006/relationships/customXml" Target="../ink/ink2549.xml"/><Relationship Id="rId338" Type="http://schemas.openxmlformats.org/officeDocument/2006/relationships/customXml" Target="../ink/ink2577.xml"/><Relationship Id="rId8" Type="http://schemas.openxmlformats.org/officeDocument/2006/relationships/customXml" Target="../ink/ink2412.xml"/><Relationship Id="rId142" Type="http://schemas.openxmlformats.org/officeDocument/2006/relationships/customXml" Target="../ink/ink2479.xml"/><Relationship Id="rId184" Type="http://schemas.openxmlformats.org/officeDocument/2006/relationships/customXml" Target="../ink/ink25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2.png"/><Relationship Id="rId299" Type="http://schemas.openxmlformats.org/officeDocument/2006/relationships/image" Target="../media/image2653.png"/><Relationship Id="rId21" Type="http://schemas.openxmlformats.org/officeDocument/2006/relationships/image" Target="../media/image2514.png"/><Relationship Id="rId63" Type="http://schemas.openxmlformats.org/officeDocument/2006/relationships/image" Target="../media/image2535.png"/><Relationship Id="rId159" Type="http://schemas.openxmlformats.org/officeDocument/2006/relationships/image" Target="../media/image2583.png"/><Relationship Id="rId324" Type="http://schemas.openxmlformats.org/officeDocument/2006/relationships/customXml" Target="../ink/ink2747.xml"/><Relationship Id="rId366" Type="http://schemas.openxmlformats.org/officeDocument/2006/relationships/customXml" Target="../ink/ink2768.xml"/><Relationship Id="rId170" Type="http://schemas.openxmlformats.org/officeDocument/2006/relationships/customXml" Target="../ink/ink2670.xml"/><Relationship Id="rId226" Type="http://schemas.openxmlformats.org/officeDocument/2006/relationships/customXml" Target="../ink/ink2698.xml"/><Relationship Id="rId433" Type="http://schemas.openxmlformats.org/officeDocument/2006/relationships/image" Target="../media/image2720.png"/><Relationship Id="rId268" Type="http://schemas.openxmlformats.org/officeDocument/2006/relationships/customXml" Target="../ink/ink2719.xml"/><Relationship Id="rId475" Type="http://schemas.openxmlformats.org/officeDocument/2006/relationships/image" Target="../media/image2741.png"/><Relationship Id="rId32" Type="http://schemas.openxmlformats.org/officeDocument/2006/relationships/customXml" Target="../ink/ink2601.xml"/><Relationship Id="rId74" Type="http://schemas.openxmlformats.org/officeDocument/2006/relationships/customXml" Target="../ink/ink2622.xml"/><Relationship Id="rId128" Type="http://schemas.openxmlformats.org/officeDocument/2006/relationships/customXml" Target="../ink/ink2649.xml"/><Relationship Id="rId335" Type="http://schemas.openxmlformats.org/officeDocument/2006/relationships/image" Target="../media/image2671.png"/><Relationship Id="rId377" Type="http://schemas.openxmlformats.org/officeDocument/2006/relationships/image" Target="../media/image2692.png"/><Relationship Id="rId5" Type="http://schemas.openxmlformats.org/officeDocument/2006/relationships/image" Target="../media/image2506.png"/><Relationship Id="rId181" Type="http://schemas.openxmlformats.org/officeDocument/2006/relationships/image" Target="../media/image2594.png"/><Relationship Id="rId237" Type="http://schemas.openxmlformats.org/officeDocument/2006/relationships/image" Target="../media/image2622.png"/><Relationship Id="rId402" Type="http://schemas.openxmlformats.org/officeDocument/2006/relationships/customXml" Target="../ink/ink2786.xml"/><Relationship Id="rId279" Type="http://schemas.openxmlformats.org/officeDocument/2006/relationships/image" Target="../media/image2643.png"/><Relationship Id="rId444" Type="http://schemas.openxmlformats.org/officeDocument/2006/relationships/customXml" Target="../ink/ink2807.xml"/><Relationship Id="rId43" Type="http://schemas.openxmlformats.org/officeDocument/2006/relationships/image" Target="../media/image2525.png"/><Relationship Id="rId139" Type="http://schemas.openxmlformats.org/officeDocument/2006/relationships/image" Target="../media/image2573.png"/><Relationship Id="rId290" Type="http://schemas.openxmlformats.org/officeDocument/2006/relationships/customXml" Target="../ink/ink2730.xml"/><Relationship Id="rId304" Type="http://schemas.openxmlformats.org/officeDocument/2006/relationships/customXml" Target="../ink/ink2737.xml"/><Relationship Id="rId346" Type="http://schemas.openxmlformats.org/officeDocument/2006/relationships/customXml" Target="../ink/ink2758.xml"/><Relationship Id="rId388" Type="http://schemas.openxmlformats.org/officeDocument/2006/relationships/customXml" Target="../ink/ink2779.xml"/><Relationship Id="rId85" Type="http://schemas.openxmlformats.org/officeDocument/2006/relationships/image" Target="../media/image2546.png"/><Relationship Id="rId150" Type="http://schemas.openxmlformats.org/officeDocument/2006/relationships/customXml" Target="../ink/ink2660.xml"/><Relationship Id="rId192" Type="http://schemas.openxmlformats.org/officeDocument/2006/relationships/customXml" Target="../ink/ink2681.xml"/><Relationship Id="rId206" Type="http://schemas.openxmlformats.org/officeDocument/2006/relationships/customXml" Target="../ink/ink2688.xml"/><Relationship Id="rId413" Type="http://schemas.openxmlformats.org/officeDocument/2006/relationships/image" Target="../media/image2710.png"/><Relationship Id="rId248" Type="http://schemas.openxmlformats.org/officeDocument/2006/relationships/customXml" Target="../ink/ink2709.xml"/><Relationship Id="rId455" Type="http://schemas.openxmlformats.org/officeDocument/2006/relationships/image" Target="../media/image2731.png"/><Relationship Id="rId12" Type="http://schemas.openxmlformats.org/officeDocument/2006/relationships/customXml" Target="../ink/ink2591.xml"/><Relationship Id="rId108" Type="http://schemas.openxmlformats.org/officeDocument/2006/relationships/customXml" Target="../ink/ink2639.xml"/><Relationship Id="rId315" Type="http://schemas.openxmlformats.org/officeDocument/2006/relationships/image" Target="../media/image2661.png"/><Relationship Id="rId357" Type="http://schemas.openxmlformats.org/officeDocument/2006/relationships/image" Target="../media/image2682.png"/><Relationship Id="rId54" Type="http://schemas.openxmlformats.org/officeDocument/2006/relationships/customXml" Target="../ink/ink2612.xml"/><Relationship Id="rId96" Type="http://schemas.openxmlformats.org/officeDocument/2006/relationships/customXml" Target="../ink/ink2633.xml"/><Relationship Id="rId161" Type="http://schemas.openxmlformats.org/officeDocument/2006/relationships/image" Target="../media/image2584.png"/><Relationship Id="rId217" Type="http://schemas.openxmlformats.org/officeDocument/2006/relationships/image" Target="../media/image2612.png"/><Relationship Id="rId399" Type="http://schemas.openxmlformats.org/officeDocument/2006/relationships/image" Target="../media/image2703.png"/><Relationship Id="rId259" Type="http://schemas.openxmlformats.org/officeDocument/2006/relationships/image" Target="../media/image2633.png"/><Relationship Id="rId424" Type="http://schemas.openxmlformats.org/officeDocument/2006/relationships/customXml" Target="../ink/ink2797.xml"/><Relationship Id="rId466" Type="http://schemas.openxmlformats.org/officeDocument/2006/relationships/customXml" Target="../ink/ink2818.xml"/><Relationship Id="rId23" Type="http://schemas.openxmlformats.org/officeDocument/2006/relationships/image" Target="../media/image2515.png"/><Relationship Id="rId119" Type="http://schemas.openxmlformats.org/officeDocument/2006/relationships/image" Target="../media/image2563.png"/><Relationship Id="rId270" Type="http://schemas.openxmlformats.org/officeDocument/2006/relationships/customXml" Target="../ink/ink2720.xml"/><Relationship Id="rId326" Type="http://schemas.openxmlformats.org/officeDocument/2006/relationships/customXml" Target="../ink/ink2748.xml"/><Relationship Id="rId65" Type="http://schemas.openxmlformats.org/officeDocument/2006/relationships/image" Target="../media/image2536.png"/><Relationship Id="rId130" Type="http://schemas.openxmlformats.org/officeDocument/2006/relationships/customXml" Target="../ink/ink2650.xml"/><Relationship Id="rId368" Type="http://schemas.openxmlformats.org/officeDocument/2006/relationships/customXml" Target="../ink/ink2769.xml"/><Relationship Id="rId172" Type="http://schemas.openxmlformats.org/officeDocument/2006/relationships/customXml" Target="../ink/ink2671.xml"/><Relationship Id="rId228" Type="http://schemas.openxmlformats.org/officeDocument/2006/relationships/customXml" Target="../ink/ink2699.xml"/><Relationship Id="rId435" Type="http://schemas.openxmlformats.org/officeDocument/2006/relationships/image" Target="../media/image2721.png"/><Relationship Id="rId477" Type="http://schemas.openxmlformats.org/officeDocument/2006/relationships/image" Target="../media/image2742.png"/><Relationship Id="rId281" Type="http://schemas.openxmlformats.org/officeDocument/2006/relationships/image" Target="../media/image2644.png"/><Relationship Id="rId337" Type="http://schemas.openxmlformats.org/officeDocument/2006/relationships/image" Target="../media/image2672.png"/><Relationship Id="rId34" Type="http://schemas.openxmlformats.org/officeDocument/2006/relationships/customXml" Target="../ink/ink2602.xml"/><Relationship Id="rId76" Type="http://schemas.openxmlformats.org/officeDocument/2006/relationships/customXml" Target="../ink/ink2623.xml"/><Relationship Id="rId141" Type="http://schemas.openxmlformats.org/officeDocument/2006/relationships/image" Target="../media/image2574.png"/><Relationship Id="rId379" Type="http://schemas.openxmlformats.org/officeDocument/2006/relationships/image" Target="../media/image2693.png"/><Relationship Id="rId7" Type="http://schemas.openxmlformats.org/officeDocument/2006/relationships/image" Target="../media/image2507.png"/><Relationship Id="rId183" Type="http://schemas.openxmlformats.org/officeDocument/2006/relationships/image" Target="../media/image2595.png"/><Relationship Id="rId239" Type="http://schemas.openxmlformats.org/officeDocument/2006/relationships/image" Target="../media/image2623.png"/><Relationship Id="rId390" Type="http://schemas.openxmlformats.org/officeDocument/2006/relationships/customXml" Target="../ink/ink2780.xml"/><Relationship Id="rId404" Type="http://schemas.openxmlformats.org/officeDocument/2006/relationships/customXml" Target="../ink/ink2787.xml"/><Relationship Id="rId446" Type="http://schemas.openxmlformats.org/officeDocument/2006/relationships/customXml" Target="../ink/ink2808.xml"/><Relationship Id="rId250" Type="http://schemas.openxmlformats.org/officeDocument/2006/relationships/customXml" Target="../ink/ink2710.xml"/><Relationship Id="rId292" Type="http://schemas.openxmlformats.org/officeDocument/2006/relationships/customXml" Target="../ink/ink2731.xml"/><Relationship Id="rId306" Type="http://schemas.openxmlformats.org/officeDocument/2006/relationships/customXml" Target="../ink/ink2738.xml"/><Relationship Id="rId45" Type="http://schemas.openxmlformats.org/officeDocument/2006/relationships/image" Target="../media/image2526.png"/><Relationship Id="rId87" Type="http://schemas.openxmlformats.org/officeDocument/2006/relationships/image" Target="../media/image2547.png"/><Relationship Id="rId110" Type="http://schemas.openxmlformats.org/officeDocument/2006/relationships/customXml" Target="../ink/ink2640.xml"/><Relationship Id="rId348" Type="http://schemas.openxmlformats.org/officeDocument/2006/relationships/customXml" Target="../ink/ink2759.xml"/><Relationship Id="rId152" Type="http://schemas.openxmlformats.org/officeDocument/2006/relationships/customXml" Target="../ink/ink2661.xml"/><Relationship Id="rId194" Type="http://schemas.openxmlformats.org/officeDocument/2006/relationships/customXml" Target="../ink/ink2682.xml"/><Relationship Id="rId208" Type="http://schemas.openxmlformats.org/officeDocument/2006/relationships/customXml" Target="../ink/ink2689.xml"/><Relationship Id="rId415" Type="http://schemas.openxmlformats.org/officeDocument/2006/relationships/image" Target="../media/image2711.png"/><Relationship Id="rId457" Type="http://schemas.openxmlformats.org/officeDocument/2006/relationships/image" Target="../media/image2732.png"/><Relationship Id="rId261" Type="http://schemas.openxmlformats.org/officeDocument/2006/relationships/image" Target="../media/image2634.png"/><Relationship Id="rId14" Type="http://schemas.openxmlformats.org/officeDocument/2006/relationships/customXml" Target="../ink/ink2592.xml"/><Relationship Id="rId56" Type="http://schemas.openxmlformats.org/officeDocument/2006/relationships/customXml" Target="../ink/ink2613.xml"/><Relationship Id="rId317" Type="http://schemas.openxmlformats.org/officeDocument/2006/relationships/image" Target="../media/image2662.png"/><Relationship Id="rId359" Type="http://schemas.openxmlformats.org/officeDocument/2006/relationships/image" Target="../media/image2683.png"/><Relationship Id="rId98" Type="http://schemas.openxmlformats.org/officeDocument/2006/relationships/customXml" Target="../ink/ink2634.xml"/><Relationship Id="rId121" Type="http://schemas.openxmlformats.org/officeDocument/2006/relationships/image" Target="../media/image2564.png"/><Relationship Id="rId163" Type="http://schemas.openxmlformats.org/officeDocument/2006/relationships/image" Target="../media/image2585.png"/><Relationship Id="rId219" Type="http://schemas.openxmlformats.org/officeDocument/2006/relationships/image" Target="../media/image2613.png"/><Relationship Id="rId370" Type="http://schemas.openxmlformats.org/officeDocument/2006/relationships/customXml" Target="../ink/ink2770.xml"/><Relationship Id="rId426" Type="http://schemas.openxmlformats.org/officeDocument/2006/relationships/customXml" Target="../ink/ink2798.xml"/><Relationship Id="rId230" Type="http://schemas.openxmlformats.org/officeDocument/2006/relationships/customXml" Target="../ink/ink2700.xml"/><Relationship Id="rId468" Type="http://schemas.openxmlformats.org/officeDocument/2006/relationships/customXml" Target="../ink/ink2819.xml"/><Relationship Id="rId25" Type="http://schemas.openxmlformats.org/officeDocument/2006/relationships/image" Target="../media/image2516.png"/><Relationship Id="rId67" Type="http://schemas.openxmlformats.org/officeDocument/2006/relationships/image" Target="../media/image2537.png"/><Relationship Id="rId272" Type="http://schemas.openxmlformats.org/officeDocument/2006/relationships/customXml" Target="../ink/ink2721.xml"/><Relationship Id="rId328" Type="http://schemas.openxmlformats.org/officeDocument/2006/relationships/customXml" Target="../ink/ink2749.xml"/><Relationship Id="rId132" Type="http://schemas.openxmlformats.org/officeDocument/2006/relationships/customXml" Target="../ink/ink2651.xml"/><Relationship Id="rId174" Type="http://schemas.openxmlformats.org/officeDocument/2006/relationships/customXml" Target="../ink/ink2672.xml"/><Relationship Id="rId381" Type="http://schemas.openxmlformats.org/officeDocument/2006/relationships/image" Target="../media/image2694.png"/><Relationship Id="rId241" Type="http://schemas.openxmlformats.org/officeDocument/2006/relationships/image" Target="../media/image2624.png"/><Relationship Id="rId437" Type="http://schemas.openxmlformats.org/officeDocument/2006/relationships/image" Target="../media/image2722.png"/><Relationship Id="rId36" Type="http://schemas.openxmlformats.org/officeDocument/2006/relationships/customXml" Target="../ink/ink2603.xml"/><Relationship Id="rId283" Type="http://schemas.openxmlformats.org/officeDocument/2006/relationships/image" Target="../media/image2645.png"/><Relationship Id="rId339" Type="http://schemas.openxmlformats.org/officeDocument/2006/relationships/image" Target="../media/image2673.png"/><Relationship Id="rId78" Type="http://schemas.openxmlformats.org/officeDocument/2006/relationships/customXml" Target="../ink/ink2624.xml"/><Relationship Id="rId101" Type="http://schemas.openxmlformats.org/officeDocument/2006/relationships/image" Target="../media/image2554.png"/><Relationship Id="rId143" Type="http://schemas.openxmlformats.org/officeDocument/2006/relationships/image" Target="../media/image2575.png"/><Relationship Id="rId185" Type="http://schemas.openxmlformats.org/officeDocument/2006/relationships/image" Target="../media/image2596.png"/><Relationship Id="rId350" Type="http://schemas.openxmlformats.org/officeDocument/2006/relationships/customXml" Target="../ink/ink2760.xml"/><Relationship Id="rId406" Type="http://schemas.openxmlformats.org/officeDocument/2006/relationships/customXml" Target="../ink/ink2788.xml"/><Relationship Id="rId9" Type="http://schemas.openxmlformats.org/officeDocument/2006/relationships/image" Target="../media/image2508.png"/><Relationship Id="rId210" Type="http://schemas.openxmlformats.org/officeDocument/2006/relationships/customXml" Target="../ink/ink2690.xml"/><Relationship Id="rId392" Type="http://schemas.openxmlformats.org/officeDocument/2006/relationships/customXml" Target="../ink/ink2781.xml"/><Relationship Id="rId448" Type="http://schemas.openxmlformats.org/officeDocument/2006/relationships/customXml" Target="../ink/ink2809.xml"/><Relationship Id="rId252" Type="http://schemas.openxmlformats.org/officeDocument/2006/relationships/customXml" Target="../ink/ink2711.xml"/><Relationship Id="rId294" Type="http://schemas.openxmlformats.org/officeDocument/2006/relationships/customXml" Target="../ink/ink2732.xml"/><Relationship Id="rId308" Type="http://schemas.openxmlformats.org/officeDocument/2006/relationships/customXml" Target="../ink/ink2739.xml"/><Relationship Id="rId47" Type="http://schemas.openxmlformats.org/officeDocument/2006/relationships/image" Target="../media/image2527.png"/><Relationship Id="rId89" Type="http://schemas.openxmlformats.org/officeDocument/2006/relationships/image" Target="../media/image2548.png"/><Relationship Id="rId112" Type="http://schemas.openxmlformats.org/officeDocument/2006/relationships/customXml" Target="../ink/ink2641.xml"/><Relationship Id="rId154" Type="http://schemas.openxmlformats.org/officeDocument/2006/relationships/customXml" Target="../ink/ink2662.xml"/><Relationship Id="rId361" Type="http://schemas.openxmlformats.org/officeDocument/2006/relationships/image" Target="../media/image2684.png"/><Relationship Id="rId196" Type="http://schemas.openxmlformats.org/officeDocument/2006/relationships/customXml" Target="../ink/ink2683.xml"/><Relationship Id="rId417" Type="http://schemas.openxmlformats.org/officeDocument/2006/relationships/image" Target="../media/image2712.png"/><Relationship Id="rId459" Type="http://schemas.openxmlformats.org/officeDocument/2006/relationships/image" Target="../media/image2733.png"/><Relationship Id="rId16" Type="http://schemas.openxmlformats.org/officeDocument/2006/relationships/customXml" Target="../ink/ink2593.xml"/><Relationship Id="rId221" Type="http://schemas.openxmlformats.org/officeDocument/2006/relationships/image" Target="../media/image2614.png"/><Relationship Id="rId263" Type="http://schemas.openxmlformats.org/officeDocument/2006/relationships/image" Target="../media/image2635.png"/><Relationship Id="rId319" Type="http://schemas.openxmlformats.org/officeDocument/2006/relationships/image" Target="../media/image2663.png"/><Relationship Id="rId470" Type="http://schemas.openxmlformats.org/officeDocument/2006/relationships/customXml" Target="../ink/ink2820.xml"/><Relationship Id="rId58" Type="http://schemas.openxmlformats.org/officeDocument/2006/relationships/customXml" Target="../ink/ink2614.xml"/><Relationship Id="rId123" Type="http://schemas.openxmlformats.org/officeDocument/2006/relationships/image" Target="../media/image2565.png"/><Relationship Id="rId330" Type="http://schemas.openxmlformats.org/officeDocument/2006/relationships/customXml" Target="../ink/ink2750.xml"/><Relationship Id="rId165" Type="http://schemas.openxmlformats.org/officeDocument/2006/relationships/image" Target="../media/image2586.png"/><Relationship Id="rId372" Type="http://schemas.openxmlformats.org/officeDocument/2006/relationships/customXml" Target="../ink/ink2771.xml"/><Relationship Id="rId428" Type="http://schemas.openxmlformats.org/officeDocument/2006/relationships/customXml" Target="../ink/ink2799.xml"/><Relationship Id="rId232" Type="http://schemas.openxmlformats.org/officeDocument/2006/relationships/customXml" Target="../ink/ink2701.xml"/><Relationship Id="rId274" Type="http://schemas.openxmlformats.org/officeDocument/2006/relationships/customXml" Target="../ink/ink2722.xml"/><Relationship Id="rId27" Type="http://schemas.openxmlformats.org/officeDocument/2006/relationships/image" Target="../media/image2517.png"/><Relationship Id="rId69" Type="http://schemas.openxmlformats.org/officeDocument/2006/relationships/image" Target="../media/image2538.png"/><Relationship Id="rId134" Type="http://schemas.openxmlformats.org/officeDocument/2006/relationships/customXml" Target="../ink/ink2652.xml"/><Relationship Id="rId80" Type="http://schemas.openxmlformats.org/officeDocument/2006/relationships/customXml" Target="../ink/ink2625.xml"/><Relationship Id="rId176" Type="http://schemas.openxmlformats.org/officeDocument/2006/relationships/customXml" Target="../ink/ink2673.xml"/><Relationship Id="rId341" Type="http://schemas.openxmlformats.org/officeDocument/2006/relationships/image" Target="../media/image2674.png"/><Relationship Id="rId383" Type="http://schemas.openxmlformats.org/officeDocument/2006/relationships/image" Target="../media/image2695.png"/><Relationship Id="rId439" Type="http://schemas.openxmlformats.org/officeDocument/2006/relationships/image" Target="../media/image2723.png"/><Relationship Id="rId201" Type="http://schemas.openxmlformats.org/officeDocument/2006/relationships/image" Target="../media/image2604.png"/><Relationship Id="rId243" Type="http://schemas.openxmlformats.org/officeDocument/2006/relationships/image" Target="../media/image2625.png"/><Relationship Id="rId285" Type="http://schemas.openxmlformats.org/officeDocument/2006/relationships/image" Target="../media/image2646.png"/><Relationship Id="rId450" Type="http://schemas.openxmlformats.org/officeDocument/2006/relationships/customXml" Target="../ink/ink2810.xml"/><Relationship Id="rId38" Type="http://schemas.openxmlformats.org/officeDocument/2006/relationships/customXml" Target="../ink/ink2604.xml"/><Relationship Id="rId103" Type="http://schemas.openxmlformats.org/officeDocument/2006/relationships/image" Target="../media/image2555.png"/><Relationship Id="rId310" Type="http://schemas.openxmlformats.org/officeDocument/2006/relationships/customXml" Target="../ink/ink2740.xml"/><Relationship Id="rId91" Type="http://schemas.openxmlformats.org/officeDocument/2006/relationships/image" Target="../media/image2549.png"/><Relationship Id="rId145" Type="http://schemas.openxmlformats.org/officeDocument/2006/relationships/image" Target="../media/image2576.png"/><Relationship Id="rId187" Type="http://schemas.openxmlformats.org/officeDocument/2006/relationships/image" Target="../media/image2597.png"/><Relationship Id="rId352" Type="http://schemas.openxmlformats.org/officeDocument/2006/relationships/customXml" Target="../ink/ink2761.xml"/><Relationship Id="rId394" Type="http://schemas.openxmlformats.org/officeDocument/2006/relationships/customXml" Target="../ink/ink2782.xml"/><Relationship Id="rId408" Type="http://schemas.openxmlformats.org/officeDocument/2006/relationships/customXml" Target="../ink/ink2789.xml"/><Relationship Id="rId212" Type="http://schemas.openxmlformats.org/officeDocument/2006/relationships/customXml" Target="../ink/ink2691.xml"/><Relationship Id="rId254" Type="http://schemas.openxmlformats.org/officeDocument/2006/relationships/customXml" Target="../ink/ink2712.xml"/><Relationship Id="rId49" Type="http://schemas.openxmlformats.org/officeDocument/2006/relationships/image" Target="../media/image2528.png"/><Relationship Id="rId114" Type="http://schemas.openxmlformats.org/officeDocument/2006/relationships/customXml" Target="../ink/ink2642.xml"/><Relationship Id="rId296" Type="http://schemas.openxmlformats.org/officeDocument/2006/relationships/customXml" Target="../ink/ink2733.xml"/><Relationship Id="rId461" Type="http://schemas.openxmlformats.org/officeDocument/2006/relationships/image" Target="../media/image2734.png"/><Relationship Id="rId60" Type="http://schemas.openxmlformats.org/officeDocument/2006/relationships/customXml" Target="../ink/ink2615.xml"/><Relationship Id="rId156" Type="http://schemas.openxmlformats.org/officeDocument/2006/relationships/customXml" Target="../ink/ink2663.xml"/><Relationship Id="rId198" Type="http://schemas.openxmlformats.org/officeDocument/2006/relationships/customXml" Target="../ink/ink2684.xml"/><Relationship Id="rId321" Type="http://schemas.openxmlformats.org/officeDocument/2006/relationships/image" Target="../media/image2664.png"/><Relationship Id="rId363" Type="http://schemas.openxmlformats.org/officeDocument/2006/relationships/image" Target="../media/image2685.png"/><Relationship Id="rId419" Type="http://schemas.openxmlformats.org/officeDocument/2006/relationships/image" Target="../media/image2713.png"/><Relationship Id="rId223" Type="http://schemas.openxmlformats.org/officeDocument/2006/relationships/image" Target="../media/image2615.png"/><Relationship Id="rId430" Type="http://schemas.openxmlformats.org/officeDocument/2006/relationships/customXml" Target="../ink/ink2800.xml"/><Relationship Id="rId18" Type="http://schemas.openxmlformats.org/officeDocument/2006/relationships/customXml" Target="../ink/ink2594.xml"/><Relationship Id="rId265" Type="http://schemas.openxmlformats.org/officeDocument/2006/relationships/image" Target="../media/image2636.png"/><Relationship Id="rId472" Type="http://schemas.openxmlformats.org/officeDocument/2006/relationships/customXml" Target="../ink/ink2821.xml"/><Relationship Id="rId125" Type="http://schemas.openxmlformats.org/officeDocument/2006/relationships/image" Target="../media/image2566.png"/><Relationship Id="rId167" Type="http://schemas.openxmlformats.org/officeDocument/2006/relationships/image" Target="../media/image2587.png"/><Relationship Id="rId332" Type="http://schemas.openxmlformats.org/officeDocument/2006/relationships/customXml" Target="../ink/ink2751.xml"/><Relationship Id="rId374" Type="http://schemas.openxmlformats.org/officeDocument/2006/relationships/customXml" Target="../ink/ink2772.xml"/><Relationship Id="rId71" Type="http://schemas.openxmlformats.org/officeDocument/2006/relationships/image" Target="../media/image2539.png"/><Relationship Id="rId234" Type="http://schemas.openxmlformats.org/officeDocument/2006/relationships/customXml" Target="../ink/ink2702.xml"/><Relationship Id="rId2" Type="http://schemas.openxmlformats.org/officeDocument/2006/relationships/customXml" Target="../ink/ink2586.xml"/><Relationship Id="rId29" Type="http://schemas.openxmlformats.org/officeDocument/2006/relationships/image" Target="../media/image2518.png"/><Relationship Id="rId276" Type="http://schemas.openxmlformats.org/officeDocument/2006/relationships/customXml" Target="../ink/ink2723.xml"/><Relationship Id="rId441" Type="http://schemas.openxmlformats.org/officeDocument/2006/relationships/image" Target="../media/image2724.png"/><Relationship Id="rId40" Type="http://schemas.openxmlformats.org/officeDocument/2006/relationships/customXml" Target="../ink/ink2605.xml"/><Relationship Id="rId136" Type="http://schemas.openxmlformats.org/officeDocument/2006/relationships/customXml" Target="../ink/ink2653.xml"/><Relationship Id="rId178" Type="http://schemas.openxmlformats.org/officeDocument/2006/relationships/customXml" Target="../ink/ink2674.xml"/><Relationship Id="rId301" Type="http://schemas.openxmlformats.org/officeDocument/2006/relationships/image" Target="../media/image2654.png"/><Relationship Id="rId343" Type="http://schemas.openxmlformats.org/officeDocument/2006/relationships/image" Target="../media/image2675.png"/><Relationship Id="rId82" Type="http://schemas.openxmlformats.org/officeDocument/2006/relationships/customXml" Target="../ink/ink2626.xml"/><Relationship Id="rId203" Type="http://schemas.openxmlformats.org/officeDocument/2006/relationships/image" Target="../media/image2605.png"/><Relationship Id="rId385" Type="http://schemas.openxmlformats.org/officeDocument/2006/relationships/image" Target="../media/image2696.png"/><Relationship Id="rId245" Type="http://schemas.openxmlformats.org/officeDocument/2006/relationships/image" Target="../media/image2626.png"/><Relationship Id="rId287" Type="http://schemas.openxmlformats.org/officeDocument/2006/relationships/image" Target="../media/image2647.png"/><Relationship Id="rId410" Type="http://schemas.openxmlformats.org/officeDocument/2006/relationships/customXml" Target="../ink/ink2790.xml"/><Relationship Id="rId452" Type="http://schemas.openxmlformats.org/officeDocument/2006/relationships/customXml" Target="../ink/ink2811.xml"/><Relationship Id="rId105" Type="http://schemas.openxmlformats.org/officeDocument/2006/relationships/image" Target="../media/image2556.png"/><Relationship Id="rId147" Type="http://schemas.openxmlformats.org/officeDocument/2006/relationships/image" Target="../media/image2577.png"/><Relationship Id="rId312" Type="http://schemas.openxmlformats.org/officeDocument/2006/relationships/customXml" Target="../ink/ink2741.xml"/><Relationship Id="rId354" Type="http://schemas.openxmlformats.org/officeDocument/2006/relationships/customXml" Target="../ink/ink2762.xml"/><Relationship Id="rId51" Type="http://schemas.openxmlformats.org/officeDocument/2006/relationships/image" Target="../media/image2529.png"/><Relationship Id="rId72" Type="http://schemas.openxmlformats.org/officeDocument/2006/relationships/customXml" Target="../ink/ink2621.xml"/><Relationship Id="rId93" Type="http://schemas.openxmlformats.org/officeDocument/2006/relationships/image" Target="../media/image2550.png"/><Relationship Id="rId189" Type="http://schemas.openxmlformats.org/officeDocument/2006/relationships/image" Target="../media/image2598.png"/><Relationship Id="rId375" Type="http://schemas.openxmlformats.org/officeDocument/2006/relationships/image" Target="../media/image2691.png"/><Relationship Id="rId396" Type="http://schemas.openxmlformats.org/officeDocument/2006/relationships/customXml" Target="../ink/ink2783.xml"/><Relationship Id="rId3" Type="http://schemas.openxmlformats.org/officeDocument/2006/relationships/image" Target="../media/image2505.png"/><Relationship Id="rId214" Type="http://schemas.openxmlformats.org/officeDocument/2006/relationships/customXml" Target="../ink/ink2692.xml"/><Relationship Id="rId235" Type="http://schemas.openxmlformats.org/officeDocument/2006/relationships/image" Target="../media/image2621.png"/><Relationship Id="rId256" Type="http://schemas.openxmlformats.org/officeDocument/2006/relationships/customXml" Target="../ink/ink2713.xml"/><Relationship Id="rId277" Type="http://schemas.openxmlformats.org/officeDocument/2006/relationships/image" Target="../media/image2642.png"/><Relationship Id="rId298" Type="http://schemas.openxmlformats.org/officeDocument/2006/relationships/customXml" Target="../ink/ink2734.xml"/><Relationship Id="rId400" Type="http://schemas.openxmlformats.org/officeDocument/2006/relationships/customXml" Target="../ink/ink2785.xml"/><Relationship Id="rId421" Type="http://schemas.openxmlformats.org/officeDocument/2006/relationships/image" Target="../media/image2714.png"/><Relationship Id="rId442" Type="http://schemas.openxmlformats.org/officeDocument/2006/relationships/customXml" Target="../ink/ink2806.xml"/><Relationship Id="rId463" Type="http://schemas.openxmlformats.org/officeDocument/2006/relationships/image" Target="../media/image2735.png"/><Relationship Id="rId116" Type="http://schemas.openxmlformats.org/officeDocument/2006/relationships/customXml" Target="../ink/ink2643.xml"/><Relationship Id="rId137" Type="http://schemas.openxmlformats.org/officeDocument/2006/relationships/image" Target="../media/image2572.png"/><Relationship Id="rId158" Type="http://schemas.openxmlformats.org/officeDocument/2006/relationships/customXml" Target="../ink/ink2664.xml"/><Relationship Id="rId302" Type="http://schemas.openxmlformats.org/officeDocument/2006/relationships/customXml" Target="../ink/ink2736.xml"/><Relationship Id="rId323" Type="http://schemas.openxmlformats.org/officeDocument/2006/relationships/image" Target="../media/image2665.png"/><Relationship Id="rId344" Type="http://schemas.openxmlformats.org/officeDocument/2006/relationships/customXml" Target="../ink/ink2757.xml"/><Relationship Id="rId20" Type="http://schemas.openxmlformats.org/officeDocument/2006/relationships/customXml" Target="../ink/ink2595.xml"/><Relationship Id="rId41" Type="http://schemas.openxmlformats.org/officeDocument/2006/relationships/image" Target="../media/image2524.png"/><Relationship Id="rId62" Type="http://schemas.openxmlformats.org/officeDocument/2006/relationships/customXml" Target="../ink/ink2616.xml"/><Relationship Id="rId83" Type="http://schemas.openxmlformats.org/officeDocument/2006/relationships/image" Target="../media/image2545.png"/><Relationship Id="rId179" Type="http://schemas.openxmlformats.org/officeDocument/2006/relationships/image" Target="../media/image2593.png"/><Relationship Id="rId365" Type="http://schemas.openxmlformats.org/officeDocument/2006/relationships/image" Target="../media/image2686.png"/><Relationship Id="rId386" Type="http://schemas.openxmlformats.org/officeDocument/2006/relationships/customXml" Target="../ink/ink2778.xml"/><Relationship Id="rId190" Type="http://schemas.openxmlformats.org/officeDocument/2006/relationships/customXml" Target="../ink/ink2680.xml"/><Relationship Id="rId204" Type="http://schemas.openxmlformats.org/officeDocument/2006/relationships/customXml" Target="../ink/ink2687.xml"/><Relationship Id="rId225" Type="http://schemas.openxmlformats.org/officeDocument/2006/relationships/image" Target="../media/image2616.png"/><Relationship Id="rId246" Type="http://schemas.openxmlformats.org/officeDocument/2006/relationships/customXml" Target="../ink/ink2708.xml"/><Relationship Id="rId267" Type="http://schemas.openxmlformats.org/officeDocument/2006/relationships/image" Target="../media/image2637.png"/><Relationship Id="rId288" Type="http://schemas.openxmlformats.org/officeDocument/2006/relationships/customXml" Target="../ink/ink2729.xml"/><Relationship Id="rId411" Type="http://schemas.openxmlformats.org/officeDocument/2006/relationships/image" Target="../media/image2709.png"/><Relationship Id="rId432" Type="http://schemas.openxmlformats.org/officeDocument/2006/relationships/customXml" Target="../ink/ink2801.xml"/><Relationship Id="rId453" Type="http://schemas.openxmlformats.org/officeDocument/2006/relationships/image" Target="../media/image2730.png"/><Relationship Id="rId474" Type="http://schemas.openxmlformats.org/officeDocument/2006/relationships/customXml" Target="../ink/ink2822.xml"/><Relationship Id="rId106" Type="http://schemas.openxmlformats.org/officeDocument/2006/relationships/customXml" Target="../ink/ink2638.xml"/><Relationship Id="rId127" Type="http://schemas.openxmlformats.org/officeDocument/2006/relationships/image" Target="../media/image2567.png"/><Relationship Id="rId313" Type="http://schemas.openxmlformats.org/officeDocument/2006/relationships/image" Target="../media/image2660.png"/><Relationship Id="rId10" Type="http://schemas.openxmlformats.org/officeDocument/2006/relationships/customXml" Target="../ink/ink2590.xml"/><Relationship Id="rId31" Type="http://schemas.openxmlformats.org/officeDocument/2006/relationships/image" Target="../media/image2519.png"/><Relationship Id="rId52" Type="http://schemas.openxmlformats.org/officeDocument/2006/relationships/customXml" Target="../ink/ink2611.xml"/><Relationship Id="rId73" Type="http://schemas.openxmlformats.org/officeDocument/2006/relationships/image" Target="../media/image2540.png"/><Relationship Id="rId94" Type="http://schemas.openxmlformats.org/officeDocument/2006/relationships/customXml" Target="../ink/ink2632.xml"/><Relationship Id="rId148" Type="http://schemas.openxmlformats.org/officeDocument/2006/relationships/customXml" Target="../ink/ink2659.xml"/><Relationship Id="rId169" Type="http://schemas.openxmlformats.org/officeDocument/2006/relationships/image" Target="../media/image2588.png"/><Relationship Id="rId334" Type="http://schemas.openxmlformats.org/officeDocument/2006/relationships/customXml" Target="../ink/ink2752.xml"/><Relationship Id="rId355" Type="http://schemas.openxmlformats.org/officeDocument/2006/relationships/image" Target="../media/image2681.png"/><Relationship Id="rId376" Type="http://schemas.openxmlformats.org/officeDocument/2006/relationships/customXml" Target="../ink/ink2773.xml"/><Relationship Id="rId397" Type="http://schemas.openxmlformats.org/officeDocument/2006/relationships/image" Target="../media/image2702.png"/><Relationship Id="rId4" Type="http://schemas.openxmlformats.org/officeDocument/2006/relationships/customXml" Target="../ink/ink2587.xml"/><Relationship Id="rId180" Type="http://schemas.openxmlformats.org/officeDocument/2006/relationships/customXml" Target="../ink/ink2675.xml"/><Relationship Id="rId215" Type="http://schemas.openxmlformats.org/officeDocument/2006/relationships/image" Target="../media/image2611.png"/><Relationship Id="rId236" Type="http://schemas.openxmlformats.org/officeDocument/2006/relationships/customXml" Target="../ink/ink2703.xml"/><Relationship Id="rId257" Type="http://schemas.openxmlformats.org/officeDocument/2006/relationships/image" Target="../media/image2632.png"/><Relationship Id="rId278" Type="http://schemas.openxmlformats.org/officeDocument/2006/relationships/customXml" Target="../ink/ink2724.xml"/><Relationship Id="rId401" Type="http://schemas.openxmlformats.org/officeDocument/2006/relationships/image" Target="../media/image2704.png"/><Relationship Id="rId422" Type="http://schemas.openxmlformats.org/officeDocument/2006/relationships/customXml" Target="../ink/ink2796.xml"/><Relationship Id="rId443" Type="http://schemas.openxmlformats.org/officeDocument/2006/relationships/image" Target="../media/image2725.png"/><Relationship Id="rId464" Type="http://schemas.openxmlformats.org/officeDocument/2006/relationships/customXml" Target="../ink/ink2817.xml"/><Relationship Id="rId303" Type="http://schemas.openxmlformats.org/officeDocument/2006/relationships/image" Target="../media/image2655.png"/><Relationship Id="rId42" Type="http://schemas.openxmlformats.org/officeDocument/2006/relationships/customXml" Target="../ink/ink2606.xml"/><Relationship Id="rId84" Type="http://schemas.openxmlformats.org/officeDocument/2006/relationships/customXml" Target="../ink/ink2627.xml"/><Relationship Id="rId138" Type="http://schemas.openxmlformats.org/officeDocument/2006/relationships/customXml" Target="../ink/ink2654.xml"/><Relationship Id="rId345" Type="http://schemas.openxmlformats.org/officeDocument/2006/relationships/image" Target="../media/image2676.png"/><Relationship Id="rId387" Type="http://schemas.openxmlformats.org/officeDocument/2006/relationships/image" Target="../media/image2697.png"/><Relationship Id="rId191" Type="http://schemas.openxmlformats.org/officeDocument/2006/relationships/image" Target="../media/image2599.png"/><Relationship Id="rId205" Type="http://schemas.openxmlformats.org/officeDocument/2006/relationships/image" Target="../media/image2606.png"/><Relationship Id="rId247" Type="http://schemas.openxmlformats.org/officeDocument/2006/relationships/image" Target="../media/image2627.png"/><Relationship Id="rId412" Type="http://schemas.openxmlformats.org/officeDocument/2006/relationships/customXml" Target="../ink/ink2791.xml"/><Relationship Id="rId107" Type="http://schemas.openxmlformats.org/officeDocument/2006/relationships/image" Target="../media/image2557.png"/><Relationship Id="rId289" Type="http://schemas.openxmlformats.org/officeDocument/2006/relationships/image" Target="../media/image2648.png"/><Relationship Id="rId454" Type="http://schemas.openxmlformats.org/officeDocument/2006/relationships/customXml" Target="../ink/ink2812.xml"/><Relationship Id="rId11" Type="http://schemas.openxmlformats.org/officeDocument/2006/relationships/image" Target="../media/image2509.png"/><Relationship Id="rId53" Type="http://schemas.openxmlformats.org/officeDocument/2006/relationships/image" Target="../media/image2530.png"/><Relationship Id="rId149" Type="http://schemas.openxmlformats.org/officeDocument/2006/relationships/image" Target="../media/image2578.png"/><Relationship Id="rId314" Type="http://schemas.openxmlformats.org/officeDocument/2006/relationships/customXml" Target="../ink/ink2742.xml"/><Relationship Id="rId356" Type="http://schemas.openxmlformats.org/officeDocument/2006/relationships/customXml" Target="../ink/ink2763.xml"/><Relationship Id="rId398" Type="http://schemas.openxmlformats.org/officeDocument/2006/relationships/customXml" Target="../ink/ink2784.xml"/><Relationship Id="rId95" Type="http://schemas.openxmlformats.org/officeDocument/2006/relationships/image" Target="../media/image2551.png"/><Relationship Id="rId160" Type="http://schemas.openxmlformats.org/officeDocument/2006/relationships/customXml" Target="../ink/ink2665.xml"/><Relationship Id="rId216" Type="http://schemas.openxmlformats.org/officeDocument/2006/relationships/customXml" Target="../ink/ink2693.xml"/><Relationship Id="rId423" Type="http://schemas.openxmlformats.org/officeDocument/2006/relationships/image" Target="../media/image2715.png"/><Relationship Id="rId258" Type="http://schemas.openxmlformats.org/officeDocument/2006/relationships/customXml" Target="../ink/ink2714.xml"/><Relationship Id="rId465" Type="http://schemas.openxmlformats.org/officeDocument/2006/relationships/image" Target="../media/image2736.png"/><Relationship Id="rId22" Type="http://schemas.openxmlformats.org/officeDocument/2006/relationships/customXml" Target="../ink/ink2596.xml"/><Relationship Id="rId64" Type="http://schemas.openxmlformats.org/officeDocument/2006/relationships/customXml" Target="../ink/ink2617.xml"/><Relationship Id="rId118" Type="http://schemas.openxmlformats.org/officeDocument/2006/relationships/customXml" Target="../ink/ink2644.xml"/><Relationship Id="rId325" Type="http://schemas.openxmlformats.org/officeDocument/2006/relationships/image" Target="../media/image2666.png"/><Relationship Id="rId367" Type="http://schemas.openxmlformats.org/officeDocument/2006/relationships/image" Target="../media/image2687.png"/><Relationship Id="rId171" Type="http://schemas.openxmlformats.org/officeDocument/2006/relationships/image" Target="../media/image2589.png"/><Relationship Id="rId227" Type="http://schemas.openxmlformats.org/officeDocument/2006/relationships/image" Target="../media/image2617.png"/><Relationship Id="rId269" Type="http://schemas.openxmlformats.org/officeDocument/2006/relationships/image" Target="../media/image2638.png"/><Relationship Id="rId434" Type="http://schemas.openxmlformats.org/officeDocument/2006/relationships/customXml" Target="../ink/ink2802.xml"/><Relationship Id="rId476" Type="http://schemas.openxmlformats.org/officeDocument/2006/relationships/customXml" Target="../ink/ink2823.xml"/><Relationship Id="rId33" Type="http://schemas.openxmlformats.org/officeDocument/2006/relationships/image" Target="../media/image2520.png"/><Relationship Id="rId129" Type="http://schemas.openxmlformats.org/officeDocument/2006/relationships/image" Target="../media/image2568.png"/><Relationship Id="rId280" Type="http://schemas.openxmlformats.org/officeDocument/2006/relationships/customXml" Target="../ink/ink2725.xml"/><Relationship Id="rId336" Type="http://schemas.openxmlformats.org/officeDocument/2006/relationships/customXml" Target="../ink/ink2753.xml"/><Relationship Id="rId75" Type="http://schemas.openxmlformats.org/officeDocument/2006/relationships/image" Target="../media/image2541.png"/><Relationship Id="rId140" Type="http://schemas.openxmlformats.org/officeDocument/2006/relationships/customXml" Target="../ink/ink2655.xml"/><Relationship Id="rId182" Type="http://schemas.openxmlformats.org/officeDocument/2006/relationships/customXml" Target="../ink/ink2676.xml"/><Relationship Id="rId378" Type="http://schemas.openxmlformats.org/officeDocument/2006/relationships/customXml" Target="../ink/ink2774.xml"/><Relationship Id="rId403" Type="http://schemas.openxmlformats.org/officeDocument/2006/relationships/image" Target="../media/image2705.png"/><Relationship Id="rId6" Type="http://schemas.openxmlformats.org/officeDocument/2006/relationships/customXml" Target="../ink/ink2588.xml"/><Relationship Id="rId238" Type="http://schemas.openxmlformats.org/officeDocument/2006/relationships/customXml" Target="../ink/ink2704.xml"/><Relationship Id="rId445" Type="http://schemas.openxmlformats.org/officeDocument/2006/relationships/image" Target="../media/image2726.png"/><Relationship Id="rId291" Type="http://schemas.openxmlformats.org/officeDocument/2006/relationships/image" Target="../media/image2649.png"/><Relationship Id="rId305" Type="http://schemas.openxmlformats.org/officeDocument/2006/relationships/image" Target="../media/image2656.png"/><Relationship Id="rId347" Type="http://schemas.openxmlformats.org/officeDocument/2006/relationships/image" Target="../media/image2677.png"/><Relationship Id="rId44" Type="http://schemas.openxmlformats.org/officeDocument/2006/relationships/customXml" Target="../ink/ink2607.xml"/><Relationship Id="rId86" Type="http://schemas.openxmlformats.org/officeDocument/2006/relationships/customXml" Target="../ink/ink2628.xml"/><Relationship Id="rId151" Type="http://schemas.openxmlformats.org/officeDocument/2006/relationships/image" Target="../media/image2579.png"/><Relationship Id="rId389" Type="http://schemas.openxmlformats.org/officeDocument/2006/relationships/image" Target="../media/image2698.png"/><Relationship Id="rId193" Type="http://schemas.openxmlformats.org/officeDocument/2006/relationships/image" Target="../media/image2600.png"/><Relationship Id="rId207" Type="http://schemas.openxmlformats.org/officeDocument/2006/relationships/image" Target="../media/image2607.png"/><Relationship Id="rId249" Type="http://schemas.openxmlformats.org/officeDocument/2006/relationships/image" Target="../media/image2628.png"/><Relationship Id="rId414" Type="http://schemas.openxmlformats.org/officeDocument/2006/relationships/customXml" Target="../ink/ink2792.xml"/><Relationship Id="rId456" Type="http://schemas.openxmlformats.org/officeDocument/2006/relationships/customXml" Target="../ink/ink2813.xml"/><Relationship Id="rId13" Type="http://schemas.openxmlformats.org/officeDocument/2006/relationships/image" Target="../media/image2510.png"/><Relationship Id="rId109" Type="http://schemas.openxmlformats.org/officeDocument/2006/relationships/image" Target="../media/image2558.png"/><Relationship Id="rId260" Type="http://schemas.openxmlformats.org/officeDocument/2006/relationships/customXml" Target="../ink/ink2715.xml"/><Relationship Id="rId316" Type="http://schemas.openxmlformats.org/officeDocument/2006/relationships/customXml" Target="../ink/ink2743.xml"/><Relationship Id="rId55" Type="http://schemas.openxmlformats.org/officeDocument/2006/relationships/image" Target="../media/image2531.png"/><Relationship Id="rId97" Type="http://schemas.openxmlformats.org/officeDocument/2006/relationships/image" Target="../media/image2552.png"/><Relationship Id="rId120" Type="http://schemas.openxmlformats.org/officeDocument/2006/relationships/customXml" Target="../ink/ink2645.xml"/><Relationship Id="rId358" Type="http://schemas.openxmlformats.org/officeDocument/2006/relationships/customXml" Target="../ink/ink2764.xml"/><Relationship Id="rId162" Type="http://schemas.openxmlformats.org/officeDocument/2006/relationships/customXml" Target="../ink/ink2666.xml"/><Relationship Id="rId218" Type="http://schemas.openxmlformats.org/officeDocument/2006/relationships/customXml" Target="../ink/ink2694.xml"/><Relationship Id="rId425" Type="http://schemas.openxmlformats.org/officeDocument/2006/relationships/image" Target="../media/image2716.png"/><Relationship Id="rId467" Type="http://schemas.openxmlformats.org/officeDocument/2006/relationships/image" Target="../media/image2737.png"/><Relationship Id="rId271" Type="http://schemas.openxmlformats.org/officeDocument/2006/relationships/image" Target="../media/image2639.png"/><Relationship Id="rId24" Type="http://schemas.openxmlformats.org/officeDocument/2006/relationships/customXml" Target="../ink/ink2597.xml"/><Relationship Id="rId66" Type="http://schemas.openxmlformats.org/officeDocument/2006/relationships/customXml" Target="../ink/ink2618.xml"/><Relationship Id="rId131" Type="http://schemas.openxmlformats.org/officeDocument/2006/relationships/image" Target="../media/image2569.png"/><Relationship Id="rId327" Type="http://schemas.openxmlformats.org/officeDocument/2006/relationships/image" Target="../media/image2667.png"/><Relationship Id="rId369" Type="http://schemas.openxmlformats.org/officeDocument/2006/relationships/image" Target="../media/image2688.png"/><Relationship Id="rId173" Type="http://schemas.openxmlformats.org/officeDocument/2006/relationships/image" Target="../media/image2590.png"/><Relationship Id="rId229" Type="http://schemas.openxmlformats.org/officeDocument/2006/relationships/image" Target="../media/image2618.png"/><Relationship Id="rId380" Type="http://schemas.openxmlformats.org/officeDocument/2006/relationships/customXml" Target="../ink/ink2775.xml"/><Relationship Id="rId436" Type="http://schemas.openxmlformats.org/officeDocument/2006/relationships/customXml" Target="../ink/ink2803.xml"/><Relationship Id="rId240" Type="http://schemas.openxmlformats.org/officeDocument/2006/relationships/customXml" Target="../ink/ink2705.xml"/><Relationship Id="rId35" Type="http://schemas.openxmlformats.org/officeDocument/2006/relationships/image" Target="../media/image2521.png"/><Relationship Id="rId77" Type="http://schemas.openxmlformats.org/officeDocument/2006/relationships/image" Target="../media/image2542.png"/><Relationship Id="rId100" Type="http://schemas.openxmlformats.org/officeDocument/2006/relationships/customXml" Target="../ink/ink2635.xml"/><Relationship Id="rId282" Type="http://schemas.openxmlformats.org/officeDocument/2006/relationships/customXml" Target="../ink/ink2726.xml"/><Relationship Id="rId338" Type="http://schemas.openxmlformats.org/officeDocument/2006/relationships/customXml" Target="../ink/ink2754.xml"/><Relationship Id="rId8" Type="http://schemas.openxmlformats.org/officeDocument/2006/relationships/customXml" Target="../ink/ink2589.xml"/><Relationship Id="rId142" Type="http://schemas.openxmlformats.org/officeDocument/2006/relationships/customXml" Target="../ink/ink2656.xml"/><Relationship Id="rId184" Type="http://schemas.openxmlformats.org/officeDocument/2006/relationships/customXml" Target="../ink/ink2677.xml"/><Relationship Id="rId391" Type="http://schemas.openxmlformats.org/officeDocument/2006/relationships/image" Target="../media/image2699.png"/><Relationship Id="rId405" Type="http://schemas.openxmlformats.org/officeDocument/2006/relationships/image" Target="../media/image2706.png"/><Relationship Id="rId447" Type="http://schemas.openxmlformats.org/officeDocument/2006/relationships/image" Target="../media/image2727.png"/><Relationship Id="rId251" Type="http://schemas.openxmlformats.org/officeDocument/2006/relationships/image" Target="../media/image2629.png"/><Relationship Id="rId46" Type="http://schemas.openxmlformats.org/officeDocument/2006/relationships/customXml" Target="../ink/ink2608.xml"/><Relationship Id="rId293" Type="http://schemas.openxmlformats.org/officeDocument/2006/relationships/image" Target="../media/image2650.png"/><Relationship Id="rId307" Type="http://schemas.openxmlformats.org/officeDocument/2006/relationships/image" Target="../media/image2657.png"/><Relationship Id="rId349" Type="http://schemas.openxmlformats.org/officeDocument/2006/relationships/image" Target="../media/image2678.png"/><Relationship Id="rId88" Type="http://schemas.openxmlformats.org/officeDocument/2006/relationships/customXml" Target="../ink/ink2629.xml"/><Relationship Id="rId111" Type="http://schemas.openxmlformats.org/officeDocument/2006/relationships/image" Target="../media/image2559.png"/><Relationship Id="rId153" Type="http://schemas.openxmlformats.org/officeDocument/2006/relationships/image" Target="../media/image2580.png"/><Relationship Id="rId195" Type="http://schemas.openxmlformats.org/officeDocument/2006/relationships/image" Target="../media/image2601.png"/><Relationship Id="rId209" Type="http://schemas.openxmlformats.org/officeDocument/2006/relationships/image" Target="../media/image2608.png"/><Relationship Id="rId360" Type="http://schemas.openxmlformats.org/officeDocument/2006/relationships/customXml" Target="../ink/ink2765.xml"/><Relationship Id="rId416" Type="http://schemas.openxmlformats.org/officeDocument/2006/relationships/customXml" Target="../ink/ink2793.xml"/><Relationship Id="rId220" Type="http://schemas.openxmlformats.org/officeDocument/2006/relationships/customXml" Target="../ink/ink2695.xml"/><Relationship Id="rId458" Type="http://schemas.openxmlformats.org/officeDocument/2006/relationships/customXml" Target="../ink/ink2814.xml"/><Relationship Id="rId15" Type="http://schemas.openxmlformats.org/officeDocument/2006/relationships/image" Target="../media/image2511.png"/><Relationship Id="rId57" Type="http://schemas.openxmlformats.org/officeDocument/2006/relationships/image" Target="../media/image2532.png"/><Relationship Id="rId262" Type="http://schemas.openxmlformats.org/officeDocument/2006/relationships/customXml" Target="../ink/ink2716.xml"/><Relationship Id="rId318" Type="http://schemas.openxmlformats.org/officeDocument/2006/relationships/customXml" Target="../ink/ink2744.xml"/><Relationship Id="rId99" Type="http://schemas.openxmlformats.org/officeDocument/2006/relationships/image" Target="../media/image2553.png"/><Relationship Id="rId122" Type="http://schemas.openxmlformats.org/officeDocument/2006/relationships/customXml" Target="../ink/ink2646.xml"/><Relationship Id="rId164" Type="http://schemas.openxmlformats.org/officeDocument/2006/relationships/customXml" Target="../ink/ink2667.xml"/><Relationship Id="rId371" Type="http://schemas.openxmlformats.org/officeDocument/2006/relationships/image" Target="../media/image2689.png"/><Relationship Id="rId427" Type="http://schemas.openxmlformats.org/officeDocument/2006/relationships/image" Target="../media/image2717.png"/><Relationship Id="rId469" Type="http://schemas.openxmlformats.org/officeDocument/2006/relationships/image" Target="../media/image2738.png"/><Relationship Id="rId26" Type="http://schemas.openxmlformats.org/officeDocument/2006/relationships/customXml" Target="../ink/ink2598.xml"/><Relationship Id="rId231" Type="http://schemas.openxmlformats.org/officeDocument/2006/relationships/image" Target="../media/image2619.png"/><Relationship Id="rId273" Type="http://schemas.openxmlformats.org/officeDocument/2006/relationships/image" Target="../media/image2640.png"/><Relationship Id="rId329" Type="http://schemas.openxmlformats.org/officeDocument/2006/relationships/image" Target="../media/image2668.png"/><Relationship Id="rId68" Type="http://schemas.openxmlformats.org/officeDocument/2006/relationships/customXml" Target="../ink/ink2619.xml"/><Relationship Id="rId133" Type="http://schemas.openxmlformats.org/officeDocument/2006/relationships/image" Target="../media/image2570.png"/><Relationship Id="rId175" Type="http://schemas.openxmlformats.org/officeDocument/2006/relationships/image" Target="../media/image2591.png"/><Relationship Id="rId340" Type="http://schemas.openxmlformats.org/officeDocument/2006/relationships/customXml" Target="../ink/ink2755.xml"/><Relationship Id="rId200" Type="http://schemas.openxmlformats.org/officeDocument/2006/relationships/customXml" Target="../ink/ink2685.xml"/><Relationship Id="rId382" Type="http://schemas.openxmlformats.org/officeDocument/2006/relationships/customXml" Target="../ink/ink2776.xml"/><Relationship Id="rId438" Type="http://schemas.openxmlformats.org/officeDocument/2006/relationships/customXml" Target="../ink/ink2804.xml"/><Relationship Id="rId242" Type="http://schemas.openxmlformats.org/officeDocument/2006/relationships/customXml" Target="../ink/ink2706.xml"/><Relationship Id="rId284" Type="http://schemas.openxmlformats.org/officeDocument/2006/relationships/customXml" Target="../ink/ink2727.xml"/><Relationship Id="rId37" Type="http://schemas.openxmlformats.org/officeDocument/2006/relationships/image" Target="../media/image2522.png"/><Relationship Id="rId79" Type="http://schemas.openxmlformats.org/officeDocument/2006/relationships/image" Target="../media/image2543.png"/><Relationship Id="rId102" Type="http://schemas.openxmlformats.org/officeDocument/2006/relationships/customXml" Target="../ink/ink2636.xml"/><Relationship Id="rId144" Type="http://schemas.openxmlformats.org/officeDocument/2006/relationships/customXml" Target="../ink/ink2657.xml"/><Relationship Id="rId90" Type="http://schemas.openxmlformats.org/officeDocument/2006/relationships/customXml" Target="../ink/ink2630.xml"/><Relationship Id="rId186" Type="http://schemas.openxmlformats.org/officeDocument/2006/relationships/customXml" Target="../ink/ink2678.xml"/><Relationship Id="rId351" Type="http://schemas.openxmlformats.org/officeDocument/2006/relationships/image" Target="../media/image2679.png"/><Relationship Id="rId393" Type="http://schemas.openxmlformats.org/officeDocument/2006/relationships/image" Target="../media/image2700.png"/><Relationship Id="rId407" Type="http://schemas.openxmlformats.org/officeDocument/2006/relationships/image" Target="../media/image2707.png"/><Relationship Id="rId449" Type="http://schemas.openxmlformats.org/officeDocument/2006/relationships/image" Target="../media/image2728.png"/><Relationship Id="rId211" Type="http://schemas.openxmlformats.org/officeDocument/2006/relationships/image" Target="../media/image2609.png"/><Relationship Id="rId253" Type="http://schemas.openxmlformats.org/officeDocument/2006/relationships/image" Target="../media/image2630.png"/><Relationship Id="rId295" Type="http://schemas.openxmlformats.org/officeDocument/2006/relationships/image" Target="../media/image2651.png"/><Relationship Id="rId309" Type="http://schemas.openxmlformats.org/officeDocument/2006/relationships/image" Target="../media/image2658.png"/><Relationship Id="rId460" Type="http://schemas.openxmlformats.org/officeDocument/2006/relationships/customXml" Target="../ink/ink2815.xml"/><Relationship Id="rId48" Type="http://schemas.openxmlformats.org/officeDocument/2006/relationships/customXml" Target="../ink/ink2609.xml"/><Relationship Id="rId113" Type="http://schemas.openxmlformats.org/officeDocument/2006/relationships/image" Target="../media/image2560.png"/><Relationship Id="rId320" Type="http://schemas.openxmlformats.org/officeDocument/2006/relationships/customXml" Target="../ink/ink2745.xml"/><Relationship Id="rId155" Type="http://schemas.openxmlformats.org/officeDocument/2006/relationships/image" Target="../media/image2581.png"/><Relationship Id="rId197" Type="http://schemas.openxmlformats.org/officeDocument/2006/relationships/image" Target="../media/image2602.png"/><Relationship Id="rId362" Type="http://schemas.openxmlformats.org/officeDocument/2006/relationships/customXml" Target="../ink/ink2766.xml"/><Relationship Id="rId418" Type="http://schemas.openxmlformats.org/officeDocument/2006/relationships/customXml" Target="../ink/ink2794.xml"/><Relationship Id="rId222" Type="http://schemas.openxmlformats.org/officeDocument/2006/relationships/customXml" Target="../ink/ink2696.xml"/><Relationship Id="rId264" Type="http://schemas.openxmlformats.org/officeDocument/2006/relationships/customXml" Target="../ink/ink2717.xml"/><Relationship Id="rId471" Type="http://schemas.openxmlformats.org/officeDocument/2006/relationships/image" Target="../media/image2739.png"/><Relationship Id="rId17" Type="http://schemas.openxmlformats.org/officeDocument/2006/relationships/image" Target="../media/image2512.png"/><Relationship Id="rId59" Type="http://schemas.openxmlformats.org/officeDocument/2006/relationships/image" Target="../media/image2533.png"/><Relationship Id="rId124" Type="http://schemas.openxmlformats.org/officeDocument/2006/relationships/customXml" Target="../ink/ink2647.xml"/><Relationship Id="rId70" Type="http://schemas.openxmlformats.org/officeDocument/2006/relationships/customXml" Target="../ink/ink2620.xml"/><Relationship Id="rId166" Type="http://schemas.openxmlformats.org/officeDocument/2006/relationships/customXml" Target="../ink/ink2668.xml"/><Relationship Id="rId331" Type="http://schemas.openxmlformats.org/officeDocument/2006/relationships/image" Target="../media/image2669.png"/><Relationship Id="rId373" Type="http://schemas.openxmlformats.org/officeDocument/2006/relationships/image" Target="../media/image2690.png"/><Relationship Id="rId429" Type="http://schemas.openxmlformats.org/officeDocument/2006/relationships/image" Target="../media/image271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20.png"/><Relationship Id="rId440" Type="http://schemas.openxmlformats.org/officeDocument/2006/relationships/customXml" Target="../ink/ink2805.xml"/><Relationship Id="rId28" Type="http://schemas.openxmlformats.org/officeDocument/2006/relationships/customXml" Target="../ink/ink2599.xml"/><Relationship Id="rId275" Type="http://schemas.openxmlformats.org/officeDocument/2006/relationships/image" Target="../media/image2641.png"/><Relationship Id="rId300" Type="http://schemas.openxmlformats.org/officeDocument/2006/relationships/customXml" Target="../ink/ink2735.xml"/><Relationship Id="rId81" Type="http://schemas.openxmlformats.org/officeDocument/2006/relationships/image" Target="../media/image2544.png"/><Relationship Id="rId135" Type="http://schemas.openxmlformats.org/officeDocument/2006/relationships/image" Target="../media/image2571.png"/><Relationship Id="rId177" Type="http://schemas.openxmlformats.org/officeDocument/2006/relationships/image" Target="../media/image2592.png"/><Relationship Id="rId342" Type="http://schemas.openxmlformats.org/officeDocument/2006/relationships/customXml" Target="../ink/ink2756.xml"/><Relationship Id="rId384" Type="http://schemas.openxmlformats.org/officeDocument/2006/relationships/customXml" Target="../ink/ink2777.xml"/><Relationship Id="rId202" Type="http://schemas.openxmlformats.org/officeDocument/2006/relationships/customXml" Target="../ink/ink2686.xml"/><Relationship Id="rId244" Type="http://schemas.openxmlformats.org/officeDocument/2006/relationships/customXml" Target="../ink/ink2707.xml"/><Relationship Id="rId39" Type="http://schemas.openxmlformats.org/officeDocument/2006/relationships/image" Target="../media/image2523.png"/><Relationship Id="rId286" Type="http://schemas.openxmlformats.org/officeDocument/2006/relationships/customXml" Target="../ink/ink2728.xml"/><Relationship Id="rId451" Type="http://schemas.openxmlformats.org/officeDocument/2006/relationships/image" Target="../media/image2729.png"/><Relationship Id="rId50" Type="http://schemas.openxmlformats.org/officeDocument/2006/relationships/customXml" Target="../ink/ink2610.xml"/><Relationship Id="rId104" Type="http://schemas.openxmlformats.org/officeDocument/2006/relationships/customXml" Target="../ink/ink2637.xml"/><Relationship Id="rId146" Type="http://schemas.openxmlformats.org/officeDocument/2006/relationships/customXml" Target="../ink/ink2658.xml"/><Relationship Id="rId188" Type="http://schemas.openxmlformats.org/officeDocument/2006/relationships/customXml" Target="../ink/ink2679.xml"/><Relationship Id="rId311" Type="http://schemas.openxmlformats.org/officeDocument/2006/relationships/image" Target="../media/image2659.png"/><Relationship Id="rId353" Type="http://schemas.openxmlformats.org/officeDocument/2006/relationships/image" Target="../media/image2680.png"/><Relationship Id="rId395" Type="http://schemas.openxmlformats.org/officeDocument/2006/relationships/image" Target="../media/image2701.png"/><Relationship Id="rId409" Type="http://schemas.openxmlformats.org/officeDocument/2006/relationships/image" Target="../media/image2708.png"/><Relationship Id="rId92" Type="http://schemas.openxmlformats.org/officeDocument/2006/relationships/customXml" Target="../ink/ink2631.xml"/><Relationship Id="rId213" Type="http://schemas.openxmlformats.org/officeDocument/2006/relationships/image" Target="../media/image2610.png"/><Relationship Id="rId420" Type="http://schemas.openxmlformats.org/officeDocument/2006/relationships/customXml" Target="../ink/ink2795.xml"/><Relationship Id="rId255" Type="http://schemas.openxmlformats.org/officeDocument/2006/relationships/image" Target="../media/image2631.png"/><Relationship Id="rId297" Type="http://schemas.openxmlformats.org/officeDocument/2006/relationships/image" Target="../media/image2652.png"/><Relationship Id="rId462" Type="http://schemas.openxmlformats.org/officeDocument/2006/relationships/customXml" Target="../ink/ink2816.xml"/><Relationship Id="rId115" Type="http://schemas.openxmlformats.org/officeDocument/2006/relationships/image" Target="../media/image2561.png"/><Relationship Id="rId157" Type="http://schemas.openxmlformats.org/officeDocument/2006/relationships/image" Target="../media/image2582.png"/><Relationship Id="rId322" Type="http://schemas.openxmlformats.org/officeDocument/2006/relationships/customXml" Target="../ink/ink2746.xml"/><Relationship Id="rId364" Type="http://schemas.openxmlformats.org/officeDocument/2006/relationships/customXml" Target="../ink/ink2767.xml"/><Relationship Id="rId61" Type="http://schemas.openxmlformats.org/officeDocument/2006/relationships/image" Target="../media/image2534.png"/><Relationship Id="rId199" Type="http://schemas.openxmlformats.org/officeDocument/2006/relationships/image" Target="../media/image2603.png"/><Relationship Id="rId19" Type="http://schemas.openxmlformats.org/officeDocument/2006/relationships/image" Target="../media/image2513.png"/><Relationship Id="rId224" Type="http://schemas.openxmlformats.org/officeDocument/2006/relationships/customXml" Target="../ink/ink2697.xml"/><Relationship Id="rId266" Type="http://schemas.openxmlformats.org/officeDocument/2006/relationships/customXml" Target="../ink/ink2718.xml"/><Relationship Id="rId431" Type="http://schemas.openxmlformats.org/officeDocument/2006/relationships/image" Target="../media/image2719.png"/><Relationship Id="rId473" Type="http://schemas.openxmlformats.org/officeDocument/2006/relationships/image" Target="../media/image2740.png"/><Relationship Id="rId30" Type="http://schemas.openxmlformats.org/officeDocument/2006/relationships/customXml" Target="../ink/ink2600.xml"/><Relationship Id="rId126" Type="http://schemas.openxmlformats.org/officeDocument/2006/relationships/customXml" Target="../ink/ink2648.xml"/><Relationship Id="rId168" Type="http://schemas.openxmlformats.org/officeDocument/2006/relationships/customXml" Target="../ink/ink2669.xml"/><Relationship Id="rId333" Type="http://schemas.openxmlformats.org/officeDocument/2006/relationships/image" Target="../media/image267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0.png"/><Relationship Id="rId21" Type="http://schemas.openxmlformats.org/officeDocument/2006/relationships/image" Target="../media/image2752.png"/><Relationship Id="rId42" Type="http://schemas.openxmlformats.org/officeDocument/2006/relationships/customXml" Target="../ink/ink2844.xml"/><Relationship Id="rId63" Type="http://schemas.openxmlformats.org/officeDocument/2006/relationships/image" Target="../media/image2773.png"/><Relationship Id="rId84" Type="http://schemas.openxmlformats.org/officeDocument/2006/relationships/customXml" Target="../ink/ink2865.xml"/><Relationship Id="rId138" Type="http://schemas.openxmlformats.org/officeDocument/2006/relationships/customXml" Target="../ink/ink2892.xml"/><Relationship Id="rId159" Type="http://schemas.openxmlformats.org/officeDocument/2006/relationships/image" Target="../media/image2821.png"/><Relationship Id="rId170" Type="http://schemas.openxmlformats.org/officeDocument/2006/relationships/customXml" Target="../ink/ink2908.xml"/><Relationship Id="rId191" Type="http://schemas.openxmlformats.org/officeDocument/2006/relationships/image" Target="../media/image2837.png"/><Relationship Id="rId205" Type="http://schemas.openxmlformats.org/officeDocument/2006/relationships/image" Target="../media/image2844.png"/><Relationship Id="rId226" Type="http://schemas.openxmlformats.org/officeDocument/2006/relationships/customXml" Target="../ink/ink2936.xml"/><Relationship Id="rId107" Type="http://schemas.openxmlformats.org/officeDocument/2006/relationships/image" Target="../media/image2795.png"/><Relationship Id="rId11" Type="http://schemas.openxmlformats.org/officeDocument/2006/relationships/image" Target="../media/image2747.png"/><Relationship Id="rId32" Type="http://schemas.openxmlformats.org/officeDocument/2006/relationships/customXml" Target="../ink/ink2839.xml"/><Relationship Id="rId53" Type="http://schemas.openxmlformats.org/officeDocument/2006/relationships/image" Target="../media/image2768.png"/><Relationship Id="rId74" Type="http://schemas.openxmlformats.org/officeDocument/2006/relationships/customXml" Target="../ink/ink2860.xml"/><Relationship Id="rId128" Type="http://schemas.openxmlformats.org/officeDocument/2006/relationships/customXml" Target="../ink/ink2887.xml"/><Relationship Id="rId149" Type="http://schemas.openxmlformats.org/officeDocument/2006/relationships/image" Target="../media/image2816.png"/><Relationship Id="rId5" Type="http://schemas.openxmlformats.org/officeDocument/2006/relationships/image" Target="../media/image2744.png"/><Relationship Id="rId95" Type="http://schemas.openxmlformats.org/officeDocument/2006/relationships/image" Target="../media/image2789.png"/><Relationship Id="rId160" Type="http://schemas.openxmlformats.org/officeDocument/2006/relationships/customXml" Target="../ink/ink2903.xml"/><Relationship Id="rId181" Type="http://schemas.openxmlformats.org/officeDocument/2006/relationships/image" Target="../media/image2832.png"/><Relationship Id="rId216" Type="http://schemas.openxmlformats.org/officeDocument/2006/relationships/customXml" Target="../ink/ink2931.xml"/><Relationship Id="rId237" Type="http://schemas.openxmlformats.org/officeDocument/2006/relationships/image" Target="../media/image2860.png"/><Relationship Id="rId22" Type="http://schemas.openxmlformats.org/officeDocument/2006/relationships/customXml" Target="../ink/ink2834.xml"/><Relationship Id="rId43" Type="http://schemas.openxmlformats.org/officeDocument/2006/relationships/image" Target="../media/image2763.png"/><Relationship Id="rId64" Type="http://schemas.openxmlformats.org/officeDocument/2006/relationships/customXml" Target="../ink/ink2855.xml"/><Relationship Id="rId118" Type="http://schemas.openxmlformats.org/officeDocument/2006/relationships/customXml" Target="../ink/ink2882.xml"/><Relationship Id="rId139" Type="http://schemas.openxmlformats.org/officeDocument/2006/relationships/image" Target="../media/image2811.png"/><Relationship Id="rId85" Type="http://schemas.openxmlformats.org/officeDocument/2006/relationships/image" Target="../media/image2784.png"/><Relationship Id="rId150" Type="http://schemas.openxmlformats.org/officeDocument/2006/relationships/customXml" Target="../ink/ink2898.xml"/><Relationship Id="rId171" Type="http://schemas.openxmlformats.org/officeDocument/2006/relationships/image" Target="../media/image2827.png"/><Relationship Id="rId192" Type="http://schemas.openxmlformats.org/officeDocument/2006/relationships/customXml" Target="../ink/ink2919.xml"/><Relationship Id="rId206" Type="http://schemas.openxmlformats.org/officeDocument/2006/relationships/customXml" Target="../ink/ink2926.xml"/><Relationship Id="rId227" Type="http://schemas.openxmlformats.org/officeDocument/2006/relationships/image" Target="../media/image2855.png"/><Relationship Id="rId12" Type="http://schemas.openxmlformats.org/officeDocument/2006/relationships/customXml" Target="../ink/ink2829.xml"/><Relationship Id="rId33" Type="http://schemas.openxmlformats.org/officeDocument/2006/relationships/image" Target="../media/image2758.png"/><Relationship Id="rId108" Type="http://schemas.openxmlformats.org/officeDocument/2006/relationships/customXml" Target="../ink/ink2877.xml"/><Relationship Id="rId129" Type="http://schemas.openxmlformats.org/officeDocument/2006/relationships/image" Target="../media/image2806.png"/><Relationship Id="rId54" Type="http://schemas.openxmlformats.org/officeDocument/2006/relationships/customXml" Target="../ink/ink2850.xml"/><Relationship Id="rId75" Type="http://schemas.openxmlformats.org/officeDocument/2006/relationships/image" Target="../media/image2779.png"/><Relationship Id="rId96" Type="http://schemas.openxmlformats.org/officeDocument/2006/relationships/customXml" Target="../ink/ink2871.xml"/><Relationship Id="rId140" Type="http://schemas.openxmlformats.org/officeDocument/2006/relationships/customXml" Target="../ink/ink2893.xml"/><Relationship Id="rId161" Type="http://schemas.openxmlformats.org/officeDocument/2006/relationships/image" Target="../media/image2822.png"/><Relationship Id="rId182" Type="http://schemas.openxmlformats.org/officeDocument/2006/relationships/customXml" Target="../ink/ink2914.xml"/><Relationship Id="rId217" Type="http://schemas.openxmlformats.org/officeDocument/2006/relationships/image" Target="../media/image2850.png"/><Relationship Id="rId6" Type="http://schemas.openxmlformats.org/officeDocument/2006/relationships/customXml" Target="../ink/ink2826.xml"/><Relationship Id="rId238" Type="http://schemas.openxmlformats.org/officeDocument/2006/relationships/customXml" Target="../ink/ink2942.xml"/><Relationship Id="rId23" Type="http://schemas.openxmlformats.org/officeDocument/2006/relationships/image" Target="../media/image2753.png"/><Relationship Id="rId119" Type="http://schemas.openxmlformats.org/officeDocument/2006/relationships/image" Target="../media/image2801.png"/><Relationship Id="rId44" Type="http://schemas.openxmlformats.org/officeDocument/2006/relationships/customXml" Target="../ink/ink2845.xml"/><Relationship Id="rId65" Type="http://schemas.openxmlformats.org/officeDocument/2006/relationships/image" Target="../media/image2774.png"/><Relationship Id="rId86" Type="http://schemas.openxmlformats.org/officeDocument/2006/relationships/customXml" Target="../ink/ink2866.xml"/><Relationship Id="rId130" Type="http://schemas.openxmlformats.org/officeDocument/2006/relationships/customXml" Target="../ink/ink2888.xml"/><Relationship Id="rId151" Type="http://schemas.openxmlformats.org/officeDocument/2006/relationships/image" Target="../media/image2817.png"/><Relationship Id="rId172" Type="http://schemas.openxmlformats.org/officeDocument/2006/relationships/customXml" Target="../ink/ink2909.xml"/><Relationship Id="rId193" Type="http://schemas.openxmlformats.org/officeDocument/2006/relationships/image" Target="../media/image2838.png"/><Relationship Id="rId207" Type="http://schemas.openxmlformats.org/officeDocument/2006/relationships/image" Target="../media/image2845.png"/><Relationship Id="rId228" Type="http://schemas.openxmlformats.org/officeDocument/2006/relationships/customXml" Target="../ink/ink2937.xml"/><Relationship Id="rId13" Type="http://schemas.openxmlformats.org/officeDocument/2006/relationships/image" Target="../media/image2748.png"/><Relationship Id="rId109" Type="http://schemas.openxmlformats.org/officeDocument/2006/relationships/image" Target="../media/image2796.png"/><Relationship Id="rId34" Type="http://schemas.openxmlformats.org/officeDocument/2006/relationships/customXml" Target="../ink/ink2840.xml"/><Relationship Id="rId55" Type="http://schemas.openxmlformats.org/officeDocument/2006/relationships/image" Target="../media/image2769.png"/><Relationship Id="rId76" Type="http://schemas.openxmlformats.org/officeDocument/2006/relationships/customXml" Target="../ink/ink2861.xml"/><Relationship Id="rId97" Type="http://schemas.openxmlformats.org/officeDocument/2006/relationships/image" Target="../media/image2790.png"/><Relationship Id="rId120" Type="http://schemas.openxmlformats.org/officeDocument/2006/relationships/customXml" Target="../ink/ink2883.xml"/><Relationship Id="rId141" Type="http://schemas.openxmlformats.org/officeDocument/2006/relationships/image" Target="../media/image2812.png"/><Relationship Id="rId7" Type="http://schemas.openxmlformats.org/officeDocument/2006/relationships/image" Target="../media/image2745.png"/><Relationship Id="rId162" Type="http://schemas.openxmlformats.org/officeDocument/2006/relationships/customXml" Target="../ink/ink2904.xml"/><Relationship Id="rId183" Type="http://schemas.openxmlformats.org/officeDocument/2006/relationships/image" Target="../media/image2833.png"/><Relationship Id="rId218" Type="http://schemas.openxmlformats.org/officeDocument/2006/relationships/customXml" Target="../ink/ink2932.xml"/><Relationship Id="rId239" Type="http://schemas.openxmlformats.org/officeDocument/2006/relationships/image" Target="../media/image2861.png"/><Relationship Id="rId24" Type="http://schemas.openxmlformats.org/officeDocument/2006/relationships/customXml" Target="../ink/ink2835.xml"/><Relationship Id="rId45" Type="http://schemas.openxmlformats.org/officeDocument/2006/relationships/image" Target="../media/image2764.png"/><Relationship Id="rId66" Type="http://schemas.openxmlformats.org/officeDocument/2006/relationships/customXml" Target="../ink/ink2856.xml"/><Relationship Id="rId87" Type="http://schemas.openxmlformats.org/officeDocument/2006/relationships/image" Target="../media/image2785.png"/><Relationship Id="rId110" Type="http://schemas.openxmlformats.org/officeDocument/2006/relationships/customXml" Target="../ink/ink2878.xml"/><Relationship Id="rId131" Type="http://schemas.openxmlformats.org/officeDocument/2006/relationships/image" Target="../media/image2807.png"/><Relationship Id="rId152" Type="http://schemas.openxmlformats.org/officeDocument/2006/relationships/customXml" Target="../ink/ink2899.xml"/><Relationship Id="rId173" Type="http://schemas.openxmlformats.org/officeDocument/2006/relationships/image" Target="../media/image2828.png"/><Relationship Id="rId194" Type="http://schemas.openxmlformats.org/officeDocument/2006/relationships/customXml" Target="../ink/ink2920.xml"/><Relationship Id="rId208" Type="http://schemas.openxmlformats.org/officeDocument/2006/relationships/customXml" Target="../ink/ink2927.xml"/><Relationship Id="rId229" Type="http://schemas.openxmlformats.org/officeDocument/2006/relationships/image" Target="../media/image2856.png"/><Relationship Id="rId240" Type="http://schemas.openxmlformats.org/officeDocument/2006/relationships/customXml" Target="../ink/ink2943.xml"/><Relationship Id="rId14" Type="http://schemas.openxmlformats.org/officeDocument/2006/relationships/customXml" Target="../ink/ink2830.xml"/><Relationship Id="rId35" Type="http://schemas.openxmlformats.org/officeDocument/2006/relationships/image" Target="../media/image2759.png"/><Relationship Id="rId56" Type="http://schemas.openxmlformats.org/officeDocument/2006/relationships/customXml" Target="../ink/ink2851.xml"/><Relationship Id="rId77" Type="http://schemas.openxmlformats.org/officeDocument/2006/relationships/image" Target="../media/image2780.png"/><Relationship Id="rId100" Type="http://schemas.openxmlformats.org/officeDocument/2006/relationships/customXml" Target="../ink/ink2873.xml"/><Relationship Id="rId8" Type="http://schemas.openxmlformats.org/officeDocument/2006/relationships/customXml" Target="../ink/ink2827.xml"/><Relationship Id="rId98" Type="http://schemas.openxmlformats.org/officeDocument/2006/relationships/customXml" Target="../ink/ink2872.xml"/><Relationship Id="rId121" Type="http://schemas.openxmlformats.org/officeDocument/2006/relationships/image" Target="../media/image2802.png"/><Relationship Id="rId142" Type="http://schemas.openxmlformats.org/officeDocument/2006/relationships/customXml" Target="../ink/ink2894.xml"/><Relationship Id="rId163" Type="http://schemas.openxmlformats.org/officeDocument/2006/relationships/image" Target="../media/image2823.png"/><Relationship Id="rId184" Type="http://schemas.openxmlformats.org/officeDocument/2006/relationships/customXml" Target="../ink/ink2915.xml"/><Relationship Id="rId219" Type="http://schemas.openxmlformats.org/officeDocument/2006/relationships/image" Target="../media/image2851.png"/><Relationship Id="rId230" Type="http://schemas.openxmlformats.org/officeDocument/2006/relationships/customXml" Target="../ink/ink2938.xml"/><Relationship Id="rId25" Type="http://schemas.openxmlformats.org/officeDocument/2006/relationships/image" Target="../media/image2754.png"/><Relationship Id="rId46" Type="http://schemas.openxmlformats.org/officeDocument/2006/relationships/customXml" Target="../ink/ink2846.xml"/><Relationship Id="rId67" Type="http://schemas.openxmlformats.org/officeDocument/2006/relationships/image" Target="../media/image2775.png"/><Relationship Id="rId88" Type="http://schemas.openxmlformats.org/officeDocument/2006/relationships/customXml" Target="../ink/ink2867.xml"/><Relationship Id="rId111" Type="http://schemas.openxmlformats.org/officeDocument/2006/relationships/image" Target="../media/image2797.png"/><Relationship Id="rId132" Type="http://schemas.openxmlformats.org/officeDocument/2006/relationships/customXml" Target="../ink/ink2889.xml"/><Relationship Id="rId153" Type="http://schemas.openxmlformats.org/officeDocument/2006/relationships/image" Target="../media/image2818.png"/><Relationship Id="rId174" Type="http://schemas.openxmlformats.org/officeDocument/2006/relationships/customXml" Target="../ink/ink2910.xml"/><Relationship Id="rId195" Type="http://schemas.openxmlformats.org/officeDocument/2006/relationships/image" Target="../media/image2839.png"/><Relationship Id="rId209" Type="http://schemas.openxmlformats.org/officeDocument/2006/relationships/image" Target="../media/image2846.png"/><Relationship Id="rId220" Type="http://schemas.openxmlformats.org/officeDocument/2006/relationships/customXml" Target="../ink/ink2933.xml"/><Relationship Id="rId241" Type="http://schemas.openxmlformats.org/officeDocument/2006/relationships/image" Target="../media/image2862.png"/><Relationship Id="rId15" Type="http://schemas.openxmlformats.org/officeDocument/2006/relationships/image" Target="../media/image2749.png"/><Relationship Id="rId36" Type="http://schemas.openxmlformats.org/officeDocument/2006/relationships/customXml" Target="../ink/ink2841.xml"/><Relationship Id="rId57" Type="http://schemas.openxmlformats.org/officeDocument/2006/relationships/image" Target="../media/image2770.png"/><Relationship Id="rId106" Type="http://schemas.openxmlformats.org/officeDocument/2006/relationships/customXml" Target="../ink/ink2876.xml"/><Relationship Id="rId127" Type="http://schemas.openxmlformats.org/officeDocument/2006/relationships/image" Target="../media/image2805.png"/><Relationship Id="rId10" Type="http://schemas.openxmlformats.org/officeDocument/2006/relationships/customXml" Target="../ink/ink2828.xml"/><Relationship Id="rId31" Type="http://schemas.openxmlformats.org/officeDocument/2006/relationships/image" Target="../media/image2757.png"/><Relationship Id="rId52" Type="http://schemas.openxmlformats.org/officeDocument/2006/relationships/customXml" Target="../ink/ink2849.xml"/><Relationship Id="rId73" Type="http://schemas.openxmlformats.org/officeDocument/2006/relationships/image" Target="../media/image2778.png"/><Relationship Id="rId78" Type="http://schemas.openxmlformats.org/officeDocument/2006/relationships/customXml" Target="../ink/ink2862.xml"/><Relationship Id="rId94" Type="http://schemas.openxmlformats.org/officeDocument/2006/relationships/customXml" Target="../ink/ink2870.xml"/><Relationship Id="rId99" Type="http://schemas.openxmlformats.org/officeDocument/2006/relationships/image" Target="../media/image2791.png"/><Relationship Id="rId101" Type="http://schemas.openxmlformats.org/officeDocument/2006/relationships/image" Target="../media/image2792.png"/><Relationship Id="rId122" Type="http://schemas.openxmlformats.org/officeDocument/2006/relationships/customXml" Target="../ink/ink2884.xml"/><Relationship Id="rId143" Type="http://schemas.openxmlformats.org/officeDocument/2006/relationships/image" Target="../media/image2813.png"/><Relationship Id="rId148" Type="http://schemas.openxmlformats.org/officeDocument/2006/relationships/customXml" Target="../ink/ink2897.xml"/><Relationship Id="rId164" Type="http://schemas.openxmlformats.org/officeDocument/2006/relationships/customXml" Target="../ink/ink2905.xml"/><Relationship Id="rId169" Type="http://schemas.openxmlformats.org/officeDocument/2006/relationships/image" Target="../media/image2826.png"/><Relationship Id="rId185" Type="http://schemas.openxmlformats.org/officeDocument/2006/relationships/image" Target="../media/image2834.png"/><Relationship Id="rId4" Type="http://schemas.openxmlformats.org/officeDocument/2006/relationships/customXml" Target="../ink/ink2825.xml"/><Relationship Id="rId9" Type="http://schemas.openxmlformats.org/officeDocument/2006/relationships/image" Target="../media/image2746.png"/><Relationship Id="rId180" Type="http://schemas.openxmlformats.org/officeDocument/2006/relationships/customXml" Target="../ink/ink2913.xml"/><Relationship Id="rId210" Type="http://schemas.openxmlformats.org/officeDocument/2006/relationships/customXml" Target="../ink/ink2928.xml"/><Relationship Id="rId215" Type="http://schemas.openxmlformats.org/officeDocument/2006/relationships/image" Target="../media/image2849.png"/><Relationship Id="rId236" Type="http://schemas.openxmlformats.org/officeDocument/2006/relationships/customXml" Target="../ink/ink2941.xml"/><Relationship Id="rId26" Type="http://schemas.openxmlformats.org/officeDocument/2006/relationships/customXml" Target="../ink/ink2836.xml"/><Relationship Id="rId231" Type="http://schemas.openxmlformats.org/officeDocument/2006/relationships/image" Target="../media/image2857.png"/><Relationship Id="rId47" Type="http://schemas.openxmlformats.org/officeDocument/2006/relationships/image" Target="../media/image2765.png"/><Relationship Id="rId68" Type="http://schemas.openxmlformats.org/officeDocument/2006/relationships/customXml" Target="../ink/ink2857.xml"/><Relationship Id="rId89" Type="http://schemas.openxmlformats.org/officeDocument/2006/relationships/image" Target="../media/image2786.png"/><Relationship Id="rId112" Type="http://schemas.openxmlformats.org/officeDocument/2006/relationships/customXml" Target="../ink/ink2879.xml"/><Relationship Id="rId133" Type="http://schemas.openxmlformats.org/officeDocument/2006/relationships/image" Target="../media/image2808.png"/><Relationship Id="rId154" Type="http://schemas.openxmlformats.org/officeDocument/2006/relationships/customXml" Target="../ink/ink2900.xml"/><Relationship Id="rId175" Type="http://schemas.openxmlformats.org/officeDocument/2006/relationships/image" Target="../media/image2829.png"/><Relationship Id="rId196" Type="http://schemas.openxmlformats.org/officeDocument/2006/relationships/customXml" Target="../ink/ink2921.xml"/><Relationship Id="rId200" Type="http://schemas.openxmlformats.org/officeDocument/2006/relationships/customXml" Target="../ink/ink2923.xml"/><Relationship Id="rId16" Type="http://schemas.openxmlformats.org/officeDocument/2006/relationships/customXml" Target="../ink/ink2831.xml"/><Relationship Id="rId221" Type="http://schemas.openxmlformats.org/officeDocument/2006/relationships/image" Target="../media/image2852.png"/><Relationship Id="rId242" Type="http://schemas.openxmlformats.org/officeDocument/2006/relationships/customXml" Target="../ink/ink2944.xml"/><Relationship Id="rId37" Type="http://schemas.openxmlformats.org/officeDocument/2006/relationships/image" Target="../media/image2760.png"/><Relationship Id="rId58" Type="http://schemas.openxmlformats.org/officeDocument/2006/relationships/customXml" Target="../ink/ink2852.xml"/><Relationship Id="rId79" Type="http://schemas.openxmlformats.org/officeDocument/2006/relationships/image" Target="../media/image2781.png"/><Relationship Id="rId102" Type="http://schemas.openxmlformats.org/officeDocument/2006/relationships/customXml" Target="../ink/ink2874.xml"/><Relationship Id="rId123" Type="http://schemas.openxmlformats.org/officeDocument/2006/relationships/image" Target="../media/image2803.png"/><Relationship Id="rId144" Type="http://schemas.openxmlformats.org/officeDocument/2006/relationships/customXml" Target="../ink/ink2895.xml"/><Relationship Id="rId90" Type="http://schemas.openxmlformats.org/officeDocument/2006/relationships/customXml" Target="../ink/ink2868.xml"/><Relationship Id="rId165" Type="http://schemas.openxmlformats.org/officeDocument/2006/relationships/image" Target="../media/image2824.png"/><Relationship Id="rId186" Type="http://schemas.openxmlformats.org/officeDocument/2006/relationships/customXml" Target="../ink/ink2916.xml"/><Relationship Id="rId211" Type="http://schemas.openxmlformats.org/officeDocument/2006/relationships/image" Target="../media/image2847.png"/><Relationship Id="rId232" Type="http://schemas.openxmlformats.org/officeDocument/2006/relationships/customXml" Target="../ink/ink2939.xml"/><Relationship Id="rId27" Type="http://schemas.openxmlformats.org/officeDocument/2006/relationships/image" Target="../media/image2755.png"/><Relationship Id="rId48" Type="http://schemas.openxmlformats.org/officeDocument/2006/relationships/customXml" Target="../ink/ink2847.xml"/><Relationship Id="rId69" Type="http://schemas.openxmlformats.org/officeDocument/2006/relationships/image" Target="../media/image2776.png"/><Relationship Id="rId113" Type="http://schemas.openxmlformats.org/officeDocument/2006/relationships/image" Target="../media/image2798.png"/><Relationship Id="rId134" Type="http://schemas.openxmlformats.org/officeDocument/2006/relationships/customXml" Target="../ink/ink2890.xml"/><Relationship Id="rId80" Type="http://schemas.openxmlformats.org/officeDocument/2006/relationships/customXml" Target="../ink/ink2863.xml"/><Relationship Id="rId155" Type="http://schemas.openxmlformats.org/officeDocument/2006/relationships/image" Target="../media/image2819.png"/><Relationship Id="rId176" Type="http://schemas.openxmlformats.org/officeDocument/2006/relationships/customXml" Target="../ink/ink2911.xml"/><Relationship Id="rId197" Type="http://schemas.openxmlformats.org/officeDocument/2006/relationships/image" Target="../media/image2840.png"/><Relationship Id="rId201" Type="http://schemas.openxmlformats.org/officeDocument/2006/relationships/image" Target="../media/image2842.png"/><Relationship Id="rId222" Type="http://schemas.openxmlformats.org/officeDocument/2006/relationships/customXml" Target="../ink/ink2934.xml"/><Relationship Id="rId243" Type="http://schemas.openxmlformats.org/officeDocument/2006/relationships/image" Target="../media/image2863.png"/><Relationship Id="rId17" Type="http://schemas.openxmlformats.org/officeDocument/2006/relationships/image" Target="../media/image2750.png"/><Relationship Id="rId38" Type="http://schemas.openxmlformats.org/officeDocument/2006/relationships/customXml" Target="../ink/ink2842.xml"/><Relationship Id="rId59" Type="http://schemas.openxmlformats.org/officeDocument/2006/relationships/image" Target="../media/image2771.png"/><Relationship Id="rId103" Type="http://schemas.openxmlformats.org/officeDocument/2006/relationships/image" Target="../media/image2793.png"/><Relationship Id="rId124" Type="http://schemas.openxmlformats.org/officeDocument/2006/relationships/customXml" Target="../ink/ink2885.xml"/><Relationship Id="rId70" Type="http://schemas.openxmlformats.org/officeDocument/2006/relationships/customXml" Target="../ink/ink2858.xml"/><Relationship Id="rId91" Type="http://schemas.openxmlformats.org/officeDocument/2006/relationships/image" Target="../media/image2787.png"/><Relationship Id="rId145" Type="http://schemas.openxmlformats.org/officeDocument/2006/relationships/image" Target="../media/image2814.png"/><Relationship Id="rId166" Type="http://schemas.openxmlformats.org/officeDocument/2006/relationships/customXml" Target="../ink/ink2906.xml"/><Relationship Id="rId187" Type="http://schemas.openxmlformats.org/officeDocument/2006/relationships/image" Target="../media/image283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29.xml"/><Relationship Id="rId233" Type="http://schemas.openxmlformats.org/officeDocument/2006/relationships/image" Target="../media/image2858.png"/><Relationship Id="rId28" Type="http://schemas.openxmlformats.org/officeDocument/2006/relationships/customXml" Target="../ink/ink2837.xml"/><Relationship Id="rId49" Type="http://schemas.openxmlformats.org/officeDocument/2006/relationships/image" Target="../media/image2766.png"/><Relationship Id="rId114" Type="http://schemas.openxmlformats.org/officeDocument/2006/relationships/customXml" Target="../ink/ink2880.xml"/><Relationship Id="rId60" Type="http://schemas.openxmlformats.org/officeDocument/2006/relationships/customXml" Target="../ink/ink2853.xml"/><Relationship Id="rId81" Type="http://schemas.openxmlformats.org/officeDocument/2006/relationships/image" Target="../media/image2782.png"/><Relationship Id="rId135" Type="http://schemas.openxmlformats.org/officeDocument/2006/relationships/image" Target="../media/image2809.png"/><Relationship Id="rId156" Type="http://schemas.openxmlformats.org/officeDocument/2006/relationships/customXml" Target="../ink/ink2901.xml"/><Relationship Id="rId177" Type="http://schemas.openxmlformats.org/officeDocument/2006/relationships/image" Target="../media/image2830.png"/><Relationship Id="rId198" Type="http://schemas.openxmlformats.org/officeDocument/2006/relationships/customXml" Target="../ink/ink2922.xml"/><Relationship Id="rId202" Type="http://schemas.openxmlformats.org/officeDocument/2006/relationships/customXml" Target="../ink/ink2924.xml"/><Relationship Id="rId223" Type="http://schemas.openxmlformats.org/officeDocument/2006/relationships/image" Target="../media/image2853.png"/><Relationship Id="rId18" Type="http://schemas.openxmlformats.org/officeDocument/2006/relationships/customXml" Target="../ink/ink2832.xml"/><Relationship Id="rId39" Type="http://schemas.openxmlformats.org/officeDocument/2006/relationships/image" Target="../media/image2761.png"/><Relationship Id="rId50" Type="http://schemas.openxmlformats.org/officeDocument/2006/relationships/customXml" Target="../ink/ink2848.xml"/><Relationship Id="rId104" Type="http://schemas.openxmlformats.org/officeDocument/2006/relationships/customXml" Target="../ink/ink2875.xml"/><Relationship Id="rId125" Type="http://schemas.openxmlformats.org/officeDocument/2006/relationships/image" Target="../media/image2804.png"/><Relationship Id="rId146" Type="http://schemas.openxmlformats.org/officeDocument/2006/relationships/customXml" Target="../ink/ink2896.xml"/><Relationship Id="rId167" Type="http://schemas.openxmlformats.org/officeDocument/2006/relationships/image" Target="../media/image2825.png"/><Relationship Id="rId188" Type="http://schemas.openxmlformats.org/officeDocument/2006/relationships/customXml" Target="../ink/ink2917.xml"/><Relationship Id="rId71" Type="http://schemas.openxmlformats.org/officeDocument/2006/relationships/image" Target="../media/image2777.png"/><Relationship Id="rId92" Type="http://schemas.openxmlformats.org/officeDocument/2006/relationships/customXml" Target="../ink/ink2869.xml"/><Relationship Id="rId213" Type="http://schemas.openxmlformats.org/officeDocument/2006/relationships/image" Target="../media/image2848.png"/><Relationship Id="rId234" Type="http://schemas.openxmlformats.org/officeDocument/2006/relationships/customXml" Target="../ink/ink2940.xml"/><Relationship Id="rId2" Type="http://schemas.openxmlformats.org/officeDocument/2006/relationships/customXml" Target="../ink/ink2824.xml"/><Relationship Id="rId29" Type="http://schemas.openxmlformats.org/officeDocument/2006/relationships/image" Target="../media/image2756.png"/><Relationship Id="rId40" Type="http://schemas.openxmlformats.org/officeDocument/2006/relationships/customXml" Target="../ink/ink2843.xml"/><Relationship Id="rId115" Type="http://schemas.openxmlformats.org/officeDocument/2006/relationships/image" Target="../media/image2799.png"/><Relationship Id="rId136" Type="http://schemas.openxmlformats.org/officeDocument/2006/relationships/customXml" Target="../ink/ink2891.xml"/><Relationship Id="rId157" Type="http://schemas.openxmlformats.org/officeDocument/2006/relationships/image" Target="../media/image2820.png"/><Relationship Id="rId178" Type="http://schemas.openxmlformats.org/officeDocument/2006/relationships/customXml" Target="../ink/ink2912.xml"/><Relationship Id="rId61" Type="http://schemas.openxmlformats.org/officeDocument/2006/relationships/image" Target="../media/image2772.png"/><Relationship Id="rId82" Type="http://schemas.openxmlformats.org/officeDocument/2006/relationships/customXml" Target="../ink/ink2864.xml"/><Relationship Id="rId199" Type="http://schemas.openxmlformats.org/officeDocument/2006/relationships/image" Target="../media/image2841.png"/><Relationship Id="rId203" Type="http://schemas.openxmlformats.org/officeDocument/2006/relationships/image" Target="../media/image2843.png"/><Relationship Id="rId19" Type="http://schemas.openxmlformats.org/officeDocument/2006/relationships/image" Target="../media/image2751.png"/><Relationship Id="rId224" Type="http://schemas.openxmlformats.org/officeDocument/2006/relationships/customXml" Target="../ink/ink2935.xml"/><Relationship Id="rId30" Type="http://schemas.openxmlformats.org/officeDocument/2006/relationships/customXml" Target="../ink/ink2838.xml"/><Relationship Id="rId105" Type="http://schemas.openxmlformats.org/officeDocument/2006/relationships/image" Target="../media/image2794.png"/><Relationship Id="rId126" Type="http://schemas.openxmlformats.org/officeDocument/2006/relationships/customXml" Target="../ink/ink2886.xml"/><Relationship Id="rId147" Type="http://schemas.openxmlformats.org/officeDocument/2006/relationships/image" Target="../media/image2815.png"/><Relationship Id="rId168" Type="http://schemas.openxmlformats.org/officeDocument/2006/relationships/customXml" Target="../ink/ink2907.xml"/><Relationship Id="rId51" Type="http://schemas.openxmlformats.org/officeDocument/2006/relationships/image" Target="../media/image2767.png"/><Relationship Id="rId72" Type="http://schemas.openxmlformats.org/officeDocument/2006/relationships/customXml" Target="../ink/ink2859.xml"/><Relationship Id="rId93" Type="http://schemas.openxmlformats.org/officeDocument/2006/relationships/image" Target="../media/image2788.png"/><Relationship Id="rId189" Type="http://schemas.openxmlformats.org/officeDocument/2006/relationships/image" Target="../media/image2836.png"/><Relationship Id="rId3" Type="http://schemas.openxmlformats.org/officeDocument/2006/relationships/image" Target="../media/image2743.png"/><Relationship Id="rId214" Type="http://schemas.openxmlformats.org/officeDocument/2006/relationships/customXml" Target="../ink/ink2930.xml"/><Relationship Id="rId235" Type="http://schemas.openxmlformats.org/officeDocument/2006/relationships/image" Target="../media/image2859.png"/><Relationship Id="rId116" Type="http://schemas.openxmlformats.org/officeDocument/2006/relationships/customXml" Target="../ink/ink2881.xml"/><Relationship Id="rId137" Type="http://schemas.openxmlformats.org/officeDocument/2006/relationships/image" Target="../media/image2810.png"/><Relationship Id="rId158" Type="http://schemas.openxmlformats.org/officeDocument/2006/relationships/customXml" Target="../ink/ink2902.xml"/><Relationship Id="rId20" Type="http://schemas.openxmlformats.org/officeDocument/2006/relationships/customXml" Target="../ink/ink2833.xml"/><Relationship Id="rId41" Type="http://schemas.openxmlformats.org/officeDocument/2006/relationships/image" Target="../media/image2762.png"/><Relationship Id="rId62" Type="http://schemas.openxmlformats.org/officeDocument/2006/relationships/customXml" Target="../ink/ink2854.xml"/><Relationship Id="rId83" Type="http://schemas.openxmlformats.org/officeDocument/2006/relationships/image" Target="../media/image2783.png"/><Relationship Id="rId179" Type="http://schemas.openxmlformats.org/officeDocument/2006/relationships/image" Target="../media/image2831.png"/><Relationship Id="rId190" Type="http://schemas.openxmlformats.org/officeDocument/2006/relationships/customXml" Target="../ink/ink2918.xml"/><Relationship Id="rId204" Type="http://schemas.openxmlformats.org/officeDocument/2006/relationships/customXml" Target="../ink/ink2925.xml"/><Relationship Id="rId225" Type="http://schemas.openxmlformats.org/officeDocument/2006/relationships/image" Target="../media/image285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86" Type="http://schemas.openxmlformats.org/officeDocument/2006/relationships/customXml" Target="../ink/ink243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497" Type="http://schemas.openxmlformats.org/officeDocument/2006/relationships/image" Target="../media/image248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45.xml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165" Type="http://schemas.openxmlformats.org/officeDocument/2006/relationships/image" Target="../media/image82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0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223" Type="http://schemas.openxmlformats.org/officeDocument/2006/relationships/image" Target="../media/image111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472" Type="http://schemas.openxmlformats.org/officeDocument/2006/relationships/customXml" Target="../ink/ink236.xml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8.xml"/><Relationship Id="rId441" Type="http://schemas.openxmlformats.org/officeDocument/2006/relationships/image" Target="../media/image220.png"/><Relationship Id="rId483" Type="http://schemas.openxmlformats.org/officeDocument/2006/relationships/image" Target="../media/image24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8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10.png"/><Relationship Id="rId463" Type="http://schemas.openxmlformats.org/officeDocument/2006/relationships/image" Target="../media/image231.png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1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2.png"/><Relationship Id="rId225" Type="http://schemas.openxmlformats.org/officeDocument/2006/relationships/image" Target="../media/image112.png"/><Relationship Id="rId267" Type="http://schemas.openxmlformats.org/officeDocument/2006/relationships/image" Target="../media/image133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85" Type="http://schemas.openxmlformats.org/officeDocument/2006/relationships/image" Target="../media/image242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487" Type="http://schemas.openxmlformats.org/officeDocument/2006/relationships/image" Target="../media/image243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image" Target="../media/image125.png"/><Relationship Id="rId489" Type="http://schemas.openxmlformats.org/officeDocument/2006/relationships/image" Target="../media/image244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40.xml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5.png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19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493" Type="http://schemas.openxmlformats.org/officeDocument/2006/relationships/image" Target="../media/image24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customXml" Target="../ink/ink210.xml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customXml" Target="../ink/ink231.xml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5.png"/><Relationship Id="rId473" Type="http://schemas.openxmlformats.org/officeDocument/2006/relationships/image" Target="../media/image236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Relationship Id="rId3" Type="http://schemas.openxmlformats.org/officeDocument/2006/relationships/image" Target="../media/image1.png"/><Relationship Id="rId235" Type="http://schemas.openxmlformats.org/officeDocument/2006/relationships/image" Target="../media/image117.png"/><Relationship Id="rId277" Type="http://schemas.openxmlformats.org/officeDocument/2006/relationships/image" Target="../media/image138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68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53" Type="http://schemas.openxmlformats.org/officeDocument/2006/relationships/image" Target="../media/image2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99" Type="http://schemas.openxmlformats.org/officeDocument/2006/relationships/image" Target="../media/image398.png"/><Relationship Id="rId21" Type="http://schemas.openxmlformats.org/officeDocument/2006/relationships/image" Target="../media/image259.png"/><Relationship Id="rId63" Type="http://schemas.openxmlformats.org/officeDocument/2006/relationships/image" Target="../media/image280.png"/><Relationship Id="rId159" Type="http://schemas.openxmlformats.org/officeDocument/2006/relationships/image" Target="../media/image328.png"/><Relationship Id="rId170" Type="http://schemas.openxmlformats.org/officeDocument/2006/relationships/customXml" Target="../ink/ink334.xml"/><Relationship Id="rId226" Type="http://schemas.openxmlformats.org/officeDocument/2006/relationships/customXml" Target="../ink/ink362.xml"/><Relationship Id="rId268" Type="http://schemas.openxmlformats.org/officeDocument/2006/relationships/customXml" Target="../ink/ink383.xml"/><Relationship Id="rId32" Type="http://schemas.openxmlformats.org/officeDocument/2006/relationships/customXml" Target="../ink/ink265.xml"/><Relationship Id="rId74" Type="http://schemas.openxmlformats.org/officeDocument/2006/relationships/customXml" Target="../ink/ink286.xml"/><Relationship Id="rId128" Type="http://schemas.openxmlformats.org/officeDocument/2006/relationships/customXml" Target="../ink/ink313.xml"/><Relationship Id="rId5" Type="http://schemas.openxmlformats.org/officeDocument/2006/relationships/image" Target="../media/image251.png"/><Relationship Id="rId181" Type="http://schemas.openxmlformats.org/officeDocument/2006/relationships/image" Target="../media/image339.png"/><Relationship Id="rId237" Type="http://schemas.openxmlformats.org/officeDocument/2006/relationships/image" Target="../media/image367.png"/><Relationship Id="rId279" Type="http://schemas.openxmlformats.org/officeDocument/2006/relationships/image" Target="../media/image388.png"/><Relationship Id="rId43" Type="http://schemas.openxmlformats.org/officeDocument/2006/relationships/image" Target="../media/image270.png"/><Relationship Id="rId139" Type="http://schemas.openxmlformats.org/officeDocument/2006/relationships/image" Target="../media/image318.png"/><Relationship Id="rId290" Type="http://schemas.openxmlformats.org/officeDocument/2006/relationships/customXml" Target="../ink/ink394.xml"/><Relationship Id="rId85" Type="http://schemas.openxmlformats.org/officeDocument/2006/relationships/image" Target="../media/image291.png"/><Relationship Id="rId150" Type="http://schemas.openxmlformats.org/officeDocument/2006/relationships/customXml" Target="../ink/ink324.xml"/><Relationship Id="rId192" Type="http://schemas.openxmlformats.org/officeDocument/2006/relationships/customXml" Target="../ink/ink345.xml"/><Relationship Id="rId206" Type="http://schemas.openxmlformats.org/officeDocument/2006/relationships/customXml" Target="../ink/ink352.xml"/><Relationship Id="rId248" Type="http://schemas.openxmlformats.org/officeDocument/2006/relationships/customXml" Target="../ink/ink373.xml"/><Relationship Id="rId12" Type="http://schemas.openxmlformats.org/officeDocument/2006/relationships/customXml" Target="../ink/ink255.xml"/><Relationship Id="rId108" Type="http://schemas.openxmlformats.org/officeDocument/2006/relationships/customXml" Target="../ink/ink303.xml"/><Relationship Id="rId54" Type="http://schemas.openxmlformats.org/officeDocument/2006/relationships/customXml" Target="../ink/ink276.xml"/><Relationship Id="rId96" Type="http://schemas.openxmlformats.org/officeDocument/2006/relationships/customXml" Target="../ink/ink297.xml"/><Relationship Id="rId161" Type="http://schemas.openxmlformats.org/officeDocument/2006/relationships/image" Target="../media/image329.png"/><Relationship Id="rId217" Type="http://schemas.openxmlformats.org/officeDocument/2006/relationships/image" Target="../media/image357.png"/><Relationship Id="rId6" Type="http://schemas.openxmlformats.org/officeDocument/2006/relationships/customXml" Target="../ink/ink252.xml"/><Relationship Id="rId238" Type="http://schemas.openxmlformats.org/officeDocument/2006/relationships/customXml" Target="../ink/ink368.xml"/><Relationship Id="rId259" Type="http://schemas.openxmlformats.org/officeDocument/2006/relationships/image" Target="../media/image378.png"/><Relationship Id="rId23" Type="http://schemas.openxmlformats.org/officeDocument/2006/relationships/image" Target="../media/image260.png"/><Relationship Id="rId119" Type="http://schemas.openxmlformats.org/officeDocument/2006/relationships/image" Target="../media/image308.png"/><Relationship Id="rId270" Type="http://schemas.openxmlformats.org/officeDocument/2006/relationships/customXml" Target="../ink/ink384.xml"/><Relationship Id="rId291" Type="http://schemas.openxmlformats.org/officeDocument/2006/relationships/image" Target="../media/image394.png"/><Relationship Id="rId44" Type="http://schemas.openxmlformats.org/officeDocument/2006/relationships/customXml" Target="../ink/ink271.xml"/><Relationship Id="rId65" Type="http://schemas.openxmlformats.org/officeDocument/2006/relationships/image" Target="../media/image281.png"/><Relationship Id="rId86" Type="http://schemas.openxmlformats.org/officeDocument/2006/relationships/customXml" Target="../ink/ink292.xml"/><Relationship Id="rId130" Type="http://schemas.openxmlformats.org/officeDocument/2006/relationships/customXml" Target="../ink/ink314.xml"/><Relationship Id="rId151" Type="http://schemas.openxmlformats.org/officeDocument/2006/relationships/image" Target="../media/image324.png"/><Relationship Id="rId172" Type="http://schemas.openxmlformats.org/officeDocument/2006/relationships/customXml" Target="../ink/ink335.xml"/><Relationship Id="rId193" Type="http://schemas.openxmlformats.org/officeDocument/2006/relationships/image" Target="../media/image345.png"/><Relationship Id="rId207" Type="http://schemas.openxmlformats.org/officeDocument/2006/relationships/image" Target="../media/image352.png"/><Relationship Id="rId228" Type="http://schemas.openxmlformats.org/officeDocument/2006/relationships/customXml" Target="../ink/ink363.xml"/><Relationship Id="rId249" Type="http://schemas.openxmlformats.org/officeDocument/2006/relationships/image" Target="../media/image373.png"/><Relationship Id="rId13" Type="http://schemas.openxmlformats.org/officeDocument/2006/relationships/image" Target="../media/image255.png"/><Relationship Id="rId109" Type="http://schemas.openxmlformats.org/officeDocument/2006/relationships/image" Target="../media/image303.png"/><Relationship Id="rId260" Type="http://schemas.openxmlformats.org/officeDocument/2006/relationships/customXml" Target="../ink/ink379.xml"/><Relationship Id="rId281" Type="http://schemas.openxmlformats.org/officeDocument/2006/relationships/image" Target="../media/image389.png"/><Relationship Id="rId34" Type="http://schemas.openxmlformats.org/officeDocument/2006/relationships/customXml" Target="../ink/ink266.xml"/><Relationship Id="rId55" Type="http://schemas.openxmlformats.org/officeDocument/2006/relationships/image" Target="../media/image276.png"/><Relationship Id="rId76" Type="http://schemas.openxmlformats.org/officeDocument/2006/relationships/customXml" Target="../ink/ink287.xml"/><Relationship Id="rId97" Type="http://schemas.openxmlformats.org/officeDocument/2006/relationships/image" Target="../media/image297.png"/><Relationship Id="rId120" Type="http://schemas.openxmlformats.org/officeDocument/2006/relationships/customXml" Target="../ink/ink309.xml"/><Relationship Id="rId141" Type="http://schemas.openxmlformats.org/officeDocument/2006/relationships/image" Target="../media/image319.png"/><Relationship Id="rId7" Type="http://schemas.openxmlformats.org/officeDocument/2006/relationships/image" Target="../media/image252.png"/><Relationship Id="rId162" Type="http://schemas.openxmlformats.org/officeDocument/2006/relationships/customXml" Target="../ink/ink330.xml"/><Relationship Id="rId183" Type="http://schemas.openxmlformats.org/officeDocument/2006/relationships/image" Target="../media/image340.png"/><Relationship Id="rId218" Type="http://schemas.openxmlformats.org/officeDocument/2006/relationships/customXml" Target="../ink/ink358.xml"/><Relationship Id="rId239" Type="http://schemas.openxmlformats.org/officeDocument/2006/relationships/image" Target="../media/image368.png"/><Relationship Id="rId250" Type="http://schemas.openxmlformats.org/officeDocument/2006/relationships/customXml" Target="../ink/ink374.xml"/><Relationship Id="rId271" Type="http://schemas.openxmlformats.org/officeDocument/2006/relationships/image" Target="../media/image384.png"/><Relationship Id="rId292" Type="http://schemas.openxmlformats.org/officeDocument/2006/relationships/customXml" Target="../ink/ink395.xml"/><Relationship Id="rId24" Type="http://schemas.openxmlformats.org/officeDocument/2006/relationships/customXml" Target="../ink/ink261.xml"/><Relationship Id="rId45" Type="http://schemas.openxmlformats.org/officeDocument/2006/relationships/image" Target="../media/image271.png"/><Relationship Id="rId66" Type="http://schemas.openxmlformats.org/officeDocument/2006/relationships/customXml" Target="../ink/ink282.xml"/><Relationship Id="rId87" Type="http://schemas.openxmlformats.org/officeDocument/2006/relationships/image" Target="../media/image292.png"/><Relationship Id="rId110" Type="http://schemas.openxmlformats.org/officeDocument/2006/relationships/customXml" Target="../ink/ink304.xml"/><Relationship Id="rId131" Type="http://schemas.openxmlformats.org/officeDocument/2006/relationships/image" Target="../media/image314.png"/><Relationship Id="rId152" Type="http://schemas.openxmlformats.org/officeDocument/2006/relationships/customXml" Target="../ink/ink325.xml"/><Relationship Id="rId173" Type="http://schemas.openxmlformats.org/officeDocument/2006/relationships/image" Target="../media/image335.png"/><Relationship Id="rId194" Type="http://schemas.openxmlformats.org/officeDocument/2006/relationships/customXml" Target="../ink/ink346.xml"/><Relationship Id="rId208" Type="http://schemas.openxmlformats.org/officeDocument/2006/relationships/customXml" Target="../ink/ink353.xml"/><Relationship Id="rId229" Type="http://schemas.openxmlformats.org/officeDocument/2006/relationships/image" Target="../media/image363.png"/><Relationship Id="rId240" Type="http://schemas.openxmlformats.org/officeDocument/2006/relationships/customXml" Target="../ink/ink369.xml"/><Relationship Id="rId261" Type="http://schemas.openxmlformats.org/officeDocument/2006/relationships/image" Target="../media/image379.png"/><Relationship Id="rId14" Type="http://schemas.openxmlformats.org/officeDocument/2006/relationships/customXml" Target="../ink/ink256.xml"/><Relationship Id="rId35" Type="http://schemas.openxmlformats.org/officeDocument/2006/relationships/image" Target="../media/image266.png"/><Relationship Id="rId56" Type="http://schemas.openxmlformats.org/officeDocument/2006/relationships/customXml" Target="../ink/ink277.xml"/><Relationship Id="rId77" Type="http://schemas.openxmlformats.org/officeDocument/2006/relationships/image" Target="../media/image287.png"/><Relationship Id="rId100" Type="http://schemas.openxmlformats.org/officeDocument/2006/relationships/customXml" Target="../ink/ink299.xml"/><Relationship Id="rId282" Type="http://schemas.openxmlformats.org/officeDocument/2006/relationships/customXml" Target="../ink/ink390.xml"/><Relationship Id="rId8" Type="http://schemas.openxmlformats.org/officeDocument/2006/relationships/customXml" Target="../ink/ink253.xml"/><Relationship Id="rId98" Type="http://schemas.openxmlformats.org/officeDocument/2006/relationships/customXml" Target="../ink/ink298.xml"/><Relationship Id="rId121" Type="http://schemas.openxmlformats.org/officeDocument/2006/relationships/image" Target="../media/image309.png"/><Relationship Id="rId142" Type="http://schemas.openxmlformats.org/officeDocument/2006/relationships/customXml" Target="../ink/ink320.xml"/><Relationship Id="rId163" Type="http://schemas.openxmlformats.org/officeDocument/2006/relationships/image" Target="../media/image330.png"/><Relationship Id="rId184" Type="http://schemas.openxmlformats.org/officeDocument/2006/relationships/customXml" Target="../ink/ink341.xml"/><Relationship Id="rId219" Type="http://schemas.openxmlformats.org/officeDocument/2006/relationships/image" Target="../media/image358.png"/><Relationship Id="rId230" Type="http://schemas.openxmlformats.org/officeDocument/2006/relationships/customXml" Target="../ink/ink364.xml"/><Relationship Id="rId251" Type="http://schemas.openxmlformats.org/officeDocument/2006/relationships/image" Target="../media/image374.png"/><Relationship Id="rId25" Type="http://schemas.openxmlformats.org/officeDocument/2006/relationships/image" Target="../media/image261.png"/><Relationship Id="rId46" Type="http://schemas.openxmlformats.org/officeDocument/2006/relationships/customXml" Target="../ink/ink272.xml"/><Relationship Id="rId67" Type="http://schemas.openxmlformats.org/officeDocument/2006/relationships/image" Target="../media/image282.png"/><Relationship Id="rId272" Type="http://schemas.openxmlformats.org/officeDocument/2006/relationships/customXml" Target="../ink/ink385.xml"/><Relationship Id="rId293" Type="http://schemas.openxmlformats.org/officeDocument/2006/relationships/image" Target="../media/image395.png"/><Relationship Id="rId88" Type="http://schemas.openxmlformats.org/officeDocument/2006/relationships/customXml" Target="../ink/ink293.xml"/><Relationship Id="rId111" Type="http://schemas.openxmlformats.org/officeDocument/2006/relationships/image" Target="../media/image304.png"/><Relationship Id="rId132" Type="http://schemas.openxmlformats.org/officeDocument/2006/relationships/customXml" Target="../ink/ink315.xml"/><Relationship Id="rId153" Type="http://schemas.openxmlformats.org/officeDocument/2006/relationships/image" Target="../media/image325.png"/><Relationship Id="rId174" Type="http://schemas.openxmlformats.org/officeDocument/2006/relationships/customXml" Target="../ink/ink336.xml"/><Relationship Id="rId195" Type="http://schemas.openxmlformats.org/officeDocument/2006/relationships/image" Target="../media/image346.png"/><Relationship Id="rId209" Type="http://schemas.openxmlformats.org/officeDocument/2006/relationships/image" Target="../media/image353.png"/><Relationship Id="rId220" Type="http://schemas.openxmlformats.org/officeDocument/2006/relationships/customXml" Target="../ink/ink359.xml"/><Relationship Id="rId241" Type="http://schemas.openxmlformats.org/officeDocument/2006/relationships/image" Target="../media/image369.png"/><Relationship Id="rId15" Type="http://schemas.openxmlformats.org/officeDocument/2006/relationships/image" Target="../media/image256.png"/><Relationship Id="rId36" Type="http://schemas.openxmlformats.org/officeDocument/2006/relationships/customXml" Target="../ink/ink267.xml"/><Relationship Id="rId57" Type="http://schemas.openxmlformats.org/officeDocument/2006/relationships/image" Target="../media/image277.png"/><Relationship Id="rId262" Type="http://schemas.openxmlformats.org/officeDocument/2006/relationships/customXml" Target="../ink/ink380.xml"/><Relationship Id="rId283" Type="http://schemas.openxmlformats.org/officeDocument/2006/relationships/image" Target="../media/image390.png"/><Relationship Id="rId78" Type="http://schemas.openxmlformats.org/officeDocument/2006/relationships/customXml" Target="../ink/ink288.xml"/><Relationship Id="rId99" Type="http://schemas.openxmlformats.org/officeDocument/2006/relationships/image" Target="../media/image298.png"/><Relationship Id="rId101" Type="http://schemas.openxmlformats.org/officeDocument/2006/relationships/image" Target="../media/image299.png"/><Relationship Id="rId122" Type="http://schemas.openxmlformats.org/officeDocument/2006/relationships/customXml" Target="../ink/ink310.xml"/><Relationship Id="rId143" Type="http://schemas.openxmlformats.org/officeDocument/2006/relationships/image" Target="../media/image320.png"/><Relationship Id="rId164" Type="http://schemas.openxmlformats.org/officeDocument/2006/relationships/customXml" Target="../ink/ink331.xml"/><Relationship Id="rId185" Type="http://schemas.openxmlformats.org/officeDocument/2006/relationships/image" Target="../media/image341.png"/><Relationship Id="rId9" Type="http://schemas.openxmlformats.org/officeDocument/2006/relationships/image" Target="../media/image253.png"/><Relationship Id="rId210" Type="http://schemas.openxmlformats.org/officeDocument/2006/relationships/customXml" Target="../ink/ink354.xml"/><Relationship Id="rId26" Type="http://schemas.openxmlformats.org/officeDocument/2006/relationships/customXml" Target="../ink/ink262.xml"/><Relationship Id="rId231" Type="http://schemas.openxmlformats.org/officeDocument/2006/relationships/image" Target="../media/image364.png"/><Relationship Id="rId252" Type="http://schemas.openxmlformats.org/officeDocument/2006/relationships/customXml" Target="../ink/ink375.xml"/><Relationship Id="rId273" Type="http://schemas.openxmlformats.org/officeDocument/2006/relationships/image" Target="../media/image385.png"/><Relationship Id="rId294" Type="http://schemas.openxmlformats.org/officeDocument/2006/relationships/customXml" Target="../ink/ink396.xml"/><Relationship Id="rId47" Type="http://schemas.openxmlformats.org/officeDocument/2006/relationships/image" Target="../media/image272.png"/><Relationship Id="rId68" Type="http://schemas.openxmlformats.org/officeDocument/2006/relationships/customXml" Target="../ink/ink283.xml"/><Relationship Id="rId89" Type="http://schemas.openxmlformats.org/officeDocument/2006/relationships/image" Target="../media/image293.png"/><Relationship Id="rId112" Type="http://schemas.openxmlformats.org/officeDocument/2006/relationships/customXml" Target="../ink/ink305.xml"/><Relationship Id="rId133" Type="http://schemas.openxmlformats.org/officeDocument/2006/relationships/image" Target="../media/image315.png"/><Relationship Id="rId154" Type="http://schemas.openxmlformats.org/officeDocument/2006/relationships/customXml" Target="../ink/ink326.xml"/><Relationship Id="rId175" Type="http://schemas.openxmlformats.org/officeDocument/2006/relationships/image" Target="../media/image336.png"/><Relationship Id="rId196" Type="http://schemas.openxmlformats.org/officeDocument/2006/relationships/customXml" Target="../ink/ink347.xml"/><Relationship Id="rId200" Type="http://schemas.openxmlformats.org/officeDocument/2006/relationships/customXml" Target="../ink/ink349.xml"/><Relationship Id="rId16" Type="http://schemas.openxmlformats.org/officeDocument/2006/relationships/customXml" Target="../ink/ink257.xml"/><Relationship Id="rId221" Type="http://schemas.openxmlformats.org/officeDocument/2006/relationships/image" Target="../media/image359.png"/><Relationship Id="rId242" Type="http://schemas.openxmlformats.org/officeDocument/2006/relationships/customXml" Target="../ink/ink370.xml"/><Relationship Id="rId263" Type="http://schemas.openxmlformats.org/officeDocument/2006/relationships/image" Target="../media/image380.png"/><Relationship Id="rId284" Type="http://schemas.openxmlformats.org/officeDocument/2006/relationships/customXml" Target="../ink/ink391.xml"/><Relationship Id="rId37" Type="http://schemas.openxmlformats.org/officeDocument/2006/relationships/image" Target="../media/image267.png"/><Relationship Id="rId58" Type="http://schemas.openxmlformats.org/officeDocument/2006/relationships/customXml" Target="../ink/ink278.xml"/><Relationship Id="rId79" Type="http://schemas.openxmlformats.org/officeDocument/2006/relationships/image" Target="../media/image288.png"/><Relationship Id="rId102" Type="http://schemas.openxmlformats.org/officeDocument/2006/relationships/customXml" Target="../ink/ink300.xml"/><Relationship Id="rId123" Type="http://schemas.openxmlformats.org/officeDocument/2006/relationships/image" Target="../media/image310.png"/><Relationship Id="rId144" Type="http://schemas.openxmlformats.org/officeDocument/2006/relationships/customXml" Target="../ink/ink321.xml"/><Relationship Id="rId90" Type="http://schemas.openxmlformats.org/officeDocument/2006/relationships/customXml" Target="../ink/ink294.xml"/><Relationship Id="rId165" Type="http://schemas.openxmlformats.org/officeDocument/2006/relationships/image" Target="../media/image331.png"/><Relationship Id="rId186" Type="http://schemas.openxmlformats.org/officeDocument/2006/relationships/customXml" Target="../ink/ink342.xml"/><Relationship Id="rId211" Type="http://schemas.openxmlformats.org/officeDocument/2006/relationships/image" Target="../media/image354.png"/><Relationship Id="rId232" Type="http://schemas.openxmlformats.org/officeDocument/2006/relationships/customXml" Target="../ink/ink365.xml"/><Relationship Id="rId253" Type="http://schemas.openxmlformats.org/officeDocument/2006/relationships/image" Target="../media/image375.png"/><Relationship Id="rId274" Type="http://schemas.openxmlformats.org/officeDocument/2006/relationships/customXml" Target="../ink/ink386.xml"/><Relationship Id="rId295" Type="http://schemas.openxmlformats.org/officeDocument/2006/relationships/image" Target="../media/image396.png"/><Relationship Id="rId27" Type="http://schemas.openxmlformats.org/officeDocument/2006/relationships/image" Target="../media/image262.png"/><Relationship Id="rId48" Type="http://schemas.openxmlformats.org/officeDocument/2006/relationships/customXml" Target="../ink/ink273.xml"/><Relationship Id="rId69" Type="http://schemas.openxmlformats.org/officeDocument/2006/relationships/image" Target="../media/image283.png"/><Relationship Id="rId113" Type="http://schemas.openxmlformats.org/officeDocument/2006/relationships/image" Target="../media/image305.png"/><Relationship Id="rId134" Type="http://schemas.openxmlformats.org/officeDocument/2006/relationships/customXml" Target="../ink/ink316.xml"/><Relationship Id="rId80" Type="http://schemas.openxmlformats.org/officeDocument/2006/relationships/customXml" Target="../ink/ink289.xml"/><Relationship Id="rId155" Type="http://schemas.openxmlformats.org/officeDocument/2006/relationships/image" Target="../media/image326.png"/><Relationship Id="rId176" Type="http://schemas.openxmlformats.org/officeDocument/2006/relationships/customXml" Target="../ink/ink337.xml"/><Relationship Id="rId197" Type="http://schemas.openxmlformats.org/officeDocument/2006/relationships/image" Target="../media/image347.png"/><Relationship Id="rId201" Type="http://schemas.openxmlformats.org/officeDocument/2006/relationships/image" Target="../media/image349.png"/><Relationship Id="rId222" Type="http://schemas.openxmlformats.org/officeDocument/2006/relationships/customXml" Target="../ink/ink360.xml"/><Relationship Id="rId243" Type="http://schemas.openxmlformats.org/officeDocument/2006/relationships/image" Target="../media/image370.png"/><Relationship Id="rId264" Type="http://schemas.openxmlformats.org/officeDocument/2006/relationships/customXml" Target="../ink/ink381.xml"/><Relationship Id="rId285" Type="http://schemas.openxmlformats.org/officeDocument/2006/relationships/image" Target="../media/image391.png"/><Relationship Id="rId17" Type="http://schemas.openxmlformats.org/officeDocument/2006/relationships/image" Target="../media/image257.png"/><Relationship Id="rId38" Type="http://schemas.openxmlformats.org/officeDocument/2006/relationships/customXml" Target="../ink/ink268.xml"/><Relationship Id="rId59" Type="http://schemas.openxmlformats.org/officeDocument/2006/relationships/image" Target="../media/image278.png"/><Relationship Id="rId103" Type="http://schemas.openxmlformats.org/officeDocument/2006/relationships/image" Target="../media/image300.png"/><Relationship Id="rId124" Type="http://schemas.openxmlformats.org/officeDocument/2006/relationships/customXml" Target="../ink/ink311.xml"/><Relationship Id="rId70" Type="http://schemas.openxmlformats.org/officeDocument/2006/relationships/customXml" Target="../ink/ink284.xml"/><Relationship Id="rId91" Type="http://schemas.openxmlformats.org/officeDocument/2006/relationships/image" Target="../media/image294.png"/><Relationship Id="rId145" Type="http://schemas.openxmlformats.org/officeDocument/2006/relationships/image" Target="../media/image321.png"/><Relationship Id="rId166" Type="http://schemas.openxmlformats.org/officeDocument/2006/relationships/customXml" Target="../ink/ink332.xml"/><Relationship Id="rId187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5.xml"/><Relationship Id="rId233" Type="http://schemas.openxmlformats.org/officeDocument/2006/relationships/image" Target="../media/image365.png"/><Relationship Id="rId254" Type="http://schemas.openxmlformats.org/officeDocument/2006/relationships/customXml" Target="../ink/ink376.xml"/><Relationship Id="rId28" Type="http://schemas.openxmlformats.org/officeDocument/2006/relationships/customXml" Target="../ink/ink263.xml"/><Relationship Id="rId49" Type="http://schemas.openxmlformats.org/officeDocument/2006/relationships/image" Target="../media/image273.png"/><Relationship Id="rId114" Type="http://schemas.openxmlformats.org/officeDocument/2006/relationships/customXml" Target="../ink/ink306.xml"/><Relationship Id="rId275" Type="http://schemas.openxmlformats.org/officeDocument/2006/relationships/image" Target="../media/image386.png"/><Relationship Id="rId296" Type="http://schemas.openxmlformats.org/officeDocument/2006/relationships/customXml" Target="../ink/ink397.xml"/><Relationship Id="rId300" Type="http://schemas.openxmlformats.org/officeDocument/2006/relationships/customXml" Target="../ink/ink399.xml"/><Relationship Id="rId60" Type="http://schemas.openxmlformats.org/officeDocument/2006/relationships/customXml" Target="../ink/ink279.xml"/><Relationship Id="rId81" Type="http://schemas.openxmlformats.org/officeDocument/2006/relationships/image" Target="../media/image289.png"/><Relationship Id="rId135" Type="http://schemas.openxmlformats.org/officeDocument/2006/relationships/image" Target="../media/image316.png"/><Relationship Id="rId156" Type="http://schemas.openxmlformats.org/officeDocument/2006/relationships/customXml" Target="../ink/ink327.xml"/><Relationship Id="rId177" Type="http://schemas.openxmlformats.org/officeDocument/2006/relationships/image" Target="../media/image337.png"/><Relationship Id="rId198" Type="http://schemas.openxmlformats.org/officeDocument/2006/relationships/customXml" Target="../ink/ink348.xml"/><Relationship Id="rId202" Type="http://schemas.openxmlformats.org/officeDocument/2006/relationships/customXml" Target="../ink/ink350.xml"/><Relationship Id="rId223" Type="http://schemas.openxmlformats.org/officeDocument/2006/relationships/image" Target="../media/image360.png"/><Relationship Id="rId244" Type="http://schemas.openxmlformats.org/officeDocument/2006/relationships/customXml" Target="../ink/ink371.xml"/><Relationship Id="rId18" Type="http://schemas.openxmlformats.org/officeDocument/2006/relationships/customXml" Target="../ink/ink258.xml"/><Relationship Id="rId39" Type="http://schemas.openxmlformats.org/officeDocument/2006/relationships/image" Target="../media/image268.png"/><Relationship Id="rId265" Type="http://schemas.openxmlformats.org/officeDocument/2006/relationships/image" Target="../media/image381.png"/><Relationship Id="rId286" Type="http://schemas.openxmlformats.org/officeDocument/2006/relationships/customXml" Target="../ink/ink392.xml"/><Relationship Id="rId50" Type="http://schemas.openxmlformats.org/officeDocument/2006/relationships/customXml" Target="../ink/ink274.xml"/><Relationship Id="rId104" Type="http://schemas.openxmlformats.org/officeDocument/2006/relationships/customXml" Target="../ink/ink301.xml"/><Relationship Id="rId125" Type="http://schemas.openxmlformats.org/officeDocument/2006/relationships/image" Target="../media/image311.png"/><Relationship Id="rId146" Type="http://schemas.openxmlformats.org/officeDocument/2006/relationships/customXml" Target="../ink/ink322.xml"/><Relationship Id="rId167" Type="http://schemas.openxmlformats.org/officeDocument/2006/relationships/image" Target="../media/image332.png"/><Relationship Id="rId188" Type="http://schemas.openxmlformats.org/officeDocument/2006/relationships/customXml" Target="../ink/ink343.xml"/><Relationship Id="rId71" Type="http://schemas.openxmlformats.org/officeDocument/2006/relationships/image" Target="../media/image284.png"/><Relationship Id="rId92" Type="http://schemas.openxmlformats.org/officeDocument/2006/relationships/customXml" Target="../ink/ink295.xml"/><Relationship Id="rId213" Type="http://schemas.openxmlformats.org/officeDocument/2006/relationships/image" Target="../media/image355.png"/><Relationship Id="rId234" Type="http://schemas.openxmlformats.org/officeDocument/2006/relationships/customXml" Target="../ink/ink366.xml"/><Relationship Id="rId2" Type="http://schemas.openxmlformats.org/officeDocument/2006/relationships/customXml" Target="../ink/ink250.xml"/><Relationship Id="rId29" Type="http://schemas.openxmlformats.org/officeDocument/2006/relationships/image" Target="../media/image263.png"/><Relationship Id="rId255" Type="http://schemas.openxmlformats.org/officeDocument/2006/relationships/image" Target="../media/image376.png"/><Relationship Id="rId276" Type="http://schemas.openxmlformats.org/officeDocument/2006/relationships/customXml" Target="../ink/ink387.xml"/><Relationship Id="rId297" Type="http://schemas.openxmlformats.org/officeDocument/2006/relationships/image" Target="../media/image397.png"/><Relationship Id="rId40" Type="http://schemas.openxmlformats.org/officeDocument/2006/relationships/customXml" Target="../ink/ink269.xml"/><Relationship Id="rId115" Type="http://schemas.openxmlformats.org/officeDocument/2006/relationships/image" Target="../media/image306.png"/><Relationship Id="rId136" Type="http://schemas.openxmlformats.org/officeDocument/2006/relationships/customXml" Target="../ink/ink317.xml"/><Relationship Id="rId157" Type="http://schemas.openxmlformats.org/officeDocument/2006/relationships/image" Target="../media/image327.png"/><Relationship Id="rId178" Type="http://schemas.openxmlformats.org/officeDocument/2006/relationships/customXml" Target="../ink/ink338.xml"/><Relationship Id="rId301" Type="http://schemas.openxmlformats.org/officeDocument/2006/relationships/image" Target="../media/image399.png"/><Relationship Id="rId61" Type="http://schemas.openxmlformats.org/officeDocument/2006/relationships/image" Target="../media/image279.png"/><Relationship Id="rId82" Type="http://schemas.openxmlformats.org/officeDocument/2006/relationships/customXml" Target="../ink/ink290.xml"/><Relationship Id="rId199" Type="http://schemas.openxmlformats.org/officeDocument/2006/relationships/image" Target="../media/image348.png"/><Relationship Id="rId203" Type="http://schemas.openxmlformats.org/officeDocument/2006/relationships/image" Target="../media/image350.png"/><Relationship Id="rId19" Type="http://schemas.openxmlformats.org/officeDocument/2006/relationships/image" Target="../media/image258.png"/><Relationship Id="rId224" Type="http://schemas.openxmlformats.org/officeDocument/2006/relationships/customXml" Target="../ink/ink361.xml"/><Relationship Id="rId245" Type="http://schemas.openxmlformats.org/officeDocument/2006/relationships/image" Target="../media/image371.png"/><Relationship Id="rId266" Type="http://schemas.openxmlformats.org/officeDocument/2006/relationships/customXml" Target="../ink/ink382.xml"/><Relationship Id="rId287" Type="http://schemas.openxmlformats.org/officeDocument/2006/relationships/image" Target="../media/image392.png"/><Relationship Id="rId30" Type="http://schemas.openxmlformats.org/officeDocument/2006/relationships/customXml" Target="../ink/ink264.xml"/><Relationship Id="rId105" Type="http://schemas.openxmlformats.org/officeDocument/2006/relationships/image" Target="../media/image301.png"/><Relationship Id="rId126" Type="http://schemas.openxmlformats.org/officeDocument/2006/relationships/customXml" Target="../ink/ink312.xml"/><Relationship Id="rId147" Type="http://schemas.openxmlformats.org/officeDocument/2006/relationships/image" Target="../media/image322.png"/><Relationship Id="rId168" Type="http://schemas.openxmlformats.org/officeDocument/2006/relationships/customXml" Target="../ink/ink333.xml"/><Relationship Id="rId51" Type="http://schemas.openxmlformats.org/officeDocument/2006/relationships/image" Target="../media/image274.png"/><Relationship Id="rId72" Type="http://schemas.openxmlformats.org/officeDocument/2006/relationships/customXml" Target="../ink/ink285.xml"/><Relationship Id="rId93" Type="http://schemas.openxmlformats.org/officeDocument/2006/relationships/image" Target="../media/image295.png"/><Relationship Id="rId189" Type="http://schemas.openxmlformats.org/officeDocument/2006/relationships/image" Target="../media/image343.png"/><Relationship Id="rId3" Type="http://schemas.openxmlformats.org/officeDocument/2006/relationships/image" Target="../media/image250.png"/><Relationship Id="rId214" Type="http://schemas.openxmlformats.org/officeDocument/2006/relationships/customXml" Target="../ink/ink356.xml"/><Relationship Id="rId235" Type="http://schemas.openxmlformats.org/officeDocument/2006/relationships/image" Target="../media/image366.png"/><Relationship Id="rId256" Type="http://schemas.openxmlformats.org/officeDocument/2006/relationships/customXml" Target="../ink/ink377.xml"/><Relationship Id="rId277" Type="http://schemas.openxmlformats.org/officeDocument/2006/relationships/image" Target="../media/image387.png"/><Relationship Id="rId298" Type="http://schemas.openxmlformats.org/officeDocument/2006/relationships/customXml" Target="../ink/ink398.xml"/><Relationship Id="rId116" Type="http://schemas.openxmlformats.org/officeDocument/2006/relationships/customXml" Target="../ink/ink307.xml"/><Relationship Id="rId137" Type="http://schemas.openxmlformats.org/officeDocument/2006/relationships/image" Target="../media/image317.png"/><Relationship Id="rId158" Type="http://schemas.openxmlformats.org/officeDocument/2006/relationships/customXml" Target="../ink/ink328.xml"/><Relationship Id="rId302" Type="http://schemas.openxmlformats.org/officeDocument/2006/relationships/customXml" Target="../ink/ink400.xml"/><Relationship Id="rId20" Type="http://schemas.openxmlformats.org/officeDocument/2006/relationships/customXml" Target="../ink/ink259.xml"/><Relationship Id="rId41" Type="http://schemas.openxmlformats.org/officeDocument/2006/relationships/image" Target="../media/image269.png"/><Relationship Id="rId62" Type="http://schemas.openxmlformats.org/officeDocument/2006/relationships/customXml" Target="../ink/ink280.xml"/><Relationship Id="rId83" Type="http://schemas.openxmlformats.org/officeDocument/2006/relationships/image" Target="../media/image290.png"/><Relationship Id="rId179" Type="http://schemas.openxmlformats.org/officeDocument/2006/relationships/image" Target="../media/image338.png"/><Relationship Id="rId190" Type="http://schemas.openxmlformats.org/officeDocument/2006/relationships/customXml" Target="../ink/ink344.xml"/><Relationship Id="rId204" Type="http://schemas.openxmlformats.org/officeDocument/2006/relationships/customXml" Target="../ink/ink351.xml"/><Relationship Id="rId225" Type="http://schemas.openxmlformats.org/officeDocument/2006/relationships/image" Target="../media/image361.png"/><Relationship Id="rId246" Type="http://schemas.openxmlformats.org/officeDocument/2006/relationships/customXml" Target="../ink/ink372.xml"/><Relationship Id="rId267" Type="http://schemas.openxmlformats.org/officeDocument/2006/relationships/image" Target="../media/image382.png"/><Relationship Id="rId288" Type="http://schemas.openxmlformats.org/officeDocument/2006/relationships/customXml" Target="../ink/ink393.xml"/><Relationship Id="rId106" Type="http://schemas.openxmlformats.org/officeDocument/2006/relationships/customXml" Target="../ink/ink302.xml"/><Relationship Id="rId127" Type="http://schemas.openxmlformats.org/officeDocument/2006/relationships/image" Target="../media/image312.png"/><Relationship Id="rId10" Type="http://schemas.openxmlformats.org/officeDocument/2006/relationships/customXml" Target="../ink/ink254.xml"/><Relationship Id="rId31" Type="http://schemas.openxmlformats.org/officeDocument/2006/relationships/image" Target="../media/image264.png"/><Relationship Id="rId52" Type="http://schemas.openxmlformats.org/officeDocument/2006/relationships/customXml" Target="../ink/ink275.xml"/><Relationship Id="rId73" Type="http://schemas.openxmlformats.org/officeDocument/2006/relationships/image" Target="../media/image285.png"/><Relationship Id="rId94" Type="http://schemas.openxmlformats.org/officeDocument/2006/relationships/customXml" Target="../ink/ink296.xml"/><Relationship Id="rId148" Type="http://schemas.openxmlformats.org/officeDocument/2006/relationships/customXml" Target="../ink/ink323.xml"/><Relationship Id="rId169" Type="http://schemas.openxmlformats.org/officeDocument/2006/relationships/image" Target="../media/image333.png"/><Relationship Id="rId4" Type="http://schemas.openxmlformats.org/officeDocument/2006/relationships/customXml" Target="../ink/ink251.xml"/><Relationship Id="rId180" Type="http://schemas.openxmlformats.org/officeDocument/2006/relationships/customXml" Target="../ink/ink339.xml"/><Relationship Id="rId215" Type="http://schemas.openxmlformats.org/officeDocument/2006/relationships/image" Target="../media/image356.png"/><Relationship Id="rId236" Type="http://schemas.openxmlformats.org/officeDocument/2006/relationships/customXml" Target="../ink/ink367.xml"/><Relationship Id="rId257" Type="http://schemas.openxmlformats.org/officeDocument/2006/relationships/image" Target="../media/image377.png"/><Relationship Id="rId278" Type="http://schemas.openxmlformats.org/officeDocument/2006/relationships/customXml" Target="../ink/ink388.xml"/><Relationship Id="rId303" Type="http://schemas.openxmlformats.org/officeDocument/2006/relationships/image" Target="../media/image400.png"/><Relationship Id="rId42" Type="http://schemas.openxmlformats.org/officeDocument/2006/relationships/customXml" Target="../ink/ink270.xml"/><Relationship Id="rId84" Type="http://schemas.openxmlformats.org/officeDocument/2006/relationships/customXml" Target="../ink/ink291.xml"/><Relationship Id="rId138" Type="http://schemas.openxmlformats.org/officeDocument/2006/relationships/customXml" Target="../ink/ink318.xml"/><Relationship Id="rId191" Type="http://schemas.openxmlformats.org/officeDocument/2006/relationships/image" Target="../media/image344.png"/><Relationship Id="rId205" Type="http://schemas.openxmlformats.org/officeDocument/2006/relationships/image" Target="../media/image351.png"/><Relationship Id="rId247" Type="http://schemas.openxmlformats.org/officeDocument/2006/relationships/image" Target="../media/image372.png"/><Relationship Id="rId107" Type="http://schemas.openxmlformats.org/officeDocument/2006/relationships/image" Target="../media/image302.png"/><Relationship Id="rId289" Type="http://schemas.openxmlformats.org/officeDocument/2006/relationships/image" Target="../media/image393.png"/><Relationship Id="rId11" Type="http://schemas.openxmlformats.org/officeDocument/2006/relationships/image" Target="../media/image254.png"/><Relationship Id="rId53" Type="http://schemas.openxmlformats.org/officeDocument/2006/relationships/image" Target="../media/image275.png"/><Relationship Id="rId149" Type="http://schemas.openxmlformats.org/officeDocument/2006/relationships/image" Target="../media/image323.png"/><Relationship Id="rId95" Type="http://schemas.openxmlformats.org/officeDocument/2006/relationships/image" Target="../media/image296.png"/><Relationship Id="rId160" Type="http://schemas.openxmlformats.org/officeDocument/2006/relationships/customXml" Target="../ink/ink329.xml"/><Relationship Id="rId216" Type="http://schemas.openxmlformats.org/officeDocument/2006/relationships/customXml" Target="../ink/ink357.xml"/><Relationship Id="rId258" Type="http://schemas.openxmlformats.org/officeDocument/2006/relationships/customXml" Target="../ink/ink378.xml"/><Relationship Id="rId22" Type="http://schemas.openxmlformats.org/officeDocument/2006/relationships/customXml" Target="../ink/ink260.xml"/><Relationship Id="rId64" Type="http://schemas.openxmlformats.org/officeDocument/2006/relationships/customXml" Target="../ink/ink281.xml"/><Relationship Id="rId118" Type="http://schemas.openxmlformats.org/officeDocument/2006/relationships/customXml" Target="../ink/ink308.xml"/><Relationship Id="rId171" Type="http://schemas.openxmlformats.org/officeDocument/2006/relationships/image" Target="../media/image334.png"/><Relationship Id="rId227" Type="http://schemas.openxmlformats.org/officeDocument/2006/relationships/image" Target="../media/image362.png"/><Relationship Id="rId269" Type="http://schemas.openxmlformats.org/officeDocument/2006/relationships/image" Target="../media/image383.png"/><Relationship Id="rId33" Type="http://schemas.openxmlformats.org/officeDocument/2006/relationships/image" Target="../media/image265.png"/><Relationship Id="rId129" Type="http://schemas.openxmlformats.org/officeDocument/2006/relationships/image" Target="../media/image313.png"/><Relationship Id="rId280" Type="http://schemas.openxmlformats.org/officeDocument/2006/relationships/customXml" Target="../ink/ink389.xml"/><Relationship Id="rId75" Type="http://schemas.openxmlformats.org/officeDocument/2006/relationships/image" Target="../media/image286.png"/><Relationship Id="rId140" Type="http://schemas.openxmlformats.org/officeDocument/2006/relationships/customXml" Target="../ink/ink319.xml"/><Relationship Id="rId182" Type="http://schemas.openxmlformats.org/officeDocument/2006/relationships/customXml" Target="../ink/ink34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8.png"/><Relationship Id="rId21" Type="http://schemas.openxmlformats.org/officeDocument/2006/relationships/image" Target="../media/image410.png"/><Relationship Id="rId324" Type="http://schemas.openxmlformats.org/officeDocument/2006/relationships/customXml" Target="../ink/ink562.xml"/><Relationship Id="rId531" Type="http://schemas.openxmlformats.org/officeDocument/2006/relationships/image" Target="../media/image665.png"/><Relationship Id="rId629" Type="http://schemas.openxmlformats.org/officeDocument/2006/relationships/image" Target="../media/image714.png"/><Relationship Id="rId170" Type="http://schemas.openxmlformats.org/officeDocument/2006/relationships/customXml" Target="../ink/ink485.xml"/><Relationship Id="rId268" Type="http://schemas.openxmlformats.org/officeDocument/2006/relationships/customXml" Target="../ink/ink534.xml"/><Relationship Id="rId475" Type="http://schemas.openxmlformats.org/officeDocument/2006/relationships/image" Target="../media/image637.png"/><Relationship Id="rId32" Type="http://schemas.openxmlformats.org/officeDocument/2006/relationships/customXml" Target="../ink/ink416.xml"/><Relationship Id="rId128" Type="http://schemas.openxmlformats.org/officeDocument/2006/relationships/customXml" Target="../ink/ink464.xml"/><Relationship Id="rId335" Type="http://schemas.openxmlformats.org/officeDocument/2006/relationships/image" Target="../media/image567.png"/><Relationship Id="rId542" Type="http://schemas.openxmlformats.org/officeDocument/2006/relationships/customXml" Target="../ink/ink671.xml"/><Relationship Id="rId181" Type="http://schemas.openxmlformats.org/officeDocument/2006/relationships/image" Target="../media/image490.png"/><Relationship Id="rId402" Type="http://schemas.openxmlformats.org/officeDocument/2006/relationships/customXml" Target="../ink/ink601.xml"/><Relationship Id="rId279" Type="http://schemas.openxmlformats.org/officeDocument/2006/relationships/image" Target="../media/image539.png"/><Relationship Id="rId486" Type="http://schemas.openxmlformats.org/officeDocument/2006/relationships/customXml" Target="../ink/ink643.xml"/><Relationship Id="rId43" Type="http://schemas.openxmlformats.org/officeDocument/2006/relationships/image" Target="../media/image421.png"/><Relationship Id="rId139" Type="http://schemas.openxmlformats.org/officeDocument/2006/relationships/image" Target="../media/image469.png"/><Relationship Id="rId346" Type="http://schemas.openxmlformats.org/officeDocument/2006/relationships/customXml" Target="../ink/ink573.xml"/><Relationship Id="rId553" Type="http://schemas.openxmlformats.org/officeDocument/2006/relationships/image" Target="../media/image676.png"/><Relationship Id="rId192" Type="http://schemas.openxmlformats.org/officeDocument/2006/relationships/customXml" Target="../ink/ink496.xml"/><Relationship Id="rId206" Type="http://schemas.openxmlformats.org/officeDocument/2006/relationships/customXml" Target="../ink/ink503.xml"/><Relationship Id="rId413" Type="http://schemas.openxmlformats.org/officeDocument/2006/relationships/image" Target="../media/image606.png"/><Relationship Id="rId497" Type="http://schemas.openxmlformats.org/officeDocument/2006/relationships/image" Target="../media/image648.png"/><Relationship Id="rId620" Type="http://schemas.openxmlformats.org/officeDocument/2006/relationships/customXml" Target="../ink/ink710.xml"/><Relationship Id="rId357" Type="http://schemas.openxmlformats.org/officeDocument/2006/relationships/image" Target="../media/image578.png"/><Relationship Id="rId54" Type="http://schemas.openxmlformats.org/officeDocument/2006/relationships/customXml" Target="../ink/ink427.xml"/><Relationship Id="rId217" Type="http://schemas.openxmlformats.org/officeDocument/2006/relationships/image" Target="../media/image508.png"/><Relationship Id="rId564" Type="http://schemas.openxmlformats.org/officeDocument/2006/relationships/customXml" Target="../ink/ink682.xml"/><Relationship Id="rId424" Type="http://schemas.openxmlformats.org/officeDocument/2006/relationships/customXml" Target="../ink/ink612.xml"/><Relationship Id="rId631" Type="http://schemas.openxmlformats.org/officeDocument/2006/relationships/image" Target="../media/image715.png"/><Relationship Id="rId270" Type="http://schemas.openxmlformats.org/officeDocument/2006/relationships/customXml" Target="../ink/ink535.xml"/><Relationship Id="rId65" Type="http://schemas.openxmlformats.org/officeDocument/2006/relationships/image" Target="../media/image432.png"/><Relationship Id="rId130" Type="http://schemas.openxmlformats.org/officeDocument/2006/relationships/customXml" Target="../ink/ink465.xml"/><Relationship Id="rId368" Type="http://schemas.openxmlformats.org/officeDocument/2006/relationships/customXml" Target="../ink/ink584.xml"/><Relationship Id="rId575" Type="http://schemas.openxmlformats.org/officeDocument/2006/relationships/image" Target="../media/image687.png"/><Relationship Id="rId228" Type="http://schemas.openxmlformats.org/officeDocument/2006/relationships/customXml" Target="../ink/ink514.xml"/><Relationship Id="rId435" Type="http://schemas.openxmlformats.org/officeDocument/2006/relationships/image" Target="../media/image617.png"/><Relationship Id="rId642" Type="http://schemas.openxmlformats.org/officeDocument/2006/relationships/customXml" Target="../ink/ink721.xml"/><Relationship Id="rId281" Type="http://schemas.openxmlformats.org/officeDocument/2006/relationships/image" Target="../media/image540.png"/><Relationship Id="rId502" Type="http://schemas.openxmlformats.org/officeDocument/2006/relationships/customXml" Target="../ink/ink651.xml"/><Relationship Id="rId76" Type="http://schemas.openxmlformats.org/officeDocument/2006/relationships/customXml" Target="../ink/ink438.xml"/><Relationship Id="rId141" Type="http://schemas.openxmlformats.org/officeDocument/2006/relationships/image" Target="../media/image470.png"/><Relationship Id="rId379" Type="http://schemas.openxmlformats.org/officeDocument/2006/relationships/image" Target="../media/image589.png"/><Relationship Id="rId586" Type="http://schemas.openxmlformats.org/officeDocument/2006/relationships/customXml" Target="../ink/ink693.xml"/><Relationship Id="rId7" Type="http://schemas.openxmlformats.org/officeDocument/2006/relationships/image" Target="../media/image403.png"/><Relationship Id="rId239" Type="http://schemas.openxmlformats.org/officeDocument/2006/relationships/image" Target="../media/image519.png"/><Relationship Id="rId446" Type="http://schemas.openxmlformats.org/officeDocument/2006/relationships/customXml" Target="../ink/ink623.xml"/><Relationship Id="rId653" Type="http://schemas.openxmlformats.org/officeDocument/2006/relationships/image" Target="../media/image726.png"/><Relationship Id="rId292" Type="http://schemas.openxmlformats.org/officeDocument/2006/relationships/customXml" Target="../ink/ink546.xml"/><Relationship Id="rId306" Type="http://schemas.openxmlformats.org/officeDocument/2006/relationships/customXml" Target="../ink/ink553.xml"/><Relationship Id="rId87" Type="http://schemas.openxmlformats.org/officeDocument/2006/relationships/image" Target="../media/image443.png"/><Relationship Id="rId513" Type="http://schemas.openxmlformats.org/officeDocument/2006/relationships/image" Target="../media/image656.png"/><Relationship Id="rId597" Type="http://schemas.openxmlformats.org/officeDocument/2006/relationships/image" Target="../media/image698.png"/><Relationship Id="rId152" Type="http://schemas.openxmlformats.org/officeDocument/2006/relationships/customXml" Target="../ink/ink476.xml"/><Relationship Id="rId457" Type="http://schemas.openxmlformats.org/officeDocument/2006/relationships/image" Target="../media/image628.png"/><Relationship Id="rId14" Type="http://schemas.openxmlformats.org/officeDocument/2006/relationships/customXml" Target="../ink/ink407.xml"/><Relationship Id="rId317" Type="http://schemas.openxmlformats.org/officeDocument/2006/relationships/image" Target="../media/image558.png"/><Relationship Id="rId524" Type="http://schemas.openxmlformats.org/officeDocument/2006/relationships/customXml" Target="../ink/ink662.xml"/><Relationship Id="rId98" Type="http://schemas.openxmlformats.org/officeDocument/2006/relationships/customXml" Target="../ink/ink449.xml"/><Relationship Id="rId163" Type="http://schemas.openxmlformats.org/officeDocument/2006/relationships/image" Target="../media/image481.png"/><Relationship Id="rId370" Type="http://schemas.openxmlformats.org/officeDocument/2006/relationships/customXml" Target="../ink/ink585.xml"/><Relationship Id="rId230" Type="http://schemas.openxmlformats.org/officeDocument/2006/relationships/customXml" Target="../ink/ink515.xml"/><Relationship Id="rId468" Type="http://schemas.openxmlformats.org/officeDocument/2006/relationships/customXml" Target="../ink/ink634.xml"/><Relationship Id="rId25" Type="http://schemas.openxmlformats.org/officeDocument/2006/relationships/image" Target="../media/image412.png"/><Relationship Id="rId328" Type="http://schemas.openxmlformats.org/officeDocument/2006/relationships/customXml" Target="../ink/ink564.xml"/><Relationship Id="rId535" Type="http://schemas.openxmlformats.org/officeDocument/2006/relationships/image" Target="../media/image667.png"/><Relationship Id="rId174" Type="http://schemas.openxmlformats.org/officeDocument/2006/relationships/customXml" Target="../ink/ink487.xml"/><Relationship Id="rId381" Type="http://schemas.openxmlformats.org/officeDocument/2006/relationships/image" Target="../media/image590.png"/><Relationship Id="rId602" Type="http://schemas.openxmlformats.org/officeDocument/2006/relationships/customXml" Target="../ink/ink701.xml"/><Relationship Id="rId241" Type="http://schemas.openxmlformats.org/officeDocument/2006/relationships/image" Target="../media/image520.png"/><Relationship Id="rId479" Type="http://schemas.openxmlformats.org/officeDocument/2006/relationships/image" Target="../media/image639.png"/><Relationship Id="rId36" Type="http://schemas.openxmlformats.org/officeDocument/2006/relationships/customXml" Target="../ink/ink418.xml"/><Relationship Id="rId339" Type="http://schemas.openxmlformats.org/officeDocument/2006/relationships/image" Target="../media/image569.png"/><Relationship Id="rId546" Type="http://schemas.openxmlformats.org/officeDocument/2006/relationships/customXml" Target="../ink/ink673.xml"/><Relationship Id="rId101" Type="http://schemas.openxmlformats.org/officeDocument/2006/relationships/image" Target="../media/image450.png"/><Relationship Id="rId185" Type="http://schemas.openxmlformats.org/officeDocument/2006/relationships/image" Target="../media/image492.png"/><Relationship Id="rId406" Type="http://schemas.openxmlformats.org/officeDocument/2006/relationships/customXml" Target="../ink/ink603.xml"/><Relationship Id="rId392" Type="http://schemas.openxmlformats.org/officeDocument/2006/relationships/customXml" Target="../ink/ink596.xml"/><Relationship Id="rId613" Type="http://schemas.openxmlformats.org/officeDocument/2006/relationships/image" Target="../media/image706.png"/><Relationship Id="rId252" Type="http://schemas.openxmlformats.org/officeDocument/2006/relationships/customXml" Target="../ink/ink526.xml"/><Relationship Id="rId47" Type="http://schemas.openxmlformats.org/officeDocument/2006/relationships/image" Target="../media/image423.png"/><Relationship Id="rId112" Type="http://schemas.openxmlformats.org/officeDocument/2006/relationships/customXml" Target="../ink/ink456.xml"/><Relationship Id="rId557" Type="http://schemas.openxmlformats.org/officeDocument/2006/relationships/image" Target="../media/image678.png"/><Relationship Id="rId196" Type="http://schemas.openxmlformats.org/officeDocument/2006/relationships/customXml" Target="../ink/ink498.xml"/><Relationship Id="rId417" Type="http://schemas.openxmlformats.org/officeDocument/2006/relationships/image" Target="../media/image608.png"/><Relationship Id="rId624" Type="http://schemas.openxmlformats.org/officeDocument/2006/relationships/customXml" Target="../ink/ink712.xml"/><Relationship Id="rId263" Type="http://schemas.openxmlformats.org/officeDocument/2006/relationships/image" Target="../media/image531.png"/><Relationship Id="rId470" Type="http://schemas.openxmlformats.org/officeDocument/2006/relationships/customXml" Target="../ink/ink635.xml"/><Relationship Id="rId58" Type="http://schemas.openxmlformats.org/officeDocument/2006/relationships/customXml" Target="../ink/ink429.xml"/><Relationship Id="rId123" Type="http://schemas.openxmlformats.org/officeDocument/2006/relationships/image" Target="../media/image461.png"/><Relationship Id="rId330" Type="http://schemas.openxmlformats.org/officeDocument/2006/relationships/customXml" Target="../ink/ink565.xml"/><Relationship Id="rId568" Type="http://schemas.openxmlformats.org/officeDocument/2006/relationships/customXml" Target="../ink/ink684.xml"/><Relationship Id="rId165" Type="http://schemas.openxmlformats.org/officeDocument/2006/relationships/image" Target="../media/image482.png"/><Relationship Id="rId372" Type="http://schemas.openxmlformats.org/officeDocument/2006/relationships/customXml" Target="../ink/ink586.xml"/><Relationship Id="rId428" Type="http://schemas.openxmlformats.org/officeDocument/2006/relationships/customXml" Target="../ink/ink614.xml"/><Relationship Id="rId635" Type="http://schemas.openxmlformats.org/officeDocument/2006/relationships/image" Target="../media/image717.png"/><Relationship Id="rId232" Type="http://schemas.openxmlformats.org/officeDocument/2006/relationships/customXml" Target="../ink/ink516.xml"/><Relationship Id="rId274" Type="http://schemas.openxmlformats.org/officeDocument/2006/relationships/customXml" Target="../ink/ink537.xml"/><Relationship Id="rId481" Type="http://schemas.openxmlformats.org/officeDocument/2006/relationships/image" Target="../media/image640.png"/><Relationship Id="rId27" Type="http://schemas.openxmlformats.org/officeDocument/2006/relationships/image" Target="../media/image413.png"/><Relationship Id="rId69" Type="http://schemas.openxmlformats.org/officeDocument/2006/relationships/image" Target="../media/image434.png"/><Relationship Id="rId134" Type="http://schemas.openxmlformats.org/officeDocument/2006/relationships/customXml" Target="../ink/ink467.xml"/><Relationship Id="rId537" Type="http://schemas.openxmlformats.org/officeDocument/2006/relationships/image" Target="../media/image668.png"/><Relationship Id="rId579" Type="http://schemas.openxmlformats.org/officeDocument/2006/relationships/image" Target="../media/image689.png"/><Relationship Id="rId80" Type="http://schemas.openxmlformats.org/officeDocument/2006/relationships/customXml" Target="../ink/ink440.xml"/><Relationship Id="rId176" Type="http://schemas.openxmlformats.org/officeDocument/2006/relationships/customXml" Target="../ink/ink488.xml"/><Relationship Id="rId341" Type="http://schemas.openxmlformats.org/officeDocument/2006/relationships/image" Target="../media/image570.png"/><Relationship Id="rId383" Type="http://schemas.openxmlformats.org/officeDocument/2006/relationships/image" Target="../media/image591.png"/><Relationship Id="rId439" Type="http://schemas.openxmlformats.org/officeDocument/2006/relationships/image" Target="../media/image619.png"/><Relationship Id="rId590" Type="http://schemas.openxmlformats.org/officeDocument/2006/relationships/customXml" Target="../ink/ink695.xml"/><Relationship Id="rId604" Type="http://schemas.openxmlformats.org/officeDocument/2006/relationships/customXml" Target="../ink/ink702.xml"/><Relationship Id="rId646" Type="http://schemas.openxmlformats.org/officeDocument/2006/relationships/customXml" Target="../ink/ink723.xml"/><Relationship Id="rId201" Type="http://schemas.openxmlformats.org/officeDocument/2006/relationships/image" Target="../media/image500.png"/><Relationship Id="rId243" Type="http://schemas.openxmlformats.org/officeDocument/2006/relationships/image" Target="../media/image521.png"/><Relationship Id="rId285" Type="http://schemas.openxmlformats.org/officeDocument/2006/relationships/image" Target="../media/image542.png"/><Relationship Id="rId450" Type="http://schemas.openxmlformats.org/officeDocument/2006/relationships/customXml" Target="../ink/ink625.xml"/><Relationship Id="rId506" Type="http://schemas.openxmlformats.org/officeDocument/2006/relationships/customXml" Target="../ink/ink653.xml"/><Relationship Id="rId38" Type="http://schemas.openxmlformats.org/officeDocument/2006/relationships/customXml" Target="../ink/ink419.xml"/><Relationship Id="rId103" Type="http://schemas.openxmlformats.org/officeDocument/2006/relationships/image" Target="../media/image451.png"/><Relationship Id="rId310" Type="http://schemas.openxmlformats.org/officeDocument/2006/relationships/customXml" Target="../ink/ink555.xml"/><Relationship Id="rId492" Type="http://schemas.openxmlformats.org/officeDocument/2006/relationships/customXml" Target="../ink/ink646.xml"/><Relationship Id="rId548" Type="http://schemas.openxmlformats.org/officeDocument/2006/relationships/customXml" Target="../ink/ink674.xml"/><Relationship Id="rId91" Type="http://schemas.openxmlformats.org/officeDocument/2006/relationships/image" Target="../media/image445.png"/><Relationship Id="rId145" Type="http://schemas.openxmlformats.org/officeDocument/2006/relationships/image" Target="../media/image472.png"/><Relationship Id="rId187" Type="http://schemas.openxmlformats.org/officeDocument/2006/relationships/image" Target="../media/image493.png"/><Relationship Id="rId352" Type="http://schemas.openxmlformats.org/officeDocument/2006/relationships/customXml" Target="../ink/ink576.xml"/><Relationship Id="rId394" Type="http://schemas.openxmlformats.org/officeDocument/2006/relationships/customXml" Target="../ink/ink597.xml"/><Relationship Id="rId408" Type="http://schemas.openxmlformats.org/officeDocument/2006/relationships/customXml" Target="../ink/ink604.xml"/><Relationship Id="rId615" Type="http://schemas.openxmlformats.org/officeDocument/2006/relationships/image" Target="../media/image707.png"/><Relationship Id="rId212" Type="http://schemas.openxmlformats.org/officeDocument/2006/relationships/customXml" Target="../ink/ink506.xml"/><Relationship Id="rId254" Type="http://schemas.openxmlformats.org/officeDocument/2006/relationships/customXml" Target="../ink/ink527.xml"/><Relationship Id="rId657" Type="http://schemas.openxmlformats.org/officeDocument/2006/relationships/image" Target="../media/image728.png"/><Relationship Id="rId49" Type="http://schemas.openxmlformats.org/officeDocument/2006/relationships/image" Target="../media/image424.png"/><Relationship Id="rId114" Type="http://schemas.openxmlformats.org/officeDocument/2006/relationships/customXml" Target="../ink/ink457.xml"/><Relationship Id="rId296" Type="http://schemas.openxmlformats.org/officeDocument/2006/relationships/customXml" Target="../ink/ink548.xml"/><Relationship Id="rId461" Type="http://schemas.openxmlformats.org/officeDocument/2006/relationships/image" Target="../media/image630.png"/><Relationship Id="rId517" Type="http://schemas.openxmlformats.org/officeDocument/2006/relationships/image" Target="../media/image658.png"/><Relationship Id="rId559" Type="http://schemas.openxmlformats.org/officeDocument/2006/relationships/image" Target="../media/image679.png"/><Relationship Id="rId60" Type="http://schemas.openxmlformats.org/officeDocument/2006/relationships/customXml" Target="../ink/ink430.xml"/><Relationship Id="rId156" Type="http://schemas.openxmlformats.org/officeDocument/2006/relationships/customXml" Target="../ink/ink478.xml"/><Relationship Id="rId198" Type="http://schemas.openxmlformats.org/officeDocument/2006/relationships/customXml" Target="../ink/ink499.xml"/><Relationship Id="rId321" Type="http://schemas.openxmlformats.org/officeDocument/2006/relationships/image" Target="../media/image560.png"/><Relationship Id="rId363" Type="http://schemas.openxmlformats.org/officeDocument/2006/relationships/image" Target="../media/image581.png"/><Relationship Id="rId419" Type="http://schemas.openxmlformats.org/officeDocument/2006/relationships/image" Target="../media/image609.png"/><Relationship Id="rId570" Type="http://schemas.openxmlformats.org/officeDocument/2006/relationships/customXml" Target="../ink/ink685.xml"/><Relationship Id="rId626" Type="http://schemas.openxmlformats.org/officeDocument/2006/relationships/customXml" Target="../ink/ink713.xml"/><Relationship Id="rId223" Type="http://schemas.openxmlformats.org/officeDocument/2006/relationships/image" Target="../media/image511.png"/><Relationship Id="rId430" Type="http://schemas.openxmlformats.org/officeDocument/2006/relationships/customXml" Target="../ink/ink615.xml"/><Relationship Id="rId18" Type="http://schemas.openxmlformats.org/officeDocument/2006/relationships/customXml" Target="../ink/ink409.xml"/><Relationship Id="rId265" Type="http://schemas.openxmlformats.org/officeDocument/2006/relationships/image" Target="../media/image532.png"/><Relationship Id="rId472" Type="http://schemas.openxmlformats.org/officeDocument/2006/relationships/customXml" Target="../ink/ink636.xml"/><Relationship Id="rId528" Type="http://schemas.openxmlformats.org/officeDocument/2006/relationships/customXml" Target="../ink/ink664.xml"/><Relationship Id="rId125" Type="http://schemas.openxmlformats.org/officeDocument/2006/relationships/image" Target="../media/image462.png"/><Relationship Id="rId167" Type="http://schemas.openxmlformats.org/officeDocument/2006/relationships/image" Target="../media/image483.png"/><Relationship Id="rId332" Type="http://schemas.openxmlformats.org/officeDocument/2006/relationships/customXml" Target="../ink/ink566.xml"/><Relationship Id="rId374" Type="http://schemas.openxmlformats.org/officeDocument/2006/relationships/customXml" Target="../ink/ink587.xml"/><Relationship Id="rId581" Type="http://schemas.openxmlformats.org/officeDocument/2006/relationships/image" Target="../media/image690.png"/><Relationship Id="rId71" Type="http://schemas.openxmlformats.org/officeDocument/2006/relationships/image" Target="../media/image435.png"/><Relationship Id="rId234" Type="http://schemas.openxmlformats.org/officeDocument/2006/relationships/customXml" Target="../ink/ink517.xml"/><Relationship Id="rId637" Type="http://schemas.openxmlformats.org/officeDocument/2006/relationships/image" Target="../media/image718.png"/><Relationship Id="rId2" Type="http://schemas.openxmlformats.org/officeDocument/2006/relationships/customXml" Target="../ink/ink401.xml"/><Relationship Id="rId29" Type="http://schemas.openxmlformats.org/officeDocument/2006/relationships/image" Target="../media/image414.png"/><Relationship Id="rId276" Type="http://schemas.openxmlformats.org/officeDocument/2006/relationships/customXml" Target="../ink/ink538.xml"/><Relationship Id="rId441" Type="http://schemas.openxmlformats.org/officeDocument/2006/relationships/image" Target="../media/image620.png"/><Relationship Id="rId483" Type="http://schemas.openxmlformats.org/officeDocument/2006/relationships/image" Target="../media/image641.png"/><Relationship Id="rId539" Type="http://schemas.openxmlformats.org/officeDocument/2006/relationships/image" Target="../media/image669.png"/><Relationship Id="rId40" Type="http://schemas.openxmlformats.org/officeDocument/2006/relationships/customXml" Target="../ink/ink420.xml"/><Relationship Id="rId136" Type="http://schemas.openxmlformats.org/officeDocument/2006/relationships/customXml" Target="../ink/ink468.xml"/><Relationship Id="rId178" Type="http://schemas.openxmlformats.org/officeDocument/2006/relationships/customXml" Target="../ink/ink489.xml"/><Relationship Id="rId301" Type="http://schemas.openxmlformats.org/officeDocument/2006/relationships/image" Target="../media/image550.png"/><Relationship Id="rId343" Type="http://schemas.openxmlformats.org/officeDocument/2006/relationships/image" Target="../media/image571.png"/><Relationship Id="rId550" Type="http://schemas.openxmlformats.org/officeDocument/2006/relationships/customXml" Target="../ink/ink675.xml"/><Relationship Id="rId82" Type="http://schemas.openxmlformats.org/officeDocument/2006/relationships/customXml" Target="../ink/ink441.xml"/><Relationship Id="rId203" Type="http://schemas.openxmlformats.org/officeDocument/2006/relationships/image" Target="../media/image501.png"/><Relationship Id="rId385" Type="http://schemas.openxmlformats.org/officeDocument/2006/relationships/image" Target="../media/image592.png"/><Relationship Id="rId592" Type="http://schemas.openxmlformats.org/officeDocument/2006/relationships/customXml" Target="../ink/ink696.xml"/><Relationship Id="rId606" Type="http://schemas.openxmlformats.org/officeDocument/2006/relationships/customXml" Target="../ink/ink703.xml"/><Relationship Id="rId648" Type="http://schemas.openxmlformats.org/officeDocument/2006/relationships/customXml" Target="../ink/ink724.xml"/><Relationship Id="rId245" Type="http://schemas.openxmlformats.org/officeDocument/2006/relationships/image" Target="../media/image522.png"/><Relationship Id="rId287" Type="http://schemas.openxmlformats.org/officeDocument/2006/relationships/image" Target="../media/image543.png"/><Relationship Id="rId410" Type="http://schemas.openxmlformats.org/officeDocument/2006/relationships/customXml" Target="../ink/ink605.xml"/><Relationship Id="rId452" Type="http://schemas.openxmlformats.org/officeDocument/2006/relationships/customXml" Target="../ink/ink626.xml"/><Relationship Id="rId494" Type="http://schemas.openxmlformats.org/officeDocument/2006/relationships/customXml" Target="../ink/ink647.xml"/><Relationship Id="rId508" Type="http://schemas.openxmlformats.org/officeDocument/2006/relationships/customXml" Target="../ink/ink654.xml"/><Relationship Id="rId105" Type="http://schemas.openxmlformats.org/officeDocument/2006/relationships/image" Target="../media/image452.png"/><Relationship Id="rId147" Type="http://schemas.openxmlformats.org/officeDocument/2006/relationships/image" Target="../media/image473.png"/><Relationship Id="rId312" Type="http://schemas.openxmlformats.org/officeDocument/2006/relationships/customXml" Target="../ink/ink556.xml"/><Relationship Id="rId354" Type="http://schemas.openxmlformats.org/officeDocument/2006/relationships/customXml" Target="../ink/ink577.xml"/><Relationship Id="rId51" Type="http://schemas.openxmlformats.org/officeDocument/2006/relationships/image" Target="../media/image425.png"/><Relationship Id="rId93" Type="http://schemas.openxmlformats.org/officeDocument/2006/relationships/image" Target="../media/image446.png"/><Relationship Id="rId189" Type="http://schemas.openxmlformats.org/officeDocument/2006/relationships/image" Target="../media/image494.png"/><Relationship Id="rId396" Type="http://schemas.openxmlformats.org/officeDocument/2006/relationships/customXml" Target="../ink/ink598.xml"/><Relationship Id="rId561" Type="http://schemas.openxmlformats.org/officeDocument/2006/relationships/image" Target="../media/image680.png"/><Relationship Id="rId617" Type="http://schemas.openxmlformats.org/officeDocument/2006/relationships/image" Target="../media/image708.png"/><Relationship Id="rId214" Type="http://schemas.openxmlformats.org/officeDocument/2006/relationships/customXml" Target="../ink/ink507.xml"/><Relationship Id="rId256" Type="http://schemas.openxmlformats.org/officeDocument/2006/relationships/customXml" Target="../ink/ink528.xml"/><Relationship Id="rId298" Type="http://schemas.openxmlformats.org/officeDocument/2006/relationships/customXml" Target="../ink/ink549.xml"/><Relationship Id="rId421" Type="http://schemas.openxmlformats.org/officeDocument/2006/relationships/image" Target="../media/image610.png"/><Relationship Id="rId463" Type="http://schemas.openxmlformats.org/officeDocument/2006/relationships/image" Target="../media/image631.png"/><Relationship Id="rId519" Type="http://schemas.openxmlformats.org/officeDocument/2006/relationships/image" Target="../media/image659.png"/><Relationship Id="rId116" Type="http://schemas.openxmlformats.org/officeDocument/2006/relationships/customXml" Target="../ink/ink458.xml"/><Relationship Id="rId158" Type="http://schemas.openxmlformats.org/officeDocument/2006/relationships/customXml" Target="../ink/ink479.xml"/><Relationship Id="rId323" Type="http://schemas.openxmlformats.org/officeDocument/2006/relationships/image" Target="../media/image561.png"/><Relationship Id="rId530" Type="http://schemas.openxmlformats.org/officeDocument/2006/relationships/customXml" Target="../ink/ink665.xml"/><Relationship Id="rId20" Type="http://schemas.openxmlformats.org/officeDocument/2006/relationships/customXml" Target="../ink/ink410.xml"/><Relationship Id="rId62" Type="http://schemas.openxmlformats.org/officeDocument/2006/relationships/customXml" Target="../ink/ink431.xml"/><Relationship Id="rId365" Type="http://schemas.openxmlformats.org/officeDocument/2006/relationships/image" Target="../media/image582.png"/><Relationship Id="rId572" Type="http://schemas.openxmlformats.org/officeDocument/2006/relationships/customXml" Target="../ink/ink686.xml"/><Relationship Id="rId628" Type="http://schemas.openxmlformats.org/officeDocument/2006/relationships/customXml" Target="../ink/ink714.xml"/><Relationship Id="rId225" Type="http://schemas.openxmlformats.org/officeDocument/2006/relationships/image" Target="../media/image512.png"/><Relationship Id="rId267" Type="http://schemas.openxmlformats.org/officeDocument/2006/relationships/image" Target="../media/image533.png"/><Relationship Id="rId432" Type="http://schemas.openxmlformats.org/officeDocument/2006/relationships/customXml" Target="../ink/ink616.xml"/><Relationship Id="rId474" Type="http://schemas.openxmlformats.org/officeDocument/2006/relationships/customXml" Target="../ink/ink637.xml"/><Relationship Id="rId127" Type="http://schemas.openxmlformats.org/officeDocument/2006/relationships/image" Target="../media/image463.png"/><Relationship Id="rId31" Type="http://schemas.openxmlformats.org/officeDocument/2006/relationships/image" Target="../media/image415.png"/><Relationship Id="rId73" Type="http://schemas.openxmlformats.org/officeDocument/2006/relationships/image" Target="../media/image436.png"/><Relationship Id="rId169" Type="http://schemas.openxmlformats.org/officeDocument/2006/relationships/image" Target="../media/image484.png"/><Relationship Id="rId334" Type="http://schemas.openxmlformats.org/officeDocument/2006/relationships/customXml" Target="../ink/ink567.xml"/><Relationship Id="rId376" Type="http://schemas.openxmlformats.org/officeDocument/2006/relationships/customXml" Target="../ink/ink588.xml"/><Relationship Id="rId541" Type="http://schemas.openxmlformats.org/officeDocument/2006/relationships/image" Target="../media/image670.png"/><Relationship Id="rId583" Type="http://schemas.openxmlformats.org/officeDocument/2006/relationships/image" Target="../media/image691.png"/><Relationship Id="rId639" Type="http://schemas.openxmlformats.org/officeDocument/2006/relationships/image" Target="../media/image719.png"/><Relationship Id="rId4" Type="http://schemas.openxmlformats.org/officeDocument/2006/relationships/customXml" Target="../ink/ink402.xml"/><Relationship Id="rId180" Type="http://schemas.openxmlformats.org/officeDocument/2006/relationships/customXml" Target="../ink/ink490.xml"/><Relationship Id="rId236" Type="http://schemas.openxmlformats.org/officeDocument/2006/relationships/customXml" Target="../ink/ink518.xml"/><Relationship Id="rId278" Type="http://schemas.openxmlformats.org/officeDocument/2006/relationships/customXml" Target="../ink/ink539.xml"/><Relationship Id="rId401" Type="http://schemas.openxmlformats.org/officeDocument/2006/relationships/image" Target="../media/image600.png"/><Relationship Id="rId443" Type="http://schemas.openxmlformats.org/officeDocument/2006/relationships/image" Target="../media/image621.png"/><Relationship Id="rId650" Type="http://schemas.openxmlformats.org/officeDocument/2006/relationships/customXml" Target="../ink/ink725.xml"/><Relationship Id="rId303" Type="http://schemas.openxmlformats.org/officeDocument/2006/relationships/image" Target="../media/image551.png"/><Relationship Id="rId485" Type="http://schemas.openxmlformats.org/officeDocument/2006/relationships/image" Target="../media/image642.png"/><Relationship Id="rId42" Type="http://schemas.openxmlformats.org/officeDocument/2006/relationships/customXml" Target="../ink/ink421.xml"/><Relationship Id="rId84" Type="http://schemas.openxmlformats.org/officeDocument/2006/relationships/customXml" Target="../ink/ink442.xml"/><Relationship Id="rId138" Type="http://schemas.openxmlformats.org/officeDocument/2006/relationships/customXml" Target="../ink/ink469.xml"/><Relationship Id="rId345" Type="http://schemas.openxmlformats.org/officeDocument/2006/relationships/image" Target="../media/image572.png"/><Relationship Id="rId387" Type="http://schemas.openxmlformats.org/officeDocument/2006/relationships/image" Target="../media/image593.png"/><Relationship Id="rId510" Type="http://schemas.openxmlformats.org/officeDocument/2006/relationships/customXml" Target="../ink/ink655.xml"/><Relationship Id="rId552" Type="http://schemas.openxmlformats.org/officeDocument/2006/relationships/customXml" Target="../ink/ink676.xml"/><Relationship Id="rId594" Type="http://schemas.openxmlformats.org/officeDocument/2006/relationships/customXml" Target="../ink/ink697.xml"/><Relationship Id="rId608" Type="http://schemas.openxmlformats.org/officeDocument/2006/relationships/customXml" Target="../ink/ink704.xml"/><Relationship Id="rId191" Type="http://schemas.openxmlformats.org/officeDocument/2006/relationships/image" Target="../media/image495.png"/><Relationship Id="rId205" Type="http://schemas.openxmlformats.org/officeDocument/2006/relationships/image" Target="../media/image502.png"/><Relationship Id="rId247" Type="http://schemas.openxmlformats.org/officeDocument/2006/relationships/image" Target="../media/image523.png"/><Relationship Id="rId412" Type="http://schemas.openxmlformats.org/officeDocument/2006/relationships/customXml" Target="../ink/ink606.xml"/><Relationship Id="rId107" Type="http://schemas.openxmlformats.org/officeDocument/2006/relationships/image" Target="../media/image453.png"/><Relationship Id="rId289" Type="http://schemas.openxmlformats.org/officeDocument/2006/relationships/image" Target="../media/image544.png"/><Relationship Id="rId454" Type="http://schemas.openxmlformats.org/officeDocument/2006/relationships/customXml" Target="../ink/ink627.xml"/><Relationship Id="rId496" Type="http://schemas.openxmlformats.org/officeDocument/2006/relationships/customXml" Target="../ink/ink648.xml"/><Relationship Id="rId11" Type="http://schemas.openxmlformats.org/officeDocument/2006/relationships/image" Target="../media/image405.png"/><Relationship Id="rId53" Type="http://schemas.openxmlformats.org/officeDocument/2006/relationships/image" Target="../media/image426.png"/><Relationship Id="rId149" Type="http://schemas.openxmlformats.org/officeDocument/2006/relationships/image" Target="../media/image474.png"/><Relationship Id="rId314" Type="http://schemas.openxmlformats.org/officeDocument/2006/relationships/customXml" Target="../ink/ink557.xml"/><Relationship Id="rId356" Type="http://schemas.openxmlformats.org/officeDocument/2006/relationships/customXml" Target="../ink/ink578.xml"/><Relationship Id="rId398" Type="http://schemas.openxmlformats.org/officeDocument/2006/relationships/customXml" Target="../ink/ink599.xml"/><Relationship Id="rId521" Type="http://schemas.openxmlformats.org/officeDocument/2006/relationships/image" Target="../media/image660.png"/><Relationship Id="rId563" Type="http://schemas.openxmlformats.org/officeDocument/2006/relationships/image" Target="../media/image681.png"/><Relationship Id="rId619" Type="http://schemas.openxmlformats.org/officeDocument/2006/relationships/image" Target="../media/image709.png"/><Relationship Id="rId95" Type="http://schemas.openxmlformats.org/officeDocument/2006/relationships/image" Target="../media/image447.png"/><Relationship Id="rId160" Type="http://schemas.openxmlformats.org/officeDocument/2006/relationships/customXml" Target="../ink/ink480.xml"/><Relationship Id="rId216" Type="http://schemas.openxmlformats.org/officeDocument/2006/relationships/customXml" Target="../ink/ink508.xml"/><Relationship Id="rId423" Type="http://schemas.openxmlformats.org/officeDocument/2006/relationships/image" Target="../media/image611.png"/><Relationship Id="rId258" Type="http://schemas.openxmlformats.org/officeDocument/2006/relationships/customXml" Target="../ink/ink529.xml"/><Relationship Id="rId465" Type="http://schemas.openxmlformats.org/officeDocument/2006/relationships/image" Target="../media/image632.png"/><Relationship Id="rId630" Type="http://schemas.openxmlformats.org/officeDocument/2006/relationships/customXml" Target="../ink/ink715.xml"/><Relationship Id="rId22" Type="http://schemas.openxmlformats.org/officeDocument/2006/relationships/customXml" Target="../ink/ink411.xml"/><Relationship Id="rId64" Type="http://schemas.openxmlformats.org/officeDocument/2006/relationships/customXml" Target="../ink/ink432.xml"/><Relationship Id="rId118" Type="http://schemas.openxmlformats.org/officeDocument/2006/relationships/customXml" Target="../ink/ink459.xml"/><Relationship Id="rId325" Type="http://schemas.openxmlformats.org/officeDocument/2006/relationships/image" Target="../media/image562.png"/><Relationship Id="rId367" Type="http://schemas.openxmlformats.org/officeDocument/2006/relationships/image" Target="../media/image583.png"/><Relationship Id="rId532" Type="http://schemas.openxmlformats.org/officeDocument/2006/relationships/customXml" Target="../ink/ink666.xml"/><Relationship Id="rId574" Type="http://schemas.openxmlformats.org/officeDocument/2006/relationships/customXml" Target="../ink/ink687.xml"/><Relationship Id="rId171" Type="http://schemas.openxmlformats.org/officeDocument/2006/relationships/image" Target="../media/image485.png"/><Relationship Id="rId227" Type="http://schemas.openxmlformats.org/officeDocument/2006/relationships/image" Target="../media/image513.png"/><Relationship Id="rId269" Type="http://schemas.openxmlformats.org/officeDocument/2006/relationships/image" Target="../media/image534.png"/><Relationship Id="rId434" Type="http://schemas.openxmlformats.org/officeDocument/2006/relationships/customXml" Target="../ink/ink617.xml"/><Relationship Id="rId476" Type="http://schemas.openxmlformats.org/officeDocument/2006/relationships/customXml" Target="../ink/ink638.xml"/><Relationship Id="rId641" Type="http://schemas.openxmlformats.org/officeDocument/2006/relationships/image" Target="../media/image720.png"/><Relationship Id="rId33" Type="http://schemas.openxmlformats.org/officeDocument/2006/relationships/image" Target="../media/image416.png"/><Relationship Id="rId129" Type="http://schemas.openxmlformats.org/officeDocument/2006/relationships/image" Target="../media/image464.png"/><Relationship Id="rId280" Type="http://schemas.openxmlformats.org/officeDocument/2006/relationships/customXml" Target="../ink/ink540.xml"/><Relationship Id="rId336" Type="http://schemas.openxmlformats.org/officeDocument/2006/relationships/customXml" Target="../ink/ink568.xml"/><Relationship Id="rId501" Type="http://schemas.openxmlformats.org/officeDocument/2006/relationships/image" Target="../media/image650.png"/><Relationship Id="rId543" Type="http://schemas.openxmlformats.org/officeDocument/2006/relationships/image" Target="../media/image671.png"/><Relationship Id="rId75" Type="http://schemas.openxmlformats.org/officeDocument/2006/relationships/image" Target="../media/image437.png"/><Relationship Id="rId140" Type="http://schemas.openxmlformats.org/officeDocument/2006/relationships/customXml" Target="../ink/ink470.xml"/><Relationship Id="rId182" Type="http://schemas.openxmlformats.org/officeDocument/2006/relationships/customXml" Target="../ink/ink491.xml"/><Relationship Id="rId378" Type="http://schemas.openxmlformats.org/officeDocument/2006/relationships/customXml" Target="../ink/ink589.xml"/><Relationship Id="rId403" Type="http://schemas.openxmlformats.org/officeDocument/2006/relationships/image" Target="../media/image601.png"/><Relationship Id="rId585" Type="http://schemas.openxmlformats.org/officeDocument/2006/relationships/image" Target="../media/image692.png"/><Relationship Id="rId6" Type="http://schemas.openxmlformats.org/officeDocument/2006/relationships/customXml" Target="../ink/ink403.xml"/><Relationship Id="rId238" Type="http://schemas.openxmlformats.org/officeDocument/2006/relationships/customXml" Target="../ink/ink519.xml"/><Relationship Id="rId445" Type="http://schemas.openxmlformats.org/officeDocument/2006/relationships/image" Target="../media/image622.png"/><Relationship Id="rId487" Type="http://schemas.openxmlformats.org/officeDocument/2006/relationships/image" Target="../media/image643.png"/><Relationship Id="rId610" Type="http://schemas.openxmlformats.org/officeDocument/2006/relationships/customXml" Target="../ink/ink705.xml"/><Relationship Id="rId652" Type="http://schemas.openxmlformats.org/officeDocument/2006/relationships/customXml" Target="../ink/ink726.xml"/><Relationship Id="rId291" Type="http://schemas.openxmlformats.org/officeDocument/2006/relationships/image" Target="../media/image545.png"/><Relationship Id="rId305" Type="http://schemas.openxmlformats.org/officeDocument/2006/relationships/image" Target="../media/image552.png"/><Relationship Id="rId347" Type="http://schemas.openxmlformats.org/officeDocument/2006/relationships/image" Target="../media/image573.png"/><Relationship Id="rId512" Type="http://schemas.openxmlformats.org/officeDocument/2006/relationships/customXml" Target="../ink/ink656.xml"/><Relationship Id="rId44" Type="http://schemas.openxmlformats.org/officeDocument/2006/relationships/customXml" Target="../ink/ink422.xml"/><Relationship Id="rId86" Type="http://schemas.openxmlformats.org/officeDocument/2006/relationships/customXml" Target="../ink/ink443.xml"/><Relationship Id="rId151" Type="http://schemas.openxmlformats.org/officeDocument/2006/relationships/image" Target="../media/image475.png"/><Relationship Id="rId389" Type="http://schemas.openxmlformats.org/officeDocument/2006/relationships/image" Target="../media/image594.png"/><Relationship Id="rId554" Type="http://schemas.openxmlformats.org/officeDocument/2006/relationships/customXml" Target="../ink/ink677.xml"/><Relationship Id="rId596" Type="http://schemas.openxmlformats.org/officeDocument/2006/relationships/customXml" Target="../ink/ink698.xml"/><Relationship Id="rId193" Type="http://schemas.openxmlformats.org/officeDocument/2006/relationships/image" Target="../media/image496.png"/><Relationship Id="rId207" Type="http://schemas.openxmlformats.org/officeDocument/2006/relationships/image" Target="../media/image503.png"/><Relationship Id="rId249" Type="http://schemas.openxmlformats.org/officeDocument/2006/relationships/image" Target="../media/image524.png"/><Relationship Id="rId414" Type="http://schemas.openxmlformats.org/officeDocument/2006/relationships/customXml" Target="../ink/ink607.xml"/><Relationship Id="rId456" Type="http://schemas.openxmlformats.org/officeDocument/2006/relationships/customXml" Target="../ink/ink628.xml"/><Relationship Id="rId498" Type="http://schemas.openxmlformats.org/officeDocument/2006/relationships/customXml" Target="../ink/ink649.xml"/><Relationship Id="rId621" Type="http://schemas.openxmlformats.org/officeDocument/2006/relationships/image" Target="../media/image710.png"/><Relationship Id="rId13" Type="http://schemas.openxmlformats.org/officeDocument/2006/relationships/image" Target="../media/image406.png"/><Relationship Id="rId109" Type="http://schemas.openxmlformats.org/officeDocument/2006/relationships/image" Target="../media/image454.png"/><Relationship Id="rId260" Type="http://schemas.openxmlformats.org/officeDocument/2006/relationships/customXml" Target="../ink/ink530.xml"/><Relationship Id="rId316" Type="http://schemas.openxmlformats.org/officeDocument/2006/relationships/customXml" Target="../ink/ink558.xml"/><Relationship Id="rId523" Type="http://schemas.openxmlformats.org/officeDocument/2006/relationships/image" Target="../media/image661.png"/><Relationship Id="rId55" Type="http://schemas.openxmlformats.org/officeDocument/2006/relationships/image" Target="../media/image427.png"/><Relationship Id="rId97" Type="http://schemas.openxmlformats.org/officeDocument/2006/relationships/image" Target="../media/image448.png"/><Relationship Id="rId120" Type="http://schemas.openxmlformats.org/officeDocument/2006/relationships/customXml" Target="../ink/ink460.xml"/><Relationship Id="rId358" Type="http://schemas.openxmlformats.org/officeDocument/2006/relationships/customXml" Target="../ink/ink579.xml"/><Relationship Id="rId565" Type="http://schemas.openxmlformats.org/officeDocument/2006/relationships/image" Target="../media/image682.png"/><Relationship Id="rId162" Type="http://schemas.openxmlformats.org/officeDocument/2006/relationships/customXml" Target="../ink/ink481.xml"/><Relationship Id="rId218" Type="http://schemas.openxmlformats.org/officeDocument/2006/relationships/customXml" Target="../ink/ink509.xml"/><Relationship Id="rId425" Type="http://schemas.openxmlformats.org/officeDocument/2006/relationships/image" Target="../media/image612.png"/><Relationship Id="rId467" Type="http://schemas.openxmlformats.org/officeDocument/2006/relationships/image" Target="../media/image633.png"/><Relationship Id="rId632" Type="http://schemas.openxmlformats.org/officeDocument/2006/relationships/customXml" Target="../ink/ink716.xml"/><Relationship Id="rId271" Type="http://schemas.openxmlformats.org/officeDocument/2006/relationships/image" Target="../media/image535.png"/><Relationship Id="rId24" Type="http://schemas.openxmlformats.org/officeDocument/2006/relationships/customXml" Target="../ink/ink412.xml"/><Relationship Id="rId66" Type="http://schemas.openxmlformats.org/officeDocument/2006/relationships/customXml" Target="../ink/ink433.xml"/><Relationship Id="rId131" Type="http://schemas.openxmlformats.org/officeDocument/2006/relationships/image" Target="../media/image465.png"/><Relationship Id="rId327" Type="http://schemas.openxmlformats.org/officeDocument/2006/relationships/image" Target="../media/image563.png"/><Relationship Id="rId369" Type="http://schemas.openxmlformats.org/officeDocument/2006/relationships/image" Target="../media/image584.png"/><Relationship Id="rId534" Type="http://schemas.openxmlformats.org/officeDocument/2006/relationships/customXml" Target="../ink/ink667.xml"/><Relationship Id="rId576" Type="http://schemas.openxmlformats.org/officeDocument/2006/relationships/customXml" Target="../ink/ink688.xml"/><Relationship Id="rId173" Type="http://schemas.openxmlformats.org/officeDocument/2006/relationships/image" Target="../media/image486.png"/><Relationship Id="rId229" Type="http://schemas.openxmlformats.org/officeDocument/2006/relationships/image" Target="../media/image514.png"/><Relationship Id="rId380" Type="http://schemas.openxmlformats.org/officeDocument/2006/relationships/customXml" Target="../ink/ink590.xml"/><Relationship Id="rId436" Type="http://schemas.openxmlformats.org/officeDocument/2006/relationships/customXml" Target="../ink/ink618.xml"/><Relationship Id="rId601" Type="http://schemas.openxmlformats.org/officeDocument/2006/relationships/image" Target="../media/image700.png"/><Relationship Id="rId643" Type="http://schemas.openxmlformats.org/officeDocument/2006/relationships/image" Target="../media/image721.png"/><Relationship Id="rId240" Type="http://schemas.openxmlformats.org/officeDocument/2006/relationships/customXml" Target="../ink/ink520.xml"/><Relationship Id="rId478" Type="http://schemas.openxmlformats.org/officeDocument/2006/relationships/customXml" Target="../ink/ink639.xml"/><Relationship Id="rId35" Type="http://schemas.openxmlformats.org/officeDocument/2006/relationships/image" Target="../media/image417.png"/><Relationship Id="rId77" Type="http://schemas.openxmlformats.org/officeDocument/2006/relationships/image" Target="../media/image438.png"/><Relationship Id="rId100" Type="http://schemas.openxmlformats.org/officeDocument/2006/relationships/customXml" Target="../ink/ink450.xml"/><Relationship Id="rId282" Type="http://schemas.openxmlformats.org/officeDocument/2006/relationships/customXml" Target="../ink/ink541.xml"/><Relationship Id="rId338" Type="http://schemas.openxmlformats.org/officeDocument/2006/relationships/customXml" Target="../ink/ink569.xml"/><Relationship Id="rId503" Type="http://schemas.openxmlformats.org/officeDocument/2006/relationships/image" Target="../media/image651.png"/><Relationship Id="rId545" Type="http://schemas.openxmlformats.org/officeDocument/2006/relationships/image" Target="../media/image672.png"/><Relationship Id="rId587" Type="http://schemas.openxmlformats.org/officeDocument/2006/relationships/image" Target="../media/image693.png"/><Relationship Id="rId8" Type="http://schemas.openxmlformats.org/officeDocument/2006/relationships/customXml" Target="../ink/ink404.xml"/><Relationship Id="rId142" Type="http://schemas.openxmlformats.org/officeDocument/2006/relationships/customXml" Target="../ink/ink471.xml"/><Relationship Id="rId184" Type="http://schemas.openxmlformats.org/officeDocument/2006/relationships/customXml" Target="../ink/ink492.xml"/><Relationship Id="rId391" Type="http://schemas.openxmlformats.org/officeDocument/2006/relationships/image" Target="../media/image595.png"/><Relationship Id="rId405" Type="http://schemas.openxmlformats.org/officeDocument/2006/relationships/image" Target="../media/image602.png"/><Relationship Id="rId447" Type="http://schemas.openxmlformats.org/officeDocument/2006/relationships/image" Target="../media/image623.png"/><Relationship Id="rId612" Type="http://schemas.openxmlformats.org/officeDocument/2006/relationships/customXml" Target="../ink/ink706.xml"/><Relationship Id="rId251" Type="http://schemas.openxmlformats.org/officeDocument/2006/relationships/image" Target="../media/image525.png"/><Relationship Id="rId489" Type="http://schemas.openxmlformats.org/officeDocument/2006/relationships/image" Target="../media/image644.png"/><Relationship Id="rId654" Type="http://schemas.openxmlformats.org/officeDocument/2006/relationships/customXml" Target="../ink/ink727.xml"/><Relationship Id="rId46" Type="http://schemas.openxmlformats.org/officeDocument/2006/relationships/customXml" Target="../ink/ink423.xml"/><Relationship Id="rId293" Type="http://schemas.openxmlformats.org/officeDocument/2006/relationships/image" Target="../media/image546.png"/><Relationship Id="rId307" Type="http://schemas.openxmlformats.org/officeDocument/2006/relationships/image" Target="../media/image553.png"/><Relationship Id="rId349" Type="http://schemas.openxmlformats.org/officeDocument/2006/relationships/image" Target="../media/image574.png"/><Relationship Id="rId514" Type="http://schemas.openxmlformats.org/officeDocument/2006/relationships/customXml" Target="../ink/ink657.xml"/><Relationship Id="rId556" Type="http://schemas.openxmlformats.org/officeDocument/2006/relationships/customXml" Target="../ink/ink678.xml"/><Relationship Id="rId88" Type="http://schemas.openxmlformats.org/officeDocument/2006/relationships/customXml" Target="../ink/ink444.xml"/><Relationship Id="rId111" Type="http://schemas.openxmlformats.org/officeDocument/2006/relationships/image" Target="../media/image455.png"/><Relationship Id="rId153" Type="http://schemas.openxmlformats.org/officeDocument/2006/relationships/image" Target="../media/image476.png"/><Relationship Id="rId195" Type="http://schemas.openxmlformats.org/officeDocument/2006/relationships/image" Target="../media/image497.png"/><Relationship Id="rId209" Type="http://schemas.openxmlformats.org/officeDocument/2006/relationships/image" Target="../media/image504.png"/><Relationship Id="rId360" Type="http://schemas.openxmlformats.org/officeDocument/2006/relationships/customXml" Target="../ink/ink580.xml"/><Relationship Id="rId416" Type="http://schemas.openxmlformats.org/officeDocument/2006/relationships/customXml" Target="../ink/ink608.xml"/><Relationship Id="rId598" Type="http://schemas.openxmlformats.org/officeDocument/2006/relationships/customXml" Target="../ink/ink699.xml"/><Relationship Id="rId220" Type="http://schemas.openxmlformats.org/officeDocument/2006/relationships/customXml" Target="../ink/ink510.xml"/><Relationship Id="rId458" Type="http://schemas.openxmlformats.org/officeDocument/2006/relationships/customXml" Target="../ink/ink629.xml"/><Relationship Id="rId623" Type="http://schemas.openxmlformats.org/officeDocument/2006/relationships/image" Target="../media/image711.png"/><Relationship Id="rId15" Type="http://schemas.openxmlformats.org/officeDocument/2006/relationships/image" Target="../media/image407.png"/><Relationship Id="rId57" Type="http://schemas.openxmlformats.org/officeDocument/2006/relationships/image" Target="../media/image428.png"/><Relationship Id="rId262" Type="http://schemas.openxmlformats.org/officeDocument/2006/relationships/customXml" Target="../ink/ink531.xml"/><Relationship Id="rId318" Type="http://schemas.openxmlformats.org/officeDocument/2006/relationships/customXml" Target="../ink/ink559.xml"/><Relationship Id="rId525" Type="http://schemas.openxmlformats.org/officeDocument/2006/relationships/image" Target="../media/image662.png"/><Relationship Id="rId567" Type="http://schemas.openxmlformats.org/officeDocument/2006/relationships/image" Target="../media/image683.png"/><Relationship Id="rId99" Type="http://schemas.openxmlformats.org/officeDocument/2006/relationships/image" Target="../media/image449.png"/><Relationship Id="rId122" Type="http://schemas.openxmlformats.org/officeDocument/2006/relationships/customXml" Target="../ink/ink461.xml"/><Relationship Id="rId164" Type="http://schemas.openxmlformats.org/officeDocument/2006/relationships/customXml" Target="../ink/ink482.xml"/><Relationship Id="rId371" Type="http://schemas.openxmlformats.org/officeDocument/2006/relationships/image" Target="../media/image585.png"/><Relationship Id="rId427" Type="http://schemas.openxmlformats.org/officeDocument/2006/relationships/image" Target="../media/image613.png"/><Relationship Id="rId469" Type="http://schemas.openxmlformats.org/officeDocument/2006/relationships/image" Target="../media/image634.png"/><Relationship Id="rId634" Type="http://schemas.openxmlformats.org/officeDocument/2006/relationships/customXml" Target="../ink/ink717.xml"/><Relationship Id="rId26" Type="http://schemas.openxmlformats.org/officeDocument/2006/relationships/customXml" Target="../ink/ink413.xml"/><Relationship Id="rId231" Type="http://schemas.openxmlformats.org/officeDocument/2006/relationships/image" Target="../media/image515.png"/><Relationship Id="rId273" Type="http://schemas.openxmlformats.org/officeDocument/2006/relationships/image" Target="../media/image536.png"/><Relationship Id="rId329" Type="http://schemas.openxmlformats.org/officeDocument/2006/relationships/image" Target="../media/image564.png"/><Relationship Id="rId480" Type="http://schemas.openxmlformats.org/officeDocument/2006/relationships/customXml" Target="../ink/ink640.xml"/><Relationship Id="rId536" Type="http://schemas.openxmlformats.org/officeDocument/2006/relationships/customXml" Target="../ink/ink668.xml"/><Relationship Id="rId68" Type="http://schemas.openxmlformats.org/officeDocument/2006/relationships/customXml" Target="../ink/ink434.xml"/><Relationship Id="rId133" Type="http://schemas.openxmlformats.org/officeDocument/2006/relationships/image" Target="../media/image466.png"/><Relationship Id="rId175" Type="http://schemas.openxmlformats.org/officeDocument/2006/relationships/image" Target="../media/image487.png"/><Relationship Id="rId340" Type="http://schemas.openxmlformats.org/officeDocument/2006/relationships/customXml" Target="../ink/ink570.xml"/><Relationship Id="rId578" Type="http://schemas.openxmlformats.org/officeDocument/2006/relationships/customXml" Target="../ink/ink689.xml"/><Relationship Id="rId200" Type="http://schemas.openxmlformats.org/officeDocument/2006/relationships/customXml" Target="../ink/ink500.xml"/><Relationship Id="rId382" Type="http://schemas.openxmlformats.org/officeDocument/2006/relationships/customXml" Target="../ink/ink591.xml"/><Relationship Id="rId438" Type="http://schemas.openxmlformats.org/officeDocument/2006/relationships/customXml" Target="../ink/ink619.xml"/><Relationship Id="rId603" Type="http://schemas.openxmlformats.org/officeDocument/2006/relationships/image" Target="../media/image701.png"/><Relationship Id="rId645" Type="http://schemas.openxmlformats.org/officeDocument/2006/relationships/image" Target="../media/image722.png"/><Relationship Id="rId242" Type="http://schemas.openxmlformats.org/officeDocument/2006/relationships/customXml" Target="../ink/ink521.xml"/><Relationship Id="rId284" Type="http://schemas.openxmlformats.org/officeDocument/2006/relationships/customXml" Target="../ink/ink542.xml"/><Relationship Id="rId491" Type="http://schemas.openxmlformats.org/officeDocument/2006/relationships/image" Target="../media/image645.png"/><Relationship Id="rId505" Type="http://schemas.openxmlformats.org/officeDocument/2006/relationships/image" Target="../media/image652.png"/><Relationship Id="rId37" Type="http://schemas.openxmlformats.org/officeDocument/2006/relationships/image" Target="../media/image418.png"/><Relationship Id="rId79" Type="http://schemas.openxmlformats.org/officeDocument/2006/relationships/image" Target="../media/image439.png"/><Relationship Id="rId102" Type="http://schemas.openxmlformats.org/officeDocument/2006/relationships/customXml" Target="../ink/ink451.xml"/><Relationship Id="rId144" Type="http://schemas.openxmlformats.org/officeDocument/2006/relationships/customXml" Target="../ink/ink472.xml"/><Relationship Id="rId547" Type="http://schemas.openxmlformats.org/officeDocument/2006/relationships/image" Target="../media/image673.png"/><Relationship Id="rId589" Type="http://schemas.openxmlformats.org/officeDocument/2006/relationships/image" Target="../media/image694.png"/><Relationship Id="rId90" Type="http://schemas.openxmlformats.org/officeDocument/2006/relationships/customXml" Target="../ink/ink445.xml"/><Relationship Id="rId186" Type="http://schemas.openxmlformats.org/officeDocument/2006/relationships/customXml" Target="../ink/ink493.xml"/><Relationship Id="rId351" Type="http://schemas.openxmlformats.org/officeDocument/2006/relationships/image" Target="../media/image575.png"/><Relationship Id="rId393" Type="http://schemas.openxmlformats.org/officeDocument/2006/relationships/image" Target="../media/image596.png"/><Relationship Id="rId407" Type="http://schemas.openxmlformats.org/officeDocument/2006/relationships/image" Target="../media/image603.png"/><Relationship Id="rId449" Type="http://schemas.openxmlformats.org/officeDocument/2006/relationships/image" Target="../media/image624.png"/><Relationship Id="rId614" Type="http://schemas.openxmlformats.org/officeDocument/2006/relationships/customXml" Target="../ink/ink707.xml"/><Relationship Id="rId656" Type="http://schemas.openxmlformats.org/officeDocument/2006/relationships/customXml" Target="../ink/ink728.xml"/><Relationship Id="rId211" Type="http://schemas.openxmlformats.org/officeDocument/2006/relationships/image" Target="../media/image505.png"/><Relationship Id="rId253" Type="http://schemas.openxmlformats.org/officeDocument/2006/relationships/image" Target="../media/image526.png"/><Relationship Id="rId295" Type="http://schemas.openxmlformats.org/officeDocument/2006/relationships/image" Target="../media/image547.png"/><Relationship Id="rId309" Type="http://schemas.openxmlformats.org/officeDocument/2006/relationships/image" Target="../media/image554.png"/><Relationship Id="rId460" Type="http://schemas.openxmlformats.org/officeDocument/2006/relationships/customXml" Target="../ink/ink630.xml"/><Relationship Id="rId516" Type="http://schemas.openxmlformats.org/officeDocument/2006/relationships/customXml" Target="../ink/ink658.xml"/><Relationship Id="rId48" Type="http://schemas.openxmlformats.org/officeDocument/2006/relationships/customXml" Target="../ink/ink424.xml"/><Relationship Id="rId113" Type="http://schemas.openxmlformats.org/officeDocument/2006/relationships/image" Target="../media/image456.png"/><Relationship Id="rId320" Type="http://schemas.openxmlformats.org/officeDocument/2006/relationships/customXml" Target="../ink/ink560.xml"/><Relationship Id="rId558" Type="http://schemas.openxmlformats.org/officeDocument/2006/relationships/customXml" Target="../ink/ink679.xml"/><Relationship Id="rId155" Type="http://schemas.openxmlformats.org/officeDocument/2006/relationships/image" Target="../media/image477.png"/><Relationship Id="rId197" Type="http://schemas.openxmlformats.org/officeDocument/2006/relationships/image" Target="../media/image498.png"/><Relationship Id="rId362" Type="http://schemas.openxmlformats.org/officeDocument/2006/relationships/customXml" Target="../ink/ink581.xml"/><Relationship Id="rId418" Type="http://schemas.openxmlformats.org/officeDocument/2006/relationships/customXml" Target="../ink/ink609.xml"/><Relationship Id="rId625" Type="http://schemas.openxmlformats.org/officeDocument/2006/relationships/image" Target="../media/image712.png"/><Relationship Id="rId222" Type="http://schemas.openxmlformats.org/officeDocument/2006/relationships/customXml" Target="../ink/ink511.xml"/><Relationship Id="rId264" Type="http://schemas.openxmlformats.org/officeDocument/2006/relationships/customXml" Target="../ink/ink532.xml"/><Relationship Id="rId471" Type="http://schemas.openxmlformats.org/officeDocument/2006/relationships/image" Target="../media/image635.png"/><Relationship Id="rId17" Type="http://schemas.openxmlformats.org/officeDocument/2006/relationships/image" Target="../media/image408.png"/><Relationship Id="rId59" Type="http://schemas.openxmlformats.org/officeDocument/2006/relationships/image" Target="../media/image429.png"/><Relationship Id="rId124" Type="http://schemas.openxmlformats.org/officeDocument/2006/relationships/customXml" Target="../ink/ink462.xml"/><Relationship Id="rId527" Type="http://schemas.openxmlformats.org/officeDocument/2006/relationships/image" Target="../media/image663.png"/><Relationship Id="rId569" Type="http://schemas.openxmlformats.org/officeDocument/2006/relationships/image" Target="../media/image684.png"/><Relationship Id="rId70" Type="http://schemas.openxmlformats.org/officeDocument/2006/relationships/customXml" Target="../ink/ink435.xml"/><Relationship Id="rId166" Type="http://schemas.openxmlformats.org/officeDocument/2006/relationships/customXml" Target="../ink/ink483.xml"/><Relationship Id="rId331" Type="http://schemas.openxmlformats.org/officeDocument/2006/relationships/image" Target="../media/image565.png"/><Relationship Id="rId373" Type="http://schemas.openxmlformats.org/officeDocument/2006/relationships/image" Target="../media/image586.png"/><Relationship Id="rId429" Type="http://schemas.openxmlformats.org/officeDocument/2006/relationships/image" Target="../media/image614.png"/><Relationship Id="rId580" Type="http://schemas.openxmlformats.org/officeDocument/2006/relationships/customXml" Target="../ink/ink690.xml"/><Relationship Id="rId636" Type="http://schemas.openxmlformats.org/officeDocument/2006/relationships/customXml" Target="../ink/ink71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16.png"/><Relationship Id="rId440" Type="http://schemas.openxmlformats.org/officeDocument/2006/relationships/customXml" Target="../ink/ink620.xml"/><Relationship Id="rId28" Type="http://schemas.openxmlformats.org/officeDocument/2006/relationships/customXml" Target="../ink/ink414.xml"/><Relationship Id="rId275" Type="http://schemas.openxmlformats.org/officeDocument/2006/relationships/image" Target="../media/image537.png"/><Relationship Id="rId300" Type="http://schemas.openxmlformats.org/officeDocument/2006/relationships/customXml" Target="../ink/ink550.xml"/><Relationship Id="rId482" Type="http://schemas.openxmlformats.org/officeDocument/2006/relationships/customXml" Target="../ink/ink641.xml"/><Relationship Id="rId538" Type="http://schemas.openxmlformats.org/officeDocument/2006/relationships/customXml" Target="../ink/ink669.xml"/><Relationship Id="rId81" Type="http://schemas.openxmlformats.org/officeDocument/2006/relationships/image" Target="../media/image440.png"/><Relationship Id="rId135" Type="http://schemas.openxmlformats.org/officeDocument/2006/relationships/image" Target="../media/image467.png"/><Relationship Id="rId177" Type="http://schemas.openxmlformats.org/officeDocument/2006/relationships/image" Target="../media/image488.png"/><Relationship Id="rId342" Type="http://schemas.openxmlformats.org/officeDocument/2006/relationships/customXml" Target="../ink/ink571.xml"/><Relationship Id="rId384" Type="http://schemas.openxmlformats.org/officeDocument/2006/relationships/customXml" Target="../ink/ink592.xml"/><Relationship Id="rId591" Type="http://schemas.openxmlformats.org/officeDocument/2006/relationships/image" Target="../media/image695.png"/><Relationship Id="rId605" Type="http://schemas.openxmlformats.org/officeDocument/2006/relationships/image" Target="../media/image702.png"/><Relationship Id="rId202" Type="http://schemas.openxmlformats.org/officeDocument/2006/relationships/customXml" Target="../ink/ink501.xml"/><Relationship Id="rId244" Type="http://schemas.openxmlformats.org/officeDocument/2006/relationships/customXml" Target="../ink/ink522.xml"/><Relationship Id="rId647" Type="http://schemas.openxmlformats.org/officeDocument/2006/relationships/image" Target="../media/image723.png"/><Relationship Id="rId39" Type="http://schemas.openxmlformats.org/officeDocument/2006/relationships/image" Target="../media/image419.png"/><Relationship Id="rId286" Type="http://schemas.openxmlformats.org/officeDocument/2006/relationships/customXml" Target="../ink/ink543.xml"/><Relationship Id="rId451" Type="http://schemas.openxmlformats.org/officeDocument/2006/relationships/image" Target="../media/image625.png"/><Relationship Id="rId493" Type="http://schemas.openxmlformats.org/officeDocument/2006/relationships/image" Target="../media/image646.png"/><Relationship Id="rId507" Type="http://schemas.openxmlformats.org/officeDocument/2006/relationships/image" Target="../media/image653.png"/><Relationship Id="rId549" Type="http://schemas.openxmlformats.org/officeDocument/2006/relationships/image" Target="../media/image674.png"/><Relationship Id="rId50" Type="http://schemas.openxmlformats.org/officeDocument/2006/relationships/customXml" Target="../ink/ink425.xml"/><Relationship Id="rId104" Type="http://schemas.openxmlformats.org/officeDocument/2006/relationships/customXml" Target="../ink/ink452.xml"/><Relationship Id="rId146" Type="http://schemas.openxmlformats.org/officeDocument/2006/relationships/customXml" Target="../ink/ink473.xml"/><Relationship Id="rId188" Type="http://schemas.openxmlformats.org/officeDocument/2006/relationships/customXml" Target="../ink/ink494.xml"/><Relationship Id="rId311" Type="http://schemas.openxmlformats.org/officeDocument/2006/relationships/image" Target="../media/image555.png"/><Relationship Id="rId353" Type="http://schemas.openxmlformats.org/officeDocument/2006/relationships/image" Target="../media/image576.png"/><Relationship Id="rId395" Type="http://schemas.openxmlformats.org/officeDocument/2006/relationships/image" Target="../media/image597.png"/><Relationship Id="rId409" Type="http://schemas.openxmlformats.org/officeDocument/2006/relationships/image" Target="../media/image604.png"/><Relationship Id="rId560" Type="http://schemas.openxmlformats.org/officeDocument/2006/relationships/customXml" Target="../ink/ink680.xml"/><Relationship Id="rId92" Type="http://schemas.openxmlformats.org/officeDocument/2006/relationships/customXml" Target="../ink/ink446.xml"/><Relationship Id="rId213" Type="http://schemas.openxmlformats.org/officeDocument/2006/relationships/image" Target="../media/image506.png"/><Relationship Id="rId420" Type="http://schemas.openxmlformats.org/officeDocument/2006/relationships/customXml" Target="../ink/ink610.xml"/><Relationship Id="rId616" Type="http://schemas.openxmlformats.org/officeDocument/2006/relationships/customXml" Target="../ink/ink708.xml"/><Relationship Id="rId255" Type="http://schemas.openxmlformats.org/officeDocument/2006/relationships/image" Target="../media/image527.png"/><Relationship Id="rId297" Type="http://schemas.openxmlformats.org/officeDocument/2006/relationships/image" Target="../media/image548.png"/><Relationship Id="rId462" Type="http://schemas.openxmlformats.org/officeDocument/2006/relationships/customXml" Target="../ink/ink631.xml"/><Relationship Id="rId518" Type="http://schemas.openxmlformats.org/officeDocument/2006/relationships/customXml" Target="../ink/ink659.xml"/><Relationship Id="rId115" Type="http://schemas.openxmlformats.org/officeDocument/2006/relationships/image" Target="../media/image457.png"/><Relationship Id="rId157" Type="http://schemas.openxmlformats.org/officeDocument/2006/relationships/image" Target="../media/image478.png"/><Relationship Id="rId322" Type="http://schemas.openxmlformats.org/officeDocument/2006/relationships/customXml" Target="../ink/ink561.xml"/><Relationship Id="rId364" Type="http://schemas.openxmlformats.org/officeDocument/2006/relationships/customXml" Target="../ink/ink582.xml"/><Relationship Id="rId61" Type="http://schemas.openxmlformats.org/officeDocument/2006/relationships/image" Target="../media/image430.png"/><Relationship Id="rId199" Type="http://schemas.openxmlformats.org/officeDocument/2006/relationships/image" Target="../media/image499.png"/><Relationship Id="rId571" Type="http://schemas.openxmlformats.org/officeDocument/2006/relationships/image" Target="../media/image685.png"/><Relationship Id="rId627" Type="http://schemas.openxmlformats.org/officeDocument/2006/relationships/image" Target="../media/image713.png"/><Relationship Id="rId19" Type="http://schemas.openxmlformats.org/officeDocument/2006/relationships/image" Target="../media/image409.png"/><Relationship Id="rId224" Type="http://schemas.openxmlformats.org/officeDocument/2006/relationships/customXml" Target="../ink/ink512.xml"/><Relationship Id="rId266" Type="http://schemas.openxmlformats.org/officeDocument/2006/relationships/customXml" Target="../ink/ink533.xml"/><Relationship Id="rId431" Type="http://schemas.openxmlformats.org/officeDocument/2006/relationships/image" Target="../media/image615.png"/><Relationship Id="rId473" Type="http://schemas.openxmlformats.org/officeDocument/2006/relationships/image" Target="../media/image636.png"/><Relationship Id="rId529" Type="http://schemas.openxmlformats.org/officeDocument/2006/relationships/image" Target="../media/image664.png"/><Relationship Id="rId30" Type="http://schemas.openxmlformats.org/officeDocument/2006/relationships/customXml" Target="../ink/ink415.xml"/><Relationship Id="rId126" Type="http://schemas.openxmlformats.org/officeDocument/2006/relationships/customXml" Target="../ink/ink463.xml"/><Relationship Id="rId168" Type="http://schemas.openxmlformats.org/officeDocument/2006/relationships/customXml" Target="../ink/ink484.xml"/><Relationship Id="rId333" Type="http://schemas.openxmlformats.org/officeDocument/2006/relationships/image" Target="../media/image566.png"/><Relationship Id="rId540" Type="http://schemas.openxmlformats.org/officeDocument/2006/relationships/customXml" Target="../ink/ink670.xml"/><Relationship Id="rId72" Type="http://schemas.openxmlformats.org/officeDocument/2006/relationships/customXml" Target="../ink/ink436.xml"/><Relationship Id="rId375" Type="http://schemas.openxmlformats.org/officeDocument/2006/relationships/image" Target="../media/image587.png"/><Relationship Id="rId582" Type="http://schemas.openxmlformats.org/officeDocument/2006/relationships/customXml" Target="../ink/ink691.xml"/><Relationship Id="rId638" Type="http://schemas.openxmlformats.org/officeDocument/2006/relationships/customXml" Target="../ink/ink719.xml"/><Relationship Id="rId3" Type="http://schemas.openxmlformats.org/officeDocument/2006/relationships/image" Target="../media/image401.png"/><Relationship Id="rId235" Type="http://schemas.openxmlformats.org/officeDocument/2006/relationships/image" Target="../media/image517.png"/><Relationship Id="rId277" Type="http://schemas.openxmlformats.org/officeDocument/2006/relationships/image" Target="../media/image538.png"/><Relationship Id="rId400" Type="http://schemas.openxmlformats.org/officeDocument/2006/relationships/customXml" Target="../ink/ink600.xml"/><Relationship Id="rId442" Type="http://schemas.openxmlformats.org/officeDocument/2006/relationships/customXml" Target="../ink/ink621.xml"/><Relationship Id="rId484" Type="http://schemas.openxmlformats.org/officeDocument/2006/relationships/customXml" Target="../ink/ink642.xml"/><Relationship Id="rId137" Type="http://schemas.openxmlformats.org/officeDocument/2006/relationships/image" Target="../media/image468.png"/><Relationship Id="rId302" Type="http://schemas.openxmlformats.org/officeDocument/2006/relationships/customXml" Target="../ink/ink551.xml"/><Relationship Id="rId344" Type="http://schemas.openxmlformats.org/officeDocument/2006/relationships/customXml" Target="../ink/ink572.xml"/><Relationship Id="rId41" Type="http://schemas.openxmlformats.org/officeDocument/2006/relationships/image" Target="../media/image420.png"/><Relationship Id="rId83" Type="http://schemas.openxmlformats.org/officeDocument/2006/relationships/image" Target="../media/image441.png"/><Relationship Id="rId179" Type="http://schemas.openxmlformats.org/officeDocument/2006/relationships/image" Target="../media/image489.png"/><Relationship Id="rId386" Type="http://schemas.openxmlformats.org/officeDocument/2006/relationships/customXml" Target="../ink/ink593.xml"/><Relationship Id="rId551" Type="http://schemas.openxmlformats.org/officeDocument/2006/relationships/image" Target="../media/image675.png"/><Relationship Id="rId593" Type="http://schemas.openxmlformats.org/officeDocument/2006/relationships/image" Target="../media/image696.png"/><Relationship Id="rId607" Type="http://schemas.openxmlformats.org/officeDocument/2006/relationships/image" Target="../media/image703.png"/><Relationship Id="rId649" Type="http://schemas.openxmlformats.org/officeDocument/2006/relationships/image" Target="../media/image724.png"/><Relationship Id="rId190" Type="http://schemas.openxmlformats.org/officeDocument/2006/relationships/customXml" Target="../ink/ink495.xml"/><Relationship Id="rId204" Type="http://schemas.openxmlformats.org/officeDocument/2006/relationships/customXml" Target="../ink/ink502.xml"/><Relationship Id="rId246" Type="http://schemas.openxmlformats.org/officeDocument/2006/relationships/customXml" Target="../ink/ink523.xml"/><Relationship Id="rId288" Type="http://schemas.openxmlformats.org/officeDocument/2006/relationships/customXml" Target="../ink/ink544.xml"/><Relationship Id="rId411" Type="http://schemas.openxmlformats.org/officeDocument/2006/relationships/image" Target="../media/image605.png"/><Relationship Id="rId453" Type="http://schemas.openxmlformats.org/officeDocument/2006/relationships/image" Target="../media/image626.png"/><Relationship Id="rId509" Type="http://schemas.openxmlformats.org/officeDocument/2006/relationships/image" Target="../media/image654.png"/><Relationship Id="rId106" Type="http://schemas.openxmlformats.org/officeDocument/2006/relationships/customXml" Target="../ink/ink453.xml"/><Relationship Id="rId313" Type="http://schemas.openxmlformats.org/officeDocument/2006/relationships/image" Target="../media/image556.png"/><Relationship Id="rId495" Type="http://schemas.openxmlformats.org/officeDocument/2006/relationships/image" Target="../media/image647.png"/><Relationship Id="rId10" Type="http://schemas.openxmlformats.org/officeDocument/2006/relationships/customXml" Target="../ink/ink405.xml"/><Relationship Id="rId52" Type="http://schemas.openxmlformats.org/officeDocument/2006/relationships/customXml" Target="../ink/ink426.xml"/><Relationship Id="rId94" Type="http://schemas.openxmlformats.org/officeDocument/2006/relationships/customXml" Target="../ink/ink447.xml"/><Relationship Id="rId148" Type="http://schemas.openxmlformats.org/officeDocument/2006/relationships/customXml" Target="../ink/ink474.xml"/><Relationship Id="rId355" Type="http://schemas.openxmlformats.org/officeDocument/2006/relationships/image" Target="../media/image577.png"/><Relationship Id="rId397" Type="http://schemas.openxmlformats.org/officeDocument/2006/relationships/image" Target="../media/image598.png"/><Relationship Id="rId520" Type="http://schemas.openxmlformats.org/officeDocument/2006/relationships/customXml" Target="../ink/ink660.xml"/><Relationship Id="rId562" Type="http://schemas.openxmlformats.org/officeDocument/2006/relationships/customXml" Target="../ink/ink681.xml"/><Relationship Id="rId618" Type="http://schemas.openxmlformats.org/officeDocument/2006/relationships/customXml" Target="../ink/ink709.xml"/><Relationship Id="rId215" Type="http://schemas.openxmlformats.org/officeDocument/2006/relationships/image" Target="../media/image507.png"/><Relationship Id="rId257" Type="http://schemas.openxmlformats.org/officeDocument/2006/relationships/image" Target="../media/image528.png"/><Relationship Id="rId422" Type="http://schemas.openxmlformats.org/officeDocument/2006/relationships/customXml" Target="../ink/ink611.xml"/><Relationship Id="rId464" Type="http://schemas.openxmlformats.org/officeDocument/2006/relationships/customXml" Target="../ink/ink632.xml"/><Relationship Id="rId299" Type="http://schemas.openxmlformats.org/officeDocument/2006/relationships/image" Target="../media/image549.png"/><Relationship Id="rId63" Type="http://schemas.openxmlformats.org/officeDocument/2006/relationships/image" Target="../media/image431.png"/><Relationship Id="rId159" Type="http://schemas.openxmlformats.org/officeDocument/2006/relationships/image" Target="../media/image479.png"/><Relationship Id="rId366" Type="http://schemas.openxmlformats.org/officeDocument/2006/relationships/customXml" Target="../ink/ink583.xml"/><Relationship Id="rId573" Type="http://schemas.openxmlformats.org/officeDocument/2006/relationships/image" Target="../media/image686.png"/><Relationship Id="rId226" Type="http://schemas.openxmlformats.org/officeDocument/2006/relationships/customXml" Target="../ink/ink513.xml"/><Relationship Id="rId433" Type="http://schemas.openxmlformats.org/officeDocument/2006/relationships/image" Target="../media/image616.png"/><Relationship Id="rId640" Type="http://schemas.openxmlformats.org/officeDocument/2006/relationships/customXml" Target="../ink/ink720.xml"/><Relationship Id="rId74" Type="http://schemas.openxmlformats.org/officeDocument/2006/relationships/customXml" Target="../ink/ink437.xml"/><Relationship Id="rId377" Type="http://schemas.openxmlformats.org/officeDocument/2006/relationships/image" Target="../media/image588.png"/><Relationship Id="rId500" Type="http://schemas.openxmlformats.org/officeDocument/2006/relationships/customXml" Target="../ink/ink650.xml"/><Relationship Id="rId584" Type="http://schemas.openxmlformats.org/officeDocument/2006/relationships/customXml" Target="../ink/ink692.xml"/><Relationship Id="rId5" Type="http://schemas.openxmlformats.org/officeDocument/2006/relationships/image" Target="../media/image402.png"/><Relationship Id="rId237" Type="http://schemas.openxmlformats.org/officeDocument/2006/relationships/image" Target="../media/image518.png"/><Relationship Id="rId444" Type="http://schemas.openxmlformats.org/officeDocument/2006/relationships/customXml" Target="../ink/ink622.xml"/><Relationship Id="rId651" Type="http://schemas.openxmlformats.org/officeDocument/2006/relationships/image" Target="../media/image725.png"/><Relationship Id="rId290" Type="http://schemas.openxmlformats.org/officeDocument/2006/relationships/customXml" Target="../ink/ink545.xml"/><Relationship Id="rId304" Type="http://schemas.openxmlformats.org/officeDocument/2006/relationships/customXml" Target="../ink/ink552.xml"/><Relationship Id="rId388" Type="http://schemas.openxmlformats.org/officeDocument/2006/relationships/customXml" Target="../ink/ink594.xml"/><Relationship Id="rId511" Type="http://schemas.openxmlformats.org/officeDocument/2006/relationships/image" Target="../media/image655.png"/><Relationship Id="rId609" Type="http://schemas.openxmlformats.org/officeDocument/2006/relationships/image" Target="../media/image704.png"/><Relationship Id="rId85" Type="http://schemas.openxmlformats.org/officeDocument/2006/relationships/image" Target="../media/image442.png"/><Relationship Id="rId150" Type="http://schemas.openxmlformats.org/officeDocument/2006/relationships/customXml" Target="../ink/ink475.xml"/><Relationship Id="rId595" Type="http://schemas.openxmlformats.org/officeDocument/2006/relationships/image" Target="../media/image697.png"/><Relationship Id="rId248" Type="http://schemas.openxmlformats.org/officeDocument/2006/relationships/customXml" Target="../ink/ink524.xml"/><Relationship Id="rId455" Type="http://schemas.openxmlformats.org/officeDocument/2006/relationships/image" Target="../media/image627.png"/><Relationship Id="rId12" Type="http://schemas.openxmlformats.org/officeDocument/2006/relationships/customXml" Target="../ink/ink406.xml"/><Relationship Id="rId108" Type="http://schemas.openxmlformats.org/officeDocument/2006/relationships/customXml" Target="../ink/ink454.xml"/><Relationship Id="rId315" Type="http://schemas.openxmlformats.org/officeDocument/2006/relationships/image" Target="../media/image557.png"/><Relationship Id="rId522" Type="http://schemas.openxmlformats.org/officeDocument/2006/relationships/customXml" Target="../ink/ink661.xml"/><Relationship Id="rId96" Type="http://schemas.openxmlformats.org/officeDocument/2006/relationships/customXml" Target="../ink/ink448.xml"/><Relationship Id="rId161" Type="http://schemas.openxmlformats.org/officeDocument/2006/relationships/image" Target="../media/image480.png"/><Relationship Id="rId399" Type="http://schemas.openxmlformats.org/officeDocument/2006/relationships/image" Target="../media/image599.png"/><Relationship Id="rId259" Type="http://schemas.openxmlformats.org/officeDocument/2006/relationships/image" Target="../media/image529.png"/><Relationship Id="rId466" Type="http://schemas.openxmlformats.org/officeDocument/2006/relationships/customXml" Target="../ink/ink633.xml"/><Relationship Id="rId23" Type="http://schemas.openxmlformats.org/officeDocument/2006/relationships/image" Target="../media/image411.png"/><Relationship Id="rId119" Type="http://schemas.openxmlformats.org/officeDocument/2006/relationships/image" Target="../media/image459.png"/><Relationship Id="rId326" Type="http://schemas.openxmlformats.org/officeDocument/2006/relationships/customXml" Target="../ink/ink563.xml"/><Relationship Id="rId533" Type="http://schemas.openxmlformats.org/officeDocument/2006/relationships/image" Target="../media/image666.png"/><Relationship Id="rId172" Type="http://schemas.openxmlformats.org/officeDocument/2006/relationships/customXml" Target="../ink/ink486.xml"/><Relationship Id="rId477" Type="http://schemas.openxmlformats.org/officeDocument/2006/relationships/image" Target="../media/image638.png"/><Relationship Id="rId600" Type="http://schemas.openxmlformats.org/officeDocument/2006/relationships/customXml" Target="../ink/ink700.xml"/><Relationship Id="rId337" Type="http://schemas.openxmlformats.org/officeDocument/2006/relationships/image" Target="../media/image568.png"/><Relationship Id="rId34" Type="http://schemas.openxmlformats.org/officeDocument/2006/relationships/customXml" Target="../ink/ink417.xml"/><Relationship Id="rId544" Type="http://schemas.openxmlformats.org/officeDocument/2006/relationships/customXml" Target="../ink/ink672.xml"/><Relationship Id="rId183" Type="http://schemas.openxmlformats.org/officeDocument/2006/relationships/image" Target="../media/image491.png"/><Relationship Id="rId390" Type="http://schemas.openxmlformats.org/officeDocument/2006/relationships/customXml" Target="../ink/ink595.xml"/><Relationship Id="rId404" Type="http://schemas.openxmlformats.org/officeDocument/2006/relationships/customXml" Target="../ink/ink602.xml"/><Relationship Id="rId611" Type="http://schemas.openxmlformats.org/officeDocument/2006/relationships/image" Target="../media/image705.png"/><Relationship Id="rId250" Type="http://schemas.openxmlformats.org/officeDocument/2006/relationships/customXml" Target="../ink/ink525.xml"/><Relationship Id="rId488" Type="http://schemas.openxmlformats.org/officeDocument/2006/relationships/customXml" Target="../ink/ink644.xml"/><Relationship Id="rId45" Type="http://schemas.openxmlformats.org/officeDocument/2006/relationships/image" Target="../media/image422.png"/><Relationship Id="rId110" Type="http://schemas.openxmlformats.org/officeDocument/2006/relationships/customXml" Target="../ink/ink455.xml"/><Relationship Id="rId348" Type="http://schemas.openxmlformats.org/officeDocument/2006/relationships/customXml" Target="../ink/ink574.xml"/><Relationship Id="rId555" Type="http://schemas.openxmlformats.org/officeDocument/2006/relationships/image" Target="../media/image677.png"/><Relationship Id="rId194" Type="http://schemas.openxmlformats.org/officeDocument/2006/relationships/customXml" Target="../ink/ink497.xml"/><Relationship Id="rId208" Type="http://schemas.openxmlformats.org/officeDocument/2006/relationships/customXml" Target="../ink/ink504.xml"/><Relationship Id="rId415" Type="http://schemas.openxmlformats.org/officeDocument/2006/relationships/image" Target="../media/image607.png"/><Relationship Id="rId622" Type="http://schemas.openxmlformats.org/officeDocument/2006/relationships/customXml" Target="../ink/ink711.xml"/><Relationship Id="rId261" Type="http://schemas.openxmlformats.org/officeDocument/2006/relationships/image" Target="../media/image530.png"/><Relationship Id="rId499" Type="http://schemas.openxmlformats.org/officeDocument/2006/relationships/image" Target="../media/image649.png"/><Relationship Id="rId56" Type="http://schemas.openxmlformats.org/officeDocument/2006/relationships/customXml" Target="../ink/ink428.xml"/><Relationship Id="rId359" Type="http://schemas.openxmlformats.org/officeDocument/2006/relationships/image" Target="../media/image579.png"/><Relationship Id="rId566" Type="http://schemas.openxmlformats.org/officeDocument/2006/relationships/customXml" Target="../ink/ink683.xml"/><Relationship Id="rId121" Type="http://schemas.openxmlformats.org/officeDocument/2006/relationships/image" Target="../media/image460.png"/><Relationship Id="rId219" Type="http://schemas.openxmlformats.org/officeDocument/2006/relationships/image" Target="../media/image509.png"/><Relationship Id="rId426" Type="http://schemas.openxmlformats.org/officeDocument/2006/relationships/customXml" Target="../ink/ink613.xml"/><Relationship Id="rId633" Type="http://schemas.openxmlformats.org/officeDocument/2006/relationships/image" Target="../media/image716.png"/><Relationship Id="rId67" Type="http://schemas.openxmlformats.org/officeDocument/2006/relationships/image" Target="../media/image433.png"/><Relationship Id="rId272" Type="http://schemas.openxmlformats.org/officeDocument/2006/relationships/customXml" Target="../ink/ink536.xml"/><Relationship Id="rId577" Type="http://schemas.openxmlformats.org/officeDocument/2006/relationships/image" Target="../media/image688.png"/><Relationship Id="rId132" Type="http://schemas.openxmlformats.org/officeDocument/2006/relationships/customXml" Target="../ink/ink466.xml"/><Relationship Id="rId437" Type="http://schemas.openxmlformats.org/officeDocument/2006/relationships/image" Target="../media/image618.png"/><Relationship Id="rId644" Type="http://schemas.openxmlformats.org/officeDocument/2006/relationships/customXml" Target="../ink/ink722.xml"/><Relationship Id="rId283" Type="http://schemas.openxmlformats.org/officeDocument/2006/relationships/image" Target="../media/image541.png"/><Relationship Id="rId490" Type="http://schemas.openxmlformats.org/officeDocument/2006/relationships/customXml" Target="../ink/ink645.xml"/><Relationship Id="rId504" Type="http://schemas.openxmlformats.org/officeDocument/2006/relationships/customXml" Target="../ink/ink652.xml"/><Relationship Id="rId78" Type="http://schemas.openxmlformats.org/officeDocument/2006/relationships/customXml" Target="../ink/ink439.xml"/><Relationship Id="rId143" Type="http://schemas.openxmlformats.org/officeDocument/2006/relationships/image" Target="../media/image471.png"/><Relationship Id="rId350" Type="http://schemas.openxmlformats.org/officeDocument/2006/relationships/customXml" Target="../ink/ink575.xml"/><Relationship Id="rId588" Type="http://schemas.openxmlformats.org/officeDocument/2006/relationships/customXml" Target="../ink/ink694.xml"/><Relationship Id="rId9" Type="http://schemas.openxmlformats.org/officeDocument/2006/relationships/image" Target="../media/image404.png"/><Relationship Id="rId210" Type="http://schemas.openxmlformats.org/officeDocument/2006/relationships/customXml" Target="../ink/ink505.xml"/><Relationship Id="rId448" Type="http://schemas.openxmlformats.org/officeDocument/2006/relationships/customXml" Target="../ink/ink624.xml"/><Relationship Id="rId655" Type="http://schemas.openxmlformats.org/officeDocument/2006/relationships/image" Target="../media/image727.png"/><Relationship Id="rId294" Type="http://schemas.openxmlformats.org/officeDocument/2006/relationships/customXml" Target="../ink/ink547.xml"/><Relationship Id="rId308" Type="http://schemas.openxmlformats.org/officeDocument/2006/relationships/customXml" Target="../ink/ink554.xml"/><Relationship Id="rId515" Type="http://schemas.openxmlformats.org/officeDocument/2006/relationships/image" Target="../media/image657.png"/><Relationship Id="rId89" Type="http://schemas.openxmlformats.org/officeDocument/2006/relationships/image" Target="../media/image444.png"/><Relationship Id="rId154" Type="http://schemas.openxmlformats.org/officeDocument/2006/relationships/customXml" Target="../ink/ink477.xml"/><Relationship Id="rId361" Type="http://schemas.openxmlformats.org/officeDocument/2006/relationships/image" Target="../media/image580.png"/><Relationship Id="rId599" Type="http://schemas.openxmlformats.org/officeDocument/2006/relationships/image" Target="../media/image699.png"/><Relationship Id="rId459" Type="http://schemas.openxmlformats.org/officeDocument/2006/relationships/image" Target="../media/image629.png"/><Relationship Id="rId16" Type="http://schemas.openxmlformats.org/officeDocument/2006/relationships/customXml" Target="../ink/ink408.xml"/><Relationship Id="rId221" Type="http://schemas.openxmlformats.org/officeDocument/2006/relationships/image" Target="../media/image510.png"/><Relationship Id="rId319" Type="http://schemas.openxmlformats.org/officeDocument/2006/relationships/image" Target="../media/image559.png"/><Relationship Id="rId526" Type="http://schemas.openxmlformats.org/officeDocument/2006/relationships/customXml" Target="../ink/ink66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5.png"/><Relationship Id="rId21" Type="http://schemas.openxmlformats.org/officeDocument/2006/relationships/image" Target="../media/image737.png"/><Relationship Id="rId324" Type="http://schemas.openxmlformats.org/officeDocument/2006/relationships/customXml" Target="../ink/ink890.xml"/><Relationship Id="rId170" Type="http://schemas.openxmlformats.org/officeDocument/2006/relationships/customXml" Target="../ink/ink813.xml"/><Relationship Id="rId268" Type="http://schemas.openxmlformats.org/officeDocument/2006/relationships/customXml" Target="../ink/ink862.xml"/><Relationship Id="rId475" Type="http://schemas.openxmlformats.org/officeDocument/2006/relationships/image" Target="../media/image912.png"/><Relationship Id="rId32" Type="http://schemas.openxmlformats.org/officeDocument/2006/relationships/customXml" Target="../ink/ink744.xml"/><Relationship Id="rId74" Type="http://schemas.openxmlformats.org/officeDocument/2006/relationships/customXml" Target="../ink/ink765.xml"/><Relationship Id="rId128" Type="http://schemas.openxmlformats.org/officeDocument/2006/relationships/customXml" Target="../ink/ink792.xml"/><Relationship Id="rId335" Type="http://schemas.openxmlformats.org/officeDocument/2006/relationships/image" Target="../media/image842.png"/><Relationship Id="rId377" Type="http://schemas.openxmlformats.org/officeDocument/2006/relationships/image" Target="../media/image863.png"/><Relationship Id="rId500" Type="http://schemas.openxmlformats.org/officeDocument/2006/relationships/customXml" Target="../ink/ink978.xml"/><Relationship Id="rId5" Type="http://schemas.openxmlformats.org/officeDocument/2006/relationships/image" Target="../media/image730.png"/><Relationship Id="rId181" Type="http://schemas.openxmlformats.org/officeDocument/2006/relationships/image" Target="../media/image765.png"/><Relationship Id="rId237" Type="http://schemas.openxmlformats.org/officeDocument/2006/relationships/image" Target="../media/image793.png"/><Relationship Id="rId402" Type="http://schemas.openxmlformats.org/officeDocument/2006/relationships/customXml" Target="../ink/ink929.xml"/><Relationship Id="rId279" Type="http://schemas.openxmlformats.org/officeDocument/2006/relationships/image" Target="../media/image814.png"/><Relationship Id="rId444" Type="http://schemas.openxmlformats.org/officeDocument/2006/relationships/customXml" Target="../ink/ink950.xml"/><Relationship Id="rId486" Type="http://schemas.openxmlformats.org/officeDocument/2006/relationships/customXml" Target="../ink/ink971.xml"/><Relationship Id="rId43" Type="http://schemas.openxmlformats.org/officeDocument/2006/relationships/image" Target="../media/image722.png"/><Relationship Id="rId139" Type="http://schemas.openxmlformats.org/officeDocument/2006/relationships/image" Target="../media/image716.png"/><Relationship Id="rId290" Type="http://schemas.openxmlformats.org/officeDocument/2006/relationships/customXml" Target="../ink/ink873.xml"/><Relationship Id="rId304" Type="http://schemas.openxmlformats.org/officeDocument/2006/relationships/customXml" Target="../ink/ink880.xml"/><Relationship Id="rId346" Type="http://schemas.openxmlformats.org/officeDocument/2006/relationships/customXml" Target="../ink/ink901.xml"/><Relationship Id="rId388" Type="http://schemas.openxmlformats.org/officeDocument/2006/relationships/customXml" Target="../ink/ink922.xml"/><Relationship Id="rId511" Type="http://schemas.openxmlformats.org/officeDocument/2006/relationships/image" Target="../media/image930.png"/><Relationship Id="rId85" Type="http://schemas.openxmlformats.org/officeDocument/2006/relationships/image" Target="../media/image676.png"/><Relationship Id="rId150" Type="http://schemas.openxmlformats.org/officeDocument/2006/relationships/customXml" Target="../ink/ink803.xml"/><Relationship Id="rId192" Type="http://schemas.openxmlformats.org/officeDocument/2006/relationships/customXml" Target="../ink/ink824.xml"/><Relationship Id="rId206" Type="http://schemas.openxmlformats.org/officeDocument/2006/relationships/customXml" Target="../ink/ink831.xml"/><Relationship Id="rId413" Type="http://schemas.openxmlformats.org/officeDocument/2006/relationships/image" Target="../media/image881.png"/><Relationship Id="rId248" Type="http://schemas.openxmlformats.org/officeDocument/2006/relationships/customXml" Target="../ink/ink852.xml"/><Relationship Id="rId455" Type="http://schemas.openxmlformats.org/officeDocument/2006/relationships/image" Target="../media/image902.png"/><Relationship Id="rId497" Type="http://schemas.openxmlformats.org/officeDocument/2006/relationships/image" Target="../media/image923.png"/><Relationship Id="rId12" Type="http://schemas.openxmlformats.org/officeDocument/2006/relationships/customXml" Target="../ink/ink734.xml"/><Relationship Id="rId108" Type="http://schemas.openxmlformats.org/officeDocument/2006/relationships/customXml" Target="../ink/ink782.xml"/><Relationship Id="rId315" Type="http://schemas.openxmlformats.org/officeDocument/2006/relationships/image" Target="../media/image832.png"/><Relationship Id="rId357" Type="http://schemas.openxmlformats.org/officeDocument/2006/relationships/image" Target="../media/image853.png"/><Relationship Id="rId54" Type="http://schemas.openxmlformats.org/officeDocument/2006/relationships/customXml" Target="../ink/ink755.xml"/><Relationship Id="rId96" Type="http://schemas.openxmlformats.org/officeDocument/2006/relationships/customXml" Target="../ink/ink776.xml"/><Relationship Id="rId161" Type="http://schemas.openxmlformats.org/officeDocument/2006/relationships/image" Target="../media/image755.png"/><Relationship Id="rId217" Type="http://schemas.openxmlformats.org/officeDocument/2006/relationships/image" Target="../media/image783.png"/><Relationship Id="rId399" Type="http://schemas.openxmlformats.org/officeDocument/2006/relationships/image" Target="../media/image874.png"/><Relationship Id="rId259" Type="http://schemas.openxmlformats.org/officeDocument/2006/relationships/image" Target="../media/image804.png"/><Relationship Id="rId424" Type="http://schemas.openxmlformats.org/officeDocument/2006/relationships/customXml" Target="../ink/ink940.xml"/><Relationship Id="rId466" Type="http://schemas.openxmlformats.org/officeDocument/2006/relationships/customXml" Target="../ink/ink961.xml"/><Relationship Id="rId23" Type="http://schemas.openxmlformats.org/officeDocument/2006/relationships/image" Target="../media/image738.png"/><Relationship Id="rId119" Type="http://schemas.openxmlformats.org/officeDocument/2006/relationships/image" Target="../media/image706.png"/><Relationship Id="rId270" Type="http://schemas.openxmlformats.org/officeDocument/2006/relationships/customXml" Target="../ink/ink863.xml"/><Relationship Id="rId326" Type="http://schemas.openxmlformats.org/officeDocument/2006/relationships/customXml" Target="../ink/ink891.xml"/><Relationship Id="rId65" Type="http://schemas.openxmlformats.org/officeDocument/2006/relationships/image" Target="../media/image666.png"/><Relationship Id="rId130" Type="http://schemas.openxmlformats.org/officeDocument/2006/relationships/customXml" Target="../ink/ink793.xml"/><Relationship Id="rId368" Type="http://schemas.openxmlformats.org/officeDocument/2006/relationships/customXml" Target="../ink/ink912.xml"/><Relationship Id="rId172" Type="http://schemas.openxmlformats.org/officeDocument/2006/relationships/customXml" Target="../ink/ink814.xml"/><Relationship Id="rId228" Type="http://schemas.openxmlformats.org/officeDocument/2006/relationships/customXml" Target="../ink/ink842.xml"/><Relationship Id="rId435" Type="http://schemas.openxmlformats.org/officeDocument/2006/relationships/image" Target="../media/image892.png"/><Relationship Id="rId477" Type="http://schemas.openxmlformats.org/officeDocument/2006/relationships/image" Target="../media/image913.png"/><Relationship Id="rId281" Type="http://schemas.openxmlformats.org/officeDocument/2006/relationships/image" Target="../media/image815.png"/><Relationship Id="rId337" Type="http://schemas.openxmlformats.org/officeDocument/2006/relationships/image" Target="../media/image843.png"/><Relationship Id="rId502" Type="http://schemas.openxmlformats.org/officeDocument/2006/relationships/customXml" Target="../ink/ink979.xml"/><Relationship Id="rId34" Type="http://schemas.openxmlformats.org/officeDocument/2006/relationships/customXml" Target="../ink/ink745.xml"/><Relationship Id="rId76" Type="http://schemas.openxmlformats.org/officeDocument/2006/relationships/customXml" Target="../ink/ink766.xml"/><Relationship Id="rId141" Type="http://schemas.openxmlformats.org/officeDocument/2006/relationships/image" Target="../media/image745.png"/><Relationship Id="rId379" Type="http://schemas.openxmlformats.org/officeDocument/2006/relationships/image" Target="../media/image864.png"/><Relationship Id="rId7" Type="http://schemas.openxmlformats.org/officeDocument/2006/relationships/image" Target="../media/image731.png"/><Relationship Id="rId183" Type="http://schemas.openxmlformats.org/officeDocument/2006/relationships/image" Target="../media/image766.png"/><Relationship Id="rId239" Type="http://schemas.openxmlformats.org/officeDocument/2006/relationships/image" Target="../media/image794.png"/><Relationship Id="rId390" Type="http://schemas.openxmlformats.org/officeDocument/2006/relationships/customXml" Target="../ink/ink923.xml"/><Relationship Id="rId404" Type="http://schemas.openxmlformats.org/officeDocument/2006/relationships/customXml" Target="../ink/ink930.xml"/><Relationship Id="rId446" Type="http://schemas.openxmlformats.org/officeDocument/2006/relationships/customXml" Target="../ink/ink951.xml"/><Relationship Id="rId250" Type="http://schemas.openxmlformats.org/officeDocument/2006/relationships/customXml" Target="../ink/ink853.xml"/><Relationship Id="rId292" Type="http://schemas.openxmlformats.org/officeDocument/2006/relationships/customXml" Target="../ink/ink874.xml"/><Relationship Id="rId306" Type="http://schemas.openxmlformats.org/officeDocument/2006/relationships/customXml" Target="../ink/ink881.xml"/><Relationship Id="rId488" Type="http://schemas.openxmlformats.org/officeDocument/2006/relationships/customXml" Target="../ink/ink972.xml"/><Relationship Id="rId45" Type="http://schemas.openxmlformats.org/officeDocument/2006/relationships/image" Target="../media/image744.png"/><Relationship Id="rId87" Type="http://schemas.openxmlformats.org/officeDocument/2006/relationships/image" Target="../media/image677.png"/><Relationship Id="rId110" Type="http://schemas.openxmlformats.org/officeDocument/2006/relationships/customXml" Target="../ink/ink783.xml"/><Relationship Id="rId348" Type="http://schemas.openxmlformats.org/officeDocument/2006/relationships/customXml" Target="../ink/ink902.xml"/><Relationship Id="rId513" Type="http://schemas.openxmlformats.org/officeDocument/2006/relationships/image" Target="../media/image931.png"/><Relationship Id="rId152" Type="http://schemas.openxmlformats.org/officeDocument/2006/relationships/customXml" Target="../ink/ink804.xml"/><Relationship Id="rId194" Type="http://schemas.openxmlformats.org/officeDocument/2006/relationships/customXml" Target="../ink/ink825.xml"/><Relationship Id="rId208" Type="http://schemas.openxmlformats.org/officeDocument/2006/relationships/customXml" Target="../ink/ink832.xml"/><Relationship Id="rId415" Type="http://schemas.openxmlformats.org/officeDocument/2006/relationships/image" Target="../media/image882.png"/><Relationship Id="rId457" Type="http://schemas.openxmlformats.org/officeDocument/2006/relationships/image" Target="../media/image903.png"/><Relationship Id="rId261" Type="http://schemas.openxmlformats.org/officeDocument/2006/relationships/image" Target="../media/image805.png"/><Relationship Id="rId499" Type="http://schemas.openxmlformats.org/officeDocument/2006/relationships/image" Target="../media/image924.png"/><Relationship Id="rId14" Type="http://schemas.openxmlformats.org/officeDocument/2006/relationships/customXml" Target="../ink/ink735.xml"/><Relationship Id="rId56" Type="http://schemas.openxmlformats.org/officeDocument/2006/relationships/customXml" Target="../ink/ink756.xml"/><Relationship Id="rId317" Type="http://schemas.openxmlformats.org/officeDocument/2006/relationships/image" Target="../media/image833.png"/><Relationship Id="rId359" Type="http://schemas.openxmlformats.org/officeDocument/2006/relationships/image" Target="../media/image854.png"/><Relationship Id="rId98" Type="http://schemas.openxmlformats.org/officeDocument/2006/relationships/customXml" Target="../ink/ink777.xml"/><Relationship Id="rId121" Type="http://schemas.openxmlformats.org/officeDocument/2006/relationships/image" Target="../media/image707.png"/><Relationship Id="rId163" Type="http://schemas.openxmlformats.org/officeDocument/2006/relationships/image" Target="../media/image756.png"/><Relationship Id="rId219" Type="http://schemas.openxmlformats.org/officeDocument/2006/relationships/image" Target="../media/image784.png"/><Relationship Id="rId370" Type="http://schemas.openxmlformats.org/officeDocument/2006/relationships/customXml" Target="../ink/ink913.xml"/><Relationship Id="rId426" Type="http://schemas.openxmlformats.org/officeDocument/2006/relationships/customXml" Target="../ink/ink941.xml"/><Relationship Id="rId230" Type="http://schemas.openxmlformats.org/officeDocument/2006/relationships/customXml" Target="../ink/ink843.xml"/><Relationship Id="rId468" Type="http://schemas.openxmlformats.org/officeDocument/2006/relationships/customXml" Target="../ink/ink962.xml"/><Relationship Id="rId25" Type="http://schemas.openxmlformats.org/officeDocument/2006/relationships/image" Target="../media/image432.png"/><Relationship Id="rId67" Type="http://schemas.openxmlformats.org/officeDocument/2006/relationships/image" Target="../media/image667.png"/><Relationship Id="rId272" Type="http://schemas.openxmlformats.org/officeDocument/2006/relationships/customXml" Target="../ink/ink864.xml"/><Relationship Id="rId328" Type="http://schemas.openxmlformats.org/officeDocument/2006/relationships/customXml" Target="../ink/ink892.xml"/><Relationship Id="rId132" Type="http://schemas.openxmlformats.org/officeDocument/2006/relationships/customXml" Target="../ink/ink794.xml"/><Relationship Id="rId174" Type="http://schemas.openxmlformats.org/officeDocument/2006/relationships/customXml" Target="../ink/ink815.xml"/><Relationship Id="rId381" Type="http://schemas.openxmlformats.org/officeDocument/2006/relationships/image" Target="../media/image865.png"/><Relationship Id="rId241" Type="http://schemas.openxmlformats.org/officeDocument/2006/relationships/image" Target="../media/image795.png"/><Relationship Id="rId437" Type="http://schemas.openxmlformats.org/officeDocument/2006/relationships/image" Target="../media/image893.png"/><Relationship Id="rId479" Type="http://schemas.openxmlformats.org/officeDocument/2006/relationships/image" Target="../media/image914.png"/><Relationship Id="rId36" Type="http://schemas.openxmlformats.org/officeDocument/2006/relationships/customXml" Target="../ink/ink746.xml"/><Relationship Id="rId283" Type="http://schemas.openxmlformats.org/officeDocument/2006/relationships/image" Target="../media/image816.png"/><Relationship Id="rId339" Type="http://schemas.openxmlformats.org/officeDocument/2006/relationships/image" Target="../media/image844.png"/><Relationship Id="rId490" Type="http://schemas.openxmlformats.org/officeDocument/2006/relationships/customXml" Target="../ink/ink973.xml"/><Relationship Id="rId504" Type="http://schemas.openxmlformats.org/officeDocument/2006/relationships/customXml" Target="../ink/ink980.xml"/><Relationship Id="rId78" Type="http://schemas.openxmlformats.org/officeDocument/2006/relationships/customXml" Target="../ink/ink767.xml"/><Relationship Id="rId101" Type="http://schemas.openxmlformats.org/officeDocument/2006/relationships/image" Target="../media/image684.png"/><Relationship Id="rId143" Type="http://schemas.openxmlformats.org/officeDocument/2006/relationships/image" Target="../media/image746.png"/><Relationship Id="rId185" Type="http://schemas.openxmlformats.org/officeDocument/2006/relationships/image" Target="../media/image767.png"/><Relationship Id="rId350" Type="http://schemas.openxmlformats.org/officeDocument/2006/relationships/customXml" Target="../ink/ink903.xml"/><Relationship Id="rId406" Type="http://schemas.openxmlformats.org/officeDocument/2006/relationships/customXml" Target="../ink/ink931.xml"/><Relationship Id="rId9" Type="http://schemas.openxmlformats.org/officeDocument/2006/relationships/image" Target="../media/image732.png"/><Relationship Id="rId210" Type="http://schemas.openxmlformats.org/officeDocument/2006/relationships/customXml" Target="../ink/ink833.xml"/><Relationship Id="rId392" Type="http://schemas.openxmlformats.org/officeDocument/2006/relationships/customXml" Target="../ink/ink924.xml"/><Relationship Id="rId448" Type="http://schemas.openxmlformats.org/officeDocument/2006/relationships/customXml" Target="../ink/ink952.xml"/><Relationship Id="rId252" Type="http://schemas.openxmlformats.org/officeDocument/2006/relationships/customXml" Target="../ink/ink854.xml"/><Relationship Id="rId294" Type="http://schemas.openxmlformats.org/officeDocument/2006/relationships/customXml" Target="../ink/ink875.xml"/><Relationship Id="rId308" Type="http://schemas.openxmlformats.org/officeDocument/2006/relationships/customXml" Target="../ink/ink882.xml"/><Relationship Id="rId515" Type="http://schemas.openxmlformats.org/officeDocument/2006/relationships/image" Target="../media/image932.png"/><Relationship Id="rId47" Type="http://schemas.openxmlformats.org/officeDocument/2006/relationships/image" Target="../media/image724.png"/><Relationship Id="rId89" Type="http://schemas.openxmlformats.org/officeDocument/2006/relationships/image" Target="../media/image678.png"/><Relationship Id="rId112" Type="http://schemas.openxmlformats.org/officeDocument/2006/relationships/customXml" Target="../ink/ink784.xml"/><Relationship Id="rId154" Type="http://schemas.openxmlformats.org/officeDocument/2006/relationships/customXml" Target="../ink/ink805.xml"/><Relationship Id="rId361" Type="http://schemas.openxmlformats.org/officeDocument/2006/relationships/image" Target="../media/image855.png"/><Relationship Id="rId196" Type="http://schemas.openxmlformats.org/officeDocument/2006/relationships/customXml" Target="../ink/ink826.xml"/><Relationship Id="rId417" Type="http://schemas.openxmlformats.org/officeDocument/2006/relationships/image" Target="../media/image883.png"/><Relationship Id="rId459" Type="http://schemas.openxmlformats.org/officeDocument/2006/relationships/image" Target="../media/image904.png"/><Relationship Id="rId16" Type="http://schemas.openxmlformats.org/officeDocument/2006/relationships/customXml" Target="../ink/ink736.xml"/><Relationship Id="rId221" Type="http://schemas.openxmlformats.org/officeDocument/2006/relationships/image" Target="../media/image785.png"/><Relationship Id="rId263" Type="http://schemas.openxmlformats.org/officeDocument/2006/relationships/image" Target="../media/image806.png"/><Relationship Id="rId319" Type="http://schemas.openxmlformats.org/officeDocument/2006/relationships/image" Target="../media/image834.png"/><Relationship Id="rId470" Type="http://schemas.openxmlformats.org/officeDocument/2006/relationships/customXml" Target="../ink/ink963.xml"/><Relationship Id="rId58" Type="http://schemas.openxmlformats.org/officeDocument/2006/relationships/customXml" Target="../ink/ink757.xml"/><Relationship Id="rId123" Type="http://schemas.openxmlformats.org/officeDocument/2006/relationships/image" Target="../media/image708.png"/><Relationship Id="rId330" Type="http://schemas.openxmlformats.org/officeDocument/2006/relationships/customXml" Target="../ink/ink893.xml"/><Relationship Id="rId165" Type="http://schemas.openxmlformats.org/officeDocument/2006/relationships/image" Target="../media/image757.png"/><Relationship Id="rId372" Type="http://schemas.openxmlformats.org/officeDocument/2006/relationships/customXml" Target="../ink/ink914.xml"/><Relationship Id="rId428" Type="http://schemas.openxmlformats.org/officeDocument/2006/relationships/customXml" Target="../ink/ink942.xml"/><Relationship Id="rId232" Type="http://schemas.openxmlformats.org/officeDocument/2006/relationships/customXml" Target="../ink/ink844.xml"/><Relationship Id="rId274" Type="http://schemas.openxmlformats.org/officeDocument/2006/relationships/customXml" Target="../ink/ink865.xml"/><Relationship Id="rId481" Type="http://schemas.openxmlformats.org/officeDocument/2006/relationships/image" Target="../media/image915.png"/><Relationship Id="rId27" Type="http://schemas.openxmlformats.org/officeDocument/2006/relationships/image" Target="../media/image739.png"/><Relationship Id="rId69" Type="http://schemas.openxmlformats.org/officeDocument/2006/relationships/image" Target="../media/image668.png"/><Relationship Id="rId134" Type="http://schemas.openxmlformats.org/officeDocument/2006/relationships/customXml" Target="../ink/ink795.xml"/><Relationship Id="rId80" Type="http://schemas.openxmlformats.org/officeDocument/2006/relationships/customXml" Target="../ink/ink768.xml"/><Relationship Id="rId176" Type="http://schemas.openxmlformats.org/officeDocument/2006/relationships/customXml" Target="../ink/ink816.xml"/><Relationship Id="rId341" Type="http://schemas.openxmlformats.org/officeDocument/2006/relationships/image" Target="../media/image845.png"/><Relationship Id="rId383" Type="http://schemas.openxmlformats.org/officeDocument/2006/relationships/image" Target="../media/image866.png"/><Relationship Id="rId439" Type="http://schemas.openxmlformats.org/officeDocument/2006/relationships/image" Target="../media/image894.png"/><Relationship Id="rId201" Type="http://schemas.openxmlformats.org/officeDocument/2006/relationships/image" Target="../media/image775.png"/><Relationship Id="rId243" Type="http://schemas.openxmlformats.org/officeDocument/2006/relationships/image" Target="../media/image796.png"/><Relationship Id="rId285" Type="http://schemas.openxmlformats.org/officeDocument/2006/relationships/image" Target="../media/image817.png"/><Relationship Id="rId450" Type="http://schemas.openxmlformats.org/officeDocument/2006/relationships/customXml" Target="../ink/ink953.xml"/><Relationship Id="rId506" Type="http://schemas.openxmlformats.org/officeDocument/2006/relationships/customXml" Target="../ink/ink981.xml"/><Relationship Id="rId38" Type="http://schemas.openxmlformats.org/officeDocument/2006/relationships/customXml" Target="../ink/ink747.xml"/><Relationship Id="rId103" Type="http://schemas.openxmlformats.org/officeDocument/2006/relationships/image" Target="../media/image685.png"/><Relationship Id="rId310" Type="http://schemas.openxmlformats.org/officeDocument/2006/relationships/customXml" Target="../ink/ink883.xml"/><Relationship Id="rId492" Type="http://schemas.openxmlformats.org/officeDocument/2006/relationships/customXml" Target="../ink/ink974.xml"/><Relationship Id="rId91" Type="http://schemas.openxmlformats.org/officeDocument/2006/relationships/image" Target="../media/image679.png"/><Relationship Id="rId145" Type="http://schemas.openxmlformats.org/officeDocument/2006/relationships/image" Target="../media/image747.png"/><Relationship Id="rId187" Type="http://schemas.openxmlformats.org/officeDocument/2006/relationships/image" Target="../media/image768.png"/><Relationship Id="rId352" Type="http://schemas.openxmlformats.org/officeDocument/2006/relationships/customXml" Target="../ink/ink904.xml"/><Relationship Id="rId394" Type="http://schemas.openxmlformats.org/officeDocument/2006/relationships/customXml" Target="../ink/ink925.xml"/><Relationship Id="rId408" Type="http://schemas.openxmlformats.org/officeDocument/2006/relationships/customXml" Target="../ink/ink932.xml"/><Relationship Id="rId212" Type="http://schemas.openxmlformats.org/officeDocument/2006/relationships/customXml" Target="../ink/ink834.xml"/><Relationship Id="rId254" Type="http://schemas.openxmlformats.org/officeDocument/2006/relationships/customXml" Target="../ink/ink855.xml"/><Relationship Id="rId49" Type="http://schemas.openxmlformats.org/officeDocument/2006/relationships/image" Target="../media/image725.png"/><Relationship Id="rId114" Type="http://schemas.openxmlformats.org/officeDocument/2006/relationships/customXml" Target="../ink/ink785.xml"/><Relationship Id="rId296" Type="http://schemas.openxmlformats.org/officeDocument/2006/relationships/customXml" Target="../ink/ink876.xml"/><Relationship Id="rId461" Type="http://schemas.openxmlformats.org/officeDocument/2006/relationships/image" Target="../media/image905.png"/><Relationship Id="rId517" Type="http://schemas.openxmlformats.org/officeDocument/2006/relationships/image" Target="../media/image933.png"/><Relationship Id="rId60" Type="http://schemas.openxmlformats.org/officeDocument/2006/relationships/customXml" Target="../ink/ink758.xml"/><Relationship Id="rId156" Type="http://schemas.openxmlformats.org/officeDocument/2006/relationships/customXml" Target="../ink/ink806.xml"/><Relationship Id="rId198" Type="http://schemas.openxmlformats.org/officeDocument/2006/relationships/customXml" Target="../ink/ink827.xml"/><Relationship Id="rId321" Type="http://schemas.openxmlformats.org/officeDocument/2006/relationships/image" Target="../media/image835.png"/><Relationship Id="rId363" Type="http://schemas.openxmlformats.org/officeDocument/2006/relationships/image" Target="../media/image856.png"/><Relationship Id="rId419" Type="http://schemas.openxmlformats.org/officeDocument/2006/relationships/image" Target="../media/image884.png"/><Relationship Id="rId223" Type="http://schemas.openxmlformats.org/officeDocument/2006/relationships/image" Target="../media/image786.png"/><Relationship Id="rId430" Type="http://schemas.openxmlformats.org/officeDocument/2006/relationships/customXml" Target="../ink/ink943.xml"/><Relationship Id="rId18" Type="http://schemas.openxmlformats.org/officeDocument/2006/relationships/customXml" Target="../ink/ink737.xml"/><Relationship Id="rId265" Type="http://schemas.openxmlformats.org/officeDocument/2006/relationships/image" Target="../media/image807.png"/><Relationship Id="rId472" Type="http://schemas.openxmlformats.org/officeDocument/2006/relationships/customXml" Target="../ink/ink964.xml"/><Relationship Id="rId125" Type="http://schemas.openxmlformats.org/officeDocument/2006/relationships/image" Target="../media/image709.png"/><Relationship Id="rId167" Type="http://schemas.openxmlformats.org/officeDocument/2006/relationships/image" Target="../media/image758.png"/><Relationship Id="rId332" Type="http://schemas.openxmlformats.org/officeDocument/2006/relationships/customXml" Target="../ink/ink894.xml"/><Relationship Id="rId374" Type="http://schemas.openxmlformats.org/officeDocument/2006/relationships/customXml" Target="../ink/ink915.xml"/><Relationship Id="rId71" Type="http://schemas.openxmlformats.org/officeDocument/2006/relationships/image" Target="../media/image669.png"/><Relationship Id="rId234" Type="http://schemas.openxmlformats.org/officeDocument/2006/relationships/customXml" Target="../ink/ink845.xml"/><Relationship Id="rId2" Type="http://schemas.openxmlformats.org/officeDocument/2006/relationships/customXml" Target="../ink/ink729.xml"/><Relationship Id="rId29" Type="http://schemas.openxmlformats.org/officeDocument/2006/relationships/image" Target="../media/image740.png"/><Relationship Id="rId276" Type="http://schemas.openxmlformats.org/officeDocument/2006/relationships/customXml" Target="../ink/ink866.xml"/><Relationship Id="rId441" Type="http://schemas.openxmlformats.org/officeDocument/2006/relationships/image" Target="../media/image895.png"/><Relationship Id="rId483" Type="http://schemas.openxmlformats.org/officeDocument/2006/relationships/image" Target="../media/image916.png"/><Relationship Id="rId40" Type="http://schemas.openxmlformats.org/officeDocument/2006/relationships/customXml" Target="../ink/ink748.xml"/><Relationship Id="rId136" Type="http://schemas.openxmlformats.org/officeDocument/2006/relationships/customXml" Target="../ink/ink796.xml"/><Relationship Id="rId178" Type="http://schemas.openxmlformats.org/officeDocument/2006/relationships/customXml" Target="../ink/ink817.xml"/><Relationship Id="rId301" Type="http://schemas.openxmlformats.org/officeDocument/2006/relationships/image" Target="../media/image825.png"/><Relationship Id="rId343" Type="http://schemas.openxmlformats.org/officeDocument/2006/relationships/image" Target="../media/image846.png"/><Relationship Id="rId82" Type="http://schemas.openxmlformats.org/officeDocument/2006/relationships/customXml" Target="../ink/ink769.xml"/><Relationship Id="rId203" Type="http://schemas.openxmlformats.org/officeDocument/2006/relationships/image" Target="../media/image776.png"/><Relationship Id="rId385" Type="http://schemas.openxmlformats.org/officeDocument/2006/relationships/image" Target="../media/image867.png"/><Relationship Id="rId245" Type="http://schemas.openxmlformats.org/officeDocument/2006/relationships/image" Target="../media/image797.png"/><Relationship Id="rId287" Type="http://schemas.openxmlformats.org/officeDocument/2006/relationships/image" Target="../media/image818.png"/><Relationship Id="rId410" Type="http://schemas.openxmlformats.org/officeDocument/2006/relationships/customXml" Target="../ink/ink933.xml"/><Relationship Id="rId452" Type="http://schemas.openxmlformats.org/officeDocument/2006/relationships/customXml" Target="../ink/ink954.xml"/><Relationship Id="rId494" Type="http://schemas.openxmlformats.org/officeDocument/2006/relationships/customXml" Target="../ink/ink975.xml"/><Relationship Id="rId508" Type="http://schemas.openxmlformats.org/officeDocument/2006/relationships/customXml" Target="../ink/ink982.xml"/><Relationship Id="rId105" Type="http://schemas.openxmlformats.org/officeDocument/2006/relationships/image" Target="../media/image686.png"/><Relationship Id="rId147" Type="http://schemas.openxmlformats.org/officeDocument/2006/relationships/image" Target="../media/image748.png"/><Relationship Id="rId312" Type="http://schemas.openxmlformats.org/officeDocument/2006/relationships/customXml" Target="../ink/ink884.xml"/><Relationship Id="rId354" Type="http://schemas.openxmlformats.org/officeDocument/2006/relationships/customXml" Target="../ink/ink905.xml"/><Relationship Id="rId51" Type="http://schemas.openxmlformats.org/officeDocument/2006/relationships/image" Target="../media/image726.png"/><Relationship Id="rId93" Type="http://schemas.openxmlformats.org/officeDocument/2006/relationships/image" Target="../media/image680.png"/><Relationship Id="rId189" Type="http://schemas.openxmlformats.org/officeDocument/2006/relationships/image" Target="../media/image769.png"/><Relationship Id="rId396" Type="http://schemas.openxmlformats.org/officeDocument/2006/relationships/customXml" Target="../ink/ink926.xml"/><Relationship Id="rId214" Type="http://schemas.openxmlformats.org/officeDocument/2006/relationships/customXml" Target="../ink/ink835.xml"/><Relationship Id="rId256" Type="http://schemas.openxmlformats.org/officeDocument/2006/relationships/customXml" Target="../ink/ink856.xml"/><Relationship Id="rId298" Type="http://schemas.openxmlformats.org/officeDocument/2006/relationships/customXml" Target="../ink/ink877.xml"/><Relationship Id="rId421" Type="http://schemas.openxmlformats.org/officeDocument/2006/relationships/image" Target="../media/image885.png"/><Relationship Id="rId463" Type="http://schemas.openxmlformats.org/officeDocument/2006/relationships/image" Target="../media/image906.png"/><Relationship Id="rId519" Type="http://schemas.openxmlformats.org/officeDocument/2006/relationships/image" Target="../media/image934.png"/><Relationship Id="rId116" Type="http://schemas.openxmlformats.org/officeDocument/2006/relationships/customXml" Target="../ink/ink786.xml"/><Relationship Id="rId158" Type="http://schemas.openxmlformats.org/officeDocument/2006/relationships/customXml" Target="../ink/ink807.xml"/><Relationship Id="rId323" Type="http://schemas.openxmlformats.org/officeDocument/2006/relationships/image" Target="../media/image836.png"/><Relationship Id="rId20" Type="http://schemas.openxmlformats.org/officeDocument/2006/relationships/customXml" Target="../ink/ink738.xml"/><Relationship Id="rId62" Type="http://schemas.openxmlformats.org/officeDocument/2006/relationships/customXml" Target="../ink/ink759.xml"/><Relationship Id="rId365" Type="http://schemas.openxmlformats.org/officeDocument/2006/relationships/image" Target="../media/image857.png"/><Relationship Id="rId225" Type="http://schemas.openxmlformats.org/officeDocument/2006/relationships/image" Target="../media/image787.png"/><Relationship Id="rId267" Type="http://schemas.openxmlformats.org/officeDocument/2006/relationships/image" Target="../media/image808.png"/><Relationship Id="rId432" Type="http://schemas.openxmlformats.org/officeDocument/2006/relationships/customXml" Target="../ink/ink944.xml"/><Relationship Id="rId474" Type="http://schemas.openxmlformats.org/officeDocument/2006/relationships/customXml" Target="../ink/ink965.xml"/><Relationship Id="rId127" Type="http://schemas.openxmlformats.org/officeDocument/2006/relationships/image" Target="../media/image710.png"/><Relationship Id="rId31" Type="http://schemas.openxmlformats.org/officeDocument/2006/relationships/image" Target="../media/image741.png"/><Relationship Id="rId73" Type="http://schemas.openxmlformats.org/officeDocument/2006/relationships/image" Target="../media/image670.png"/><Relationship Id="rId169" Type="http://schemas.openxmlformats.org/officeDocument/2006/relationships/image" Target="../media/image759.png"/><Relationship Id="rId334" Type="http://schemas.openxmlformats.org/officeDocument/2006/relationships/customXml" Target="../ink/ink895.xml"/><Relationship Id="rId376" Type="http://schemas.openxmlformats.org/officeDocument/2006/relationships/customXml" Target="../ink/ink916.xml"/><Relationship Id="rId4" Type="http://schemas.openxmlformats.org/officeDocument/2006/relationships/customXml" Target="../ink/ink730.xml"/><Relationship Id="rId180" Type="http://schemas.openxmlformats.org/officeDocument/2006/relationships/customXml" Target="../ink/ink818.xml"/><Relationship Id="rId236" Type="http://schemas.openxmlformats.org/officeDocument/2006/relationships/customXml" Target="../ink/ink846.xml"/><Relationship Id="rId278" Type="http://schemas.openxmlformats.org/officeDocument/2006/relationships/customXml" Target="../ink/ink867.xml"/><Relationship Id="rId401" Type="http://schemas.openxmlformats.org/officeDocument/2006/relationships/image" Target="../media/image875.png"/><Relationship Id="rId443" Type="http://schemas.openxmlformats.org/officeDocument/2006/relationships/image" Target="../media/image896.png"/><Relationship Id="rId303" Type="http://schemas.openxmlformats.org/officeDocument/2006/relationships/image" Target="../media/image826.png"/><Relationship Id="rId485" Type="http://schemas.openxmlformats.org/officeDocument/2006/relationships/image" Target="../media/image917.png"/><Relationship Id="rId42" Type="http://schemas.openxmlformats.org/officeDocument/2006/relationships/customXml" Target="../ink/ink749.xml"/><Relationship Id="rId84" Type="http://schemas.openxmlformats.org/officeDocument/2006/relationships/customXml" Target="../ink/ink770.xml"/><Relationship Id="rId138" Type="http://schemas.openxmlformats.org/officeDocument/2006/relationships/customXml" Target="../ink/ink797.xml"/><Relationship Id="rId345" Type="http://schemas.openxmlformats.org/officeDocument/2006/relationships/image" Target="../media/image847.png"/><Relationship Id="rId387" Type="http://schemas.openxmlformats.org/officeDocument/2006/relationships/image" Target="../media/image868.png"/><Relationship Id="rId510" Type="http://schemas.openxmlformats.org/officeDocument/2006/relationships/customXml" Target="../ink/ink983.xml"/><Relationship Id="rId191" Type="http://schemas.openxmlformats.org/officeDocument/2006/relationships/image" Target="../media/image770.png"/><Relationship Id="rId205" Type="http://schemas.openxmlformats.org/officeDocument/2006/relationships/image" Target="../media/image777.png"/><Relationship Id="rId247" Type="http://schemas.openxmlformats.org/officeDocument/2006/relationships/image" Target="../media/image798.png"/><Relationship Id="rId412" Type="http://schemas.openxmlformats.org/officeDocument/2006/relationships/customXml" Target="../ink/ink934.xml"/><Relationship Id="rId107" Type="http://schemas.openxmlformats.org/officeDocument/2006/relationships/image" Target="../media/image687.png"/><Relationship Id="rId289" Type="http://schemas.openxmlformats.org/officeDocument/2006/relationships/image" Target="../media/image819.png"/><Relationship Id="rId454" Type="http://schemas.openxmlformats.org/officeDocument/2006/relationships/customXml" Target="../ink/ink955.xml"/><Relationship Id="rId496" Type="http://schemas.openxmlformats.org/officeDocument/2006/relationships/customXml" Target="../ink/ink976.xml"/><Relationship Id="rId11" Type="http://schemas.openxmlformats.org/officeDocument/2006/relationships/image" Target="../media/image733.png"/><Relationship Id="rId53" Type="http://schemas.openxmlformats.org/officeDocument/2006/relationships/image" Target="../media/image727.png"/><Relationship Id="rId149" Type="http://schemas.openxmlformats.org/officeDocument/2006/relationships/image" Target="../media/image749.png"/><Relationship Id="rId314" Type="http://schemas.openxmlformats.org/officeDocument/2006/relationships/customXml" Target="../ink/ink885.xml"/><Relationship Id="rId356" Type="http://schemas.openxmlformats.org/officeDocument/2006/relationships/customXml" Target="../ink/ink906.xml"/><Relationship Id="rId398" Type="http://schemas.openxmlformats.org/officeDocument/2006/relationships/customXml" Target="../ink/ink927.xml"/><Relationship Id="rId521" Type="http://schemas.openxmlformats.org/officeDocument/2006/relationships/image" Target="../media/image935.png"/><Relationship Id="rId95" Type="http://schemas.openxmlformats.org/officeDocument/2006/relationships/image" Target="../media/image681.png"/><Relationship Id="rId160" Type="http://schemas.openxmlformats.org/officeDocument/2006/relationships/customXml" Target="../ink/ink808.xml"/><Relationship Id="rId216" Type="http://schemas.openxmlformats.org/officeDocument/2006/relationships/customXml" Target="../ink/ink836.xml"/><Relationship Id="rId423" Type="http://schemas.openxmlformats.org/officeDocument/2006/relationships/image" Target="../media/image886.png"/><Relationship Id="rId258" Type="http://schemas.openxmlformats.org/officeDocument/2006/relationships/customXml" Target="../ink/ink857.xml"/><Relationship Id="rId465" Type="http://schemas.openxmlformats.org/officeDocument/2006/relationships/image" Target="../media/image907.png"/><Relationship Id="rId22" Type="http://schemas.openxmlformats.org/officeDocument/2006/relationships/customXml" Target="../ink/ink739.xml"/><Relationship Id="rId64" Type="http://schemas.openxmlformats.org/officeDocument/2006/relationships/customXml" Target="../ink/ink760.xml"/><Relationship Id="rId118" Type="http://schemas.openxmlformats.org/officeDocument/2006/relationships/customXml" Target="../ink/ink787.xml"/><Relationship Id="rId325" Type="http://schemas.openxmlformats.org/officeDocument/2006/relationships/image" Target="../media/image837.png"/><Relationship Id="rId367" Type="http://schemas.openxmlformats.org/officeDocument/2006/relationships/image" Target="../media/image858.png"/><Relationship Id="rId171" Type="http://schemas.openxmlformats.org/officeDocument/2006/relationships/image" Target="../media/image760.png"/><Relationship Id="rId227" Type="http://schemas.openxmlformats.org/officeDocument/2006/relationships/image" Target="../media/image788.png"/><Relationship Id="rId269" Type="http://schemas.openxmlformats.org/officeDocument/2006/relationships/image" Target="../media/image809.png"/><Relationship Id="rId434" Type="http://schemas.openxmlformats.org/officeDocument/2006/relationships/customXml" Target="../ink/ink945.xml"/><Relationship Id="rId476" Type="http://schemas.openxmlformats.org/officeDocument/2006/relationships/customXml" Target="../ink/ink966.xml"/><Relationship Id="rId33" Type="http://schemas.openxmlformats.org/officeDocument/2006/relationships/image" Target="../media/image742.png"/><Relationship Id="rId129" Type="http://schemas.openxmlformats.org/officeDocument/2006/relationships/image" Target="../media/image711.png"/><Relationship Id="rId280" Type="http://schemas.openxmlformats.org/officeDocument/2006/relationships/customXml" Target="../ink/ink868.xml"/><Relationship Id="rId336" Type="http://schemas.openxmlformats.org/officeDocument/2006/relationships/customXml" Target="../ink/ink896.xml"/><Relationship Id="rId501" Type="http://schemas.openxmlformats.org/officeDocument/2006/relationships/image" Target="../media/image925.png"/><Relationship Id="rId75" Type="http://schemas.openxmlformats.org/officeDocument/2006/relationships/image" Target="../media/image671.png"/><Relationship Id="rId140" Type="http://schemas.openxmlformats.org/officeDocument/2006/relationships/customXml" Target="../ink/ink798.xml"/><Relationship Id="rId182" Type="http://schemas.openxmlformats.org/officeDocument/2006/relationships/customXml" Target="../ink/ink819.xml"/><Relationship Id="rId378" Type="http://schemas.openxmlformats.org/officeDocument/2006/relationships/customXml" Target="../ink/ink917.xml"/><Relationship Id="rId403" Type="http://schemas.openxmlformats.org/officeDocument/2006/relationships/image" Target="../media/image876.png"/><Relationship Id="rId6" Type="http://schemas.openxmlformats.org/officeDocument/2006/relationships/customXml" Target="../ink/ink731.xml"/><Relationship Id="rId238" Type="http://schemas.openxmlformats.org/officeDocument/2006/relationships/customXml" Target="../ink/ink847.xml"/><Relationship Id="rId445" Type="http://schemas.openxmlformats.org/officeDocument/2006/relationships/image" Target="../media/image897.png"/><Relationship Id="rId487" Type="http://schemas.openxmlformats.org/officeDocument/2006/relationships/image" Target="../media/image918.png"/><Relationship Id="rId291" Type="http://schemas.openxmlformats.org/officeDocument/2006/relationships/image" Target="../media/image820.png"/><Relationship Id="rId305" Type="http://schemas.openxmlformats.org/officeDocument/2006/relationships/image" Target="../media/image827.png"/><Relationship Id="rId347" Type="http://schemas.openxmlformats.org/officeDocument/2006/relationships/image" Target="../media/image848.png"/><Relationship Id="rId512" Type="http://schemas.openxmlformats.org/officeDocument/2006/relationships/customXml" Target="../ink/ink984.xml"/><Relationship Id="rId44" Type="http://schemas.openxmlformats.org/officeDocument/2006/relationships/customXml" Target="../ink/ink750.xml"/><Relationship Id="rId86" Type="http://schemas.openxmlformats.org/officeDocument/2006/relationships/customXml" Target="../ink/ink771.xml"/><Relationship Id="rId151" Type="http://schemas.openxmlformats.org/officeDocument/2006/relationships/image" Target="../media/image750.png"/><Relationship Id="rId389" Type="http://schemas.openxmlformats.org/officeDocument/2006/relationships/image" Target="../media/image869.png"/><Relationship Id="rId193" Type="http://schemas.openxmlformats.org/officeDocument/2006/relationships/image" Target="../media/image771.png"/><Relationship Id="rId207" Type="http://schemas.openxmlformats.org/officeDocument/2006/relationships/image" Target="../media/image778.png"/><Relationship Id="rId249" Type="http://schemas.openxmlformats.org/officeDocument/2006/relationships/image" Target="../media/image799.png"/><Relationship Id="rId414" Type="http://schemas.openxmlformats.org/officeDocument/2006/relationships/customXml" Target="../ink/ink935.xml"/><Relationship Id="rId456" Type="http://schemas.openxmlformats.org/officeDocument/2006/relationships/customXml" Target="../ink/ink956.xml"/><Relationship Id="rId498" Type="http://schemas.openxmlformats.org/officeDocument/2006/relationships/customXml" Target="../ink/ink977.xml"/><Relationship Id="rId13" Type="http://schemas.openxmlformats.org/officeDocument/2006/relationships/image" Target="../media/image734.png"/><Relationship Id="rId109" Type="http://schemas.openxmlformats.org/officeDocument/2006/relationships/image" Target="../media/image688.png"/><Relationship Id="rId260" Type="http://schemas.openxmlformats.org/officeDocument/2006/relationships/customXml" Target="../ink/ink858.xml"/><Relationship Id="rId316" Type="http://schemas.openxmlformats.org/officeDocument/2006/relationships/customXml" Target="../ink/ink886.xml"/><Relationship Id="rId55" Type="http://schemas.openxmlformats.org/officeDocument/2006/relationships/image" Target="../media/image661.png"/><Relationship Id="rId97" Type="http://schemas.openxmlformats.org/officeDocument/2006/relationships/image" Target="../media/image682.png"/><Relationship Id="rId120" Type="http://schemas.openxmlformats.org/officeDocument/2006/relationships/customXml" Target="../ink/ink788.xml"/><Relationship Id="rId358" Type="http://schemas.openxmlformats.org/officeDocument/2006/relationships/customXml" Target="../ink/ink907.xml"/><Relationship Id="rId162" Type="http://schemas.openxmlformats.org/officeDocument/2006/relationships/customXml" Target="../ink/ink809.xml"/><Relationship Id="rId218" Type="http://schemas.openxmlformats.org/officeDocument/2006/relationships/customXml" Target="../ink/ink837.xml"/><Relationship Id="rId425" Type="http://schemas.openxmlformats.org/officeDocument/2006/relationships/image" Target="../media/image887.png"/><Relationship Id="rId467" Type="http://schemas.openxmlformats.org/officeDocument/2006/relationships/image" Target="../media/image908.png"/><Relationship Id="rId271" Type="http://schemas.openxmlformats.org/officeDocument/2006/relationships/image" Target="../media/image810.png"/><Relationship Id="rId24" Type="http://schemas.openxmlformats.org/officeDocument/2006/relationships/customXml" Target="../ink/ink740.xml"/><Relationship Id="rId66" Type="http://schemas.openxmlformats.org/officeDocument/2006/relationships/customXml" Target="../ink/ink761.xml"/><Relationship Id="rId131" Type="http://schemas.openxmlformats.org/officeDocument/2006/relationships/image" Target="../media/image712.png"/><Relationship Id="rId327" Type="http://schemas.openxmlformats.org/officeDocument/2006/relationships/image" Target="../media/image838.png"/><Relationship Id="rId369" Type="http://schemas.openxmlformats.org/officeDocument/2006/relationships/image" Target="../media/image859.png"/><Relationship Id="rId173" Type="http://schemas.openxmlformats.org/officeDocument/2006/relationships/image" Target="../media/image761.png"/><Relationship Id="rId229" Type="http://schemas.openxmlformats.org/officeDocument/2006/relationships/image" Target="../media/image789.png"/><Relationship Id="rId380" Type="http://schemas.openxmlformats.org/officeDocument/2006/relationships/customXml" Target="../ink/ink918.xml"/><Relationship Id="rId436" Type="http://schemas.openxmlformats.org/officeDocument/2006/relationships/customXml" Target="../ink/ink946.xml"/><Relationship Id="rId240" Type="http://schemas.openxmlformats.org/officeDocument/2006/relationships/customXml" Target="../ink/ink848.xml"/><Relationship Id="rId478" Type="http://schemas.openxmlformats.org/officeDocument/2006/relationships/customXml" Target="../ink/ink967.xml"/><Relationship Id="rId35" Type="http://schemas.openxmlformats.org/officeDocument/2006/relationships/image" Target="../media/image743.png"/><Relationship Id="rId77" Type="http://schemas.openxmlformats.org/officeDocument/2006/relationships/image" Target="../media/image672.png"/><Relationship Id="rId100" Type="http://schemas.openxmlformats.org/officeDocument/2006/relationships/customXml" Target="../ink/ink778.xml"/><Relationship Id="rId282" Type="http://schemas.openxmlformats.org/officeDocument/2006/relationships/customXml" Target="../ink/ink869.xml"/><Relationship Id="rId338" Type="http://schemas.openxmlformats.org/officeDocument/2006/relationships/customXml" Target="../ink/ink897.xml"/><Relationship Id="rId503" Type="http://schemas.openxmlformats.org/officeDocument/2006/relationships/image" Target="../media/image926.png"/><Relationship Id="rId8" Type="http://schemas.openxmlformats.org/officeDocument/2006/relationships/customXml" Target="../ink/ink732.xml"/><Relationship Id="rId142" Type="http://schemas.openxmlformats.org/officeDocument/2006/relationships/customXml" Target="../ink/ink799.xml"/><Relationship Id="rId184" Type="http://schemas.openxmlformats.org/officeDocument/2006/relationships/customXml" Target="../ink/ink820.xml"/><Relationship Id="rId391" Type="http://schemas.openxmlformats.org/officeDocument/2006/relationships/image" Target="../media/image870.png"/><Relationship Id="rId405" Type="http://schemas.openxmlformats.org/officeDocument/2006/relationships/image" Target="../media/image877.png"/><Relationship Id="rId447" Type="http://schemas.openxmlformats.org/officeDocument/2006/relationships/image" Target="../media/image898.png"/><Relationship Id="rId251" Type="http://schemas.openxmlformats.org/officeDocument/2006/relationships/image" Target="../media/image800.png"/><Relationship Id="rId489" Type="http://schemas.openxmlformats.org/officeDocument/2006/relationships/image" Target="../media/image919.png"/><Relationship Id="rId46" Type="http://schemas.openxmlformats.org/officeDocument/2006/relationships/customXml" Target="../ink/ink751.xml"/><Relationship Id="rId293" Type="http://schemas.openxmlformats.org/officeDocument/2006/relationships/image" Target="../media/image821.png"/><Relationship Id="rId307" Type="http://schemas.openxmlformats.org/officeDocument/2006/relationships/image" Target="../media/image828.png"/><Relationship Id="rId349" Type="http://schemas.openxmlformats.org/officeDocument/2006/relationships/image" Target="../media/image849.png"/><Relationship Id="rId514" Type="http://schemas.openxmlformats.org/officeDocument/2006/relationships/customXml" Target="../ink/ink985.xml"/><Relationship Id="rId88" Type="http://schemas.openxmlformats.org/officeDocument/2006/relationships/customXml" Target="../ink/ink772.xml"/><Relationship Id="rId111" Type="http://schemas.openxmlformats.org/officeDocument/2006/relationships/image" Target="../media/image702.png"/><Relationship Id="rId153" Type="http://schemas.openxmlformats.org/officeDocument/2006/relationships/image" Target="../media/image751.png"/><Relationship Id="rId195" Type="http://schemas.openxmlformats.org/officeDocument/2006/relationships/image" Target="../media/image772.png"/><Relationship Id="rId209" Type="http://schemas.openxmlformats.org/officeDocument/2006/relationships/image" Target="../media/image779.png"/><Relationship Id="rId360" Type="http://schemas.openxmlformats.org/officeDocument/2006/relationships/customXml" Target="../ink/ink908.xml"/><Relationship Id="rId416" Type="http://schemas.openxmlformats.org/officeDocument/2006/relationships/customXml" Target="../ink/ink936.xml"/><Relationship Id="rId220" Type="http://schemas.openxmlformats.org/officeDocument/2006/relationships/customXml" Target="../ink/ink838.xml"/><Relationship Id="rId458" Type="http://schemas.openxmlformats.org/officeDocument/2006/relationships/customXml" Target="../ink/ink957.xml"/><Relationship Id="rId15" Type="http://schemas.openxmlformats.org/officeDocument/2006/relationships/image" Target="../media/image735.png"/><Relationship Id="rId57" Type="http://schemas.openxmlformats.org/officeDocument/2006/relationships/image" Target="../media/image662.png"/><Relationship Id="rId262" Type="http://schemas.openxmlformats.org/officeDocument/2006/relationships/customXml" Target="../ink/ink859.xml"/><Relationship Id="rId318" Type="http://schemas.openxmlformats.org/officeDocument/2006/relationships/customXml" Target="../ink/ink887.xml"/><Relationship Id="rId99" Type="http://schemas.openxmlformats.org/officeDocument/2006/relationships/image" Target="../media/image683.png"/><Relationship Id="rId122" Type="http://schemas.openxmlformats.org/officeDocument/2006/relationships/customXml" Target="../ink/ink789.xml"/><Relationship Id="rId164" Type="http://schemas.openxmlformats.org/officeDocument/2006/relationships/customXml" Target="../ink/ink810.xml"/><Relationship Id="rId371" Type="http://schemas.openxmlformats.org/officeDocument/2006/relationships/image" Target="../media/image860.png"/><Relationship Id="rId427" Type="http://schemas.openxmlformats.org/officeDocument/2006/relationships/image" Target="../media/image888.png"/><Relationship Id="rId469" Type="http://schemas.openxmlformats.org/officeDocument/2006/relationships/image" Target="../media/image909.png"/><Relationship Id="rId26" Type="http://schemas.openxmlformats.org/officeDocument/2006/relationships/customXml" Target="../ink/ink741.xml"/><Relationship Id="rId231" Type="http://schemas.openxmlformats.org/officeDocument/2006/relationships/image" Target="../media/image790.png"/><Relationship Id="rId273" Type="http://schemas.openxmlformats.org/officeDocument/2006/relationships/image" Target="../media/image811.png"/><Relationship Id="rId329" Type="http://schemas.openxmlformats.org/officeDocument/2006/relationships/image" Target="../media/image839.png"/><Relationship Id="rId480" Type="http://schemas.openxmlformats.org/officeDocument/2006/relationships/customXml" Target="../ink/ink968.xml"/><Relationship Id="rId68" Type="http://schemas.openxmlformats.org/officeDocument/2006/relationships/customXml" Target="../ink/ink762.xml"/><Relationship Id="rId133" Type="http://schemas.openxmlformats.org/officeDocument/2006/relationships/image" Target="../media/image713.png"/><Relationship Id="rId175" Type="http://schemas.openxmlformats.org/officeDocument/2006/relationships/image" Target="../media/image762.png"/><Relationship Id="rId340" Type="http://schemas.openxmlformats.org/officeDocument/2006/relationships/customXml" Target="../ink/ink898.xml"/><Relationship Id="rId200" Type="http://schemas.openxmlformats.org/officeDocument/2006/relationships/customXml" Target="../ink/ink828.xml"/><Relationship Id="rId382" Type="http://schemas.openxmlformats.org/officeDocument/2006/relationships/customXml" Target="../ink/ink919.xml"/><Relationship Id="rId438" Type="http://schemas.openxmlformats.org/officeDocument/2006/relationships/customXml" Target="../ink/ink947.xml"/><Relationship Id="rId242" Type="http://schemas.openxmlformats.org/officeDocument/2006/relationships/customXml" Target="../ink/ink849.xml"/><Relationship Id="rId284" Type="http://schemas.openxmlformats.org/officeDocument/2006/relationships/customXml" Target="../ink/ink870.xml"/><Relationship Id="rId491" Type="http://schemas.openxmlformats.org/officeDocument/2006/relationships/image" Target="../media/image920.png"/><Relationship Id="rId505" Type="http://schemas.openxmlformats.org/officeDocument/2006/relationships/image" Target="../media/image927.png"/><Relationship Id="rId37" Type="http://schemas.openxmlformats.org/officeDocument/2006/relationships/image" Target="../media/image719.png"/><Relationship Id="rId79" Type="http://schemas.openxmlformats.org/officeDocument/2006/relationships/image" Target="../media/image673.png"/><Relationship Id="rId102" Type="http://schemas.openxmlformats.org/officeDocument/2006/relationships/customXml" Target="../ink/ink779.xml"/><Relationship Id="rId144" Type="http://schemas.openxmlformats.org/officeDocument/2006/relationships/customXml" Target="../ink/ink800.xml"/><Relationship Id="rId90" Type="http://schemas.openxmlformats.org/officeDocument/2006/relationships/customXml" Target="../ink/ink773.xml"/><Relationship Id="rId186" Type="http://schemas.openxmlformats.org/officeDocument/2006/relationships/customXml" Target="../ink/ink821.xml"/><Relationship Id="rId351" Type="http://schemas.openxmlformats.org/officeDocument/2006/relationships/image" Target="../media/image850.png"/><Relationship Id="rId393" Type="http://schemas.openxmlformats.org/officeDocument/2006/relationships/image" Target="../media/image871.png"/><Relationship Id="rId407" Type="http://schemas.openxmlformats.org/officeDocument/2006/relationships/image" Target="../media/image878.png"/><Relationship Id="rId449" Type="http://schemas.openxmlformats.org/officeDocument/2006/relationships/image" Target="../media/image899.png"/><Relationship Id="rId211" Type="http://schemas.openxmlformats.org/officeDocument/2006/relationships/image" Target="../media/image780.png"/><Relationship Id="rId253" Type="http://schemas.openxmlformats.org/officeDocument/2006/relationships/image" Target="../media/image801.png"/><Relationship Id="rId295" Type="http://schemas.openxmlformats.org/officeDocument/2006/relationships/image" Target="../media/image822.png"/><Relationship Id="rId309" Type="http://schemas.openxmlformats.org/officeDocument/2006/relationships/image" Target="../media/image829.png"/><Relationship Id="rId460" Type="http://schemas.openxmlformats.org/officeDocument/2006/relationships/customXml" Target="../ink/ink958.xml"/><Relationship Id="rId516" Type="http://schemas.openxmlformats.org/officeDocument/2006/relationships/customXml" Target="../ink/ink986.xml"/><Relationship Id="rId48" Type="http://schemas.openxmlformats.org/officeDocument/2006/relationships/customXml" Target="../ink/ink752.xml"/><Relationship Id="rId113" Type="http://schemas.openxmlformats.org/officeDocument/2006/relationships/image" Target="../media/image703.png"/><Relationship Id="rId320" Type="http://schemas.openxmlformats.org/officeDocument/2006/relationships/customXml" Target="../ink/ink888.xml"/><Relationship Id="rId155" Type="http://schemas.openxmlformats.org/officeDocument/2006/relationships/image" Target="../media/image752.png"/><Relationship Id="rId197" Type="http://schemas.openxmlformats.org/officeDocument/2006/relationships/image" Target="../media/image773.png"/><Relationship Id="rId362" Type="http://schemas.openxmlformats.org/officeDocument/2006/relationships/customXml" Target="../ink/ink909.xml"/><Relationship Id="rId418" Type="http://schemas.openxmlformats.org/officeDocument/2006/relationships/customXml" Target="../ink/ink937.xml"/><Relationship Id="rId222" Type="http://schemas.openxmlformats.org/officeDocument/2006/relationships/customXml" Target="../ink/ink839.xml"/><Relationship Id="rId264" Type="http://schemas.openxmlformats.org/officeDocument/2006/relationships/customXml" Target="../ink/ink860.xml"/><Relationship Id="rId471" Type="http://schemas.openxmlformats.org/officeDocument/2006/relationships/image" Target="../media/image910.png"/><Relationship Id="rId17" Type="http://schemas.openxmlformats.org/officeDocument/2006/relationships/image" Target="../media/image428.png"/><Relationship Id="rId59" Type="http://schemas.openxmlformats.org/officeDocument/2006/relationships/image" Target="../media/image663.png"/><Relationship Id="rId124" Type="http://schemas.openxmlformats.org/officeDocument/2006/relationships/customXml" Target="../ink/ink790.xml"/><Relationship Id="rId70" Type="http://schemas.openxmlformats.org/officeDocument/2006/relationships/customXml" Target="../ink/ink763.xml"/><Relationship Id="rId166" Type="http://schemas.openxmlformats.org/officeDocument/2006/relationships/customXml" Target="../ink/ink811.xml"/><Relationship Id="rId331" Type="http://schemas.openxmlformats.org/officeDocument/2006/relationships/image" Target="../media/image840.png"/><Relationship Id="rId373" Type="http://schemas.openxmlformats.org/officeDocument/2006/relationships/image" Target="../media/image861.png"/><Relationship Id="rId429" Type="http://schemas.openxmlformats.org/officeDocument/2006/relationships/image" Target="../media/image88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91.png"/><Relationship Id="rId440" Type="http://schemas.openxmlformats.org/officeDocument/2006/relationships/customXml" Target="../ink/ink948.xml"/><Relationship Id="rId28" Type="http://schemas.openxmlformats.org/officeDocument/2006/relationships/customXml" Target="../ink/ink742.xml"/><Relationship Id="rId275" Type="http://schemas.openxmlformats.org/officeDocument/2006/relationships/image" Target="../media/image812.png"/><Relationship Id="rId300" Type="http://schemas.openxmlformats.org/officeDocument/2006/relationships/customXml" Target="../ink/ink878.xml"/><Relationship Id="rId482" Type="http://schemas.openxmlformats.org/officeDocument/2006/relationships/customXml" Target="../ink/ink969.xml"/><Relationship Id="rId81" Type="http://schemas.openxmlformats.org/officeDocument/2006/relationships/image" Target="../media/image674.png"/><Relationship Id="rId135" Type="http://schemas.openxmlformats.org/officeDocument/2006/relationships/image" Target="../media/image714.png"/><Relationship Id="rId177" Type="http://schemas.openxmlformats.org/officeDocument/2006/relationships/image" Target="../media/image763.png"/><Relationship Id="rId342" Type="http://schemas.openxmlformats.org/officeDocument/2006/relationships/customXml" Target="../ink/ink899.xml"/><Relationship Id="rId384" Type="http://schemas.openxmlformats.org/officeDocument/2006/relationships/customXml" Target="../ink/ink920.xml"/><Relationship Id="rId202" Type="http://schemas.openxmlformats.org/officeDocument/2006/relationships/customXml" Target="../ink/ink829.xml"/><Relationship Id="rId244" Type="http://schemas.openxmlformats.org/officeDocument/2006/relationships/customXml" Target="../ink/ink850.xml"/><Relationship Id="rId39" Type="http://schemas.openxmlformats.org/officeDocument/2006/relationships/image" Target="../media/image720.png"/><Relationship Id="rId286" Type="http://schemas.openxmlformats.org/officeDocument/2006/relationships/customXml" Target="../ink/ink871.xml"/><Relationship Id="rId451" Type="http://schemas.openxmlformats.org/officeDocument/2006/relationships/image" Target="../media/image900.png"/><Relationship Id="rId493" Type="http://schemas.openxmlformats.org/officeDocument/2006/relationships/image" Target="../media/image921.png"/><Relationship Id="rId507" Type="http://schemas.openxmlformats.org/officeDocument/2006/relationships/image" Target="../media/image928.png"/><Relationship Id="rId50" Type="http://schemas.openxmlformats.org/officeDocument/2006/relationships/customXml" Target="../ink/ink753.xml"/><Relationship Id="rId104" Type="http://schemas.openxmlformats.org/officeDocument/2006/relationships/customXml" Target="../ink/ink780.xml"/><Relationship Id="rId146" Type="http://schemas.openxmlformats.org/officeDocument/2006/relationships/customXml" Target="../ink/ink801.xml"/><Relationship Id="rId188" Type="http://schemas.openxmlformats.org/officeDocument/2006/relationships/customXml" Target="../ink/ink822.xml"/><Relationship Id="rId311" Type="http://schemas.openxmlformats.org/officeDocument/2006/relationships/image" Target="../media/image830.png"/><Relationship Id="rId353" Type="http://schemas.openxmlformats.org/officeDocument/2006/relationships/image" Target="../media/image851.png"/><Relationship Id="rId395" Type="http://schemas.openxmlformats.org/officeDocument/2006/relationships/image" Target="../media/image872.png"/><Relationship Id="rId409" Type="http://schemas.openxmlformats.org/officeDocument/2006/relationships/image" Target="../media/image879.png"/><Relationship Id="rId92" Type="http://schemas.openxmlformats.org/officeDocument/2006/relationships/customXml" Target="../ink/ink774.xml"/><Relationship Id="rId213" Type="http://schemas.openxmlformats.org/officeDocument/2006/relationships/image" Target="../media/image781.png"/><Relationship Id="rId420" Type="http://schemas.openxmlformats.org/officeDocument/2006/relationships/customXml" Target="../ink/ink938.xml"/><Relationship Id="rId255" Type="http://schemas.openxmlformats.org/officeDocument/2006/relationships/image" Target="../media/image802.png"/><Relationship Id="rId297" Type="http://schemas.openxmlformats.org/officeDocument/2006/relationships/image" Target="../media/image823.png"/><Relationship Id="rId462" Type="http://schemas.openxmlformats.org/officeDocument/2006/relationships/customXml" Target="../ink/ink959.xml"/><Relationship Id="rId518" Type="http://schemas.openxmlformats.org/officeDocument/2006/relationships/customXml" Target="../ink/ink987.xml"/><Relationship Id="rId115" Type="http://schemas.openxmlformats.org/officeDocument/2006/relationships/image" Target="../media/image704.png"/><Relationship Id="rId157" Type="http://schemas.openxmlformats.org/officeDocument/2006/relationships/image" Target="../media/image753.png"/><Relationship Id="rId322" Type="http://schemas.openxmlformats.org/officeDocument/2006/relationships/customXml" Target="../ink/ink889.xml"/><Relationship Id="rId364" Type="http://schemas.openxmlformats.org/officeDocument/2006/relationships/customXml" Target="../ink/ink910.xml"/><Relationship Id="rId61" Type="http://schemas.openxmlformats.org/officeDocument/2006/relationships/image" Target="../media/image664.png"/><Relationship Id="rId199" Type="http://schemas.openxmlformats.org/officeDocument/2006/relationships/image" Target="../media/image774.png"/><Relationship Id="rId19" Type="http://schemas.openxmlformats.org/officeDocument/2006/relationships/image" Target="../media/image736.png"/><Relationship Id="rId224" Type="http://schemas.openxmlformats.org/officeDocument/2006/relationships/customXml" Target="../ink/ink840.xml"/><Relationship Id="rId266" Type="http://schemas.openxmlformats.org/officeDocument/2006/relationships/customXml" Target="../ink/ink861.xml"/><Relationship Id="rId431" Type="http://schemas.openxmlformats.org/officeDocument/2006/relationships/image" Target="../media/image890.png"/><Relationship Id="rId473" Type="http://schemas.openxmlformats.org/officeDocument/2006/relationships/image" Target="../media/image911.png"/><Relationship Id="rId30" Type="http://schemas.openxmlformats.org/officeDocument/2006/relationships/customXml" Target="../ink/ink743.xml"/><Relationship Id="rId126" Type="http://schemas.openxmlformats.org/officeDocument/2006/relationships/customXml" Target="../ink/ink791.xml"/><Relationship Id="rId168" Type="http://schemas.openxmlformats.org/officeDocument/2006/relationships/customXml" Target="../ink/ink812.xml"/><Relationship Id="rId333" Type="http://schemas.openxmlformats.org/officeDocument/2006/relationships/image" Target="../media/image841.png"/><Relationship Id="rId72" Type="http://schemas.openxmlformats.org/officeDocument/2006/relationships/customXml" Target="../ink/ink764.xml"/><Relationship Id="rId375" Type="http://schemas.openxmlformats.org/officeDocument/2006/relationships/image" Target="../media/image862.png"/><Relationship Id="rId3" Type="http://schemas.openxmlformats.org/officeDocument/2006/relationships/image" Target="../media/image729.png"/><Relationship Id="rId235" Type="http://schemas.openxmlformats.org/officeDocument/2006/relationships/image" Target="../media/image792.png"/><Relationship Id="rId277" Type="http://schemas.openxmlformats.org/officeDocument/2006/relationships/image" Target="../media/image813.png"/><Relationship Id="rId400" Type="http://schemas.openxmlformats.org/officeDocument/2006/relationships/customXml" Target="../ink/ink928.xml"/><Relationship Id="rId442" Type="http://schemas.openxmlformats.org/officeDocument/2006/relationships/customXml" Target="../ink/ink949.xml"/><Relationship Id="rId484" Type="http://schemas.openxmlformats.org/officeDocument/2006/relationships/customXml" Target="../ink/ink970.xml"/><Relationship Id="rId137" Type="http://schemas.openxmlformats.org/officeDocument/2006/relationships/image" Target="../media/image715.png"/><Relationship Id="rId302" Type="http://schemas.openxmlformats.org/officeDocument/2006/relationships/customXml" Target="../ink/ink879.xml"/><Relationship Id="rId344" Type="http://schemas.openxmlformats.org/officeDocument/2006/relationships/customXml" Target="../ink/ink900.xml"/><Relationship Id="rId41" Type="http://schemas.openxmlformats.org/officeDocument/2006/relationships/image" Target="../media/image721.png"/><Relationship Id="rId83" Type="http://schemas.openxmlformats.org/officeDocument/2006/relationships/image" Target="../media/image675.png"/><Relationship Id="rId179" Type="http://schemas.openxmlformats.org/officeDocument/2006/relationships/image" Target="../media/image764.png"/><Relationship Id="rId386" Type="http://schemas.openxmlformats.org/officeDocument/2006/relationships/customXml" Target="../ink/ink921.xml"/><Relationship Id="rId190" Type="http://schemas.openxmlformats.org/officeDocument/2006/relationships/customXml" Target="../ink/ink823.xml"/><Relationship Id="rId204" Type="http://schemas.openxmlformats.org/officeDocument/2006/relationships/customXml" Target="../ink/ink830.xml"/><Relationship Id="rId246" Type="http://schemas.openxmlformats.org/officeDocument/2006/relationships/customXml" Target="../ink/ink851.xml"/><Relationship Id="rId288" Type="http://schemas.openxmlformats.org/officeDocument/2006/relationships/customXml" Target="../ink/ink872.xml"/><Relationship Id="rId411" Type="http://schemas.openxmlformats.org/officeDocument/2006/relationships/image" Target="../media/image880.png"/><Relationship Id="rId453" Type="http://schemas.openxmlformats.org/officeDocument/2006/relationships/image" Target="../media/image901.png"/><Relationship Id="rId509" Type="http://schemas.openxmlformats.org/officeDocument/2006/relationships/image" Target="../media/image929.png"/><Relationship Id="rId106" Type="http://schemas.openxmlformats.org/officeDocument/2006/relationships/customXml" Target="../ink/ink781.xml"/><Relationship Id="rId313" Type="http://schemas.openxmlformats.org/officeDocument/2006/relationships/image" Target="../media/image831.png"/><Relationship Id="rId495" Type="http://schemas.openxmlformats.org/officeDocument/2006/relationships/image" Target="../media/image922.png"/><Relationship Id="rId10" Type="http://schemas.openxmlformats.org/officeDocument/2006/relationships/customXml" Target="../ink/ink733.xml"/><Relationship Id="rId52" Type="http://schemas.openxmlformats.org/officeDocument/2006/relationships/customXml" Target="../ink/ink754.xml"/><Relationship Id="rId94" Type="http://schemas.openxmlformats.org/officeDocument/2006/relationships/customXml" Target="../ink/ink775.xml"/><Relationship Id="rId148" Type="http://schemas.openxmlformats.org/officeDocument/2006/relationships/customXml" Target="../ink/ink802.xml"/><Relationship Id="rId355" Type="http://schemas.openxmlformats.org/officeDocument/2006/relationships/image" Target="../media/image852.png"/><Relationship Id="rId397" Type="http://schemas.openxmlformats.org/officeDocument/2006/relationships/image" Target="../media/image873.png"/><Relationship Id="rId520" Type="http://schemas.openxmlformats.org/officeDocument/2006/relationships/customXml" Target="../ink/ink988.xml"/><Relationship Id="rId215" Type="http://schemas.openxmlformats.org/officeDocument/2006/relationships/image" Target="../media/image782.png"/><Relationship Id="rId257" Type="http://schemas.openxmlformats.org/officeDocument/2006/relationships/image" Target="../media/image803.png"/><Relationship Id="rId422" Type="http://schemas.openxmlformats.org/officeDocument/2006/relationships/customXml" Target="../ink/ink939.xml"/><Relationship Id="rId464" Type="http://schemas.openxmlformats.org/officeDocument/2006/relationships/customXml" Target="../ink/ink960.xml"/><Relationship Id="rId299" Type="http://schemas.openxmlformats.org/officeDocument/2006/relationships/image" Target="../media/image824.png"/><Relationship Id="rId63" Type="http://schemas.openxmlformats.org/officeDocument/2006/relationships/image" Target="../media/image665.png"/><Relationship Id="rId159" Type="http://schemas.openxmlformats.org/officeDocument/2006/relationships/image" Target="../media/image754.png"/><Relationship Id="rId366" Type="http://schemas.openxmlformats.org/officeDocument/2006/relationships/customXml" Target="../ink/ink911.xml"/><Relationship Id="rId226" Type="http://schemas.openxmlformats.org/officeDocument/2006/relationships/customXml" Target="../ink/ink841.xml"/><Relationship Id="rId433" Type="http://schemas.openxmlformats.org/officeDocument/2006/relationships/image" Target="../media/image89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3.png"/><Relationship Id="rId299" Type="http://schemas.openxmlformats.org/officeDocument/2006/relationships/image" Target="../media/image1084.png"/><Relationship Id="rId21" Type="http://schemas.openxmlformats.org/officeDocument/2006/relationships/image" Target="../media/image945.png"/><Relationship Id="rId63" Type="http://schemas.openxmlformats.org/officeDocument/2006/relationships/image" Target="../media/image966.png"/><Relationship Id="rId159" Type="http://schemas.openxmlformats.org/officeDocument/2006/relationships/image" Target="../media/image1014.png"/><Relationship Id="rId324" Type="http://schemas.openxmlformats.org/officeDocument/2006/relationships/customXml" Target="../ink/ink1150.xml"/><Relationship Id="rId366" Type="http://schemas.openxmlformats.org/officeDocument/2006/relationships/customXml" Target="../ink/ink1171.xml"/><Relationship Id="rId170" Type="http://schemas.openxmlformats.org/officeDocument/2006/relationships/customXml" Target="../ink/ink1073.xml"/><Relationship Id="rId226" Type="http://schemas.openxmlformats.org/officeDocument/2006/relationships/customXml" Target="../ink/ink1101.xml"/><Relationship Id="rId268" Type="http://schemas.openxmlformats.org/officeDocument/2006/relationships/customXml" Target="../ink/ink1122.xml"/><Relationship Id="rId32" Type="http://schemas.openxmlformats.org/officeDocument/2006/relationships/customXml" Target="../ink/ink1004.xml"/><Relationship Id="rId74" Type="http://schemas.openxmlformats.org/officeDocument/2006/relationships/customXml" Target="../ink/ink1025.xml"/><Relationship Id="rId128" Type="http://schemas.openxmlformats.org/officeDocument/2006/relationships/customXml" Target="../ink/ink1052.xml"/><Relationship Id="rId335" Type="http://schemas.openxmlformats.org/officeDocument/2006/relationships/image" Target="../media/image1102.png"/><Relationship Id="rId377" Type="http://schemas.openxmlformats.org/officeDocument/2006/relationships/image" Target="../media/image1123.png"/><Relationship Id="rId5" Type="http://schemas.openxmlformats.org/officeDocument/2006/relationships/image" Target="../media/image937.png"/><Relationship Id="rId181" Type="http://schemas.openxmlformats.org/officeDocument/2006/relationships/image" Target="../media/image1025.png"/><Relationship Id="rId237" Type="http://schemas.openxmlformats.org/officeDocument/2006/relationships/image" Target="../media/image1053.png"/><Relationship Id="rId279" Type="http://schemas.openxmlformats.org/officeDocument/2006/relationships/image" Target="../media/image1074.png"/><Relationship Id="rId43" Type="http://schemas.openxmlformats.org/officeDocument/2006/relationships/image" Target="../media/image956.png"/><Relationship Id="rId139" Type="http://schemas.openxmlformats.org/officeDocument/2006/relationships/image" Target="../media/image1004.png"/><Relationship Id="rId290" Type="http://schemas.openxmlformats.org/officeDocument/2006/relationships/customXml" Target="../ink/ink1133.xml"/><Relationship Id="rId304" Type="http://schemas.openxmlformats.org/officeDocument/2006/relationships/customXml" Target="../ink/ink1140.xml"/><Relationship Id="rId346" Type="http://schemas.openxmlformats.org/officeDocument/2006/relationships/customXml" Target="../ink/ink1161.xml"/><Relationship Id="rId388" Type="http://schemas.openxmlformats.org/officeDocument/2006/relationships/customXml" Target="../ink/ink1182.xml"/><Relationship Id="rId85" Type="http://schemas.openxmlformats.org/officeDocument/2006/relationships/image" Target="../media/image977.png"/><Relationship Id="rId150" Type="http://schemas.openxmlformats.org/officeDocument/2006/relationships/customXml" Target="../ink/ink1063.xml"/><Relationship Id="rId192" Type="http://schemas.openxmlformats.org/officeDocument/2006/relationships/customXml" Target="../ink/ink1084.xml"/><Relationship Id="rId206" Type="http://schemas.openxmlformats.org/officeDocument/2006/relationships/customXml" Target="../ink/ink1091.xml"/><Relationship Id="rId248" Type="http://schemas.openxmlformats.org/officeDocument/2006/relationships/customXml" Target="../ink/ink1112.xml"/><Relationship Id="rId12" Type="http://schemas.openxmlformats.org/officeDocument/2006/relationships/customXml" Target="../ink/ink994.xml"/><Relationship Id="rId108" Type="http://schemas.openxmlformats.org/officeDocument/2006/relationships/customXml" Target="../ink/ink1042.xml"/><Relationship Id="rId315" Type="http://schemas.openxmlformats.org/officeDocument/2006/relationships/image" Target="../media/image1092.png"/><Relationship Id="rId357" Type="http://schemas.openxmlformats.org/officeDocument/2006/relationships/image" Target="../media/image1113.png"/><Relationship Id="rId54" Type="http://schemas.openxmlformats.org/officeDocument/2006/relationships/customXml" Target="../ink/ink1015.xml"/><Relationship Id="rId96" Type="http://schemas.openxmlformats.org/officeDocument/2006/relationships/customXml" Target="../ink/ink1036.xml"/><Relationship Id="rId161" Type="http://schemas.openxmlformats.org/officeDocument/2006/relationships/image" Target="../media/image1015.png"/><Relationship Id="rId217" Type="http://schemas.openxmlformats.org/officeDocument/2006/relationships/image" Target="../media/image1043.png"/><Relationship Id="rId399" Type="http://schemas.openxmlformats.org/officeDocument/2006/relationships/image" Target="../media/image1134.png"/><Relationship Id="rId259" Type="http://schemas.openxmlformats.org/officeDocument/2006/relationships/image" Target="../media/image1064.png"/><Relationship Id="rId23" Type="http://schemas.openxmlformats.org/officeDocument/2006/relationships/image" Target="../media/image946.png"/><Relationship Id="rId119" Type="http://schemas.openxmlformats.org/officeDocument/2006/relationships/image" Target="../media/image994.png"/><Relationship Id="rId270" Type="http://schemas.openxmlformats.org/officeDocument/2006/relationships/customXml" Target="../ink/ink1123.xml"/><Relationship Id="rId326" Type="http://schemas.openxmlformats.org/officeDocument/2006/relationships/customXml" Target="../ink/ink1151.xml"/><Relationship Id="rId65" Type="http://schemas.openxmlformats.org/officeDocument/2006/relationships/image" Target="../media/image967.png"/><Relationship Id="rId130" Type="http://schemas.openxmlformats.org/officeDocument/2006/relationships/customXml" Target="../ink/ink1053.xml"/><Relationship Id="rId368" Type="http://schemas.openxmlformats.org/officeDocument/2006/relationships/customXml" Target="../ink/ink1172.xml"/><Relationship Id="rId172" Type="http://schemas.openxmlformats.org/officeDocument/2006/relationships/customXml" Target="../ink/ink1074.xml"/><Relationship Id="rId228" Type="http://schemas.openxmlformats.org/officeDocument/2006/relationships/customXml" Target="../ink/ink1102.xml"/><Relationship Id="rId281" Type="http://schemas.openxmlformats.org/officeDocument/2006/relationships/image" Target="../media/image1075.png"/><Relationship Id="rId337" Type="http://schemas.openxmlformats.org/officeDocument/2006/relationships/image" Target="../media/image1103.png"/><Relationship Id="rId34" Type="http://schemas.openxmlformats.org/officeDocument/2006/relationships/customXml" Target="../ink/ink1005.xml"/><Relationship Id="rId76" Type="http://schemas.openxmlformats.org/officeDocument/2006/relationships/customXml" Target="../ink/ink1026.xml"/><Relationship Id="rId141" Type="http://schemas.openxmlformats.org/officeDocument/2006/relationships/image" Target="../media/image1005.png"/><Relationship Id="rId379" Type="http://schemas.openxmlformats.org/officeDocument/2006/relationships/image" Target="../media/image1124.png"/><Relationship Id="rId7" Type="http://schemas.openxmlformats.org/officeDocument/2006/relationships/image" Target="../media/image938.png"/><Relationship Id="rId183" Type="http://schemas.openxmlformats.org/officeDocument/2006/relationships/image" Target="../media/image1026.png"/><Relationship Id="rId239" Type="http://schemas.openxmlformats.org/officeDocument/2006/relationships/image" Target="../media/image1054.png"/><Relationship Id="rId390" Type="http://schemas.openxmlformats.org/officeDocument/2006/relationships/customXml" Target="../ink/ink1183.xml"/><Relationship Id="rId250" Type="http://schemas.openxmlformats.org/officeDocument/2006/relationships/customXml" Target="../ink/ink1113.xml"/><Relationship Id="rId292" Type="http://schemas.openxmlformats.org/officeDocument/2006/relationships/customXml" Target="../ink/ink1134.xml"/><Relationship Id="rId306" Type="http://schemas.openxmlformats.org/officeDocument/2006/relationships/customXml" Target="../ink/ink1141.xml"/><Relationship Id="rId45" Type="http://schemas.openxmlformats.org/officeDocument/2006/relationships/image" Target="../media/image957.png"/><Relationship Id="rId87" Type="http://schemas.openxmlformats.org/officeDocument/2006/relationships/image" Target="../media/image978.png"/><Relationship Id="rId110" Type="http://schemas.openxmlformats.org/officeDocument/2006/relationships/customXml" Target="../ink/ink1043.xml"/><Relationship Id="rId348" Type="http://schemas.openxmlformats.org/officeDocument/2006/relationships/customXml" Target="../ink/ink1162.xml"/><Relationship Id="rId152" Type="http://schemas.openxmlformats.org/officeDocument/2006/relationships/customXml" Target="../ink/ink1064.xml"/><Relationship Id="rId194" Type="http://schemas.openxmlformats.org/officeDocument/2006/relationships/customXml" Target="../ink/ink1085.xml"/><Relationship Id="rId208" Type="http://schemas.openxmlformats.org/officeDocument/2006/relationships/customXml" Target="../ink/ink1092.xml"/><Relationship Id="rId261" Type="http://schemas.openxmlformats.org/officeDocument/2006/relationships/image" Target="../media/image1065.png"/><Relationship Id="rId14" Type="http://schemas.openxmlformats.org/officeDocument/2006/relationships/customXml" Target="../ink/ink995.xml"/><Relationship Id="rId56" Type="http://schemas.openxmlformats.org/officeDocument/2006/relationships/customXml" Target="../ink/ink1016.xml"/><Relationship Id="rId317" Type="http://schemas.openxmlformats.org/officeDocument/2006/relationships/image" Target="../media/image1093.png"/><Relationship Id="rId359" Type="http://schemas.openxmlformats.org/officeDocument/2006/relationships/image" Target="../media/image1114.png"/><Relationship Id="rId98" Type="http://schemas.openxmlformats.org/officeDocument/2006/relationships/customXml" Target="../ink/ink1037.xml"/><Relationship Id="rId121" Type="http://schemas.openxmlformats.org/officeDocument/2006/relationships/image" Target="../media/image995.png"/><Relationship Id="rId163" Type="http://schemas.openxmlformats.org/officeDocument/2006/relationships/image" Target="../media/image1016.png"/><Relationship Id="rId219" Type="http://schemas.openxmlformats.org/officeDocument/2006/relationships/image" Target="../media/image1044.png"/><Relationship Id="rId370" Type="http://schemas.openxmlformats.org/officeDocument/2006/relationships/customXml" Target="../ink/ink1173.xml"/><Relationship Id="rId230" Type="http://schemas.openxmlformats.org/officeDocument/2006/relationships/customXml" Target="../ink/ink1103.xml"/><Relationship Id="rId25" Type="http://schemas.openxmlformats.org/officeDocument/2006/relationships/image" Target="../media/image947.png"/><Relationship Id="rId67" Type="http://schemas.openxmlformats.org/officeDocument/2006/relationships/image" Target="../media/image968.png"/><Relationship Id="rId272" Type="http://schemas.openxmlformats.org/officeDocument/2006/relationships/customXml" Target="../ink/ink1124.xml"/><Relationship Id="rId328" Type="http://schemas.openxmlformats.org/officeDocument/2006/relationships/customXml" Target="../ink/ink1152.xml"/><Relationship Id="rId132" Type="http://schemas.openxmlformats.org/officeDocument/2006/relationships/customXml" Target="../ink/ink1054.xml"/><Relationship Id="rId174" Type="http://schemas.openxmlformats.org/officeDocument/2006/relationships/customXml" Target="../ink/ink1075.xml"/><Relationship Id="rId381" Type="http://schemas.openxmlformats.org/officeDocument/2006/relationships/image" Target="../media/image1125.png"/><Relationship Id="rId241" Type="http://schemas.openxmlformats.org/officeDocument/2006/relationships/image" Target="../media/image1055.png"/><Relationship Id="rId36" Type="http://schemas.openxmlformats.org/officeDocument/2006/relationships/customXml" Target="../ink/ink1006.xml"/><Relationship Id="rId283" Type="http://schemas.openxmlformats.org/officeDocument/2006/relationships/image" Target="../media/image1076.png"/><Relationship Id="rId339" Type="http://schemas.openxmlformats.org/officeDocument/2006/relationships/image" Target="../media/image1104.png"/><Relationship Id="rId78" Type="http://schemas.openxmlformats.org/officeDocument/2006/relationships/customXml" Target="../ink/ink1027.xml"/><Relationship Id="rId101" Type="http://schemas.openxmlformats.org/officeDocument/2006/relationships/image" Target="../media/image985.png"/><Relationship Id="rId143" Type="http://schemas.openxmlformats.org/officeDocument/2006/relationships/image" Target="../media/image1006.png"/><Relationship Id="rId185" Type="http://schemas.openxmlformats.org/officeDocument/2006/relationships/image" Target="../media/image1027.png"/><Relationship Id="rId350" Type="http://schemas.openxmlformats.org/officeDocument/2006/relationships/customXml" Target="../ink/ink1163.xml"/><Relationship Id="rId9" Type="http://schemas.openxmlformats.org/officeDocument/2006/relationships/image" Target="../media/image939.png"/><Relationship Id="rId210" Type="http://schemas.openxmlformats.org/officeDocument/2006/relationships/customXml" Target="../ink/ink1093.xml"/><Relationship Id="rId392" Type="http://schemas.openxmlformats.org/officeDocument/2006/relationships/customXml" Target="../ink/ink1184.xml"/><Relationship Id="rId252" Type="http://schemas.openxmlformats.org/officeDocument/2006/relationships/customXml" Target="../ink/ink1114.xml"/><Relationship Id="rId294" Type="http://schemas.openxmlformats.org/officeDocument/2006/relationships/customXml" Target="../ink/ink1135.xml"/><Relationship Id="rId308" Type="http://schemas.openxmlformats.org/officeDocument/2006/relationships/customXml" Target="../ink/ink1142.xml"/><Relationship Id="rId47" Type="http://schemas.openxmlformats.org/officeDocument/2006/relationships/image" Target="../media/image958.png"/><Relationship Id="rId89" Type="http://schemas.openxmlformats.org/officeDocument/2006/relationships/image" Target="../media/image979.png"/><Relationship Id="rId112" Type="http://schemas.openxmlformats.org/officeDocument/2006/relationships/customXml" Target="../ink/ink1044.xml"/><Relationship Id="rId154" Type="http://schemas.openxmlformats.org/officeDocument/2006/relationships/customXml" Target="../ink/ink1065.xml"/><Relationship Id="rId361" Type="http://schemas.openxmlformats.org/officeDocument/2006/relationships/image" Target="../media/image1115.png"/><Relationship Id="rId196" Type="http://schemas.openxmlformats.org/officeDocument/2006/relationships/customXml" Target="../ink/ink1086.xml"/><Relationship Id="rId16" Type="http://schemas.openxmlformats.org/officeDocument/2006/relationships/customXml" Target="../ink/ink996.xml"/><Relationship Id="rId221" Type="http://schemas.openxmlformats.org/officeDocument/2006/relationships/image" Target="../media/image1045.png"/><Relationship Id="rId263" Type="http://schemas.openxmlformats.org/officeDocument/2006/relationships/image" Target="../media/image1066.png"/><Relationship Id="rId319" Type="http://schemas.openxmlformats.org/officeDocument/2006/relationships/image" Target="../media/image1094.png"/><Relationship Id="rId37" Type="http://schemas.openxmlformats.org/officeDocument/2006/relationships/image" Target="../media/image953.png"/><Relationship Id="rId58" Type="http://schemas.openxmlformats.org/officeDocument/2006/relationships/customXml" Target="../ink/ink1017.xml"/><Relationship Id="rId79" Type="http://schemas.openxmlformats.org/officeDocument/2006/relationships/image" Target="../media/image974.png"/><Relationship Id="rId102" Type="http://schemas.openxmlformats.org/officeDocument/2006/relationships/customXml" Target="../ink/ink1039.xml"/><Relationship Id="rId123" Type="http://schemas.openxmlformats.org/officeDocument/2006/relationships/image" Target="../media/image996.png"/><Relationship Id="rId144" Type="http://schemas.openxmlformats.org/officeDocument/2006/relationships/customXml" Target="../ink/ink1060.xml"/><Relationship Id="rId330" Type="http://schemas.openxmlformats.org/officeDocument/2006/relationships/customXml" Target="../ink/ink1153.xml"/><Relationship Id="rId90" Type="http://schemas.openxmlformats.org/officeDocument/2006/relationships/customXml" Target="../ink/ink1033.xml"/><Relationship Id="rId165" Type="http://schemas.openxmlformats.org/officeDocument/2006/relationships/image" Target="../media/image1017.png"/><Relationship Id="rId186" Type="http://schemas.openxmlformats.org/officeDocument/2006/relationships/customXml" Target="../ink/ink1081.xml"/><Relationship Id="rId351" Type="http://schemas.openxmlformats.org/officeDocument/2006/relationships/image" Target="../media/image1110.png"/><Relationship Id="rId372" Type="http://schemas.openxmlformats.org/officeDocument/2006/relationships/customXml" Target="../ink/ink1174.xml"/><Relationship Id="rId393" Type="http://schemas.openxmlformats.org/officeDocument/2006/relationships/image" Target="../media/image1131.png"/><Relationship Id="rId211" Type="http://schemas.openxmlformats.org/officeDocument/2006/relationships/image" Target="../media/image1040.png"/><Relationship Id="rId232" Type="http://schemas.openxmlformats.org/officeDocument/2006/relationships/customXml" Target="../ink/ink1104.xml"/><Relationship Id="rId253" Type="http://schemas.openxmlformats.org/officeDocument/2006/relationships/image" Target="../media/image1061.png"/><Relationship Id="rId274" Type="http://schemas.openxmlformats.org/officeDocument/2006/relationships/customXml" Target="../ink/ink1125.xml"/><Relationship Id="rId295" Type="http://schemas.openxmlformats.org/officeDocument/2006/relationships/image" Target="../media/image1082.png"/><Relationship Id="rId309" Type="http://schemas.openxmlformats.org/officeDocument/2006/relationships/image" Target="../media/image1089.png"/><Relationship Id="rId27" Type="http://schemas.openxmlformats.org/officeDocument/2006/relationships/image" Target="../media/image948.png"/><Relationship Id="rId48" Type="http://schemas.openxmlformats.org/officeDocument/2006/relationships/customXml" Target="../ink/ink1012.xml"/><Relationship Id="rId69" Type="http://schemas.openxmlformats.org/officeDocument/2006/relationships/image" Target="../media/image969.png"/><Relationship Id="rId113" Type="http://schemas.openxmlformats.org/officeDocument/2006/relationships/image" Target="../media/image991.png"/><Relationship Id="rId134" Type="http://schemas.openxmlformats.org/officeDocument/2006/relationships/customXml" Target="../ink/ink1055.xml"/><Relationship Id="rId320" Type="http://schemas.openxmlformats.org/officeDocument/2006/relationships/customXml" Target="../ink/ink1148.xml"/><Relationship Id="rId80" Type="http://schemas.openxmlformats.org/officeDocument/2006/relationships/customXml" Target="../ink/ink1028.xml"/><Relationship Id="rId155" Type="http://schemas.openxmlformats.org/officeDocument/2006/relationships/image" Target="../media/image1012.png"/><Relationship Id="rId176" Type="http://schemas.openxmlformats.org/officeDocument/2006/relationships/customXml" Target="../ink/ink1076.xml"/><Relationship Id="rId197" Type="http://schemas.openxmlformats.org/officeDocument/2006/relationships/image" Target="../media/image1033.png"/><Relationship Id="rId341" Type="http://schemas.openxmlformats.org/officeDocument/2006/relationships/image" Target="../media/image1105.png"/><Relationship Id="rId362" Type="http://schemas.openxmlformats.org/officeDocument/2006/relationships/customXml" Target="../ink/ink1169.xml"/><Relationship Id="rId383" Type="http://schemas.openxmlformats.org/officeDocument/2006/relationships/image" Target="../media/image1126.png"/><Relationship Id="rId201" Type="http://schemas.openxmlformats.org/officeDocument/2006/relationships/image" Target="../media/image1035.png"/><Relationship Id="rId222" Type="http://schemas.openxmlformats.org/officeDocument/2006/relationships/customXml" Target="../ink/ink1099.xml"/><Relationship Id="rId243" Type="http://schemas.openxmlformats.org/officeDocument/2006/relationships/image" Target="../media/image1056.png"/><Relationship Id="rId264" Type="http://schemas.openxmlformats.org/officeDocument/2006/relationships/customXml" Target="../ink/ink1120.xml"/><Relationship Id="rId285" Type="http://schemas.openxmlformats.org/officeDocument/2006/relationships/image" Target="../media/image1077.png"/><Relationship Id="rId17" Type="http://schemas.openxmlformats.org/officeDocument/2006/relationships/image" Target="../media/image943.png"/><Relationship Id="rId38" Type="http://schemas.openxmlformats.org/officeDocument/2006/relationships/customXml" Target="../ink/ink1007.xml"/><Relationship Id="rId59" Type="http://schemas.openxmlformats.org/officeDocument/2006/relationships/image" Target="../media/image964.png"/><Relationship Id="rId103" Type="http://schemas.openxmlformats.org/officeDocument/2006/relationships/image" Target="../media/image986.png"/><Relationship Id="rId124" Type="http://schemas.openxmlformats.org/officeDocument/2006/relationships/customXml" Target="../ink/ink1050.xml"/><Relationship Id="rId310" Type="http://schemas.openxmlformats.org/officeDocument/2006/relationships/customXml" Target="../ink/ink1143.xml"/><Relationship Id="rId70" Type="http://schemas.openxmlformats.org/officeDocument/2006/relationships/customXml" Target="../ink/ink1023.xml"/><Relationship Id="rId91" Type="http://schemas.openxmlformats.org/officeDocument/2006/relationships/image" Target="../media/image980.png"/><Relationship Id="rId145" Type="http://schemas.openxmlformats.org/officeDocument/2006/relationships/image" Target="../media/image1007.png"/><Relationship Id="rId166" Type="http://schemas.openxmlformats.org/officeDocument/2006/relationships/customXml" Target="../ink/ink1071.xml"/><Relationship Id="rId187" Type="http://schemas.openxmlformats.org/officeDocument/2006/relationships/image" Target="../media/image1028.png"/><Relationship Id="rId331" Type="http://schemas.openxmlformats.org/officeDocument/2006/relationships/image" Target="../media/image1100.png"/><Relationship Id="rId352" Type="http://schemas.openxmlformats.org/officeDocument/2006/relationships/customXml" Target="../ink/ink1164.xml"/><Relationship Id="rId373" Type="http://schemas.openxmlformats.org/officeDocument/2006/relationships/image" Target="../media/image1121.png"/><Relationship Id="rId394" Type="http://schemas.openxmlformats.org/officeDocument/2006/relationships/customXml" Target="../ink/ink118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4.xml"/><Relationship Id="rId233" Type="http://schemas.openxmlformats.org/officeDocument/2006/relationships/image" Target="../media/image1051.png"/><Relationship Id="rId254" Type="http://schemas.openxmlformats.org/officeDocument/2006/relationships/customXml" Target="../ink/ink1115.xml"/><Relationship Id="rId28" Type="http://schemas.openxmlformats.org/officeDocument/2006/relationships/customXml" Target="../ink/ink1002.xml"/><Relationship Id="rId49" Type="http://schemas.openxmlformats.org/officeDocument/2006/relationships/image" Target="../media/image959.png"/><Relationship Id="rId114" Type="http://schemas.openxmlformats.org/officeDocument/2006/relationships/customXml" Target="../ink/ink1045.xml"/><Relationship Id="rId275" Type="http://schemas.openxmlformats.org/officeDocument/2006/relationships/image" Target="../media/image1072.png"/><Relationship Id="rId296" Type="http://schemas.openxmlformats.org/officeDocument/2006/relationships/customXml" Target="../ink/ink1136.xml"/><Relationship Id="rId300" Type="http://schemas.openxmlformats.org/officeDocument/2006/relationships/customXml" Target="../ink/ink1138.xml"/><Relationship Id="rId60" Type="http://schemas.openxmlformats.org/officeDocument/2006/relationships/customXml" Target="../ink/ink1018.xml"/><Relationship Id="rId81" Type="http://schemas.openxmlformats.org/officeDocument/2006/relationships/image" Target="../media/image975.png"/><Relationship Id="rId135" Type="http://schemas.openxmlformats.org/officeDocument/2006/relationships/image" Target="../media/image1002.png"/><Relationship Id="rId156" Type="http://schemas.openxmlformats.org/officeDocument/2006/relationships/customXml" Target="../ink/ink1066.xml"/><Relationship Id="rId177" Type="http://schemas.openxmlformats.org/officeDocument/2006/relationships/image" Target="../media/image1023.png"/><Relationship Id="rId198" Type="http://schemas.openxmlformats.org/officeDocument/2006/relationships/customXml" Target="../ink/ink1087.xml"/><Relationship Id="rId321" Type="http://schemas.openxmlformats.org/officeDocument/2006/relationships/image" Target="../media/image1095.png"/><Relationship Id="rId342" Type="http://schemas.openxmlformats.org/officeDocument/2006/relationships/customXml" Target="../ink/ink1159.xml"/><Relationship Id="rId363" Type="http://schemas.openxmlformats.org/officeDocument/2006/relationships/image" Target="../media/image1116.png"/><Relationship Id="rId384" Type="http://schemas.openxmlformats.org/officeDocument/2006/relationships/customXml" Target="../ink/ink1180.xml"/><Relationship Id="rId202" Type="http://schemas.openxmlformats.org/officeDocument/2006/relationships/customXml" Target="../ink/ink1089.xml"/><Relationship Id="rId223" Type="http://schemas.openxmlformats.org/officeDocument/2006/relationships/image" Target="../media/image1046.png"/><Relationship Id="rId244" Type="http://schemas.openxmlformats.org/officeDocument/2006/relationships/customXml" Target="../ink/ink1110.xml"/><Relationship Id="rId18" Type="http://schemas.openxmlformats.org/officeDocument/2006/relationships/customXml" Target="../ink/ink997.xml"/><Relationship Id="rId39" Type="http://schemas.openxmlformats.org/officeDocument/2006/relationships/image" Target="../media/image954.png"/><Relationship Id="rId265" Type="http://schemas.openxmlformats.org/officeDocument/2006/relationships/image" Target="../media/image1067.png"/><Relationship Id="rId286" Type="http://schemas.openxmlformats.org/officeDocument/2006/relationships/customXml" Target="../ink/ink1131.xml"/><Relationship Id="rId50" Type="http://schemas.openxmlformats.org/officeDocument/2006/relationships/customXml" Target="../ink/ink1013.xml"/><Relationship Id="rId104" Type="http://schemas.openxmlformats.org/officeDocument/2006/relationships/customXml" Target="../ink/ink1040.xml"/><Relationship Id="rId125" Type="http://schemas.openxmlformats.org/officeDocument/2006/relationships/image" Target="../media/image997.png"/><Relationship Id="rId146" Type="http://schemas.openxmlformats.org/officeDocument/2006/relationships/customXml" Target="../ink/ink1061.xml"/><Relationship Id="rId167" Type="http://schemas.openxmlformats.org/officeDocument/2006/relationships/image" Target="../media/image1018.png"/><Relationship Id="rId188" Type="http://schemas.openxmlformats.org/officeDocument/2006/relationships/customXml" Target="../ink/ink1082.xml"/><Relationship Id="rId311" Type="http://schemas.openxmlformats.org/officeDocument/2006/relationships/image" Target="../media/image1090.png"/><Relationship Id="rId332" Type="http://schemas.openxmlformats.org/officeDocument/2006/relationships/customXml" Target="../ink/ink1154.xml"/><Relationship Id="rId353" Type="http://schemas.openxmlformats.org/officeDocument/2006/relationships/image" Target="../media/image1111.png"/><Relationship Id="rId374" Type="http://schemas.openxmlformats.org/officeDocument/2006/relationships/customXml" Target="../ink/ink1175.xml"/><Relationship Id="rId395" Type="http://schemas.openxmlformats.org/officeDocument/2006/relationships/image" Target="../media/image1132.png"/><Relationship Id="rId71" Type="http://schemas.openxmlformats.org/officeDocument/2006/relationships/image" Target="../media/image970.png"/><Relationship Id="rId92" Type="http://schemas.openxmlformats.org/officeDocument/2006/relationships/customXml" Target="../ink/ink1034.xml"/><Relationship Id="rId213" Type="http://schemas.openxmlformats.org/officeDocument/2006/relationships/image" Target="../media/image1041.png"/><Relationship Id="rId234" Type="http://schemas.openxmlformats.org/officeDocument/2006/relationships/customXml" Target="../ink/ink1105.xml"/><Relationship Id="rId2" Type="http://schemas.openxmlformats.org/officeDocument/2006/relationships/customXml" Target="../ink/ink989.xml"/><Relationship Id="rId29" Type="http://schemas.openxmlformats.org/officeDocument/2006/relationships/image" Target="../media/image949.png"/><Relationship Id="rId255" Type="http://schemas.openxmlformats.org/officeDocument/2006/relationships/image" Target="../media/image1062.png"/><Relationship Id="rId276" Type="http://schemas.openxmlformats.org/officeDocument/2006/relationships/customXml" Target="../ink/ink1126.xml"/><Relationship Id="rId297" Type="http://schemas.openxmlformats.org/officeDocument/2006/relationships/image" Target="../media/image1083.png"/><Relationship Id="rId40" Type="http://schemas.openxmlformats.org/officeDocument/2006/relationships/customXml" Target="../ink/ink1008.xml"/><Relationship Id="rId115" Type="http://schemas.openxmlformats.org/officeDocument/2006/relationships/image" Target="../media/image992.png"/><Relationship Id="rId136" Type="http://schemas.openxmlformats.org/officeDocument/2006/relationships/customXml" Target="../ink/ink1056.xml"/><Relationship Id="rId157" Type="http://schemas.openxmlformats.org/officeDocument/2006/relationships/image" Target="../media/image1013.png"/><Relationship Id="rId178" Type="http://schemas.openxmlformats.org/officeDocument/2006/relationships/customXml" Target="../ink/ink1077.xml"/><Relationship Id="rId301" Type="http://schemas.openxmlformats.org/officeDocument/2006/relationships/image" Target="../media/image1085.png"/><Relationship Id="rId322" Type="http://schemas.openxmlformats.org/officeDocument/2006/relationships/customXml" Target="../ink/ink1149.xml"/><Relationship Id="rId343" Type="http://schemas.openxmlformats.org/officeDocument/2006/relationships/image" Target="../media/image1106.png"/><Relationship Id="rId364" Type="http://schemas.openxmlformats.org/officeDocument/2006/relationships/customXml" Target="../ink/ink1170.xml"/><Relationship Id="rId61" Type="http://schemas.openxmlformats.org/officeDocument/2006/relationships/image" Target="../media/image965.png"/><Relationship Id="rId82" Type="http://schemas.openxmlformats.org/officeDocument/2006/relationships/customXml" Target="../ink/ink1029.xml"/><Relationship Id="rId199" Type="http://schemas.openxmlformats.org/officeDocument/2006/relationships/image" Target="../media/image1034.png"/><Relationship Id="rId203" Type="http://schemas.openxmlformats.org/officeDocument/2006/relationships/image" Target="../media/image1036.png"/><Relationship Id="rId385" Type="http://schemas.openxmlformats.org/officeDocument/2006/relationships/image" Target="../media/image1127.png"/><Relationship Id="rId19" Type="http://schemas.openxmlformats.org/officeDocument/2006/relationships/image" Target="../media/image944.png"/><Relationship Id="rId224" Type="http://schemas.openxmlformats.org/officeDocument/2006/relationships/customXml" Target="../ink/ink1100.xml"/><Relationship Id="rId245" Type="http://schemas.openxmlformats.org/officeDocument/2006/relationships/image" Target="../media/image1057.png"/><Relationship Id="rId266" Type="http://schemas.openxmlformats.org/officeDocument/2006/relationships/customXml" Target="../ink/ink1121.xml"/><Relationship Id="rId287" Type="http://schemas.openxmlformats.org/officeDocument/2006/relationships/image" Target="../media/image1078.png"/><Relationship Id="rId30" Type="http://schemas.openxmlformats.org/officeDocument/2006/relationships/customXml" Target="../ink/ink1003.xml"/><Relationship Id="rId105" Type="http://schemas.openxmlformats.org/officeDocument/2006/relationships/image" Target="../media/image987.png"/><Relationship Id="rId126" Type="http://schemas.openxmlformats.org/officeDocument/2006/relationships/customXml" Target="../ink/ink1051.xml"/><Relationship Id="rId147" Type="http://schemas.openxmlformats.org/officeDocument/2006/relationships/image" Target="../media/image1008.png"/><Relationship Id="rId168" Type="http://schemas.openxmlformats.org/officeDocument/2006/relationships/customXml" Target="../ink/ink1072.xml"/><Relationship Id="rId312" Type="http://schemas.openxmlformats.org/officeDocument/2006/relationships/customXml" Target="../ink/ink1144.xml"/><Relationship Id="rId333" Type="http://schemas.openxmlformats.org/officeDocument/2006/relationships/image" Target="../media/image1101.png"/><Relationship Id="rId354" Type="http://schemas.openxmlformats.org/officeDocument/2006/relationships/customXml" Target="../ink/ink1165.xml"/><Relationship Id="rId51" Type="http://schemas.openxmlformats.org/officeDocument/2006/relationships/image" Target="../media/image960.png"/><Relationship Id="rId72" Type="http://schemas.openxmlformats.org/officeDocument/2006/relationships/customXml" Target="../ink/ink1024.xml"/><Relationship Id="rId93" Type="http://schemas.openxmlformats.org/officeDocument/2006/relationships/image" Target="../media/image981.png"/><Relationship Id="rId189" Type="http://schemas.openxmlformats.org/officeDocument/2006/relationships/image" Target="../media/image1029.png"/><Relationship Id="rId375" Type="http://schemas.openxmlformats.org/officeDocument/2006/relationships/image" Target="../media/image1122.png"/><Relationship Id="rId396" Type="http://schemas.openxmlformats.org/officeDocument/2006/relationships/customXml" Target="../ink/ink1186.xml"/><Relationship Id="rId3" Type="http://schemas.openxmlformats.org/officeDocument/2006/relationships/image" Target="../media/image936.png"/><Relationship Id="rId214" Type="http://schemas.openxmlformats.org/officeDocument/2006/relationships/customXml" Target="../ink/ink1095.xml"/><Relationship Id="rId235" Type="http://schemas.openxmlformats.org/officeDocument/2006/relationships/image" Target="../media/image1052.png"/><Relationship Id="rId256" Type="http://schemas.openxmlformats.org/officeDocument/2006/relationships/customXml" Target="../ink/ink1116.xml"/><Relationship Id="rId277" Type="http://schemas.openxmlformats.org/officeDocument/2006/relationships/image" Target="../media/image1073.png"/><Relationship Id="rId298" Type="http://schemas.openxmlformats.org/officeDocument/2006/relationships/customXml" Target="../ink/ink1137.xml"/><Relationship Id="rId116" Type="http://schemas.openxmlformats.org/officeDocument/2006/relationships/customXml" Target="../ink/ink1046.xml"/><Relationship Id="rId137" Type="http://schemas.openxmlformats.org/officeDocument/2006/relationships/image" Target="../media/image1003.png"/><Relationship Id="rId158" Type="http://schemas.openxmlformats.org/officeDocument/2006/relationships/customXml" Target="../ink/ink1067.xml"/><Relationship Id="rId302" Type="http://schemas.openxmlformats.org/officeDocument/2006/relationships/customXml" Target="../ink/ink1139.xml"/><Relationship Id="rId323" Type="http://schemas.openxmlformats.org/officeDocument/2006/relationships/image" Target="../media/image1096.png"/><Relationship Id="rId344" Type="http://schemas.openxmlformats.org/officeDocument/2006/relationships/customXml" Target="../ink/ink1160.xml"/><Relationship Id="rId20" Type="http://schemas.openxmlformats.org/officeDocument/2006/relationships/customXml" Target="../ink/ink998.xml"/><Relationship Id="rId41" Type="http://schemas.openxmlformats.org/officeDocument/2006/relationships/image" Target="../media/image955.png"/><Relationship Id="rId62" Type="http://schemas.openxmlformats.org/officeDocument/2006/relationships/customXml" Target="../ink/ink1019.xml"/><Relationship Id="rId83" Type="http://schemas.openxmlformats.org/officeDocument/2006/relationships/image" Target="../media/image976.png"/><Relationship Id="rId179" Type="http://schemas.openxmlformats.org/officeDocument/2006/relationships/image" Target="../media/image1024.png"/><Relationship Id="rId365" Type="http://schemas.openxmlformats.org/officeDocument/2006/relationships/image" Target="../media/image1117.png"/><Relationship Id="rId386" Type="http://schemas.openxmlformats.org/officeDocument/2006/relationships/customXml" Target="../ink/ink1181.xml"/><Relationship Id="rId190" Type="http://schemas.openxmlformats.org/officeDocument/2006/relationships/customXml" Target="../ink/ink1083.xml"/><Relationship Id="rId204" Type="http://schemas.openxmlformats.org/officeDocument/2006/relationships/customXml" Target="../ink/ink1090.xml"/><Relationship Id="rId225" Type="http://schemas.openxmlformats.org/officeDocument/2006/relationships/image" Target="../media/image1047.png"/><Relationship Id="rId246" Type="http://schemas.openxmlformats.org/officeDocument/2006/relationships/customXml" Target="../ink/ink1111.xml"/><Relationship Id="rId267" Type="http://schemas.openxmlformats.org/officeDocument/2006/relationships/image" Target="../media/image1068.png"/><Relationship Id="rId288" Type="http://schemas.openxmlformats.org/officeDocument/2006/relationships/customXml" Target="../ink/ink1132.xml"/><Relationship Id="rId106" Type="http://schemas.openxmlformats.org/officeDocument/2006/relationships/customXml" Target="../ink/ink1041.xml"/><Relationship Id="rId127" Type="http://schemas.openxmlformats.org/officeDocument/2006/relationships/image" Target="../media/image998.png"/><Relationship Id="rId313" Type="http://schemas.openxmlformats.org/officeDocument/2006/relationships/image" Target="../media/image1091.png"/><Relationship Id="rId10" Type="http://schemas.openxmlformats.org/officeDocument/2006/relationships/customXml" Target="../ink/ink993.xml"/><Relationship Id="rId31" Type="http://schemas.openxmlformats.org/officeDocument/2006/relationships/image" Target="../media/image950.png"/><Relationship Id="rId52" Type="http://schemas.openxmlformats.org/officeDocument/2006/relationships/customXml" Target="../ink/ink1014.xml"/><Relationship Id="rId73" Type="http://schemas.openxmlformats.org/officeDocument/2006/relationships/image" Target="../media/image971.png"/><Relationship Id="rId94" Type="http://schemas.openxmlformats.org/officeDocument/2006/relationships/customXml" Target="../ink/ink1035.xml"/><Relationship Id="rId148" Type="http://schemas.openxmlformats.org/officeDocument/2006/relationships/customXml" Target="../ink/ink1062.xml"/><Relationship Id="rId169" Type="http://schemas.openxmlformats.org/officeDocument/2006/relationships/image" Target="../media/image1019.png"/><Relationship Id="rId334" Type="http://schemas.openxmlformats.org/officeDocument/2006/relationships/customXml" Target="../ink/ink1155.xml"/><Relationship Id="rId355" Type="http://schemas.openxmlformats.org/officeDocument/2006/relationships/image" Target="../media/image1112.png"/><Relationship Id="rId376" Type="http://schemas.openxmlformats.org/officeDocument/2006/relationships/customXml" Target="../ink/ink1176.xml"/><Relationship Id="rId397" Type="http://schemas.openxmlformats.org/officeDocument/2006/relationships/image" Target="../media/image1133.png"/><Relationship Id="rId4" Type="http://schemas.openxmlformats.org/officeDocument/2006/relationships/customXml" Target="../ink/ink990.xml"/><Relationship Id="rId180" Type="http://schemas.openxmlformats.org/officeDocument/2006/relationships/customXml" Target="../ink/ink1078.xml"/><Relationship Id="rId215" Type="http://schemas.openxmlformats.org/officeDocument/2006/relationships/image" Target="../media/image1042.png"/><Relationship Id="rId236" Type="http://schemas.openxmlformats.org/officeDocument/2006/relationships/customXml" Target="../ink/ink1106.xml"/><Relationship Id="rId257" Type="http://schemas.openxmlformats.org/officeDocument/2006/relationships/image" Target="../media/image1063.png"/><Relationship Id="rId278" Type="http://schemas.openxmlformats.org/officeDocument/2006/relationships/customXml" Target="../ink/ink1127.xml"/><Relationship Id="rId303" Type="http://schemas.openxmlformats.org/officeDocument/2006/relationships/image" Target="../media/image1086.png"/><Relationship Id="rId42" Type="http://schemas.openxmlformats.org/officeDocument/2006/relationships/customXml" Target="../ink/ink1009.xml"/><Relationship Id="rId84" Type="http://schemas.openxmlformats.org/officeDocument/2006/relationships/customXml" Target="../ink/ink1030.xml"/><Relationship Id="rId138" Type="http://schemas.openxmlformats.org/officeDocument/2006/relationships/customXml" Target="../ink/ink1057.xml"/><Relationship Id="rId345" Type="http://schemas.openxmlformats.org/officeDocument/2006/relationships/image" Target="../media/image1107.png"/><Relationship Id="rId387" Type="http://schemas.openxmlformats.org/officeDocument/2006/relationships/image" Target="../media/image1128.png"/><Relationship Id="rId191" Type="http://schemas.openxmlformats.org/officeDocument/2006/relationships/image" Target="../media/image1030.png"/><Relationship Id="rId205" Type="http://schemas.openxmlformats.org/officeDocument/2006/relationships/image" Target="../media/image1037.png"/><Relationship Id="rId247" Type="http://schemas.openxmlformats.org/officeDocument/2006/relationships/image" Target="../media/image1058.png"/><Relationship Id="rId107" Type="http://schemas.openxmlformats.org/officeDocument/2006/relationships/image" Target="../media/image988.png"/><Relationship Id="rId289" Type="http://schemas.openxmlformats.org/officeDocument/2006/relationships/image" Target="../media/image1079.png"/><Relationship Id="rId11" Type="http://schemas.openxmlformats.org/officeDocument/2006/relationships/image" Target="../media/image940.png"/><Relationship Id="rId53" Type="http://schemas.openxmlformats.org/officeDocument/2006/relationships/image" Target="../media/image961.png"/><Relationship Id="rId149" Type="http://schemas.openxmlformats.org/officeDocument/2006/relationships/image" Target="../media/image1009.png"/><Relationship Id="rId314" Type="http://schemas.openxmlformats.org/officeDocument/2006/relationships/customXml" Target="../ink/ink1145.xml"/><Relationship Id="rId356" Type="http://schemas.openxmlformats.org/officeDocument/2006/relationships/customXml" Target="../ink/ink1166.xml"/><Relationship Id="rId398" Type="http://schemas.openxmlformats.org/officeDocument/2006/relationships/customXml" Target="../ink/ink1187.xml"/><Relationship Id="rId95" Type="http://schemas.openxmlformats.org/officeDocument/2006/relationships/image" Target="../media/image982.png"/><Relationship Id="rId160" Type="http://schemas.openxmlformats.org/officeDocument/2006/relationships/customXml" Target="../ink/ink1068.xml"/><Relationship Id="rId216" Type="http://schemas.openxmlformats.org/officeDocument/2006/relationships/customXml" Target="../ink/ink1096.xml"/><Relationship Id="rId258" Type="http://schemas.openxmlformats.org/officeDocument/2006/relationships/customXml" Target="../ink/ink1117.xml"/><Relationship Id="rId22" Type="http://schemas.openxmlformats.org/officeDocument/2006/relationships/customXml" Target="../ink/ink999.xml"/><Relationship Id="rId64" Type="http://schemas.openxmlformats.org/officeDocument/2006/relationships/customXml" Target="../ink/ink1020.xml"/><Relationship Id="rId118" Type="http://schemas.openxmlformats.org/officeDocument/2006/relationships/customXml" Target="../ink/ink1047.xml"/><Relationship Id="rId325" Type="http://schemas.openxmlformats.org/officeDocument/2006/relationships/image" Target="../media/image1097.png"/><Relationship Id="rId367" Type="http://schemas.openxmlformats.org/officeDocument/2006/relationships/image" Target="../media/image1118.png"/><Relationship Id="rId171" Type="http://schemas.openxmlformats.org/officeDocument/2006/relationships/image" Target="../media/image1020.png"/><Relationship Id="rId227" Type="http://schemas.openxmlformats.org/officeDocument/2006/relationships/image" Target="../media/image1048.png"/><Relationship Id="rId269" Type="http://schemas.openxmlformats.org/officeDocument/2006/relationships/image" Target="../media/image1069.png"/><Relationship Id="rId33" Type="http://schemas.openxmlformats.org/officeDocument/2006/relationships/image" Target="../media/image951.png"/><Relationship Id="rId129" Type="http://schemas.openxmlformats.org/officeDocument/2006/relationships/image" Target="../media/image999.png"/><Relationship Id="rId280" Type="http://schemas.openxmlformats.org/officeDocument/2006/relationships/customXml" Target="../ink/ink1128.xml"/><Relationship Id="rId336" Type="http://schemas.openxmlformats.org/officeDocument/2006/relationships/customXml" Target="../ink/ink1156.xml"/><Relationship Id="rId75" Type="http://schemas.openxmlformats.org/officeDocument/2006/relationships/image" Target="../media/image972.png"/><Relationship Id="rId140" Type="http://schemas.openxmlformats.org/officeDocument/2006/relationships/customXml" Target="../ink/ink1058.xml"/><Relationship Id="rId182" Type="http://schemas.openxmlformats.org/officeDocument/2006/relationships/customXml" Target="../ink/ink1079.xml"/><Relationship Id="rId378" Type="http://schemas.openxmlformats.org/officeDocument/2006/relationships/customXml" Target="../ink/ink1177.xml"/><Relationship Id="rId6" Type="http://schemas.openxmlformats.org/officeDocument/2006/relationships/customXml" Target="../ink/ink991.xml"/><Relationship Id="rId238" Type="http://schemas.openxmlformats.org/officeDocument/2006/relationships/customXml" Target="../ink/ink1107.xml"/><Relationship Id="rId291" Type="http://schemas.openxmlformats.org/officeDocument/2006/relationships/image" Target="../media/image1080.png"/><Relationship Id="rId305" Type="http://schemas.openxmlformats.org/officeDocument/2006/relationships/image" Target="../media/image1087.png"/><Relationship Id="rId347" Type="http://schemas.openxmlformats.org/officeDocument/2006/relationships/image" Target="../media/image1108.png"/><Relationship Id="rId44" Type="http://schemas.openxmlformats.org/officeDocument/2006/relationships/customXml" Target="../ink/ink1010.xml"/><Relationship Id="rId86" Type="http://schemas.openxmlformats.org/officeDocument/2006/relationships/customXml" Target="../ink/ink1031.xml"/><Relationship Id="rId151" Type="http://schemas.openxmlformats.org/officeDocument/2006/relationships/image" Target="../media/image1010.png"/><Relationship Id="rId389" Type="http://schemas.openxmlformats.org/officeDocument/2006/relationships/image" Target="../media/image1129.png"/><Relationship Id="rId193" Type="http://schemas.openxmlformats.org/officeDocument/2006/relationships/image" Target="../media/image1031.png"/><Relationship Id="rId207" Type="http://schemas.openxmlformats.org/officeDocument/2006/relationships/image" Target="../media/image1038.png"/><Relationship Id="rId249" Type="http://schemas.openxmlformats.org/officeDocument/2006/relationships/image" Target="../media/image1059.png"/><Relationship Id="rId13" Type="http://schemas.openxmlformats.org/officeDocument/2006/relationships/image" Target="../media/image941.png"/><Relationship Id="rId109" Type="http://schemas.openxmlformats.org/officeDocument/2006/relationships/image" Target="../media/image989.png"/><Relationship Id="rId260" Type="http://schemas.openxmlformats.org/officeDocument/2006/relationships/customXml" Target="../ink/ink1118.xml"/><Relationship Id="rId316" Type="http://schemas.openxmlformats.org/officeDocument/2006/relationships/customXml" Target="../ink/ink1146.xml"/><Relationship Id="rId55" Type="http://schemas.openxmlformats.org/officeDocument/2006/relationships/image" Target="../media/image962.png"/><Relationship Id="rId97" Type="http://schemas.openxmlformats.org/officeDocument/2006/relationships/image" Target="../media/image983.png"/><Relationship Id="rId120" Type="http://schemas.openxmlformats.org/officeDocument/2006/relationships/customXml" Target="../ink/ink1048.xml"/><Relationship Id="rId358" Type="http://schemas.openxmlformats.org/officeDocument/2006/relationships/customXml" Target="../ink/ink1167.xml"/><Relationship Id="rId162" Type="http://schemas.openxmlformats.org/officeDocument/2006/relationships/customXml" Target="../ink/ink1069.xml"/><Relationship Id="rId218" Type="http://schemas.openxmlformats.org/officeDocument/2006/relationships/customXml" Target="../ink/ink1097.xml"/><Relationship Id="rId271" Type="http://schemas.openxmlformats.org/officeDocument/2006/relationships/image" Target="../media/image1070.png"/><Relationship Id="rId24" Type="http://schemas.openxmlformats.org/officeDocument/2006/relationships/customXml" Target="../ink/ink1000.xml"/><Relationship Id="rId66" Type="http://schemas.openxmlformats.org/officeDocument/2006/relationships/customXml" Target="../ink/ink1021.xml"/><Relationship Id="rId131" Type="http://schemas.openxmlformats.org/officeDocument/2006/relationships/image" Target="../media/image1000.png"/><Relationship Id="rId327" Type="http://schemas.openxmlformats.org/officeDocument/2006/relationships/image" Target="../media/image1098.png"/><Relationship Id="rId369" Type="http://schemas.openxmlformats.org/officeDocument/2006/relationships/image" Target="../media/image1119.png"/><Relationship Id="rId173" Type="http://schemas.openxmlformats.org/officeDocument/2006/relationships/image" Target="../media/image1021.png"/><Relationship Id="rId229" Type="http://schemas.openxmlformats.org/officeDocument/2006/relationships/image" Target="../media/image1049.png"/><Relationship Id="rId380" Type="http://schemas.openxmlformats.org/officeDocument/2006/relationships/customXml" Target="../ink/ink1178.xml"/><Relationship Id="rId240" Type="http://schemas.openxmlformats.org/officeDocument/2006/relationships/customXml" Target="../ink/ink1108.xml"/><Relationship Id="rId35" Type="http://schemas.openxmlformats.org/officeDocument/2006/relationships/image" Target="../media/image952.png"/><Relationship Id="rId77" Type="http://schemas.openxmlformats.org/officeDocument/2006/relationships/image" Target="../media/image973.png"/><Relationship Id="rId100" Type="http://schemas.openxmlformats.org/officeDocument/2006/relationships/customXml" Target="../ink/ink1038.xml"/><Relationship Id="rId282" Type="http://schemas.openxmlformats.org/officeDocument/2006/relationships/customXml" Target="../ink/ink1129.xml"/><Relationship Id="rId338" Type="http://schemas.openxmlformats.org/officeDocument/2006/relationships/customXml" Target="../ink/ink1157.xml"/><Relationship Id="rId8" Type="http://schemas.openxmlformats.org/officeDocument/2006/relationships/customXml" Target="../ink/ink992.xml"/><Relationship Id="rId142" Type="http://schemas.openxmlformats.org/officeDocument/2006/relationships/customXml" Target="../ink/ink1059.xml"/><Relationship Id="rId184" Type="http://schemas.openxmlformats.org/officeDocument/2006/relationships/customXml" Target="../ink/ink1080.xml"/><Relationship Id="rId391" Type="http://schemas.openxmlformats.org/officeDocument/2006/relationships/image" Target="../media/image1130.png"/><Relationship Id="rId251" Type="http://schemas.openxmlformats.org/officeDocument/2006/relationships/image" Target="../media/image1060.png"/><Relationship Id="rId46" Type="http://schemas.openxmlformats.org/officeDocument/2006/relationships/customXml" Target="../ink/ink1011.xml"/><Relationship Id="rId293" Type="http://schemas.openxmlformats.org/officeDocument/2006/relationships/image" Target="../media/image1081.png"/><Relationship Id="rId307" Type="http://schemas.openxmlformats.org/officeDocument/2006/relationships/image" Target="../media/image1088.png"/><Relationship Id="rId349" Type="http://schemas.openxmlformats.org/officeDocument/2006/relationships/image" Target="../media/image1109.png"/><Relationship Id="rId88" Type="http://schemas.openxmlformats.org/officeDocument/2006/relationships/customXml" Target="../ink/ink1032.xml"/><Relationship Id="rId111" Type="http://schemas.openxmlformats.org/officeDocument/2006/relationships/image" Target="../media/image990.png"/><Relationship Id="rId153" Type="http://schemas.openxmlformats.org/officeDocument/2006/relationships/image" Target="../media/image1011.png"/><Relationship Id="rId195" Type="http://schemas.openxmlformats.org/officeDocument/2006/relationships/image" Target="../media/image1032.png"/><Relationship Id="rId209" Type="http://schemas.openxmlformats.org/officeDocument/2006/relationships/image" Target="../media/image1039.png"/><Relationship Id="rId360" Type="http://schemas.openxmlformats.org/officeDocument/2006/relationships/customXml" Target="../ink/ink1168.xml"/><Relationship Id="rId220" Type="http://schemas.openxmlformats.org/officeDocument/2006/relationships/customXml" Target="../ink/ink1098.xml"/><Relationship Id="rId15" Type="http://schemas.openxmlformats.org/officeDocument/2006/relationships/image" Target="../media/image942.png"/><Relationship Id="rId57" Type="http://schemas.openxmlformats.org/officeDocument/2006/relationships/image" Target="../media/image963.png"/><Relationship Id="rId262" Type="http://schemas.openxmlformats.org/officeDocument/2006/relationships/customXml" Target="../ink/ink1119.xml"/><Relationship Id="rId318" Type="http://schemas.openxmlformats.org/officeDocument/2006/relationships/customXml" Target="../ink/ink1147.xml"/><Relationship Id="rId99" Type="http://schemas.openxmlformats.org/officeDocument/2006/relationships/image" Target="../media/image984.png"/><Relationship Id="rId122" Type="http://schemas.openxmlformats.org/officeDocument/2006/relationships/customXml" Target="../ink/ink1049.xml"/><Relationship Id="rId164" Type="http://schemas.openxmlformats.org/officeDocument/2006/relationships/customXml" Target="../ink/ink1070.xml"/><Relationship Id="rId371" Type="http://schemas.openxmlformats.org/officeDocument/2006/relationships/image" Target="../media/image1120.png"/><Relationship Id="rId26" Type="http://schemas.openxmlformats.org/officeDocument/2006/relationships/customXml" Target="../ink/ink1001.xml"/><Relationship Id="rId231" Type="http://schemas.openxmlformats.org/officeDocument/2006/relationships/image" Target="../media/image1050.png"/><Relationship Id="rId273" Type="http://schemas.openxmlformats.org/officeDocument/2006/relationships/image" Target="../media/image1071.png"/><Relationship Id="rId329" Type="http://schemas.openxmlformats.org/officeDocument/2006/relationships/image" Target="../media/image1099.png"/><Relationship Id="rId68" Type="http://schemas.openxmlformats.org/officeDocument/2006/relationships/customXml" Target="../ink/ink1022.xml"/><Relationship Id="rId133" Type="http://schemas.openxmlformats.org/officeDocument/2006/relationships/image" Target="../media/image1001.png"/><Relationship Id="rId175" Type="http://schemas.openxmlformats.org/officeDocument/2006/relationships/image" Target="../media/image1022.png"/><Relationship Id="rId340" Type="http://schemas.openxmlformats.org/officeDocument/2006/relationships/customXml" Target="../ink/ink1158.xml"/><Relationship Id="rId200" Type="http://schemas.openxmlformats.org/officeDocument/2006/relationships/customXml" Target="../ink/ink1088.xml"/><Relationship Id="rId382" Type="http://schemas.openxmlformats.org/officeDocument/2006/relationships/customXml" Target="../ink/ink1179.xml"/><Relationship Id="rId242" Type="http://schemas.openxmlformats.org/officeDocument/2006/relationships/customXml" Target="../ink/ink1109.xml"/><Relationship Id="rId284" Type="http://schemas.openxmlformats.org/officeDocument/2006/relationships/customXml" Target="../ink/ink1130.xml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44.png"/><Relationship Id="rId170" Type="http://schemas.openxmlformats.org/officeDocument/2006/relationships/customXml" Target="../ink/ink1272.xml"/><Relationship Id="rId268" Type="http://schemas.openxmlformats.org/officeDocument/2006/relationships/image" Target="../media/image1267.png"/><Relationship Id="rId475" Type="http://schemas.openxmlformats.org/officeDocument/2006/relationships/image" Target="../media/image1370.png"/><Relationship Id="rId682" Type="http://schemas.openxmlformats.org/officeDocument/2006/relationships/customXml" Target="../ink/ink1529.xml"/><Relationship Id="rId128" Type="http://schemas.openxmlformats.org/officeDocument/2006/relationships/customXml" Target="../ink/ink1251.xml"/><Relationship Id="rId335" Type="http://schemas.openxmlformats.org/officeDocument/2006/relationships/customXml" Target="../ink/ink1355.xml"/><Relationship Id="rId542" Type="http://schemas.openxmlformats.org/officeDocument/2006/relationships/customXml" Target="../ink/ink1459.xml"/><Relationship Id="rId987" Type="http://schemas.openxmlformats.org/officeDocument/2006/relationships/image" Target="../media/image1625.png"/><Relationship Id="rId402" Type="http://schemas.openxmlformats.org/officeDocument/2006/relationships/image" Target="../media/image1334.png"/><Relationship Id="rId847" Type="http://schemas.openxmlformats.org/officeDocument/2006/relationships/customXml" Target="../ink/ink1612.xml"/><Relationship Id="rId1032" Type="http://schemas.openxmlformats.org/officeDocument/2006/relationships/image" Target="../media/image1647.png"/><Relationship Id="rId279" Type="http://schemas.openxmlformats.org/officeDocument/2006/relationships/customXml" Target="../ink/ink1327.xml"/><Relationship Id="rId486" Type="http://schemas.openxmlformats.org/officeDocument/2006/relationships/customXml" Target="../ink/ink1431.xml"/><Relationship Id="rId693" Type="http://schemas.openxmlformats.org/officeDocument/2006/relationships/image" Target="../media/image1479.png"/><Relationship Id="rId707" Type="http://schemas.openxmlformats.org/officeDocument/2006/relationships/image" Target="../media/image1486.png"/><Relationship Id="rId914" Type="http://schemas.openxmlformats.org/officeDocument/2006/relationships/customXml" Target="../ink/ink1646.xml"/><Relationship Id="rId43" Type="http://schemas.openxmlformats.org/officeDocument/2006/relationships/image" Target="../media/image1155.png"/><Relationship Id="rId139" Type="http://schemas.openxmlformats.org/officeDocument/2006/relationships/image" Target="../media/image1203.png"/><Relationship Id="rId346" Type="http://schemas.openxmlformats.org/officeDocument/2006/relationships/image" Target="../media/image1306.png"/><Relationship Id="rId553" Type="http://schemas.openxmlformats.org/officeDocument/2006/relationships/image" Target="../media/image1409.png"/><Relationship Id="rId760" Type="http://schemas.openxmlformats.org/officeDocument/2006/relationships/image" Target="../media/image1512.png"/><Relationship Id="rId998" Type="http://schemas.openxmlformats.org/officeDocument/2006/relationships/customXml" Target="../ink/ink1688.xml"/><Relationship Id="rId192" Type="http://schemas.openxmlformats.org/officeDocument/2006/relationships/customXml" Target="../ink/ink1283.xml"/><Relationship Id="rId206" Type="http://schemas.openxmlformats.org/officeDocument/2006/relationships/customXml" Target="../ink/ink1290.xml"/><Relationship Id="rId413" Type="http://schemas.openxmlformats.org/officeDocument/2006/relationships/customXml" Target="../ink/ink1394.xml"/><Relationship Id="rId858" Type="http://schemas.openxmlformats.org/officeDocument/2006/relationships/customXml" Target="../ink/ink1618.xml"/><Relationship Id="rId1043" Type="http://schemas.openxmlformats.org/officeDocument/2006/relationships/customXml" Target="../ink/ink1711.xml"/><Relationship Id="rId497" Type="http://schemas.openxmlformats.org/officeDocument/2006/relationships/image" Target="../media/image1381.png"/><Relationship Id="rId620" Type="http://schemas.openxmlformats.org/officeDocument/2006/relationships/customXml" Target="../ink/ink1498.xml"/><Relationship Id="rId718" Type="http://schemas.openxmlformats.org/officeDocument/2006/relationships/image" Target="../media/image1491.png"/><Relationship Id="rId925" Type="http://schemas.openxmlformats.org/officeDocument/2006/relationships/image" Target="../media/image1594.png"/><Relationship Id="rId357" Type="http://schemas.openxmlformats.org/officeDocument/2006/relationships/customXml" Target="../ink/ink1366.xml"/><Relationship Id="rId54" Type="http://schemas.openxmlformats.org/officeDocument/2006/relationships/customXml" Target="../ink/ink1214.xml"/><Relationship Id="rId217" Type="http://schemas.openxmlformats.org/officeDocument/2006/relationships/image" Target="../media/image1242.png"/><Relationship Id="rId564" Type="http://schemas.openxmlformats.org/officeDocument/2006/relationships/customXml" Target="../ink/ink1470.xml"/><Relationship Id="rId771" Type="http://schemas.openxmlformats.org/officeDocument/2006/relationships/customXml" Target="../ink/ink1574.xml"/><Relationship Id="rId869" Type="http://schemas.openxmlformats.org/officeDocument/2006/relationships/image" Target="../media/image1566.png"/><Relationship Id="rId424" Type="http://schemas.openxmlformats.org/officeDocument/2006/relationships/image" Target="../media/image1345.png"/><Relationship Id="rId631" Type="http://schemas.openxmlformats.org/officeDocument/2006/relationships/image" Target="../media/image1448.png"/><Relationship Id="rId729" Type="http://schemas.openxmlformats.org/officeDocument/2006/relationships/customXml" Target="../ink/ink1553.xml"/><Relationship Id="rId270" Type="http://schemas.openxmlformats.org/officeDocument/2006/relationships/image" Target="../media/image1268.png"/><Relationship Id="rId936" Type="http://schemas.openxmlformats.org/officeDocument/2006/relationships/customXml" Target="../ink/ink1657.xml"/><Relationship Id="rId65" Type="http://schemas.openxmlformats.org/officeDocument/2006/relationships/image" Target="../media/image1166.png"/><Relationship Id="rId130" Type="http://schemas.openxmlformats.org/officeDocument/2006/relationships/customXml" Target="../ink/ink1252.xml"/><Relationship Id="rId368" Type="http://schemas.openxmlformats.org/officeDocument/2006/relationships/image" Target="../media/image1317.png"/><Relationship Id="rId575" Type="http://schemas.openxmlformats.org/officeDocument/2006/relationships/image" Target="../media/image1420.png"/><Relationship Id="rId782" Type="http://schemas.openxmlformats.org/officeDocument/2006/relationships/image" Target="../media/image1523.png"/><Relationship Id="rId228" Type="http://schemas.openxmlformats.org/officeDocument/2006/relationships/customXml" Target="../ink/ink1301.xml"/><Relationship Id="rId435" Type="http://schemas.openxmlformats.org/officeDocument/2006/relationships/customXml" Target="../ink/ink1405.xml"/><Relationship Id="rId642" Type="http://schemas.openxmlformats.org/officeDocument/2006/relationships/customXml" Target="../ink/ink1509.xml"/><Relationship Id="rId281" Type="http://schemas.openxmlformats.org/officeDocument/2006/relationships/customXml" Target="../ink/ink1328.xml"/><Relationship Id="rId502" Type="http://schemas.openxmlformats.org/officeDocument/2006/relationships/customXml" Target="../ink/ink1439.xml"/><Relationship Id="rId947" Type="http://schemas.openxmlformats.org/officeDocument/2006/relationships/image" Target="../media/image1605.png"/><Relationship Id="rId76" Type="http://schemas.openxmlformats.org/officeDocument/2006/relationships/customXml" Target="../ink/ink1225.xml"/><Relationship Id="rId141" Type="http://schemas.openxmlformats.org/officeDocument/2006/relationships/image" Target="../media/image1204.png"/><Relationship Id="rId379" Type="http://schemas.openxmlformats.org/officeDocument/2006/relationships/customXml" Target="../ink/ink1377.xml"/><Relationship Id="rId586" Type="http://schemas.openxmlformats.org/officeDocument/2006/relationships/customXml" Target="../ink/ink1481.xml"/><Relationship Id="rId793" Type="http://schemas.openxmlformats.org/officeDocument/2006/relationships/customXml" Target="../ink/ink1585.xml"/><Relationship Id="rId807" Type="http://schemas.openxmlformats.org/officeDocument/2006/relationships/customXml" Target="../ink/ink1592.xml"/><Relationship Id="rId7" Type="http://schemas.openxmlformats.org/officeDocument/2006/relationships/image" Target="../media/image1137.png"/><Relationship Id="rId239" Type="http://schemas.openxmlformats.org/officeDocument/2006/relationships/image" Target="../media/image1253.png"/><Relationship Id="rId446" Type="http://schemas.openxmlformats.org/officeDocument/2006/relationships/image" Target="../media/image1356.png"/><Relationship Id="rId653" Type="http://schemas.openxmlformats.org/officeDocument/2006/relationships/image" Target="../media/image1459.png"/><Relationship Id="rId292" Type="http://schemas.openxmlformats.org/officeDocument/2006/relationships/image" Target="../media/image1279.png"/><Relationship Id="rId306" Type="http://schemas.openxmlformats.org/officeDocument/2006/relationships/image" Target="../media/image1286.png"/><Relationship Id="rId860" Type="http://schemas.openxmlformats.org/officeDocument/2006/relationships/customXml" Target="../ink/ink1619.xml"/><Relationship Id="rId958" Type="http://schemas.openxmlformats.org/officeDocument/2006/relationships/customXml" Target="../ink/ink1668.xml"/><Relationship Id="rId87" Type="http://schemas.openxmlformats.org/officeDocument/2006/relationships/image" Target="../media/image1177.png"/><Relationship Id="rId513" Type="http://schemas.openxmlformats.org/officeDocument/2006/relationships/image" Target="../media/image1389.png"/><Relationship Id="rId597" Type="http://schemas.openxmlformats.org/officeDocument/2006/relationships/image" Target="../media/image1431.png"/><Relationship Id="rId720" Type="http://schemas.openxmlformats.org/officeDocument/2006/relationships/image" Target="../media/image1492.png"/><Relationship Id="rId818" Type="http://schemas.openxmlformats.org/officeDocument/2006/relationships/image" Target="../media/image1541.png"/><Relationship Id="rId152" Type="http://schemas.openxmlformats.org/officeDocument/2006/relationships/customXml" Target="../ink/ink1263.xml"/><Relationship Id="rId457" Type="http://schemas.openxmlformats.org/officeDocument/2006/relationships/image" Target="../media/image1361.png"/><Relationship Id="rId1003" Type="http://schemas.openxmlformats.org/officeDocument/2006/relationships/image" Target="../media/image1633.png"/><Relationship Id="rId664" Type="http://schemas.openxmlformats.org/officeDocument/2006/relationships/customXml" Target="../ink/ink1520.xml"/><Relationship Id="rId871" Type="http://schemas.openxmlformats.org/officeDocument/2006/relationships/image" Target="../media/image1567.png"/><Relationship Id="rId969" Type="http://schemas.openxmlformats.org/officeDocument/2006/relationships/image" Target="../media/image1616.png"/><Relationship Id="rId14" Type="http://schemas.openxmlformats.org/officeDocument/2006/relationships/customXml" Target="../ink/ink1194.xml"/><Relationship Id="rId317" Type="http://schemas.openxmlformats.org/officeDocument/2006/relationships/customXml" Target="../ink/ink1346.xml"/><Relationship Id="rId524" Type="http://schemas.openxmlformats.org/officeDocument/2006/relationships/customXml" Target="../ink/ink1450.xml"/><Relationship Id="rId731" Type="http://schemas.openxmlformats.org/officeDocument/2006/relationships/customXml" Target="../ink/ink1554.xml"/><Relationship Id="rId98" Type="http://schemas.openxmlformats.org/officeDocument/2006/relationships/customXml" Target="../ink/ink1236.xml"/><Relationship Id="rId163" Type="http://schemas.openxmlformats.org/officeDocument/2006/relationships/image" Target="../media/image1215.png"/><Relationship Id="rId370" Type="http://schemas.openxmlformats.org/officeDocument/2006/relationships/image" Target="../media/image1318.png"/><Relationship Id="rId829" Type="http://schemas.openxmlformats.org/officeDocument/2006/relationships/customXml" Target="../ink/ink1603.xml"/><Relationship Id="rId1014" Type="http://schemas.openxmlformats.org/officeDocument/2006/relationships/image" Target="../media/image1638.png"/><Relationship Id="rId230" Type="http://schemas.openxmlformats.org/officeDocument/2006/relationships/customXml" Target="../ink/ink1302.xml"/><Relationship Id="rId468" Type="http://schemas.openxmlformats.org/officeDocument/2006/relationships/customXml" Target="../ink/ink1422.xml"/><Relationship Id="rId675" Type="http://schemas.openxmlformats.org/officeDocument/2006/relationships/image" Target="../media/image1470.png"/><Relationship Id="rId882" Type="http://schemas.openxmlformats.org/officeDocument/2006/relationships/customXml" Target="../ink/ink1630.xml"/><Relationship Id="rId25" Type="http://schemas.openxmlformats.org/officeDocument/2006/relationships/image" Target="../media/image1146.png"/><Relationship Id="rId328" Type="http://schemas.openxmlformats.org/officeDocument/2006/relationships/image" Target="../media/image1297.png"/><Relationship Id="rId535" Type="http://schemas.openxmlformats.org/officeDocument/2006/relationships/image" Target="../media/image1400.png"/><Relationship Id="rId742" Type="http://schemas.openxmlformats.org/officeDocument/2006/relationships/image" Target="../media/image1503.png"/><Relationship Id="rId174" Type="http://schemas.openxmlformats.org/officeDocument/2006/relationships/customXml" Target="../ink/ink1274.xml"/><Relationship Id="rId381" Type="http://schemas.openxmlformats.org/officeDocument/2006/relationships/customXml" Target="../ink/ink1378.xml"/><Relationship Id="rId602" Type="http://schemas.openxmlformats.org/officeDocument/2006/relationships/customXml" Target="../ink/ink1489.xml"/><Relationship Id="rId1025" Type="http://schemas.openxmlformats.org/officeDocument/2006/relationships/customXml" Target="../ink/ink1702.xml"/><Relationship Id="rId241" Type="http://schemas.openxmlformats.org/officeDocument/2006/relationships/image" Target="../media/image1254.png"/><Relationship Id="rId479" Type="http://schemas.openxmlformats.org/officeDocument/2006/relationships/image" Target="../media/image1372.png"/><Relationship Id="rId686" Type="http://schemas.openxmlformats.org/officeDocument/2006/relationships/customXml" Target="../ink/ink1531.xml"/><Relationship Id="rId893" Type="http://schemas.openxmlformats.org/officeDocument/2006/relationships/image" Target="../media/image1578.png"/><Relationship Id="rId907" Type="http://schemas.openxmlformats.org/officeDocument/2006/relationships/image" Target="../media/image1585.png"/><Relationship Id="rId36" Type="http://schemas.openxmlformats.org/officeDocument/2006/relationships/customXml" Target="../ink/ink1205.xml"/><Relationship Id="rId339" Type="http://schemas.openxmlformats.org/officeDocument/2006/relationships/customXml" Target="../ink/ink1357.xml"/><Relationship Id="rId546" Type="http://schemas.openxmlformats.org/officeDocument/2006/relationships/customXml" Target="../ink/ink1461.xml"/><Relationship Id="rId753" Type="http://schemas.openxmlformats.org/officeDocument/2006/relationships/customXml" Target="../ink/ink1565.xml"/><Relationship Id="rId101" Type="http://schemas.openxmlformats.org/officeDocument/2006/relationships/image" Target="../media/image1184.png"/><Relationship Id="rId185" Type="http://schemas.openxmlformats.org/officeDocument/2006/relationships/image" Target="../media/image1226.png"/><Relationship Id="rId406" Type="http://schemas.openxmlformats.org/officeDocument/2006/relationships/image" Target="../media/image1336.png"/><Relationship Id="rId960" Type="http://schemas.openxmlformats.org/officeDocument/2006/relationships/customXml" Target="../ink/ink1669.xml"/><Relationship Id="rId1036" Type="http://schemas.openxmlformats.org/officeDocument/2006/relationships/image" Target="../media/image1649.png"/><Relationship Id="rId392" Type="http://schemas.openxmlformats.org/officeDocument/2006/relationships/image" Target="../media/image1329.png"/><Relationship Id="rId613" Type="http://schemas.openxmlformats.org/officeDocument/2006/relationships/image" Target="../media/image1439.png"/><Relationship Id="rId697" Type="http://schemas.openxmlformats.org/officeDocument/2006/relationships/image" Target="../media/image1481.png"/><Relationship Id="rId820" Type="http://schemas.openxmlformats.org/officeDocument/2006/relationships/image" Target="../media/image1542.png"/><Relationship Id="rId918" Type="http://schemas.openxmlformats.org/officeDocument/2006/relationships/customXml" Target="../ink/ink1648.xml"/><Relationship Id="rId252" Type="http://schemas.openxmlformats.org/officeDocument/2006/relationships/customXml" Target="../ink/ink1313.xml"/><Relationship Id="rId47" Type="http://schemas.openxmlformats.org/officeDocument/2006/relationships/image" Target="../media/image1157.png"/><Relationship Id="rId112" Type="http://schemas.openxmlformats.org/officeDocument/2006/relationships/customXml" Target="../ink/ink1243.xml"/><Relationship Id="rId557" Type="http://schemas.openxmlformats.org/officeDocument/2006/relationships/image" Target="../media/image1411.png"/><Relationship Id="rId764" Type="http://schemas.openxmlformats.org/officeDocument/2006/relationships/image" Target="../media/image1514.png"/><Relationship Id="rId971" Type="http://schemas.openxmlformats.org/officeDocument/2006/relationships/image" Target="../media/image1617.png"/><Relationship Id="rId196" Type="http://schemas.openxmlformats.org/officeDocument/2006/relationships/customXml" Target="../ink/ink1285.xml"/><Relationship Id="rId417" Type="http://schemas.openxmlformats.org/officeDocument/2006/relationships/customXml" Target="../ink/ink1396.xml"/><Relationship Id="rId624" Type="http://schemas.openxmlformats.org/officeDocument/2006/relationships/customXml" Target="../ink/ink1500.xml"/><Relationship Id="rId831" Type="http://schemas.openxmlformats.org/officeDocument/2006/relationships/customXml" Target="../ink/ink1604.xml"/><Relationship Id="rId263" Type="http://schemas.openxmlformats.org/officeDocument/2006/relationships/image" Target="../media/image1265.png"/><Relationship Id="rId470" Type="http://schemas.openxmlformats.org/officeDocument/2006/relationships/customXml" Target="../ink/ink1423.xml"/><Relationship Id="rId929" Type="http://schemas.openxmlformats.org/officeDocument/2006/relationships/image" Target="../media/image1596.png"/><Relationship Id="rId58" Type="http://schemas.openxmlformats.org/officeDocument/2006/relationships/customXml" Target="../ink/ink1216.xml"/><Relationship Id="rId123" Type="http://schemas.openxmlformats.org/officeDocument/2006/relationships/image" Target="../media/image1195.png"/><Relationship Id="rId330" Type="http://schemas.openxmlformats.org/officeDocument/2006/relationships/image" Target="../media/image1298.png"/><Relationship Id="rId568" Type="http://schemas.openxmlformats.org/officeDocument/2006/relationships/customXml" Target="../ink/ink1472.xml"/><Relationship Id="rId775" Type="http://schemas.openxmlformats.org/officeDocument/2006/relationships/customXml" Target="../ink/ink1576.xml"/><Relationship Id="rId982" Type="http://schemas.openxmlformats.org/officeDocument/2006/relationships/customXml" Target="../ink/ink1680.xml"/><Relationship Id="rId428" Type="http://schemas.openxmlformats.org/officeDocument/2006/relationships/image" Target="../media/image1347.png"/><Relationship Id="rId635" Type="http://schemas.openxmlformats.org/officeDocument/2006/relationships/image" Target="../media/image1450.png"/><Relationship Id="rId842" Type="http://schemas.openxmlformats.org/officeDocument/2006/relationships/image" Target="../media/image1553.png"/><Relationship Id="rId274" Type="http://schemas.openxmlformats.org/officeDocument/2006/relationships/image" Target="../media/image1270.png"/><Relationship Id="rId481" Type="http://schemas.openxmlformats.org/officeDocument/2006/relationships/image" Target="../media/image1373.png"/><Relationship Id="rId702" Type="http://schemas.openxmlformats.org/officeDocument/2006/relationships/customXml" Target="../ink/ink1539.xml"/><Relationship Id="rId69" Type="http://schemas.openxmlformats.org/officeDocument/2006/relationships/image" Target="../media/image1168.png"/><Relationship Id="rId134" Type="http://schemas.openxmlformats.org/officeDocument/2006/relationships/customXml" Target="../ink/ink1254.xml"/><Relationship Id="rId579" Type="http://schemas.openxmlformats.org/officeDocument/2006/relationships/image" Target="../media/image1422.png"/><Relationship Id="rId786" Type="http://schemas.openxmlformats.org/officeDocument/2006/relationships/image" Target="../media/image1525.png"/><Relationship Id="rId993" Type="http://schemas.openxmlformats.org/officeDocument/2006/relationships/image" Target="../media/image1628.png"/><Relationship Id="rId341" Type="http://schemas.openxmlformats.org/officeDocument/2006/relationships/customXml" Target="../ink/ink1358.xml"/><Relationship Id="rId439" Type="http://schemas.openxmlformats.org/officeDocument/2006/relationships/customXml" Target="../ink/ink1407.xml"/><Relationship Id="rId646" Type="http://schemas.openxmlformats.org/officeDocument/2006/relationships/customXml" Target="../ink/ink1511.xml"/><Relationship Id="rId201" Type="http://schemas.openxmlformats.org/officeDocument/2006/relationships/image" Target="../media/image1234.png"/><Relationship Id="rId285" Type="http://schemas.openxmlformats.org/officeDocument/2006/relationships/customXml" Target="../ink/ink1330.xml"/><Relationship Id="rId506" Type="http://schemas.openxmlformats.org/officeDocument/2006/relationships/customXml" Target="../ink/ink1441.xml"/><Relationship Id="rId853" Type="http://schemas.openxmlformats.org/officeDocument/2006/relationships/image" Target="../media/image1558.png"/><Relationship Id="rId492" Type="http://schemas.openxmlformats.org/officeDocument/2006/relationships/customXml" Target="../ink/ink1434.xml"/><Relationship Id="rId713" Type="http://schemas.openxmlformats.org/officeDocument/2006/relationships/customXml" Target="../ink/ink1545.xml"/><Relationship Id="rId797" Type="http://schemas.openxmlformats.org/officeDocument/2006/relationships/customXml" Target="../ink/ink1587.xml"/><Relationship Id="rId920" Type="http://schemas.openxmlformats.org/officeDocument/2006/relationships/customXml" Target="../ink/ink1649.xml"/><Relationship Id="rId145" Type="http://schemas.openxmlformats.org/officeDocument/2006/relationships/image" Target="../media/image1206.png"/><Relationship Id="rId352" Type="http://schemas.openxmlformats.org/officeDocument/2006/relationships/image" Target="../media/image1309.png"/><Relationship Id="rId212" Type="http://schemas.openxmlformats.org/officeDocument/2006/relationships/customXml" Target="../ink/ink1293.xml"/><Relationship Id="rId657" Type="http://schemas.openxmlformats.org/officeDocument/2006/relationships/image" Target="../media/image1461.png"/><Relationship Id="rId864" Type="http://schemas.openxmlformats.org/officeDocument/2006/relationships/customXml" Target="../ink/ink1621.xml"/><Relationship Id="rId296" Type="http://schemas.openxmlformats.org/officeDocument/2006/relationships/image" Target="../media/image1281.png"/><Relationship Id="rId517" Type="http://schemas.openxmlformats.org/officeDocument/2006/relationships/image" Target="../media/image1391.png"/><Relationship Id="rId724" Type="http://schemas.openxmlformats.org/officeDocument/2006/relationships/image" Target="../media/image1494.png"/><Relationship Id="rId931" Type="http://schemas.openxmlformats.org/officeDocument/2006/relationships/image" Target="../media/image1597.png"/><Relationship Id="rId60" Type="http://schemas.openxmlformats.org/officeDocument/2006/relationships/customXml" Target="../ink/ink1217.xml"/><Relationship Id="rId156" Type="http://schemas.openxmlformats.org/officeDocument/2006/relationships/customXml" Target="../ink/ink1265.xml"/><Relationship Id="rId363" Type="http://schemas.openxmlformats.org/officeDocument/2006/relationships/customXml" Target="../ink/ink1369.xml"/><Relationship Id="rId570" Type="http://schemas.openxmlformats.org/officeDocument/2006/relationships/customXml" Target="../ink/ink1473.xml"/><Relationship Id="rId1007" Type="http://schemas.openxmlformats.org/officeDocument/2006/relationships/customXml" Target="../ink/ink1693.xml"/><Relationship Id="rId223" Type="http://schemas.openxmlformats.org/officeDocument/2006/relationships/image" Target="../media/image1245.png"/><Relationship Id="rId430" Type="http://schemas.openxmlformats.org/officeDocument/2006/relationships/image" Target="../media/image1348.png"/><Relationship Id="rId668" Type="http://schemas.openxmlformats.org/officeDocument/2006/relationships/customXml" Target="../ink/ink1522.xml"/><Relationship Id="rId875" Type="http://schemas.openxmlformats.org/officeDocument/2006/relationships/image" Target="../media/image1569.png"/><Relationship Id="rId18" Type="http://schemas.openxmlformats.org/officeDocument/2006/relationships/customXml" Target="../ink/ink1196.xml"/><Relationship Id="rId528" Type="http://schemas.openxmlformats.org/officeDocument/2006/relationships/customXml" Target="../ink/ink1452.xml"/><Relationship Id="rId735" Type="http://schemas.openxmlformats.org/officeDocument/2006/relationships/customXml" Target="../ink/ink1556.xml"/><Relationship Id="rId942" Type="http://schemas.openxmlformats.org/officeDocument/2006/relationships/customXml" Target="../ink/ink1660.xml"/><Relationship Id="rId167" Type="http://schemas.openxmlformats.org/officeDocument/2006/relationships/image" Target="../media/image1217.png"/><Relationship Id="rId374" Type="http://schemas.openxmlformats.org/officeDocument/2006/relationships/image" Target="../media/image1320.png"/><Relationship Id="rId581" Type="http://schemas.openxmlformats.org/officeDocument/2006/relationships/image" Target="../media/image1423.png"/><Relationship Id="rId1018" Type="http://schemas.openxmlformats.org/officeDocument/2006/relationships/image" Target="../media/image1640.png"/><Relationship Id="rId71" Type="http://schemas.openxmlformats.org/officeDocument/2006/relationships/image" Target="../media/image1169.png"/><Relationship Id="rId234" Type="http://schemas.openxmlformats.org/officeDocument/2006/relationships/customXml" Target="../ink/ink1304.xml"/><Relationship Id="rId679" Type="http://schemas.openxmlformats.org/officeDocument/2006/relationships/image" Target="../media/image1472.png"/><Relationship Id="rId802" Type="http://schemas.openxmlformats.org/officeDocument/2006/relationships/image" Target="../media/image1533.png"/><Relationship Id="rId886" Type="http://schemas.openxmlformats.org/officeDocument/2006/relationships/customXml" Target="../ink/ink1632.xml"/><Relationship Id="rId2" Type="http://schemas.openxmlformats.org/officeDocument/2006/relationships/customXml" Target="../ink/ink1188.xml"/><Relationship Id="rId29" Type="http://schemas.openxmlformats.org/officeDocument/2006/relationships/image" Target="../media/image1148.png"/><Relationship Id="rId441" Type="http://schemas.openxmlformats.org/officeDocument/2006/relationships/customXml" Target="../ink/ink1408.xml"/><Relationship Id="rId539" Type="http://schemas.openxmlformats.org/officeDocument/2006/relationships/image" Target="../media/image1402.png"/><Relationship Id="rId746" Type="http://schemas.openxmlformats.org/officeDocument/2006/relationships/image" Target="../media/image1505.png"/><Relationship Id="rId178" Type="http://schemas.openxmlformats.org/officeDocument/2006/relationships/customXml" Target="../ink/ink1276.xml"/><Relationship Id="rId301" Type="http://schemas.openxmlformats.org/officeDocument/2006/relationships/customXml" Target="../ink/ink1338.xml"/><Relationship Id="rId953" Type="http://schemas.openxmlformats.org/officeDocument/2006/relationships/image" Target="../media/image1608.png"/><Relationship Id="rId1029" Type="http://schemas.openxmlformats.org/officeDocument/2006/relationships/customXml" Target="../ink/ink1704.xml"/><Relationship Id="rId82" Type="http://schemas.openxmlformats.org/officeDocument/2006/relationships/customXml" Target="../ink/ink1228.xml"/><Relationship Id="rId385" Type="http://schemas.openxmlformats.org/officeDocument/2006/relationships/customXml" Target="../ink/ink1380.xml"/><Relationship Id="rId592" Type="http://schemas.openxmlformats.org/officeDocument/2006/relationships/customXml" Target="../ink/ink1484.xml"/><Relationship Id="rId606" Type="http://schemas.openxmlformats.org/officeDocument/2006/relationships/customXml" Target="../ink/ink1491.xml"/><Relationship Id="rId813" Type="http://schemas.openxmlformats.org/officeDocument/2006/relationships/customXml" Target="../ink/ink1595.xml"/><Relationship Id="rId245" Type="http://schemas.openxmlformats.org/officeDocument/2006/relationships/image" Target="../media/image1256.png"/><Relationship Id="rId452" Type="http://schemas.openxmlformats.org/officeDocument/2006/relationships/customXml" Target="../ink/ink1414.xml"/><Relationship Id="rId897" Type="http://schemas.openxmlformats.org/officeDocument/2006/relationships/image" Target="../media/image1580.png"/><Relationship Id="rId105" Type="http://schemas.openxmlformats.org/officeDocument/2006/relationships/image" Target="../media/image1186.png"/><Relationship Id="rId312" Type="http://schemas.openxmlformats.org/officeDocument/2006/relationships/image" Target="../media/image1289.png"/><Relationship Id="rId757" Type="http://schemas.openxmlformats.org/officeDocument/2006/relationships/customXml" Target="../ink/ink1567.xml"/><Relationship Id="rId964" Type="http://schemas.openxmlformats.org/officeDocument/2006/relationships/customXml" Target="../ink/ink1671.xml"/><Relationship Id="rId93" Type="http://schemas.openxmlformats.org/officeDocument/2006/relationships/image" Target="../media/image1180.png"/><Relationship Id="rId189" Type="http://schemas.openxmlformats.org/officeDocument/2006/relationships/image" Target="../media/image1228.png"/><Relationship Id="rId396" Type="http://schemas.openxmlformats.org/officeDocument/2006/relationships/image" Target="../media/image1331.png"/><Relationship Id="rId617" Type="http://schemas.openxmlformats.org/officeDocument/2006/relationships/image" Target="../media/image1441.png"/><Relationship Id="rId824" Type="http://schemas.openxmlformats.org/officeDocument/2006/relationships/image" Target="../media/image1544.png"/><Relationship Id="rId256" Type="http://schemas.openxmlformats.org/officeDocument/2006/relationships/customXml" Target="../ink/ink1315.xml"/><Relationship Id="rId463" Type="http://schemas.openxmlformats.org/officeDocument/2006/relationships/image" Target="../media/image1364.png"/><Relationship Id="rId670" Type="http://schemas.openxmlformats.org/officeDocument/2006/relationships/customXml" Target="../ink/ink1523.xml"/><Relationship Id="rId116" Type="http://schemas.openxmlformats.org/officeDocument/2006/relationships/customXml" Target="../ink/ink1245.xml"/><Relationship Id="rId323" Type="http://schemas.openxmlformats.org/officeDocument/2006/relationships/customXml" Target="../ink/ink1349.xml"/><Relationship Id="rId530" Type="http://schemas.openxmlformats.org/officeDocument/2006/relationships/customXml" Target="../ink/ink1453.xml"/><Relationship Id="rId768" Type="http://schemas.openxmlformats.org/officeDocument/2006/relationships/image" Target="../media/image1516.png"/><Relationship Id="rId975" Type="http://schemas.openxmlformats.org/officeDocument/2006/relationships/image" Target="../media/image1619.png"/><Relationship Id="rId20" Type="http://schemas.openxmlformats.org/officeDocument/2006/relationships/customXml" Target="../ink/ink1197.xml"/><Relationship Id="rId628" Type="http://schemas.openxmlformats.org/officeDocument/2006/relationships/customXml" Target="../ink/ink1502.xml"/><Relationship Id="rId835" Type="http://schemas.openxmlformats.org/officeDocument/2006/relationships/customXml" Target="../ink/ink1606.xml"/><Relationship Id="rId267" Type="http://schemas.openxmlformats.org/officeDocument/2006/relationships/customXml" Target="../ink/ink1321.xml"/><Relationship Id="rId474" Type="http://schemas.openxmlformats.org/officeDocument/2006/relationships/customXml" Target="../ink/ink1425.xml"/><Relationship Id="rId1020" Type="http://schemas.openxmlformats.org/officeDocument/2006/relationships/image" Target="../media/image1641.png"/><Relationship Id="rId127" Type="http://schemas.openxmlformats.org/officeDocument/2006/relationships/image" Target="../media/image1197.png"/><Relationship Id="rId681" Type="http://schemas.openxmlformats.org/officeDocument/2006/relationships/image" Target="../media/image1473.png"/><Relationship Id="rId779" Type="http://schemas.openxmlformats.org/officeDocument/2006/relationships/customXml" Target="../ink/ink1578.xml"/><Relationship Id="rId902" Type="http://schemas.openxmlformats.org/officeDocument/2006/relationships/customXml" Target="../ink/ink1640.xml"/><Relationship Id="rId986" Type="http://schemas.openxmlformats.org/officeDocument/2006/relationships/customXml" Target="../ink/ink1682.xml"/><Relationship Id="rId31" Type="http://schemas.openxmlformats.org/officeDocument/2006/relationships/image" Target="../media/image1149.png"/><Relationship Id="rId334" Type="http://schemas.openxmlformats.org/officeDocument/2006/relationships/image" Target="../media/image1300.png"/><Relationship Id="rId541" Type="http://schemas.openxmlformats.org/officeDocument/2006/relationships/image" Target="../media/image1403.png"/><Relationship Id="rId639" Type="http://schemas.openxmlformats.org/officeDocument/2006/relationships/image" Target="../media/image1452.png"/><Relationship Id="rId180" Type="http://schemas.openxmlformats.org/officeDocument/2006/relationships/customXml" Target="../ink/ink1277.xml"/><Relationship Id="rId278" Type="http://schemas.openxmlformats.org/officeDocument/2006/relationships/image" Target="../media/image1272.png"/><Relationship Id="rId401" Type="http://schemas.openxmlformats.org/officeDocument/2006/relationships/customXml" Target="../ink/ink1388.xml"/><Relationship Id="rId846" Type="http://schemas.openxmlformats.org/officeDocument/2006/relationships/image" Target="../media/image1555.png"/><Relationship Id="rId1031" Type="http://schemas.openxmlformats.org/officeDocument/2006/relationships/customXml" Target="../ink/ink1705.xml"/><Relationship Id="rId485" Type="http://schemas.openxmlformats.org/officeDocument/2006/relationships/image" Target="../media/image1375.png"/><Relationship Id="rId692" Type="http://schemas.openxmlformats.org/officeDocument/2006/relationships/customXml" Target="../ink/ink1534.xml"/><Relationship Id="rId706" Type="http://schemas.openxmlformats.org/officeDocument/2006/relationships/customXml" Target="../ink/ink1541.xml"/><Relationship Id="rId913" Type="http://schemas.openxmlformats.org/officeDocument/2006/relationships/image" Target="../media/image1588.png"/><Relationship Id="rId42" Type="http://schemas.openxmlformats.org/officeDocument/2006/relationships/customXml" Target="../ink/ink1208.xml"/><Relationship Id="rId138" Type="http://schemas.openxmlformats.org/officeDocument/2006/relationships/customXml" Target="../ink/ink1256.xml"/><Relationship Id="rId345" Type="http://schemas.openxmlformats.org/officeDocument/2006/relationships/customXml" Target="../ink/ink1360.xml"/><Relationship Id="rId552" Type="http://schemas.openxmlformats.org/officeDocument/2006/relationships/customXml" Target="../ink/ink1464.xml"/><Relationship Id="rId997" Type="http://schemas.openxmlformats.org/officeDocument/2006/relationships/image" Target="../media/image1630.png"/><Relationship Id="rId191" Type="http://schemas.openxmlformats.org/officeDocument/2006/relationships/image" Target="../media/image1229.png"/><Relationship Id="rId205" Type="http://schemas.openxmlformats.org/officeDocument/2006/relationships/image" Target="../media/image1236.png"/><Relationship Id="rId412" Type="http://schemas.openxmlformats.org/officeDocument/2006/relationships/image" Target="../media/image1339.png"/><Relationship Id="rId857" Type="http://schemas.openxmlformats.org/officeDocument/2006/relationships/image" Target="../media/image1560.png"/><Relationship Id="rId1042" Type="http://schemas.openxmlformats.org/officeDocument/2006/relationships/image" Target="../media/image1652.png"/><Relationship Id="rId289" Type="http://schemas.openxmlformats.org/officeDocument/2006/relationships/customXml" Target="../ink/ink1332.xml"/><Relationship Id="rId496" Type="http://schemas.openxmlformats.org/officeDocument/2006/relationships/customXml" Target="../ink/ink1436.xml"/><Relationship Id="rId717" Type="http://schemas.openxmlformats.org/officeDocument/2006/relationships/customXml" Target="../ink/ink1547.xml"/><Relationship Id="rId924" Type="http://schemas.openxmlformats.org/officeDocument/2006/relationships/customXml" Target="../ink/ink1651.xml"/><Relationship Id="rId53" Type="http://schemas.openxmlformats.org/officeDocument/2006/relationships/image" Target="../media/image1160.png"/><Relationship Id="rId149" Type="http://schemas.openxmlformats.org/officeDocument/2006/relationships/image" Target="../media/image1208.png"/><Relationship Id="rId356" Type="http://schemas.openxmlformats.org/officeDocument/2006/relationships/image" Target="../media/image1311.png"/><Relationship Id="rId563" Type="http://schemas.openxmlformats.org/officeDocument/2006/relationships/image" Target="../media/image1414.png"/><Relationship Id="rId770" Type="http://schemas.openxmlformats.org/officeDocument/2006/relationships/image" Target="../media/image1517.png"/><Relationship Id="rId216" Type="http://schemas.openxmlformats.org/officeDocument/2006/relationships/customXml" Target="../ink/ink1295.xml"/><Relationship Id="rId423" Type="http://schemas.openxmlformats.org/officeDocument/2006/relationships/customXml" Target="../ink/ink1399.xml"/><Relationship Id="rId868" Type="http://schemas.openxmlformats.org/officeDocument/2006/relationships/customXml" Target="../ink/ink1623.xml"/><Relationship Id="rId630" Type="http://schemas.openxmlformats.org/officeDocument/2006/relationships/customXml" Target="../ink/ink1503.xml"/><Relationship Id="rId728" Type="http://schemas.openxmlformats.org/officeDocument/2006/relationships/image" Target="../media/image1496.png"/><Relationship Id="rId935" Type="http://schemas.openxmlformats.org/officeDocument/2006/relationships/image" Target="../media/image1599.png"/><Relationship Id="rId64" Type="http://schemas.openxmlformats.org/officeDocument/2006/relationships/customXml" Target="../ink/ink1219.xml"/><Relationship Id="rId367" Type="http://schemas.openxmlformats.org/officeDocument/2006/relationships/customXml" Target="../ink/ink1371.xml"/><Relationship Id="rId574" Type="http://schemas.openxmlformats.org/officeDocument/2006/relationships/customXml" Target="../ink/ink1475.xml"/><Relationship Id="rId227" Type="http://schemas.openxmlformats.org/officeDocument/2006/relationships/image" Target="../media/image1247.png"/><Relationship Id="rId781" Type="http://schemas.openxmlformats.org/officeDocument/2006/relationships/customXml" Target="../ink/ink1579.xml"/><Relationship Id="rId879" Type="http://schemas.openxmlformats.org/officeDocument/2006/relationships/image" Target="../media/image1571.png"/><Relationship Id="rId434" Type="http://schemas.openxmlformats.org/officeDocument/2006/relationships/image" Target="../media/image1350.png"/><Relationship Id="rId641" Type="http://schemas.openxmlformats.org/officeDocument/2006/relationships/image" Target="../media/image1453.png"/><Relationship Id="rId739" Type="http://schemas.openxmlformats.org/officeDocument/2006/relationships/customXml" Target="../ink/ink1558.xml"/><Relationship Id="rId280" Type="http://schemas.openxmlformats.org/officeDocument/2006/relationships/image" Target="../media/image1273.png"/><Relationship Id="rId501" Type="http://schemas.openxmlformats.org/officeDocument/2006/relationships/image" Target="../media/image1383.png"/><Relationship Id="rId946" Type="http://schemas.openxmlformats.org/officeDocument/2006/relationships/customXml" Target="../ink/ink1662.xml"/><Relationship Id="rId75" Type="http://schemas.openxmlformats.org/officeDocument/2006/relationships/image" Target="../media/image1171.png"/><Relationship Id="rId140" Type="http://schemas.openxmlformats.org/officeDocument/2006/relationships/customXml" Target="../ink/ink1257.xml"/><Relationship Id="rId378" Type="http://schemas.openxmlformats.org/officeDocument/2006/relationships/image" Target="../media/image1322.png"/><Relationship Id="rId585" Type="http://schemas.openxmlformats.org/officeDocument/2006/relationships/image" Target="../media/image1425.png"/><Relationship Id="rId792" Type="http://schemas.openxmlformats.org/officeDocument/2006/relationships/image" Target="../media/image1528.png"/><Relationship Id="rId806" Type="http://schemas.openxmlformats.org/officeDocument/2006/relationships/image" Target="../media/image1535.png"/><Relationship Id="rId6" Type="http://schemas.openxmlformats.org/officeDocument/2006/relationships/customXml" Target="../ink/ink1190.xml"/><Relationship Id="rId238" Type="http://schemas.openxmlformats.org/officeDocument/2006/relationships/customXml" Target="../ink/ink1306.xml"/><Relationship Id="rId445" Type="http://schemas.openxmlformats.org/officeDocument/2006/relationships/customXml" Target="../ink/ink1410.xml"/><Relationship Id="rId652" Type="http://schemas.openxmlformats.org/officeDocument/2006/relationships/customXml" Target="../ink/ink1514.xml"/><Relationship Id="rId291" Type="http://schemas.openxmlformats.org/officeDocument/2006/relationships/customXml" Target="../ink/ink1333.xml"/><Relationship Id="rId305" Type="http://schemas.openxmlformats.org/officeDocument/2006/relationships/customXml" Target="../ink/ink1340.xml"/><Relationship Id="rId512" Type="http://schemas.openxmlformats.org/officeDocument/2006/relationships/customXml" Target="../ink/ink1444.xml"/><Relationship Id="rId957" Type="http://schemas.openxmlformats.org/officeDocument/2006/relationships/image" Target="../media/image1610.png"/><Relationship Id="rId86" Type="http://schemas.openxmlformats.org/officeDocument/2006/relationships/customXml" Target="../ink/ink1230.xml"/><Relationship Id="rId151" Type="http://schemas.openxmlformats.org/officeDocument/2006/relationships/image" Target="../media/image1209.png"/><Relationship Id="rId389" Type="http://schemas.openxmlformats.org/officeDocument/2006/relationships/customXml" Target="../ink/ink1382.xml"/><Relationship Id="rId596" Type="http://schemas.openxmlformats.org/officeDocument/2006/relationships/customXml" Target="../ink/ink1486.xml"/><Relationship Id="rId817" Type="http://schemas.openxmlformats.org/officeDocument/2006/relationships/customXml" Target="../ink/ink1597.xml"/><Relationship Id="rId1002" Type="http://schemas.openxmlformats.org/officeDocument/2006/relationships/customXml" Target="../ink/ink1690.xml"/><Relationship Id="rId249" Type="http://schemas.openxmlformats.org/officeDocument/2006/relationships/image" Target="../media/image1258.png"/><Relationship Id="rId456" Type="http://schemas.openxmlformats.org/officeDocument/2006/relationships/customXml" Target="../ink/ink1416.xml"/><Relationship Id="rId663" Type="http://schemas.openxmlformats.org/officeDocument/2006/relationships/image" Target="../media/image1464.png"/><Relationship Id="rId870" Type="http://schemas.openxmlformats.org/officeDocument/2006/relationships/customXml" Target="../ink/ink1624.xml"/><Relationship Id="rId13" Type="http://schemas.openxmlformats.org/officeDocument/2006/relationships/image" Target="../media/image1140.png"/><Relationship Id="rId109" Type="http://schemas.openxmlformats.org/officeDocument/2006/relationships/image" Target="../media/image1188.png"/><Relationship Id="rId316" Type="http://schemas.openxmlformats.org/officeDocument/2006/relationships/image" Target="../media/image1291.png"/><Relationship Id="rId523" Type="http://schemas.openxmlformats.org/officeDocument/2006/relationships/image" Target="../media/image1394.png"/><Relationship Id="rId968" Type="http://schemas.openxmlformats.org/officeDocument/2006/relationships/customXml" Target="../ink/ink1673.xml"/><Relationship Id="rId97" Type="http://schemas.openxmlformats.org/officeDocument/2006/relationships/image" Target="../media/image1182.png"/><Relationship Id="rId730" Type="http://schemas.openxmlformats.org/officeDocument/2006/relationships/image" Target="../media/image1497.png"/><Relationship Id="rId828" Type="http://schemas.openxmlformats.org/officeDocument/2006/relationships/image" Target="../media/image1546.png"/><Relationship Id="rId1013" Type="http://schemas.openxmlformats.org/officeDocument/2006/relationships/customXml" Target="../ink/ink1696.xml"/><Relationship Id="rId162" Type="http://schemas.openxmlformats.org/officeDocument/2006/relationships/customXml" Target="../ink/ink1268.xml"/><Relationship Id="rId467" Type="http://schemas.openxmlformats.org/officeDocument/2006/relationships/image" Target="../media/image1366.png"/><Relationship Id="rId674" Type="http://schemas.openxmlformats.org/officeDocument/2006/relationships/customXml" Target="../ink/ink1525.xml"/><Relationship Id="rId881" Type="http://schemas.openxmlformats.org/officeDocument/2006/relationships/image" Target="../media/image1572.png"/><Relationship Id="rId979" Type="http://schemas.openxmlformats.org/officeDocument/2006/relationships/image" Target="../media/image1621.png"/><Relationship Id="rId24" Type="http://schemas.openxmlformats.org/officeDocument/2006/relationships/customXml" Target="../ink/ink1199.xml"/><Relationship Id="rId327" Type="http://schemas.openxmlformats.org/officeDocument/2006/relationships/customXml" Target="../ink/ink1351.xml"/><Relationship Id="rId534" Type="http://schemas.openxmlformats.org/officeDocument/2006/relationships/customXml" Target="../ink/ink1455.xml"/><Relationship Id="rId741" Type="http://schemas.openxmlformats.org/officeDocument/2006/relationships/customXml" Target="../ink/ink1559.xml"/><Relationship Id="rId839" Type="http://schemas.openxmlformats.org/officeDocument/2006/relationships/customXml" Target="../ink/ink1608.xml"/><Relationship Id="rId173" Type="http://schemas.openxmlformats.org/officeDocument/2006/relationships/image" Target="../media/image1220.png"/><Relationship Id="rId380" Type="http://schemas.openxmlformats.org/officeDocument/2006/relationships/image" Target="../media/image1323.png"/><Relationship Id="rId601" Type="http://schemas.openxmlformats.org/officeDocument/2006/relationships/image" Target="../media/image1433.png"/><Relationship Id="rId1024" Type="http://schemas.openxmlformats.org/officeDocument/2006/relationships/image" Target="../media/image1643.png"/><Relationship Id="rId240" Type="http://schemas.openxmlformats.org/officeDocument/2006/relationships/customXml" Target="../ink/ink1307.xml"/><Relationship Id="rId478" Type="http://schemas.openxmlformats.org/officeDocument/2006/relationships/customXml" Target="../ink/ink1427.xml"/><Relationship Id="rId685" Type="http://schemas.openxmlformats.org/officeDocument/2006/relationships/image" Target="../media/image1475.png"/><Relationship Id="rId892" Type="http://schemas.openxmlformats.org/officeDocument/2006/relationships/customXml" Target="../ink/ink1635.xml"/><Relationship Id="rId906" Type="http://schemas.openxmlformats.org/officeDocument/2006/relationships/customXml" Target="../ink/ink1642.xml"/><Relationship Id="rId35" Type="http://schemas.openxmlformats.org/officeDocument/2006/relationships/image" Target="../media/image1151.png"/><Relationship Id="rId100" Type="http://schemas.openxmlformats.org/officeDocument/2006/relationships/customXml" Target="../ink/ink1237.xml"/><Relationship Id="rId338" Type="http://schemas.openxmlformats.org/officeDocument/2006/relationships/image" Target="../media/image1302.png"/><Relationship Id="rId545" Type="http://schemas.openxmlformats.org/officeDocument/2006/relationships/image" Target="../media/image1405.png"/><Relationship Id="rId752" Type="http://schemas.openxmlformats.org/officeDocument/2006/relationships/image" Target="../media/image1508.png"/><Relationship Id="rId184" Type="http://schemas.openxmlformats.org/officeDocument/2006/relationships/customXml" Target="../ink/ink1279.xml"/><Relationship Id="rId391" Type="http://schemas.openxmlformats.org/officeDocument/2006/relationships/customXml" Target="../ink/ink1383.xml"/><Relationship Id="rId405" Type="http://schemas.openxmlformats.org/officeDocument/2006/relationships/customXml" Target="../ink/ink1390.xml"/><Relationship Id="rId612" Type="http://schemas.openxmlformats.org/officeDocument/2006/relationships/customXml" Target="../ink/ink1494.xml"/><Relationship Id="rId1035" Type="http://schemas.openxmlformats.org/officeDocument/2006/relationships/customXml" Target="../ink/ink1707.xml"/><Relationship Id="rId251" Type="http://schemas.openxmlformats.org/officeDocument/2006/relationships/image" Target="../media/image1259.png"/><Relationship Id="rId489" Type="http://schemas.openxmlformats.org/officeDocument/2006/relationships/image" Target="../media/image1377.png"/><Relationship Id="rId696" Type="http://schemas.openxmlformats.org/officeDocument/2006/relationships/customXml" Target="../ink/ink1536.xml"/><Relationship Id="rId917" Type="http://schemas.openxmlformats.org/officeDocument/2006/relationships/image" Target="../media/image1590.png"/><Relationship Id="rId46" Type="http://schemas.openxmlformats.org/officeDocument/2006/relationships/customXml" Target="../ink/ink1210.xml"/><Relationship Id="rId349" Type="http://schemas.openxmlformats.org/officeDocument/2006/relationships/customXml" Target="../ink/ink1362.xml"/><Relationship Id="rId556" Type="http://schemas.openxmlformats.org/officeDocument/2006/relationships/customXml" Target="../ink/ink1466.xml"/><Relationship Id="rId763" Type="http://schemas.openxmlformats.org/officeDocument/2006/relationships/customXml" Target="../ink/ink1570.xml"/><Relationship Id="rId111" Type="http://schemas.openxmlformats.org/officeDocument/2006/relationships/image" Target="../media/image1189.png"/><Relationship Id="rId195" Type="http://schemas.openxmlformats.org/officeDocument/2006/relationships/image" Target="../media/image1231.png"/><Relationship Id="rId209" Type="http://schemas.openxmlformats.org/officeDocument/2006/relationships/image" Target="../media/image1238.png"/><Relationship Id="rId416" Type="http://schemas.openxmlformats.org/officeDocument/2006/relationships/image" Target="../media/image1341.png"/><Relationship Id="rId970" Type="http://schemas.openxmlformats.org/officeDocument/2006/relationships/customXml" Target="../ink/ink1674.xml"/><Relationship Id="rId1046" Type="http://schemas.openxmlformats.org/officeDocument/2006/relationships/image" Target="../media/image1654.png"/><Relationship Id="rId623" Type="http://schemas.openxmlformats.org/officeDocument/2006/relationships/image" Target="../media/image1444.png"/><Relationship Id="rId830" Type="http://schemas.openxmlformats.org/officeDocument/2006/relationships/image" Target="../media/image1547.png"/><Relationship Id="rId928" Type="http://schemas.openxmlformats.org/officeDocument/2006/relationships/customXml" Target="../ink/ink1653.xml"/><Relationship Id="rId57" Type="http://schemas.openxmlformats.org/officeDocument/2006/relationships/image" Target="../media/image1162.png"/><Relationship Id="rId262" Type="http://schemas.openxmlformats.org/officeDocument/2006/relationships/customXml" Target="../ink/ink1318.xml"/><Relationship Id="rId567" Type="http://schemas.openxmlformats.org/officeDocument/2006/relationships/image" Target="../media/image1416.png"/><Relationship Id="rId122" Type="http://schemas.openxmlformats.org/officeDocument/2006/relationships/customXml" Target="../ink/ink1248.xml"/><Relationship Id="rId774" Type="http://schemas.openxmlformats.org/officeDocument/2006/relationships/image" Target="../media/image1519.png"/><Relationship Id="rId981" Type="http://schemas.openxmlformats.org/officeDocument/2006/relationships/image" Target="../media/image1622.png"/><Relationship Id="rId427" Type="http://schemas.openxmlformats.org/officeDocument/2006/relationships/customXml" Target="../ink/ink1401.xml"/><Relationship Id="rId634" Type="http://schemas.openxmlformats.org/officeDocument/2006/relationships/customXml" Target="../ink/ink1505.xml"/><Relationship Id="rId841" Type="http://schemas.openxmlformats.org/officeDocument/2006/relationships/customXml" Target="../ink/ink1609.xml"/><Relationship Id="rId273" Type="http://schemas.openxmlformats.org/officeDocument/2006/relationships/customXml" Target="../ink/ink1324.xml"/><Relationship Id="rId480" Type="http://schemas.openxmlformats.org/officeDocument/2006/relationships/customXml" Target="../ink/ink1428.xml"/><Relationship Id="rId701" Type="http://schemas.openxmlformats.org/officeDocument/2006/relationships/image" Target="../media/image1483.png"/><Relationship Id="rId939" Type="http://schemas.openxmlformats.org/officeDocument/2006/relationships/image" Target="../media/image1601.png"/><Relationship Id="rId68" Type="http://schemas.openxmlformats.org/officeDocument/2006/relationships/customXml" Target="../ink/ink1221.xml"/><Relationship Id="rId133" Type="http://schemas.openxmlformats.org/officeDocument/2006/relationships/image" Target="../media/image1200.png"/><Relationship Id="rId340" Type="http://schemas.openxmlformats.org/officeDocument/2006/relationships/image" Target="../media/image1303.png"/><Relationship Id="rId578" Type="http://schemas.openxmlformats.org/officeDocument/2006/relationships/customXml" Target="../ink/ink1477.xml"/><Relationship Id="rId785" Type="http://schemas.openxmlformats.org/officeDocument/2006/relationships/customXml" Target="../ink/ink1581.xml"/><Relationship Id="rId992" Type="http://schemas.openxmlformats.org/officeDocument/2006/relationships/customXml" Target="../ink/ink1685.xml"/><Relationship Id="rId200" Type="http://schemas.openxmlformats.org/officeDocument/2006/relationships/customXml" Target="../ink/ink1287.xml"/><Relationship Id="rId438" Type="http://schemas.openxmlformats.org/officeDocument/2006/relationships/image" Target="../media/image1352.png"/><Relationship Id="rId645" Type="http://schemas.openxmlformats.org/officeDocument/2006/relationships/image" Target="../media/image1455.png"/><Relationship Id="rId852" Type="http://schemas.openxmlformats.org/officeDocument/2006/relationships/customXml" Target="../ink/ink1615.xml"/><Relationship Id="rId284" Type="http://schemas.openxmlformats.org/officeDocument/2006/relationships/image" Target="../media/image1275.png"/><Relationship Id="rId491" Type="http://schemas.openxmlformats.org/officeDocument/2006/relationships/image" Target="../media/image1378.png"/><Relationship Id="rId505" Type="http://schemas.openxmlformats.org/officeDocument/2006/relationships/image" Target="../media/image1385.png"/><Relationship Id="rId712" Type="http://schemas.openxmlformats.org/officeDocument/2006/relationships/customXml" Target="../ink/ink1544.xml"/><Relationship Id="rId79" Type="http://schemas.openxmlformats.org/officeDocument/2006/relationships/image" Target="../media/image1173.png"/><Relationship Id="rId144" Type="http://schemas.openxmlformats.org/officeDocument/2006/relationships/customXml" Target="../ink/ink1259.xml"/><Relationship Id="rId589" Type="http://schemas.openxmlformats.org/officeDocument/2006/relationships/image" Target="../media/image1427.png"/><Relationship Id="rId796" Type="http://schemas.openxmlformats.org/officeDocument/2006/relationships/image" Target="../media/image1530.png"/><Relationship Id="rId351" Type="http://schemas.openxmlformats.org/officeDocument/2006/relationships/customXml" Target="../ink/ink1363.xml"/><Relationship Id="rId449" Type="http://schemas.openxmlformats.org/officeDocument/2006/relationships/customXml" Target="../ink/ink1412.xml"/><Relationship Id="rId656" Type="http://schemas.openxmlformats.org/officeDocument/2006/relationships/customXml" Target="../ink/ink1516.xml"/><Relationship Id="rId863" Type="http://schemas.openxmlformats.org/officeDocument/2006/relationships/image" Target="../media/image1563.png"/><Relationship Id="rId211" Type="http://schemas.openxmlformats.org/officeDocument/2006/relationships/image" Target="../media/image1239.png"/><Relationship Id="rId295" Type="http://schemas.openxmlformats.org/officeDocument/2006/relationships/customXml" Target="../ink/ink1335.xml"/><Relationship Id="rId309" Type="http://schemas.openxmlformats.org/officeDocument/2006/relationships/customXml" Target="../ink/ink1342.xml"/><Relationship Id="rId516" Type="http://schemas.openxmlformats.org/officeDocument/2006/relationships/customXml" Target="../ink/ink1446.xml"/><Relationship Id="rId723" Type="http://schemas.openxmlformats.org/officeDocument/2006/relationships/customXml" Target="../ink/ink1550.xml"/><Relationship Id="rId930" Type="http://schemas.openxmlformats.org/officeDocument/2006/relationships/customXml" Target="../ink/ink1654.xml"/><Relationship Id="rId1006" Type="http://schemas.openxmlformats.org/officeDocument/2006/relationships/customXml" Target="../ink/ink1692.xml"/><Relationship Id="rId155" Type="http://schemas.openxmlformats.org/officeDocument/2006/relationships/image" Target="../media/image1211.png"/><Relationship Id="rId362" Type="http://schemas.openxmlformats.org/officeDocument/2006/relationships/image" Target="../media/image1314.png"/><Relationship Id="rId222" Type="http://schemas.openxmlformats.org/officeDocument/2006/relationships/customXml" Target="../ink/ink1298.xml"/><Relationship Id="rId667" Type="http://schemas.openxmlformats.org/officeDocument/2006/relationships/image" Target="../media/image1466.png"/><Relationship Id="rId874" Type="http://schemas.openxmlformats.org/officeDocument/2006/relationships/customXml" Target="../ink/ink1626.xml"/><Relationship Id="rId17" Type="http://schemas.openxmlformats.org/officeDocument/2006/relationships/image" Target="../media/image1142.png"/><Relationship Id="rId527" Type="http://schemas.openxmlformats.org/officeDocument/2006/relationships/image" Target="../media/image1396.png"/><Relationship Id="rId734" Type="http://schemas.openxmlformats.org/officeDocument/2006/relationships/image" Target="../media/image1499.png"/><Relationship Id="rId941" Type="http://schemas.openxmlformats.org/officeDocument/2006/relationships/image" Target="../media/image1602.png"/><Relationship Id="rId70" Type="http://schemas.openxmlformats.org/officeDocument/2006/relationships/customXml" Target="../ink/ink1222.xml"/><Relationship Id="rId166" Type="http://schemas.openxmlformats.org/officeDocument/2006/relationships/customXml" Target="../ink/ink1270.xml"/><Relationship Id="rId373" Type="http://schemas.openxmlformats.org/officeDocument/2006/relationships/customXml" Target="../ink/ink1374.xml"/><Relationship Id="rId580" Type="http://schemas.openxmlformats.org/officeDocument/2006/relationships/customXml" Target="../ink/ink1478.xml"/><Relationship Id="rId801" Type="http://schemas.openxmlformats.org/officeDocument/2006/relationships/customXml" Target="../ink/ink1589.xml"/><Relationship Id="rId1017" Type="http://schemas.openxmlformats.org/officeDocument/2006/relationships/customXml" Target="../ink/ink169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50.png"/><Relationship Id="rId440" Type="http://schemas.openxmlformats.org/officeDocument/2006/relationships/image" Target="../media/image1353.png"/><Relationship Id="rId678" Type="http://schemas.openxmlformats.org/officeDocument/2006/relationships/customXml" Target="../ink/ink1527.xml"/><Relationship Id="rId885" Type="http://schemas.openxmlformats.org/officeDocument/2006/relationships/image" Target="../media/image1574.png"/><Relationship Id="rId28" Type="http://schemas.openxmlformats.org/officeDocument/2006/relationships/customXml" Target="../ink/ink1201.xml"/><Relationship Id="rId300" Type="http://schemas.openxmlformats.org/officeDocument/2006/relationships/image" Target="../media/image1283.png"/><Relationship Id="rId538" Type="http://schemas.openxmlformats.org/officeDocument/2006/relationships/customXml" Target="../ink/ink1457.xml"/><Relationship Id="rId745" Type="http://schemas.openxmlformats.org/officeDocument/2006/relationships/customXml" Target="../ink/ink1561.xml"/><Relationship Id="rId952" Type="http://schemas.openxmlformats.org/officeDocument/2006/relationships/customXml" Target="../ink/ink1665.xml"/><Relationship Id="rId81" Type="http://schemas.openxmlformats.org/officeDocument/2006/relationships/image" Target="../media/image1174.png"/><Relationship Id="rId177" Type="http://schemas.openxmlformats.org/officeDocument/2006/relationships/image" Target="../media/image1222.png"/><Relationship Id="rId384" Type="http://schemas.openxmlformats.org/officeDocument/2006/relationships/image" Target="../media/image1325.png"/><Relationship Id="rId591" Type="http://schemas.openxmlformats.org/officeDocument/2006/relationships/image" Target="../media/image1428.png"/><Relationship Id="rId605" Type="http://schemas.openxmlformats.org/officeDocument/2006/relationships/image" Target="../media/image1435.png"/><Relationship Id="rId812" Type="http://schemas.openxmlformats.org/officeDocument/2006/relationships/image" Target="../media/image1538.png"/><Relationship Id="rId1028" Type="http://schemas.openxmlformats.org/officeDocument/2006/relationships/image" Target="../media/image1645.png"/><Relationship Id="rId244" Type="http://schemas.openxmlformats.org/officeDocument/2006/relationships/customXml" Target="../ink/ink1309.xml"/><Relationship Id="rId689" Type="http://schemas.openxmlformats.org/officeDocument/2006/relationships/image" Target="../media/image1477.png"/><Relationship Id="rId896" Type="http://schemas.openxmlformats.org/officeDocument/2006/relationships/customXml" Target="../ink/ink1637.xml"/><Relationship Id="rId39" Type="http://schemas.openxmlformats.org/officeDocument/2006/relationships/image" Target="../media/image1153.png"/><Relationship Id="rId451" Type="http://schemas.openxmlformats.org/officeDocument/2006/relationships/customXml" Target="../ink/ink1413.xml"/><Relationship Id="rId549" Type="http://schemas.openxmlformats.org/officeDocument/2006/relationships/image" Target="../media/image1407.png"/><Relationship Id="rId756" Type="http://schemas.openxmlformats.org/officeDocument/2006/relationships/image" Target="../media/image1510.png"/><Relationship Id="rId104" Type="http://schemas.openxmlformats.org/officeDocument/2006/relationships/customXml" Target="../ink/ink1239.xml"/><Relationship Id="rId188" Type="http://schemas.openxmlformats.org/officeDocument/2006/relationships/customXml" Target="../ink/ink1281.xml"/><Relationship Id="rId311" Type="http://schemas.openxmlformats.org/officeDocument/2006/relationships/customXml" Target="../ink/ink1343.xml"/><Relationship Id="rId395" Type="http://schemas.openxmlformats.org/officeDocument/2006/relationships/customXml" Target="../ink/ink1385.xml"/><Relationship Id="rId409" Type="http://schemas.openxmlformats.org/officeDocument/2006/relationships/customXml" Target="../ink/ink1392.xml"/><Relationship Id="rId963" Type="http://schemas.openxmlformats.org/officeDocument/2006/relationships/image" Target="../media/image1613.png"/><Relationship Id="rId1039" Type="http://schemas.openxmlformats.org/officeDocument/2006/relationships/customXml" Target="../ink/ink1709.xml"/><Relationship Id="rId92" Type="http://schemas.openxmlformats.org/officeDocument/2006/relationships/customXml" Target="../ink/ink1233.xml"/><Relationship Id="rId616" Type="http://schemas.openxmlformats.org/officeDocument/2006/relationships/customXml" Target="../ink/ink1496.xml"/><Relationship Id="rId823" Type="http://schemas.openxmlformats.org/officeDocument/2006/relationships/customXml" Target="../ink/ink1600.xml"/><Relationship Id="rId255" Type="http://schemas.openxmlformats.org/officeDocument/2006/relationships/image" Target="../media/image1261.png"/><Relationship Id="rId462" Type="http://schemas.openxmlformats.org/officeDocument/2006/relationships/customXml" Target="../ink/ink1419.xml"/><Relationship Id="rId115" Type="http://schemas.openxmlformats.org/officeDocument/2006/relationships/image" Target="../media/image1191.png"/><Relationship Id="rId322" Type="http://schemas.openxmlformats.org/officeDocument/2006/relationships/image" Target="../media/image1294.png"/><Relationship Id="rId767" Type="http://schemas.openxmlformats.org/officeDocument/2006/relationships/customXml" Target="../ink/ink1572.xml"/><Relationship Id="rId974" Type="http://schemas.openxmlformats.org/officeDocument/2006/relationships/customXml" Target="../ink/ink1676.xml"/><Relationship Id="rId199" Type="http://schemas.openxmlformats.org/officeDocument/2006/relationships/image" Target="../media/image1233.png"/><Relationship Id="rId627" Type="http://schemas.openxmlformats.org/officeDocument/2006/relationships/image" Target="../media/image1446.png"/><Relationship Id="rId834" Type="http://schemas.openxmlformats.org/officeDocument/2006/relationships/image" Target="../media/image1549.png"/><Relationship Id="rId266" Type="http://schemas.openxmlformats.org/officeDocument/2006/relationships/image" Target="../media/image1266.png"/><Relationship Id="rId473" Type="http://schemas.openxmlformats.org/officeDocument/2006/relationships/image" Target="../media/image1369.png"/><Relationship Id="rId680" Type="http://schemas.openxmlformats.org/officeDocument/2006/relationships/customXml" Target="../ink/ink1528.xml"/><Relationship Id="rId901" Type="http://schemas.openxmlformats.org/officeDocument/2006/relationships/image" Target="../media/image1582.png"/><Relationship Id="rId30" Type="http://schemas.openxmlformats.org/officeDocument/2006/relationships/customXml" Target="../ink/ink1202.xml"/><Relationship Id="rId126" Type="http://schemas.openxmlformats.org/officeDocument/2006/relationships/customXml" Target="../ink/ink1250.xml"/><Relationship Id="rId333" Type="http://schemas.openxmlformats.org/officeDocument/2006/relationships/customXml" Target="../ink/ink1354.xml"/><Relationship Id="rId540" Type="http://schemas.openxmlformats.org/officeDocument/2006/relationships/customXml" Target="../ink/ink1458.xml"/><Relationship Id="rId778" Type="http://schemas.openxmlformats.org/officeDocument/2006/relationships/image" Target="../media/image1521.png"/><Relationship Id="rId985" Type="http://schemas.openxmlformats.org/officeDocument/2006/relationships/image" Target="../media/image1624.png"/><Relationship Id="rId638" Type="http://schemas.openxmlformats.org/officeDocument/2006/relationships/customXml" Target="../ink/ink1507.xml"/><Relationship Id="rId845" Type="http://schemas.openxmlformats.org/officeDocument/2006/relationships/customXml" Target="../ink/ink1611.xml"/><Relationship Id="rId1030" Type="http://schemas.openxmlformats.org/officeDocument/2006/relationships/image" Target="../media/image1646.png"/><Relationship Id="rId277" Type="http://schemas.openxmlformats.org/officeDocument/2006/relationships/customXml" Target="../ink/ink1326.xml"/><Relationship Id="rId400" Type="http://schemas.openxmlformats.org/officeDocument/2006/relationships/image" Target="../media/image1333.png"/><Relationship Id="rId484" Type="http://schemas.openxmlformats.org/officeDocument/2006/relationships/customXml" Target="../ink/ink1430.xml"/><Relationship Id="rId705" Type="http://schemas.openxmlformats.org/officeDocument/2006/relationships/image" Target="../media/image1485.png"/><Relationship Id="rId137" Type="http://schemas.openxmlformats.org/officeDocument/2006/relationships/image" Target="../media/image1202.png"/><Relationship Id="rId344" Type="http://schemas.openxmlformats.org/officeDocument/2006/relationships/image" Target="../media/image1305.png"/><Relationship Id="rId691" Type="http://schemas.openxmlformats.org/officeDocument/2006/relationships/image" Target="../media/image1478.png"/><Relationship Id="rId789" Type="http://schemas.openxmlformats.org/officeDocument/2006/relationships/customXml" Target="../ink/ink1583.xml"/><Relationship Id="rId912" Type="http://schemas.openxmlformats.org/officeDocument/2006/relationships/customXml" Target="../ink/ink1645.xml"/><Relationship Id="rId996" Type="http://schemas.openxmlformats.org/officeDocument/2006/relationships/customXml" Target="../ink/ink1687.xml"/><Relationship Id="rId41" Type="http://schemas.openxmlformats.org/officeDocument/2006/relationships/image" Target="../media/image1154.png"/><Relationship Id="rId551" Type="http://schemas.openxmlformats.org/officeDocument/2006/relationships/image" Target="../media/image1408.png"/><Relationship Id="rId649" Type="http://schemas.openxmlformats.org/officeDocument/2006/relationships/image" Target="../media/image1457.png"/><Relationship Id="rId856" Type="http://schemas.openxmlformats.org/officeDocument/2006/relationships/customXml" Target="../ink/ink1617.xml"/><Relationship Id="rId190" Type="http://schemas.openxmlformats.org/officeDocument/2006/relationships/customXml" Target="../ink/ink1282.xml"/><Relationship Id="rId204" Type="http://schemas.openxmlformats.org/officeDocument/2006/relationships/customXml" Target="../ink/ink1289.xml"/><Relationship Id="rId288" Type="http://schemas.openxmlformats.org/officeDocument/2006/relationships/image" Target="../media/image1277.png"/><Relationship Id="rId411" Type="http://schemas.openxmlformats.org/officeDocument/2006/relationships/customXml" Target="../ink/ink1393.xml"/><Relationship Id="rId509" Type="http://schemas.openxmlformats.org/officeDocument/2006/relationships/image" Target="../media/image1387.png"/><Relationship Id="rId1041" Type="http://schemas.openxmlformats.org/officeDocument/2006/relationships/customXml" Target="../ink/ink1710.xml"/><Relationship Id="rId495" Type="http://schemas.openxmlformats.org/officeDocument/2006/relationships/image" Target="../media/image1380.png"/><Relationship Id="rId716" Type="http://schemas.openxmlformats.org/officeDocument/2006/relationships/image" Target="../media/image1490.png"/><Relationship Id="rId923" Type="http://schemas.openxmlformats.org/officeDocument/2006/relationships/image" Target="../media/image1593.png"/><Relationship Id="rId52" Type="http://schemas.openxmlformats.org/officeDocument/2006/relationships/customXml" Target="../ink/ink1213.xml"/><Relationship Id="rId148" Type="http://schemas.openxmlformats.org/officeDocument/2006/relationships/customXml" Target="../ink/ink1261.xml"/><Relationship Id="rId355" Type="http://schemas.openxmlformats.org/officeDocument/2006/relationships/customXml" Target="../ink/ink1365.xml"/><Relationship Id="rId562" Type="http://schemas.openxmlformats.org/officeDocument/2006/relationships/customXml" Target="../ink/ink1469.xml"/><Relationship Id="rId215" Type="http://schemas.openxmlformats.org/officeDocument/2006/relationships/image" Target="../media/image1241.png"/><Relationship Id="rId422" Type="http://schemas.openxmlformats.org/officeDocument/2006/relationships/image" Target="../media/image1344.png"/><Relationship Id="rId867" Type="http://schemas.openxmlformats.org/officeDocument/2006/relationships/image" Target="../media/image1565.png"/><Relationship Id="rId299" Type="http://schemas.openxmlformats.org/officeDocument/2006/relationships/customXml" Target="../ink/ink1337.xml"/><Relationship Id="rId727" Type="http://schemas.openxmlformats.org/officeDocument/2006/relationships/customXml" Target="../ink/ink1552.xml"/><Relationship Id="rId934" Type="http://schemas.openxmlformats.org/officeDocument/2006/relationships/customXml" Target="../ink/ink1656.xml"/><Relationship Id="rId63" Type="http://schemas.openxmlformats.org/officeDocument/2006/relationships/image" Target="../media/image1165.png"/><Relationship Id="rId159" Type="http://schemas.openxmlformats.org/officeDocument/2006/relationships/image" Target="../media/image1213.png"/><Relationship Id="rId366" Type="http://schemas.openxmlformats.org/officeDocument/2006/relationships/image" Target="../media/image1316.png"/><Relationship Id="rId573" Type="http://schemas.openxmlformats.org/officeDocument/2006/relationships/image" Target="../media/image1419.png"/><Relationship Id="rId780" Type="http://schemas.openxmlformats.org/officeDocument/2006/relationships/image" Target="../media/image1522.png"/><Relationship Id="rId226" Type="http://schemas.openxmlformats.org/officeDocument/2006/relationships/customXml" Target="../ink/ink1300.xml"/><Relationship Id="rId433" Type="http://schemas.openxmlformats.org/officeDocument/2006/relationships/customXml" Target="../ink/ink1404.xml"/><Relationship Id="rId878" Type="http://schemas.openxmlformats.org/officeDocument/2006/relationships/customXml" Target="../ink/ink1628.xml"/><Relationship Id="rId640" Type="http://schemas.openxmlformats.org/officeDocument/2006/relationships/customXml" Target="../ink/ink1508.xml"/><Relationship Id="rId738" Type="http://schemas.openxmlformats.org/officeDocument/2006/relationships/image" Target="../media/image1501.png"/><Relationship Id="rId945" Type="http://schemas.openxmlformats.org/officeDocument/2006/relationships/image" Target="../media/image1604.png"/><Relationship Id="rId74" Type="http://schemas.openxmlformats.org/officeDocument/2006/relationships/customXml" Target="../ink/ink1224.xml"/><Relationship Id="rId377" Type="http://schemas.openxmlformats.org/officeDocument/2006/relationships/customXml" Target="../ink/ink1376.xml"/><Relationship Id="rId500" Type="http://schemas.openxmlformats.org/officeDocument/2006/relationships/customXml" Target="../ink/ink1438.xml"/><Relationship Id="rId584" Type="http://schemas.openxmlformats.org/officeDocument/2006/relationships/customXml" Target="../ink/ink1480.xml"/><Relationship Id="rId805" Type="http://schemas.openxmlformats.org/officeDocument/2006/relationships/customXml" Target="../ink/ink1591.xml"/><Relationship Id="rId5" Type="http://schemas.openxmlformats.org/officeDocument/2006/relationships/image" Target="../media/image1136.png"/><Relationship Id="rId237" Type="http://schemas.openxmlformats.org/officeDocument/2006/relationships/image" Target="../media/image1252.png"/><Relationship Id="rId791" Type="http://schemas.openxmlformats.org/officeDocument/2006/relationships/customXml" Target="../ink/ink1584.xml"/><Relationship Id="rId889" Type="http://schemas.openxmlformats.org/officeDocument/2006/relationships/image" Target="../media/image1576.png"/><Relationship Id="rId444" Type="http://schemas.openxmlformats.org/officeDocument/2006/relationships/image" Target="../media/image1355.png"/><Relationship Id="rId651" Type="http://schemas.openxmlformats.org/officeDocument/2006/relationships/image" Target="../media/image1458.png"/><Relationship Id="rId749" Type="http://schemas.openxmlformats.org/officeDocument/2006/relationships/customXml" Target="../ink/ink1563.xml"/><Relationship Id="rId290" Type="http://schemas.openxmlformats.org/officeDocument/2006/relationships/image" Target="../media/image1278.png"/><Relationship Id="rId304" Type="http://schemas.openxmlformats.org/officeDocument/2006/relationships/image" Target="../media/image1285.png"/><Relationship Id="rId388" Type="http://schemas.openxmlformats.org/officeDocument/2006/relationships/image" Target="../media/image1327.png"/><Relationship Id="rId511" Type="http://schemas.openxmlformats.org/officeDocument/2006/relationships/image" Target="../media/image1388.png"/><Relationship Id="rId609" Type="http://schemas.openxmlformats.org/officeDocument/2006/relationships/image" Target="../media/image1437.png"/><Relationship Id="rId956" Type="http://schemas.openxmlformats.org/officeDocument/2006/relationships/customXml" Target="../ink/ink1667.xml"/><Relationship Id="rId85" Type="http://schemas.openxmlformats.org/officeDocument/2006/relationships/image" Target="../media/image1176.png"/><Relationship Id="rId150" Type="http://schemas.openxmlformats.org/officeDocument/2006/relationships/customXml" Target="../ink/ink1262.xml"/><Relationship Id="rId595" Type="http://schemas.openxmlformats.org/officeDocument/2006/relationships/image" Target="../media/image1430.png"/><Relationship Id="rId816" Type="http://schemas.openxmlformats.org/officeDocument/2006/relationships/image" Target="../media/image1540.png"/><Relationship Id="rId1001" Type="http://schemas.openxmlformats.org/officeDocument/2006/relationships/image" Target="../media/image1632.png"/><Relationship Id="rId248" Type="http://schemas.openxmlformats.org/officeDocument/2006/relationships/customXml" Target="../ink/ink1311.xml"/><Relationship Id="rId455" Type="http://schemas.openxmlformats.org/officeDocument/2006/relationships/image" Target="../media/image1360.png"/><Relationship Id="rId662" Type="http://schemas.openxmlformats.org/officeDocument/2006/relationships/customXml" Target="../ink/ink1519.xml"/><Relationship Id="rId12" Type="http://schemas.openxmlformats.org/officeDocument/2006/relationships/customXml" Target="../ink/ink1193.xml"/><Relationship Id="rId108" Type="http://schemas.openxmlformats.org/officeDocument/2006/relationships/customXml" Target="../ink/ink1241.xml"/><Relationship Id="rId315" Type="http://schemas.openxmlformats.org/officeDocument/2006/relationships/customXml" Target="../ink/ink1345.xml"/><Relationship Id="rId522" Type="http://schemas.openxmlformats.org/officeDocument/2006/relationships/customXml" Target="../ink/ink1449.xml"/><Relationship Id="rId967" Type="http://schemas.openxmlformats.org/officeDocument/2006/relationships/image" Target="../media/image1615.png"/><Relationship Id="rId96" Type="http://schemas.openxmlformats.org/officeDocument/2006/relationships/customXml" Target="../ink/ink1235.xml"/><Relationship Id="rId161" Type="http://schemas.openxmlformats.org/officeDocument/2006/relationships/image" Target="../media/image1214.png"/><Relationship Id="rId399" Type="http://schemas.openxmlformats.org/officeDocument/2006/relationships/customXml" Target="../ink/ink1387.xml"/><Relationship Id="rId827" Type="http://schemas.openxmlformats.org/officeDocument/2006/relationships/customXml" Target="../ink/ink1602.xml"/><Relationship Id="rId1012" Type="http://schemas.openxmlformats.org/officeDocument/2006/relationships/image" Target="../media/image1637.png"/><Relationship Id="rId259" Type="http://schemas.openxmlformats.org/officeDocument/2006/relationships/image" Target="../media/image1263.png"/><Relationship Id="rId466" Type="http://schemas.openxmlformats.org/officeDocument/2006/relationships/customXml" Target="../ink/ink1421.xml"/><Relationship Id="rId673" Type="http://schemas.openxmlformats.org/officeDocument/2006/relationships/image" Target="../media/image1469.png"/><Relationship Id="rId880" Type="http://schemas.openxmlformats.org/officeDocument/2006/relationships/customXml" Target="../ink/ink1629.xml"/><Relationship Id="rId23" Type="http://schemas.openxmlformats.org/officeDocument/2006/relationships/image" Target="../media/image1145.png"/><Relationship Id="rId119" Type="http://schemas.openxmlformats.org/officeDocument/2006/relationships/image" Target="../media/image1193.png"/><Relationship Id="rId326" Type="http://schemas.openxmlformats.org/officeDocument/2006/relationships/image" Target="../media/image1296.png"/><Relationship Id="rId533" Type="http://schemas.openxmlformats.org/officeDocument/2006/relationships/image" Target="../media/image1399.png"/><Relationship Id="rId978" Type="http://schemas.openxmlformats.org/officeDocument/2006/relationships/customXml" Target="../ink/ink1678.xml"/><Relationship Id="rId740" Type="http://schemas.openxmlformats.org/officeDocument/2006/relationships/image" Target="../media/image1502.png"/><Relationship Id="rId838" Type="http://schemas.openxmlformats.org/officeDocument/2006/relationships/image" Target="../media/image1551.png"/><Relationship Id="rId1023" Type="http://schemas.openxmlformats.org/officeDocument/2006/relationships/customXml" Target="../ink/ink1701.xml"/><Relationship Id="rId172" Type="http://schemas.openxmlformats.org/officeDocument/2006/relationships/customXml" Target="../ink/ink1273.xml"/><Relationship Id="rId477" Type="http://schemas.openxmlformats.org/officeDocument/2006/relationships/image" Target="../media/image1371.png"/><Relationship Id="rId600" Type="http://schemas.openxmlformats.org/officeDocument/2006/relationships/customXml" Target="../ink/ink1488.xml"/><Relationship Id="rId684" Type="http://schemas.openxmlformats.org/officeDocument/2006/relationships/customXml" Target="../ink/ink1530.xml"/><Relationship Id="rId337" Type="http://schemas.openxmlformats.org/officeDocument/2006/relationships/customXml" Target="../ink/ink1356.xml"/><Relationship Id="rId891" Type="http://schemas.openxmlformats.org/officeDocument/2006/relationships/image" Target="../media/image1577.png"/><Relationship Id="rId905" Type="http://schemas.openxmlformats.org/officeDocument/2006/relationships/image" Target="../media/image1584.png"/><Relationship Id="rId989" Type="http://schemas.openxmlformats.org/officeDocument/2006/relationships/image" Target="../media/image1626.png"/><Relationship Id="rId34" Type="http://schemas.openxmlformats.org/officeDocument/2006/relationships/customXml" Target="../ink/ink1204.xml"/><Relationship Id="rId544" Type="http://schemas.openxmlformats.org/officeDocument/2006/relationships/customXml" Target="../ink/ink1460.xml"/><Relationship Id="rId751" Type="http://schemas.openxmlformats.org/officeDocument/2006/relationships/customXml" Target="../ink/ink1564.xml"/><Relationship Id="rId849" Type="http://schemas.openxmlformats.org/officeDocument/2006/relationships/customXml" Target="../ink/ink1613.xml"/><Relationship Id="rId183" Type="http://schemas.openxmlformats.org/officeDocument/2006/relationships/image" Target="../media/image1225.png"/><Relationship Id="rId390" Type="http://schemas.openxmlformats.org/officeDocument/2006/relationships/image" Target="../media/image1328.png"/><Relationship Id="rId404" Type="http://schemas.openxmlformats.org/officeDocument/2006/relationships/image" Target="../media/image1335.png"/><Relationship Id="rId611" Type="http://schemas.openxmlformats.org/officeDocument/2006/relationships/image" Target="../media/image1438.png"/><Relationship Id="rId1034" Type="http://schemas.openxmlformats.org/officeDocument/2006/relationships/image" Target="../media/image1648.png"/><Relationship Id="rId250" Type="http://schemas.openxmlformats.org/officeDocument/2006/relationships/customXml" Target="../ink/ink1312.xml"/><Relationship Id="rId488" Type="http://schemas.openxmlformats.org/officeDocument/2006/relationships/customXml" Target="../ink/ink1432.xml"/><Relationship Id="rId695" Type="http://schemas.openxmlformats.org/officeDocument/2006/relationships/image" Target="../media/image1480.png"/><Relationship Id="rId709" Type="http://schemas.openxmlformats.org/officeDocument/2006/relationships/image" Target="../media/image1487.png"/><Relationship Id="rId916" Type="http://schemas.openxmlformats.org/officeDocument/2006/relationships/customXml" Target="../ink/ink1647.xml"/><Relationship Id="rId45" Type="http://schemas.openxmlformats.org/officeDocument/2006/relationships/image" Target="../media/image1156.png"/><Relationship Id="rId110" Type="http://schemas.openxmlformats.org/officeDocument/2006/relationships/customXml" Target="../ink/ink1242.xml"/><Relationship Id="rId348" Type="http://schemas.openxmlformats.org/officeDocument/2006/relationships/image" Target="../media/image1307.png"/><Relationship Id="rId555" Type="http://schemas.openxmlformats.org/officeDocument/2006/relationships/image" Target="../media/image1410.png"/><Relationship Id="rId762" Type="http://schemas.openxmlformats.org/officeDocument/2006/relationships/image" Target="../media/image1513.png"/><Relationship Id="rId194" Type="http://schemas.openxmlformats.org/officeDocument/2006/relationships/customXml" Target="../ink/ink1284.xml"/><Relationship Id="rId208" Type="http://schemas.openxmlformats.org/officeDocument/2006/relationships/customXml" Target="../ink/ink1291.xml"/><Relationship Id="rId415" Type="http://schemas.openxmlformats.org/officeDocument/2006/relationships/customXml" Target="../ink/ink1395.xml"/><Relationship Id="rId622" Type="http://schemas.openxmlformats.org/officeDocument/2006/relationships/customXml" Target="../ink/ink1499.xml"/><Relationship Id="rId1045" Type="http://schemas.openxmlformats.org/officeDocument/2006/relationships/customXml" Target="../ink/ink1712.xml"/><Relationship Id="rId261" Type="http://schemas.openxmlformats.org/officeDocument/2006/relationships/image" Target="../media/image1264.png"/><Relationship Id="rId499" Type="http://schemas.openxmlformats.org/officeDocument/2006/relationships/image" Target="../media/image1382.png"/><Relationship Id="rId927" Type="http://schemas.openxmlformats.org/officeDocument/2006/relationships/image" Target="../media/image1595.png"/><Relationship Id="rId56" Type="http://schemas.openxmlformats.org/officeDocument/2006/relationships/customXml" Target="../ink/ink1215.xml"/><Relationship Id="rId359" Type="http://schemas.openxmlformats.org/officeDocument/2006/relationships/customXml" Target="../ink/ink1367.xml"/><Relationship Id="rId566" Type="http://schemas.openxmlformats.org/officeDocument/2006/relationships/customXml" Target="../ink/ink1471.xml"/><Relationship Id="rId773" Type="http://schemas.openxmlformats.org/officeDocument/2006/relationships/customXml" Target="../ink/ink1575.xml"/><Relationship Id="rId121" Type="http://schemas.openxmlformats.org/officeDocument/2006/relationships/image" Target="../media/image1194.png"/><Relationship Id="rId219" Type="http://schemas.openxmlformats.org/officeDocument/2006/relationships/image" Target="../media/image1243.png"/><Relationship Id="rId426" Type="http://schemas.openxmlformats.org/officeDocument/2006/relationships/image" Target="../media/image1346.png"/><Relationship Id="rId633" Type="http://schemas.openxmlformats.org/officeDocument/2006/relationships/image" Target="../media/image1449.png"/><Relationship Id="rId980" Type="http://schemas.openxmlformats.org/officeDocument/2006/relationships/customXml" Target="../ink/ink1679.xml"/><Relationship Id="rId840" Type="http://schemas.openxmlformats.org/officeDocument/2006/relationships/image" Target="../media/image1552.png"/><Relationship Id="rId938" Type="http://schemas.openxmlformats.org/officeDocument/2006/relationships/customXml" Target="../ink/ink1658.xml"/><Relationship Id="rId67" Type="http://schemas.openxmlformats.org/officeDocument/2006/relationships/image" Target="../media/image1167.png"/><Relationship Id="rId272" Type="http://schemas.openxmlformats.org/officeDocument/2006/relationships/image" Target="../media/image1269.png"/><Relationship Id="rId577" Type="http://schemas.openxmlformats.org/officeDocument/2006/relationships/image" Target="../media/image1421.png"/><Relationship Id="rId700" Type="http://schemas.openxmlformats.org/officeDocument/2006/relationships/customXml" Target="../ink/ink1538.xml"/><Relationship Id="rId132" Type="http://schemas.openxmlformats.org/officeDocument/2006/relationships/customXml" Target="../ink/ink1253.xml"/><Relationship Id="rId784" Type="http://schemas.openxmlformats.org/officeDocument/2006/relationships/image" Target="../media/image1524.png"/><Relationship Id="rId991" Type="http://schemas.openxmlformats.org/officeDocument/2006/relationships/image" Target="../media/image1627.png"/><Relationship Id="rId437" Type="http://schemas.openxmlformats.org/officeDocument/2006/relationships/customXml" Target="../ink/ink1406.xml"/><Relationship Id="rId644" Type="http://schemas.openxmlformats.org/officeDocument/2006/relationships/customXml" Target="../ink/ink1510.xml"/><Relationship Id="rId851" Type="http://schemas.openxmlformats.org/officeDocument/2006/relationships/customXml" Target="../ink/ink1614.xml"/><Relationship Id="rId283" Type="http://schemas.openxmlformats.org/officeDocument/2006/relationships/customXml" Target="../ink/ink1329.xml"/><Relationship Id="rId490" Type="http://schemas.openxmlformats.org/officeDocument/2006/relationships/customXml" Target="../ink/ink1433.xml"/><Relationship Id="rId504" Type="http://schemas.openxmlformats.org/officeDocument/2006/relationships/customXml" Target="../ink/ink1440.xml"/><Relationship Id="rId711" Type="http://schemas.openxmlformats.org/officeDocument/2006/relationships/image" Target="../media/image1488.png"/><Relationship Id="rId949" Type="http://schemas.openxmlformats.org/officeDocument/2006/relationships/image" Target="../media/image1606.png"/><Relationship Id="rId78" Type="http://schemas.openxmlformats.org/officeDocument/2006/relationships/customXml" Target="../ink/ink1226.xml"/><Relationship Id="rId143" Type="http://schemas.openxmlformats.org/officeDocument/2006/relationships/image" Target="../media/image1205.png"/><Relationship Id="rId350" Type="http://schemas.openxmlformats.org/officeDocument/2006/relationships/image" Target="../media/image1308.png"/><Relationship Id="rId588" Type="http://schemas.openxmlformats.org/officeDocument/2006/relationships/customXml" Target="../ink/ink1482.xml"/><Relationship Id="rId795" Type="http://schemas.openxmlformats.org/officeDocument/2006/relationships/customXml" Target="../ink/ink1586.xml"/><Relationship Id="rId809" Type="http://schemas.openxmlformats.org/officeDocument/2006/relationships/customXml" Target="../ink/ink1593.xml"/><Relationship Id="rId9" Type="http://schemas.openxmlformats.org/officeDocument/2006/relationships/image" Target="../media/image1138.png"/><Relationship Id="rId210" Type="http://schemas.openxmlformats.org/officeDocument/2006/relationships/customXml" Target="../ink/ink1292.xml"/><Relationship Id="rId448" Type="http://schemas.openxmlformats.org/officeDocument/2006/relationships/image" Target="../media/image1357.png"/><Relationship Id="rId655" Type="http://schemas.openxmlformats.org/officeDocument/2006/relationships/image" Target="../media/image1460.png"/><Relationship Id="rId862" Type="http://schemas.openxmlformats.org/officeDocument/2006/relationships/customXml" Target="../ink/ink1620.xml"/><Relationship Id="rId294" Type="http://schemas.openxmlformats.org/officeDocument/2006/relationships/image" Target="../media/image1280.png"/><Relationship Id="rId308" Type="http://schemas.openxmlformats.org/officeDocument/2006/relationships/image" Target="../media/image1287.png"/><Relationship Id="rId515" Type="http://schemas.openxmlformats.org/officeDocument/2006/relationships/image" Target="../media/image1390.png"/><Relationship Id="rId722" Type="http://schemas.openxmlformats.org/officeDocument/2006/relationships/image" Target="../media/image1493.png"/><Relationship Id="rId89" Type="http://schemas.openxmlformats.org/officeDocument/2006/relationships/image" Target="../media/image1178.png"/><Relationship Id="rId154" Type="http://schemas.openxmlformats.org/officeDocument/2006/relationships/customXml" Target="../ink/ink1264.xml"/><Relationship Id="rId361" Type="http://schemas.openxmlformats.org/officeDocument/2006/relationships/customXml" Target="../ink/ink1368.xml"/><Relationship Id="rId599" Type="http://schemas.openxmlformats.org/officeDocument/2006/relationships/image" Target="../media/image1432.png"/><Relationship Id="rId1005" Type="http://schemas.openxmlformats.org/officeDocument/2006/relationships/image" Target="../media/image1634.png"/><Relationship Id="rId459" Type="http://schemas.openxmlformats.org/officeDocument/2006/relationships/image" Target="../media/image1362.png"/><Relationship Id="rId666" Type="http://schemas.openxmlformats.org/officeDocument/2006/relationships/customXml" Target="../ink/ink1521.xml"/><Relationship Id="rId873" Type="http://schemas.openxmlformats.org/officeDocument/2006/relationships/image" Target="../media/image1568.png"/><Relationship Id="rId16" Type="http://schemas.openxmlformats.org/officeDocument/2006/relationships/customXml" Target="../ink/ink1195.xml"/><Relationship Id="rId221" Type="http://schemas.openxmlformats.org/officeDocument/2006/relationships/image" Target="../media/image1244.png"/><Relationship Id="rId319" Type="http://schemas.openxmlformats.org/officeDocument/2006/relationships/customXml" Target="../ink/ink1347.xml"/><Relationship Id="rId526" Type="http://schemas.openxmlformats.org/officeDocument/2006/relationships/customXml" Target="../ink/ink1451.xml"/><Relationship Id="rId733" Type="http://schemas.openxmlformats.org/officeDocument/2006/relationships/customXml" Target="../ink/ink1555.xml"/><Relationship Id="rId940" Type="http://schemas.openxmlformats.org/officeDocument/2006/relationships/customXml" Target="../ink/ink1659.xml"/><Relationship Id="rId1016" Type="http://schemas.openxmlformats.org/officeDocument/2006/relationships/image" Target="../media/image1639.png"/><Relationship Id="rId165" Type="http://schemas.openxmlformats.org/officeDocument/2006/relationships/image" Target="../media/image1216.png"/><Relationship Id="rId372" Type="http://schemas.openxmlformats.org/officeDocument/2006/relationships/image" Target="../media/image1319.png"/><Relationship Id="rId677" Type="http://schemas.openxmlformats.org/officeDocument/2006/relationships/image" Target="../media/image1471.png"/><Relationship Id="rId800" Type="http://schemas.openxmlformats.org/officeDocument/2006/relationships/image" Target="../media/image1532.png"/><Relationship Id="rId232" Type="http://schemas.openxmlformats.org/officeDocument/2006/relationships/customXml" Target="../ink/ink1303.xml"/><Relationship Id="rId884" Type="http://schemas.openxmlformats.org/officeDocument/2006/relationships/customXml" Target="../ink/ink1631.xml"/><Relationship Id="rId27" Type="http://schemas.openxmlformats.org/officeDocument/2006/relationships/image" Target="../media/image1147.png"/><Relationship Id="rId537" Type="http://schemas.openxmlformats.org/officeDocument/2006/relationships/image" Target="../media/image1401.png"/><Relationship Id="rId744" Type="http://schemas.openxmlformats.org/officeDocument/2006/relationships/image" Target="../media/image1504.png"/><Relationship Id="rId951" Type="http://schemas.openxmlformats.org/officeDocument/2006/relationships/image" Target="../media/image1607.png"/><Relationship Id="rId80" Type="http://schemas.openxmlformats.org/officeDocument/2006/relationships/customXml" Target="../ink/ink1227.xml"/><Relationship Id="rId176" Type="http://schemas.openxmlformats.org/officeDocument/2006/relationships/customXml" Target="../ink/ink1275.xml"/><Relationship Id="rId383" Type="http://schemas.openxmlformats.org/officeDocument/2006/relationships/customXml" Target="../ink/ink1379.xml"/><Relationship Id="rId590" Type="http://schemas.openxmlformats.org/officeDocument/2006/relationships/customXml" Target="../ink/ink1483.xml"/><Relationship Id="rId604" Type="http://schemas.openxmlformats.org/officeDocument/2006/relationships/customXml" Target="../ink/ink1490.xml"/><Relationship Id="rId811" Type="http://schemas.openxmlformats.org/officeDocument/2006/relationships/customXml" Target="../ink/ink1594.xml"/><Relationship Id="rId1027" Type="http://schemas.openxmlformats.org/officeDocument/2006/relationships/customXml" Target="../ink/ink1703.xml"/><Relationship Id="rId243" Type="http://schemas.openxmlformats.org/officeDocument/2006/relationships/image" Target="../media/image1255.png"/><Relationship Id="rId450" Type="http://schemas.openxmlformats.org/officeDocument/2006/relationships/image" Target="../media/image1358.png"/><Relationship Id="rId688" Type="http://schemas.openxmlformats.org/officeDocument/2006/relationships/customXml" Target="../ink/ink1532.xml"/><Relationship Id="rId895" Type="http://schemas.openxmlformats.org/officeDocument/2006/relationships/image" Target="../media/image1579.png"/><Relationship Id="rId909" Type="http://schemas.openxmlformats.org/officeDocument/2006/relationships/image" Target="../media/image1586.png"/><Relationship Id="rId38" Type="http://schemas.openxmlformats.org/officeDocument/2006/relationships/customXml" Target="../ink/ink1206.xml"/><Relationship Id="rId103" Type="http://schemas.openxmlformats.org/officeDocument/2006/relationships/image" Target="../media/image1185.png"/><Relationship Id="rId310" Type="http://schemas.openxmlformats.org/officeDocument/2006/relationships/image" Target="../media/image1288.png"/><Relationship Id="rId548" Type="http://schemas.openxmlformats.org/officeDocument/2006/relationships/customXml" Target="../ink/ink1462.xml"/><Relationship Id="rId755" Type="http://schemas.openxmlformats.org/officeDocument/2006/relationships/customXml" Target="../ink/ink1566.xml"/><Relationship Id="rId962" Type="http://schemas.openxmlformats.org/officeDocument/2006/relationships/customXml" Target="../ink/ink1670.xml"/><Relationship Id="rId91" Type="http://schemas.openxmlformats.org/officeDocument/2006/relationships/image" Target="../media/image1179.png"/><Relationship Id="rId187" Type="http://schemas.openxmlformats.org/officeDocument/2006/relationships/image" Target="../media/image1227.png"/><Relationship Id="rId394" Type="http://schemas.openxmlformats.org/officeDocument/2006/relationships/image" Target="../media/image1330.png"/><Relationship Id="rId408" Type="http://schemas.openxmlformats.org/officeDocument/2006/relationships/image" Target="../media/image1337.png"/><Relationship Id="rId615" Type="http://schemas.openxmlformats.org/officeDocument/2006/relationships/image" Target="../media/image1440.png"/><Relationship Id="rId822" Type="http://schemas.openxmlformats.org/officeDocument/2006/relationships/image" Target="../media/image1543.png"/><Relationship Id="rId1038" Type="http://schemas.openxmlformats.org/officeDocument/2006/relationships/image" Target="../media/image1650.png"/><Relationship Id="rId254" Type="http://schemas.openxmlformats.org/officeDocument/2006/relationships/customXml" Target="../ink/ink1314.xml"/><Relationship Id="rId699" Type="http://schemas.openxmlformats.org/officeDocument/2006/relationships/image" Target="../media/image1482.png"/><Relationship Id="rId49" Type="http://schemas.openxmlformats.org/officeDocument/2006/relationships/image" Target="../media/image1158.png"/><Relationship Id="rId114" Type="http://schemas.openxmlformats.org/officeDocument/2006/relationships/customXml" Target="../ink/ink1244.xml"/><Relationship Id="rId461" Type="http://schemas.openxmlformats.org/officeDocument/2006/relationships/image" Target="../media/image1363.png"/><Relationship Id="rId559" Type="http://schemas.openxmlformats.org/officeDocument/2006/relationships/image" Target="../media/image1412.png"/><Relationship Id="rId766" Type="http://schemas.openxmlformats.org/officeDocument/2006/relationships/image" Target="../media/image1515.png"/><Relationship Id="rId198" Type="http://schemas.openxmlformats.org/officeDocument/2006/relationships/customXml" Target="../ink/ink1286.xml"/><Relationship Id="rId321" Type="http://schemas.openxmlformats.org/officeDocument/2006/relationships/customXml" Target="../ink/ink1348.xml"/><Relationship Id="rId419" Type="http://schemas.openxmlformats.org/officeDocument/2006/relationships/customXml" Target="../ink/ink1397.xml"/><Relationship Id="rId626" Type="http://schemas.openxmlformats.org/officeDocument/2006/relationships/customXml" Target="../ink/ink1501.xml"/><Relationship Id="rId973" Type="http://schemas.openxmlformats.org/officeDocument/2006/relationships/image" Target="../media/image1618.png"/><Relationship Id="rId833" Type="http://schemas.openxmlformats.org/officeDocument/2006/relationships/customXml" Target="../ink/ink1605.xml"/><Relationship Id="rId265" Type="http://schemas.openxmlformats.org/officeDocument/2006/relationships/customXml" Target="../ink/ink1320.xml"/><Relationship Id="rId472" Type="http://schemas.openxmlformats.org/officeDocument/2006/relationships/customXml" Target="../ink/ink1424.xml"/><Relationship Id="rId900" Type="http://schemas.openxmlformats.org/officeDocument/2006/relationships/customXml" Target="../ink/ink1639.xml"/><Relationship Id="rId125" Type="http://schemas.openxmlformats.org/officeDocument/2006/relationships/image" Target="../media/image1196.png"/><Relationship Id="rId332" Type="http://schemas.openxmlformats.org/officeDocument/2006/relationships/image" Target="../media/image1299.png"/><Relationship Id="rId777" Type="http://schemas.openxmlformats.org/officeDocument/2006/relationships/customXml" Target="../ink/ink1577.xml"/><Relationship Id="rId984" Type="http://schemas.openxmlformats.org/officeDocument/2006/relationships/customXml" Target="../ink/ink1681.xml"/><Relationship Id="rId637" Type="http://schemas.openxmlformats.org/officeDocument/2006/relationships/image" Target="../media/image1451.png"/><Relationship Id="rId844" Type="http://schemas.openxmlformats.org/officeDocument/2006/relationships/image" Target="../media/image1554.png"/><Relationship Id="rId276" Type="http://schemas.openxmlformats.org/officeDocument/2006/relationships/image" Target="../media/image1271.png"/><Relationship Id="rId483" Type="http://schemas.openxmlformats.org/officeDocument/2006/relationships/image" Target="../media/image1374.png"/><Relationship Id="rId690" Type="http://schemas.openxmlformats.org/officeDocument/2006/relationships/customXml" Target="../ink/ink1533.xml"/><Relationship Id="rId704" Type="http://schemas.openxmlformats.org/officeDocument/2006/relationships/customXml" Target="../ink/ink1540.xml"/><Relationship Id="rId911" Type="http://schemas.openxmlformats.org/officeDocument/2006/relationships/image" Target="../media/image1587.png"/><Relationship Id="rId40" Type="http://schemas.openxmlformats.org/officeDocument/2006/relationships/customXml" Target="../ink/ink1207.xml"/><Relationship Id="rId136" Type="http://schemas.openxmlformats.org/officeDocument/2006/relationships/customXml" Target="../ink/ink1255.xml"/><Relationship Id="rId343" Type="http://schemas.openxmlformats.org/officeDocument/2006/relationships/customXml" Target="../ink/ink1359.xml"/><Relationship Id="rId550" Type="http://schemas.openxmlformats.org/officeDocument/2006/relationships/customXml" Target="../ink/ink1463.xml"/><Relationship Id="rId788" Type="http://schemas.openxmlformats.org/officeDocument/2006/relationships/image" Target="../media/image1526.png"/><Relationship Id="rId995" Type="http://schemas.openxmlformats.org/officeDocument/2006/relationships/image" Target="../media/image1629.png"/><Relationship Id="rId203" Type="http://schemas.openxmlformats.org/officeDocument/2006/relationships/image" Target="../media/image1235.png"/><Relationship Id="rId648" Type="http://schemas.openxmlformats.org/officeDocument/2006/relationships/customXml" Target="../ink/ink1512.xml"/><Relationship Id="rId855" Type="http://schemas.openxmlformats.org/officeDocument/2006/relationships/image" Target="../media/image1559.png"/><Relationship Id="rId1040" Type="http://schemas.openxmlformats.org/officeDocument/2006/relationships/image" Target="../media/image1651.png"/><Relationship Id="rId287" Type="http://schemas.openxmlformats.org/officeDocument/2006/relationships/customXml" Target="../ink/ink1331.xml"/><Relationship Id="rId410" Type="http://schemas.openxmlformats.org/officeDocument/2006/relationships/image" Target="../media/image1338.png"/><Relationship Id="rId494" Type="http://schemas.openxmlformats.org/officeDocument/2006/relationships/customXml" Target="../ink/ink1435.xml"/><Relationship Id="rId508" Type="http://schemas.openxmlformats.org/officeDocument/2006/relationships/customXml" Target="../ink/ink1442.xml"/><Relationship Id="rId715" Type="http://schemas.openxmlformats.org/officeDocument/2006/relationships/customXml" Target="../ink/ink1546.xml"/><Relationship Id="rId922" Type="http://schemas.openxmlformats.org/officeDocument/2006/relationships/customXml" Target="../ink/ink1650.xml"/><Relationship Id="rId147" Type="http://schemas.openxmlformats.org/officeDocument/2006/relationships/image" Target="../media/image1207.png"/><Relationship Id="rId354" Type="http://schemas.openxmlformats.org/officeDocument/2006/relationships/image" Target="../media/image1310.png"/><Relationship Id="rId799" Type="http://schemas.openxmlformats.org/officeDocument/2006/relationships/customXml" Target="../ink/ink1588.xml"/><Relationship Id="rId51" Type="http://schemas.openxmlformats.org/officeDocument/2006/relationships/image" Target="../media/image1159.png"/><Relationship Id="rId561" Type="http://schemas.openxmlformats.org/officeDocument/2006/relationships/image" Target="../media/image1413.png"/><Relationship Id="rId659" Type="http://schemas.openxmlformats.org/officeDocument/2006/relationships/image" Target="../media/image1462.png"/><Relationship Id="rId866" Type="http://schemas.openxmlformats.org/officeDocument/2006/relationships/customXml" Target="../ink/ink1622.xml"/><Relationship Id="rId214" Type="http://schemas.openxmlformats.org/officeDocument/2006/relationships/customXml" Target="../ink/ink1294.xml"/><Relationship Id="rId298" Type="http://schemas.openxmlformats.org/officeDocument/2006/relationships/image" Target="../media/image1282.png"/><Relationship Id="rId421" Type="http://schemas.openxmlformats.org/officeDocument/2006/relationships/customXml" Target="../ink/ink1398.xml"/><Relationship Id="rId519" Type="http://schemas.openxmlformats.org/officeDocument/2006/relationships/image" Target="../media/image1392.png"/><Relationship Id="rId158" Type="http://schemas.openxmlformats.org/officeDocument/2006/relationships/customXml" Target="../ink/ink1266.xml"/><Relationship Id="rId726" Type="http://schemas.openxmlformats.org/officeDocument/2006/relationships/image" Target="../media/image1495.png"/><Relationship Id="rId933" Type="http://schemas.openxmlformats.org/officeDocument/2006/relationships/image" Target="../media/image1598.png"/><Relationship Id="rId1009" Type="http://schemas.openxmlformats.org/officeDocument/2006/relationships/customXml" Target="../ink/ink1694.xml"/><Relationship Id="rId62" Type="http://schemas.openxmlformats.org/officeDocument/2006/relationships/customXml" Target="../ink/ink1218.xml"/><Relationship Id="rId365" Type="http://schemas.openxmlformats.org/officeDocument/2006/relationships/customXml" Target="../ink/ink1370.xml"/><Relationship Id="rId572" Type="http://schemas.openxmlformats.org/officeDocument/2006/relationships/customXml" Target="../ink/ink1474.xml"/><Relationship Id="rId225" Type="http://schemas.openxmlformats.org/officeDocument/2006/relationships/image" Target="../media/image1246.png"/><Relationship Id="rId432" Type="http://schemas.openxmlformats.org/officeDocument/2006/relationships/image" Target="../media/image1349.png"/><Relationship Id="rId877" Type="http://schemas.openxmlformats.org/officeDocument/2006/relationships/image" Target="../media/image1570.png"/><Relationship Id="rId737" Type="http://schemas.openxmlformats.org/officeDocument/2006/relationships/customXml" Target="../ink/ink1557.xml"/><Relationship Id="rId944" Type="http://schemas.openxmlformats.org/officeDocument/2006/relationships/customXml" Target="../ink/ink1661.xml"/><Relationship Id="rId73" Type="http://schemas.openxmlformats.org/officeDocument/2006/relationships/image" Target="../media/image1170.png"/><Relationship Id="rId169" Type="http://schemas.openxmlformats.org/officeDocument/2006/relationships/image" Target="../media/image1218.png"/><Relationship Id="rId376" Type="http://schemas.openxmlformats.org/officeDocument/2006/relationships/image" Target="../media/image1321.png"/><Relationship Id="rId583" Type="http://schemas.openxmlformats.org/officeDocument/2006/relationships/image" Target="../media/image1424.png"/><Relationship Id="rId790" Type="http://schemas.openxmlformats.org/officeDocument/2006/relationships/image" Target="../media/image1527.png"/><Relationship Id="rId804" Type="http://schemas.openxmlformats.org/officeDocument/2006/relationships/image" Target="../media/image1534.png"/><Relationship Id="rId4" Type="http://schemas.openxmlformats.org/officeDocument/2006/relationships/customXml" Target="../ink/ink1189.xml"/><Relationship Id="rId236" Type="http://schemas.openxmlformats.org/officeDocument/2006/relationships/customXml" Target="../ink/ink1305.xml"/><Relationship Id="rId443" Type="http://schemas.openxmlformats.org/officeDocument/2006/relationships/customXml" Target="../ink/ink1409.xml"/><Relationship Id="rId650" Type="http://schemas.openxmlformats.org/officeDocument/2006/relationships/customXml" Target="../ink/ink1513.xml"/><Relationship Id="rId888" Type="http://schemas.openxmlformats.org/officeDocument/2006/relationships/customXml" Target="../ink/ink1633.xml"/><Relationship Id="rId303" Type="http://schemas.openxmlformats.org/officeDocument/2006/relationships/customXml" Target="../ink/ink1339.xml"/><Relationship Id="rId748" Type="http://schemas.openxmlformats.org/officeDocument/2006/relationships/image" Target="../media/image1506.png"/><Relationship Id="rId955" Type="http://schemas.openxmlformats.org/officeDocument/2006/relationships/image" Target="../media/image1609.png"/><Relationship Id="rId84" Type="http://schemas.openxmlformats.org/officeDocument/2006/relationships/customXml" Target="../ink/ink1229.xml"/><Relationship Id="rId387" Type="http://schemas.openxmlformats.org/officeDocument/2006/relationships/customXml" Target="../ink/ink1381.xml"/><Relationship Id="rId510" Type="http://schemas.openxmlformats.org/officeDocument/2006/relationships/customXml" Target="../ink/ink1443.xml"/><Relationship Id="rId594" Type="http://schemas.openxmlformats.org/officeDocument/2006/relationships/customXml" Target="../ink/ink1485.xml"/><Relationship Id="rId608" Type="http://schemas.openxmlformats.org/officeDocument/2006/relationships/customXml" Target="../ink/ink1492.xml"/><Relationship Id="rId815" Type="http://schemas.openxmlformats.org/officeDocument/2006/relationships/customXml" Target="../ink/ink1596.xml"/><Relationship Id="rId247" Type="http://schemas.openxmlformats.org/officeDocument/2006/relationships/image" Target="../media/image1257.png"/><Relationship Id="rId899" Type="http://schemas.openxmlformats.org/officeDocument/2006/relationships/image" Target="../media/image1581.png"/><Relationship Id="rId1000" Type="http://schemas.openxmlformats.org/officeDocument/2006/relationships/customXml" Target="../ink/ink1689.xml"/><Relationship Id="rId107" Type="http://schemas.openxmlformats.org/officeDocument/2006/relationships/image" Target="../media/image1187.png"/><Relationship Id="rId454" Type="http://schemas.openxmlformats.org/officeDocument/2006/relationships/customXml" Target="../ink/ink1415.xml"/><Relationship Id="rId661" Type="http://schemas.openxmlformats.org/officeDocument/2006/relationships/image" Target="../media/image1463.png"/><Relationship Id="rId759" Type="http://schemas.openxmlformats.org/officeDocument/2006/relationships/customXml" Target="../ink/ink1568.xml"/><Relationship Id="rId966" Type="http://schemas.openxmlformats.org/officeDocument/2006/relationships/customXml" Target="../ink/ink1672.xml"/><Relationship Id="rId11" Type="http://schemas.openxmlformats.org/officeDocument/2006/relationships/image" Target="../media/image1139.png"/><Relationship Id="rId314" Type="http://schemas.openxmlformats.org/officeDocument/2006/relationships/image" Target="../media/image1290.png"/><Relationship Id="rId398" Type="http://schemas.openxmlformats.org/officeDocument/2006/relationships/image" Target="../media/image1332.png"/><Relationship Id="rId521" Type="http://schemas.openxmlformats.org/officeDocument/2006/relationships/image" Target="../media/image1393.png"/><Relationship Id="rId619" Type="http://schemas.openxmlformats.org/officeDocument/2006/relationships/image" Target="../media/image1442.png"/><Relationship Id="rId95" Type="http://schemas.openxmlformats.org/officeDocument/2006/relationships/image" Target="../media/image1181.png"/><Relationship Id="rId160" Type="http://schemas.openxmlformats.org/officeDocument/2006/relationships/customXml" Target="../ink/ink1267.xml"/><Relationship Id="rId826" Type="http://schemas.openxmlformats.org/officeDocument/2006/relationships/image" Target="../media/image1545.png"/><Relationship Id="rId1011" Type="http://schemas.openxmlformats.org/officeDocument/2006/relationships/customXml" Target="../ink/ink1695.xml"/><Relationship Id="rId258" Type="http://schemas.openxmlformats.org/officeDocument/2006/relationships/customXml" Target="../ink/ink1316.xml"/><Relationship Id="rId465" Type="http://schemas.openxmlformats.org/officeDocument/2006/relationships/image" Target="../media/image1365.png"/><Relationship Id="rId672" Type="http://schemas.openxmlformats.org/officeDocument/2006/relationships/customXml" Target="../ink/ink1524.xml"/><Relationship Id="rId22" Type="http://schemas.openxmlformats.org/officeDocument/2006/relationships/customXml" Target="../ink/ink1198.xml"/><Relationship Id="rId118" Type="http://schemas.openxmlformats.org/officeDocument/2006/relationships/customXml" Target="../ink/ink1246.xml"/><Relationship Id="rId325" Type="http://schemas.openxmlformats.org/officeDocument/2006/relationships/customXml" Target="../ink/ink1350.xml"/><Relationship Id="rId532" Type="http://schemas.openxmlformats.org/officeDocument/2006/relationships/customXml" Target="../ink/ink1454.xml"/><Relationship Id="rId977" Type="http://schemas.openxmlformats.org/officeDocument/2006/relationships/image" Target="../media/image1620.png"/><Relationship Id="rId171" Type="http://schemas.openxmlformats.org/officeDocument/2006/relationships/image" Target="../media/image1219.png"/><Relationship Id="rId837" Type="http://schemas.openxmlformats.org/officeDocument/2006/relationships/customXml" Target="../ink/ink1607.xml"/><Relationship Id="rId1022" Type="http://schemas.openxmlformats.org/officeDocument/2006/relationships/image" Target="../media/image1642.png"/><Relationship Id="rId269" Type="http://schemas.openxmlformats.org/officeDocument/2006/relationships/customXml" Target="../ink/ink1322.xml"/><Relationship Id="rId476" Type="http://schemas.openxmlformats.org/officeDocument/2006/relationships/customXml" Target="../ink/ink1426.xml"/><Relationship Id="rId683" Type="http://schemas.openxmlformats.org/officeDocument/2006/relationships/image" Target="../media/image1474.png"/><Relationship Id="rId890" Type="http://schemas.openxmlformats.org/officeDocument/2006/relationships/customXml" Target="../ink/ink1634.xml"/><Relationship Id="rId904" Type="http://schemas.openxmlformats.org/officeDocument/2006/relationships/customXml" Target="../ink/ink1641.xml"/><Relationship Id="rId33" Type="http://schemas.openxmlformats.org/officeDocument/2006/relationships/image" Target="../media/image1150.png"/><Relationship Id="rId129" Type="http://schemas.openxmlformats.org/officeDocument/2006/relationships/image" Target="../media/image1198.png"/><Relationship Id="rId336" Type="http://schemas.openxmlformats.org/officeDocument/2006/relationships/image" Target="../media/image1301.png"/><Relationship Id="rId543" Type="http://schemas.openxmlformats.org/officeDocument/2006/relationships/image" Target="../media/image1404.png"/><Relationship Id="rId988" Type="http://schemas.openxmlformats.org/officeDocument/2006/relationships/customXml" Target="../ink/ink1683.xml"/><Relationship Id="rId182" Type="http://schemas.openxmlformats.org/officeDocument/2006/relationships/customXml" Target="../ink/ink1278.xml"/><Relationship Id="rId403" Type="http://schemas.openxmlformats.org/officeDocument/2006/relationships/customXml" Target="../ink/ink1389.xml"/><Relationship Id="rId750" Type="http://schemas.openxmlformats.org/officeDocument/2006/relationships/image" Target="../media/image1507.png"/><Relationship Id="rId848" Type="http://schemas.openxmlformats.org/officeDocument/2006/relationships/image" Target="../media/image1556.png"/><Relationship Id="rId1033" Type="http://schemas.openxmlformats.org/officeDocument/2006/relationships/customXml" Target="../ink/ink1706.xml"/><Relationship Id="rId487" Type="http://schemas.openxmlformats.org/officeDocument/2006/relationships/image" Target="../media/image1376.png"/><Relationship Id="rId610" Type="http://schemas.openxmlformats.org/officeDocument/2006/relationships/customXml" Target="../ink/ink1493.xml"/><Relationship Id="rId694" Type="http://schemas.openxmlformats.org/officeDocument/2006/relationships/customXml" Target="../ink/ink1535.xml"/><Relationship Id="rId708" Type="http://schemas.openxmlformats.org/officeDocument/2006/relationships/customXml" Target="../ink/ink1542.xml"/><Relationship Id="rId915" Type="http://schemas.openxmlformats.org/officeDocument/2006/relationships/image" Target="../media/image1589.png"/><Relationship Id="rId347" Type="http://schemas.openxmlformats.org/officeDocument/2006/relationships/customXml" Target="../ink/ink1361.xml"/><Relationship Id="rId999" Type="http://schemas.openxmlformats.org/officeDocument/2006/relationships/image" Target="../media/image1631.png"/><Relationship Id="rId44" Type="http://schemas.openxmlformats.org/officeDocument/2006/relationships/customXml" Target="../ink/ink1209.xml"/><Relationship Id="rId554" Type="http://schemas.openxmlformats.org/officeDocument/2006/relationships/customXml" Target="../ink/ink1465.xml"/><Relationship Id="rId761" Type="http://schemas.openxmlformats.org/officeDocument/2006/relationships/customXml" Target="../ink/ink1569.xml"/><Relationship Id="rId859" Type="http://schemas.openxmlformats.org/officeDocument/2006/relationships/image" Target="../media/image1561.png"/><Relationship Id="rId193" Type="http://schemas.openxmlformats.org/officeDocument/2006/relationships/image" Target="../media/image1230.png"/><Relationship Id="rId207" Type="http://schemas.openxmlformats.org/officeDocument/2006/relationships/image" Target="../media/image1237.png"/><Relationship Id="rId414" Type="http://schemas.openxmlformats.org/officeDocument/2006/relationships/image" Target="../media/image1340.png"/><Relationship Id="rId498" Type="http://schemas.openxmlformats.org/officeDocument/2006/relationships/customXml" Target="../ink/ink1437.xml"/><Relationship Id="rId621" Type="http://schemas.openxmlformats.org/officeDocument/2006/relationships/image" Target="../media/image1443.png"/><Relationship Id="rId1044" Type="http://schemas.openxmlformats.org/officeDocument/2006/relationships/image" Target="../media/image1653.png"/><Relationship Id="rId260" Type="http://schemas.openxmlformats.org/officeDocument/2006/relationships/customXml" Target="../ink/ink1317.xml"/><Relationship Id="rId719" Type="http://schemas.openxmlformats.org/officeDocument/2006/relationships/customXml" Target="../ink/ink1548.xml"/><Relationship Id="rId926" Type="http://schemas.openxmlformats.org/officeDocument/2006/relationships/customXml" Target="../ink/ink1652.xml"/><Relationship Id="rId55" Type="http://schemas.openxmlformats.org/officeDocument/2006/relationships/image" Target="../media/image1161.png"/><Relationship Id="rId120" Type="http://schemas.openxmlformats.org/officeDocument/2006/relationships/customXml" Target="../ink/ink1247.xml"/><Relationship Id="rId358" Type="http://schemas.openxmlformats.org/officeDocument/2006/relationships/image" Target="../media/image1312.png"/><Relationship Id="rId565" Type="http://schemas.openxmlformats.org/officeDocument/2006/relationships/image" Target="../media/image1415.png"/><Relationship Id="rId772" Type="http://schemas.openxmlformats.org/officeDocument/2006/relationships/image" Target="../media/image1518.png"/><Relationship Id="rId218" Type="http://schemas.openxmlformats.org/officeDocument/2006/relationships/customXml" Target="../ink/ink1296.xml"/><Relationship Id="rId425" Type="http://schemas.openxmlformats.org/officeDocument/2006/relationships/customXml" Target="../ink/ink1400.xml"/><Relationship Id="rId632" Type="http://schemas.openxmlformats.org/officeDocument/2006/relationships/customXml" Target="../ink/ink1504.xml"/><Relationship Id="rId271" Type="http://schemas.openxmlformats.org/officeDocument/2006/relationships/customXml" Target="../ink/ink1323.xml"/><Relationship Id="rId937" Type="http://schemas.openxmlformats.org/officeDocument/2006/relationships/image" Target="../media/image1600.png"/><Relationship Id="rId66" Type="http://schemas.openxmlformats.org/officeDocument/2006/relationships/customXml" Target="../ink/ink1220.xml"/><Relationship Id="rId131" Type="http://schemas.openxmlformats.org/officeDocument/2006/relationships/image" Target="../media/image1199.png"/><Relationship Id="rId369" Type="http://schemas.openxmlformats.org/officeDocument/2006/relationships/customXml" Target="../ink/ink1372.xml"/><Relationship Id="rId576" Type="http://schemas.openxmlformats.org/officeDocument/2006/relationships/customXml" Target="../ink/ink1476.xml"/><Relationship Id="rId783" Type="http://schemas.openxmlformats.org/officeDocument/2006/relationships/customXml" Target="../ink/ink1580.xml"/><Relationship Id="rId990" Type="http://schemas.openxmlformats.org/officeDocument/2006/relationships/customXml" Target="../ink/ink1684.xml"/><Relationship Id="rId229" Type="http://schemas.openxmlformats.org/officeDocument/2006/relationships/image" Target="../media/image1248.png"/><Relationship Id="rId436" Type="http://schemas.openxmlformats.org/officeDocument/2006/relationships/image" Target="../media/image1351.png"/><Relationship Id="rId643" Type="http://schemas.openxmlformats.org/officeDocument/2006/relationships/image" Target="../media/image1454.png"/><Relationship Id="rId850" Type="http://schemas.openxmlformats.org/officeDocument/2006/relationships/image" Target="../media/image1557.png"/><Relationship Id="rId948" Type="http://schemas.openxmlformats.org/officeDocument/2006/relationships/customXml" Target="../ink/ink1663.xml"/><Relationship Id="rId77" Type="http://schemas.openxmlformats.org/officeDocument/2006/relationships/image" Target="../media/image1172.png"/><Relationship Id="rId282" Type="http://schemas.openxmlformats.org/officeDocument/2006/relationships/image" Target="../media/image1274.png"/><Relationship Id="rId503" Type="http://schemas.openxmlformats.org/officeDocument/2006/relationships/image" Target="../media/image1384.png"/><Relationship Id="rId587" Type="http://schemas.openxmlformats.org/officeDocument/2006/relationships/image" Target="../media/image1426.png"/><Relationship Id="rId710" Type="http://schemas.openxmlformats.org/officeDocument/2006/relationships/customXml" Target="../ink/ink1543.xml"/><Relationship Id="rId808" Type="http://schemas.openxmlformats.org/officeDocument/2006/relationships/image" Target="../media/image1536.png"/><Relationship Id="rId8" Type="http://schemas.openxmlformats.org/officeDocument/2006/relationships/customXml" Target="../ink/ink1191.xml"/><Relationship Id="rId142" Type="http://schemas.openxmlformats.org/officeDocument/2006/relationships/customXml" Target="../ink/ink1258.xml"/><Relationship Id="rId447" Type="http://schemas.openxmlformats.org/officeDocument/2006/relationships/customXml" Target="../ink/ink1411.xml"/><Relationship Id="rId794" Type="http://schemas.openxmlformats.org/officeDocument/2006/relationships/image" Target="../media/image1529.png"/><Relationship Id="rId654" Type="http://schemas.openxmlformats.org/officeDocument/2006/relationships/customXml" Target="../ink/ink1515.xml"/><Relationship Id="rId861" Type="http://schemas.openxmlformats.org/officeDocument/2006/relationships/image" Target="../media/image1562.png"/><Relationship Id="rId959" Type="http://schemas.openxmlformats.org/officeDocument/2006/relationships/image" Target="../media/image1611.png"/><Relationship Id="rId293" Type="http://schemas.openxmlformats.org/officeDocument/2006/relationships/customXml" Target="../ink/ink1334.xml"/><Relationship Id="rId307" Type="http://schemas.openxmlformats.org/officeDocument/2006/relationships/customXml" Target="../ink/ink1341.xml"/><Relationship Id="rId514" Type="http://schemas.openxmlformats.org/officeDocument/2006/relationships/customXml" Target="../ink/ink1445.xml"/><Relationship Id="rId721" Type="http://schemas.openxmlformats.org/officeDocument/2006/relationships/customXml" Target="../ink/ink1549.xml"/><Relationship Id="rId88" Type="http://schemas.openxmlformats.org/officeDocument/2006/relationships/customXml" Target="../ink/ink1231.xml"/><Relationship Id="rId153" Type="http://schemas.openxmlformats.org/officeDocument/2006/relationships/image" Target="../media/image1210.png"/><Relationship Id="rId360" Type="http://schemas.openxmlformats.org/officeDocument/2006/relationships/image" Target="../media/image1313.png"/><Relationship Id="rId598" Type="http://schemas.openxmlformats.org/officeDocument/2006/relationships/customXml" Target="../ink/ink1487.xml"/><Relationship Id="rId819" Type="http://schemas.openxmlformats.org/officeDocument/2006/relationships/customXml" Target="../ink/ink1598.xml"/><Relationship Id="rId1004" Type="http://schemas.openxmlformats.org/officeDocument/2006/relationships/customXml" Target="../ink/ink1691.xml"/><Relationship Id="rId220" Type="http://schemas.openxmlformats.org/officeDocument/2006/relationships/customXml" Target="../ink/ink1297.xml"/><Relationship Id="rId458" Type="http://schemas.openxmlformats.org/officeDocument/2006/relationships/customXml" Target="../ink/ink1417.xml"/><Relationship Id="rId665" Type="http://schemas.openxmlformats.org/officeDocument/2006/relationships/image" Target="../media/image1465.png"/><Relationship Id="rId872" Type="http://schemas.openxmlformats.org/officeDocument/2006/relationships/customXml" Target="../ink/ink1625.xml"/><Relationship Id="rId15" Type="http://schemas.openxmlformats.org/officeDocument/2006/relationships/image" Target="../media/image1141.png"/><Relationship Id="rId318" Type="http://schemas.openxmlformats.org/officeDocument/2006/relationships/image" Target="../media/image1292.png"/><Relationship Id="rId525" Type="http://schemas.openxmlformats.org/officeDocument/2006/relationships/image" Target="../media/image1395.png"/><Relationship Id="rId732" Type="http://schemas.openxmlformats.org/officeDocument/2006/relationships/image" Target="../media/image1498.png"/><Relationship Id="rId99" Type="http://schemas.openxmlformats.org/officeDocument/2006/relationships/image" Target="../media/image1183.png"/><Relationship Id="rId164" Type="http://schemas.openxmlformats.org/officeDocument/2006/relationships/customXml" Target="../ink/ink1269.xml"/><Relationship Id="rId371" Type="http://schemas.openxmlformats.org/officeDocument/2006/relationships/customXml" Target="../ink/ink1373.xml"/><Relationship Id="rId1015" Type="http://schemas.openxmlformats.org/officeDocument/2006/relationships/customXml" Target="../ink/ink1697.xml"/><Relationship Id="rId469" Type="http://schemas.openxmlformats.org/officeDocument/2006/relationships/image" Target="../media/image1367.png"/><Relationship Id="rId676" Type="http://schemas.openxmlformats.org/officeDocument/2006/relationships/customXml" Target="../ink/ink1526.xml"/><Relationship Id="rId883" Type="http://schemas.openxmlformats.org/officeDocument/2006/relationships/image" Target="../media/image1573.png"/><Relationship Id="rId26" Type="http://schemas.openxmlformats.org/officeDocument/2006/relationships/customXml" Target="../ink/ink1200.xml"/><Relationship Id="rId231" Type="http://schemas.openxmlformats.org/officeDocument/2006/relationships/image" Target="../media/image1249.png"/><Relationship Id="rId329" Type="http://schemas.openxmlformats.org/officeDocument/2006/relationships/customXml" Target="../ink/ink1352.xml"/><Relationship Id="rId536" Type="http://schemas.openxmlformats.org/officeDocument/2006/relationships/customXml" Target="../ink/ink1456.xml"/><Relationship Id="rId175" Type="http://schemas.openxmlformats.org/officeDocument/2006/relationships/image" Target="../media/image1221.png"/><Relationship Id="rId743" Type="http://schemas.openxmlformats.org/officeDocument/2006/relationships/customXml" Target="../ink/ink1560.xml"/><Relationship Id="rId950" Type="http://schemas.openxmlformats.org/officeDocument/2006/relationships/customXml" Target="../ink/ink1664.xml"/><Relationship Id="rId1026" Type="http://schemas.openxmlformats.org/officeDocument/2006/relationships/image" Target="../media/image1644.png"/><Relationship Id="rId382" Type="http://schemas.openxmlformats.org/officeDocument/2006/relationships/image" Target="../media/image1324.png"/><Relationship Id="rId603" Type="http://schemas.openxmlformats.org/officeDocument/2006/relationships/image" Target="../media/image1434.png"/><Relationship Id="rId687" Type="http://schemas.openxmlformats.org/officeDocument/2006/relationships/image" Target="../media/image1476.png"/><Relationship Id="rId810" Type="http://schemas.openxmlformats.org/officeDocument/2006/relationships/image" Target="../media/image1537.png"/><Relationship Id="rId908" Type="http://schemas.openxmlformats.org/officeDocument/2006/relationships/customXml" Target="../ink/ink1643.xml"/><Relationship Id="rId242" Type="http://schemas.openxmlformats.org/officeDocument/2006/relationships/customXml" Target="../ink/ink1308.xml"/><Relationship Id="rId894" Type="http://schemas.openxmlformats.org/officeDocument/2006/relationships/customXml" Target="../ink/ink1636.xml"/><Relationship Id="rId37" Type="http://schemas.openxmlformats.org/officeDocument/2006/relationships/image" Target="../media/image1152.png"/><Relationship Id="rId102" Type="http://schemas.openxmlformats.org/officeDocument/2006/relationships/customXml" Target="../ink/ink1238.xml"/><Relationship Id="rId547" Type="http://schemas.openxmlformats.org/officeDocument/2006/relationships/image" Target="../media/image1406.png"/><Relationship Id="rId754" Type="http://schemas.openxmlformats.org/officeDocument/2006/relationships/image" Target="../media/image1509.png"/><Relationship Id="rId961" Type="http://schemas.openxmlformats.org/officeDocument/2006/relationships/image" Target="../media/image1612.png"/><Relationship Id="rId90" Type="http://schemas.openxmlformats.org/officeDocument/2006/relationships/customXml" Target="../ink/ink1232.xml"/><Relationship Id="rId186" Type="http://schemas.openxmlformats.org/officeDocument/2006/relationships/customXml" Target="../ink/ink1280.xml"/><Relationship Id="rId393" Type="http://schemas.openxmlformats.org/officeDocument/2006/relationships/customXml" Target="../ink/ink1384.xml"/><Relationship Id="rId407" Type="http://schemas.openxmlformats.org/officeDocument/2006/relationships/customXml" Target="../ink/ink1391.xml"/><Relationship Id="rId614" Type="http://schemas.openxmlformats.org/officeDocument/2006/relationships/customXml" Target="../ink/ink1495.xml"/><Relationship Id="rId821" Type="http://schemas.openxmlformats.org/officeDocument/2006/relationships/customXml" Target="../ink/ink1599.xml"/><Relationship Id="rId1037" Type="http://schemas.openxmlformats.org/officeDocument/2006/relationships/customXml" Target="../ink/ink1708.xml"/><Relationship Id="rId253" Type="http://schemas.openxmlformats.org/officeDocument/2006/relationships/image" Target="../media/image1260.png"/><Relationship Id="rId460" Type="http://schemas.openxmlformats.org/officeDocument/2006/relationships/customXml" Target="../ink/ink1418.xml"/><Relationship Id="rId698" Type="http://schemas.openxmlformats.org/officeDocument/2006/relationships/customXml" Target="../ink/ink1537.xml"/><Relationship Id="rId919" Type="http://schemas.openxmlformats.org/officeDocument/2006/relationships/image" Target="../media/image1591.png"/><Relationship Id="rId48" Type="http://schemas.openxmlformats.org/officeDocument/2006/relationships/customXml" Target="../ink/ink1211.xml"/><Relationship Id="rId113" Type="http://schemas.openxmlformats.org/officeDocument/2006/relationships/image" Target="../media/image1190.png"/><Relationship Id="rId320" Type="http://schemas.openxmlformats.org/officeDocument/2006/relationships/image" Target="../media/image1293.png"/><Relationship Id="rId558" Type="http://schemas.openxmlformats.org/officeDocument/2006/relationships/customXml" Target="../ink/ink1467.xml"/><Relationship Id="rId765" Type="http://schemas.openxmlformats.org/officeDocument/2006/relationships/customXml" Target="../ink/ink1571.xml"/><Relationship Id="rId972" Type="http://schemas.openxmlformats.org/officeDocument/2006/relationships/customXml" Target="../ink/ink1675.xml"/><Relationship Id="rId197" Type="http://schemas.openxmlformats.org/officeDocument/2006/relationships/image" Target="../media/image1232.png"/><Relationship Id="rId418" Type="http://schemas.openxmlformats.org/officeDocument/2006/relationships/image" Target="../media/image1342.png"/><Relationship Id="rId625" Type="http://schemas.openxmlformats.org/officeDocument/2006/relationships/image" Target="../media/image1445.png"/><Relationship Id="rId832" Type="http://schemas.openxmlformats.org/officeDocument/2006/relationships/image" Target="../media/image1548.png"/><Relationship Id="rId264" Type="http://schemas.openxmlformats.org/officeDocument/2006/relationships/customXml" Target="../ink/ink1319.xml"/><Relationship Id="rId471" Type="http://schemas.openxmlformats.org/officeDocument/2006/relationships/image" Target="../media/image1368.png"/><Relationship Id="rId59" Type="http://schemas.openxmlformats.org/officeDocument/2006/relationships/image" Target="../media/image1163.png"/><Relationship Id="rId124" Type="http://schemas.openxmlformats.org/officeDocument/2006/relationships/customXml" Target="../ink/ink1249.xml"/><Relationship Id="rId569" Type="http://schemas.openxmlformats.org/officeDocument/2006/relationships/image" Target="../media/image1417.png"/><Relationship Id="rId776" Type="http://schemas.openxmlformats.org/officeDocument/2006/relationships/image" Target="../media/image1520.png"/><Relationship Id="rId983" Type="http://schemas.openxmlformats.org/officeDocument/2006/relationships/image" Target="../media/image1623.png"/><Relationship Id="rId331" Type="http://schemas.openxmlformats.org/officeDocument/2006/relationships/customXml" Target="../ink/ink1353.xml"/><Relationship Id="rId429" Type="http://schemas.openxmlformats.org/officeDocument/2006/relationships/customXml" Target="../ink/ink1402.xml"/><Relationship Id="rId636" Type="http://schemas.openxmlformats.org/officeDocument/2006/relationships/customXml" Target="../ink/ink1506.xml"/><Relationship Id="rId843" Type="http://schemas.openxmlformats.org/officeDocument/2006/relationships/customXml" Target="../ink/ink1610.xml"/><Relationship Id="rId275" Type="http://schemas.openxmlformats.org/officeDocument/2006/relationships/customXml" Target="../ink/ink1325.xml"/><Relationship Id="rId482" Type="http://schemas.openxmlformats.org/officeDocument/2006/relationships/customXml" Target="../ink/ink1429.xml"/><Relationship Id="rId703" Type="http://schemas.openxmlformats.org/officeDocument/2006/relationships/image" Target="../media/image1484.png"/><Relationship Id="rId910" Type="http://schemas.openxmlformats.org/officeDocument/2006/relationships/customXml" Target="../ink/ink1644.xml"/><Relationship Id="rId135" Type="http://schemas.openxmlformats.org/officeDocument/2006/relationships/image" Target="../media/image1201.png"/><Relationship Id="rId342" Type="http://schemas.openxmlformats.org/officeDocument/2006/relationships/image" Target="../media/image1304.png"/><Relationship Id="rId787" Type="http://schemas.openxmlformats.org/officeDocument/2006/relationships/customXml" Target="../ink/ink1582.xml"/><Relationship Id="rId994" Type="http://schemas.openxmlformats.org/officeDocument/2006/relationships/customXml" Target="../ink/ink1686.xml"/><Relationship Id="rId202" Type="http://schemas.openxmlformats.org/officeDocument/2006/relationships/customXml" Target="../ink/ink1288.xml"/><Relationship Id="rId647" Type="http://schemas.openxmlformats.org/officeDocument/2006/relationships/image" Target="../media/image1456.png"/><Relationship Id="rId854" Type="http://schemas.openxmlformats.org/officeDocument/2006/relationships/customXml" Target="../ink/ink1616.xml"/><Relationship Id="rId286" Type="http://schemas.openxmlformats.org/officeDocument/2006/relationships/image" Target="../media/image1276.png"/><Relationship Id="rId493" Type="http://schemas.openxmlformats.org/officeDocument/2006/relationships/image" Target="../media/image1379.png"/><Relationship Id="rId507" Type="http://schemas.openxmlformats.org/officeDocument/2006/relationships/image" Target="../media/image1386.png"/><Relationship Id="rId714" Type="http://schemas.openxmlformats.org/officeDocument/2006/relationships/image" Target="../media/image1489.png"/><Relationship Id="rId921" Type="http://schemas.openxmlformats.org/officeDocument/2006/relationships/image" Target="../media/image1592.png"/><Relationship Id="rId50" Type="http://schemas.openxmlformats.org/officeDocument/2006/relationships/customXml" Target="../ink/ink1212.xml"/><Relationship Id="rId146" Type="http://schemas.openxmlformats.org/officeDocument/2006/relationships/customXml" Target="../ink/ink1260.xml"/><Relationship Id="rId353" Type="http://schemas.openxmlformats.org/officeDocument/2006/relationships/customXml" Target="../ink/ink1364.xml"/><Relationship Id="rId560" Type="http://schemas.openxmlformats.org/officeDocument/2006/relationships/customXml" Target="../ink/ink1468.xml"/><Relationship Id="rId798" Type="http://schemas.openxmlformats.org/officeDocument/2006/relationships/image" Target="../media/image1531.png"/><Relationship Id="rId213" Type="http://schemas.openxmlformats.org/officeDocument/2006/relationships/image" Target="../media/image1240.png"/><Relationship Id="rId420" Type="http://schemas.openxmlformats.org/officeDocument/2006/relationships/image" Target="../media/image1343.png"/><Relationship Id="rId658" Type="http://schemas.openxmlformats.org/officeDocument/2006/relationships/customXml" Target="../ink/ink1517.xml"/><Relationship Id="rId865" Type="http://schemas.openxmlformats.org/officeDocument/2006/relationships/image" Target="../media/image1564.png"/><Relationship Id="rId297" Type="http://schemas.openxmlformats.org/officeDocument/2006/relationships/customXml" Target="../ink/ink1336.xml"/><Relationship Id="rId518" Type="http://schemas.openxmlformats.org/officeDocument/2006/relationships/customXml" Target="../ink/ink1447.xml"/><Relationship Id="rId725" Type="http://schemas.openxmlformats.org/officeDocument/2006/relationships/customXml" Target="../ink/ink1551.xml"/><Relationship Id="rId932" Type="http://schemas.openxmlformats.org/officeDocument/2006/relationships/customXml" Target="../ink/ink1655.xml"/><Relationship Id="rId157" Type="http://schemas.openxmlformats.org/officeDocument/2006/relationships/image" Target="../media/image1212.png"/><Relationship Id="rId364" Type="http://schemas.openxmlformats.org/officeDocument/2006/relationships/image" Target="../media/image1315.png"/><Relationship Id="rId1008" Type="http://schemas.openxmlformats.org/officeDocument/2006/relationships/image" Target="../media/image1635.png"/><Relationship Id="rId61" Type="http://schemas.openxmlformats.org/officeDocument/2006/relationships/image" Target="../media/image1164.png"/><Relationship Id="rId571" Type="http://schemas.openxmlformats.org/officeDocument/2006/relationships/image" Target="../media/image1418.png"/><Relationship Id="rId669" Type="http://schemas.openxmlformats.org/officeDocument/2006/relationships/image" Target="../media/image1467.png"/><Relationship Id="rId876" Type="http://schemas.openxmlformats.org/officeDocument/2006/relationships/customXml" Target="../ink/ink1627.xml"/><Relationship Id="rId19" Type="http://schemas.openxmlformats.org/officeDocument/2006/relationships/image" Target="../media/image1143.png"/><Relationship Id="rId224" Type="http://schemas.openxmlformats.org/officeDocument/2006/relationships/customXml" Target="../ink/ink1299.xml"/><Relationship Id="rId431" Type="http://schemas.openxmlformats.org/officeDocument/2006/relationships/customXml" Target="../ink/ink1403.xml"/><Relationship Id="rId529" Type="http://schemas.openxmlformats.org/officeDocument/2006/relationships/image" Target="../media/image1397.png"/><Relationship Id="rId736" Type="http://schemas.openxmlformats.org/officeDocument/2006/relationships/image" Target="../media/image1500.png"/><Relationship Id="rId168" Type="http://schemas.openxmlformats.org/officeDocument/2006/relationships/customXml" Target="../ink/ink1271.xml"/><Relationship Id="rId943" Type="http://schemas.openxmlformats.org/officeDocument/2006/relationships/image" Target="../media/image1603.png"/><Relationship Id="rId1019" Type="http://schemas.openxmlformats.org/officeDocument/2006/relationships/customXml" Target="../ink/ink1699.xml"/><Relationship Id="rId72" Type="http://schemas.openxmlformats.org/officeDocument/2006/relationships/customXml" Target="../ink/ink1223.xml"/><Relationship Id="rId375" Type="http://schemas.openxmlformats.org/officeDocument/2006/relationships/customXml" Target="../ink/ink1375.xml"/><Relationship Id="rId582" Type="http://schemas.openxmlformats.org/officeDocument/2006/relationships/customXml" Target="../ink/ink1479.xml"/><Relationship Id="rId803" Type="http://schemas.openxmlformats.org/officeDocument/2006/relationships/customXml" Target="../ink/ink1590.xml"/><Relationship Id="rId3" Type="http://schemas.openxmlformats.org/officeDocument/2006/relationships/image" Target="../media/image1135.png"/><Relationship Id="rId235" Type="http://schemas.openxmlformats.org/officeDocument/2006/relationships/image" Target="../media/image1251.png"/><Relationship Id="rId442" Type="http://schemas.openxmlformats.org/officeDocument/2006/relationships/image" Target="../media/image1354.png"/><Relationship Id="rId887" Type="http://schemas.openxmlformats.org/officeDocument/2006/relationships/image" Target="../media/image1575.png"/><Relationship Id="rId302" Type="http://schemas.openxmlformats.org/officeDocument/2006/relationships/image" Target="../media/image1284.png"/><Relationship Id="rId747" Type="http://schemas.openxmlformats.org/officeDocument/2006/relationships/customXml" Target="../ink/ink1562.xml"/><Relationship Id="rId954" Type="http://schemas.openxmlformats.org/officeDocument/2006/relationships/customXml" Target="../ink/ink1666.xml"/><Relationship Id="rId83" Type="http://schemas.openxmlformats.org/officeDocument/2006/relationships/image" Target="../media/image1175.png"/><Relationship Id="rId179" Type="http://schemas.openxmlformats.org/officeDocument/2006/relationships/image" Target="../media/image1223.png"/><Relationship Id="rId386" Type="http://schemas.openxmlformats.org/officeDocument/2006/relationships/image" Target="../media/image1326.png"/><Relationship Id="rId593" Type="http://schemas.openxmlformats.org/officeDocument/2006/relationships/image" Target="../media/image1429.png"/><Relationship Id="rId607" Type="http://schemas.openxmlformats.org/officeDocument/2006/relationships/image" Target="../media/image1436.png"/><Relationship Id="rId814" Type="http://schemas.openxmlformats.org/officeDocument/2006/relationships/image" Target="../media/image1539.png"/><Relationship Id="rId246" Type="http://schemas.openxmlformats.org/officeDocument/2006/relationships/customXml" Target="../ink/ink1310.xml"/><Relationship Id="rId453" Type="http://schemas.openxmlformats.org/officeDocument/2006/relationships/image" Target="../media/image1359.png"/><Relationship Id="rId660" Type="http://schemas.openxmlformats.org/officeDocument/2006/relationships/customXml" Target="../ink/ink1518.xml"/><Relationship Id="rId898" Type="http://schemas.openxmlformats.org/officeDocument/2006/relationships/customXml" Target="../ink/ink1638.xml"/><Relationship Id="rId106" Type="http://schemas.openxmlformats.org/officeDocument/2006/relationships/customXml" Target="../ink/ink1240.xml"/><Relationship Id="rId313" Type="http://schemas.openxmlformats.org/officeDocument/2006/relationships/customXml" Target="../ink/ink1344.xml"/><Relationship Id="rId758" Type="http://schemas.openxmlformats.org/officeDocument/2006/relationships/image" Target="../media/image1511.png"/><Relationship Id="rId965" Type="http://schemas.openxmlformats.org/officeDocument/2006/relationships/image" Target="../media/image1614.png"/><Relationship Id="rId10" Type="http://schemas.openxmlformats.org/officeDocument/2006/relationships/customXml" Target="../ink/ink1192.xml"/><Relationship Id="rId94" Type="http://schemas.openxmlformats.org/officeDocument/2006/relationships/customXml" Target="../ink/ink1234.xml"/><Relationship Id="rId397" Type="http://schemas.openxmlformats.org/officeDocument/2006/relationships/customXml" Target="../ink/ink1386.xml"/><Relationship Id="rId520" Type="http://schemas.openxmlformats.org/officeDocument/2006/relationships/customXml" Target="../ink/ink1448.xml"/><Relationship Id="rId618" Type="http://schemas.openxmlformats.org/officeDocument/2006/relationships/customXml" Target="../ink/ink1497.xml"/><Relationship Id="rId825" Type="http://schemas.openxmlformats.org/officeDocument/2006/relationships/customXml" Target="../ink/ink1601.xml"/><Relationship Id="rId257" Type="http://schemas.openxmlformats.org/officeDocument/2006/relationships/image" Target="../media/image1262.png"/><Relationship Id="rId464" Type="http://schemas.openxmlformats.org/officeDocument/2006/relationships/customXml" Target="../ink/ink1420.xml"/><Relationship Id="rId1010" Type="http://schemas.openxmlformats.org/officeDocument/2006/relationships/image" Target="../media/image1636.png"/><Relationship Id="rId117" Type="http://schemas.openxmlformats.org/officeDocument/2006/relationships/image" Target="../media/image1192.png"/><Relationship Id="rId671" Type="http://schemas.openxmlformats.org/officeDocument/2006/relationships/image" Target="../media/image1468.png"/><Relationship Id="rId769" Type="http://schemas.openxmlformats.org/officeDocument/2006/relationships/customXml" Target="../ink/ink1573.xml"/><Relationship Id="rId976" Type="http://schemas.openxmlformats.org/officeDocument/2006/relationships/customXml" Target="../ink/ink1677.xml"/><Relationship Id="rId324" Type="http://schemas.openxmlformats.org/officeDocument/2006/relationships/image" Target="../media/image1295.png"/><Relationship Id="rId531" Type="http://schemas.openxmlformats.org/officeDocument/2006/relationships/image" Target="../media/image1398.png"/><Relationship Id="rId629" Type="http://schemas.openxmlformats.org/officeDocument/2006/relationships/image" Target="../media/image1447.png"/><Relationship Id="rId836" Type="http://schemas.openxmlformats.org/officeDocument/2006/relationships/image" Target="../media/image1550.png"/><Relationship Id="rId1021" Type="http://schemas.openxmlformats.org/officeDocument/2006/relationships/customXml" Target="../ink/ink1700.xml"/><Relationship Id="rId903" Type="http://schemas.openxmlformats.org/officeDocument/2006/relationships/image" Target="../media/image1583.png"/><Relationship Id="rId32" Type="http://schemas.openxmlformats.org/officeDocument/2006/relationships/customXml" Target="../ink/ink1203.xml"/><Relationship Id="rId181" Type="http://schemas.openxmlformats.org/officeDocument/2006/relationships/image" Target="../media/image122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2.png"/><Relationship Id="rId299" Type="http://schemas.openxmlformats.org/officeDocument/2006/relationships/customXml" Target="../ink/ink1862.xml"/><Relationship Id="rId21" Type="http://schemas.openxmlformats.org/officeDocument/2006/relationships/image" Target="../media/image1664.png"/><Relationship Id="rId63" Type="http://schemas.openxmlformats.org/officeDocument/2006/relationships/image" Target="../media/image1685.png"/><Relationship Id="rId159" Type="http://schemas.openxmlformats.org/officeDocument/2006/relationships/image" Target="../media/image1733.png"/><Relationship Id="rId324" Type="http://schemas.openxmlformats.org/officeDocument/2006/relationships/image" Target="../media/image1815.png"/><Relationship Id="rId170" Type="http://schemas.openxmlformats.org/officeDocument/2006/relationships/customXml" Target="../ink/ink1797.xml"/><Relationship Id="rId226" Type="http://schemas.openxmlformats.org/officeDocument/2006/relationships/image" Target="../media/image1766.png"/><Relationship Id="rId268" Type="http://schemas.openxmlformats.org/officeDocument/2006/relationships/image" Target="../media/image1787.png"/><Relationship Id="rId32" Type="http://schemas.openxmlformats.org/officeDocument/2006/relationships/customXml" Target="../ink/ink1728.xml"/><Relationship Id="rId74" Type="http://schemas.openxmlformats.org/officeDocument/2006/relationships/customXml" Target="../ink/ink1749.xml"/><Relationship Id="rId128" Type="http://schemas.openxmlformats.org/officeDocument/2006/relationships/customXml" Target="../ink/ink1776.xml"/><Relationship Id="rId335" Type="http://schemas.openxmlformats.org/officeDocument/2006/relationships/customXml" Target="../ink/ink1880.xml"/><Relationship Id="rId5" Type="http://schemas.openxmlformats.org/officeDocument/2006/relationships/image" Target="../media/image1656.png"/><Relationship Id="rId181" Type="http://schemas.openxmlformats.org/officeDocument/2006/relationships/image" Target="../media/image1744.png"/><Relationship Id="rId237" Type="http://schemas.openxmlformats.org/officeDocument/2006/relationships/customXml" Target="../ink/ink1831.xml"/><Relationship Id="rId279" Type="http://schemas.openxmlformats.org/officeDocument/2006/relationships/customXml" Target="../ink/ink1852.xml"/><Relationship Id="rId43" Type="http://schemas.openxmlformats.org/officeDocument/2006/relationships/image" Target="../media/image1675.png"/><Relationship Id="rId139" Type="http://schemas.openxmlformats.org/officeDocument/2006/relationships/image" Target="../media/image1723.png"/><Relationship Id="rId290" Type="http://schemas.openxmlformats.org/officeDocument/2006/relationships/image" Target="../media/image1798.png"/><Relationship Id="rId304" Type="http://schemas.openxmlformats.org/officeDocument/2006/relationships/image" Target="../media/image1805.png"/><Relationship Id="rId85" Type="http://schemas.openxmlformats.org/officeDocument/2006/relationships/image" Target="../media/image1696.png"/><Relationship Id="rId150" Type="http://schemas.openxmlformats.org/officeDocument/2006/relationships/customXml" Target="../ink/ink1787.xml"/><Relationship Id="rId192" Type="http://schemas.openxmlformats.org/officeDocument/2006/relationships/customXml" Target="../ink/ink1808.xml"/><Relationship Id="rId206" Type="http://schemas.openxmlformats.org/officeDocument/2006/relationships/image" Target="../media/image1756.png"/><Relationship Id="rId248" Type="http://schemas.openxmlformats.org/officeDocument/2006/relationships/image" Target="../media/image1777.png"/><Relationship Id="rId12" Type="http://schemas.openxmlformats.org/officeDocument/2006/relationships/customXml" Target="../ink/ink1718.xml"/><Relationship Id="rId108" Type="http://schemas.openxmlformats.org/officeDocument/2006/relationships/customXml" Target="../ink/ink1766.xml"/><Relationship Id="rId315" Type="http://schemas.openxmlformats.org/officeDocument/2006/relationships/customXml" Target="../ink/ink1870.xml"/><Relationship Id="rId54" Type="http://schemas.openxmlformats.org/officeDocument/2006/relationships/customXml" Target="../ink/ink1739.xml"/><Relationship Id="rId96" Type="http://schemas.openxmlformats.org/officeDocument/2006/relationships/customXml" Target="../ink/ink1760.xml"/><Relationship Id="rId161" Type="http://schemas.openxmlformats.org/officeDocument/2006/relationships/image" Target="../media/image1734.png"/><Relationship Id="rId217" Type="http://schemas.openxmlformats.org/officeDocument/2006/relationships/customXml" Target="../ink/ink1821.xml"/><Relationship Id="rId259" Type="http://schemas.openxmlformats.org/officeDocument/2006/relationships/customXml" Target="../ink/ink1842.xml"/><Relationship Id="rId23" Type="http://schemas.openxmlformats.org/officeDocument/2006/relationships/image" Target="../media/image1665.png"/><Relationship Id="rId119" Type="http://schemas.openxmlformats.org/officeDocument/2006/relationships/image" Target="../media/image1713.png"/><Relationship Id="rId270" Type="http://schemas.openxmlformats.org/officeDocument/2006/relationships/image" Target="../media/image1788.png"/><Relationship Id="rId326" Type="http://schemas.openxmlformats.org/officeDocument/2006/relationships/image" Target="../media/image1816.png"/><Relationship Id="rId65" Type="http://schemas.openxmlformats.org/officeDocument/2006/relationships/image" Target="../media/image1686.png"/><Relationship Id="rId130" Type="http://schemas.openxmlformats.org/officeDocument/2006/relationships/customXml" Target="../ink/ink1777.xml"/><Relationship Id="rId172" Type="http://schemas.openxmlformats.org/officeDocument/2006/relationships/customXml" Target="../ink/ink1798.xml"/><Relationship Id="rId228" Type="http://schemas.openxmlformats.org/officeDocument/2006/relationships/image" Target="../media/image1767.png"/><Relationship Id="rId281" Type="http://schemas.openxmlformats.org/officeDocument/2006/relationships/customXml" Target="../ink/ink1853.xml"/><Relationship Id="rId337" Type="http://schemas.openxmlformats.org/officeDocument/2006/relationships/customXml" Target="../ink/ink1881.xml"/><Relationship Id="rId34" Type="http://schemas.openxmlformats.org/officeDocument/2006/relationships/customXml" Target="../ink/ink1729.xml"/><Relationship Id="rId76" Type="http://schemas.openxmlformats.org/officeDocument/2006/relationships/customXml" Target="../ink/ink1750.xml"/><Relationship Id="rId141" Type="http://schemas.openxmlformats.org/officeDocument/2006/relationships/image" Target="../media/image1724.png"/><Relationship Id="rId7" Type="http://schemas.openxmlformats.org/officeDocument/2006/relationships/image" Target="../media/image1657.png"/><Relationship Id="rId183" Type="http://schemas.openxmlformats.org/officeDocument/2006/relationships/image" Target="../media/image1745.png"/><Relationship Id="rId239" Type="http://schemas.openxmlformats.org/officeDocument/2006/relationships/customXml" Target="../ink/ink1832.xml"/><Relationship Id="rId250" Type="http://schemas.openxmlformats.org/officeDocument/2006/relationships/image" Target="../media/image1778.png"/><Relationship Id="rId292" Type="http://schemas.openxmlformats.org/officeDocument/2006/relationships/image" Target="../media/image1799.png"/><Relationship Id="rId306" Type="http://schemas.openxmlformats.org/officeDocument/2006/relationships/image" Target="../media/image1806.png"/><Relationship Id="rId45" Type="http://schemas.openxmlformats.org/officeDocument/2006/relationships/image" Target="../media/image1676.png"/><Relationship Id="rId87" Type="http://schemas.openxmlformats.org/officeDocument/2006/relationships/image" Target="../media/image1697.png"/><Relationship Id="rId110" Type="http://schemas.openxmlformats.org/officeDocument/2006/relationships/customXml" Target="../ink/ink1767.xml"/><Relationship Id="rId152" Type="http://schemas.openxmlformats.org/officeDocument/2006/relationships/customXml" Target="../ink/ink1788.xml"/><Relationship Id="rId173" Type="http://schemas.openxmlformats.org/officeDocument/2006/relationships/image" Target="../media/image1740.png"/><Relationship Id="rId194" Type="http://schemas.openxmlformats.org/officeDocument/2006/relationships/image" Target="../media/image1750.png"/><Relationship Id="rId208" Type="http://schemas.openxmlformats.org/officeDocument/2006/relationships/image" Target="../media/image1757.png"/><Relationship Id="rId229" Type="http://schemas.openxmlformats.org/officeDocument/2006/relationships/customXml" Target="../ink/ink1827.xml"/><Relationship Id="rId240" Type="http://schemas.openxmlformats.org/officeDocument/2006/relationships/image" Target="../media/image1773.png"/><Relationship Id="rId261" Type="http://schemas.openxmlformats.org/officeDocument/2006/relationships/customXml" Target="../ink/ink1843.xml"/><Relationship Id="rId14" Type="http://schemas.openxmlformats.org/officeDocument/2006/relationships/customXml" Target="../ink/ink1719.xml"/><Relationship Id="rId35" Type="http://schemas.openxmlformats.org/officeDocument/2006/relationships/image" Target="../media/image1671.png"/><Relationship Id="rId56" Type="http://schemas.openxmlformats.org/officeDocument/2006/relationships/customXml" Target="../ink/ink1740.xml"/><Relationship Id="rId77" Type="http://schemas.openxmlformats.org/officeDocument/2006/relationships/image" Target="../media/image1692.png"/><Relationship Id="rId100" Type="http://schemas.openxmlformats.org/officeDocument/2006/relationships/customXml" Target="../ink/ink1762.xml"/><Relationship Id="rId282" Type="http://schemas.openxmlformats.org/officeDocument/2006/relationships/image" Target="../media/image1794.png"/><Relationship Id="rId317" Type="http://schemas.openxmlformats.org/officeDocument/2006/relationships/customXml" Target="../ink/ink1871.xml"/><Relationship Id="rId338" Type="http://schemas.openxmlformats.org/officeDocument/2006/relationships/image" Target="../media/image1822.png"/><Relationship Id="rId8" Type="http://schemas.openxmlformats.org/officeDocument/2006/relationships/customXml" Target="../ink/ink1716.xml"/><Relationship Id="rId98" Type="http://schemas.openxmlformats.org/officeDocument/2006/relationships/customXml" Target="../ink/ink1761.xml"/><Relationship Id="rId121" Type="http://schemas.openxmlformats.org/officeDocument/2006/relationships/image" Target="../media/image1714.png"/><Relationship Id="rId142" Type="http://schemas.openxmlformats.org/officeDocument/2006/relationships/customXml" Target="../ink/ink1783.xml"/><Relationship Id="rId163" Type="http://schemas.openxmlformats.org/officeDocument/2006/relationships/image" Target="../media/image1735.png"/><Relationship Id="rId184" Type="http://schemas.openxmlformats.org/officeDocument/2006/relationships/customXml" Target="../ink/ink1804.xml"/><Relationship Id="rId219" Type="http://schemas.openxmlformats.org/officeDocument/2006/relationships/customXml" Target="../ink/ink1822.xml"/><Relationship Id="rId230" Type="http://schemas.openxmlformats.org/officeDocument/2006/relationships/image" Target="../media/image1768.png"/><Relationship Id="rId251" Type="http://schemas.openxmlformats.org/officeDocument/2006/relationships/customXml" Target="../ink/ink1838.xml"/><Relationship Id="rId25" Type="http://schemas.openxmlformats.org/officeDocument/2006/relationships/image" Target="../media/image1666.png"/><Relationship Id="rId46" Type="http://schemas.openxmlformats.org/officeDocument/2006/relationships/customXml" Target="../ink/ink1735.xml"/><Relationship Id="rId67" Type="http://schemas.openxmlformats.org/officeDocument/2006/relationships/image" Target="../media/image1687.png"/><Relationship Id="rId272" Type="http://schemas.openxmlformats.org/officeDocument/2006/relationships/image" Target="../media/image1789.png"/><Relationship Id="rId293" Type="http://schemas.openxmlformats.org/officeDocument/2006/relationships/customXml" Target="../ink/ink1859.xml"/><Relationship Id="rId307" Type="http://schemas.openxmlformats.org/officeDocument/2006/relationships/customXml" Target="../ink/ink1866.xml"/><Relationship Id="rId328" Type="http://schemas.openxmlformats.org/officeDocument/2006/relationships/image" Target="../media/image1817.png"/><Relationship Id="rId88" Type="http://schemas.openxmlformats.org/officeDocument/2006/relationships/customXml" Target="../ink/ink1756.xml"/><Relationship Id="rId111" Type="http://schemas.openxmlformats.org/officeDocument/2006/relationships/image" Target="../media/image1709.png"/><Relationship Id="rId132" Type="http://schemas.openxmlformats.org/officeDocument/2006/relationships/customXml" Target="../ink/ink1778.xml"/><Relationship Id="rId153" Type="http://schemas.openxmlformats.org/officeDocument/2006/relationships/image" Target="../media/image1730.png"/><Relationship Id="rId174" Type="http://schemas.openxmlformats.org/officeDocument/2006/relationships/customXml" Target="../ink/ink1799.xml"/><Relationship Id="rId195" Type="http://schemas.openxmlformats.org/officeDocument/2006/relationships/customXml" Target="../ink/ink1810.xml"/><Relationship Id="rId209" Type="http://schemas.openxmlformats.org/officeDocument/2006/relationships/customXml" Target="../ink/ink1817.xml"/><Relationship Id="rId220" Type="http://schemas.openxmlformats.org/officeDocument/2006/relationships/image" Target="../media/image1763.png"/><Relationship Id="rId241" Type="http://schemas.openxmlformats.org/officeDocument/2006/relationships/customXml" Target="../ink/ink1833.xml"/><Relationship Id="rId15" Type="http://schemas.openxmlformats.org/officeDocument/2006/relationships/image" Target="../media/image1661.png"/><Relationship Id="rId36" Type="http://schemas.openxmlformats.org/officeDocument/2006/relationships/customXml" Target="../ink/ink1730.xml"/><Relationship Id="rId57" Type="http://schemas.openxmlformats.org/officeDocument/2006/relationships/image" Target="../media/image1682.png"/><Relationship Id="rId262" Type="http://schemas.openxmlformats.org/officeDocument/2006/relationships/image" Target="../media/image1784.png"/><Relationship Id="rId283" Type="http://schemas.openxmlformats.org/officeDocument/2006/relationships/customXml" Target="../ink/ink1854.xml"/><Relationship Id="rId318" Type="http://schemas.openxmlformats.org/officeDocument/2006/relationships/image" Target="../media/image1812.png"/><Relationship Id="rId78" Type="http://schemas.openxmlformats.org/officeDocument/2006/relationships/customXml" Target="../ink/ink1751.xml"/><Relationship Id="rId99" Type="http://schemas.openxmlformats.org/officeDocument/2006/relationships/image" Target="../media/image1703.png"/><Relationship Id="rId101" Type="http://schemas.openxmlformats.org/officeDocument/2006/relationships/image" Target="../media/image1704.png"/><Relationship Id="rId122" Type="http://schemas.openxmlformats.org/officeDocument/2006/relationships/customXml" Target="../ink/ink1773.xml"/><Relationship Id="rId143" Type="http://schemas.openxmlformats.org/officeDocument/2006/relationships/image" Target="../media/image1725.png"/><Relationship Id="rId164" Type="http://schemas.openxmlformats.org/officeDocument/2006/relationships/customXml" Target="../ink/ink1794.xml"/><Relationship Id="rId185" Type="http://schemas.openxmlformats.org/officeDocument/2006/relationships/image" Target="../media/image1746.png"/><Relationship Id="rId9" Type="http://schemas.openxmlformats.org/officeDocument/2006/relationships/image" Target="../media/image1658.png"/><Relationship Id="rId210" Type="http://schemas.openxmlformats.org/officeDocument/2006/relationships/image" Target="../media/image1758.png"/><Relationship Id="rId26" Type="http://schemas.openxmlformats.org/officeDocument/2006/relationships/customXml" Target="../ink/ink1725.xml"/><Relationship Id="rId231" Type="http://schemas.openxmlformats.org/officeDocument/2006/relationships/customXml" Target="../ink/ink1828.xml"/><Relationship Id="rId252" Type="http://schemas.openxmlformats.org/officeDocument/2006/relationships/image" Target="../media/image1779.png"/><Relationship Id="rId273" Type="http://schemas.openxmlformats.org/officeDocument/2006/relationships/customXml" Target="../ink/ink1849.xml"/><Relationship Id="rId294" Type="http://schemas.openxmlformats.org/officeDocument/2006/relationships/image" Target="../media/image1800.png"/><Relationship Id="rId308" Type="http://schemas.openxmlformats.org/officeDocument/2006/relationships/image" Target="../media/image1807.png"/><Relationship Id="rId329" Type="http://schemas.openxmlformats.org/officeDocument/2006/relationships/customXml" Target="../ink/ink1877.xml"/><Relationship Id="rId47" Type="http://schemas.openxmlformats.org/officeDocument/2006/relationships/image" Target="../media/image1677.png"/><Relationship Id="rId68" Type="http://schemas.openxmlformats.org/officeDocument/2006/relationships/customXml" Target="../ink/ink1746.xml"/><Relationship Id="rId89" Type="http://schemas.openxmlformats.org/officeDocument/2006/relationships/image" Target="../media/image1698.png"/><Relationship Id="rId112" Type="http://schemas.openxmlformats.org/officeDocument/2006/relationships/customXml" Target="../ink/ink1768.xml"/><Relationship Id="rId133" Type="http://schemas.openxmlformats.org/officeDocument/2006/relationships/image" Target="../media/image1720.png"/><Relationship Id="rId154" Type="http://schemas.openxmlformats.org/officeDocument/2006/relationships/customXml" Target="../ink/ink1789.xml"/><Relationship Id="rId175" Type="http://schemas.openxmlformats.org/officeDocument/2006/relationships/image" Target="../media/image1741.png"/><Relationship Id="rId196" Type="http://schemas.openxmlformats.org/officeDocument/2006/relationships/image" Target="../media/image1751.png"/><Relationship Id="rId200" Type="http://schemas.openxmlformats.org/officeDocument/2006/relationships/image" Target="../media/image1753.png"/><Relationship Id="rId16" Type="http://schemas.openxmlformats.org/officeDocument/2006/relationships/customXml" Target="../ink/ink1720.xml"/><Relationship Id="rId221" Type="http://schemas.openxmlformats.org/officeDocument/2006/relationships/customXml" Target="../ink/ink1823.xml"/><Relationship Id="rId242" Type="http://schemas.openxmlformats.org/officeDocument/2006/relationships/image" Target="../media/image1774.png"/><Relationship Id="rId263" Type="http://schemas.openxmlformats.org/officeDocument/2006/relationships/customXml" Target="../ink/ink1844.xml"/><Relationship Id="rId284" Type="http://schemas.openxmlformats.org/officeDocument/2006/relationships/image" Target="../media/image1795.png"/><Relationship Id="rId319" Type="http://schemas.openxmlformats.org/officeDocument/2006/relationships/customXml" Target="../ink/ink1872.xml"/><Relationship Id="rId37" Type="http://schemas.openxmlformats.org/officeDocument/2006/relationships/image" Target="../media/image1672.png"/><Relationship Id="rId58" Type="http://schemas.openxmlformats.org/officeDocument/2006/relationships/customXml" Target="../ink/ink1741.xml"/><Relationship Id="rId79" Type="http://schemas.openxmlformats.org/officeDocument/2006/relationships/image" Target="../media/image1693.png"/><Relationship Id="rId102" Type="http://schemas.openxmlformats.org/officeDocument/2006/relationships/customXml" Target="../ink/ink1763.xml"/><Relationship Id="rId123" Type="http://schemas.openxmlformats.org/officeDocument/2006/relationships/image" Target="../media/image1715.png"/><Relationship Id="rId144" Type="http://schemas.openxmlformats.org/officeDocument/2006/relationships/customXml" Target="../ink/ink1784.xml"/><Relationship Id="rId330" Type="http://schemas.openxmlformats.org/officeDocument/2006/relationships/image" Target="../media/image1818.png"/><Relationship Id="rId90" Type="http://schemas.openxmlformats.org/officeDocument/2006/relationships/customXml" Target="../ink/ink1757.xml"/><Relationship Id="rId165" Type="http://schemas.openxmlformats.org/officeDocument/2006/relationships/image" Target="../media/image1736.png"/><Relationship Id="rId186" Type="http://schemas.openxmlformats.org/officeDocument/2006/relationships/customXml" Target="../ink/ink1805.xml"/><Relationship Id="rId211" Type="http://schemas.openxmlformats.org/officeDocument/2006/relationships/customXml" Target="../ink/ink1818.xml"/><Relationship Id="rId232" Type="http://schemas.openxmlformats.org/officeDocument/2006/relationships/image" Target="../media/image1769.png"/><Relationship Id="rId253" Type="http://schemas.openxmlformats.org/officeDocument/2006/relationships/customXml" Target="../ink/ink1839.xml"/><Relationship Id="rId274" Type="http://schemas.openxmlformats.org/officeDocument/2006/relationships/image" Target="../media/image1790.png"/><Relationship Id="rId295" Type="http://schemas.openxmlformats.org/officeDocument/2006/relationships/customXml" Target="../ink/ink1860.xml"/><Relationship Id="rId309" Type="http://schemas.openxmlformats.org/officeDocument/2006/relationships/customXml" Target="../ink/ink1867.xml"/><Relationship Id="rId27" Type="http://schemas.openxmlformats.org/officeDocument/2006/relationships/image" Target="../media/image1667.png"/><Relationship Id="rId48" Type="http://schemas.openxmlformats.org/officeDocument/2006/relationships/customXml" Target="../ink/ink1736.xml"/><Relationship Id="rId69" Type="http://schemas.openxmlformats.org/officeDocument/2006/relationships/image" Target="../media/image1688.png"/><Relationship Id="rId113" Type="http://schemas.openxmlformats.org/officeDocument/2006/relationships/image" Target="../media/image1710.png"/><Relationship Id="rId134" Type="http://schemas.openxmlformats.org/officeDocument/2006/relationships/customXml" Target="../ink/ink1779.xml"/><Relationship Id="rId320" Type="http://schemas.openxmlformats.org/officeDocument/2006/relationships/image" Target="../media/image1813.png"/><Relationship Id="rId80" Type="http://schemas.openxmlformats.org/officeDocument/2006/relationships/customXml" Target="../ink/ink1752.xml"/><Relationship Id="rId155" Type="http://schemas.openxmlformats.org/officeDocument/2006/relationships/image" Target="../media/image1731.png"/><Relationship Id="rId176" Type="http://schemas.openxmlformats.org/officeDocument/2006/relationships/customXml" Target="../ink/ink1800.xml"/><Relationship Id="rId197" Type="http://schemas.openxmlformats.org/officeDocument/2006/relationships/customXml" Target="../ink/ink1811.xml"/><Relationship Id="rId201" Type="http://schemas.openxmlformats.org/officeDocument/2006/relationships/customXml" Target="../ink/ink1813.xml"/><Relationship Id="rId222" Type="http://schemas.openxmlformats.org/officeDocument/2006/relationships/image" Target="../media/image1764.png"/><Relationship Id="rId243" Type="http://schemas.openxmlformats.org/officeDocument/2006/relationships/customXml" Target="../ink/ink1834.xml"/><Relationship Id="rId264" Type="http://schemas.openxmlformats.org/officeDocument/2006/relationships/image" Target="../media/image1785.png"/><Relationship Id="rId285" Type="http://schemas.openxmlformats.org/officeDocument/2006/relationships/customXml" Target="../ink/ink1855.xml"/><Relationship Id="rId17" Type="http://schemas.openxmlformats.org/officeDocument/2006/relationships/image" Target="../media/image1662.png"/><Relationship Id="rId38" Type="http://schemas.openxmlformats.org/officeDocument/2006/relationships/customXml" Target="../ink/ink1731.xml"/><Relationship Id="rId59" Type="http://schemas.openxmlformats.org/officeDocument/2006/relationships/image" Target="../media/image1683.png"/><Relationship Id="rId103" Type="http://schemas.openxmlformats.org/officeDocument/2006/relationships/image" Target="../media/image1705.png"/><Relationship Id="rId124" Type="http://schemas.openxmlformats.org/officeDocument/2006/relationships/customXml" Target="../ink/ink1774.xml"/><Relationship Id="rId310" Type="http://schemas.openxmlformats.org/officeDocument/2006/relationships/image" Target="../media/image1808.png"/><Relationship Id="rId70" Type="http://schemas.openxmlformats.org/officeDocument/2006/relationships/customXml" Target="../ink/ink1747.xml"/><Relationship Id="rId91" Type="http://schemas.openxmlformats.org/officeDocument/2006/relationships/image" Target="../media/image1699.png"/><Relationship Id="rId145" Type="http://schemas.openxmlformats.org/officeDocument/2006/relationships/image" Target="../media/image1726.png"/><Relationship Id="rId166" Type="http://schemas.openxmlformats.org/officeDocument/2006/relationships/customXml" Target="../ink/ink1795.xml"/><Relationship Id="rId187" Type="http://schemas.openxmlformats.org/officeDocument/2006/relationships/image" Target="../media/image1747.png"/><Relationship Id="rId331" Type="http://schemas.openxmlformats.org/officeDocument/2006/relationships/customXml" Target="../ink/ink187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59.png"/><Relationship Id="rId233" Type="http://schemas.openxmlformats.org/officeDocument/2006/relationships/customXml" Target="../ink/ink1829.xml"/><Relationship Id="rId254" Type="http://schemas.openxmlformats.org/officeDocument/2006/relationships/image" Target="../media/image1780.png"/><Relationship Id="rId28" Type="http://schemas.openxmlformats.org/officeDocument/2006/relationships/customXml" Target="../ink/ink1726.xml"/><Relationship Id="rId49" Type="http://schemas.openxmlformats.org/officeDocument/2006/relationships/image" Target="../media/image1678.png"/><Relationship Id="rId114" Type="http://schemas.openxmlformats.org/officeDocument/2006/relationships/customXml" Target="../ink/ink1769.xml"/><Relationship Id="rId275" Type="http://schemas.openxmlformats.org/officeDocument/2006/relationships/customXml" Target="../ink/ink1850.xml"/><Relationship Id="rId296" Type="http://schemas.openxmlformats.org/officeDocument/2006/relationships/image" Target="../media/image1801.png"/><Relationship Id="rId300" Type="http://schemas.openxmlformats.org/officeDocument/2006/relationships/image" Target="../media/image1803.png"/><Relationship Id="rId60" Type="http://schemas.openxmlformats.org/officeDocument/2006/relationships/customXml" Target="../ink/ink1742.xml"/><Relationship Id="rId81" Type="http://schemas.openxmlformats.org/officeDocument/2006/relationships/image" Target="../media/image1694.png"/><Relationship Id="rId135" Type="http://schemas.openxmlformats.org/officeDocument/2006/relationships/image" Target="../media/image1721.png"/><Relationship Id="rId156" Type="http://schemas.openxmlformats.org/officeDocument/2006/relationships/customXml" Target="../ink/ink1790.xml"/><Relationship Id="rId177" Type="http://schemas.openxmlformats.org/officeDocument/2006/relationships/image" Target="../media/image1742.png"/><Relationship Id="rId198" Type="http://schemas.openxmlformats.org/officeDocument/2006/relationships/image" Target="../media/image1752.png"/><Relationship Id="rId321" Type="http://schemas.openxmlformats.org/officeDocument/2006/relationships/customXml" Target="../ink/ink1873.xml"/><Relationship Id="rId202" Type="http://schemas.openxmlformats.org/officeDocument/2006/relationships/image" Target="../media/image1754.png"/><Relationship Id="rId223" Type="http://schemas.openxmlformats.org/officeDocument/2006/relationships/customXml" Target="../ink/ink1824.xml"/><Relationship Id="rId244" Type="http://schemas.openxmlformats.org/officeDocument/2006/relationships/image" Target="../media/image1775.png"/><Relationship Id="rId18" Type="http://schemas.openxmlformats.org/officeDocument/2006/relationships/customXml" Target="../ink/ink1721.xml"/><Relationship Id="rId39" Type="http://schemas.openxmlformats.org/officeDocument/2006/relationships/image" Target="../media/image1673.png"/><Relationship Id="rId265" Type="http://schemas.openxmlformats.org/officeDocument/2006/relationships/customXml" Target="../ink/ink1845.xml"/><Relationship Id="rId286" Type="http://schemas.openxmlformats.org/officeDocument/2006/relationships/image" Target="../media/image1796.png"/><Relationship Id="rId50" Type="http://schemas.openxmlformats.org/officeDocument/2006/relationships/customXml" Target="../ink/ink1737.xml"/><Relationship Id="rId104" Type="http://schemas.openxmlformats.org/officeDocument/2006/relationships/customXml" Target="../ink/ink1764.xml"/><Relationship Id="rId125" Type="http://schemas.openxmlformats.org/officeDocument/2006/relationships/image" Target="../media/image1716.png"/><Relationship Id="rId146" Type="http://schemas.openxmlformats.org/officeDocument/2006/relationships/customXml" Target="../ink/ink1785.xml"/><Relationship Id="rId167" Type="http://schemas.openxmlformats.org/officeDocument/2006/relationships/image" Target="../media/image1737.png"/><Relationship Id="rId188" Type="http://schemas.openxmlformats.org/officeDocument/2006/relationships/customXml" Target="../ink/ink1806.xml"/><Relationship Id="rId311" Type="http://schemas.openxmlformats.org/officeDocument/2006/relationships/customXml" Target="../ink/ink1868.xml"/><Relationship Id="rId332" Type="http://schemas.openxmlformats.org/officeDocument/2006/relationships/image" Target="../media/image1819.png"/><Relationship Id="rId71" Type="http://schemas.openxmlformats.org/officeDocument/2006/relationships/image" Target="../media/image1689.png"/><Relationship Id="rId92" Type="http://schemas.openxmlformats.org/officeDocument/2006/relationships/customXml" Target="../ink/ink1758.xml"/><Relationship Id="rId213" Type="http://schemas.openxmlformats.org/officeDocument/2006/relationships/customXml" Target="../ink/ink1819.xml"/><Relationship Id="rId234" Type="http://schemas.openxmlformats.org/officeDocument/2006/relationships/image" Target="../media/image1770.png"/><Relationship Id="rId2" Type="http://schemas.openxmlformats.org/officeDocument/2006/relationships/customXml" Target="../ink/ink1713.xml"/><Relationship Id="rId29" Type="http://schemas.openxmlformats.org/officeDocument/2006/relationships/image" Target="../media/image1668.png"/><Relationship Id="rId255" Type="http://schemas.openxmlformats.org/officeDocument/2006/relationships/customXml" Target="../ink/ink1840.xml"/><Relationship Id="rId276" Type="http://schemas.openxmlformats.org/officeDocument/2006/relationships/image" Target="../media/image1791.png"/><Relationship Id="rId297" Type="http://schemas.openxmlformats.org/officeDocument/2006/relationships/customXml" Target="../ink/ink1861.xml"/><Relationship Id="rId40" Type="http://schemas.openxmlformats.org/officeDocument/2006/relationships/customXml" Target="../ink/ink1732.xml"/><Relationship Id="rId115" Type="http://schemas.openxmlformats.org/officeDocument/2006/relationships/image" Target="../media/image1711.png"/><Relationship Id="rId136" Type="http://schemas.openxmlformats.org/officeDocument/2006/relationships/customXml" Target="../ink/ink1780.xml"/><Relationship Id="rId157" Type="http://schemas.openxmlformats.org/officeDocument/2006/relationships/image" Target="../media/image1732.png"/><Relationship Id="rId178" Type="http://schemas.openxmlformats.org/officeDocument/2006/relationships/customXml" Target="../ink/ink1801.xml"/><Relationship Id="rId301" Type="http://schemas.openxmlformats.org/officeDocument/2006/relationships/customXml" Target="../ink/ink1863.xml"/><Relationship Id="rId322" Type="http://schemas.openxmlformats.org/officeDocument/2006/relationships/image" Target="../media/image1814.png"/><Relationship Id="rId61" Type="http://schemas.openxmlformats.org/officeDocument/2006/relationships/image" Target="../media/image1684.png"/><Relationship Id="rId82" Type="http://schemas.openxmlformats.org/officeDocument/2006/relationships/customXml" Target="../ink/ink1753.xml"/><Relationship Id="rId199" Type="http://schemas.openxmlformats.org/officeDocument/2006/relationships/customXml" Target="../ink/ink1812.xml"/><Relationship Id="rId203" Type="http://schemas.openxmlformats.org/officeDocument/2006/relationships/customXml" Target="../ink/ink1814.xml"/><Relationship Id="rId19" Type="http://schemas.openxmlformats.org/officeDocument/2006/relationships/image" Target="../media/image1663.png"/><Relationship Id="rId224" Type="http://schemas.openxmlformats.org/officeDocument/2006/relationships/image" Target="../media/image1765.png"/><Relationship Id="rId245" Type="http://schemas.openxmlformats.org/officeDocument/2006/relationships/customXml" Target="../ink/ink1835.xml"/><Relationship Id="rId266" Type="http://schemas.openxmlformats.org/officeDocument/2006/relationships/image" Target="../media/image1786.png"/><Relationship Id="rId287" Type="http://schemas.openxmlformats.org/officeDocument/2006/relationships/customXml" Target="../ink/ink1856.xml"/><Relationship Id="rId30" Type="http://schemas.openxmlformats.org/officeDocument/2006/relationships/customXml" Target="../ink/ink1727.xml"/><Relationship Id="rId105" Type="http://schemas.openxmlformats.org/officeDocument/2006/relationships/image" Target="../media/image1706.png"/><Relationship Id="rId126" Type="http://schemas.openxmlformats.org/officeDocument/2006/relationships/customXml" Target="../ink/ink1775.xml"/><Relationship Id="rId147" Type="http://schemas.openxmlformats.org/officeDocument/2006/relationships/image" Target="../media/image1727.png"/><Relationship Id="rId168" Type="http://schemas.openxmlformats.org/officeDocument/2006/relationships/customXml" Target="../ink/ink1796.xml"/><Relationship Id="rId312" Type="http://schemas.openxmlformats.org/officeDocument/2006/relationships/image" Target="../media/image1809.png"/><Relationship Id="rId333" Type="http://schemas.openxmlformats.org/officeDocument/2006/relationships/customXml" Target="../ink/ink1879.xml"/><Relationship Id="rId51" Type="http://schemas.openxmlformats.org/officeDocument/2006/relationships/image" Target="../media/image1679.png"/><Relationship Id="rId72" Type="http://schemas.openxmlformats.org/officeDocument/2006/relationships/customXml" Target="../ink/ink1748.xml"/><Relationship Id="rId93" Type="http://schemas.openxmlformats.org/officeDocument/2006/relationships/image" Target="../media/image1700.png"/><Relationship Id="rId189" Type="http://schemas.openxmlformats.org/officeDocument/2006/relationships/image" Target="../media/image1748.png"/><Relationship Id="rId3" Type="http://schemas.openxmlformats.org/officeDocument/2006/relationships/image" Target="../media/image1655.png"/><Relationship Id="rId214" Type="http://schemas.openxmlformats.org/officeDocument/2006/relationships/image" Target="../media/image1760.png"/><Relationship Id="rId235" Type="http://schemas.openxmlformats.org/officeDocument/2006/relationships/customXml" Target="../ink/ink1830.xml"/><Relationship Id="rId256" Type="http://schemas.openxmlformats.org/officeDocument/2006/relationships/image" Target="../media/image1781.png"/><Relationship Id="rId277" Type="http://schemas.openxmlformats.org/officeDocument/2006/relationships/customXml" Target="../ink/ink1851.xml"/><Relationship Id="rId298" Type="http://schemas.openxmlformats.org/officeDocument/2006/relationships/image" Target="../media/image1802.png"/><Relationship Id="rId116" Type="http://schemas.openxmlformats.org/officeDocument/2006/relationships/customXml" Target="../ink/ink1770.xml"/><Relationship Id="rId137" Type="http://schemas.openxmlformats.org/officeDocument/2006/relationships/image" Target="../media/image1722.png"/><Relationship Id="rId158" Type="http://schemas.openxmlformats.org/officeDocument/2006/relationships/customXml" Target="../ink/ink1791.xml"/><Relationship Id="rId302" Type="http://schemas.openxmlformats.org/officeDocument/2006/relationships/image" Target="../media/image1804.png"/><Relationship Id="rId323" Type="http://schemas.openxmlformats.org/officeDocument/2006/relationships/customXml" Target="../ink/ink1874.xml"/><Relationship Id="rId20" Type="http://schemas.openxmlformats.org/officeDocument/2006/relationships/customXml" Target="../ink/ink1722.xml"/><Relationship Id="rId41" Type="http://schemas.openxmlformats.org/officeDocument/2006/relationships/image" Target="../media/image1674.png"/><Relationship Id="rId62" Type="http://schemas.openxmlformats.org/officeDocument/2006/relationships/customXml" Target="../ink/ink1743.xml"/><Relationship Id="rId83" Type="http://schemas.openxmlformats.org/officeDocument/2006/relationships/image" Target="../media/image1695.png"/><Relationship Id="rId179" Type="http://schemas.openxmlformats.org/officeDocument/2006/relationships/image" Target="../media/image1743.png"/><Relationship Id="rId190" Type="http://schemas.openxmlformats.org/officeDocument/2006/relationships/customXml" Target="../ink/ink1807.xml"/><Relationship Id="rId204" Type="http://schemas.openxmlformats.org/officeDocument/2006/relationships/image" Target="../media/image1755.png"/><Relationship Id="rId225" Type="http://schemas.openxmlformats.org/officeDocument/2006/relationships/customXml" Target="../ink/ink1825.xml"/><Relationship Id="rId246" Type="http://schemas.openxmlformats.org/officeDocument/2006/relationships/image" Target="../media/image1776.png"/><Relationship Id="rId267" Type="http://schemas.openxmlformats.org/officeDocument/2006/relationships/customXml" Target="../ink/ink1846.xml"/><Relationship Id="rId288" Type="http://schemas.openxmlformats.org/officeDocument/2006/relationships/image" Target="../media/image1797.png"/><Relationship Id="rId106" Type="http://schemas.openxmlformats.org/officeDocument/2006/relationships/customXml" Target="../ink/ink1765.xml"/><Relationship Id="rId127" Type="http://schemas.openxmlformats.org/officeDocument/2006/relationships/image" Target="../media/image1717.png"/><Relationship Id="rId313" Type="http://schemas.openxmlformats.org/officeDocument/2006/relationships/customXml" Target="../ink/ink1869.xml"/><Relationship Id="rId10" Type="http://schemas.openxmlformats.org/officeDocument/2006/relationships/customXml" Target="../ink/ink1717.xml"/><Relationship Id="rId31" Type="http://schemas.openxmlformats.org/officeDocument/2006/relationships/image" Target="../media/image1669.png"/><Relationship Id="rId52" Type="http://schemas.openxmlformats.org/officeDocument/2006/relationships/customXml" Target="../ink/ink1738.xml"/><Relationship Id="rId73" Type="http://schemas.openxmlformats.org/officeDocument/2006/relationships/image" Target="../media/image1690.png"/><Relationship Id="rId94" Type="http://schemas.openxmlformats.org/officeDocument/2006/relationships/customXml" Target="../ink/ink1759.xml"/><Relationship Id="rId148" Type="http://schemas.openxmlformats.org/officeDocument/2006/relationships/customXml" Target="../ink/ink1786.xml"/><Relationship Id="rId169" Type="http://schemas.openxmlformats.org/officeDocument/2006/relationships/image" Target="../media/image1738.png"/><Relationship Id="rId334" Type="http://schemas.openxmlformats.org/officeDocument/2006/relationships/image" Target="../media/image1820.png"/><Relationship Id="rId4" Type="http://schemas.openxmlformats.org/officeDocument/2006/relationships/customXml" Target="../ink/ink1714.xml"/><Relationship Id="rId180" Type="http://schemas.openxmlformats.org/officeDocument/2006/relationships/customXml" Target="../ink/ink1802.xml"/><Relationship Id="rId215" Type="http://schemas.openxmlformats.org/officeDocument/2006/relationships/customXml" Target="../ink/ink1820.xml"/><Relationship Id="rId236" Type="http://schemas.openxmlformats.org/officeDocument/2006/relationships/image" Target="../media/image1771.png"/><Relationship Id="rId257" Type="http://schemas.openxmlformats.org/officeDocument/2006/relationships/customXml" Target="../ink/ink1841.xml"/><Relationship Id="rId278" Type="http://schemas.openxmlformats.org/officeDocument/2006/relationships/image" Target="../media/image1792.png"/><Relationship Id="rId303" Type="http://schemas.openxmlformats.org/officeDocument/2006/relationships/customXml" Target="../ink/ink1864.xml"/><Relationship Id="rId42" Type="http://schemas.openxmlformats.org/officeDocument/2006/relationships/customXml" Target="../ink/ink1733.xml"/><Relationship Id="rId84" Type="http://schemas.openxmlformats.org/officeDocument/2006/relationships/customXml" Target="../ink/ink1754.xml"/><Relationship Id="rId138" Type="http://schemas.openxmlformats.org/officeDocument/2006/relationships/customXml" Target="../ink/ink1781.xml"/><Relationship Id="rId191" Type="http://schemas.openxmlformats.org/officeDocument/2006/relationships/image" Target="../media/image1749.png"/><Relationship Id="rId205" Type="http://schemas.openxmlformats.org/officeDocument/2006/relationships/customXml" Target="../ink/ink1815.xml"/><Relationship Id="rId247" Type="http://schemas.openxmlformats.org/officeDocument/2006/relationships/customXml" Target="../ink/ink1836.xml"/><Relationship Id="rId107" Type="http://schemas.openxmlformats.org/officeDocument/2006/relationships/image" Target="../media/image1707.png"/><Relationship Id="rId289" Type="http://schemas.openxmlformats.org/officeDocument/2006/relationships/customXml" Target="../ink/ink1857.xml"/><Relationship Id="rId11" Type="http://schemas.openxmlformats.org/officeDocument/2006/relationships/image" Target="../media/image1659.png"/><Relationship Id="rId53" Type="http://schemas.openxmlformats.org/officeDocument/2006/relationships/image" Target="../media/image1680.png"/><Relationship Id="rId149" Type="http://schemas.openxmlformats.org/officeDocument/2006/relationships/image" Target="../media/image1728.png"/><Relationship Id="rId314" Type="http://schemas.openxmlformats.org/officeDocument/2006/relationships/image" Target="../media/image1810.png"/><Relationship Id="rId95" Type="http://schemas.openxmlformats.org/officeDocument/2006/relationships/image" Target="../media/image1701.png"/><Relationship Id="rId160" Type="http://schemas.openxmlformats.org/officeDocument/2006/relationships/customXml" Target="../ink/ink1792.xml"/><Relationship Id="rId216" Type="http://schemas.openxmlformats.org/officeDocument/2006/relationships/image" Target="../media/image1761.png"/><Relationship Id="rId258" Type="http://schemas.openxmlformats.org/officeDocument/2006/relationships/image" Target="../media/image1782.png"/><Relationship Id="rId22" Type="http://schemas.openxmlformats.org/officeDocument/2006/relationships/customXml" Target="../ink/ink1723.xml"/><Relationship Id="rId64" Type="http://schemas.openxmlformats.org/officeDocument/2006/relationships/customXml" Target="../ink/ink1744.xml"/><Relationship Id="rId118" Type="http://schemas.openxmlformats.org/officeDocument/2006/relationships/customXml" Target="../ink/ink1771.xml"/><Relationship Id="rId325" Type="http://schemas.openxmlformats.org/officeDocument/2006/relationships/customXml" Target="../ink/ink1875.xml"/><Relationship Id="rId171" Type="http://schemas.openxmlformats.org/officeDocument/2006/relationships/image" Target="../media/image1739.png"/><Relationship Id="rId227" Type="http://schemas.openxmlformats.org/officeDocument/2006/relationships/customXml" Target="../ink/ink1826.xml"/><Relationship Id="rId269" Type="http://schemas.openxmlformats.org/officeDocument/2006/relationships/customXml" Target="../ink/ink1847.xml"/><Relationship Id="rId33" Type="http://schemas.openxmlformats.org/officeDocument/2006/relationships/image" Target="../media/image1670.png"/><Relationship Id="rId129" Type="http://schemas.openxmlformats.org/officeDocument/2006/relationships/image" Target="../media/image1718.png"/><Relationship Id="rId280" Type="http://schemas.openxmlformats.org/officeDocument/2006/relationships/image" Target="../media/image1793.png"/><Relationship Id="rId336" Type="http://schemas.openxmlformats.org/officeDocument/2006/relationships/image" Target="../media/image1821.png"/><Relationship Id="rId75" Type="http://schemas.openxmlformats.org/officeDocument/2006/relationships/image" Target="../media/image1691.png"/><Relationship Id="rId140" Type="http://schemas.openxmlformats.org/officeDocument/2006/relationships/customXml" Target="../ink/ink1782.xml"/><Relationship Id="rId182" Type="http://schemas.openxmlformats.org/officeDocument/2006/relationships/customXml" Target="../ink/ink1803.xml"/><Relationship Id="rId6" Type="http://schemas.openxmlformats.org/officeDocument/2006/relationships/customXml" Target="../ink/ink1715.xml"/><Relationship Id="rId238" Type="http://schemas.openxmlformats.org/officeDocument/2006/relationships/image" Target="../media/image1772.png"/><Relationship Id="rId291" Type="http://schemas.openxmlformats.org/officeDocument/2006/relationships/customXml" Target="../ink/ink1858.xml"/><Relationship Id="rId305" Type="http://schemas.openxmlformats.org/officeDocument/2006/relationships/customXml" Target="../ink/ink1865.xml"/><Relationship Id="rId44" Type="http://schemas.openxmlformats.org/officeDocument/2006/relationships/customXml" Target="../ink/ink1734.xml"/><Relationship Id="rId86" Type="http://schemas.openxmlformats.org/officeDocument/2006/relationships/customXml" Target="../ink/ink1755.xml"/><Relationship Id="rId151" Type="http://schemas.openxmlformats.org/officeDocument/2006/relationships/image" Target="../media/image1729.png"/><Relationship Id="rId193" Type="http://schemas.openxmlformats.org/officeDocument/2006/relationships/customXml" Target="../ink/ink1809.xml"/><Relationship Id="rId207" Type="http://schemas.openxmlformats.org/officeDocument/2006/relationships/customXml" Target="../ink/ink1816.xml"/><Relationship Id="rId249" Type="http://schemas.openxmlformats.org/officeDocument/2006/relationships/customXml" Target="../ink/ink1837.xml"/><Relationship Id="rId13" Type="http://schemas.openxmlformats.org/officeDocument/2006/relationships/image" Target="../media/image1660.png"/><Relationship Id="rId109" Type="http://schemas.openxmlformats.org/officeDocument/2006/relationships/image" Target="../media/image1708.png"/><Relationship Id="rId260" Type="http://schemas.openxmlformats.org/officeDocument/2006/relationships/image" Target="../media/image1783.png"/><Relationship Id="rId316" Type="http://schemas.openxmlformats.org/officeDocument/2006/relationships/image" Target="../media/image1811.png"/><Relationship Id="rId55" Type="http://schemas.openxmlformats.org/officeDocument/2006/relationships/image" Target="../media/image1681.png"/><Relationship Id="rId97" Type="http://schemas.openxmlformats.org/officeDocument/2006/relationships/image" Target="../media/image1702.png"/><Relationship Id="rId120" Type="http://schemas.openxmlformats.org/officeDocument/2006/relationships/customXml" Target="../ink/ink1772.xml"/><Relationship Id="rId162" Type="http://schemas.openxmlformats.org/officeDocument/2006/relationships/customXml" Target="../ink/ink1793.xml"/><Relationship Id="rId218" Type="http://schemas.openxmlformats.org/officeDocument/2006/relationships/image" Target="../media/image1762.png"/><Relationship Id="rId271" Type="http://schemas.openxmlformats.org/officeDocument/2006/relationships/customXml" Target="../ink/ink1848.xml"/><Relationship Id="rId24" Type="http://schemas.openxmlformats.org/officeDocument/2006/relationships/customXml" Target="../ink/ink1724.xml"/><Relationship Id="rId66" Type="http://schemas.openxmlformats.org/officeDocument/2006/relationships/customXml" Target="../ink/ink1745.xml"/><Relationship Id="rId131" Type="http://schemas.openxmlformats.org/officeDocument/2006/relationships/image" Target="../media/image1719.png"/><Relationship Id="rId327" Type="http://schemas.openxmlformats.org/officeDocument/2006/relationships/customXml" Target="../ink/ink18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7CC7-AE71-46FD-84F0-BA94FD86B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Josephson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92CC9-334F-40EC-87A5-1ECAFE62B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BP1.4</a:t>
            </a:r>
          </a:p>
        </p:txBody>
      </p:sp>
    </p:spTree>
    <p:extLst>
      <p:ext uri="{BB962C8B-B14F-4D97-AF65-F5344CB8AC3E}">
        <p14:creationId xmlns:p14="http://schemas.microsoft.com/office/powerpoint/2010/main" val="190274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2BF3C-E40F-4AD3-A63D-684B18CC63BD}"/>
              </a:ext>
            </a:extLst>
          </p:cNvPr>
          <p:cNvGrpSpPr/>
          <p:nvPr/>
        </p:nvGrpSpPr>
        <p:grpSpPr>
          <a:xfrm>
            <a:off x="495895" y="137242"/>
            <a:ext cx="1023120" cy="298800"/>
            <a:chOff x="495895" y="137242"/>
            <a:chExt cx="10231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0622EC-B8F3-4886-AAF0-0F43681B4875}"/>
                    </a:ext>
                  </a:extLst>
                </p14:cNvPr>
                <p14:cNvContentPartPr/>
                <p14:nvPr/>
              </p14:nvContentPartPr>
              <p14:xfrm>
                <a:off x="495895" y="162442"/>
                <a:ext cx="77040" cy="273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0622EC-B8F3-4886-AAF0-0F43681B48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895" y="144802"/>
                  <a:ext cx="112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19036C-D11A-4319-99AD-343C9D437DBF}"/>
                    </a:ext>
                  </a:extLst>
                </p14:cNvPr>
                <p14:cNvContentPartPr/>
                <p14:nvPr/>
              </p14:nvContentPartPr>
              <p14:xfrm>
                <a:off x="660775" y="181882"/>
                <a:ext cx="29160" cy="22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19036C-D11A-4319-99AD-343C9D437D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2775" y="163882"/>
                  <a:ext cx="64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C521B4-0844-475A-AC58-6A7933D5C9DA}"/>
                    </a:ext>
                  </a:extLst>
                </p14:cNvPr>
                <p14:cNvContentPartPr/>
                <p14:nvPr/>
              </p14:nvContentPartPr>
              <p14:xfrm>
                <a:off x="771655" y="350722"/>
                <a:ext cx="12960" cy="4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C521B4-0844-475A-AC58-6A7933D5C9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4015" y="332722"/>
                  <a:ext cx="48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F063C9-55AF-4E0D-B300-7521357B9312}"/>
                    </a:ext>
                  </a:extLst>
                </p14:cNvPr>
                <p14:cNvContentPartPr/>
                <p14:nvPr/>
              </p14:nvContentPartPr>
              <p14:xfrm>
                <a:off x="937255" y="177202"/>
                <a:ext cx="12600" cy="21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F063C9-55AF-4E0D-B300-7521357B93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9615" y="159202"/>
                  <a:ext cx="4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5BF3DC-BBD0-461F-AAD3-F3C053332328}"/>
                    </a:ext>
                  </a:extLst>
                </p14:cNvPr>
                <p14:cNvContentPartPr/>
                <p14:nvPr/>
              </p14:nvContentPartPr>
              <p14:xfrm>
                <a:off x="838975" y="195562"/>
                <a:ext cx="162720" cy="15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5BF3DC-BBD0-461F-AAD3-F3C0533323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0975" y="177922"/>
                  <a:ext cx="198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CF2810-53C6-467C-B69C-8B052BFF5E84}"/>
                    </a:ext>
                  </a:extLst>
                </p14:cNvPr>
                <p14:cNvContentPartPr/>
                <p14:nvPr/>
              </p14:nvContentPartPr>
              <p14:xfrm>
                <a:off x="1019695" y="375562"/>
                <a:ext cx="6840" cy="2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CF2810-53C6-467C-B69C-8B052BFF5E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2055" y="357562"/>
                  <a:ext cx="4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77ECCE-6BD5-45F3-95F3-F7E0CCFE8E6C}"/>
                    </a:ext>
                  </a:extLst>
                </p14:cNvPr>
                <p14:cNvContentPartPr/>
                <p14:nvPr/>
              </p14:nvContentPartPr>
              <p14:xfrm>
                <a:off x="1094575" y="260002"/>
                <a:ext cx="145800" cy="16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77ECCE-6BD5-45F3-95F3-F7E0CCFE8E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6575" y="242002"/>
                  <a:ext cx="18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11987-E5DB-4D2D-978A-F5E8D04B9A67}"/>
                    </a:ext>
                  </a:extLst>
                </p14:cNvPr>
                <p14:cNvContentPartPr/>
                <p14:nvPr/>
              </p14:nvContentPartPr>
              <p14:xfrm>
                <a:off x="1283935" y="149482"/>
                <a:ext cx="105480" cy="24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11987-E5DB-4D2D-978A-F5E8D04B9A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66295" y="131482"/>
                  <a:ext cx="141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B9C20D-8B17-471C-9E7E-E20F175990A3}"/>
                    </a:ext>
                  </a:extLst>
                </p14:cNvPr>
                <p14:cNvContentPartPr/>
                <p14:nvPr/>
              </p14:nvContentPartPr>
              <p14:xfrm>
                <a:off x="1453855" y="137242"/>
                <a:ext cx="65160" cy="262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B9C20D-8B17-471C-9E7E-E20F175990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36215" y="119602"/>
                  <a:ext cx="10080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A3D422-C4E6-4794-BF96-DACDB4B9C6C7}"/>
              </a:ext>
            </a:extLst>
          </p:cNvPr>
          <p:cNvGrpSpPr/>
          <p:nvPr/>
        </p:nvGrpSpPr>
        <p:grpSpPr>
          <a:xfrm>
            <a:off x="2016175" y="159202"/>
            <a:ext cx="585000" cy="333000"/>
            <a:chOff x="2016175" y="159202"/>
            <a:chExt cx="5850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6DA645-060C-4349-BF1E-1E8A6820A711}"/>
                    </a:ext>
                  </a:extLst>
                </p14:cNvPr>
                <p14:cNvContentPartPr/>
                <p14:nvPr/>
              </p14:nvContentPartPr>
              <p14:xfrm>
                <a:off x="2016175" y="245242"/>
                <a:ext cx="160560" cy="18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6DA645-060C-4349-BF1E-1E8A6820A7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8175" y="227242"/>
                  <a:ext cx="196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C2E87B-4E02-47C5-8AD3-8CAFB9B45549}"/>
                    </a:ext>
                  </a:extLst>
                </p14:cNvPr>
                <p14:cNvContentPartPr/>
                <p14:nvPr/>
              </p14:nvContentPartPr>
              <p14:xfrm>
                <a:off x="2258455" y="231562"/>
                <a:ext cx="19836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C2E87B-4E02-47C5-8AD3-8CAFB9B455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0455" y="213562"/>
                  <a:ext cx="234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07C1EEA-C885-4AAB-83E4-E235BAB9787D}"/>
                    </a:ext>
                  </a:extLst>
                </p14:cNvPr>
                <p14:cNvContentPartPr/>
                <p14:nvPr/>
              </p14:nvContentPartPr>
              <p14:xfrm>
                <a:off x="2349535" y="159202"/>
                <a:ext cx="60840" cy="28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07C1EEA-C885-4AAB-83E4-E235BAB978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1535" y="141562"/>
                  <a:ext cx="96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0705A1-783F-4073-AD4D-04A63BDF1731}"/>
                    </a:ext>
                  </a:extLst>
                </p14:cNvPr>
                <p14:cNvContentPartPr/>
                <p14:nvPr/>
              </p14:nvContentPartPr>
              <p14:xfrm>
                <a:off x="2475535" y="379882"/>
                <a:ext cx="125640" cy="11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0705A1-783F-4073-AD4D-04A63BDF1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7535" y="362242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595AE1-6451-4B63-9CF8-21FFA6ABFA7C}"/>
                  </a:ext>
                </a:extLst>
              </p14:cNvPr>
              <p14:cNvContentPartPr/>
              <p14:nvPr/>
            </p14:nvContentPartPr>
            <p14:xfrm>
              <a:off x="1970455" y="599482"/>
              <a:ext cx="597960" cy="1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595AE1-6451-4B63-9CF8-21FFA6ABFA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15" y="581842"/>
                <a:ext cx="63360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BAD9629-B42A-4381-AE81-7501F90DD125}"/>
              </a:ext>
            </a:extLst>
          </p:cNvPr>
          <p:cNvGrpSpPr/>
          <p:nvPr/>
        </p:nvGrpSpPr>
        <p:grpSpPr>
          <a:xfrm>
            <a:off x="2029855" y="726202"/>
            <a:ext cx="408960" cy="241200"/>
            <a:chOff x="2029855" y="726202"/>
            <a:chExt cx="40896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120D51-1048-4862-BB7C-2A7E5BD44F9C}"/>
                    </a:ext>
                  </a:extLst>
                </p14:cNvPr>
                <p14:cNvContentPartPr/>
                <p14:nvPr/>
              </p14:nvContentPartPr>
              <p14:xfrm>
                <a:off x="2029855" y="735922"/>
                <a:ext cx="146880" cy="23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120D51-1048-4862-BB7C-2A7E5BD44F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11855" y="717922"/>
                  <a:ext cx="182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B419D4-728C-41E8-B07F-64D8931D04E0}"/>
                    </a:ext>
                  </a:extLst>
                </p14:cNvPr>
                <p14:cNvContentPartPr/>
                <p14:nvPr/>
              </p14:nvContentPartPr>
              <p14:xfrm>
                <a:off x="2339815" y="726202"/>
                <a:ext cx="78480" cy="19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B419D4-728C-41E8-B07F-64D8931D04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22175" y="708562"/>
                  <a:ext cx="114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181BD1-3411-4790-88E3-CE1AEF3AA697}"/>
                    </a:ext>
                  </a:extLst>
                </p14:cNvPr>
                <p14:cNvContentPartPr/>
                <p14:nvPr/>
              </p14:nvContentPartPr>
              <p14:xfrm>
                <a:off x="2287255" y="813682"/>
                <a:ext cx="15156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181BD1-3411-4790-88E3-CE1AEF3AA6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69255" y="796042"/>
                  <a:ext cx="1872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24B65A-CF34-4FFD-93F8-216F39994687}"/>
              </a:ext>
            </a:extLst>
          </p:cNvPr>
          <p:cNvGrpSpPr/>
          <p:nvPr/>
        </p:nvGrpSpPr>
        <p:grpSpPr>
          <a:xfrm>
            <a:off x="2908255" y="165322"/>
            <a:ext cx="1423440" cy="972360"/>
            <a:chOff x="2908255" y="165322"/>
            <a:chExt cx="1423440" cy="9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C1E9AF-C138-48BA-B98F-95752043047E}"/>
                    </a:ext>
                  </a:extLst>
                </p14:cNvPr>
                <p14:cNvContentPartPr/>
                <p14:nvPr/>
              </p14:nvContentPartPr>
              <p14:xfrm>
                <a:off x="2930215" y="455482"/>
                <a:ext cx="154080" cy="2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C1E9AF-C138-48BA-B98F-9575204304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12575" y="437842"/>
                  <a:ext cx="189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4BD6AB-E1E3-48A6-A64F-9BC0CC0DED85}"/>
                    </a:ext>
                  </a:extLst>
                </p14:cNvPr>
                <p14:cNvContentPartPr/>
                <p14:nvPr/>
              </p14:nvContentPartPr>
              <p14:xfrm>
                <a:off x="2908255" y="569962"/>
                <a:ext cx="154800" cy="1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4BD6AB-E1E3-48A6-A64F-9BC0CC0DED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0255" y="551962"/>
                  <a:ext cx="190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DFC40B-79B8-415C-A1E9-50D327B9F664}"/>
                    </a:ext>
                  </a:extLst>
                </p14:cNvPr>
                <p14:cNvContentPartPr/>
                <p14:nvPr/>
              </p14:nvContentPartPr>
              <p14:xfrm>
                <a:off x="3379135" y="174682"/>
                <a:ext cx="12600" cy="26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DFC40B-79B8-415C-A1E9-50D327B9F6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1495" y="157042"/>
                  <a:ext cx="48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ECE029-3CE4-47B5-BF84-D4BAA202C706}"/>
                    </a:ext>
                  </a:extLst>
                </p14:cNvPr>
                <p14:cNvContentPartPr/>
                <p14:nvPr/>
              </p14:nvContentPartPr>
              <p14:xfrm>
                <a:off x="3399295" y="178642"/>
                <a:ext cx="130320" cy="22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ECE029-3CE4-47B5-BF84-D4BAA202C7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81655" y="160642"/>
                  <a:ext cx="165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DB445D-5E5D-48DC-9971-6517236C4749}"/>
                    </a:ext>
                  </a:extLst>
                </p14:cNvPr>
                <p14:cNvContentPartPr/>
                <p14:nvPr/>
              </p14:nvContentPartPr>
              <p14:xfrm>
                <a:off x="3279415" y="536842"/>
                <a:ext cx="308880" cy="4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DB445D-5E5D-48DC-9971-6517236C47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1775" y="519202"/>
                  <a:ext cx="344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0D8555-83ED-413C-A1A0-86E52EE52FE9}"/>
                    </a:ext>
                  </a:extLst>
                </p14:cNvPr>
                <p14:cNvContentPartPr/>
                <p14:nvPr/>
              </p14:nvContentPartPr>
              <p14:xfrm>
                <a:off x="3389575" y="623962"/>
                <a:ext cx="100080" cy="23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0D8555-83ED-413C-A1A0-86E52EE52F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71935" y="606322"/>
                  <a:ext cx="135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404808-70FE-4863-8695-64DAADF9FC27}"/>
                    </a:ext>
                  </a:extLst>
                </p14:cNvPr>
                <p14:cNvContentPartPr/>
                <p14:nvPr/>
              </p14:nvContentPartPr>
              <p14:xfrm>
                <a:off x="3352855" y="620002"/>
                <a:ext cx="177840" cy="16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404808-70FE-4863-8695-64DAADF9FC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34855" y="602002"/>
                  <a:ext cx="213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111F19-FB39-4187-9BEF-2960B3ACFC28}"/>
                    </a:ext>
                  </a:extLst>
                </p14:cNvPr>
                <p14:cNvContentPartPr/>
                <p14:nvPr/>
              </p14:nvContentPartPr>
              <p14:xfrm>
                <a:off x="3659215" y="165322"/>
                <a:ext cx="672480" cy="69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111F19-FB39-4187-9BEF-2960B3ACFC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41215" y="147682"/>
                  <a:ext cx="7081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E93891-7C82-41E6-8DA3-09EE070DFF2B}"/>
                    </a:ext>
                  </a:extLst>
                </p14:cNvPr>
                <p14:cNvContentPartPr/>
                <p14:nvPr/>
              </p14:nvContentPartPr>
              <p14:xfrm>
                <a:off x="3981055" y="305722"/>
                <a:ext cx="176760" cy="30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E93891-7C82-41E6-8DA3-09EE070DFF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63415" y="287722"/>
                  <a:ext cx="2124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CB88D8-94A0-4410-950C-3F96AA28E8FB}"/>
                    </a:ext>
                  </a:extLst>
                </p14:cNvPr>
                <p14:cNvContentPartPr/>
                <p14:nvPr/>
              </p14:nvContentPartPr>
              <p14:xfrm>
                <a:off x="4141975" y="493642"/>
                <a:ext cx="113040" cy="10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CB88D8-94A0-4410-950C-3F96AA28E8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23975" y="476002"/>
                  <a:ext cx="148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4E0CA6-F94E-407A-A289-5884934770D5}"/>
                    </a:ext>
                  </a:extLst>
                </p14:cNvPr>
                <p14:cNvContentPartPr/>
                <p14:nvPr/>
              </p14:nvContentPartPr>
              <p14:xfrm>
                <a:off x="3923455" y="681202"/>
                <a:ext cx="325080" cy="10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4E0CA6-F94E-407A-A289-5884934770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05815" y="663202"/>
                  <a:ext cx="36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33CB79-079C-4158-BF41-3FAD15EB975B}"/>
                    </a:ext>
                  </a:extLst>
                </p14:cNvPr>
                <p14:cNvContentPartPr/>
                <p14:nvPr/>
              </p14:nvContentPartPr>
              <p14:xfrm>
                <a:off x="3957295" y="827722"/>
                <a:ext cx="191160" cy="27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33CB79-079C-4158-BF41-3FAD15EB97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9295" y="809722"/>
                  <a:ext cx="2268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88F2EA-FF09-425D-B672-C79291A4C978}"/>
                    </a:ext>
                  </a:extLst>
                </p14:cNvPr>
                <p14:cNvContentPartPr/>
                <p14:nvPr/>
              </p14:nvContentPartPr>
              <p14:xfrm>
                <a:off x="4147375" y="960202"/>
                <a:ext cx="163440" cy="177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88F2EA-FF09-425D-B672-C79291A4C9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29375" y="942562"/>
                  <a:ext cx="1990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6EDD71-5912-460C-BAFC-B84BD6337C16}"/>
              </a:ext>
            </a:extLst>
          </p:cNvPr>
          <p:cNvGrpSpPr/>
          <p:nvPr/>
        </p:nvGrpSpPr>
        <p:grpSpPr>
          <a:xfrm>
            <a:off x="4586575" y="228322"/>
            <a:ext cx="1657440" cy="777240"/>
            <a:chOff x="4586575" y="228322"/>
            <a:chExt cx="165744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76E18E-4E9E-4871-8C2E-706F281594A5}"/>
                    </a:ext>
                  </a:extLst>
                </p14:cNvPr>
                <p14:cNvContentPartPr/>
                <p14:nvPr/>
              </p14:nvContentPartPr>
              <p14:xfrm>
                <a:off x="4586575" y="488962"/>
                <a:ext cx="357840" cy="155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76E18E-4E9E-4871-8C2E-706F281594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68935" y="471322"/>
                  <a:ext cx="393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FF226A-26A0-4F2B-B252-FC80C77BF235}"/>
                    </a:ext>
                  </a:extLst>
                </p14:cNvPr>
                <p14:cNvContentPartPr/>
                <p14:nvPr/>
              </p14:nvContentPartPr>
              <p14:xfrm>
                <a:off x="5090575" y="421642"/>
                <a:ext cx="180000" cy="20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FF226A-26A0-4F2B-B252-FC80C77BF2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72935" y="404002"/>
                  <a:ext cx="215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A71710-B7DC-4A5A-9840-5CAEAC5CB7F2}"/>
                    </a:ext>
                  </a:extLst>
                </p14:cNvPr>
                <p14:cNvContentPartPr/>
                <p14:nvPr/>
              </p14:nvContentPartPr>
              <p14:xfrm>
                <a:off x="5147095" y="323002"/>
                <a:ext cx="104760" cy="42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A71710-B7DC-4A5A-9840-5CAEAC5CB7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29455" y="305362"/>
                  <a:ext cx="1404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9BF3F9-4CD1-4C7C-B623-C0AC9694AC05}"/>
                    </a:ext>
                  </a:extLst>
                </p14:cNvPr>
                <p14:cNvContentPartPr/>
                <p14:nvPr/>
              </p14:nvContentPartPr>
              <p14:xfrm>
                <a:off x="5485855" y="545842"/>
                <a:ext cx="200520" cy="1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9BF3F9-4CD1-4C7C-B623-C0AC9694AC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68215" y="528202"/>
                  <a:ext cx="236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8B8D29-0FEC-4DE0-BDEC-3E7E98C0EB8A}"/>
                    </a:ext>
                  </a:extLst>
                </p14:cNvPr>
                <p14:cNvContentPartPr/>
                <p14:nvPr/>
              </p14:nvContentPartPr>
              <p14:xfrm>
                <a:off x="5574055" y="419482"/>
                <a:ext cx="10440" cy="226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8B8D29-0FEC-4DE0-BDEC-3E7E98C0EB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56415" y="401482"/>
                  <a:ext cx="46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21637C-7601-4CE2-8767-4BEE8EA16572}"/>
                    </a:ext>
                  </a:extLst>
                </p14:cNvPr>
                <p14:cNvContentPartPr/>
                <p14:nvPr/>
              </p14:nvContentPartPr>
              <p14:xfrm>
                <a:off x="5820655" y="385642"/>
                <a:ext cx="136440" cy="159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21637C-7601-4CE2-8767-4BEE8EA165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03015" y="367642"/>
                  <a:ext cx="172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109472-DA73-489D-B6B8-D227A92C2710}"/>
                    </a:ext>
                  </a:extLst>
                </p14:cNvPr>
                <p14:cNvContentPartPr/>
                <p14:nvPr/>
              </p14:nvContentPartPr>
              <p14:xfrm>
                <a:off x="6028375" y="228322"/>
                <a:ext cx="215640" cy="301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109472-DA73-489D-B6B8-D227A92C27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10735" y="210322"/>
                  <a:ext cx="251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8D1AD5-D4DF-4A3C-9F2F-2543220B38B3}"/>
                    </a:ext>
                  </a:extLst>
                </p14:cNvPr>
                <p14:cNvContentPartPr/>
                <p14:nvPr/>
              </p14:nvContentPartPr>
              <p14:xfrm>
                <a:off x="5785375" y="593362"/>
                <a:ext cx="430560" cy="83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8D1AD5-D4DF-4A3C-9F2F-2543220B38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67375" y="575722"/>
                  <a:ext cx="466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D8D366-93F0-4DB2-9D5D-86E04022AC3B}"/>
                    </a:ext>
                  </a:extLst>
                </p14:cNvPr>
                <p14:cNvContentPartPr/>
                <p14:nvPr/>
              </p14:nvContentPartPr>
              <p14:xfrm>
                <a:off x="5952415" y="725482"/>
                <a:ext cx="113400" cy="28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D8D366-93F0-4DB2-9D5D-86E04022AC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34415" y="707842"/>
                  <a:ext cx="149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6545CF1-03BC-449F-864A-D8F9B1118624}"/>
                    </a:ext>
                  </a:extLst>
                </p14:cNvPr>
                <p14:cNvContentPartPr/>
                <p14:nvPr/>
              </p14:nvContentPartPr>
              <p14:xfrm>
                <a:off x="5878975" y="780922"/>
                <a:ext cx="234360" cy="11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6545CF1-03BC-449F-864A-D8F9B11186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60975" y="762922"/>
                  <a:ext cx="2700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D66D41-0EA3-41BB-9A6C-12390F72A553}"/>
              </a:ext>
            </a:extLst>
          </p:cNvPr>
          <p:cNvGrpSpPr/>
          <p:nvPr/>
        </p:nvGrpSpPr>
        <p:grpSpPr>
          <a:xfrm>
            <a:off x="1969735" y="1345402"/>
            <a:ext cx="520200" cy="877680"/>
            <a:chOff x="1969735" y="1345402"/>
            <a:chExt cx="52020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95F820-F354-4180-A237-E5FA7B206FEF}"/>
                    </a:ext>
                  </a:extLst>
                </p14:cNvPr>
                <p14:cNvContentPartPr/>
                <p14:nvPr/>
              </p14:nvContentPartPr>
              <p14:xfrm>
                <a:off x="1982695" y="1518202"/>
                <a:ext cx="123480" cy="21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95F820-F354-4180-A237-E5FA7B206F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65055" y="1500562"/>
                  <a:ext cx="159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C3B4B1F-C969-45C9-9B7E-1A868C9179FB}"/>
                    </a:ext>
                  </a:extLst>
                </p14:cNvPr>
                <p14:cNvContentPartPr/>
                <p14:nvPr/>
              </p14:nvContentPartPr>
              <p14:xfrm>
                <a:off x="2195095" y="1460242"/>
                <a:ext cx="146880" cy="15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C3B4B1F-C969-45C9-9B7E-1A868C9179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77455" y="1442242"/>
                  <a:ext cx="182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6AC071-4855-46BE-B467-2F48B9EB0604}"/>
                    </a:ext>
                  </a:extLst>
                </p14:cNvPr>
                <p14:cNvContentPartPr/>
                <p14:nvPr/>
              </p14:nvContentPartPr>
              <p14:xfrm>
                <a:off x="2260255" y="1345402"/>
                <a:ext cx="17280" cy="389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6AC071-4855-46BE-B467-2F48B9EB06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42615" y="1327402"/>
                  <a:ext cx="529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E94584-A5A9-4993-82E2-53183F01A72E}"/>
                    </a:ext>
                  </a:extLst>
                </p14:cNvPr>
                <p14:cNvContentPartPr/>
                <p14:nvPr/>
              </p14:nvContentPartPr>
              <p14:xfrm>
                <a:off x="2374375" y="1623682"/>
                <a:ext cx="115560" cy="14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E94584-A5A9-4993-82E2-53183F01A7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56375" y="1605682"/>
                  <a:ext cx="151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3D05C9-9819-426C-9C3F-D95F58B89C7B}"/>
                    </a:ext>
                  </a:extLst>
                </p14:cNvPr>
                <p14:cNvContentPartPr/>
                <p14:nvPr/>
              </p14:nvContentPartPr>
              <p14:xfrm>
                <a:off x="1969735" y="1832122"/>
                <a:ext cx="461880" cy="2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3D05C9-9819-426C-9C3F-D95F58B89C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52095" y="1814122"/>
                  <a:ext cx="497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72BBF9-5689-424A-B952-F2AC89CC327C}"/>
                    </a:ext>
                  </a:extLst>
                </p14:cNvPr>
                <p14:cNvContentPartPr/>
                <p14:nvPr/>
              </p14:nvContentPartPr>
              <p14:xfrm>
                <a:off x="1990615" y="1990162"/>
                <a:ext cx="129960" cy="232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72BBF9-5689-424A-B952-F2AC89CC32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72615" y="1972162"/>
                  <a:ext cx="165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FA71D4-4DD2-4BFE-89E1-F8E5C21102AF}"/>
                    </a:ext>
                  </a:extLst>
                </p14:cNvPr>
                <p14:cNvContentPartPr/>
                <p14:nvPr/>
              </p14:nvContentPartPr>
              <p14:xfrm>
                <a:off x="2254495" y="1951282"/>
                <a:ext cx="143640" cy="259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FA71D4-4DD2-4BFE-89E1-F8E5C21102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36855" y="1933642"/>
                  <a:ext cx="179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E7C5C6-3B53-46BF-AAED-C64338797F76}"/>
                    </a:ext>
                  </a:extLst>
                </p14:cNvPr>
                <p14:cNvContentPartPr/>
                <p14:nvPr/>
              </p14:nvContentPartPr>
              <p14:xfrm>
                <a:off x="2238655" y="2060722"/>
                <a:ext cx="142200" cy="33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E7C5C6-3B53-46BF-AAED-C64338797F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21015" y="2043082"/>
                  <a:ext cx="1778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318ED34-24CE-4C5B-880A-9434D233D72B}"/>
              </a:ext>
            </a:extLst>
          </p:cNvPr>
          <p:cNvGrpSpPr/>
          <p:nvPr/>
        </p:nvGrpSpPr>
        <p:grpSpPr>
          <a:xfrm>
            <a:off x="2828695" y="1781722"/>
            <a:ext cx="156960" cy="153000"/>
            <a:chOff x="2828695" y="1781722"/>
            <a:chExt cx="15696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E276CC6-39D6-4462-9174-11EA714D08A2}"/>
                    </a:ext>
                  </a:extLst>
                </p14:cNvPr>
                <p14:cNvContentPartPr/>
                <p14:nvPr/>
              </p14:nvContentPartPr>
              <p14:xfrm>
                <a:off x="2861095" y="1781722"/>
                <a:ext cx="124560" cy="1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E276CC6-39D6-4462-9174-11EA714D08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3455" y="1764082"/>
                  <a:ext cx="16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44D3540-31EF-4E5A-BFE3-FA72CA42B288}"/>
                    </a:ext>
                  </a:extLst>
                </p14:cNvPr>
                <p14:cNvContentPartPr/>
                <p14:nvPr/>
              </p14:nvContentPartPr>
              <p14:xfrm>
                <a:off x="2828695" y="1890082"/>
                <a:ext cx="98280" cy="4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44D3540-31EF-4E5A-BFE3-FA72CA42B2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10695" y="1872442"/>
                  <a:ext cx="1339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41889D6-8C07-4D48-8403-33CA00BF28CB}"/>
              </a:ext>
            </a:extLst>
          </p:cNvPr>
          <p:cNvGrpSpPr/>
          <p:nvPr/>
        </p:nvGrpSpPr>
        <p:grpSpPr>
          <a:xfrm>
            <a:off x="3248455" y="1493362"/>
            <a:ext cx="1177920" cy="1013760"/>
            <a:chOff x="3248455" y="1493362"/>
            <a:chExt cx="117792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2AC103-42DA-456A-BBEB-7DC985478A80}"/>
                    </a:ext>
                  </a:extLst>
                </p14:cNvPr>
                <p14:cNvContentPartPr/>
                <p14:nvPr/>
              </p14:nvContentPartPr>
              <p14:xfrm>
                <a:off x="3387775" y="1493362"/>
                <a:ext cx="10440" cy="28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2AC103-42DA-456A-BBEB-7DC985478A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69775" y="1475362"/>
                  <a:ext cx="46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8F3BA3-0795-4670-8320-41FCCDB73E5C}"/>
                    </a:ext>
                  </a:extLst>
                </p14:cNvPr>
                <p14:cNvContentPartPr/>
                <p14:nvPr/>
              </p14:nvContentPartPr>
              <p14:xfrm>
                <a:off x="3424495" y="1495162"/>
                <a:ext cx="142560" cy="248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8F3BA3-0795-4670-8320-41FCCDB73E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06495" y="1477522"/>
                  <a:ext cx="178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5DCCD9-548B-49B3-9F6E-1CD6E5E494C1}"/>
                    </a:ext>
                  </a:extLst>
                </p14:cNvPr>
                <p14:cNvContentPartPr/>
                <p14:nvPr/>
              </p14:nvContentPartPr>
              <p14:xfrm>
                <a:off x="3248455" y="1845802"/>
                <a:ext cx="372960" cy="68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5DCCD9-548B-49B3-9F6E-1CD6E5E494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30455" y="1828162"/>
                  <a:ext cx="408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8AF1791-F150-4DB1-9AF7-17133A619199}"/>
                    </a:ext>
                  </a:extLst>
                </p14:cNvPr>
                <p14:cNvContentPartPr/>
                <p14:nvPr/>
              </p14:nvContentPartPr>
              <p14:xfrm>
                <a:off x="3407575" y="1985842"/>
                <a:ext cx="124560" cy="257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8AF1791-F150-4DB1-9AF7-17133A61919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89935" y="1968202"/>
                  <a:ext cx="160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48268D-4B7B-44A3-B3E4-FF4E9B8EA902}"/>
                    </a:ext>
                  </a:extLst>
                </p14:cNvPr>
                <p14:cNvContentPartPr/>
                <p14:nvPr/>
              </p14:nvContentPartPr>
              <p14:xfrm>
                <a:off x="3352855" y="2023282"/>
                <a:ext cx="206280" cy="17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48268D-4B7B-44A3-B3E4-FF4E9B8EA9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34855" y="2005642"/>
                  <a:ext cx="24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902614-FDAC-4E4D-BD7B-B99B613E4813}"/>
                    </a:ext>
                  </a:extLst>
                </p14:cNvPr>
                <p14:cNvContentPartPr/>
                <p14:nvPr/>
              </p14:nvContentPartPr>
              <p14:xfrm>
                <a:off x="3765775" y="1518562"/>
                <a:ext cx="660600" cy="706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902614-FDAC-4E4D-BD7B-B99B613E48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47775" y="1500922"/>
                  <a:ext cx="69624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2ABD5C-9AAB-4300-B840-E2C6B41807B5}"/>
                    </a:ext>
                  </a:extLst>
                </p14:cNvPr>
                <p14:cNvContentPartPr/>
                <p14:nvPr/>
              </p14:nvContentPartPr>
              <p14:xfrm>
                <a:off x="4119295" y="1598482"/>
                <a:ext cx="211320" cy="396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2ABD5C-9AAB-4300-B840-E2C6B41807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01655" y="1580482"/>
                  <a:ext cx="2469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D690AB-CB0F-42B1-BC50-84768CC9E191}"/>
                    </a:ext>
                  </a:extLst>
                </p14:cNvPr>
                <p14:cNvContentPartPr/>
                <p14:nvPr/>
              </p14:nvContentPartPr>
              <p14:xfrm>
                <a:off x="4279135" y="1806922"/>
                <a:ext cx="88200" cy="158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D690AB-CB0F-42B1-BC50-84768CC9E1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61495" y="1788922"/>
                  <a:ext cx="123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DAE492-71A0-406D-A79A-BC4FCC770BEF}"/>
                    </a:ext>
                  </a:extLst>
                </p14:cNvPr>
                <p14:cNvContentPartPr/>
                <p14:nvPr/>
              </p14:nvContentPartPr>
              <p14:xfrm>
                <a:off x="4095535" y="2056762"/>
                <a:ext cx="231120" cy="25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DAE492-71A0-406D-A79A-BC4FCC770B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77535" y="2039122"/>
                  <a:ext cx="266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B5A844-8681-4DF5-993F-ED6FF2474822}"/>
                    </a:ext>
                  </a:extLst>
                </p14:cNvPr>
                <p14:cNvContentPartPr/>
                <p14:nvPr/>
              </p14:nvContentPartPr>
              <p14:xfrm>
                <a:off x="4020655" y="2216962"/>
                <a:ext cx="207000" cy="29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B5A844-8681-4DF5-993F-ED6FF24748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2655" y="2198962"/>
                  <a:ext cx="242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B43093-0551-433E-8B99-4C7B0AA00C02}"/>
                    </a:ext>
                  </a:extLst>
                </p14:cNvPr>
                <p14:cNvContentPartPr/>
                <p14:nvPr/>
              </p14:nvContentPartPr>
              <p14:xfrm>
                <a:off x="4189855" y="2327482"/>
                <a:ext cx="151200" cy="154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B43093-0551-433E-8B99-4C7B0AA00C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71855" y="2309482"/>
                  <a:ext cx="1868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A139447-E6B8-40D2-9972-C0049E7044E0}"/>
              </a:ext>
            </a:extLst>
          </p:cNvPr>
          <p:cNvGrpSpPr/>
          <p:nvPr/>
        </p:nvGrpSpPr>
        <p:grpSpPr>
          <a:xfrm>
            <a:off x="4615375" y="1516042"/>
            <a:ext cx="1526040" cy="754560"/>
            <a:chOff x="4615375" y="1516042"/>
            <a:chExt cx="152604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858D24-9B99-42A2-9554-80D9F96538B4}"/>
                    </a:ext>
                  </a:extLst>
                </p14:cNvPr>
                <p14:cNvContentPartPr/>
                <p14:nvPr/>
              </p14:nvContentPartPr>
              <p14:xfrm>
                <a:off x="4615375" y="1795402"/>
                <a:ext cx="422280" cy="20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858D24-9B99-42A2-9554-80D9F96538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7735" y="1777402"/>
                  <a:ext cx="457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03AA04-4BDA-4D40-ADCE-BB6134BA2259}"/>
                    </a:ext>
                  </a:extLst>
                </p14:cNvPr>
                <p14:cNvContentPartPr/>
                <p14:nvPr/>
              </p14:nvContentPartPr>
              <p14:xfrm>
                <a:off x="5103895" y="1725202"/>
                <a:ext cx="190440" cy="19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03AA04-4BDA-4D40-ADCE-BB6134BA22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86255" y="1707202"/>
                  <a:ext cx="226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4A11D1-C01F-43E8-867B-10E31C405F59}"/>
                    </a:ext>
                  </a:extLst>
                </p14:cNvPr>
                <p14:cNvContentPartPr/>
                <p14:nvPr/>
              </p14:nvContentPartPr>
              <p14:xfrm>
                <a:off x="5166175" y="1617202"/>
                <a:ext cx="56160" cy="416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4A11D1-C01F-43E8-867B-10E31C405F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48175" y="1599562"/>
                  <a:ext cx="918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1517D1-378E-4E8E-8C22-685E62E0B7ED}"/>
                    </a:ext>
                  </a:extLst>
                </p14:cNvPr>
                <p14:cNvContentPartPr/>
                <p14:nvPr/>
              </p14:nvContentPartPr>
              <p14:xfrm>
                <a:off x="5427895" y="1795042"/>
                <a:ext cx="138600" cy="2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1517D1-378E-4E8E-8C22-685E62E0B7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10255" y="1777402"/>
                  <a:ext cx="174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ECF702-3DB4-4FCE-8512-B55B027819A6}"/>
                    </a:ext>
                  </a:extLst>
                </p14:cNvPr>
                <p14:cNvContentPartPr/>
                <p14:nvPr/>
              </p14:nvContentPartPr>
              <p14:xfrm>
                <a:off x="5701495" y="1663642"/>
                <a:ext cx="141840" cy="12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ECF702-3DB4-4FCE-8512-B55B027819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83855" y="1645642"/>
                  <a:ext cx="17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BA1D97-FC67-4FD2-BF5A-86E7D7C600B0}"/>
                    </a:ext>
                  </a:extLst>
                </p14:cNvPr>
                <p14:cNvContentPartPr/>
                <p14:nvPr/>
              </p14:nvContentPartPr>
              <p14:xfrm>
                <a:off x="5955655" y="1516042"/>
                <a:ext cx="185760" cy="242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BA1D97-FC67-4FD2-BF5A-86E7D7C600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38015" y="1498042"/>
                  <a:ext cx="221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E23072-9B7F-4821-A8D4-C3C74C24FF86}"/>
                    </a:ext>
                  </a:extLst>
                </p14:cNvPr>
                <p14:cNvContentPartPr/>
                <p14:nvPr/>
              </p14:nvContentPartPr>
              <p14:xfrm>
                <a:off x="5740015" y="1862722"/>
                <a:ext cx="334080" cy="76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E23072-9B7F-4821-A8D4-C3C74C24FF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22375" y="1845082"/>
                  <a:ext cx="369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461682-D9A5-476F-9E1F-41A1E0E9DCB2}"/>
                    </a:ext>
                  </a:extLst>
                </p14:cNvPr>
                <p14:cNvContentPartPr/>
                <p14:nvPr/>
              </p14:nvContentPartPr>
              <p14:xfrm>
                <a:off x="5917855" y="1990882"/>
                <a:ext cx="96120" cy="279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461682-D9A5-476F-9E1F-41A1E0E9DC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99855" y="1973242"/>
                  <a:ext cx="131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912733-5866-4F22-90D8-92406BBF01D8}"/>
                    </a:ext>
                  </a:extLst>
                </p14:cNvPr>
                <p14:cNvContentPartPr/>
                <p14:nvPr/>
              </p14:nvContentPartPr>
              <p14:xfrm>
                <a:off x="5854135" y="2062162"/>
                <a:ext cx="195120" cy="16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912733-5866-4F22-90D8-92406BBF01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36135" y="2044162"/>
                  <a:ext cx="23076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0661C7-4804-4FA3-BC22-FC86852FE973}"/>
              </a:ext>
            </a:extLst>
          </p:cNvPr>
          <p:cNvGrpSpPr/>
          <p:nvPr/>
        </p:nvGrpSpPr>
        <p:grpSpPr>
          <a:xfrm>
            <a:off x="1591015" y="2794402"/>
            <a:ext cx="1789920" cy="1041120"/>
            <a:chOff x="1591015" y="2794402"/>
            <a:chExt cx="1789920" cy="10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FB0054-5C3B-4502-A23B-8A1EDD2A6F9C}"/>
                    </a:ext>
                  </a:extLst>
                </p14:cNvPr>
                <p14:cNvContentPartPr/>
                <p14:nvPr/>
              </p14:nvContentPartPr>
              <p14:xfrm>
                <a:off x="1717735" y="2937322"/>
                <a:ext cx="132480" cy="27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FB0054-5C3B-4502-A23B-8A1EDD2A6F9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00095" y="2919322"/>
                  <a:ext cx="168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098B06-9192-4ADD-8DFF-9141623CDAFF}"/>
                    </a:ext>
                  </a:extLst>
                </p14:cNvPr>
                <p14:cNvContentPartPr/>
                <p14:nvPr/>
              </p14:nvContentPartPr>
              <p14:xfrm>
                <a:off x="1963975" y="2828602"/>
                <a:ext cx="118800" cy="38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098B06-9192-4ADD-8DFF-9141623CDA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46335" y="2810962"/>
                  <a:ext cx="154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114179-51FF-4ADD-8DE8-4A185E67A1EF}"/>
                    </a:ext>
                  </a:extLst>
                </p14:cNvPr>
                <p14:cNvContentPartPr/>
                <p14:nvPr/>
              </p14:nvContentPartPr>
              <p14:xfrm>
                <a:off x="2107255" y="2934082"/>
                <a:ext cx="148320" cy="216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114179-51FF-4ADD-8DE8-4A185E67A1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89255" y="2916082"/>
                  <a:ext cx="183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A703F6-9F0A-4094-8A23-DF40B0404223}"/>
                    </a:ext>
                  </a:extLst>
                </p14:cNvPr>
                <p14:cNvContentPartPr/>
                <p14:nvPr/>
              </p14:nvContentPartPr>
              <p14:xfrm>
                <a:off x="2179255" y="2858482"/>
                <a:ext cx="41400" cy="36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A703F6-9F0A-4094-8A23-DF40B04042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61615" y="2840482"/>
                  <a:ext cx="77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04D3EF-BE61-4366-A4FC-38E3FC9DC02E}"/>
                    </a:ext>
                  </a:extLst>
                </p14:cNvPr>
                <p14:cNvContentPartPr/>
                <p14:nvPr/>
              </p14:nvContentPartPr>
              <p14:xfrm>
                <a:off x="2254135" y="3111922"/>
                <a:ext cx="126720" cy="136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04D3EF-BE61-4366-A4FC-38E3FC9DC0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36135" y="3094282"/>
                  <a:ext cx="162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F7E7D5F-7A62-4DF8-85B1-C591A74142BC}"/>
                    </a:ext>
                  </a:extLst>
                </p14:cNvPr>
                <p14:cNvContentPartPr/>
                <p14:nvPr/>
              </p14:nvContentPartPr>
              <p14:xfrm>
                <a:off x="2430895" y="3089962"/>
                <a:ext cx="87480" cy="2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F7E7D5F-7A62-4DF8-85B1-C591A74142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12895" y="3072322"/>
                  <a:ext cx="12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8C5D08-6953-4047-9F3A-9CFC741295FA}"/>
                    </a:ext>
                  </a:extLst>
                </p14:cNvPr>
                <p14:cNvContentPartPr/>
                <p14:nvPr/>
              </p14:nvContentPartPr>
              <p14:xfrm>
                <a:off x="2593615" y="2940562"/>
                <a:ext cx="171000" cy="208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8C5D08-6953-4047-9F3A-9CFC741295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75975" y="2922562"/>
                  <a:ext cx="206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12577C4-6A55-4618-830B-F5B98E589240}"/>
                    </a:ext>
                  </a:extLst>
                </p14:cNvPr>
                <p14:cNvContentPartPr/>
                <p14:nvPr/>
              </p14:nvContentPartPr>
              <p14:xfrm>
                <a:off x="2652655" y="2879002"/>
                <a:ext cx="40320" cy="338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12577C4-6A55-4618-830B-F5B98E5892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35015" y="2861362"/>
                  <a:ext cx="75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617FE5-89D2-46E0-9A05-8EA6B0F26C86}"/>
                    </a:ext>
                  </a:extLst>
                </p14:cNvPr>
                <p14:cNvContentPartPr/>
                <p14:nvPr/>
              </p14:nvContentPartPr>
              <p14:xfrm>
                <a:off x="2920135" y="2794402"/>
                <a:ext cx="84600" cy="366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617FE5-89D2-46E0-9A05-8EA6B0F26C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02135" y="2776402"/>
                  <a:ext cx="1202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A5EC9B-DF4D-487E-A082-6FAB2E97BC7C}"/>
                    </a:ext>
                  </a:extLst>
                </p14:cNvPr>
                <p14:cNvContentPartPr/>
                <p14:nvPr/>
              </p14:nvContentPartPr>
              <p14:xfrm>
                <a:off x="1591015" y="3408922"/>
                <a:ext cx="1283040" cy="32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A5EC9B-DF4D-487E-A082-6FAB2E97BC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73015" y="3391282"/>
                  <a:ext cx="1318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8B4AA0B-5465-4EB9-ABA3-2E39EE99BE3F}"/>
                    </a:ext>
                  </a:extLst>
                </p14:cNvPr>
                <p14:cNvContentPartPr/>
                <p14:nvPr/>
              </p14:nvContentPartPr>
              <p14:xfrm>
                <a:off x="1895215" y="3589642"/>
                <a:ext cx="120960" cy="24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8B4AA0B-5465-4EB9-ABA3-2E39EE99BE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77215" y="3572002"/>
                  <a:ext cx="156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5563B6D-5C87-4BA2-A2D3-3756DDE78B01}"/>
                    </a:ext>
                  </a:extLst>
                </p14:cNvPr>
                <p14:cNvContentPartPr/>
                <p14:nvPr/>
              </p14:nvContentPartPr>
              <p14:xfrm>
                <a:off x="2289775" y="3526642"/>
                <a:ext cx="82800" cy="294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5563B6D-5C87-4BA2-A2D3-3756DDE78B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2135" y="3508642"/>
                  <a:ext cx="1184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E8F7D56-6F19-4DF4-9B3C-BF1B8EE1876B}"/>
                    </a:ext>
                  </a:extLst>
                </p14:cNvPr>
                <p14:cNvContentPartPr/>
                <p14:nvPr/>
              </p14:nvContentPartPr>
              <p14:xfrm>
                <a:off x="2227855" y="3638962"/>
                <a:ext cx="168840" cy="1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E8F7D56-6F19-4DF4-9B3C-BF1B8EE187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09855" y="3621322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5CB240-E64B-4268-84C6-197E2AFC5E82}"/>
                    </a:ext>
                  </a:extLst>
                </p14:cNvPr>
                <p14:cNvContentPartPr/>
                <p14:nvPr/>
              </p14:nvContentPartPr>
              <p14:xfrm>
                <a:off x="3193015" y="3250882"/>
                <a:ext cx="187920" cy="36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5CB240-E64B-4268-84C6-197E2AFC5E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75375" y="3233242"/>
                  <a:ext cx="223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D1B5D6-C15F-4FE2-941B-C63FC3696AFE}"/>
                    </a:ext>
                  </a:extLst>
                </p14:cNvPr>
                <p14:cNvContentPartPr/>
                <p14:nvPr/>
              </p14:nvContentPartPr>
              <p14:xfrm>
                <a:off x="3193735" y="3361762"/>
                <a:ext cx="170640" cy="1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D1B5D6-C15F-4FE2-941B-C63FC3696A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75735" y="3344122"/>
                  <a:ext cx="20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EE68AA-247F-4631-A7FD-8E2B3A097379}"/>
                    </a:ext>
                  </a:extLst>
                </p14:cNvPr>
                <p14:cNvContentPartPr/>
                <p14:nvPr/>
              </p14:nvContentPartPr>
              <p14:xfrm>
                <a:off x="2775055" y="3134602"/>
                <a:ext cx="122400" cy="167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EE68AA-247F-4631-A7FD-8E2B3A0973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57415" y="3116962"/>
                  <a:ext cx="1580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370129E-7521-4D7C-BE84-E8262974AF53}"/>
                  </a:ext>
                </a:extLst>
              </p14:cNvPr>
              <p14:cNvContentPartPr/>
              <p14:nvPr/>
            </p14:nvContentPartPr>
            <p14:xfrm>
              <a:off x="3947215" y="3178522"/>
              <a:ext cx="168480" cy="217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370129E-7521-4D7C-BE84-E8262974AF5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29575" y="3160882"/>
                <a:ext cx="20412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E7BDD1-EB13-49DC-9D70-402579D06762}"/>
              </a:ext>
            </a:extLst>
          </p:cNvPr>
          <p:cNvGrpSpPr/>
          <p:nvPr/>
        </p:nvGrpSpPr>
        <p:grpSpPr>
          <a:xfrm>
            <a:off x="4616095" y="2944882"/>
            <a:ext cx="909000" cy="676080"/>
            <a:chOff x="4616095" y="2944882"/>
            <a:chExt cx="90900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3CAB81-9DC3-4F13-B234-A5C90B3C2795}"/>
                    </a:ext>
                  </a:extLst>
                </p14:cNvPr>
                <p14:cNvContentPartPr/>
                <p14:nvPr/>
              </p14:nvContentPartPr>
              <p14:xfrm>
                <a:off x="4616095" y="3192562"/>
                <a:ext cx="210960" cy="20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3CAB81-9DC3-4F13-B234-A5C90B3C27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98095" y="3174562"/>
                  <a:ext cx="246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41FEFA-C3DC-4173-BA3D-C15AE80E00B2}"/>
                    </a:ext>
                  </a:extLst>
                </p14:cNvPr>
                <p14:cNvContentPartPr/>
                <p14:nvPr/>
              </p14:nvContentPartPr>
              <p14:xfrm>
                <a:off x="4723735" y="3117322"/>
                <a:ext cx="33120" cy="225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41FEFA-C3DC-4173-BA3D-C15AE80E00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06095" y="3099322"/>
                  <a:ext cx="68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3520C4-4982-4CB3-98DB-A1123A76B8D4}"/>
                    </a:ext>
                  </a:extLst>
                </p14:cNvPr>
                <p14:cNvContentPartPr/>
                <p14:nvPr/>
              </p14:nvContentPartPr>
              <p14:xfrm>
                <a:off x="5034775" y="2992762"/>
                <a:ext cx="114480" cy="22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3520C4-4982-4CB3-98DB-A1123A76B8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16775" y="2974762"/>
                  <a:ext cx="150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FBCD00-C485-4D89-962E-70FF3A011717}"/>
                    </a:ext>
                  </a:extLst>
                </p14:cNvPr>
                <p14:cNvContentPartPr/>
                <p14:nvPr/>
              </p14:nvContentPartPr>
              <p14:xfrm>
                <a:off x="5172655" y="3110842"/>
                <a:ext cx="151560" cy="90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FBCD00-C485-4D89-962E-70FF3A0117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54655" y="3093202"/>
                  <a:ext cx="187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0B5B65-6D2A-4DE0-8D0C-75A5EC4EF197}"/>
                    </a:ext>
                  </a:extLst>
                </p14:cNvPr>
                <p14:cNvContentPartPr/>
                <p14:nvPr/>
              </p14:nvContentPartPr>
              <p14:xfrm>
                <a:off x="5347615" y="2944882"/>
                <a:ext cx="177480" cy="249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0B5B65-6D2A-4DE0-8D0C-75A5EC4EF19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9975" y="2927242"/>
                  <a:ext cx="213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B6BD093-D0AE-4BC0-A0FC-2D15CB5EFD66}"/>
                    </a:ext>
                  </a:extLst>
                </p14:cNvPr>
                <p14:cNvContentPartPr/>
                <p14:nvPr/>
              </p14:nvContentPartPr>
              <p14:xfrm>
                <a:off x="5032615" y="3312082"/>
                <a:ext cx="414000" cy="46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B6BD093-D0AE-4BC0-A0FC-2D15CB5EFD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14975" y="3294082"/>
                  <a:ext cx="449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72161E-D7E0-4695-B172-916BF45E21F8}"/>
                    </a:ext>
                  </a:extLst>
                </p14:cNvPr>
                <p14:cNvContentPartPr/>
                <p14:nvPr/>
              </p14:nvContentPartPr>
              <p14:xfrm>
                <a:off x="5220175" y="3375442"/>
                <a:ext cx="116280" cy="245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72161E-D7E0-4695-B172-916BF45E21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02535" y="3357802"/>
                  <a:ext cx="151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5921B4-312A-4A5C-BCDF-442B126E495F}"/>
                    </a:ext>
                  </a:extLst>
                </p14:cNvPr>
                <p14:cNvContentPartPr/>
                <p14:nvPr/>
              </p14:nvContentPartPr>
              <p14:xfrm>
                <a:off x="5107855" y="3414682"/>
                <a:ext cx="300240" cy="19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5921B4-312A-4A5C-BCDF-442B126E49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90215" y="3397042"/>
                  <a:ext cx="3358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6F6824D-1B63-4D37-A65B-EADF7C3196F5}"/>
              </a:ext>
            </a:extLst>
          </p:cNvPr>
          <p:cNvGrpSpPr/>
          <p:nvPr/>
        </p:nvGrpSpPr>
        <p:grpSpPr>
          <a:xfrm>
            <a:off x="2387695" y="4121722"/>
            <a:ext cx="603000" cy="811800"/>
            <a:chOff x="2387695" y="4121722"/>
            <a:chExt cx="60300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440A69-A17D-4292-8AE8-E34C61CB24E4}"/>
                    </a:ext>
                  </a:extLst>
                </p14:cNvPr>
                <p14:cNvContentPartPr/>
                <p14:nvPr/>
              </p14:nvContentPartPr>
              <p14:xfrm>
                <a:off x="2447455" y="4249882"/>
                <a:ext cx="126360" cy="243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440A69-A17D-4292-8AE8-E34C61CB24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29455" y="4231882"/>
                  <a:ext cx="162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25AEC3-7C71-41C9-9DD7-2B814BCB239F}"/>
                    </a:ext>
                  </a:extLst>
                </p14:cNvPr>
                <p14:cNvContentPartPr/>
                <p14:nvPr/>
              </p14:nvContentPartPr>
              <p14:xfrm>
                <a:off x="2704495" y="4255282"/>
                <a:ext cx="205920" cy="201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25AEC3-7C71-41C9-9DD7-2B814BCB23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86495" y="4237642"/>
                  <a:ext cx="241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2747D0-F9A0-47C9-9699-5077FE2515FA}"/>
                    </a:ext>
                  </a:extLst>
                </p14:cNvPr>
                <p14:cNvContentPartPr/>
                <p14:nvPr/>
              </p14:nvContentPartPr>
              <p14:xfrm>
                <a:off x="2800255" y="4121722"/>
                <a:ext cx="55080" cy="39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2747D0-F9A0-47C9-9699-5077FE2515F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82615" y="4104082"/>
                  <a:ext cx="90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E63F15-C039-4F66-A254-40183FCDF00F}"/>
                    </a:ext>
                  </a:extLst>
                </p14:cNvPr>
                <p14:cNvContentPartPr/>
                <p14:nvPr/>
              </p14:nvContentPartPr>
              <p14:xfrm>
                <a:off x="2387695" y="4557682"/>
                <a:ext cx="603000" cy="25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E63F15-C039-4F66-A254-40183FCDF0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70055" y="4540042"/>
                  <a:ext cx="638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EC98B5E-C549-4427-9A1F-2EBCA33DE8B7}"/>
                    </a:ext>
                  </a:extLst>
                </p14:cNvPr>
                <p14:cNvContentPartPr/>
                <p14:nvPr/>
              </p14:nvContentPartPr>
              <p14:xfrm>
                <a:off x="2471215" y="4639762"/>
                <a:ext cx="97200" cy="293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EC98B5E-C549-4427-9A1F-2EBCA33DE8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53575" y="4622122"/>
                  <a:ext cx="132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4F31ADA-DF9E-4367-84A9-2285CAE02934}"/>
                    </a:ext>
                  </a:extLst>
                </p14:cNvPr>
                <p14:cNvContentPartPr/>
                <p14:nvPr/>
              </p14:nvContentPartPr>
              <p14:xfrm>
                <a:off x="2712055" y="4708882"/>
                <a:ext cx="161280" cy="222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4F31ADA-DF9E-4367-84A9-2285CAE029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94415" y="4690882"/>
                  <a:ext cx="196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2FE3E8-6DF3-4349-AB97-F15FEC58AE63}"/>
                    </a:ext>
                  </a:extLst>
                </p14:cNvPr>
                <p14:cNvContentPartPr/>
                <p14:nvPr/>
              </p14:nvContentPartPr>
              <p14:xfrm>
                <a:off x="2670655" y="4769722"/>
                <a:ext cx="200520" cy="32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2FE3E8-6DF3-4349-AB97-F15FEC58AE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52655" y="4752082"/>
                  <a:ext cx="2361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5005773-924C-4A5A-859E-99E5C71C7248}"/>
              </a:ext>
            </a:extLst>
          </p:cNvPr>
          <p:cNvGrpSpPr/>
          <p:nvPr/>
        </p:nvGrpSpPr>
        <p:grpSpPr>
          <a:xfrm>
            <a:off x="3229375" y="4509802"/>
            <a:ext cx="220680" cy="83880"/>
            <a:chOff x="3229375" y="4509802"/>
            <a:chExt cx="2206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27E411-051D-4B75-8CF6-D8EDFCE55866}"/>
                    </a:ext>
                  </a:extLst>
                </p14:cNvPr>
                <p14:cNvContentPartPr/>
                <p14:nvPr/>
              </p14:nvContentPartPr>
              <p14:xfrm>
                <a:off x="3229375" y="4509802"/>
                <a:ext cx="217080" cy="1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27E411-051D-4B75-8CF6-D8EDFCE558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11375" y="4491802"/>
                  <a:ext cx="252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772701B-911B-4035-A5C4-2B96282A4F7F}"/>
                    </a:ext>
                  </a:extLst>
                </p14:cNvPr>
                <p14:cNvContentPartPr/>
                <p14:nvPr/>
              </p14:nvContentPartPr>
              <p14:xfrm>
                <a:off x="3254575" y="4582522"/>
                <a:ext cx="195480" cy="11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772701B-911B-4035-A5C4-2B96282A4F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36575" y="4564522"/>
                  <a:ext cx="231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48D418A-6C98-4406-A34E-80C998E7FA67}"/>
              </a:ext>
            </a:extLst>
          </p:cNvPr>
          <p:cNvGrpSpPr/>
          <p:nvPr/>
        </p:nvGrpSpPr>
        <p:grpSpPr>
          <a:xfrm>
            <a:off x="3852895" y="4113442"/>
            <a:ext cx="636120" cy="849240"/>
            <a:chOff x="3852895" y="4113442"/>
            <a:chExt cx="636120" cy="84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787ABC-91C0-4DBE-8D54-2FCE444572F9}"/>
                    </a:ext>
                  </a:extLst>
                </p14:cNvPr>
                <p14:cNvContentPartPr/>
                <p14:nvPr/>
              </p14:nvContentPartPr>
              <p14:xfrm>
                <a:off x="3865135" y="4175722"/>
                <a:ext cx="171000" cy="268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787ABC-91C0-4DBE-8D54-2FCE444572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47495" y="4158082"/>
                  <a:ext cx="206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E426C1A-D288-4199-A4D1-C37221518A20}"/>
                    </a:ext>
                  </a:extLst>
                </p14:cNvPr>
                <p14:cNvContentPartPr/>
                <p14:nvPr/>
              </p14:nvContentPartPr>
              <p14:xfrm>
                <a:off x="4097335" y="4315762"/>
                <a:ext cx="123120" cy="116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E426C1A-D288-4199-A4D1-C37221518A2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79335" y="4298122"/>
                  <a:ext cx="158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54B7C4-FBA9-47F1-9EB4-B2529660D3E8}"/>
                    </a:ext>
                  </a:extLst>
                </p14:cNvPr>
                <p14:cNvContentPartPr/>
                <p14:nvPr/>
              </p14:nvContentPartPr>
              <p14:xfrm>
                <a:off x="4290295" y="4113442"/>
                <a:ext cx="192240" cy="344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54B7C4-FBA9-47F1-9EB4-B2529660D3E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72295" y="4095802"/>
                  <a:ext cx="227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D80BB7-6329-4B98-9E9E-545BC98E1E05}"/>
                    </a:ext>
                  </a:extLst>
                </p14:cNvPr>
                <p14:cNvContentPartPr/>
                <p14:nvPr/>
              </p14:nvContentPartPr>
              <p14:xfrm>
                <a:off x="3852895" y="4546162"/>
                <a:ext cx="636120" cy="44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D80BB7-6329-4B98-9E9E-545BC98E1E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35255" y="4528522"/>
                  <a:ext cx="671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51E53A1-2CE4-4AB4-B5CE-FCFC38D29CA1}"/>
                    </a:ext>
                  </a:extLst>
                </p14:cNvPr>
                <p14:cNvContentPartPr/>
                <p14:nvPr/>
              </p14:nvContentPartPr>
              <p14:xfrm>
                <a:off x="4110295" y="4629682"/>
                <a:ext cx="91800" cy="33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51E53A1-2CE4-4AB4-B5CE-FCFC38D29CA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92295" y="4611682"/>
                  <a:ext cx="127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69AFB8-0BDD-494D-BA5A-83ADA1B1B79D}"/>
                    </a:ext>
                  </a:extLst>
                </p14:cNvPr>
                <p14:cNvContentPartPr/>
                <p14:nvPr/>
              </p14:nvContentPartPr>
              <p14:xfrm>
                <a:off x="4017415" y="4699882"/>
                <a:ext cx="210960" cy="14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69AFB8-0BDD-494D-BA5A-83ADA1B1B7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999775" y="4682242"/>
                  <a:ext cx="2466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22E6BD7-8DA5-4928-ABCD-B7196E1FA400}"/>
                  </a:ext>
                </a:extLst>
              </p14:cNvPr>
              <p14:cNvContentPartPr/>
              <p14:nvPr/>
            </p14:nvContentPartPr>
            <p14:xfrm>
              <a:off x="2115535" y="4120642"/>
              <a:ext cx="2450520" cy="773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22E6BD7-8DA5-4928-ABCD-B7196E1FA40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025535" y="3940642"/>
                <a:ext cx="2630160" cy="11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6198B7C-8BE6-4FD1-A936-365D0C31386B}"/>
                  </a:ext>
                </a:extLst>
              </p14:cNvPr>
              <p14:cNvContentPartPr/>
              <p14:nvPr/>
            </p14:nvContentPartPr>
            <p14:xfrm>
              <a:off x="5641735" y="4034242"/>
              <a:ext cx="645840" cy="3056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6198B7C-8BE6-4FD1-A936-365D0C31386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623735" y="4016242"/>
                <a:ext cx="6814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C7826E4-E735-43F6-8CC9-B84F32A7BB6E}"/>
              </a:ext>
            </a:extLst>
          </p:cNvPr>
          <p:cNvGrpSpPr/>
          <p:nvPr/>
        </p:nvGrpSpPr>
        <p:grpSpPr>
          <a:xfrm>
            <a:off x="5777095" y="3821482"/>
            <a:ext cx="4573440" cy="1173240"/>
            <a:chOff x="5777095" y="3821482"/>
            <a:chExt cx="457344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110FDE-342F-4630-AA46-EFB1A6183F93}"/>
                    </a:ext>
                  </a:extLst>
                </p14:cNvPr>
                <p14:cNvContentPartPr/>
                <p14:nvPr/>
              </p14:nvContentPartPr>
              <p14:xfrm>
                <a:off x="6637135" y="3880522"/>
                <a:ext cx="1980000" cy="447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110FDE-342F-4630-AA46-EFB1A6183F9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19495" y="3862522"/>
                  <a:ext cx="20156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D0788A-D50D-42B3-B110-BD2C94610FE6}"/>
                    </a:ext>
                  </a:extLst>
                </p14:cNvPr>
                <p14:cNvContentPartPr/>
                <p14:nvPr/>
              </p14:nvContentPartPr>
              <p14:xfrm>
                <a:off x="8113135" y="4070242"/>
                <a:ext cx="278280" cy="29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D0788A-D50D-42B3-B110-BD2C94610FE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95495" y="4052602"/>
                  <a:ext cx="313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C6D897F-DDC1-40C8-9C30-1CFD64142A4F}"/>
                    </a:ext>
                  </a:extLst>
                </p14:cNvPr>
                <p14:cNvContentPartPr/>
                <p14:nvPr/>
              </p14:nvContentPartPr>
              <p14:xfrm>
                <a:off x="7735495" y="4081762"/>
                <a:ext cx="248400" cy="30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C6D897F-DDC1-40C8-9C30-1CFD64142A4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17855" y="4064122"/>
                  <a:ext cx="284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F3ED9DE-27A4-4084-A232-0E048DC93CB1}"/>
                    </a:ext>
                  </a:extLst>
                </p14:cNvPr>
                <p14:cNvContentPartPr/>
                <p14:nvPr/>
              </p14:nvContentPartPr>
              <p14:xfrm>
                <a:off x="7448215" y="4039642"/>
                <a:ext cx="335880" cy="2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F3ED9DE-27A4-4084-A232-0E048DC93C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30575" y="4022002"/>
                  <a:ext cx="371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CC8FF6B-4A36-42B0-8980-028EC034AA3B}"/>
                    </a:ext>
                  </a:extLst>
                </p14:cNvPr>
                <p14:cNvContentPartPr/>
                <p14:nvPr/>
              </p14:nvContentPartPr>
              <p14:xfrm>
                <a:off x="7705975" y="3899602"/>
                <a:ext cx="5040" cy="10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CC8FF6B-4A36-42B0-8980-028EC034AA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88335" y="3881962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DCA61C-7614-4BE5-86C1-F79BAEAAEC4C}"/>
                    </a:ext>
                  </a:extLst>
                </p14:cNvPr>
                <p14:cNvContentPartPr/>
                <p14:nvPr/>
              </p14:nvContentPartPr>
              <p14:xfrm>
                <a:off x="8878135" y="3821482"/>
                <a:ext cx="1472400" cy="688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DCA61C-7614-4BE5-86C1-F79BAEAAEC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60495" y="3803482"/>
                  <a:ext cx="150804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56DAA8D-4A1C-4A62-B60A-A3FE3F7C845B}"/>
                    </a:ext>
                  </a:extLst>
                </p14:cNvPr>
                <p14:cNvContentPartPr/>
                <p14:nvPr/>
              </p14:nvContentPartPr>
              <p14:xfrm>
                <a:off x="9659695" y="4007962"/>
                <a:ext cx="362520" cy="58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56DAA8D-4A1C-4A62-B60A-A3FE3F7C84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41695" y="3990322"/>
                  <a:ext cx="398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FA22DE-F3BD-48E0-83E3-30493353C4E4}"/>
                    </a:ext>
                  </a:extLst>
                </p14:cNvPr>
                <p14:cNvContentPartPr/>
                <p14:nvPr/>
              </p14:nvContentPartPr>
              <p14:xfrm>
                <a:off x="5777095" y="4542922"/>
                <a:ext cx="254880" cy="451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FA22DE-F3BD-48E0-83E3-30493353C4E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59455" y="4525282"/>
                  <a:ext cx="2905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8CD7A89-078C-4589-96A7-D0613DB3F832}"/>
                    </a:ext>
                  </a:extLst>
                </p14:cNvPr>
                <p14:cNvContentPartPr/>
                <p14:nvPr/>
              </p14:nvContentPartPr>
              <p14:xfrm>
                <a:off x="6234655" y="4523122"/>
                <a:ext cx="574560" cy="290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8CD7A89-078C-4589-96A7-D0613DB3F83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16655" y="4505482"/>
                  <a:ext cx="610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04CF7E-49DC-4DA5-A57B-26C05B41DD69}"/>
                    </a:ext>
                  </a:extLst>
                </p14:cNvPr>
                <p14:cNvContentPartPr/>
                <p14:nvPr/>
              </p14:nvContentPartPr>
              <p14:xfrm>
                <a:off x="6282895" y="4643362"/>
                <a:ext cx="262080" cy="3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04CF7E-49DC-4DA5-A57B-26C05B41DD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65255" y="4625722"/>
                  <a:ext cx="29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DDBF89-A332-41D1-BA40-FF1EDD38F42D}"/>
                    </a:ext>
                  </a:extLst>
                </p14:cNvPr>
                <p14:cNvContentPartPr/>
                <p14:nvPr/>
              </p14:nvContentPartPr>
              <p14:xfrm>
                <a:off x="7032415" y="4465522"/>
                <a:ext cx="1686600" cy="505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DDBF89-A332-41D1-BA40-FF1EDD38F4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14415" y="4447882"/>
                  <a:ext cx="17222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8181FD4-7B34-4D6F-95CA-41F0DA8AA8B3}"/>
                    </a:ext>
                  </a:extLst>
                </p14:cNvPr>
                <p14:cNvContentPartPr/>
                <p14:nvPr/>
              </p14:nvContentPartPr>
              <p14:xfrm>
                <a:off x="8948335" y="4381642"/>
                <a:ext cx="863640" cy="597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8181FD4-7B34-4D6F-95CA-41F0DA8AA8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30335" y="4363642"/>
                  <a:ext cx="8992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A6294E-A798-4002-BEB1-17C7BBEC018D}"/>
                    </a:ext>
                  </a:extLst>
                </p14:cNvPr>
                <p14:cNvContentPartPr/>
                <p14:nvPr/>
              </p14:nvContentPartPr>
              <p14:xfrm>
                <a:off x="9620455" y="4513042"/>
                <a:ext cx="208080" cy="28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A6294E-A798-4002-BEB1-17C7BBEC01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02455" y="4495402"/>
                  <a:ext cx="2437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AB3EDE2-4028-4178-903D-5DA2B9610E20}"/>
              </a:ext>
            </a:extLst>
          </p:cNvPr>
          <p:cNvGrpSpPr/>
          <p:nvPr/>
        </p:nvGrpSpPr>
        <p:grpSpPr>
          <a:xfrm>
            <a:off x="525055" y="5210362"/>
            <a:ext cx="268200" cy="315000"/>
            <a:chOff x="525055" y="5210362"/>
            <a:chExt cx="2682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6FCD34-CD49-49AB-9F10-4DAC84D24ADA}"/>
                    </a:ext>
                  </a:extLst>
                </p14:cNvPr>
                <p14:cNvContentPartPr/>
                <p14:nvPr/>
              </p14:nvContentPartPr>
              <p14:xfrm>
                <a:off x="525055" y="5213602"/>
                <a:ext cx="70920" cy="311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6FCD34-CD49-49AB-9F10-4DAC84D24AD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7055" y="5195962"/>
                  <a:ext cx="1065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173C75F-6094-4894-B329-A74149E37D02}"/>
                    </a:ext>
                  </a:extLst>
                </p14:cNvPr>
                <p14:cNvContentPartPr/>
                <p14:nvPr/>
              </p14:nvContentPartPr>
              <p14:xfrm>
                <a:off x="721615" y="5210362"/>
                <a:ext cx="71640" cy="291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173C75F-6094-4894-B329-A74149E37D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3975" y="5192362"/>
                  <a:ext cx="107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456A1F-377A-4B22-BF89-DE6262FD1204}"/>
                    </a:ext>
                  </a:extLst>
                </p14:cNvPr>
                <p14:cNvContentPartPr/>
                <p14:nvPr/>
              </p14:nvContentPartPr>
              <p14:xfrm>
                <a:off x="634495" y="5381002"/>
                <a:ext cx="135720" cy="4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456A1F-377A-4B22-BF89-DE6262FD120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6855" y="5363002"/>
                  <a:ext cx="1713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72F11CF-6AD3-4087-9439-E846BA36B2AA}"/>
              </a:ext>
            </a:extLst>
          </p:cNvPr>
          <p:cNvGrpSpPr/>
          <p:nvPr/>
        </p:nvGrpSpPr>
        <p:grpSpPr>
          <a:xfrm>
            <a:off x="1089175" y="5205682"/>
            <a:ext cx="968400" cy="431280"/>
            <a:chOff x="1089175" y="5205682"/>
            <a:chExt cx="9684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FCE5C08-B57A-423C-9851-1A18952DECC1}"/>
                    </a:ext>
                  </a:extLst>
                </p14:cNvPr>
                <p14:cNvContentPartPr/>
                <p14:nvPr/>
              </p14:nvContentPartPr>
              <p14:xfrm>
                <a:off x="1089175" y="5205682"/>
                <a:ext cx="191880" cy="31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FCE5C08-B57A-423C-9851-1A18952DECC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1175" y="5187682"/>
                  <a:ext cx="227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37FBD9B-831B-4C79-A9D6-17B6FE2FDFFB}"/>
                    </a:ext>
                  </a:extLst>
                </p14:cNvPr>
                <p14:cNvContentPartPr/>
                <p14:nvPr/>
              </p14:nvContentPartPr>
              <p14:xfrm>
                <a:off x="1334335" y="5318002"/>
                <a:ext cx="164160" cy="27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37FBD9B-831B-4C79-A9D6-17B6FE2FDFF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16335" y="5300002"/>
                  <a:ext cx="199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91851EE-92ED-4027-AADE-8CCF75DA275C}"/>
                    </a:ext>
                  </a:extLst>
                </p14:cNvPr>
                <p14:cNvContentPartPr/>
                <p14:nvPr/>
              </p14:nvContentPartPr>
              <p14:xfrm>
                <a:off x="1338295" y="5416282"/>
                <a:ext cx="172080" cy="39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91851EE-92ED-4027-AADE-8CCF75DA275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20295" y="5398282"/>
                  <a:ext cx="20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07B62AD-4429-4190-9EBB-884A8BD85D9F}"/>
                    </a:ext>
                  </a:extLst>
                </p14:cNvPr>
                <p14:cNvContentPartPr/>
                <p14:nvPr/>
              </p14:nvContentPartPr>
              <p14:xfrm>
                <a:off x="1625935" y="5233042"/>
                <a:ext cx="246960" cy="226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07B62AD-4429-4190-9EBB-884A8BD85D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07935" y="5215042"/>
                  <a:ext cx="282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4781DB1-B500-43E9-B78C-9B14D43FC82C}"/>
                    </a:ext>
                  </a:extLst>
                </p14:cNvPr>
                <p14:cNvContentPartPr/>
                <p14:nvPr/>
              </p14:nvContentPartPr>
              <p14:xfrm>
                <a:off x="1957855" y="5489362"/>
                <a:ext cx="99720" cy="14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4781DB1-B500-43E9-B78C-9B14D43FC8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40215" y="5471362"/>
                  <a:ext cx="1353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906B6E2-6469-49CB-8863-39CB7A3D415D}"/>
              </a:ext>
            </a:extLst>
          </p:cNvPr>
          <p:cNvGrpSpPr/>
          <p:nvPr/>
        </p:nvGrpSpPr>
        <p:grpSpPr>
          <a:xfrm>
            <a:off x="2474455" y="4986442"/>
            <a:ext cx="9002880" cy="1594440"/>
            <a:chOff x="2474455" y="4986442"/>
            <a:chExt cx="9002880" cy="15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DB7F287-1CBB-4CC9-9692-025B863C0842}"/>
                    </a:ext>
                  </a:extLst>
                </p14:cNvPr>
                <p14:cNvContentPartPr/>
                <p14:nvPr/>
              </p14:nvContentPartPr>
              <p14:xfrm>
                <a:off x="2474455" y="5307922"/>
                <a:ext cx="217440" cy="203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DB7F287-1CBB-4CC9-9692-025B863C084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56815" y="5289922"/>
                  <a:ext cx="253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51698CA-75AC-4A5F-9B8F-8B684E983EA4}"/>
                    </a:ext>
                  </a:extLst>
                </p14:cNvPr>
                <p14:cNvContentPartPr/>
                <p14:nvPr/>
              </p14:nvContentPartPr>
              <p14:xfrm>
                <a:off x="2555095" y="5206762"/>
                <a:ext cx="50400" cy="354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51698CA-75AC-4A5F-9B8F-8B684E983EA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37455" y="5189122"/>
                  <a:ext cx="86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19CE881-8F79-4579-9D48-995294093514}"/>
                    </a:ext>
                  </a:extLst>
                </p14:cNvPr>
                <p14:cNvContentPartPr/>
                <p14:nvPr/>
              </p14:nvContentPartPr>
              <p14:xfrm>
                <a:off x="2922295" y="5385682"/>
                <a:ext cx="194400" cy="3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19CE881-8F79-4579-9D48-9952940935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04295" y="5367682"/>
                  <a:ext cx="23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6C7287C-103A-4DDA-8563-F58A29EA7193}"/>
                    </a:ext>
                  </a:extLst>
                </p14:cNvPr>
                <p14:cNvContentPartPr/>
                <p14:nvPr/>
              </p14:nvContentPartPr>
              <p14:xfrm>
                <a:off x="2933095" y="5475682"/>
                <a:ext cx="180000" cy="27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6C7287C-103A-4DDA-8563-F58A29EA71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15455" y="5458042"/>
                  <a:ext cx="215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C83661C-5965-45DF-A7DB-88C32013B44E}"/>
                    </a:ext>
                  </a:extLst>
                </p14:cNvPr>
                <p14:cNvContentPartPr/>
                <p14:nvPr/>
              </p14:nvContentPartPr>
              <p14:xfrm>
                <a:off x="3285895" y="5160682"/>
                <a:ext cx="1210680" cy="341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C83661C-5965-45DF-A7DB-88C32013B44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67895" y="5142682"/>
                  <a:ext cx="1246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F863407-749C-4F06-83B5-D2EBC8EEF470}"/>
                    </a:ext>
                  </a:extLst>
                </p14:cNvPr>
                <p14:cNvContentPartPr/>
                <p14:nvPr/>
              </p14:nvContentPartPr>
              <p14:xfrm>
                <a:off x="4332415" y="5249602"/>
                <a:ext cx="186120" cy="2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F863407-749C-4F06-83B5-D2EBC8EEF4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14415" y="5231602"/>
                  <a:ext cx="221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F1C22B-C945-4486-8FA6-7952B2C02764}"/>
                    </a:ext>
                  </a:extLst>
                </p14:cNvPr>
                <p14:cNvContentPartPr/>
                <p14:nvPr/>
              </p14:nvContentPartPr>
              <p14:xfrm>
                <a:off x="4917775" y="5105962"/>
                <a:ext cx="92520" cy="314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F1C22B-C945-4486-8FA6-7952B2C027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99775" y="5087962"/>
                  <a:ext cx="128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5CDF4BE-968C-46EB-8669-757E62671423}"/>
                    </a:ext>
                  </a:extLst>
                </p14:cNvPr>
                <p14:cNvContentPartPr/>
                <p14:nvPr/>
              </p14:nvContentPartPr>
              <p14:xfrm>
                <a:off x="5099575" y="5098402"/>
                <a:ext cx="462960" cy="262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5CDF4BE-968C-46EB-8669-757E626714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81575" y="5080402"/>
                  <a:ext cx="498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E2365E-1BE8-48AB-A310-F4127032D901}"/>
                    </a:ext>
                  </a:extLst>
                </p14:cNvPr>
                <p14:cNvContentPartPr/>
                <p14:nvPr/>
              </p14:nvContentPartPr>
              <p14:xfrm>
                <a:off x="5441935" y="5222962"/>
                <a:ext cx="137520" cy="27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E2365E-1BE8-48AB-A310-F4127032D9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23935" y="5204962"/>
                  <a:ext cx="173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D7E18A5-A615-4237-8FAD-B84DA64FE727}"/>
                    </a:ext>
                  </a:extLst>
                </p14:cNvPr>
                <p14:cNvContentPartPr/>
                <p14:nvPr/>
              </p14:nvContentPartPr>
              <p14:xfrm>
                <a:off x="5797615" y="5069242"/>
                <a:ext cx="334080" cy="28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D7E18A5-A615-4237-8FAD-B84DA64FE72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79615" y="5051602"/>
                  <a:ext cx="369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C1C75AE-2410-46CB-8B3E-702342DEEF69}"/>
                    </a:ext>
                  </a:extLst>
                </p14:cNvPr>
                <p14:cNvContentPartPr/>
                <p14:nvPr/>
              </p14:nvContentPartPr>
              <p14:xfrm>
                <a:off x="6031615" y="5184442"/>
                <a:ext cx="194040" cy="54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C1C75AE-2410-46CB-8B3E-702342DEEF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13975" y="5166442"/>
                  <a:ext cx="22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EBBE24-E571-4A1F-8586-C4A705F85280}"/>
                    </a:ext>
                  </a:extLst>
                </p14:cNvPr>
                <p14:cNvContentPartPr/>
                <p14:nvPr/>
              </p14:nvContentPartPr>
              <p14:xfrm>
                <a:off x="6305935" y="5009482"/>
                <a:ext cx="1586160" cy="469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EBBE24-E571-4A1F-8586-C4A705F852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88295" y="4991482"/>
                  <a:ext cx="16218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EEFE18D-5416-4985-A2C7-3F5C1AB80119}"/>
                    </a:ext>
                  </a:extLst>
                </p14:cNvPr>
                <p14:cNvContentPartPr/>
                <p14:nvPr/>
              </p14:nvContentPartPr>
              <p14:xfrm>
                <a:off x="7484575" y="5033242"/>
                <a:ext cx="32760" cy="18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EEFE18D-5416-4985-A2C7-3F5C1AB801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6935" y="5015602"/>
                  <a:ext cx="68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DECE63A-ACA5-4730-A407-D9F70D554C2C}"/>
                    </a:ext>
                  </a:extLst>
                </p14:cNvPr>
                <p14:cNvContentPartPr/>
                <p14:nvPr/>
              </p14:nvContentPartPr>
              <p14:xfrm>
                <a:off x="8127535" y="5180122"/>
                <a:ext cx="714240" cy="243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DECE63A-ACA5-4730-A407-D9F70D554C2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09535" y="5162482"/>
                  <a:ext cx="749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AC59B19-15F5-4BBA-9751-5FF58EF5FE86}"/>
                    </a:ext>
                  </a:extLst>
                </p14:cNvPr>
                <p14:cNvContentPartPr/>
                <p14:nvPr/>
              </p14:nvContentPartPr>
              <p14:xfrm>
                <a:off x="8782015" y="4986442"/>
                <a:ext cx="193320" cy="50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AC59B19-15F5-4BBA-9751-5FF58EF5FE8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64015" y="4968442"/>
                  <a:ext cx="22896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4FDC378-7EC7-459E-A0D8-75FF75BF437C}"/>
                    </a:ext>
                  </a:extLst>
                </p14:cNvPr>
                <p14:cNvContentPartPr/>
                <p14:nvPr/>
              </p14:nvContentPartPr>
              <p14:xfrm>
                <a:off x="4433935" y="5734882"/>
                <a:ext cx="153000" cy="268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4FDC378-7EC7-459E-A0D8-75FF75BF437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15935" y="5716882"/>
                  <a:ext cx="188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2C3647-CCC0-4C8E-B927-FADB66CB6DBF}"/>
                    </a:ext>
                  </a:extLst>
                </p14:cNvPr>
                <p14:cNvContentPartPr/>
                <p14:nvPr/>
              </p14:nvContentPartPr>
              <p14:xfrm>
                <a:off x="4426735" y="5693482"/>
                <a:ext cx="296280" cy="67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2C3647-CCC0-4C8E-B927-FADB66CB6D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09095" y="5675482"/>
                  <a:ext cx="331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2B26628-F944-46C4-A9C3-EEDC833E40F3}"/>
                    </a:ext>
                  </a:extLst>
                </p14:cNvPr>
                <p14:cNvContentPartPr/>
                <p14:nvPr/>
              </p14:nvContentPartPr>
              <p14:xfrm>
                <a:off x="4632655" y="5665042"/>
                <a:ext cx="430920" cy="342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2B26628-F944-46C4-A9C3-EEDC833E40F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14655" y="5647042"/>
                  <a:ext cx="466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BE37F7D-012B-4659-8D4E-15E43E80965F}"/>
                    </a:ext>
                  </a:extLst>
                </p14:cNvPr>
                <p14:cNvContentPartPr/>
                <p14:nvPr/>
              </p14:nvContentPartPr>
              <p14:xfrm>
                <a:off x="5394775" y="5693842"/>
                <a:ext cx="1159920" cy="322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BE37F7D-012B-4659-8D4E-15E43E80965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77135" y="5676202"/>
                  <a:ext cx="11955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1020BD-89B5-4B94-B202-56D9251022CF}"/>
                    </a:ext>
                  </a:extLst>
                </p14:cNvPr>
                <p14:cNvContentPartPr/>
                <p14:nvPr/>
              </p14:nvContentPartPr>
              <p14:xfrm>
                <a:off x="6378295" y="5774842"/>
                <a:ext cx="232560" cy="54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1020BD-89B5-4B94-B202-56D9251022C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60295" y="5756842"/>
                  <a:ext cx="26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CEAC024-C4D6-4B75-A5D0-79AB9571ECFA}"/>
                    </a:ext>
                  </a:extLst>
                </p14:cNvPr>
                <p14:cNvContentPartPr/>
                <p14:nvPr/>
              </p14:nvContentPartPr>
              <p14:xfrm>
                <a:off x="6931615" y="5700322"/>
                <a:ext cx="193680" cy="265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CEAC024-C4D6-4B75-A5D0-79AB9571ECF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13975" y="5682322"/>
                  <a:ext cx="229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7724854-EFDC-4EB5-8E09-FEEDADE21543}"/>
                    </a:ext>
                  </a:extLst>
                </p14:cNvPr>
                <p14:cNvContentPartPr/>
                <p14:nvPr/>
              </p14:nvContentPartPr>
              <p14:xfrm>
                <a:off x="6916495" y="5674402"/>
                <a:ext cx="246960" cy="57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7724854-EFDC-4EB5-8E09-FEEDADE2154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98495" y="5656762"/>
                  <a:ext cx="282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28BB9AF-9566-4F94-A0E8-D6AE3B9477FA}"/>
                    </a:ext>
                  </a:extLst>
                </p14:cNvPr>
                <p14:cNvContentPartPr/>
                <p14:nvPr/>
              </p14:nvContentPartPr>
              <p14:xfrm>
                <a:off x="7289815" y="5746762"/>
                <a:ext cx="168120" cy="3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28BB9AF-9566-4F94-A0E8-D6AE3B9477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71815" y="5728762"/>
                  <a:ext cx="20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FD1CB79-CF77-40B3-AF90-A97B85156BD7}"/>
                    </a:ext>
                  </a:extLst>
                </p14:cNvPr>
                <p14:cNvContentPartPr/>
                <p14:nvPr/>
              </p14:nvContentPartPr>
              <p14:xfrm>
                <a:off x="7281535" y="5812282"/>
                <a:ext cx="198000" cy="32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FD1CB79-CF77-40B3-AF90-A97B85156BD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63895" y="5794282"/>
                  <a:ext cx="233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9205B5-9B37-47C2-83EA-4C2814CBF9F1}"/>
                    </a:ext>
                  </a:extLst>
                </p14:cNvPr>
                <p14:cNvContentPartPr/>
                <p14:nvPr/>
              </p14:nvContentPartPr>
              <p14:xfrm>
                <a:off x="7595815" y="5710042"/>
                <a:ext cx="168120" cy="238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9205B5-9B37-47C2-83EA-4C2814CBF9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78175" y="5692402"/>
                  <a:ext cx="203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D4B9FCE-551B-44BD-B213-8C9C88096718}"/>
                    </a:ext>
                  </a:extLst>
                </p14:cNvPr>
                <p14:cNvContentPartPr/>
                <p14:nvPr/>
              </p14:nvContentPartPr>
              <p14:xfrm>
                <a:off x="7587175" y="5683402"/>
                <a:ext cx="248040" cy="36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D4B9FCE-551B-44BD-B213-8C9C8809671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69175" y="5665402"/>
                  <a:ext cx="283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599730B-EF3F-4C8A-B399-FE4EC14DE68E}"/>
                    </a:ext>
                  </a:extLst>
                </p14:cNvPr>
                <p14:cNvContentPartPr/>
                <p14:nvPr/>
              </p14:nvContentPartPr>
              <p14:xfrm>
                <a:off x="7887055" y="5904802"/>
                <a:ext cx="23400" cy="90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599730B-EF3F-4C8A-B399-FE4EC14DE6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69415" y="5886802"/>
                  <a:ext cx="5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67844FD-2A09-44F4-88B9-136D6B0B68C3}"/>
                    </a:ext>
                  </a:extLst>
                </p14:cNvPr>
                <p14:cNvContentPartPr/>
                <p14:nvPr/>
              </p14:nvContentPartPr>
              <p14:xfrm>
                <a:off x="8055895" y="5748562"/>
                <a:ext cx="543240" cy="217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67844FD-2A09-44F4-88B9-136D6B0B68C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37895" y="5730922"/>
                  <a:ext cx="578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6B6FC9E-6CB9-419B-B5D9-ACBED284045B}"/>
                    </a:ext>
                  </a:extLst>
                </p14:cNvPr>
                <p14:cNvContentPartPr/>
                <p14:nvPr/>
              </p14:nvContentPartPr>
              <p14:xfrm>
                <a:off x="8389255" y="5604562"/>
                <a:ext cx="31320" cy="15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6B6FC9E-6CB9-419B-B5D9-ACBED28404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71615" y="5586922"/>
                  <a:ext cx="6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7AD2A4B-EBD0-4877-A76E-1B4A88DC3958}"/>
                    </a:ext>
                  </a:extLst>
                </p14:cNvPr>
                <p14:cNvContentPartPr/>
                <p14:nvPr/>
              </p14:nvContentPartPr>
              <p14:xfrm>
                <a:off x="8670775" y="5734522"/>
                <a:ext cx="232560" cy="180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7AD2A4B-EBD0-4877-A76E-1B4A88DC395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52775" y="5716522"/>
                  <a:ext cx="268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EA7B82B-249E-418A-AD6D-E106BDBE8673}"/>
                    </a:ext>
                  </a:extLst>
                </p14:cNvPr>
                <p14:cNvContentPartPr/>
                <p14:nvPr/>
              </p14:nvContentPartPr>
              <p14:xfrm>
                <a:off x="8790295" y="5640562"/>
                <a:ext cx="39240" cy="313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EA7B82B-249E-418A-AD6D-E106BDBE867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72655" y="5622562"/>
                  <a:ext cx="74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DD8F4C7-A253-4BCF-BD84-A0BC7D3D47F7}"/>
                    </a:ext>
                  </a:extLst>
                </p14:cNvPr>
                <p14:cNvContentPartPr/>
                <p14:nvPr/>
              </p14:nvContentPartPr>
              <p14:xfrm>
                <a:off x="8461255" y="5832802"/>
                <a:ext cx="145440" cy="11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DD8F4C7-A253-4BCF-BD84-A0BC7D3D47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43255" y="5815162"/>
                  <a:ext cx="181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E34B6B9-F626-46B0-8450-47510E2A4B3C}"/>
                    </a:ext>
                  </a:extLst>
                </p14:cNvPr>
                <p14:cNvContentPartPr/>
                <p14:nvPr/>
              </p14:nvContentPartPr>
              <p14:xfrm>
                <a:off x="9255055" y="5770882"/>
                <a:ext cx="727920" cy="171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E34B6B9-F626-46B0-8450-47510E2A4B3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37415" y="5752882"/>
                  <a:ext cx="763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7549F5-479E-4525-94A6-5EE5546FE661}"/>
                    </a:ext>
                  </a:extLst>
                </p14:cNvPr>
                <p14:cNvContentPartPr/>
                <p14:nvPr/>
              </p14:nvContentPartPr>
              <p14:xfrm>
                <a:off x="10090615" y="5481802"/>
                <a:ext cx="943920" cy="549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7549F5-479E-4525-94A6-5EE5546FE66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72975" y="5464162"/>
                  <a:ext cx="9795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1CBB56B-7D84-494F-83EF-B156D7527365}"/>
                    </a:ext>
                  </a:extLst>
                </p14:cNvPr>
                <p14:cNvContentPartPr/>
                <p14:nvPr/>
              </p14:nvContentPartPr>
              <p14:xfrm>
                <a:off x="4412695" y="6067162"/>
                <a:ext cx="706320" cy="367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1CBB56B-7D84-494F-83EF-B156D75273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95055" y="6049522"/>
                  <a:ext cx="7419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C1BB34F-36B6-4A48-9D00-BCFED9DC99EF}"/>
                    </a:ext>
                  </a:extLst>
                </p14:cNvPr>
                <p14:cNvContentPartPr/>
                <p14:nvPr/>
              </p14:nvContentPartPr>
              <p14:xfrm>
                <a:off x="4851895" y="6193882"/>
                <a:ext cx="194040" cy="22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C1BB34F-36B6-4A48-9D00-BCFED9DC99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33895" y="6176242"/>
                  <a:ext cx="229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67EE7DC-FD68-4C67-AC2A-8683E1B80763}"/>
                    </a:ext>
                  </a:extLst>
                </p14:cNvPr>
                <p14:cNvContentPartPr/>
                <p14:nvPr/>
              </p14:nvContentPartPr>
              <p14:xfrm>
                <a:off x="4687015" y="6139882"/>
                <a:ext cx="27000" cy="16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67EE7DC-FD68-4C67-AC2A-8683E1B8076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69015" y="6121882"/>
                  <a:ext cx="6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6C5438D-3A48-414D-9CF0-DC3EBB4DF4CC}"/>
                    </a:ext>
                  </a:extLst>
                </p14:cNvPr>
                <p14:cNvContentPartPr/>
                <p14:nvPr/>
              </p14:nvContentPartPr>
              <p14:xfrm>
                <a:off x="5317735" y="6280642"/>
                <a:ext cx="864000" cy="300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6C5438D-3A48-414D-9CF0-DC3EBB4DF4C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00095" y="6263002"/>
                  <a:ext cx="899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583431B-7F79-4B00-868B-D37DDA1A4FAB}"/>
                    </a:ext>
                  </a:extLst>
                </p14:cNvPr>
                <p14:cNvContentPartPr/>
                <p14:nvPr/>
              </p14:nvContentPartPr>
              <p14:xfrm>
                <a:off x="6443455" y="6050602"/>
                <a:ext cx="1298880" cy="528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583431B-7F79-4B00-868B-D37DDA1A4F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25455" y="6032962"/>
                  <a:ext cx="133452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A01EE9E-53DA-47EF-B630-2BC3EBCC97FE}"/>
                    </a:ext>
                  </a:extLst>
                </p14:cNvPr>
                <p14:cNvContentPartPr/>
                <p14:nvPr/>
              </p14:nvContentPartPr>
              <p14:xfrm>
                <a:off x="8079295" y="6278842"/>
                <a:ext cx="5040" cy="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A01EE9E-53DA-47EF-B630-2BC3EBCC97F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61295" y="6260842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0E7FD90-5452-498E-94F1-848BFAEC08C9}"/>
                    </a:ext>
                  </a:extLst>
                </p14:cNvPr>
                <p14:cNvContentPartPr/>
                <p14:nvPr/>
              </p14:nvContentPartPr>
              <p14:xfrm>
                <a:off x="7960855" y="6156802"/>
                <a:ext cx="717840" cy="259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0E7FD90-5452-498E-94F1-848BFAEC08C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43215" y="6138802"/>
                  <a:ext cx="753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8C3B126-8211-46EF-A4BE-C232A826DB0E}"/>
                    </a:ext>
                  </a:extLst>
                </p14:cNvPr>
                <p14:cNvContentPartPr/>
                <p14:nvPr/>
              </p14:nvContentPartPr>
              <p14:xfrm>
                <a:off x="8802535" y="6253282"/>
                <a:ext cx="901440" cy="196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8C3B126-8211-46EF-A4BE-C232A826DB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84895" y="6235282"/>
                  <a:ext cx="937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BB869C3-0FF0-44A5-A769-EDBCDB7D5487}"/>
                    </a:ext>
                  </a:extLst>
                </p14:cNvPr>
                <p14:cNvContentPartPr/>
                <p14:nvPr/>
              </p14:nvContentPartPr>
              <p14:xfrm>
                <a:off x="9454855" y="6225202"/>
                <a:ext cx="246600" cy="232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BB869C3-0FF0-44A5-A769-EDBCDB7D54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37215" y="6207202"/>
                  <a:ext cx="282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0C3B46F-D00F-468D-94D5-80A5A4690996}"/>
                    </a:ext>
                  </a:extLst>
                </p14:cNvPr>
                <p14:cNvContentPartPr/>
                <p14:nvPr/>
              </p14:nvContentPartPr>
              <p14:xfrm>
                <a:off x="9857335" y="5998762"/>
                <a:ext cx="955800" cy="393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0C3B46F-D00F-468D-94D5-80A5A469099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39695" y="5981122"/>
                  <a:ext cx="9914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0FB98BF-350F-4607-AEF5-9B8FF15F3031}"/>
                    </a:ext>
                  </a:extLst>
                </p14:cNvPr>
                <p14:cNvContentPartPr/>
                <p14:nvPr/>
              </p14:nvContentPartPr>
              <p14:xfrm>
                <a:off x="11037055" y="6088402"/>
                <a:ext cx="260280" cy="308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0FB98BF-350F-4607-AEF5-9B8FF15F30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19055" y="6070402"/>
                  <a:ext cx="295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BD58F4C-C165-4BB5-8834-8A537BBB755A}"/>
                    </a:ext>
                  </a:extLst>
                </p14:cNvPr>
                <p14:cNvContentPartPr/>
                <p14:nvPr/>
              </p14:nvContentPartPr>
              <p14:xfrm>
                <a:off x="11040655" y="6019642"/>
                <a:ext cx="421200" cy="78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BD58F4C-C165-4BB5-8834-8A537BBB755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23015" y="6001642"/>
                  <a:ext cx="45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0DF68C1-BBE2-46BF-91DC-5248999CEE9A}"/>
                    </a:ext>
                  </a:extLst>
                </p14:cNvPr>
                <p14:cNvContentPartPr/>
                <p14:nvPr/>
              </p14:nvContentPartPr>
              <p14:xfrm>
                <a:off x="11446015" y="6296482"/>
                <a:ext cx="31320" cy="158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0DF68C1-BBE2-46BF-91DC-5248999CEE9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428015" y="6278842"/>
                  <a:ext cx="66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8867679-451F-4AB4-917C-EBCF19B01049}"/>
              </a:ext>
            </a:extLst>
          </p:cNvPr>
          <p:cNvGrpSpPr/>
          <p:nvPr/>
        </p:nvGrpSpPr>
        <p:grpSpPr>
          <a:xfrm>
            <a:off x="531535" y="5789242"/>
            <a:ext cx="3498120" cy="618120"/>
            <a:chOff x="531535" y="5789242"/>
            <a:chExt cx="349812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034FD7-4CE6-4208-BD1F-727BFB379BC0}"/>
                    </a:ext>
                  </a:extLst>
                </p14:cNvPr>
                <p14:cNvContentPartPr/>
                <p14:nvPr/>
              </p14:nvContentPartPr>
              <p14:xfrm>
                <a:off x="531535" y="5991562"/>
                <a:ext cx="46080" cy="306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034FD7-4CE6-4208-BD1F-727BFB379BC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3535" y="5973562"/>
                  <a:ext cx="81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41451F2-E88A-48FE-8DEE-09AACB9FEED9}"/>
                    </a:ext>
                  </a:extLst>
                </p14:cNvPr>
                <p14:cNvContentPartPr/>
                <p14:nvPr/>
              </p14:nvContentPartPr>
              <p14:xfrm>
                <a:off x="535495" y="5984362"/>
                <a:ext cx="253800" cy="319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41451F2-E88A-48FE-8DEE-09AACB9FEE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7495" y="5966362"/>
                  <a:ext cx="2894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1F985B2-D36C-47DA-BD0D-F19F9575F85C}"/>
                    </a:ext>
                  </a:extLst>
                </p14:cNvPr>
                <p14:cNvContentPartPr/>
                <p14:nvPr/>
              </p14:nvContentPartPr>
              <p14:xfrm>
                <a:off x="836095" y="5984722"/>
                <a:ext cx="187560" cy="278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1F985B2-D36C-47DA-BD0D-F19F9575F8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8095" y="5966722"/>
                  <a:ext cx="2232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0949437-6E2F-4936-BDCA-77EFDDB77A2C}"/>
                    </a:ext>
                  </a:extLst>
                </p14:cNvPr>
                <p14:cNvContentPartPr/>
                <p14:nvPr/>
              </p14:nvContentPartPr>
              <p14:xfrm>
                <a:off x="1271335" y="6001282"/>
                <a:ext cx="177120" cy="245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0949437-6E2F-4936-BDCA-77EFDDB77A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53695" y="5983642"/>
                  <a:ext cx="212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7EE00F4-F6A5-429F-85B3-438EDF8A739B}"/>
                    </a:ext>
                  </a:extLst>
                </p14:cNvPr>
                <p14:cNvContentPartPr/>
                <p14:nvPr/>
              </p14:nvContentPartPr>
              <p14:xfrm>
                <a:off x="1241095" y="5978962"/>
                <a:ext cx="254160" cy="24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7EE00F4-F6A5-429F-85B3-438EDF8A739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223455" y="5960962"/>
                  <a:ext cx="289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D42C0E-77D1-477B-B4BB-53115ADF645A}"/>
                    </a:ext>
                  </a:extLst>
                </p14:cNvPr>
                <p14:cNvContentPartPr/>
                <p14:nvPr/>
              </p14:nvContentPartPr>
              <p14:xfrm>
                <a:off x="1513615" y="6128362"/>
                <a:ext cx="98640" cy="83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D42C0E-77D1-477B-B4BB-53115ADF645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95615" y="6110362"/>
                  <a:ext cx="134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DC01192-A6A5-452E-A1FF-8AA49E14EE92}"/>
                    </a:ext>
                  </a:extLst>
                </p14:cNvPr>
                <p14:cNvContentPartPr/>
                <p14:nvPr/>
              </p14:nvContentPartPr>
              <p14:xfrm>
                <a:off x="1666615" y="6068962"/>
                <a:ext cx="127080" cy="140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DC01192-A6A5-452E-A1FF-8AA49E14EE9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48975" y="6051322"/>
                  <a:ext cx="162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11194E1-8C5D-434F-8309-274C679AB04C}"/>
                    </a:ext>
                  </a:extLst>
                </p14:cNvPr>
                <p14:cNvContentPartPr/>
                <p14:nvPr/>
              </p14:nvContentPartPr>
              <p14:xfrm>
                <a:off x="1787935" y="6132322"/>
                <a:ext cx="159480" cy="9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11194E1-8C5D-434F-8309-274C679AB04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769935" y="6114322"/>
                  <a:ext cx="195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5A3C79C-B259-447D-BD1B-FC4962047A9A}"/>
                    </a:ext>
                  </a:extLst>
                </p14:cNvPr>
                <p14:cNvContentPartPr/>
                <p14:nvPr/>
              </p14:nvContentPartPr>
              <p14:xfrm>
                <a:off x="1981975" y="6083722"/>
                <a:ext cx="77760" cy="25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5A3C79C-B259-447D-BD1B-FC4962047A9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963975" y="6065722"/>
                  <a:ext cx="113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049FB9B-A0A2-460B-AD9D-DA67C70A7820}"/>
                    </a:ext>
                  </a:extLst>
                </p14:cNvPr>
                <p14:cNvContentPartPr/>
                <p14:nvPr/>
              </p14:nvContentPartPr>
              <p14:xfrm>
                <a:off x="2114455" y="5874202"/>
                <a:ext cx="116640" cy="325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049FB9B-A0A2-460B-AD9D-DA67C70A782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96455" y="5856562"/>
                  <a:ext cx="152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6440A2E-1A18-4C4C-8FF5-C02583A353EC}"/>
                    </a:ext>
                  </a:extLst>
                </p14:cNvPr>
                <p14:cNvContentPartPr/>
                <p14:nvPr/>
              </p14:nvContentPartPr>
              <p14:xfrm>
                <a:off x="2255575" y="6008122"/>
                <a:ext cx="116280" cy="181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6440A2E-1A18-4C4C-8FF5-C02583A353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37575" y="5990122"/>
                  <a:ext cx="151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B2E7635-697C-4EF6-80C5-7E206EADA1EB}"/>
                    </a:ext>
                  </a:extLst>
                </p14:cNvPr>
                <p14:cNvContentPartPr/>
                <p14:nvPr/>
              </p14:nvContentPartPr>
              <p14:xfrm>
                <a:off x="2393815" y="6068602"/>
                <a:ext cx="75960" cy="111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B2E7635-697C-4EF6-80C5-7E206EADA1E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76175" y="6050962"/>
                  <a:ext cx="11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62151F8-E8B6-4B95-94D4-4E4434FA83B3}"/>
                    </a:ext>
                  </a:extLst>
                </p14:cNvPr>
                <p14:cNvContentPartPr/>
                <p14:nvPr/>
              </p14:nvContentPartPr>
              <p14:xfrm>
                <a:off x="2555095" y="6109282"/>
                <a:ext cx="115560" cy="92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62151F8-E8B6-4B95-94D4-4E4434FA83B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37455" y="6091642"/>
                  <a:ext cx="151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2713216-33F5-499D-945A-C9822BB5D413}"/>
                    </a:ext>
                  </a:extLst>
                </p14:cNvPr>
                <p14:cNvContentPartPr/>
                <p14:nvPr/>
              </p14:nvContentPartPr>
              <p14:xfrm>
                <a:off x="2935615" y="5789242"/>
                <a:ext cx="735480" cy="618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2713216-33F5-499D-945A-C9822BB5D4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17975" y="5771242"/>
                  <a:ext cx="77112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6D4273B-E64F-4F30-B3A6-B9C51F347009}"/>
                    </a:ext>
                  </a:extLst>
                </p14:cNvPr>
                <p14:cNvContentPartPr/>
                <p14:nvPr/>
              </p14:nvContentPartPr>
              <p14:xfrm>
                <a:off x="3470935" y="5988682"/>
                <a:ext cx="231480" cy="3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6D4273B-E64F-4F30-B3A6-B9C51F34700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52935" y="5970682"/>
                  <a:ext cx="267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DC6E71A-3182-4DF7-98A0-86735795CF74}"/>
                    </a:ext>
                  </a:extLst>
                </p14:cNvPr>
                <p14:cNvContentPartPr/>
                <p14:nvPr/>
              </p14:nvContentPartPr>
              <p14:xfrm>
                <a:off x="3942535" y="5967802"/>
                <a:ext cx="53640" cy="62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DC6E71A-3182-4DF7-98A0-86735795CF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924535" y="5949802"/>
                  <a:ext cx="8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05C154E-5BBD-4858-966B-ADFF80BE728D}"/>
                    </a:ext>
                  </a:extLst>
                </p14:cNvPr>
                <p14:cNvContentPartPr/>
                <p14:nvPr/>
              </p14:nvContentPartPr>
              <p14:xfrm>
                <a:off x="3955855" y="6119002"/>
                <a:ext cx="73800" cy="68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05C154E-5BBD-4858-966B-ADFF80BE728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937855" y="6101002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07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CC69062-37BA-417E-902F-4EC666BD8C3F}"/>
              </a:ext>
            </a:extLst>
          </p:cNvPr>
          <p:cNvGrpSpPr/>
          <p:nvPr/>
        </p:nvGrpSpPr>
        <p:grpSpPr>
          <a:xfrm>
            <a:off x="334615" y="365842"/>
            <a:ext cx="4040280" cy="3882240"/>
            <a:chOff x="334615" y="365842"/>
            <a:chExt cx="4040280" cy="38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D2CFAC-CB73-4785-A32F-201074352226}"/>
                    </a:ext>
                  </a:extLst>
                </p14:cNvPr>
                <p14:cNvContentPartPr/>
                <p14:nvPr/>
              </p14:nvContentPartPr>
              <p14:xfrm>
                <a:off x="1846975" y="365842"/>
                <a:ext cx="198360" cy="1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D2CFAC-CB73-4785-A32F-2010743522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975" y="348202"/>
                  <a:ext cx="234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BF58C1-53FB-493C-8729-12161DA2D1B3}"/>
                    </a:ext>
                  </a:extLst>
                </p14:cNvPr>
                <p14:cNvContentPartPr/>
                <p14:nvPr/>
              </p14:nvContentPartPr>
              <p14:xfrm>
                <a:off x="2151175" y="372322"/>
                <a:ext cx="97200" cy="3875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BF58C1-53FB-493C-8729-12161DA2D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33175" y="354322"/>
                  <a:ext cx="132840" cy="39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974546-EA66-4ECB-9E31-82BCB2B68CD7}"/>
                    </a:ext>
                  </a:extLst>
                </p14:cNvPr>
                <p14:cNvContentPartPr/>
                <p14:nvPr/>
              </p14:nvContentPartPr>
              <p14:xfrm>
                <a:off x="334615" y="2239282"/>
                <a:ext cx="4040280" cy="15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974546-EA66-4ECB-9E31-82BCB2B68C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6615" y="2221642"/>
                  <a:ext cx="4075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818069-3B46-4572-B3C1-5F4DD1B6DE30}"/>
                    </a:ext>
                  </a:extLst>
                </p14:cNvPr>
                <p14:cNvContentPartPr/>
                <p14:nvPr/>
              </p14:nvContentPartPr>
              <p14:xfrm>
                <a:off x="1383655" y="2958202"/>
                <a:ext cx="101880" cy="7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818069-3B46-4572-B3C1-5F4DD1B6DE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5655" y="2940202"/>
                  <a:ext cx="137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6065E6-FB51-4451-968F-5986571B8942}"/>
                    </a:ext>
                  </a:extLst>
                </p14:cNvPr>
                <p14:cNvContentPartPr/>
                <p14:nvPr/>
              </p14:nvContentPartPr>
              <p14:xfrm>
                <a:off x="1629895" y="2789002"/>
                <a:ext cx="50400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6065E6-FB51-4451-968F-5986571B89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1895" y="2771362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D7F055-23BF-4415-A33E-14C5A03031A5}"/>
                    </a:ext>
                  </a:extLst>
                </p14:cNvPr>
                <p14:cNvContentPartPr/>
                <p14:nvPr/>
              </p14:nvContentPartPr>
              <p14:xfrm>
                <a:off x="1921495" y="2507122"/>
                <a:ext cx="74160" cy="92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D7F055-23BF-4415-A33E-14C5A03031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3855" y="2489482"/>
                  <a:ext cx="10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A925BD-5786-4B1C-A0D6-E1FBE1D1E8A9}"/>
                    </a:ext>
                  </a:extLst>
                </p14:cNvPr>
                <p14:cNvContentPartPr/>
                <p14:nvPr/>
              </p14:nvContentPartPr>
              <p14:xfrm>
                <a:off x="2197615" y="2325682"/>
                <a:ext cx="37800" cy="3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A925BD-5786-4B1C-A0D6-E1FBE1D1E8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9975" y="2307682"/>
                  <a:ext cx="73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F9F917-FB36-46E1-A754-0FBB91572267}"/>
                    </a:ext>
                  </a:extLst>
                </p14:cNvPr>
                <p14:cNvContentPartPr/>
                <p14:nvPr/>
              </p14:nvContentPartPr>
              <p14:xfrm>
                <a:off x="2394535" y="2121922"/>
                <a:ext cx="59760" cy="6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F9F917-FB36-46E1-A754-0FBB915722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76535" y="2104282"/>
                  <a:ext cx="95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961007-F133-439A-B0E7-8EEE58A6F527}"/>
                    </a:ext>
                  </a:extLst>
                </p14:cNvPr>
                <p14:cNvContentPartPr/>
                <p14:nvPr/>
              </p14:nvContentPartPr>
              <p14:xfrm>
                <a:off x="2636455" y="1875322"/>
                <a:ext cx="69120" cy="76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961007-F133-439A-B0E7-8EEE58A6F5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8815" y="1857322"/>
                  <a:ext cx="104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753B18-7FC4-4517-95E2-2FF7286DD875}"/>
                    </a:ext>
                  </a:extLst>
                </p14:cNvPr>
                <p14:cNvContentPartPr/>
                <p14:nvPr/>
              </p14:nvContentPartPr>
              <p14:xfrm>
                <a:off x="2875135" y="1682002"/>
                <a:ext cx="65520" cy="55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753B18-7FC4-4517-95E2-2FF7286DD8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57495" y="1664362"/>
                  <a:ext cx="10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689460-61BA-48A0-AC28-DD3D86775347}"/>
                    </a:ext>
                  </a:extLst>
                </p14:cNvPr>
                <p14:cNvContentPartPr/>
                <p14:nvPr/>
              </p14:nvContentPartPr>
              <p14:xfrm>
                <a:off x="3114175" y="1520002"/>
                <a:ext cx="38880" cy="1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689460-61BA-48A0-AC28-DD3D867753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6175" y="1502362"/>
                  <a:ext cx="745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F15AA1-AE60-4A5F-9897-22CC1C761793}"/>
                  </a:ext>
                </a:extLst>
              </p14:cNvPr>
              <p14:cNvContentPartPr/>
              <p14:nvPr/>
            </p14:nvContentPartPr>
            <p14:xfrm>
              <a:off x="4497295" y="2069362"/>
              <a:ext cx="30024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F15AA1-AE60-4A5F-9897-22CC1C7617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9295" y="2051362"/>
                <a:ext cx="33588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EFF0459-033B-42F5-93E9-A60EF5EF55D2}"/>
              </a:ext>
            </a:extLst>
          </p:cNvPr>
          <p:cNvGrpSpPr/>
          <p:nvPr/>
        </p:nvGrpSpPr>
        <p:grpSpPr>
          <a:xfrm>
            <a:off x="2170975" y="628642"/>
            <a:ext cx="1913760" cy="2469960"/>
            <a:chOff x="2170975" y="628642"/>
            <a:chExt cx="1913760" cy="24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8A90AC-EEC8-4878-96C4-13E7B351F1AC}"/>
                    </a:ext>
                  </a:extLst>
                </p14:cNvPr>
                <p14:cNvContentPartPr/>
                <p14:nvPr/>
              </p14:nvContentPartPr>
              <p14:xfrm>
                <a:off x="2170975" y="1521802"/>
                <a:ext cx="72360" cy="157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8A90AC-EEC8-4878-96C4-13E7B351F1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7975" y="1458802"/>
                  <a:ext cx="198000" cy="17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4F8870-DD35-4EDC-A055-2B9A70C5B492}"/>
                    </a:ext>
                  </a:extLst>
                </p14:cNvPr>
                <p14:cNvContentPartPr/>
                <p14:nvPr/>
              </p14:nvContentPartPr>
              <p14:xfrm>
                <a:off x="2239735" y="1477162"/>
                <a:ext cx="954360" cy="4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4F8870-DD35-4EDC-A055-2B9A70C5B4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7095" y="1414162"/>
                  <a:ext cx="1080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442B3F-1987-4E8F-8EB3-D45A7A03B45F}"/>
                    </a:ext>
                  </a:extLst>
                </p14:cNvPr>
                <p14:cNvContentPartPr/>
                <p14:nvPr/>
              </p14:nvContentPartPr>
              <p14:xfrm>
                <a:off x="3190135" y="628642"/>
                <a:ext cx="894600" cy="87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442B3F-1987-4E8F-8EB3-D45A7A03B4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27135" y="565642"/>
                  <a:ext cx="1020240" cy="10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50A401-1EBD-4DC2-B0FD-960EAEB6996A}"/>
                  </a:ext>
                </a:extLst>
              </p14:cNvPr>
              <p14:cNvContentPartPr/>
              <p14:nvPr/>
            </p14:nvContentPartPr>
            <p14:xfrm>
              <a:off x="524695" y="3085642"/>
              <a:ext cx="852480" cy="717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50A401-1EBD-4DC2-B0FD-960EAEB699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2055" y="3022642"/>
                <a:ext cx="97812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1CB8D3-5404-4C48-8357-E52E7A436EF0}"/>
                  </a:ext>
                </a:extLst>
              </p14:cNvPr>
              <p14:cNvContentPartPr/>
              <p14:nvPr/>
            </p14:nvContentPartPr>
            <p14:xfrm>
              <a:off x="1380055" y="3101842"/>
              <a:ext cx="818640" cy="27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1CB8D3-5404-4C48-8357-E52E7A436E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17415" y="3038842"/>
                <a:ext cx="9442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A1E7D79-F265-4A37-92D6-AD4BFA3BE0D1}"/>
                  </a:ext>
                </a:extLst>
              </p14:cNvPr>
              <p14:cNvContentPartPr/>
              <p14:nvPr/>
            </p14:nvContentPartPr>
            <p14:xfrm>
              <a:off x="2502175" y="2988802"/>
              <a:ext cx="6840" cy="14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A1E7D79-F265-4A37-92D6-AD4BFA3BE0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84535" y="2970802"/>
                <a:ext cx="424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AA484D7-63F1-4C99-85EA-FBDD28A73F99}"/>
              </a:ext>
            </a:extLst>
          </p:cNvPr>
          <p:cNvGrpSpPr/>
          <p:nvPr/>
        </p:nvGrpSpPr>
        <p:grpSpPr>
          <a:xfrm>
            <a:off x="5995255" y="313282"/>
            <a:ext cx="501840" cy="309960"/>
            <a:chOff x="5995255" y="313282"/>
            <a:chExt cx="5018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A1FB7E-88E4-4B3A-9E2B-C6C3675B3A7C}"/>
                    </a:ext>
                  </a:extLst>
                </p14:cNvPr>
                <p14:cNvContentPartPr/>
                <p14:nvPr/>
              </p14:nvContentPartPr>
              <p14:xfrm>
                <a:off x="5995255" y="313282"/>
                <a:ext cx="215280" cy="28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A1FB7E-88E4-4B3A-9E2B-C6C3675B3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77615" y="295282"/>
                  <a:ext cx="2509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1F7C0A-CEBA-434A-9FBC-E48BD401D529}"/>
                    </a:ext>
                  </a:extLst>
                </p14:cNvPr>
                <p14:cNvContentPartPr/>
                <p14:nvPr/>
              </p14:nvContentPartPr>
              <p14:xfrm>
                <a:off x="6305935" y="362242"/>
                <a:ext cx="191160" cy="26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1F7C0A-CEBA-434A-9FBC-E48BD401D5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8295" y="344242"/>
                  <a:ext cx="2268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993FB3-E54F-4E6A-BC6C-657810C4F581}"/>
              </a:ext>
            </a:extLst>
          </p:cNvPr>
          <p:cNvGrpSpPr/>
          <p:nvPr/>
        </p:nvGrpSpPr>
        <p:grpSpPr>
          <a:xfrm>
            <a:off x="6868975" y="342802"/>
            <a:ext cx="542880" cy="275400"/>
            <a:chOff x="6868975" y="342802"/>
            <a:chExt cx="5428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CE5625-7CF3-4C8F-AE2A-19A7637EC26C}"/>
                    </a:ext>
                  </a:extLst>
                </p14:cNvPr>
                <p14:cNvContentPartPr/>
                <p14:nvPr/>
              </p14:nvContentPartPr>
              <p14:xfrm>
                <a:off x="6868975" y="362242"/>
                <a:ext cx="137160" cy="255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CE5625-7CF3-4C8F-AE2A-19A7637EC2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51335" y="344242"/>
                  <a:ext cx="172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02BD10-81D4-4A45-9E97-5A48CCA77146}"/>
                    </a:ext>
                  </a:extLst>
                </p14:cNvPr>
                <p14:cNvContentPartPr/>
                <p14:nvPr/>
              </p14:nvContentPartPr>
              <p14:xfrm>
                <a:off x="6872575" y="342802"/>
                <a:ext cx="253080" cy="28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02BD10-81D4-4A45-9E97-5A48CCA771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4935" y="325162"/>
                  <a:ext cx="288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785C33-C088-46ED-BDD4-520FF14ABA31}"/>
                    </a:ext>
                  </a:extLst>
                </p14:cNvPr>
                <p14:cNvContentPartPr/>
                <p14:nvPr/>
              </p14:nvContentPartPr>
              <p14:xfrm>
                <a:off x="7129255" y="539722"/>
                <a:ext cx="94320" cy="6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785C33-C088-46ED-BDD4-520FF14ABA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11255" y="522082"/>
                  <a:ext cx="12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AD0CC6-2C83-4E72-9334-6CD07811F1AB}"/>
                    </a:ext>
                  </a:extLst>
                </p14:cNvPr>
                <p14:cNvContentPartPr/>
                <p14:nvPr/>
              </p14:nvContentPartPr>
              <p14:xfrm>
                <a:off x="7290895" y="430642"/>
                <a:ext cx="120960" cy="169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AD0CC6-2C83-4E72-9334-6CD07811F1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3255" y="413002"/>
                  <a:ext cx="1566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9ECB58-A806-42CC-9D94-598D1496C48A}"/>
              </a:ext>
            </a:extLst>
          </p:cNvPr>
          <p:cNvGrpSpPr/>
          <p:nvPr/>
        </p:nvGrpSpPr>
        <p:grpSpPr>
          <a:xfrm>
            <a:off x="7481335" y="266482"/>
            <a:ext cx="961200" cy="442800"/>
            <a:chOff x="7481335" y="266482"/>
            <a:chExt cx="9612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BCA439-C7C4-48F7-B8C4-E4C5D9B29918}"/>
                    </a:ext>
                  </a:extLst>
                </p14:cNvPr>
                <p14:cNvContentPartPr/>
                <p14:nvPr/>
              </p14:nvContentPartPr>
              <p14:xfrm>
                <a:off x="7481335" y="486802"/>
                <a:ext cx="93600" cy="11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BCA439-C7C4-48F7-B8C4-E4C5D9B299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63335" y="468802"/>
                  <a:ext cx="129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C6D357-045E-4AD9-9114-83BD1D5FADCB}"/>
                    </a:ext>
                  </a:extLst>
                </p14:cNvPr>
                <p14:cNvContentPartPr/>
                <p14:nvPr/>
              </p14:nvContentPartPr>
              <p14:xfrm>
                <a:off x="7689055" y="428482"/>
                <a:ext cx="90360" cy="28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C6D357-045E-4AD9-9114-83BD1D5FAD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71415" y="410482"/>
                  <a:ext cx="126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2964B1-2B08-4489-BEC5-C4AEA844A24E}"/>
                    </a:ext>
                  </a:extLst>
                </p14:cNvPr>
                <p14:cNvContentPartPr/>
                <p14:nvPr/>
              </p14:nvContentPartPr>
              <p14:xfrm>
                <a:off x="7878775" y="266482"/>
                <a:ext cx="76680" cy="31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2964B1-2B08-4489-BEC5-C4AEA844A2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61135" y="248482"/>
                  <a:ext cx="112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BFE2353-0AE6-4AE2-A9D3-5F3220ACBDCE}"/>
                    </a:ext>
                  </a:extLst>
                </p14:cNvPr>
                <p14:cNvContentPartPr/>
                <p14:nvPr/>
              </p14:nvContentPartPr>
              <p14:xfrm>
                <a:off x="8021695" y="426322"/>
                <a:ext cx="142920" cy="16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BFE2353-0AE6-4AE2-A9D3-5F3220ACBD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4055" y="408322"/>
                  <a:ext cx="178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899C0B-B4FB-4561-8469-C347C40CE7CA}"/>
                    </a:ext>
                  </a:extLst>
                </p14:cNvPr>
                <p14:cNvContentPartPr/>
                <p14:nvPr/>
              </p14:nvContentPartPr>
              <p14:xfrm>
                <a:off x="8175775" y="453322"/>
                <a:ext cx="128520" cy="10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899C0B-B4FB-4561-8469-C347C40CE7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57775" y="435322"/>
                  <a:ext cx="164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6069ED-BF6B-4BB2-9929-D8123A880B30}"/>
                    </a:ext>
                  </a:extLst>
                </p14:cNvPr>
                <p14:cNvContentPartPr/>
                <p14:nvPr/>
              </p14:nvContentPartPr>
              <p14:xfrm>
                <a:off x="8346775" y="437842"/>
                <a:ext cx="95760" cy="139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6069ED-BF6B-4BB2-9929-D8123A880B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28775" y="419842"/>
                  <a:ext cx="1314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85C332-A57E-4CF7-B9AF-3CB3DBD2C8AB}"/>
              </a:ext>
            </a:extLst>
          </p:cNvPr>
          <p:cNvGrpSpPr/>
          <p:nvPr/>
        </p:nvGrpSpPr>
        <p:grpSpPr>
          <a:xfrm>
            <a:off x="8673655" y="132562"/>
            <a:ext cx="1106280" cy="434880"/>
            <a:chOff x="8673655" y="132562"/>
            <a:chExt cx="11062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137487-A616-4501-89FA-797F968B138F}"/>
                    </a:ext>
                  </a:extLst>
                </p14:cNvPr>
                <p14:cNvContentPartPr/>
                <p14:nvPr/>
              </p14:nvContentPartPr>
              <p14:xfrm>
                <a:off x="8673655" y="408322"/>
                <a:ext cx="142200" cy="159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137487-A616-4501-89FA-797F968B13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55655" y="390322"/>
                  <a:ext cx="177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9191ED-5443-4021-A7FD-018CC1648B82}"/>
                    </a:ext>
                  </a:extLst>
                </p14:cNvPr>
                <p14:cNvContentPartPr/>
                <p14:nvPr/>
              </p14:nvContentPartPr>
              <p14:xfrm>
                <a:off x="8965615" y="197362"/>
                <a:ext cx="140400" cy="336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9191ED-5443-4021-A7FD-018CC1648B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47615" y="179722"/>
                  <a:ext cx="176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2A730F-6922-45A0-ABEC-95AF42193722}"/>
                    </a:ext>
                  </a:extLst>
                </p14:cNvPr>
                <p14:cNvContentPartPr/>
                <p14:nvPr/>
              </p14:nvContentPartPr>
              <p14:xfrm>
                <a:off x="8897935" y="368722"/>
                <a:ext cx="106560" cy="3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2A730F-6922-45A0-ABEC-95AF421937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80295" y="350722"/>
                  <a:ext cx="142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CCA805-845F-48C6-93C4-832D2E60DBDB}"/>
                    </a:ext>
                  </a:extLst>
                </p14:cNvPr>
                <p14:cNvContentPartPr/>
                <p14:nvPr/>
              </p14:nvContentPartPr>
              <p14:xfrm>
                <a:off x="9059935" y="163162"/>
                <a:ext cx="226800" cy="372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CCA805-845F-48C6-93C4-832D2E60DB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42295" y="145162"/>
                  <a:ext cx="262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81BE6E-890E-4528-8B1C-605098EF2EAA}"/>
                    </a:ext>
                  </a:extLst>
                </p14:cNvPr>
                <p14:cNvContentPartPr/>
                <p14:nvPr/>
              </p14:nvContentPartPr>
              <p14:xfrm>
                <a:off x="9243895" y="406162"/>
                <a:ext cx="141480" cy="12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81BE6E-890E-4528-8B1C-605098EF2E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26255" y="388162"/>
                  <a:ext cx="177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9447C33-F985-4853-8718-99891DC5120A}"/>
                    </a:ext>
                  </a:extLst>
                </p14:cNvPr>
                <p14:cNvContentPartPr/>
                <p14:nvPr/>
              </p14:nvContentPartPr>
              <p14:xfrm>
                <a:off x="9289615" y="396802"/>
                <a:ext cx="71640" cy="58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9447C33-F985-4853-8718-99891DC512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71615" y="379162"/>
                  <a:ext cx="107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FD3C12E-4922-4B5E-8A19-FDE03D1F1A0E}"/>
                    </a:ext>
                  </a:extLst>
                </p14:cNvPr>
                <p14:cNvContentPartPr/>
                <p14:nvPr/>
              </p14:nvContentPartPr>
              <p14:xfrm>
                <a:off x="9428575" y="408682"/>
                <a:ext cx="79560" cy="9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FD3C12E-4922-4B5E-8A19-FDE03D1F1A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10935" y="390682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965282-624F-4E76-BD53-13F1B88DFD62}"/>
                    </a:ext>
                  </a:extLst>
                </p14:cNvPr>
                <p14:cNvContentPartPr/>
                <p14:nvPr/>
              </p14:nvContentPartPr>
              <p14:xfrm>
                <a:off x="9638455" y="132562"/>
                <a:ext cx="37080" cy="347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965282-624F-4E76-BD53-13F1B88DFD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20455" y="114922"/>
                  <a:ext cx="72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2CD7C5-10C1-43F3-BC0B-CF788D9AB27C}"/>
                    </a:ext>
                  </a:extLst>
                </p14:cNvPr>
                <p14:cNvContentPartPr/>
                <p14:nvPr/>
              </p14:nvContentPartPr>
              <p14:xfrm>
                <a:off x="9568975" y="295282"/>
                <a:ext cx="21096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2CD7C5-10C1-43F3-BC0B-CF788D9AB2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51335" y="277642"/>
                  <a:ext cx="2466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36E18EE-E8A4-402D-8BE1-07BA89843DC0}"/>
              </a:ext>
            </a:extLst>
          </p:cNvPr>
          <p:cNvGrpSpPr/>
          <p:nvPr/>
        </p:nvGrpSpPr>
        <p:grpSpPr>
          <a:xfrm>
            <a:off x="487615" y="1062082"/>
            <a:ext cx="1581480" cy="514800"/>
            <a:chOff x="487615" y="1062082"/>
            <a:chExt cx="15814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78039F-B235-47E4-B7B3-9DDEBECDDDC8}"/>
                    </a:ext>
                  </a:extLst>
                </p14:cNvPr>
                <p14:cNvContentPartPr/>
                <p14:nvPr/>
              </p14:nvContentPartPr>
              <p14:xfrm>
                <a:off x="523615" y="1062082"/>
                <a:ext cx="81000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78039F-B235-47E4-B7B3-9DDEBECDDD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5975" y="1044082"/>
                  <a:ext cx="845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119172-AAFF-4E2E-9B23-ADC11EC9A476}"/>
                    </a:ext>
                  </a:extLst>
                </p14:cNvPr>
                <p14:cNvContentPartPr/>
                <p14:nvPr/>
              </p14:nvContentPartPr>
              <p14:xfrm>
                <a:off x="1030855" y="1188442"/>
                <a:ext cx="15840" cy="11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119172-AAFF-4E2E-9B23-ADC11EC9A4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2855" y="1170802"/>
                  <a:ext cx="5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D4071B-6F7B-4033-89F7-6ED056EC4A55}"/>
                    </a:ext>
                  </a:extLst>
                </p14:cNvPr>
                <p14:cNvContentPartPr/>
                <p14:nvPr/>
              </p14:nvContentPartPr>
              <p14:xfrm>
                <a:off x="855895" y="1145242"/>
                <a:ext cx="20628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D4071B-6F7B-4033-89F7-6ED056EC4A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8255" y="1127602"/>
                  <a:ext cx="24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61AAD-A50E-4960-A6C1-1F08D20ED2E1}"/>
                    </a:ext>
                  </a:extLst>
                </p14:cNvPr>
                <p14:cNvContentPartPr/>
                <p14:nvPr/>
              </p14:nvContentPartPr>
              <p14:xfrm>
                <a:off x="756175" y="1149922"/>
                <a:ext cx="24120" cy="1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61AAD-A50E-4960-A6C1-1F08D20ED2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535" y="1131922"/>
                  <a:ext cx="59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A9C47B-23F1-418F-83B9-7A6E0BCEAE1A}"/>
                    </a:ext>
                  </a:extLst>
                </p14:cNvPr>
                <p14:cNvContentPartPr/>
                <p14:nvPr/>
              </p14:nvContentPartPr>
              <p14:xfrm>
                <a:off x="487615" y="1361242"/>
                <a:ext cx="803520" cy="18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A9C47B-23F1-418F-83B9-7A6E0BCEAE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9975" y="1343602"/>
                  <a:ext cx="839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370FFA-2A83-4F81-BDB7-AF0A2C9C08F4}"/>
                    </a:ext>
                  </a:extLst>
                </p14:cNvPr>
                <p14:cNvContentPartPr/>
                <p14:nvPr/>
              </p14:nvContentPartPr>
              <p14:xfrm>
                <a:off x="1152535" y="1428202"/>
                <a:ext cx="132840" cy="3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370FFA-2A83-4F81-BDB7-AF0A2C9C08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4535" y="1410562"/>
                  <a:ext cx="168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E68D8F-BD89-4726-8AF1-69851517C5E1}"/>
                    </a:ext>
                  </a:extLst>
                </p14:cNvPr>
                <p14:cNvContentPartPr/>
                <p14:nvPr/>
              </p14:nvContentPartPr>
              <p14:xfrm>
                <a:off x="1517215" y="1491562"/>
                <a:ext cx="551880" cy="85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E68D8F-BD89-4726-8AF1-69851517C5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99215" y="1473562"/>
                  <a:ext cx="5875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C8FE1E8-B810-45D1-B915-924758DF62F7}"/>
              </a:ext>
            </a:extLst>
          </p:cNvPr>
          <p:cNvGrpSpPr/>
          <p:nvPr/>
        </p:nvGrpSpPr>
        <p:grpSpPr>
          <a:xfrm>
            <a:off x="6435175" y="1142362"/>
            <a:ext cx="991080" cy="314280"/>
            <a:chOff x="6435175" y="1142362"/>
            <a:chExt cx="99108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1758DC-9552-4967-9ED9-5CD7738C6E0F}"/>
                    </a:ext>
                  </a:extLst>
                </p14:cNvPr>
                <p14:cNvContentPartPr/>
                <p14:nvPr/>
              </p14:nvContentPartPr>
              <p14:xfrm>
                <a:off x="6435175" y="1142362"/>
                <a:ext cx="991080" cy="314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1758DC-9552-4967-9ED9-5CD7738C6E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17535" y="1124362"/>
                  <a:ext cx="1026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5E4BE5-9BE1-4AD3-AB66-80B485B15883}"/>
                    </a:ext>
                  </a:extLst>
                </p14:cNvPr>
                <p14:cNvContentPartPr/>
                <p14:nvPr/>
              </p14:nvContentPartPr>
              <p14:xfrm>
                <a:off x="6974455" y="1254682"/>
                <a:ext cx="40680" cy="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5E4BE5-9BE1-4AD3-AB66-80B485B158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56455" y="1237042"/>
                  <a:ext cx="76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27E3D1-831C-45FB-A55F-18F8D8B98DE8}"/>
                    </a:ext>
                  </a:extLst>
                </p14:cNvPr>
                <p14:cNvContentPartPr/>
                <p14:nvPr/>
              </p14:nvContentPartPr>
              <p14:xfrm>
                <a:off x="6793375" y="1263322"/>
                <a:ext cx="229680" cy="1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27E3D1-831C-45FB-A55F-18F8D8B98D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75375" y="1245682"/>
                  <a:ext cx="265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1527E1F-D8E1-4229-8BEB-7BAB09FBC9C4}"/>
                    </a:ext>
                  </a:extLst>
                </p14:cNvPr>
                <p14:cNvContentPartPr/>
                <p14:nvPr/>
              </p14:nvContentPartPr>
              <p14:xfrm>
                <a:off x="6747655" y="1243882"/>
                <a:ext cx="12960" cy="7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1527E1F-D8E1-4229-8BEB-7BAB09FBC9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30015" y="1225882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FE207B0-F6BF-4DA6-BA42-032831FA190C}"/>
              </a:ext>
            </a:extLst>
          </p:cNvPr>
          <p:cNvGrpSpPr/>
          <p:nvPr/>
        </p:nvGrpSpPr>
        <p:grpSpPr>
          <a:xfrm>
            <a:off x="7712455" y="1075762"/>
            <a:ext cx="2118960" cy="348840"/>
            <a:chOff x="7712455" y="1075762"/>
            <a:chExt cx="21189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11E0F1-1988-49B6-9660-9E9D764C731D}"/>
                    </a:ext>
                  </a:extLst>
                </p14:cNvPr>
                <p14:cNvContentPartPr/>
                <p14:nvPr/>
              </p14:nvContentPartPr>
              <p14:xfrm>
                <a:off x="7712455" y="1106362"/>
                <a:ext cx="1000080" cy="30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11E0F1-1988-49B6-9660-9E9D764C73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4815" y="1088722"/>
                  <a:ext cx="1035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7CFC37-D7C9-47A1-8C79-4AC29DD8FB36}"/>
                    </a:ext>
                  </a:extLst>
                </p14:cNvPr>
                <p14:cNvContentPartPr/>
                <p14:nvPr/>
              </p14:nvContentPartPr>
              <p14:xfrm>
                <a:off x="8583295" y="1172962"/>
                <a:ext cx="131400" cy="37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7CFC37-D7C9-47A1-8C79-4AC29DD8FB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65295" y="1154962"/>
                  <a:ext cx="167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560763-5571-41A9-9EFF-12890F9D994B}"/>
                    </a:ext>
                  </a:extLst>
                </p14:cNvPr>
                <p14:cNvContentPartPr/>
                <p14:nvPr/>
              </p14:nvContentPartPr>
              <p14:xfrm>
                <a:off x="8892535" y="1295002"/>
                <a:ext cx="266400" cy="11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560763-5571-41A9-9EFF-12890F9D99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74895" y="1277362"/>
                  <a:ext cx="302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CEFE54-7A8C-4336-BBD1-A0F28E765150}"/>
                    </a:ext>
                  </a:extLst>
                </p14:cNvPr>
                <p14:cNvContentPartPr/>
                <p14:nvPr/>
              </p14:nvContentPartPr>
              <p14:xfrm>
                <a:off x="8963815" y="1237042"/>
                <a:ext cx="18720" cy="1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CEFE54-7A8C-4336-BBD1-A0F28E7651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45815" y="1219042"/>
                  <a:ext cx="54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222F7E-4EB6-4CB2-B7BF-67275780B629}"/>
                    </a:ext>
                  </a:extLst>
                </p14:cNvPr>
                <p14:cNvContentPartPr/>
                <p14:nvPr/>
              </p14:nvContentPartPr>
              <p14:xfrm>
                <a:off x="9295015" y="1075762"/>
                <a:ext cx="536400" cy="348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222F7E-4EB6-4CB2-B7BF-67275780B6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77015" y="1058122"/>
                  <a:ext cx="572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E1C583-BAF2-4CC7-8731-5FD75174CE54}"/>
                    </a:ext>
                  </a:extLst>
                </p14:cNvPr>
                <p14:cNvContentPartPr/>
                <p14:nvPr/>
              </p14:nvContentPartPr>
              <p14:xfrm>
                <a:off x="9350455" y="1259362"/>
                <a:ext cx="165960" cy="25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E1C583-BAF2-4CC7-8731-5FD75174CE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32815" y="1241722"/>
                  <a:ext cx="2016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540FC8-7EF2-4C73-8445-E16A7FEA5843}"/>
              </a:ext>
            </a:extLst>
          </p:cNvPr>
          <p:cNvGrpSpPr/>
          <p:nvPr/>
        </p:nvGrpSpPr>
        <p:grpSpPr>
          <a:xfrm>
            <a:off x="10074775" y="1091962"/>
            <a:ext cx="612000" cy="307800"/>
            <a:chOff x="10074775" y="1091962"/>
            <a:chExt cx="6120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3681343-E94F-444E-B8AA-56344B421A9A}"/>
                    </a:ext>
                  </a:extLst>
                </p14:cNvPr>
                <p14:cNvContentPartPr/>
                <p14:nvPr/>
              </p14:nvContentPartPr>
              <p14:xfrm>
                <a:off x="10074775" y="1091962"/>
                <a:ext cx="612000" cy="30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3681343-E94F-444E-B8AA-56344B421A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56775" y="1073962"/>
                  <a:ext cx="647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206F71-F815-4E0C-A8E3-942CE0FAF028}"/>
                    </a:ext>
                  </a:extLst>
                </p14:cNvPr>
                <p14:cNvContentPartPr/>
                <p14:nvPr/>
              </p14:nvContentPartPr>
              <p14:xfrm>
                <a:off x="10347655" y="1145242"/>
                <a:ext cx="6840" cy="1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206F71-F815-4E0C-A8E3-942CE0FAF0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29655" y="1127602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7585138-05CF-4EDE-93A7-554A378A3F64}"/>
              </a:ext>
            </a:extLst>
          </p:cNvPr>
          <p:cNvGrpSpPr/>
          <p:nvPr/>
        </p:nvGrpSpPr>
        <p:grpSpPr>
          <a:xfrm>
            <a:off x="6448495" y="1626202"/>
            <a:ext cx="1307520" cy="380880"/>
            <a:chOff x="6448495" y="1626202"/>
            <a:chExt cx="130752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A426F5-E2F9-4368-8FB0-C6379F165C0F}"/>
                    </a:ext>
                  </a:extLst>
                </p14:cNvPr>
                <p14:cNvContentPartPr/>
                <p14:nvPr/>
              </p14:nvContentPartPr>
              <p14:xfrm>
                <a:off x="6448495" y="1626202"/>
                <a:ext cx="736200" cy="38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A426F5-E2F9-4368-8FB0-C6379F165C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30495" y="1608562"/>
                  <a:ext cx="771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54CEA7-D042-4B10-8724-9F2A81FB45F6}"/>
                    </a:ext>
                  </a:extLst>
                </p14:cNvPr>
                <p14:cNvContentPartPr/>
                <p14:nvPr/>
              </p14:nvContentPartPr>
              <p14:xfrm>
                <a:off x="7036735" y="1748242"/>
                <a:ext cx="166680" cy="2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54CEA7-D042-4B10-8724-9F2A81FB45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19095" y="1730242"/>
                  <a:ext cx="202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741536-3500-4572-A3DA-D4E3AABC85F5}"/>
                    </a:ext>
                  </a:extLst>
                </p14:cNvPr>
                <p14:cNvContentPartPr/>
                <p14:nvPr/>
              </p14:nvContentPartPr>
              <p14:xfrm>
                <a:off x="6771415" y="1698922"/>
                <a:ext cx="20520" cy="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741536-3500-4572-A3DA-D4E3AABC85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3775" y="1680922"/>
                  <a:ext cx="56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81DD65-EA59-4386-B3C9-AC1E0D189A9F}"/>
                    </a:ext>
                  </a:extLst>
                </p14:cNvPr>
                <p14:cNvContentPartPr/>
                <p14:nvPr/>
              </p14:nvContentPartPr>
              <p14:xfrm>
                <a:off x="7302415" y="1673002"/>
                <a:ext cx="453600" cy="332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81DD65-EA59-4386-B3C9-AC1E0D189A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4775" y="1655362"/>
                  <a:ext cx="48924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D6C4FDA-A30D-4FAA-A911-3C38984739B7}"/>
              </a:ext>
            </a:extLst>
          </p:cNvPr>
          <p:cNvGrpSpPr/>
          <p:nvPr/>
        </p:nvGrpSpPr>
        <p:grpSpPr>
          <a:xfrm>
            <a:off x="7988575" y="1682002"/>
            <a:ext cx="768600" cy="255240"/>
            <a:chOff x="7988575" y="1682002"/>
            <a:chExt cx="76860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8E0982-0ABB-44FF-93B9-41C141A7EBCD}"/>
                    </a:ext>
                  </a:extLst>
                </p14:cNvPr>
                <p14:cNvContentPartPr/>
                <p14:nvPr/>
              </p14:nvContentPartPr>
              <p14:xfrm>
                <a:off x="7988575" y="1798642"/>
                <a:ext cx="275040" cy="13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8E0982-0ABB-44FF-93B9-41C141A7EB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70575" y="1780642"/>
                  <a:ext cx="31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9A29C77-1744-4A44-BB96-06F01440DDB6}"/>
                    </a:ext>
                  </a:extLst>
                </p14:cNvPr>
                <p14:cNvContentPartPr/>
                <p14:nvPr/>
              </p14:nvContentPartPr>
              <p14:xfrm>
                <a:off x="8524615" y="1682002"/>
                <a:ext cx="55080" cy="24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9A29C77-1744-4A44-BB96-06F01440DD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06975" y="1664002"/>
                  <a:ext cx="90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D23027-BD39-41B8-90D2-2312AB860B82}"/>
                    </a:ext>
                  </a:extLst>
                </p14:cNvPr>
                <p14:cNvContentPartPr/>
                <p14:nvPr/>
              </p14:nvContentPartPr>
              <p14:xfrm>
                <a:off x="8637295" y="1697482"/>
                <a:ext cx="119880" cy="239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D23027-BD39-41B8-90D2-2312AB860B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19655" y="1679482"/>
                  <a:ext cx="1555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DE219D4-8FAB-44AD-8EA0-CD54998F176D}"/>
              </a:ext>
            </a:extLst>
          </p:cNvPr>
          <p:cNvGrpSpPr/>
          <p:nvPr/>
        </p:nvGrpSpPr>
        <p:grpSpPr>
          <a:xfrm>
            <a:off x="8979655" y="1579402"/>
            <a:ext cx="1312560" cy="383040"/>
            <a:chOff x="8979655" y="1579402"/>
            <a:chExt cx="13125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841644-A1F5-47F8-B379-DC98119B168A}"/>
                    </a:ext>
                  </a:extLst>
                </p14:cNvPr>
                <p14:cNvContentPartPr/>
                <p14:nvPr/>
              </p14:nvContentPartPr>
              <p14:xfrm>
                <a:off x="8979655" y="1579402"/>
                <a:ext cx="1170000" cy="38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841644-A1F5-47F8-B379-DC98119B16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61655" y="1561762"/>
                  <a:ext cx="12056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38BED3-18A3-421B-9D1D-9FE46CD1D7E2}"/>
                    </a:ext>
                  </a:extLst>
                </p14:cNvPr>
                <p14:cNvContentPartPr/>
                <p14:nvPr/>
              </p14:nvContentPartPr>
              <p14:xfrm>
                <a:off x="9330295" y="1726642"/>
                <a:ext cx="159480" cy="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38BED3-18A3-421B-9D1D-9FE46CD1D7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12655" y="1708642"/>
                  <a:ext cx="195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3BB12F-8F4B-467B-8F16-57184791C54E}"/>
                    </a:ext>
                  </a:extLst>
                </p14:cNvPr>
                <p14:cNvContentPartPr/>
                <p14:nvPr/>
              </p14:nvContentPartPr>
              <p14:xfrm>
                <a:off x="10282495" y="1957042"/>
                <a:ext cx="972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3BB12F-8F4B-467B-8F16-57184791C5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64495" y="1939402"/>
                  <a:ext cx="453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61FE45-E023-4EC7-A341-C24844523769}"/>
              </a:ext>
            </a:extLst>
          </p:cNvPr>
          <p:cNvGrpSpPr/>
          <p:nvPr/>
        </p:nvGrpSpPr>
        <p:grpSpPr>
          <a:xfrm>
            <a:off x="6496015" y="2206162"/>
            <a:ext cx="620640" cy="305640"/>
            <a:chOff x="6496015" y="2206162"/>
            <a:chExt cx="6206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E015C5-ABDD-47B5-B1BC-0D6386F2F4EE}"/>
                    </a:ext>
                  </a:extLst>
                </p14:cNvPr>
                <p14:cNvContentPartPr/>
                <p14:nvPr/>
              </p14:nvContentPartPr>
              <p14:xfrm>
                <a:off x="6539575" y="2237482"/>
                <a:ext cx="24840" cy="232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E015C5-ABDD-47B5-B1BC-0D6386F2F4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21575" y="2219842"/>
                  <a:ext cx="60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26E3F6-772E-4979-865C-554EC8112EE1}"/>
                    </a:ext>
                  </a:extLst>
                </p14:cNvPr>
                <p14:cNvContentPartPr/>
                <p14:nvPr/>
              </p14:nvContentPartPr>
              <p14:xfrm>
                <a:off x="6496015" y="2241442"/>
                <a:ext cx="132480" cy="1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26E3F6-772E-4979-865C-554EC8112E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78015" y="2223442"/>
                  <a:ext cx="168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447411-C814-4F96-847D-BB75BF26806F}"/>
                    </a:ext>
                  </a:extLst>
                </p14:cNvPr>
                <p14:cNvContentPartPr/>
                <p14:nvPr/>
              </p14:nvContentPartPr>
              <p14:xfrm>
                <a:off x="6637135" y="2206162"/>
                <a:ext cx="86040" cy="27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A447411-C814-4F96-847D-BB75BF26806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19495" y="2188522"/>
                  <a:ext cx="121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378454E-2532-4A4A-845A-11410D5FBD11}"/>
                    </a:ext>
                  </a:extLst>
                </p14:cNvPr>
                <p14:cNvContentPartPr/>
                <p14:nvPr/>
              </p14:nvContentPartPr>
              <p14:xfrm>
                <a:off x="6757375" y="2408842"/>
                <a:ext cx="359280" cy="102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378454E-2532-4A4A-845A-11410D5FBD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39375" y="2390842"/>
                  <a:ext cx="394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B0F50AE-C2B1-44E9-8463-EC73E190BA67}"/>
              </a:ext>
            </a:extLst>
          </p:cNvPr>
          <p:cNvGrpSpPr/>
          <p:nvPr/>
        </p:nvGrpSpPr>
        <p:grpSpPr>
          <a:xfrm>
            <a:off x="7447495" y="2188162"/>
            <a:ext cx="478440" cy="749880"/>
            <a:chOff x="7447495" y="2188162"/>
            <a:chExt cx="47844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3FA6FD-CB7F-431E-9C4D-E5EEC94DBF2B}"/>
                    </a:ext>
                  </a:extLst>
                </p14:cNvPr>
                <p14:cNvContentPartPr/>
                <p14:nvPr/>
              </p14:nvContentPartPr>
              <p14:xfrm>
                <a:off x="7467295" y="2188162"/>
                <a:ext cx="148320" cy="29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3FA6FD-CB7F-431E-9C4D-E5EEC94DBF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49655" y="2170162"/>
                  <a:ext cx="183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67891EF-2174-4D45-9FF9-9EE70231A98E}"/>
                    </a:ext>
                  </a:extLst>
                </p14:cNvPr>
                <p14:cNvContentPartPr/>
                <p14:nvPr/>
              </p14:nvContentPartPr>
              <p14:xfrm>
                <a:off x="7720015" y="2234602"/>
                <a:ext cx="169560" cy="23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7891EF-2174-4D45-9FF9-9EE70231A9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02015" y="2216602"/>
                  <a:ext cx="205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EE9DD2-C890-4C55-B1CA-58E8AAD33F7F}"/>
                    </a:ext>
                  </a:extLst>
                </p14:cNvPr>
                <p14:cNvContentPartPr/>
                <p14:nvPr/>
              </p14:nvContentPartPr>
              <p14:xfrm>
                <a:off x="7447495" y="2570482"/>
                <a:ext cx="478440" cy="46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EE9DD2-C890-4C55-B1CA-58E8AAD33F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29855" y="2552482"/>
                  <a:ext cx="514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B926EA-ECA7-460C-B78F-33A93374FC20}"/>
                    </a:ext>
                  </a:extLst>
                </p14:cNvPr>
                <p14:cNvContentPartPr/>
                <p14:nvPr/>
              </p14:nvContentPartPr>
              <p14:xfrm>
                <a:off x="7484575" y="2630602"/>
                <a:ext cx="158040" cy="289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B926EA-ECA7-460C-B78F-33A93374FC2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66935" y="2612962"/>
                  <a:ext cx="193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C4F077-D02D-4AF9-8AE0-10A68381B37F}"/>
                    </a:ext>
                  </a:extLst>
                </p14:cNvPr>
                <p14:cNvContentPartPr/>
                <p14:nvPr/>
              </p14:nvContentPartPr>
              <p14:xfrm>
                <a:off x="7702375" y="2693962"/>
                <a:ext cx="150480" cy="24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C4F077-D02D-4AF9-8AE0-10A68381B3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84735" y="2675962"/>
                  <a:ext cx="186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BF95610-C06C-4F72-91F0-552D91921022}"/>
                    </a:ext>
                  </a:extLst>
                </p14:cNvPr>
                <p14:cNvContentPartPr/>
                <p14:nvPr/>
              </p14:nvContentPartPr>
              <p14:xfrm>
                <a:off x="7675015" y="2697562"/>
                <a:ext cx="171720" cy="1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BF95610-C06C-4F72-91F0-552D919210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57015" y="2679562"/>
                  <a:ext cx="2073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35390ED-D665-4959-978C-EC0B3C8C5D98}"/>
              </a:ext>
            </a:extLst>
          </p:cNvPr>
          <p:cNvGrpSpPr/>
          <p:nvPr/>
        </p:nvGrpSpPr>
        <p:grpSpPr>
          <a:xfrm>
            <a:off x="8284495" y="2399482"/>
            <a:ext cx="161280" cy="228960"/>
            <a:chOff x="8284495" y="2399482"/>
            <a:chExt cx="1612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A882D2-CBAA-4B1D-81D2-0D12C914A56F}"/>
                    </a:ext>
                  </a:extLst>
                </p14:cNvPr>
                <p14:cNvContentPartPr/>
                <p14:nvPr/>
              </p14:nvContentPartPr>
              <p14:xfrm>
                <a:off x="8284495" y="2478682"/>
                <a:ext cx="10080" cy="123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A882D2-CBAA-4B1D-81D2-0D12C914A5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66855" y="2461042"/>
                  <a:ext cx="45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CF12F9-52B8-4365-B49B-35C2A2EB7A5D}"/>
                    </a:ext>
                  </a:extLst>
                </p14:cNvPr>
                <p14:cNvContentPartPr/>
                <p14:nvPr/>
              </p14:nvContentPartPr>
              <p14:xfrm>
                <a:off x="8296015" y="2399482"/>
                <a:ext cx="1584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CF12F9-52B8-4365-B49B-35C2A2EB7A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8015" y="2381482"/>
                  <a:ext cx="5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85979D-E4E5-49C7-9622-6637DD80AB78}"/>
                    </a:ext>
                  </a:extLst>
                </p14:cNvPr>
                <p14:cNvContentPartPr/>
                <p14:nvPr/>
              </p14:nvContentPartPr>
              <p14:xfrm>
                <a:off x="8358295" y="2465722"/>
                <a:ext cx="87480" cy="162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85979D-E4E5-49C7-9622-6637DD80AB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40295" y="2447722"/>
                  <a:ext cx="1231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B17DA66-45CF-4A48-B313-877B8B8288BF}"/>
              </a:ext>
            </a:extLst>
          </p:cNvPr>
          <p:cNvGrpSpPr/>
          <p:nvPr/>
        </p:nvGrpSpPr>
        <p:grpSpPr>
          <a:xfrm>
            <a:off x="8735935" y="2169442"/>
            <a:ext cx="1715400" cy="564480"/>
            <a:chOff x="8735935" y="2169442"/>
            <a:chExt cx="17154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7BEC0A-3BB6-4C4A-982C-22058D6D172F}"/>
                    </a:ext>
                  </a:extLst>
                </p14:cNvPr>
                <p14:cNvContentPartPr/>
                <p14:nvPr/>
              </p14:nvContentPartPr>
              <p14:xfrm>
                <a:off x="8735935" y="2418922"/>
                <a:ext cx="144000" cy="217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7BEC0A-3BB6-4C4A-982C-22058D6D17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17935" y="2401282"/>
                  <a:ext cx="179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829144-C1CE-453C-911E-96CC4612EA74}"/>
                    </a:ext>
                  </a:extLst>
                </p14:cNvPr>
                <p14:cNvContentPartPr/>
                <p14:nvPr/>
              </p14:nvContentPartPr>
              <p14:xfrm>
                <a:off x="8908015" y="2459602"/>
                <a:ext cx="408240" cy="274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829144-C1CE-453C-911E-96CC4612EA7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90375" y="2441962"/>
                  <a:ext cx="443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13C20CE-24A5-44B7-99E3-45F5FF880B50}"/>
                    </a:ext>
                  </a:extLst>
                </p14:cNvPr>
                <p14:cNvContentPartPr/>
                <p14:nvPr/>
              </p14:nvContentPartPr>
              <p14:xfrm>
                <a:off x="9445855" y="2169442"/>
                <a:ext cx="905400" cy="45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13C20CE-24A5-44B7-99E3-45F5FF880B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7855" y="2151442"/>
                  <a:ext cx="941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5E83011-8D09-4CF2-AED2-32B8E75F7585}"/>
                    </a:ext>
                  </a:extLst>
                </p14:cNvPr>
                <p14:cNvContentPartPr/>
                <p14:nvPr/>
              </p14:nvContentPartPr>
              <p14:xfrm>
                <a:off x="10427215" y="2472562"/>
                <a:ext cx="24120" cy="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5E83011-8D09-4CF2-AED2-32B8E75F75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09215" y="2454922"/>
                  <a:ext cx="5976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FC07CEC-FC06-4B9A-A041-09A096F39F77}"/>
                  </a:ext>
                </a:extLst>
              </p14:cNvPr>
              <p14:cNvContentPartPr/>
              <p14:nvPr/>
            </p14:nvContentPartPr>
            <p14:xfrm>
              <a:off x="7209175" y="3684682"/>
              <a:ext cx="280440" cy="3240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FC07CEC-FC06-4B9A-A041-09A096F39F7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191175" y="3666682"/>
                <a:ext cx="3160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1E091C0-B685-43A8-A5F7-EC6AF891B44F}"/>
                  </a:ext>
                </a:extLst>
              </p14:cNvPr>
              <p14:cNvContentPartPr/>
              <p14:nvPr/>
            </p14:nvContentPartPr>
            <p14:xfrm>
              <a:off x="5988055" y="3929122"/>
              <a:ext cx="1221480" cy="1105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1E091C0-B685-43A8-A5F7-EC6AF891B44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970055" y="3911122"/>
                <a:ext cx="1257120" cy="11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56692AF-146D-4538-989B-E75924E0D019}"/>
              </a:ext>
            </a:extLst>
          </p:cNvPr>
          <p:cNvGrpSpPr/>
          <p:nvPr/>
        </p:nvGrpSpPr>
        <p:grpSpPr>
          <a:xfrm>
            <a:off x="6143935" y="3370402"/>
            <a:ext cx="3005640" cy="2165400"/>
            <a:chOff x="6143935" y="3370402"/>
            <a:chExt cx="3005640" cy="21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FF20E1-4C40-48E5-9813-A6680CBDFB56}"/>
                    </a:ext>
                  </a:extLst>
                </p14:cNvPr>
                <p14:cNvContentPartPr/>
                <p14:nvPr/>
              </p14:nvContentPartPr>
              <p14:xfrm>
                <a:off x="7530655" y="3686122"/>
                <a:ext cx="280440" cy="318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FF20E1-4C40-48E5-9813-A6680CBDFB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12655" y="3668122"/>
                  <a:ext cx="316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89C2F8-0436-4D29-86D2-C413539B8F96}"/>
                    </a:ext>
                  </a:extLst>
                </p14:cNvPr>
                <p14:cNvContentPartPr/>
                <p14:nvPr/>
              </p14:nvContentPartPr>
              <p14:xfrm>
                <a:off x="7766815" y="3370402"/>
                <a:ext cx="709920" cy="475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89C2F8-0436-4D29-86D2-C413539B8F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48815" y="3352402"/>
                  <a:ext cx="7455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2A96823-232F-47BC-86E4-B1098F5BAE3F}"/>
                    </a:ext>
                  </a:extLst>
                </p14:cNvPr>
                <p14:cNvContentPartPr/>
                <p14:nvPr/>
              </p14:nvContentPartPr>
              <p14:xfrm>
                <a:off x="7767535" y="3841282"/>
                <a:ext cx="734040" cy="258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2A96823-232F-47BC-86E4-B1098F5BAE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49535" y="3823642"/>
                  <a:ext cx="769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D6716A-0FA9-4F4F-AE8B-404185EF2E71}"/>
                    </a:ext>
                  </a:extLst>
                </p14:cNvPr>
                <p14:cNvContentPartPr/>
                <p14:nvPr/>
              </p14:nvContentPartPr>
              <p14:xfrm>
                <a:off x="8473495" y="3371482"/>
                <a:ext cx="101880" cy="77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D6716A-0FA9-4F4F-AE8B-404185EF2E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55855" y="3353842"/>
                  <a:ext cx="13752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1343DC-DFC0-4423-9F02-0EF5524FB3C5}"/>
                    </a:ext>
                  </a:extLst>
                </p14:cNvPr>
                <p14:cNvContentPartPr/>
                <p14:nvPr/>
              </p14:nvContentPartPr>
              <p14:xfrm>
                <a:off x="6183895" y="3519802"/>
                <a:ext cx="1054440" cy="329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1343DC-DFC0-4423-9F02-0EF5524FB3C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65895" y="3501802"/>
                  <a:ext cx="1090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06A790F-49A6-44A0-A851-A4BB176F44B7}"/>
                    </a:ext>
                  </a:extLst>
                </p14:cNvPr>
                <p14:cNvContentPartPr/>
                <p14:nvPr/>
              </p14:nvContentPartPr>
              <p14:xfrm>
                <a:off x="6143935" y="3500722"/>
                <a:ext cx="1051920" cy="854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06A790F-49A6-44A0-A851-A4BB176F44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25935" y="3483082"/>
                  <a:ext cx="108756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02761FA-5FE5-4C74-B85D-D3DA7606F0EA}"/>
                    </a:ext>
                  </a:extLst>
                </p14:cNvPr>
                <p14:cNvContentPartPr/>
                <p14:nvPr/>
              </p14:nvContentPartPr>
              <p14:xfrm>
                <a:off x="7426615" y="4722202"/>
                <a:ext cx="858960" cy="316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02761FA-5FE5-4C74-B85D-D3DA7606F0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08975" y="4704202"/>
                  <a:ext cx="894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C59914-E633-467C-8F9E-FCD2308A5EAB}"/>
                    </a:ext>
                  </a:extLst>
                </p14:cNvPr>
                <p14:cNvContentPartPr/>
                <p14:nvPr/>
              </p14:nvContentPartPr>
              <p14:xfrm>
                <a:off x="8142655" y="4794562"/>
                <a:ext cx="217800" cy="36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C59914-E633-467C-8F9E-FCD2308A5E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4655" y="4776562"/>
                  <a:ext cx="253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1231A0-2154-4A63-8930-B23167977401}"/>
                    </a:ext>
                  </a:extLst>
                </p14:cNvPr>
                <p14:cNvContentPartPr/>
                <p14:nvPr/>
              </p14:nvContentPartPr>
              <p14:xfrm>
                <a:off x="7442455" y="5152042"/>
                <a:ext cx="590760" cy="27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1231A0-2154-4A63-8930-B231679774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24815" y="5134042"/>
                  <a:ext cx="626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5C47FD-9E28-4CA5-9C61-35F3BF65F955}"/>
                    </a:ext>
                  </a:extLst>
                </p14:cNvPr>
                <p14:cNvContentPartPr/>
                <p14:nvPr/>
              </p14:nvContentPartPr>
              <p14:xfrm>
                <a:off x="7670335" y="5123242"/>
                <a:ext cx="18720" cy="3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5C47FD-9E28-4CA5-9C61-35F3BF65F9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52695" y="5105242"/>
                  <a:ext cx="54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4C47E9-06F9-40F8-8865-20DBED2EBA35}"/>
                    </a:ext>
                  </a:extLst>
                </p14:cNvPr>
                <p14:cNvContentPartPr/>
                <p14:nvPr/>
              </p14:nvContentPartPr>
              <p14:xfrm>
                <a:off x="7169215" y="4775482"/>
                <a:ext cx="59760" cy="742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4C47E9-06F9-40F8-8865-20DBED2EBA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51575" y="4757842"/>
                  <a:ext cx="954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E370007-48C2-4DC2-88A7-2378C590B073}"/>
                    </a:ext>
                  </a:extLst>
                </p14:cNvPr>
                <p14:cNvContentPartPr/>
                <p14:nvPr/>
              </p14:nvContentPartPr>
              <p14:xfrm>
                <a:off x="7169215" y="4623562"/>
                <a:ext cx="1287000" cy="912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E370007-48C2-4DC2-88A7-2378C590B07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51575" y="4605562"/>
                  <a:ext cx="1322640" cy="9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5DF3B9-4A43-4B49-84CB-BC9F6C6C022D}"/>
                    </a:ext>
                  </a:extLst>
                </p14:cNvPr>
                <p14:cNvContentPartPr/>
                <p14:nvPr/>
              </p14:nvContentPartPr>
              <p14:xfrm>
                <a:off x="8433175" y="3652282"/>
                <a:ext cx="716400" cy="1485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5DF3B9-4A43-4B49-84CB-BC9F6C6C022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15535" y="3634642"/>
                  <a:ext cx="752040" cy="152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97B4072-550E-431F-AABE-8B3B1D72BDC4}"/>
                  </a:ext>
                </a:extLst>
              </p14:cNvPr>
              <p14:cNvContentPartPr/>
              <p14:nvPr/>
            </p14:nvContentPartPr>
            <p14:xfrm>
              <a:off x="7253455" y="3860002"/>
              <a:ext cx="3240" cy="25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97B4072-550E-431F-AABE-8B3B1D72BDC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63815" y="3680002"/>
                <a:ext cx="1828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BA9F198-811E-434E-BE03-60364A36A185}"/>
                  </a:ext>
                </a:extLst>
              </p14:cNvPr>
              <p14:cNvContentPartPr/>
              <p14:nvPr/>
            </p14:nvContentPartPr>
            <p14:xfrm>
              <a:off x="7345615" y="3826522"/>
              <a:ext cx="14040" cy="82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BA9F198-811E-434E-BE03-60364A36A18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255975" y="3646522"/>
                <a:ext cx="1936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A91D644-99B1-4564-94A7-941FDD2A1F63}"/>
                  </a:ext>
                </a:extLst>
              </p14:cNvPr>
              <p14:cNvContentPartPr/>
              <p14:nvPr/>
            </p14:nvContentPartPr>
            <p14:xfrm>
              <a:off x="7405015" y="3765322"/>
              <a:ext cx="3240" cy="32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A91D644-99B1-4564-94A7-941FDD2A1F6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15375" y="3585322"/>
                <a:ext cx="1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704D3DB-2791-42CC-8C3A-E0F38F6FCA0D}"/>
                  </a:ext>
                </a:extLst>
              </p14:cNvPr>
              <p14:cNvContentPartPr/>
              <p14:nvPr/>
            </p14:nvContentPartPr>
            <p14:xfrm>
              <a:off x="7376935" y="3851362"/>
              <a:ext cx="5040" cy="7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704D3DB-2791-42CC-8C3A-E0F38F6FCA0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286935" y="3671362"/>
                <a:ext cx="184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2DD8F3D-E1C2-495F-8431-30DC61F98796}"/>
                  </a:ext>
                </a:extLst>
              </p14:cNvPr>
              <p14:cNvContentPartPr/>
              <p14:nvPr/>
            </p14:nvContentPartPr>
            <p14:xfrm>
              <a:off x="7356775" y="3873682"/>
              <a:ext cx="3240" cy="7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2DD8F3D-E1C2-495F-8431-30DC61F9879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266775" y="3694042"/>
                <a:ext cx="182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E68966E-F814-44BC-B5CB-58307B4DD54F}"/>
                  </a:ext>
                </a:extLst>
              </p14:cNvPr>
              <p14:cNvContentPartPr/>
              <p14:nvPr/>
            </p14:nvContentPartPr>
            <p14:xfrm>
              <a:off x="7406095" y="3869722"/>
              <a:ext cx="6840" cy="1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E68966E-F814-44BC-B5CB-58307B4DD54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316455" y="3689722"/>
                <a:ext cx="186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F38A463-BE28-4EC1-948C-B863ADA137F3}"/>
                  </a:ext>
                </a:extLst>
              </p14:cNvPr>
              <p14:cNvContentPartPr/>
              <p14:nvPr/>
            </p14:nvContentPartPr>
            <p14:xfrm>
              <a:off x="7600135" y="3833362"/>
              <a:ext cx="11160" cy="1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F38A463-BE28-4EC1-948C-B863ADA137F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510135" y="3653362"/>
                <a:ext cx="1908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0B06BB2-C237-4647-9C9A-6B2D51B25E7F}"/>
                  </a:ext>
                </a:extLst>
              </p14:cNvPr>
              <p14:cNvContentPartPr/>
              <p14:nvPr/>
            </p14:nvContentPartPr>
            <p14:xfrm>
              <a:off x="7707415" y="3812482"/>
              <a:ext cx="6840" cy="3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0B06BB2-C237-4647-9C9A-6B2D51B25E7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617415" y="3632842"/>
                <a:ext cx="1864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BCA21E9-556C-4FB8-9AF4-49DD4614A369}"/>
                  </a:ext>
                </a:extLst>
              </p14:cNvPr>
              <p14:cNvContentPartPr/>
              <p14:nvPr/>
            </p14:nvContentPartPr>
            <p14:xfrm>
              <a:off x="7603015" y="3891682"/>
              <a:ext cx="20520" cy="7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BCA21E9-556C-4FB8-9AF4-49DD4614A36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513015" y="3711682"/>
                <a:ext cx="2001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908C5AE-17D2-4A61-8296-434E8F395FDC}"/>
                  </a:ext>
                </a:extLst>
              </p14:cNvPr>
              <p14:cNvContentPartPr/>
              <p14:nvPr/>
            </p14:nvContentPartPr>
            <p14:xfrm>
              <a:off x="7698055" y="3899602"/>
              <a:ext cx="8280" cy="3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908C5AE-17D2-4A61-8296-434E8F395FD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608055" y="3719962"/>
                <a:ext cx="1879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CB70F47-9E57-4A59-9FE3-835ADA97B6D9}"/>
                  </a:ext>
                </a:extLst>
              </p14:cNvPr>
              <p14:cNvContentPartPr/>
              <p14:nvPr/>
            </p14:nvContentPartPr>
            <p14:xfrm>
              <a:off x="7918375" y="3833362"/>
              <a:ext cx="51840" cy="21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CB70F47-9E57-4A59-9FE3-835ADA97B6D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828375" y="3653362"/>
                <a:ext cx="2314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3152E41-F610-48D7-9615-F310DFEE3685}"/>
                  </a:ext>
                </a:extLst>
              </p14:cNvPr>
              <p14:cNvContentPartPr/>
              <p14:nvPr/>
            </p14:nvContentPartPr>
            <p14:xfrm>
              <a:off x="7871575" y="3852802"/>
              <a:ext cx="36000" cy="72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3152E41-F610-48D7-9615-F310DFEE368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781935" y="3673162"/>
                <a:ext cx="2156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65B031B-05F2-4B65-81D3-09D427FBC41F}"/>
                  </a:ext>
                </a:extLst>
              </p14:cNvPr>
              <p14:cNvContentPartPr/>
              <p14:nvPr/>
            </p14:nvContentPartPr>
            <p14:xfrm>
              <a:off x="7916575" y="3647602"/>
              <a:ext cx="329760" cy="2037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65B031B-05F2-4B65-81D3-09D427FBC41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26575" y="3467962"/>
                <a:ext cx="5094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679BBE8-16AC-4F03-B1CD-ABFC01B6021D}"/>
                  </a:ext>
                </a:extLst>
              </p14:cNvPr>
              <p14:cNvContentPartPr/>
              <p14:nvPr/>
            </p14:nvContentPartPr>
            <p14:xfrm>
              <a:off x="7973095" y="3671362"/>
              <a:ext cx="265680" cy="1526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679BBE8-16AC-4F03-B1CD-ABFC01B6021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883095" y="3491362"/>
                <a:ext cx="4453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7178D06-1C68-4B32-971B-D6A5926E4263}"/>
                  </a:ext>
                </a:extLst>
              </p14:cNvPr>
              <p14:cNvContentPartPr/>
              <p14:nvPr/>
            </p14:nvContentPartPr>
            <p14:xfrm>
              <a:off x="8389255" y="3526642"/>
              <a:ext cx="22320" cy="464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7178D06-1C68-4B32-971B-D6A5926E426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299615" y="3346642"/>
                <a:ext cx="2019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EA6E7C4-75A5-4715-8A80-8F7622606ED6}"/>
                  </a:ext>
                </a:extLst>
              </p14:cNvPr>
              <p14:cNvContentPartPr/>
              <p14:nvPr/>
            </p14:nvContentPartPr>
            <p14:xfrm>
              <a:off x="8437855" y="3482362"/>
              <a:ext cx="9720" cy="86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EA6E7C4-75A5-4715-8A80-8F7622606ED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347855" y="3302362"/>
                <a:ext cx="1893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91FD24F-613D-4DB6-8E22-9C297D1AC632}"/>
                  </a:ext>
                </a:extLst>
              </p14:cNvPr>
              <p14:cNvContentPartPr/>
              <p14:nvPr/>
            </p14:nvContentPartPr>
            <p14:xfrm>
              <a:off x="8431375" y="3449242"/>
              <a:ext cx="20160" cy="1515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91FD24F-613D-4DB6-8E22-9C297D1AC63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341735" y="3269602"/>
                <a:ext cx="1998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C5FD2CC-D473-4B82-8530-0BF3FDE9C828}"/>
                  </a:ext>
                </a:extLst>
              </p14:cNvPr>
              <p14:cNvContentPartPr/>
              <p14:nvPr/>
            </p14:nvContentPartPr>
            <p14:xfrm>
              <a:off x="8245975" y="3570922"/>
              <a:ext cx="145800" cy="121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C5FD2CC-D473-4B82-8530-0BF3FDE9C82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155975" y="3391282"/>
                <a:ext cx="3254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C2909FC-9EDA-4979-B27A-F065DC0497F6}"/>
                  </a:ext>
                </a:extLst>
              </p14:cNvPr>
              <p14:cNvContentPartPr/>
              <p14:nvPr/>
            </p14:nvContentPartPr>
            <p14:xfrm>
              <a:off x="8440735" y="3574522"/>
              <a:ext cx="30240" cy="3549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C2909FC-9EDA-4979-B27A-F065DC0497F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386735" y="3466882"/>
                <a:ext cx="1378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0637AE4-992E-4E1F-8B57-85F9CDBC23FA}"/>
                  </a:ext>
                </a:extLst>
              </p14:cNvPr>
              <p14:cNvContentPartPr/>
              <p14:nvPr/>
            </p14:nvContentPartPr>
            <p14:xfrm>
              <a:off x="8455135" y="3637882"/>
              <a:ext cx="70200" cy="3967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0637AE4-992E-4E1F-8B57-85F9CDBC23F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401135" y="3529882"/>
                <a:ext cx="17784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90DEDE0-2819-4B29-8933-DD4F0F50E412}"/>
                  </a:ext>
                </a:extLst>
              </p14:cNvPr>
              <p14:cNvContentPartPr/>
              <p14:nvPr/>
            </p14:nvContentPartPr>
            <p14:xfrm>
              <a:off x="7964815" y="3867922"/>
              <a:ext cx="429480" cy="1501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90DEDE0-2819-4B29-8933-DD4F0F50E41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911175" y="3760282"/>
                <a:ext cx="5371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CFD5B9D-CBCD-4D45-8B5D-4024E7178A07}"/>
                  </a:ext>
                </a:extLst>
              </p14:cNvPr>
              <p14:cNvContentPartPr/>
              <p14:nvPr/>
            </p14:nvContentPartPr>
            <p14:xfrm>
              <a:off x="8309695" y="3935962"/>
              <a:ext cx="183960" cy="96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CFD5B9D-CBCD-4D45-8B5D-4024E7178A0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256055" y="3828322"/>
                <a:ext cx="291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CDF5F28-D3A6-48E3-B371-0234AB25F6D9}"/>
                  </a:ext>
                </a:extLst>
              </p14:cNvPr>
              <p14:cNvContentPartPr/>
              <p14:nvPr/>
            </p14:nvContentPartPr>
            <p14:xfrm>
              <a:off x="8212855" y="3662722"/>
              <a:ext cx="172800" cy="201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CDF5F28-D3A6-48E3-B371-0234AB25F6D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158855" y="3554722"/>
                <a:ext cx="2804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AAB156A-1FDC-4777-BA8C-8F372CEBF34F}"/>
                  </a:ext>
                </a:extLst>
              </p14:cNvPr>
              <p14:cNvContentPartPr/>
              <p14:nvPr/>
            </p14:nvContentPartPr>
            <p14:xfrm>
              <a:off x="8100175" y="3742282"/>
              <a:ext cx="325440" cy="141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AAB156A-1FDC-4777-BA8C-8F372CEBF34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046175" y="3634642"/>
                <a:ext cx="4330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B6E9D09-0175-444F-AF15-0AACC53FD8CC}"/>
                  </a:ext>
                </a:extLst>
              </p14:cNvPr>
              <p14:cNvContentPartPr/>
              <p14:nvPr/>
            </p14:nvContentPartPr>
            <p14:xfrm>
              <a:off x="6177055" y="3600442"/>
              <a:ext cx="97200" cy="646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B6E9D09-0175-444F-AF15-0AACC53FD8C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123055" y="3492442"/>
                <a:ext cx="20484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7D3C67A-61DA-42A2-B20F-DFB0077F15FE}"/>
                  </a:ext>
                </a:extLst>
              </p14:cNvPr>
              <p14:cNvContentPartPr/>
              <p14:nvPr/>
            </p14:nvContentPartPr>
            <p14:xfrm>
              <a:off x="6245455" y="3972322"/>
              <a:ext cx="636840" cy="2109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7D3C67A-61DA-42A2-B20F-DFB0077F15F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191815" y="3864322"/>
                <a:ext cx="7444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9E569F9-8110-4FFA-B1D9-8530597A6D29}"/>
                  </a:ext>
                </a:extLst>
              </p14:cNvPr>
              <p14:cNvContentPartPr/>
              <p14:nvPr/>
            </p14:nvContentPartPr>
            <p14:xfrm>
              <a:off x="6267415" y="3884842"/>
              <a:ext cx="833400" cy="358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9E569F9-8110-4FFA-B1D9-8530597A6D2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213775" y="3776842"/>
                <a:ext cx="9410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CC4BC82-C360-4714-8064-9C766EC63E81}"/>
                  </a:ext>
                </a:extLst>
              </p14:cNvPr>
              <p14:cNvContentPartPr/>
              <p14:nvPr/>
            </p14:nvContentPartPr>
            <p14:xfrm>
              <a:off x="6285775" y="3638962"/>
              <a:ext cx="34920" cy="3744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CC4BC82-C360-4714-8064-9C766EC63E8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232135" y="3531322"/>
                <a:ext cx="14256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4406E45-C024-4BF1-A70C-226A68FEB65F}"/>
                  </a:ext>
                </a:extLst>
              </p14:cNvPr>
              <p14:cNvContentPartPr/>
              <p14:nvPr/>
            </p14:nvContentPartPr>
            <p14:xfrm>
              <a:off x="6285775" y="3642202"/>
              <a:ext cx="435600" cy="1000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4406E45-C024-4BF1-A70C-226A68FEB65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32135" y="3534202"/>
                <a:ext cx="543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45416F8-E67A-4CC8-A53E-647ED5BAFD62}"/>
                  </a:ext>
                </a:extLst>
              </p14:cNvPr>
              <p14:cNvContentPartPr/>
              <p14:nvPr/>
            </p14:nvContentPartPr>
            <p14:xfrm>
              <a:off x="6512575" y="3725002"/>
              <a:ext cx="443160" cy="72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45416F8-E67A-4CC8-A53E-647ED5BAFD6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458575" y="3617362"/>
                <a:ext cx="550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7750010-1ECA-4A7F-8681-66A6FC12DDE7}"/>
                  </a:ext>
                </a:extLst>
              </p14:cNvPr>
              <p14:cNvContentPartPr/>
              <p14:nvPr/>
            </p14:nvContentPartPr>
            <p14:xfrm>
              <a:off x="6777895" y="3815362"/>
              <a:ext cx="313920" cy="51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7750010-1ECA-4A7F-8681-66A6FC12DDE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723895" y="3707722"/>
                <a:ext cx="421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92BC12D-E89D-4BE7-8E9C-2AFF64AFE82E}"/>
                  </a:ext>
                </a:extLst>
              </p14:cNvPr>
              <p14:cNvContentPartPr/>
              <p14:nvPr/>
            </p14:nvContentPartPr>
            <p14:xfrm>
              <a:off x="7114495" y="3858202"/>
              <a:ext cx="53280" cy="129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92BC12D-E89D-4BE7-8E9C-2AFF64AFE82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060855" y="3750202"/>
                <a:ext cx="160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3233477-E7A2-4064-85CC-35FEB6067234}"/>
                  </a:ext>
                </a:extLst>
              </p14:cNvPr>
              <p14:cNvContentPartPr/>
              <p14:nvPr/>
            </p14:nvContentPartPr>
            <p14:xfrm>
              <a:off x="6315295" y="3750202"/>
              <a:ext cx="80640" cy="2851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3233477-E7A2-4064-85CC-35FEB606723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261295" y="3642562"/>
                <a:ext cx="18828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99F7C5D-9DEB-40E5-8DC1-8BF1CBA0D0A2}"/>
                  </a:ext>
                </a:extLst>
              </p14:cNvPr>
              <p14:cNvContentPartPr/>
              <p14:nvPr/>
            </p14:nvContentPartPr>
            <p14:xfrm>
              <a:off x="6325375" y="3711682"/>
              <a:ext cx="99360" cy="351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99F7C5D-9DEB-40E5-8DC1-8BF1CBA0D0A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271735" y="3604042"/>
                <a:ext cx="2070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4044053-CD87-433F-8D6D-F26DD888DFFD}"/>
                  </a:ext>
                </a:extLst>
              </p14:cNvPr>
              <p14:cNvContentPartPr/>
              <p14:nvPr/>
            </p14:nvContentPartPr>
            <p14:xfrm>
              <a:off x="6380095" y="3716722"/>
              <a:ext cx="105120" cy="285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4044053-CD87-433F-8D6D-F26DD888DFF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326455" y="3609082"/>
                <a:ext cx="2127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BE5EDA5-0273-48EB-ABAC-4F11A71D79CA}"/>
                  </a:ext>
                </a:extLst>
              </p14:cNvPr>
              <p14:cNvContentPartPr/>
              <p14:nvPr/>
            </p14:nvContentPartPr>
            <p14:xfrm>
              <a:off x="6496735" y="3818242"/>
              <a:ext cx="182880" cy="2116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BE5EDA5-0273-48EB-ABAC-4F11A71D79C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443095" y="3710602"/>
                <a:ext cx="2905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1826B86-027A-4E44-B65E-60B17702CA18}"/>
                  </a:ext>
                </a:extLst>
              </p14:cNvPr>
              <p14:cNvContentPartPr/>
              <p14:nvPr/>
            </p14:nvContentPartPr>
            <p14:xfrm>
              <a:off x="6694735" y="3841282"/>
              <a:ext cx="136440" cy="1612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1826B86-027A-4E44-B65E-60B17702CA1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640735" y="3733642"/>
                <a:ext cx="2440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11B6D4E-07FC-4A2A-B345-216D3677D9DF}"/>
                  </a:ext>
                </a:extLst>
              </p14:cNvPr>
              <p14:cNvContentPartPr/>
              <p14:nvPr/>
            </p14:nvContentPartPr>
            <p14:xfrm>
              <a:off x="6719935" y="3877642"/>
              <a:ext cx="25200" cy="309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11B6D4E-07FC-4A2A-B345-216D3677D9D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666295" y="3770002"/>
                <a:ext cx="132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4C9E8FB-E5F6-46B9-813A-DB54CDE5E6E8}"/>
                  </a:ext>
                </a:extLst>
              </p14:cNvPr>
              <p14:cNvContentPartPr/>
              <p14:nvPr/>
            </p14:nvContentPartPr>
            <p14:xfrm>
              <a:off x="7478455" y="3710962"/>
              <a:ext cx="10080" cy="1238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4C9E8FB-E5F6-46B9-813A-DB54CDE5E6E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24455" y="3603322"/>
                <a:ext cx="117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44B1F5F-59B4-4AF5-8C30-442D736E50C2}"/>
                  </a:ext>
                </a:extLst>
              </p14:cNvPr>
              <p14:cNvContentPartPr/>
              <p14:nvPr/>
            </p14:nvContentPartPr>
            <p14:xfrm>
              <a:off x="7490335" y="3822562"/>
              <a:ext cx="12960" cy="1152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44B1F5F-59B4-4AF5-8C30-442D736E50C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436695" y="3714562"/>
                <a:ext cx="12060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3134499-D7A8-43D7-8A1D-16F29DBC9979}"/>
              </a:ext>
            </a:extLst>
          </p:cNvPr>
          <p:cNvGrpSpPr/>
          <p:nvPr/>
        </p:nvGrpSpPr>
        <p:grpSpPr>
          <a:xfrm>
            <a:off x="6517255" y="2942362"/>
            <a:ext cx="1868400" cy="578160"/>
            <a:chOff x="6517255" y="2942362"/>
            <a:chExt cx="186840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637F957-53FB-43B7-958F-BD1255748341}"/>
                    </a:ext>
                  </a:extLst>
                </p14:cNvPr>
                <p14:cNvContentPartPr/>
                <p14:nvPr/>
              </p14:nvContentPartPr>
              <p14:xfrm>
                <a:off x="6738655" y="3111922"/>
                <a:ext cx="1647000" cy="95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637F957-53FB-43B7-958F-BD12557483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20655" y="3094282"/>
                  <a:ext cx="1682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FBD7409-D537-41A4-B74C-544E4DA286D2}"/>
                    </a:ext>
                  </a:extLst>
                </p14:cNvPr>
                <p14:cNvContentPartPr/>
                <p14:nvPr/>
              </p14:nvContentPartPr>
              <p14:xfrm>
                <a:off x="6517255" y="3150082"/>
                <a:ext cx="257040" cy="94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FBD7409-D537-41A4-B74C-544E4DA286D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99255" y="3132082"/>
                  <a:ext cx="292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C9EBFE-0D7D-4F83-A371-6A728F2EB0D9}"/>
                    </a:ext>
                  </a:extLst>
                </p14:cNvPr>
                <p14:cNvContentPartPr/>
                <p14:nvPr/>
              </p14:nvContentPartPr>
              <p14:xfrm>
                <a:off x="7436695" y="3268882"/>
                <a:ext cx="74160" cy="251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C9EBFE-0D7D-4F83-A371-6A728F2EB0D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19055" y="3250882"/>
                  <a:ext cx="109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7CC1A4E-B1A7-4E53-A823-0ADEF923C0B0}"/>
                    </a:ext>
                  </a:extLst>
                </p14:cNvPr>
                <p14:cNvContentPartPr/>
                <p14:nvPr/>
              </p14:nvContentPartPr>
              <p14:xfrm>
                <a:off x="6980215" y="2942362"/>
                <a:ext cx="89640" cy="18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7CC1A4E-B1A7-4E53-A823-0ADEF923C0B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62215" y="2924362"/>
                  <a:ext cx="12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92CB362-4963-4E38-AE50-32893A0DF64B}"/>
                    </a:ext>
                  </a:extLst>
                </p14:cNvPr>
                <p14:cNvContentPartPr/>
                <p14:nvPr/>
              </p14:nvContentPartPr>
              <p14:xfrm>
                <a:off x="6883735" y="2944162"/>
                <a:ext cx="27000" cy="202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92CB362-4963-4E38-AE50-32893A0DF64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6095" y="2926522"/>
                  <a:ext cx="62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B85C2F-6E7F-47A8-9208-D2AB5C7E9062}"/>
                    </a:ext>
                  </a:extLst>
                </p14:cNvPr>
                <p14:cNvContentPartPr/>
                <p14:nvPr/>
              </p14:nvContentPartPr>
              <p14:xfrm>
                <a:off x="7248415" y="2952442"/>
                <a:ext cx="79920" cy="205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B85C2F-6E7F-47A8-9208-D2AB5C7E90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30775" y="2934442"/>
                  <a:ext cx="115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637FF1E-E7AB-4879-B490-C9752C843BB9}"/>
                    </a:ext>
                  </a:extLst>
                </p14:cNvPr>
                <p14:cNvContentPartPr/>
                <p14:nvPr/>
              </p14:nvContentPartPr>
              <p14:xfrm>
                <a:off x="7248775" y="3062242"/>
                <a:ext cx="120240" cy="30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637FF1E-E7AB-4879-B490-C9752C843B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30775" y="3044602"/>
                  <a:ext cx="155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B88EF4D-7B41-49AA-837B-D86EFD7ADC7E}"/>
                    </a:ext>
                  </a:extLst>
                </p14:cNvPr>
                <p14:cNvContentPartPr/>
                <p14:nvPr/>
              </p14:nvContentPartPr>
              <p14:xfrm>
                <a:off x="7412575" y="2983042"/>
                <a:ext cx="6840" cy="157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B88EF4D-7B41-49AA-837B-D86EFD7ADC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94935" y="2965042"/>
                  <a:ext cx="42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0F267BF-6892-4E16-8301-8274391566D7}"/>
                    </a:ext>
                  </a:extLst>
                </p14:cNvPr>
                <p14:cNvContentPartPr/>
                <p14:nvPr/>
              </p14:nvContentPartPr>
              <p14:xfrm>
                <a:off x="7473415" y="3069802"/>
                <a:ext cx="53640" cy="70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0F267BF-6892-4E16-8301-8274391566D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55775" y="3051802"/>
                  <a:ext cx="8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986F9A-6CDC-4AAA-9FC2-226E2553FC0D}"/>
                    </a:ext>
                  </a:extLst>
                </p14:cNvPr>
                <p14:cNvContentPartPr/>
                <p14:nvPr/>
              </p14:nvContentPartPr>
              <p14:xfrm>
                <a:off x="7526695" y="2949922"/>
                <a:ext cx="31320" cy="189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986F9A-6CDC-4AAA-9FC2-226E2553FC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09055" y="2932282"/>
                  <a:ext cx="66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897129A-B397-4AB1-822E-FC9D8AE70C9B}"/>
                    </a:ext>
                  </a:extLst>
                </p14:cNvPr>
                <p14:cNvContentPartPr/>
                <p14:nvPr/>
              </p14:nvContentPartPr>
              <p14:xfrm>
                <a:off x="7618855" y="2992042"/>
                <a:ext cx="88560" cy="174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897129A-B397-4AB1-822E-FC9D8AE70C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01215" y="2974042"/>
                  <a:ext cx="12420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ACDD1F0B-1E5A-4524-9C1F-6FFBE5C3EA3F}"/>
                  </a:ext>
                </a:extLst>
              </p14:cNvPr>
              <p14:cNvContentPartPr/>
              <p14:nvPr/>
            </p14:nvContentPartPr>
            <p14:xfrm>
              <a:off x="10271695" y="3566962"/>
              <a:ext cx="38520" cy="14666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ACDD1F0B-1E5A-4524-9C1F-6FFBE5C3EA3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253695" y="3548962"/>
                <a:ext cx="74160" cy="150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F9029A4-6650-47A9-9D17-1BCC6F23ED7C}"/>
              </a:ext>
            </a:extLst>
          </p:cNvPr>
          <p:cNvGrpSpPr/>
          <p:nvPr/>
        </p:nvGrpSpPr>
        <p:grpSpPr>
          <a:xfrm>
            <a:off x="10214815" y="3150442"/>
            <a:ext cx="203400" cy="494640"/>
            <a:chOff x="10214815" y="3150442"/>
            <a:chExt cx="2034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B99806-CF04-4E59-BE45-1B1FE8D91C21}"/>
                    </a:ext>
                  </a:extLst>
                </p14:cNvPr>
                <p14:cNvContentPartPr/>
                <p14:nvPr/>
              </p14:nvContentPartPr>
              <p14:xfrm>
                <a:off x="10232095" y="3529522"/>
                <a:ext cx="105120" cy="11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B99806-CF04-4E59-BE45-1B1FE8D91C2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14455" y="3511522"/>
                  <a:ext cx="140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77EEDE-32B0-40F7-8EF0-FFDDEE049E81}"/>
                    </a:ext>
                  </a:extLst>
                </p14:cNvPr>
                <p14:cNvContentPartPr/>
                <p14:nvPr/>
              </p14:nvContentPartPr>
              <p14:xfrm>
                <a:off x="10214815" y="3150442"/>
                <a:ext cx="203400" cy="299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77EEDE-32B0-40F7-8EF0-FFDDEE049E8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97175" y="3132802"/>
                  <a:ext cx="23904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3FD91C7-026C-46F8-9059-51C7F3CDC1C8}"/>
                  </a:ext>
                </a:extLst>
              </p14:cNvPr>
              <p14:cNvContentPartPr/>
              <p14:nvPr/>
            </p14:nvContentPartPr>
            <p14:xfrm>
              <a:off x="10333615" y="4192642"/>
              <a:ext cx="1599480" cy="130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3FD91C7-026C-46F8-9059-51C7F3CDC1C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315975" y="4174642"/>
                <a:ext cx="1635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08076142-CD37-492B-9140-016D159A819A}"/>
                  </a:ext>
                </a:extLst>
              </p14:cNvPr>
              <p14:cNvContentPartPr/>
              <p14:nvPr/>
            </p14:nvContentPartPr>
            <p14:xfrm>
              <a:off x="11188975" y="4189042"/>
              <a:ext cx="34560" cy="1569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8076142-CD37-492B-9140-016D159A819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170975" y="4171402"/>
                <a:ext cx="70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94AD2D8-3B23-4992-A7DE-EC826B7D353F}"/>
                  </a:ext>
                </a:extLst>
              </p14:cNvPr>
              <p14:cNvContentPartPr/>
              <p14:nvPr/>
            </p14:nvContentPartPr>
            <p14:xfrm>
              <a:off x="6031615" y="5048002"/>
              <a:ext cx="155160" cy="10350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94AD2D8-3B23-4992-A7DE-EC826B7D353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013975" y="5030002"/>
                <a:ext cx="19080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B1D2F72-BC81-412D-AC31-6477F3744A78}"/>
                  </a:ext>
                </a:extLst>
              </p14:cNvPr>
              <p14:cNvContentPartPr/>
              <p14:nvPr/>
            </p14:nvContentPartPr>
            <p14:xfrm>
              <a:off x="9036895" y="5042602"/>
              <a:ext cx="126720" cy="10321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B1D2F72-BC81-412D-AC31-6477F3744A7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019255" y="5024962"/>
                <a:ext cx="162360" cy="10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E888C3B-DB6D-4FBE-993A-36E822A0D2AE}"/>
                  </a:ext>
                </a:extLst>
              </p14:cNvPr>
              <p14:cNvContentPartPr/>
              <p14:nvPr/>
            </p14:nvContentPartPr>
            <p14:xfrm>
              <a:off x="6885175" y="6041242"/>
              <a:ext cx="959400" cy="1540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E888C3B-DB6D-4FBE-993A-36E822A0D2A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867175" y="6023602"/>
                <a:ext cx="995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3B12028-4B7D-4A55-9F45-C4E81A4CABFF}"/>
                  </a:ext>
                </a:extLst>
              </p14:cNvPr>
              <p14:cNvContentPartPr/>
              <p14:nvPr/>
            </p14:nvContentPartPr>
            <p14:xfrm>
              <a:off x="7961935" y="5937202"/>
              <a:ext cx="209160" cy="237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3B12028-4B7D-4A55-9F45-C4E81A4CABF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944295" y="5919562"/>
                <a:ext cx="24480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52EBF35-1FD2-4C47-9628-95EEABFA50A3}"/>
              </a:ext>
            </a:extLst>
          </p:cNvPr>
          <p:cNvGrpSpPr/>
          <p:nvPr/>
        </p:nvGrpSpPr>
        <p:grpSpPr>
          <a:xfrm>
            <a:off x="10324615" y="5343562"/>
            <a:ext cx="1401480" cy="826560"/>
            <a:chOff x="10324615" y="5343562"/>
            <a:chExt cx="140148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DDFEC77-BD24-4D22-8260-45F8D7995769}"/>
                    </a:ext>
                  </a:extLst>
                </p14:cNvPr>
                <p14:cNvContentPartPr/>
                <p14:nvPr/>
              </p14:nvContentPartPr>
              <p14:xfrm>
                <a:off x="10336495" y="5394322"/>
                <a:ext cx="97200" cy="256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DDFEC77-BD24-4D22-8260-45F8D799576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18855" y="5376322"/>
                  <a:ext cx="132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3B943CD-76FF-4FED-B138-02F9F54A5656}"/>
                    </a:ext>
                  </a:extLst>
                </p14:cNvPr>
                <p14:cNvContentPartPr/>
                <p14:nvPr/>
              </p14:nvContentPartPr>
              <p14:xfrm>
                <a:off x="10345855" y="5524282"/>
                <a:ext cx="78840" cy="18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3B943CD-76FF-4FED-B138-02F9F54A565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27855" y="5506282"/>
                  <a:ext cx="114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D634D05-8EFF-4605-BAC8-1B2F33704622}"/>
                    </a:ext>
                  </a:extLst>
                </p14:cNvPr>
                <p14:cNvContentPartPr/>
                <p14:nvPr/>
              </p14:nvContentPartPr>
              <p14:xfrm>
                <a:off x="10457095" y="5481082"/>
                <a:ext cx="115560" cy="169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D634D05-8EFF-4605-BAC8-1B2F3370462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39095" y="5463442"/>
                  <a:ext cx="151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F1016BB-99D1-4A2A-8AF8-E04BD9A8B85F}"/>
                    </a:ext>
                  </a:extLst>
                </p14:cNvPr>
                <p14:cNvContentPartPr/>
                <p14:nvPr/>
              </p14:nvContentPartPr>
              <p14:xfrm>
                <a:off x="10595335" y="5503402"/>
                <a:ext cx="141120" cy="127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F1016BB-99D1-4A2A-8AF8-E04BD9A8B85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77695" y="5485402"/>
                  <a:ext cx="17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246245-D851-4EBA-BF26-33A52ABC3DA8}"/>
                    </a:ext>
                  </a:extLst>
                </p14:cNvPr>
                <p14:cNvContentPartPr/>
                <p14:nvPr/>
              </p14:nvContentPartPr>
              <p14:xfrm>
                <a:off x="10853095" y="5498002"/>
                <a:ext cx="145800" cy="186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246245-D851-4EBA-BF26-33A52ABC3D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35095" y="5480002"/>
                  <a:ext cx="181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6B9A2F1-E849-406B-AF81-656818AC2C7C}"/>
                    </a:ext>
                  </a:extLst>
                </p14:cNvPr>
                <p14:cNvContentPartPr/>
                <p14:nvPr/>
              </p14:nvContentPartPr>
              <p14:xfrm>
                <a:off x="11035255" y="5551642"/>
                <a:ext cx="39960" cy="114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6B9A2F1-E849-406B-AF81-656818AC2C7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17615" y="5533642"/>
                  <a:ext cx="7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5959F4A-47EC-4EBB-B6A1-4600641EA8D7}"/>
                    </a:ext>
                  </a:extLst>
                </p14:cNvPr>
                <p14:cNvContentPartPr/>
                <p14:nvPr/>
              </p14:nvContentPartPr>
              <p14:xfrm>
                <a:off x="11151175" y="5343562"/>
                <a:ext cx="45360" cy="357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5959F4A-47EC-4EBB-B6A1-4600641EA8D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33535" y="5325562"/>
                  <a:ext cx="81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453867-0FD4-44EF-90CB-2C99181E18C9}"/>
                    </a:ext>
                  </a:extLst>
                </p14:cNvPr>
                <p14:cNvContentPartPr/>
                <p14:nvPr/>
              </p14:nvContentPartPr>
              <p14:xfrm>
                <a:off x="11279335" y="5404402"/>
                <a:ext cx="18720" cy="285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453867-0FD4-44EF-90CB-2C99181E18C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61335" y="5386762"/>
                  <a:ext cx="54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1A18CFF-9ED3-412F-9BC3-06A12C552325}"/>
                    </a:ext>
                  </a:extLst>
                </p14:cNvPr>
                <p14:cNvContentPartPr/>
                <p14:nvPr/>
              </p14:nvContentPartPr>
              <p14:xfrm>
                <a:off x="11227495" y="5529682"/>
                <a:ext cx="487440" cy="266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1A18CFF-9ED3-412F-9BC3-06A12C5523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209855" y="5512042"/>
                  <a:ext cx="52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854CE85-700D-4CFC-885C-DAAB6932AD4C}"/>
                    </a:ext>
                  </a:extLst>
                </p14:cNvPr>
                <p14:cNvContentPartPr/>
                <p14:nvPr/>
              </p14:nvContentPartPr>
              <p14:xfrm>
                <a:off x="10336855" y="5936482"/>
                <a:ext cx="21960" cy="65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854CE85-700D-4CFC-885C-DAAB6932AD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19215" y="5918842"/>
                  <a:ext cx="57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6542FAB-1090-46B0-8AB8-CFBF7530C650}"/>
                    </a:ext>
                  </a:extLst>
                </p14:cNvPr>
                <p14:cNvContentPartPr/>
                <p14:nvPr/>
              </p14:nvContentPartPr>
              <p14:xfrm>
                <a:off x="10324615" y="5820922"/>
                <a:ext cx="5040" cy="7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6542FAB-1090-46B0-8AB8-CFBF7530C65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06615" y="5802922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A3CA137-A75C-4E63-A699-6F8E351C50E7}"/>
                    </a:ext>
                  </a:extLst>
                </p14:cNvPr>
                <p14:cNvContentPartPr/>
                <p14:nvPr/>
              </p14:nvContentPartPr>
              <p14:xfrm>
                <a:off x="10389055" y="5883202"/>
                <a:ext cx="132120" cy="151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A3CA137-A75C-4E63-A699-6F8E351C50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71055" y="5865202"/>
                  <a:ext cx="167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8B9FC7A-BB66-4746-8B62-CAF45B6B6A66}"/>
                    </a:ext>
                  </a:extLst>
                </p14:cNvPr>
                <p14:cNvContentPartPr/>
                <p14:nvPr/>
              </p14:nvContentPartPr>
              <p14:xfrm>
                <a:off x="10673815" y="5908042"/>
                <a:ext cx="440280" cy="262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8B9FC7A-BB66-4746-8B62-CAF45B6B6A6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55815" y="5890042"/>
                  <a:ext cx="475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7AF2551-581A-48C4-A707-43BFE9F07E20}"/>
                    </a:ext>
                  </a:extLst>
                </p14:cNvPr>
                <p14:cNvContentPartPr/>
                <p14:nvPr/>
              </p14:nvContentPartPr>
              <p14:xfrm>
                <a:off x="11088895" y="5862322"/>
                <a:ext cx="40680" cy="27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7AF2551-581A-48C4-A707-43BFE9F07E2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71255" y="5844682"/>
                  <a:ext cx="76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CB885D7-50D6-4F1B-859A-C11AB2ECBF84}"/>
                    </a:ext>
                  </a:extLst>
                </p14:cNvPr>
                <p14:cNvContentPartPr/>
                <p14:nvPr/>
              </p14:nvContentPartPr>
              <p14:xfrm>
                <a:off x="11155495" y="5834962"/>
                <a:ext cx="141840" cy="214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CB885D7-50D6-4F1B-859A-C11AB2ECBF8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37495" y="5817322"/>
                  <a:ext cx="177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62D2676-A2A8-4FD3-8F04-0537723C1425}"/>
                    </a:ext>
                  </a:extLst>
                </p14:cNvPr>
                <p14:cNvContentPartPr/>
                <p14:nvPr/>
              </p14:nvContentPartPr>
              <p14:xfrm>
                <a:off x="11288695" y="5937202"/>
                <a:ext cx="310680" cy="106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62D2676-A2A8-4FD3-8F04-0537723C142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70695" y="5919562"/>
                  <a:ext cx="346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EA27542-D01E-4970-B229-1207F34C112D}"/>
                    </a:ext>
                  </a:extLst>
                </p14:cNvPr>
                <p14:cNvContentPartPr/>
                <p14:nvPr/>
              </p14:nvContentPartPr>
              <p14:xfrm>
                <a:off x="11717095" y="6048082"/>
                <a:ext cx="9000" cy="1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EA27542-D01E-4970-B229-1207F34C112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699455" y="6030082"/>
                  <a:ext cx="446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A563BF7-5B46-4867-8D26-C75C5DEB69B4}"/>
              </a:ext>
            </a:extLst>
          </p:cNvPr>
          <p:cNvGrpSpPr/>
          <p:nvPr/>
        </p:nvGrpSpPr>
        <p:grpSpPr>
          <a:xfrm>
            <a:off x="6212695" y="6070402"/>
            <a:ext cx="563400" cy="162360"/>
            <a:chOff x="6212695" y="6070402"/>
            <a:chExt cx="5634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C747708-2734-496F-920B-078546FF189D}"/>
                    </a:ext>
                  </a:extLst>
                </p14:cNvPr>
                <p14:cNvContentPartPr/>
                <p14:nvPr/>
              </p14:nvContentPartPr>
              <p14:xfrm>
                <a:off x="6289735" y="6070402"/>
                <a:ext cx="486360" cy="66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C747708-2734-496F-920B-078546FF189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72095" y="6052762"/>
                  <a:ext cx="522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1E377D3-4243-47F3-989B-A7484D5661DD}"/>
                    </a:ext>
                  </a:extLst>
                </p14:cNvPr>
                <p14:cNvContentPartPr/>
                <p14:nvPr/>
              </p14:nvContentPartPr>
              <p14:xfrm>
                <a:off x="6212695" y="6083362"/>
                <a:ext cx="97200" cy="149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1E377D3-4243-47F3-989B-A7484D5661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95055" y="6065362"/>
                  <a:ext cx="1328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16E6A41-6FF4-40A8-AA0B-D8750C7BD436}"/>
              </a:ext>
            </a:extLst>
          </p:cNvPr>
          <p:cNvGrpSpPr/>
          <p:nvPr/>
        </p:nvGrpSpPr>
        <p:grpSpPr>
          <a:xfrm>
            <a:off x="7322215" y="5945122"/>
            <a:ext cx="2205000" cy="789480"/>
            <a:chOff x="7322215" y="5945122"/>
            <a:chExt cx="220500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742FD2-617D-472C-9DBF-FD92ED6DEF8E}"/>
                    </a:ext>
                  </a:extLst>
                </p14:cNvPr>
                <p14:cNvContentPartPr/>
                <p14:nvPr/>
              </p14:nvContentPartPr>
              <p14:xfrm>
                <a:off x="8155615" y="6196762"/>
                <a:ext cx="73800" cy="93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742FD2-617D-472C-9DBF-FD92ED6DEF8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37615" y="6179122"/>
                  <a:ext cx="109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AF4555A-E407-461E-91FD-A5D5B3C83BDA}"/>
                    </a:ext>
                  </a:extLst>
                </p14:cNvPr>
                <p14:cNvContentPartPr/>
                <p14:nvPr/>
              </p14:nvContentPartPr>
              <p14:xfrm>
                <a:off x="8248855" y="6190642"/>
                <a:ext cx="117360" cy="109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AF4555A-E407-461E-91FD-A5D5B3C83B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30855" y="6173002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17470AC-7DE8-4330-9100-0DE5322511E5}"/>
                    </a:ext>
                  </a:extLst>
                </p14:cNvPr>
                <p14:cNvContentPartPr/>
                <p14:nvPr/>
              </p14:nvContentPartPr>
              <p14:xfrm>
                <a:off x="8382055" y="6211162"/>
                <a:ext cx="107280" cy="123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17470AC-7DE8-4330-9100-0DE5322511E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64055" y="6193522"/>
                  <a:ext cx="14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AEFFD36-947E-44B4-9BF1-645A8D835FF6}"/>
                    </a:ext>
                  </a:extLst>
                </p14:cNvPr>
                <p14:cNvContentPartPr/>
                <p14:nvPr/>
              </p14:nvContentPartPr>
              <p14:xfrm>
                <a:off x="8497255" y="5945122"/>
                <a:ext cx="487440" cy="122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AEFFD36-947E-44B4-9BF1-645A8D835FF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479255" y="5927122"/>
                  <a:ext cx="523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96CF93D-C411-4FA3-8017-95C5E8061E4C}"/>
                    </a:ext>
                  </a:extLst>
                </p14:cNvPr>
                <p14:cNvContentPartPr/>
                <p14:nvPr/>
              </p14:nvContentPartPr>
              <p14:xfrm>
                <a:off x="7325095" y="6421042"/>
                <a:ext cx="126360" cy="228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96CF93D-C411-4FA3-8017-95C5E8061E4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07095" y="6403402"/>
                  <a:ext cx="162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EF59293-BE25-49DD-B35B-F7CFC1A2E36A}"/>
                    </a:ext>
                  </a:extLst>
                </p14:cNvPr>
                <p14:cNvContentPartPr/>
                <p14:nvPr/>
              </p14:nvContentPartPr>
              <p14:xfrm>
                <a:off x="7322215" y="6408442"/>
                <a:ext cx="146520" cy="101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EF59293-BE25-49DD-B35B-F7CFC1A2E36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04215" y="6390802"/>
                  <a:ext cx="182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87833C1-E9CD-488B-949B-3785437179D3}"/>
                    </a:ext>
                  </a:extLst>
                </p14:cNvPr>
                <p14:cNvContentPartPr/>
                <p14:nvPr/>
              </p14:nvContentPartPr>
              <p14:xfrm>
                <a:off x="7552615" y="6617602"/>
                <a:ext cx="597600" cy="97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87833C1-E9CD-488B-949B-3785437179D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34615" y="6599602"/>
                  <a:ext cx="63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C4E4F8D-9352-4217-81D5-4CB8516BC233}"/>
                    </a:ext>
                  </a:extLst>
                </p14:cNvPr>
                <p14:cNvContentPartPr/>
                <p14:nvPr/>
              </p14:nvContentPartPr>
              <p14:xfrm>
                <a:off x="8022775" y="6450202"/>
                <a:ext cx="381960" cy="276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C4E4F8D-9352-4217-81D5-4CB8516BC23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05135" y="6432202"/>
                  <a:ext cx="417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66C8AEC-D3E3-4796-9039-D9D8AD20ED3D}"/>
                    </a:ext>
                  </a:extLst>
                </p14:cNvPr>
                <p14:cNvContentPartPr/>
                <p14:nvPr/>
              </p14:nvContentPartPr>
              <p14:xfrm>
                <a:off x="8214655" y="6508882"/>
                <a:ext cx="243720" cy="82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66C8AEC-D3E3-4796-9039-D9D8AD20ED3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97015" y="6490882"/>
                  <a:ext cx="279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811B887-6D15-4BA4-B6B2-996C07F4E33A}"/>
                    </a:ext>
                  </a:extLst>
                </p14:cNvPr>
                <p14:cNvContentPartPr/>
                <p14:nvPr/>
              </p14:nvContentPartPr>
              <p14:xfrm>
                <a:off x="8473855" y="6600322"/>
                <a:ext cx="1053360" cy="134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811B887-6D15-4BA4-B6B2-996C07F4E3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55855" y="6582682"/>
                  <a:ext cx="10890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8B29BB4-C02B-4D8C-BC8A-FDDD24984AA3}"/>
              </a:ext>
            </a:extLst>
          </p:cNvPr>
          <p:cNvGrpSpPr/>
          <p:nvPr/>
        </p:nvGrpSpPr>
        <p:grpSpPr>
          <a:xfrm>
            <a:off x="9692815" y="6353002"/>
            <a:ext cx="2256120" cy="492480"/>
            <a:chOff x="9692815" y="6353002"/>
            <a:chExt cx="225612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8D12AB9-B07A-47F5-832A-19D4175A2133}"/>
                    </a:ext>
                  </a:extLst>
                </p14:cNvPr>
                <p14:cNvContentPartPr/>
                <p14:nvPr/>
              </p14:nvContentPartPr>
              <p14:xfrm>
                <a:off x="9692815" y="6491602"/>
                <a:ext cx="206280" cy="242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8D12AB9-B07A-47F5-832A-19D4175A213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74815" y="6473602"/>
                  <a:ext cx="241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4E142F-0981-459A-92B2-B7B3B36EDCA8}"/>
                    </a:ext>
                  </a:extLst>
                </p14:cNvPr>
                <p14:cNvContentPartPr/>
                <p14:nvPr/>
              </p14:nvContentPartPr>
              <p14:xfrm>
                <a:off x="9963175" y="6440842"/>
                <a:ext cx="110520" cy="293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4E142F-0981-459A-92B2-B7B3B36EDCA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45175" y="6422842"/>
                  <a:ext cx="1461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F28DE17-742E-4FD0-ABB6-F8CAC047A187}"/>
                    </a:ext>
                  </a:extLst>
                </p14:cNvPr>
                <p14:cNvContentPartPr/>
                <p14:nvPr/>
              </p14:nvContentPartPr>
              <p14:xfrm>
                <a:off x="10108975" y="6525442"/>
                <a:ext cx="59760" cy="172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F28DE17-742E-4FD0-ABB6-F8CAC047A1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90975" y="6507802"/>
                  <a:ext cx="95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378AEAF-62BE-4090-8FE2-C9541E013455}"/>
                    </a:ext>
                  </a:extLst>
                </p14:cNvPr>
                <p14:cNvContentPartPr/>
                <p14:nvPr/>
              </p14:nvContentPartPr>
              <p14:xfrm>
                <a:off x="10085215" y="6634882"/>
                <a:ext cx="105480" cy="19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378AEAF-62BE-4090-8FE2-C9541E01345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67215" y="6617242"/>
                  <a:ext cx="141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FCB8E8E-7516-4865-99B3-43F2FF1BD7E5}"/>
                    </a:ext>
                  </a:extLst>
                </p14:cNvPr>
                <p14:cNvContentPartPr/>
                <p14:nvPr/>
              </p14:nvContentPartPr>
              <p14:xfrm>
                <a:off x="10197895" y="6436882"/>
                <a:ext cx="90360" cy="291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FCB8E8E-7516-4865-99B3-43F2FF1BD7E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80255" y="6419242"/>
                  <a:ext cx="126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8BA3F20-A143-478E-A51E-60E7F8828262}"/>
                    </a:ext>
                  </a:extLst>
                </p14:cNvPr>
                <p14:cNvContentPartPr/>
                <p14:nvPr/>
              </p14:nvContentPartPr>
              <p14:xfrm>
                <a:off x="10447015" y="6422122"/>
                <a:ext cx="287640" cy="261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8BA3F20-A143-478E-A51E-60E7F882826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29375" y="6404482"/>
                  <a:ext cx="323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BAFD361-5E98-40AB-9755-316012B4C2AC}"/>
                    </a:ext>
                  </a:extLst>
                </p14:cNvPr>
                <p14:cNvContentPartPr/>
                <p14:nvPr/>
              </p14:nvContentPartPr>
              <p14:xfrm>
                <a:off x="10576975" y="6508882"/>
                <a:ext cx="190800" cy="34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BAFD361-5E98-40AB-9755-316012B4C2A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59335" y="6490882"/>
                  <a:ext cx="226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A0A6735-5ACF-49A7-AF77-06A10DEB2AC6}"/>
                    </a:ext>
                  </a:extLst>
                </p14:cNvPr>
                <p14:cNvContentPartPr/>
                <p14:nvPr/>
              </p14:nvContentPartPr>
              <p14:xfrm>
                <a:off x="10903135" y="6424642"/>
                <a:ext cx="17640" cy="257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A0A6735-5ACF-49A7-AF77-06A10DEB2AC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85495" y="6406642"/>
                  <a:ext cx="53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1A425F4-9600-4C33-8F06-EA1FF2522762}"/>
                    </a:ext>
                  </a:extLst>
                </p14:cNvPr>
                <p14:cNvContentPartPr/>
                <p14:nvPr/>
              </p14:nvContentPartPr>
              <p14:xfrm>
                <a:off x="10994935" y="6450562"/>
                <a:ext cx="119160" cy="253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1A425F4-9600-4C33-8F06-EA1FF252276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977295" y="6432562"/>
                  <a:ext cx="154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025852F-CA92-49EC-854B-8CF023A14EFC}"/>
                    </a:ext>
                  </a:extLst>
                </p14:cNvPr>
                <p14:cNvContentPartPr/>
                <p14:nvPr/>
              </p14:nvContentPartPr>
              <p14:xfrm>
                <a:off x="11187175" y="6353002"/>
                <a:ext cx="649800" cy="492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025852F-CA92-49EC-854B-8CF023A14EF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169175" y="6335362"/>
                  <a:ext cx="6854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A6DF7AE-FE60-4292-81BC-9F2B13F5C893}"/>
                    </a:ext>
                  </a:extLst>
                </p14:cNvPr>
                <p14:cNvContentPartPr/>
                <p14:nvPr/>
              </p14:nvContentPartPr>
              <p14:xfrm>
                <a:off x="11943535" y="6738713"/>
                <a:ext cx="5400" cy="12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A6DF7AE-FE60-4292-81BC-9F2B13F5C89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925895" y="6721073"/>
                  <a:ext cx="410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D72CAB2-A9DA-4871-918A-C891CE59F06C}"/>
              </a:ext>
            </a:extLst>
          </p:cNvPr>
          <p:cNvGrpSpPr/>
          <p:nvPr/>
        </p:nvGrpSpPr>
        <p:grpSpPr>
          <a:xfrm>
            <a:off x="306895" y="3866993"/>
            <a:ext cx="1652400" cy="1875600"/>
            <a:chOff x="306895" y="3866993"/>
            <a:chExt cx="1652400" cy="18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9BAAD84-C244-47D9-AC2B-C7EE2601FBD3}"/>
                    </a:ext>
                  </a:extLst>
                </p14:cNvPr>
                <p14:cNvContentPartPr/>
                <p14:nvPr/>
              </p14:nvContentPartPr>
              <p14:xfrm>
                <a:off x="647455" y="3872033"/>
                <a:ext cx="95400" cy="416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9BAAD84-C244-47D9-AC2B-C7EE2601FBD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9815" y="3854033"/>
                  <a:ext cx="131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356E513-21DB-4E8E-AA32-BB7277C6F02D}"/>
                    </a:ext>
                  </a:extLst>
                </p14:cNvPr>
                <p14:cNvContentPartPr/>
                <p14:nvPr/>
              </p14:nvContentPartPr>
              <p14:xfrm>
                <a:off x="604975" y="3866993"/>
                <a:ext cx="96840" cy="100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356E513-21DB-4E8E-AA32-BB7277C6F02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6975" y="3849353"/>
                  <a:ext cx="132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9B9CAD6-A88F-4400-8311-6289E2BA90C5}"/>
                    </a:ext>
                  </a:extLst>
                </p14:cNvPr>
                <p14:cNvContentPartPr/>
                <p14:nvPr/>
              </p14:nvContentPartPr>
              <p14:xfrm>
                <a:off x="360535" y="4401953"/>
                <a:ext cx="126000" cy="162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9B9CAD6-A88F-4400-8311-6289E2BA90C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2895" y="4383953"/>
                  <a:ext cx="161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D7D3882-21EB-4E3A-9987-F400A32B7878}"/>
                    </a:ext>
                  </a:extLst>
                </p14:cNvPr>
                <p14:cNvContentPartPr/>
                <p14:nvPr/>
              </p14:nvContentPartPr>
              <p14:xfrm>
                <a:off x="533695" y="4494833"/>
                <a:ext cx="7200" cy="73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D7D3882-21EB-4E3A-9987-F400A32B787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5695" y="4476833"/>
                  <a:ext cx="4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6FD0039-317D-445F-A78E-A3AF06470872}"/>
                    </a:ext>
                  </a:extLst>
                </p14:cNvPr>
                <p14:cNvContentPartPr/>
                <p14:nvPr/>
              </p14:nvContentPartPr>
              <p14:xfrm>
                <a:off x="531535" y="4436513"/>
                <a:ext cx="8280" cy="11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6FD0039-317D-445F-A78E-A3AF0647087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3535" y="4418513"/>
                  <a:ext cx="4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1BA5968-8F20-4870-9EC2-2E23087FB133}"/>
                    </a:ext>
                  </a:extLst>
                </p14:cNvPr>
                <p14:cNvContentPartPr/>
                <p14:nvPr/>
              </p14:nvContentPartPr>
              <p14:xfrm>
                <a:off x="589855" y="4512473"/>
                <a:ext cx="96480" cy="54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1BA5968-8F20-4870-9EC2-2E23087FB13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2215" y="4494833"/>
                  <a:ext cx="132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984A76-2E0E-4CF6-860F-3ABB5413C9EE}"/>
                    </a:ext>
                  </a:extLst>
                </p14:cNvPr>
                <p14:cNvContentPartPr/>
                <p14:nvPr/>
              </p14:nvContentPartPr>
              <p14:xfrm>
                <a:off x="723055" y="4273073"/>
                <a:ext cx="336240" cy="472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984A76-2E0E-4CF6-860F-3ABB5413C9E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05415" y="4255073"/>
                  <a:ext cx="3718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7A8EEE5-18E5-4FEF-96EB-CC9E7C0B1B36}"/>
                    </a:ext>
                  </a:extLst>
                </p14:cNvPr>
                <p14:cNvContentPartPr/>
                <p14:nvPr/>
              </p14:nvContentPartPr>
              <p14:xfrm>
                <a:off x="354415" y="4807313"/>
                <a:ext cx="118800" cy="248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7A8EEE5-18E5-4FEF-96EB-CC9E7C0B1B3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6415" y="4789673"/>
                  <a:ext cx="154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8453D49-0277-403A-8586-57E28F8599C7}"/>
                    </a:ext>
                  </a:extLst>
                </p14:cNvPr>
                <p14:cNvContentPartPr/>
                <p14:nvPr/>
              </p14:nvContentPartPr>
              <p14:xfrm>
                <a:off x="520015" y="4798673"/>
                <a:ext cx="75960" cy="95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8453D49-0277-403A-8586-57E28F8599C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02375" y="4781033"/>
                  <a:ext cx="111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C886F83-3242-4EA7-B905-6EDC3B215E0E}"/>
                    </a:ext>
                  </a:extLst>
                </p14:cNvPr>
                <p14:cNvContentPartPr/>
                <p14:nvPr/>
              </p14:nvContentPartPr>
              <p14:xfrm>
                <a:off x="631255" y="4804073"/>
                <a:ext cx="340560" cy="126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C886F83-3242-4EA7-B905-6EDC3B215E0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13255" y="4786073"/>
                  <a:ext cx="376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ADCE6D6-0711-4A0C-8905-083A0748FD39}"/>
                    </a:ext>
                  </a:extLst>
                </p14:cNvPr>
                <p14:cNvContentPartPr/>
                <p14:nvPr/>
              </p14:nvContentPartPr>
              <p14:xfrm>
                <a:off x="918175" y="4716593"/>
                <a:ext cx="15840" cy="24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ADCE6D6-0711-4A0C-8905-083A0748FD3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0535" y="4698953"/>
                  <a:ext cx="51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041E23E-15FB-4046-AA85-4C77EDFB8700}"/>
                    </a:ext>
                  </a:extLst>
                </p14:cNvPr>
                <p14:cNvContentPartPr/>
                <p14:nvPr/>
              </p14:nvContentPartPr>
              <p14:xfrm>
                <a:off x="1058935" y="4562153"/>
                <a:ext cx="821520" cy="462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041E23E-15FB-4046-AA85-4C77EDFB870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41295" y="4544153"/>
                  <a:ext cx="8571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9F3E6F8-F59F-4F7A-AC48-AE47E1DDA14A}"/>
                    </a:ext>
                  </a:extLst>
                </p14:cNvPr>
                <p14:cNvContentPartPr/>
                <p14:nvPr/>
              </p14:nvContentPartPr>
              <p14:xfrm>
                <a:off x="1843735" y="4784633"/>
                <a:ext cx="115560" cy="52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9F3E6F8-F59F-4F7A-AC48-AE47E1DDA14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25735" y="4766993"/>
                  <a:ext cx="151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4667AC1-9C55-44DC-99A9-605B79748379}"/>
                    </a:ext>
                  </a:extLst>
                </p14:cNvPr>
                <p14:cNvContentPartPr/>
                <p14:nvPr/>
              </p14:nvContentPartPr>
              <p14:xfrm>
                <a:off x="1678135" y="4679153"/>
                <a:ext cx="8280" cy="4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4667AC1-9C55-44DC-99A9-605B7974837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60495" y="4661513"/>
                  <a:ext cx="4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47B08AE-A523-4819-A603-9F60DDCA2386}"/>
                    </a:ext>
                  </a:extLst>
                </p14:cNvPr>
                <p14:cNvContentPartPr/>
                <p14:nvPr/>
              </p14:nvContentPartPr>
              <p14:xfrm>
                <a:off x="1339735" y="4657193"/>
                <a:ext cx="214200" cy="77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47B08AE-A523-4819-A603-9F60DDCA238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22095" y="4639553"/>
                  <a:ext cx="249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6B0195A-5975-4FC1-AEB8-65A624D11B8D}"/>
                    </a:ext>
                  </a:extLst>
                </p14:cNvPr>
                <p14:cNvContentPartPr/>
                <p14:nvPr/>
              </p14:nvContentPartPr>
              <p14:xfrm>
                <a:off x="334255" y="5130953"/>
                <a:ext cx="167040" cy="208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6B0195A-5975-4FC1-AEB8-65A624D11B8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16255" y="5112953"/>
                  <a:ext cx="202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13691DE-CFEF-425D-AD3D-399561222EA3}"/>
                    </a:ext>
                  </a:extLst>
                </p14:cNvPr>
                <p14:cNvContentPartPr/>
                <p14:nvPr/>
              </p14:nvContentPartPr>
              <p14:xfrm>
                <a:off x="306895" y="5011793"/>
                <a:ext cx="25200" cy="228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13691DE-CFEF-425D-AD3D-399561222EA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89255" y="4994153"/>
                  <a:ext cx="60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A3C69C8-7231-40C4-8830-890EB7612DD3}"/>
                    </a:ext>
                  </a:extLst>
                </p14:cNvPr>
                <p14:cNvContentPartPr/>
                <p14:nvPr/>
              </p14:nvContentPartPr>
              <p14:xfrm>
                <a:off x="523975" y="5045633"/>
                <a:ext cx="765000" cy="248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A3C69C8-7231-40C4-8830-890EB7612DD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05975" y="5027633"/>
                  <a:ext cx="800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C565B9C-B9CE-4655-87C6-A253516E4923}"/>
                    </a:ext>
                  </a:extLst>
                </p14:cNvPr>
                <p14:cNvContentPartPr/>
                <p14:nvPr/>
              </p14:nvContentPartPr>
              <p14:xfrm>
                <a:off x="1479415" y="5029433"/>
                <a:ext cx="129960" cy="420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C565B9C-B9CE-4655-87C6-A253516E492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61415" y="5011433"/>
                  <a:ext cx="1656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1342D94-CD17-4A8C-8B51-4549EA4EE109}"/>
                    </a:ext>
                  </a:extLst>
                </p14:cNvPr>
                <p14:cNvContentPartPr/>
                <p14:nvPr/>
              </p14:nvContentPartPr>
              <p14:xfrm>
                <a:off x="332815" y="5507153"/>
                <a:ext cx="7200" cy="211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1342D94-CD17-4A8C-8B51-4549EA4EE10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4815" y="5489513"/>
                  <a:ext cx="42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49F06CD-363A-4E44-8D3E-55D0233CAEBC}"/>
                    </a:ext>
                  </a:extLst>
                </p14:cNvPr>
                <p14:cNvContentPartPr/>
                <p14:nvPr/>
              </p14:nvContentPartPr>
              <p14:xfrm>
                <a:off x="482935" y="5522273"/>
                <a:ext cx="101880" cy="200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49F06CD-363A-4E44-8D3E-55D0233CAEB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5295" y="5504273"/>
                  <a:ext cx="137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0E04CA1-EF48-4A82-8DB8-CC78072AE1DA}"/>
                    </a:ext>
                  </a:extLst>
                </p14:cNvPr>
                <p14:cNvContentPartPr/>
                <p14:nvPr/>
              </p14:nvContentPartPr>
              <p14:xfrm>
                <a:off x="818815" y="5584913"/>
                <a:ext cx="724320" cy="157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0E04CA1-EF48-4A82-8DB8-CC78072AE1D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0815" y="5566913"/>
                  <a:ext cx="7599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A4F1E01-3358-4C1C-B860-E687BEFCAE94}"/>
              </a:ext>
            </a:extLst>
          </p:cNvPr>
          <p:cNvGrpSpPr/>
          <p:nvPr/>
        </p:nvGrpSpPr>
        <p:grpSpPr>
          <a:xfrm>
            <a:off x="176575" y="1249433"/>
            <a:ext cx="236880" cy="353880"/>
            <a:chOff x="176575" y="1249433"/>
            <a:chExt cx="2368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770FAE9-3AE5-47E9-B193-1F1417358D6D}"/>
                    </a:ext>
                  </a:extLst>
                </p14:cNvPr>
                <p14:cNvContentPartPr/>
                <p14:nvPr/>
              </p14:nvContentPartPr>
              <p14:xfrm>
                <a:off x="188455" y="1249433"/>
                <a:ext cx="151200" cy="265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770FAE9-3AE5-47E9-B193-1F1417358D6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70455" y="1231433"/>
                  <a:ext cx="186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D4D7C7C-FDBE-410C-B33E-22C1DDF19AA6}"/>
                    </a:ext>
                  </a:extLst>
                </p14:cNvPr>
                <p14:cNvContentPartPr/>
                <p14:nvPr/>
              </p14:nvContentPartPr>
              <p14:xfrm>
                <a:off x="176575" y="1282193"/>
                <a:ext cx="142920" cy="3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D4D7C7C-FDBE-410C-B33E-22C1DDF19AA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8935" y="1264193"/>
                  <a:ext cx="178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71A1D3E-45D3-42DF-BD69-B0C7C949FF79}"/>
                    </a:ext>
                  </a:extLst>
                </p14:cNvPr>
                <p14:cNvContentPartPr/>
                <p14:nvPr/>
              </p14:nvContentPartPr>
              <p14:xfrm>
                <a:off x="398695" y="1505753"/>
                <a:ext cx="14760" cy="97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71A1D3E-45D3-42DF-BD69-B0C7C949FF7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1055" y="1488113"/>
                  <a:ext cx="5040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796BD050-FE65-442C-A2E8-D4EDBC3C52BF}"/>
              </a:ext>
            </a:extLst>
          </p:cNvPr>
          <p:cNvGrpSpPr/>
          <p:nvPr/>
        </p:nvGrpSpPr>
        <p:grpSpPr>
          <a:xfrm>
            <a:off x="325615" y="5968673"/>
            <a:ext cx="4421160" cy="893160"/>
            <a:chOff x="325615" y="5968673"/>
            <a:chExt cx="4421160" cy="8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7710C90-1E83-445B-9FB7-9A3DA6A5E69B}"/>
                    </a:ext>
                  </a:extLst>
                </p14:cNvPr>
                <p14:cNvContentPartPr/>
                <p14:nvPr/>
              </p14:nvContentPartPr>
              <p14:xfrm>
                <a:off x="399055" y="6052913"/>
                <a:ext cx="150120" cy="307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7710C90-1E83-445B-9FB7-9A3DA6A5E69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1055" y="6035273"/>
                  <a:ext cx="185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5B55CC2-B428-467A-957B-12B7F2000914}"/>
                    </a:ext>
                  </a:extLst>
                </p14:cNvPr>
                <p14:cNvContentPartPr/>
                <p14:nvPr/>
              </p14:nvContentPartPr>
              <p14:xfrm>
                <a:off x="367015" y="6007553"/>
                <a:ext cx="200160" cy="34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5B55CC2-B428-467A-957B-12B7F200091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9375" y="5989913"/>
                  <a:ext cx="23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D6F1FFA-C78F-40E7-AE7A-93DE63FE69A1}"/>
                    </a:ext>
                  </a:extLst>
                </p14:cNvPr>
                <p14:cNvContentPartPr/>
                <p14:nvPr/>
              </p14:nvContentPartPr>
              <p14:xfrm>
                <a:off x="607135" y="6301673"/>
                <a:ext cx="19440" cy="106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D6F1FFA-C78F-40E7-AE7A-93DE63FE69A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9495" y="6283673"/>
                  <a:ext cx="55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E53A5E0-97D0-483B-AB28-8250889B45F1}"/>
                    </a:ext>
                  </a:extLst>
                </p14:cNvPr>
                <p14:cNvContentPartPr/>
                <p14:nvPr/>
              </p14:nvContentPartPr>
              <p14:xfrm>
                <a:off x="844015" y="6181073"/>
                <a:ext cx="184320" cy="108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E53A5E0-97D0-483B-AB28-8250889B45F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26015" y="6163433"/>
                  <a:ext cx="21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E9C9599-10A2-476A-BEF4-6D187B5D6414}"/>
                    </a:ext>
                  </a:extLst>
                </p14:cNvPr>
                <p14:cNvContentPartPr/>
                <p14:nvPr/>
              </p14:nvContentPartPr>
              <p14:xfrm>
                <a:off x="896215" y="6038153"/>
                <a:ext cx="16560" cy="40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E9C9599-10A2-476A-BEF4-6D187B5D641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8575" y="6020513"/>
                  <a:ext cx="52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45CFDE0-C049-4AE7-A8C0-E7DC8C246F89}"/>
                    </a:ext>
                  </a:extLst>
                </p14:cNvPr>
                <p14:cNvContentPartPr/>
                <p14:nvPr/>
              </p14:nvContentPartPr>
              <p14:xfrm>
                <a:off x="1233535" y="6038513"/>
                <a:ext cx="86400" cy="191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45CFDE0-C049-4AE7-A8C0-E7DC8C246F8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15535" y="6020873"/>
                  <a:ext cx="122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D504763-CFF0-4320-BA91-9745F885F353}"/>
                    </a:ext>
                  </a:extLst>
                </p14:cNvPr>
                <p14:cNvContentPartPr/>
                <p14:nvPr/>
              </p14:nvContentPartPr>
              <p14:xfrm>
                <a:off x="1235335" y="6081353"/>
                <a:ext cx="89280" cy="65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D504763-CFF0-4320-BA91-9745F885F35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217695" y="6063713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A08CBB8-9C7B-4153-AA4A-856CBECC7CA4}"/>
                    </a:ext>
                  </a:extLst>
                </p14:cNvPr>
                <p14:cNvContentPartPr/>
                <p14:nvPr/>
              </p14:nvContentPartPr>
              <p14:xfrm>
                <a:off x="1375735" y="5997113"/>
                <a:ext cx="77040" cy="249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A08CBB8-9C7B-4153-AA4A-856CBECC7C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357735" y="5979113"/>
                  <a:ext cx="112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8B55CB8-31FF-4480-9514-837F796CC8B9}"/>
                    </a:ext>
                  </a:extLst>
                </p14:cNvPr>
                <p14:cNvContentPartPr/>
                <p14:nvPr/>
              </p14:nvContentPartPr>
              <p14:xfrm>
                <a:off x="1494175" y="6184313"/>
                <a:ext cx="89280" cy="52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8B55CB8-31FF-4480-9514-837F796CC8B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76535" y="6166313"/>
                  <a:ext cx="124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661C9C2-487F-4763-A699-96C34BA3D81B}"/>
                    </a:ext>
                  </a:extLst>
                </p14:cNvPr>
                <p14:cNvContentPartPr/>
                <p14:nvPr/>
              </p14:nvContentPartPr>
              <p14:xfrm>
                <a:off x="1767055" y="6002513"/>
                <a:ext cx="928800" cy="254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661C9C2-487F-4763-A699-96C34BA3D81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749055" y="5984513"/>
                  <a:ext cx="964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7B8627E-C329-428C-B7AF-D2221547343F}"/>
                    </a:ext>
                  </a:extLst>
                </p14:cNvPr>
                <p14:cNvContentPartPr/>
                <p14:nvPr/>
              </p14:nvContentPartPr>
              <p14:xfrm>
                <a:off x="2564455" y="6059033"/>
                <a:ext cx="116280" cy="67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7B8627E-C329-428C-B7AF-D2221547343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546815" y="6041033"/>
                  <a:ext cx="15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8F1B01D-5E81-4D45-9ABC-8BDF2766FB74}"/>
                    </a:ext>
                  </a:extLst>
                </p14:cNvPr>
                <p14:cNvContentPartPr/>
                <p14:nvPr/>
              </p14:nvContentPartPr>
              <p14:xfrm>
                <a:off x="2918695" y="5968673"/>
                <a:ext cx="1828080" cy="528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8F1B01D-5E81-4D45-9ABC-8BDF2766FB7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900695" y="5950673"/>
                  <a:ext cx="18637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A68EF59-BB57-480E-89E3-7409D8BB2C5D}"/>
                    </a:ext>
                  </a:extLst>
                </p14:cNvPr>
                <p14:cNvContentPartPr/>
                <p14:nvPr/>
              </p14:nvContentPartPr>
              <p14:xfrm>
                <a:off x="4557415" y="6046793"/>
                <a:ext cx="11160" cy="8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A68EF59-BB57-480E-89E3-7409D8BB2C5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39415" y="6029153"/>
                  <a:ext cx="46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FCC1D67-CDCF-45BD-9B43-40B8B245D4AD}"/>
                    </a:ext>
                  </a:extLst>
                </p14:cNvPr>
                <p14:cNvContentPartPr/>
                <p14:nvPr/>
              </p14:nvContentPartPr>
              <p14:xfrm>
                <a:off x="325615" y="6518393"/>
                <a:ext cx="441360" cy="217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FCC1D67-CDCF-45BD-9B43-40B8B245D4A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7615" y="6500753"/>
                  <a:ext cx="477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8FEBF14-F578-44B5-B6EF-D6E78CADC7F5}"/>
                    </a:ext>
                  </a:extLst>
                </p14:cNvPr>
                <p14:cNvContentPartPr/>
                <p14:nvPr/>
              </p14:nvContentPartPr>
              <p14:xfrm>
                <a:off x="481855" y="6570953"/>
                <a:ext cx="137520" cy="12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8FEBF14-F578-44B5-B6EF-D6E78CADC7F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63855" y="6553313"/>
                  <a:ext cx="173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7CCA23E-4288-482E-89CD-A3CBAE8B41D4}"/>
                    </a:ext>
                  </a:extLst>
                </p14:cNvPr>
                <p14:cNvContentPartPr/>
                <p14:nvPr/>
              </p14:nvContentPartPr>
              <p14:xfrm>
                <a:off x="977935" y="6462233"/>
                <a:ext cx="964800" cy="250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7CCA23E-4288-482E-89CD-A3CBAE8B41D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59935" y="6444233"/>
                  <a:ext cx="1000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D35B531-3EF3-477B-8738-2DF0166B0AEE}"/>
                    </a:ext>
                  </a:extLst>
                </p14:cNvPr>
                <p14:cNvContentPartPr/>
                <p14:nvPr/>
              </p14:nvContentPartPr>
              <p14:xfrm>
                <a:off x="1832935" y="6526673"/>
                <a:ext cx="117360" cy="52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D35B531-3EF3-477B-8738-2DF0166B0A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814935" y="6508673"/>
                  <a:ext cx="153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7DCE799-7731-4C57-996C-32F9BBCF3BB8}"/>
                    </a:ext>
                  </a:extLst>
                </p14:cNvPr>
                <p14:cNvContentPartPr/>
                <p14:nvPr/>
              </p14:nvContentPartPr>
              <p14:xfrm>
                <a:off x="2059375" y="6402113"/>
                <a:ext cx="1059840" cy="4597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7DCE799-7731-4C57-996C-32F9BBCF3BB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041735" y="6384113"/>
                  <a:ext cx="10954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4D261A6-F481-46FD-9EF0-4E211B808041}"/>
                    </a:ext>
                  </a:extLst>
                </p14:cNvPr>
                <p14:cNvContentPartPr/>
                <p14:nvPr/>
              </p14:nvContentPartPr>
              <p14:xfrm>
                <a:off x="2860735" y="6522144"/>
                <a:ext cx="189360" cy="558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4D261A6-F481-46FD-9EF0-4E211B80804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843095" y="6504144"/>
                  <a:ext cx="225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1335A58-CFF1-42AB-B323-0C9CF270C1BB}"/>
                    </a:ext>
                  </a:extLst>
                </p14:cNvPr>
                <p14:cNvContentPartPr/>
                <p14:nvPr/>
              </p14:nvContentPartPr>
              <p14:xfrm>
                <a:off x="2641135" y="6447624"/>
                <a:ext cx="7920" cy="2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1335A58-CFF1-42AB-B323-0C9CF270C1B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23495" y="6429984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2A2C8F1-872A-4EF9-A418-BD621B86EB6B}"/>
                    </a:ext>
                  </a:extLst>
                </p14:cNvPr>
                <p14:cNvContentPartPr/>
                <p14:nvPr/>
              </p14:nvContentPartPr>
              <p14:xfrm>
                <a:off x="3398935" y="6479664"/>
                <a:ext cx="127800" cy="244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2A2C8F1-872A-4EF9-A418-BD621B86EB6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81295" y="6461664"/>
                  <a:ext cx="163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7CB2862-5767-4462-9BE9-A2F52E833659}"/>
                    </a:ext>
                  </a:extLst>
                </p14:cNvPr>
                <p14:cNvContentPartPr/>
                <p14:nvPr/>
              </p14:nvContentPartPr>
              <p14:xfrm>
                <a:off x="3325135" y="6482544"/>
                <a:ext cx="240120" cy="31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7CB2862-5767-4462-9BE9-A2F52E83365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307135" y="6464544"/>
                  <a:ext cx="275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4AB63B8-3DE0-409C-BF48-7E49A7C9098E}"/>
                    </a:ext>
                  </a:extLst>
                </p14:cNvPr>
                <p14:cNvContentPartPr/>
                <p14:nvPr/>
              </p14:nvContentPartPr>
              <p14:xfrm>
                <a:off x="3636535" y="6678744"/>
                <a:ext cx="21240" cy="139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4AB63B8-3DE0-409C-BF48-7E49A7C9098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618535" y="6661104"/>
                  <a:ext cx="568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FF6CCE4-BA4E-49BE-A6EA-8BBB0DB493A5}"/>
              </a:ext>
            </a:extLst>
          </p:cNvPr>
          <p:cNvGrpSpPr/>
          <p:nvPr/>
        </p:nvGrpSpPr>
        <p:grpSpPr>
          <a:xfrm>
            <a:off x="8052655" y="5178264"/>
            <a:ext cx="350280" cy="317880"/>
            <a:chOff x="8052655" y="5178264"/>
            <a:chExt cx="35028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09F9F6B-3B46-4EEC-A225-0650BF6D6A20}"/>
                    </a:ext>
                  </a:extLst>
                </p14:cNvPr>
                <p14:cNvContentPartPr/>
                <p14:nvPr/>
              </p14:nvContentPartPr>
              <p14:xfrm>
                <a:off x="8052655" y="5290944"/>
                <a:ext cx="109440" cy="4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09F9F6B-3B46-4EEC-A225-0650BF6D6A2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034655" y="5273304"/>
                  <a:ext cx="14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035AE36-F595-41DD-BAA3-30488C44C517}"/>
                    </a:ext>
                  </a:extLst>
                </p14:cNvPr>
                <p14:cNvContentPartPr/>
                <p14:nvPr/>
              </p14:nvContentPartPr>
              <p14:xfrm>
                <a:off x="8092975" y="5346384"/>
                <a:ext cx="76320" cy="11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035AE36-F595-41DD-BAA3-30488C44C51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75335" y="5328384"/>
                  <a:ext cx="11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A24FB0D-647B-426E-BD06-84084F58C5CA}"/>
                    </a:ext>
                  </a:extLst>
                </p14:cNvPr>
                <p14:cNvContentPartPr/>
                <p14:nvPr/>
              </p14:nvContentPartPr>
              <p14:xfrm>
                <a:off x="8251735" y="5178264"/>
                <a:ext cx="147240" cy="208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A24FB0D-647B-426E-BD06-84084F58C5C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33735" y="5160264"/>
                  <a:ext cx="182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0561139-FBF3-4146-B1B3-F4FF953FFF21}"/>
                    </a:ext>
                  </a:extLst>
                </p14:cNvPr>
                <p14:cNvContentPartPr/>
                <p14:nvPr/>
              </p14:nvContentPartPr>
              <p14:xfrm>
                <a:off x="8202055" y="5190504"/>
                <a:ext cx="158400" cy="11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0561139-FBF3-4146-B1B3-F4FF953FFF2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84055" y="5172864"/>
                  <a:ext cx="194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3FF2605-9583-4639-B317-5ADAB7F5EBF8}"/>
                    </a:ext>
                  </a:extLst>
                </p14:cNvPr>
                <p14:cNvContentPartPr/>
                <p14:nvPr/>
              </p14:nvContentPartPr>
              <p14:xfrm>
                <a:off x="8384935" y="5388144"/>
                <a:ext cx="18000" cy="108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3FF2605-9583-4639-B317-5ADAB7F5EBF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66935" y="5370144"/>
                  <a:ext cx="536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D5691043-9E5C-48E3-8490-D74C389B888D}"/>
              </a:ext>
            </a:extLst>
          </p:cNvPr>
          <p:cNvGrpSpPr/>
          <p:nvPr/>
        </p:nvGrpSpPr>
        <p:grpSpPr>
          <a:xfrm>
            <a:off x="11260255" y="4329744"/>
            <a:ext cx="145440" cy="158400"/>
            <a:chOff x="11260255" y="4329744"/>
            <a:chExt cx="14544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B845F1D-53E0-4281-AC62-7119BD074EDB}"/>
                    </a:ext>
                  </a:extLst>
                </p14:cNvPr>
                <p14:cNvContentPartPr/>
                <p14:nvPr/>
              </p14:nvContentPartPr>
              <p14:xfrm>
                <a:off x="11294815" y="4329744"/>
                <a:ext cx="11160" cy="87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B845F1D-53E0-4281-AC62-7119BD074ED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277175" y="4312104"/>
                  <a:ext cx="46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10D58C3-B35C-4D37-8DC5-130AE04E5B90}"/>
                    </a:ext>
                  </a:extLst>
                </p14:cNvPr>
                <p14:cNvContentPartPr/>
                <p14:nvPr/>
              </p14:nvContentPartPr>
              <p14:xfrm>
                <a:off x="11268535" y="4406784"/>
                <a:ext cx="81000" cy="10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10D58C3-B35C-4D37-8DC5-130AE04E5B9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50535" y="4389144"/>
                  <a:ext cx="116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EA8BC52-5B14-4FC5-ACEB-94CCBE2538D7}"/>
                    </a:ext>
                  </a:extLst>
                </p14:cNvPr>
                <p14:cNvContentPartPr/>
                <p14:nvPr/>
              </p14:nvContentPartPr>
              <p14:xfrm>
                <a:off x="11260255" y="4335144"/>
                <a:ext cx="70560" cy="10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EA8BC52-5B14-4FC5-ACEB-94CCBE2538D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42615" y="4317144"/>
                  <a:ext cx="10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3508611-374B-421F-BC52-3A94D0C1D8FD}"/>
                    </a:ext>
                  </a:extLst>
                </p14:cNvPr>
                <p14:cNvContentPartPr/>
                <p14:nvPr/>
              </p14:nvContentPartPr>
              <p14:xfrm>
                <a:off x="11394535" y="4425504"/>
                <a:ext cx="11160" cy="626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3508611-374B-421F-BC52-3A94D0C1D8F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76895" y="4407504"/>
                  <a:ext cx="46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0967CE42-9ED5-4042-BD52-E3E769F33A3A}"/>
              </a:ext>
            </a:extLst>
          </p:cNvPr>
          <p:cNvGrpSpPr/>
          <p:nvPr/>
        </p:nvGrpSpPr>
        <p:grpSpPr>
          <a:xfrm>
            <a:off x="11928055" y="4133904"/>
            <a:ext cx="186120" cy="230760"/>
            <a:chOff x="11928055" y="4133904"/>
            <a:chExt cx="18612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51D54D1-5948-4134-98B2-46B8D0B22EC2}"/>
                    </a:ext>
                  </a:extLst>
                </p14:cNvPr>
                <p14:cNvContentPartPr/>
                <p14:nvPr/>
              </p14:nvContentPartPr>
              <p14:xfrm>
                <a:off x="11972335" y="4134624"/>
                <a:ext cx="87120" cy="2300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51D54D1-5948-4134-98B2-46B8D0B22EC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954695" y="4116624"/>
                  <a:ext cx="122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431D78F-74F6-4CF6-961B-91C0C3265423}"/>
                    </a:ext>
                  </a:extLst>
                </p14:cNvPr>
                <p14:cNvContentPartPr/>
                <p14:nvPr/>
              </p14:nvContentPartPr>
              <p14:xfrm>
                <a:off x="11928055" y="4133904"/>
                <a:ext cx="186120" cy="61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431D78F-74F6-4CF6-961B-91C0C326542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910055" y="4115904"/>
                  <a:ext cx="2217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228F28D4-0FD8-4FF7-81DD-5A64527F89E7}"/>
              </a:ext>
            </a:extLst>
          </p:cNvPr>
          <p:cNvGrpSpPr/>
          <p:nvPr/>
        </p:nvGrpSpPr>
        <p:grpSpPr>
          <a:xfrm>
            <a:off x="11056135" y="4463002"/>
            <a:ext cx="680760" cy="794822"/>
            <a:chOff x="11056135" y="4463002"/>
            <a:chExt cx="680760" cy="7948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082033-AA97-424B-9B1A-6D0243C3680D}"/>
                    </a:ext>
                  </a:extLst>
                </p14:cNvPr>
                <p14:cNvContentPartPr/>
                <p14:nvPr/>
              </p14:nvContentPartPr>
              <p14:xfrm>
                <a:off x="11132815" y="4463002"/>
                <a:ext cx="196920" cy="64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082033-AA97-424B-9B1A-6D0243C3680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115175" y="4445002"/>
                  <a:ext cx="23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3B81149-EF63-4C67-B574-AE9CD731A872}"/>
                    </a:ext>
                  </a:extLst>
                </p14:cNvPr>
                <p14:cNvContentPartPr/>
                <p14:nvPr/>
              </p14:nvContentPartPr>
              <p14:xfrm>
                <a:off x="11093575" y="4466962"/>
                <a:ext cx="92160" cy="81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3B81149-EF63-4C67-B574-AE9CD731A87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075935" y="4449322"/>
                  <a:ext cx="127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B4A7CD-8D16-4B6D-8A09-7654E970AE4D}"/>
                    </a:ext>
                  </a:extLst>
                </p14:cNvPr>
                <p14:cNvContentPartPr/>
                <p14:nvPr/>
              </p14:nvContentPartPr>
              <p14:xfrm>
                <a:off x="11191855" y="4605922"/>
                <a:ext cx="20520" cy="146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B4A7CD-8D16-4B6D-8A09-7654E970AE4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173855" y="4588282"/>
                  <a:ext cx="56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087E00-DAD0-4A0B-86B2-15AEDF8F8A90}"/>
                    </a:ext>
                  </a:extLst>
                </p14:cNvPr>
                <p14:cNvContentPartPr/>
                <p14:nvPr/>
              </p14:nvContentPartPr>
              <p14:xfrm>
                <a:off x="11257375" y="4604482"/>
                <a:ext cx="75240" cy="152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087E00-DAD0-4A0B-86B2-15AEDF8F8A9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39735" y="4586482"/>
                  <a:ext cx="110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81A71DF-A061-42A0-9C89-5F7E8A3542D4}"/>
                    </a:ext>
                  </a:extLst>
                </p14:cNvPr>
                <p14:cNvContentPartPr/>
                <p14:nvPr/>
              </p14:nvContentPartPr>
              <p14:xfrm>
                <a:off x="11059375" y="4861162"/>
                <a:ext cx="86040" cy="86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81A71DF-A061-42A0-9C89-5F7E8A3542D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041375" y="4843162"/>
                  <a:ext cx="121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D19DA84-E24A-4E3A-A5E1-A8DC4D9B9F31}"/>
                    </a:ext>
                  </a:extLst>
                </p14:cNvPr>
                <p14:cNvContentPartPr/>
                <p14:nvPr/>
              </p14:nvContentPartPr>
              <p14:xfrm>
                <a:off x="11200855" y="4868002"/>
                <a:ext cx="54000" cy="86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D19DA84-E24A-4E3A-A5E1-A8DC4D9B9F3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183215" y="4850362"/>
                  <a:ext cx="8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D8B4B2D-F338-418A-A7EA-296430130E86}"/>
                    </a:ext>
                  </a:extLst>
                </p14:cNvPr>
                <p14:cNvContentPartPr/>
                <p14:nvPr/>
              </p14:nvContentPartPr>
              <p14:xfrm>
                <a:off x="11277895" y="4852162"/>
                <a:ext cx="49680" cy="100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D8B4B2D-F338-418A-A7EA-296430130E8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260255" y="4834162"/>
                  <a:ext cx="85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B59EAB7-0018-4B8B-B818-514ABCC6D983}"/>
                    </a:ext>
                  </a:extLst>
                </p14:cNvPr>
                <p14:cNvContentPartPr/>
                <p14:nvPr/>
              </p14:nvContentPartPr>
              <p14:xfrm>
                <a:off x="11351695" y="4894944"/>
                <a:ext cx="47880" cy="702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B59EAB7-0018-4B8B-B818-514ABCC6D98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33695" y="4876944"/>
                  <a:ext cx="8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F7AD147-6D8D-4F15-A43C-D7E847F1CA8D}"/>
                    </a:ext>
                  </a:extLst>
                </p14:cNvPr>
                <p14:cNvContentPartPr/>
                <p14:nvPr/>
              </p14:nvContentPartPr>
              <p14:xfrm>
                <a:off x="11429095" y="4883424"/>
                <a:ext cx="78120" cy="108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F7AD147-6D8D-4F15-A43C-D7E847F1CA8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411455" y="4865424"/>
                  <a:ext cx="113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6D714ED-9FBE-406F-AE50-6DDE125F56B7}"/>
                    </a:ext>
                  </a:extLst>
                </p14:cNvPr>
                <p14:cNvContentPartPr/>
                <p14:nvPr/>
              </p14:nvContentPartPr>
              <p14:xfrm>
                <a:off x="11518015" y="4889544"/>
                <a:ext cx="41040" cy="97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6D714ED-9FBE-406F-AE50-6DDE125F56B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00375" y="4871544"/>
                  <a:ext cx="76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4C17612-003A-41AA-8C1E-DB38FDF0B703}"/>
                    </a:ext>
                  </a:extLst>
                </p14:cNvPr>
                <p14:cNvContentPartPr/>
                <p14:nvPr/>
              </p14:nvContentPartPr>
              <p14:xfrm>
                <a:off x="11625295" y="4766424"/>
                <a:ext cx="12960" cy="2070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4C17612-003A-41AA-8C1E-DB38FDF0B70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07295" y="4748424"/>
                  <a:ext cx="48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D3013E4-D8AD-4DAB-999D-84C3261F6B83}"/>
                    </a:ext>
                  </a:extLst>
                </p14:cNvPr>
                <p14:cNvContentPartPr/>
                <p14:nvPr/>
              </p14:nvContentPartPr>
              <p14:xfrm>
                <a:off x="11575615" y="4829064"/>
                <a:ext cx="112680" cy="22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D3013E4-D8AD-4DAB-999D-84C3261F6B8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557975" y="4811424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0D70313-C787-420B-B02F-D69C379C799F}"/>
                    </a:ext>
                  </a:extLst>
                </p14:cNvPr>
                <p14:cNvContentPartPr/>
                <p14:nvPr/>
              </p14:nvContentPartPr>
              <p14:xfrm>
                <a:off x="11056135" y="5070264"/>
                <a:ext cx="42120" cy="148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0D70313-C787-420B-B02F-D69C379C799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038495" y="5052264"/>
                  <a:ext cx="77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9434A50-5C1C-42FD-926F-4931AD753845}"/>
                    </a:ext>
                  </a:extLst>
                </p14:cNvPr>
                <p14:cNvContentPartPr/>
                <p14:nvPr/>
              </p14:nvContentPartPr>
              <p14:xfrm>
                <a:off x="11141455" y="5128224"/>
                <a:ext cx="62640" cy="921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9434A50-5C1C-42FD-926F-4931AD75384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123455" y="5110584"/>
                  <a:ext cx="98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D894D14-D880-4C8F-8566-78B7370C187C}"/>
                    </a:ext>
                  </a:extLst>
                </p14:cNvPr>
                <p14:cNvContentPartPr/>
                <p14:nvPr/>
              </p14:nvContentPartPr>
              <p14:xfrm>
                <a:off x="11262055" y="5117424"/>
                <a:ext cx="11160" cy="109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D894D14-D880-4C8F-8566-78B7370C187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244055" y="5099424"/>
                  <a:ext cx="46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14557FE-EFA2-4D44-9E05-0C26FF1A082B}"/>
                    </a:ext>
                  </a:extLst>
                </p14:cNvPr>
                <p14:cNvContentPartPr/>
                <p14:nvPr/>
              </p14:nvContentPartPr>
              <p14:xfrm>
                <a:off x="11255575" y="5111664"/>
                <a:ext cx="51120" cy="82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14557FE-EFA2-4D44-9E05-0C26FF1A082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237935" y="5094024"/>
                  <a:ext cx="8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7F9C02F-297F-4E76-ABF0-F9CFD310D0CE}"/>
                    </a:ext>
                  </a:extLst>
                </p14:cNvPr>
                <p14:cNvContentPartPr/>
                <p14:nvPr/>
              </p14:nvContentPartPr>
              <p14:xfrm>
                <a:off x="11301295" y="5095104"/>
                <a:ext cx="36000" cy="122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7F9C02F-297F-4E76-ABF0-F9CFD310D0C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283295" y="5077464"/>
                  <a:ext cx="71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AA122C1-6FDE-4442-BF53-B4F96B007DB4}"/>
                    </a:ext>
                  </a:extLst>
                </p14:cNvPr>
                <p14:cNvContentPartPr/>
                <p14:nvPr/>
              </p14:nvContentPartPr>
              <p14:xfrm>
                <a:off x="11404255" y="5129304"/>
                <a:ext cx="57240" cy="93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AA122C1-6FDE-4442-BF53-B4F96B007DB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386615" y="5111304"/>
                  <a:ext cx="92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95F9CA7-B295-47F1-8C0D-528A045B7D45}"/>
                    </a:ext>
                  </a:extLst>
                </p14:cNvPr>
                <p14:cNvContentPartPr/>
                <p14:nvPr/>
              </p14:nvContentPartPr>
              <p14:xfrm>
                <a:off x="11514415" y="5061984"/>
                <a:ext cx="11160" cy="155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95F9CA7-B295-47F1-8C0D-528A045B7D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496775" y="5044344"/>
                  <a:ext cx="46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A3876AC-3EE3-4B1B-B64C-E6379F71ED6F}"/>
                    </a:ext>
                  </a:extLst>
                </p14:cNvPr>
                <p14:cNvContentPartPr/>
                <p14:nvPr/>
              </p14:nvContentPartPr>
              <p14:xfrm>
                <a:off x="11541055" y="5061264"/>
                <a:ext cx="27000" cy="190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A3876AC-3EE3-4B1B-B64C-E6379F71ED6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523415" y="5043624"/>
                  <a:ext cx="62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21C3BDF-A297-46E9-B244-345C96109745}"/>
                    </a:ext>
                  </a:extLst>
                </p14:cNvPr>
                <p14:cNvContentPartPr/>
                <p14:nvPr/>
              </p14:nvContentPartPr>
              <p14:xfrm>
                <a:off x="11683615" y="5059104"/>
                <a:ext cx="53280" cy="1987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21C3BDF-A297-46E9-B244-345C9610974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665615" y="5041464"/>
                  <a:ext cx="8892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997D463D-8323-45FD-B476-0A7FB5F992EC}"/>
              </a:ext>
            </a:extLst>
          </p:cNvPr>
          <p:cNvGrpSpPr/>
          <p:nvPr/>
        </p:nvGrpSpPr>
        <p:grpSpPr>
          <a:xfrm>
            <a:off x="11127775" y="3558322"/>
            <a:ext cx="972360" cy="700920"/>
            <a:chOff x="11127775" y="3558322"/>
            <a:chExt cx="97236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9D160E2-EC01-4F65-B4A7-1C00B09B7194}"/>
                    </a:ext>
                  </a:extLst>
                </p14:cNvPr>
                <p14:cNvContentPartPr/>
                <p14:nvPr/>
              </p14:nvContentPartPr>
              <p14:xfrm>
                <a:off x="11127775" y="3564442"/>
                <a:ext cx="150840" cy="694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9D160E2-EC01-4F65-B4A7-1C00B09B719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10135" y="3546802"/>
                  <a:ext cx="18648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3F188D-5230-4D67-BF79-65B068A61E1B}"/>
                    </a:ext>
                  </a:extLst>
                </p14:cNvPr>
                <p14:cNvContentPartPr/>
                <p14:nvPr/>
              </p14:nvContentPartPr>
              <p14:xfrm>
                <a:off x="11152615" y="4121722"/>
                <a:ext cx="144000" cy="130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3F188D-5230-4D67-BF79-65B068A61E1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34615" y="4103722"/>
                  <a:ext cx="179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D9819E0-EF5B-4C27-91D8-4638A7D7693C}"/>
                    </a:ext>
                  </a:extLst>
                </p14:cNvPr>
                <p14:cNvContentPartPr/>
                <p14:nvPr/>
              </p14:nvContentPartPr>
              <p14:xfrm>
                <a:off x="11456095" y="3636442"/>
                <a:ext cx="96120" cy="167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D9819E0-EF5B-4C27-91D8-4638A7D7693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438455" y="3618802"/>
                  <a:ext cx="131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B03E983-7AD2-4D6B-813D-492EF898C743}"/>
                    </a:ext>
                  </a:extLst>
                </p14:cNvPr>
                <p14:cNvContentPartPr/>
                <p14:nvPr/>
              </p14:nvContentPartPr>
              <p14:xfrm>
                <a:off x="11584975" y="3665242"/>
                <a:ext cx="74880" cy="106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B03E983-7AD2-4D6B-813D-492EF898C74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567335" y="3647242"/>
                  <a:ext cx="110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D2B2601-1DFE-42BB-8720-44D2791C5012}"/>
                    </a:ext>
                  </a:extLst>
                </p14:cNvPr>
                <p14:cNvContentPartPr/>
                <p14:nvPr/>
              </p14:nvContentPartPr>
              <p14:xfrm>
                <a:off x="11728975" y="3558322"/>
                <a:ext cx="8280" cy="222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D2B2601-1DFE-42BB-8720-44D2791C501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710975" y="3540682"/>
                  <a:ext cx="43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536627D-922A-432E-A622-06244F1A0393}"/>
                    </a:ext>
                  </a:extLst>
                </p14:cNvPr>
                <p14:cNvContentPartPr/>
                <p14:nvPr/>
              </p14:nvContentPartPr>
              <p14:xfrm>
                <a:off x="11786215" y="3565162"/>
                <a:ext cx="21960" cy="197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536627D-922A-432E-A622-06244F1A039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768575" y="3547522"/>
                  <a:ext cx="5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62B0651-DD7D-451E-A65D-B3A6DDD678D4}"/>
                    </a:ext>
                  </a:extLst>
                </p14:cNvPr>
                <p14:cNvContentPartPr/>
                <p14:nvPr/>
              </p14:nvContentPartPr>
              <p14:xfrm>
                <a:off x="11756695" y="3640762"/>
                <a:ext cx="86400" cy="25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62B0651-DD7D-451E-A65D-B3A6DDD678D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739055" y="3623122"/>
                  <a:ext cx="122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445CC2-A29E-4BD6-BDDC-2F3AEC02829B}"/>
                    </a:ext>
                  </a:extLst>
                </p14:cNvPr>
                <p14:cNvContentPartPr/>
                <p14:nvPr/>
              </p14:nvContentPartPr>
              <p14:xfrm>
                <a:off x="11869375" y="3669922"/>
                <a:ext cx="84600" cy="83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445CC2-A29E-4BD6-BDDC-2F3AEC02829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851375" y="3651922"/>
                  <a:ext cx="120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32965E4-708A-4BDF-856B-8C76AF0E358B}"/>
                    </a:ext>
                  </a:extLst>
                </p14:cNvPr>
                <p14:cNvContentPartPr/>
                <p14:nvPr/>
              </p14:nvContentPartPr>
              <p14:xfrm>
                <a:off x="11933095" y="3678922"/>
                <a:ext cx="167040" cy="254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32965E4-708A-4BDF-856B-8C76AF0E358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915455" y="3661282"/>
                  <a:ext cx="202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581D079-67A8-44A9-8552-743124550402}"/>
                    </a:ext>
                  </a:extLst>
                </p14:cNvPr>
                <p14:cNvContentPartPr/>
                <p14:nvPr/>
              </p14:nvContentPartPr>
              <p14:xfrm>
                <a:off x="11421175" y="3896664"/>
                <a:ext cx="95400" cy="150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581D079-67A8-44A9-8552-74312455040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403175" y="3879024"/>
                  <a:ext cx="131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EC47297-8EDE-472F-85E2-3EEA46E539C2}"/>
                    </a:ext>
                  </a:extLst>
                </p14:cNvPr>
                <p14:cNvContentPartPr/>
                <p14:nvPr/>
              </p14:nvContentPartPr>
              <p14:xfrm>
                <a:off x="11542855" y="3906384"/>
                <a:ext cx="9720" cy="140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EC47297-8EDE-472F-85E2-3EEA46E539C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524855" y="3888384"/>
                  <a:ext cx="45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92FA2BB9-5E0B-44CA-BA8E-FD4D3E058CAA}"/>
                    </a:ext>
                  </a:extLst>
                </p14:cNvPr>
                <p14:cNvContentPartPr/>
                <p14:nvPr/>
              </p14:nvContentPartPr>
              <p14:xfrm>
                <a:off x="11597575" y="3936984"/>
                <a:ext cx="54360" cy="1198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92FA2BB9-5E0B-44CA-BA8E-FD4D3E058CA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579935" y="3919344"/>
                  <a:ext cx="90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AD256BB-F306-4534-B321-FA7A920EA3CF}"/>
                    </a:ext>
                  </a:extLst>
                </p14:cNvPr>
                <p14:cNvContentPartPr/>
                <p14:nvPr/>
              </p14:nvContentPartPr>
              <p14:xfrm>
                <a:off x="11701975" y="3940224"/>
                <a:ext cx="48960" cy="1108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AD256BB-F306-4534-B321-FA7A920EA3C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684335" y="3922584"/>
                  <a:ext cx="84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38E1E6A-003B-47C0-8E84-A9D8F909E5CA}"/>
                    </a:ext>
                  </a:extLst>
                </p14:cNvPr>
                <p14:cNvContentPartPr/>
                <p14:nvPr/>
              </p14:nvContentPartPr>
              <p14:xfrm>
                <a:off x="11758495" y="3936984"/>
                <a:ext cx="56520" cy="199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38E1E6A-003B-47C0-8E84-A9D8F909E5C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740495" y="3919344"/>
                  <a:ext cx="92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4DBC06F-9BC1-42B3-BD27-846E0E76B017}"/>
                    </a:ext>
                  </a:extLst>
                </p14:cNvPr>
                <p14:cNvContentPartPr/>
                <p14:nvPr/>
              </p14:nvContentPartPr>
              <p14:xfrm>
                <a:off x="11837335" y="3934464"/>
                <a:ext cx="87840" cy="118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4DBC06F-9BC1-42B3-BD27-846E0E76B01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819695" y="3916464"/>
                  <a:ext cx="123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41BB169-0463-4714-AD5F-69C109DFE302}"/>
                    </a:ext>
                  </a:extLst>
                </p14:cNvPr>
                <p14:cNvContentPartPr/>
                <p14:nvPr/>
              </p14:nvContentPartPr>
              <p14:xfrm>
                <a:off x="11906815" y="3855624"/>
                <a:ext cx="53640" cy="277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41BB169-0463-4714-AD5F-69C109DFE30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888815" y="3837984"/>
                  <a:ext cx="892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1B21EFCC-CC75-4F0B-AB94-1DAFB10410AD}"/>
              </a:ext>
            </a:extLst>
          </p:cNvPr>
          <p:cNvGrpSpPr/>
          <p:nvPr/>
        </p:nvGrpSpPr>
        <p:grpSpPr>
          <a:xfrm>
            <a:off x="5834695" y="1253544"/>
            <a:ext cx="446040" cy="364680"/>
            <a:chOff x="5834695" y="1253544"/>
            <a:chExt cx="4460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EADCB00-AE79-4231-BEAE-6566EF81E0AB}"/>
                    </a:ext>
                  </a:extLst>
                </p14:cNvPr>
                <p14:cNvContentPartPr/>
                <p14:nvPr/>
              </p14:nvContentPartPr>
              <p14:xfrm>
                <a:off x="5846575" y="1253544"/>
                <a:ext cx="150840" cy="270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EADCB00-AE79-4231-BEAE-6566EF81E0A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828575" y="1235904"/>
                  <a:ext cx="186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288E066-19D6-47B5-BC3E-636AC156E188}"/>
                    </a:ext>
                  </a:extLst>
                </p14:cNvPr>
                <p14:cNvContentPartPr/>
                <p14:nvPr/>
              </p14:nvContentPartPr>
              <p14:xfrm>
                <a:off x="5834695" y="1297464"/>
                <a:ext cx="164520" cy="273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288E066-19D6-47B5-BC3E-636AC156E18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16695" y="1279464"/>
                  <a:ext cx="200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648E010-C426-456D-A011-020CA3754572}"/>
                    </a:ext>
                  </a:extLst>
                </p14:cNvPr>
                <p14:cNvContentPartPr/>
                <p14:nvPr/>
              </p14:nvContentPartPr>
              <p14:xfrm>
                <a:off x="6031615" y="1551624"/>
                <a:ext cx="9720" cy="666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648E010-C426-456D-A011-020CA375457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13975" y="1533984"/>
                  <a:ext cx="45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F0769BF-F331-4807-A30E-F3EEDCC9E07A}"/>
                    </a:ext>
                  </a:extLst>
                </p14:cNvPr>
                <p14:cNvContentPartPr/>
                <p14:nvPr/>
              </p14:nvContentPartPr>
              <p14:xfrm>
                <a:off x="6169135" y="1344624"/>
                <a:ext cx="111600" cy="3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F0769BF-F331-4807-A30E-F3EEDCC9E07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151495" y="1326624"/>
                  <a:ext cx="147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7363083-5DCE-410A-83C3-5E03B757B7C1}"/>
                    </a:ext>
                  </a:extLst>
                </p14:cNvPr>
                <p14:cNvContentPartPr/>
                <p14:nvPr/>
              </p14:nvContentPartPr>
              <p14:xfrm>
                <a:off x="6167695" y="1444344"/>
                <a:ext cx="106560" cy="10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7363083-5DCE-410A-83C3-5E03B757B7C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150055" y="1426704"/>
                  <a:ext cx="1422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FC94F3EA-66F5-4A1A-AB62-08E635F541F7}"/>
              </a:ext>
            </a:extLst>
          </p:cNvPr>
          <p:cNvGrpSpPr/>
          <p:nvPr/>
        </p:nvGrpSpPr>
        <p:grpSpPr>
          <a:xfrm>
            <a:off x="1858135" y="396744"/>
            <a:ext cx="207360" cy="236880"/>
            <a:chOff x="1858135" y="396744"/>
            <a:chExt cx="2073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8798635-AEDF-46E1-BAC8-A66870DC8497}"/>
                    </a:ext>
                  </a:extLst>
                </p14:cNvPr>
                <p14:cNvContentPartPr/>
                <p14:nvPr/>
              </p14:nvContentPartPr>
              <p14:xfrm>
                <a:off x="1950655" y="396744"/>
                <a:ext cx="16920" cy="225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8798635-AEDF-46E1-BAC8-A66870DC849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932655" y="379104"/>
                  <a:ext cx="52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493121C-0B57-4509-805D-DFF1D9DBC9F6}"/>
                    </a:ext>
                  </a:extLst>
                </p14:cNvPr>
                <p14:cNvContentPartPr/>
                <p14:nvPr/>
              </p14:nvContentPartPr>
              <p14:xfrm>
                <a:off x="1858135" y="608424"/>
                <a:ext cx="207360" cy="252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493121C-0B57-4509-805D-DFF1D9DBC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840495" y="590424"/>
                  <a:ext cx="2430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5F6C11C4-C23F-4E57-ACD6-4FE463CE9122}"/>
              </a:ext>
            </a:extLst>
          </p:cNvPr>
          <p:cNvGrpSpPr/>
          <p:nvPr/>
        </p:nvGrpSpPr>
        <p:grpSpPr>
          <a:xfrm>
            <a:off x="2344135" y="2707224"/>
            <a:ext cx="289800" cy="97200"/>
            <a:chOff x="2344135" y="2707224"/>
            <a:chExt cx="28980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2098872-B154-4440-8CB7-FC7549E2C226}"/>
                    </a:ext>
                  </a:extLst>
                </p14:cNvPr>
                <p14:cNvContentPartPr/>
                <p14:nvPr/>
              </p14:nvContentPartPr>
              <p14:xfrm>
                <a:off x="2344135" y="2720544"/>
                <a:ext cx="289800" cy="532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2098872-B154-4440-8CB7-FC7549E2C22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326135" y="2702544"/>
                  <a:ext cx="325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FA97A29-94C3-4C26-80E1-F830A79A191D}"/>
                    </a:ext>
                  </a:extLst>
                </p14:cNvPr>
                <p14:cNvContentPartPr/>
                <p14:nvPr/>
              </p14:nvContentPartPr>
              <p14:xfrm>
                <a:off x="2369695" y="2707224"/>
                <a:ext cx="108360" cy="972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FA97A29-94C3-4C26-80E1-F830A79A191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351695" y="2689584"/>
                  <a:ext cx="144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213529E4-C1EE-40E0-8397-A738625370E4}"/>
              </a:ext>
            </a:extLst>
          </p:cNvPr>
          <p:cNvGrpSpPr/>
          <p:nvPr/>
        </p:nvGrpSpPr>
        <p:grpSpPr>
          <a:xfrm>
            <a:off x="2806375" y="2613984"/>
            <a:ext cx="1565640" cy="643680"/>
            <a:chOff x="2806375" y="2613984"/>
            <a:chExt cx="156564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40882FE-5AA8-491A-AFD1-7DC9A8BD5455}"/>
                    </a:ext>
                  </a:extLst>
                </p14:cNvPr>
                <p14:cNvContentPartPr/>
                <p14:nvPr/>
              </p14:nvContentPartPr>
              <p14:xfrm>
                <a:off x="2806375" y="2615784"/>
                <a:ext cx="118080" cy="2239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40882FE-5AA8-491A-AFD1-7DC9A8BD545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788375" y="2598144"/>
                  <a:ext cx="153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4F8F7A7-9F03-49C5-B7F8-8FA950E009B5}"/>
                    </a:ext>
                  </a:extLst>
                </p14:cNvPr>
                <p14:cNvContentPartPr/>
                <p14:nvPr/>
              </p14:nvContentPartPr>
              <p14:xfrm>
                <a:off x="2969095" y="2613984"/>
                <a:ext cx="165240" cy="3002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4F8F7A7-9F03-49C5-B7F8-8FA950E009B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951455" y="2595984"/>
                  <a:ext cx="200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E9DF32F-A99B-41ED-9877-CAE792E633F6}"/>
                    </a:ext>
                  </a:extLst>
                </p14:cNvPr>
                <p14:cNvContentPartPr/>
                <p14:nvPr/>
              </p14:nvContentPartPr>
              <p14:xfrm>
                <a:off x="2961175" y="2627664"/>
                <a:ext cx="176040" cy="162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E9DF32F-A99B-41ED-9877-CAE792E633F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43535" y="2609664"/>
                  <a:ext cx="211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9009C76-3D49-43C4-8B97-208D5B2FC43D}"/>
                    </a:ext>
                  </a:extLst>
                </p14:cNvPr>
                <p14:cNvContentPartPr/>
                <p14:nvPr/>
              </p14:nvContentPartPr>
              <p14:xfrm>
                <a:off x="2862175" y="2945184"/>
                <a:ext cx="294840" cy="63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9009C76-3D49-43C4-8B97-208D5B2FC43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844535" y="2927184"/>
                  <a:ext cx="330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0D99A386-46FB-4F19-AEA2-5548CF8B334D}"/>
                    </a:ext>
                  </a:extLst>
                </p14:cNvPr>
                <p14:cNvContentPartPr/>
                <p14:nvPr/>
              </p14:nvContentPartPr>
              <p14:xfrm>
                <a:off x="2923735" y="3048144"/>
                <a:ext cx="131400" cy="204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D99A386-46FB-4F19-AEA2-5548CF8B334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05735" y="3030504"/>
                  <a:ext cx="167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9129E02-BDB2-4F83-A7D5-70D04660B470}"/>
                    </a:ext>
                  </a:extLst>
                </p14:cNvPr>
                <p14:cNvContentPartPr/>
                <p14:nvPr/>
              </p14:nvContentPartPr>
              <p14:xfrm>
                <a:off x="3065935" y="3038064"/>
                <a:ext cx="145080" cy="2196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9129E02-BDB2-4F83-A7D5-70D04660B47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048295" y="3020424"/>
                  <a:ext cx="180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543B156-0B5D-4D60-8981-D1E1C8E68A40}"/>
                    </a:ext>
                  </a:extLst>
                </p14:cNvPr>
                <p14:cNvContentPartPr/>
                <p14:nvPr/>
              </p14:nvContentPartPr>
              <p14:xfrm>
                <a:off x="3417655" y="2819904"/>
                <a:ext cx="113760" cy="925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543B156-0B5D-4D60-8981-D1E1C8E68A4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400015" y="2801904"/>
                  <a:ext cx="149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9120411-1674-4083-9EF2-487BF6E97C35}"/>
                    </a:ext>
                  </a:extLst>
                </p14:cNvPr>
                <p14:cNvContentPartPr/>
                <p14:nvPr/>
              </p14:nvContentPartPr>
              <p14:xfrm>
                <a:off x="3428815" y="2903784"/>
                <a:ext cx="175680" cy="806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9120411-1674-4083-9EF2-487BF6E97C3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411175" y="2886144"/>
                  <a:ext cx="21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C30D3EA-5FFC-4164-9D41-BFA57E0CBC41}"/>
                    </a:ext>
                  </a:extLst>
                </p14:cNvPr>
                <p14:cNvContentPartPr/>
                <p14:nvPr/>
              </p14:nvContentPartPr>
              <p14:xfrm>
                <a:off x="3688375" y="2726664"/>
                <a:ext cx="18720" cy="2386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C30D3EA-5FFC-4164-9D41-BFA57E0CBC4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670375" y="2709024"/>
                  <a:ext cx="54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E2CDC1C-773A-4970-82B4-C3251851C411}"/>
                    </a:ext>
                  </a:extLst>
                </p14:cNvPr>
                <p14:cNvContentPartPr/>
                <p14:nvPr/>
              </p14:nvContentPartPr>
              <p14:xfrm>
                <a:off x="3769015" y="2780664"/>
                <a:ext cx="118080" cy="1832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E2CDC1C-773A-4970-82B4-C3251851C41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751375" y="2763024"/>
                  <a:ext cx="153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4769A01-DD6F-40DD-80B9-9B87FB9C273D}"/>
                    </a:ext>
                  </a:extLst>
                </p14:cNvPr>
                <p14:cNvContentPartPr/>
                <p14:nvPr/>
              </p14:nvContentPartPr>
              <p14:xfrm>
                <a:off x="3919495" y="2651424"/>
                <a:ext cx="7920" cy="1018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4769A01-DD6F-40DD-80B9-9B87FB9C273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901855" y="2633424"/>
                  <a:ext cx="4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58ADE0C-9F2C-43EE-AF0D-9E51016EB6E5}"/>
                    </a:ext>
                  </a:extLst>
                </p14:cNvPr>
                <p14:cNvContentPartPr/>
                <p14:nvPr/>
              </p14:nvContentPartPr>
              <p14:xfrm>
                <a:off x="3980695" y="2644944"/>
                <a:ext cx="109080" cy="1054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58ADE0C-9F2C-43EE-AF0D-9E51016EB6E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963055" y="2626944"/>
                  <a:ext cx="144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3513319-EF85-401F-BFAF-720FA22E253D}"/>
                    </a:ext>
                  </a:extLst>
                </p14:cNvPr>
                <p14:cNvContentPartPr/>
                <p14:nvPr/>
              </p14:nvContentPartPr>
              <p14:xfrm>
                <a:off x="4153855" y="2680944"/>
                <a:ext cx="151200" cy="2336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3513319-EF85-401F-BFAF-720FA22E253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136215" y="2662944"/>
                  <a:ext cx="186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C8E3BC1-0CAA-43AA-AB21-0C71CAAA5FAB}"/>
                    </a:ext>
                  </a:extLst>
                </p14:cNvPr>
                <p14:cNvContentPartPr/>
                <p14:nvPr/>
              </p14:nvContentPartPr>
              <p14:xfrm>
                <a:off x="4180135" y="2812344"/>
                <a:ext cx="134280" cy="169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C8E3BC1-0CAA-43AA-AB21-0C71CAAA5FA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162495" y="2794344"/>
                  <a:ext cx="169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7E58B71-D7BB-4054-BF47-375B68C845FD}"/>
                    </a:ext>
                  </a:extLst>
                </p14:cNvPr>
                <p14:cNvContentPartPr/>
                <p14:nvPr/>
              </p14:nvContentPartPr>
              <p14:xfrm>
                <a:off x="4108495" y="2917824"/>
                <a:ext cx="263520" cy="421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7E58B71-D7BB-4054-BF47-375B68C845F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090855" y="2899824"/>
                  <a:ext cx="299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112A0EA-AE7E-435F-A0C8-B6942838CF41}"/>
                    </a:ext>
                  </a:extLst>
                </p14:cNvPr>
                <p14:cNvContentPartPr/>
                <p14:nvPr/>
              </p14:nvContentPartPr>
              <p14:xfrm>
                <a:off x="4165735" y="2977224"/>
                <a:ext cx="170280" cy="1706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112A0EA-AE7E-435F-A0C8-B6942838CF4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147735" y="2959224"/>
                  <a:ext cx="2059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EC2F8AB7-AA39-4F2C-B80E-2C6701D3EACD}"/>
              </a:ext>
            </a:extLst>
          </p:cNvPr>
          <p:cNvGrpSpPr/>
          <p:nvPr/>
        </p:nvGrpSpPr>
        <p:grpSpPr>
          <a:xfrm>
            <a:off x="2518735" y="459024"/>
            <a:ext cx="765720" cy="900720"/>
            <a:chOff x="2518735" y="459024"/>
            <a:chExt cx="765720" cy="9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8D4AC96-677C-437D-8ECA-AC768143D240}"/>
                    </a:ext>
                  </a:extLst>
                </p14:cNvPr>
                <p14:cNvContentPartPr/>
                <p14:nvPr/>
              </p14:nvContentPartPr>
              <p14:xfrm>
                <a:off x="2628535" y="1090104"/>
                <a:ext cx="81720" cy="2696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8D4AC96-677C-437D-8ECA-AC768143D24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610895" y="1072104"/>
                  <a:ext cx="117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FA54F3C-5456-4369-8F38-10D224356757}"/>
                    </a:ext>
                  </a:extLst>
                </p14:cNvPr>
                <p14:cNvContentPartPr/>
                <p14:nvPr/>
              </p14:nvContentPartPr>
              <p14:xfrm>
                <a:off x="2518735" y="459024"/>
                <a:ext cx="113040" cy="1720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FA54F3C-5456-4369-8F38-10D22435675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501095" y="441384"/>
                  <a:ext cx="148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C7E008FA-F570-4EB2-AE92-C0F9D99FD93B}"/>
                    </a:ext>
                  </a:extLst>
                </p14:cNvPr>
                <p14:cNvContentPartPr/>
                <p14:nvPr/>
              </p14:nvContentPartPr>
              <p14:xfrm>
                <a:off x="2684695" y="547224"/>
                <a:ext cx="443520" cy="196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C7E008FA-F570-4EB2-AE92-C0F9D99FD93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666695" y="529584"/>
                  <a:ext cx="479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BC51EB0D-CF1E-4F29-9D09-611E0330C0A1}"/>
                    </a:ext>
                  </a:extLst>
                </p14:cNvPr>
                <p14:cNvContentPartPr/>
                <p14:nvPr/>
              </p14:nvContentPartPr>
              <p14:xfrm>
                <a:off x="2528815" y="757824"/>
                <a:ext cx="137520" cy="191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BC51EB0D-CF1E-4F29-9D09-611E0330C0A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510815" y="739824"/>
                  <a:ext cx="173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7782595-5F86-4531-974A-C2319BC9CE99}"/>
                    </a:ext>
                  </a:extLst>
                </p14:cNvPr>
                <p14:cNvContentPartPr/>
                <p14:nvPr/>
              </p14:nvContentPartPr>
              <p14:xfrm>
                <a:off x="2672455" y="735864"/>
                <a:ext cx="115560" cy="204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7782595-5F86-4531-974A-C2319BC9CE9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654455" y="718224"/>
                  <a:ext cx="151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8AD8AA2-803C-40C0-89E3-A0B879356847}"/>
                    </a:ext>
                  </a:extLst>
                </p14:cNvPr>
                <p14:cNvContentPartPr/>
                <p14:nvPr/>
              </p14:nvContentPartPr>
              <p14:xfrm>
                <a:off x="2783695" y="769344"/>
                <a:ext cx="196200" cy="2336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8AD8AA2-803C-40C0-89E3-A0B87935684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765695" y="751344"/>
                  <a:ext cx="231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68A7791-3C8F-4F70-829E-72E26171189E}"/>
                    </a:ext>
                  </a:extLst>
                </p14:cNvPr>
                <p14:cNvContentPartPr/>
                <p14:nvPr/>
              </p14:nvContentPartPr>
              <p14:xfrm>
                <a:off x="2957575" y="789504"/>
                <a:ext cx="91080" cy="2235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68A7791-3C8F-4F70-829E-72E26171189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939575" y="771504"/>
                  <a:ext cx="126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EA39FD4-E7E7-4371-9E05-D332872E59C5}"/>
                    </a:ext>
                  </a:extLst>
                </p14:cNvPr>
                <p14:cNvContentPartPr/>
                <p14:nvPr/>
              </p14:nvContentPartPr>
              <p14:xfrm>
                <a:off x="3115975" y="798864"/>
                <a:ext cx="132480" cy="214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EA39FD4-E7E7-4371-9E05-D332872E59C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097975" y="780864"/>
                  <a:ext cx="168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C8FEA9C-0056-4B01-BF91-07FE1B8181D4}"/>
                    </a:ext>
                  </a:extLst>
                </p14:cNvPr>
                <p14:cNvContentPartPr/>
                <p14:nvPr/>
              </p14:nvContentPartPr>
              <p14:xfrm>
                <a:off x="3068455" y="803904"/>
                <a:ext cx="216000" cy="396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C8FEA9C-0056-4B01-BF91-07FE1B8181D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050455" y="785904"/>
                  <a:ext cx="25164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247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C3A8EB-2E56-48D9-AC63-ADC3D142C385}"/>
                  </a:ext>
                </a:extLst>
              </p14:cNvPr>
              <p14:cNvContentPartPr/>
              <p14:nvPr/>
            </p14:nvContentPartPr>
            <p14:xfrm>
              <a:off x="1058935" y="1516402"/>
              <a:ext cx="1344960" cy="15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C3A8EB-2E56-48D9-AC63-ADC3D142C3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1295" y="1498402"/>
                <a:ext cx="13806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39EF582-E3F6-47AA-A7AE-2AD658C61160}"/>
              </a:ext>
            </a:extLst>
          </p:cNvPr>
          <p:cNvGrpSpPr/>
          <p:nvPr/>
        </p:nvGrpSpPr>
        <p:grpSpPr>
          <a:xfrm>
            <a:off x="621535" y="302842"/>
            <a:ext cx="1734840" cy="1288080"/>
            <a:chOff x="621535" y="302842"/>
            <a:chExt cx="1734840" cy="12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E0A27B8-4492-4DEE-9098-CA4B922EEC61}"/>
                    </a:ext>
                  </a:extLst>
                </p14:cNvPr>
                <p14:cNvContentPartPr/>
                <p14:nvPr/>
              </p14:nvContentPartPr>
              <p14:xfrm>
                <a:off x="1036615" y="393922"/>
                <a:ext cx="14760" cy="1197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E0A27B8-4492-4DEE-9098-CA4B922EEC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8975" y="375922"/>
                  <a:ext cx="5040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AC3894-F4DD-49A8-B85C-22264341BE3C}"/>
                    </a:ext>
                  </a:extLst>
                </p14:cNvPr>
                <p14:cNvContentPartPr/>
                <p14:nvPr/>
              </p14:nvContentPartPr>
              <p14:xfrm>
                <a:off x="1007095" y="380242"/>
                <a:ext cx="81720" cy="16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AC3894-F4DD-49A8-B85C-22264341BE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9095" y="362242"/>
                  <a:ext cx="117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445B13-EACB-4752-A784-AAFDF6B54FFA}"/>
                    </a:ext>
                  </a:extLst>
                </p14:cNvPr>
                <p14:cNvContentPartPr/>
                <p14:nvPr/>
              </p14:nvContentPartPr>
              <p14:xfrm>
                <a:off x="628375" y="302842"/>
                <a:ext cx="124200" cy="21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445B13-EACB-4752-A784-AAFDF6B54F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375" y="284842"/>
                  <a:ext cx="159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4091A1-FBD9-4DAA-B8E1-6E2A35BC2F40}"/>
                    </a:ext>
                  </a:extLst>
                </p14:cNvPr>
                <p14:cNvContentPartPr/>
                <p14:nvPr/>
              </p14:nvContentPartPr>
              <p14:xfrm>
                <a:off x="623695" y="387082"/>
                <a:ext cx="149400" cy="1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4091A1-FBD9-4DAA-B8E1-6E2A35BC2F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5695" y="369082"/>
                  <a:ext cx="185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9406C9-CFA3-4F8A-AB9F-3C5FE6E369AA}"/>
                    </a:ext>
                  </a:extLst>
                </p14:cNvPr>
                <p14:cNvContentPartPr/>
                <p14:nvPr/>
              </p14:nvContentPartPr>
              <p14:xfrm>
                <a:off x="621535" y="313282"/>
                <a:ext cx="19728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9406C9-CFA3-4F8A-AB9F-3C5FE6E369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3535" y="295282"/>
                  <a:ext cx="23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452356-86DE-4C65-8E16-18D5F664A963}"/>
                    </a:ext>
                  </a:extLst>
                </p14:cNvPr>
                <p14:cNvContentPartPr/>
                <p14:nvPr/>
              </p14:nvContentPartPr>
              <p14:xfrm>
                <a:off x="1675255" y="447562"/>
                <a:ext cx="681120" cy="77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452356-86DE-4C65-8E16-18D5F664A9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7615" y="429922"/>
                  <a:ext cx="71676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9C2FD0-8AB1-4148-9D0A-CA6E3FF793C0}"/>
                    </a:ext>
                  </a:extLst>
                </p14:cNvPr>
                <p14:cNvContentPartPr/>
                <p14:nvPr/>
              </p14:nvContentPartPr>
              <p14:xfrm>
                <a:off x="1077295" y="744562"/>
                <a:ext cx="141120" cy="1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9C2FD0-8AB1-4148-9D0A-CA6E3FF793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655" y="726562"/>
                  <a:ext cx="176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818FF7-1BA5-4867-A39F-7D15C79C5922}"/>
                    </a:ext>
                  </a:extLst>
                </p14:cNvPr>
                <p14:cNvContentPartPr/>
                <p14:nvPr/>
              </p14:nvContentPartPr>
              <p14:xfrm>
                <a:off x="1292935" y="768322"/>
                <a:ext cx="73440" cy="5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818FF7-1BA5-4867-A39F-7D15C79C592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5295" y="750322"/>
                  <a:ext cx="109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BF0DF8-1BBA-419B-B242-BCE198784D3C}"/>
                    </a:ext>
                  </a:extLst>
                </p14:cNvPr>
                <p14:cNvContentPartPr/>
                <p14:nvPr/>
              </p14:nvContentPartPr>
              <p14:xfrm>
                <a:off x="1467895" y="852922"/>
                <a:ext cx="53280" cy="48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BF0DF8-1BBA-419B-B242-BCE198784D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49895" y="835282"/>
                  <a:ext cx="88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6D0581-0B3F-4138-855A-355B651E9390}"/>
                    </a:ext>
                  </a:extLst>
                </p14:cNvPr>
                <p14:cNvContentPartPr/>
                <p14:nvPr/>
              </p14:nvContentPartPr>
              <p14:xfrm>
                <a:off x="1573735" y="996922"/>
                <a:ext cx="92520" cy="5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6D0581-0B3F-4138-855A-355B651E93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56095" y="979282"/>
                  <a:ext cx="1281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86AB16-0C23-4925-AACB-F0C2F6AED0D6}"/>
              </a:ext>
            </a:extLst>
          </p:cNvPr>
          <p:cNvGrpSpPr/>
          <p:nvPr/>
        </p:nvGrpSpPr>
        <p:grpSpPr>
          <a:xfrm>
            <a:off x="1832215" y="1254682"/>
            <a:ext cx="476640" cy="253440"/>
            <a:chOff x="1832215" y="1254682"/>
            <a:chExt cx="47664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2FBD99-54FE-4B23-A819-71DC59B721C3}"/>
                    </a:ext>
                  </a:extLst>
                </p14:cNvPr>
                <p14:cNvContentPartPr/>
                <p14:nvPr/>
              </p14:nvContentPartPr>
              <p14:xfrm>
                <a:off x="1836895" y="1291042"/>
                <a:ext cx="99360" cy="21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2FBD99-54FE-4B23-A819-71DC59B721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8895" y="1273402"/>
                  <a:ext cx="135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EC046F-5893-4EB9-A3B9-D6C3792FA7BC}"/>
                    </a:ext>
                  </a:extLst>
                </p14:cNvPr>
                <p14:cNvContentPartPr/>
                <p14:nvPr/>
              </p14:nvContentPartPr>
              <p14:xfrm>
                <a:off x="1832215" y="1254682"/>
                <a:ext cx="85680" cy="4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EC046F-5893-4EB9-A3B9-D6C3792FA7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14575" y="1237042"/>
                  <a:ext cx="121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AF7ADB-DD79-4D3E-8922-C52D12BCA971}"/>
                    </a:ext>
                  </a:extLst>
                </p14:cNvPr>
                <p14:cNvContentPartPr/>
                <p14:nvPr/>
              </p14:nvContentPartPr>
              <p14:xfrm>
                <a:off x="2005735" y="1275202"/>
                <a:ext cx="149040" cy="16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AF7ADB-DD79-4D3E-8922-C52D12BCA9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8095" y="1257202"/>
                  <a:ext cx="184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598966-22B7-43D0-A84C-A34199E60463}"/>
                    </a:ext>
                  </a:extLst>
                </p14:cNvPr>
                <p14:cNvContentPartPr/>
                <p14:nvPr/>
              </p14:nvContentPartPr>
              <p14:xfrm>
                <a:off x="2230735" y="1336762"/>
                <a:ext cx="78120" cy="11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598966-22B7-43D0-A84C-A34199E604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12735" y="1318762"/>
                  <a:ext cx="1137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EF2DBB-05D1-4BBE-BD26-3205B3B52EAA}"/>
              </a:ext>
            </a:extLst>
          </p:cNvPr>
          <p:cNvGrpSpPr/>
          <p:nvPr/>
        </p:nvGrpSpPr>
        <p:grpSpPr>
          <a:xfrm>
            <a:off x="2832655" y="296362"/>
            <a:ext cx="1685160" cy="1333440"/>
            <a:chOff x="2832655" y="296362"/>
            <a:chExt cx="1685160" cy="13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64C590-8E33-4755-838D-FB0005F6F7E4}"/>
                    </a:ext>
                  </a:extLst>
                </p14:cNvPr>
                <p14:cNvContentPartPr/>
                <p14:nvPr/>
              </p14:nvContentPartPr>
              <p14:xfrm>
                <a:off x="3121735" y="352522"/>
                <a:ext cx="25560" cy="118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64C590-8E33-4755-838D-FB0005F6F7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04095" y="334522"/>
                  <a:ext cx="61200" cy="12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94DF0E-06DF-4571-BB77-92CCD340570E}"/>
                    </a:ext>
                  </a:extLst>
                </p14:cNvPr>
                <p14:cNvContentPartPr/>
                <p14:nvPr/>
              </p14:nvContentPartPr>
              <p14:xfrm>
                <a:off x="3072055" y="346402"/>
                <a:ext cx="107640" cy="12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94DF0E-06DF-4571-BB77-92CCD34057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54055" y="328762"/>
                  <a:ext cx="143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1D67F5-6C7C-486C-B7D3-44F51BD37278}"/>
                    </a:ext>
                  </a:extLst>
                </p14:cNvPr>
                <p14:cNvContentPartPr/>
                <p14:nvPr/>
              </p14:nvContentPartPr>
              <p14:xfrm>
                <a:off x="3135775" y="1463482"/>
                <a:ext cx="1382040" cy="166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1D67F5-6C7C-486C-B7D3-44F51BD372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18135" y="1445842"/>
                  <a:ext cx="1417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19C414-FB2F-4C38-BE9D-36D6C977A3FD}"/>
                    </a:ext>
                  </a:extLst>
                </p14:cNvPr>
                <p14:cNvContentPartPr/>
                <p14:nvPr/>
              </p14:nvContentPartPr>
              <p14:xfrm>
                <a:off x="2832655" y="302122"/>
                <a:ext cx="101520" cy="14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19C414-FB2F-4C38-BE9D-36D6C977A3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15015" y="284122"/>
                  <a:ext cx="137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EDDDBA-29C8-4B5D-832B-D7C07FCE08C0}"/>
                    </a:ext>
                  </a:extLst>
                </p14:cNvPr>
                <p14:cNvContentPartPr/>
                <p14:nvPr/>
              </p14:nvContentPartPr>
              <p14:xfrm>
                <a:off x="2860015" y="366202"/>
                <a:ext cx="84240" cy="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EDDDBA-29C8-4B5D-832B-D7C07FCE08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42015" y="348562"/>
                  <a:ext cx="119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DC83EA-A6D4-40F2-8E15-31F49F2E3578}"/>
                    </a:ext>
                  </a:extLst>
                </p14:cNvPr>
                <p14:cNvContentPartPr/>
                <p14:nvPr/>
              </p14:nvContentPartPr>
              <p14:xfrm>
                <a:off x="2857135" y="296362"/>
                <a:ext cx="133560" cy="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DC83EA-A6D4-40F2-8E15-31F49F2E35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39495" y="278362"/>
                  <a:ext cx="169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1B91E9-49D6-4599-897D-795425ABB4EA}"/>
                    </a:ext>
                  </a:extLst>
                </p14:cNvPr>
                <p14:cNvContentPartPr/>
                <p14:nvPr/>
              </p14:nvContentPartPr>
              <p14:xfrm>
                <a:off x="3766135" y="388882"/>
                <a:ext cx="707400" cy="91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1B91E9-49D6-4599-897D-795425ABB4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495" y="371242"/>
                  <a:ext cx="74304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585ADD-7BCF-473B-8926-079F56B79AD0}"/>
                    </a:ext>
                  </a:extLst>
                </p14:cNvPr>
                <p14:cNvContentPartPr/>
                <p14:nvPr/>
              </p14:nvContentPartPr>
              <p14:xfrm>
                <a:off x="3164935" y="902242"/>
                <a:ext cx="12420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585ADD-7BCF-473B-8926-079F56B79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7295" y="884602"/>
                  <a:ext cx="159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156BFE-5E2B-49EE-85F5-3E8DA81F1958}"/>
                    </a:ext>
                  </a:extLst>
                </p14:cNvPr>
                <p14:cNvContentPartPr/>
                <p14:nvPr/>
              </p14:nvContentPartPr>
              <p14:xfrm>
                <a:off x="3419455" y="973522"/>
                <a:ext cx="46080" cy="4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156BFE-5E2B-49EE-85F5-3E8DA81F19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01815" y="955522"/>
                  <a:ext cx="81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D18F9D-50BE-40E1-AF54-A50807392C7F}"/>
                    </a:ext>
                  </a:extLst>
                </p14:cNvPr>
                <p14:cNvContentPartPr/>
                <p14:nvPr/>
              </p14:nvContentPartPr>
              <p14:xfrm>
                <a:off x="3599095" y="1058122"/>
                <a:ext cx="151920" cy="18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D18F9D-50BE-40E1-AF54-A50807392C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1095" y="1040482"/>
                  <a:ext cx="18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4B7D5F-4DE0-48A7-9D68-D7E789D4EFF2}"/>
                    </a:ext>
                  </a:extLst>
                </p14:cNvPr>
                <p14:cNvContentPartPr/>
                <p14:nvPr/>
              </p14:nvContentPartPr>
              <p14:xfrm>
                <a:off x="3943615" y="1302562"/>
                <a:ext cx="16200" cy="172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4B7D5F-4DE0-48A7-9D68-D7E789D4EF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5615" y="1284922"/>
                  <a:ext cx="51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6904BB-4B54-44B8-B1AB-CA505BC58040}"/>
                    </a:ext>
                  </a:extLst>
                </p14:cNvPr>
                <p14:cNvContentPartPr/>
                <p14:nvPr/>
              </p14:nvContentPartPr>
              <p14:xfrm>
                <a:off x="3918775" y="1315882"/>
                <a:ext cx="69120" cy="7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6904BB-4B54-44B8-B1AB-CA505BC580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0775" y="1298242"/>
                  <a:ext cx="104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19D673-0EDA-4487-9943-7A15CFF04B82}"/>
                    </a:ext>
                  </a:extLst>
                </p14:cNvPr>
                <p14:cNvContentPartPr/>
                <p14:nvPr/>
              </p14:nvContentPartPr>
              <p14:xfrm>
                <a:off x="3911215" y="1479322"/>
                <a:ext cx="64800" cy="3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19D673-0EDA-4487-9943-7A15CFF04B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3215" y="1461322"/>
                  <a:ext cx="100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0DA15D-92F5-4E2E-9F32-74B8C5B6481D}"/>
                    </a:ext>
                  </a:extLst>
                </p14:cNvPr>
                <p14:cNvContentPartPr/>
                <p14:nvPr/>
              </p14:nvContentPartPr>
              <p14:xfrm>
                <a:off x="4127575" y="1265482"/>
                <a:ext cx="176760" cy="18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0DA15D-92F5-4E2E-9F32-74B8C5B648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09575" y="1247482"/>
                  <a:ext cx="212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6459F9-20F6-40BE-B13B-DB9FFBC61F3F}"/>
                    </a:ext>
                  </a:extLst>
                </p14:cNvPr>
                <p14:cNvContentPartPr/>
                <p14:nvPr/>
              </p14:nvContentPartPr>
              <p14:xfrm>
                <a:off x="4360495" y="1285282"/>
                <a:ext cx="139320" cy="169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6459F9-20F6-40BE-B13B-DB9FFBC61F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42855" y="1267282"/>
                  <a:ext cx="1749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84F12C-3D31-45DC-AFE2-0940CEEA4D3B}"/>
                  </a:ext>
                </a:extLst>
              </p14:cNvPr>
              <p14:cNvContentPartPr/>
              <p14:nvPr/>
            </p14:nvContentPartPr>
            <p14:xfrm>
              <a:off x="2466535" y="1723762"/>
              <a:ext cx="153720" cy="246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84F12C-3D31-45DC-AFE2-0940CEEA4D3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48535" y="1706122"/>
                <a:ext cx="1893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CDBC48-9BF7-4E0B-A7C6-7DF5B2FAC49C}"/>
                  </a:ext>
                </a:extLst>
              </p14:cNvPr>
              <p14:cNvContentPartPr/>
              <p14:nvPr/>
            </p14:nvContentPartPr>
            <p14:xfrm>
              <a:off x="4622215" y="1590202"/>
              <a:ext cx="96480" cy="31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CDBC48-9BF7-4E0B-A7C6-7DF5B2FAC4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04575" y="1572202"/>
                <a:ext cx="13212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00BA2DA-22A9-4424-8CB6-325E911859EF}"/>
              </a:ext>
            </a:extLst>
          </p:cNvPr>
          <p:cNvGrpSpPr/>
          <p:nvPr/>
        </p:nvGrpSpPr>
        <p:grpSpPr>
          <a:xfrm>
            <a:off x="5737135" y="627202"/>
            <a:ext cx="1080360" cy="376920"/>
            <a:chOff x="5737135" y="627202"/>
            <a:chExt cx="10803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3A81E1-D91C-4A13-AC79-48D45CCD363C}"/>
                    </a:ext>
                  </a:extLst>
                </p14:cNvPr>
                <p14:cNvContentPartPr/>
                <p14:nvPr/>
              </p14:nvContentPartPr>
              <p14:xfrm>
                <a:off x="5737135" y="627202"/>
                <a:ext cx="312120" cy="37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3A81E1-D91C-4A13-AC79-48D45CCD36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19495" y="609202"/>
                  <a:ext cx="3477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62F59BE-9052-4A70-8FF0-B8DF49A04B4C}"/>
                    </a:ext>
                  </a:extLst>
                </p14:cNvPr>
                <p14:cNvContentPartPr/>
                <p14:nvPr/>
              </p14:nvContentPartPr>
              <p14:xfrm>
                <a:off x="6136015" y="773722"/>
                <a:ext cx="166320" cy="26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62F59BE-9052-4A70-8FF0-B8DF49A04B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8015" y="756082"/>
                  <a:ext cx="201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891C0B-3291-47F3-9944-D28850D49D63}"/>
                    </a:ext>
                  </a:extLst>
                </p14:cNvPr>
                <p14:cNvContentPartPr/>
                <p14:nvPr/>
              </p14:nvContentPartPr>
              <p14:xfrm>
                <a:off x="6119095" y="860842"/>
                <a:ext cx="176400" cy="14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891C0B-3291-47F3-9944-D28850D49D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01095" y="843202"/>
                  <a:ext cx="212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FD40FB9-345A-404D-850F-264F00F2C92A}"/>
                    </a:ext>
                  </a:extLst>
                </p14:cNvPr>
                <p14:cNvContentPartPr/>
                <p14:nvPr/>
              </p14:nvContentPartPr>
              <p14:xfrm>
                <a:off x="6517615" y="645202"/>
                <a:ext cx="299880" cy="23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FD40FB9-345A-404D-850F-264F00F2C9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99615" y="627562"/>
                  <a:ext cx="3355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9D7456-03FB-42BA-BE72-69E664A1ED9E}"/>
              </a:ext>
            </a:extLst>
          </p:cNvPr>
          <p:cNvGrpSpPr/>
          <p:nvPr/>
        </p:nvGrpSpPr>
        <p:grpSpPr>
          <a:xfrm>
            <a:off x="3243055" y="1464562"/>
            <a:ext cx="534960" cy="178920"/>
            <a:chOff x="3243055" y="1464562"/>
            <a:chExt cx="53496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30B2CF-7ADF-47AD-9623-4F86277EF392}"/>
                    </a:ext>
                  </a:extLst>
                </p14:cNvPr>
                <p14:cNvContentPartPr/>
                <p14:nvPr/>
              </p14:nvContentPartPr>
              <p14:xfrm>
                <a:off x="3243055" y="1487962"/>
                <a:ext cx="144360" cy="155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30B2CF-7ADF-47AD-9623-4F86277EF3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25055" y="1469962"/>
                  <a:ext cx="180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A5B81F-F16C-4037-98EC-C1955F9C1E2D}"/>
                    </a:ext>
                  </a:extLst>
                </p14:cNvPr>
                <p14:cNvContentPartPr/>
                <p14:nvPr/>
              </p14:nvContentPartPr>
              <p14:xfrm>
                <a:off x="3658135" y="1473202"/>
                <a:ext cx="119880" cy="133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A5B81F-F16C-4037-98EC-C1955F9C1E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0135" y="1455562"/>
                  <a:ext cx="15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ECD177-B665-4C75-B4B5-D31139E17A38}"/>
                    </a:ext>
                  </a:extLst>
                </p14:cNvPr>
                <p14:cNvContentPartPr/>
                <p14:nvPr/>
              </p14:nvContentPartPr>
              <p14:xfrm>
                <a:off x="3341695" y="1464562"/>
                <a:ext cx="325800" cy="155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ECD177-B665-4C75-B4B5-D31139E17A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4055" y="1446922"/>
                  <a:ext cx="3614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F99923-EFB1-441F-89B5-0015F7E8214D}"/>
              </a:ext>
            </a:extLst>
          </p:cNvPr>
          <p:cNvGrpSpPr/>
          <p:nvPr/>
        </p:nvGrpSpPr>
        <p:grpSpPr>
          <a:xfrm>
            <a:off x="1188895" y="1507402"/>
            <a:ext cx="505800" cy="186120"/>
            <a:chOff x="1188895" y="1507402"/>
            <a:chExt cx="505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D3CB64-D805-4071-94D8-C97F8146CC02}"/>
                    </a:ext>
                  </a:extLst>
                </p14:cNvPr>
                <p14:cNvContentPartPr/>
                <p14:nvPr/>
              </p14:nvContentPartPr>
              <p14:xfrm>
                <a:off x="1188895" y="1512802"/>
                <a:ext cx="114480" cy="159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D3CB64-D805-4071-94D8-C97F8146CC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1255" y="1495162"/>
                  <a:ext cx="150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5A5551-72F7-458E-8A3B-C8B9560ADB55}"/>
                    </a:ext>
                  </a:extLst>
                </p14:cNvPr>
                <p14:cNvContentPartPr/>
                <p14:nvPr/>
              </p14:nvContentPartPr>
              <p14:xfrm>
                <a:off x="1528015" y="1511362"/>
                <a:ext cx="166680" cy="171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5A5551-72F7-458E-8A3B-C8B9560ADB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10015" y="1493362"/>
                  <a:ext cx="202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3C98FD-673B-4607-8456-4F44A9361895}"/>
                    </a:ext>
                  </a:extLst>
                </p14:cNvPr>
                <p14:cNvContentPartPr/>
                <p14:nvPr/>
              </p14:nvContentPartPr>
              <p14:xfrm>
                <a:off x="1271695" y="1507402"/>
                <a:ext cx="245880" cy="18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3C98FD-673B-4607-8456-4F44A93618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54055" y="1489762"/>
                  <a:ext cx="2815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110674-7D99-455C-8EDF-44108492FED1}"/>
              </a:ext>
            </a:extLst>
          </p:cNvPr>
          <p:cNvGrpSpPr/>
          <p:nvPr/>
        </p:nvGrpSpPr>
        <p:grpSpPr>
          <a:xfrm>
            <a:off x="1737535" y="1591282"/>
            <a:ext cx="1476000" cy="147240"/>
            <a:chOff x="1737535" y="1591282"/>
            <a:chExt cx="14760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388A58-BB51-46C5-AFB1-1CB574F08675}"/>
                    </a:ext>
                  </a:extLst>
                </p14:cNvPr>
                <p14:cNvContentPartPr/>
                <p14:nvPr/>
              </p14:nvContentPartPr>
              <p14:xfrm>
                <a:off x="1737535" y="1623682"/>
                <a:ext cx="220680" cy="27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388A58-BB51-46C5-AFB1-1CB574F086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19895" y="1605682"/>
                  <a:ext cx="256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22B96C-B1AB-43BE-8907-D092EE9CEE7E}"/>
                    </a:ext>
                  </a:extLst>
                </p14:cNvPr>
                <p14:cNvContentPartPr/>
                <p14:nvPr/>
              </p14:nvContentPartPr>
              <p14:xfrm>
                <a:off x="2026615" y="1633042"/>
                <a:ext cx="243720" cy="24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22B96C-B1AB-43BE-8907-D092EE9CEE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08615" y="1615402"/>
                  <a:ext cx="279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2DA8EE-8DAA-460F-A6A4-053FA873FD56}"/>
                    </a:ext>
                  </a:extLst>
                </p14:cNvPr>
                <p14:cNvContentPartPr/>
                <p14:nvPr/>
              </p14:nvContentPartPr>
              <p14:xfrm>
                <a:off x="2461855" y="1608562"/>
                <a:ext cx="231120" cy="2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2DA8EE-8DAA-460F-A6A4-053FA873FD5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44215" y="1590562"/>
                  <a:ext cx="266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694D89-CDD3-4880-A4ED-E689CB8BB143}"/>
                    </a:ext>
                  </a:extLst>
                </p14:cNvPr>
                <p14:cNvContentPartPr/>
                <p14:nvPr/>
              </p14:nvContentPartPr>
              <p14:xfrm>
                <a:off x="2857855" y="1624402"/>
                <a:ext cx="165960" cy="2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694D89-CDD3-4880-A4ED-E689CB8BB14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40215" y="1606762"/>
                  <a:ext cx="20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20A795-F5D8-476C-A3AC-2548E56A4ADC}"/>
                    </a:ext>
                  </a:extLst>
                </p14:cNvPr>
                <p14:cNvContentPartPr/>
                <p14:nvPr/>
              </p14:nvContentPartPr>
              <p14:xfrm>
                <a:off x="3075295" y="1591282"/>
                <a:ext cx="138240" cy="147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20A795-F5D8-476C-A3AC-2548E56A4A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57655" y="1573642"/>
                  <a:ext cx="1738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69A552-D5F2-42E8-8259-CBF7E2CF3BB3}"/>
              </a:ext>
            </a:extLst>
          </p:cNvPr>
          <p:cNvGrpSpPr/>
          <p:nvPr/>
        </p:nvGrpSpPr>
        <p:grpSpPr>
          <a:xfrm>
            <a:off x="2852815" y="1780282"/>
            <a:ext cx="1522080" cy="1059120"/>
            <a:chOff x="2852815" y="1780282"/>
            <a:chExt cx="152208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402CEB-ACA4-455C-A780-A91CEE9824A8}"/>
                    </a:ext>
                  </a:extLst>
                </p14:cNvPr>
                <p14:cNvContentPartPr/>
                <p14:nvPr/>
              </p14:nvContentPartPr>
              <p14:xfrm>
                <a:off x="2916895" y="1780282"/>
                <a:ext cx="100440" cy="58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402CEB-ACA4-455C-A780-A91CEE9824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98895" y="1762642"/>
                  <a:ext cx="1360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5FB699C-03EA-4C7E-BF9B-C88A1413C69B}"/>
                    </a:ext>
                  </a:extLst>
                </p14:cNvPr>
                <p14:cNvContentPartPr/>
                <p14:nvPr/>
              </p14:nvContentPartPr>
              <p14:xfrm>
                <a:off x="2852815" y="1789642"/>
                <a:ext cx="105480" cy="9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5FB699C-03EA-4C7E-BF9B-C88A1413C6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34815" y="1771642"/>
                  <a:ext cx="141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5B9071-80AD-4D2C-AD98-B781EDB8CF0A}"/>
                    </a:ext>
                  </a:extLst>
                </p14:cNvPr>
                <p14:cNvContentPartPr/>
                <p14:nvPr/>
              </p14:nvContentPartPr>
              <p14:xfrm>
                <a:off x="3061255" y="2374642"/>
                <a:ext cx="111240" cy="238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5B9071-80AD-4D2C-AD98-B781EDB8CF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43255" y="2356642"/>
                  <a:ext cx="146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D3D301-1037-4841-90A4-5186912B1C7C}"/>
                    </a:ext>
                  </a:extLst>
                </p14:cNvPr>
                <p14:cNvContentPartPr/>
                <p14:nvPr/>
              </p14:nvContentPartPr>
              <p14:xfrm>
                <a:off x="3007615" y="2461762"/>
                <a:ext cx="195480" cy="2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D3D301-1037-4841-90A4-5186912B1C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89975" y="2443762"/>
                  <a:ext cx="231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CD89B8-2A57-4801-8679-82CBC74929E9}"/>
                    </a:ext>
                  </a:extLst>
                </p14:cNvPr>
                <p14:cNvContentPartPr/>
                <p14:nvPr/>
              </p14:nvContentPartPr>
              <p14:xfrm>
                <a:off x="3252775" y="2276362"/>
                <a:ext cx="1122120" cy="56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CD89B8-2A57-4801-8679-82CBC74929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35135" y="2258722"/>
                  <a:ext cx="11577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FE5D70-E3C1-415F-94C8-814CF962C411}"/>
                    </a:ext>
                  </a:extLst>
                </p14:cNvPr>
                <p14:cNvContentPartPr/>
                <p14:nvPr/>
              </p14:nvContentPartPr>
              <p14:xfrm>
                <a:off x="4159255" y="2346202"/>
                <a:ext cx="31320" cy="1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FE5D70-E3C1-415F-94C8-814CF962C4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41615" y="2328562"/>
                  <a:ext cx="669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FF52F9-FFB7-4556-A100-46A32CB24856}"/>
              </a:ext>
            </a:extLst>
          </p:cNvPr>
          <p:cNvGrpSpPr/>
          <p:nvPr/>
        </p:nvGrpSpPr>
        <p:grpSpPr>
          <a:xfrm>
            <a:off x="5875735" y="1027162"/>
            <a:ext cx="5327280" cy="1142280"/>
            <a:chOff x="5875735" y="1027162"/>
            <a:chExt cx="532728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4FCE26-9E4D-4389-B10E-A7DA9654FBC1}"/>
                    </a:ext>
                  </a:extLst>
                </p14:cNvPr>
                <p14:cNvContentPartPr/>
                <p14:nvPr/>
              </p14:nvContentPartPr>
              <p14:xfrm>
                <a:off x="5877895" y="1348642"/>
                <a:ext cx="752040" cy="29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4FCE26-9E4D-4389-B10E-A7DA9654FB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60255" y="1330642"/>
                  <a:ext cx="787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84E7A99-7458-432F-ABF3-EAE258B6E9E9}"/>
                    </a:ext>
                  </a:extLst>
                </p14:cNvPr>
                <p14:cNvContentPartPr/>
                <p14:nvPr/>
              </p14:nvContentPartPr>
              <p14:xfrm>
                <a:off x="6287575" y="1336762"/>
                <a:ext cx="28440" cy="24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84E7A99-7458-432F-ABF3-EAE258B6E9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69935" y="1318762"/>
                  <a:ext cx="6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390A70F-5838-4B72-9DE4-EA9145918898}"/>
                    </a:ext>
                  </a:extLst>
                </p14:cNvPr>
                <p14:cNvContentPartPr/>
                <p14:nvPr/>
              </p14:nvContentPartPr>
              <p14:xfrm>
                <a:off x="6806335" y="1400842"/>
                <a:ext cx="518040" cy="11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390A70F-5838-4B72-9DE4-EA91459188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88335" y="1383202"/>
                  <a:ext cx="553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55EE83-4A45-46A5-A716-6DE3F0E541FF}"/>
                    </a:ext>
                  </a:extLst>
                </p14:cNvPr>
                <p14:cNvContentPartPr/>
                <p14:nvPr/>
              </p14:nvContentPartPr>
              <p14:xfrm>
                <a:off x="7437055" y="1115362"/>
                <a:ext cx="1369800" cy="419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55EE83-4A45-46A5-A716-6DE3F0E541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9415" y="1097362"/>
                  <a:ext cx="14054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8BF036-F5C3-4A20-BB4F-54773F52127C}"/>
                    </a:ext>
                  </a:extLst>
                </p14:cNvPr>
                <p14:cNvContentPartPr/>
                <p14:nvPr/>
              </p14:nvContentPartPr>
              <p14:xfrm>
                <a:off x="8183695" y="1259362"/>
                <a:ext cx="273240" cy="28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8BF036-F5C3-4A20-BB4F-54773F5212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65695" y="1241722"/>
                  <a:ext cx="308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E957558-5EF8-41CD-812C-560CA5031570}"/>
                    </a:ext>
                  </a:extLst>
                </p14:cNvPr>
                <p14:cNvContentPartPr/>
                <p14:nvPr/>
              </p14:nvContentPartPr>
              <p14:xfrm>
                <a:off x="8976415" y="1103482"/>
                <a:ext cx="342720" cy="36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E957558-5EF8-41CD-812C-560CA50315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58415" y="1085482"/>
                  <a:ext cx="378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24EE77-BB66-4AC4-BDB5-E27945373930}"/>
                    </a:ext>
                  </a:extLst>
                </p14:cNvPr>
                <p14:cNvContentPartPr/>
                <p14:nvPr/>
              </p14:nvContentPartPr>
              <p14:xfrm>
                <a:off x="9147775" y="1275562"/>
                <a:ext cx="151920" cy="1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24EE77-BB66-4AC4-BDB5-E279453739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29775" y="1257922"/>
                  <a:ext cx="187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531BD4-A561-4ED1-B7CF-05078E49B6D6}"/>
                    </a:ext>
                  </a:extLst>
                </p14:cNvPr>
                <p14:cNvContentPartPr/>
                <p14:nvPr/>
              </p14:nvContentPartPr>
              <p14:xfrm>
                <a:off x="9456655" y="1094482"/>
                <a:ext cx="554760" cy="37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531BD4-A561-4ED1-B7CF-05078E49B6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38655" y="1076482"/>
                  <a:ext cx="5904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8D6BC2E-D16E-4432-B288-319E50395525}"/>
                    </a:ext>
                  </a:extLst>
                </p14:cNvPr>
                <p14:cNvContentPartPr/>
                <p14:nvPr/>
              </p14:nvContentPartPr>
              <p14:xfrm>
                <a:off x="9576535" y="1310842"/>
                <a:ext cx="16308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8D6BC2E-D16E-4432-B288-319E5039552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58895" y="1292842"/>
                  <a:ext cx="19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E70549-FD33-4DF6-BEF5-2B365F3E700A}"/>
                    </a:ext>
                  </a:extLst>
                </p14:cNvPr>
                <p14:cNvContentPartPr/>
                <p14:nvPr/>
              </p14:nvContentPartPr>
              <p14:xfrm>
                <a:off x="10094935" y="1027162"/>
                <a:ext cx="1108080" cy="628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E70549-FD33-4DF6-BEF5-2B365F3E70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7295" y="1009522"/>
                  <a:ext cx="114372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768956-2379-4DE7-AA48-9E2EADCF9968}"/>
                    </a:ext>
                  </a:extLst>
                </p14:cNvPr>
                <p14:cNvContentPartPr/>
                <p14:nvPr/>
              </p14:nvContentPartPr>
              <p14:xfrm>
                <a:off x="10494535" y="1107802"/>
                <a:ext cx="28080" cy="1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768956-2379-4DE7-AA48-9E2EADCF99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76895" y="1089802"/>
                  <a:ext cx="6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A9D35BC-8726-428B-AF5B-F50CC03BA1BA}"/>
                    </a:ext>
                  </a:extLst>
                </p14:cNvPr>
                <p14:cNvContentPartPr/>
                <p14:nvPr/>
              </p14:nvContentPartPr>
              <p14:xfrm>
                <a:off x="5875735" y="1644202"/>
                <a:ext cx="843120" cy="525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A9D35BC-8726-428B-AF5B-F50CC03BA1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58095" y="1626562"/>
                  <a:ext cx="8787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92A8CBF-6413-4402-8E90-AC6A5F07ED17}"/>
                    </a:ext>
                  </a:extLst>
                </p14:cNvPr>
                <p14:cNvContentPartPr/>
                <p14:nvPr/>
              </p14:nvContentPartPr>
              <p14:xfrm>
                <a:off x="6773215" y="1604242"/>
                <a:ext cx="345240" cy="38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92A8CBF-6413-4402-8E90-AC6A5F07ED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55215" y="1586242"/>
                  <a:ext cx="3808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F8A7F9-4A35-4B6F-A4CF-429E8A6E5A71}"/>
                    </a:ext>
                  </a:extLst>
                </p14:cNvPr>
                <p14:cNvContentPartPr/>
                <p14:nvPr/>
              </p14:nvContentPartPr>
              <p14:xfrm>
                <a:off x="6767815" y="1758682"/>
                <a:ext cx="540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F8A7F9-4A35-4B6F-A4CF-429E8A6E5A7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0175" y="1741042"/>
                  <a:ext cx="4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C3F49F-7B28-494E-8DBC-8C688F5FC041}"/>
                    </a:ext>
                  </a:extLst>
                </p14:cNvPr>
                <p14:cNvContentPartPr/>
                <p14:nvPr/>
              </p14:nvContentPartPr>
              <p14:xfrm>
                <a:off x="6475135" y="1769842"/>
                <a:ext cx="401040" cy="1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C3F49F-7B28-494E-8DBC-8C688F5FC0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57135" y="1751842"/>
                  <a:ext cx="436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9E5176-A367-4E37-A6F5-2ED6176FAAE1}"/>
                    </a:ext>
                  </a:extLst>
                </p14:cNvPr>
                <p14:cNvContentPartPr/>
                <p14:nvPr/>
              </p14:nvContentPartPr>
              <p14:xfrm>
                <a:off x="7467295" y="1722682"/>
                <a:ext cx="98640" cy="248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9E5176-A367-4E37-A6F5-2ED6176FAA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49655" y="1705042"/>
                  <a:ext cx="134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247709-D615-4F72-8769-39705FF950A0}"/>
                    </a:ext>
                  </a:extLst>
                </p14:cNvPr>
                <p14:cNvContentPartPr/>
                <p14:nvPr/>
              </p14:nvContentPartPr>
              <p14:xfrm>
                <a:off x="7496815" y="1704682"/>
                <a:ext cx="208080" cy="5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247709-D615-4F72-8769-39705FF950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78815" y="1686682"/>
                  <a:ext cx="24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E47D1E-B85B-4518-BE9B-95981FF8D859}"/>
                    </a:ext>
                  </a:extLst>
                </p14:cNvPr>
                <p14:cNvContentPartPr/>
                <p14:nvPr/>
              </p14:nvContentPartPr>
              <p14:xfrm>
                <a:off x="7492135" y="1803322"/>
                <a:ext cx="146880" cy="19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E47D1E-B85B-4518-BE9B-95981FF8D8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74495" y="1785322"/>
                  <a:ext cx="18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FC58D3-4302-4138-AE2B-E515BD7003A9}"/>
                    </a:ext>
                  </a:extLst>
                </p14:cNvPr>
                <p14:cNvContentPartPr/>
                <p14:nvPr/>
              </p14:nvContentPartPr>
              <p14:xfrm>
                <a:off x="7610935" y="1815922"/>
                <a:ext cx="702000" cy="153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FC58D3-4302-4138-AE2B-E515BD7003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93295" y="1798282"/>
                  <a:ext cx="737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7EB9D9-8C40-419B-80AA-5B8FFDA18A26}"/>
                    </a:ext>
                  </a:extLst>
                </p14:cNvPr>
                <p14:cNvContentPartPr/>
                <p14:nvPr/>
              </p14:nvContentPartPr>
              <p14:xfrm>
                <a:off x="8275135" y="1697482"/>
                <a:ext cx="2556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7EB9D9-8C40-419B-80AA-5B8FFDA18A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57495" y="1679842"/>
                  <a:ext cx="6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4D82B2B-E259-474D-BAFC-622FCBC83AC5}"/>
                    </a:ext>
                  </a:extLst>
                </p14:cNvPr>
                <p14:cNvContentPartPr/>
                <p14:nvPr/>
              </p14:nvContentPartPr>
              <p14:xfrm>
                <a:off x="8447215" y="1575442"/>
                <a:ext cx="962280" cy="36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4D82B2B-E259-474D-BAFC-622FCBC83A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29575" y="1557442"/>
                  <a:ext cx="997920" cy="40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9C4E1C9-1DF5-4087-8F3E-28A46C437513}"/>
                  </a:ext>
                </a:extLst>
              </p14:cNvPr>
              <p14:cNvContentPartPr/>
              <p14:nvPr/>
            </p14:nvContentPartPr>
            <p14:xfrm>
              <a:off x="5359135" y="3152962"/>
              <a:ext cx="900360" cy="157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9C4E1C9-1DF5-4087-8F3E-28A46C43751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341495" y="3135322"/>
                <a:ext cx="9360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C72153F-DCFB-4D5A-8E09-66AA6FDF2110}"/>
              </a:ext>
            </a:extLst>
          </p:cNvPr>
          <p:cNvGrpSpPr/>
          <p:nvPr/>
        </p:nvGrpSpPr>
        <p:grpSpPr>
          <a:xfrm>
            <a:off x="6468655" y="2786122"/>
            <a:ext cx="4264920" cy="637200"/>
            <a:chOff x="6468655" y="2786122"/>
            <a:chExt cx="426492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961FDB-4DAA-4F06-96CC-5E931E29CD34}"/>
                    </a:ext>
                  </a:extLst>
                </p14:cNvPr>
                <p14:cNvContentPartPr/>
                <p14:nvPr/>
              </p14:nvContentPartPr>
              <p14:xfrm>
                <a:off x="6468655" y="3111922"/>
                <a:ext cx="794520" cy="270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961FDB-4DAA-4F06-96CC-5E931E29CD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1015" y="3094282"/>
                  <a:ext cx="8301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9113196-E347-4B38-8694-6EAABDAE2E49}"/>
                    </a:ext>
                  </a:extLst>
                </p14:cNvPr>
                <p14:cNvContentPartPr/>
                <p14:nvPr/>
              </p14:nvContentPartPr>
              <p14:xfrm>
                <a:off x="7321855" y="2916802"/>
                <a:ext cx="1097280" cy="294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9113196-E347-4B38-8694-6EAABDAE2E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04215" y="2899162"/>
                  <a:ext cx="1132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30263D-08D6-40F2-8D6C-D58A668B1E29}"/>
                    </a:ext>
                  </a:extLst>
                </p14:cNvPr>
                <p14:cNvContentPartPr/>
                <p14:nvPr/>
              </p14:nvContentPartPr>
              <p14:xfrm>
                <a:off x="8523895" y="3093562"/>
                <a:ext cx="160560" cy="88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30263D-08D6-40F2-8D6C-D58A668B1E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05895" y="3075922"/>
                  <a:ext cx="196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A7B4CC8-366B-4FD9-9844-19DF7280EF69}"/>
                    </a:ext>
                  </a:extLst>
                </p14:cNvPr>
                <p14:cNvContentPartPr/>
                <p14:nvPr/>
              </p14:nvContentPartPr>
              <p14:xfrm>
                <a:off x="8642335" y="2902762"/>
                <a:ext cx="299880" cy="520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A7B4CC8-366B-4FD9-9844-19DF7280EF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24335" y="2884762"/>
                  <a:ext cx="3355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D503AD-5A7F-4DF1-AF8B-2C7BB13C5CCD}"/>
                    </a:ext>
                  </a:extLst>
                </p14:cNvPr>
                <p14:cNvContentPartPr/>
                <p14:nvPr/>
              </p14:nvContentPartPr>
              <p14:xfrm>
                <a:off x="9159295" y="2859922"/>
                <a:ext cx="480600" cy="317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D503AD-5A7F-4DF1-AF8B-2C7BB13C5C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41295" y="2842282"/>
                  <a:ext cx="516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2CE5D3B-0864-47D3-9C52-FFECD2FF0947}"/>
                    </a:ext>
                  </a:extLst>
                </p14:cNvPr>
                <p14:cNvContentPartPr/>
                <p14:nvPr/>
              </p14:nvContentPartPr>
              <p14:xfrm>
                <a:off x="9938695" y="2786122"/>
                <a:ext cx="794880" cy="365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2CE5D3B-0864-47D3-9C52-FFECD2FF09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21055" y="2768122"/>
                  <a:ext cx="830520" cy="40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EAC5073-0C8F-435D-8DAB-808EF4EDFD29}"/>
              </a:ext>
            </a:extLst>
          </p:cNvPr>
          <p:cNvGrpSpPr/>
          <p:nvPr/>
        </p:nvGrpSpPr>
        <p:grpSpPr>
          <a:xfrm>
            <a:off x="765535" y="3016162"/>
            <a:ext cx="1633680" cy="834480"/>
            <a:chOff x="765535" y="3016162"/>
            <a:chExt cx="163368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9C2241-0CF4-49D9-BDA4-EB6411277FB0}"/>
                    </a:ext>
                  </a:extLst>
                </p14:cNvPr>
                <p14:cNvContentPartPr/>
                <p14:nvPr/>
              </p14:nvContentPartPr>
              <p14:xfrm>
                <a:off x="822055" y="3086362"/>
                <a:ext cx="332280" cy="272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9C2241-0CF4-49D9-BDA4-EB6411277F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4415" y="3068362"/>
                  <a:ext cx="367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D275F1-DD64-4BBC-9D95-ADB72AA07DEA}"/>
                    </a:ext>
                  </a:extLst>
                </p14:cNvPr>
                <p14:cNvContentPartPr/>
                <p14:nvPr/>
              </p14:nvContentPartPr>
              <p14:xfrm>
                <a:off x="1030855" y="3192922"/>
                <a:ext cx="171000" cy="18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D275F1-DD64-4BBC-9D95-ADB72AA07D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2855" y="3174922"/>
                  <a:ext cx="206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73F4CF-F47C-4790-AFDB-D0777E1B2E1B}"/>
                    </a:ext>
                  </a:extLst>
                </p14:cNvPr>
                <p14:cNvContentPartPr/>
                <p14:nvPr/>
              </p14:nvContentPartPr>
              <p14:xfrm>
                <a:off x="1147135" y="3016162"/>
                <a:ext cx="862560" cy="35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73F4CF-F47C-4790-AFDB-D0777E1B2E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9495" y="2998162"/>
                  <a:ext cx="898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68AEA6-7892-42C1-A5E3-5D2F2E9AF524}"/>
                    </a:ext>
                  </a:extLst>
                </p14:cNvPr>
                <p14:cNvContentPartPr/>
                <p14:nvPr/>
              </p14:nvContentPartPr>
              <p14:xfrm>
                <a:off x="1425775" y="3113722"/>
                <a:ext cx="154800" cy="1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68AEA6-7892-42C1-A5E3-5D2F2E9AF5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07775" y="3096082"/>
                  <a:ext cx="190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1C00609-78F6-4A11-B128-6479B147733B}"/>
                    </a:ext>
                  </a:extLst>
                </p14:cNvPr>
                <p14:cNvContentPartPr/>
                <p14:nvPr/>
              </p14:nvContentPartPr>
              <p14:xfrm>
                <a:off x="1258375" y="3097162"/>
                <a:ext cx="30240" cy="14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1C00609-78F6-4A11-B128-6479B14773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40735" y="3079162"/>
                  <a:ext cx="65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F0C537-68A4-43BB-9FBF-B3EF46AB6639}"/>
                    </a:ext>
                  </a:extLst>
                </p14:cNvPr>
                <p14:cNvContentPartPr/>
                <p14:nvPr/>
              </p14:nvContentPartPr>
              <p14:xfrm>
                <a:off x="2245135" y="3108322"/>
                <a:ext cx="154080" cy="32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F0C537-68A4-43BB-9FBF-B3EF46AB663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27495" y="3090682"/>
                  <a:ext cx="189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22CC45-AC27-4351-8784-63D8B99D844A}"/>
                    </a:ext>
                  </a:extLst>
                </p14:cNvPr>
                <p14:cNvContentPartPr/>
                <p14:nvPr/>
              </p14:nvContentPartPr>
              <p14:xfrm>
                <a:off x="765535" y="3656242"/>
                <a:ext cx="311040" cy="168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22CC45-AC27-4351-8784-63D8B99D84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7535" y="3638242"/>
                  <a:ext cx="346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898E535-A45F-4B3F-BF72-CAA58E10F1FB}"/>
                    </a:ext>
                  </a:extLst>
                </p14:cNvPr>
                <p14:cNvContentPartPr/>
                <p14:nvPr/>
              </p14:nvContentPartPr>
              <p14:xfrm>
                <a:off x="981175" y="3636442"/>
                <a:ext cx="168840" cy="19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898E535-A45F-4B3F-BF72-CAA58E10F1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3175" y="3618442"/>
                  <a:ext cx="204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7B0415E-7722-47A7-B4CC-607F180ED888}"/>
                    </a:ext>
                  </a:extLst>
                </p14:cNvPr>
                <p14:cNvContentPartPr/>
                <p14:nvPr/>
              </p14:nvContentPartPr>
              <p14:xfrm>
                <a:off x="1067215" y="3485962"/>
                <a:ext cx="1099440" cy="36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7B0415E-7722-47A7-B4CC-607F180ED8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9215" y="3467962"/>
                  <a:ext cx="1135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E7375C5-AC9B-46BF-B837-35801B00C1D0}"/>
                    </a:ext>
                  </a:extLst>
                </p14:cNvPr>
                <p14:cNvContentPartPr/>
                <p14:nvPr/>
              </p14:nvContentPartPr>
              <p14:xfrm>
                <a:off x="1219495" y="3569842"/>
                <a:ext cx="19548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E7375C5-AC9B-46BF-B837-35801B00C1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01855" y="3552202"/>
                  <a:ext cx="2311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913B01B-40D0-4D56-BC2E-446F0EFA7F40}"/>
              </a:ext>
            </a:extLst>
          </p:cNvPr>
          <p:cNvGrpSpPr/>
          <p:nvPr/>
        </p:nvGrpSpPr>
        <p:grpSpPr>
          <a:xfrm>
            <a:off x="2365735" y="3018322"/>
            <a:ext cx="2713320" cy="834840"/>
            <a:chOff x="2365735" y="3018322"/>
            <a:chExt cx="271332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C06546-C9B4-432C-BD26-377CDB9D6BEE}"/>
                    </a:ext>
                  </a:extLst>
                </p14:cNvPr>
                <p14:cNvContentPartPr/>
                <p14:nvPr/>
              </p14:nvContentPartPr>
              <p14:xfrm>
                <a:off x="2668495" y="3018322"/>
                <a:ext cx="932040" cy="30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C06546-C9B4-432C-BD26-377CDB9D6B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50495" y="3000322"/>
                  <a:ext cx="967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C5240B-B41E-46A4-850E-38FE6F0FA620}"/>
                    </a:ext>
                  </a:extLst>
                </p14:cNvPr>
                <p14:cNvContentPartPr/>
                <p14:nvPr/>
              </p14:nvContentPartPr>
              <p14:xfrm>
                <a:off x="3454375" y="3106882"/>
                <a:ext cx="15948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C5240B-B41E-46A4-850E-38FE6F0FA6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36375" y="3088882"/>
                  <a:ext cx="195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FB14DF-5936-4C22-90A9-0A1AC9822EDB}"/>
                    </a:ext>
                  </a:extLst>
                </p14:cNvPr>
                <p14:cNvContentPartPr/>
                <p14:nvPr/>
              </p14:nvContentPartPr>
              <p14:xfrm>
                <a:off x="3827695" y="3019402"/>
                <a:ext cx="275760" cy="290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FB14DF-5936-4C22-90A9-0A1AC9822ED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09695" y="3001762"/>
                  <a:ext cx="311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B8CCB8-FB7F-48BB-BBCE-886F0DED8CA4}"/>
                    </a:ext>
                  </a:extLst>
                </p14:cNvPr>
                <p14:cNvContentPartPr/>
                <p14:nvPr/>
              </p14:nvContentPartPr>
              <p14:xfrm>
                <a:off x="3929935" y="3127762"/>
                <a:ext cx="167400" cy="28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B8CCB8-FB7F-48BB-BBCE-886F0DED8C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11935" y="3109762"/>
                  <a:ext cx="203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689124-4EB1-46D1-A088-3C78E96AFE6B}"/>
                    </a:ext>
                  </a:extLst>
                </p14:cNvPr>
                <p14:cNvContentPartPr/>
                <p14:nvPr/>
              </p14:nvContentPartPr>
              <p14:xfrm>
                <a:off x="4383535" y="3033082"/>
                <a:ext cx="217800" cy="296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689124-4EB1-46D1-A088-3C78E96AFE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65895" y="3015082"/>
                  <a:ext cx="253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F9E110-0CBF-4F77-9092-3448B41C3CB4}"/>
                    </a:ext>
                  </a:extLst>
                </p14:cNvPr>
                <p14:cNvContentPartPr/>
                <p14:nvPr/>
              </p14:nvContentPartPr>
              <p14:xfrm>
                <a:off x="4687015" y="3142522"/>
                <a:ext cx="127800" cy="1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F9E110-0CBF-4F77-9092-3448B41C3C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69015" y="3124882"/>
                  <a:ext cx="163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E023671-928D-45D8-A7CF-4E3DFF5E0534}"/>
                    </a:ext>
                  </a:extLst>
                </p14:cNvPr>
                <p14:cNvContentPartPr/>
                <p14:nvPr/>
              </p14:nvContentPartPr>
              <p14:xfrm>
                <a:off x="4663255" y="3203722"/>
                <a:ext cx="120240" cy="1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E023671-928D-45D8-A7CF-4E3DFF5E05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45615" y="3185722"/>
                  <a:ext cx="155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D483B66-C8D2-4510-B6D8-E5CE78DC67E7}"/>
                    </a:ext>
                  </a:extLst>
                </p14:cNvPr>
                <p14:cNvContentPartPr/>
                <p14:nvPr/>
              </p14:nvContentPartPr>
              <p14:xfrm>
                <a:off x="4871335" y="3114802"/>
                <a:ext cx="197640" cy="179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D483B66-C8D2-4510-B6D8-E5CE78DC67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53695" y="3096802"/>
                  <a:ext cx="233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FCF83E2-AEB8-43D7-A3C5-B1FCAEE4F96F}"/>
                    </a:ext>
                  </a:extLst>
                </p14:cNvPr>
                <p14:cNvContentPartPr/>
                <p14:nvPr/>
              </p14:nvContentPartPr>
              <p14:xfrm>
                <a:off x="2365735" y="3471202"/>
                <a:ext cx="316080" cy="325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FCF83E2-AEB8-43D7-A3C5-B1FCAEE4F9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48095" y="3453562"/>
                  <a:ext cx="3517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CB81A3-595A-4354-A42E-F0BB68B0F2A8}"/>
                    </a:ext>
                  </a:extLst>
                </p14:cNvPr>
                <p14:cNvContentPartPr/>
                <p14:nvPr/>
              </p14:nvContentPartPr>
              <p14:xfrm>
                <a:off x="2413255" y="3573802"/>
                <a:ext cx="259200" cy="3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CB81A3-595A-4354-A42E-F0BB68B0F2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95615" y="3556162"/>
                  <a:ext cx="294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B8BDDF7-54AC-4E10-A9E3-A3CB32E50467}"/>
                    </a:ext>
                  </a:extLst>
                </p14:cNvPr>
                <p14:cNvContentPartPr/>
                <p14:nvPr/>
              </p14:nvContentPartPr>
              <p14:xfrm>
                <a:off x="2891695" y="3400282"/>
                <a:ext cx="540720" cy="347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B8BDDF7-54AC-4E10-A9E3-A3CB32E5046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74055" y="3382642"/>
                  <a:ext cx="5763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BCA60B-C7DA-42D6-8D27-6F3B3FF8C994}"/>
                    </a:ext>
                  </a:extLst>
                </p14:cNvPr>
                <p14:cNvContentPartPr/>
                <p14:nvPr/>
              </p14:nvContentPartPr>
              <p14:xfrm>
                <a:off x="2940295" y="3556162"/>
                <a:ext cx="248760" cy="4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BCA60B-C7DA-42D6-8D27-6F3B3FF8C9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22655" y="3538162"/>
                  <a:ext cx="284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C43A0E-E2A9-46E7-AAAE-790B19AADA4C}"/>
                    </a:ext>
                  </a:extLst>
                </p14:cNvPr>
                <p14:cNvContentPartPr/>
                <p14:nvPr/>
              </p14:nvContentPartPr>
              <p14:xfrm>
                <a:off x="3614575" y="3429082"/>
                <a:ext cx="1285920" cy="38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C43A0E-E2A9-46E7-AAAE-790B19AADA4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6935" y="3411442"/>
                  <a:ext cx="13215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DCF52C-FB4F-4DB6-A018-0BA3D556D36E}"/>
                    </a:ext>
                  </a:extLst>
                </p14:cNvPr>
                <p14:cNvContentPartPr/>
                <p14:nvPr/>
              </p14:nvContentPartPr>
              <p14:xfrm>
                <a:off x="4528975" y="3514402"/>
                <a:ext cx="20520" cy="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DCF52C-FB4F-4DB6-A018-0BA3D556D3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11335" y="3496762"/>
                  <a:ext cx="56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258282-5E64-4F6F-A114-7D30866D4A77}"/>
                    </a:ext>
                  </a:extLst>
                </p14:cNvPr>
                <p14:cNvContentPartPr/>
                <p14:nvPr/>
              </p14:nvContentPartPr>
              <p14:xfrm>
                <a:off x="5072215" y="3844162"/>
                <a:ext cx="6840" cy="9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258282-5E64-4F6F-A114-7D30866D4A7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54215" y="3826522"/>
                  <a:ext cx="4248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F308A0-3622-40AF-B1A0-710098AA15E8}"/>
                  </a:ext>
                </a:extLst>
              </p14:cNvPr>
              <p14:cNvContentPartPr/>
              <p14:nvPr/>
            </p14:nvContentPartPr>
            <p14:xfrm>
              <a:off x="857695" y="4203802"/>
              <a:ext cx="40680" cy="329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F308A0-3622-40AF-B1A0-710098AA15E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39695" y="4185802"/>
                <a:ext cx="763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4B03E62-4902-47A0-A2DC-ACC674460865}"/>
                  </a:ext>
                </a:extLst>
              </p14:cNvPr>
              <p14:cNvContentPartPr/>
              <p14:nvPr/>
            </p14:nvContentPartPr>
            <p14:xfrm>
              <a:off x="936175" y="4401442"/>
              <a:ext cx="235440" cy="164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4B03E62-4902-47A0-A2DC-ACC67446086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8175" y="4383442"/>
                <a:ext cx="271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E7013D7-5E6A-4F2B-ACA4-8EE77278CE53}"/>
                  </a:ext>
                </a:extLst>
              </p14:cNvPr>
              <p14:cNvContentPartPr/>
              <p14:nvPr/>
            </p14:nvContentPartPr>
            <p14:xfrm>
              <a:off x="1462495" y="4109842"/>
              <a:ext cx="662400" cy="4014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E7013D7-5E6A-4F2B-ACA4-8EE77278CE5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444495" y="4091842"/>
                <a:ext cx="6980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DB6D554-AFA9-41FD-9230-30223D07203B}"/>
                  </a:ext>
                </a:extLst>
              </p14:cNvPr>
              <p14:cNvContentPartPr/>
              <p14:nvPr/>
            </p14:nvContentPartPr>
            <p14:xfrm>
              <a:off x="2290855" y="4312522"/>
              <a:ext cx="920880" cy="276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DB6D554-AFA9-41FD-9230-30223D07203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272855" y="4294522"/>
                <a:ext cx="95652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2299C83-BB16-4E73-81E4-3E06E8579021}"/>
              </a:ext>
            </a:extLst>
          </p:cNvPr>
          <p:cNvGrpSpPr/>
          <p:nvPr/>
        </p:nvGrpSpPr>
        <p:grpSpPr>
          <a:xfrm>
            <a:off x="5236015" y="4920922"/>
            <a:ext cx="2461320" cy="218160"/>
            <a:chOff x="5236015" y="4920922"/>
            <a:chExt cx="24613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4BEAD82-7D96-4ACF-9D2B-EC4EC0F94C03}"/>
                    </a:ext>
                  </a:extLst>
                </p14:cNvPr>
                <p14:cNvContentPartPr/>
                <p14:nvPr/>
              </p14:nvContentPartPr>
              <p14:xfrm>
                <a:off x="5236015" y="4920922"/>
                <a:ext cx="389160" cy="46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4BEAD82-7D96-4ACF-9D2B-EC4EC0F94C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18015" y="4902922"/>
                  <a:ext cx="42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6B2EB31-D6A0-4568-A2D9-CD0A9CDE5547}"/>
                    </a:ext>
                  </a:extLst>
                </p14:cNvPr>
                <p14:cNvContentPartPr/>
                <p14:nvPr/>
              </p14:nvContentPartPr>
              <p14:xfrm>
                <a:off x="5417095" y="5003722"/>
                <a:ext cx="2280240" cy="13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6B2EB31-D6A0-4568-A2D9-CD0A9CDE554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99455" y="4985722"/>
                  <a:ext cx="2315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2BBAE36-3FD8-43E2-92F1-77D7DC294349}"/>
              </a:ext>
            </a:extLst>
          </p:cNvPr>
          <p:cNvGrpSpPr/>
          <p:nvPr/>
        </p:nvGrpSpPr>
        <p:grpSpPr>
          <a:xfrm>
            <a:off x="7861855" y="4559122"/>
            <a:ext cx="2863800" cy="672120"/>
            <a:chOff x="7861855" y="4559122"/>
            <a:chExt cx="286380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926F119-8735-4410-BB6D-1F1852F56473}"/>
                    </a:ext>
                  </a:extLst>
                </p14:cNvPr>
                <p14:cNvContentPartPr/>
                <p14:nvPr/>
              </p14:nvContentPartPr>
              <p14:xfrm>
                <a:off x="7861855" y="4762162"/>
                <a:ext cx="713520" cy="469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926F119-8735-4410-BB6D-1F1852F5647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43855" y="4744522"/>
                  <a:ext cx="7491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72A3899-4C8D-44FC-97B2-2B42ACA0AFE2}"/>
                    </a:ext>
                  </a:extLst>
                </p14:cNvPr>
                <p14:cNvContentPartPr/>
                <p14:nvPr/>
              </p14:nvContentPartPr>
              <p14:xfrm>
                <a:off x="8565655" y="4754242"/>
                <a:ext cx="570600" cy="261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72A3899-4C8D-44FC-97B2-2B42ACA0AF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48015" y="4736602"/>
                  <a:ext cx="606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5A0A70-11F7-4DF4-8DE3-8A1A0EA816E0}"/>
                    </a:ext>
                  </a:extLst>
                </p14:cNvPr>
                <p14:cNvContentPartPr/>
                <p14:nvPr/>
              </p14:nvContentPartPr>
              <p14:xfrm>
                <a:off x="9007375" y="4837042"/>
                <a:ext cx="159480" cy="36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5A0A70-11F7-4DF4-8DE3-8A1A0EA816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89735" y="4819402"/>
                  <a:ext cx="195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9E40D0-52D2-4E74-BC88-BD14B0513951}"/>
                    </a:ext>
                  </a:extLst>
                </p14:cNvPr>
                <p14:cNvContentPartPr/>
                <p14:nvPr/>
              </p14:nvContentPartPr>
              <p14:xfrm>
                <a:off x="8673655" y="4787722"/>
                <a:ext cx="9720" cy="11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9E40D0-52D2-4E74-BC88-BD14B05139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55655" y="4769722"/>
                  <a:ext cx="4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AA9FBF1-540B-460F-8C6B-7A42F7053893}"/>
                    </a:ext>
                  </a:extLst>
                </p14:cNvPr>
                <p14:cNvContentPartPr/>
                <p14:nvPr/>
              </p14:nvContentPartPr>
              <p14:xfrm>
                <a:off x="9341095" y="4672522"/>
                <a:ext cx="176760" cy="43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AA9FBF1-540B-460F-8C6B-7A42F705389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23455" y="4654882"/>
                  <a:ext cx="2124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8733EFC-9A7B-40B8-8514-1BD36F0F5D5F}"/>
                    </a:ext>
                  </a:extLst>
                </p14:cNvPr>
                <p14:cNvContentPartPr/>
                <p14:nvPr/>
              </p14:nvContentPartPr>
              <p14:xfrm>
                <a:off x="9779575" y="4559122"/>
                <a:ext cx="946080" cy="453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8733EFC-9A7B-40B8-8514-1BD36F0F5D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61935" y="4541482"/>
                  <a:ext cx="981720" cy="48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1AF5734-7EA9-4A72-8275-EDAB8E123D36}"/>
              </a:ext>
            </a:extLst>
          </p:cNvPr>
          <p:cNvGrpSpPr/>
          <p:nvPr/>
        </p:nvGrpSpPr>
        <p:grpSpPr>
          <a:xfrm>
            <a:off x="821695" y="5431042"/>
            <a:ext cx="189720" cy="321840"/>
            <a:chOff x="821695" y="5431042"/>
            <a:chExt cx="1897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767C0CA-5C84-4172-B768-41B3BFEAB985}"/>
                    </a:ext>
                  </a:extLst>
                </p14:cNvPr>
                <p14:cNvContentPartPr/>
                <p14:nvPr/>
              </p14:nvContentPartPr>
              <p14:xfrm>
                <a:off x="821695" y="5431042"/>
                <a:ext cx="32760" cy="321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767C0CA-5C84-4172-B768-41B3BFEAB9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4055" y="5413042"/>
                  <a:ext cx="68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5669BBE-C605-4A26-A8A0-36B3B65C9B84}"/>
                    </a:ext>
                  </a:extLst>
                </p14:cNvPr>
                <p14:cNvContentPartPr/>
                <p14:nvPr/>
              </p14:nvContentPartPr>
              <p14:xfrm>
                <a:off x="896215" y="5637322"/>
                <a:ext cx="115200" cy="11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5669BBE-C605-4A26-A8A0-36B3B65C9B8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8575" y="5619682"/>
                  <a:ext cx="1508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4838267-0482-447F-8032-01C8137CE212}"/>
              </a:ext>
            </a:extLst>
          </p:cNvPr>
          <p:cNvGrpSpPr/>
          <p:nvPr/>
        </p:nvGrpSpPr>
        <p:grpSpPr>
          <a:xfrm>
            <a:off x="1364935" y="5440762"/>
            <a:ext cx="552240" cy="306720"/>
            <a:chOff x="1364935" y="5440762"/>
            <a:chExt cx="5522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C5B3607-30A3-4E15-B11F-33806F2AD59E}"/>
                    </a:ext>
                  </a:extLst>
                </p14:cNvPr>
                <p14:cNvContentPartPr/>
                <p14:nvPr/>
              </p14:nvContentPartPr>
              <p14:xfrm>
                <a:off x="1364935" y="5459842"/>
                <a:ext cx="144360" cy="284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C5B3607-30A3-4E15-B11F-33806F2AD5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47295" y="5442202"/>
                  <a:ext cx="180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2D4E3E1-3314-4B39-B181-99C26DA0A6D2}"/>
                    </a:ext>
                  </a:extLst>
                </p14:cNvPr>
                <p14:cNvContentPartPr/>
                <p14:nvPr/>
              </p14:nvContentPartPr>
              <p14:xfrm>
                <a:off x="1373575" y="5471722"/>
                <a:ext cx="266400" cy="30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2D4E3E1-3314-4B39-B181-99C26DA0A6D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55935" y="5453722"/>
                  <a:ext cx="302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B8DCDF4-5B3A-4F85-8893-E8755C327B7A}"/>
                    </a:ext>
                  </a:extLst>
                </p14:cNvPr>
                <p14:cNvContentPartPr/>
                <p14:nvPr/>
              </p14:nvContentPartPr>
              <p14:xfrm>
                <a:off x="1692535" y="5485762"/>
                <a:ext cx="126720" cy="261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B8DCDF4-5B3A-4F85-8893-E8755C327B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74895" y="5467762"/>
                  <a:ext cx="162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589999-53A4-4A89-88BF-C27667A8EB55}"/>
                    </a:ext>
                  </a:extLst>
                </p14:cNvPr>
                <p14:cNvContentPartPr/>
                <p14:nvPr/>
              </p14:nvContentPartPr>
              <p14:xfrm>
                <a:off x="1678495" y="5440762"/>
                <a:ext cx="238680" cy="51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589999-53A4-4A89-88BF-C27667A8EB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60855" y="5423122"/>
                  <a:ext cx="27432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876D5A0-DB4B-4E04-8E8D-C372FB3D9EC5}"/>
              </a:ext>
            </a:extLst>
          </p:cNvPr>
          <p:cNvGrpSpPr/>
          <p:nvPr/>
        </p:nvGrpSpPr>
        <p:grpSpPr>
          <a:xfrm>
            <a:off x="3247735" y="5796802"/>
            <a:ext cx="2287800" cy="573480"/>
            <a:chOff x="3247735" y="5796802"/>
            <a:chExt cx="228780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1D66BF-760D-4E09-8859-DB13F9E3F218}"/>
                    </a:ext>
                  </a:extLst>
                </p14:cNvPr>
                <p14:cNvContentPartPr/>
                <p14:nvPr/>
              </p14:nvContentPartPr>
              <p14:xfrm>
                <a:off x="3247735" y="6021442"/>
                <a:ext cx="204840" cy="28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1D66BF-760D-4E09-8859-DB13F9E3F21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29735" y="6003802"/>
                  <a:ext cx="240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D18AAEF-F843-4AD2-A979-C5B472029DA4}"/>
                    </a:ext>
                  </a:extLst>
                </p14:cNvPr>
                <p14:cNvContentPartPr/>
                <p14:nvPr/>
              </p14:nvContentPartPr>
              <p14:xfrm>
                <a:off x="3271135" y="6012082"/>
                <a:ext cx="150480" cy="40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D18AAEF-F843-4AD2-A979-C5B472029D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53495" y="5994442"/>
                  <a:ext cx="186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B1CBC36-607B-4E2D-BD69-7262C44768EB}"/>
                    </a:ext>
                  </a:extLst>
                </p14:cNvPr>
                <p14:cNvContentPartPr/>
                <p14:nvPr/>
              </p14:nvContentPartPr>
              <p14:xfrm>
                <a:off x="3664615" y="6131242"/>
                <a:ext cx="205920" cy="38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B1CBC36-607B-4E2D-BD69-7262C44768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46615" y="6113602"/>
                  <a:ext cx="241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6FA1672-4903-4CCA-A56D-5D8EFACE7418}"/>
                    </a:ext>
                  </a:extLst>
                </p14:cNvPr>
                <p14:cNvContentPartPr/>
                <p14:nvPr/>
              </p14:nvContentPartPr>
              <p14:xfrm>
                <a:off x="3675775" y="6205042"/>
                <a:ext cx="161280" cy="21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6FA1672-4903-4CCA-A56D-5D8EFACE74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57775" y="6187042"/>
                  <a:ext cx="196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27B8599-F291-4D7E-832D-36A7AB621B22}"/>
                    </a:ext>
                  </a:extLst>
                </p14:cNvPr>
                <p14:cNvContentPartPr/>
                <p14:nvPr/>
              </p14:nvContentPartPr>
              <p14:xfrm>
                <a:off x="4087615" y="5963842"/>
                <a:ext cx="156240" cy="294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27B8599-F291-4D7E-832D-36A7AB621B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69615" y="5946202"/>
                  <a:ext cx="191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997F42-C011-4058-8C74-6AFB91FCCF5E}"/>
                    </a:ext>
                  </a:extLst>
                </p14:cNvPr>
                <p14:cNvContentPartPr/>
                <p14:nvPr/>
              </p14:nvContentPartPr>
              <p14:xfrm>
                <a:off x="4071775" y="6000922"/>
                <a:ext cx="248760" cy="1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997F42-C011-4058-8C74-6AFB91FCCF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53775" y="5982922"/>
                  <a:ext cx="284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90F8CF-220E-45BC-AB9D-E3378883EAC9}"/>
                    </a:ext>
                  </a:extLst>
                </p14:cNvPr>
                <p14:cNvContentPartPr/>
                <p14:nvPr/>
              </p14:nvContentPartPr>
              <p14:xfrm>
                <a:off x="4363375" y="6256522"/>
                <a:ext cx="8640" cy="113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90F8CF-220E-45BC-AB9D-E3378883EA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45735" y="6238522"/>
                  <a:ext cx="44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C2E5C64-BB2D-4F06-9302-81786C99AC24}"/>
                    </a:ext>
                  </a:extLst>
                </p14:cNvPr>
                <p14:cNvContentPartPr/>
                <p14:nvPr/>
              </p14:nvContentPartPr>
              <p14:xfrm>
                <a:off x="4575055" y="6034042"/>
                <a:ext cx="154800" cy="18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C2E5C64-BB2D-4F06-9302-81786C99AC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57415" y="6016042"/>
                  <a:ext cx="190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4ECE8B1-671A-4F25-9C03-8B8473F313A7}"/>
                    </a:ext>
                  </a:extLst>
                </p14:cNvPr>
                <p14:cNvContentPartPr/>
                <p14:nvPr/>
              </p14:nvContentPartPr>
              <p14:xfrm>
                <a:off x="4826695" y="6092362"/>
                <a:ext cx="7560" cy="96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4ECE8B1-671A-4F25-9C03-8B8473F313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09055" y="6074722"/>
                  <a:ext cx="43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BDD0628-6911-4AE4-BD9A-05D60965C6CF}"/>
                    </a:ext>
                  </a:extLst>
                </p14:cNvPr>
                <p14:cNvContentPartPr/>
                <p14:nvPr/>
              </p14:nvContentPartPr>
              <p14:xfrm>
                <a:off x="4833535" y="5972122"/>
                <a:ext cx="2340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BDD0628-6911-4AE4-BD9A-05D60965C6C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15535" y="5954122"/>
                  <a:ext cx="59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DC14A5A-EC6A-4714-A30A-635F180CC009}"/>
                    </a:ext>
                  </a:extLst>
                </p14:cNvPr>
                <p14:cNvContentPartPr/>
                <p14:nvPr/>
              </p14:nvContentPartPr>
              <p14:xfrm>
                <a:off x="4937935" y="6099202"/>
                <a:ext cx="120240" cy="78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DC14A5A-EC6A-4714-A30A-635F180CC0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20295" y="6081562"/>
                  <a:ext cx="155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FC24C22-9438-4594-AEC4-39805F474D97}"/>
                    </a:ext>
                  </a:extLst>
                </p14:cNvPr>
                <p14:cNvContentPartPr/>
                <p14:nvPr/>
              </p14:nvContentPartPr>
              <p14:xfrm>
                <a:off x="5294695" y="5939362"/>
                <a:ext cx="240840" cy="235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FC24C22-9438-4594-AEC4-39805F474D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76695" y="5921722"/>
                  <a:ext cx="276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EDC521-9FFB-4D7A-BB58-8AF2568F698B}"/>
                    </a:ext>
                  </a:extLst>
                </p14:cNvPr>
                <p14:cNvContentPartPr/>
                <p14:nvPr/>
              </p14:nvContentPartPr>
              <p14:xfrm>
                <a:off x="5374975" y="5796802"/>
                <a:ext cx="79560" cy="448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EDC521-9FFB-4D7A-BB58-8AF2568F69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56975" y="5779162"/>
                  <a:ext cx="11520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27A6406-7F9F-49D6-A676-6221E6C7C4CE}"/>
              </a:ext>
            </a:extLst>
          </p:cNvPr>
          <p:cNvGrpSpPr/>
          <p:nvPr/>
        </p:nvGrpSpPr>
        <p:grpSpPr>
          <a:xfrm>
            <a:off x="3237295" y="4104442"/>
            <a:ext cx="3762720" cy="982800"/>
            <a:chOff x="3237295" y="4104442"/>
            <a:chExt cx="376272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5FD98C5-825D-442C-97B6-4D1F5BA89D00}"/>
                    </a:ext>
                  </a:extLst>
                </p14:cNvPr>
                <p14:cNvContentPartPr/>
                <p14:nvPr/>
              </p14:nvContentPartPr>
              <p14:xfrm>
                <a:off x="3237295" y="4167442"/>
                <a:ext cx="1013040" cy="326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5FD98C5-825D-442C-97B6-4D1F5BA89D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19295" y="4149442"/>
                  <a:ext cx="1048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785E87-78AC-4543-9AE5-DD851CFE5402}"/>
                    </a:ext>
                  </a:extLst>
                </p14:cNvPr>
                <p14:cNvContentPartPr/>
                <p14:nvPr/>
              </p14:nvContentPartPr>
              <p14:xfrm>
                <a:off x="4276975" y="4104442"/>
                <a:ext cx="343080" cy="280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785E87-78AC-4543-9AE5-DD851CFE54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58975" y="4086802"/>
                  <a:ext cx="378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2EDDD5-C363-4A4A-9480-0DB6B82CF349}"/>
                    </a:ext>
                  </a:extLst>
                </p14:cNvPr>
                <p14:cNvContentPartPr/>
                <p14:nvPr/>
              </p14:nvContentPartPr>
              <p14:xfrm>
                <a:off x="3391735" y="4766842"/>
                <a:ext cx="142560" cy="259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2EDDD5-C363-4A4A-9480-0DB6B82CF3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73735" y="4749202"/>
                  <a:ext cx="178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52DFA1F-728F-4193-BFA3-E56915440DD6}"/>
                    </a:ext>
                  </a:extLst>
                </p14:cNvPr>
                <p14:cNvContentPartPr/>
                <p14:nvPr/>
              </p14:nvContentPartPr>
              <p14:xfrm>
                <a:off x="3400015" y="4770802"/>
                <a:ext cx="212040" cy="1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52DFA1F-728F-4193-BFA3-E56915440DD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82015" y="4753162"/>
                  <a:ext cx="247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1A8567-1238-4F30-836F-05DC3448F21C}"/>
                    </a:ext>
                  </a:extLst>
                </p14:cNvPr>
                <p14:cNvContentPartPr/>
                <p14:nvPr/>
              </p14:nvContentPartPr>
              <p14:xfrm>
                <a:off x="3735175" y="4850362"/>
                <a:ext cx="15588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1A8567-1238-4F30-836F-05DC3448F21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17175" y="4832722"/>
                  <a:ext cx="19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2BE9BE8-74EA-4F44-B6F8-BBC93E7AF4D2}"/>
                    </a:ext>
                  </a:extLst>
                </p14:cNvPr>
                <p14:cNvContentPartPr/>
                <p14:nvPr/>
              </p14:nvContentPartPr>
              <p14:xfrm>
                <a:off x="3781615" y="4984282"/>
                <a:ext cx="139320" cy="5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2BE9BE8-74EA-4F44-B6F8-BBC93E7AF4D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63975" y="4966282"/>
                  <a:ext cx="174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F5ED7F-E069-4FA4-B01C-EBC63E8814FF}"/>
                    </a:ext>
                  </a:extLst>
                </p14:cNvPr>
                <p14:cNvContentPartPr/>
                <p14:nvPr/>
              </p14:nvContentPartPr>
              <p14:xfrm>
                <a:off x="4059535" y="4765042"/>
                <a:ext cx="188640" cy="322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F5ED7F-E069-4FA4-B01C-EBC63E8814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41895" y="4747042"/>
                  <a:ext cx="2242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B71B56-6D68-4C71-9750-DA17F3F9F573}"/>
                    </a:ext>
                  </a:extLst>
                </p14:cNvPr>
                <p14:cNvContentPartPr/>
                <p14:nvPr/>
              </p14:nvContentPartPr>
              <p14:xfrm>
                <a:off x="4380655" y="4612762"/>
                <a:ext cx="131400" cy="151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B71B56-6D68-4C71-9750-DA17F3F9F57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63015" y="4595122"/>
                  <a:ext cx="167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9664621-666A-4842-BA9E-608FD933B023}"/>
                    </a:ext>
                  </a:extLst>
                </p14:cNvPr>
                <p14:cNvContentPartPr/>
                <p14:nvPr/>
              </p14:nvContentPartPr>
              <p14:xfrm>
                <a:off x="4345375" y="4825882"/>
                <a:ext cx="218520" cy="37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9664621-666A-4842-BA9E-608FD933B02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27735" y="4808242"/>
                  <a:ext cx="25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958EE76-DC7D-4542-A6CB-6255B4E7BC3D}"/>
                    </a:ext>
                  </a:extLst>
                </p14:cNvPr>
                <p14:cNvContentPartPr/>
                <p14:nvPr/>
              </p14:nvContentPartPr>
              <p14:xfrm>
                <a:off x="4357255" y="4959442"/>
                <a:ext cx="213120" cy="8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958EE76-DC7D-4542-A6CB-6255B4E7BC3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39615" y="4941442"/>
                  <a:ext cx="248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804643-EB74-458D-94B4-4C8456F6935F}"/>
                    </a:ext>
                  </a:extLst>
                </p14:cNvPr>
                <p14:cNvContentPartPr/>
                <p14:nvPr/>
              </p14:nvContentPartPr>
              <p14:xfrm>
                <a:off x="4761535" y="4456522"/>
                <a:ext cx="125640" cy="56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804643-EB74-458D-94B4-4C8456F6935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43535" y="4438522"/>
                  <a:ext cx="16128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FF274C4-4231-4A2F-BA3F-94DF2858D0ED}"/>
                    </a:ext>
                  </a:extLst>
                </p14:cNvPr>
                <p14:cNvContentPartPr/>
                <p14:nvPr/>
              </p14:nvContentPartPr>
              <p14:xfrm>
                <a:off x="4975015" y="4529962"/>
                <a:ext cx="126720" cy="326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FF274C4-4231-4A2F-BA3F-94DF2858D0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57375" y="4512322"/>
                  <a:ext cx="162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20F24E6-A8CA-4622-BA0C-6E9E90BF4193}"/>
                    </a:ext>
                  </a:extLst>
                </p14:cNvPr>
                <p14:cNvContentPartPr/>
                <p14:nvPr/>
              </p14:nvContentPartPr>
              <p14:xfrm>
                <a:off x="4925695" y="4588282"/>
                <a:ext cx="190800" cy="148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20F24E6-A8CA-4622-BA0C-6E9E90BF41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08055" y="4570642"/>
                  <a:ext cx="226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BA1D7F6-ABAE-4723-B307-AD44BDA37D8F}"/>
                    </a:ext>
                  </a:extLst>
                </p14:cNvPr>
                <p14:cNvContentPartPr/>
                <p14:nvPr/>
              </p14:nvContentPartPr>
              <p14:xfrm>
                <a:off x="5273455" y="4571722"/>
                <a:ext cx="164520" cy="242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BA1D7F6-ABAE-4723-B307-AD44BDA37D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55455" y="4554082"/>
                  <a:ext cx="200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93109C9-CFDB-429F-BE0C-9E5148A97959}"/>
                    </a:ext>
                  </a:extLst>
                </p14:cNvPr>
                <p14:cNvContentPartPr/>
                <p14:nvPr/>
              </p14:nvContentPartPr>
              <p14:xfrm>
                <a:off x="5517895" y="4610962"/>
                <a:ext cx="165600" cy="18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93109C9-CFDB-429F-BE0C-9E5148A979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00255" y="4592962"/>
                  <a:ext cx="201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A491EA-1862-4F9B-AADD-89ABBB3E5F55}"/>
                    </a:ext>
                  </a:extLst>
                </p14:cNvPr>
                <p14:cNvContentPartPr/>
                <p14:nvPr/>
              </p14:nvContentPartPr>
              <p14:xfrm>
                <a:off x="5558215" y="4533922"/>
                <a:ext cx="80640" cy="334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A491EA-1862-4F9B-AADD-89ABBB3E5F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40215" y="4516282"/>
                  <a:ext cx="1162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FC2771D-E2E2-41C1-8928-89EA899C57D1}"/>
                    </a:ext>
                  </a:extLst>
                </p14:cNvPr>
                <p14:cNvContentPartPr/>
                <p14:nvPr/>
              </p14:nvContentPartPr>
              <p14:xfrm>
                <a:off x="5791135" y="4682962"/>
                <a:ext cx="161280" cy="18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FC2771D-E2E2-41C1-8928-89EA899C57D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73495" y="4664962"/>
                  <a:ext cx="196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F9326B-8C24-4001-AEBA-B310103123A8}"/>
                    </a:ext>
                  </a:extLst>
                </p14:cNvPr>
                <p14:cNvContentPartPr/>
                <p14:nvPr/>
              </p14:nvContentPartPr>
              <p14:xfrm>
                <a:off x="6079855" y="4398562"/>
                <a:ext cx="157320" cy="231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F9326B-8C24-4001-AEBA-B310103123A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61855" y="4380562"/>
                  <a:ext cx="192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662ECC-C392-4D1C-ACE7-FD1B89D501C6}"/>
                    </a:ext>
                  </a:extLst>
                </p14:cNvPr>
                <p14:cNvContentPartPr/>
                <p14:nvPr/>
              </p14:nvContentPartPr>
              <p14:xfrm>
                <a:off x="6301615" y="4489282"/>
                <a:ext cx="158040" cy="9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662ECC-C392-4D1C-ACE7-FD1B89D501C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83975" y="4471282"/>
                  <a:ext cx="193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3A0DCC6-7A6B-4292-87A6-3C8BBA1872C0}"/>
                    </a:ext>
                  </a:extLst>
                </p14:cNvPr>
                <p14:cNvContentPartPr/>
                <p14:nvPr/>
              </p14:nvContentPartPr>
              <p14:xfrm>
                <a:off x="6058615" y="4684402"/>
                <a:ext cx="355680" cy="69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3A0DCC6-7A6B-4292-87A6-3C8BBA1872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40615" y="4666402"/>
                  <a:ext cx="391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EB32563-8219-4895-B851-EA413E501D33}"/>
                    </a:ext>
                  </a:extLst>
                </p14:cNvPr>
                <p14:cNvContentPartPr/>
                <p14:nvPr/>
              </p14:nvContentPartPr>
              <p14:xfrm>
                <a:off x="6225655" y="4794562"/>
                <a:ext cx="152640" cy="11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EB32563-8219-4895-B851-EA413E501D3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08015" y="4776562"/>
                  <a:ext cx="188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F9E1DE-2283-4CA8-A018-F854B0C0D75E}"/>
                    </a:ext>
                  </a:extLst>
                </p14:cNvPr>
                <p14:cNvContentPartPr/>
                <p14:nvPr/>
              </p14:nvContentPartPr>
              <p14:xfrm>
                <a:off x="6546775" y="4510522"/>
                <a:ext cx="193320" cy="28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F9E1DE-2283-4CA8-A018-F854B0C0D75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28775" y="4492882"/>
                  <a:ext cx="228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7268D20-153C-4342-894E-8A79DA3F4AC5}"/>
                    </a:ext>
                  </a:extLst>
                </p14:cNvPr>
                <p14:cNvContentPartPr/>
                <p14:nvPr/>
              </p14:nvContentPartPr>
              <p14:xfrm>
                <a:off x="6625975" y="4690162"/>
                <a:ext cx="114480" cy="24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7268D20-153C-4342-894E-8A79DA3F4AC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8335" y="4672522"/>
                  <a:ext cx="150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163622D-B30A-4557-94B0-98AF876D04FA}"/>
                    </a:ext>
                  </a:extLst>
                </p14:cNvPr>
                <p14:cNvContentPartPr/>
                <p14:nvPr/>
              </p14:nvContentPartPr>
              <p14:xfrm>
                <a:off x="6598255" y="4380922"/>
                <a:ext cx="176400" cy="20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163622D-B30A-4557-94B0-98AF876D04F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80255" y="4362922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1C89155-2C94-4587-9C27-E03E959BB970}"/>
                    </a:ext>
                  </a:extLst>
                </p14:cNvPr>
                <p14:cNvContentPartPr/>
                <p14:nvPr/>
              </p14:nvContentPartPr>
              <p14:xfrm>
                <a:off x="5201815" y="4528162"/>
                <a:ext cx="117000" cy="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1C89155-2C94-4587-9C27-E03E959BB97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84175" y="4510162"/>
                  <a:ext cx="15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B280E62-2B2F-4E24-9790-BA9FF3079535}"/>
                    </a:ext>
                  </a:extLst>
                </p14:cNvPr>
                <p14:cNvContentPartPr/>
                <p14:nvPr/>
              </p14:nvContentPartPr>
              <p14:xfrm>
                <a:off x="6841615" y="4278322"/>
                <a:ext cx="158400" cy="461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B280E62-2B2F-4E24-9790-BA9FF30795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23975" y="4260682"/>
                  <a:ext cx="1940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5BF1F0F-391E-4D4A-8DDE-0EF0F1474D86}"/>
                    </a:ext>
                  </a:extLst>
                </p14:cNvPr>
                <p14:cNvContentPartPr/>
                <p14:nvPr/>
              </p14:nvContentPartPr>
              <p14:xfrm>
                <a:off x="5157895" y="4559842"/>
                <a:ext cx="7920" cy="3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5BF1F0F-391E-4D4A-8DDE-0EF0F1474D8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40255" y="4542202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665DC13-97C4-46E8-9BB7-BEE3FCC90BEA}"/>
                    </a:ext>
                  </a:extLst>
                </p14:cNvPr>
                <p14:cNvContentPartPr/>
                <p14:nvPr/>
              </p14:nvContentPartPr>
              <p14:xfrm>
                <a:off x="5178415" y="4518082"/>
                <a:ext cx="267120" cy="36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665DC13-97C4-46E8-9BB7-BEE3FCC90B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60415" y="4500442"/>
                  <a:ext cx="3027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02CAB3E-2A97-46BB-9398-A681B6A543F1}"/>
              </a:ext>
            </a:extLst>
          </p:cNvPr>
          <p:cNvGrpSpPr/>
          <p:nvPr/>
        </p:nvGrpSpPr>
        <p:grpSpPr>
          <a:xfrm>
            <a:off x="5271655" y="6205042"/>
            <a:ext cx="1408320" cy="245880"/>
            <a:chOff x="5271655" y="6205042"/>
            <a:chExt cx="140832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C8DACE7-EDDC-44AC-BBED-9BB9BD495040}"/>
                    </a:ext>
                  </a:extLst>
                </p14:cNvPr>
                <p14:cNvContentPartPr/>
                <p14:nvPr/>
              </p14:nvContentPartPr>
              <p14:xfrm>
                <a:off x="5271655" y="6205042"/>
                <a:ext cx="339840" cy="72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C8DACE7-EDDC-44AC-BBED-9BB9BD4950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54015" y="6187402"/>
                  <a:ext cx="375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0326F82-07DB-41EF-B716-54D7ACFF1579}"/>
                    </a:ext>
                  </a:extLst>
                </p14:cNvPr>
                <p14:cNvContentPartPr/>
                <p14:nvPr/>
              </p14:nvContentPartPr>
              <p14:xfrm>
                <a:off x="5440495" y="6287122"/>
                <a:ext cx="1239480" cy="163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0326F82-07DB-41EF-B716-54D7ACFF15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22855" y="6269482"/>
                  <a:ext cx="12751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1DE2B34-391F-49D3-A395-828058653DAD}"/>
                  </a:ext>
                </a:extLst>
              </p14:cNvPr>
              <p14:cNvContentPartPr/>
              <p14:nvPr/>
            </p14:nvContentPartPr>
            <p14:xfrm>
              <a:off x="6869335" y="5737402"/>
              <a:ext cx="824040" cy="4870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1DE2B34-391F-49D3-A395-828058653DA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851695" y="5719402"/>
                <a:ext cx="8596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304D11B-7134-4461-9597-C394F3F70AD1}"/>
                  </a:ext>
                </a:extLst>
              </p14:cNvPr>
              <p14:cNvContentPartPr/>
              <p14:nvPr/>
            </p14:nvContentPartPr>
            <p14:xfrm>
              <a:off x="7855375" y="5505202"/>
              <a:ext cx="1290960" cy="5846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304D11B-7134-4461-9597-C394F3F70AD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837375" y="5487202"/>
                <a:ext cx="132660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637CFC0-A862-4586-8F2D-E2C49FF8F9A8}"/>
                  </a:ext>
                </a:extLst>
              </p14:cNvPr>
              <p14:cNvContentPartPr/>
              <p14:nvPr/>
            </p14:nvContentPartPr>
            <p14:xfrm>
              <a:off x="8728015" y="5591962"/>
              <a:ext cx="25560" cy="406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637CFC0-A862-4586-8F2D-E2C49FF8F9A8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710015" y="5574322"/>
                <a:ext cx="61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D8810CF-92F2-420B-80EF-77054CA20816}"/>
                  </a:ext>
                </a:extLst>
              </p14:cNvPr>
              <p14:cNvContentPartPr/>
              <p14:nvPr/>
            </p14:nvContentPartPr>
            <p14:xfrm>
              <a:off x="8152375" y="5712562"/>
              <a:ext cx="7920" cy="129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D8810CF-92F2-420B-80EF-77054CA2081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134735" y="5694562"/>
                <a:ext cx="43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AA36C05-A918-4915-BCAA-5D52D895B5C2}"/>
                  </a:ext>
                </a:extLst>
              </p14:cNvPr>
              <p14:cNvContentPartPr/>
              <p14:nvPr/>
            </p14:nvContentPartPr>
            <p14:xfrm>
              <a:off x="9394015" y="5407282"/>
              <a:ext cx="1198800" cy="3495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AA36C05-A918-4915-BCAA-5D52D895B5C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376375" y="5389282"/>
                <a:ext cx="12344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04C039C2-3B70-4E07-A55F-A889362E3D7E}"/>
                  </a:ext>
                </a:extLst>
              </p14:cNvPr>
              <p14:cNvContentPartPr/>
              <p14:nvPr/>
            </p14:nvContentPartPr>
            <p14:xfrm>
              <a:off x="9715495" y="5516002"/>
              <a:ext cx="360720" cy="597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04C039C2-3B70-4E07-A55F-A889362E3D7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97855" y="5498002"/>
                <a:ext cx="39636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7FE1E3C-FE8B-44FF-B03A-0DB00099FC3F}"/>
              </a:ext>
            </a:extLst>
          </p:cNvPr>
          <p:cNvGrpSpPr/>
          <p:nvPr/>
        </p:nvGrpSpPr>
        <p:grpSpPr>
          <a:xfrm>
            <a:off x="6751615" y="6026122"/>
            <a:ext cx="2073240" cy="581400"/>
            <a:chOff x="6751615" y="6026122"/>
            <a:chExt cx="207324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21E217E-4B22-4647-83B8-766180CC934A}"/>
                    </a:ext>
                  </a:extLst>
                </p14:cNvPr>
                <p14:cNvContentPartPr/>
                <p14:nvPr/>
              </p14:nvContentPartPr>
              <p14:xfrm>
                <a:off x="7717495" y="6026122"/>
                <a:ext cx="1107360" cy="581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21E217E-4B22-4647-83B8-766180CC934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699855" y="6008122"/>
                  <a:ext cx="11430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77D3E18-4A08-4E34-8A1B-D777BF89CF9B}"/>
                    </a:ext>
                  </a:extLst>
                </p14:cNvPr>
                <p14:cNvContentPartPr/>
                <p14:nvPr/>
              </p14:nvContentPartPr>
              <p14:xfrm>
                <a:off x="6751615" y="6197122"/>
                <a:ext cx="712440" cy="405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77D3E18-4A08-4E34-8A1B-D777BF89CF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33975" y="6179122"/>
                  <a:ext cx="748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851542-C827-4D61-ADF3-3780BABFEEFB}"/>
                    </a:ext>
                  </a:extLst>
                </p14:cNvPr>
                <p14:cNvContentPartPr/>
                <p14:nvPr/>
              </p14:nvContentPartPr>
              <p14:xfrm>
                <a:off x="6858535" y="6251122"/>
                <a:ext cx="419040" cy="124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851542-C827-4D61-ADF3-3780BABFEEF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40535" y="6233122"/>
                  <a:ext cx="4546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DDC6B22-E544-40CB-9AC6-159AC35F83C9}"/>
                  </a:ext>
                </a:extLst>
              </p14:cNvPr>
              <p14:cNvContentPartPr/>
              <p14:nvPr/>
            </p14:nvContentPartPr>
            <p14:xfrm>
              <a:off x="8930335" y="5763682"/>
              <a:ext cx="2957760" cy="7578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DDC6B22-E544-40CB-9AC6-159AC35F83C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912335" y="5746042"/>
                <a:ext cx="2993400" cy="7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15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0E8D7B-877B-4ED0-863D-7FD46052D477}"/>
              </a:ext>
            </a:extLst>
          </p:cNvPr>
          <p:cNvGrpSpPr/>
          <p:nvPr/>
        </p:nvGrpSpPr>
        <p:grpSpPr>
          <a:xfrm>
            <a:off x="712615" y="153802"/>
            <a:ext cx="2430000" cy="605520"/>
            <a:chOff x="712615" y="153802"/>
            <a:chExt cx="243000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37CB1D-A7B9-4B81-B06F-45034249F1CE}"/>
                    </a:ext>
                  </a:extLst>
                </p14:cNvPr>
                <p14:cNvContentPartPr/>
                <p14:nvPr/>
              </p14:nvContentPartPr>
              <p14:xfrm>
                <a:off x="712615" y="153802"/>
                <a:ext cx="696240" cy="605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37CB1D-A7B9-4B81-B06F-45034249F1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4615" y="136162"/>
                  <a:ext cx="7318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2D6877-9A37-4F0E-853D-F1DCEC9C34B6}"/>
                    </a:ext>
                  </a:extLst>
                </p14:cNvPr>
                <p14:cNvContentPartPr/>
                <p14:nvPr/>
              </p14:nvContentPartPr>
              <p14:xfrm>
                <a:off x="1678135" y="375562"/>
                <a:ext cx="510480" cy="172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2D6877-9A37-4F0E-853D-F1DCEC9C34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0495" y="357922"/>
                  <a:ext cx="546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F04F39-C517-4D9A-AE47-2B9DB2F9F3C8}"/>
                    </a:ext>
                  </a:extLst>
                </p14:cNvPr>
                <p14:cNvContentPartPr/>
                <p14:nvPr/>
              </p14:nvContentPartPr>
              <p14:xfrm>
                <a:off x="2232535" y="397882"/>
                <a:ext cx="8928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F04F39-C517-4D9A-AE47-2B9DB2F9F3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4535" y="380242"/>
                  <a:ext cx="12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A41A23-86F9-4DD0-BEBD-5673537841CE}"/>
                    </a:ext>
                  </a:extLst>
                </p14:cNvPr>
                <p14:cNvContentPartPr/>
                <p14:nvPr/>
              </p14:nvContentPartPr>
              <p14:xfrm>
                <a:off x="2425135" y="372322"/>
                <a:ext cx="717480" cy="26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A41A23-86F9-4DD0-BEBD-5673537841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135" y="354322"/>
                  <a:ext cx="75312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0758E5-A3B6-4747-8B3A-F9942E57F8E3}"/>
                  </a:ext>
                </a:extLst>
              </p14:cNvPr>
              <p14:cNvContentPartPr/>
              <p14:nvPr/>
            </p14:nvContentPartPr>
            <p14:xfrm>
              <a:off x="3335575" y="126802"/>
              <a:ext cx="1502640" cy="483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0758E5-A3B6-4747-8B3A-F9942E57F8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7935" y="108802"/>
                <a:ext cx="153828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0A212E-E6F8-4089-98FE-8B9724F0FA02}"/>
                  </a:ext>
                </a:extLst>
              </p14:cNvPr>
              <p14:cNvContentPartPr/>
              <p14:nvPr/>
            </p14:nvContentPartPr>
            <p14:xfrm>
              <a:off x="5065735" y="96562"/>
              <a:ext cx="711360" cy="303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0A212E-E6F8-4089-98FE-8B9724F0FA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95" y="78562"/>
                <a:ext cx="7470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918833-FB15-4D50-B59B-0F42C8E948CD}"/>
                  </a:ext>
                </a:extLst>
              </p14:cNvPr>
              <p14:cNvContentPartPr/>
              <p14:nvPr/>
            </p14:nvContentPartPr>
            <p14:xfrm>
              <a:off x="5377855" y="94042"/>
              <a:ext cx="28440" cy="27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918833-FB15-4D50-B59B-0F42C8E948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9855" y="76402"/>
                <a:ext cx="6408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08CC6-B1A7-4222-B601-2B74423647F0}"/>
              </a:ext>
            </a:extLst>
          </p:cNvPr>
          <p:cNvGrpSpPr/>
          <p:nvPr/>
        </p:nvGrpSpPr>
        <p:grpSpPr>
          <a:xfrm>
            <a:off x="6183895" y="155962"/>
            <a:ext cx="897840" cy="402120"/>
            <a:chOff x="6183895" y="155962"/>
            <a:chExt cx="8978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015ECF-FD14-4CD9-BE81-F50D02156632}"/>
                    </a:ext>
                  </a:extLst>
                </p14:cNvPr>
                <p14:cNvContentPartPr/>
                <p14:nvPr/>
              </p14:nvContentPartPr>
              <p14:xfrm>
                <a:off x="6183895" y="155962"/>
                <a:ext cx="175680" cy="35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015ECF-FD14-4CD9-BE81-F50D021566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65895" y="138322"/>
                  <a:ext cx="211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B252AD-41E9-460D-A8E4-3ABE1671C652}"/>
                    </a:ext>
                  </a:extLst>
                </p14:cNvPr>
                <p14:cNvContentPartPr/>
                <p14:nvPr/>
              </p14:nvContentPartPr>
              <p14:xfrm>
                <a:off x="6493135" y="323362"/>
                <a:ext cx="25416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B252AD-41E9-460D-A8E4-3ABE1671C6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75135" y="305362"/>
                  <a:ext cx="289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3F4D0C-2A50-4B8E-8A7E-EDD4F5E070CC}"/>
                    </a:ext>
                  </a:extLst>
                </p14:cNvPr>
                <p14:cNvContentPartPr/>
                <p14:nvPr/>
              </p14:nvContentPartPr>
              <p14:xfrm>
                <a:off x="6484495" y="409042"/>
                <a:ext cx="255240" cy="3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3F4D0C-2A50-4B8E-8A7E-EDD4F5E070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66495" y="391042"/>
                  <a:ext cx="290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F6FA6D-D251-47D3-B150-57D5D62D54F3}"/>
                    </a:ext>
                  </a:extLst>
                </p14:cNvPr>
                <p14:cNvContentPartPr/>
                <p14:nvPr/>
              </p14:nvContentPartPr>
              <p14:xfrm>
                <a:off x="6555775" y="216442"/>
                <a:ext cx="153720" cy="341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F6FA6D-D251-47D3-B150-57D5D62D54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7775" y="198442"/>
                  <a:ext cx="189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A82E1B-679B-4E45-851C-BC53ED9B3EBF}"/>
                    </a:ext>
                  </a:extLst>
                </p14:cNvPr>
                <p14:cNvContentPartPr/>
                <p14:nvPr/>
              </p14:nvContentPartPr>
              <p14:xfrm>
                <a:off x="6893455" y="271522"/>
                <a:ext cx="188280" cy="24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A82E1B-679B-4E45-851C-BC53ED9B3E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75815" y="253882"/>
                  <a:ext cx="2239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046061-AF43-4D9B-A335-0D2DAA093BE3}"/>
              </a:ext>
            </a:extLst>
          </p:cNvPr>
          <p:cNvGrpSpPr/>
          <p:nvPr/>
        </p:nvGrpSpPr>
        <p:grpSpPr>
          <a:xfrm>
            <a:off x="2212015" y="905122"/>
            <a:ext cx="540360" cy="304200"/>
            <a:chOff x="2212015" y="905122"/>
            <a:chExt cx="5403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1FCEF3-C3E0-4262-AB0B-9BD6D0A6EDFE}"/>
                    </a:ext>
                  </a:extLst>
                </p14:cNvPr>
                <p14:cNvContentPartPr/>
                <p14:nvPr/>
              </p14:nvContentPartPr>
              <p14:xfrm>
                <a:off x="2247295" y="905122"/>
                <a:ext cx="136440" cy="244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1FCEF3-C3E0-4262-AB0B-9BD6D0A6ED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9295" y="887482"/>
                  <a:ext cx="172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D346EE-7773-4E66-82BC-FB7E0D3AEF5D}"/>
                    </a:ext>
                  </a:extLst>
                </p14:cNvPr>
                <p14:cNvContentPartPr/>
                <p14:nvPr/>
              </p14:nvContentPartPr>
              <p14:xfrm>
                <a:off x="2212015" y="1047322"/>
                <a:ext cx="139320" cy="2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D346EE-7773-4E66-82BC-FB7E0D3AEF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94375" y="1029322"/>
                  <a:ext cx="174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870816-9848-43A6-AC26-32EFB44D3CBC}"/>
                    </a:ext>
                  </a:extLst>
                </p14:cNvPr>
                <p14:cNvContentPartPr/>
                <p14:nvPr/>
              </p14:nvContentPartPr>
              <p14:xfrm>
                <a:off x="2403175" y="946882"/>
                <a:ext cx="77760" cy="254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870816-9848-43A6-AC26-32EFB44D3C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85175" y="929242"/>
                  <a:ext cx="113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D607B2-064F-48D4-BFA4-6D503762CA9B}"/>
                    </a:ext>
                  </a:extLst>
                </p14:cNvPr>
                <p14:cNvContentPartPr/>
                <p14:nvPr/>
              </p14:nvContentPartPr>
              <p14:xfrm>
                <a:off x="2505055" y="1073962"/>
                <a:ext cx="119520" cy="135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D607B2-064F-48D4-BFA4-6D503762CA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7055" y="1055962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AC9E43-951F-4F28-9DE8-6C57D163512A}"/>
                    </a:ext>
                  </a:extLst>
                </p14:cNvPr>
                <p14:cNvContentPartPr/>
                <p14:nvPr/>
              </p14:nvContentPartPr>
              <p14:xfrm>
                <a:off x="2670655" y="1089802"/>
                <a:ext cx="81720" cy="10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AC9E43-951F-4F28-9DE8-6C57D16351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2655" y="1071802"/>
                  <a:ext cx="1173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C1FD63-3F10-443E-9DC1-2D669599AF59}"/>
              </a:ext>
            </a:extLst>
          </p:cNvPr>
          <p:cNvGrpSpPr/>
          <p:nvPr/>
        </p:nvGrpSpPr>
        <p:grpSpPr>
          <a:xfrm>
            <a:off x="3169975" y="1017802"/>
            <a:ext cx="502560" cy="886680"/>
            <a:chOff x="3169975" y="1017802"/>
            <a:chExt cx="502560" cy="8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6CC73A-6F64-4461-A30C-C4E88EBD21A7}"/>
                    </a:ext>
                  </a:extLst>
                </p14:cNvPr>
                <p14:cNvContentPartPr/>
                <p14:nvPr/>
              </p14:nvContentPartPr>
              <p14:xfrm>
                <a:off x="3222895" y="1067842"/>
                <a:ext cx="155520" cy="26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6CC73A-6F64-4461-A30C-C4E88EBD21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05255" y="1050202"/>
                  <a:ext cx="191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8EDB5F-01BA-4F39-8852-A8956BED0218}"/>
                    </a:ext>
                  </a:extLst>
                </p14:cNvPr>
                <p14:cNvContentPartPr/>
                <p14:nvPr/>
              </p14:nvContentPartPr>
              <p14:xfrm>
                <a:off x="3463735" y="1099522"/>
                <a:ext cx="167400" cy="19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8EDB5F-01BA-4F39-8852-A8956BED02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45735" y="1081522"/>
                  <a:ext cx="203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C01DAC-EC8F-490C-9C1F-2E23C28967A0}"/>
                    </a:ext>
                  </a:extLst>
                </p14:cNvPr>
                <p14:cNvContentPartPr/>
                <p14:nvPr/>
              </p14:nvContentPartPr>
              <p14:xfrm>
                <a:off x="3515215" y="1017802"/>
                <a:ext cx="85680" cy="37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C01DAC-EC8F-490C-9C1F-2E23C28967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7575" y="999802"/>
                  <a:ext cx="1213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3F550C9-5C72-4F92-857C-CDCC75034F03}"/>
                    </a:ext>
                  </a:extLst>
                </p14:cNvPr>
                <p14:cNvContentPartPr/>
                <p14:nvPr/>
              </p14:nvContentPartPr>
              <p14:xfrm>
                <a:off x="3169975" y="1473202"/>
                <a:ext cx="502560" cy="5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3F550C9-5C72-4F92-857C-CDCC75034F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2335" y="1455562"/>
                  <a:ext cx="53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CCB7C1-B49F-4F5D-95F7-EE2E66BBE289}"/>
                    </a:ext>
                  </a:extLst>
                </p14:cNvPr>
                <p14:cNvContentPartPr/>
                <p14:nvPr/>
              </p14:nvContentPartPr>
              <p14:xfrm>
                <a:off x="3180775" y="1623682"/>
                <a:ext cx="106920" cy="28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CCB7C1-B49F-4F5D-95F7-EE2E66BBE2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3135" y="1606042"/>
                  <a:ext cx="142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E2B38D-31F8-459B-881B-1C8463A03A67}"/>
                    </a:ext>
                  </a:extLst>
                </p14:cNvPr>
                <p14:cNvContentPartPr/>
                <p14:nvPr/>
              </p14:nvContentPartPr>
              <p14:xfrm>
                <a:off x="3478855" y="1548442"/>
                <a:ext cx="154800" cy="244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E2B38D-31F8-459B-881B-1C8463A03A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61215" y="1530442"/>
                  <a:ext cx="190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C75F58-EF3A-40BF-A5B4-EB57768785AD}"/>
                    </a:ext>
                  </a:extLst>
                </p14:cNvPr>
                <p14:cNvContentPartPr/>
                <p14:nvPr/>
              </p14:nvContentPartPr>
              <p14:xfrm>
                <a:off x="3425935" y="1630882"/>
                <a:ext cx="205200" cy="6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C75F58-EF3A-40BF-A5B4-EB57768785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08295" y="1612882"/>
                  <a:ext cx="2408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91BB9B-643F-42C9-8128-73FF9487B30D}"/>
              </a:ext>
            </a:extLst>
          </p:cNvPr>
          <p:cNvGrpSpPr/>
          <p:nvPr/>
        </p:nvGrpSpPr>
        <p:grpSpPr>
          <a:xfrm>
            <a:off x="4115695" y="887482"/>
            <a:ext cx="1153440" cy="892080"/>
            <a:chOff x="4115695" y="887482"/>
            <a:chExt cx="115344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6CA704-C993-4CCD-A3B2-C24C93DD6030}"/>
                    </a:ext>
                  </a:extLst>
                </p14:cNvPr>
                <p14:cNvContentPartPr/>
                <p14:nvPr/>
              </p14:nvContentPartPr>
              <p14:xfrm>
                <a:off x="4115695" y="1298602"/>
                <a:ext cx="177480" cy="36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6CA704-C993-4CCD-A3B2-C24C93DD60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8055" y="1280962"/>
                  <a:ext cx="213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2402C2-8AA0-4BF8-8665-4ED8AED71A0C}"/>
                    </a:ext>
                  </a:extLst>
                </p14:cNvPr>
                <p14:cNvContentPartPr/>
                <p14:nvPr/>
              </p14:nvContentPartPr>
              <p14:xfrm>
                <a:off x="4121095" y="1375642"/>
                <a:ext cx="15840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2402C2-8AA0-4BF8-8665-4ED8AED71A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03455" y="1357642"/>
                  <a:ext cx="194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22397E-9B4E-4E27-99F5-8BB796F38824}"/>
                    </a:ext>
                  </a:extLst>
                </p14:cNvPr>
                <p14:cNvContentPartPr/>
                <p14:nvPr/>
              </p14:nvContentPartPr>
              <p14:xfrm>
                <a:off x="4583695" y="988282"/>
                <a:ext cx="145440" cy="27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22397E-9B4E-4E27-99F5-8BB796F388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66055" y="970282"/>
                  <a:ext cx="181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804B5F-F31C-494E-82AA-A7C8EB9CAAF9}"/>
                    </a:ext>
                  </a:extLst>
                </p14:cNvPr>
                <p14:cNvContentPartPr/>
                <p14:nvPr/>
              </p14:nvContentPartPr>
              <p14:xfrm>
                <a:off x="4795735" y="1072162"/>
                <a:ext cx="124920" cy="171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804B5F-F31C-494E-82AA-A7C8EB9CAA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8095" y="1054162"/>
                  <a:ext cx="160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6BB670-D4D6-4F83-9EFB-3F80C344C4A3}"/>
                    </a:ext>
                  </a:extLst>
                </p14:cNvPr>
                <p14:cNvContentPartPr/>
                <p14:nvPr/>
              </p14:nvContentPartPr>
              <p14:xfrm>
                <a:off x="5036575" y="887482"/>
                <a:ext cx="219960" cy="345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6BB670-D4D6-4F83-9EFB-3F80C344C4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18575" y="869842"/>
                  <a:ext cx="255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154E0A-05B6-49E3-B6A8-DC9A1608F504}"/>
                    </a:ext>
                  </a:extLst>
                </p14:cNvPr>
                <p14:cNvContentPartPr/>
                <p14:nvPr/>
              </p14:nvContentPartPr>
              <p14:xfrm>
                <a:off x="4422775" y="1306522"/>
                <a:ext cx="846360" cy="149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154E0A-05B6-49E3-B6A8-DC9A1608F5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5135" y="1288882"/>
                  <a:ext cx="882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F6B212-31BA-44C4-8E9D-974743EE22FD}"/>
                    </a:ext>
                  </a:extLst>
                </p14:cNvPr>
                <p14:cNvContentPartPr/>
                <p14:nvPr/>
              </p14:nvContentPartPr>
              <p14:xfrm>
                <a:off x="4750015" y="1490482"/>
                <a:ext cx="115200" cy="28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F6B212-31BA-44C4-8E9D-974743EE22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2375" y="1472842"/>
                  <a:ext cx="150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814445-69A1-4242-BBCF-29BF9BC5C1D7}"/>
                    </a:ext>
                  </a:extLst>
                </p14:cNvPr>
                <p14:cNvContentPartPr/>
                <p14:nvPr/>
              </p14:nvContentPartPr>
              <p14:xfrm>
                <a:off x="4657855" y="1504522"/>
                <a:ext cx="268200" cy="14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814445-69A1-4242-BBCF-29BF9BC5C1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39855" y="1486882"/>
                  <a:ext cx="3038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9036D5-3D07-4A71-8A73-D7130C05C899}"/>
              </a:ext>
            </a:extLst>
          </p:cNvPr>
          <p:cNvGrpSpPr/>
          <p:nvPr/>
        </p:nvGrpSpPr>
        <p:grpSpPr>
          <a:xfrm>
            <a:off x="5642095" y="1116802"/>
            <a:ext cx="519840" cy="349200"/>
            <a:chOff x="5642095" y="1116802"/>
            <a:chExt cx="5198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69608B-0E71-4B4A-9080-0D653DC1533A}"/>
                    </a:ext>
                  </a:extLst>
                </p14:cNvPr>
                <p14:cNvContentPartPr/>
                <p14:nvPr/>
              </p14:nvContentPartPr>
              <p14:xfrm>
                <a:off x="5642095" y="1237762"/>
                <a:ext cx="25452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69608B-0E71-4B4A-9080-0D653DC153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24095" y="1219762"/>
                  <a:ext cx="29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53EF11-13D8-4349-8099-6F7F1BC424AD}"/>
                    </a:ext>
                  </a:extLst>
                </p14:cNvPr>
                <p14:cNvContentPartPr/>
                <p14:nvPr/>
              </p14:nvContentPartPr>
              <p14:xfrm>
                <a:off x="5652535" y="1324522"/>
                <a:ext cx="176040" cy="1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53EF11-13D8-4349-8099-6F7F1BC424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34535" y="1306522"/>
                  <a:ext cx="211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CF33DD-B7FB-41CD-A5AC-A584D53E2752}"/>
                    </a:ext>
                  </a:extLst>
                </p14:cNvPr>
                <p14:cNvContentPartPr/>
                <p14:nvPr/>
              </p14:nvContentPartPr>
              <p14:xfrm>
                <a:off x="5700415" y="1116802"/>
                <a:ext cx="125640" cy="349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CF33DD-B7FB-41CD-A5AC-A584D53E27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82415" y="1099162"/>
                  <a:ext cx="1612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298E03-B06A-4055-B85F-6F209203B693}"/>
                    </a:ext>
                  </a:extLst>
                </p14:cNvPr>
                <p14:cNvContentPartPr/>
                <p14:nvPr/>
              </p14:nvContentPartPr>
              <p14:xfrm>
                <a:off x="5962855" y="1131922"/>
                <a:ext cx="199080" cy="225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298E03-B06A-4055-B85F-6F209203B6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44855" y="1114282"/>
                  <a:ext cx="23472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C768DE-1A09-4348-A56E-DA5351FE5513}"/>
                  </a:ext>
                </a:extLst>
              </p14:cNvPr>
              <p14:cNvContentPartPr/>
              <p14:nvPr/>
            </p14:nvContentPartPr>
            <p14:xfrm>
              <a:off x="1215535" y="2305162"/>
              <a:ext cx="697320" cy="372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C768DE-1A09-4348-A56E-DA5351FE55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7535" y="2287162"/>
                <a:ext cx="732960" cy="4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9815475-D332-41F9-8868-D0F849F54B7B}"/>
              </a:ext>
            </a:extLst>
          </p:cNvPr>
          <p:cNvGrpSpPr/>
          <p:nvPr/>
        </p:nvGrpSpPr>
        <p:grpSpPr>
          <a:xfrm>
            <a:off x="2220295" y="1958122"/>
            <a:ext cx="4357800" cy="762480"/>
            <a:chOff x="2220295" y="1958122"/>
            <a:chExt cx="435780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E51A9F-17BD-4261-878B-5047009EAB19}"/>
                    </a:ext>
                  </a:extLst>
                </p14:cNvPr>
                <p14:cNvContentPartPr/>
                <p14:nvPr/>
              </p14:nvContentPartPr>
              <p14:xfrm>
                <a:off x="3452575" y="2235682"/>
                <a:ext cx="194400" cy="18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E51A9F-17BD-4261-878B-5047009EAB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34575" y="2217682"/>
                  <a:ext cx="230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5EB866-FB00-41F5-A452-9AF550A244D2}"/>
                    </a:ext>
                  </a:extLst>
                </p14:cNvPr>
                <p14:cNvContentPartPr/>
                <p14:nvPr/>
              </p14:nvContentPartPr>
              <p14:xfrm>
                <a:off x="3512335" y="2127682"/>
                <a:ext cx="96480" cy="38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5EB866-FB00-41F5-A452-9AF550A244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94695" y="2110042"/>
                  <a:ext cx="1321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EB285ED-F8FD-458A-8310-DFE0B61A2F44}"/>
                    </a:ext>
                  </a:extLst>
                </p14:cNvPr>
                <p14:cNvContentPartPr/>
                <p14:nvPr/>
              </p14:nvContentPartPr>
              <p14:xfrm>
                <a:off x="3880255" y="2249362"/>
                <a:ext cx="56160" cy="12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EB285ED-F8FD-458A-8310-DFE0B61A2F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62615" y="2231722"/>
                  <a:ext cx="91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CF46F4-1C37-4BA1-80B1-1D6D8984BAFF}"/>
                    </a:ext>
                  </a:extLst>
                </p14:cNvPr>
                <p14:cNvContentPartPr/>
                <p14:nvPr/>
              </p14:nvContentPartPr>
              <p14:xfrm>
                <a:off x="3931735" y="2173402"/>
                <a:ext cx="22320" cy="1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CF46F4-1C37-4BA1-80B1-1D6D8984BA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13735" y="2155402"/>
                  <a:ext cx="5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2CD065-A3EC-4746-9787-71743D561C08}"/>
                    </a:ext>
                  </a:extLst>
                </p14:cNvPr>
                <p14:cNvContentPartPr/>
                <p14:nvPr/>
              </p14:nvContentPartPr>
              <p14:xfrm>
                <a:off x="3969175" y="2230642"/>
                <a:ext cx="102960" cy="18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2CD065-A3EC-4746-9787-71743D561C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51175" y="2213002"/>
                  <a:ext cx="138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90710A-4D7B-41E2-BB9D-D2F5B61D6208}"/>
                    </a:ext>
                  </a:extLst>
                </p14:cNvPr>
                <p14:cNvContentPartPr/>
                <p14:nvPr/>
              </p14:nvContentPartPr>
              <p14:xfrm>
                <a:off x="4306855" y="2227402"/>
                <a:ext cx="83520" cy="18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90710A-4D7B-41E2-BB9D-D2F5B61D62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88855" y="2209762"/>
                  <a:ext cx="119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9D6A2F-F1FD-4B84-8B0F-47A1D02F7F36}"/>
                    </a:ext>
                  </a:extLst>
                </p14:cNvPr>
                <p14:cNvContentPartPr/>
                <p14:nvPr/>
              </p14:nvContentPartPr>
              <p14:xfrm>
                <a:off x="4511695" y="2261962"/>
                <a:ext cx="74520" cy="13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9D6A2F-F1FD-4B84-8B0F-47A1D02F7F3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94055" y="2244322"/>
                  <a:ext cx="11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703605-1C49-4D6D-B414-73ACAD135977}"/>
                    </a:ext>
                  </a:extLst>
                </p14:cNvPr>
                <p14:cNvContentPartPr/>
                <p14:nvPr/>
              </p14:nvContentPartPr>
              <p14:xfrm>
                <a:off x="4711495" y="2029402"/>
                <a:ext cx="125280" cy="35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703605-1C49-4D6D-B414-73ACAD1359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93495" y="2011762"/>
                  <a:ext cx="160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A8D859-D9EB-41C4-8617-442A9577F623}"/>
                    </a:ext>
                  </a:extLst>
                </p14:cNvPr>
                <p14:cNvContentPartPr/>
                <p14:nvPr/>
              </p14:nvContentPartPr>
              <p14:xfrm>
                <a:off x="4616815" y="2170522"/>
                <a:ext cx="237240" cy="5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A8D859-D9EB-41C4-8617-442A9577F6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98815" y="2152522"/>
                  <a:ext cx="272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1E3433-6B4A-4DE3-AB7C-8109B346CE6D}"/>
                    </a:ext>
                  </a:extLst>
                </p14:cNvPr>
                <p14:cNvContentPartPr/>
                <p14:nvPr/>
              </p14:nvContentPartPr>
              <p14:xfrm>
                <a:off x="5076535" y="2011042"/>
                <a:ext cx="929160" cy="355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1E3433-6B4A-4DE3-AB7C-8109B346CE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58535" y="1993042"/>
                  <a:ext cx="964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A6066E-7884-4C7F-8F41-68298347CDAA}"/>
                    </a:ext>
                  </a:extLst>
                </p14:cNvPr>
                <p14:cNvContentPartPr/>
                <p14:nvPr/>
              </p14:nvContentPartPr>
              <p14:xfrm>
                <a:off x="5954935" y="1958122"/>
                <a:ext cx="493200" cy="34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A6066E-7884-4C7F-8F41-68298347CD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36935" y="1940482"/>
                  <a:ext cx="528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8413984-E032-4ABB-8758-6724BBDB3296}"/>
                    </a:ext>
                  </a:extLst>
                </p14:cNvPr>
                <p14:cNvContentPartPr/>
                <p14:nvPr/>
              </p14:nvContentPartPr>
              <p14:xfrm>
                <a:off x="6281455" y="2048122"/>
                <a:ext cx="29664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8413984-E032-4ABB-8758-6724BBDB32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63455" y="2030482"/>
                  <a:ext cx="332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2C36DD6-021F-4450-9F44-E1E5036DBD37}"/>
                    </a:ext>
                  </a:extLst>
                </p14:cNvPr>
                <p14:cNvContentPartPr/>
                <p14:nvPr/>
              </p14:nvContentPartPr>
              <p14:xfrm>
                <a:off x="2220295" y="2232802"/>
                <a:ext cx="1077840" cy="48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2C36DD6-021F-4450-9F44-E1E5036DBD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02655" y="2215162"/>
                  <a:ext cx="1113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B4A58B-2A81-4B87-B4AA-7C503EECB9C1}"/>
                    </a:ext>
                  </a:extLst>
                </p14:cNvPr>
                <p14:cNvContentPartPr/>
                <p14:nvPr/>
              </p14:nvContentPartPr>
              <p14:xfrm>
                <a:off x="2471215" y="2272042"/>
                <a:ext cx="45360" cy="2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B4A58B-2A81-4B87-B4AA-7C503EECB9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53215" y="2254042"/>
                  <a:ext cx="810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B23A96C-5F77-46E3-81F4-3DF313FE8767}"/>
              </a:ext>
            </a:extLst>
          </p:cNvPr>
          <p:cNvGrpSpPr/>
          <p:nvPr/>
        </p:nvGrpSpPr>
        <p:grpSpPr>
          <a:xfrm>
            <a:off x="1367095" y="3726802"/>
            <a:ext cx="721080" cy="411480"/>
            <a:chOff x="1367095" y="3726802"/>
            <a:chExt cx="7210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5DF9D4-3925-4731-A1D6-49130DED5CE1}"/>
                    </a:ext>
                  </a:extLst>
                </p14:cNvPr>
                <p14:cNvContentPartPr/>
                <p14:nvPr/>
              </p14:nvContentPartPr>
              <p14:xfrm>
                <a:off x="1367095" y="3823642"/>
                <a:ext cx="300960" cy="31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5DF9D4-3925-4731-A1D6-49130DED5C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49095" y="3805642"/>
                  <a:ext cx="336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E4BD662-BA36-4AB6-8D36-E5FA5238FDB6}"/>
                    </a:ext>
                  </a:extLst>
                </p14:cNvPr>
                <p14:cNvContentPartPr/>
                <p14:nvPr/>
              </p14:nvContentPartPr>
              <p14:xfrm>
                <a:off x="1580215" y="3726802"/>
                <a:ext cx="38880" cy="4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E4BD662-BA36-4AB6-8D36-E5FA5238FD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62575" y="3708802"/>
                  <a:ext cx="7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7062EA-0819-4EBD-9BF1-452C92747142}"/>
                    </a:ext>
                  </a:extLst>
                </p14:cNvPr>
                <p14:cNvContentPartPr/>
                <p14:nvPr/>
              </p14:nvContentPartPr>
              <p14:xfrm>
                <a:off x="1723855" y="3833002"/>
                <a:ext cx="126360" cy="14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7062EA-0819-4EBD-9BF1-452C927471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06215" y="3815362"/>
                  <a:ext cx="162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CB5FFA-CF0A-4613-B720-3319A48D9C58}"/>
                    </a:ext>
                  </a:extLst>
                </p14:cNvPr>
                <p14:cNvContentPartPr/>
                <p14:nvPr/>
              </p14:nvContentPartPr>
              <p14:xfrm>
                <a:off x="1885855" y="3852442"/>
                <a:ext cx="119160" cy="95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CB5FFA-CF0A-4613-B720-3319A48D9C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67855" y="3834802"/>
                  <a:ext cx="154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09C847-1713-4D97-A438-E7067385BDB5}"/>
                    </a:ext>
                  </a:extLst>
                </p14:cNvPr>
                <p14:cNvContentPartPr/>
                <p14:nvPr/>
              </p14:nvContentPartPr>
              <p14:xfrm>
                <a:off x="1990255" y="3839842"/>
                <a:ext cx="97920" cy="158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09C847-1713-4D97-A438-E7067385BD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72255" y="3821842"/>
                  <a:ext cx="133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0F096F6-BE28-4FB2-9DE8-8A0D169C3D57}"/>
              </a:ext>
            </a:extLst>
          </p:cNvPr>
          <p:cNvGrpSpPr/>
          <p:nvPr/>
        </p:nvGrpSpPr>
        <p:grpSpPr>
          <a:xfrm>
            <a:off x="2437735" y="2788642"/>
            <a:ext cx="4205880" cy="1479960"/>
            <a:chOff x="2437735" y="2788642"/>
            <a:chExt cx="4205880" cy="14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C457C9A-4CFA-4E60-B81F-1F6A1C0332A2}"/>
                    </a:ext>
                  </a:extLst>
                </p14:cNvPr>
                <p14:cNvContentPartPr/>
                <p14:nvPr/>
              </p14:nvContentPartPr>
              <p14:xfrm>
                <a:off x="3322615" y="3031642"/>
                <a:ext cx="199800" cy="19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C457C9A-4CFA-4E60-B81F-1F6A1C0332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04975" y="3013642"/>
                  <a:ext cx="23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0EE9527-E71A-48EF-8B84-87901B74DD3D}"/>
                    </a:ext>
                  </a:extLst>
                </p14:cNvPr>
                <p14:cNvContentPartPr/>
                <p14:nvPr/>
              </p14:nvContentPartPr>
              <p14:xfrm>
                <a:off x="3412255" y="2932282"/>
                <a:ext cx="27720" cy="415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0EE9527-E71A-48EF-8B84-87901B74DD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94615" y="2914282"/>
                  <a:ext cx="633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6F552E-CAB5-489A-8799-9063E2DA2962}"/>
                    </a:ext>
                  </a:extLst>
                </p14:cNvPr>
                <p14:cNvContentPartPr/>
                <p14:nvPr/>
              </p14:nvContentPartPr>
              <p14:xfrm>
                <a:off x="3693775" y="3027682"/>
                <a:ext cx="105480" cy="20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6F552E-CAB5-489A-8799-9063E2DA29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76135" y="3010042"/>
                  <a:ext cx="141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B34992-465F-4C8A-B345-D8A62E410584}"/>
                    </a:ext>
                  </a:extLst>
                </p14:cNvPr>
                <p14:cNvContentPartPr/>
                <p14:nvPr/>
              </p14:nvContentPartPr>
              <p14:xfrm>
                <a:off x="3662815" y="3145402"/>
                <a:ext cx="156600" cy="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B34992-465F-4C8A-B345-D8A62E4105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45175" y="3127762"/>
                  <a:ext cx="19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52F25C-7CB8-428D-B63B-491B91E6F2F2}"/>
                    </a:ext>
                  </a:extLst>
                </p14:cNvPr>
                <p14:cNvContentPartPr/>
                <p14:nvPr/>
              </p14:nvContentPartPr>
              <p14:xfrm>
                <a:off x="3618535" y="2958202"/>
                <a:ext cx="115200" cy="417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52F25C-7CB8-428D-B63B-491B91E6F2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00535" y="2940202"/>
                  <a:ext cx="1508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03C466-E6A8-4722-A849-CFC0CE1C133D}"/>
                    </a:ext>
                  </a:extLst>
                </p14:cNvPr>
                <p14:cNvContentPartPr/>
                <p14:nvPr/>
              </p14:nvContentPartPr>
              <p14:xfrm>
                <a:off x="3879895" y="2949922"/>
                <a:ext cx="108360" cy="37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03C466-E6A8-4722-A849-CFC0CE1C13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61895" y="2932282"/>
                  <a:ext cx="1440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96B895-6AA1-45C5-B766-B1767973FDD5}"/>
                    </a:ext>
                  </a:extLst>
                </p14:cNvPr>
                <p14:cNvContentPartPr/>
                <p14:nvPr/>
              </p14:nvContentPartPr>
              <p14:xfrm>
                <a:off x="4142335" y="3116602"/>
                <a:ext cx="160560" cy="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96B895-6AA1-45C5-B766-B1767973FD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24335" y="3098602"/>
                  <a:ext cx="19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77D07C-DB61-4BFA-A3E4-072981ED4F73}"/>
                    </a:ext>
                  </a:extLst>
                </p14:cNvPr>
                <p14:cNvContentPartPr/>
                <p14:nvPr/>
              </p14:nvContentPartPr>
              <p14:xfrm>
                <a:off x="4154935" y="3158002"/>
                <a:ext cx="16704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77D07C-DB61-4BFA-A3E4-072981ED4F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36935" y="3140362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740F06-EFE2-492C-AABB-B0A4291BEB02}"/>
                    </a:ext>
                  </a:extLst>
                </p14:cNvPr>
                <p14:cNvContentPartPr/>
                <p14:nvPr/>
              </p14:nvContentPartPr>
              <p14:xfrm>
                <a:off x="4460575" y="2937322"/>
                <a:ext cx="239040" cy="22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740F06-EFE2-492C-AABB-B0A4291BEB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42935" y="2919682"/>
                  <a:ext cx="274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EB7D5C-3BD1-4295-A79A-AA9136293BB1}"/>
                    </a:ext>
                  </a:extLst>
                </p14:cNvPr>
                <p14:cNvContentPartPr/>
                <p14:nvPr/>
              </p14:nvContentPartPr>
              <p14:xfrm>
                <a:off x="4564615" y="2863882"/>
                <a:ext cx="34920" cy="448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EB7D5C-3BD1-4295-A79A-AA9136293B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46975" y="2846242"/>
                  <a:ext cx="70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B2F4B77-57B6-4E00-834F-A541E5EB2A22}"/>
                    </a:ext>
                  </a:extLst>
                </p14:cNvPr>
                <p14:cNvContentPartPr/>
                <p14:nvPr/>
              </p14:nvContentPartPr>
              <p14:xfrm>
                <a:off x="4699255" y="3170962"/>
                <a:ext cx="104400" cy="88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B2F4B77-57B6-4E00-834F-A541E5EB2A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81255" y="3153322"/>
                  <a:ext cx="14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AA779D1-A60B-4DFF-BA62-35FE6E8CDE5D}"/>
                    </a:ext>
                  </a:extLst>
                </p14:cNvPr>
                <p14:cNvContentPartPr/>
                <p14:nvPr/>
              </p14:nvContentPartPr>
              <p14:xfrm>
                <a:off x="5019655" y="3045682"/>
                <a:ext cx="225720" cy="2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AA779D1-A60B-4DFF-BA62-35FE6E8CDE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02015" y="3028042"/>
                  <a:ext cx="261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A9EA54B-3149-4827-902C-28C390489BE9}"/>
                    </a:ext>
                  </a:extLst>
                </p14:cNvPr>
                <p14:cNvContentPartPr/>
                <p14:nvPr/>
              </p14:nvContentPartPr>
              <p14:xfrm>
                <a:off x="5104975" y="2944162"/>
                <a:ext cx="22320" cy="20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A9EA54B-3149-4827-902C-28C390489B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87335" y="2926522"/>
                  <a:ext cx="57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29F04D-A295-4CEE-B848-D8085DCBD2E6}"/>
                    </a:ext>
                  </a:extLst>
                </p14:cNvPr>
                <p14:cNvContentPartPr/>
                <p14:nvPr/>
              </p14:nvContentPartPr>
              <p14:xfrm>
                <a:off x="5451655" y="2891602"/>
                <a:ext cx="171000" cy="231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29F04D-A295-4CEE-B848-D8085DCBD2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33655" y="2873962"/>
                  <a:ext cx="206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A91584-6258-4BEE-AB53-30F89E869810}"/>
                    </a:ext>
                  </a:extLst>
                </p14:cNvPr>
                <p14:cNvContentPartPr/>
                <p14:nvPr/>
              </p14:nvContentPartPr>
              <p14:xfrm>
                <a:off x="5691775" y="2983402"/>
                <a:ext cx="118800" cy="146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A91584-6258-4BEE-AB53-30F89E8698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73775" y="2965402"/>
                  <a:ext cx="154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F2DD4F-1DD5-4C93-B213-6043536BF5CD}"/>
                    </a:ext>
                  </a:extLst>
                </p14:cNvPr>
                <p14:cNvContentPartPr/>
                <p14:nvPr/>
              </p14:nvContentPartPr>
              <p14:xfrm>
                <a:off x="5378215" y="3213442"/>
                <a:ext cx="496440" cy="79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F2DD4F-1DD5-4C93-B213-6043536BF5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60575" y="3195802"/>
                  <a:ext cx="532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E5F752-398B-4AC7-BE24-DFF1503049AE}"/>
                    </a:ext>
                  </a:extLst>
                </p14:cNvPr>
                <p14:cNvContentPartPr/>
                <p14:nvPr/>
              </p14:nvContentPartPr>
              <p14:xfrm>
                <a:off x="5562175" y="3356362"/>
                <a:ext cx="141480" cy="247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E5F752-398B-4AC7-BE24-DFF1503049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44175" y="3338722"/>
                  <a:ext cx="177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ED0040-16F9-4D7C-91F1-B05A50D64C4A}"/>
                    </a:ext>
                  </a:extLst>
                </p14:cNvPr>
                <p14:cNvContentPartPr/>
                <p14:nvPr/>
              </p14:nvContentPartPr>
              <p14:xfrm>
                <a:off x="5483695" y="3363562"/>
                <a:ext cx="268920" cy="119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ED0040-16F9-4D7C-91F1-B05A50D64C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66055" y="3345562"/>
                  <a:ext cx="304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299872-9C07-4A03-9041-A10AF043C0DE}"/>
                    </a:ext>
                  </a:extLst>
                </p14:cNvPr>
                <p14:cNvContentPartPr/>
                <p14:nvPr/>
              </p14:nvContentPartPr>
              <p14:xfrm>
                <a:off x="5189575" y="2807002"/>
                <a:ext cx="212400" cy="79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299872-9C07-4A03-9041-A10AF043C0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71575" y="2789362"/>
                  <a:ext cx="24804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53EE52-5FBE-480D-8222-C1C03A975C2C}"/>
                    </a:ext>
                  </a:extLst>
                </p14:cNvPr>
                <p14:cNvContentPartPr/>
                <p14:nvPr/>
              </p14:nvContentPartPr>
              <p14:xfrm>
                <a:off x="5827495" y="2788642"/>
                <a:ext cx="188280" cy="794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53EE52-5FBE-480D-8222-C1C03A975C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09855" y="2771002"/>
                  <a:ext cx="223920" cy="8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75F1F2-DC37-49BE-99E8-C56DCCC4E28C}"/>
                    </a:ext>
                  </a:extLst>
                </p14:cNvPr>
                <p14:cNvContentPartPr/>
                <p14:nvPr/>
              </p14:nvContentPartPr>
              <p14:xfrm>
                <a:off x="6145735" y="2889082"/>
                <a:ext cx="198000" cy="34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75F1F2-DC37-49BE-99E8-C56DCCC4E2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28095" y="2871082"/>
                  <a:ext cx="233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440964-7D8F-4BB8-9B1E-12225F1ACEF0}"/>
                    </a:ext>
                  </a:extLst>
                </p14:cNvPr>
                <p14:cNvContentPartPr/>
                <p14:nvPr/>
              </p14:nvContentPartPr>
              <p14:xfrm>
                <a:off x="6464335" y="2888722"/>
                <a:ext cx="129240" cy="29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440964-7D8F-4BB8-9B1E-12225F1ACE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46335" y="2871082"/>
                  <a:ext cx="164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0E499E-EFCE-4552-A07C-736798769BED}"/>
                    </a:ext>
                  </a:extLst>
                </p14:cNvPr>
                <p14:cNvContentPartPr/>
                <p14:nvPr/>
              </p14:nvContentPartPr>
              <p14:xfrm>
                <a:off x="6401695" y="2980522"/>
                <a:ext cx="241920" cy="61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0E499E-EFCE-4552-A07C-736798769B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84055" y="2962882"/>
                  <a:ext cx="277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300431-5B60-42BF-AF52-485B5A7677B9}"/>
                    </a:ext>
                  </a:extLst>
                </p14:cNvPr>
                <p14:cNvContentPartPr/>
                <p14:nvPr/>
              </p14:nvContentPartPr>
              <p14:xfrm>
                <a:off x="2437735" y="3607642"/>
                <a:ext cx="476640" cy="36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300431-5B60-42BF-AF52-485B5A7677B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19735" y="3590002"/>
                  <a:ext cx="5122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9DCE74C-FC93-43AF-B523-6D5509F6DFB8}"/>
                    </a:ext>
                  </a:extLst>
                </p14:cNvPr>
                <p14:cNvContentPartPr/>
                <p14:nvPr/>
              </p14:nvContentPartPr>
              <p14:xfrm>
                <a:off x="2797015" y="3763162"/>
                <a:ext cx="159120" cy="57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9DCE74C-FC93-43AF-B523-6D5509F6DF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79375" y="3745162"/>
                  <a:ext cx="19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7AABFD-2129-4FC9-94D2-A781C229965B}"/>
                    </a:ext>
                  </a:extLst>
                </p14:cNvPr>
                <p14:cNvContentPartPr/>
                <p14:nvPr/>
              </p14:nvContentPartPr>
              <p14:xfrm>
                <a:off x="2988535" y="3624922"/>
                <a:ext cx="1144440" cy="64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7AABFD-2129-4FC9-94D2-A781C22996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70895" y="3606922"/>
                  <a:ext cx="118008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D0055B-804A-4BE5-B31E-E756391ACBD1}"/>
                    </a:ext>
                  </a:extLst>
                </p14:cNvPr>
                <p14:cNvContentPartPr/>
                <p14:nvPr/>
              </p14:nvContentPartPr>
              <p14:xfrm>
                <a:off x="3848575" y="3696202"/>
                <a:ext cx="1476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D0055B-804A-4BE5-B31E-E756391ACB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30935" y="3678202"/>
                  <a:ext cx="50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D260DE-C3DE-4EDB-BEA9-EC43AD31F548}"/>
                    </a:ext>
                  </a:extLst>
                </p14:cNvPr>
                <p14:cNvContentPartPr/>
                <p14:nvPr/>
              </p14:nvContentPartPr>
              <p14:xfrm>
                <a:off x="3480655" y="3675322"/>
                <a:ext cx="383760" cy="7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D260DE-C3DE-4EDB-BEA9-EC43AD31F5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3015" y="3657682"/>
                  <a:ext cx="419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C72383-8043-4949-A5BE-2103EBBEB5E8}"/>
                    </a:ext>
                  </a:extLst>
                </p14:cNvPr>
                <p14:cNvContentPartPr/>
                <p14:nvPr/>
              </p14:nvContentPartPr>
              <p14:xfrm>
                <a:off x="4393975" y="3767482"/>
                <a:ext cx="1140480" cy="22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C72383-8043-4949-A5BE-2103EBBEB5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76335" y="3749482"/>
                  <a:ext cx="1176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B4FD74-E934-4F81-B313-FAA6943E5171}"/>
                    </a:ext>
                  </a:extLst>
                </p14:cNvPr>
                <p14:cNvContentPartPr/>
                <p14:nvPr/>
              </p14:nvContentPartPr>
              <p14:xfrm>
                <a:off x="5357695" y="3819682"/>
                <a:ext cx="190800" cy="4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B4FD74-E934-4F81-B313-FAA6943E51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39695" y="3801682"/>
                  <a:ext cx="2264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22B3113-94B4-48BA-8E92-9E41125FB05B}"/>
              </a:ext>
            </a:extLst>
          </p:cNvPr>
          <p:cNvGrpSpPr/>
          <p:nvPr/>
        </p:nvGrpSpPr>
        <p:grpSpPr>
          <a:xfrm>
            <a:off x="3427735" y="4607002"/>
            <a:ext cx="2310840" cy="462240"/>
            <a:chOff x="3427735" y="4607002"/>
            <a:chExt cx="23108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75FE8E-4201-4903-B528-535D5E809FEB}"/>
                    </a:ext>
                  </a:extLst>
                </p14:cNvPr>
                <p14:cNvContentPartPr/>
                <p14:nvPr/>
              </p14:nvContentPartPr>
              <p14:xfrm>
                <a:off x="3427735" y="4733362"/>
                <a:ext cx="178200" cy="289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75FE8E-4201-4903-B528-535D5E809F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09735" y="4715362"/>
                  <a:ext cx="2138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943D20-8800-4B74-AD9B-0E21848F8B58}"/>
                    </a:ext>
                  </a:extLst>
                </p14:cNvPr>
                <p14:cNvContentPartPr/>
                <p14:nvPr/>
              </p14:nvContentPartPr>
              <p14:xfrm>
                <a:off x="3448255" y="4734442"/>
                <a:ext cx="240120" cy="2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943D20-8800-4B74-AD9B-0E21848F8B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30615" y="4716442"/>
                  <a:ext cx="275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118D79-DD22-4A64-884F-C2226A1DC95A}"/>
                    </a:ext>
                  </a:extLst>
                </p14:cNvPr>
                <p14:cNvContentPartPr/>
                <p14:nvPr/>
              </p14:nvContentPartPr>
              <p14:xfrm>
                <a:off x="3955495" y="4784842"/>
                <a:ext cx="18684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118D79-DD22-4A64-884F-C2226A1DC9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37495" y="4767202"/>
                  <a:ext cx="22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362435-EF7B-4CDF-93D1-2065BA50344A}"/>
                    </a:ext>
                  </a:extLst>
                </p14:cNvPr>
                <p14:cNvContentPartPr/>
                <p14:nvPr/>
              </p14:nvContentPartPr>
              <p14:xfrm>
                <a:off x="3945775" y="4839562"/>
                <a:ext cx="196920" cy="44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362435-EF7B-4CDF-93D1-2065BA5034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27775" y="4821922"/>
                  <a:ext cx="232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091AD0F-E94F-470E-9A02-1A03ABEB2CB0}"/>
                    </a:ext>
                  </a:extLst>
                </p14:cNvPr>
                <p14:cNvContentPartPr/>
                <p14:nvPr/>
              </p14:nvContentPartPr>
              <p14:xfrm>
                <a:off x="4369855" y="4648762"/>
                <a:ext cx="120960" cy="30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091AD0F-E94F-470E-9A02-1A03ABEB2C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51855" y="4631122"/>
                  <a:ext cx="156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1D86301-ACF8-4D08-9745-50AFA908E8DF}"/>
                    </a:ext>
                  </a:extLst>
                </p14:cNvPr>
                <p14:cNvContentPartPr/>
                <p14:nvPr/>
              </p14:nvContentPartPr>
              <p14:xfrm>
                <a:off x="4380655" y="4636162"/>
                <a:ext cx="236520" cy="65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1D86301-ACF8-4D08-9745-50AFA908E8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62655" y="4618522"/>
                  <a:ext cx="27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2AAE9EC-FF42-4F42-A311-AE8642BE9023}"/>
                    </a:ext>
                  </a:extLst>
                </p14:cNvPr>
                <p14:cNvContentPartPr/>
                <p14:nvPr/>
              </p14:nvContentPartPr>
              <p14:xfrm>
                <a:off x="4588375" y="4981762"/>
                <a:ext cx="9720" cy="87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2AAE9EC-FF42-4F42-A311-AE8642BE90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70735" y="4964122"/>
                  <a:ext cx="45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956B27-ED86-4FE5-9307-4E1815FA7B55}"/>
                    </a:ext>
                  </a:extLst>
                </p14:cNvPr>
                <p14:cNvContentPartPr/>
                <p14:nvPr/>
              </p14:nvContentPartPr>
              <p14:xfrm>
                <a:off x="4837495" y="4757482"/>
                <a:ext cx="172800" cy="22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0956B27-ED86-4FE5-9307-4E1815FA7B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19495" y="4739842"/>
                  <a:ext cx="208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7AC5EC-F847-4327-BAB8-5A7FAAF9EC97}"/>
                    </a:ext>
                  </a:extLst>
                </p14:cNvPr>
                <p14:cNvContentPartPr/>
                <p14:nvPr/>
              </p14:nvContentPartPr>
              <p14:xfrm>
                <a:off x="5116135" y="4784842"/>
                <a:ext cx="40680" cy="17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7AC5EC-F847-4327-BAB8-5A7FAAF9EC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98135" y="4766842"/>
                  <a:ext cx="76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55E21C-389C-4EA3-AA9E-5B4E6166FB35}"/>
                    </a:ext>
                  </a:extLst>
                </p14:cNvPr>
                <p14:cNvContentPartPr/>
                <p14:nvPr/>
              </p14:nvContentPartPr>
              <p14:xfrm>
                <a:off x="5100295" y="4718602"/>
                <a:ext cx="1440" cy="34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55E21C-389C-4EA3-AA9E-5B4E6166FB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82655" y="4700602"/>
                  <a:ext cx="3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DD6FDD7-8AEE-4EE1-B66A-CFBAAC3BF9D8}"/>
                    </a:ext>
                  </a:extLst>
                </p14:cNvPr>
                <p14:cNvContentPartPr/>
                <p14:nvPr/>
              </p14:nvContentPartPr>
              <p14:xfrm>
                <a:off x="5247535" y="4817962"/>
                <a:ext cx="88560" cy="159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DD6FDD7-8AEE-4EE1-B66A-CFBAAC3BF9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29895" y="4799962"/>
                  <a:ext cx="12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C7E8A80-69AD-4587-BD1F-5A53F5C74191}"/>
                    </a:ext>
                  </a:extLst>
                </p14:cNvPr>
                <p14:cNvContentPartPr/>
                <p14:nvPr/>
              </p14:nvContentPartPr>
              <p14:xfrm>
                <a:off x="5527615" y="4753882"/>
                <a:ext cx="210960" cy="18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C7E8A80-69AD-4587-BD1F-5A53F5C741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09975" y="4736242"/>
                  <a:ext cx="246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2BD82F-9BDC-4913-9D14-753FB42F4BC6}"/>
                    </a:ext>
                  </a:extLst>
                </p14:cNvPr>
                <p14:cNvContentPartPr/>
                <p14:nvPr/>
              </p14:nvContentPartPr>
              <p14:xfrm>
                <a:off x="5571535" y="4607002"/>
                <a:ext cx="97200" cy="38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2BD82F-9BDC-4913-9D14-753FB42F4B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53535" y="4589362"/>
                  <a:ext cx="132840" cy="42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8CF982C-CB71-4413-A1E1-FE9EB84F96D4}"/>
              </a:ext>
            </a:extLst>
          </p:cNvPr>
          <p:cNvGrpSpPr/>
          <p:nvPr/>
        </p:nvGrpSpPr>
        <p:grpSpPr>
          <a:xfrm>
            <a:off x="3850015" y="5541202"/>
            <a:ext cx="719280" cy="420480"/>
            <a:chOff x="3850015" y="5541202"/>
            <a:chExt cx="7192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1D711D-E645-4D26-9F7A-62717BC71B82}"/>
                    </a:ext>
                  </a:extLst>
                </p14:cNvPr>
                <p14:cNvContentPartPr/>
                <p14:nvPr/>
              </p14:nvContentPartPr>
              <p14:xfrm>
                <a:off x="3862615" y="5669362"/>
                <a:ext cx="163800" cy="11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1D711D-E645-4D26-9F7A-62717BC71B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44975" y="5651722"/>
                  <a:ext cx="199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727A2B0-B272-476C-BF9E-B077F2552E45}"/>
                    </a:ext>
                  </a:extLst>
                </p14:cNvPr>
                <p14:cNvContentPartPr/>
                <p14:nvPr/>
              </p14:nvContentPartPr>
              <p14:xfrm>
                <a:off x="3850015" y="5744242"/>
                <a:ext cx="190080" cy="21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727A2B0-B272-476C-BF9E-B077F2552E4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32015" y="5726602"/>
                  <a:ext cx="22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F8EF77-8B28-4542-B771-0A0FF24362E0}"/>
                    </a:ext>
                  </a:extLst>
                </p14:cNvPr>
                <p14:cNvContentPartPr/>
                <p14:nvPr/>
              </p14:nvContentPartPr>
              <p14:xfrm>
                <a:off x="4296775" y="5576842"/>
                <a:ext cx="127080" cy="25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F8EF77-8B28-4542-B771-0A0FF24362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78775" y="5558842"/>
                  <a:ext cx="162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C9AC76-26A5-451C-944C-ADC6625822A8}"/>
                    </a:ext>
                  </a:extLst>
                </p14:cNvPr>
                <p14:cNvContentPartPr/>
                <p14:nvPr/>
              </p14:nvContentPartPr>
              <p14:xfrm>
                <a:off x="4284535" y="5541202"/>
                <a:ext cx="284760" cy="23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C9AC76-26A5-451C-944C-ADC6625822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66895" y="5523202"/>
                  <a:ext cx="320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EE6550A-27E9-4490-9740-2F52C631363A}"/>
                    </a:ext>
                  </a:extLst>
                </p14:cNvPr>
                <p14:cNvContentPartPr/>
                <p14:nvPr/>
              </p14:nvContentPartPr>
              <p14:xfrm>
                <a:off x="4552735" y="5886082"/>
                <a:ext cx="11160" cy="75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EE6550A-27E9-4490-9740-2F52C63136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34735" y="5868082"/>
                  <a:ext cx="468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870E5E5-8FDE-45E4-B475-F678E4FF7A79}"/>
              </a:ext>
            </a:extLst>
          </p:cNvPr>
          <p:cNvGrpSpPr/>
          <p:nvPr/>
        </p:nvGrpSpPr>
        <p:grpSpPr>
          <a:xfrm>
            <a:off x="4855495" y="5288482"/>
            <a:ext cx="1861560" cy="659160"/>
            <a:chOff x="4855495" y="5288482"/>
            <a:chExt cx="186156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E64FD8-43A3-434B-A8A8-21EDA03B1081}"/>
                    </a:ext>
                  </a:extLst>
                </p14:cNvPr>
                <p14:cNvContentPartPr/>
                <p14:nvPr/>
              </p14:nvContentPartPr>
              <p14:xfrm>
                <a:off x="4855495" y="5594122"/>
                <a:ext cx="189720" cy="152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E64FD8-43A3-434B-A8A8-21EDA03B10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37495" y="5576482"/>
                  <a:ext cx="225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1309E9-2B1A-4D6D-BEBE-07F1B0822893}"/>
                    </a:ext>
                  </a:extLst>
                </p14:cNvPr>
                <p14:cNvContentPartPr/>
                <p14:nvPr/>
              </p14:nvContentPartPr>
              <p14:xfrm>
                <a:off x="5106055" y="5547682"/>
                <a:ext cx="45000" cy="19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1309E9-2B1A-4D6D-BEBE-07F1B08228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88415" y="5529682"/>
                  <a:ext cx="80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E8D3ED-857F-4F3E-B871-728F86697F1B}"/>
                    </a:ext>
                  </a:extLst>
                </p14:cNvPr>
                <p14:cNvContentPartPr/>
                <p14:nvPr/>
              </p14:nvContentPartPr>
              <p14:xfrm>
                <a:off x="5262295" y="5658202"/>
                <a:ext cx="106560" cy="93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E8D3ED-857F-4F3E-B871-728F86697F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44655" y="5640562"/>
                  <a:ext cx="142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DD24744-F64D-46B2-88C4-A2FB9A080C32}"/>
                    </a:ext>
                  </a:extLst>
                </p14:cNvPr>
                <p14:cNvContentPartPr/>
                <p14:nvPr/>
              </p14:nvContentPartPr>
              <p14:xfrm>
                <a:off x="5563615" y="5288482"/>
                <a:ext cx="160560" cy="65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DD24744-F64D-46B2-88C4-A2FB9A080C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45615" y="5270482"/>
                  <a:ext cx="19620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468490E-EE48-4029-91DF-5CB5221DE553}"/>
                    </a:ext>
                  </a:extLst>
                </p14:cNvPr>
                <p14:cNvContentPartPr/>
                <p14:nvPr/>
              </p14:nvContentPartPr>
              <p14:xfrm>
                <a:off x="5918935" y="5475322"/>
                <a:ext cx="264240" cy="182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468490E-EE48-4029-91DF-5CB5221DE5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00935" y="5457322"/>
                  <a:ext cx="299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3EC95B7-09F0-43CB-97AE-6B9E1B167B35}"/>
                    </a:ext>
                  </a:extLst>
                </p14:cNvPr>
                <p14:cNvContentPartPr/>
                <p14:nvPr/>
              </p14:nvContentPartPr>
              <p14:xfrm>
                <a:off x="6024415" y="5326642"/>
                <a:ext cx="42480" cy="420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3EC95B7-09F0-43CB-97AE-6B9E1B167B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06415" y="5308642"/>
                  <a:ext cx="781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5CEB3B2-8246-4956-AF6C-F4CCE0A80114}"/>
                    </a:ext>
                  </a:extLst>
                </p14:cNvPr>
                <p14:cNvContentPartPr/>
                <p14:nvPr/>
              </p14:nvContentPartPr>
              <p14:xfrm>
                <a:off x="6172375" y="5714362"/>
                <a:ext cx="72360" cy="69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5CEB3B2-8246-4956-AF6C-F4CCE0A801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4375" y="5696362"/>
                  <a:ext cx="108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7AD6C5-FB68-4D07-AE8E-D272FF40FC72}"/>
                    </a:ext>
                  </a:extLst>
                </p14:cNvPr>
                <p14:cNvContentPartPr/>
                <p14:nvPr/>
              </p14:nvContentPartPr>
              <p14:xfrm>
                <a:off x="6544975" y="5437522"/>
                <a:ext cx="41760" cy="19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7AD6C5-FB68-4D07-AE8E-D272FF40FC7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26975" y="5419882"/>
                  <a:ext cx="77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89BD1B-4F98-4F59-A287-12C6E44CF963}"/>
                    </a:ext>
                  </a:extLst>
                </p14:cNvPr>
                <p14:cNvContentPartPr/>
                <p14:nvPr/>
              </p14:nvContentPartPr>
              <p14:xfrm>
                <a:off x="6484495" y="5504122"/>
                <a:ext cx="232560" cy="46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89BD1B-4F98-4F59-A287-12C6E44CF9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66495" y="5486122"/>
                  <a:ext cx="2682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EC687D6-0FD7-4CE3-A91E-1F7AA72D306E}"/>
              </a:ext>
            </a:extLst>
          </p:cNvPr>
          <p:cNvGrpSpPr/>
          <p:nvPr/>
        </p:nvGrpSpPr>
        <p:grpSpPr>
          <a:xfrm>
            <a:off x="6987055" y="5121802"/>
            <a:ext cx="1250640" cy="693720"/>
            <a:chOff x="6987055" y="5121802"/>
            <a:chExt cx="125064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E077C5-63E1-43E7-AF5A-ABF38B611F68}"/>
                    </a:ext>
                  </a:extLst>
                </p14:cNvPr>
                <p14:cNvContentPartPr/>
                <p14:nvPr/>
              </p14:nvContentPartPr>
              <p14:xfrm>
                <a:off x="6999655" y="5199562"/>
                <a:ext cx="137880" cy="208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E077C5-63E1-43E7-AF5A-ABF38B611F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82015" y="5181922"/>
                  <a:ext cx="173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0B6504E-E03F-47F6-9CED-1DD664C962DE}"/>
                    </a:ext>
                  </a:extLst>
                </p14:cNvPr>
                <p14:cNvContentPartPr/>
                <p14:nvPr/>
              </p14:nvContentPartPr>
              <p14:xfrm>
                <a:off x="7218895" y="5237002"/>
                <a:ext cx="173880" cy="13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0B6504E-E03F-47F6-9CED-1DD664C962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00895" y="5219362"/>
                  <a:ext cx="20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0CA478-8006-4152-9F50-F04D23DC4F6D}"/>
                    </a:ext>
                  </a:extLst>
                </p14:cNvPr>
                <p14:cNvContentPartPr/>
                <p14:nvPr/>
              </p14:nvContentPartPr>
              <p14:xfrm>
                <a:off x="6987055" y="5437882"/>
                <a:ext cx="380880" cy="57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0CA478-8006-4152-9F50-F04D23DC4F6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9415" y="5419882"/>
                  <a:ext cx="416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B6ECAAF-57A1-4E8E-8275-41766FE774C8}"/>
                    </a:ext>
                  </a:extLst>
                </p14:cNvPr>
                <p14:cNvContentPartPr/>
                <p14:nvPr/>
              </p14:nvContentPartPr>
              <p14:xfrm>
                <a:off x="7129255" y="5512042"/>
                <a:ext cx="110880" cy="26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B6ECAAF-57A1-4E8E-8275-41766FE774C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11615" y="5494042"/>
                  <a:ext cx="146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B450F5A-5EF1-4456-A6E4-4E2DC9356A25}"/>
                    </a:ext>
                  </a:extLst>
                </p14:cNvPr>
                <p14:cNvContentPartPr/>
                <p14:nvPr/>
              </p14:nvContentPartPr>
              <p14:xfrm>
                <a:off x="7131775" y="5547682"/>
                <a:ext cx="168840" cy="12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B450F5A-5EF1-4456-A6E4-4E2DC9356A2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14135" y="5529682"/>
                  <a:ext cx="204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0C1513E-EA6B-4F27-A6EC-0A37BF28E638}"/>
                    </a:ext>
                  </a:extLst>
                </p14:cNvPr>
                <p14:cNvContentPartPr/>
                <p14:nvPr/>
              </p14:nvContentPartPr>
              <p14:xfrm>
                <a:off x="7527775" y="5310802"/>
                <a:ext cx="206640" cy="331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0C1513E-EA6B-4F27-A6EC-0A37BF28E6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10135" y="5293162"/>
                  <a:ext cx="242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0650F7-24BE-4BF2-8A20-31FF8FCF4124}"/>
                    </a:ext>
                  </a:extLst>
                </p14:cNvPr>
                <p14:cNvContentPartPr/>
                <p14:nvPr/>
              </p14:nvContentPartPr>
              <p14:xfrm>
                <a:off x="7935655" y="5284162"/>
                <a:ext cx="146880" cy="247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0650F7-24BE-4BF2-8A20-31FF8FCF412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17655" y="5266522"/>
                  <a:ext cx="182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B1F9C80-0B73-4B91-BB78-8B4D951EA4A0}"/>
                    </a:ext>
                  </a:extLst>
                </p14:cNvPr>
                <p14:cNvContentPartPr/>
                <p14:nvPr/>
              </p14:nvContentPartPr>
              <p14:xfrm>
                <a:off x="7855375" y="5401882"/>
                <a:ext cx="222480" cy="43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B1F9C80-0B73-4B91-BB78-8B4D951EA4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37375" y="5384242"/>
                  <a:ext cx="25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AAD333-9CB3-44BF-ABF9-8E1D2144961D}"/>
                    </a:ext>
                  </a:extLst>
                </p14:cNvPr>
                <p14:cNvContentPartPr/>
                <p14:nvPr/>
              </p14:nvContentPartPr>
              <p14:xfrm>
                <a:off x="8002615" y="5121802"/>
                <a:ext cx="235080" cy="693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AAD333-9CB3-44BF-ABF9-8E1D214496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84615" y="5103802"/>
                  <a:ext cx="270720" cy="72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BEE77FF-1262-4AAC-925E-6EB3D9F48370}"/>
              </a:ext>
            </a:extLst>
          </p:cNvPr>
          <p:cNvGrpSpPr/>
          <p:nvPr/>
        </p:nvGrpSpPr>
        <p:grpSpPr>
          <a:xfrm>
            <a:off x="8975335" y="4883482"/>
            <a:ext cx="3027960" cy="719280"/>
            <a:chOff x="8975335" y="4883482"/>
            <a:chExt cx="302796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4B6A633-87BE-4BE0-BA92-A3F13FC974FA}"/>
                    </a:ext>
                  </a:extLst>
                </p14:cNvPr>
                <p14:cNvContentPartPr/>
                <p14:nvPr/>
              </p14:nvContentPartPr>
              <p14:xfrm>
                <a:off x="8975335" y="4883482"/>
                <a:ext cx="1355400" cy="641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4B6A633-87BE-4BE0-BA92-A3F13FC974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7335" y="4865842"/>
                  <a:ext cx="139104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69C80B-F911-4D35-ABAE-232FADA0061D}"/>
                    </a:ext>
                  </a:extLst>
                </p14:cNvPr>
                <p14:cNvContentPartPr/>
                <p14:nvPr/>
              </p14:nvContentPartPr>
              <p14:xfrm>
                <a:off x="10482655" y="5071762"/>
                <a:ext cx="234720" cy="198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69C80B-F911-4D35-ABAE-232FADA006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64655" y="5054122"/>
                  <a:ext cx="270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C2B99EC-5571-40DF-9576-89D9372C112E}"/>
                    </a:ext>
                  </a:extLst>
                </p14:cNvPr>
                <p14:cNvContentPartPr/>
                <p14:nvPr/>
              </p14:nvContentPartPr>
              <p14:xfrm>
                <a:off x="10851655" y="5208562"/>
                <a:ext cx="171360" cy="11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C2B99EC-5571-40DF-9576-89D9372C11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33655" y="5190922"/>
                  <a:ext cx="207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2075AEB-71B9-4590-BC1D-58AFF96455CB}"/>
                    </a:ext>
                  </a:extLst>
                </p14:cNvPr>
                <p14:cNvContentPartPr/>
                <p14:nvPr/>
              </p14:nvContentPartPr>
              <p14:xfrm>
                <a:off x="10831135" y="5250682"/>
                <a:ext cx="181440" cy="18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2075AEB-71B9-4590-BC1D-58AFF96455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13495" y="5232682"/>
                  <a:ext cx="21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A9006EC-BDB7-4F8D-8579-073E55D02384}"/>
                    </a:ext>
                  </a:extLst>
                </p14:cNvPr>
                <p14:cNvContentPartPr/>
                <p14:nvPr/>
              </p14:nvContentPartPr>
              <p14:xfrm>
                <a:off x="11213455" y="4931362"/>
                <a:ext cx="120240" cy="193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A9006EC-BDB7-4F8D-8579-073E55D023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95815" y="4913362"/>
                  <a:ext cx="155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24432DD-6D2F-4C23-9694-1EA62152ADEF}"/>
                    </a:ext>
                  </a:extLst>
                </p14:cNvPr>
                <p14:cNvContentPartPr/>
                <p14:nvPr/>
              </p14:nvContentPartPr>
              <p14:xfrm>
                <a:off x="11337655" y="5009122"/>
                <a:ext cx="177480" cy="10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24432DD-6D2F-4C23-9694-1EA62152ADE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19655" y="4991482"/>
                  <a:ext cx="21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5B86347-84EC-4F54-BB40-76550B714BEC}"/>
                    </a:ext>
                  </a:extLst>
                </p14:cNvPr>
                <p14:cNvContentPartPr/>
                <p14:nvPr/>
              </p14:nvContentPartPr>
              <p14:xfrm>
                <a:off x="11123095" y="5231242"/>
                <a:ext cx="547200" cy="18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5B86347-84EC-4F54-BB40-76550B714B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05095" y="5213242"/>
                  <a:ext cx="58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3733326-371A-4BEB-A1EB-7BE9A3344E91}"/>
                    </a:ext>
                  </a:extLst>
                </p14:cNvPr>
                <p14:cNvContentPartPr/>
                <p14:nvPr/>
              </p14:nvContentPartPr>
              <p14:xfrm>
                <a:off x="11313175" y="5308282"/>
                <a:ext cx="158400" cy="294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3733326-371A-4BEB-A1EB-7BE9A3344E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95535" y="5290642"/>
                  <a:ext cx="194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7A2E19-E616-4F83-8FBE-3C58A4C4E213}"/>
                    </a:ext>
                  </a:extLst>
                </p14:cNvPr>
                <p14:cNvContentPartPr/>
                <p14:nvPr/>
              </p14:nvContentPartPr>
              <p14:xfrm>
                <a:off x="11202655" y="5410162"/>
                <a:ext cx="250200" cy="62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7A2E19-E616-4F83-8FBE-3C58A4C4E2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84655" y="5392522"/>
                  <a:ext cx="28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11311C8-0D9B-40D8-8FDC-49FDB2C34E7C}"/>
                    </a:ext>
                  </a:extLst>
                </p14:cNvPr>
                <p14:cNvContentPartPr/>
                <p14:nvPr/>
              </p14:nvContentPartPr>
              <p14:xfrm>
                <a:off x="11772175" y="4999762"/>
                <a:ext cx="231120" cy="384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11311C8-0D9B-40D8-8FDC-49FDB2C34E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54535" y="4982122"/>
                  <a:ext cx="26676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F619A35-8D35-48A8-B8C5-55D74F90A500}"/>
              </a:ext>
            </a:extLst>
          </p:cNvPr>
          <p:cNvGrpSpPr/>
          <p:nvPr/>
        </p:nvGrpSpPr>
        <p:grpSpPr>
          <a:xfrm>
            <a:off x="9105655" y="5807962"/>
            <a:ext cx="2958840" cy="662040"/>
            <a:chOff x="9105655" y="5807962"/>
            <a:chExt cx="29588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1343EB-3559-4CB2-A0A8-7976C33843DD}"/>
                    </a:ext>
                  </a:extLst>
                </p14:cNvPr>
                <p14:cNvContentPartPr/>
                <p14:nvPr/>
              </p14:nvContentPartPr>
              <p14:xfrm>
                <a:off x="9155335" y="5807962"/>
                <a:ext cx="250200" cy="147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1343EB-3559-4CB2-A0A8-7976C33843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37695" y="5790322"/>
                  <a:ext cx="285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E379462-8B50-45DB-ACFD-470825AC525A}"/>
                    </a:ext>
                  </a:extLst>
                </p14:cNvPr>
                <p14:cNvContentPartPr/>
                <p14:nvPr/>
              </p14:nvContentPartPr>
              <p14:xfrm>
                <a:off x="9105655" y="6003802"/>
                <a:ext cx="499680" cy="83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E379462-8B50-45DB-ACFD-470825AC52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87655" y="5986162"/>
                  <a:ext cx="53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C044C8-D0A5-4FF5-B161-70BF31E426D2}"/>
                    </a:ext>
                  </a:extLst>
                </p14:cNvPr>
                <p14:cNvContentPartPr/>
                <p14:nvPr/>
              </p14:nvContentPartPr>
              <p14:xfrm>
                <a:off x="9180175" y="6167242"/>
                <a:ext cx="270360" cy="302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C044C8-D0A5-4FF5-B161-70BF31E426D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62535" y="6149602"/>
                  <a:ext cx="306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BA8BCD-DED3-402B-9FAB-6634976D99E7}"/>
                    </a:ext>
                  </a:extLst>
                </p14:cNvPr>
                <p14:cNvContentPartPr/>
                <p14:nvPr/>
              </p14:nvContentPartPr>
              <p14:xfrm>
                <a:off x="9842575" y="6026482"/>
                <a:ext cx="165240" cy="23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BA8BCD-DED3-402B-9FAB-6634976D99E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24575" y="6008482"/>
                  <a:ext cx="200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DA33968-F1F6-461E-B7CA-AF3F13409D0F}"/>
                    </a:ext>
                  </a:extLst>
                </p14:cNvPr>
                <p14:cNvContentPartPr/>
                <p14:nvPr/>
              </p14:nvContentPartPr>
              <p14:xfrm>
                <a:off x="9834655" y="6128722"/>
                <a:ext cx="184680" cy="32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DA33968-F1F6-461E-B7CA-AF3F13409D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17015" y="6111082"/>
                  <a:ext cx="220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97A93A1-F9B4-4932-BB52-5241ECCD7EC1}"/>
                    </a:ext>
                  </a:extLst>
                </p14:cNvPr>
                <p14:cNvContentPartPr/>
                <p14:nvPr/>
              </p14:nvContentPartPr>
              <p14:xfrm>
                <a:off x="10308775" y="5904082"/>
                <a:ext cx="15840" cy="27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97A93A1-F9B4-4932-BB52-5241ECCD7EC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91135" y="5886082"/>
                  <a:ext cx="51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E70FAFA-A541-43DA-99FF-EE6090CF961E}"/>
                    </a:ext>
                  </a:extLst>
                </p14:cNvPr>
                <p14:cNvContentPartPr/>
                <p14:nvPr/>
              </p14:nvContentPartPr>
              <p14:xfrm>
                <a:off x="10201855" y="5884282"/>
                <a:ext cx="168120" cy="140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E70FAFA-A541-43DA-99FF-EE6090CF961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84215" y="5866642"/>
                  <a:ext cx="203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26D9A03-13AB-4AF7-9AE4-6D0F73137C87}"/>
                    </a:ext>
                  </a:extLst>
                </p14:cNvPr>
                <p14:cNvContentPartPr/>
                <p14:nvPr/>
              </p14:nvContentPartPr>
              <p14:xfrm>
                <a:off x="10471135" y="5926402"/>
                <a:ext cx="138240" cy="103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26D9A03-13AB-4AF7-9AE4-6D0F73137C8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53495" y="5908402"/>
                  <a:ext cx="173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967777F-12F4-4636-80D6-F7199618EE62}"/>
                    </a:ext>
                  </a:extLst>
                </p14:cNvPr>
                <p14:cNvContentPartPr/>
                <p14:nvPr/>
              </p14:nvContentPartPr>
              <p14:xfrm>
                <a:off x="10468615" y="6018922"/>
                <a:ext cx="75240" cy="154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967777F-12F4-4636-80D6-F7199618EE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50975" y="6000922"/>
                  <a:ext cx="110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6EBDEE8-2723-4D87-B573-BF8E5050A3AF}"/>
                    </a:ext>
                  </a:extLst>
                </p14:cNvPr>
                <p14:cNvContentPartPr/>
                <p14:nvPr/>
              </p14:nvContentPartPr>
              <p14:xfrm>
                <a:off x="10641415" y="5937562"/>
                <a:ext cx="154440" cy="229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6EBDEE8-2723-4D87-B573-BF8E5050A3A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23775" y="5919562"/>
                  <a:ext cx="190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65A3C03-CBEE-42E2-A11B-7B41B8467EB2}"/>
                    </a:ext>
                  </a:extLst>
                </p14:cNvPr>
                <p14:cNvContentPartPr/>
                <p14:nvPr/>
              </p14:nvContentPartPr>
              <p14:xfrm>
                <a:off x="10853815" y="6171562"/>
                <a:ext cx="54000" cy="23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65A3C03-CBEE-42E2-A11B-7B41B8467E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36175" y="6153562"/>
                  <a:ext cx="8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B780843-D2AB-4888-AC2C-CBDDC09D5E47}"/>
                    </a:ext>
                  </a:extLst>
                </p14:cNvPr>
                <p14:cNvContentPartPr/>
                <p14:nvPr/>
              </p14:nvContentPartPr>
              <p14:xfrm>
                <a:off x="11067295" y="5919202"/>
                <a:ext cx="188280" cy="253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B780843-D2AB-4888-AC2C-CBDDC09D5E4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49295" y="5901562"/>
                  <a:ext cx="223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F4B288B-B355-45F1-9916-58A689816A29}"/>
                    </a:ext>
                  </a:extLst>
                </p14:cNvPr>
                <p14:cNvContentPartPr/>
                <p14:nvPr/>
              </p14:nvContentPartPr>
              <p14:xfrm>
                <a:off x="11388415" y="5858722"/>
                <a:ext cx="212400" cy="29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F4B288B-B355-45F1-9916-58A689816A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370415" y="5841082"/>
                  <a:ext cx="248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FA97BC3-9523-4E5A-9F51-9D3F1249146D}"/>
                    </a:ext>
                  </a:extLst>
                </p14:cNvPr>
                <p14:cNvContentPartPr/>
                <p14:nvPr/>
              </p14:nvContentPartPr>
              <p14:xfrm>
                <a:off x="11728615" y="5860162"/>
                <a:ext cx="24840" cy="29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FA97BC3-9523-4E5A-9F51-9D3F124914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710615" y="5842522"/>
                  <a:ext cx="60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B7D2F41-7326-4377-8275-12ABA1927D19}"/>
                    </a:ext>
                  </a:extLst>
                </p14:cNvPr>
                <p14:cNvContentPartPr/>
                <p14:nvPr/>
              </p14:nvContentPartPr>
              <p14:xfrm>
                <a:off x="11818615" y="5834602"/>
                <a:ext cx="66240" cy="300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B7D2F41-7326-4377-8275-12ABA1927D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800975" y="5816962"/>
                  <a:ext cx="101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C2E29E8-91AD-4F85-8722-DDCC7C7D4647}"/>
                    </a:ext>
                  </a:extLst>
                </p14:cNvPr>
                <p14:cNvContentPartPr/>
                <p14:nvPr/>
              </p14:nvContentPartPr>
              <p14:xfrm>
                <a:off x="11750575" y="6006682"/>
                <a:ext cx="123840" cy="25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C2E29E8-91AD-4F85-8722-DDCC7C7D46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732575" y="5988682"/>
                  <a:ext cx="159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EC9CF4C-ED5A-4436-8542-71506E11EE62}"/>
                    </a:ext>
                  </a:extLst>
                </p14:cNvPr>
                <p14:cNvContentPartPr/>
                <p14:nvPr/>
              </p14:nvContentPartPr>
              <p14:xfrm>
                <a:off x="11930935" y="6009202"/>
                <a:ext cx="129960" cy="155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EC9CF4C-ED5A-4436-8542-71506E11EE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912935" y="5991562"/>
                  <a:ext cx="165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7784827-F4A7-4D9A-AD75-EE9A583F0120}"/>
                    </a:ext>
                  </a:extLst>
                </p14:cNvPr>
                <p14:cNvContentPartPr/>
                <p14:nvPr/>
              </p14:nvContentPartPr>
              <p14:xfrm>
                <a:off x="11912575" y="6092362"/>
                <a:ext cx="151920" cy="32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7784827-F4A7-4D9A-AD75-EE9A583F01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894575" y="6074722"/>
                  <a:ext cx="1875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791D779-5A4B-4D01-B8D2-B84EBF764B12}"/>
              </a:ext>
            </a:extLst>
          </p:cNvPr>
          <p:cNvGrpSpPr/>
          <p:nvPr/>
        </p:nvGrpSpPr>
        <p:grpSpPr>
          <a:xfrm>
            <a:off x="11076086" y="6307642"/>
            <a:ext cx="1066169" cy="407880"/>
            <a:chOff x="11076086" y="6307642"/>
            <a:chExt cx="1066169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18A02C8-AE8C-4915-9753-46932AF19F85}"/>
                    </a:ext>
                  </a:extLst>
                </p14:cNvPr>
                <p14:cNvContentPartPr/>
                <p14:nvPr/>
              </p14:nvContentPartPr>
              <p14:xfrm>
                <a:off x="11239735" y="6307642"/>
                <a:ext cx="902520" cy="37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18A02C8-AE8C-4915-9753-46932AF19F8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21735" y="6289642"/>
                  <a:ext cx="938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AA58DB2-8879-4C93-87CF-955AD95F7D39}"/>
                    </a:ext>
                  </a:extLst>
                </p14:cNvPr>
                <p14:cNvContentPartPr/>
                <p14:nvPr/>
              </p14:nvContentPartPr>
              <p14:xfrm>
                <a:off x="11076086" y="6492322"/>
                <a:ext cx="442440" cy="223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AA58DB2-8879-4C93-87CF-955AD95F7D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058086" y="6474322"/>
                  <a:ext cx="478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0FF2375-BCE0-4684-AA24-72E028C87E73}"/>
                    </a:ext>
                  </a:extLst>
                </p14:cNvPr>
                <p14:cNvContentPartPr/>
                <p14:nvPr/>
              </p14:nvContentPartPr>
              <p14:xfrm>
                <a:off x="11669006" y="6425722"/>
                <a:ext cx="182880" cy="24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0FF2375-BCE0-4684-AA24-72E028C87E7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51366" y="6407722"/>
                  <a:ext cx="21852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2C89D94-142D-47EE-9147-8F5327D3F274}"/>
              </a:ext>
            </a:extLst>
          </p:cNvPr>
          <p:cNvGrpSpPr/>
          <p:nvPr/>
        </p:nvGrpSpPr>
        <p:grpSpPr>
          <a:xfrm>
            <a:off x="8132366" y="149482"/>
            <a:ext cx="606960" cy="619200"/>
            <a:chOff x="8132366" y="149482"/>
            <a:chExt cx="60696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89DB84D-61E5-430E-A73D-13CD2D739C83}"/>
                    </a:ext>
                  </a:extLst>
                </p14:cNvPr>
                <p14:cNvContentPartPr/>
                <p14:nvPr/>
              </p14:nvContentPartPr>
              <p14:xfrm>
                <a:off x="8162095" y="149482"/>
                <a:ext cx="192960" cy="370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89DB84D-61E5-430E-A73D-13CD2D739C8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44455" y="131842"/>
                  <a:ext cx="2286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B193323-8605-42D0-A0DE-056E693B8B96}"/>
                    </a:ext>
                  </a:extLst>
                </p14:cNvPr>
                <p14:cNvContentPartPr/>
                <p14:nvPr/>
              </p14:nvContentPartPr>
              <p14:xfrm>
                <a:off x="8192695" y="370162"/>
                <a:ext cx="112680" cy="30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B193323-8605-42D0-A0DE-056E693B8B9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75055" y="352522"/>
                  <a:ext cx="148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B49AD14-4C55-477C-9392-D6B4D09F0563}"/>
                    </a:ext>
                  </a:extLst>
                </p14:cNvPr>
                <p14:cNvContentPartPr/>
                <p14:nvPr/>
              </p14:nvContentPartPr>
              <p14:xfrm>
                <a:off x="8509855" y="221842"/>
                <a:ext cx="210960" cy="30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B49AD14-4C55-477C-9392-D6B4D09F05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91855" y="203842"/>
                  <a:ext cx="2466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EBBBFD9-194F-447E-8CAB-883AE4332B4E}"/>
                    </a:ext>
                  </a:extLst>
                </p14:cNvPr>
                <p14:cNvContentPartPr/>
                <p14:nvPr/>
              </p14:nvContentPartPr>
              <p14:xfrm>
                <a:off x="8132366" y="587602"/>
                <a:ext cx="606960" cy="181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EBBBFD9-194F-447E-8CAB-883AE4332B4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14366" y="569602"/>
                  <a:ext cx="6426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87C2681-6AC6-4383-A9A8-D4DB6D939AEB}"/>
              </a:ext>
            </a:extLst>
          </p:cNvPr>
          <p:cNvGrpSpPr/>
          <p:nvPr/>
        </p:nvGrpSpPr>
        <p:grpSpPr>
          <a:xfrm>
            <a:off x="9084055" y="188362"/>
            <a:ext cx="1582560" cy="465840"/>
            <a:chOff x="9084055" y="188362"/>
            <a:chExt cx="15825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36F7AD-91F6-4B52-8F0F-5EE7C2328803}"/>
                    </a:ext>
                  </a:extLst>
                </p14:cNvPr>
                <p14:cNvContentPartPr/>
                <p14:nvPr/>
              </p14:nvContentPartPr>
              <p14:xfrm>
                <a:off x="9084055" y="234082"/>
                <a:ext cx="136800" cy="29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36F7AD-91F6-4B52-8F0F-5EE7C23288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66055" y="216442"/>
                  <a:ext cx="172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2DF316-A9EF-4C95-BCD0-E09E70600B18}"/>
                    </a:ext>
                  </a:extLst>
                </p14:cNvPr>
                <p14:cNvContentPartPr/>
                <p14:nvPr/>
              </p14:nvContentPartPr>
              <p14:xfrm>
                <a:off x="9103495" y="210322"/>
                <a:ext cx="221040" cy="82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2DF316-A9EF-4C95-BCD0-E09E70600B1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85855" y="192682"/>
                  <a:ext cx="256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9042FF4-D051-4470-AABB-7CAE32E934E0}"/>
                    </a:ext>
                  </a:extLst>
                </p14:cNvPr>
                <p14:cNvContentPartPr/>
                <p14:nvPr/>
              </p14:nvContentPartPr>
              <p14:xfrm>
                <a:off x="9338575" y="396802"/>
                <a:ext cx="59760" cy="11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9042FF4-D051-4470-AABB-7CAE32E934E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20575" y="379162"/>
                  <a:ext cx="95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9A415A-4A4C-48EF-9DDC-8AB9CED534AB}"/>
                    </a:ext>
                  </a:extLst>
                </p14:cNvPr>
                <p14:cNvContentPartPr/>
                <p14:nvPr/>
              </p14:nvContentPartPr>
              <p14:xfrm>
                <a:off x="9492295" y="372682"/>
                <a:ext cx="115560" cy="142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9A415A-4A4C-48EF-9DDC-8AB9CED534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74655" y="355042"/>
                  <a:ext cx="151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EFF58A5-2DEF-4CDB-9631-B97AA129C374}"/>
                    </a:ext>
                  </a:extLst>
                </p14:cNvPr>
                <p14:cNvContentPartPr/>
                <p14:nvPr/>
              </p14:nvContentPartPr>
              <p14:xfrm>
                <a:off x="9657535" y="385282"/>
                <a:ext cx="147240" cy="14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EFF58A5-2DEF-4CDB-9631-B97AA129C3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39895" y="367642"/>
                  <a:ext cx="182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6A100F5-FE42-46B8-816D-AC844543A5B5}"/>
                    </a:ext>
                  </a:extLst>
                </p14:cNvPr>
                <p14:cNvContentPartPr/>
                <p14:nvPr/>
              </p14:nvContentPartPr>
              <p14:xfrm>
                <a:off x="9860575" y="387802"/>
                <a:ext cx="151920" cy="266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6A100F5-FE42-46B8-816D-AC844543A5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842935" y="370162"/>
                  <a:ext cx="187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3D7011-EE57-476B-9F0A-0E3956CB6D2E}"/>
                    </a:ext>
                  </a:extLst>
                </p14:cNvPr>
                <p14:cNvContentPartPr/>
                <p14:nvPr/>
              </p14:nvContentPartPr>
              <p14:xfrm>
                <a:off x="10065775" y="188362"/>
                <a:ext cx="101160" cy="329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3D7011-EE57-476B-9F0A-0E3956CB6D2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47775" y="170362"/>
                  <a:ext cx="136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C1AD8D5-9323-49B4-A867-BF903BB6DDFB}"/>
                    </a:ext>
                  </a:extLst>
                </p14:cNvPr>
                <p14:cNvContentPartPr/>
                <p14:nvPr/>
              </p14:nvContentPartPr>
              <p14:xfrm>
                <a:off x="10241455" y="318322"/>
                <a:ext cx="92880" cy="185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C1AD8D5-9323-49B4-A867-BF903BB6DDF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23455" y="300322"/>
                  <a:ext cx="128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A5741A1-C6A7-4F64-98BC-6D173754D6DB}"/>
                    </a:ext>
                  </a:extLst>
                </p14:cNvPr>
                <p14:cNvContentPartPr/>
                <p14:nvPr/>
              </p14:nvContentPartPr>
              <p14:xfrm>
                <a:off x="10395895" y="334522"/>
                <a:ext cx="105480" cy="122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A5741A1-C6A7-4F64-98BC-6D173754D6D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78255" y="316522"/>
                  <a:ext cx="141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E30C7A-DEB5-4890-ABAA-AEF01220DF73}"/>
                    </a:ext>
                  </a:extLst>
                </p14:cNvPr>
                <p14:cNvContentPartPr/>
                <p14:nvPr/>
              </p14:nvContentPartPr>
              <p14:xfrm>
                <a:off x="10565095" y="355762"/>
                <a:ext cx="101520" cy="118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E30C7A-DEB5-4890-ABAA-AEF01220DF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47455" y="338122"/>
                  <a:ext cx="137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32FB138-CEE8-4254-97D3-012F76916E27}"/>
                    </a:ext>
                  </a:extLst>
                </p14:cNvPr>
                <p14:cNvContentPartPr/>
                <p14:nvPr/>
              </p14:nvContentPartPr>
              <p14:xfrm>
                <a:off x="9269246" y="579682"/>
                <a:ext cx="1184760" cy="47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32FB138-CEE8-4254-97D3-012F76916E2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51606" y="562042"/>
                  <a:ext cx="12204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165ED9C-DC38-4F15-A477-B6DBB9F9D03E}"/>
              </a:ext>
            </a:extLst>
          </p:cNvPr>
          <p:cNvGrpSpPr/>
          <p:nvPr/>
        </p:nvGrpSpPr>
        <p:grpSpPr>
          <a:xfrm>
            <a:off x="10971686" y="136522"/>
            <a:ext cx="1047449" cy="514080"/>
            <a:chOff x="10971686" y="136522"/>
            <a:chExt cx="1047449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B6CFB6D-193B-490C-BAD4-E1A2023329F9}"/>
                    </a:ext>
                  </a:extLst>
                </p14:cNvPr>
                <p14:cNvContentPartPr/>
                <p14:nvPr/>
              </p14:nvContentPartPr>
              <p14:xfrm>
                <a:off x="11016175" y="352522"/>
                <a:ext cx="133920" cy="140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B6CFB6D-193B-490C-BAD4-E1A2023329F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98175" y="334882"/>
                  <a:ext cx="169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FC59418-F727-4026-8748-CE70D4C66625}"/>
                    </a:ext>
                  </a:extLst>
                </p14:cNvPr>
                <p14:cNvContentPartPr/>
                <p14:nvPr/>
              </p14:nvContentPartPr>
              <p14:xfrm>
                <a:off x="11277535" y="136522"/>
                <a:ext cx="97560" cy="346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FC59418-F727-4026-8748-CE70D4C6662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59895" y="118522"/>
                  <a:ext cx="1332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13DCC9-FBB0-4EA7-83C3-289D2232B1E0}"/>
                    </a:ext>
                  </a:extLst>
                </p14:cNvPr>
                <p14:cNvContentPartPr/>
                <p14:nvPr/>
              </p14:nvContentPartPr>
              <p14:xfrm>
                <a:off x="11180695" y="339922"/>
                <a:ext cx="231480" cy="27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13DCC9-FBB0-4EA7-83C3-289D2232B1E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63055" y="321922"/>
                  <a:ext cx="267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34488DA-5E64-493A-B526-50F9C9407A29}"/>
                    </a:ext>
                  </a:extLst>
                </p14:cNvPr>
                <p14:cNvContentPartPr/>
                <p14:nvPr/>
              </p14:nvContentPartPr>
              <p14:xfrm>
                <a:off x="11407495" y="138322"/>
                <a:ext cx="168120" cy="37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34488DA-5E64-493A-B526-50F9C9407A2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89495" y="120682"/>
                  <a:ext cx="203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4AB93F8-29A5-4E2A-BEC0-AAD2ED20C10A}"/>
                    </a:ext>
                  </a:extLst>
                </p14:cNvPr>
                <p14:cNvContentPartPr/>
                <p14:nvPr/>
              </p14:nvContentPartPr>
              <p14:xfrm>
                <a:off x="11555815" y="367282"/>
                <a:ext cx="141840" cy="156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4AB93F8-29A5-4E2A-BEC0-AAD2ED20C10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37815" y="349282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2F43F0-1309-4F6A-9131-315A75601144}"/>
                    </a:ext>
                  </a:extLst>
                </p14:cNvPr>
                <p14:cNvContentPartPr/>
                <p14:nvPr/>
              </p14:nvContentPartPr>
              <p14:xfrm>
                <a:off x="11763175" y="408322"/>
                <a:ext cx="122040" cy="95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2F43F0-1309-4F6A-9131-315A7560114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745535" y="390322"/>
                  <a:ext cx="157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E0E3FAA-3FCD-4F10-866F-716970B2D94D}"/>
                    </a:ext>
                  </a:extLst>
                </p14:cNvPr>
                <p14:cNvContentPartPr/>
                <p14:nvPr/>
              </p14:nvContentPartPr>
              <p14:xfrm>
                <a:off x="11943535" y="151642"/>
                <a:ext cx="25560" cy="342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E0E3FAA-3FCD-4F10-866F-716970B2D94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925895" y="133642"/>
                  <a:ext cx="61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CE63BF-B6B8-4FCD-864D-5EF020E934EE}"/>
                    </a:ext>
                  </a:extLst>
                </p14:cNvPr>
                <p14:cNvContentPartPr/>
                <p14:nvPr/>
              </p14:nvContentPartPr>
              <p14:xfrm>
                <a:off x="11887735" y="324082"/>
                <a:ext cx="131400" cy="28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CE63BF-B6B8-4FCD-864D-5EF020E934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69735" y="306442"/>
                  <a:ext cx="16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C661BF3-94D1-4891-ACA5-3A057138D046}"/>
                    </a:ext>
                  </a:extLst>
                </p14:cNvPr>
                <p14:cNvContentPartPr/>
                <p14:nvPr/>
              </p14:nvContentPartPr>
              <p14:xfrm>
                <a:off x="10971686" y="600202"/>
                <a:ext cx="954000" cy="50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C661BF3-94D1-4891-ACA5-3A057138D04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53686" y="582562"/>
                  <a:ext cx="9896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80491A5-A181-4CDD-8BD4-EE489D565385}"/>
              </a:ext>
            </a:extLst>
          </p:cNvPr>
          <p:cNvGrpSpPr/>
          <p:nvPr/>
        </p:nvGrpSpPr>
        <p:grpSpPr>
          <a:xfrm>
            <a:off x="374726" y="6015682"/>
            <a:ext cx="7629840" cy="617760"/>
            <a:chOff x="374726" y="6015682"/>
            <a:chExt cx="762984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21147D-0C0C-4D65-8FFB-148F91D914E1}"/>
                    </a:ext>
                  </a:extLst>
                </p14:cNvPr>
                <p14:cNvContentPartPr/>
                <p14:nvPr/>
              </p14:nvContentPartPr>
              <p14:xfrm>
                <a:off x="374726" y="6175882"/>
                <a:ext cx="222480" cy="220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21147D-0C0C-4D65-8FFB-148F91D914E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57086" y="6158242"/>
                  <a:ext cx="258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3951D0-9045-4523-9B83-118C52DF76E0}"/>
                    </a:ext>
                  </a:extLst>
                </p14:cNvPr>
                <p14:cNvContentPartPr/>
                <p14:nvPr/>
              </p14:nvContentPartPr>
              <p14:xfrm>
                <a:off x="820766" y="6188122"/>
                <a:ext cx="9360" cy="201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3951D0-9045-4523-9B83-118C52DF76E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2766" y="6170122"/>
                  <a:ext cx="45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E271E4-FCC2-41AC-A691-F4899BEAE2DA}"/>
                    </a:ext>
                  </a:extLst>
                </p14:cNvPr>
                <p14:cNvContentPartPr/>
                <p14:nvPr/>
              </p14:nvContentPartPr>
              <p14:xfrm>
                <a:off x="787646" y="6189562"/>
                <a:ext cx="199440" cy="24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E271E4-FCC2-41AC-A691-F4899BEAE2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9646" y="6171562"/>
                  <a:ext cx="235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A7D9372-5556-4552-A5D4-4202EDAF018E}"/>
                    </a:ext>
                  </a:extLst>
                </p14:cNvPr>
                <p14:cNvContentPartPr/>
                <p14:nvPr/>
              </p14:nvContentPartPr>
              <p14:xfrm>
                <a:off x="1054406" y="6213682"/>
                <a:ext cx="184320" cy="213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A7D9372-5556-4552-A5D4-4202EDAF018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6406" y="6195682"/>
                  <a:ext cx="219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63223CA-2016-40BD-89B7-58C748D3448D}"/>
                    </a:ext>
                  </a:extLst>
                </p14:cNvPr>
                <p14:cNvContentPartPr/>
                <p14:nvPr/>
              </p14:nvContentPartPr>
              <p14:xfrm>
                <a:off x="1410086" y="6015682"/>
                <a:ext cx="1120680" cy="502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63223CA-2016-40BD-89B7-58C748D3448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92446" y="5998042"/>
                  <a:ext cx="11563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387DD53-17A5-4F0E-B360-4BCD46737197}"/>
                    </a:ext>
                  </a:extLst>
                </p14:cNvPr>
                <p14:cNvContentPartPr/>
                <p14:nvPr/>
              </p14:nvContentPartPr>
              <p14:xfrm>
                <a:off x="1918766" y="6170122"/>
                <a:ext cx="256320" cy="40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387DD53-17A5-4F0E-B360-4BCD4673719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900766" y="6152482"/>
                  <a:ext cx="291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29801DF-E5B0-4001-909C-E3BD7BE8EBB0}"/>
                    </a:ext>
                  </a:extLst>
                </p14:cNvPr>
                <p14:cNvContentPartPr/>
                <p14:nvPr/>
              </p14:nvContentPartPr>
              <p14:xfrm>
                <a:off x="2672606" y="6194242"/>
                <a:ext cx="246960" cy="424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29801DF-E5B0-4001-909C-E3BD7BE8EB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54606" y="6176242"/>
                  <a:ext cx="2826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79E3769-639B-4BA4-8249-61D7717A9436}"/>
                    </a:ext>
                  </a:extLst>
                </p14:cNvPr>
                <p14:cNvContentPartPr/>
                <p14:nvPr/>
              </p14:nvContentPartPr>
              <p14:xfrm>
                <a:off x="3153566" y="6218722"/>
                <a:ext cx="111600" cy="248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79E3769-639B-4BA4-8249-61D7717A943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35926" y="6201082"/>
                  <a:ext cx="147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0821EAE-5BFE-4AB7-8F29-29A82AEDFCC1}"/>
                    </a:ext>
                  </a:extLst>
                </p14:cNvPr>
                <p14:cNvContentPartPr/>
                <p14:nvPr/>
              </p14:nvContentPartPr>
              <p14:xfrm>
                <a:off x="3332126" y="6390082"/>
                <a:ext cx="306000" cy="194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0821EAE-5BFE-4AB7-8F29-29A82AEDFCC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14486" y="6372082"/>
                  <a:ext cx="341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F0EB157-79BF-4F9B-984D-29C688653450}"/>
                    </a:ext>
                  </a:extLst>
                </p14:cNvPr>
                <p14:cNvContentPartPr/>
                <p14:nvPr/>
              </p14:nvContentPartPr>
              <p14:xfrm>
                <a:off x="3656846" y="6239242"/>
                <a:ext cx="187200" cy="276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F0EB157-79BF-4F9B-984D-29C68865345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39206" y="6221602"/>
                  <a:ext cx="222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6F290E-2204-4BCB-8A8D-C632FADA3A2E}"/>
                    </a:ext>
                  </a:extLst>
                </p14:cNvPr>
                <p14:cNvContentPartPr/>
                <p14:nvPr/>
              </p14:nvContentPartPr>
              <p14:xfrm>
                <a:off x="4071566" y="6215842"/>
                <a:ext cx="1168200" cy="417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6F290E-2204-4BCB-8A8D-C632FADA3A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53926" y="6198202"/>
                  <a:ext cx="1203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93CA2FC-A5D8-4560-B294-39AC5CBCFCCD}"/>
                    </a:ext>
                  </a:extLst>
                </p14:cNvPr>
                <p14:cNvContentPartPr/>
                <p14:nvPr/>
              </p14:nvContentPartPr>
              <p14:xfrm>
                <a:off x="5378366" y="6392602"/>
                <a:ext cx="173880" cy="84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93CA2FC-A5D8-4560-B294-39AC5CBCFC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60726" y="6374962"/>
                  <a:ext cx="20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D5568BE-5C43-4229-AED1-6B5A90314D8C}"/>
                    </a:ext>
                  </a:extLst>
                </p14:cNvPr>
                <p14:cNvContentPartPr/>
                <p14:nvPr/>
              </p14:nvContentPartPr>
              <p14:xfrm>
                <a:off x="5661326" y="6253282"/>
                <a:ext cx="1005120" cy="228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D5568BE-5C43-4229-AED1-6B5A90314D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43326" y="6235642"/>
                  <a:ext cx="1040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3EEBC5-3A78-4220-B3B8-BD518F975CE7}"/>
                    </a:ext>
                  </a:extLst>
                </p14:cNvPr>
                <p14:cNvContentPartPr/>
                <p14:nvPr/>
              </p14:nvContentPartPr>
              <p14:xfrm>
                <a:off x="6513806" y="6290722"/>
                <a:ext cx="200520" cy="16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3EEBC5-3A78-4220-B3B8-BD518F975CE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95806" y="6273082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176FDC2-78DE-4229-B889-DF486C81C7A3}"/>
                    </a:ext>
                  </a:extLst>
                </p14:cNvPr>
                <p14:cNvContentPartPr/>
                <p14:nvPr/>
              </p14:nvContentPartPr>
              <p14:xfrm>
                <a:off x="6815486" y="6187402"/>
                <a:ext cx="1189080" cy="280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176FDC2-78DE-4229-B889-DF486C81C7A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97486" y="6169402"/>
                  <a:ext cx="1224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7E9A33F-96BD-4C13-94B1-09845FC8D537}"/>
                    </a:ext>
                  </a:extLst>
                </p14:cNvPr>
                <p14:cNvContentPartPr/>
                <p14:nvPr/>
              </p14:nvContentPartPr>
              <p14:xfrm>
                <a:off x="7805846" y="6313402"/>
                <a:ext cx="18720" cy="10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7E9A33F-96BD-4C13-94B1-09845FC8D53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87846" y="6295402"/>
                  <a:ext cx="54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09386A4-D4BA-4A79-9445-F8248A6A3920}"/>
                    </a:ext>
                  </a:extLst>
                </p14:cNvPr>
                <p14:cNvContentPartPr/>
                <p14:nvPr/>
              </p14:nvContentPartPr>
              <p14:xfrm>
                <a:off x="7253606" y="6270202"/>
                <a:ext cx="17640" cy="18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09386A4-D4BA-4A79-9445-F8248A6A392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35606" y="6252202"/>
                  <a:ext cx="532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041E978-BCD5-483A-AC1E-4825443FC76F}"/>
              </a:ext>
            </a:extLst>
          </p:cNvPr>
          <p:cNvGrpSpPr/>
          <p:nvPr/>
        </p:nvGrpSpPr>
        <p:grpSpPr>
          <a:xfrm>
            <a:off x="6888206" y="6495144"/>
            <a:ext cx="2008800" cy="366178"/>
            <a:chOff x="6888206" y="6495144"/>
            <a:chExt cx="2008800" cy="3661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ED07333-BB0F-4D67-8E05-A696E8A4D637}"/>
                    </a:ext>
                  </a:extLst>
                </p14:cNvPr>
                <p14:cNvContentPartPr/>
                <p14:nvPr/>
              </p14:nvContentPartPr>
              <p14:xfrm>
                <a:off x="6888206" y="6600682"/>
                <a:ext cx="304920" cy="132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ED07333-BB0F-4D67-8E05-A696E8A4D6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70566" y="6583042"/>
                  <a:ext cx="34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E965FD6-4D87-40FD-91CA-46F852171995}"/>
                    </a:ext>
                  </a:extLst>
                </p14:cNvPr>
                <p14:cNvContentPartPr/>
                <p14:nvPr/>
              </p14:nvContentPartPr>
              <p14:xfrm>
                <a:off x="7056686" y="6665482"/>
                <a:ext cx="206280" cy="5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E965FD6-4D87-40FD-91CA-46F85217199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39046" y="6647842"/>
                  <a:ext cx="241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F8A3550-6849-48C6-8D44-9437D0C6AAE6}"/>
                    </a:ext>
                  </a:extLst>
                </p14:cNvPr>
                <p14:cNvContentPartPr/>
                <p14:nvPr/>
              </p14:nvContentPartPr>
              <p14:xfrm>
                <a:off x="7472126" y="6594562"/>
                <a:ext cx="12960" cy="195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F8A3550-6849-48C6-8D44-9437D0C6AAE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54126" y="6576922"/>
                  <a:ext cx="48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7B5F773-5B5D-411D-A6DA-A78386C097AA}"/>
                    </a:ext>
                  </a:extLst>
                </p14:cNvPr>
                <p14:cNvContentPartPr/>
                <p14:nvPr/>
              </p14:nvContentPartPr>
              <p14:xfrm>
                <a:off x="7359806" y="6607162"/>
                <a:ext cx="174960" cy="96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7B5F773-5B5D-411D-A6DA-A78386C097A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42166" y="6589162"/>
                  <a:ext cx="210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A9EED8-E206-4508-B869-EE6AC2ECD4B2}"/>
                    </a:ext>
                  </a:extLst>
                </p14:cNvPr>
                <p14:cNvContentPartPr/>
                <p14:nvPr/>
              </p14:nvContentPartPr>
              <p14:xfrm>
                <a:off x="7580126" y="6619402"/>
                <a:ext cx="137520" cy="75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A9EED8-E206-4508-B869-EE6AC2ECD4B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62486" y="6601762"/>
                  <a:ext cx="173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FD4AEF-64B5-4BC7-9D26-03D37AAF5726}"/>
                    </a:ext>
                  </a:extLst>
                </p14:cNvPr>
                <p14:cNvContentPartPr/>
                <p14:nvPr/>
              </p14:nvContentPartPr>
              <p14:xfrm>
                <a:off x="7562486" y="6718042"/>
                <a:ext cx="122040" cy="11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FD4AEF-64B5-4BC7-9D26-03D37AAF572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544486" y="6700042"/>
                  <a:ext cx="157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DBF6DC-24F2-4F00-9762-61BCF10D464F}"/>
                    </a:ext>
                  </a:extLst>
                </p14:cNvPr>
                <p14:cNvContentPartPr/>
                <p14:nvPr/>
              </p14:nvContentPartPr>
              <p14:xfrm>
                <a:off x="7760486" y="6586282"/>
                <a:ext cx="164520" cy="22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DBF6DC-24F2-4F00-9762-61BCF10D46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42486" y="6568282"/>
                  <a:ext cx="200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5F89CA-57FD-4EFD-A867-705F7AF78A82}"/>
                    </a:ext>
                  </a:extLst>
                </p14:cNvPr>
                <p14:cNvContentPartPr/>
                <p14:nvPr/>
              </p14:nvContentPartPr>
              <p14:xfrm>
                <a:off x="7951286" y="6828202"/>
                <a:ext cx="12600" cy="3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5F89CA-57FD-4EFD-A867-705F7AF78A8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33286" y="6810562"/>
                  <a:ext cx="48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B08F47-DFEB-460E-B3F7-2661B9017233}"/>
                    </a:ext>
                  </a:extLst>
                </p14:cNvPr>
                <p14:cNvContentPartPr/>
                <p14:nvPr/>
              </p14:nvContentPartPr>
              <p14:xfrm>
                <a:off x="8056046" y="6619704"/>
                <a:ext cx="133560" cy="20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B08F47-DFEB-460E-B3F7-2661B901723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38046" y="6601704"/>
                  <a:ext cx="169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751388-FD01-4E8C-B0CE-5F3D26E376EB}"/>
                    </a:ext>
                  </a:extLst>
                </p14:cNvPr>
                <p14:cNvContentPartPr/>
                <p14:nvPr/>
              </p14:nvContentPartPr>
              <p14:xfrm>
                <a:off x="8241086" y="6495144"/>
                <a:ext cx="192240" cy="254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751388-FD01-4E8C-B0CE-5F3D26E376E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23446" y="6477504"/>
                  <a:ext cx="227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4A5562-8BC9-4779-8047-AC1CA304E790}"/>
                    </a:ext>
                  </a:extLst>
                </p14:cNvPr>
                <p14:cNvContentPartPr/>
                <p14:nvPr/>
              </p14:nvContentPartPr>
              <p14:xfrm>
                <a:off x="8500286" y="6529344"/>
                <a:ext cx="57960" cy="260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4A5562-8BC9-4779-8047-AC1CA304E7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482286" y="6511704"/>
                  <a:ext cx="93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628420-4595-4287-8EFC-D56E61A9BE4D}"/>
                    </a:ext>
                  </a:extLst>
                </p14:cNvPr>
                <p14:cNvContentPartPr/>
                <p14:nvPr/>
              </p14:nvContentPartPr>
              <p14:xfrm>
                <a:off x="8511086" y="6538704"/>
                <a:ext cx="136440" cy="259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628420-4595-4287-8EFC-D56E61A9BE4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93086" y="6521064"/>
                  <a:ext cx="172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01D817-6EB1-403E-ABC6-98D94A612EAB}"/>
                    </a:ext>
                  </a:extLst>
                </p14:cNvPr>
                <p14:cNvContentPartPr/>
                <p14:nvPr/>
              </p14:nvContentPartPr>
              <p14:xfrm>
                <a:off x="8706566" y="6684144"/>
                <a:ext cx="107640" cy="16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01D817-6EB1-403E-ABC6-98D94A612EA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88566" y="6666144"/>
                  <a:ext cx="143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66AB0FC-1EE7-4C8D-B5F8-A7CCB7AC89DC}"/>
                    </a:ext>
                  </a:extLst>
                </p14:cNvPr>
                <p14:cNvContentPartPr/>
                <p14:nvPr/>
              </p14:nvContentPartPr>
              <p14:xfrm>
                <a:off x="8678126" y="6719064"/>
                <a:ext cx="218880" cy="41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66AB0FC-1EE7-4C8D-B5F8-A7CCB7AC89D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60486" y="6701424"/>
                  <a:ext cx="2545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520443F-F460-4AB0-9300-1B1AD755EF8E}"/>
                  </a:ext>
                </a:extLst>
              </p14:cNvPr>
              <p14:cNvContentPartPr/>
              <p14:nvPr/>
            </p14:nvContentPartPr>
            <p14:xfrm>
              <a:off x="8537366" y="3076944"/>
              <a:ext cx="209160" cy="201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520443F-F460-4AB0-9300-1B1AD755EF8E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519726" y="3058944"/>
                <a:ext cx="2448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C09FA23-A371-4756-B5C7-892C51A47BC3}"/>
              </a:ext>
            </a:extLst>
          </p:cNvPr>
          <p:cNvGrpSpPr/>
          <p:nvPr/>
        </p:nvGrpSpPr>
        <p:grpSpPr>
          <a:xfrm>
            <a:off x="8525486" y="2959584"/>
            <a:ext cx="2822760" cy="1073880"/>
            <a:chOff x="8525486" y="2959584"/>
            <a:chExt cx="282276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B4DB65-698D-48B1-9B2E-477E144BEAE5}"/>
                    </a:ext>
                  </a:extLst>
                </p14:cNvPr>
                <p14:cNvContentPartPr/>
                <p14:nvPr/>
              </p14:nvContentPartPr>
              <p14:xfrm>
                <a:off x="8904206" y="2959584"/>
                <a:ext cx="946440" cy="46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B4DB65-698D-48B1-9B2E-477E144BEAE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86566" y="2941584"/>
                  <a:ext cx="982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A40107-4A7A-4306-B026-5268358B350D}"/>
                    </a:ext>
                  </a:extLst>
                </p14:cNvPr>
                <p14:cNvContentPartPr/>
                <p14:nvPr/>
              </p14:nvContentPartPr>
              <p14:xfrm>
                <a:off x="9307046" y="3161544"/>
                <a:ext cx="201600" cy="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A40107-4A7A-4306-B026-5268358B350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89046" y="3143904"/>
                  <a:ext cx="237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1FC2E0-3431-4890-92CB-379A0FA596E3}"/>
                    </a:ext>
                  </a:extLst>
                </p14:cNvPr>
                <p14:cNvContentPartPr/>
                <p14:nvPr/>
              </p14:nvContentPartPr>
              <p14:xfrm>
                <a:off x="10001126" y="3048504"/>
                <a:ext cx="171720" cy="394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1FC2E0-3431-4890-92CB-379A0FA596E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83486" y="3030504"/>
                  <a:ext cx="207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4B32C75-DB7C-46D5-A572-002B8FD7854D}"/>
                    </a:ext>
                  </a:extLst>
                </p14:cNvPr>
                <p14:cNvContentPartPr/>
                <p14:nvPr/>
              </p14:nvContentPartPr>
              <p14:xfrm>
                <a:off x="10342766" y="3200784"/>
                <a:ext cx="1005480" cy="32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4B32C75-DB7C-46D5-A572-002B8FD7854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25126" y="3183144"/>
                  <a:ext cx="1041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FE7778C-810D-46AB-A584-72669F90EF6E}"/>
                    </a:ext>
                  </a:extLst>
                </p14:cNvPr>
                <p14:cNvContentPartPr/>
                <p14:nvPr/>
              </p14:nvContentPartPr>
              <p14:xfrm>
                <a:off x="8667326" y="3598584"/>
                <a:ext cx="113760" cy="283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FE7778C-810D-46AB-A584-72669F90EF6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49326" y="3580944"/>
                  <a:ext cx="149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6322078-D7BC-4F03-9F56-80124656DF42}"/>
                    </a:ext>
                  </a:extLst>
                </p14:cNvPr>
                <p14:cNvContentPartPr/>
                <p14:nvPr/>
              </p14:nvContentPartPr>
              <p14:xfrm>
                <a:off x="8525486" y="3652584"/>
                <a:ext cx="292320" cy="128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6322078-D7BC-4F03-9F56-80124656DF4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507486" y="3634584"/>
                  <a:ext cx="327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AFCED0D-86C4-496A-B783-F41647CC2495}"/>
                    </a:ext>
                  </a:extLst>
                </p14:cNvPr>
                <p14:cNvContentPartPr/>
                <p14:nvPr/>
              </p14:nvContentPartPr>
              <p14:xfrm>
                <a:off x="8875046" y="3732864"/>
                <a:ext cx="237960" cy="166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AFCED0D-86C4-496A-B783-F41647CC249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857046" y="3715224"/>
                  <a:ext cx="273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1FEC360-C890-441B-BC47-8137C5E4E50E}"/>
                    </a:ext>
                  </a:extLst>
                </p14:cNvPr>
                <p14:cNvContentPartPr/>
                <p14:nvPr/>
              </p14:nvContentPartPr>
              <p14:xfrm>
                <a:off x="9283286" y="3817464"/>
                <a:ext cx="122400" cy="11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1FEC360-C890-441B-BC47-8137C5E4E50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65646" y="3799824"/>
                  <a:ext cx="158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61DBA47-3AE4-4AF4-AC47-E5CC32086178}"/>
                    </a:ext>
                  </a:extLst>
                </p14:cNvPr>
                <p14:cNvContentPartPr/>
                <p14:nvPr/>
              </p14:nvContentPartPr>
              <p14:xfrm>
                <a:off x="9211646" y="3899544"/>
                <a:ext cx="167400" cy="10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61DBA47-3AE4-4AF4-AC47-E5CC3208617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93646" y="3881904"/>
                  <a:ext cx="203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2A17715-0F59-4551-ADE5-81DC1FA905EB}"/>
                    </a:ext>
                  </a:extLst>
                </p14:cNvPr>
                <p14:cNvContentPartPr/>
                <p14:nvPr/>
              </p14:nvContentPartPr>
              <p14:xfrm>
                <a:off x="9563006" y="3686784"/>
                <a:ext cx="134280" cy="274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2A17715-0F59-4551-ADE5-81DC1FA905E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45006" y="3669144"/>
                  <a:ext cx="169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903812D-07B2-44B8-8885-EBF0B9FC2F89}"/>
                    </a:ext>
                  </a:extLst>
                </p14:cNvPr>
                <p14:cNvContentPartPr/>
                <p14:nvPr/>
              </p14:nvContentPartPr>
              <p14:xfrm>
                <a:off x="9789086" y="3830784"/>
                <a:ext cx="176400" cy="134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903812D-07B2-44B8-8885-EBF0B9FC2F8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71446" y="3812784"/>
                  <a:ext cx="212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3420AA7-CB80-4175-B585-08E7D1FA708A}"/>
                    </a:ext>
                  </a:extLst>
                </p14:cNvPr>
                <p14:cNvContentPartPr/>
                <p14:nvPr/>
              </p14:nvContentPartPr>
              <p14:xfrm>
                <a:off x="10069526" y="3869664"/>
                <a:ext cx="39960" cy="27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3420AA7-CB80-4175-B585-08E7D1FA708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51526" y="3852024"/>
                  <a:ext cx="75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6DE647C-AAD0-4B77-A9A0-4FF34852A324}"/>
                    </a:ext>
                  </a:extLst>
                </p14:cNvPr>
                <p14:cNvContentPartPr/>
                <p14:nvPr/>
              </p14:nvContentPartPr>
              <p14:xfrm>
                <a:off x="10229366" y="3702624"/>
                <a:ext cx="241200" cy="330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6DE647C-AAD0-4B77-A9A0-4FF34852A32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11366" y="3684624"/>
                  <a:ext cx="27684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7366C97-4E2C-4ECE-AEF2-49982A061EB2}"/>
              </a:ext>
            </a:extLst>
          </p:cNvPr>
          <p:cNvGrpSpPr/>
          <p:nvPr/>
        </p:nvGrpSpPr>
        <p:grpSpPr>
          <a:xfrm>
            <a:off x="10650206" y="3693264"/>
            <a:ext cx="1352520" cy="340920"/>
            <a:chOff x="10650206" y="3693264"/>
            <a:chExt cx="13525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91CDCF0-8E0C-4A03-899E-6D60695C0860}"/>
                    </a:ext>
                  </a:extLst>
                </p14:cNvPr>
                <p14:cNvContentPartPr/>
                <p14:nvPr/>
              </p14:nvContentPartPr>
              <p14:xfrm>
                <a:off x="10650206" y="3885864"/>
                <a:ext cx="318600" cy="127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91CDCF0-8E0C-4A03-899E-6D60695C086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32566" y="3867864"/>
                  <a:ext cx="354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32EE1A0-622F-45D9-9263-1D19D28D1064}"/>
                    </a:ext>
                  </a:extLst>
                </p14:cNvPr>
                <p14:cNvContentPartPr/>
                <p14:nvPr/>
              </p14:nvContentPartPr>
              <p14:xfrm>
                <a:off x="10853246" y="3837264"/>
                <a:ext cx="39600" cy="16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32EE1A0-622F-45D9-9263-1D19D28D106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35246" y="3819624"/>
                  <a:ext cx="7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7E663AB-738F-472B-AFFE-122D9FD9E94C}"/>
                    </a:ext>
                  </a:extLst>
                </p14:cNvPr>
                <p14:cNvContentPartPr/>
                <p14:nvPr/>
              </p14:nvContentPartPr>
              <p14:xfrm>
                <a:off x="11151326" y="3693264"/>
                <a:ext cx="851400" cy="340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7E663AB-738F-472B-AFFE-122D9FD9E94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33326" y="3675264"/>
                  <a:ext cx="887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2986B41-27EE-4580-8D3D-A8DE44C64554}"/>
                    </a:ext>
                  </a:extLst>
                </p14:cNvPr>
                <p14:cNvContentPartPr/>
                <p14:nvPr/>
              </p14:nvContentPartPr>
              <p14:xfrm>
                <a:off x="11628686" y="3874704"/>
                <a:ext cx="240840" cy="4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2986B41-27EE-4580-8D3D-A8DE44C6455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611046" y="3857064"/>
                  <a:ext cx="276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6A4D3AE-C21C-4DBA-B995-55DB1605E01F}"/>
                    </a:ext>
                  </a:extLst>
                </p14:cNvPr>
                <p14:cNvContentPartPr/>
                <p14:nvPr/>
              </p14:nvContentPartPr>
              <p14:xfrm>
                <a:off x="11518166" y="3792984"/>
                <a:ext cx="38880" cy="15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6A4D3AE-C21C-4DBA-B995-55DB1605E01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0166" y="3774984"/>
                  <a:ext cx="745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2E4BDCEF-6919-469B-92BD-8B6ADE9BBB74}"/>
                  </a:ext>
                </a:extLst>
              </p14:cNvPr>
              <p14:cNvContentPartPr/>
              <p14:nvPr/>
            </p14:nvContentPartPr>
            <p14:xfrm>
              <a:off x="8522246" y="4190424"/>
              <a:ext cx="270000" cy="1472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2E4BDCEF-6919-469B-92BD-8B6ADE9BBB74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504246" y="4172424"/>
                <a:ext cx="305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39248D7-9588-47AD-93D7-22F89E24DD7D}"/>
                  </a:ext>
                </a:extLst>
              </p14:cNvPr>
              <p14:cNvContentPartPr/>
              <p14:nvPr/>
            </p14:nvContentPartPr>
            <p14:xfrm>
              <a:off x="8930846" y="4149384"/>
              <a:ext cx="1153800" cy="2275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39248D7-9588-47AD-93D7-22F89E24DD7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8912846" y="4131744"/>
                <a:ext cx="118944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DDF57C4-314F-4549-8E0A-866E4140EE17}"/>
              </a:ext>
            </a:extLst>
          </p:cNvPr>
          <p:cNvGrpSpPr/>
          <p:nvPr/>
        </p:nvGrpSpPr>
        <p:grpSpPr>
          <a:xfrm>
            <a:off x="10276166" y="4153704"/>
            <a:ext cx="1116000" cy="239400"/>
            <a:chOff x="10276166" y="4153704"/>
            <a:chExt cx="11160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987821-CDF3-4FB3-88FC-EBD21349B677}"/>
                    </a:ext>
                  </a:extLst>
                </p14:cNvPr>
                <p14:cNvContentPartPr/>
                <p14:nvPr/>
              </p14:nvContentPartPr>
              <p14:xfrm>
                <a:off x="10276166" y="4153704"/>
                <a:ext cx="767880" cy="234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C987821-CDF3-4FB3-88FC-EBD21349B67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58526" y="4135704"/>
                  <a:ext cx="803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2A3106E-D909-4C65-88CA-C2BDC0B2015E}"/>
                    </a:ext>
                  </a:extLst>
                </p14:cNvPr>
                <p14:cNvContentPartPr/>
                <p14:nvPr/>
              </p14:nvContentPartPr>
              <p14:xfrm>
                <a:off x="11202086" y="4313904"/>
                <a:ext cx="190080" cy="79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2A3106E-D909-4C65-88CA-C2BDC0B201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184446" y="4295904"/>
                  <a:ext cx="22572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963DF68-1206-4A4C-AF23-EE031F934B34}"/>
                  </a:ext>
                </a:extLst>
              </p14:cNvPr>
              <p14:cNvContentPartPr/>
              <p14:nvPr/>
            </p14:nvContentPartPr>
            <p14:xfrm>
              <a:off x="8607926" y="4588224"/>
              <a:ext cx="663480" cy="236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963DF68-1206-4A4C-AF23-EE031F934B34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8590286" y="4570584"/>
                <a:ext cx="699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1B2E530-A681-4EA8-9879-220732224A0F}"/>
                  </a:ext>
                </a:extLst>
              </p14:cNvPr>
              <p14:cNvContentPartPr/>
              <p14:nvPr/>
            </p14:nvContentPartPr>
            <p14:xfrm>
              <a:off x="9099326" y="4528104"/>
              <a:ext cx="25560" cy="252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1B2E530-A681-4EA8-9879-220732224A0F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081326" y="4510464"/>
                <a:ext cx="612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4531207-D650-4F25-9BFF-88C19C3CCDA5}"/>
              </a:ext>
            </a:extLst>
          </p:cNvPr>
          <p:cNvGrpSpPr/>
          <p:nvPr/>
        </p:nvGrpSpPr>
        <p:grpSpPr>
          <a:xfrm>
            <a:off x="9459686" y="4514424"/>
            <a:ext cx="1778040" cy="304200"/>
            <a:chOff x="9459686" y="4514424"/>
            <a:chExt cx="17780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23CEFC-961D-40FC-8FA6-A3E550518EAE}"/>
                    </a:ext>
                  </a:extLst>
                </p14:cNvPr>
                <p14:cNvContentPartPr/>
                <p14:nvPr/>
              </p14:nvContentPartPr>
              <p14:xfrm>
                <a:off x="9459686" y="4627104"/>
                <a:ext cx="1013760" cy="191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23CEFC-961D-40FC-8FA6-A3E550518EA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41686" y="4609464"/>
                  <a:ext cx="1049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37B9EC8-FDB7-4158-868C-30CB477D8D39}"/>
                    </a:ext>
                  </a:extLst>
                </p14:cNvPr>
                <p14:cNvContentPartPr/>
                <p14:nvPr/>
              </p14:nvContentPartPr>
              <p14:xfrm>
                <a:off x="10639046" y="4514424"/>
                <a:ext cx="598680" cy="282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37B9EC8-FDB7-4158-868C-30CB477D8D3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621406" y="4496784"/>
                  <a:ext cx="634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3AE049D-160C-42A5-8BA8-778C55B67031}"/>
                    </a:ext>
                  </a:extLst>
                </p14:cNvPr>
                <p14:cNvContentPartPr/>
                <p14:nvPr/>
              </p14:nvContentPartPr>
              <p14:xfrm>
                <a:off x="10639406" y="4648704"/>
                <a:ext cx="223560" cy="44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3AE049D-160C-42A5-8BA8-778C55B6703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621406" y="4630704"/>
                  <a:ext cx="2592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A0BD668-C414-4999-848D-5D3DBF6AA8CE}"/>
              </a:ext>
            </a:extLst>
          </p:cNvPr>
          <p:cNvGrpSpPr/>
          <p:nvPr/>
        </p:nvGrpSpPr>
        <p:grpSpPr>
          <a:xfrm>
            <a:off x="11385326" y="4525224"/>
            <a:ext cx="798840" cy="263880"/>
            <a:chOff x="11385326" y="4525224"/>
            <a:chExt cx="7988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65DB3F3-D5CE-4FD1-955D-36626898B43F}"/>
                    </a:ext>
                  </a:extLst>
                </p14:cNvPr>
                <p14:cNvContentPartPr/>
                <p14:nvPr/>
              </p14:nvContentPartPr>
              <p14:xfrm>
                <a:off x="11385326" y="4525224"/>
                <a:ext cx="798840" cy="263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65DB3F3-D5CE-4FD1-955D-36626898B43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367686" y="4507584"/>
                  <a:ext cx="834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C27CC6C-B70B-423E-9871-3AE0A7773661}"/>
                    </a:ext>
                  </a:extLst>
                </p14:cNvPr>
                <p14:cNvContentPartPr/>
                <p14:nvPr/>
              </p14:nvContentPartPr>
              <p14:xfrm>
                <a:off x="11980046" y="4555824"/>
                <a:ext cx="17640" cy="18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C27CC6C-B70B-423E-9871-3AE0A777366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962046" y="4537824"/>
                  <a:ext cx="5328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768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76986A-383C-4B93-80EE-01B52323C0CA}"/>
              </a:ext>
            </a:extLst>
          </p:cNvPr>
          <p:cNvGrpSpPr/>
          <p:nvPr/>
        </p:nvGrpSpPr>
        <p:grpSpPr>
          <a:xfrm>
            <a:off x="1077655" y="252802"/>
            <a:ext cx="2078640" cy="543960"/>
            <a:chOff x="1077655" y="252802"/>
            <a:chExt cx="207864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B522E4-B57F-40E8-9FB4-4A1C0E469119}"/>
                    </a:ext>
                  </a:extLst>
                </p14:cNvPr>
                <p14:cNvContentPartPr/>
                <p14:nvPr/>
              </p14:nvContentPartPr>
              <p14:xfrm>
                <a:off x="1077655" y="334522"/>
                <a:ext cx="402120" cy="254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B522E4-B57F-40E8-9FB4-4A1C0E4691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015" y="316522"/>
                  <a:ext cx="437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FC6A7C-6021-4002-B559-0023E8ED405A}"/>
                    </a:ext>
                  </a:extLst>
                </p14:cNvPr>
                <p14:cNvContentPartPr/>
                <p14:nvPr/>
              </p14:nvContentPartPr>
              <p14:xfrm>
                <a:off x="1335055" y="424522"/>
                <a:ext cx="177840" cy="19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FC6A7C-6021-4002-B559-0023E8ED40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7415" y="406522"/>
                  <a:ext cx="213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3EFD22B-5771-41D6-A7B4-886A24E36178}"/>
                    </a:ext>
                  </a:extLst>
                </p14:cNvPr>
                <p14:cNvContentPartPr/>
                <p14:nvPr/>
              </p14:nvContentPartPr>
              <p14:xfrm>
                <a:off x="1498135" y="252802"/>
                <a:ext cx="1658160" cy="543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3EFD22B-5771-41D6-A7B4-886A24E361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0495" y="234802"/>
                  <a:ext cx="16938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3D0E6D-40F8-4921-BA16-CED2CAC0F2AD}"/>
                    </a:ext>
                  </a:extLst>
                </p14:cNvPr>
                <p14:cNvContentPartPr/>
                <p14:nvPr/>
              </p14:nvContentPartPr>
              <p14:xfrm>
                <a:off x="2557975" y="380242"/>
                <a:ext cx="156600" cy="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3D0E6D-40F8-4921-BA16-CED2CAC0F2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40335" y="362242"/>
                  <a:ext cx="19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2BF0E4-E216-43DD-B778-526CE5CEB6D7}"/>
                    </a:ext>
                  </a:extLst>
                </p14:cNvPr>
                <p14:cNvContentPartPr/>
                <p14:nvPr/>
              </p14:nvContentPartPr>
              <p14:xfrm>
                <a:off x="2005735" y="364402"/>
                <a:ext cx="24120" cy="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2BF0E4-E216-43DD-B778-526CE5CEB6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8095" y="346762"/>
                  <a:ext cx="59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88D6F-C1E3-40E0-8000-8ADC8192E639}"/>
              </a:ext>
            </a:extLst>
          </p:cNvPr>
          <p:cNvGrpSpPr/>
          <p:nvPr/>
        </p:nvGrpSpPr>
        <p:grpSpPr>
          <a:xfrm>
            <a:off x="3396415" y="324442"/>
            <a:ext cx="2872440" cy="434160"/>
            <a:chOff x="3396415" y="324442"/>
            <a:chExt cx="287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303F89-75F4-4A40-B75C-A746118B8C9F}"/>
                    </a:ext>
                  </a:extLst>
                </p14:cNvPr>
                <p14:cNvContentPartPr/>
                <p14:nvPr/>
              </p14:nvContentPartPr>
              <p14:xfrm>
                <a:off x="3396415" y="327682"/>
                <a:ext cx="1532520" cy="277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303F89-75F4-4A40-B75C-A746118B8C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8775" y="310042"/>
                  <a:ext cx="1568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48DAF4-2966-4DE9-B2CD-26FA347859D4}"/>
                    </a:ext>
                  </a:extLst>
                </p14:cNvPr>
                <p14:cNvContentPartPr/>
                <p14:nvPr/>
              </p14:nvContentPartPr>
              <p14:xfrm>
                <a:off x="3778735" y="354682"/>
                <a:ext cx="20520" cy="2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48DAF4-2966-4DE9-B2CD-26FA34785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61095" y="337042"/>
                  <a:ext cx="56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FB075A-78D1-45B1-9328-A5E5E576C862}"/>
                    </a:ext>
                  </a:extLst>
                </p14:cNvPr>
                <p14:cNvContentPartPr/>
                <p14:nvPr/>
              </p14:nvContentPartPr>
              <p14:xfrm>
                <a:off x="5256175" y="324802"/>
                <a:ext cx="248760" cy="433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FB075A-78D1-45B1-9328-A5E5E576C8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8175" y="307162"/>
                  <a:ext cx="2844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E23C02-D2BA-4212-9207-1496B67EFA10}"/>
                    </a:ext>
                  </a:extLst>
                </p14:cNvPr>
                <p14:cNvContentPartPr/>
                <p14:nvPr/>
              </p14:nvContentPartPr>
              <p14:xfrm>
                <a:off x="5815255" y="324442"/>
                <a:ext cx="165240" cy="22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E23C02-D2BA-4212-9207-1496B67EFA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97255" y="306442"/>
                  <a:ext cx="200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ACDDF5-FB12-4621-BC20-17452E8C29DF}"/>
                    </a:ext>
                  </a:extLst>
                </p14:cNvPr>
                <p14:cNvContentPartPr/>
                <p14:nvPr/>
              </p14:nvContentPartPr>
              <p14:xfrm>
                <a:off x="5844055" y="460162"/>
                <a:ext cx="120960" cy="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ACDDF5-FB12-4621-BC20-17452E8C29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26415" y="442522"/>
                  <a:ext cx="156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7DF2E2-7368-4855-908E-60ECCD25CE14}"/>
                    </a:ext>
                  </a:extLst>
                </p14:cNvPr>
                <p14:cNvContentPartPr/>
                <p14:nvPr/>
              </p14:nvContentPartPr>
              <p14:xfrm>
                <a:off x="6087055" y="352162"/>
                <a:ext cx="181800" cy="21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7DF2E2-7368-4855-908E-60ECCD25CE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69415" y="334522"/>
                  <a:ext cx="21744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6E2FD6-0A20-43F5-8855-FEE6B776F811}"/>
              </a:ext>
            </a:extLst>
          </p:cNvPr>
          <p:cNvGrpSpPr/>
          <p:nvPr/>
        </p:nvGrpSpPr>
        <p:grpSpPr>
          <a:xfrm>
            <a:off x="6585295" y="224722"/>
            <a:ext cx="2730240" cy="552600"/>
            <a:chOff x="6585295" y="224722"/>
            <a:chExt cx="27302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517C3B-0A5B-49C2-A6B8-F68B6DF46260}"/>
                    </a:ext>
                  </a:extLst>
                </p14:cNvPr>
                <p14:cNvContentPartPr/>
                <p14:nvPr/>
              </p14:nvContentPartPr>
              <p14:xfrm>
                <a:off x="6585295" y="258202"/>
                <a:ext cx="1546560" cy="49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517C3B-0A5B-49C2-A6B8-F68B6DF462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7295" y="240202"/>
                  <a:ext cx="15822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F17778-E11C-456D-B215-41EDA0F846AD}"/>
                    </a:ext>
                  </a:extLst>
                </p14:cNvPr>
                <p14:cNvContentPartPr/>
                <p14:nvPr/>
              </p14:nvContentPartPr>
              <p14:xfrm>
                <a:off x="8371975" y="224722"/>
                <a:ext cx="815040" cy="55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F17778-E11C-456D-B215-41EDA0F846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54335" y="206722"/>
                  <a:ext cx="85068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B56872-5022-4BCC-85F8-FD0FE64D9D80}"/>
                    </a:ext>
                  </a:extLst>
                </p14:cNvPr>
                <p14:cNvContentPartPr/>
                <p14:nvPr/>
              </p14:nvContentPartPr>
              <p14:xfrm>
                <a:off x="9003055" y="377362"/>
                <a:ext cx="31248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B56872-5022-4BCC-85F8-FD0FE64D9D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85055" y="359362"/>
                  <a:ext cx="348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772440-91A0-4A0F-8566-D378A152133F}"/>
              </a:ext>
            </a:extLst>
          </p:cNvPr>
          <p:cNvGrpSpPr/>
          <p:nvPr/>
        </p:nvGrpSpPr>
        <p:grpSpPr>
          <a:xfrm>
            <a:off x="2254495" y="891802"/>
            <a:ext cx="5604840" cy="626040"/>
            <a:chOff x="2254495" y="891802"/>
            <a:chExt cx="560484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CA6A35-887D-4CB8-A5A7-C27C8B486141}"/>
                    </a:ext>
                  </a:extLst>
                </p14:cNvPr>
                <p14:cNvContentPartPr/>
                <p14:nvPr/>
              </p14:nvContentPartPr>
              <p14:xfrm>
                <a:off x="2254495" y="1057042"/>
                <a:ext cx="732600" cy="441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CA6A35-887D-4CB8-A5A7-C27C8B4861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36855" y="1039042"/>
                  <a:ext cx="7682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F111B6-2209-4B77-857F-F461531AF188}"/>
                    </a:ext>
                  </a:extLst>
                </p14:cNvPr>
                <p14:cNvContentPartPr/>
                <p14:nvPr/>
              </p14:nvContentPartPr>
              <p14:xfrm>
                <a:off x="2878015" y="1131562"/>
                <a:ext cx="172080" cy="2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F111B6-2209-4B77-857F-F461531AF1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60375" y="1113562"/>
                  <a:ext cx="20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A28C6A-C4D3-4F4D-8A2E-EDC722638CF0}"/>
                    </a:ext>
                  </a:extLst>
                </p14:cNvPr>
                <p14:cNvContentPartPr/>
                <p14:nvPr/>
              </p14:nvContentPartPr>
              <p14:xfrm>
                <a:off x="3215695" y="1079722"/>
                <a:ext cx="227880" cy="43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A28C6A-C4D3-4F4D-8A2E-EDC722638C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7695" y="1061722"/>
                  <a:ext cx="2635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F9DF39-3A3B-4E2B-B4AE-EC056BB9A038}"/>
                    </a:ext>
                  </a:extLst>
                </p14:cNvPr>
                <p14:cNvContentPartPr/>
                <p14:nvPr/>
              </p14:nvContentPartPr>
              <p14:xfrm>
                <a:off x="3639415" y="1204642"/>
                <a:ext cx="370440" cy="267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F9DF39-3A3B-4E2B-B4AE-EC056BB9A0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21415" y="1187002"/>
                  <a:ext cx="4060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13811C-9AB5-4FF3-8F97-7C4912432E3D}"/>
                    </a:ext>
                  </a:extLst>
                </p14:cNvPr>
                <p14:cNvContentPartPr/>
                <p14:nvPr/>
              </p14:nvContentPartPr>
              <p14:xfrm>
                <a:off x="4076455" y="1293922"/>
                <a:ext cx="70560" cy="1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13811C-9AB5-4FF3-8F97-7C4912432E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58455" y="1276282"/>
                  <a:ext cx="106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61144B-041A-493E-805B-3F35803DD2E0}"/>
                    </a:ext>
                  </a:extLst>
                </p14:cNvPr>
                <p14:cNvContentPartPr/>
                <p14:nvPr/>
              </p14:nvContentPartPr>
              <p14:xfrm>
                <a:off x="4263655" y="1180882"/>
                <a:ext cx="855720" cy="174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61144B-041A-493E-805B-3F35803DD2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5655" y="1162882"/>
                  <a:ext cx="891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964109-9098-4AE9-8F63-1F7A6639F646}"/>
                    </a:ext>
                  </a:extLst>
                </p14:cNvPr>
                <p14:cNvContentPartPr/>
                <p14:nvPr/>
              </p14:nvContentPartPr>
              <p14:xfrm>
                <a:off x="5350135" y="891802"/>
                <a:ext cx="1819440" cy="44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964109-9098-4AE9-8F63-1F7A6639F6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32135" y="873802"/>
                  <a:ext cx="18550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E96044-7C92-4067-AE94-C32F51DA40CC}"/>
                    </a:ext>
                  </a:extLst>
                </p14:cNvPr>
                <p14:cNvContentPartPr/>
                <p14:nvPr/>
              </p14:nvContentPartPr>
              <p14:xfrm>
                <a:off x="6877615" y="1064962"/>
                <a:ext cx="3312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E96044-7C92-4067-AE94-C32F51DA40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9615" y="1047322"/>
                  <a:ext cx="68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4205DD-FC68-4B82-8FC3-86475D92C578}"/>
                    </a:ext>
                  </a:extLst>
                </p14:cNvPr>
                <p14:cNvContentPartPr/>
                <p14:nvPr/>
              </p14:nvContentPartPr>
              <p14:xfrm>
                <a:off x="6305935" y="1073242"/>
                <a:ext cx="529560" cy="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4205DD-FC68-4B82-8FC3-86475D92C5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8295" y="1055242"/>
                  <a:ext cx="565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DAE655-99D1-41DB-AEA8-491313626F37}"/>
                    </a:ext>
                  </a:extLst>
                </p14:cNvPr>
                <p14:cNvContentPartPr/>
                <p14:nvPr/>
              </p14:nvContentPartPr>
              <p14:xfrm>
                <a:off x="7468735" y="1190242"/>
                <a:ext cx="390600" cy="13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DAE655-99D1-41DB-AEA8-491313626F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0735" y="1172242"/>
                  <a:ext cx="426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302EAA-C2FD-4738-9E33-21387F5C45E1}"/>
              </a:ext>
            </a:extLst>
          </p:cNvPr>
          <p:cNvGrpSpPr/>
          <p:nvPr/>
        </p:nvGrpSpPr>
        <p:grpSpPr>
          <a:xfrm>
            <a:off x="8334895" y="1082602"/>
            <a:ext cx="3702960" cy="475920"/>
            <a:chOff x="8334895" y="1082602"/>
            <a:chExt cx="37029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66DE46-5CC0-40BC-B855-DFAA23FA1373}"/>
                    </a:ext>
                  </a:extLst>
                </p14:cNvPr>
                <p14:cNvContentPartPr/>
                <p14:nvPr/>
              </p14:nvContentPartPr>
              <p14:xfrm>
                <a:off x="8334895" y="1082602"/>
                <a:ext cx="159480" cy="24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66DE46-5CC0-40BC-B855-DFAA23FA13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16895" y="1064602"/>
                  <a:ext cx="195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5A6BA0-3FA3-4381-BF09-1D6C3E3E8396}"/>
                    </a:ext>
                  </a:extLst>
                </p14:cNvPr>
                <p14:cNvContentPartPr/>
                <p14:nvPr/>
              </p14:nvContentPartPr>
              <p14:xfrm>
                <a:off x="8584375" y="1249642"/>
                <a:ext cx="128160" cy="9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5A6BA0-3FA3-4381-BF09-1D6C3E3E83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66735" y="1231642"/>
                  <a:ext cx="163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B932DB-603A-40F4-BEDF-A8A1539D2AC0}"/>
                    </a:ext>
                  </a:extLst>
                </p14:cNvPr>
                <p14:cNvContentPartPr/>
                <p14:nvPr/>
              </p14:nvContentPartPr>
              <p14:xfrm>
                <a:off x="9074335" y="1097002"/>
                <a:ext cx="220680" cy="2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B932DB-603A-40F4-BEDF-A8A1539D2A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56695" y="1079002"/>
                  <a:ext cx="256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563CDB-3F1F-4E1A-944E-462966141A22}"/>
                    </a:ext>
                  </a:extLst>
                </p14:cNvPr>
                <p14:cNvContentPartPr/>
                <p14:nvPr/>
              </p14:nvContentPartPr>
              <p14:xfrm>
                <a:off x="9306895" y="1278442"/>
                <a:ext cx="86400" cy="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563CDB-3F1F-4E1A-944E-462966141A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88895" y="1260802"/>
                  <a:ext cx="122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B3A40B-1381-430A-A9F2-7F7AE6269B33}"/>
                    </a:ext>
                  </a:extLst>
                </p14:cNvPr>
                <p14:cNvContentPartPr/>
                <p14:nvPr/>
              </p14:nvContentPartPr>
              <p14:xfrm>
                <a:off x="9472135" y="1140202"/>
                <a:ext cx="133200" cy="31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B3A40B-1381-430A-A9F2-7F7AE6269B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54135" y="1122202"/>
                  <a:ext cx="1688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FC3F28-4B73-42E1-87E6-0178CDA6E46C}"/>
                    </a:ext>
                  </a:extLst>
                </p14:cNvPr>
                <p14:cNvContentPartPr/>
                <p14:nvPr/>
              </p14:nvContentPartPr>
              <p14:xfrm>
                <a:off x="9447295" y="1183402"/>
                <a:ext cx="173520" cy="24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FC3F28-4B73-42E1-87E6-0178CDA6E4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9295" y="1165762"/>
                  <a:ext cx="209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1C9B59-1A64-4335-A315-C112D01C194B}"/>
                    </a:ext>
                  </a:extLst>
                </p14:cNvPr>
                <p14:cNvContentPartPr/>
                <p14:nvPr/>
              </p14:nvContentPartPr>
              <p14:xfrm>
                <a:off x="10046335" y="1106002"/>
                <a:ext cx="1991520" cy="452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1C9B59-1A64-4335-A315-C112D01C19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28695" y="1088362"/>
                  <a:ext cx="20271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6ACDD8A-ABFB-4D31-99EA-5759AB18F8AF}"/>
                    </a:ext>
                  </a:extLst>
                </p14:cNvPr>
                <p14:cNvContentPartPr/>
                <p14:nvPr/>
              </p14:nvContentPartPr>
              <p14:xfrm>
                <a:off x="10966855" y="1275562"/>
                <a:ext cx="399960" cy="4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6ACDD8A-ABFB-4D31-99EA-5759AB18F8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48855" y="1257922"/>
                  <a:ext cx="4356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7C5A4F7-8D81-4D06-A75F-218CB2B5BF1B}"/>
              </a:ext>
            </a:extLst>
          </p:cNvPr>
          <p:cNvGrpSpPr/>
          <p:nvPr/>
        </p:nvGrpSpPr>
        <p:grpSpPr>
          <a:xfrm>
            <a:off x="3998695" y="1654642"/>
            <a:ext cx="6673680" cy="587880"/>
            <a:chOff x="3998695" y="1654642"/>
            <a:chExt cx="667368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D144D2-F19D-4917-B681-2EDCD3C1E46E}"/>
                    </a:ext>
                  </a:extLst>
                </p14:cNvPr>
                <p14:cNvContentPartPr/>
                <p14:nvPr/>
              </p14:nvContentPartPr>
              <p14:xfrm>
                <a:off x="3998695" y="1795042"/>
                <a:ext cx="1477800" cy="348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D144D2-F19D-4917-B681-2EDCD3C1E4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81055" y="1777042"/>
                  <a:ext cx="15134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E33E64-0ACD-4455-8941-EA0FD375CB81}"/>
                    </a:ext>
                  </a:extLst>
                </p14:cNvPr>
                <p14:cNvContentPartPr/>
                <p14:nvPr/>
              </p14:nvContentPartPr>
              <p14:xfrm>
                <a:off x="5279575" y="1954162"/>
                <a:ext cx="170280" cy="28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E33E64-0ACD-4455-8941-EA0FD375CB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61935" y="1936522"/>
                  <a:ext cx="205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DB4A45-CF8A-4EA7-8806-B507FE69DEE7}"/>
                    </a:ext>
                  </a:extLst>
                </p14:cNvPr>
                <p14:cNvContentPartPr/>
                <p14:nvPr/>
              </p14:nvContentPartPr>
              <p14:xfrm>
                <a:off x="5579815" y="1654642"/>
                <a:ext cx="1086120" cy="58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DB4A45-CF8A-4EA7-8806-B507FE69DE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61815" y="1636642"/>
                  <a:ext cx="11217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88BF2C-5849-4605-B01B-AE711471A4BD}"/>
                    </a:ext>
                  </a:extLst>
                </p14:cNvPr>
                <p14:cNvContentPartPr/>
                <p14:nvPr/>
              </p14:nvContentPartPr>
              <p14:xfrm>
                <a:off x="5785375" y="1840042"/>
                <a:ext cx="380880" cy="5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88BF2C-5849-4605-B01B-AE711471A4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7735" y="1822402"/>
                  <a:ext cx="416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D97F9A-6923-46D4-8756-57F6B04C6E98}"/>
                    </a:ext>
                  </a:extLst>
                </p14:cNvPr>
                <p14:cNvContentPartPr/>
                <p14:nvPr/>
              </p14:nvContentPartPr>
              <p14:xfrm>
                <a:off x="6952495" y="1722682"/>
                <a:ext cx="38052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D97F9A-6923-46D4-8756-57F6B04C6E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4495" y="1704682"/>
                  <a:ext cx="416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2CB9E8-7256-4387-BEA5-28E87E251FB9}"/>
                    </a:ext>
                  </a:extLst>
                </p14:cNvPr>
                <p14:cNvContentPartPr/>
                <p14:nvPr/>
              </p14:nvContentPartPr>
              <p14:xfrm>
                <a:off x="7175695" y="1835002"/>
                <a:ext cx="182520" cy="21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2CB9E8-7256-4387-BEA5-28E87E251F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57695" y="1817002"/>
                  <a:ext cx="21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CD55CC-A6BB-4997-BF4C-8B150CB9D97D}"/>
                    </a:ext>
                  </a:extLst>
                </p14:cNvPr>
                <p14:cNvContentPartPr/>
                <p14:nvPr/>
              </p14:nvContentPartPr>
              <p14:xfrm>
                <a:off x="7518055" y="1667962"/>
                <a:ext cx="1521000" cy="40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CD55CC-A6BB-4997-BF4C-8B150CB9D9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00055" y="1649962"/>
                  <a:ext cx="15566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1E07A0-5281-4CDB-85EA-763725CA2DCA}"/>
                    </a:ext>
                  </a:extLst>
                </p14:cNvPr>
                <p14:cNvContentPartPr/>
                <p14:nvPr/>
              </p14:nvContentPartPr>
              <p14:xfrm>
                <a:off x="8879575" y="1851562"/>
                <a:ext cx="195120" cy="2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1E07A0-5281-4CDB-85EA-763725CA2D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61575" y="1833922"/>
                  <a:ext cx="230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27EDFE-B532-4CB7-A5F3-859F5309C3E6}"/>
                    </a:ext>
                  </a:extLst>
                </p14:cNvPr>
                <p14:cNvContentPartPr/>
                <p14:nvPr/>
              </p14:nvContentPartPr>
              <p14:xfrm>
                <a:off x="8219335" y="1801522"/>
                <a:ext cx="279360" cy="3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27EDFE-B532-4CB7-A5F3-859F5309C3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1335" y="1783522"/>
                  <a:ext cx="315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288FA6-9B4B-49F9-AFA2-55252D461174}"/>
                    </a:ext>
                  </a:extLst>
                </p14:cNvPr>
                <p14:cNvContentPartPr/>
                <p14:nvPr/>
              </p14:nvContentPartPr>
              <p14:xfrm>
                <a:off x="9352255" y="1870642"/>
                <a:ext cx="154800" cy="18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288FA6-9B4B-49F9-AFA2-55252D4611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34615" y="1852642"/>
                  <a:ext cx="190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C48309-ACE1-4323-8763-6222C7348447}"/>
                    </a:ext>
                  </a:extLst>
                </p14:cNvPr>
                <p14:cNvContentPartPr/>
                <p14:nvPr/>
              </p14:nvContentPartPr>
              <p14:xfrm>
                <a:off x="9563575" y="1661122"/>
                <a:ext cx="1108800" cy="513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C48309-ACE1-4323-8763-6222C73484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45935" y="1643482"/>
                  <a:ext cx="1144440" cy="5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B45B6F-4CFD-4CAA-B863-F79B9E99FEAC}"/>
              </a:ext>
            </a:extLst>
          </p:cNvPr>
          <p:cNvGrpSpPr/>
          <p:nvPr/>
        </p:nvGrpSpPr>
        <p:grpSpPr>
          <a:xfrm>
            <a:off x="4110295" y="2337202"/>
            <a:ext cx="1683000" cy="362880"/>
            <a:chOff x="4110295" y="2337202"/>
            <a:chExt cx="16830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B051B6-BEAA-48D3-91E5-6A90ED2937E5}"/>
                    </a:ext>
                  </a:extLst>
                </p14:cNvPr>
                <p14:cNvContentPartPr/>
                <p14:nvPr/>
              </p14:nvContentPartPr>
              <p14:xfrm>
                <a:off x="4110295" y="2524402"/>
                <a:ext cx="977760" cy="175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B051B6-BEAA-48D3-91E5-6A90ED2937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92655" y="2506762"/>
                  <a:ext cx="10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7FEDC07-1A10-4992-8EAE-11A06DD889AE}"/>
                    </a:ext>
                  </a:extLst>
                </p14:cNvPr>
                <p14:cNvContentPartPr/>
                <p14:nvPr/>
              </p14:nvContentPartPr>
              <p14:xfrm>
                <a:off x="5421055" y="2337202"/>
                <a:ext cx="372240" cy="346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7FEDC07-1A10-4992-8EAE-11A06DD889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03415" y="2319562"/>
                  <a:ext cx="407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29AE6A-C461-4038-8788-3ABC0481464F}"/>
                    </a:ext>
                  </a:extLst>
                </p14:cNvPr>
                <p14:cNvContentPartPr/>
                <p14:nvPr/>
              </p14:nvContentPartPr>
              <p14:xfrm>
                <a:off x="5565055" y="2465722"/>
                <a:ext cx="217080" cy="2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29AE6A-C461-4038-8788-3ABC048146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47415" y="2447722"/>
                  <a:ext cx="2527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537029-A2D1-4627-A0F7-71FD14CEAD7F}"/>
              </a:ext>
            </a:extLst>
          </p:cNvPr>
          <p:cNvGrpSpPr/>
          <p:nvPr/>
        </p:nvGrpSpPr>
        <p:grpSpPr>
          <a:xfrm>
            <a:off x="6345175" y="2294722"/>
            <a:ext cx="2145600" cy="801000"/>
            <a:chOff x="6345175" y="2294722"/>
            <a:chExt cx="214560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865866-D79D-4A4C-90EB-863C9F547386}"/>
                    </a:ext>
                  </a:extLst>
                </p14:cNvPr>
                <p14:cNvContentPartPr/>
                <p14:nvPr/>
              </p14:nvContentPartPr>
              <p14:xfrm>
                <a:off x="6345175" y="2406682"/>
                <a:ext cx="247320" cy="312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865866-D79D-4A4C-90EB-863C9F5473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27535" y="2389042"/>
                  <a:ext cx="282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6F8E2E-960C-4F6E-A87A-F4111F1FBF93}"/>
                    </a:ext>
                  </a:extLst>
                </p14:cNvPr>
                <p14:cNvContentPartPr/>
                <p14:nvPr/>
              </p14:nvContentPartPr>
              <p14:xfrm>
                <a:off x="6567295" y="2693242"/>
                <a:ext cx="118800" cy="138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6F8E2E-960C-4F6E-A87A-F4111F1FBF9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49655" y="2675602"/>
                  <a:ext cx="154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E064CEB-E5BB-4E1E-A975-6AE0513A28B1}"/>
                    </a:ext>
                  </a:extLst>
                </p14:cNvPr>
                <p14:cNvContentPartPr/>
                <p14:nvPr/>
              </p14:nvContentPartPr>
              <p14:xfrm>
                <a:off x="7028455" y="2517922"/>
                <a:ext cx="220680" cy="3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E064CEB-E5BB-4E1E-A975-6AE0513A28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10815" y="2499922"/>
                  <a:ext cx="25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F0DD52-CFF5-44EA-86F2-68FF60511C81}"/>
                    </a:ext>
                  </a:extLst>
                </p14:cNvPr>
                <p14:cNvContentPartPr/>
                <p14:nvPr/>
              </p14:nvContentPartPr>
              <p14:xfrm>
                <a:off x="7031335" y="2646802"/>
                <a:ext cx="164880" cy="9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F0DD52-CFF5-44EA-86F2-68FF60511C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13335" y="2628802"/>
                  <a:ext cx="200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988838-0468-4A9D-8968-19C2A10DEDF1}"/>
                    </a:ext>
                  </a:extLst>
                </p14:cNvPr>
                <p14:cNvContentPartPr/>
                <p14:nvPr/>
              </p14:nvContentPartPr>
              <p14:xfrm>
                <a:off x="7471975" y="2480122"/>
                <a:ext cx="158400" cy="132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988838-0468-4A9D-8968-19C2A10DED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54335" y="2462482"/>
                  <a:ext cx="194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6A32CC-7F19-414C-9620-4D757C052E40}"/>
                    </a:ext>
                  </a:extLst>
                </p14:cNvPr>
                <p14:cNvContentPartPr/>
                <p14:nvPr/>
              </p14:nvContentPartPr>
              <p14:xfrm>
                <a:off x="7774375" y="2294722"/>
                <a:ext cx="129960" cy="27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6A32CC-7F19-414C-9620-4D757C052E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56375" y="2276722"/>
                  <a:ext cx="1656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3E2203-A700-4BDE-816B-F30D9F7E8411}"/>
                    </a:ext>
                  </a:extLst>
                </p14:cNvPr>
                <p14:cNvContentPartPr/>
                <p14:nvPr/>
              </p14:nvContentPartPr>
              <p14:xfrm>
                <a:off x="7364335" y="2701162"/>
                <a:ext cx="583200" cy="46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3E2203-A700-4BDE-816B-F30D9F7E84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46695" y="2683522"/>
                  <a:ext cx="618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ABC85D8-B314-4A99-B075-12D05CABACA0}"/>
                    </a:ext>
                  </a:extLst>
                </p14:cNvPr>
                <p14:cNvContentPartPr/>
                <p14:nvPr/>
              </p14:nvContentPartPr>
              <p14:xfrm>
                <a:off x="7414375" y="2891962"/>
                <a:ext cx="137520" cy="20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ABC85D8-B314-4A99-B075-12D05CABAC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96375" y="2874322"/>
                  <a:ext cx="173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776C976-3AF2-40D2-AB9E-0C64284C6A84}"/>
                    </a:ext>
                  </a:extLst>
                </p14:cNvPr>
                <p14:cNvContentPartPr/>
                <p14:nvPr/>
              </p14:nvContentPartPr>
              <p14:xfrm>
                <a:off x="7651615" y="2929042"/>
                <a:ext cx="160920" cy="154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776C976-3AF2-40D2-AB9E-0C64284C6A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33615" y="2911042"/>
                  <a:ext cx="196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AD6350-43D6-4E04-A9B0-B79B5744F868}"/>
                    </a:ext>
                  </a:extLst>
                </p14:cNvPr>
                <p14:cNvContentPartPr/>
                <p14:nvPr/>
              </p14:nvContentPartPr>
              <p14:xfrm>
                <a:off x="8177215" y="2497762"/>
                <a:ext cx="313560" cy="22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AD6350-43D6-4E04-A9B0-B79B5744F8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59215" y="2479762"/>
                  <a:ext cx="349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A847B9-DDDA-43D0-B17C-760A2480A8BE}"/>
                    </a:ext>
                  </a:extLst>
                </p14:cNvPr>
                <p14:cNvContentPartPr/>
                <p14:nvPr/>
              </p14:nvContentPartPr>
              <p14:xfrm>
                <a:off x="8389255" y="2755522"/>
                <a:ext cx="51840" cy="113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A847B9-DDDA-43D0-B17C-760A2480A8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71615" y="2737882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16FFAD-6FE5-46FB-85BD-E2E43391ED19}"/>
                  </a:ext>
                </a:extLst>
              </p14:cNvPr>
              <p14:cNvContentPartPr/>
              <p14:nvPr/>
            </p14:nvContentPartPr>
            <p14:xfrm>
              <a:off x="8990095" y="2825002"/>
              <a:ext cx="90000" cy="123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16FFAD-6FE5-46FB-85BD-E2E43391ED1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972455" y="2807362"/>
                <a:ext cx="1256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5AD00536-845B-4176-907B-F7F1CB42436A}"/>
              </a:ext>
            </a:extLst>
          </p:cNvPr>
          <p:cNvGrpSpPr/>
          <p:nvPr/>
        </p:nvGrpSpPr>
        <p:grpSpPr>
          <a:xfrm>
            <a:off x="9427135" y="2420362"/>
            <a:ext cx="2512080" cy="513360"/>
            <a:chOff x="9427135" y="2420362"/>
            <a:chExt cx="25120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64CA3C-A9F2-4A31-A3FE-E7A892B85F6A}"/>
                    </a:ext>
                  </a:extLst>
                </p14:cNvPr>
                <p14:cNvContentPartPr/>
                <p14:nvPr/>
              </p14:nvContentPartPr>
              <p14:xfrm>
                <a:off x="9427135" y="2608642"/>
                <a:ext cx="252720" cy="150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64CA3C-A9F2-4A31-A3FE-E7A892B85F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09495" y="2591002"/>
                  <a:ext cx="288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B5A857-3C2E-448F-96F2-D533DA37D348}"/>
                    </a:ext>
                  </a:extLst>
                </p14:cNvPr>
                <p14:cNvContentPartPr/>
                <p14:nvPr/>
              </p14:nvContentPartPr>
              <p14:xfrm>
                <a:off x="9619375" y="2807722"/>
                <a:ext cx="52560" cy="72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B5A857-3C2E-448F-96F2-D533DA37D34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01735" y="2790082"/>
                  <a:ext cx="88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F082F9-20C3-49D1-8616-60F18C8B8E66}"/>
                    </a:ext>
                  </a:extLst>
                </p14:cNvPr>
                <p14:cNvContentPartPr/>
                <p14:nvPr/>
              </p14:nvContentPartPr>
              <p14:xfrm>
                <a:off x="9870655" y="2657242"/>
                <a:ext cx="141480" cy="1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F082F9-20C3-49D1-8616-60F18C8B8E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53015" y="2639242"/>
                  <a:ext cx="177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EB25978-3A15-422E-B5D8-A4B600F98D3D}"/>
                    </a:ext>
                  </a:extLst>
                </p14:cNvPr>
                <p14:cNvContentPartPr/>
                <p14:nvPr/>
              </p14:nvContentPartPr>
              <p14:xfrm>
                <a:off x="9848335" y="2729242"/>
                <a:ext cx="86400" cy="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EB25978-3A15-422E-B5D8-A4B600F98D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30335" y="2711242"/>
                  <a:ext cx="122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F9C06C-4356-4A1C-9BF1-479EB0892B71}"/>
                    </a:ext>
                  </a:extLst>
                </p14:cNvPr>
                <p14:cNvContentPartPr/>
                <p14:nvPr/>
              </p14:nvContentPartPr>
              <p14:xfrm>
                <a:off x="10018255" y="2606482"/>
                <a:ext cx="328680" cy="24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F9C06C-4356-4A1C-9BF1-479EB0892B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00615" y="2588842"/>
                  <a:ext cx="364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C14422-63CE-4201-B685-10B1336C8B90}"/>
                    </a:ext>
                  </a:extLst>
                </p14:cNvPr>
                <p14:cNvContentPartPr/>
                <p14:nvPr/>
              </p14:nvContentPartPr>
              <p14:xfrm>
                <a:off x="10409935" y="2704402"/>
                <a:ext cx="53280" cy="4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C14422-63CE-4201-B685-10B1336C8B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91935" y="2686402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CD046F-CAC5-4CAC-B3C0-6299E8721F21}"/>
                    </a:ext>
                  </a:extLst>
                </p14:cNvPr>
                <p14:cNvContentPartPr/>
                <p14:nvPr/>
              </p14:nvContentPartPr>
              <p14:xfrm>
                <a:off x="10544935" y="2623762"/>
                <a:ext cx="712800" cy="10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CD046F-CAC5-4CAC-B3C0-6299E8721F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27295" y="2606122"/>
                  <a:ext cx="74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755B7E-9EC4-4407-BDF3-572D5F00E5C4}"/>
                    </a:ext>
                  </a:extLst>
                </p14:cNvPr>
                <p14:cNvContentPartPr/>
                <p14:nvPr/>
              </p14:nvContentPartPr>
              <p14:xfrm>
                <a:off x="11288695" y="2420362"/>
                <a:ext cx="644040" cy="513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755B7E-9EC4-4407-BDF3-572D5F00E5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70695" y="2402722"/>
                  <a:ext cx="6796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504B4F-FE9C-47FC-B1E4-47CD3FCD927C}"/>
                    </a:ext>
                  </a:extLst>
                </p14:cNvPr>
                <p14:cNvContentPartPr/>
                <p14:nvPr/>
              </p14:nvContentPartPr>
              <p14:xfrm>
                <a:off x="11937775" y="2851282"/>
                <a:ext cx="1440" cy="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504B4F-FE9C-47FC-B1E4-47CD3FCD92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920135" y="2833642"/>
                  <a:ext cx="37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0C697D3-B298-411F-90C8-0F76238330CF}"/>
              </a:ext>
            </a:extLst>
          </p:cNvPr>
          <p:cNvGrpSpPr/>
          <p:nvPr/>
        </p:nvGrpSpPr>
        <p:grpSpPr>
          <a:xfrm>
            <a:off x="9485095" y="3086002"/>
            <a:ext cx="2072160" cy="425160"/>
            <a:chOff x="9485095" y="3086002"/>
            <a:chExt cx="207216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F11E51-CF41-4E6D-9A55-9BC5A59DC290}"/>
                    </a:ext>
                  </a:extLst>
                </p14:cNvPr>
                <p14:cNvContentPartPr/>
                <p14:nvPr/>
              </p14:nvContentPartPr>
              <p14:xfrm>
                <a:off x="9485095" y="3151522"/>
                <a:ext cx="106560" cy="9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F11E51-CF41-4E6D-9A55-9BC5A59DC2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67095" y="3133882"/>
                  <a:ext cx="142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6E23C2-477A-4170-B41A-75D73E1DCA41}"/>
                    </a:ext>
                  </a:extLst>
                </p14:cNvPr>
                <p14:cNvContentPartPr/>
                <p14:nvPr/>
              </p14:nvContentPartPr>
              <p14:xfrm>
                <a:off x="9737455" y="3159082"/>
                <a:ext cx="126720" cy="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6E23C2-477A-4170-B41A-75D73E1DCA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19815" y="3141082"/>
                  <a:ext cx="162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05D38D-A33C-4799-9CDD-5E998BD1EF05}"/>
                    </a:ext>
                  </a:extLst>
                </p14:cNvPr>
                <p14:cNvContentPartPr/>
                <p14:nvPr/>
              </p14:nvContentPartPr>
              <p14:xfrm>
                <a:off x="9762295" y="3197962"/>
                <a:ext cx="101880" cy="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605D38D-A33C-4799-9CDD-5E998BD1EF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44295" y="3179962"/>
                  <a:ext cx="13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6CA2EB-36BF-4A95-8358-0F86DB5E828C}"/>
                    </a:ext>
                  </a:extLst>
                </p14:cNvPr>
                <p14:cNvContentPartPr/>
                <p14:nvPr/>
              </p14:nvContentPartPr>
              <p14:xfrm>
                <a:off x="10075855" y="3086002"/>
                <a:ext cx="19440" cy="133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6CA2EB-36BF-4A95-8358-0F86DB5E82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57855" y="3068362"/>
                  <a:ext cx="55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131F97-DF70-4550-A385-1EF94C948C31}"/>
                    </a:ext>
                  </a:extLst>
                </p14:cNvPr>
                <p14:cNvContentPartPr/>
                <p14:nvPr/>
              </p14:nvContentPartPr>
              <p14:xfrm>
                <a:off x="10009255" y="3153682"/>
                <a:ext cx="132120" cy="9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131F97-DF70-4550-A385-1EF94C948C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91615" y="3135682"/>
                  <a:ext cx="167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2024D2-E780-4477-A90A-F40A886627AD}"/>
                    </a:ext>
                  </a:extLst>
                </p14:cNvPr>
                <p14:cNvContentPartPr/>
                <p14:nvPr/>
              </p14:nvContentPartPr>
              <p14:xfrm>
                <a:off x="9963535" y="3256282"/>
                <a:ext cx="159480" cy="22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2024D2-E780-4477-A90A-F40A886627A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45535" y="3238282"/>
                  <a:ext cx="195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601902C-4C86-4D59-9C25-88DFEF5F43B6}"/>
                    </a:ext>
                  </a:extLst>
                </p14:cNvPr>
                <p14:cNvContentPartPr/>
                <p14:nvPr/>
              </p14:nvContentPartPr>
              <p14:xfrm>
                <a:off x="10303375" y="3088522"/>
                <a:ext cx="7200" cy="209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601902C-4C86-4D59-9C25-88DFEF5F43B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85375" y="3070882"/>
                  <a:ext cx="42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E8DE3F-6FAD-411B-B21B-83408E632A0D}"/>
                    </a:ext>
                  </a:extLst>
                </p14:cNvPr>
                <p14:cNvContentPartPr/>
                <p14:nvPr/>
              </p14:nvContentPartPr>
              <p14:xfrm>
                <a:off x="10430455" y="3340162"/>
                <a:ext cx="66240" cy="78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E8DE3F-6FAD-411B-B21B-83408E632A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12815" y="3322162"/>
                  <a:ext cx="101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798E00-12D1-440A-978E-8D147D8350E2}"/>
                    </a:ext>
                  </a:extLst>
                </p14:cNvPr>
                <p14:cNvContentPartPr/>
                <p14:nvPr/>
              </p14:nvContentPartPr>
              <p14:xfrm>
                <a:off x="10579135" y="3175282"/>
                <a:ext cx="14400" cy="130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798E00-12D1-440A-978E-8D147D8350E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61495" y="3157282"/>
                  <a:ext cx="50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798867-B1CD-4D88-A36F-FE56A0BEC825}"/>
                    </a:ext>
                  </a:extLst>
                </p14:cNvPr>
                <p14:cNvContentPartPr/>
                <p14:nvPr/>
              </p14:nvContentPartPr>
              <p14:xfrm>
                <a:off x="10542775" y="3201202"/>
                <a:ext cx="159120" cy="27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798867-B1CD-4D88-A36F-FE56A0BEC82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25135" y="3183202"/>
                  <a:ext cx="194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F4C351-73FE-442C-89A1-9FAE96579AF2}"/>
                    </a:ext>
                  </a:extLst>
                </p14:cNvPr>
                <p14:cNvContentPartPr/>
                <p14:nvPr/>
              </p14:nvContentPartPr>
              <p14:xfrm>
                <a:off x="10553215" y="3368602"/>
                <a:ext cx="134640" cy="2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F4C351-73FE-442C-89A1-9FAE96579A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35575" y="3350962"/>
                  <a:ext cx="170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3EB9D3-875D-4CD5-A212-78AC7BAD838A}"/>
                    </a:ext>
                  </a:extLst>
                </p14:cNvPr>
                <p14:cNvContentPartPr/>
                <p14:nvPr/>
              </p14:nvContentPartPr>
              <p14:xfrm>
                <a:off x="10807735" y="3163402"/>
                <a:ext cx="111600" cy="20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3EB9D3-875D-4CD5-A212-78AC7BAD838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89735" y="3145762"/>
                  <a:ext cx="147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A815B80-BAFC-4BAD-BA12-6B9B20F1DB25}"/>
                    </a:ext>
                  </a:extLst>
                </p14:cNvPr>
                <p14:cNvContentPartPr/>
                <p14:nvPr/>
              </p14:nvContentPartPr>
              <p14:xfrm>
                <a:off x="10901695" y="3399202"/>
                <a:ext cx="89640" cy="111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A815B80-BAFC-4BAD-BA12-6B9B20F1DB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83695" y="3381202"/>
                  <a:ext cx="125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C25D5B-2058-4E6B-8C00-9244AB8E3DCA}"/>
                    </a:ext>
                  </a:extLst>
                </p14:cNvPr>
                <p14:cNvContentPartPr/>
                <p14:nvPr/>
              </p14:nvContentPartPr>
              <p14:xfrm>
                <a:off x="11192215" y="3250882"/>
                <a:ext cx="96480" cy="12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C25D5B-2058-4E6B-8C00-9244AB8E3D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74575" y="3232882"/>
                  <a:ext cx="132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D1A14B-5A48-40B0-90B0-095554B848FD}"/>
                    </a:ext>
                  </a:extLst>
                </p14:cNvPr>
                <p14:cNvContentPartPr/>
                <p14:nvPr/>
              </p14:nvContentPartPr>
              <p14:xfrm>
                <a:off x="11381935" y="3090322"/>
                <a:ext cx="60120" cy="261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D1A14B-5A48-40B0-90B0-095554B848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64295" y="3072322"/>
                  <a:ext cx="95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72B6160-991F-407D-B1F9-46B95C9F905D}"/>
                    </a:ext>
                  </a:extLst>
                </p14:cNvPr>
                <p14:cNvContentPartPr/>
                <p14:nvPr/>
              </p14:nvContentPartPr>
              <p14:xfrm>
                <a:off x="11342335" y="3255202"/>
                <a:ext cx="214920" cy="159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72B6160-991F-407D-B1F9-46B95C9F90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24335" y="3237202"/>
                  <a:ext cx="2505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401BA0-8D36-477B-BD98-CEE43B3709FB}"/>
              </a:ext>
            </a:extLst>
          </p:cNvPr>
          <p:cNvGrpSpPr/>
          <p:nvPr/>
        </p:nvGrpSpPr>
        <p:grpSpPr>
          <a:xfrm>
            <a:off x="1070815" y="1766602"/>
            <a:ext cx="2865240" cy="1129320"/>
            <a:chOff x="1070815" y="1766602"/>
            <a:chExt cx="286524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260E7F-BED7-47AA-9DF5-04DF0860F242}"/>
                    </a:ext>
                  </a:extLst>
                </p14:cNvPr>
                <p14:cNvContentPartPr/>
                <p14:nvPr/>
              </p14:nvContentPartPr>
              <p14:xfrm>
                <a:off x="1070815" y="2151082"/>
                <a:ext cx="1099800" cy="518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260E7F-BED7-47AA-9DF5-04DF0860F2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2815" y="2133082"/>
                  <a:ext cx="11354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9F9DF1-FE66-4671-98F8-740D54C70E2D}"/>
                    </a:ext>
                  </a:extLst>
                </p14:cNvPr>
                <p14:cNvContentPartPr/>
                <p14:nvPr/>
              </p14:nvContentPartPr>
              <p14:xfrm>
                <a:off x="1774975" y="2232802"/>
                <a:ext cx="3312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9F9DF1-FE66-4671-98F8-740D54C70E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57335" y="2214802"/>
                  <a:ext cx="6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897F6D-884F-410D-AE65-B35EF956ACD2}"/>
                    </a:ext>
                  </a:extLst>
                </p14:cNvPr>
                <p14:cNvContentPartPr/>
                <p14:nvPr/>
              </p14:nvContentPartPr>
              <p14:xfrm>
                <a:off x="2311375" y="2073322"/>
                <a:ext cx="871560" cy="54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897F6D-884F-410D-AE65-B35EF956AC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93375" y="2055682"/>
                  <a:ext cx="9072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0AB3FB-6DDD-4E5C-A80A-201BA0B706EF}"/>
                    </a:ext>
                  </a:extLst>
                </p14:cNvPr>
                <p14:cNvContentPartPr/>
                <p14:nvPr/>
              </p14:nvContentPartPr>
              <p14:xfrm>
                <a:off x="2469415" y="2215882"/>
                <a:ext cx="296640" cy="37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0AB3FB-6DDD-4E5C-A80A-201BA0B706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51415" y="2198242"/>
                  <a:ext cx="332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7100D2-F2AB-4A12-9DB4-37407DFE08E6}"/>
                    </a:ext>
                  </a:extLst>
                </p14:cNvPr>
                <p14:cNvContentPartPr/>
                <p14:nvPr/>
              </p14:nvContentPartPr>
              <p14:xfrm>
                <a:off x="3435295" y="1766602"/>
                <a:ext cx="500760" cy="112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7100D2-F2AB-4A12-9DB4-37407DFE08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17655" y="1748962"/>
                  <a:ext cx="536400" cy="11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8540019-52E5-42F5-9AF0-EDF3C2902ABD}"/>
                  </a:ext>
                </a:extLst>
              </p14:cNvPr>
              <p14:cNvContentPartPr/>
              <p14:nvPr/>
            </p14:nvContentPartPr>
            <p14:xfrm>
              <a:off x="3882415" y="4748482"/>
              <a:ext cx="235800" cy="204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8540019-52E5-42F5-9AF0-EDF3C2902AB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64415" y="4730842"/>
                <a:ext cx="2714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D919753-D169-4C32-A383-A33D9698F68D}"/>
              </a:ext>
            </a:extLst>
          </p:cNvPr>
          <p:cNvGrpSpPr/>
          <p:nvPr/>
        </p:nvGrpSpPr>
        <p:grpSpPr>
          <a:xfrm>
            <a:off x="701455" y="3781162"/>
            <a:ext cx="2849760" cy="2283480"/>
            <a:chOff x="701455" y="3781162"/>
            <a:chExt cx="2849760" cy="22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288994D-EDFF-41F3-B934-3551755F56F5}"/>
                    </a:ext>
                  </a:extLst>
                </p14:cNvPr>
                <p14:cNvContentPartPr/>
                <p14:nvPr/>
              </p14:nvContentPartPr>
              <p14:xfrm>
                <a:off x="2147935" y="3781162"/>
                <a:ext cx="93960" cy="228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288994D-EDFF-41F3-B934-3551755F56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29935" y="3763522"/>
                  <a:ext cx="129600" cy="23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073723-11ED-4B72-AE24-26D8E5370EF1}"/>
                    </a:ext>
                  </a:extLst>
                </p14:cNvPr>
                <p14:cNvContentPartPr/>
                <p14:nvPr/>
              </p14:nvContentPartPr>
              <p14:xfrm>
                <a:off x="701455" y="4801402"/>
                <a:ext cx="2849760" cy="163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073723-11ED-4B72-AE24-26D8E5370E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3815" y="4783402"/>
                  <a:ext cx="2885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9D0424C-5A9E-4E1B-A182-4E3F12A96039}"/>
                    </a:ext>
                  </a:extLst>
                </p14:cNvPr>
                <p14:cNvContentPartPr/>
                <p14:nvPr/>
              </p14:nvContentPartPr>
              <p14:xfrm>
                <a:off x="2547895" y="4795642"/>
                <a:ext cx="5040" cy="14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9D0424C-5A9E-4E1B-A182-4E3F12A960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29895" y="4778002"/>
                  <a:ext cx="4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199C73-0D00-4A8E-8AF7-A14C9F745C01}"/>
                    </a:ext>
                  </a:extLst>
                </p14:cNvPr>
                <p14:cNvContentPartPr/>
                <p14:nvPr/>
              </p14:nvContentPartPr>
              <p14:xfrm>
                <a:off x="1711255" y="4830202"/>
                <a:ext cx="24120" cy="150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199C73-0D00-4A8E-8AF7-A14C9F745C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93255" y="4812562"/>
                  <a:ext cx="59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2FC6B07-BAB2-498C-82D5-04E871043DEE}"/>
                    </a:ext>
                  </a:extLst>
                </p14:cNvPr>
                <p14:cNvContentPartPr/>
                <p14:nvPr/>
              </p14:nvContentPartPr>
              <p14:xfrm>
                <a:off x="3023455" y="4808242"/>
                <a:ext cx="25200" cy="10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2FC6B07-BAB2-498C-82D5-04E871043D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05815" y="4790602"/>
                  <a:ext cx="60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803F1DC-C0AB-429D-A3D7-F9BF5C871D1B}"/>
                    </a:ext>
                  </a:extLst>
                </p14:cNvPr>
                <p14:cNvContentPartPr/>
                <p14:nvPr/>
              </p14:nvContentPartPr>
              <p14:xfrm>
                <a:off x="1272775" y="4834882"/>
                <a:ext cx="27000" cy="14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803F1DC-C0AB-429D-A3D7-F9BF5C871D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55135" y="4817242"/>
                  <a:ext cx="626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9E1EA60-B5EF-430C-AD91-87C51EF485B2}"/>
              </a:ext>
            </a:extLst>
          </p:cNvPr>
          <p:cNvGrpSpPr/>
          <p:nvPr/>
        </p:nvGrpSpPr>
        <p:grpSpPr>
          <a:xfrm>
            <a:off x="2116975" y="3400282"/>
            <a:ext cx="170640" cy="228240"/>
            <a:chOff x="2116975" y="3400282"/>
            <a:chExt cx="1706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57817EF-6EAB-4BEB-BE7A-3886B8C0B7B2}"/>
                    </a:ext>
                  </a:extLst>
                </p14:cNvPr>
                <p14:cNvContentPartPr/>
                <p14:nvPr/>
              </p14:nvContentPartPr>
              <p14:xfrm>
                <a:off x="2131735" y="3400282"/>
                <a:ext cx="118440" cy="22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57817EF-6EAB-4BEB-BE7A-3886B8C0B7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13735" y="3382642"/>
                  <a:ext cx="154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ABB544-4797-43BE-A2D3-4754DECBD9C7}"/>
                    </a:ext>
                  </a:extLst>
                </p14:cNvPr>
                <p14:cNvContentPartPr/>
                <p14:nvPr/>
              </p14:nvContentPartPr>
              <p14:xfrm>
                <a:off x="2116975" y="3403162"/>
                <a:ext cx="17064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ABB544-4797-43BE-A2D3-4754DECBD9C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98975" y="3385522"/>
                  <a:ext cx="2062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DD59E4-58C6-4519-A53C-0705468F6B9C}"/>
              </a:ext>
            </a:extLst>
          </p:cNvPr>
          <p:cNvGrpSpPr/>
          <p:nvPr/>
        </p:nvGrpSpPr>
        <p:grpSpPr>
          <a:xfrm>
            <a:off x="831775" y="4866562"/>
            <a:ext cx="1275840" cy="1136160"/>
            <a:chOff x="831775" y="4866562"/>
            <a:chExt cx="1275840" cy="11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C0E606B-B9FE-469D-AA91-EEC087F7B532}"/>
                    </a:ext>
                  </a:extLst>
                </p14:cNvPr>
                <p14:cNvContentPartPr/>
                <p14:nvPr/>
              </p14:nvContentPartPr>
              <p14:xfrm>
                <a:off x="1721335" y="5173282"/>
                <a:ext cx="14760" cy="19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C0E606B-B9FE-469D-AA91-EEC087F7B5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03695" y="5155642"/>
                  <a:ext cx="50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92A3BD-2A47-4182-80E6-5F8EBD57BDDC}"/>
                    </a:ext>
                  </a:extLst>
                </p14:cNvPr>
                <p14:cNvContentPartPr/>
                <p14:nvPr/>
              </p14:nvContentPartPr>
              <p14:xfrm>
                <a:off x="1295095" y="5557402"/>
                <a:ext cx="12240" cy="21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92A3BD-2A47-4182-80E6-5F8EBD57BD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77095" y="5539402"/>
                  <a:ext cx="47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7A709A1-DCB5-490B-8680-4816A6F231B1}"/>
                    </a:ext>
                  </a:extLst>
                </p14:cNvPr>
                <p14:cNvContentPartPr/>
                <p14:nvPr/>
              </p14:nvContentPartPr>
              <p14:xfrm>
                <a:off x="1695415" y="4866562"/>
                <a:ext cx="412200" cy="343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7A709A1-DCB5-490B-8680-4816A6F231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77775" y="4848922"/>
                  <a:ext cx="447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175C180-AD0E-41B5-B017-9428B2ACEECE}"/>
                    </a:ext>
                  </a:extLst>
                </p14:cNvPr>
                <p14:cNvContentPartPr/>
                <p14:nvPr/>
              </p14:nvContentPartPr>
              <p14:xfrm>
                <a:off x="1275655" y="5376322"/>
                <a:ext cx="453240" cy="244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175C180-AD0E-41B5-B017-9428B2ACEE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57655" y="5358682"/>
                  <a:ext cx="488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DB9556-44FA-4045-AE2A-B9F593813CBA}"/>
                    </a:ext>
                  </a:extLst>
                </p14:cNvPr>
                <p14:cNvContentPartPr/>
                <p14:nvPr/>
              </p14:nvContentPartPr>
              <p14:xfrm>
                <a:off x="831775" y="5765482"/>
                <a:ext cx="441000" cy="237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DB9556-44FA-4045-AE2A-B9F593813CB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4135" y="5747842"/>
                  <a:ext cx="476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D88FC9-2D20-493C-98C0-8B16180CC622}"/>
                    </a:ext>
                  </a:extLst>
                </p14:cNvPr>
                <p14:cNvContentPartPr/>
                <p14:nvPr/>
              </p14:nvContentPartPr>
              <p14:xfrm>
                <a:off x="1251535" y="5585842"/>
                <a:ext cx="37440" cy="164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D88FC9-2D20-493C-98C0-8B16180CC6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33535" y="5567842"/>
                  <a:ext cx="73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A05C5F3-8624-4148-8227-0A48F9DC0758}"/>
                    </a:ext>
                  </a:extLst>
                </p14:cNvPr>
                <p14:cNvContentPartPr/>
                <p14:nvPr/>
              </p14:nvContentPartPr>
              <p14:xfrm>
                <a:off x="1700455" y="5197042"/>
                <a:ext cx="19080" cy="171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A05C5F3-8624-4148-8227-0A48F9DC075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82455" y="5179042"/>
                  <a:ext cx="547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3C6FBD3-5E2B-478E-902F-D33D143D3607}"/>
              </a:ext>
            </a:extLst>
          </p:cNvPr>
          <p:cNvGrpSpPr/>
          <p:nvPr/>
        </p:nvGrpSpPr>
        <p:grpSpPr>
          <a:xfrm>
            <a:off x="2173135" y="3743362"/>
            <a:ext cx="1209240" cy="1096200"/>
            <a:chOff x="2173135" y="3743362"/>
            <a:chExt cx="1209240" cy="10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2386A3-DE1F-4CBD-89B8-EA57D6F5A107}"/>
                    </a:ext>
                  </a:extLst>
                </p14:cNvPr>
                <p14:cNvContentPartPr/>
                <p14:nvPr/>
              </p14:nvContentPartPr>
              <p14:xfrm>
                <a:off x="2498575" y="4325122"/>
                <a:ext cx="16920" cy="24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2386A3-DE1F-4CBD-89B8-EA57D6F5A10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80575" y="4307122"/>
                  <a:ext cx="52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046823-48ED-47E9-A8BD-89BA37AD3838}"/>
                    </a:ext>
                  </a:extLst>
                </p14:cNvPr>
                <p14:cNvContentPartPr/>
                <p14:nvPr/>
              </p14:nvContentPartPr>
              <p14:xfrm>
                <a:off x="3045055" y="3878722"/>
                <a:ext cx="11520" cy="272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046823-48ED-47E9-A8BD-89BA37AD38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27415" y="3861082"/>
                  <a:ext cx="47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3B653B-922B-46BB-BA8A-30D78AA17D1F}"/>
                    </a:ext>
                  </a:extLst>
                </p14:cNvPr>
                <p14:cNvContentPartPr/>
                <p14:nvPr/>
              </p14:nvContentPartPr>
              <p14:xfrm>
                <a:off x="2173135" y="4551922"/>
                <a:ext cx="343440" cy="28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3B653B-922B-46BB-BA8A-30D78AA17D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55135" y="4533922"/>
                  <a:ext cx="379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17ADB38-19EA-427D-840B-2ADF763C5B79}"/>
                    </a:ext>
                  </a:extLst>
                </p14:cNvPr>
                <p14:cNvContentPartPr/>
                <p14:nvPr/>
              </p14:nvContentPartPr>
              <p14:xfrm>
                <a:off x="2461855" y="4114882"/>
                <a:ext cx="597960" cy="239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17ADB38-19EA-427D-840B-2ADF763C5B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43855" y="4096882"/>
                  <a:ext cx="633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3E527C-54B0-46E5-8217-95ABA2B36CF1}"/>
                    </a:ext>
                  </a:extLst>
                </p14:cNvPr>
                <p14:cNvContentPartPr/>
                <p14:nvPr/>
              </p14:nvContentPartPr>
              <p14:xfrm>
                <a:off x="3065215" y="3743362"/>
                <a:ext cx="317160" cy="14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D3E527C-54B0-46E5-8217-95ABA2B36C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47575" y="3725722"/>
                  <a:ext cx="352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27885BD-A2A3-4036-AE3A-496B0A3B75FB}"/>
                    </a:ext>
                  </a:extLst>
                </p14:cNvPr>
                <p14:cNvContentPartPr/>
                <p14:nvPr/>
              </p14:nvContentPartPr>
              <p14:xfrm>
                <a:off x="2462575" y="4356442"/>
                <a:ext cx="22680" cy="181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27885BD-A2A3-4036-AE3A-496B0A3B75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44575" y="4338442"/>
                  <a:ext cx="58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1BFB7EE-D157-4A55-8227-67A252301B36}"/>
                    </a:ext>
                  </a:extLst>
                </p14:cNvPr>
                <p14:cNvContentPartPr/>
                <p14:nvPr/>
              </p14:nvContentPartPr>
              <p14:xfrm>
                <a:off x="3026335" y="3897802"/>
                <a:ext cx="31680" cy="19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1BFB7EE-D157-4A55-8227-67A252301B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08335" y="3879802"/>
                  <a:ext cx="6732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6EC7B6F-E82C-479E-B85E-C481C967A4D5}"/>
              </a:ext>
            </a:extLst>
          </p:cNvPr>
          <p:cNvGrpSpPr/>
          <p:nvPr/>
        </p:nvGrpSpPr>
        <p:grpSpPr>
          <a:xfrm>
            <a:off x="2410015" y="5002642"/>
            <a:ext cx="769680" cy="272160"/>
            <a:chOff x="2410015" y="5002642"/>
            <a:chExt cx="7696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912456-9C7D-4273-AEF8-414BA955B577}"/>
                    </a:ext>
                  </a:extLst>
                </p14:cNvPr>
                <p14:cNvContentPartPr/>
                <p14:nvPr/>
              </p14:nvContentPartPr>
              <p14:xfrm>
                <a:off x="2410015" y="5048362"/>
                <a:ext cx="109800" cy="19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912456-9C7D-4273-AEF8-414BA955B5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92015" y="5030362"/>
                  <a:ext cx="14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416AA64-F925-44A6-A0D5-15FAABF98DF0}"/>
                    </a:ext>
                  </a:extLst>
                </p14:cNvPr>
                <p14:cNvContentPartPr/>
                <p14:nvPr/>
              </p14:nvContentPartPr>
              <p14:xfrm>
                <a:off x="2578855" y="5209282"/>
                <a:ext cx="5040" cy="65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416AA64-F925-44A6-A0D5-15FAABF98D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61215" y="5191282"/>
                  <a:ext cx="4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A29D4B7-9D89-4385-A471-58E407F49BCF}"/>
                    </a:ext>
                  </a:extLst>
                </p14:cNvPr>
                <p14:cNvContentPartPr/>
                <p14:nvPr/>
              </p14:nvContentPartPr>
              <p14:xfrm>
                <a:off x="2935975" y="5002642"/>
                <a:ext cx="170280" cy="21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A29D4B7-9D89-4385-A471-58E407F49B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18335" y="4985002"/>
                  <a:ext cx="205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4FA658-1FA4-408E-8041-D54F523774D0}"/>
                    </a:ext>
                  </a:extLst>
                </p14:cNvPr>
                <p14:cNvContentPartPr/>
                <p14:nvPr/>
              </p14:nvContentPartPr>
              <p14:xfrm>
                <a:off x="3110575" y="5188762"/>
                <a:ext cx="69120" cy="83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4FA658-1FA4-408E-8041-D54F523774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92575" y="5170762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65471F-026E-4C93-9058-05E159B9C34E}"/>
              </a:ext>
            </a:extLst>
          </p:cNvPr>
          <p:cNvGrpSpPr/>
          <p:nvPr/>
        </p:nvGrpSpPr>
        <p:grpSpPr>
          <a:xfrm>
            <a:off x="975775" y="4481002"/>
            <a:ext cx="890280" cy="264600"/>
            <a:chOff x="975775" y="4481002"/>
            <a:chExt cx="8902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4CED3D6-C183-4693-A5A6-7BF37B7D9562}"/>
                    </a:ext>
                  </a:extLst>
                </p14:cNvPr>
                <p14:cNvContentPartPr/>
                <p14:nvPr/>
              </p14:nvContentPartPr>
              <p14:xfrm>
                <a:off x="1556455" y="4500442"/>
                <a:ext cx="165960" cy="209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4CED3D6-C183-4693-A5A6-7BF37B7D95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38815" y="4482802"/>
                  <a:ext cx="201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96A383-0717-4823-9C36-EFF6D39A0524}"/>
                    </a:ext>
                  </a:extLst>
                </p14:cNvPr>
                <p14:cNvContentPartPr/>
                <p14:nvPr/>
              </p14:nvContentPartPr>
              <p14:xfrm>
                <a:off x="1724935" y="4661362"/>
                <a:ext cx="63360" cy="24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96A383-0717-4823-9C36-EFF6D39A052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07295" y="4643362"/>
                  <a:ext cx="99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71E1F0F-1CAE-4F35-866B-3C03A0F69568}"/>
                    </a:ext>
                  </a:extLst>
                </p14:cNvPr>
                <p14:cNvContentPartPr/>
                <p14:nvPr/>
              </p14:nvContentPartPr>
              <p14:xfrm>
                <a:off x="1846615" y="4605922"/>
                <a:ext cx="19440" cy="115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71E1F0F-1CAE-4F35-866B-3C03A0F6956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28975" y="4588282"/>
                  <a:ext cx="55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CC1791E-0E12-44E3-A139-7B36F7A112AE}"/>
                    </a:ext>
                  </a:extLst>
                </p14:cNvPr>
                <p14:cNvContentPartPr/>
                <p14:nvPr/>
              </p14:nvContentPartPr>
              <p14:xfrm>
                <a:off x="975775" y="4481002"/>
                <a:ext cx="153720" cy="225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CC1791E-0E12-44E3-A139-7B36F7A112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8135" y="4463002"/>
                  <a:ext cx="189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3A3D738-6D9B-41C7-A40C-8E9FA954BE66}"/>
                    </a:ext>
                  </a:extLst>
                </p14:cNvPr>
                <p14:cNvContentPartPr/>
                <p14:nvPr/>
              </p14:nvContentPartPr>
              <p14:xfrm>
                <a:off x="1126615" y="4702762"/>
                <a:ext cx="96480" cy="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3A3D738-6D9B-41C7-A40C-8E9FA954BE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8615" y="4685122"/>
                  <a:ext cx="132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25F68D9-2F85-405A-A10B-A422D1224DE2}"/>
                    </a:ext>
                  </a:extLst>
                </p14:cNvPr>
                <p14:cNvContentPartPr/>
                <p14:nvPr/>
              </p14:nvContentPartPr>
              <p14:xfrm>
                <a:off x="1269535" y="4605922"/>
                <a:ext cx="114480" cy="139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25F68D9-2F85-405A-A10B-A422D1224D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51535" y="4588282"/>
                  <a:ext cx="150120" cy="17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543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7161223-BE0C-4D02-88FA-9BF53904FE24}"/>
              </a:ext>
            </a:extLst>
          </p:cNvPr>
          <p:cNvGrpSpPr/>
          <p:nvPr/>
        </p:nvGrpSpPr>
        <p:grpSpPr>
          <a:xfrm>
            <a:off x="816371" y="225775"/>
            <a:ext cx="1757520" cy="425520"/>
            <a:chOff x="816371" y="225775"/>
            <a:chExt cx="17575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812F26-2E19-4912-A120-AD19C10C769F}"/>
                    </a:ext>
                  </a:extLst>
                </p14:cNvPr>
                <p14:cNvContentPartPr/>
                <p14:nvPr/>
              </p14:nvContentPartPr>
              <p14:xfrm>
                <a:off x="816371" y="253495"/>
                <a:ext cx="330480" cy="145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812F26-2E19-4912-A120-AD19C10C76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731" y="235495"/>
                  <a:ext cx="36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3EEE75-BEDB-43DA-B729-7CC36803587A}"/>
                    </a:ext>
                  </a:extLst>
                </p14:cNvPr>
                <p14:cNvContentPartPr/>
                <p14:nvPr/>
              </p14:nvContentPartPr>
              <p14:xfrm>
                <a:off x="907451" y="371935"/>
                <a:ext cx="107640" cy="25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3EEE75-BEDB-43DA-B729-7CC3680358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9811" y="354295"/>
                  <a:ext cx="143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A363DE-88BD-4792-95C6-BA1296F7B4FD}"/>
                    </a:ext>
                  </a:extLst>
                </p14:cNvPr>
                <p14:cNvContentPartPr/>
                <p14:nvPr/>
              </p14:nvContentPartPr>
              <p14:xfrm>
                <a:off x="1089971" y="507295"/>
                <a:ext cx="498240" cy="14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A363DE-88BD-4792-95C6-BA1296F7B4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2331" y="489655"/>
                  <a:ext cx="533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83F830-52EC-43A8-9D92-C6854172C961}"/>
                    </a:ext>
                  </a:extLst>
                </p14:cNvPr>
                <p14:cNvContentPartPr/>
                <p14:nvPr/>
              </p14:nvContentPartPr>
              <p14:xfrm>
                <a:off x="1752371" y="225775"/>
                <a:ext cx="821520" cy="40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83F830-52EC-43A8-9D92-C6854172C9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4371" y="207775"/>
                  <a:ext cx="857160" cy="43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2E4644-CD63-4772-A1F4-DEEA740C41C1}"/>
                  </a:ext>
                </a:extLst>
              </p14:cNvPr>
              <p14:cNvContentPartPr/>
              <p14:nvPr/>
            </p14:nvContentPartPr>
            <p14:xfrm>
              <a:off x="2758211" y="176815"/>
              <a:ext cx="1137600" cy="59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2E4644-CD63-4772-A1F4-DEEA740C41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0211" y="159175"/>
                <a:ext cx="11732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10A93A-D40F-43DC-B65B-F51A265B937D}"/>
                  </a:ext>
                </a:extLst>
              </p14:cNvPr>
              <p14:cNvContentPartPr/>
              <p14:nvPr/>
            </p14:nvContentPartPr>
            <p14:xfrm>
              <a:off x="3291731" y="260335"/>
              <a:ext cx="194760" cy="79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10A93A-D40F-43DC-B65B-F51A265B93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4091" y="242695"/>
                <a:ext cx="23040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D0517-C91B-4976-ABD6-3F127F87EAAC}"/>
              </a:ext>
            </a:extLst>
          </p:cNvPr>
          <p:cNvGrpSpPr/>
          <p:nvPr/>
        </p:nvGrpSpPr>
        <p:grpSpPr>
          <a:xfrm>
            <a:off x="4112531" y="175015"/>
            <a:ext cx="3319200" cy="598680"/>
            <a:chOff x="4112531" y="175015"/>
            <a:chExt cx="331920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034CF5-2CBB-492B-BB87-BC8C094850D3}"/>
                    </a:ext>
                  </a:extLst>
                </p14:cNvPr>
                <p14:cNvContentPartPr/>
                <p14:nvPr/>
              </p14:nvContentPartPr>
              <p14:xfrm>
                <a:off x="4112531" y="175015"/>
                <a:ext cx="1468080" cy="53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034CF5-2CBB-492B-BB87-BC8C094850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4531" y="157015"/>
                  <a:ext cx="15037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286B3C-74B1-4791-AFD4-B83A82549C60}"/>
                    </a:ext>
                  </a:extLst>
                </p14:cNvPr>
                <p14:cNvContentPartPr/>
                <p14:nvPr/>
              </p14:nvContentPartPr>
              <p14:xfrm>
                <a:off x="5771771" y="189775"/>
                <a:ext cx="213840" cy="45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286B3C-74B1-4791-AFD4-B83A82549C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4131" y="172135"/>
                  <a:ext cx="2494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ABD4A2A-129D-4131-93A0-4B18CC139902}"/>
                    </a:ext>
                  </a:extLst>
                </p14:cNvPr>
                <p14:cNvContentPartPr/>
                <p14:nvPr/>
              </p14:nvContentPartPr>
              <p14:xfrm>
                <a:off x="6249131" y="193375"/>
                <a:ext cx="298440" cy="8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ABD4A2A-129D-4131-93A0-4B18CC1399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1491" y="175735"/>
                  <a:ext cx="334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16CF8E-32E5-47B2-B134-808E66F531FC}"/>
                    </a:ext>
                  </a:extLst>
                </p14:cNvPr>
                <p14:cNvContentPartPr/>
                <p14:nvPr/>
              </p14:nvContentPartPr>
              <p14:xfrm>
                <a:off x="6264611" y="235135"/>
                <a:ext cx="130680" cy="326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16CF8E-32E5-47B2-B134-808E66F531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46971" y="217135"/>
                  <a:ext cx="166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2080B4-EEC8-4119-9B92-E379DDE8F30D}"/>
                    </a:ext>
                  </a:extLst>
                </p14:cNvPr>
                <p14:cNvContentPartPr/>
                <p14:nvPr/>
              </p14:nvContentPartPr>
              <p14:xfrm>
                <a:off x="6311411" y="378415"/>
                <a:ext cx="145800" cy="1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2080B4-EEC8-4119-9B92-E379DDE8F3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93411" y="360415"/>
                  <a:ext cx="181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33F931-F149-4AB4-9DB9-4568A0F7FA80}"/>
                    </a:ext>
                  </a:extLst>
                </p14:cNvPr>
                <p14:cNvContentPartPr/>
                <p14:nvPr/>
              </p14:nvContentPartPr>
              <p14:xfrm>
                <a:off x="6477011" y="396415"/>
                <a:ext cx="954720" cy="37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33F931-F149-4AB4-9DB9-4568A0F7FA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9371" y="378415"/>
                  <a:ext cx="99036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08BDE3-407E-469C-95D4-5EAB5283C237}"/>
                  </a:ext>
                </a:extLst>
              </p14:cNvPr>
              <p14:cNvContentPartPr/>
              <p14:nvPr/>
            </p14:nvContentPartPr>
            <p14:xfrm>
              <a:off x="7898651" y="225055"/>
              <a:ext cx="88560" cy="35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08BDE3-407E-469C-95D4-5EAB5283C23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81011" y="207415"/>
                <a:ext cx="12420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FA5DD-2B0D-46D1-97D7-E824AE2A2533}"/>
              </a:ext>
            </a:extLst>
          </p:cNvPr>
          <p:cNvGrpSpPr/>
          <p:nvPr/>
        </p:nvGrpSpPr>
        <p:grpSpPr>
          <a:xfrm>
            <a:off x="8086571" y="271495"/>
            <a:ext cx="2485800" cy="504720"/>
            <a:chOff x="8086571" y="271495"/>
            <a:chExt cx="24858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7C2FBC-95D7-469F-A656-92FB8C7F4F8D}"/>
                    </a:ext>
                  </a:extLst>
                </p14:cNvPr>
                <p14:cNvContentPartPr/>
                <p14:nvPr/>
              </p14:nvContentPartPr>
              <p14:xfrm>
                <a:off x="8086571" y="271495"/>
                <a:ext cx="1188000" cy="35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7C2FBC-95D7-469F-A656-92FB8C7F4F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68931" y="253495"/>
                  <a:ext cx="1223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9F5B6D-C119-4DC0-A7DD-5BA9D9CC5E91}"/>
                    </a:ext>
                  </a:extLst>
                </p14:cNvPr>
                <p14:cNvContentPartPr/>
                <p14:nvPr/>
              </p14:nvContentPartPr>
              <p14:xfrm>
                <a:off x="8517491" y="388135"/>
                <a:ext cx="275400" cy="1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9F5B6D-C119-4DC0-A7DD-5BA9D9CC5E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9491" y="370495"/>
                  <a:ext cx="311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2C1892-A7D2-47BA-A3CA-1A29C2FA7686}"/>
                    </a:ext>
                  </a:extLst>
                </p14:cNvPr>
                <p14:cNvContentPartPr/>
                <p14:nvPr/>
              </p14:nvContentPartPr>
              <p14:xfrm>
                <a:off x="9229931" y="474175"/>
                <a:ext cx="76320" cy="147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2C1892-A7D2-47BA-A3CA-1A29C2FA76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12291" y="456535"/>
                  <a:ext cx="111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006252-BE80-4623-9D18-E269B738CFCD}"/>
                    </a:ext>
                  </a:extLst>
                </p14:cNvPr>
                <p14:cNvContentPartPr/>
                <p14:nvPr/>
              </p14:nvContentPartPr>
              <p14:xfrm>
                <a:off x="9278531" y="427375"/>
                <a:ext cx="231120" cy="21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006252-BE80-4623-9D18-E269B738CF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60891" y="409375"/>
                  <a:ext cx="266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E24371-C787-49DD-BE00-845D59D2B143}"/>
                    </a:ext>
                  </a:extLst>
                </p14:cNvPr>
                <p14:cNvContentPartPr/>
                <p14:nvPr/>
              </p14:nvContentPartPr>
              <p14:xfrm>
                <a:off x="9485531" y="604135"/>
                <a:ext cx="47520" cy="4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E24371-C787-49DD-BE00-845D59D2B1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67891" y="586135"/>
                  <a:ext cx="8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5AF888-1AFC-4F06-B36D-F649CFA43FC0}"/>
                    </a:ext>
                  </a:extLst>
                </p14:cNvPr>
                <p14:cNvContentPartPr/>
                <p14:nvPr/>
              </p14:nvContentPartPr>
              <p14:xfrm>
                <a:off x="9655811" y="334855"/>
                <a:ext cx="140040" cy="32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5AF888-1AFC-4F06-B36D-F649CFA43F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38171" y="317215"/>
                  <a:ext cx="175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591339-96EE-414E-8DBB-848A53D88792}"/>
                    </a:ext>
                  </a:extLst>
                </p14:cNvPr>
                <p14:cNvContentPartPr/>
                <p14:nvPr/>
              </p14:nvContentPartPr>
              <p14:xfrm>
                <a:off x="9867851" y="666055"/>
                <a:ext cx="107640" cy="11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591339-96EE-414E-8DBB-848A53D887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49851" y="648055"/>
                  <a:ext cx="143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B5470B-55DB-4B01-A9AA-EECDDF240EC9}"/>
                    </a:ext>
                  </a:extLst>
                </p14:cNvPr>
                <p14:cNvContentPartPr/>
                <p14:nvPr/>
              </p14:nvContentPartPr>
              <p14:xfrm>
                <a:off x="10129931" y="415135"/>
                <a:ext cx="167760" cy="21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B5470B-55DB-4B01-A9AA-EECDDF240E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11931" y="397495"/>
                  <a:ext cx="203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6DE925-6A1F-47F6-8E81-F08FEF44EF62}"/>
                    </a:ext>
                  </a:extLst>
                </p14:cNvPr>
                <p14:cNvContentPartPr/>
                <p14:nvPr/>
              </p14:nvContentPartPr>
              <p14:xfrm>
                <a:off x="10333331" y="463735"/>
                <a:ext cx="239040" cy="14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6DE925-6A1F-47F6-8E81-F08FEF44EF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15691" y="445735"/>
                  <a:ext cx="2746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5AF56F-CA65-4232-9A41-8FD744B75956}"/>
              </a:ext>
            </a:extLst>
          </p:cNvPr>
          <p:cNvGrpSpPr/>
          <p:nvPr/>
        </p:nvGrpSpPr>
        <p:grpSpPr>
          <a:xfrm>
            <a:off x="10817891" y="212455"/>
            <a:ext cx="481680" cy="428760"/>
            <a:chOff x="10817891" y="212455"/>
            <a:chExt cx="4816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BBC70D-8F41-486E-BC86-6CB03268D011}"/>
                    </a:ext>
                  </a:extLst>
                </p14:cNvPr>
                <p14:cNvContentPartPr/>
                <p14:nvPr/>
              </p14:nvContentPartPr>
              <p14:xfrm>
                <a:off x="10817891" y="323695"/>
                <a:ext cx="150840" cy="24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BBC70D-8F41-486E-BC86-6CB03268D0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0251" y="306055"/>
                  <a:ext cx="186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B9CBE3-1349-47A5-BC81-8228505716A2}"/>
                    </a:ext>
                  </a:extLst>
                </p14:cNvPr>
                <p14:cNvContentPartPr/>
                <p14:nvPr/>
              </p14:nvContentPartPr>
              <p14:xfrm>
                <a:off x="11085731" y="333775"/>
                <a:ext cx="9720" cy="233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B9CBE3-1349-47A5-BC81-8228505716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68091" y="316135"/>
                  <a:ext cx="45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CAE51F-B717-4ADD-9003-3FF90D1A5C25}"/>
                    </a:ext>
                  </a:extLst>
                </p14:cNvPr>
                <p14:cNvContentPartPr/>
                <p14:nvPr/>
              </p14:nvContentPartPr>
              <p14:xfrm>
                <a:off x="11159891" y="212455"/>
                <a:ext cx="139680" cy="42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CAE51F-B717-4ADD-9003-3FF90D1A5C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42251" y="194815"/>
                  <a:ext cx="17532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E671840-6ABF-433A-994A-80EDEC0FC15F}"/>
                  </a:ext>
                </a:extLst>
              </p14:cNvPr>
              <p14:cNvContentPartPr/>
              <p14:nvPr/>
            </p14:nvContentPartPr>
            <p14:xfrm>
              <a:off x="2905811" y="1035055"/>
              <a:ext cx="627840" cy="676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E671840-6ABF-433A-994A-80EDEC0FC15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88171" y="1017415"/>
                <a:ext cx="66348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55ACFC-F430-4798-8928-F75DEABE2A21}"/>
                  </a:ext>
                </a:extLst>
              </p14:cNvPr>
              <p14:cNvContentPartPr/>
              <p14:nvPr/>
            </p14:nvContentPartPr>
            <p14:xfrm>
              <a:off x="3610691" y="1078255"/>
              <a:ext cx="114120" cy="339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55ACFC-F430-4798-8928-F75DEABE2A2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92691" y="1042255"/>
                <a:ext cx="1497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CE003A-5913-446E-BBFD-4DB3F5279880}"/>
                  </a:ext>
                </a:extLst>
              </p14:cNvPr>
              <p14:cNvContentPartPr/>
              <p14:nvPr/>
            </p14:nvContentPartPr>
            <p14:xfrm>
              <a:off x="3602771" y="1108135"/>
              <a:ext cx="62640" cy="13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CE003A-5913-446E-BBFD-4DB3F52798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48771" y="1000495"/>
                <a:ext cx="170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7C47C42-F51D-4E39-BF64-266471473770}"/>
                  </a:ext>
                </a:extLst>
              </p14:cNvPr>
              <p14:cNvContentPartPr/>
              <p14:nvPr/>
            </p14:nvContentPartPr>
            <p14:xfrm>
              <a:off x="3611411" y="1064215"/>
              <a:ext cx="1243440" cy="466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7C47C42-F51D-4E39-BF64-2664714737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57771" y="956575"/>
                <a:ext cx="135108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668AD-7592-4BCF-AC29-A499AEDDC701}"/>
                  </a:ext>
                </a:extLst>
              </p14:cNvPr>
              <p14:cNvContentPartPr/>
              <p14:nvPr/>
            </p14:nvContentPartPr>
            <p14:xfrm>
              <a:off x="1448891" y="1103095"/>
              <a:ext cx="1379520" cy="550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668AD-7592-4BCF-AC29-A499AEDD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94891" y="995455"/>
                <a:ext cx="148716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5EFEFBE-60E1-4E05-AD6B-D0BFD83EC526}"/>
                  </a:ext>
                </a:extLst>
              </p14:cNvPr>
              <p14:cNvContentPartPr/>
              <p14:nvPr/>
            </p14:nvContentPartPr>
            <p14:xfrm>
              <a:off x="2759651" y="1350775"/>
              <a:ext cx="93600" cy="240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5EFEFBE-60E1-4E05-AD6B-D0BFD83EC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05651" y="1243135"/>
                <a:ext cx="2012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5F13537-8EE2-4D1C-808F-AF18AE982793}"/>
                  </a:ext>
                </a:extLst>
              </p14:cNvPr>
              <p14:cNvContentPartPr/>
              <p14:nvPr/>
            </p14:nvContentPartPr>
            <p14:xfrm>
              <a:off x="2778731" y="1533655"/>
              <a:ext cx="25560" cy="98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5F13537-8EE2-4D1C-808F-AF18AE98279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5091" y="1425655"/>
                <a:ext cx="1332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03FC71D-3943-480C-A2DF-912F22E101BC}"/>
                  </a:ext>
                </a:extLst>
              </p14:cNvPr>
              <p14:cNvContentPartPr/>
              <p14:nvPr/>
            </p14:nvContentPartPr>
            <p14:xfrm>
              <a:off x="2969891" y="1129375"/>
              <a:ext cx="537120" cy="456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03FC71D-3943-480C-A2DF-912F22E101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15891" y="1021375"/>
                <a:ext cx="64476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F3ADED6-D78D-4CD3-B082-F02D6B81C92C}"/>
                  </a:ext>
                </a:extLst>
              </p14:cNvPr>
              <p14:cNvContentPartPr/>
              <p14:nvPr/>
            </p14:nvContentPartPr>
            <p14:xfrm>
              <a:off x="2951171" y="1127575"/>
              <a:ext cx="126000" cy="77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F3ADED6-D78D-4CD3-B082-F02D6B81C92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97531" y="1019575"/>
                <a:ext cx="2336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E0495A9-60E5-423A-96C2-C9EA305085E1}"/>
                  </a:ext>
                </a:extLst>
              </p14:cNvPr>
              <p14:cNvContentPartPr/>
              <p14:nvPr/>
            </p14:nvContentPartPr>
            <p14:xfrm>
              <a:off x="1548611" y="2347615"/>
              <a:ext cx="2046960" cy="47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E0495A9-60E5-423A-96C2-C9EA305085E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30971" y="2329975"/>
                <a:ext cx="20826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07BF968-357C-4C8A-AC59-0C46FDE7F70C}"/>
                  </a:ext>
                </a:extLst>
              </p14:cNvPr>
              <p14:cNvContentPartPr/>
              <p14:nvPr/>
            </p14:nvContentPartPr>
            <p14:xfrm>
              <a:off x="2823011" y="2412415"/>
              <a:ext cx="747000" cy="477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07BF968-357C-4C8A-AC59-0C46FDE7F7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05371" y="2394415"/>
                <a:ext cx="7826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07DB25-9FE9-4AC4-9F29-2D8CE974ECCB}"/>
                  </a:ext>
                </a:extLst>
              </p14:cNvPr>
              <p14:cNvContentPartPr/>
              <p14:nvPr/>
            </p14:nvContentPartPr>
            <p14:xfrm>
              <a:off x="1404611" y="1032175"/>
              <a:ext cx="100080" cy="609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07DB25-9FE9-4AC4-9F29-2D8CE974EC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6971" y="1014535"/>
                <a:ext cx="13572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145B489-7C3E-4ACB-96A2-ABC9A2DE0977}"/>
                  </a:ext>
                </a:extLst>
              </p14:cNvPr>
              <p14:cNvContentPartPr/>
              <p14:nvPr/>
            </p14:nvContentPartPr>
            <p14:xfrm>
              <a:off x="1438091" y="1026055"/>
              <a:ext cx="1505160" cy="68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145B489-7C3E-4ACB-96A2-ABC9A2DE097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20091" y="1008415"/>
                <a:ext cx="15408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DD230C3-6552-46E8-90B0-0B19EAF11B99}"/>
                  </a:ext>
                </a:extLst>
              </p14:cNvPr>
              <p14:cNvContentPartPr/>
              <p14:nvPr/>
            </p14:nvContentPartPr>
            <p14:xfrm>
              <a:off x="1971251" y="1244215"/>
              <a:ext cx="166320" cy="21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DD230C3-6552-46E8-90B0-0B19EAF11B9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53251" y="1226575"/>
                <a:ext cx="2019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91FA54-6261-40EA-8577-306B9BED2B54}"/>
                  </a:ext>
                </a:extLst>
              </p14:cNvPr>
              <p14:cNvContentPartPr/>
              <p14:nvPr/>
            </p14:nvContentPartPr>
            <p14:xfrm>
              <a:off x="2212451" y="1422775"/>
              <a:ext cx="128880" cy="113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91FA54-6261-40EA-8577-306B9BED2B5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94811" y="1404775"/>
                <a:ext cx="1645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649BF2-9332-4C08-87B1-FDBEF3554F4F}"/>
                  </a:ext>
                </a:extLst>
              </p14:cNvPr>
              <p14:cNvContentPartPr/>
              <p14:nvPr/>
            </p14:nvContentPartPr>
            <p14:xfrm>
              <a:off x="3525731" y="1034335"/>
              <a:ext cx="1425240" cy="607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649BF2-9332-4C08-87B1-FDBEF3554F4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8091" y="1016695"/>
                <a:ext cx="146088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64F00D4-9603-41E9-8EF6-CB4D1498677D}"/>
                  </a:ext>
                </a:extLst>
              </p14:cNvPr>
              <p14:cNvContentPartPr/>
              <p14:nvPr/>
            </p14:nvContentPartPr>
            <p14:xfrm>
              <a:off x="3567851" y="970615"/>
              <a:ext cx="1446840" cy="77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64F00D4-9603-41E9-8EF6-CB4D1498677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49851" y="952975"/>
                <a:ext cx="1482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F0F70BE-D930-4934-B2E6-7A1A1C6785E4}"/>
                  </a:ext>
                </a:extLst>
              </p14:cNvPr>
              <p14:cNvContentPartPr/>
              <p14:nvPr/>
            </p14:nvContentPartPr>
            <p14:xfrm>
              <a:off x="3851531" y="1190935"/>
              <a:ext cx="231120" cy="276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F0F70BE-D930-4934-B2E6-7A1A1C6785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33531" y="1173295"/>
                <a:ext cx="2667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E94A4C5-717B-45D0-8A0C-DAFC7AC509D3}"/>
                  </a:ext>
                </a:extLst>
              </p14:cNvPr>
              <p14:cNvContentPartPr/>
              <p14:nvPr/>
            </p14:nvContentPartPr>
            <p14:xfrm>
              <a:off x="4227371" y="1335295"/>
              <a:ext cx="135720" cy="176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E94A4C5-717B-45D0-8A0C-DAFC7AC509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09371" y="1317295"/>
                <a:ext cx="171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8AB343-0544-4F25-AA30-72D7FF052E02}"/>
                  </a:ext>
                </a:extLst>
              </p14:cNvPr>
              <p14:cNvContentPartPr/>
              <p14:nvPr/>
            </p14:nvContentPartPr>
            <p14:xfrm>
              <a:off x="3148091" y="1199215"/>
              <a:ext cx="3744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8AB343-0544-4F25-AA30-72D7FF052E0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0451" y="1181215"/>
                <a:ext cx="730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781EF2D-4574-4AAB-9817-6F1BF4551670}"/>
                  </a:ext>
                </a:extLst>
              </p14:cNvPr>
              <p14:cNvContentPartPr/>
              <p14:nvPr/>
            </p14:nvContentPartPr>
            <p14:xfrm>
              <a:off x="3129731" y="1237375"/>
              <a:ext cx="192960" cy="256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781EF2D-4574-4AAB-9817-6F1BF455167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1731" y="1219375"/>
                <a:ext cx="2286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F711910-C5E3-4276-958C-78AE90CD36A2}"/>
                  </a:ext>
                </a:extLst>
              </p14:cNvPr>
              <p14:cNvContentPartPr/>
              <p14:nvPr/>
            </p14:nvContentPartPr>
            <p14:xfrm>
              <a:off x="1390211" y="2781055"/>
              <a:ext cx="3704400" cy="174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F711910-C5E3-4276-958C-78AE90CD36A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72211" y="2763415"/>
                <a:ext cx="374004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539FB22-F27D-48B6-A0FB-0D153D7917EB}"/>
              </a:ext>
            </a:extLst>
          </p:cNvPr>
          <p:cNvGrpSpPr/>
          <p:nvPr/>
        </p:nvGrpSpPr>
        <p:grpSpPr>
          <a:xfrm>
            <a:off x="1761731" y="2466775"/>
            <a:ext cx="396720" cy="391320"/>
            <a:chOff x="1761731" y="2466775"/>
            <a:chExt cx="3967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93602F-8ADB-4421-BD92-23594AE1D1EF}"/>
                    </a:ext>
                  </a:extLst>
                </p14:cNvPr>
                <p14:cNvContentPartPr/>
                <p14:nvPr/>
              </p14:nvContentPartPr>
              <p14:xfrm>
                <a:off x="1761731" y="2536255"/>
                <a:ext cx="349200" cy="12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93602F-8ADB-4421-BD92-23594AE1D1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43731" y="2518255"/>
                  <a:ext cx="384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C271AF-80EE-4551-8A35-7BE753D4D340}"/>
                    </a:ext>
                  </a:extLst>
                </p14:cNvPr>
                <p14:cNvContentPartPr/>
                <p14:nvPr/>
              </p14:nvContentPartPr>
              <p14:xfrm>
                <a:off x="1924091" y="2466775"/>
                <a:ext cx="28800" cy="313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C271AF-80EE-4551-8A35-7BE753D4D3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06451" y="2448775"/>
                  <a:ext cx="64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A2F969-A20E-470E-AAD4-51D4DB3A9A6C}"/>
                    </a:ext>
                  </a:extLst>
                </p14:cNvPr>
                <p14:cNvContentPartPr/>
                <p14:nvPr/>
              </p14:nvContentPartPr>
              <p14:xfrm>
                <a:off x="2075291" y="2694295"/>
                <a:ext cx="83160" cy="163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A2F969-A20E-470E-AAD4-51D4DB3A9A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7291" y="2676295"/>
                  <a:ext cx="11880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83D195E-E50E-4680-8ACB-9D68B7F256A0}"/>
                  </a:ext>
                </a:extLst>
              </p14:cNvPr>
              <p14:cNvContentPartPr/>
              <p14:nvPr/>
            </p14:nvContentPartPr>
            <p14:xfrm>
              <a:off x="2938211" y="1843255"/>
              <a:ext cx="11520" cy="82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83D195E-E50E-4680-8ACB-9D68B7F256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920211" y="1825615"/>
                <a:ext cx="47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780671-4FB9-4A29-A51C-588DD4857B07}"/>
                  </a:ext>
                </a:extLst>
              </p14:cNvPr>
              <p14:cNvContentPartPr/>
              <p14:nvPr/>
            </p14:nvContentPartPr>
            <p14:xfrm>
              <a:off x="2949371" y="2024335"/>
              <a:ext cx="12600" cy="79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780671-4FB9-4A29-A51C-588DD4857B0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931371" y="2006335"/>
                <a:ext cx="48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74FB181-B340-456A-8EA5-095E7DA4B6E9}"/>
                  </a:ext>
                </a:extLst>
              </p14:cNvPr>
              <p14:cNvContentPartPr/>
              <p14:nvPr/>
            </p14:nvContentPartPr>
            <p14:xfrm>
              <a:off x="2977811" y="2222695"/>
              <a:ext cx="3240" cy="112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74FB181-B340-456A-8EA5-095E7DA4B6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960171" y="2205055"/>
                <a:ext cx="38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39C12D-29BE-4D32-9CC9-C9BD989524B0}"/>
                  </a:ext>
                </a:extLst>
              </p14:cNvPr>
              <p14:cNvContentPartPr/>
              <p14:nvPr/>
            </p14:nvContentPartPr>
            <p14:xfrm>
              <a:off x="3017051" y="2462455"/>
              <a:ext cx="6840" cy="143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39C12D-29BE-4D32-9CC9-C9BD989524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99051" y="2444815"/>
                <a:ext cx="42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B5EAB6B-7A4D-442B-B38D-B8B6A4D699F4}"/>
                  </a:ext>
                </a:extLst>
              </p14:cNvPr>
              <p14:cNvContentPartPr/>
              <p14:nvPr/>
            </p14:nvContentPartPr>
            <p14:xfrm>
              <a:off x="3040811" y="2749015"/>
              <a:ext cx="16200" cy="52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B5EAB6B-7A4D-442B-B38D-B8B6A4D699F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23171" y="2731375"/>
                <a:ext cx="51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BD085DD-46A9-4B95-BFEA-ABB76399703F}"/>
                  </a:ext>
                </a:extLst>
              </p14:cNvPr>
              <p14:cNvContentPartPr/>
              <p14:nvPr/>
            </p14:nvContentPartPr>
            <p14:xfrm>
              <a:off x="3546251" y="1776295"/>
              <a:ext cx="3240" cy="67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BD085DD-46A9-4B95-BFEA-ABB76399703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28611" y="1758655"/>
                <a:ext cx="38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2A68A6-FBAB-4C5A-941E-AE79E81DC402}"/>
                  </a:ext>
                </a:extLst>
              </p14:cNvPr>
              <p14:cNvContentPartPr/>
              <p14:nvPr/>
            </p14:nvContentPartPr>
            <p14:xfrm>
              <a:off x="3550931" y="2004895"/>
              <a:ext cx="9720" cy="84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2A68A6-FBAB-4C5A-941E-AE79E81DC40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33291" y="1987255"/>
                <a:ext cx="45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531E41D-05FD-4887-AEA9-C87BE75F99CE}"/>
                  </a:ext>
                </a:extLst>
              </p14:cNvPr>
              <p14:cNvContentPartPr/>
              <p14:nvPr/>
            </p14:nvContentPartPr>
            <p14:xfrm>
              <a:off x="3568571" y="2233855"/>
              <a:ext cx="3240" cy="53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531E41D-05FD-4887-AEA9-C87BE75F99C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50571" y="2215855"/>
                <a:ext cx="388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EE9776B-2CC0-4EAD-8427-E5682EA3D108}"/>
                  </a:ext>
                </a:extLst>
              </p14:cNvPr>
              <p14:cNvContentPartPr/>
              <p14:nvPr/>
            </p14:nvContentPartPr>
            <p14:xfrm>
              <a:off x="3577931" y="2451655"/>
              <a:ext cx="9720" cy="116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EE9776B-2CC0-4EAD-8427-E5682EA3D10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59931" y="2433655"/>
                <a:ext cx="453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847EA6E-4FC5-4E63-ABCD-12771212DFE2}"/>
                  </a:ext>
                </a:extLst>
              </p14:cNvPr>
              <p14:cNvContentPartPr/>
              <p14:nvPr/>
            </p14:nvContentPartPr>
            <p14:xfrm>
              <a:off x="3591971" y="2687095"/>
              <a:ext cx="18000" cy="94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47EA6E-4FC5-4E63-ABCD-12771212DFE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73971" y="2669455"/>
                <a:ext cx="536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133CF52-3421-49F7-8001-02D8030725B8}"/>
                  </a:ext>
                </a:extLst>
              </p14:cNvPr>
              <p14:cNvContentPartPr/>
              <p14:nvPr/>
            </p14:nvContentPartPr>
            <p14:xfrm>
              <a:off x="3574331" y="2789335"/>
              <a:ext cx="5760" cy="7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133CF52-3421-49F7-8001-02D8030725B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56331" y="2771695"/>
                <a:ext cx="41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436375C-E6E4-450C-AB0C-24F3381C6E46}"/>
                  </a:ext>
                </a:extLst>
              </p14:cNvPr>
              <p14:cNvContentPartPr/>
              <p14:nvPr/>
            </p14:nvContentPartPr>
            <p14:xfrm>
              <a:off x="3555611" y="2769175"/>
              <a:ext cx="257760" cy="71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436375C-E6E4-450C-AB0C-24F3381C6E4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37971" y="2751535"/>
                <a:ext cx="293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B137F0F-9303-4681-896D-00E08C3DD565}"/>
                  </a:ext>
                </a:extLst>
              </p14:cNvPr>
              <p14:cNvContentPartPr/>
              <p14:nvPr/>
            </p14:nvContentPartPr>
            <p14:xfrm>
              <a:off x="3584411" y="2226655"/>
              <a:ext cx="1455480" cy="156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B137F0F-9303-4681-896D-00E08C3DD56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66411" y="2209015"/>
                <a:ext cx="14911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CEFA7DD-5097-4DC2-94E7-A98B57DDF889}"/>
              </a:ext>
            </a:extLst>
          </p:cNvPr>
          <p:cNvGrpSpPr/>
          <p:nvPr/>
        </p:nvGrpSpPr>
        <p:grpSpPr>
          <a:xfrm>
            <a:off x="4326011" y="2390815"/>
            <a:ext cx="1337760" cy="502560"/>
            <a:chOff x="4326011" y="2390815"/>
            <a:chExt cx="13377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9E2BBE-AC7A-42F2-AE0A-953381C88727}"/>
                    </a:ext>
                  </a:extLst>
                </p14:cNvPr>
                <p14:cNvContentPartPr/>
                <p14:nvPr/>
              </p14:nvContentPartPr>
              <p14:xfrm>
                <a:off x="4326011" y="2432215"/>
                <a:ext cx="402120" cy="12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9E2BBE-AC7A-42F2-AE0A-953381C887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8011" y="2414575"/>
                  <a:ext cx="437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7A6D59-B197-4ECA-8E6D-480229C17341}"/>
                    </a:ext>
                  </a:extLst>
                </p14:cNvPr>
                <p14:cNvContentPartPr/>
                <p14:nvPr/>
              </p14:nvContentPartPr>
              <p14:xfrm>
                <a:off x="4526891" y="2390815"/>
                <a:ext cx="18000" cy="294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7A6D59-B197-4ECA-8E6D-480229C173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08891" y="2372815"/>
                  <a:ext cx="53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13CD453-79E7-46EC-8DC8-C54CD925C002}"/>
                    </a:ext>
                  </a:extLst>
                </p14:cNvPr>
                <p14:cNvContentPartPr/>
                <p14:nvPr/>
              </p14:nvContentPartPr>
              <p14:xfrm>
                <a:off x="4643531" y="2626615"/>
                <a:ext cx="138240" cy="13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13CD453-79E7-46EC-8DC8-C54CD925C0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25531" y="2608975"/>
                  <a:ext cx="17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658A18-464A-48A6-915B-B1A718294235}"/>
                    </a:ext>
                  </a:extLst>
                </p14:cNvPr>
                <p14:cNvContentPartPr/>
                <p14:nvPr/>
              </p14:nvContentPartPr>
              <p14:xfrm>
                <a:off x="5069051" y="2699335"/>
                <a:ext cx="234360" cy="194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658A18-464A-48A6-915B-B1A7182942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51051" y="2681695"/>
                  <a:ext cx="270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C5D1F3-66D3-4F74-A723-3B938239C288}"/>
                    </a:ext>
                  </a:extLst>
                </p14:cNvPr>
                <p14:cNvContentPartPr/>
                <p14:nvPr/>
              </p14:nvContentPartPr>
              <p14:xfrm>
                <a:off x="5439491" y="2621215"/>
                <a:ext cx="224280" cy="220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C5D1F3-66D3-4F74-A723-3B938239C2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21491" y="2603575"/>
                  <a:ext cx="25992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B358A53-C6A0-4FDE-A84D-5E65A5AA73D6}"/>
                  </a:ext>
                </a:extLst>
              </p14:cNvPr>
              <p14:cNvContentPartPr/>
              <p14:nvPr/>
            </p14:nvContentPartPr>
            <p14:xfrm>
              <a:off x="613691" y="3760255"/>
              <a:ext cx="80640" cy="267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B358A53-C6A0-4FDE-A84D-5E65A5AA73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6051" y="3742615"/>
                <a:ext cx="116280" cy="30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B42821F-F4EF-4795-8D9C-EA30C81C42E3}"/>
              </a:ext>
            </a:extLst>
          </p:cNvPr>
          <p:cNvGrpSpPr/>
          <p:nvPr/>
        </p:nvGrpSpPr>
        <p:grpSpPr>
          <a:xfrm>
            <a:off x="661931" y="2911735"/>
            <a:ext cx="4878720" cy="1220040"/>
            <a:chOff x="661931" y="2911735"/>
            <a:chExt cx="4878720" cy="12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315C9DC-DFCF-434D-9586-09AD244E0E68}"/>
                    </a:ext>
                  </a:extLst>
                </p14:cNvPr>
                <p14:cNvContentPartPr/>
                <p14:nvPr/>
              </p14:nvContentPartPr>
              <p14:xfrm>
                <a:off x="661931" y="3355615"/>
                <a:ext cx="569520" cy="27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315C9DC-DFCF-434D-9586-09AD244E0E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4291" y="3337975"/>
                  <a:ext cx="605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5295F7-5018-4519-AFF6-64F6C0BB8C2F}"/>
                    </a:ext>
                  </a:extLst>
                </p14:cNvPr>
                <p14:cNvContentPartPr/>
                <p14:nvPr/>
              </p14:nvContentPartPr>
              <p14:xfrm>
                <a:off x="1101491" y="3338695"/>
                <a:ext cx="16200" cy="1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5295F7-5018-4519-AFF6-64F6C0BB8C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3851" y="3320695"/>
                  <a:ext cx="51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B780069-EDAD-4749-B0FC-CE0E6753E0C2}"/>
                    </a:ext>
                  </a:extLst>
                </p14:cNvPr>
                <p14:cNvContentPartPr/>
                <p14:nvPr/>
              </p14:nvContentPartPr>
              <p14:xfrm>
                <a:off x="1433051" y="3179935"/>
                <a:ext cx="2299680" cy="499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B780069-EDAD-4749-B0FC-CE0E6753E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15411" y="3162295"/>
                  <a:ext cx="23353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8C3F00-F2C8-45FF-803C-8A2214523DEC}"/>
                    </a:ext>
                  </a:extLst>
                </p14:cNvPr>
                <p14:cNvContentPartPr/>
                <p14:nvPr/>
              </p14:nvContentPartPr>
              <p14:xfrm>
                <a:off x="3834251" y="2911735"/>
                <a:ext cx="681840" cy="400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8C3F00-F2C8-45FF-803C-8A2214523D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16611" y="2894095"/>
                  <a:ext cx="717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A089526-B102-4015-8ACA-7E43D091D217}"/>
                    </a:ext>
                  </a:extLst>
                </p14:cNvPr>
                <p14:cNvContentPartPr/>
                <p14:nvPr/>
              </p14:nvContentPartPr>
              <p14:xfrm>
                <a:off x="1734731" y="3033055"/>
                <a:ext cx="184680" cy="254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A089526-B102-4015-8ACA-7E43D091D2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17091" y="3015415"/>
                  <a:ext cx="220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B7A465-D401-4904-BFB8-0CF55CB144CB}"/>
                    </a:ext>
                  </a:extLst>
                </p14:cNvPr>
                <p14:cNvContentPartPr/>
                <p14:nvPr/>
              </p14:nvContentPartPr>
              <p14:xfrm>
                <a:off x="715211" y="3838375"/>
                <a:ext cx="1974600" cy="29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B7A465-D401-4904-BFB8-0CF55CB144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211" y="3820735"/>
                  <a:ext cx="2010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7DADF0-DB14-44C8-89C1-9915007B8093}"/>
                    </a:ext>
                  </a:extLst>
                </p14:cNvPr>
                <p14:cNvContentPartPr/>
                <p14:nvPr/>
              </p14:nvContentPartPr>
              <p14:xfrm>
                <a:off x="2478491" y="3730015"/>
                <a:ext cx="66960" cy="45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7DADF0-DB14-44C8-89C1-9915007B80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60491" y="3712375"/>
                  <a:ext cx="102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BE806D-9745-4303-80C8-CA2D3C376F31}"/>
                    </a:ext>
                  </a:extLst>
                </p14:cNvPr>
                <p14:cNvContentPartPr/>
                <p14:nvPr/>
              </p14:nvContentPartPr>
              <p14:xfrm>
                <a:off x="2844971" y="3655855"/>
                <a:ext cx="1467360" cy="469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BE806D-9745-4303-80C8-CA2D3C376F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26971" y="3637855"/>
                  <a:ext cx="15030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FA5C462-5471-4CF4-8D17-C01EEF250794}"/>
                    </a:ext>
                  </a:extLst>
                </p14:cNvPr>
                <p14:cNvContentPartPr/>
                <p14:nvPr/>
              </p14:nvContentPartPr>
              <p14:xfrm>
                <a:off x="3638051" y="3776095"/>
                <a:ext cx="255960" cy="5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FA5C462-5471-4CF4-8D17-C01EEF2507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20051" y="3758455"/>
                  <a:ext cx="29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1D47A3-B1E0-42D8-9ADC-05E37F556C5D}"/>
                    </a:ext>
                  </a:extLst>
                </p14:cNvPr>
                <p14:cNvContentPartPr/>
                <p14:nvPr/>
              </p14:nvContentPartPr>
              <p14:xfrm>
                <a:off x="4520411" y="3458575"/>
                <a:ext cx="923040" cy="41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1D47A3-B1E0-42D8-9ADC-05E37F556C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2411" y="3440575"/>
                  <a:ext cx="958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465461-647D-434B-B116-531DAACB1AFB}"/>
                    </a:ext>
                  </a:extLst>
                </p14:cNvPr>
                <p14:cNvContentPartPr/>
                <p14:nvPr/>
              </p14:nvContentPartPr>
              <p14:xfrm>
                <a:off x="5016491" y="3615175"/>
                <a:ext cx="204120" cy="22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465461-647D-434B-B116-531DAACB1A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98491" y="3597535"/>
                  <a:ext cx="239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3B616A-FB61-4916-B0D0-249B9173954B}"/>
                    </a:ext>
                  </a:extLst>
                </p14:cNvPr>
                <p14:cNvContentPartPr/>
                <p14:nvPr/>
              </p14:nvContentPartPr>
              <p14:xfrm>
                <a:off x="4613651" y="3615175"/>
                <a:ext cx="352440" cy="18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3B616A-FB61-4916-B0D0-249B917395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96011" y="3597175"/>
                  <a:ext cx="388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F14B73-B2E0-47B2-9EA5-1757C51424F4}"/>
                    </a:ext>
                  </a:extLst>
                </p14:cNvPr>
                <p14:cNvContentPartPr/>
                <p14:nvPr/>
              </p14:nvContentPartPr>
              <p14:xfrm>
                <a:off x="5469731" y="3454615"/>
                <a:ext cx="70920" cy="45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F14B73-B2E0-47B2-9EA5-1757C51424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52091" y="3436975"/>
                  <a:ext cx="10656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F074638-9CA7-4D03-A9E6-7B0E37FF20BF}"/>
              </a:ext>
            </a:extLst>
          </p:cNvPr>
          <p:cNvGrpSpPr/>
          <p:nvPr/>
        </p:nvGrpSpPr>
        <p:grpSpPr>
          <a:xfrm>
            <a:off x="899531" y="4049335"/>
            <a:ext cx="4292280" cy="697320"/>
            <a:chOff x="899531" y="4049335"/>
            <a:chExt cx="429228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B1AC39-748F-48ED-A5EE-6F7F019341FB}"/>
                    </a:ext>
                  </a:extLst>
                </p14:cNvPr>
                <p14:cNvContentPartPr/>
                <p14:nvPr/>
              </p14:nvContentPartPr>
              <p14:xfrm>
                <a:off x="899531" y="4228615"/>
                <a:ext cx="28440" cy="332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B1AC39-748F-48ED-A5EE-6F7F019341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891" y="4210975"/>
                  <a:ext cx="64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0F38F1-537F-4CDF-905D-ED6FA21A54A2}"/>
                    </a:ext>
                  </a:extLst>
                </p14:cNvPr>
                <p14:cNvContentPartPr/>
                <p14:nvPr/>
              </p14:nvContentPartPr>
              <p14:xfrm>
                <a:off x="1071251" y="4301695"/>
                <a:ext cx="276480" cy="112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0F38F1-537F-4CDF-905D-ED6FA21A54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3611" y="4283695"/>
                  <a:ext cx="31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B83C6A-4016-441B-AA44-3E9EE3468D9D}"/>
                    </a:ext>
                  </a:extLst>
                </p14:cNvPr>
                <p14:cNvContentPartPr/>
                <p14:nvPr/>
              </p14:nvContentPartPr>
              <p14:xfrm>
                <a:off x="1181771" y="4276855"/>
                <a:ext cx="49680" cy="27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B83C6A-4016-441B-AA44-3E9EE3468D9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4131" y="4259215"/>
                  <a:ext cx="85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14A3ED-7975-4E3E-B4A9-C193C30A71FD}"/>
                    </a:ext>
                  </a:extLst>
                </p14:cNvPr>
                <p14:cNvContentPartPr/>
                <p14:nvPr/>
              </p14:nvContentPartPr>
              <p14:xfrm>
                <a:off x="1395611" y="4246975"/>
                <a:ext cx="17640" cy="300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14A3ED-7975-4E3E-B4A9-C193C30A71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77611" y="4228975"/>
                  <a:ext cx="53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B26F37E-F30B-4B0F-A100-DA8E5BAD77BC}"/>
                    </a:ext>
                  </a:extLst>
                </p14:cNvPr>
                <p14:cNvContentPartPr/>
                <p14:nvPr/>
              </p14:nvContentPartPr>
              <p14:xfrm>
                <a:off x="1530971" y="4200535"/>
                <a:ext cx="81000" cy="11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B26F37E-F30B-4B0F-A100-DA8E5BAD77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13331" y="4182535"/>
                  <a:ext cx="116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123177-D24F-48DB-AF70-3134A54B9AD4}"/>
                    </a:ext>
                  </a:extLst>
                </p14:cNvPr>
                <p14:cNvContentPartPr/>
                <p14:nvPr/>
              </p14:nvContentPartPr>
              <p14:xfrm>
                <a:off x="1892051" y="4347415"/>
                <a:ext cx="212040" cy="1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123177-D24F-48DB-AF70-3134A54B9A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74411" y="4329415"/>
                  <a:ext cx="24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CE9059-FBFA-49B1-8EEA-08191FD20766}"/>
                    </a:ext>
                  </a:extLst>
                </p14:cNvPr>
                <p14:cNvContentPartPr/>
                <p14:nvPr/>
              </p14:nvContentPartPr>
              <p14:xfrm>
                <a:off x="1893851" y="4448575"/>
                <a:ext cx="193320" cy="2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CE9059-FBFA-49B1-8EEA-08191FD207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75851" y="4430575"/>
                  <a:ext cx="228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714BC7-A17C-4C2E-8845-56FB3A12B265}"/>
                    </a:ext>
                  </a:extLst>
                </p14:cNvPr>
                <p14:cNvContentPartPr/>
                <p14:nvPr/>
              </p14:nvContentPartPr>
              <p14:xfrm>
                <a:off x="2185091" y="4307455"/>
                <a:ext cx="243000" cy="439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714BC7-A17C-4C2E-8845-56FB3A12B2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67091" y="4289455"/>
                  <a:ext cx="2786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1648FD-D13F-4F7B-98B6-03C22C61FAA2}"/>
                    </a:ext>
                  </a:extLst>
                </p14:cNvPr>
                <p14:cNvContentPartPr/>
                <p14:nvPr/>
              </p14:nvContentPartPr>
              <p14:xfrm>
                <a:off x="2663531" y="4340215"/>
                <a:ext cx="171720" cy="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F1648FD-D13F-4F7B-98B6-03C22C61FA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45891" y="4322575"/>
                  <a:ext cx="20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680D58-697E-4BB9-93A1-DB2ECC63E621}"/>
                    </a:ext>
                  </a:extLst>
                </p14:cNvPr>
                <p14:cNvContentPartPr/>
                <p14:nvPr/>
              </p14:nvContentPartPr>
              <p14:xfrm>
                <a:off x="2666411" y="4395295"/>
                <a:ext cx="187200" cy="2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680D58-697E-4BB9-93A1-DB2ECC63E6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48411" y="4377655"/>
                  <a:ext cx="222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CF5C6A-A518-4DF6-9D3D-C17A7E72D3B0}"/>
                    </a:ext>
                  </a:extLst>
                </p14:cNvPr>
                <p14:cNvContentPartPr/>
                <p14:nvPr/>
              </p14:nvContentPartPr>
              <p14:xfrm>
                <a:off x="3136571" y="4280815"/>
                <a:ext cx="741600" cy="329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CF5C6A-A518-4DF6-9D3D-C17A7E72D3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18571" y="4262815"/>
                  <a:ext cx="777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C2D886D-1BCC-4B0C-8C61-97675D29BCC0}"/>
                    </a:ext>
                  </a:extLst>
                </p14:cNvPr>
                <p14:cNvContentPartPr/>
                <p14:nvPr/>
              </p14:nvContentPartPr>
              <p14:xfrm>
                <a:off x="3601331" y="4158415"/>
                <a:ext cx="21240" cy="18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C2D886D-1BCC-4B0C-8C61-97675D29BC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83331" y="4140775"/>
                  <a:ext cx="5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4D9B44-72D3-480F-A261-1E17FFBD606D}"/>
                    </a:ext>
                  </a:extLst>
                </p14:cNvPr>
                <p14:cNvContentPartPr/>
                <p14:nvPr/>
              </p14:nvContentPartPr>
              <p14:xfrm>
                <a:off x="4032611" y="4049335"/>
                <a:ext cx="1159200" cy="472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4D9B44-72D3-480F-A261-1E17FFBD60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14971" y="4031335"/>
                  <a:ext cx="11948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E788389-B265-4BD7-8188-EB40A72F700F}"/>
                    </a:ext>
                  </a:extLst>
                </p14:cNvPr>
                <p14:cNvContentPartPr/>
                <p14:nvPr/>
              </p14:nvContentPartPr>
              <p14:xfrm>
                <a:off x="4781051" y="4106575"/>
                <a:ext cx="304920" cy="149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E788389-B265-4BD7-8188-EB40A72F70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63411" y="4088575"/>
                  <a:ext cx="3405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FB37EA4-5E83-4EAF-ACF3-E696E45DAACC}"/>
              </a:ext>
            </a:extLst>
          </p:cNvPr>
          <p:cNvGrpSpPr/>
          <p:nvPr/>
        </p:nvGrpSpPr>
        <p:grpSpPr>
          <a:xfrm>
            <a:off x="687491" y="4765375"/>
            <a:ext cx="2099160" cy="453600"/>
            <a:chOff x="687491" y="4765375"/>
            <a:chExt cx="20991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AE49662-6520-498F-B852-C4C0ADBC2A1D}"/>
                    </a:ext>
                  </a:extLst>
                </p14:cNvPr>
                <p14:cNvContentPartPr/>
                <p14:nvPr/>
              </p14:nvContentPartPr>
              <p14:xfrm>
                <a:off x="687491" y="4765375"/>
                <a:ext cx="2099160" cy="45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AE49662-6520-498F-B852-C4C0ADBC2A1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9851" y="4747375"/>
                  <a:ext cx="2134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125683-3429-41C3-AB19-9A4FE0537BD7}"/>
                    </a:ext>
                  </a:extLst>
                </p14:cNvPr>
                <p14:cNvContentPartPr/>
                <p14:nvPr/>
              </p14:nvContentPartPr>
              <p14:xfrm>
                <a:off x="2393171" y="4889575"/>
                <a:ext cx="16200" cy="42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125683-3429-41C3-AB19-9A4FE0537B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75171" y="4871935"/>
                  <a:ext cx="51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8492F4-2FF4-4DF1-AA56-686250B317D0}"/>
                    </a:ext>
                  </a:extLst>
                </p14:cNvPr>
                <p14:cNvContentPartPr/>
                <p14:nvPr/>
              </p14:nvContentPartPr>
              <p14:xfrm>
                <a:off x="2064491" y="4821895"/>
                <a:ext cx="240840" cy="31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8492F4-2FF4-4DF1-AA56-686250B317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46851" y="4804255"/>
                  <a:ext cx="2764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D578C37-4EB5-42BA-A227-F6AC53A2525A}"/>
              </a:ext>
            </a:extLst>
          </p:cNvPr>
          <p:cNvGrpSpPr/>
          <p:nvPr/>
        </p:nvGrpSpPr>
        <p:grpSpPr>
          <a:xfrm>
            <a:off x="3021371" y="4599775"/>
            <a:ext cx="1820520" cy="462240"/>
            <a:chOff x="3021371" y="4599775"/>
            <a:chExt cx="182052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B39FE14-C49A-433D-B5B2-E23A19A2C9FC}"/>
                    </a:ext>
                  </a:extLst>
                </p14:cNvPr>
                <p14:cNvContentPartPr/>
                <p14:nvPr/>
              </p14:nvContentPartPr>
              <p14:xfrm>
                <a:off x="3021371" y="4757815"/>
                <a:ext cx="1030320" cy="304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B39FE14-C49A-433D-B5B2-E23A19A2C9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03371" y="4740175"/>
                  <a:ext cx="1065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D373B89-B4C0-40ED-9ECB-A1D01A959BC3}"/>
                    </a:ext>
                  </a:extLst>
                </p14:cNvPr>
                <p14:cNvContentPartPr/>
                <p14:nvPr/>
              </p14:nvContentPartPr>
              <p14:xfrm>
                <a:off x="3768731" y="4777255"/>
                <a:ext cx="25920" cy="14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D373B89-B4C0-40ED-9ECB-A1D01A959B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50731" y="4759255"/>
                  <a:ext cx="61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E1B9A00-3C1F-42DC-A532-637428D528B3}"/>
                    </a:ext>
                  </a:extLst>
                </p14:cNvPr>
                <p14:cNvContentPartPr/>
                <p14:nvPr/>
              </p14:nvContentPartPr>
              <p14:xfrm>
                <a:off x="4039451" y="4879135"/>
                <a:ext cx="138600" cy="120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E1B9A00-3C1F-42DC-A532-637428D528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21451" y="4861135"/>
                  <a:ext cx="174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F75963E-0FF7-45B5-9DDA-70689BE6CE67}"/>
                    </a:ext>
                  </a:extLst>
                </p14:cNvPr>
                <p14:cNvContentPartPr/>
                <p14:nvPr/>
              </p14:nvContentPartPr>
              <p14:xfrm>
                <a:off x="4336091" y="4599775"/>
                <a:ext cx="505800" cy="40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F75963E-0FF7-45B5-9DDA-70689BE6CE6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18091" y="4582135"/>
                  <a:ext cx="541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BCA3B1D-94D6-49FA-BB78-6D06CB6DDED3}"/>
                    </a:ext>
                  </a:extLst>
                </p14:cNvPr>
                <p14:cNvContentPartPr/>
                <p14:nvPr/>
              </p14:nvContentPartPr>
              <p14:xfrm>
                <a:off x="4470011" y="4795615"/>
                <a:ext cx="177120" cy="33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BCA3B1D-94D6-49FA-BB78-6D06CB6DDE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52371" y="4777975"/>
                  <a:ext cx="2127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FB9B452-B630-4E9F-9CB5-F3651739A165}"/>
              </a:ext>
            </a:extLst>
          </p:cNvPr>
          <p:cNvGrpSpPr/>
          <p:nvPr/>
        </p:nvGrpSpPr>
        <p:grpSpPr>
          <a:xfrm>
            <a:off x="2927771" y="5127895"/>
            <a:ext cx="1566000" cy="617400"/>
            <a:chOff x="2927771" y="5127895"/>
            <a:chExt cx="156600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380305-DFE4-49C0-A096-182363A6DEF3}"/>
                    </a:ext>
                  </a:extLst>
                </p14:cNvPr>
                <p14:cNvContentPartPr/>
                <p14:nvPr/>
              </p14:nvContentPartPr>
              <p14:xfrm>
                <a:off x="2927771" y="5127895"/>
                <a:ext cx="1566000" cy="617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380305-DFE4-49C0-A096-182363A6DE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09771" y="5110255"/>
                  <a:ext cx="16016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2E2516D-B9BA-4AFB-8961-A880A82D2AB2}"/>
                    </a:ext>
                  </a:extLst>
                </p14:cNvPr>
                <p14:cNvContentPartPr/>
                <p14:nvPr/>
              </p14:nvContentPartPr>
              <p14:xfrm>
                <a:off x="4234931" y="5199535"/>
                <a:ext cx="50400" cy="3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2E2516D-B9BA-4AFB-8961-A880A82D2AB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17291" y="5181895"/>
                  <a:ext cx="860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5AA9526-5D9E-428F-8967-169B92BE0C2D}"/>
              </a:ext>
            </a:extLst>
          </p:cNvPr>
          <p:cNvGrpSpPr/>
          <p:nvPr/>
        </p:nvGrpSpPr>
        <p:grpSpPr>
          <a:xfrm>
            <a:off x="769211" y="5119255"/>
            <a:ext cx="2041200" cy="818640"/>
            <a:chOff x="769211" y="5119255"/>
            <a:chExt cx="2041200" cy="8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B0C6D6-4ED5-49A1-B20C-F21865398A1D}"/>
                    </a:ext>
                  </a:extLst>
                </p14:cNvPr>
                <p14:cNvContentPartPr/>
                <p14:nvPr/>
              </p14:nvContentPartPr>
              <p14:xfrm>
                <a:off x="769211" y="5119255"/>
                <a:ext cx="894600" cy="381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B0C6D6-4ED5-49A1-B20C-F21865398A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1571" y="5101615"/>
                  <a:ext cx="930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309108-2FD0-44F3-8CDE-E9CDF16B587D}"/>
                    </a:ext>
                  </a:extLst>
                </p14:cNvPr>
                <p14:cNvContentPartPr/>
                <p14:nvPr/>
              </p14:nvContentPartPr>
              <p14:xfrm>
                <a:off x="1894211" y="5302135"/>
                <a:ext cx="916200" cy="281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309108-2FD0-44F3-8CDE-E9CDF16B58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76211" y="5284135"/>
                  <a:ext cx="951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AE380F-E3F0-4F9A-AB8C-9C750AF7AF52}"/>
                    </a:ext>
                  </a:extLst>
                </p14:cNvPr>
                <p14:cNvContentPartPr/>
                <p14:nvPr/>
              </p14:nvContentPartPr>
              <p14:xfrm>
                <a:off x="790091" y="5585455"/>
                <a:ext cx="1319400" cy="352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AE380F-E3F0-4F9A-AB8C-9C750AF7AF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2091" y="5567455"/>
                  <a:ext cx="13550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0EF9C3E-EDF7-4580-8A4F-1145A7B3F406}"/>
              </a:ext>
            </a:extLst>
          </p:cNvPr>
          <p:cNvGrpSpPr/>
          <p:nvPr/>
        </p:nvGrpSpPr>
        <p:grpSpPr>
          <a:xfrm>
            <a:off x="1166291" y="5858335"/>
            <a:ext cx="4566240" cy="971640"/>
            <a:chOff x="1166291" y="5858335"/>
            <a:chExt cx="4566240" cy="9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9290EED-CAD3-4ED7-B182-2BBAF199DBB9}"/>
                    </a:ext>
                  </a:extLst>
                </p14:cNvPr>
                <p14:cNvContentPartPr/>
                <p14:nvPr/>
              </p14:nvContentPartPr>
              <p14:xfrm>
                <a:off x="1166291" y="6075415"/>
                <a:ext cx="30240" cy="276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9290EED-CAD3-4ED7-B182-2BBAF199DB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8651" y="6057775"/>
                  <a:ext cx="658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6724A6B-6A91-408E-A2FC-C57F81E42D15}"/>
                    </a:ext>
                  </a:extLst>
                </p14:cNvPr>
                <p14:cNvContentPartPr/>
                <p14:nvPr/>
              </p14:nvContentPartPr>
              <p14:xfrm>
                <a:off x="1358891" y="6109975"/>
                <a:ext cx="179640" cy="186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6724A6B-6A91-408E-A2FC-C57F81E42D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41251" y="6091975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E4A5AAD-8B1B-491C-804D-EAE23F22805D}"/>
                    </a:ext>
                  </a:extLst>
                </p14:cNvPr>
                <p14:cNvContentPartPr/>
                <p14:nvPr/>
              </p14:nvContentPartPr>
              <p14:xfrm>
                <a:off x="1602611" y="6082615"/>
                <a:ext cx="214560" cy="320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E4A5AAD-8B1B-491C-804D-EAE23F2280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84971" y="6064615"/>
                  <a:ext cx="250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E71EAA-B961-4C02-B4E7-9DFC7B2640FA}"/>
                    </a:ext>
                  </a:extLst>
                </p14:cNvPr>
                <p14:cNvContentPartPr/>
                <p14:nvPr/>
              </p14:nvContentPartPr>
              <p14:xfrm>
                <a:off x="2150171" y="6008095"/>
                <a:ext cx="345960" cy="282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E71EAA-B961-4C02-B4E7-9DFC7B2640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32531" y="5990455"/>
                  <a:ext cx="381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EBDEE58-4D6B-4FF6-A188-A9CA43B8B969}"/>
                    </a:ext>
                  </a:extLst>
                </p14:cNvPr>
                <p14:cNvContentPartPr/>
                <p14:nvPr/>
              </p14:nvContentPartPr>
              <p14:xfrm>
                <a:off x="1914731" y="6171175"/>
                <a:ext cx="131400" cy="28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EBDEE58-4D6B-4FF6-A188-A9CA43B8B9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96731" y="6153535"/>
                  <a:ext cx="16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D2171A-586A-4796-9D6E-FA07686A9AAB}"/>
                    </a:ext>
                  </a:extLst>
                </p14:cNvPr>
                <p14:cNvContentPartPr/>
                <p14:nvPr/>
              </p14:nvContentPartPr>
              <p14:xfrm>
                <a:off x="1919411" y="6245335"/>
                <a:ext cx="131760" cy="1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D2171A-586A-4796-9D6E-FA07686A9A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01411" y="6227695"/>
                  <a:ext cx="16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7D95C55-CB75-4CA6-BC68-CF4A72E86903}"/>
                    </a:ext>
                  </a:extLst>
                </p14:cNvPr>
                <p14:cNvContentPartPr/>
                <p14:nvPr/>
              </p14:nvContentPartPr>
              <p14:xfrm>
                <a:off x="2487491" y="6170095"/>
                <a:ext cx="443160" cy="10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7D95C55-CB75-4CA6-BC68-CF4A72E869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69491" y="6152095"/>
                  <a:ext cx="478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061887-E2AD-4DF7-B924-D6BAE047197B}"/>
                    </a:ext>
                  </a:extLst>
                </p14:cNvPr>
                <p14:cNvContentPartPr/>
                <p14:nvPr/>
              </p14:nvContentPartPr>
              <p14:xfrm>
                <a:off x="2732651" y="6064615"/>
                <a:ext cx="76320" cy="27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061887-E2AD-4DF7-B924-D6BAE04719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15011" y="6046615"/>
                  <a:ext cx="111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6962D9-0997-49D1-8EE2-110FFB0D9DBC}"/>
                    </a:ext>
                  </a:extLst>
                </p14:cNvPr>
                <p14:cNvContentPartPr/>
                <p14:nvPr/>
              </p14:nvContentPartPr>
              <p14:xfrm>
                <a:off x="3090851" y="5902255"/>
                <a:ext cx="719640" cy="37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6962D9-0997-49D1-8EE2-110FFB0D9D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73211" y="5884615"/>
                  <a:ext cx="7552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621994D-966A-429B-AA2E-0C26DD3152F6}"/>
                    </a:ext>
                  </a:extLst>
                </p14:cNvPr>
                <p14:cNvContentPartPr/>
                <p14:nvPr/>
              </p14:nvContentPartPr>
              <p14:xfrm>
                <a:off x="3733811" y="6133015"/>
                <a:ext cx="166680" cy="98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621994D-966A-429B-AA2E-0C26DD3152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15811" y="6115375"/>
                  <a:ext cx="202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C5A972-74D1-4D68-B8F8-939597BE0DEB}"/>
                    </a:ext>
                  </a:extLst>
                </p14:cNvPr>
                <p14:cNvContentPartPr/>
                <p14:nvPr/>
              </p14:nvContentPartPr>
              <p14:xfrm>
                <a:off x="4098131" y="6157135"/>
                <a:ext cx="328680" cy="90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C5A972-74D1-4D68-B8F8-939597BE0D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0491" y="6139495"/>
                  <a:ext cx="364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556E73-8971-448C-A8C1-F81161022EEF}"/>
                    </a:ext>
                  </a:extLst>
                </p14:cNvPr>
                <p14:cNvContentPartPr/>
                <p14:nvPr/>
              </p14:nvContentPartPr>
              <p14:xfrm>
                <a:off x="4550291" y="5858335"/>
                <a:ext cx="617040" cy="545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556E73-8971-448C-A8C1-F81161022E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32291" y="5840335"/>
                  <a:ext cx="6526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964FAB4-7773-4AA7-B8DE-7E9B1D678513}"/>
                    </a:ext>
                  </a:extLst>
                </p14:cNvPr>
                <p14:cNvContentPartPr/>
                <p14:nvPr/>
              </p14:nvContentPartPr>
              <p14:xfrm>
                <a:off x="5016491" y="6035455"/>
                <a:ext cx="223200" cy="3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964FAB4-7773-4AA7-B8DE-7E9B1D6785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98491" y="6017455"/>
                  <a:ext cx="258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9EC2AEC-6AD4-4B8D-ABA4-CA560E9846E8}"/>
                    </a:ext>
                  </a:extLst>
                </p14:cNvPr>
                <p14:cNvContentPartPr/>
                <p14:nvPr/>
              </p14:nvContentPartPr>
              <p14:xfrm>
                <a:off x="1203371" y="6486895"/>
                <a:ext cx="32760" cy="237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9EC2AEC-6AD4-4B8D-ABA4-CA560E9846E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5731" y="6469255"/>
                  <a:ext cx="68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6E8C9C7-3D01-420F-8B70-F387F2A2FDC1}"/>
                    </a:ext>
                  </a:extLst>
                </p14:cNvPr>
                <p14:cNvContentPartPr/>
                <p14:nvPr/>
              </p14:nvContentPartPr>
              <p14:xfrm>
                <a:off x="1345571" y="6547015"/>
                <a:ext cx="142560" cy="185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6E8C9C7-3D01-420F-8B70-F387F2A2FDC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27931" y="6529375"/>
                  <a:ext cx="178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A1C845-5F4F-4B70-8FB2-3108C9216F94}"/>
                    </a:ext>
                  </a:extLst>
                </p14:cNvPr>
                <p14:cNvContentPartPr/>
                <p14:nvPr/>
              </p14:nvContentPartPr>
              <p14:xfrm>
                <a:off x="1554371" y="6494095"/>
                <a:ext cx="205200" cy="261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A1C845-5F4F-4B70-8FB2-3108C9216F9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36731" y="6476095"/>
                  <a:ext cx="240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52EAA1-A959-4DD0-B28D-CE5182A42FD0}"/>
                    </a:ext>
                  </a:extLst>
                </p14:cNvPr>
                <p14:cNvContentPartPr/>
                <p14:nvPr/>
              </p14:nvContentPartPr>
              <p14:xfrm>
                <a:off x="1934531" y="6598135"/>
                <a:ext cx="166680" cy="3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52EAA1-A959-4DD0-B28D-CE5182A42FD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16891" y="6580135"/>
                  <a:ext cx="20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ED4C571-7033-4E7A-867D-BDE7A5ECD28A}"/>
                    </a:ext>
                  </a:extLst>
                </p14:cNvPr>
                <p14:cNvContentPartPr/>
                <p14:nvPr/>
              </p14:nvContentPartPr>
              <p14:xfrm>
                <a:off x="1952531" y="6643855"/>
                <a:ext cx="164880" cy="37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ED4C571-7033-4E7A-867D-BDE7A5ECD28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34531" y="6626215"/>
                  <a:ext cx="200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FBEB84-B683-42A8-BF88-6FFD19E5302B}"/>
                    </a:ext>
                  </a:extLst>
                </p14:cNvPr>
                <p14:cNvContentPartPr/>
                <p14:nvPr/>
              </p14:nvContentPartPr>
              <p14:xfrm>
                <a:off x="2325491" y="6445855"/>
                <a:ext cx="764280" cy="266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FBEB84-B683-42A8-BF88-6FFD19E530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07491" y="6428215"/>
                  <a:ext cx="799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81F3B06-DDC7-4FE6-8E85-C246261A7D2B}"/>
                    </a:ext>
                  </a:extLst>
                </p14:cNvPr>
                <p14:cNvContentPartPr/>
                <p14:nvPr/>
              </p14:nvContentPartPr>
              <p14:xfrm>
                <a:off x="2873411" y="6494095"/>
                <a:ext cx="5688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81F3B06-DDC7-4FE6-8E85-C246261A7D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55771" y="6476095"/>
                  <a:ext cx="92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C30718-ABC1-4679-A41A-7B9B39A49872}"/>
                    </a:ext>
                  </a:extLst>
                </p14:cNvPr>
                <p14:cNvContentPartPr/>
                <p14:nvPr/>
              </p14:nvContentPartPr>
              <p14:xfrm>
                <a:off x="3222971" y="6398335"/>
                <a:ext cx="881280" cy="304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C30718-ABC1-4679-A41A-7B9B39A498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04971" y="6380335"/>
                  <a:ext cx="916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AA44CF7-333F-43EA-AD9C-9911E1B1B103}"/>
                    </a:ext>
                  </a:extLst>
                </p14:cNvPr>
                <p14:cNvContentPartPr/>
                <p14:nvPr/>
              </p14:nvContentPartPr>
              <p14:xfrm>
                <a:off x="4229891" y="6594895"/>
                <a:ext cx="401400" cy="120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AA44CF7-333F-43EA-AD9C-9911E1B1B10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12251" y="6576895"/>
                  <a:ext cx="437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3DC3A5C-80B8-4BE1-9001-59E9A81E3C76}"/>
                    </a:ext>
                  </a:extLst>
                </p14:cNvPr>
                <p14:cNvContentPartPr/>
                <p14:nvPr/>
              </p14:nvContentPartPr>
              <p14:xfrm>
                <a:off x="4719851" y="6434335"/>
                <a:ext cx="1012680" cy="395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3DC3A5C-80B8-4BE1-9001-59E9A81E3C7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01851" y="6416335"/>
                  <a:ext cx="10483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33891E9-A4A6-455D-B2A7-A5EF898B1620}"/>
                    </a:ext>
                  </a:extLst>
                </p14:cNvPr>
                <p14:cNvContentPartPr/>
                <p14:nvPr/>
              </p14:nvContentPartPr>
              <p14:xfrm>
                <a:off x="4905971" y="6462055"/>
                <a:ext cx="58680" cy="22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33891E9-A4A6-455D-B2A7-A5EF898B162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88331" y="6444055"/>
                  <a:ext cx="943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F422D64-2596-449A-8A4C-E32EAAF3F9FB}"/>
              </a:ext>
            </a:extLst>
          </p:cNvPr>
          <p:cNvGrpSpPr/>
          <p:nvPr/>
        </p:nvGrpSpPr>
        <p:grpSpPr>
          <a:xfrm>
            <a:off x="6892811" y="1125055"/>
            <a:ext cx="4658760" cy="640080"/>
            <a:chOff x="6892811" y="1125055"/>
            <a:chExt cx="465876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28BFFD2-4A39-4906-BABB-44188199FBF2}"/>
                    </a:ext>
                  </a:extLst>
                </p14:cNvPr>
                <p14:cNvContentPartPr/>
                <p14:nvPr/>
              </p14:nvContentPartPr>
              <p14:xfrm>
                <a:off x="6892811" y="1125055"/>
                <a:ext cx="214560" cy="402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28BFFD2-4A39-4906-BABB-44188199FB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75171" y="1107055"/>
                  <a:ext cx="250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94B887-C0DE-4C08-8378-74F227E03BBD}"/>
                    </a:ext>
                  </a:extLst>
                </p14:cNvPr>
                <p14:cNvContentPartPr/>
                <p14:nvPr/>
              </p14:nvContentPartPr>
              <p14:xfrm>
                <a:off x="7191611" y="1271215"/>
                <a:ext cx="153360" cy="231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94B887-C0DE-4C08-8378-74F227E03B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73611" y="1253575"/>
                  <a:ext cx="189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E9A827-97FE-493F-90F1-B92FAF02003E}"/>
                    </a:ext>
                  </a:extLst>
                </p14:cNvPr>
                <p14:cNvContentPartPr/>
                <p14:nvPr/>
              </p14:nvContentPartPr>
              <p14:xfrm>
                <a:off x="7460891" y="1158895"/>
                <a:ext cx="32400" cy="419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E9A827-97FE-493F-90F1-B92FAF0200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42891" y="1140895"/>
                  <a:ext cx="680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E4391A-E5E6-489C-9DD4-CBEB7F5D548B}"/>
                    </a:ext>
                  </a:extLst>
                </p14:cNvPr>
                <p14:cNvContentPartPr/>
                <p14:nvPr/>
              </p14:nvContentPartPr>
              <p14:xfrm>
                <a:off x="7623971" y="1274815"/>
                <a:ext cx="306720" cy="88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E4391A-E5E6-489C-9DD4-CBEB7F5D54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06331" y="1257175"/>
                  <a:ext cx="342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986F388-C16D-490C-AFC2-7007E4F2D049}"/>
                    </a:ext>
                  </a:extLst>
                </p14:cNvPr>
                <p14:cNvContentPartPr/>
                <p14:nvPr/>
              </p14:nvContentPartPr>
              <p14:xfrm>
                <a:off x="7791011" y="1206055"/>
                <a:ext cx="6480" cy="309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986F388-C16D-490C-AFC2-7007E4F2D0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73011" y="1188415"/>
                  <a:ext cx="42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A38F7D0-27A5-428C-8D7C-D86D9B76F8D7}"/>
                    </a:ext>
                  </a:extLst>
                </p14:cNvPr>
                <p14:cNvContentPartPr/>
                <p14:nvPr/>
              </p14:nvContentPartPr>
              <p14:xfrm>
                <a:off x="7918811" y="1496935"/>
                <a:ext cx="111960" cy="127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A38F7D0-27A5-428C-8D7C-D86D9B76F8D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01171" y="1478935"/>
                  <a:ext cx="147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E33B799-06C8-4E1E-B929-BB67478FA817}"/>
                    </a:ext>
                  </a:extLst>
                </p14:cNvPr>
                <p14:cNvContentPartPr/>
                <p14:nvPr/>
              </p14:nvContentPartPr>
              <p14:xfrm>
                <a:off x="8058131" y="1157095"/>
                <a:ext cx="83880" cy="185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E33B799-06C8-4E1E-B929-BB67478FA8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40131" y="1139455"/>
                  <a:ext cx="11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62F1DF7-8D66-4C6A-A453-60100816127D}"/>
                    </a:ext>
                  </a:extLst>
                </p14:cNvPr>
                <p14:cNvContentPartPr/>
                <p14:nvPr/>
              </p14:nvContentPartPr>
              <p14:xfrm>
                <a:off x="7966331" y="1256815"/>
                <a:ext cx="181800" cy="55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62F1DF7-8D66-4C6A-A453-6010081612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48691" y="1239175"/>
                  <a:ext cx="21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7E95DB-D866-4714-9CC0-6E1349B243C7}"/>
                    </a:ext>
                  </a:extLst>
                </p14:cNvPr>
                <p14:cNvContentPartPr/>
                <p14:nvPr/>
              </p14:nvContentPartPr>
              <p14:xfrm>
                <a:off x="8009171" y="1211815"/>
                <a:ext cx="180720" cy="143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7E95DB-D866-4714-9CC0-6E1349B243C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91171" y="1194175"/>
                  <a:ext cx="21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8915E5-E1A8-4521-B0F5-5E75C8ACFC31}"/>
                    </a:ext>
                  </a:extLst>
                </p14:cNvPr>
                <p14:cNvContentPartPr/>
                <p14:nvPr/>
              </p14:nvContentPartPr>
              <p14:xfrm>
                <a:off x="8269451" y="1315135"/>
                <a:ext cx="395280" cy="16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8915E5-E1A8-4521-B0F5-5E75C8ACFC3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51811" y="1297495"/>
                  <a:ext cx="430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BB7C18-3F0C-43DF-93F7-E61CFD8A099C}"/>
                    </a:ext>
                  </a:extLst>
                </p14:cNvPr>
                <p14:cNvContentPartPr/>
                <p14:nvPr/>
              </p14:nvContentPartPr>
              <p14:xfrm>
                <a:off x="8429291" y="1270855"/>
                <a:ext cx="34920" cy="372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BB7C18-3F0C-43DF-93F7-E61CFD8A099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11291" y="1253215"/>
                  <a:ext cx="70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4E7719A-F169-4F21-8029-306C1CC77F2F}"/>
                    </a:ext>
                  </a:extLst>
                </p14:cNvPr>
                <p14:cNvContentPartPr/>
                <p14:nvPr/>
              </p14:nvContentPartPr>
              <p14:xfrm>
                <a:off x="8592731" y="1553095"/>
                <a:ext cx="110160" cy="141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4E7719A-F169-4F21-8029-306C1CC77F2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74731" y="1535095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19E792D-6211-4964-8559-C8F5077C4DAC}"/>
                    </a:ext>
                  </a:extLst>
                </p14:cNvPr>
                <p14:cNvContentPartPr/>
                <p14:nvPr/>
              </p14:nvContentPartPr>
              <p14:xfrm>
                <a:off x="8827811" y="1204255"/>
                <a:ext cx="17640" cy="480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19E792D-6211-4964-8559-C8F5077C4DA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10171" y="1186255"/>
                  <a:ext cx="532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11652EA-C3EC-4E17-8878-28FCBBCB87D3}"/>
                    </a:ext>
                  </a:extLst>
                </p14:cNvPr>
                <p14:cNvContentPartPr/>
                <p14:nvPr/>
              </p14:nvContentPartPr>
              <p14:xfrm>
                <a:off x="8936171" y="1327015"/>
                <a:ext cx="153720" cy="232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11652EA-C3EC-4E17-8878-28FCBBCB87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18171" y="1309015"/>
                  <a:ext cx="189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F461933-08A8-4B7F-8608-6297F833DBCA}"/>
                    </a:ext>
                  </a:extLst>
                </p14:cNvPr>
                <p14:cNvContentPartPr/>
                <p14:nvPr/>
              </p14:nvContentPartPr>
              <p14:xfrm>
                <a:off x="9144971" y="1271575"/>
                <a:ext cx="210600" cy="406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F461933-08A8-4B7F-8608-6297F833DBC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26971" y="1253935"/>
                  <a:ext cx="2462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1A1FBEC-894D-48F0-BAEF-51817D4355B1}"/>
                    </a:ext>
                  </a:extLst>
                </p14:cNvPr>
                <p14:cNvContentPartPr/>
                <p14:nvPr/>
              </p14:nvContentPartPr>
              <p14:xfrm>
                <a:off x="9557171" y="1367695"/>
                <a:ext cx="201960" cy="46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1A1FBEC-894D-48F0-BAEF-51817D4355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39531" y="1350055"/>
                  <a:ext cx="237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1D34218-1506-4CAA-9EA3-A1A6731F3914}"/>
                    </a:ext>
                  </a:extLst>
                </p14:cNvPr>
                <p14:cNvContentPartPr/>
                <p14:nvPr/>
              </p14:nvContentPartPr>
              <p14:xfrm>
                <a:off x="9574451" y="1488655"/>
                <a:ext cx="155160" cy="1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1D34218-1506-4CAA-9EA3-A1A6731F39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56451" y="1470655"/>
                  <a:ext cx="190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69A049-5528-4BB9-9D6C-D1BF2177C9D8}"/>
                    </a:ext>
                  </a:extLst>
                </p14:cNvPr>
                <p14:cNvContentPartPr/>
                <p14:nvPr/>
              </p14:nvContentPartPr>
              <p14:xfrm>
                <a:off x="9977651" y="1202455"/>
                <a:ext cx="21960" cy="373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69A049-5528-4BB9-9D6C-D1BF2177C9D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60011" y="1184815"/>
                  <a:ext cx="57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FE3E2FD-BDAC-4883-A764-10D046E759AB}"/>
                    </a:ext>
                  </a:extLst>
                </p14:cNvPr>
                <p14:cNvContentPartPr/>
                <p14:nvPr/>
              </p14:nvContentPartPr>
              <p14:xfrm>
                <a:off x="10097531" y="1248175"/>
                <a:ext cx="340920" cy="131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FE3E2FD-BDAC-4883-A764-10D046E759A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79531" y="1230175"/>
                  <a:ext cx="376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63FC09-A5ED-477D-AC98-BE2707610D90}"/>
                    </a:ext>
                  </a:extLst>
                </p14:cNvPr>
                <p14:cNvContentPartPr/>
                <p14:nvPr/>
              </p14:nvContentPartPr>
              <p14:xfrm>
                <a:off x="10286171" y="1220095"/>
                <a:ext cx="13320" cy="341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63FC09-A5ED-477D-AC98-BE2707610D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68531" y="1202455"/>
                  <a:ext cx="48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C2788DC-8FF2-4A15-BB76-D9401F70ECEE}"/>
                    </a:ext>
                  </a:extLst>
                </p14:cNvPr>
                <p14:cNvContentPartPr/>
                <p14:nvPr/>
              </p14:nvContentPartPr>
              <p14:xfrm>
                <a:off x="10365731" y="1503055"/>
                <a:ext cx="149040" cy="134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C2788DC-8FF2-4A15-BB76-D9401F70EC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47731" y="1485415"/>
                  <a:ext cx="184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C6787BA-0075-4EDB-ABDB-EC84ED855B18}"/>
                    </a:ext>
                  </a:extLst>
                </p14:cNvPr>
                <p14:cNvContentPartPr/>
                <p14:nvPr/>
              </p14:nvContentPartPr>
              <p14:xfrm>
                <a:off x="10655531" y="1207135"/>
                <a:ext cx="18720" cy="439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C6787BA-0075-4EDB-ABDB-EC84ED855B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37891" y="1189135"/>
                  <a:ext cx="543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B8B3732-C7FD-4FBA-BE72-2F3187611E06}"/>
                    </a:ext>
                  </a:extLst>
                </p14:cNvPr>
                <p14:cNvContentPartPr/>
                <p14:nvPr/>
              </p14:nvContentPartPr>
              <p14:xfrm>
                <a:off x="10779731" y="1179415"/>
                <a:ext cx="54720" cy="118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B8B3732-C7FD-4FBA-BE72-2F3187611E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62091" y="1161415"/>
                  <a:ext cx="90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F7C4DA7-1FF6-4AF9-BCAF-56D273E7D6D1}"/>
                    </a:ext>
                  </a:extLst>
                </p14:cNvPr>
                <p14:cNvContentPartPr/>
                <p14:nvPr/>
              </p14:nvContentPartPr>
              <p14:xfrm>
                <a:off x="10984211" y="1447615"/>
                <a:ext cx="160200" cy="20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F7C4DA7-1FF6-4AF9-BCAF-56D273E7D6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966571" y="1429975"/>
                  <a:ext cx="19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D614BCD-2896-4804-A575-F2274948D650}"/>
                    </a:ext>
                  </a:extLst>
                </p14:cNvPr>
                <p14:cNvContentPartPr/>
                <p14:nvPr/>
              </p14:nvContentPartPr>
              <p14:xfrm>
                <a:off x="10940651" y="1524655"/>
                <a:ext cx="115200" cy="7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D614BCD-2896-4804-A575-F2274948D65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22651" y="1507015"/>
                  <a:ext cx="150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D08479B-B417-4215-B908-5625C5B63ACC}"/>
                    </a:ext>
                  </a:extLst>
                </p14:cNvPr>
                <p14:cNvContentPartPr/>
                <p14:nvPr/>
              </p14:nvContentPartPr>
              <p14:xfrm>
                <a:off x="11189051" y="1296415"/>
                <a:ext cx="307440" cy="440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D08479B-B417-4215-B908-5625C5B63AC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71051" y="1278775"/>
                  <a:ext cx="3430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D42D3D9-7AFC-4041-A15F-178B756629A4}"/>
                    </a:ext>
                  </a:extLst>
                </p14:cNvPr>
                <p14:cNvContentPartPr/>
                <p14:nvPr/>
              </p14:nvContentPartPr>
              <p14:xfrm>
                <a:off x="11387771" y="1634455"/>
                <a:ext cx="163800" cy="130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D42D3D9-7AFC-4041-A15F-178B756629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70131" y="1616455"/>
                  <a:ext cx="1994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9C208C8-F13E-4C39-8D66-D4B6E570D40F}"/>
              </a:ext>
            </a:extLst>
          </p:cNvPr>
          <p:cNvGrpSpPr/>
          <p:nvPr/>
        </p:nvGrpSpPr>
        <p:grpSpPr>
          <a:xfrm>
            <a:off x="6832691" y="1973575"/>
            <a:ext cx="4700160" cy="738000"/>
            <a:chOff x="6832691" y="1973575"/>
            <a:chExt cx="470016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52208D-8149-4D7A-8FD9-E7D3838D6DD5}"/>
                    </a:ext>
                  </a:extLst>
                </p14:cNvPr>
                <p14:cNvContentPartPr/>
                <p14:nvPr/>
              </p14:nvContentPartPr>
              <p14:xfrm>
                <a:off x="6832691" y="1995175"/>
                <a:ext cx="249840" cy="371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52208D-8149-4D7A-8FD9-E7D3838D6D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5051" y="1977175"/>
                  <a:ext cx="2854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D87219-9B76-4523-9426-B84BC33DABE5}"/>
                    </a:ext>
                  </a:extLst>
                </p14:cNvPr>
                <p14:cNvContentPartPr/>
                <p14:nvPr/>
              </p14:nvContentPartPr>
              <p14:xfrm>
                <a:off x="7184411" y="2084095"/>
                <a:ext cx="149040" cy="283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D87219-9B76-4523-9426-B84BC33DABE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66771" y="2066455"/>
                  <a:ext cx="18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31DF1F3-A39F-4BE8-A87C-DC2975D41BA9}"/>
                    </a:ext>
                  </a:extLst>
                </p14:cNvPr>
                <p14:cNvContentPartPr/>
                <p14:nvPr/>
              </p14:nvContentPartPr>
              <p14:xfrm>
                <a:off x="7459451" y="2004895"/>
                <a:ext cx="24480" cy="397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31DF1F3-A39F-4BE8-A87C-DC2975D41B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41451" y="1986895"/>
                  <a:ext cx="601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6F9C9AE-7607-460A-9397-C62F7A733768}"/>
                    </a:ext>
                  </a:extLst>
                </p14:cNvPr>
                <p14:cNvContentPartPr/>
                <p14:nvPr/>
              </p14:nvContentPartPr>
              <p14:xfrm>
                <a:off x="7599491" y="2109655"/>
                <a:ext cx="307440" cy="114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6F9C9AE-7607-460A-9397-C62F7A7337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81851" y="2092015"/>
                  <a:ext cx="343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744198B-8334-4746-9666-B4DC4D1F03BD}"/>
                    </a:ext>
                  </a:extLst>
                </p14:cNvPr>
                <p14:cNvContentPartPr/>
                <p14:nvPr/>
              </p14:nvContentPartPr>
              <p14:xfrm>
                <a:off x="7716851" y="2050975"/>
                <a:ext cx="57600" cy="343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744198B-8334-4746-9666-B4DC4D1F03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98851" y="2033335"/>
                  <a:ext cx="932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EA0D024-0454-4276-AF71-C352FE0CB145}"/>
                    </a:ext>
                  </a:extLst>
                </p14:cNvPr>
                <p14:cNvContentPartPr/>
                <p14:nvPr/>
              </p14:nvContentPartPr>
              <p14:xfrm>
                <a:off x="7868051" y="2392615"/>
                <a:ext cx="101880" cy="118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EA0D024-0454-4276-AF71-C352FE0CB14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50051" y="2374615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3B63B7-23F2-4AE0-A4DC-C8F9E585101C}"/>
                    </a:ext>
                  </a:extLst>
                </p14:cNvPr>
                <p14:cNvContentPartPr/>
                <p14:nvPr/>
              </p14:nvContentPartPr>
              <p14:xfrm>
                <a:off x="7863371" y="2410615"/>
                <a:ext cx="114480" cy="234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3B63B7-23F2-4AE0-A4DC-C8F9E585101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45731" y="2392975"/>
                  <a:ext cx="150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A323709-B1C9-400F-940D-8D4DFFB39207}"/>
                    </a:ext>
                  </a:extLst>
                </p14:cNvPr>
                <p14:cNvContentPartPr/>
                <p14:nvPr/>
              </p14:nvContentPartPr>
              <p14:xfrm>
                <a:off x="7979291" y="1973575"/>
                <a:ext cx="25560" cy="191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A323709-B1C9-400F-940D-8D4DFFB392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61651" y="1955935"/>
                  <a:ext cx="61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669BEE-375C-4B98-87F2-78CB35E41A1F}"/>
                    </a:ext>
                  </a:extLst>
                </p14:cNvPr>
                <p14:cNvContentPartPr/>
                <p14:nvPr/>
              </p14:nvContentPartPr>
              <p14:xfrm>
                <a:off x="7886051" y="1993375"/>
                <a:ext cx="235080" cy="174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669BEE-375C-4B98-87F2-78CB35E41A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68411" y="1975375"/>
                  <a:ext cx="270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3208A2-DC70-4D0F-9FAF-60E126FE97D7}"/>
                    </a:ext>
                  </a:extLst>
                </p14:cNvPr>
                <p14:cNvContentPartPr/>
                <p14:nvPr/>
              </p14:nvContentPartPr>
              <p14:xfrm>
                <a:off x="7887851" y="1985455"/>
                <a:ext cx="202320" cy="203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3208A2-DC70-4D0F-9FAF-60E126FE97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69851" y="1967455"/>
                  <a:ext cx="237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EDCA87-B270-4F01-847D-75582D4C5BC5}"/>
                    </a:ext>
                  </a:extLst>
                </p14:cNvPr>
                <p14:cNvContentPartPr/>
                <p14:nvPr/>
              </p14:nvContentPartPr>
              <p14:xfrm>
                <a:off x="8126171" y="2088415"/>
                <a:ext cx="323280" cy="165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EDCA87-B270-4F01-847D-75582D4C5BC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08171" y="2070775"/>
                  <a:ext cx="358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D5D16B9-3853-41B3-87CC-BEB12DFAA7AF}"/>
                    </a:ext>
                  </a:extLst>
                </p14:cNvPr>
                <p14:cNvContentPartPr/>
                <p14:nvPr/>
              </p14:nvContentPartPr>
              <p14:xfrm>
                <a:off x="8309051" y="2041615"/>
                <a:ext cx="29880" cy="332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D5D16B9-3853-41B3-87CC-BEB12DFAA7A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91051" y="2023975"/>
                  <a:ext cx="65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E906F09-3BC0-4F33-947A-C700234AF07C}"/>
                    </a:ext>
                  </a:extLst>
                </p14:cNvPr>
                <p14:cNvContentPartPr/>
                <p14:nvPr/>
              </p14:nvContentPartPr>
              <p14:xfrm>
                <a:off x="8413451" y="2310895"/>
                <a:ext cx="190800" cy="176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E906F09-3BC0-4F33-947A-C700234AF0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95811" y="2292895"/>
                  <a:ext cx="226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7FFDE20-D4C9-4195-A8A6-763429AFAA8C}"/>
                    </a:ext>
                  </a:extLst>
                </p14:cNvPr>
                <p14:cNvContentPartPr/>
                <p14:nvPr/>
              </p14:nvContentPartPr>
              <p14:xfrm>
                <a:off x="8727011" y="2054215"/>
                <a:ext cx="26640" cy="412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7FFDE20-D4C9-4195-A8A6-763429AFAA8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09011" y="2036215"/>
                  <a:ext cx="622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CD812F7-D4F2-4D5A-9CFE-028AA987BFBB}"/>
                    </a:ext>
                  </a:extLst>
                </p14:cNvPr>
                <p14:cNvContentPartPr/>
                <p14:nvPr/>
              </p14:nvContentPartPr>
              <p14:xfrm>
                <a:off x="8892971" y="2131255"/>
                <a:ext cx="161640" cy="249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CD812F7-D4F2-4D5A-9CFE-028AA987BF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75331" y="2113255"/>
                  <a:ext cx="197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E12AA56-459A-4960-A131-D6D61AB06AE4}"/>
                    </a:ext>
                  </a:extLst>
                </p14:cNvPr>
                <p14:cNvContentPartPr/>
                <p14:nvPr/>
              </p14:nvContentPartPr>
              <p14:xfrm>
                <a:off x="9067211" y="2031895"/>
                <a:ext cx="190080" cy="421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E12AA56-459A-4960-A131-D6D61AB06AE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049211" y="2013895"/>
                  <a:ext cx="2257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36FF618-F1ED-481D-8156-E93846C96A3E}"/>
                    </a:ext>
                  </a:extLst>
                </p14:cNvPr>
                <p14:cNvContentPartPr/>
                <p14:nvPr/>
              </p14:nvContentPartPr>
              <p14:xfrm>
                <a:off x="9474371" y="2194255"/>
                <a:ext cx="150480" cy="17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36FF618-F1ED-481D-8156-E93846C96A3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56731" y="2176255"/>
                  <a:ext cx="186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FE88D4B-E2BA-47D9-87A1-B72721FAFD17}"/>
                    </a:ext>
                  </a:extLst>
                </p14:cNvPr>
                <p14:cNvContentPartPr/>
                <p14:nvPr/>
              </p14:nvContentPartPr>
              <p14:xfrm>
                <a:off x="9454211" y="2260495"/>
                <a:ext cx="12348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FE88D4B-E2BA-47D9-87A1-B72721FAFD1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36211" y="2242855"/>
                  <a:ext cx="159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8E2D387-A0D2-4C7D-BE05-E2E87EF44780}"/>
                    </a:ext>
                  </a:extLst>
                </p14:cNvPr>
                <p14:cNvContentPartPr/>
                <p14:nvPr/>
              </p14:nvContentPartPr>
              <p14:xfrm>
                <a:off x="9849851" y="1996255"/>
                <a:ext cx="45000" cy="412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8E2D387-A0D2-4C7D-BE05-E2E87EF4478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831851" y="1978615"/>
                  <a:ext cx="806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6BBFF19-AA72-4869-8A83-AEF1022AC865}"/>
                    </a:ext>
                  </a:extLst>
                </p14:cNvPr>
                <p14:cNvContentPartPr/>
                <p14:nvPr/>
              </p14:nvContentPartPr>
              <p14:xfrm>
                <a:off x="9986651" y="2064295"/>
                <a:ext cx="360000" cy="155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6BBFF19-AA72-4869-8A83-AEF1022AC8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69011" y="2046295"/>
                  <a:ext cx="395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B60854-3B80-4D79-B432-DF394AA83164}"/>
                    </a:ext>
                  </a:extLst>
                </p14:cNvPr>
                <p14:cNvContentPartPr/>
                <p14:nvPr/>
              </p14:nvContentPartPr>
              <p14:xfrm>
                <a:off x="10119851" y="2000935"/>
                <a:ext cx="27720" cy="417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B60854-3B80-4D79-B432-DF394AA831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02211" y="1983295"/>
                  <a:ext cx="63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0CC8F9A-D0BD-4212-A84D-DA6F594B9254}"/>
                    </a:ext>
                  </a:extLst>
                </p14:cNvPr>
                <p14:cNvContentPartPr/>
                <p14:nvPr/>
              </p14:nvContentPartPr>
              <p14:xfrm>
                <a:off x="10312091" y="2324935"/>
                <a:ext cx="123840" cy="159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0CC8F9A-D0BD-4212-A84D-DA6F594B925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94091" y="2306935"/>
                  <a:ext cx="159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ED0A212-B416-49B4-9DA7-3F4C08B3E23F}"/>
                    </a:ext>
                  </a:extLst>
                </p14:cNvPr>
                <p14:cNvContentPartPr/>
                <p14:nvPr/>
              </p14:nvContentPartPr>
              <p14:xfrm>
                <a:off x="10583891" y="2001655"/>
                <a:ext cx="17640" cy="539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ED0A212-B416-49B4-9DA7-3F4C08B3E23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66251" y="1984015"/>
                  <a:ext cx="532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70F37CA-470A-4B93-B0CB-C64A36530284}"/>
                    </a:ext>
                  </a:extLst>
                </p14:cNvPr>
                <p14:cNvContentPartPr/>
                <p14:nvPr/>
              </p14:nvContentPartPr>
              <p14:xfrm>
                <a:off x="10737971" y="2028655"/>
                <a:ext cx="81000" cy="161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70F37CA-470A-4B93-B0CB-C64A3653028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19971" y="2011015"/>
                  <a:ext cx="116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F2BCF35-BC5B-4948-A80E-70C7DC14C825}"/>
                    </a:ext>
                  </a:extLst>
                </p14:cNvPr>
                <p14:cNvContentPartPr/>
                <p14:nvPr/>
              </p14:nvContentPartPr>
              <p14:xfrm>
                <a:off x="10874051" y="2242135"/>
                <a:ext cx="155160" cy="16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F2BCF35-BC5B-4948-A80E-70C7DC14C82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56051" y="2224135"/>
                  <a:ext cx="190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F273443-0CFC-4F44-800D-BFC645E8605A}"/>
                    </a:ext>
                  </a:extLst>
                </p14:cNvPr>
                <p14:cNvContentPartPr/>
                <p14:nvPr/>
              </p14:nvContentPartPr>
              <p14:xfrm>
                <a:off x="10856411" y="2347615"/>
                <a:ext cx="185400" cy="5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F273443-0CFC-4F44-800D-BFC645E8605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38771" y="2329975"/>
                  <a:ext cx="221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F0C9F6B-B844-47BB-B98B-D0C30336B224}"/>
                    </a:ext>
                  </a:extLst>
                </p14:cNvPr>
                <p14:cNvContentPartPr/>
                <p14:nvPr/>
              </p14:nvContentPartPr>
              <p14:xfrm>
                <a:off x="11012651" y="2203615"/>
                <a:ext cx="482040" cy="507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F0C9F6B-B844-47BB-B98B-D0C30336B22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94651" y="2185975"/>
                  <a:ext cx="5176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414974A-DF65-4DFC-8D8F-B065A09441F9}"/>
                    </a:ext>
                  </a:extLst>
                </p14:cNvPr>
                <p14:cNvContentPartPr/>
                <p14:nvPr/>
              </p14:nvContentPartPr>
              <p14:xfrm>
                <a:off x="11363651" y="2442295"/>
                <a:ext cx="169200" cy="215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414974A-DF65-4DFC-8D8F-B065A09441F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46011" y="2424655"/>
                  <a:ext cx="2048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B79B256-CEF2-4220-B793-3CDAA59F6E60}"/>
              </a:ext>
            </a:extLst>
          </p:cNvPr>
          <p:cNvGrpSpPr/>
          <p:nvPr/>
        </p:nvGrpSpPr>
        <p:grpSpPr>
          <a:xfrm>
            <a:off x="6563051" y="2957095"/>
            <a:ext cx="866880" cy="432000"/>
            <a:chOff x="6563051" y="2957095"/>
            <a:chExt cx="86688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C565D44-7940-4836-ADA2-7854B04175FB}"/>
                    </a:ext>
                  </a:extLst>
                </p14:cNvPr>
                <p14:cNvContentPartPr/>
                <p14:nvPr/>
              </p14:nvContentPartPr>
              <p14:xfrm>
                <a:off x="6563051" y="3065455"/>
                <a:ext cx="272880" cy="209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C565D44-7940-4836-ADA2-7854B04175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45051" y="3047455"/>
                  <a:ext cx="308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107E9BA-4988-446D-BA64-056A7DE30BFB}"/>
                    </a:ext>
                  </a:extLst>
                </p14:cNvPr>
                <p14:cNvContentPartPr/>
                <p14:nvPr/>
              </p14:nvContentPartPr>
              <p14:xfrm>
                <a:off x="6910091" y="3155815"/>
                <a:ext cx="474840" cy="142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107E9BA-4988-446D-BA64-056A7DE30B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92451" y="3138175"/>
                  <a:ext cx="510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530A5AF-0AD0-47B6-98A3-EE0F0C78B963}"/>
                    </a:ext>
                  </a:extLst>
                </p14:cNvPr>
                <p14:cNvContentPartPr/>
                <p14:nvPr/>
              </p14:nvContentPartPr>
              <p14:xfrm>
                <a:off x="7216451" y="2957095"/>
                <a:ext cx="213480" cy="432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530A5AF-0AD0-47B6-98A3-EE0F0C78B96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98811" y="2939095"/>
                  <a:ext cx="24912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9375408-34CC-4AE9-9132-3E822AF9C24A}"/>
              </a:ext>
            </a:extLst>
          </p:cNvPr>
          <p:cNvGrpSpPr/>
          <p:nvPr/>
        </p:nvGrpSpPr>
        <p:grpSpPr>
          <a:xfrm>
            <a:off x="7692011" y="2907055"/>
            <a:ext cx="2061000" cy="623520"/>
            <a:chOff x="7692011" y="2907055"/>
            <a:chExt cx="206100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1A45AFB-C609-43A8-8EF7-6BC91B0A9FF8}"/>
                    </a:ext>
                  </a:extLst>
                </p14:cNvPr>
                <p14:cNvContentPartPr/>
                <p14:nvPr/>
              </p14:nvContentPartPr>
              <p14:xfrm>
                <a:off x="7692011" y="2907055"/>
                <a:ext cx="1353240" cy="623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1A45AFB-C609-43A8-8EF7-6BC91B0A9FF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74011" y="2889415"/>
                  <a:ext cx="13888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FA9E411-6746-4D1F-9CB0-A6BFA3EB4EBF}"/>
                    </a:ext>
                  </a:extLst>
                </p14:cNvPr>
                <p14:cNvContentPartPr/>
                <p14:nvPr/>
              </p14:nvContentPartPr>
              <p14:xfrm>
                <a:off x="8686691" y="2990215"/>
                <a:ext cx="22680" cy="34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FA9E411-6746-4D1F-9CB0-A6BFA3EB4E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668691" y="2972215"/>
                  <a:ext cx="58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FE5FFB0-187A-4288-B226-B36A25029CC0}"/>
                    </a:ext>
                  </a:extLst>
                </p14:cNvPr>
                <p14:cNvContentPartPr/>
                <p14:nvPr/>
              </p14:nvContentPartPr>
              <p14:xfrm>
                <a:off x="9263051" y="3119815"/>
                <a:ext cx="33480" cy="32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FE5FFB0-187A-4288-B226-B36A25029CC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45411" y="3101815"/>
                  <a:ext cx="69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E7159AF-3D4D-4334-914D-A3EB4AF8B953}"/>
                    </a:ext>
                  </a:extLst>
                </p14:cNvPr>
                <p14:cNvContentPartPr/>
                <p14:nvPr/>
              </p14:nvContentPartPr>
              <p14:xfrm>
                <a:off x="9207611" y="3196855"/>
                <a:ext cx="20880" cy="1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E7159AF-3D4D-4334-914D-A3EB4AF8B9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189971" y="3178855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C6438CA-6F8C-4AE1-A087-E9A80CBC1242}"/>
                    </a:ext>
                  </a:extLst>
                </p14:cNvPr>
                <p14:cNvContentPartPr/>
                <p14:nvPr/>
              </p14:nvContentPartPr>
              <p14:xfrm>
                <a:off x="9577691" y="2994535"/>
                <a:ext cx="105840" cy="245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C6438CA-6F8C-4AE1-A087-E9A80CBC124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559691" y="2976535"/>
                  <a:ext cx="141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71D5AB4-1F61-43AF-A5C7-079C9C13E1AB}"/>
                    </a:ext>
                  </a:extLst>
                </p14:cNvPr>
                <p14:cNvContentPartPr/>
                <p14:nvPr/>
              </p14:nvContentPartPr>
              <p14:xfrm>
                <a:off x="9558611" y="2956735"/>
                <a:ext cx="194400" cy="69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71D5AB4-1F61-43AF-A5C7-079C9C13E1A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40971" y="2938735"/>
                  <a:ext cx="23004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ABF3C99-17C0-4D4C-B997-A294163C928B}"/>
                  </a:ext>
                </a:extLst>
              </p14:cNvPr>
              <p14:cNvContentPartPr/>
              <p14:nvPr/>
            </p14:nvContentPartPr>
            <p14:xfrm>
              <a:off x="9638891" y="2899135"/>
              <a:ext cx="1820880" cy="4060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ABF3C99-17C0-4D4C-B997-A294163C928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621251" y="2881495"/>
                <a:ext cx="18565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7893C0BB-E421-4CC3-859A-DEF9208F935D}"/>
                  </a:ext>
                </a:extLst>
              </p14:cNvPr>
              <p14:cNvContentPartPr/>
              <p14:nvPr/>
            </p14:nvContentPartPr>
            <p14:xfrm>
              <a:off x="10742651" y="3087055"/>
              <a:ext cx="398520" cy="27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7893C0BB-E421-4CC3-859A-DEF9208F935D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724651" y="3069055"/>
                <a:ext cx="434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0F41962-38D4-48A3-900B-F9070C224031}"/>
                  </a:ext>
                </a:extLst>
              </p14:cNvPr>
              <p14:cNvContentPartPr/>
              <p14:nvPr/>
            </p14:nvContentPartPr>
            <p14:xfrm>
              <a:off x="10596131" y="3012895"/>
              <a:ext cx="52200" cy="324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0F41962-38D4-48A3-900B-F9070C22403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578491" y="2995255"/>
                <a:ext cx="878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1DBE2A1-F5D9-4F7F-BD7D-4E806DBFA01E}"/>
              </a:ext>
            </a:extLst>
          </p:cNvPr>
          <p:cNvGrpSpPr/>
          <p:nvPr/>
        </p:nvGrpSpPr>
        <p:grpSpPr>
          <a:xfrm>
            <a:off x="6475211" y="3469375"/>
            <a:ext cx="1333440" cy="378000"/>
            <a:chOff x="6475211" y="3469375"/>
            <a:chExt cx="1333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E28F3CC-D9C1-4C7E-A329-A00C35044D3E}"/>
                    </a:ext>
                  </a:extLst>
                </p14:cNvPr>
                <p14:cNvContentPartPr/>
                <p14:nvPr/>
              </p14:nvContentPartPr>
              <p14:xfrm>
                <a:off x="6475211" y="3469375"/>
                <a:ext cx="1333440" cy="378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E28F3CC-D9C1-4C7E-A329-A00C35044D3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457571" y="3451375"/>
                  <a:ext cx="13690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000C00B-CF27-4022-AEBB-46EFC5A3DCEF}"/>
                    </a:ext>
                  </a:extLst>
                </p14:cNvPr>
                <p14:cNvContentPartPr/>
                <p14:nvPr/>
              </p14:nvContentPartPr>
              <p14:xfrm>
                <a:off x="6813971" y="3558655"/>
                <a:ext cx="297000" cy="33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000C00B-CF27-4022-AEBB-46EFC5A3DCE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95971" y="3540655"/>
                  <a:ext cx="3326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0698C51-354A-4CA8-A250-02A8D17E6409}"/>
              </a:ext>
            </a:extLst>
          </p:cNvPr>
          <p:cNvGrpSpPr/>
          <p:nvPr/>
        </p:nvGrpSpPr>
        <p:grpSpPr>
          <a:xfrm>
            <a:off x="8175851" y="3625615"/>
            <a:ext cx="582120" cy="346680"/>
            <a:chOff x="8175851" y="3625615"/>
            <a:chExt cx="58212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F4E6275-E403-4E94-830D-8D6AB2297A0C}"/>
                    </a:ext>
                  </a:extLst>
                </p14:cNvPr>
                <p14:cNvContentPartPr/>
                <p14:nvPr/>
              </p14:nvContentPartPr>
              <p14:xfrm>
                <a:off x="8175851" y="3634255"/>
                <a:ext cx="10080" cy="255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F4E6275-E403-4E94-830D-8D6AB2297A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57851" y="3616615"/>
                  <a:ext cx="45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3F48990-0E09-4443-94EC-C2E43346B04B}"/>
                    </a:ext>
                  </a:extLst>
                </p14:cNvPr>
                <p14:cNvContentPartPr/>
                <p14:nvPr/>
              </p14:nvContentPartPr>
              <p14:xfrm>
                <a:off x="8337491" y="3668455"/>
                <a:ext cx="112320" cy="216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3F48990-0E09-4443-94EC-C2E43346B0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19851" y="3650455"/>
                  <a:ext cx="147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A30E8A8-1EE2-44BF-B5E3-321C651A39AC}"/>
                    </a:ext>
                  </a:extLst>
                </p14:cNvPr>
                <p14:cNvContentPartPr/>
                <p14:nvPr/>
              </p14:nvContentPartPr>
              <p14:xfrm>
                <a:off x="8475371" y="3625615"/>
                <a:ext cx="282600" cy="346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A30E8A8-1EE2-44BF-B5E3-321C651A39A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457371" y="3607615"/>
                  <a:ext cx="31824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B89335A-D34E-4E9B-AEE7-99ECC7626FF0}"/>
                  </a:ext>
                </a:extLst>
              </p14:cNvPr>
              <p14:cNvContentPartPr/>
              <p14:nvPr/>
            </p14:nvContentPartPr>
            <p14:xfrm>
              <a:off x="9109331" y="3560095"/>
              <a:ext cx="546840" cy="3006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B89335A-D34E-4E9B-AEE7-99ECC7626FF0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091691" y="3542095"/>
                <a:ext cx="58248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83D26B8-31DB-4E76-8F45-78C3FCC5132C}"/>
              </a:ext>
            </a:extLst>
          </p:cNvPr>
          <p:cNvGrpSpPr/>
          <p:nvPr/>
        </p:nvGrpSpPr>
        <p:grpSpPr>
          <a:xfrm>
            <a:off x="10064411" y="3506815"/>
            <a:ext cx="1351440" cy="366840"/>
            <a:chOff x="10064411" y="3506815"/>
            <a:chExt cx="13514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E08B8E7-2C39-496B-B9B5-B1556912F37F}"/>
                    </a:ext>
                  </a:extLst>
                </p14:cNvPr>
                <p14:cNvContentPartPr/>
                <p14:nvPr/>
              </p14:nvContentPartPr>
              <p14:xfrm>
                <a:off x="10064411" y="3510775"/>
                <a:ext cx="18720" cy="343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E08B8E7-2C39-496B-B9B5-B1556912F3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411" y="3492775"/>
                  <a:ext cx="54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7FF97EC-57BA-4CAD-A6B2-7E421DA207AD}"/>
                    </a:ext>
                  </a:extLst>
                </p14:cNvPr>
                <p14:cNvContentPartPr/>
                <p14:nvPr/>
              </p14:nvContentPartPr>
              <p14:xfrm>
                <a:off x="10239011" y="3605815"/>
                <a:ext cx="107640" cy="20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7FF97EC-57BA-4CAD-A6B2-7E421DA207A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21011" y="3588175"/>
                  <a:ext cx="143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6DEC233-7AB5-48E5-897F-C2E95DBB18E9}"/>
                    </a:ext>
                  </a:extLst>
                </p14:cNvPr>
                <p14:cNvContentPartPr/>
                <p14:nvPr/>
              </p14:nvContentPartPr>
              <p14:xfrm>
                <a:off x="10397051" y="3506815"/>
                <a:ext cx="200160" cy="366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6DEC233-7AB5-48E5-897F-C2E95DBB18E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79411" y="3488815"/>
                  <a:ext cx="235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2783110-8A11-4A23-8E1B-9C67AF36A478}"/>
                    </a:ext>
                  </a:extLst>
                </p14:cNvPr>
                <p14:cNvContentPartPr/>
                <p14:nvPr/>
              </p14:nvContentPartPr>
              <p14:xfrm>
                <a:off x="10843811" y="3654775"/>
                <a:ext cx="572040" cy="20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2783110-8A11-4A23-8E1B-9C67AF36A47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825811" y="3636775"/>
                  <a:ext cx="60768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3C0CFD87-2B40-4A3B-B2DF-45C099C936F0}"/>
                  </a:ext>
                </a:extLst>
              </p14:cNvPr>
              <p14:cNvContentPartPr/>
              <p14:nvPr/>
            </p14:nvContentPartPr>
            <p14:xfrm>
              <a:off x="6518411" y="4134655"/>
              <a:ext cx="1100880" cy="1573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3C0CFD87-2B40-4A3B-B2DF-45C099C936F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500771" y="4116655"/>
                <a:ext cx="11365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F6381C0F-BBE2-44F1-8D1B-794B3B9F7A49}"/>
                  </a:ext>
                </a:extLst>
              </p14:cNvPr>
              <p14:cNvContentPartPr/>
              <p14:nvPr/>
            </p14:nvContentPartPr>
            <p14:xfrm>
              <a:off x="7682291" y="4322575"/>
              <a:ext cx="13320" cy="255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F6381C0F-BBE2-44F1-8D1B-794B3B9F7A4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664291" y="4304575"/>
                <a:ext cx="489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694C6C31-CF34-4001-A200-24B8F7E9E8B2}"/>
                  </a:ext>
                </a:extLst>
              </p14:cNvPr>
              <p14:cNvContentPartPr/>
              <p14:nvPr/>
            </p14:nvContentPartPr>
            <p14:xfrm>
              <a:off x="6747011" y="5775895"/>
              <a:ext cx="41400" cy="32652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694C6C31-CF34-4001-A200-24B8F7E9E8B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729371" y="5758255"/>
                <a:ext cx="7704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95A784F-4B75-4926-B66A-67C645D3373F}"/>
              </a:ext>
            </a:extLst>
          </p:cNvPr>
          <p:cNvGrpSpPr/>
          <p:nvPr/>
        </p:nvGrpSpPr>
        <p:grpSpPr>
          <a:xfrm>
            <a:off x="6925931" y="5734855"/>
            <a:ext cx="4443840" cy="439560"/>
            <a:chOff x="6925931" y="5734855"/>
            <a:chExt cx="44438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90BD12B-34C5-42CD-A249-CC4BC3D3DE61}"/>
                    </a:ext>
                  </a:extLst>
                </p14:cNvPr>
                <p14:cNvContentPartPr/>
                <p14:nvPr/>
              </p14:nvContentPartPr>
              <p14:xfrm>
                <a:off x="6925931" y="5783095"/>
                <a:ext cx="369000" cy="165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90BD12B-34C5-42CD-A249-CC4BC3D3DE6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07931" y="5765455"/>
                  <a:ext cx="404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67A4E35-918D-4815-8D6F-D4548DCD9CB4}"/>
                    </a:ext>
                  </a:extLst>
                </p14:cNvPr>
                <p14:cNvContentPartPr/>
                <p14:nvPr/>
              </p14:nvContentPartPr>
              <p14:xfrm>
                <a:off x="7126091" y="5762575"/>
                <a:ext cx="24120" cy="284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67A4E35-918D-4815-8D6F-D4548DCD9CB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08091" y="5744935"/>
                  <a:ext cx="59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06B64FE-09EE-4A91-9370-A20D2D0E660E}"/>
                    </a:ext>
                  </a:extLst>
                </p14:cNvPr>
                <p14:cNvContentPartPr/>
                <p14:nvPr/>
              </p14:nvContentPartPr>
              <p14:xfrm>
                <a:off x="7415171" y="5804695"/>
                <a:ext cx="243360" cy="356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06B64FE-09EE-4A91-9370-A20D2D0E660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97531" y="5787055"/>
                  <a:ext cx="279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1035A2A-8CB4-4B00-ACE8-8A995A2C635D}"/>
                    </a:ext>
                  </a:extLst>
                </p14:cNvPr>
                <p14:cNvContentPartPr/>
                <p14:nvPr/>
              </p14:nvContentPartPr>
              <p14:xfrm>
                <a:off x="7969211" y="5947615"/>
                <a:ext cx="202680" cy="25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1035A2A-8CB4-4B00-ACE8-8A995A2C635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51571" y="5929975"/>
                  <a:ext cx="238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C313B2C-2E96-461E-B066-0D32F554197A}"/>
                    </a:ext>
                  </a:extLst>
                </p14:cNvPr>
                <p14:cNvContentPartPr/>
                <p14:nvPr/>
              </p14:nvContentPartPr>
              <p14:xfrm>
                <a:off x="7967411" y="6008095"/>
                <a:ext cx="195480" cy="12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C313B2C-2E96-461E-B066-0D32F554197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49771" y="5990455"/>
                  <a:ext cx="231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D26BD6B-B6BA-4693-BDD9-DCE6B3271258}"/>
                    </a:ext>
                  </a:extLst>
                </p14:cNvPr>
                <p14:cNvContentPartPr/>
                <p14:nvPr/>
              </p14:nvContentPartPr>
              <p14:xfrm>
                <a:off x="8409851" y="5760055"/>
                <a:ext cx="423720" cy="149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D26BD6B-B6BA-4693-BDD9-DCE6B327125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92211" y="5742415"/>
                  <a:ext cx="459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CCB10F2-29D1-455F-9D96-AA50C83426F1}"/>
                    </a:ext>
                  </a:extLst>
                </p14:cNvPr>
                <p14:cNvContentPartPr/>
                <p14:nvPr/>
              </p14:nvContentPartPr>
              <p14:xfrm>
                <a:off x="8638451" y="5734855"/>
                <a:ext cx="20520" cy="300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CCB10F2-29D1-455F-9D96-AA50C83426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20811" y="5717215"/>
                  <a:ext cx="56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FCA45AA-F909-4634-8874-7766A98A53D3}"/>
                    </a:ext>
                  </a:extLst>
                </p14:cNvPr>
                <p14:cNvContentPartPr/>
                <p14:nvPr/>
              </p14:nvContentPartPr>
              <p14:xfrm>
                <a:off x="8757971" y="5992615"/>
                <a:ext cx="129960" cy="179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FCA45AA-F909-4634-8874-7766A98A53D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39971" y="5974615"/>
                  <a:ext cx="165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8B8CA58-42E7-4EEC-B20C-FBA12F91CD7A}"/>
                    </a:ext>
                  </a:extLst>
                </p14:cNvPr>
                <p14:cNvContentPartPr/>
                <p14:nvPr/>
              </p14:nvContentPartPr>
              <p14:xfrm>
                <a:off x="9030851" y="5747095"/>
                <a:ext cx="56880" cy="379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8B8CA58-42E7-4EEC-B20C-FBA12F91CD7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13211" y="5729095"/>
                  <a:ext cx="925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EE5EB07-7BAC-47B9-9817-159D9A220FB7}"/>
                    </a:ext>
                  </a:extLst>
                </p14:cNvPr>
                <p14:cNvContentPartPr/>
                <p14:nvPr/>
              </p14:nvContentPartPr>
              <p14:xfrm>
                <a:off x="9183851" y="5806855"/>
                <a:ext cx="183240" cy="250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EE5EB07-7BAC-47B9-9817-159D9A220FB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65851" y="5789215"/>
                  <a:ext cx="218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F19E168-2BA2-45AC-B18F-DC5710887DC7}"/>
                    </a:ext>
                  </a:extLst>
                </p14:cNvPr>
                <p14:cNvContentPartPr/>
                <p14:nvPr/>
              </p14:nvContentPartPr>
              <p14:xfrm>
                <a:off x="9389411" y="5783815"/>
                <a:ext cx="207720" cy="390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F19E168-2BA2-45AC-B18F-DC5710887DC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71411" y="5765815"/>
                  <a:ext cx="2433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29B9249-1B35-4733-9BAB-6089DE014E07}"/>
                    </a:ext>
                  </a:extLst>
                </p14:cNvPr>
                <p14:cNvContentPartPr/>
                <p14:nvPr/>
              </p14:nvContentPartPr>
              <p14:xfrm>
                <a:off x="9810611" y="5954095"/>
                <a:ext cx="220680" cy="35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29B9249-1B35-4733-9BAB-6089DE014E0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792971" y="5936095"/>
                  <a:ext cx="256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2F74A42-D399-4F5D-8D41-5CEFF63ADF51}"/>
                    </a:ext>
                  </a:extLst>
                </p14:cNvPr>
                <p14:cNvContentPartPr/>
                <p14:nvPr/>
              </p14:nvContentPartPr>
              <p14:xfrm>
                <a:off x="9896291" y="5878855"/>
                <a:ext cx="23760" cy="176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2F74A42-D399-4F5D-8D41-5CEFF63ADF5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878651" y="5861215"/>
                  <a:ext cx="59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3A356A1-B07B-4001-8EF8-8DE6D000403D}"/>
                    </a:ext>
                  </a:extLst>
                </p14:cNvPr>
                <p14:cNvContentPartPr/>
                <p14:nvPr/>
              </p14:nvContentPartPr>
              <p14:xfrm>
                <a:off x="10173491" y="5760055"/>
                <a:ext cx="453960" cy="156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3A356A1-B07B-4001-8EF8-8DE6D000403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155851" y="5742055"/>
                  <a:ext cx="48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31B504F-65C1-4771-9619-29526F7447A1}"/>
                    </a:ext>
                  </a:extLst>
                </p14:cNvPr>
                <p14:cNvContentPartPr/>
                <p14:nvPr/>
              </p14:nvContentPartPr>
              <p14:xfrm>
                <a:off x="10344851" y="5734855"/>
                <a:ext cx="19440" cy="268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31B504F-65C1-4771-9619-29526F7447A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27211" y="5717215"/>
                  <a:ext cx="55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38BA0FC-2BBC-4D4F-80A8-6C663F56683A}"/>
                    </a:ext>
                  </a:extLst>
                </p14:cNvPr>
                <p14:cNvContentPartPr/>
                <p14:nvPr/>
              </p14:nvContentPartPr>
              <p14:xfrm>
                <a:off x="10451771" y="6004855"/>
                <a:ext cx="124560" cy="160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38BA0FC-2BBC-4D4F-80A8-6C663F56683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433771" y="5987215"/>
                  <a:ext cx="160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D4182BA-1B7D-4A42-8F97-C0C66F5D4443}"/>
                    </a:ext>
                  </a:extLst>
                </p14:cNvPr>
                <p14:cNvContentPartPr/>
                <p14:nvPr/>
              </p14:nvContentPartPr>
              <p14:xfrm>
                <a:off x="10749131" y="5769775"/>
                <a:ext cx="46440" cy="402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D4182BA-1B7D-4A42-8F97-C0C66F5D444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731131" y="5751775"/>
                  <a:ext cx="82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4F7C79-1C46-40C5-99A8-1665343EE093}"/>
                    </a:ext>
                  </a:extLst>
                </p14:cNvPr>
                <p14:cNvContentPartPr/>
                <p14:nvPr/>
              </p14:nvContentPartPr>
              <p14:xfrm>
                <a:off x="10971971" y="5813695"/>
                <a:ext cx="130680" cy="217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4F7C79-1C46-40C5-99A8-1665343EE09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953971" y="5796055"/>
                  <a:ext cx="166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366AA36-7677-4B5E-A6EC-096D989D27FC}"/>
                    </a:ext>
                  </a:extLst>
                </p14:cNvPr>
                <p14:cNvContentPartPr/>
                <p14:nvPr/>
              </p14:nvContentPartPr>
              <p14:xfrm>
                <a:off x="11140811" y="5753935"/>
                <a:ext cx="228960" cy="355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366AA36-7677-4B5E-A6EC-096D989D27F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22811" y="5736295"/>
                  <a:ext cx="26460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5C0BF67D-FE1B-42D1-9D3A-2C29FA70C271}"/>
              </a:ext>
            </a:extLst>
          </p:cNvPr>
          <p:cNvGrpSpPr/>
          <p:nvPr/>
        </p:nvGrpSpPr>
        <p:grpSpPr>
          <a:xfrm>
            <a:off x="6621011" y="4448575"/>
            <a:ext cx="1945800" cy="471960"/>
            <a:chOff x="6621011" y="4448575"/>
            <a:chExt cx="19458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0AC5539-10FD-4BA0-9691-8886592B46CC}"/>
                    </a:ext>
                  </a:extLst>
                </p14:cNvPr>
                <p14:cNvContentPartPr/>
                <p14:nvPr/>
              </p14:nvContentPartPr>
              <p14:xfrm>
                <a:off x="6621011" y="4448575"/>
                <a:ext cx="1030680" cy="439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0AC5539-10FD-4BA0-9691-8886592B46C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03371" y="4430575"/>
                  <a:ext cx="10663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AFE451C-6A31-4A4F-A074-7A476665E7CC}"/>
                    </a:ext>
                  </a:extLst>
                </p14:cNvPr>
                <p14:cNvContentPartPr/>
                <p14:nvPr/>
              </p14:nvContentPartPr>
              <p14:xfrm>
                <a:off x="7535411" y="4462255"/>
                <a:ext cx="677520" cy="360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AFE451C-6A31-4A4F-A074-7A476665E7C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517771" y="4444615"/>
                  <a:ext cx="713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3F5B843-0657-4135-A5E6-4C74113A758E}"/>
                    </a:ext>
                  </a:extLst>
                </p14:cNvPr>
                <p14:cNvContentPartPr/>
                <p14:nvPr/>
              </p14:nvContentPartPr>
              <p14:xfrm>
                <a:off x="7399691" y="4541455"/>
                <a:ext cx="12600" cy="24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3F5B843-0657-4135-A5E6-4C74113A758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82051" y="4523455"/>
                  <a:ext cx="48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E12D470-C641-4A29-8A45-315CD6DBE9BF}"/>
                    </a:ext>
                  </a:extLst>
                </p14:cNvPr>
                <p14:cNvContentPartPr/>
                <p14:nvPr/>
              </p14:nvContentPartPr>
              <p14:xfrm>
                <a:off x="8386811" y="4560175"/>
                <a:ext cx="180000" cy="360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E12D470-C641-4A29-8A45-315CD6DBE9B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68811" y="4542535"/>
                  <a:ext cx="21564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14EAF442-2805-40A5-BC18-8E2ABAC9CD2F}"/>
                  </a:ext>
                </a:extLst>
              </p14:cNvPr>
              <p14:cNvContentPartPr/>
              <p14:nvPr/>
            </p14:nvContentPartPr>
            <p14:xfrm>
              <a:off x="9615131" y="4336975"/>
              <a:ext cx="892800" cy="4608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14EAF442-2805-40A5-BC18-8E2ABAC9CD2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9597131" y="4319335"/>
                <a:ext cx="92844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6326C62-5596-4E06-A6E8-76B9C787A937}"/>
              </a:ext>
            </a:extLst>
          </p:cNvPr>
          <p:cNvGrpSpPr/>
          <p:nvPr/>
        </p:nvGrpSpPr>
        <p:grpSpPr>
          <a:xfrm>
            <a:off x="8818091" y="4385575"/>
            <a:ext cx="675720" cy="456840"/>
            <a:chOff x="8818091" y="4385575"/>
            <a:chExt cx="6757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31420F7-4035-4EC9-8F2A-B6AB085904B2}"/>
                    </a:ext>
                  </a:extLst>
                </p14:cNvPr>
                <p14:cNvContentPartPr/>
                <p14:nvPr/>
              </p14:nvContentPartPr>
              <p14:xfrm>
                <a:off x="8818091" y="4480975"/>
                <a:ext cx="675720" cy="361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31420F7-4035-4EC9-8F2A-B6AB085904B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800451" y="4463335"/>
                  <a:ext cx="7113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495DEBB-57D5-4A2A-B750-652B63E2CE60}"/>
                    </a:ext>
                  </a:extLst>
                </p14:cNvPr>
                <p14:cNvContentPartPr/>
                <p14:nvPr/>
              </p14:nvContentPartPr>
              <p14:xfrm>
                <a:off x="9064331" y="4385575"/>
                <a:ext cx="14400" cy="19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495DEBB-57D5-4A2A-B750-652B63E2CE6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46331" y="4367575"/>
                  <a:ext cx="500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AE68D566-3CC6-45A4-9D72-39D51BF2551D}"/>
              </a:ext>
            </a:extLst>
          </p:cNvPr>
          <p:cNvGrpSpPr/>
          <p:nvPr/>
        </p:nvGrpSpPr>
        <p:grpSpPr>
          <a:xfrm>
            <a:off x="10736171" y="4391335"/>
            <a:ext cx="558360" cy="439560"/>
            <a:chOff x="10736171" y="4391335"/>
            <a:chExt cx="5583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22F77F5-4497-4011-A289-89E41F75AB61}"/>
                    </a:ext>
                  </a:extLst>
                </p14:cNvPr>
                <p14:cNvContentPartPr/>
                <p14:nvPr/>
              </p14:nvContentPartPr>
              <p14:xfrm>
                <a:off x="10736171" y="4391335"/>
                <a:ext cx="22680" cy="418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22F77F5-4497-4011-A289-89E41F75AB6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18531" y="4373335"/>
                  <a:ext cx="583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44ABD9F-1593-4DB1-B0B5-C953DE02AB5F}"/>
                    </a:ext>
                  </a:extLst>
                </p14:cNvPr>
                <p14:cNvContentPartPr/>
                <p14:nvPr/>
              </p14:nvContentPartPr>
              <p14:xfrm>
                <a:off x="10872971" y="4466935"/>
                <a:ext cx="129240" cy="277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44ABD9F-1593-4DB1-B0B5-C953DE02AB5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54971" y="4448935"/>
                  <a:ext cx="164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65DCA4F-5844-4373-8A98-622B20EC7DBE}"/>
                    </a:ext>
                  </a:extLst>
                </p14:cNvPr>
                <p14:cNvContentPartPr/>
                <p14:nvPr/>
              </p14:nvContentPartPr>
              <p14:xfrm>
                <a:off x="11066651" y="4438135"/>
                <a:ext cx="227880" cy="3927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65DCA4F-5844-4373-8A98-622B20EC7D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48651" y="4420495"/>
                  <a:ext cx="26352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5CF79894-BBF2-40B6-BAC1-876542860172}"/>
              </a:ext>
            </a:extLst>
          </p:cNvPr>
          <p:cNvGrpSpPr/>
          <p:nvPr/>
        </p:nvGrpSpPr>
        <p:grpSpPr>
          <a:xfrm>
            <a:off x="5739371" y="4417615"/>
            <a:ext cx="711360" cy="531000"/>
            <a:chOff x="5739371" y="4417615"/>
            <a:chExt cx="7113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4711107-7519-4F82-AF25-8BC9BB63CA1B}"/>
                    </a:ext>
                  </a:extLst>
                </p14:cNvPr>
                <p14:cNvContentPartPr/>
                <p14:nvPr/>
              </p14:nvContentPartPr>
              <p14:xfrm>
                <a:off x="5739371" y="4502935"/>
                <a:ext cx="295560" cy="114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4711107-7519-4F82-AF25-8BC9BB63CA1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721731" y="4485295"/>
                  <a:ext cx="33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993C0B5-E754-4C34-A645-CD136A4317EA}"/>
                    </a:ext>
                  </a:extLst>
                </p14:cNvPr>
                <p14:cNvContentPartPr/>
                <p14:nvPr/>
              </p14:nvContentPartPr>
              <p14:xfrm>
                <a:off x="5932691" y="4417615"/>
                <a:ext cx="26280" cy="350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993C0B5-E754-4C34-A645-CD136A4317E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914691" y="4399975"/>
                  <a:ext cx="61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D0CF203-31E6-441C-B326-4EECF40E049E}"/>
                    </a:ext>
                  </a:extLst>
                </p14:cNvPr>
                <p14:cNvContentPartPr/>
                <p14:nvPr/>
              </p14:nvContentPartPr>
              <p14:xfrm>
                <a:off x="5974811" y="4777615"/>
                <a:ext cx="122040" cy="171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D0CF203-31E6-441C-B326-4EECF40E049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57171" y="4759975"/>
                  <a:ext cx="157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29DAA03-CDD4-47C8-906E-6B5AE61C158E}"/>
                    </a:ext>
                  </a:extLst>
                </p14:cNvPr>
                <p14:cNvContentPartPr/>
                <p14:nvPr/>
              </p14:nvContentPartPr>
              <p14:xfrm>
                <a:off x="6268931" y="4625695"/>
                <a:ext cx="55800" cy="159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29DAA03-CDD4-47C8-906E-6B5AE61C158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250931" y="4608055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B828DB7-9C5A-4C2A-BEFA-28C2E38894B3}"/>
                    </a:ext>
                  </a:extLst>
                </p14:cNvPr>
                <p14:cNvContentPartPr/>
                <p14:nvPr/>
              </p14:nvContentPartPr>
              <p14:xfrm>
                <a:off x="6298451" y="4554055"/>
                <a:ext cx="15120" cy="8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B828DB7-9C5A-4C2A-BEFA-28C2E38894B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80811" y="4536415"/>
                  <a:ext cx="50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A018246-0458-4B79-9054-BD9041365A76}"/>
                    </a:ext>
                  </a:extLst>
                </p14:cNvPr>
                <p14:cNvContentPartPr/>
                <p14:nvPr/>
              </p14:nvContentPartPr>
              <p14:xfrm>
                <a:off x="6382691" y="4654135"/>
                <a:ext cx="68040" cy="144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A018246-0458-4B79-9054-BD9041365A7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364691" y="4636135"/>
                  <a:ext cx="10368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7290A5E8-4F95-4DE4-A4C0-8BD9CD3A4424}"/>
                  </a:ext>
                </a:extLst>
              </p14:cNvPr>
              <p14:cNvContentPartPr/>
              <p14:nvPr/>
            </p14:nvContentPartPr>
            <p14:xfrm>
              <a:off x="8635931" y="5007655"/>
              <a:ext cx="335520" cy="6120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7290A5E8-4F95-4DE4-A4C0-8BD9CD3A442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617931" y="4989655"/>
                <a:ext cx="371160" cy="6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9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DCB95-9C63-08C5-33AC-1AAE5518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"/>
            <a:ext cx="5659176" cy="4749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E636F-77F4-F292-B8C0-AA62AF1F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7" y="323921"/>
            <a:ext cx="6238873" cy="34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FB7F4-0FD0-4E56-BBF4-4C75A4C38689}"/>
              </a:ext>
            </a:extLst>
          </p:cNvPr>
          <p:cNvGrpSpPr/>
          <p:nvPr/>
        </p:nvGrpSpPr>
        <p:grpSpPr>
          <a:xfrm>
            <a:off x="841571" y="275815"/>
            <a:ext cx="789120" cy="290880"/>
            <a:chOff x="841571" y="275815"/>
            <a:chExt cx="78912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BFD86D-3CFB-4EE7-8400-7A3DE9B320F9}"/>
                    </a:ext>
                  </a:extLst>
                </p14:cNvPr>
                <p14:cNvContentPartPr/>
                <p14:nvPr/>
              </p14:nvContentPartPr>
              <p14:xfrm>
                <a:off x="882251" y="275815"/>
                <a:ext cx="81720" cy="272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BFD86D-3CFB-4EE7-8400-7A3DE9B320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4251" y="257815"/>
                  <a:ext cx="117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C418E1-E4DB-4EDF-91B4-38863639D2EA}"/>
                    </a:ext>
                  </a:extLst>
                </p14:cNvPr>
                <p14:cNvContentPartPr/>
                <p14:nvPr/>
              </p14:nvContentPartPr>
              <p14:xfrm>
                <a:off x="841571" y="278335"/>
                <a:ext cx="252000" cy="3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C418E1-E4DB-4EDF-91B4-38863639D2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3931" y="260335"/>
                  <a:ext cx="287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4BD7F6-6E14-4498-B8D8-DF99FC80DE67}"/>
                    </a:ext>
                  </a:extLst>
                </p14:cNvPr>
                <p14:cNvContentPartPr/>
                <p14:nvPr/>
              </p14:nvContentPartPr>
              <p14:xfrm>
                <a:off x="1041371" y="416575"/>
                <a:ext cx="589320" cy="150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4BD7F6-6E14-4498-B8D8-DF99FC80DE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3731" y="398935"/>
                  <a:ext cx="624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B1AE4D-16E9-491B-9CCF-EF775E0C6F4E}"/>
                    </a:ext>
                  </a:extLst>
                </p14:cNvPr>
                <p14:cNvContentPartPr/>
                <p14:nvPr/>
              </p14:nvContentPartPr>
              <p14:xfrm>
                <a:off x="1332251" y="329095"/>
                <a:ext cx="2268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B1AE4D-16E9-491B-9CCF-EF775E0C6F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4251" y="311095"/>
                  <a:ext cx="583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753C7-7CAD-4106-8608-D9D8A6204C47}"/>
              </a:ext>
            </a:extLst>
          </p:cNvPr>
          <p:cNvGrpSpPr/>
          <p:nvPr/>
        </p:nvGrpSpPr>
        <p:grpSpPr>
          <a:xfrm>
            <a:off x="1895291" y="92215"/>
            <a:ext cx="4667400" cy="744840"/>
            <a:chOff x="1895291" y="92215"/>
            <a:chExt cx="466740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554E87-ECE2-4090-AE88-E571D8B2AA4E}"/>
                    </a:ext>
                  </a:extLst>
                </p14:cNvPr>
                <p14:cNvContentPartPr/>
                <p14:nvPr/>
              </p14:nvContentPartPr>
              <p14:xfrm>
                <a:off x="1895291" y="128935"/>
                <a:ext cx="1605240" cy="43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554E87-ECE2-4090-AE88-E571D8B2AA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7291" y="111295"/>
                  <a:ext cx="16408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5E753B-8415-43BB-A04B-688857C9247F}"/>
                    </a:ext>
                  </a:extLst>
                </p14:cNvPr>
                <p14:cNvContentPartPr/>
                <p14:nvPr/>
              </p14:nvContentPartPr>
              <p14:xfrm>
                <a:off x="3203171" y="275455"/>
                <a:ext cx="48240" cy="1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5E753B-8415-43BB-A04B-688857C924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5171" y="257455"/>
                  <a:ext cx="83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1960CF-EC61-4CF3-8814-3DAFE71B1C2A}"/>
                    </a:ext>
                  </a:extLst>
                </p14:cNvPr>
                <p14:cNvContentPartPr/>
                <p14:nvPr/>
              </p14:nvContentPartPr>
              <p14:xfrm>
                <a:off x="3698171" y="172855"/>
                <a:ext cx="198360" cy="664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1960CF-EC61-4CF3-8814-3DAFE71B1C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80531" y="154855"/>
                  <a:ext cx="2340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DF4CCE-F79E-4F0F-BEE5-FE52E6AA3D38}"/>
                    </a:ext>
                  </a:extLst>
                </p14:cNvPr>
                <p14:cNvContentPartPr/>
                <p14:nvPr/>
              </p14:nvContentPartPr>
              <p14:xfrm>
                <a:off x="4160411" y="353935"/>
                <a:ext cx="826560" cy="18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DF4CCE-F79E-4F0F-BEE5-FE52E6AA3D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2411" y="336295"/>
                  <a:ext cx="862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6C9BB4-6124-4FA2-9016-48BDAC99141C}"/>
                    </a:ext>
                  </a:extLst>
                </p14:cNvPr>
                <p14:cNvContentPartPr/>
                <p14:nvPr/>
              </p14:nvContentPartPr>
              <p14:xfrm>
                <a:off x="4810931" y="355015"/>
                <a:ext cx="22500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6C9BB4-6124-4FA2-9016-48BDAC9914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93291" y="337015"/>
                  <a:ext cx="260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82EDAA-30EB-48D0-AFC1-A08BB6ADB61C}"/>
                    </a:ext>
                  </a:extLst>
                </p14:cNvPr>
                <p14:cNvContentPartPr/>
                <p14:nvPr/>
              </p14:nvContentPartPr>
              <p14:xfrm>
                <a:off x="4711571" y="257095"/>
                <a:ext cx="3816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82EDAA-30EB-48D0-AFC1-A08BB6ADB6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93931" y="239455"/>
                  <a:ext cx="73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544B21-7C7D-42CC-A0B8-9FB204194A74}"/>
                    </a:ext>
                  </a:extLst>
                </p14:cNvPr>
                <p14:cNvContentPartPr/>
                <p14:nvPr/>
              </p14:nvContentPartPr>
              <p14:xfrm>
                <a:off x="5019371" y="178975"/>
                <a:ext cx="362160" cy="35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544B21-7C7D-42CC-A0B8-9FB204194A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01371" y="160975"/>
                  <a:ext cx="39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113233-BB66-4797-AA17-7812C19E0EEC}"/>
                    </a:ext>
                  </a:extLst>
                </p14:cNvPr>
                <p14:cNvContentPartPr/>
                <p14:nvPr/>
              </p14:nvContentPartPr>
              <p14:xfrm>
                <a:off x="5558651" y="92215"/>
                <a:ext cx="1004040" cy="48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113233-BB66-4797-AA17-7812C19E0E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40651" y="74215"/>
                  <a:ext cx="1039680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AEBDA9-C1B7-452D-8EED-84B390EF746B}"/>
              </a:ext>
            </a:extLst>
          </p:cNvPr>
          <p:cNvGrpSpPr/>
          <p:nvPr/>
        </p:nvGrpSpPr>
        <p:grpSpPr>
          <a:xfrm>
            <a:off x="4262651" y="833815"/>
            <a:ext cx="1291680" cy="472680"/>
            <a:chOff x="4262651" y="833815"/>
            <a:chExt cx="12916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53D52E-FD49-4692-A17E-6A689840BA6D}"/>
                    </a:ext>
                  </a:extLst>
                </p14:cNvPr>
                <p14:cNvContentPartPr/>
                <p14:nvPr/>
              </p14:nvContentPartPr>
              <p14:xfrm>
                <a:off x="4262651" y="870535"/>
                <a:ext cx="346680" cy="40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53D52E-FD49-4692-A17E-6A689840BA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44651" y="852895"/>
                  <a:ext cx="382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EED5A2-2102-4854-9C90-C3FCAFDAC2A9}"/>
                    </a:ext>
                  </a:extLst>
                </p14:cNvPr>
                <p14:cNvContentPartPr/>
                <p14:nvPr/>
              </p14:nvContentPartPr>
              <p14:xfrm>
                <a:off x="4759451" y="833815"/>
                <a:ext cx="22320" cy="406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EED5A2-2102-4854-9C90-C3FCAFDAC2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41451" y="815815"/>
                  <a:ext cx="57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8EE30EF-D663-4070-82CC-3E7F7351AA78}"/>
                    </a:ext>
                  </a:extLst>
                </p14:cNvPr>
                <p14:cNvContentPartPr/>
                <p14:nvPr/>
              </p14:nvContentPartPr>
              <p14:xfrm>
                <a:off x="4968971" y="949735"/>
                <a:ext cx="329040" cy="10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8EE30EF-D663-4070-82CC-3E7F7351AA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1331" y="932095"/>
                  <a:ext cx="364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C48E10-813C-4E30-A837-023891039A8C}"/>
                    </a:ext>
                  </a:extLst>
                </p14:cNvPr>
                <p14:cNvContentPartPr/>
                <p14:nvPr/>
              </p14:nvContentPartPr>
              <p14:xfrm>
                <a:off x="5143931" y="858655"/>
                <a:ext cx="56160" cy="37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C48E10-813C-4E30-A837-023891039A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5931" y="840655"/>
                  <a:ext cx="918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6E73EF-F5DD-4FA8-AE3C-85A5D576188B}"/>
                    </a:ext>
                  </a:extLst>
                </p14:cNvPr>
                <p14:cNvContentPartPr/>
                <p14:nvPr/>
              </p14:nvContentPartPr>
              <p14:xfrm>
                <a:off x="5379371" y="951895"/>
                <a:ext cx="174960" cy="35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6E73EF-F5DD-4FA8-AE3C-85A5D57618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1731" y="933895"/>
                  <a:ext cx="210600" cy="39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568285-FD02-451D-8D4B-122AB27CE99D}"/>
              </a:ext>
            </a:extLst>
          </p:cNvPr>
          <p:cNvGrpSpPr/>
          <p:nvPr/>
        </p:nvGrpSpPr>
        <p:grpSpPr>
          <a:xfrm>
            <a:off x="976571" y="790615"/>
            <a:ext cx="2959200" cy="1220760"/>
            <a:chOff x="976571" y="790615"/>
            <a:chExt cx="295920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B468CF-7744-4644-B264-B2A151172016}"/>
                    </a:ext>
                  </a:extLst>
                </p14:cNvPr>
                <p14:cNvContentPartPr/>
                <p14:nvPr/>
              </p14:nvContentPartPr>
              <p14:xfrm>
                <a:off x="1786211" y="1017415"/>
                <a:ext cx="75240" cy="11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B468CF-7744-4644-B264-B2A1511720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68211" y="999775"/>
                  <a:ext cx="110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C72AA0-4832-4779-A397-A532777F05EA}"/>
                    </a:ext>
                  </a:extLst>
                </p14:cNvPr>
                <p14:cNvContentPartPr/>
                <p14:nvPr/>
              </p14:nvContentPartPr>
              <p14:xfrm>
                <a:off x="1854611" y="860815"/>
                <a:ext cx="1512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C72AA0-4832-4779-A397-A532777F05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36611" y="842815"/>
                  <a:ext cx="50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7F9C04A-13AD-46C3-AD1F-BD16D1E352CF}"/>
                    </a:ext>
                  </a:extLst>
                </p14:cNvPr>
                <p14:cNvContentPartPr/>
                <p14:nvPr/>
              </p14:nvContentPartPr>
              <p14:xfrm>
                <a:off x="2025611" y="818695"/>
                <a:ext cx="90720" cy="37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7F9C04A-13AD-46C3-AD1F-BD16D1E352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07611" y="800695"/>
                  <a:ext cx="1263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66266F-CC3E-4D5C-9598-6F91CB02DE13}"/>
                    </a:ext>
                  </a:extLst>
                </p14:cNvPr>
                <p14:cNvContentPartPr/>
                <p14:nvPr/>
              </p14:nvContentPartPr>
              <p14:xfrm>
                <a:off x="1976291" y="922375"/>
                <a:ext cx="161280" cy="11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66266F-CC3E-4D5C-9598-6F91CB02DE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58651" y="904735"/>
                  <a:ext cx="196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720CDF-2C97-42E4-AA60-B87018E23685}"/>
                    </a:ext>
                  </a:extLst>
                </p14:cNvPr>
                <p14:cNvContentPartPr/>
                <p14:nvPr/>
              </p14:nvContentPartPr>
              <p14:xfrm>
                <a:off x="2419811" y="790615"/>
                <a:ext cx="151560" cy="26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720CDF-2C97-42E4-AA60-B87018E236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02171" y="772615"/>
                  <a:ext cx="187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DCA512-5931-4965-8FB3-7B142015E64C}"/>
                    </a:ext>
                  </a:extLst>
                </p14:cNvPr>
                <p14:cNvContentPartPr/>
                <p14:nvPr/>
              </p14:nvContentPartPr>
              <p14:xfrm>
                <a:off x="2799611" y="805735"/>
                <a:ext cx="22320" cy="264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DCA512-5931-4965-8FB3-7B142015E6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81611" y="788095"/>
                  <a:ext cx="57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881D29-752E-46CA-805B-1FFC3C6ED551}"/>
                    </a:ext>
                  </a:extLst>
                </p14:cNvPr>
                <p14:cNvContentPartPr/>
                <p14:nvPr/>
              </p14:nvContentPartPr>
              <p14:xfrm>
                <a:off x="2903291" y="843535"/>
                <a:ext cx="278640" cy="12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881D29-752E-46CA-805B-1FFC3C6ED5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5651" y="825535"/>
                  <a:ext cx="314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E715AC-3C0F-4B10-B07C-F0AF1127A228}"/>
                    </a:ext>
                  </a:extLst>
                </p14:cNvPr>
                <p14:cNvContentPartPr/>
                <p14:nvPr/>
              </p14:nvContentPartPr>
              <p14:xfrm>
                <a:off x="3057371" y="807895"/>
                <a:ext cx="29520" cy="26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E715AC-3C0F-4B10-B07C-F0AF1127A2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39371" y="789895"/>
                  <a:ext cx="65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3943F4-6ADC-42ED-B2F8-37E0084A2969}"/>
                    </a:ext>
                  </a:extLst>
                </p14:cNvPr>
                <p14:cNvContentPartPr/>
                <p14:nvPr/>
              </p14:nvContentPartPr>
              <p14:xfrm>
                <a:off x="3202091" y="806455"/>
                <a:ext cx="180720" cy="37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3943F4-6ADC-42ED-B2F8-37E0084A29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84091" y="788455"/>
                  <a:ext cx="2163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F96965-678E-4BDD-BC03-86EC3644A9D3}"/>
                    </a:ext>
                  </a:extLst>
                </p14:cNvPr>
                <p14:cNvContentPartPr/>
                <p14:nvPr/>
              </p14:nvContentPartPr>
              <p14:xfrm>
                <a:off x="2447891" y="1175095"/>
                <a:ext cx="862920" cy="5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F96965-678E-4BDD-BC03-86EC3644A9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9891" y="1157455"/>
                  <a:ext cx="898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06B7B5-5D4B-48A9-8BEE-69105CB0DF19}"/>
                    </a:ext>
                  </a:extLst>
                </p14:cNvPr>
                <p14:cNvContentPartPr/>
                <p14:nvPr/>
              </p14:nvContentPartPr>
              <p14:xfrm>
                <a:off x="2524211" y="1314415"/>
                <a:ext cx="134640" cy="28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06B7B5-5D4B-48A9-8BEE-69105CB0DF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06571" y="1296775"/>
                  <a:ext cx="170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0B0B7E-DB92-4F5B-867F-04F6200EF72E}"/>
                    </a:ext>
                  </a:extLst>
                </p14:cNvPr>
                <p14:cNvContentPartPr/>
                <p14:nvPr/>
              </p14:nvContentPartPr>
              <p14:xfrm>
                <a:off x="2864051" y="1304695"/>
                <a:ext cx="90360" cy="26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0B0B7E-DB92-4F5B-867F-04F6200EF7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46051" y="1286695"/>
                  <a:ext cx="126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C4B560-BC31-46EB-B37C-4B1C925D5B0E}"/>
                    </a:ext>
                  </a:extLst>
                </p14:cNvPr>
                <p14:cNvContentPartPr/>
                <p14:nvPr/>
              </p14:nvContentPartPr>
              <p14:xfrm>
                <a:off x="2817971" y="1476775"/>
                <a:ext cx="16776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C4B560-BC31-46EB-B37C-4B1C925D5B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00331" y="1459135"/>
                  <a:ext cx="20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4280AF-6D2A-4A23-A9CD-E92E9DBB5163}"/>
                    </a:ext>
                  </a:extLst>
                </p14:cNvPr>
                <p14:cNvContentPartPr/>
                <p14:nvPr/>
              </p14:nvContentPartPr>
              <p14:xfrm>
                <a:off x="3769811" y="1104895"/>
                <a:ext cx="165960" cy="2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4280AF-6D2A-4A23-A9CD-E92E9DBB51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51811" y="1087255"/>
                  <a:ext cx="20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FF830A-F0DC-458F-BBE4-2656D77DA69C}"/>
                    </a:ext>
                  </a:extLst>
                </p14:cNvPr>
                <p14:cNvContentPartPr/>
                <p14:nvPr/>
              </p14:nvContentPartPr>
              <p14:xfrm>
                <a:off x="3719771" y="1217215"/>
                <a:ext cx="180720" cy="2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FF830A-F0DC-458F-BBE4-2656D77DA6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01771" y="1199575"/>
                  <a:ext cx="21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16A280-149E-4E79-864D-5C8A55D3F354}"/>
                    </a:ext>
                  </a:extLst>
                </p14:cNvPr>
                <p14:cNvContentPartPr/>
                <p14:nvPr/>
              </p14:nvContentPartPr>
              <p14:xfrm>
                <a:off x="976571" y="1616095"/>
                <a:ext cx="2049120" cy="39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16A280-149E-4E79-864D-5C8A55D3F3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8931" y="1598455"/>
                  <a:ext cx="20847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9D54C7-ECB6-4A55-82E1-5D843A9B04C7}"/>
                    </a:ext>
                  </a:extLst>
                </p14:cNvPr>
                <p14:cNvContentPartPr/>
                <p14:nvPr/>
              </p14:nvContentPartPr>
              <p14:xfrm>
                <a:off x="2569931" y="1825255"/>
                <a:ext cx="1620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9D54C7-ECB6-4A55-82E1-5D843A9B04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52291" y="1807615"/>
                  <a:ext cx="51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40F788-4D52-4439-8553-575EA7BB30D5}"/>
                    </a:ext>
                  </a:extLst>
                </p14:cNvPr>
                <p14:cNvContentPartPr/>
                <p14:nvPr/>
              </p14:nvContentPartPr>
              <p14:xfrm>
                <a:off x="1989251" y="1794295"/>
                <a:ext cx="251280" cy="2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40F788-4D52-4439-8553-575EA7BB30D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71611" y="1776655"/>
                  <a:ext cx="2869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73FD91-A836-438A-8144-CF3F4D909179}"/>
              </a:ext>
            </a:extLst>
          </p:cNvPr>
          <p:cNvGrpSpPr/>
          <p:nvPr/>
        </p:nvGrpSpPr>
        <p:grpSpPr>
          <a:xfrm>
            <a:off x="2037851" y="2300095"/>
            <a:ext cx="3454200" cy="499680"/>
            <a:chOff x="2037851" y="2300095"/>
            <a:chExt cx="345420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544966-2B60-4FFB-AE3A-24D56893B8A0}"/>
                    </a:ext>
                  </a:extLst>
                </p14:cNvPr>
                <p14:cNvContentPartPr/>
                <p14:nvPr/>
              </p14:nvContentPartPr>
              <p14:xfrm>
                <a:off x="2037851" y="2355175"/>
                <a:ext cx="325800" cy="32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544966-2B60-4FFB-AE3A-24D56893B8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19851" y="2337175"/>
                  <a:ext cx="361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EB0F3E-EC7D-4176-B368-0E8CC24D027B}"/>
                    </a:ext>
                  </a:extLst>
                </p14:cNvPr>
                <p14:cNvContentPartPr/>
                <p14:nvPr/>
              </p14:nvContentPartPr>
              <p14:xfrm>
                <a:off x="2576411" y="2473975"/>
                <a:ext cx="139680" cy="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EB0F3E-EC7D-4176-B368-0E8CC24D02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58411" y="2455975"/>
                  <a:ext cx="175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BCEF5E-12C2-48E6-923E-60F0A391F049}"/>
                    </a:ext>
                  </a:extLst>
                </p14:cNvPr>
                <p14:cNvContentPartPr/>
                <p14:nvPr/>
              </p14:nvContentPartPr>
              <p14:xfrm>
                <a:off x="2592251" y="2581615"/>
                <a:ext cx="115920" cy="16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BCEF5E-12C2-48E6-923E-60F0A391F0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74251" y="2563975"/>
                  <a:ext cx="151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E76EB0-E861-4A07-93F4-8534FB06A370}"/>
                    </a:ext>
                  </a:extLst>
                </p14:cNvPr>
                <p14:cNvContentPartPr/>
                <p14:nvPr/>
              </p14:nvContentPartPr>
              <p14:xfrm>
                <a:off x="2873411" y="2358775"/>
                <a:ext cx="308520" cy="28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E76EB0-E861-4A07-93F4-8534FB06A3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5771" y="2341135"/>
                  <a:ext cx="344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9B4085-8D4A-4F9E-ADDF-1B7003AF5802}"/>
                    </a:ext>
                  </a:extLst>
                </p14:cNvPr>
                <p14:cNvContentPartPr/>
                <p14:nvPr/>
              </p14:nvContentPartPr>
              <p14:xfrm>
                <a:off x="3298571" y="2667295"/>
                <a:ext cx="88200" cy="89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9B4085-8D4A-4F9E-ADDF-1B7003AF58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80571" y="2649295"/>
                  <a:ext cx="123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6E5C2C-EE89-45B9-97C7-15790F5CA44C}"/>
                    </a:ext>
                  </a:extLst>
                </p14:cNvPr>
                <p14:cNvContentPartPr/>
                <p14:nvPr/>
              </p14:nvContentPartPr>
              <p14:xfrm>
                <a:off x="3656411" y="2419255"/>
                <a:ext cx="14760" cy="23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6E5C2C-EE89-45B9-97C7-15790F5CA4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38411" y="2401255"/>
                  <a:ext cx="50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85385A-7415-4BF5-B849-CDE19F2438C0}"/>
                    </a:ext>
                  </a:extLst>
                </p14:cNvPr>
                <p14:cNvContentPartPr/>
                <p14:nvPr/>
              </p14:nvContentPartPr>
              <p14:xfrm>
                <a:off x="3576491" y="2555335"/>
                <a:ext cx="14544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85385A-7415-4BF5-B849-CDE19F2438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58491" y="2537695"/>
                  <a:ext cx="181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F3B355-2675-4C07-874A-32E4524F5D6C}"/>
                    </a:ext>
                  </a:extLst>
                </p14:cNvPr>
                <p14:cNvContentPartPr/>
                <p14:nvPr/>
              </p14:nvContentPartPr>
              <p14:xfrm>
                <a:off x="3906611" y="2390455"/>
                <a:ext cx="296280" cy="27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F3B355-2675-4C07-874A-32E4524F5D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88611" y="2372815"/>
                  <a:ext cx="331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9E910A-0406-4D94-90F9-39B167E805EA}"/>
                    </a:ext>
                  </a:extLst>
                </p14:cNvPr>
                <p14:cNvContentPartPr/>
                <p14:nvPr/>
              </p14:nvContentPartPr>
              <p14:xfrm>
                <a:off x="4239611" y="2639935"/>
                <a:ext cx="120960" cy="159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9E910A-0406-4D94-90F9-39B167E805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21971" y="2622295"/>
                  <a:ext cx="156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312696-6583-4967-8576-F7591E063723}"/>
                    </a:ext>
                  </a:extLst>
                </p14:cNvPr>
                <p14:cNvContentPartPr/>
                <p14:nvPr/>
              </p14:nvContentPartPr>
              <p14:xfrm>
                <a:off x="4659731" y="2421775"/>
                <a:ext cx="12600" cy="199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312696-6583-4967-8576-F7591E0637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42091" y="2403775"/>
                  <a:ext cx="4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E3DD5A-A0F1-4C4C-AD12-2CABDD4288A8}"/>
                    </a:ext>
                  </a:extLst>
                </p14:cNvPr>
                <p14:cNvContentPartPr/>
                <p14:nvPr/>
              </p14:nvContentPartPr>
              <p14:xfrm>
                <a:off x="4575851" y="2490895"/>
                <a:ext cx="178920" cy="2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E3DD5A-A0F1-4C4C-AD12-2CABDD4288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7851" y="2472895"/>
                  <a:ext cx="214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473AF9-60F4-4B22-8440-1735ECE47C4A}"/>
                    </a:ext>
                  </a:extLst>
                </p14:cNvPr>
                <p14:cNvContentPartPr/>
                <p14:nvPr/>
              </p14:nvContentPartPr>
              <p14:xfrm>
                <a:off x="4962131" y="2300095"/>
                <a:ext cx="331920" cy="331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473AF9-60F4-4B22-8440-1735ECE47C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44131" y="2282095"/>
                  <a:ext cx="367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04F912-3CF8-4B76-82CE-52C86AAC421F}"/>
                    </a:ext>
                  </a:extLst>
                </p14:cNvPr>
                <p14:cNvContentPartPr/>
                <p14:nvPr/>
              </p14:nvContentPartPr>
              <p14:xfrm>
                <a:off x="5369651" y="2574775"/>
                <a:ext cx="54360" cy="145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04F912-3CF8-4B76-82CE-52C86AAC4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52011" y="2556775"/>
                  <a:ext cx="90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872352-A302-4171-8FA1-F7238A1A5BF4}"/>
                    </a:ext>
                  </a:extLst>
                </p14:cNvPr>
                <p14:cNvContentPartPr/>
                <p14:nvPr/>
              </p14:nvContentPartPr>
              <p14:xfrm>
                <a:off x="5305571" y="2548855"/>
                <a:ext cx="186480" cy="3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872352-A302-4171-8FA1-F7238A1A5B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87931" y="2531215"/>
                  <a:ext cx="2221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37EE8BD-1452-48E3-82B5-E3E7DB905C2E}"/>
              </a:ext>
            </a:extLst>
          </p:cNvPr>
          <p:cNvGrpSpPr/>
          <p:nvPr/>
        </p:nvGrpSpPr>
        <p:grpSpPr>
          <a:xfrm>
            <a:off x="2896091" y="3183535"/>
            <a:ext cx="590760" cy="433080"/>
            <a:chOff x="2896091" y="3183535"/>
            <a:chExt cx="59076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1F7A24-BE28-4CE7-BA79-239032117F36}"/>
                    </a:ext>
                  </a:extLst>
                </p14:cNvPr>
                <p14:cNvContentPartPr/>
                <p14:nvPr/>
              </p14:nvContentPartPr>
              <p14:xfrm>
                <a:off x="2896091" y="3183535"/>
                <a:ext cx="379800" cy="30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1F7A24-BE28-4CE7-BA79-239032117F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78451" y="3165895"/>
                  <a:ext cx="415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AD1191-162B-4DB8-B758-57F9315C1D61}"/>
                    </a:ext>
                  </a:extLst>
                </p14:cNvPr>
                <p14:cNvContentPartPr/>
                <p14:nvPr/>
              </p14:nvContentPartPr>
              <p14:xfrm>
                <a:off x="3366971" y="3462535"/>
                <a:ext cx="119880" cy="154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AD1191-162B-4DB8-B758-57F9315C1D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8971" y="3444535"/>
                  <a:ext cx="1555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FB260BA-8401-401E-A5E6-B1BC190EFAE0}"/>
                  </a:ext>
                </a:extLst>
              </p14:cNvPr>
              <p14:cNvContentPartPr/>
              <p14:nvPr/>
            </p14:nvContentPartPr>
            <p14:xfrm>
              <a:off x="3744611" y="3294055"/>
              <a:ext cx="203040" cy="34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FB260BA-8401-401E-A5E6-B1BC190EFAE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611" y="3276055"/>
                <a:ext cx="2386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32CD2F3-D816-4F50-AC60-4F7157284CF8}"/>
                  </a:ext>
                </a:extLst>
              </p14:cNvPr>
              <p14:cNvContentPartPr/>
              <p14:nvPr/>
            </p14:nvContentPartPr>
            <p14:xfrm>
              <a:off x="3779891" y="3391975"/>
              <a:ext cx="145800" cy="11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32CD2F3-D816-4F50-AC60-4F7157284CF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61891" y="3373975"/>
                <a:ext cx="1814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64A61F2-4E70-4D71-87C6-F7F909AEDF3B}"/>
              </a:ext>
            </a:extLst>
          </p:cNvPr>
          <p:cNvGrpSpPr/>
          <p:nvPr/>
        </p:nvGrpSpPr>
        <p:grpSpPr>
          <a:xfrm>
            <a:off x="4222331" y="3129175"/>
            <a:ext cx="1038600" cy="449640"/>
            <a:chOff x="4222331" y="3129175"/>
            <a:chExt cx="1038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24540DE-571B-4324-9908-EC64E5A36F16}"/>
                    </a:ext>
                  </a:extLst>
                </p14:cNvPr>
                <p14:cNvContentPartPr/>
                <p14:nvPr/>
              </p14:nvContentPartPr>
              <p14:xfrm>
                <a:off x="4222331" y="3178495"/>
                <a:ext cx="99360" cy="244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24540DE-571B-4324-9908-EC64E5A36F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04331" y="3160855"/>
                  <a:ext cx="135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E0CE99-D1D9-48FD-89BA-B4216FA2709F}"/>
                    </a:ext>
                  </a:extLst>
                </p14:cNvPr>
                <p14:cNvContentPartPr/>
                <p14:nvPr/>
              </p14:nvContentPartPr>
              <p14:xfrm>
                <a:off x="4261571" y="3317095"/>
                <a:ext cx="108720" cy="2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E0CE99-D1D9-48FD-89BA-B4216FA270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43571" y="3299455"/>
                  <a:ext cx="144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8EFD04-A87B-4B68-B4CD-A157860435CC}"/>
                    </a:ext>
                  </a:extLst>
                </p14:cNvPr>
                <p14:cNvContentPartPr/>
                <p14:nvPr/>
              </p14:nvContentPartPr>
              <p14:xfrm>
                <a:off x="4280651" y="3172735"/>
                <a:ext cx="134640" cy="2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8EFD04-A87B-4B68-B4CD-A157860435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2651" y="3155095"/>
                  <a:ext cx="170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B017A6-E360-4FAE-8FBC-14BD27E7DC4A}"/>
                    </a:ext>
                  </a:extLst>
                </p14:cNvPr>
                <p14:cNvContentPartPr/>
                <p14:nvPr/>
              </p14:nvContentPartPr>
              <p14:xfrm>
                <a:off x="4367411" y="3407095"/>
                <a:ext cx="131040" cy="171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B017A6-E360-4FAE-8FBC-14BD27E7DC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49771" y="3389095"/>
                  <a:ext cx="166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3F5092-8C91-4F98-97E7-30AD20E42819}"/>
                    </a:ext>
                  </a:extLst>
                </p14:cNvPr>
                <p14:cNvContentPartPr/>
                <p14:nvPr/>
              </p14:nvContentPartPr>
              <p14:xfrm>
                <a:off x="4746131" y="3129175"/>
                <a:ext cx="16200" cy="397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3F5092-8C91-4F98-97E7-30AD20E428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28131" y="3111175"/>
                  <a:ext cx="518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99EFAE-279A-4928-9AA3-6D1AA31C15C7}"/>
                    </a:ext>
                  </a:extLst>
                </p14:cNvPr>
                <p14:cNvContentPartPr/>
                <p14:nvPr/>
              </p14:nvContentPartPr>
              <p14:xfrm>
                <a:off x="4873211" y="3227815"/>
                <a:ext cx="151920" cy="210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99EFAE-279A-4928-9AA3-6D1AA31C15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55211" y="3209815"/>
                  <a:ext cx="187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7D6988-11BC-424D-A077-C225E64338B8}"/>
                    </a:ext>
                  </a:extLst>
                </p14:cNvPr>
                <p14:cNvContentPartPr/>
                <p14:nvPr/>
              </p14:nvContentPartPr>
              <p14:xfrm>
                <a:off x="5057171" y="3178495"/>
                <a:ext cx="203760" cy="39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7D6988-11BC-424D-A077-C225E64338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39531" y="3160855"/>
                  <a:ext cx="23940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765E2D0-CE48-4414-9ADD-D5B9ECA686A2}"/>
              </a:ext>
            </a:extLst>
          </p:cNvPr>
          <p:cNvGrpSpPr/>
          <p:nvPr/>
        </p:nvGrpSpPr>
        <p:grpSpPr>
          <a:xfrm>
            <a:off x="5428331" y="3153295"/>
            <a:ext cx="495360" cy="368280"/>
            <a:chOff x="5428331" y="3153295"/>
            <a:chExt cx="4953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785932-8895-46C0-8A9C-DBD066EF20D7}"/>
                    </a:ext>
                  </a:extLst>
                </p14:cNvPr>
                <p14:cNvContentPartPr/>
                <p14:nvPr/>
              </p14:nvContentPartPr>
              <p14:xfrm>
                <a:off x="5428331" y="3171295"/>
                <a:ext cx="145800" cy="334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785932-8895-46C0-8A9C-DBD066EF20D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10331" y="3153295"/>
                  <a:ext cx="181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C0AC2D-636B-4CEE-8C26-2D679944F123}"/>
                    </a:ext>
                  </a:extLst>
                </p14:cNvPr>
                <p14:cNvContentPartPr/>
                <p14:nvPr/>
              </p14:nvContentPartPr>
              <p14:xfrm>
                <a:off x="5648291" y="3229255"/>
                <a:ext cx="128880" cy="194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C0AC2D-636B-4CEE-8C26-2D679944F1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30291" y="3211615"/>
                  <a:ext cx="164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662D544-C2EE-47CC-AD6D-BAB913A74A70}"/>
                    </a:ext>
                  </a:extLst>
                </p14:cNvPr>
                <p14:cNvContentPartPr/>
                <p14:nvPr/>
              </p14:nvContentPartPr>
              <p14:xfrm>
                <a:off x="5875451" y="3153295"/>
                <a:ext cx="48240" cy="36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662D544-C2EE-47CC-AD6D-BAB913A74A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57451" y="3135295"/>
                  <a:ext cx="838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19DF616-1709-49B5-82C7-2ADDC1480A1F}"/>
              </a:ext>
            </a:extLst>
          </p:cNvPr>
          <p:cNvGrpSpPr/>
          <p:nvPr/>
        </p:nvGrpSpPr>
        <p:grpSpPr>
          <a:xfrm>
            <a:off x="2886371" y="3894895"/>
            <a:ext cx="519120" cy="446400"/>
            <a:chOff x="2886371" y="3894895"/>
            <a:chExt cx="51912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928263-21D9-40D2-B510-F6E053E52119}"/>
                    </a:ext>
                  </a:extLst>
                </p14:cNvPr>
                <p14:cNvContentPartPr/>
                <p14:nvPr/>
              </p14:nvContentPartPr>
              <p14:xfrm>
                <a:off x="2886371" y="3894895"/>
                <a:ext cx="359280" cy="298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928263-21D9-40D2-B510-F6E053E521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68731" y="3876895"/>
                  <a:ext cx="394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A574B8-6BF8-4967-87AF-BBD9EB1B2314}"/>
                    </a:ext>
                  </a:extLst>
                </p14:cNvPr>
                <p14:cNvContentPartPr/>
                <p14:nvPr/>
              </p14:nvContentPartPr>
              <p14:xfrm>
                <a:off x="3301091" y="4156615"/>
                <a:ext cx="10440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A574B8-6BF8-4967-87AF-BBD9EB1B23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83451" y="4138615"/>
                  <a:ext cx="1400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2776E69-DB95-4A9B-BE26-F4680708804B}"/>
              </a:ext>
            </a:extLst>
          </p:cNvPr>
          <p:cNvGrpSpPr/>
          <p:nvPr/>
        </p:nvGrpSpPr>
        <p:grpSpPr>
          <a:xfrm>
            <a:off x="3721211" y="3993535"/>
            <a:ext cx="151200" cy="121680"/>
            <a:chOff x="3721211" y="3993535"/>
            <a:chExt cx="15120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3607194-2DEC-491B-8EFE-94EC06897F81}"/>
                    </a:ext>
                  </a:extLst>
                </p14:cNvPr>
                <p14:cNvContentPartPr/>
                <p14:nvPr/>
              </p14:nvContentPartPr>
              <p14:xfrm>
                <a:off x="3721211" y="3993535"/>
                <a:ext cx="15120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3607194-2DEC-491B-8EFE-94EC06897F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03571" y="3975895"/>
                  <a:ext cx="186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F43364-504E-4C01-A42F-2D9B567DD89D}"/>
                    </a:ext>
                  </a:extLst>
                </p14:cNvPr>
                <p14:cNvContentPartPr/>
                <p14:nvPr/>
              </p14:nvContentPartPr>
              <p14:xfrm>
                <a:off x="3735611" y="4104775"/>
                <a:ext cx="114120" cy="1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F43364-504E-4C01-A42F-2D9B567DD8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17971" y="4087135"/>
                  <a:ext cx="1497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8F3AA04-14E9-4780-BFB1-E8CCD2C43976}"/>
              </a:ext>
            </a:extLst>
          </p:cNvPr>
          <p:cNvGrpSpPr/>
          <p:nvPr/>
        </p:nvGrpSpPr>
        <p:grpSpPr>
          <a:xfrm>
            <a:off x="4177691" y="3891655"/>
            <a:ext cx="1794600" cy="451080"/>
            <a:chOff x="4177691" y="3891655"/>
            <a:chExt cx="17946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FEF3A9-2D26-4EB8-B1CF-B55077F064FB}"/>
                    </a:ext>
                  </a:extLst>
                </p14:cNvPr>
                <p14:cNvContentPartPr/>
                <p14:nvPr/>
              </p14:nvContentPartPr>
              <p14:xfrm>
                <a:off x="4177691" y="3939535"/>
                <a:ext cx="158400" cy="274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FEF3A9-2D26-4EB8-B1CF-B55077F064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60051" y="3921535"/>
                  <a:ext cx="194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8468A0-BBF1-4411-B2BE-735A9B6D6C49}"/>
                    </a:ext>
                  </a:extLst>
                </p14:cNvPr>
                <p14:cNvContentPartPr/>
                <p14:nvPr/>
              </p14:nvContentPartPr>
              <p14:xfrm>
                <a:off x="4241771" y="4093615"/>
                <a:ext cx="182160" cy="2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8468A0-BBF1-4411-B2BE-735A9B6D6C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23771" y="4075975"/>
                  <a:ext cx="217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816A24-B641-4DD9-818B-B1D4A39D73DD}"/>
                    </a:ext>
                  </a:extLst>
                </p14:cNvPr>
                <p14:cNvContentPartPr/>
                <p14:nvPr/>
              </p14:nvContentPartPr>
              <p14:xfrm>
                <a:off x="4245731" y="3920095"/>
                <a:ext cx="212040" cy="10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816A24-B641-4DD9-818B-B1D4A39D73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27731" y="3902095"/>
                  <a:ext cx="247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65EE0C-C6EF-4B33-B98F-A0114A562CE0}"/>
                    </a:ext>
                  </a:extLst>
                </p14:cNvPr>
                <p14:cNvContentPartPr/>
                <p14:nvPr/>
              </p14:nvContentPartPr>
              <p14:xfrm>
                <a:off x="4493771" y="4172815"/>
                <a:ext cx="128520" cy="16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65EE0C-C6EF-4B33-B98F-A0114A562C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75771" y="4155175"/>
                  <a:ext cx="164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3D15D3-4E99-4DDE-81F8-AE65890CA558}"/>
                    </a:ext>
                  </a:extLst>
                </p14:cNvPr>
                <p14:cNvContentPartPr/>
                <p14:nvPr/>
              </p14:nvContentPartPr>
              <p14:xfrm>
                <a:off x="4771691" y="3891655"/>
                <a:ext cx="6120" cy="40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3D15D3-4E99-4DDE-81F8-AE65890CA5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54051" y="3873655"/>
                  <a:ext cx="417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5DA11A-C117-45A1-89EE-4487210150E1}"/>
                    </a:ext>
                  </a:extLst>
                </p14:cNvPr>
                <p14:cNvContentPartPr/>
                <p14:nvPr/>
              </p14:nvContentPartPr>
              <p14:xfrm>
                <a:off x="4927211" y="3987055"/>
                <a:ext cx="137520" cy="258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F5DA11A-C117-45A1-89EE-4487210150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09571" y="3969055"/>
                  <a:ext cx="173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2D9887-8FD5-44E4-A3B0-51BE2A4548B1}"/>
                    </a:ext>
                  </a:extLst>
                </p14:cNvPr>
                <p14:cNvContentPartPr/>
                <p14:nvPr/>
              </p14:nvContentPartPr>
              <p14:xfrm>
                <a:off x="5158691" y="3936655"/>
                <a:ext cx="149760" cy="38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2D9887-8FD5-44E4-A3B0-51BE2A4548B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41051" y="3918655"/>
                  <a:ext cx="1854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A36348-7E18-4574-BE57-9B7BDCEFF487}"/>
                    </a:ext>
                  </a:extLst>
                </p14:cNvPr>
                <p14:cNvContentPartPr/>
                <p14:nvPr/>
              </p14:nvContentPartPr>
              <p14:xfrm>
                <a:off x="5436611" y="3912895"/>
                <a:ext cx="176040" cy="371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A36348-7E18-4574-BE57-9B7BDCEFF4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18611" y="3894895"/>
                  <a:ext cx="211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64BFED-0EAF-46BD-A868-396632A55421}"/>
                    </a:ext>
                  </a:extLst>
                </p14:cNvPr>
                <p14:cNvContentPartPr/>
                <p14:nvPr/>
              </p14:nvContentPartPr>
              <p14:xfrm>
                <a:off x="5704451" y="3999295"/>
                <a:ext cx="146160" cy="240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64BFED-0EAF-46BD-A868-396632A554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86811" y="3981655"/>
                  <a:ext cx="181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BB3ACB-C009-4582-8E43-DB6881C4DC88}"/>
                    </a:ext>
                  </a:extLst>
                </p14:cNvPr>
                <p14:cNvContentPartPr/>
                <p14:nvPr/>
              </p14:nvContentPartPr>
              <p14:xfrm>
                <a:off x="5933411" y="3915055"/>
                <a:ext cx="38880" cy="40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BB3ACB-C009-4582-8E43-DB6881C4DC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15411" y="3897415"/>
                  <a:ext cx="7452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E42AE3E-6ACB-4D57-9B96-8D1CB9EA067E}"/>
              </a:ext>
            </a:extLst>
          </p:cNvPr>
          <p:cNvGrpSpPr/>
          <p:nvPr/>
        </p:nvGrpSpPr>
        <p:grpSpPr>
          <a:xfrm>
            <a:off x="2913731" y="4646935"/>
            <a:ext cx="970920" cy="449280"/>
            <a:chOff x="2913731" y="4646935"/>
            <a:chExt cx="9709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8C6617-8DAE-4151-97FA-FFED73AD5434}"/>
                    </a:ext>
                  </a:extLst>
                </p14:cNvPr>
                <p14:cNvContentPartPr/>
                <p14:nvPr/>
              </p14:nvContentPartPr>
              <p14:xfrm>
                <a:off x="2913731" y="4646935"/>
                <a:ext cx="380520" cy="32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8C6617-8DAE-4151-97FA-FFED73AD54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95731" y="4629295"/>
                  <a:ext cx="416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D5AB3C-B2E0-4C4C-A68E-516D81458B6D}"/>
                    </a:ext>
                  </a:extLst>
                </p14:cNvPr>
                <p14:cNvContentPartPr/>
                <p14:nvPr/>
              </p14:nvContentPartPr>
              <p14:xfrm>
                <a:off x="3383531" y="4955095"/>
                <a:ext cx="13680" cy="141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D5AB3C-B2E0-4C4C-A68E-516D81458B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65531" y="4937095"/>
                  <a:ext cx="49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80CB6D-640A-4060-A5E8-49FD976B291A}"/>
                    </a:ext>
                  </a:extLst>
                </p14:cNvPr>
                <p14:cNvContentPartPr/>
                <p14:nvPr/>
              </p14:nvContentPartPr>
              <p14:xfrm>
                <a:off x="3319811" y="4972375"/>
                <a:ext cx="146520" cy="3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80CB6D-640A-4060-A5E8-49FD976B29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01811" y="4954375"/>
                  <a:ext cx="182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61C2EF2-2864-4AEC-9A10-B975AE0B3454}"/>
                    </a:ext>
                  </a:extLst>
                </p14:cNvPr>
                <p14:cNvContentPartPr/>
                <p14:nvPr/>
              </p14:nvContentPartPr>
              <p14:xfrm>
                <a:off x="3673691" y="4765015"/>
                <a:ext cx="210960" cy="35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61C2EF2-2864-4AEC-9A10-B975AE0B34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56051" y="4747375"/>
                  <a:ext cx="246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6052ABF-DA07-4870-9F76-7396D3075C19}"/>
                    </a:ext>
                  </a:extLst>
                </p14:cNvPr>
                <p14:cNvContentPartPr/>
                <p14:nvPr/>
              </p14:nvContentPartPr>
              <p14:xfrm>
                <a:off x="3698891" y="4849255"/>
                <a:ext cx="156960" cy="2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6052ABF-DA07-4870-9F76-7396D3075C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80891" y="4831615"/>
                  <a:ext cx="1926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45493B2-63E7-49C7-AD6F-8FB3F76D6FFC}"/>
              </a:ext>
            </a:extLst>
          </p:cNvPr>
          <p:cNvGrpSpPr/>
          <p:nvPr/>
        </p:nvGrpSpPr>
        <p:grpSpPr>
          <a:xfrm>
            <a:off x="4151051" y="4564135"/>
            <a:ext cx="1854000" cy="529560"/>
            <a:chOff x="4151051" y="4564135"/>
            <a:chExt cx="18540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8C9093-9965-4605-8E50-DA3213842DB1}"/>
                    </a:ext>
                  </a:extLst>
                </p14:cNvPr>
                <p14:cNvContentPartPr/>
                <p14:nvPr/>
              </p14:nvContentPartPr>
              <p14:xfrm>
                <a:off x="4151051" y="4618855"/>
                <a:ext cx="24480" cy="30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8C9093-9965-4605-8E50-DA3213842DB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33051" y="4601215"/>
                  <a:ext cx="60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08C4C2-536A-486B-863A-88191E907711}"/>
                    </a:ext>
                  </a:extLst>
                </p14:cNvPr>
                <p14:cNvContentPartPr/>
                <p14:nvPr/>
              </p14:nvContentPartPr>
              <p14:xfrm>
                <a:off x="4165811" y="4687255"/>
                <a:ext cx="155880" cy="269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08C4C2-536A-486B-863A-88191E9077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48171" y="4669255"/>
                  <a:ext cx="191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77BF85-5B8E-4D10-A426-063C94BC04FD}"/>
                    </a:ext>
                  </a:extLst>
                </p14:cNvPr>
                <p14:cNvContentPartPr/>
                <p14:nvPr/>
              </p14:nvContentPartPr>
              <p14:xfrm>
                <a:off x="4448771" y="4564135"/>
                <a:ext cx="108720" cy="529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77BF85-5B8E-4D10-A426-063C94BC04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30771" y="4546135"/>
                  <a:ext cx="1443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94F3C2-FC51-4A8B-9042-057070AD588D}"/>
                    </a:ext>
                  </a:extLst>
                </p14:cNvPr>
                <p14:cNvContentPartPr/>
                <p14:nvPr/>
              </p14:nvContentPartPr>
              <p14:xfrm>
                <a:off x="4648571" y="4661335"/>
                <a:ext cx="19440" cy="299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94F3C2-FC51-4A8B-9042-057070AD58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30931" y="4643695"/>
                  <a:ext cx="55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076D53-2032-4E2D-852D-85B419CF37FD}"/>
                    </a:ext>
                  </a:extLst>
                </p14:cNvPr>
                <p14:cNvContentPartPr/>
                <p14:nvPr/>
              </p14:nvContentPartPr>
              <p14:xfrm>
                <a:off x="4803731" y="4702375"/>
                <a:ext cx="165240" cy="17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076D53-2032-4E2D-852D-85B419CF37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85731" y="4684735"/>
                  <a:ext cx="20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B7A185-7D2B-46F2-9180-5FF994435763}"/>
                    </a:ext>
                  </a:extLst>
                </p14:cNvPr>
                <p14:cNvContentPartPr/>
                <p14:nvPr/>
              </p14:nvContentPartPr>
              <p14:xfrm>
                <a:off x="4986251" y="4654855"/>
                <a:ext cx="184320" cy="356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B7A185-7D2B-46F2-9180-5FF9944357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68611" y="4637215"/>
                  <a:ext cx="2199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68535A8-9D89-444A-85E7-48C70586471E}"/>
                    </a:ext>
                  </a:extLst>
                </p14:cNvPr>
                <p14:cNvContentPartPr/>
                <p14:nvPr/>
              </p14:nvContentPartPr>
              <p14:xfrm>
                <a:off x="5228171" y="4621375"/>
                <a:ext cx="167760" cy="37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68535A8-9D89-444A-85E7-48C7058647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10531" y="4603375"/>
                  <a:ext cx="2034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680A90-BEAC-4B60-8A07-759DDFF97C90}"/>
                    </a:ext>
                  </a:extLst>
                </p14:cNvPr>
                <p14:cNvContentPartPr/>
                <p14:nvPr/>
              </p14:nvContentPartPr>
              <p14:xfrm>
                <a:off x="5454611" y="4713535"/>
                <a:ext cx="130680" cy="242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680A90-BEAC-4B60-8A07-759DDFF97C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36611" y="4695535"/>
                  <a:ext cx="166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5A4996-375A-4FDA-B7B6-1EB63998F92C}"/>
                    </a:ext>
                  </a:extLst>
                </p14:cNvPr>
                <p14:cNvContentPartPr/>
                <p14:nvPr/>
              </p14:nvContentPartPr>
              <p14:xfrm>
                <a:off x="5671331" y="4646935"/>
                <a:ext cx="7200" cy="363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5A4996-375A-4FDA-B7B6-1EB63998F9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53691" y="4629295"/>
                  <a:ext cx="428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5987E6-33FD-43BD-BB62-46FB81679967}"/>
                    </a:ext>
                  </a:extLst>
                </p14:cNvPr>
                <p14:cNvContentPartPr/>
                <p14:nvPr/>
              </p14:nvContentPartPr>
              <p14:xfrm>
                <a:off x="5914691" y="4703095"/>
                <a:ext cx="20520" cy="208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5987E6-33FD-43BD-BB62-46FB816799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7051" y="4685455"/>
                  <a:ext cx="56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5AFD677-6F66-47A3-909B-D6F1B92F97A9}"/>
                    </a:ext>
                  </a:extLst>
                </p14:cNvPr>
                <p14:cNvContentPartPr/>
                <p14:nvPr/>
              </p14:nvContentPartPr>
              <p14:xfrm>
                <a:off x="5821091" y="4833055"/>
                <a:ext cx="183960" cy="7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5AFD677-6F66-47A3-909B-D6F1B92F97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3451" y="4815415"/>
                  <a:ext cx="219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C25A4FD-2214-426D-803A-A894AFC89021}"/>
              </a:ext>
            </a:extLst>
          </p:cNvPr>
          <p:cNvGrpSpPr/>
          <p:nvPr/>
        </p:nvGrpSpPr>
        <p:grpSpPr>
          <a:xfrm>
            <a:off x="6204131" y="4602295"/>
            <a:ext cx="1421280" cy="541440"/>
            <a:chOff x="6204131" y="4602295"/>
            <a:chExt cx="14212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3D67A9-11EB-452B-BE94-004E7B4E5416}"/>
                    </a:ext>
                  </a:extLst>
                </p14:cNvPr>
                <p14:cNvContentPartPr/>
                <p14:nvPr/>
              </p14:nvContentPartPr>
              <p14:xfrm>
                <a:off x="6204131" y="4687255"/>
                <a:ext cx="28800" cy="28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3D67A9-11EB-452B-BE94-004E7B4E54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86491" y="4669615"/>
                  <a:ext cx="64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B3177EF-8385-4A1D-BAD5-9E7B6734CFC9}"/>
                    </a:ext>
                  </a:extLst>
                </p14:cNvPr>
                <p14:cNvContentPartPr/>
                <p14:nvPr/>
              </p14:nvContentPartPr>
              <p14:xfrm>
                <a:off x="6396731" y="4676095"/>
                <a:ext cx="135720" cy="275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B3177EF-8385-4A1D-BAD5-9E7B6734CFC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78731" y="4658095"/>
                  <a:ext cx="171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15BA49-621B-4C90-BCDE-FF0977D6DD15}"/>
                    </a:ext>
                  </a:extLst>
                </p14:cNvPr>
                <p14:cNvContentPartPr/>
                <p14:nvPr/>
              </p14:nvContentPartPr>
              <p14:xfrm>
                <a:off x="6619931" y="4682575"/>
                <a:ext cx="215280" cy="28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15BA49-621B-4C90-BCDE-FF0977D6DD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1931" y="4664575"/>
                  <a:ext cx="250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2AAC89-1BFC-4952-8510-88E4F2804BD9}"/>
                    </a:ext>
                  </a:extLst>
                </p14:cNvPr>
                <p14:cNvContentPartPr/>
                <p14:nvPr/>
              </p14:nvContentPartPr>
              <p14:xfrm>
                <a:off x="6908651" y="4676095"/>
                <a:ext cx="175320" cy="329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2AAC89-1BFC-4952-8510-88E4F2804B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91011" y="4658455"/>
                  <a:ext cx="210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C3C1B2-2A67-4523-B8CE-4B372FB7A35D}"/>
                    </a:ext>
                  </a:extLst>
                </p14:cNvPr>
                <p14:cNvContentPartPr/>
                <p14:nvPr/>
              </p14:nvContentPartPr>
              <p14:xfrm>
                <a:off x="7143731" y="4727935"/>
                <a:ext cx="174960" cy="218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C3C1B2-2A67-4523-B8CE-4B372FB7A35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25731" y="4709935"/>
                  <a:ext cx="21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FEA4B3-4D76-4DAC-8E23-BD7C724CDD82}"/>
                    </a:ext>
                  </a:extLst>
                </p14:cNvPr>
                <p14:cNvContentPartPr/>
                <p14:nvPr/>
              </p14:nvContentPartPr>
              <p14:xfrm>
                <a:off x="7394651" y="4683655"/>
                <a:ext cx="18000" cy="347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FEA4B3-4D76-4DAC-8E23-BD7C724CDD8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76651" y="4666015"/>
                  <a:ext cx="536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72861E9-92C0-429A-8D1B-40CE3D6621F8}"/>
                    </a:ext>
                  </a:extLst>
                </p14:cNvPr>
                <p14:cNvContentPartPr/>
                <p14:nvPr/>
              </p14:nvContentPartPr>
              <p14:xfrm>
                <a:off x="7416611" y="4602295"/>
                <a:ext cx="208800" cy="541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72861E9-92C0-429A-8D1B-40CE3D6621F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98971" y="4584655"/>
                  <a:ext cx="244440" cy="5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D1FC623-90B5-4DE1-9A28-F8EF3CBE5D83}"/>
              </a:ext>
            </a:extLst>
          </p:cNvPr>
          <p:cNvGrpSpPr/>
          <p:nvPr/>
        </p:nvGrpSpPr>
        <p:grpSpPr>
          <a:xfrm>
            <a:off x="8174771" y="4430575"/>
            <a:ext cx="1990440" cy="1045800"/>
            <a:chOff x="8174771" y="4430575"/>
            <a:chExt cx="1990440" cy="10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28E4DFD-36C5-4C28-98EE-1470DDEB2AF1}"/>
                    </a:ext>
                  </a:extLst>
                </p14:cNvPr>
                <p14:cNvContentPartPr/>
                <p14:nvPr/>
              </p14:nvContentPartPr>
              <p14:xfrm>
                <a:off x="8174771" y="4430575"/>
                <a:ext cx="1847520" cy="41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28E4DFD-36C5-4C28-98EE-1470DDEB2AF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57131" y="4412935"/>
                  <a:ext cx="18831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300E0C5-57EA-4833-A66F-ABE5377AA18D}"/>
                    </a:ext>
                  </a:extLst>
                </p14:cNvPr>
                <p14:cNvContentPartPr/>
                <p14:nvPr/>
              </p14:nvContentPartPr>
              <p14:xfrm>
                <a:off x="9758771" y="4554055"/>
                <a:ext cx="8640" cy="1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300E0C5-57EA-4833-A66F-ABE5377AA1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40771" y="4536415"/>
                  <a:ext cx="4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D07BD1-75C0-46C9-9AAB-F3D1C7507163}"/>
                    </a:ext>
                  </a:extLst>
                </p14:cNvPr>
                <p14:cNvContentPartPr/>
                <p14:nvPr/>
              </p14:nvContentPartPr>
              <p14:xfrm>
                <a:off x="8561771" y="4632895"/>
                <a:ext cx="317880" cy="28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D07BD1-75C0-46C9-9AAB-F3D1C750716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3771" y="4615255"/>
                  <a:ext cx="353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13E677-9A22-4628-A0C0-4CC6D74E3F11}"/>
                    </a:ext>
                  </a:extLst>
                </p14:cNvPr>
                <p14:cNvContentPartPr/>
                <p14:nvPr/>
              </p14:nvContentPartPr>
              <p14:xfrm>
                <a:off x="8362691" y="4570975"/>
                <a:ext cx="51120" cy="12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13E677-9A22-4628-A0C0-4CC6D74E3F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45051" y="4553335"/>
                  <a:ext cx="86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05D8B6-64B8-4ECE-8778-454F274B7B3B}"/>
                    </a:ext>
                  </a:extLst>
                </p14:cNvPr>
                <p14:cNvContentPartPr/>
                <p14:nvPr/>
              </p14:nvContentPartPr>
              <p14:xfrm>
                <a:off x="8183051" y="4981015"/>
                <a:ext cx="142200" cy="248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05D8B6-64B8-4ECE-8778-454F274B7B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65051" y="4963375"/>
                  <a:ext cx="177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8BFC23-AD28-4561-885C-3AEF5E6BB645}"/>
                    </a:ext>
                  </a:extLst>
                </p14:cNvPr>
                <p14:cNvContentPartPr/>
                <p14:nvPr/>
              </p14:nvContentPartPr>
              <p14:xfrm>
                <a:off x="8326691" y="4900375"/>
                <a:ext cx="1591920" cy="576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8BFC23-AD28-4561-885C-3AEF5E6BB64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09051" y="4882375"/>
                  <a:ext cx="16275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1AAFD4D-E2B5-4A9C-8301-889D63F7BC5C}"/>
                    </a:ext>
                  </a:extLst>
                </p14:cNvPr>
                <p14:cNvContentPartPr/>
                <p14:nvPr/>
              </p14:nvContentPartPr>
              <p14:xfrm>
                <a:off x="10002131" y="4965535"/>
                <a:ext cx="163080" cy="386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1AAFD4D-E2B5-4A9C-8301-889D63F7BC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84131" y="4947895"/>
                  <a:ext cx="1987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CD637F-4E61-4651-A336-300CE0EAEAF5}"/>
                    </a:ext>
                  </a:extLst>
                </p14:cNvPr>
                <p14:cNvContentPartPr/>
                <p14:nvPr/>
              </p14:nvContentPartPr>
              <p14:xfrm>
                <a:off x="8310851" y="5031775"/>
                <a:ext cx="329040" cy="23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CD637F-4E61-4651-A336-300CE0EAEA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92851" y="5013775"/>
                  <a:ext cx="3646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754409F-A85C-4785-8F3D-E8D6AC1788B6}"/>
              </a:ext>
            </a:extLst>
          </p:cNvPr>
          <p:cNvGrpSpPr/>
          <p:nvPr/>
        </p:nvGrpSpPr>
        <p:grpSpPr>
          <a:xfrm>
            <a:off x="6945011" y="2852335"/>
            <a:ext cx="2331000" cy="608760"/>
            <a:chOff x="6945011" y="2852335"/>
            <a:chExt cx="23310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7B89E3-E747-4260-B695-E3D5A2FB757B}"/>
                    </a:ext>
                  </a:extLst>
                </p14:cNvPr>
                <p14:cNvContentPartPr/>
                <p14:nvPr/>
              </p14:nvContentPartPr>
              <p14:xfrm>
                <a:off x="6945011" y="2882215"/>
                <a:ext cx="1225800" cy="57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7B89E3-E747-4260-B695-E3D5A2FB75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27011" y="2864215"/>
                  <a:ext cx="126144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82784A-E56A-4E71-A3C7-CDD6F958D112}"/>
                    </a:ext>
                  </a:extLst>
                </p14:cNvPr>
                <p14:cNvContentPartPr/>
                <p14:nvPr/>
              </p14:nvContentPartPr>
              <p14:xfrm>
                <a:off x="8358371" y="2852335"/>
                <a:ext cx="917640" cy="432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82784A-E56A-4E71-A3C7-CDD6F958D11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40371" y="2834695"/>
                  <a:ext cx="9532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F1150B-46CC-4C46-B56E-E4CA14D19799}"/>
                    </a:ext>
                  </a:extLst>
                </p14:cNvPr>
                <p14:cNvContentPartPr/>
                <p14:nvPr/>
              </p14:nvContentPartPr>
              <p14:xfrm>
                <a:off x="8482931" y="2950975"/>
                <a:ext cx="38376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F1150B-46CC-4C46-B56E-E4CA14D197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65291" y="2933335"/>
                  <a:ext cx="4194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2E74B94-7F29-42DD-8422-4E6CF8074BB4}"/>
              </a:ext>
            </a:extLst>
          </p:cNvPr>
          <p:cNvGrpSpPr/>
          <p:nvPr/>
        </p:nvGrpSpPr>
        <p:grpSpPr>
          <a:xfrm>
            <a:off x="6932411" y="3512575"/>
            <a:ext cx="1383840" cy="385920"/>
            <a:chOff x="6932411" y="3512575"/>
            <a:chExt cx="13838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0FA330-9698-4DD0-BB2B-8EE56DF2605B}"/>
                    </a:ext>
                  </a:extLst>
                </p14:cNvPr>
                <p14:cNvContentPartPr/>
                <p14:nvPr/>
              </p14:nvContentPartPr>
              <p14:xfrm>
                <a:off x="6932411" y="3589255"/>
                <a:ext cx="1383840" cy="309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0FA330-9698-4DD0-BB2B-8EE56DF260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14411" y="3571615"/>
                  <a:ext cx="1419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EA093D-B974-4F04-85DA-13B9E6B896CE}"/>
                    </a:ext>
                  </a:extLst>
                </p14:cNvPr>
                <p14:cNvContentPartPr/>
                <p14:nvPr/>
              </p14:nvContentPartPr>
              <p14:xfrm>
                <a:off x="8031131" y="3512575"/>
                <a:ext cx="5220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EA093D-B974-4F04-85DA-13B9E6B896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13491" y="3494575"/>
                  <a:ext cx="8784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7AE9FCE-7CDB-4D84-A969-A320EF870747}"/>
                  </a:ext>
                </a:extLst>
              </p14:cNvPr>
              <p14:cNvContentPartPr/>
              <p14:nvPr/>
            </p14:nvContentPartPr>
            <p14:xfrm>
              <a:off x="4468211" y="2949895"/>
              <a:ext cx="2333160" cy="229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7AE9FCE-7CDB-4D84-A969-A320EF87074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450571" y="2931895"/>
                <a:ext cx="23688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031903A-6DB2-4CD8-BD45-038B8D3168DB}"/>
                  </a:ext>
                </a:extLst>
              </p14:cNvPr>
              <p14:cNvContentPartPr/>
              <p14:nvPr/>
            </p14:nvContentPartPr>
            <p14:xfrm>
              <a:off x="4457051" y="3584215"/>
              <a:ext cx="2241720" cy="353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031903A-6DB2-4CD8-BD45-038B8D3168D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439051" y="3566575"/>
                <a:ext cx="227736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2C85242-0112-4D9D-8B75-90503CA593E6}"/>
              </a:ext>
            </a:extLst>
          </p:cNvPr>
          <p:cNvGrpSpPr/>
          <p:nvPr/>
        </p:nvGrpSpPr>
        <p:grpSpPr>
          <a:xfrm>
            <a:off x="1117331" y="5507335"/>
            <a:ext cx="2181600" cy="490320"/>
            <a:chOff x="1117331" y="5507335"/>
            <a:chExt cx="21816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2DB4B0A-6E11-4A77-92E6-08EF5CF010D0}"/>
                    </a:ext>
                  </a:extLst>
                </p14:cNvPr>
                <p14:cNvContentPartPr/>
                <p14:nvPr/>
              </p14:nvContentPartPr>
              <p14:xfrm>
                <a:off x="1117331" y="5507335"/>
                <a:ext cx="226440" cy="402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2DB4B0A-6E11-4A77-92E6-08EF5CF010D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9331" y="5489335"/>
                  <a:ext cx="2620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CDAA68-C886-404C-9C29-692444F7BEFC}"/>
                    </a:ext>
                  </a:extLst>
                </p14:cNvPr>
                <p14:cNvContentPartPr/>
                <p14:nvPr/>
              </p14:nvContentPartPr>
              <p14:xfrm>
                <a:off x="1405331" y="5587255"/>
                <a:ext cx="154080" cy="23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CDAA68-C886-404C-9C29-692444F7BE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87331" y="5569255"/>
                  <a:ext cx="189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40DB0E-D704-4BC6-BEAF-8817710AF137}"/>
                    </a:ext>
                  </a:extLst>
                </p14:cNvPr>
                <p14:cNvContentPartPr/>
                <p14:nvPr/>
              </p14:nvContentPartPr>
              <p14:xfrm>
                <a:off x="1662011" y="5544415"/>
                <a:ext cx="18000" cy="339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40DB0E-D704-4BC6-BEAF-8817710AF13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44011" y="5526775"/>
                  <a:ext cx="53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C9414A1-E860-414C-B845-3E7DC2A94CA7}"/>
                    </a:ext>
                  </a:extLst>
                </p14:cNvPr>
                <p14:cNvContentPartPr/>
                <p14:nvPr/>
              </p14:nvContentPartPr>
              <p14:xfrm>
                <a:off x="1793051" y="5581135"/>
                <a:ext cx="343080" cy="312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C9414A1-E860-414C-B845-3E7DC2A94CA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75051" y="5563135"/>
                  <a:ext cx="378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BB0FE9-63FE-4A3F-9513-4BD12D1E7805}"/>
                    </a:ext>
                  </a:extLst>
                </p14:cNvPr>
                <p14:cNvContentPartPr/>
                <p14:nvPr/>
              </p14:nvContentPartPr>
              <p14:xfrm>
                <a:off x="2225771" y="5821615"/>
                <a:ext cx="93600" cy="160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BB0FE9-63FE-4A3F-9513-4BD12D1E780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07771" y="5803975"/>
                  <a:ext cx="129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893DB6-3EFA-4CC2-A22A-A4458FC7E87A}"/>
                    </a:ext>
                  </a:extLst>
                </p14:cNvPr>
                <p14:cNvContentPartPr/>
                <p14:nvPr/>
              </p14:nvContentPartPr>
              <p14:xfrm>
                <a:off x="2413691" y="5530015"/>
                <a:ext cx="30600" cy="438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893DB6-3EFA-4CC2-A22A-A4458FC7E8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95691" y="5512015"/>
                  <a:ext cx="662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5909963-2F96-4301-9CB3-262A17EC0282}"/>
                    </a:ext>
                  </a:extLst>
                </p14:cNvPr>
                <p14:cNvContentPartPr/>
                <p14:nvPr/>
              </p14:nvContentPartPr>
              <p14:xfrm>
                <a:off x="2603051" y="5654575"/>
                <a:ext cx="100800" cy="244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5909963-2F96-4301-9CB3-262A17EC02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85411" y="5636575"/>
                  <a:ext cx="136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1C1FD39-6818-4AE3-8092-EF91629287EA}"/>
                    </a:ext>
                  </a:extLst>
                </p14:cNvPr>
                <p14:cNvContentPartPr/>
                <p14:nvPr/>
              </p14:nvContentPartPr>
              <p14:xfrm>
                <a:off x="2753171" y="5571775"/>
                <a:ext cx="193680" cy="425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1C1FD39-6818-4AE3-8092-EF91629287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35531" y="5554135"/>
                  <a:ext cx="229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0408F39-D3CA-4FF6-AB2C-DECA49C634F3}"/>
                    </a:ext>
                  </a:extLst>
                </p14:cNvPr>
                <p14:cNvContentPartPr/>
                <p14:nvPr/>
              </p14:nvContentPartPr>
              <p14:xfrm>
                <a:off x="3087971" y="5731255"/>
                <a:ext cx="210960" cy="37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0408F39-D3CA-4FF6-AB2C-DECA49C634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69971" y="5713615"/>
                  <a:ext cx="246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C980CBD-B794-40CE-92AC-BA307A88292A}"/>
                    </a:ext>
                  </a:extLst>
                </p14:cNvPr>
                <p14:cNvContentPartPr/>
                <p14:nvPr/>
              </p14:nvContentPartPr>
              <p14:xfrm>
                <a:off x="3048371" y="5832775"/>
                <a:ext cx="169560" cy="41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C980CBD-B794-40CE-92AC-BA307A8829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30731" y="5815135"/>
                  <a:ext cx="2052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39AA2D6-FF9E-41F7-8286-3742D8AFBEC1}"/>
              </a:ext>
            </a:extLst>
          </p:cNvPr>
          <p:cNvGrpSpPr/>
          <p:nvPr/>
        </p:nvGrpSpPr>
        <p:grpSpPr>
          <a:xfrm>
            <a:off x="3602771" y="5540815"/>
            <a:ext cx="3880800" cy="470880"/>
            <a:chOff x="3602771" y="5540815"/>
            <a:chExt cx="38808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1F7ADF3-F131-4E43-81A5-E246C7797D35}"/>
                    </a:ext>
                  </a:extLst>
                </p14:cNvPr>
                <p14:cNvContentPartPr/>
                <p14:nvPr/>
              </p14:nvContentPartPr>
              <p14:xfrm>
                <a:off x="3611051" y="5650255"/>
                <a:ext cx="173880" cy="244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1F7ADF3-F131-4E43-81A5-E246C7797D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93411" y="5632255"/>
                  <a:ext cx="209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C51E19-954C-47D7-98B6-33AE162FD21C}"/>
                    </a:ext>
                  </a:extLst>
                </p14:cNvPr>
                <p14:cNvContentPartPr/>
                <p14:nvPr/>
              </p14:nvContentPartPr>
              <p14:xfrm>
                <a:off x="3648851" y="5766895"/>
                <a:ext cx="111960" cy="13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C51E19-954C-47D7-98B6-33AE162FD2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31211" y="5748895"/>
                  <a:ext cx="14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E171E8-27AE-469A-BF9E-9CBD8486B988}"/>
                    </a:ext>
                  </a:extLst>
                </p14:cNvPr>
                <p14:cNvContentPartPr/>
                <p14:nvPr/>
              </p14:nvContentPartPr>
              <p14:xfrm>
                <a:off x="3602771" y="5653135"/>
                <a:ext cx="219960" cy="4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E171E8-27AE-469A-BF9E-9CBD8486B9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85131" y="5635135"/>
                  <a:ext cx="25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291C06A-8F6D-41F9-8A2F-F681075521F1}"/>
                    </a:ext>
                  </a:extLst>
                </p14:cNvPr>
                <p14:cNvContentPartPr/>
                <p14:nvPr/>
              </p14:nvContentPartPr>
              <p14:xfrm>
                <a:off x="3934331" y="5793175"/>
                <a:ext cx="109080" cy="187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291C06A-8F6D-41F9-8A2F-F681075521F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16691" y="5775535"/>
                  <a:ext cx="144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1E33F9C-DBD9-43EC-8F24-CF532B2D03AC}"/>
                    </a:ext>
                  </a:extLst>
                </p14:cNvPr>
                <p14:cNvContentPartPr/>
                <p14:nvPr/>
              </p14:nvContentPartPr>
              <p14:xfrm>
                <a:off x="4298651" y="5558815"/>
                <a:ext cx="182880" cy="358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1E33F9C-DBD9-43EC-8F24-CF532B2D03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81011" y="5541175"/>
                  <a:ext cx="218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80424A-9B47-4F8F-BA69-1AEFD91E259F}"/>
                    </a:ext>
                  </a:extLst>
                </p14:cNvPr>
                <p14:cNvContentPartPr/>
                <p14:nvPr/>
              </p14:nvContentPartPr>
              <p14:xfrm>
                <a:off x="4562171" y="5657815"/>
                <a:ext cx="168480" cy="170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80424A-9B47-4F8F-BA69-1AEFD91E25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44171" y="5640175"/>
                  <a:ext cx="204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971E41-F7E7-45D2-9235-007BB59155F2}"/>
                    </a:ext>
                  </a:extLst>
                </p14:cNvPr>
                <p14:cNvContentPartPr/>
                <p14:nvPr/>
              </p14:nvContentPartPr>
              <p14:xfrm>
                <a:off x="4788251" y="5580415"/>
                <a:ext cx="24480" cy="322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971E41-F7E7-45D2-9235-007BB59155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70611" y="5562775"/>
                  <a:ext cx="60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14C9C0-CBB4-4A1F-8C72-AB9C2A33CF87}"/>
                    </a:ext>
                  </a:extLst>
                </p14:cNvPr>
                <p14:cNvContentPartPr/>
                <p14:nvPr/>
              </p14:nvContentPartPr>
              <p14:xfrm>
                <a:off x="4968971" y="5650975"/>
                <a:ext cx="67680" cy="149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14C9C0-CBB4-4A1F-8C72-AB9C2A33CF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51331" y="5632975"/>
                  <a:ext cx="103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60FEF6-525C-4AA0-8D48-5543B1EBE3A8}"/>
                    </a:ext>
                  </a:extLst>
                </p14:cNvPr>
                <p14:cNvContentPartPr/>
                <p14:nvPr/>
              </p14:nvContentPartPr>
              <p14:xfrm>
                <a:off x="5083091" y="5591215"/>
                <a:ext cx="191520" cy="316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60FEF6-525C-4AA0-8D48-5543B1EBE3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65091" y="5573215"/>
                  <a:ext cx="2271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A117AD-9003-4A37-8BFD-FF334A50209F}"/>
                    </a:ext>
                  </a:extLst>
                </p14:cNvPr>
                <p14:cNvContentPartPr/>
                <p14:nvPr/>
              </p14:nvContentPartPr>
              <p14:xfrm>
                <a:off x="5434451" y="5540815"/>
                <a:ext cx="172440" cy="374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A117AD-9003-4A37-8BFD-FF334A5020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16451" y="5523175"/>
                  <a:ext cx="2080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1273B2D-95B5-4A13-B503-A76DD297F1AA}"/>
                    </a:ext>
                  </a:extLst>
                </p14:cNvPr>
                <p14:cNvContentPartPr/>
                <p14:nvPr/>
              </p14:nvContentPartPr>
              <p14:xfrm>
                <a:off x="5695811" y="5650975"/>
                <a:ext cx="126000" cy="14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1273B2D-95B5-4A13-B503-A76DD297F1A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77811" y="5633335"/>
                  <a:ext cx="161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6A2FB56-C9EF-4B82-B093-04A4C72F34D0}"/>
                    </a:ext>
                  </a:extLst>
                </p14:cNvPr>
                <p14:cNvContentPartPr/>
                <p14:nvPr/>
              </p14:nvContentPartPr>
              <p14:xfrm>
                <a:off x="5921531" y="5556295"/>
                <a:ext cx="33120" cy="303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6A2FB56-C9EF-4B82-B093-04A4C72F34D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03891" y="5538295"/>
                  <a:ext cx="68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8D1ACED-E2D8-48CA-B3D4-14E49B05F62E}"/>
                    </a:ext>
                  </a:extLst>
                </p14:cNvPr>
                <p14:cNvContentPartPr/>
                <p14:nvPr/>
              </p14:nvContentPartPr>
              <p14:xfrm>
                <a:off x="6068051" y="5636575"/>
                <a:ext cx="127080" cy="19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8D1ACED-E2D8-48CA-B3D4-14E49B05F6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50051" y="5618935"/>
                  <a:ext cx="16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9358E6-12B9-41B4-841A-9B9BF0B0B456}"/>
                    </a:ext>
                  </a:extLst>
                </p14:cNvPr>
                <p14:cNvContentPartPr/>
                <p14:nvPr/>
              </p14:nvContentPartPr>
              <p14:xfrm>
                <a:off x="6193691" y="5559175"/>
                <a:ext cx="237960" cy="39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9358E6-12B9-41B4-841A-9B9BF0B0B4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76051" y="5541175"/>
                  <a:ext cx="2736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5872746-C041-4A99-B34D-A34495A5A8C2}"/>
                    </a:ext>
                  </a:extLst>
                </p14:cNvPr>
                <p14:cNvContentPartPr/>
                <p14:nvPr/>
              </p14:nvContentPartPr>
              <p14:xfrm>
                <a:off x="6671411" y="5733055"/>
                <a:ext cx="214560" cy="33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5872746-C041-4A99-B34D-A34495A5A8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53771" y="5715415"/>
                  <a:ext cx="250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E4B5C68-6643-4C60-8EF9-4D32E85F49F9}"/>
                    </a:ext>
                  </a:extLst>
                </p14:cNvPr>
                <p14:cNvContentPartPr/>
                <p14:nvPr/>
              </p14:nvContentPartPr>
              <p14:xfrm>
                <a:off x="6603731" y="5821975"/>
                <a:ext cx="269640" cy="29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E4B5C68-6643-4C60-8EF9-4D32E85F49F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86091" y="5803975"/>
                  <a:ext cx="305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8A52860-5A60-4EA9-B824-0B22EA9E6BDF}"/>
                    </a:ext>
                  </a:extLst>
                </p14:cNvPr>
                <p14:cNvContentPartPr/>
                <p14:nvPr/>
              </p14:nvContentPartPr>
              <p14:xfrm>
                <a:off x="7110251" y="5618215"/>
                <a:ext cx="102960" cy="31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8A52860-5A60-4EA9-B824-0B22EA9E6BD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92611" y="5600215"/>
                  <a:ext cx="138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2AE91EF-3B17-4BED-B529-6B3F38ECA769}"/>
                    </a:ext>
                  </a:extLst>
                </p14:cNvPr>
                <p14:cNvContentPartPr/>
                <p14:nvPr/>
              </p14:nvContentPartPr>
              <p14:xfrm>
                <a:off x="7123211" y="5769775"/>
                <a:ext cx="174960" cy="32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2AE91EF-3B17-4BED-B529-6B3F38ECA7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05211" y="5751775"/>
                  <a:ext cx="210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2A370AA-C6B3-44BF-9F2C-35DF45BE70D6}"/>
                    </a:ext>
                  </a:extLst>
                </p14:cNvPr>
                <p14:cNvContentPartPr/>
                <p14:nvPr/>
              </p14:nvContentPartPr>
              <p14:xfrm>
                <a:off x="7145171" y="5616775"/>
                <a:ext cx="153360" cy="52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2A370AA-C6B3-44BF-9F2C-35DF45BE70D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27531" y="5599135"/>
                  <a:ext cx="189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115E9A-C4DD-433B-9119-19FFB79F8D59}"/>
                    </a:ext>
                  </a:extLst>
                </p14:cNvPr>
                <p14:cNvContentPartPr/>
                <p14:nvPr/>
              </p14:nvContentPartPr>
              <p14:xfrm>
                <a:off x="7337771" y="5888215"/>
                <a:ext cx="145800" cy="123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115E9A-C4DD-433B-9119-19FFB79F8D5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20131" y="5870215"/>
                  <a:ext cx="1814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22E0CDF-23DC-41C4-8C6A-68B762F1ACB7}"/>
              </a:ext>
            </a:extLst>
          </p:cNvPr>
          <p:cNvGrpSpPr/>
          <p:nvPr/>
        </p:nvGrpSpPr>
        <p:grpSpPr>
          <a:xfrm>
            <a:off x="258371" y="4290535"/>
            <a:ext cx="1213920" cy="518760"/>
            <a:chOff x="258371" y="4290535"/>
            <a:chExt cx="12139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39A44A8-50FC-49A8-B348-5CA35884028A}"/>
                    </a:ext>
                  </a:extLst>
                </p14:cNvPr>
                <p14:cNvContentPartPr/>
                <p14:nvPr/>
              </p14:nvContentPartPr>
              <p14:xfrm>
                <a:off x="258371" y="4290535"/>
                <a:ext cx="1213920" cy="518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39A44A8-50FC-49A8-B348-5CA3588402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0731" y="4272895"/>
                  <a:ext cx="1249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E340979-5F64-4C6A-90CE-FBA753289CB3}"/>
                    </a:ext>
                  </a:extLst>
                </p14:cNvPr>
                <p14:cNvContentPartPr/>
                <p14:nvPr/>
              </p14:nvContentPartPr>
              <p14:xfrm>
                <a:off x="1134971" y="4353535"/>
                <a:ext cx="34920" cy="35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E340979-5F64-4C6A-90CE-FBA753289C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6971" y="4335535"/>
                  <a:ext cx="70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270DB73-1A1A-4DAF-8018-4EAF33845B25}"/>
              </a:ext>
            </a:extLst>
          </p:cNvPr>
          <p:cNvGrpSpPr/>
          <p:nvPr/>
        </p:nvGrpSpPr>
        <p:grpSpPr>
          <a:xfrm>
            <a:off x="216251" y="4626415"/>
            <a:ext cx="1591560" cy="514080"/>
            <a:chOff x="216251" y="4626415"/>
            <a:chExt cx="159156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07845C8-EF36-4424-9B20-3806C795BF87}"/>
                    </a:ext>
                  </a:extLst>
                </p14:cNvPr>
                <p14:cNvContentPartPr/>
                <p14:nvPr/>
              </p14:nvContentPartPr>
              <p14:xfrm>
                <a:off x="216251" y="4626415"/>
                <a:ext cx="1591560" cy="514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07845C8-EF36-4424-9B20-3806C795BF8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8251" y="4608415"/>
                  <a:ext cx="16272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956E70C-F939-4EED-A7BA-2EA2061CF98C}"/>
                    </a:ext>
                  </a:extLst>
                </p14:cNvPr>
                <p14:cNvContentPartPr/>
                <p14:nvPr/>
              </p14:nvContentPartPr>
              <p14:xfrm>
                <a:off x="1122011" y="4753135"/>
                <a:ext cx="186480" cy="11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956E70C-F939-4EED-A7BA-2EA2061CF9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4371" y="4735495"/>
                  <a:ext cx="22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C187119-2C1E-4AEE-938E-29C6BBE388C7}"/>
                    </a:ext>
                  </a:extLst>
                </p14:cNvPr>
                <p14:cNvContentPartPr/>
                <p14:nvPr/>
              </p14:nvContentPartPr>
              <p14:xfrm>
                <a:off x="954611" y="4666375"/>
                <a:ext cx="18000" cy="2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C187119-2C1E-4AEE-938E-29C6BBE388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6611" y="4648375"/>
                  <a:ext cx="536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E3EFB91-F0CC-4BEB-AEC8-E25EF770D914}"/>
                  </a:ext>
                </a:extLst>
              </p14:cNvPr>
              <p14:cNvContentPartPr/>
              <p14:nvPr/>
            </p14:nvContentPartPr>
            <p14:xfrm>
              <a:off x="1998611" y="4405375"/>
              <a:ext cx="2075760" cy="374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E3EFB91-F0CC-4BEB-AEC8-E25EF770D91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980611" y="4387735"/>
                <a:ext cx="2111400" cy="4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95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9C3B8A2-9660-4022-83C4-8F1CED84187F}"/>
              </a:ext>
            </a:extLst>
          </p:cNvPr>
          <p:cNvGrpSpPr/>
          <p:nvPr/>
        </p:nvGrpSpPr>
        <p:grpSpPr>
          <a:xfrm>
            <a:off x="1672811" y="284455"/>
            <a:ext cx="1497960" cy="888480"/>
            <a:chOff x="1672811" y="284455"/>
            <a:chExt cx="1497960" cy="88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DBFF98-A9D1-4EE2-AC26-B8753FF1DF78}"/>
                    </a:ext>
                  </a:extLst>
                </p14:cNvPr>
                <p14:cNvContentPartPr/>
                <p14:nvPr/>
              </p14:nvContentPartPr>
              <p14:xfrm>
                <a:off x="1672811" y="534655"/>
                <a:ext cx="73080" cy="16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DBFF98-A9D1-4EE2-AC26-B8753FF1DF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55171" y="517015"/>
                  <a:ext cx="108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C366E1-97FB-424C-8497-0E175830DC40}"/>
                    </a:ext>
                  </a:extLst>
                </p14:cNvPr>
                <p14:cNvContentPartPr/>
                <p14:nvPr/>
              </p14:nvContentPartPr>
              <p14:xfrm>
                <a:off x="1723571" y="409015"/>
                <a:ext cx="19080" cy="3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C366E1-97FB-424C-8497-0E175830DC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5931" y="391015"/>
                  <a:ext cx="54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80A47D-B05E-45A3-B831-D4592AB61AAC}"/>
                    </a:ext>
                  </a:extLst>
                </p14:cNvPr>
                <p14:cNvContentPartPr/>
                <p14:nvPr/>
              </p14:nvContentPartPr>
              <p14:xfrm>
                <a:off x="1891331" y="348175"/>
                <a:ext cx="80640" cy="38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80A47D-B05E-45A3-B831-D4592AB61A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3691" y="330535"/>
                  <a:ext cx="116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D32E6D-5DA0-4905-8CE9-A4EFEFABE9FD}"/>
                    </a:ext>
                  </a:extLst>
                </p14:cNvPr>
                <p14:cNvContentPartPr/>
                <p14:nvPr/>
              </p14:nvContentPartPr>
              <p14:xfrm>
                <a:off x="1865771" y="473815"/>
                <a:ext cx="162720" cy="105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D32E6D-5DA0-4905-8CE9-A4EFEFABE9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8131" y="455815"/>
                  <a:ext cx="198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60A6EB-BED8-4853-8FA5-AADFDB398E64}"/>
                    </a:ext>
                  </a:extLst>
                </p14:cNvPr>
                <p14:cNvContentPartPr/>
                <p14:nvPr/>
              </p14:nvContentPartPr>
              <p14:xfrm>
                <a:off x="2210291" y="284455"/>
                <a:ext cx="169200" cy="29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60A6EB-BED8-4853-8FA5-AADFDB398E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2291" y="266455"/>
                  <a:ext cx="204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4B8541-2E0F-416B-8E0E-2D61C5824F80}"/>
                    </a:ext>
                  </a:extLst>
                </p14:cNvPr>
                <p14:cNvContentPartPr/>
                <p14:nvPr/>
              </p14:nvContentPartPr>
              <p14:xfrm>
                <a:off x="2553731" y="302455"/>
                <a:ext cx="9000" cy="27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4B8541-2E0F-416B-8E0E-2D61C5824F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5731" y="284455"/>
                  <a:ext cx="44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55E9A4-1496-4708-83B4-BE6EABB6A55F}"/>
                    </a:ext>
                  </a:extLst>
                </p14:cNvPr>
                <p14:cNvContentPartPr/>
                <p14:nvPr/>
              </p14:nvContentPartPr>
              <p14:xfrm>
                <a:off x="2642651" y="370135"/>
                <a:ext cx="275400" cy="12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55E9A4-1496-4708-83B4-BE6EABB6A5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5011" y="352135"/>
                  <a:ext cx="311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808BD5-EE61-496A-B053-F7F18C3E9686}"/>
                    </a:ext>
                  </a:extLst>
                </p14:cNvPr>
                <p14:cNvContentPartPr/>
                <p14:nvPr/>
              </p14:nvContentPartPr>
              <p14:xfrm>
                <a:off x="2810051" y="315055"/>
                <a:ext cx="8280" cy="26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808BD5-EE61-496A-B053-F7F18C3E96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2051" y="297055"/>
                  <a:ext cx="43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CA7B70-29DC-4785-A63A-69C8341D92A0}"/>
                    </a:ext>
                  </a:extLst>
                </p14:cNvPr>
                <p14:cNvContentPartPr/>
                <p14:nvPr/>
              </p14:nvContentPartPr>
              <p14:xfrm>
                <a:off x="3003011" y="327295"/>
                <a:ext cx="163800" cy="27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CA7B70-29DC-4785-A63A-69C8341D92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85011" y="309295"/>
                  <a:ext cx="199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7255E5-BE60-4B50-95AB-9F561FDFDFA9}"/>
                    </a:ext>
                  </a:extLst>
                </p14:cNvPr>
                <p14:cNvContentPartPr/>
                <p14:nvPr/>
              </p14:nvContentPartPr>
              <p14:xfrm>
                <a:off x="2154851" y="668935"/>
                <a:ext cx="101592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7255E5-BE60-4B50-95AB-9F561FDFDF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37211" y="650935"/>
                  <a:ext cx="1051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AE13D8-975A-4DA7-920A-20BABDA72E7B}"/>
                    </a:ext>
                  </a:extLst>
                </p14:cNvPr>
                <p14:cNvContentPartPr/>
                <p14:nvPr/>
              </p14:nvContentPartPr>
              <p14:xfrm>
                <a:off x="2273651" y="907615"/>
                <a:ext cx="124920" cy="265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AE13D8-975A-4DA7-920A-20BABDA72E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55651" y="889975"/>
                  <a:ext cx="160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EDD424-4C0A-4999-AE5B-150906DC6FFC}"/>
                    </a:ext>
                  </a:extLst>
                </p14:cNvPr>
                <p14:cNvContentPartPr/>
                <p14:nvPr/>
              </p14:nvContentPartPr>
              <p14:xfrm>
                <a:off x="2694851" y="837055"/>
                <a:ext cx="77760" cy="261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EDD424-4C0A-4999-AE5B-150906DC6F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7211" y="819415"/>
                  <a:ext cx="113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666416-7085-4E29-8289-9C777095A7FB}"/>
                    </a:ext>
                  </a:extLst>
                </p14:cNvPr>
                <p14:cNvContentPartPr/>
                <p14:nvPr/>
              </p14:nvContentPartPr>
              <p14:xfrm>
                <a:off x="2627171" y="995455"/>
                <a:ext cx="191160" cy="3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666416-7085-4E29-8289-9C777095A7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9171" y="977815"/>
                  <a:ext cx="2268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E2462C-30F9-412B-97A0-973E7D0735E8}"/>
              </a:ext>
            </a:extLst>
          </p:cNvPr>
          <p:cNvGrpSpPr/>
          <p:nvPr/>
        </p:nvGrpSpPr>
        <p:grpSpPr>
          <a:xfrm>
            <a:off x="4063931" y="551215"/>
            <a:ext cx="204840" cy="86760"/>
            <a:chOff x="4063931" y="551215"/>
            <a:chExt cx="20484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585679-691F-4F15-A854-E08E59842AE6}"/>
                    </a:ext>
                  </a:extLst>
                </p14:cNvPr>
                <p14:cNvContentPartPr/>
                <p14:nvPr/>
              </p14:nvContentPartPr>
              <p14:xfrm>
                <a:off x="4070051" y="551215"/>
                <a:ext cx="19872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585679-691F-4F15-A854-E08E59842A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52411" y="533215"/>
                  <a:ext cx="23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70D0F2-5184-49F0-85B3-956A284EBE6C}"/>
                    </a:ext>
                  </a:extLst>
                </p14:cNvPr>
                <p14:cNvContentPartPr/>
                <p14:nvPr/>
              </p14:nvContentPartPr>
              <p14:xfrm>
                <a:off x="4063931" y="606655"/>
                <a:ext cx="172800" cy="3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70D0F2-5184-49F0-85B3-956A284EBE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5931" y="589015"/>
                  <a:ext cx="208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713C4C-C0E6-4855-8770-1387D805D863}"/>
              </a:ext>
            </a:extLst>
          </p:cNvPr>
          <p:cNvGrpSpPr/>
          <p:nvPr/>
        </p:nvGrpSpPr>
        <p:grpSpPr>
          <a:xfrm>
            <a:off x="4520411" y="285895"/>
            <a:ext cx="1209240" cy="434880"/>
            <a:chOff x="4520411" y="285895"/>
            <a:chExt cx="12092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AF39D4-3C77-4D54-A3CD-5D0AC0C8AA7A}"/>
                    </a:ext>
                  </a:extLst>
                </p14:cNvPr>
                <p14:cNvContentPartPr/>
                <p14:nvPr/>
              </p14:nvContentPartPr>
              <p14:xfrm>
                <a:off x="4520411" y="324775"/>
                <a:ext cx="324360" cy="39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AF39D4-3C77-4D54-A3CD-5D0AC0C8AA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02771" y="307135"/>
                  <a:ext cx="360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B565D7-CC49-400B-A4CC-36091FFF7F5B}"/>
                    </a:ext>
                  </a:extLst>
                </p14:cNvPr>
                <p14:cNvContentPartPr/>
                <p14:nvPr/>
              </p14:nvContentPartPr>
              <p14:xfrm>
                <a:off x="4987691" y="285895"/>
                <a:ext cx="9360" cy="40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B565D7-CC49-400B-A4CC-36091FFF7F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0051" y="267895"/>
                  <a:ext cx="450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6ABAFD-4BAD-4F63-84D9-53A935F236B0}"/>
                    </a:ext>
                  </a:extLst>
                </p14:cNvPr>
                <p14:cNvContentPartPr/>
                <p14:nvPr/>
              </p14:nvContentPartPr>
              <p14:xfrm>
                <a:off x="5089211" y="369055"/>
                <a:ext cx="354600" cy="15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6ABAFD-4BAD-4F63-84D9-53A935F236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71571" y="351055"/>
                  <a:ext cx="390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0B6F5C-552F-4B98-8419-9E9772CA430B}"/>
                    </a:ext>
                  </a:extLst>
                </p14:cNvPr>
                <p14:cNvContentPartPr/>
                <p14:nvPr/>
              </p14:nvContentPartPr>
              <p14:xfrm>
                <a:off x="5283251" y="327655"/>
                <a:ext cx="10080" cy="34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0B6F5C-552F-4B98-8419-9E9772CA43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65251" y="309655"/>
                  <a:ext cx="45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A5C1A9-B053-41CA-B6CD-E419F9AC4960}"/>
                    </a:ext>
                  </a:extLst>
                </p14:cNvPr>
                <p14:cNvContentPartPr/>
                <p14:nvPr/>
              </p14:nvContentPartPr>
              <p14:xfrm>
                <a:off x="5504291" y="369775"/>
                <a:ext cx="225360" cy="327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A5C1A9-B053-41CA-B6CD-E419F9AC49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6291" y="352135"/>
                  <a:ext cx="26100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1F8746-2662-4EDF-A97F-CA7F5F5950F7}"/>
              </a:ext>
            </a:extLst>
          </p:cNvPr>
          <p:cNvGrpSpPr/>
          <p:nvPr/>
        </p:nvGrpSpPr>
        <p:grpSpPr>
          <a:xfrm>
            <a:off x="2128571" y="1507735"/>
            <a:ext cx="2838960" cy="657720"/>
            <a:chOff x="2128571" y="1507735"/>
            <a:chExt cx="283896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325C43-B055-4A69-96CB-0D459283ADC8}"/>
                    </a:ext>
                  </a:extLst>
                </p14:cNvPr>
                <p14:cNvContentPartPr/>
                <p14:nvPr/>
              </p14:nvContentPartPr>
              <p14:xfrm>
                <a:off x="2128571" y="1535815"/>
                <a:ext cx="137160" cy="595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325C43-B055-4A69-96CB-0D459283AD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10931" y="1517815"/>
                  <a:ext cx="1728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B62FDB-E845-4CEE-BD61-C669E3FAA151}"/>
                    </a:ext>
                  </a:extLst>
                </p14:cNvPr>
                <p14:cNvContentPartPr/>
                <p14:nvPr/>
              </p14:nvContentPartPr>
              <p14:xfrm>
                <a:off x="2301371" y="1725535"/>
                <a:ext cx="273960" cy="15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B62FDB-E845-4CEE-BD61-C669E3FAA1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83371" y="1707895"/>
                  <a:ext cx="309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8B4C81-A7DB-4C43-BF62-29ECB7D83E52}"/>
                    </a:ext>
                  </a:extLst>
                </p14:cNvPr>
                <p14:cNvContentPartPr/>
                <p14:nvPr/>
              </p14:nvContentPartPr>
              <p14:xfrm>
                <a:off x="2420531" y="1684855"/>
                <a:ext cx="15120" cy="37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8B4C81-A7DB-4C43-BF62-29ECB7D83E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02531" y="1666855"/>
                  <a:ext cx="50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E2B0B2-8914-4627-A9DF-8D69F28EB008}"/>
                    </a:ext>
                  </a:extLst>
                </p14:cNvPr>
                <p14:cNvContentPartPr/>
                <p14:nvPr/>
              </p14:nvContentPartPr>
              <p14:xfrm>
                <a:off x="2527451" y="1986895"/>
                <a:ext cx="102960" cy="178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E2B0B2-8914-4627-A9DF-8D69F28EB0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9451" y="1969255"/>
                  <a:ext cx="13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1EDDA3B-A093-4251-91F7-01EF48E862FF}"/>
                    </a:ext>
                  </a:extLst>
                </p14:cNvPr>
                <p14:cNvContentPartPr/>
                <p14:nvPr/>
              </p14:nvContentPartPr>
              <p14:xfrm>
                <a:off x="2743451" y="1680535"/>
                <a:ext cx="35640" cy="448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1EDDA3B-A093-4251-91F7-01EF48E862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5811" y="1662895"/>
                  <a:ext cx="712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EEDEDA-4CB3-4FB4-96EC-3C7DB61EEEB4}"/>
                    </a:ext>
                  </a:extLst>
                </p14:cNvPr>
                <p14:cNvContentPartPr/>
                <p14:nvPr/>
              </p14:nvContentPartPr>
              <p14:xfrm>
                <a:off x="2878091" y="1763695"/>
                <a:ext cx="167760" cy="28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EEDEDA-4CB3-4FB4-96EC-3C7DB61EEE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60091" y="1746055"/>
                  <a:ext cx="203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A44EBD-4B6F-4512-A513-B3EEDFD3E3F5}"/>
                    </a:ext>
                  </a:extLst>
                </p14:cNvPr>
                <p14:cNvContentPartPr/>
                <p14:nvPr/>
              </p14:nvContentPartPr>
              <p14:xfrm>
                <a:off x="3070691" y="1719775"/>
                <a:ext cx="150840" cy="40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A44EBD-4B6F-4512-A513-B3EEDFD3E3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52691" y="1701775"/>
                  <a:ext cx="1864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5D82423-2635-4F35-8118-C6FDC7498D75}"/>
                    </a:ext>
                  </a:extLst>
                </p14:cNvPr>
                <p14:cNvContentPartPr/>
                <p14:nvPr/>
              </p14:nvContentPartPr>
              <p14:xfrm>
                <a:off x="3408731" y="1749655"/>
                <a:ext cx="15840" cy="22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5D82423-2635-4F35-8118-C6FDC7498D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90731" y="1731655"/>
                  <a:ext cx="51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DD5EFC-1B36-4E08-8927-7C5D5E196355}"/>
                    </a:ext>
                  </a:extLst>
                </p14:cNvPr>
                <p14:cNvContentPartPr/>
                <p14:nvPr/>
              </p14:nvContentPartPr>
              <p14:xfrm>
                <a:off x="3334571" y="1894015"/>
                <a:ext cx="121680" cy="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DD5EFC-1B36-4E08-8927-7C5D5E1963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16571" y="1876375"/>
                  <a:ext cx="157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9113E4-F8DD-401F-B8FB-79F59BBB5DFC}"/>
                    </a:ext>
                  </a:extLst>
                </p14:cNvPr>
                <p14:cNvContentPartPr/>
                <p14:nvPr/>
              </p14:nvContentPartPr>
              <p14:xfrm>
                <a:off x="3588371" y="1567495"/>
                <a:ext cx="371880" cy="176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9113E4-F8DD-401F-B8FB-79F59BBB5D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70731" y="1549855"/>
                  <a:ext cx="40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C466B1-9039-41D1-A728-1F97515EC774}"/>
                    </a:ext>
                  </a:extLst>
                </p14:cNvPr>
                <p14:cNvContentPartPr/>
                <p14:nvPr/>
              </p14:nvContentPartPr>
              <p14:xfrm>
                <a:off x="3803651" y="1507735"/>
                <a:ext cx="19440" cy="38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C466B1-9039-41D1-A728-1F97515EC7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86011" y="1490095"/>
                  <a:ext cx="550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7598B7-6B26-464C-AED5-4CF1E5B527B6}"/>
                    </a:ext>
                  </a:extLst>
                </p14:cNvPr>
                <p14:cNvContentPartPr/>
                <p14:nvPr/>
              </p14:nvContentPartPr>
              <p14:xfrm>
                <a:off x="3891131" y="1910935"/>
                <a:ext cx="135360" cy="142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7598B7-6B26-464C-AED5-4CF1E5B527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73131" y="1893295"/>
                  <a:ext cx="171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A0A4C7-4669-4398-8843-DECAD8433BE5}"/>
                    </a:ext>
                  </a:extLst>
                </p14:cNvPr>
                <p14:cNvContentPartPr/>
                <p14:nvPr/>
              </p14:nvContentPartPr>
              <p14:xfrm>
                <a:off x="4100651" y="1561735"/>
                <a:ext cx="35640" cy="45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A0A4C7-4669-4398-8843-DECAD8433B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83011" y="1543735"/>
                  <a:ext cx="712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1D8E8B-398E-444D-AA3C-626CB88FB8C0}"/>
                    </a:ext>
                  </a:extLst>
                </p14:cNvPr>
                <p14:cNvContentPartPr/>
                <p14:nvPr/>
              </p14:nvContentPartPr>
              <p14:xfrm>
                <a:off x="4475411" y="1541575"/>
                <a:ext cx="161640" cy="53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1D8E8B-398E-444D-AA3C-626CB88FB8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7411" y="1523935"/>
                  <a:ext cx="19728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64E67A-8F32-446F-A19C-FA70F3D93616}"/>
                    </a:ext>
                  </a:extLst>
                </p14:cNvPr>
                <p14:cNvContentPartPr/>
                <p14:nvPr/>
              </p14:nvContentPartPr>
              <p14:xfrm>
                <a:off x="4776371" y="1736335"/>
                <a:ext cx="19116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64E67A-8F32-446F-A19C-FA70F3D936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58731" y="1718695"/>
                  <a:ext cx="226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43C8AF-6041-43B5-99D7-DD891C7D4D30}"/>
                    </a:ext>
                  </a:extLst>
                </p14:cNvPr>
                <p14:cNvContentPartPr/>
                <p14:nvPr/>
              </p14:nvContentPartPr>
              <p14:xfrm>
                <a:off x="4763771" y="1890055"/>
                <a:ext cx="139320" cy="16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43C8AF-6041-43B5-99D7-DD891C7D4D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45771" y="1872415"/>
                  <a:ext cx="174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FCB020-72DF-49D3-9D17-AAA0FBB4F38C}"/>
                    </a:ext>
                  </a:extLst>
                </p14:cNvPr>
                <p14:cNvContentPartPr/>
                <p14:nvPr/>
              </p14:nvContentPartPr>
              <p14:xfrm>
                <a:off x="4266251" y="1668295"/>
                <a:ext cx="185040" cy="31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FCB020-72DF-49D3-9D17-AAA0FBB4F3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48611" y="1650295"/>
                  <a:ext cx="22068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0EF5AD-9CE9-4093-AB2C-D958EE33D139}"/>
                  </a:ext>
                </a:extLst>
              </p14:cNvPr>
              <p14:cNvContentPartPr/>
              <p14:nvPr/>
            </p14:nvContentPartPr>
            <p14:xfrm>
              <a:off x="5262371" y="1535095"/>
              <a:ext cx="371520" cy="372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0EF5AD-9CE9-4093-AB2C-D958EE33D1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44371" y="1517095"/>
                <a:ext cx="4071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EC27CBD-994F-42B1-9AB1-8D7BFE49E060}"/>
                  </a:ext>
                </a:extLst>
              </p14:cNvPr>
              <p14:cNvContentPartPr/>
              <p14:nvPr/>
            </p14:nvContentPartPr>
            <p14:xfrm>
              <a:off x="5642891" y="1817695"/>
              <a:ext cx="112680" cy="146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C27CBD-994F-42B1-9AB1-8D7BFE49E0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625251" y="1799695"/>
                <a:ext cx="1483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24AAD0A-3650-42DC-A065-6CCD13AB0733}"/>
                  </a:ext>
                </a:extLst>
              </p14:cNvPr>
              <p14:cNvContentPartPr/>
              <p14:nvPr/>
            </p14:nvContentPartPr>
            <p14:xfrm>
              <a:off x="5979491" y="1650295"/>
              <a:ext cx="10080" cy="164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24AAD0A-3650-42DC-A065-6CCD13AB07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61491" y="1632655"/>
                <a:ext cx="45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817E6A6-ED75-4897-B9BB-BC9B6FD22501}"/>
                  </a:ext>
                </a:extLst>
              </p14:cNvPr>
              <p14:cNvContentPartPr/>
              <p14:nvPr/>
            </p14:nvContentPartPr>
            <p14:xfrm>
              <a:off x="5926211" y="1741375"/>
              <a:ext cx="131040" cy="16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817E6A6-ED75-4897-B9BB-BC9B6FD2250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08571" y="1723375"/>
                <a:ext cx="166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0A1AE8A-EF83-4998-8A0B-9AED1C17D117}"/>
                  </a:ext>
                </a:extLst>
              </p14:cNvPr>
              <p14:cNvContentPartPr/>
              <p14:nvPr/>
            </p14:nvContentPartPr>
            <p14:xfrm>
              <a:off x="5141411" y="1373095"/>
              <a:ext cx="148320" cy="546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0A1AE8A-EF83-4998-8A0B-9AED1C17D11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23411" y="1355095"/>
                <a:ext cx="18396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5D47DD1-726F-4085-8C69-65B018ABBE1B}"/>
              </a:ext>
            </a:extLst>
          </p:cNvPr>
          <p:cNvGrpSpPr/>
          <p:nvPr/>
        </p:nvGrpSpPr>
        <p:grpSpPr>
          <a:xfrm>
            <a:off x="6209171" y="1305055"/>
            <a:ext cx="1568160" cy="662760"/>
            <a:chOff x="6209171" y="1305055"/>
            <a:chExt cx="156816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530195-8670-450C-A1D6-763BDD753E04}"/>
                    </a:ext>
                  </a:extLst>
                </p14:cNvPr>
                <p14:cNvContentPartPr/>
                <p14:nvPr/>
              </p14:nvContentPartPr>
              <p14:xfrm>
                <a:off x="6209171" y="1514215"/>
                <a:ext cx="281520" cy="37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530195-8670-450C-A1D6-763BDD753E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91171" y="1496215"/>
                  <a:ext cx="317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1CB5A7-5C81-4C84-983F-90FBCAAE1209}"/>
                    </a:ext>
                  </a:extLst>
                </p14:cNvPr>
                <p14:cNvContentPartPr/>
                <p14:nvPr/>
              </p14:nvContentPartPr>
              <p14:xfrm>
                <a:off x="6532451" y="1801495"/>
                <a:ext cx="167760" cy="16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1CB5A7-5C81-4C84-983F-90FBCAAE12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14811" y="1783495"/>
                  <a:ext cx="203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E521DA-DA6F-4160-9994-F4DEF66F0F03}"/>
                    </a:ext>
                  </a:extLst>
                </p14:cNvPr>
                <p14:cNvContentPartPr/>
                <p14:nvPr/>
              </p14:nvContentPartPr>
              <p14:xfrm>
                <a:off x="6912971" y="1523935"/>
                <a:ext cx="14400" cy="223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E521DA-DA6F-4160-9994-F4DEF66F0F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95331" y="1505935"/>
                  <a:ext cx="50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39B606-61CE-44EB-9F3C-3ED67EEFAA4D}"/>
                    </a:ext>
                  </a:extLst>
                </p14:cNvPr>
                <p14:cNvContentPartPr/>
                <p14:nvPr/>
              </p14:nvContentPartPr>
              <p14:xfrm>
                <a:off x="6843491" y="1667575"/>
                <a:ext cx="13284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39B606-61CE-44EB-9F3C-3ED67EEFAA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25851" y="1649935"/>
                  <a:ext cx="168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657006-70CE-431D-A4C9-5D8E44088852}"/>
                    </a:ext>
                  </a:extLst>
                </p14:cNvPr>
                <p14:cNvContentPartPr/>
                <p14:nvPr/>
              </p14:nvContentPartPr>
              <p14:xfrm>
                <a:off x="7139051" y="1452295"/>
                <a:ext cx="295560" cy="299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657006-70CE-431D-A4C9-5D8E4408885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21411" y="1434295"/>
                  <a:ext cx="331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8A4F6B4-8C89-4CDA-A5DC-0A90B39D9EC1}"/>
                    </a:ext>
                  </a:extLst>
                </p14:cNvPr>
                <p14:cNvContentPartPr/>
                <p14:nvPr/>
              </p14:nvContentPartPr>
              <p14:xfrm>
                <a:off x="7487891" y="1705375"/>
                <a:ext cx="14400" cy="164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8A4F6B4-8C89-4CDA-A5DC-0A90B39D9E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70251" y="1687735"/>
                  <a:ext cx="50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D5EBAD-47E8-4EF8-A3F1-D28057F69B03}"/>
                    </a:ext>
                  </a:extLst>
                </p14:cNvPr>
                <p14:cNvContentPartPr/>
                <p14:nvPr/>
              </p14:nvContentPartPr>
              <p14:xfrm>
                <a:off x="7449371" y="1674055"/>
                <a:ext cx="174600" cy="1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D5EBAD-47E8-4EF8-A3F1-D28057F69B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31731" y="1656415"/>
                  <a:ext cx="210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565CE6-C8DF-427D-9A82-778970CF6E36}"/>
                    </a:ext>
                  </a:extLst>
                </p14:cNvPr>
                <p14:cNvContentPartPr/>
                <p14:nvPr/>
              </p14:nvContentPartPr>
              <p14:xfrm>
                <a:off x="7631531" y="1305055"/>
                <a:ext cx="145800" cy="592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565CE6-C8DF-427D-9A82-778970CF6E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13531" y="1287415"/>
                  <a:ext cx="181440" cy="62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8CB80A1-5607-4EB8-9F1E-8B06EFE8F9B3}"/>
              </a:ext>
            </a:extLst>
          </p:cNvPr>
          <p:cNvGrpSpPr/>
          <p:nvPr/>
        </p:nvGrpSpPr>
        <p:grpSpPr>
          <a:xfrm>
            <a:off x="7937531" y="1274815"/>
            <a:ext cx="3330000" cy="675720"/>
            <a:chOff x="7937531" y="1274815"/>
            <a:chExt cx="333000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84D6DF-EE62-4C1E-A0E0-46AA0470E66F}"/>
                    </a:ext>
                  </a:extLst>
                </p14:cNvPr>
                <p14:cNvContentPartPr/>
                <p14:nvPr/>
              </p14:nvContentPartPr>
              <p14:xfrm>
                <a:off x="7937531" y="1274815"/>
                <a:ext cx="176400" cy="55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84D6DF-EE62-4C1E-A0E0-46AA0470E6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19531" y="1256815"/>
                  <a:ext cx="2120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EE9A95-44EA-4DA4-9BC6-FC8D00FB03E7}"/>
                    </a:ext>
                  </a:extLst>
                </p14:cNvPr>
                <p14:cNvContentPartPr/>
                <p14:nvPr/>
              </p14:nvContentPartPr>
              <p14:xfrm>
                <a:off x="8176571" y="1453735"/>
                <a:ext cx="286560" cy="8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EE9A95-44EA-4DA4-9BC6-FC8D00FB03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58571" y="1436095"/>
                  <a:ext cx="322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1818C2-62DD-4E3C-90CF-211204845F0E}"/>
                    </a:ext>
                  </a:extLst>
                </p14:cNvPr>
                <p14:cNvContentPartPr/>
                <p14:nvPr/>
              </p14:nvContentPartPr>
              <p14:xfrm>
                <a:off x="8367011" y="1370575"/>
                <a:ext cx="10440" cy="36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1818C2-62DD-4E3C-90CF-211204845F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49371" y="1352935"/>
                  <a:ext cx="46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D0D5C9-4BBC-442F-B878-934B9753AE2A}"/>
                    </a:ext>
                  </a:extLst>
                </p14:cNvPr>
                <p14:cNvContentPartPr/>
                <p14:nvPr/>
              </p14:nvContentPartPr>
              <p14:xfrm>
                <a:off x="8433251" y="1679455"/>
                <a:ext cx="1890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D0D5C9-4BBC-442F-B878-934B9753AE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15251" y="1661455"/>
                  <a:ext cx="224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C67129-7D2B-469F-902E-FA5C42BCF407}"/>
                    </a:ext>
                  </a:extLst>
                </p14:cNvPr>
                <p14:cNvContentPartPr/>
                <p14:nvPr/>
              </p14:nvContentPartPr>
              <p14:xfrm>
                <a:off x="8753291" y="1357975"/>
                <a:ext cx="23040" cy="371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C67129-7D2B-469F-902E-FA5C42BCF4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35291" y="1340335"/>
                  <a:ext cx="586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A5C4E2-482A-4212-90DB-A0937C60D8B3}"/>
                    </a:ext>
                  </a:extLst>
                </p14:cNvPr>
                <p14:cNvContentPartPr/>
                <p14:nvPr/>
              </p14:nvContentPartPr>
              <p14:xfrm>
                <a:off x="8893331" y="1449775"/>
                <a:ext cx="183600" cy="28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A5C4E2-482A-4212-90DB-A0937C60D8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75331" y="1432135"/>
                  <a:ext cx="219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A57728-8A58-4550-AAFC-F8C6350B0131}"/>
                    </a:ext>
                  </a:extLst>
                </p14:cNvPr>
                <p14:cNvContentPartPr/>
                <p14:nvPr/>
              </p14:nvContentPartPr>
              <p14:xfrm>
                <a:off x="9134891" y="1338175"/>
                <a:ext cx="201600" cy="51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AA57728-8A58-4550-AAFC-F8C6350B01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16891" y="1320175"/>
                  <a:ext cx="2372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27E17B-7EFE-4779-B226-DAC948CC8975}"/>
                    </a:ext>
                  </a:extLst>
                </p14:cNvPr>
                <p14:cNvContentPartPr/>
                <p14:nvPr/>
              </p14:nvContentPartPr>
              <p14:xfrm>
                <a:off x="9621611" y="1456615"/>
                <a:ext cx="14760" cy="24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27E17B-7EFE-4779-B226-DAC948CC89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03611" y="1438615"/>
                  <a:ext cx="50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FBE6C9-25CC-47FD-B079-D98ACF6CEDC0}"/>
                    </a:ext>
                  </a:extLst>
                </p14:cNvPr>
                <p14:cNvContentPartPr/>
                <p14:nvPr/>
              </p14:nvContentPartPr>
              <p14:xfrm>
                <a:off x="9558611" y="1558495"/>
                <a:ext cx="183600" cy="1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FBE6C9-25CC-47FD-B079-D98ACF6CED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40611" y="1540855"/>
                  <a:ext cx="21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4067B3D-CD6F-4A7E-8091-4F3CB777718E}"/>
                    </a:ext>
                  </a:extLst>
                </p14:cNvPr>
                <p14:cNvContentPartPr/>
                <p14:nvPr/>
              </p14:nvContentPartPr>
              <p14:xfrm>
                <a:off x="9922211" y="1382095"/>
                <a:ext cx="372600" cy="166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4067B3D-CD6F-4A7E-8091-4F3CB77771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04571" y="1364455"/>
                  <a:ext cx="408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70330D-B519-413B-A800-8C78B28C283E}"/>
                    </a:ext>
                  </a:extLst>
                </p14:cNvPr>
                <p14:cNvContentPartPr/>
                <p14:nvPr/>
              </p14:nvContentPartPr>
              <p14:xfrm>
                <a:off x="10100051" y="1311895"/>
                <a:ext cx="40320" cy="366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70330D-B519-413B-A800-8C78B28C28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82051" y="1293895"/>
                  <a:ext cx="75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2518297-6857-4274-8033-E1DB0891B6E4}"/>
                    </a:ext>
                  </a:extLst>
                </p14:cNvPr>
                <p14:cNvContentPartPr/>
                <p14:nvPr/>
              </p14:nvContentPartPr>
              <p14:xfrm>
                <a:off x="10173491" y="1663975"/>
                <a:ext cx="153000" cy="156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2518297-6857-4274-8033-E1DB0891B6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55491" y="1645975"/>
                  <a:ext cx="188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E436A46-B3C8-403F-A40D-EBD99BEF2001}"/>
                    </a:ext>
                  </a:extLst>
                </p14:cNvPr>
                <p14:cNvContentPartPr/>
                <p14:nvPr/>
              </p14:nvContentPartPr>
              <p14:xfrm>
                <a:off x="10533131" y="1379935"/>
                <a:ext cx="32040" cy="36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E436A46-B3C8-403F-A40D-EBD99BEF20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15131" y="1361935"/>
                  <a:ext cx="67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F41423-7EF2-441D-B231-FC69D1C27B23}"/>
                    </a:ext>
                  </a:extLst>
                </p14:cNvPr>
                <p14:cNvContentPartPr/>
                <p14:nvPr/>
              </p14:nvContentPartPr>
              <p14:xfrm>
                <a:off x="10638611" y="1482895"/>
                <a:ext cx="156600" cy="20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F41423-7EF2-441D-B231-FC69D1C27B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20971" y="1464895"/>
                  <a:ext cx="192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2BA45C-E922-4B40-9ECD-ADB021B92DA9}"/>
                    </a:ext>
                  </a:extLst>
                </p14:cNvPr>
                <p14:cNvContentPartPr/>
                <p14:nvPr/>
              </p14:nvContentPartPr>
              <p14:xfrm>
                <a:off x="10840571" y="1431775"/>
                <a:ext cx="222480" cy="332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2BA45C-E922-4B40-9ECD-ADB021B92D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22931" y="1413775"/>
                  <a:ext cx="258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A0FDE6-F316-43D3-8FD7-314A9A22305A}"/>
                    </a:ext>
                  </a:extLst>
                </p14:cNvPr>
                <p14:cNvContentPartPr/>
                <p14:nvPr/>
              </p14:nvContentPartPr>
              <p14:xfrm>
                <a:off x="11058371" y="1294615"/>
                <a:ext cx="209160" cy="65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A0FDE6-F316-43D3-8FD7-314A9A2230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40371" y="1276975"/>
                  <a:ext cx="244800" cy="69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B2FF3B-F1B6-42D7-B676-3C1D6C99AC45}"/>
              </a:ext>
            </a:extLst>
          </p:cNvPr>
          <p:cNvGrpSpPr/>
          <p:nvPr/>
        </p:nvGrpSpPr>
        <p:grpSpPr>
          <a:xfrm>
            <a:off x="4741451" y="2302255"/>
            <a:ext cx="2400480" cy="593280"/>
            <a:chOff x="4741451" y="2302255"/>
            <a:chExt cx="240048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3FA15E-353C-446E-9129-A6942CA53772}"/>
                    </a:ext>
                  </a:extLst>
                </p14:cNvPr>
                <p14:cNvContentPartPr/>
                <p14:nvPr/>
              </p14:nvContentPartPr>
              <p14:xfrm>
                <a:off x="4741451" y="2474695"/>
                <a:ext cx="267120" cy="6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3FA15E-353C-446E-9129-A6942CA537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23811" y="2456695"/>
                  <a:ext cx="302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E73BA1-0B2E-4926-85F7-AC1CA99AC03B}"/>
                    </a:ext>
                  </a:extLst>
                </p14:cNvPr>
                <p14:cNvContentPartPr/>
                <p14:nvPr/>
              </p14:nvContentPartPr>
              <p14:xfrm>
                <a:off x="4757651" y="2622655"/>
                <a:ext cx="263880" cy="33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E73BA1-0B2E-4926-85F7-AC1CA99AC0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39651" y="2605015"/>
                  <a:ext cx="299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592BCC-CA50-479E-94A9-249891C21E84}"/>
                    </a:ext>
                  </a:extLst>
                </p14:cNvPr>
                <p14:cNvContentPartPr/>
                <p14:nvPr/>
              </p14:nvContentPartPr>
              <p14:xfrm>
                <a:off x="5165171" y="2302255"/>
                <a:ext cx="112320" cy="59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592BCC-CA50-479E-94A9-249891C21E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47531" y="2284255"/>
                  <a:ext cx="147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F6BC3B-B457-4620-940E-633C56B74878}"/>
                    </a:ext>
                  </a:extLst>
                </p14:cNvPr>
                <p14:cNvContentPartPr/>
                <p14:nvPr/>
              </p14:nvContentPartPr>
              <p14:xfrm>
                <a:off x="5364611" y="2477575"/>
                <a:ext cx="141840" cy="23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F6BC3B-B457-4620-940E-633C56B748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46971" y="2459935"/>
                  <a:ext cx="177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18CF82-A995-452D-846C-4FE495F8EEF8}"/>
                    </a:ext>
                  </a:extLst>
                </p14:cNvPr>
                <p14:cNvContentPartPr/>
                <p14:nvPr/>
              </p14:nvContentPartPr>
              <p14:xfrm>
                <a:off x="5389091" y="2577655"/>
                <a:ext cx="109440" cy="2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18CF82-A995-452D-846C-4FE495F8EE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71091" y="2559655"/>
                  <a:ext cx="145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0D1D2D-4BE6-4717-8861-4064DBFFEC4B}"/>
                    </a:ext>
                  </a:extLst>
                </p14:cNvPr>
                <p14:cNvContentPartPr/>
                <p14:nvPr/>
              </p14:nvContentPartPr>
              <p14:xfrm>
                <a:off x="5362091" y="2468575"/>
                <a:ext cx="157320" cy="2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0D1D2D-4BE6-4717-8861-4064DBFFEC4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44091" y="2450575"/>
                  <a:ext cx="19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7C3676D-09C3-4A61-A80C-FBA9114B2A21}"/>
                    </a:ext>
                  </a:extLst>
                </p14:cNvPr>
                <p14:cNvContentPartPr/>
                <p14:nvPr/>
              </p14:nvContentPartPr>
              <p14:xfrm>
                <a:off x="5582411" y="2691415"/>
                <a:ext cx="122760" cy="14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7C3676D-09C3-4A61-A80C-FBA9114B2A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64771" y="2673415"/>
                  <a:ext cx="158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4AF6A2-81A8-4DD2-83C4-F5311B4908FB}"/>
                    </a:ext>
                  </a:extLst>
                </p14:cNvPr>
                <p14:cNvContentPartPr/>
                <p14:nvPr/>
              </p14:nvContentPartPr>
              <p14:xfrm>
                <a:off x="5830091" y="2441575"/>
                <a:ext cx="54000" cy="30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4AF6A2-81A8-4DD2-83C4-F5311B4908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2091" y="2423575"/>
                  <a:ext cx="89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66F944E-176B-4B3C-B0FD-89D954F683BD}"/>
                    </a:ext>
                  </a:extLst>
                </p14:cNvPr>
                <p14:cNvContentPartPr/>
                <p14:nvPr/>
              </p14:nvContentPartPr>
              <p14:xfrm>
                <a:off x="5974451" y="2501335"/>
                <a:ext cx="117000" cy="194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66F944E-176B-4B3C-B0FD-89D954F683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56811" y="2483695"/>
                  <a:ext cx="152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662776-3B90-4AFA-9978-CF699721EF4E}"/>
                    </a:ext>
                  </a:extLst>
                </p14:cNvPr>
                <p14:cNvContentPartPr/>
                <p14:nvPr/>
              </p14:nvContentPartPr>
              <p14:xfrm>
                <a:off x="6123491" y="2439775"/>
                <a:ext cx="166680" cy="28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662776-3B90-4AFA-9978-CF699721EF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5491" y="2422135"/>
                  <a:ext cx="202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FB1C40-15E7-40E3-BFFD-3552AA6D0345}"/>
                    </a:ext>
                  </a:extLst>
                </p14:cNvPr>
                <p14:cNvContentPartPr/>
                <p14:nvPr/>
              </p14:nvContentPartPr>
              <p14:xfrm>
                <a:off x="6406091" y="2412775"/>
                <a:ext cx="123480" cy="270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FB1C40-15E7-40E3-BFFD-3552AA6D03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88091" y="2394775"/>
                  <a:ext cx="159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25EE89-1F5E-458F-A077-1631365E5DDD}"/>
                    </a:ext>
                  </a:extLst>
                </p14:cNvPr>
                <p14:cNvContentPartPr/>
                <p14:nvPr/>
              </p14:nvContentPartPr>
              <p14:xfrm>
                <a:off x="6608411" y="2442295"/>
                <a:ext cx="107640" cy="22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25EE89-1F5E-458F-A077-1631365E5D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90411" y="2424655"/>
                  <a:ext cx="143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30EFA96-6489-48AC-AAEB-C953D3C81090}"/>
                    </a:ext>
                  </a:extLst>
                </p14:cNvPr>
                <p14:cNvContentPartPr/>
                <p14:nvPr/>
              </p14:nvContentPartPr>
              <p14:xfrm>
                <a:off x="6808571" y="2375335"/>
                <a:ext cx="27720" cy="322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30EFA96-6489-48AC-AAEB-C953D3C810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0931" y="2357695"/>
                  <a:ext cx="63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9EFBF1-21CC-445D-9DB8-F7895C770C08}"/>
                    </a:ext>
                  </a:extLst>
                </p14:cNvPr>
                <p14:cNvContentPartPr/>
                <p14:nvPr/>
              </p14:nvContentPartPr>
              <p14:xfrm>
                <a:off x="7056251" y="2448055"/>
                <a:ext cx="11160" cy="19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9EFBF1-21CC-445D-9DB8-F7895C770C0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38611" y="2430055"/>
                  <a:ext cx="46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7AA9314-0497-4512-93F9-15616F26ED7D}"/>
                    </a:ext>
                  </a:extLst>
                </p14:cNvPr>
                <p14:cNvContentPartPr/>
                <p14:nvPr/>
              </p14:nvContentPartPr>
              <p14:xfrm>
                <a:off x="6966611" y="2534455"/>
                <a:ext cx="17532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7AA9314-0497-4512-93F9-15616F26ED7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48971" y="2516455"/>
                  <a:ext cx="21096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43590C0-D2B0-4B70-8ACD-444865E91F33}"/>
              </a:ext>
            </a:extLst>
          </p:cNvPr>
          <p:cNvGrpSpPr/>
          <p:nvPr/>
        </p:nvGrpSpPr>
        <p:grpSpPr>
          <a:xfrm>
            <a:off x="7347131" y="2371735"/>
            <a:ext cx="1532160" cy="417960"/>
            <a:chOff x="7347131" y="2371735"/>
            <a:chExt cx="15321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625242C-87E9-41A9-A18C-07224FC939F9}"/>
                    </a:ext>
                  </a:extLst>
                </p14:cNvPr>
                <p14:cNvContentPartPr/>
                <p14:nvPr/>
              </p14:nvContentPartPr>
              <p14:xfrm>
                <a:off x="7347131" y="2413855"/>
                <a:ext cx="110160" cy="248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625242C-87E9-41A9-A18C-07224FC939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29131" y="2396215"/>
                  <a:ext cx="145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61E691-3776-4976-8049-0D4C49FAEC7C}"/>
                    </a:ext>
                  </a:extLst>
                </p14:cNvPr>
                <p14:cNvContentPartPr/>
                <p14:nvPr/>
              </p14:nvContentPartPr>
              <p14:xfrm>
                <a:off x="7380611" y="2522575"/>
                <a:ext cx="81360" cy="12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61E691-3776-4976-8049-0D4C49FAEC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62611" y="2504935"/>
                  <a:ext cx="117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4EB28A-100D-4F46-9775-2A2C73B8FDF3}"/>
                    </a:ext>
                  </a:extLst>
                </p14:cNvPr>
                <p14:cNvContentPartPr/>
                <p14:nvPr/>
              </p14:nvContentPartPr>
              <p14:xfrm>
                <a:off x="7367651" y="2430055"/>
                <a:ext cx="145800" cy="18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4EB28A-100D-4F46-9775-2A2C73B8FDF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50011" y="2412415"/>
                  <a:ext cx="181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F87CA34-2A4A-4012-8118-A56EF221BFCE}"/>
                    </a:ext>
                  </a:extLst>
                </p14:cNvPr>
                <p14:cNvContentPartPr/>
                <p14:nvPr/>
              </p14:nvContentPartPr>
              <p14:xfrm>
                <a:off x="7523891" y="2631295"/>
                <a:ext cx="163080" cy="158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F87CA34-2A4A-4012-8118-A56EF221BF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05891" y="2613295"/>
                  <a:ext cx="198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63385FE-B1CD-4A85-8BC2-7D97586691C6}"/>
                    </a:ext>
                  </a:extLst>
                </p14:cNvPr>
                <p14:cNvContentPartPr/>
                <p14:nvPr/>
              </p14:nvContentPartPr>
              <p14:xfrm>
                <a:off x="7823411" y="2371735"/>
                <a:ext cx="4680" cy="360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63385FE-B1CD-4A85-8BC2-7D97586691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05411" y="2353735"/>
                  <a:ext cx="40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5E24FCD-26B5-4F09-9D0B-18AFC59A6C9E}"/>
                    </a:ext>
                  </a:extLst>
                </p14:cNvPr>
                <p14:cNvContentPartPr/>
                <p14:nvPr/>
              </p14:nvContentPartPr>
              <p14:xfrm>
                <a:off x="7923851" y="2449855"/>
                <a:ext cx="147600" cy="21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5E24FCD-26B5-4F09-9D0B-18AFC59A6C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06211" y="2432215"/>
                  <a:ext cx="183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4EB79C-DA22-438D-8E47-8D9C5DA5520E}"/>
                    </a:ext>
                  </a:extLst>
                </p14:cNvPr>
                <p14:cNvContentPartPr/>
                <p14:nvPr/>
              </p14:nvContentPartPr>
              <p14:xfrm>
                <a:off x="8136971" y="2398375"/>
                <a:ext cx="159120" cy="325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4EB79C-DA22-438D-8E47-8D9C5DA552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18971" y="2380735"/>
                  <a:ext cx="1947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294416-C25C-4356-97D8-177DCF75A577}"/>
                    </a:ext>
                  </a:extLst>
                </p14:cNvPr>
                <p14:cNvContentPartPr/>
                <p14:nvPr/>
              </p14:nvContentPartPr>
              <p14:xfrm>
                <a:off x="8364851" y="2399815"/>
                <a:ext cx="189360" cy="32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294416-C25C-4356-97D8-177DCF75A57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46851" y="2381815"/>
                  <a:ext cx="225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B74CE3-F8EE-46D5-836F-FB97047BEFBC}"/>
                    </a:ext>
                  </a:extLst>
                </p14:cNvPr>
                <p14:cNvContentPartPr/>
                <p14:nvPr/>
              </p14:nvContentPartPr>
              <p14:xfrm>
                <a:off x="8629811" y="2459575"/>
                <a:ext cx="3600" cy="218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B74CE3-F8EE-46D5-836F-FB97047BEF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11811" y="2441575"/>
                  <a:ext cx="39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488F098-D4EE-4622-8F7B-F895D4BF6A91}"/>
                    </a:ext>
                  </a:extLst>
                </p14:cNvPr>
                <p14:cNvContentPartPr/>
                <p14:nvPr/>
              </p14:nvContentPartPr>
              <p14:xfrm>
                <a:off x="8639891" y="2437975"/>
                <a:ext cx="146160" cy="23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488F098-D4EE-4622-8F7B-F895D4BF6A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22251" y="2419975"/>
                  <a:ext cx="181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F86ED4-3EA2-4B4F-8F20-561BFC931311}"/>
                    </a:ext>
                  </a:extLst>
                </p14:cNvPr>
                <p14:cNvContentPartPr/>
                <p14:nvPr/>
              </p14:nvContentPartPr>
              <p14:xfrm>
                <a:off x="8858771" y="2411695"/>
                <a:ext cx="20520" cy="309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F86ED4-3EA2-4B4F-8F20-561BFC9313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41131" y="2394055"/>
                  <a:ext cx="5616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3043357-F957-45CB-B8FA-D9FE6D2B6A53}"/>
              </a:ext>
            </a:extLst>
          </p:cNvPr>
          <p:cNvGrpSpPr/>
          <p:nvPr/>
        </p:nvGrpSpPr>
        <p:grpSpPr>
          <a:xfrm>
            <a:off x="9079811" y="2453095"/>
            <a:ext cx="136800" cy="197280"/>
            <a:chOff x="9079811" y="2453095"/>
            <a:chExt cx="1368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71A177-C63C-485C-A100-DC91BAB64777}"/>
                    </a:ext>
                  </a:extLst>
                </p14:cNvPr>
                <p14:cNvContentPartPr/>
                <p14:nvPr/>
              </p14:nvContentPartPr>
              <p14:xfrm>
                <a:off x="9137411" y="2453095"/>
                <a:ext cx="15480" cy="197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71A177-C63C-485C-A100-DC91BAB647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19411" y="2435455"/>
                  <a:ext cx="51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816D54B-0C5B-4794-8436-5538CF477975}"/>
                    </a:ext>
                  </a:extLst>
                </p14:cNvPr>
                <p14:cNvContentPartPr/>
                <p14:nvPr/>
              </p14:nvContentPartPr>
              <p14:xfrm>
                <a:off x="9079811" y="2561815"/>
                <a:ext cx="136800" cy="2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816D54B-0C5B-4794-8436-5538CF4779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62171" y="2543815"/>
                  <a:ext cx="1724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6229E1C-F765-4A11-A9C9-11D33CF0A4A9}"/>
              </a:ext>
            </a:extLst>
          </p:cNvPr>
          <p:cNvGrpSpPr/>
          <p:nvPr/>
        </p:nvGrpSpPr>
        <p:grpSpPr>
          <a:xfrm>
            <a:off x="9366011" y="2411695"/>
            <a:ext cx="691200" cy="312120"/>
            <a:chOff x="9366011" y="2411695"/>
            <a:chExt cx="6912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A211AD1-D0A9-4968-A89A-F7C48C8C891C}"/>
                    </a:ext>
                  </a:extLst>
                </p14:cNvPr>
                <p14:cNvContentPartPr/>
                <p14:nvPr/>
              </p14:nvContentPartPr>
              <p14:xfrm>
                <a:off x="9366011" y="2422135"/>
                <a:ext cx="19440" cy="257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A211AD1-D0A9-4968-A89A-F7C48C8C89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48011" y="2404495"/>
                  <a:ext cx="55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92F55E-3969-4C4F-84C9-B422F4FA3F76}"/>
                    </a:ext>
                  </a:extLst>
                </p14:cNvPr>
                <p14:cNvContentPartPr/>
                <p14:nvPr/>
              </p14:nvContentPartPr>
              <p14:xfrm>
                <a:off x="9391931" y="2419975"/>
                <a:ext cx="167040" cy="253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92F55E-3969-4C4F-84C9-B422F4FA3F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73931" y="2402335"/>
                  <a:ext cx="202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F2BDBB-5103-4EC9-9F17-BC6DAC01D80F}"/>
                    </a:ext>
                  </a:extLst>
                </p14:cNvPr>
                <p14:cNvContentPartPr/>
                <p14:nvPr/>
              </p14:nvContentPartPr>
              <p14:xfrm>
                <a:off x="9629171" y="2411695"/>
                <a:ext cx="32040" cy="272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F2BDBB-5103-4EC9-9F17-BC6DAC01D8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11171" y="2394055"/>
                  <a:ext cx="67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735E576-3665-4E6C-A934-C55D1492BB97}"/>
                    </a:ext>
                  </a:extLst>
                </p14:cNvPr>
                <p14:cNvContentPartPr/>
                <p14:nvPr/>
              </p14:nvContentPartPr>
              <p14:xfrm>
                <a:off x="9723131" y="2448415"/>
                <a:ext cx="123120" cy="226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735E576-3665-4E6C-A934-C55D1492BB9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05131" y="2430775"/>
                  <a:ext cx="158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A78C560-1B5C-4559-9C20-361CC52A06C5}"/>
                    </a:ext>
                  </a:extLst>
                </p14:cNvPr>
                <p14:cNvContentPartPr/>
                <p14:nvPr/>
              </p14:nvContentPartPr>
              <p14:xfrm>
                <a:off x="9866051" y="2459575"/>
                <a:ext cx="191160" cy="264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A78C560-1B5C-4559-9C20-361CC52A06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48411" y="2441935"/>
                  <a:ext cx="22680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E697790-93F2-40BB-BAF5-22A5EA9F1D3A}"/>
              </a:ext>
            </a:extLst>
          </p:cNvPr>
          <p:cNvGrpSpPr/>
          <p:nvPr/>
        </p:nvGrpSpPr>
        <p:grpSpPr>
          <a:xfrm>
            <a:off x="10134971" y="2396215"/>
            <a:ext cx="441720" cy="315360"/>
            <a:chOff x="10134971" y="2396215"/>
            <a:chExt cx="4417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D982209-37C7-4512-A854-06835C25D7BF}"/>
                    </a:ext>
                  </a:extLst>
                </p14:cNvPr>
                <p14:cNvContentPartPr/>
                <p14:nvPr/>
              </p14:nvContentPartPr>
              <p14:xfrm>
                <a:off x="10134971" y="2413495"/>
                <a:ext cx="171000" cy="266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D982209-37C7-4512-A854-06835C25D7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16971" y="2395855"/>
                  <a:ext cx="206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9DD102F-86DC-495B-8D0F-9D092C9A18B3}"/>
                    </a:ext>
                  </a:extLst>
                </p14:cNvPr>
                <p14:cNvContentPartPr/>
                <p14:nvPr/>
              </p14:nvContentPartPr>
              <p14:xfrm>
                <a:off x="10354571" y="2444095"/>
                <a:ext cx="153720" cy="22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9DD102F-86DC-495B-8D0F-9D092C9A18B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36571" y="2426095"/>
                  <a:ext cx="189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F6362C3-8F9E-48A9-A2F3-6200D3D48A04}"/>
                    </a:ext>
                  </a:extLst>
                </p14:cNvPr>
                <p14:cNvContentPartPr/>
                <p14:nvPr/>
              </p14:nvContentPartPr>
              <p14:xfrm>
                <a:off x="10549691" y="2396215"/>
                <a:ext cx="27000" cy="31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F6362C3-8F9E-48A9-A2F3-6200D3D48A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32051" y="2378575"/>
                  <a:ext cx="6264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FA6C06B-9508-4DAB-8D45-BCEFA369D2E5}"/>
              </a:ext>
            </a:extLst>
          </p:cNvPr>
          <p:cNvGrpSpPr/>
          <p:nvPr/>
        </p:nvGrpSpPr>
        <p:grpSpPr>
          <a:xfrm>
            <a:off x="10775771" y="2434735"/>
            <a:ext cx="215280" cy="209160"/>
            <a:chOff x="10775771" y="2434735"/>
            <a:chExt cx="2152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AAF66A-4C68-44FE-894D-ED3A603A2B20}"/>
                    </a:ext>
                  </a:extLst>
                </p14:cNvPr>
                <p14:cNvContentPartPr/>
                <p14:nvPr/>
              </p14:nvContentPartPr>
              <p14:xfrm>
                <a:off x="10838771" y="2434735"/>
                <a:ext cx="21240" cy="209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AAF66A-4C68-44FE-894D-ED3A603A2B2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1131" y="2416735"/>
                  <a:ext cx="56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CC6FDCB-41BD-49C1-98F1-6E40122596FE}"/>
                    </a:ext>
                  </a:extLst>
                </p14:cNvPr>
                <p14:cNvContentPartPr/>
                <p14:nvPr/>
              </p14:nvContentPartPr>
              <p14:xfrm>
                <a:off x="10775771" y="2503495"/>
                <a:ext cx="215280" cy="1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CC6FDCB-41BD-49C1-98F1-6E40122596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57771" y="2485495"/>
                  <a:ext cx="2509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BA31FBC-F821-4D00-8F75-13A61E7C3B13}"/>
              </a:ext>
            </a:extLst>
          </p:cNvPr>
          <p:cNvGrpSpPr/>
          <p:nvPr/>
        </p:nvGrpSpPr>
        <p:grpSpPr>
          <a:xfrm>
            <a:off x="5998571" y="3176335"/>
            <a:ext cx="1707480" cy="549720"/>
            <a:chOff x="5998571" y="3176335"/>
            <a:chExt cx="17074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AD1132-B639-472B-B14C-135E86DD4BE1}"/>
                    </a:ext>
                  </a:extLst>
                </p14:cNvPr>
                <p14:cNvContentPartPr/>
                <p14:nvPr/>
              </p14:nvContentPartPr>
              <p14:xfrm>
                <a:off x="5998571" y="3176335"/>
                <a:ext cx="175680" cy="448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AD1132-B639-472B-B14C-135E86DD4B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80571" y="3158695"/>
                  <a:ext cx="2113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07492A-63D1-4FB3-B30F-8CD62B4CAFF6}"/>
                    </a:ext>
                  </a:extLst>
                </p14:cNvPr>
                <p14:cNvContentPartPr/>
                <p14:nvPr/>
              </p14:nvContentPartPr>
              <p14:xfrm>
                <a:off x="6195851" y="3337975"/>
                <a:ext cx="355320" cy="10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07492A-63D1-4FB3-B30F-8CD62B4CAF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77851" y="3319975"/>
                  <a:ext cx="390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575383-FEBD-401F-98E4-562600F13910}"/>
                    </a:ext>
                  </a:extLst>
                </p14:cNvPr>
                <p14:cNvContentPartPr/>
                <p14:nvPr/>
              </p14:nvContentPartPr>
              <p14:xfrm>
                <a:off x="6387011" y="3241495"/>
                <a:ext cx="25920" cy="38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575383-FEBD-401F-98E4-562600F139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69011" y="3223495"/>
                  <a:ext cx="615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C68664E-51CD-430C-8FF4-D6B3D6CBFBB5}"/>
                    </a:ext>
                  </a:extLst>
                </p14:cNvPr>
                <p14:cNvContentPartPr/>
                <p14:nvPr/>
              </p14:nvContentPartPr>
              <p14:xfrm>
                <a:off x="6499331" y="3593215"/>
                <a:ext cx="147600" cy="132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C68664E-51CD-430C-8FF4-D6B3D6CBFB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81331" y="3575575"/>
                  <a:ext cx="183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CFA1DD7-2DB0-4069-9412-08C83C0CD123}"/>
                    </a:ext>
                  </a:extLst>
                </p14:cNvPr>
                <p14:cNvContentPartPr/>
                <p14:nvPr/>
              </p14:nvContentPartPr>
              <p14:xfrm>
                <a:off x="6780491" y="3255895"/>
                <a:ext cx="26280" cy="357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CFA1DD7-2DB0-4069-9412-08C83C0CD1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62851" y="3237895"/>
                  <a:ext cx="619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E6AB2B6-CDC7-4DDC-8740-9ED796F96091}"/>
                    </a:ext>
                  </a:extLst>
                </p14:cNvPr>
                <p14:cNvContentPartPr/>
                <p14:nvPr/>
              </p14:nvContentPartPr>
              <p14:xfrm>
                <a:off x="6938891" y="3365335"/>
                <a:ext cx="100800" cy="220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E6AB2B6-CDC7-4DDC-8740-9ED796F960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21251" y="3347695"/>
                  <a:ext cx="136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A5EAD53-619D-41C7-AB87-CAB5DDF28D76}"/>
                    </a:ext>
                  </a:extLst>
                </p14:cNvPr>
                <p14:cNvContentPartPr/>
                <p14:nvPr/>
              </p14:nvContentPartPr>
              <p14:xfrm>
                <a:off x="7127891" y="3299815"/>
                <a:ext cx="227880" cy="336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A5EAD53-619D-41C7-AB87-CAB5DDF28D7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09891" y="3282175"/>
                  <a:ext cx="263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58B12FF-F86F-44BB-8EF7-F5A467BF57EE}"/>
                    </a:ext>
                  </a:extLst>
                </p14:cNvPr>
                <p14:cNvContentPartPr/>
                <p14:nvPr/>
              </p14:nvContentPartPr>
              <p14:xfrm>
                <a:off x="7629011" y="3383695"/>
                <a:ext cx="22680" cy="223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58B12FF-F86F-44BB-8EF7-F5A467BF57E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11371" y="3365695"/>
                  <a:ext cx="58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E0725CF-69AA-4D33-81B6-A7077133BECF}"/>
                    </a:ext>
                  </a:extLst>
                </p14:cNvPr>
                <p14:cNvContentPartPr/>
                <p14:nvPr/>
              </p14:nvContentPartPr>
              <p14:xfrm>
                <a:off x="7528931" y="3476215"/>
                <a:ext cx="177120" cy="45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E0725CF-69AA-4D33-81B6-A7077133BEC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10931" y="3458575"/>
                  <a:ext cx="2127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F2FE497-B258-4C2F-92CD-FD05788F7DAA}"/>
              </a:ext>
            </a:extLst>
          </p:cNvPr>
          <p:cNvGrpSpPr/>
          <p:nvPr/>
        </p:nvGrpSpPr>
        <p:grpSpPr>
          <a:xfrm>
            <a:off x="7911611" y="3235735"/>
            <a:ext cx="1048680" cy="496080"/>
            <a:chOff x="7911611" y="3235735"/>
            <a:chExt cx="104868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7A64203-4368-4985-86F8-69DC60A03513}"/>
                    </a:ext>
                  </a:extLst>
                </p14:cNvPr>
                <p14:cNvContentPartPr/>
                <p14:nvPr/>
              </p14:nvContentPartPr>
              <p14:xfrm>
                <a:off x="7911611" y="3345535"/>
                <a:ext cx="419040" cy="105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7A64203-4368-4985-86F8-69DC60A0351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93611" y="3327535"/>
                  <a:ext cx="45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9E69DC-6C29-42AF-ABDC-4460C7357DB8}"/>
                    </a:ext>
                  </a:extLst>
                </p14:cNvPr>
                <p14:cNvContentPartPr/>
                <p14:nvPr/>
              </p14:nvContentPartPr>
              <p14:xfrm>
                <a:off x="8102051" y="3242575"/>
                <a:ext cx="25920" cy="360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9E69DC-6C29-42AF-ABDC-4460C7357D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84411" y="3224575"/>
                  <a:ext cx="615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D0634F-4D02-4258-995C-350FB4E9AB8A}"/>
                    </a:ext>
                  </a:extLst>
                </p14:cNvPr>
                <p14:cNvContentPartPr/>
                <p14:nvPr/>
              </p14:nvContentPartPr>
              <p14:xfrm>
                <a:off x="8201771" y="3597895"/>
                <a:ext cx="158400" cy="133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D0634F-4D02-4258-995C-350FB4E9AB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83771" y="3579895"/>
                  <a:ext cx="19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C951B2-F2B1-4093-8843-DBE5C52E0058}"/>
                    </a:ext>
                  </a:extLst>
                </p14:cNvPr>
                <p14:cNvContentPartPr/>
                <p14:nvPr/>
              </p14:nvContentPartPr>
              <p14:xfrm>
                <a:off x="8459171" y="3235735"/>
                <a:ext cx="27720" cy="40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C951B2-F2B1-4093-8843-DBE5C52E00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41171" y="3217735"/>
                  <a:ext cx="633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6A958C3-E825-4B61-83D8-1B434DDB1733}"/>
                    </a:ext>
                  </a:extLst>
                </p14:cNvPr>
                <p14:cNvContentPartPr/>
                <p14:nvPr/>
              </p14:nvContentPartPr>
              <p14:xfrm>
                <a:off x="8605691" y="3367855"/>
                <a:ext cx="130320" cy="244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6A958C3-E825-4B61-83D8-1B434DDB17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88051" y="3349855"/>
                  <a:ext cx="165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C8BC41-9132-4D73-98C3-B50FC97B7ED2}"/>
                    </a:ext>
                  </a:extLst>
                </p14:cNvPr>
                <p14:cNvContentPartPr/>
                <p14:nvPr/>
              </p14:nvContentPartPr>
              <p14:xfrm>
                <a:off x="8753291" y="3289375"/>
                <a:ext cx="207000" cy="355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C8BC41-9132-4D73-98C3-B50FC97B7E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35291" y="3271375"/>
                  <a:ext cx="24264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7D5BDC9-83C9-444C-BB95-11CAB9E2A62F}"/>
                  </a:ext>
                </a:extLst>
              </p14:cNvPr>
              <p14:cNvContentPartPr/>
              <p14:nvPr/>
            </p14:nvContentPartPr>
            <p14:xfrm>
              <a:off x="9011771" y="3136015"/>
              <a:ext cx="131400" cy="556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7D5BDC9-83C9-444C-BB95-11CAB9E2A62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93771" y="3118375"/>
                <a:ext cx="167040" cy="59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6C418A4-9310-4C62-A19D-5219D72454BD}"/>
              </a:ext>
            </a:extLst>
          </p:cNvPr>
          <p:cNvGrpSpPr/>
          <p:nvPr/>
        </p:nvGrpSpPr>
        <p:grpSpPr>
          <a:xfrm>
            <a:off x="4720931" y="3899935"/>
            <a:ext cx="246960" cy="147960"/>
            <a:chOff x="4720931" y="3899935"/>
            <a:chExt cx="24696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5758A6A-F941-4E16-8D42-90561D9D514A}"/>
                    </a:ext>
                  </a:extLst>
                </p14:cNvPr>
                <p14:cNvContentPartPr/>
                <p14:nvPr/>
              </p14:nvContentPartPr>
              <p14:xfrm>
                <a:off x="4720931" y="3899935"/>
                <a:ext cx="234000" cy="27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5758A6A-F941-4E16-8D42-90561D9D514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03291" y="3881935"/>
                  <a:ext cx="26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3539F19-0B09-415A-B46D-D0814A6915C7}"/>
                    </a:ext>
                  </a:extLst>
                </p14:cNvPr>
                <p14:cNvContentPartPr/>
                <p14:nvPr/>
              </p14:nvContentPartPr>
              <p14:xfrm>
                <a:off x="4757291" y="4020175"/>
                <a:ext cx="210600" cy="27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3539F19-0B09-415A-B46D-D0814A6915C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39291" y="4002535"/>
                  <a:ext cx="2462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5B535E6-85E5-461C-8F4B-FD4F99D9176C}"/>
              </a:ext>
            </a:extLst>
          </p:cNvPr>
          <p:cNvGrpSpPr/>
          <p:nvPr/>
        </p:nvGrpSpPr>
        <p:grpSpPr>
          <a:xfrm>
            <a:off x="5183891" y="3842335"/>
            <a:ext cx="2045880" cy="434520"/>
            <a:chOff x="5183891" y="3842335"/>
            <a:chExt cx="20458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B0436E-5834-4772-985E-B9EF665E8B68}"/>
                    </a:ext>
                  </a:extLst>
                </p14:cNvPr>
                <p14:cNvContentPartPr/>
                <p14:nvPr/>
              </p14:nvContentPartPr>
              <p14:xfrm>
                <a:off x="5183891" y="3853135"/>
                <a:ext cx="103680" cy="229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B0436E-5834-4772-985E-B9EF665E8B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65891" y="3835495"/>
                  <a:ext cx="139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60A221-A380-4DCE-9F37-1F76B570F267}"/>
                    </a:ext>
                  </a:extLst>
                </p14:cNvPr>
                <p14:cNvContentPartPr/>
                <p14:nvPr/>
              </p14:nvContentPartPr>
              <p14:xfrm>
                <a:off x="5197931" y="3965815"/>
                <a:ext cx="93960" cy="1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60A221-A380-4DCE-9F37-1F76B570F26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79931" y="3947815"/>
                  <a:ext cx="12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B7921D4-6390-4108-A63C-94EE94837E38}"/>
                    </a:ext>
                  </a:extLst>
                </p14:cNvPr>
                <p14:cNvContentPartPr/>
                <p14:nvPr/>
              </p14:nvContentPartPr>
              <p14:xfrm>
                <a:off x="5186051" y="3845575"/>
                <a:ext cx="151200" cy="36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B7921D4-6390-4108-A63C-94EE94837E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68411" y="3827935"/>
                  <a:ext cx="186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D9385D4-6050-43B2-809F-66083E09C1F0}"/>
                    </a:ext>
                  </a:extLst>
                </p14:cNvPr>
                <p14:cNvContentPartPr/>
                <p14:nvPr/>
              </p14:nvContentPartPr>
              <p14:xfrm>
                <a:off x="5376491" y="4062295"/>
                <a:ext cx="89640" cy="87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D9385D4-6050-43B2-809F-66083E09C1F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58491" y="4044655"/>
                  <a:ext cx="125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569E1E-542A-4C0A-8A08-73A2A22B6803}"/>
                    </a:ext>
                  </a:extLst>
                </p14:cNvPr>
                <p14:cNvContentPartPr/>
                <p14:nvPr/>
              </p14:nvContentPartPr>
              <p14:xfrm>
                <a:off x="5530931" y="3883015"/>
                <a:ext cx="343080" cy="164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569E1E-542A-4C0A-8A08-73A2A22B68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13291" y="3865375"/>
                  <a:ext cx="378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0437A2B-CC08-4DE2-916A-CF9B9F243388}"/>
                    </a:ext>
                  </a:extLst>
                </p14:cNvPr>
                <p14:cNvContentPartPr/>
                <p14:nvPr/>
              </p14:nvContentPartPr>
              <p14:xfrm>
                <a:off x="5702291" y="3842335"/>
                <a:ext cx="26280" cy="292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0437A2B-CC08-4DE2-916A-CF9B9F2433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84651" y="3824335"/>
                  <a:ext cx="61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EBFB764-04C7-410A-A153-71837B7CCBB9}"/>
                    </a:ext>
                  </a:extLst>
                </p14:cNvPr>
                <p14:cNvContentPartPr/>
                <p14:nvPr/>
              </p14:nvContentPartPr>
              <p14:xfrm>
                <a:off x="5837651" y="4107655"/>
                <a:ext cx="139320" cy="169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EBFB764-04C7-410A-A153-71837B7CCB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19651" y="4089655"/>
                  <a:ext cx="174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4A6DB19-BC7A-40D1-8F98-47AEAA63AA7F}"/>
                    </a:ext>
                  </a:extLst>
                </p14:cNvPr>
                <p14:cNvContentPartPr/>
                <p14:nvPr/>
              </p14:nvContentPartPr>
              <p14:xfrm>
                <a:off x="6006851" y="3866095"/>
                <a:ext cx="63360" cy="312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4A6DB19-BC7A-40D1-8F98-47AEAA63AA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88851" y="3848455"/>
                  <a:ext cx="99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3A345A-6196-440A-84C1-333608584D1E}"/>
                    </a:ext>
                  </a:extLst>
                </p14:cNvPr>
                <p14:cNvContentPartPr/>
                <p14:nvPr/>
              </p14:nvContentPartPr>
              <p14:xfrm>
                <a:off x="6114851" y="3929815"/>
                <a:ext cx="131040" cy="182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3A345A-6196-440A-84C1-333608584D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96851" y="3911815"/>
                  <a:ext cx="166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A3DC7A1-9EC9-4A73-AC5B-54BC61FB9428}"/>
                    </a:ext>
                  </a:extLst>
                </p14:cNvPr>
                <p14:cNvContentPartPr/>
                <p14:nvPr/>
              </p14:nvContentPartPr>
              <p14:xfrm>
                <a:off x="6240131" y="3884815"/>
                <a:ext cx="189360" cy="304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A3DC7A1-9EC9-4A73-AC5B-54BC61FB942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22131" y="3866815"/>
                  <a:ext cx="225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652FC06-1FA4-4A1C-8B1F-D20F851A14E5}"/>
                    </a:ext>
                  </a:extLst>
                </p14:cNvPr>
                <p14:cNvContentPartPr/>
                <p14:nvPr/>
              </p14:nvContentPartPr>
              <p14:xfrm>
                <a:off x="6463691" y="3877615"/>
                <a:ext cx="158760" cy="245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652FC06-1FA4-4A1C-8B1F-D20F851A14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45691" y="3859975"/>
                  <a:ext cx="194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A2296A-B76E-478E-B542-4632AFEF79C1}"/>
                    </a:ext>
                  </a:extLst>
                </p14:cNvPr>
                <p14:cNvContentPartPr/>
                <p14:nvPr/>
              </p14:nvContentPartPr>
              <p14:xfrm>
                <a:off x="6672131" y="3932695"/>
                <a:ext cx="70560" cy="167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A2296A-B76E-478E-B542-4632AFEF79C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54131" y="3915055"/>
                  <a:ext cx="106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065B7C7-EB71-49DF-B12C-56E967744422}"/>
                    </a:ext>
                  </a:extLst>
                </p14:cNvPr>
                <p14:cNvContentPartPr/>
                <p14:nvPr/>
              </p14:nvContentPartPr>
              <p14:xfrm>
                <a:off x="6807131" y="3894895"/>
                <a:ext cx="37800" cy="224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065B7C7-EB71-49DF-B12C-56E9677444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89131" y="3876895"/>
                  <a:ext cx="73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835B642-EC67-4AD0-9541-9335ADB1B473}"/>
                    </a:ext>
                  </a:extLst>
                </p14:cNvPr>
                <p14:cNvContentPartPr/>
                <p14:nvPr/>
              </p14:nvContentPartPr>
              <p14:xfrm>
                <a:off x="6928811" y="3923695"/>
                <a:ext cx="105480" cy="183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835B642-EC67-4AD0-9541-9335ADB1B47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11171" y="3906055"/>
                  <a:ext cx="141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A3ADDD-CCD0-4BD8-A629-B341A11C13DA}"/>
                    </a:ext>
                  </a:extLst>
                </p14:cNvPr>
                <p14:cNvContentPartPr/>
                <p14:nvPr/>
              </p14:nvContentPartPr>
              <p14:xfrm>
                <a:off x="7085411" y="3880135"/>
                <a:ext cx="144360" cy="318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A3ADDD-CCD0-4BD8-A629-B341A11C13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67771" y="3862135"/>
                  <a:ext cx="18000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A52E0F3-BA6A-4069-A61B-FE5904FF8315}"/>
              </a:ext>
            </a:extLst>
          </p:cNvPr>
          <p:cNvGrpSpPr/>
          <p:nvPr/>
        </p:nvGrpSpPr>
        <p:grpSpPr>
          <a:xfrm>
            <a:off x="9378251" y="3865015"/>
            <a:ext cx="2113200" cy="484200"/>
            <a:chOff x="9378251" y="3865015"/>
            <a:chExt cx="21132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728985B-58EA-495B-BE64-FCCF884063EA}"/>
                    </a:ext>
                  </a:extLst>
                </p14:cNvPr>
                <p14:cNvContentPartPr/>
                <p14:nvPr/>
              </p14:nvContentPartPr>
              <p14:xfrm>
                <a:off x="9404891" y="4030255"/>
                <a:ext cx="25920" cy="133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728985B-58EA-495B-BE64-FCCF884063E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87251" y="4012255"/>
                  <a:ext cx="61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2AE7DC7-7C53-4591-B22E-2CCE2C60A2A3}"/>
                    </a:ext>
                  </a:extLst>
                </p14:cNvPr>
                <p14:cNvContentPartPr/>
                <p14:nvPr/>
              </p14:nvContentPartPr>
              <p14:xfrm>
                <a:off x="9378251" y="4100815"/>
                <a:ext cx="131760" cy="7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2AE7DC7-7C53-4591-B22E-2CCE2C60A2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60251" y="4082815"/>
                  <a:ext cx="167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6623D2-E5A7-48FC-994B-7ACBEC3DBE2E}"/>
                    </a:ext>
                  </a:extLst>
                </p14:cNvPr>
                <p14:cNvContentPartPr/>
                <p14:nvPr/>
              </p14:nvContentPartPr>
              <p14:xfrm>
                <a:off x="9610451" y="3938815"/>
                <a:ext cx="9720" cy="252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6623D2-E5A7-48FC-994B-7ACBEC3DBE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92811" y="3921175"/>
                  <a:ext cx="45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42EA3E0-A43F-4BDF-BF78-22C25A30723A}"/>
                    </a:ext>
                  </a:extLst>
                </p14:cNvPr>
                <p14:cNvContentPartPr/>
                <p14:nvPr/>
              </p14:nvContentPartPr>
              <p14:xfrm>
                <a:off x="9641051" y="3971575"/>
                <a:ext cx="115200" cy="259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42EA3E0-A43F-4BDF-BF78-22C25A30723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23051" y="3953935"/>
                  <a:ext cx="150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55C44C0-CF0D-4E76-BEC3-5D46BA20EE55}"/>
                    </a:ext>
                  </a:extLst>
                </p14:cNvPr>
                <p14:cNvContentPartPr/>
                <p14:nvPr/>
              </p14:nvContentPartPr>
              <p14:xfrm>
                <a:off x="9813131" y="3949615"/>
                <a:ext cx="273960" cy="141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55C44C0-CF0D-4E76-BEC3-5D46BA20EE5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95131" y="3931975"/>
                  <a:ext cx="309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6132BAC-1E3D-49DC-B8ED-E9CA113DB76B}"/>
                    </a:ext>
                  </a:extLst>
                </p14:cNvPr>
                <p14:cNvContentPartPr/>
                <p14:nvPr/>
              </p14:nvContentPartPr>
              <p14:xfrm>
                <a:off x="9899171" y="3907135"/>
                <a:ext cx="46440" cy="340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6132BAC-1E3D-49DC-B8ED-E9CA113DB76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81531" y="3889135"/>
                  <a:ext cx="82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C085C6A-A831-40CA-B39A-311447A656A3}"/>
                    </a:ext>
                  </a:extLst>
                </p14:cNvPr>
                <p14:cNvContentPartPr/>
                <p14:nvPr/>
              </p14:nvContentPartPr>
              <p14:xfrm>
                <a:off x="10037051" y="4193335"/>
                <a:ext cx="96480" cy="155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C085C6A-A831-40CA-B39A-311447A656A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19411" y="4175335"/>
                  <a:ext cx="132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3F9D2CD-2FAA-4CFC-90F9-94E91DEBB3A1}"/>
                    </a:ext>
                  </a:extLst>
                </p14:cNvPr>
                <p14:cNvContentPartPr/>
                <p14:nvPr/>
              </p14:nvContentPartPr>
              <p14:xfrm>
                <a:off x="10224611" y="3865015"/>
                <a:ext cx="37080" cy="372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3F9D2CD-2FAA-4CFC-90F9-94E91DEBB3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6611" y="3847015"/>
                  <a:ext cx="727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019FCA-29F3-4106-91E4-20C0F63E3C48}"/>
                    </a:ext>
                  </a:extLst>
                </p14:cNvPr>
                <p14:cNvContentPartPr/>
                <p14:nvPr/>
              </p14:nvContentPartPr>
              <p14:xfrm>
                <a:off x="10337651" y="3951775"/>
                <a:ext cx="138600" cy="202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019FCA-29F3-4106-91E4-20C0F63E3C4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20011" y="3934135"/>
                  <a:ext cx="17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8D6E986-13A3-4994-A677-4C8A06FCFB61}"/>
                    </a:ext>
                  </a:extLst>
                </p14:cNvPr>
                <p14:cNvContentPartPr/>
                <p14:nvPr/>
              </p14:nvContentPartPr>
              <p14:xfrm>
                <a:off x="10431611" y="3908215"/>
                <a:ext cx="176040" cy="36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8D6E986-13A3-4994-A677-4C8A06FCFB6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13611" y="3890215"/>
                  <a:ext cx="211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9263BAD-6A53-41E0-A93D-E9065214B9C2}"/>
                    </a:ext>
                  </a:extLst>
                </p14:cNvPr>
                <p14:cNvContentPartPr/>
                <p14:nvPr/>
              </p14:nvContentPartPr>
              <p14:xfrm>
                <a:off x="10657331" y="3905695"/>
                <a:ext cx="145440" cy="329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9263BAD-6A53-41E0-A93D-E9065214B9C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39691" y="3888055"/>
                  <a:ext cx="1810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6769D3-83AC-4D6C-8975-38810AF1372A}"/>
                    </a:ext>
                  </a:extLst>
                </p14:cNvPr>
                <p14:cNvContentPartPr/>
                <p14:nvPr/>
              </p14:nvContentPartPr>
              <p14:xfrm>
                <a:off x="10841651" y="3951415"/>
                <a:ext cx="146520" cy="228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6769D3-83AC-4D6C-8975-38810AF137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23651" y="3933415"/>
                  <a:ext cx="182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FF0BB9F-6645-4E2A-B1D1-D3519669A886}"/>
                    </a:ext>
                  </a:extLst>
                </p14:cNvPr>
                <p14:cNvContentPartPr/>
                <p14:nvPr/>
              </p14:nvContentPartPr>
              <p14:xfrm>
                <a:off x="11046131" y="3906415"/>
                <a:ext cx="20880" cy="282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FF0BB9F-6645-4E2A-B1D1-D3519669A8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28131" y="3888415"/>
                  <a:ext cx="56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F87283B-0ED7-4056-9B58-D96B30659D8E}"/>
                    </a:ext>
                  </a:extLst>
                </p14:cNvPr>
                <p14:cNvContentPartPr/>
                <p14:nvPr/>
              </p14:nvContentPartPr>
              <p14:xfrm>
                <a:off x="11156291" y="3963655"/>
                <a:ext cx="125280" cy="217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F87283B-0ED7-4056-9B58-D96B30659D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138651" y="3945655"/>
                  <a:ext cx="160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EFD0379-32D1-4628-9882-0522DB80AFA0}"/>
                    </a:ext>
                  </a:extLst>
                </p14:cNvPr>
                <p14:cNvContentPartPr/>
                <p14:nvPr/>
              </p14:nvContentPartPr>
              <p14:xfrm>
                <a:off x="11290931" y="3905695"/>
                <a:ext cx="200520" cy="39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EFD0379-32D1-4628-9882-0522DB80AFA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73291" y="3888055"/>
                  <a:ext cx="23616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C3293A4-56CA-4FE3-87AE-E6A55490B8D3}"/>
              </a:ext>
            </a:extLst>
          </p:cNvPr>
          <p:cNvGrpSpPr/>
          <p:nvPr/>
        </p:nvGrpSpPr>
        <p:grpSpPr>
          <a:xfrm>
            <a:off x="9386531" y="4586095"/>
            <a:ext cx="461160" cy="249840"/>
            <a:chOff x="9386531" y="4586095"/>
            <a:chExt cx="4611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7683961-8070-4FD2-BA94-7DF33E710408}"/>
                    </a:ext>
                  </a:extLst>
                </p14:cNvPr>
                <p14:cNvContentPartPr/>
                <p14:nvPr/>
              </p14:nvContentPartPr>
              <p14:xfrm>
                <a:off x="9473291" y="4601575"/>
                <a:ext cx="17640" cy="214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7683961-8070-4FD2-BA94-7DF33E71040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55651" y="4583935"/>
                  <a:ext cx="53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855AA8-BD08-44C0-8C9A-87501CC13996}"/>
                    </a:ext>
                  </a:extLst>
                </p14:cNvPr>
                <p14:cNvContentPartPr/>
                <p14:nvPr/>
              </p14:nvContentPartPr>
              <p14:xfrm>
                <a:off x="9386531" y="4763215"/>
                <a:ext cx="192960" cy="14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855AA8-BD08-44C0-8C9A-87501CC1399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68531" y="4745215"/>
                  <a:ext cx="228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AE8B84F-EB52-4AB1-9915-EEC37B008BB1}"/>
                    </a:ext>
                  </a:extLst>
                </p14:cNvPr>
                <p14:cNvContentPartPr/>
                <p14:nvPr/>
              </p14:nvContentPartPr>
              <p14:xfrm>
                <a:off x="9666971" y="4586095"/>
                <a:ext cx="27360" cy="247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AE8B84F-EB52-4AB1-9915-EEC37B008BB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49331" y="4568455"/>
                  <a:ext cx="63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9AFC248-0713-402F-8F31-38CE14A1FB2C}"/>
                    </a:ext>
                  </a:extLst>
                </p14:cNvPr>
                <p14:cNvContentPartPr/>
                <p14:nvPr/>
              </p14:nvContentPartPr>
              <p14:xfrm>
                <a:off x="9726371" y="4621375"/>
                <a:ext cx="121320" cy="214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9AFC248-0713-402F-8F31-38CE14A1FB2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08731" y="4603375"/>
                  <a:ext cx="1569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9C21BD2-AA44-49DD-94C9-BAA2F625DA63}"/>
              </a:ext>
            </a:extLst>
          </p:cNvPr>
          <p:cNvGrpSpPr/>
          <p:nvPr/>
        </p:nvGrpSpPr>
        <p:grpSpPr>
          <a:xfrm>
            <a:off x="9913931" y="4528855"/>
            <a:ext cx="464400" cy="420480"/>
            <a:chOff x="9913931" y="4528855"/>
            <a:chExt cx="4644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C358AFD-6727-452B-8318-60D0033763C3}"/>
                    </a:ext>
                  </a:extLst>
                </p14:cNvPr>
                <p14:cNvContentPartPr/>
                <p14:nvPr/>
              </p14:nvContentPartPr>
              <p14:xfrm>
                <a:off x="9913931" y="4583935"/>
                <a:ext cx="334080" cy="11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C358AFD-6727-452B-8318-60D0033763C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96291" y="4565935"/>
                  <a:ext cx="369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B404188-FFE7-4CF9-B96A-92B70A75A356}"/>
                    </a:ext>
                  </a:extLst>
                </p14:cNvPr>
                <p14:cNvContentPartPr/>
                <p14:nvPr/>
              </p14:nvContentPartPr>
              <p14:xfrm>
                <a:off x="10066931" y="4528855"/>
                <a:ext cx="20520" cy="287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B404188-FFE7-4CF9-B96A-92B70A75A35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48931" y="4511215"/>
                  <a:ext cx="56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3FBCFEF-0DBF-49B5-97EB-AB6009C8044A}"/>
                    </a:ext>
                  </a:extLst>
                </p14:cNvPr>
                <p14:cNvContentPartPr/>
                <p14:nvPr/>
              </p14:nvContentPartPr>
              <p14:xfrm>
                <a:off x="10171331" y="4775815"/>
                <a:ext cx="124560" cy="173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3FBCFEF-0DBF-49B5-97EB-AB6009C8044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53331" y="4758175"/>
                  <a:ext cx="160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9B1FF8-A03F-4F0B-8EA4-33524570ABDB}"/>
                    </a:ext>
                  </a:extLst>
                </p14:cNvPr>
                <p14:cNvContentPartPr/>
                <p14:nvPr/>
              </p14:nvContentPartPr>
              <p14:xfrm>
                <a:off x="10359971" y="4570615"/>
                <a:ext cx="18360" cy="229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9B1FF8-A03F-4F0B-8EA4-33524570AB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42331" y="4552615"/>
                  <a:ext cx="5400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AF91798-8A8D-4D3B-977B-60AD242F4B8F}"/>
                  </a:ext>
                </a:extLst>
              </p14:cNvPr>
              <p14:cNvContentPartPr/>
              <p14:nvPr/>
            </p14:nvContentPartPr>
            <p14:xfrm>
              <a:off x="11870171" y="2291095"/>
              <a:ext cx="167760" cy="4878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AF91798-8A8D-4D3B-977B-60AD242F4B8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852171" y="2273095"/>
                <a:ext cx="203400" cy="52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524E4EB6-C0DB-486F-A92C-F00CF76B8B52}"/>
              </a:ext>
            </a:extLst>
          </p:cNvPr>
          <p:cNvGrpSpPr/>
          <p:nvPr/>
        </p:nvGrpSpPr>
        <p:grpSpPr>
          <a:xfrm>
            <a:off x="11087171" y="2415295"/>
            <a:ext cx="867240" cy="309960"/>
            <a:chOff x="11087171" y="2415295"/>
            <a:chExt cx="8672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C653128-DC68-46FE-BD8C-432A9B3DE061}"/>
                    </a:ext>
                  </a:extLst>
                </p14:cNvPr>
                <p14:cNvContentPartPr/>
                <p14:nvPr/>
              </p14:nvContentPartPr>
              <p14:xfrm>
                <a:off x="11087171" y="2437975"/>
                <a:ext cx="6480" cy="212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C653128-DC68-46FE-BD8C-432A9B3DE06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9531" y="2419975"/>
                  <a:ext cx="42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6553CED-61E3-4DF8-B0EA-0130DA93763F}"/>
                    </a:ext>
                  </a:extLst>
                </p14:cNvPr>
                <p14:cNvContentPartPr/>
                <p14:nvPr/>
              </p14:nvContentPartPr>
              <p14:xfrm>
                <a:off x="11113451" y="2470735"/>
                <a:ext cx="90720" cy="17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6553CED-61E3-4DF8-B0EA-0130DA93763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95451" y="2453095"/>
                  <a:ext cx="126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0E08788-DAD4-4F1B-8EF1-D19E06C90319}"/>
                    </a:ext>
                  </a:extLst>
                </p14:cNvPr>
                <p14:cNvContentPartPr/>
                <p14:nvPr/>
              </p14:nvContentPartPr>
              <p14:xfrm>
                <a:off x="11299571" y="2415295"/>
                <a:ext cx="7200" cy="252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0E08788-DAD4-4F1B-8EF1-D19E06C903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81571" y="2397655"/>
                  <a:ext cx="42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07E74AF-231E-4DBD-8126-B9B0C5119F62}"/>
                    </a:ext>
                  </a:extLst>
                </p14:cNvPr>
                <p14:cNvContentPartPr/>
                <p14:nvPr/>
              </p14:nvContentPartPr>
              <p14:xfrm>
                <a:off x="11386331" y="2466775"/>
                <a:ext cx="103320" cy="167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07E74AF-231E-4DBD-8126-B9B0C5119F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68691" y="2449135"/>
                  <a:ext cx="138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1F3165D-BD72-455A-AE2B-D7162F8F27A5}"/>
                    </a:ext>
                  </a:extLst>
                </p14:cNvPr>
                <p14:cNvContentPartPr/>
                <p14:nvPr/>
              </p14:nvContentPartPr>
              <p14:xfrm>
                <a:off x="11480291" y="2434735"/>
                <a:ext cx="85680" cy="251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1F3165D-BD72-455A-AE2B-D7162F8F27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462651" y="2416735"/>
                  <a:ext cx="121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9273162-7197-44D3-A377-5572AC3C456A}"/>
                    </a:ext>
                  </a:extLst>
                </p14:cNvPr>
                <p14:cNvContentPartPr/>
                <p14:nvPr/>
              </p14:nvContentPartPr>
              <p14:xfrm>
                <a:off x="11619251" y="2457775"/>
                <a:ext cx="105840" cy="222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9273162-7197-44D3-A377-5572AC3C456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01251" y="2440135"/>
                  <a:ext cx="141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61C2136-C907-449E-B067-F004DBE25C67}"/>
                    </a:ext>
                  </a:extLst>
                </p14:cNvPr>
                <p14:cNvContentPartPr/>
                <p14:nvPr/>
              </p14:nvContentPartPr>
              <p14:xfrm>
                <a:off x="11761451" y="2485855"/>
                <a:ext cx="105480" cy="180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61C2136-C907-449E-B067-F004DBE25C6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743811" y="2468215"/>
                  <a:ext cx="141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AF26C68-EF03-4343-8A6B-632272A7DFC0}"/>
                    </a:ext>
                  </a:extLst>
                </p14:cNvPr>
                <p14:cNvContentPartPr/>
                <p14:nvPr/>
              </p14:nvContentPartPr>
              <p14:xfrm>
                <a:off x="11925611" y="2445535"/>
                <a:ext cx="28800" cy="279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AF26C68-EF03-4343-8A6B-632272A7DFC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907611" y="2427895"/>
                  <a:ext cx="644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50182D1-26D7-4CBD-BC1B-4B469CF4068A}"/>
              </a:ext>
            </a:extLst>
          </p:cNvPr>
          <p:cNvGrpSpPr/>
          <p:nvPr/>
        </p:nvGrpSpPr>
        <p:grpSpPr>
          <a:xfrm>
            <a:off x="10476971" y="4574215"/>
            <a:ext cx="279360" cy="282600"/>
            <a:chOff x="10476971" y="4574215"/>
            <a:chExt cx="2793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31D277D-9DE7-4126-BE33-B2FC629691BF}"/>
                    </a:ext>
                  </a:extLst>
                </p14:cNvPr>
                <p14:cNvContentPartPr/>
                <p14:nvPr/>
              </p14:nvContentPartPr>
              <p14:xfrm>
                <a:off x="10476971" y="4603015"/>
                <a:ext cx="144360" cy="212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31D277D-9DE7-4126-BE33-B2FC629691B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58971" y="4585015"/>
                  <a:ext cx="180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A004978-3BAC-47AA-A33E-446D8B80300D}"/>
                    </a:ext>
                  </a:extLst>
                </p14:cNvPr>
                <p14:cNvContentPartPr/>
                <p14:nvPr/>
              </p14:nvContentPartPr>
              <p14:xfrm>
                <a:off x="10610171" y="4574215"/>
                <a:ext cx="146160" cy="282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A004978-3BAC-47AA-A33E-446D8B8030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92171" y="4556575"/>
                  <a:ext cx="18180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8A56F3E-53CB-4BCC-B964-3BA46C184FCA}"/>
              </a:ext>
            </a:extLst>
          </p:cNvPr>
          <p:cNvGrpSpPr/>
          <p:nvPr/>
        </p:nvGrpSpPr>
        <p:grpSpPr>
          <a:xfrm>
            <a:off x="10820411" y="4564135"/>
            <a:ext cx="947520" cy="366840"/>
            <a:chOff x="10820411" y="4564135"/>
            <a:chExt cx="9475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2A5B42E-7C98-4F79-B590-7C41200A58B0}"/>
                    </a:ext>
                  </a:extLst>
                </p14:cNvPr>
                <p14:cNvContentPartPr/>
                <p14:nvPr/>
              </p14:nvContentPartPr>
              <p14:xfrm>
                <a:off x="10820411" y="4564135"/>
                <a:ext cx="133920" cy="255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2A5B42E-7C98-4F79-B590-7C41200A58B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02411" y="4546495"/>
                  <a:ext cx="169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76BAD11-2A25-4EDD-857E-A4E180C91BCD}"/>
                    </a:ext>
                  </a:extLst>
                </p14:cNvPr>
                <p14:cNvContentPartPr/>
                <p14:nvPr/>
              </p14:nvContentPartPr>
              <p14:xfrm>
                <a:off x="11023811" y="4617055"/>
                <a:ext cx="93240" cy="193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76BAD11-2A25-4EDD-857E-A4E180C91BC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06171" y="4599055"/>
                  <a:ext cx="128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C691F2A-C72D-454E-BC56-29C87262BE6F}"/>
                    </a:ext>
                  </a:extLst>
                </p14:cNvPr>
                <p14:cNvContentPartPr/>
                <p14:nvPr/>
              </p14:nvContentPartPr>
              <p14:xfrm>
                <a:off x="11240531" y="4574575"/>
                <a:ext cx="22680" cy="272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C691F2A-C72D-454E-BC56-29C87262BE6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22531" y="4556575"/>
                  <a:ext cx="58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B1E0585-E978-4ECA-BEA7-46E5933DF008}"/>
                    </a:ext>
                  </a:extLst>
                </p14:cNvPr>
                <p14:cNvContentPartPr/>
                <p14:nvPr/>
              </p14:nvContentPartPr>
              <p14:xfrm>
                <a:off x="11352491" y="4605175"/>
                <a:ext cx="174960" cy="196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B1E0585-E978-4ECA-BEA7-46E5933DF00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34851" y="4587535"/>
                  <a:ext cx="210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2EA3E6B-F3E6-426D-8532-66B63950D967}"/>
                    </a:ext>
                  </a:extLst>
                </p14:cNvPr>
                <p14:cNvContentPartPr/>
                <p14:nvPr/>
              </p14:nvContentPartPr>
              <p14:xfrm>
                <a:off x="11533931" y="4581055"/>
                <a:ext cx="234000" cy="349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2EA3E6B-F3E6-426D-8532-66B63950D96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516291" y="4563055"/>
                  <a:ext cx="2696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0990CEF-451E-4917-856F-FFA2F331DBC6}"/>
              </a:ext>
            </a:extLst>
          </p:cNvPr>
          <p:cNvGrpSpPr/>
          <p:nvPr/>
        </p:nvGrpSpPr>
        <p:grpSpPr>
          <a:xfrm>
            <a:off x="4944491" y="4948255"/>
            <a:ext cx="126000" cy="204480"/>
            <a:chOff x="4944491" y="4948255"/>
            <a:chExt cx="1260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82465F6-361B-40FA-AABF-CF0B61EE3790}"/>
                    </a:ext>
                  </a:extLst>
                </p14:cNvPr>
                <p14:cNvContentPartPr/>
                <p14:nvPr/>
              </p14:nvContentPartPr>
              <p14:xfrm>
                <a:off x="4987331" y="4948255"/>
                <a:ext cx="12600" cy="204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82465F6-361B-40FA-AABF-CF0B61EE37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69331" y="4930255"/>
                  <a:ext cx="48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BDDE7AD-63EC-42A4-AF48-5787EE0281CE}"/>
                    </a:ext>
                  </a:extLst>
                </p14:cNvPr>
                <p14:cNvContentPartPr/>
                <p14:nvPr/>
              </p14:nvContentPartPr>
              <p14:xfrm>
                <a:off x="4944491" y="5070655"/>
                <a:ext cx="126000" cy="7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BDDE7AD-63EC-42A4-AF48-5787EE0281C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26851" y="5052655"/>
                  <a:ext cx="1616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F3AC074-2D55-4A5C-BB4A-70341B14F042}"/>
              </a:ext>
            </a:extLst>
          </p:cNvPr>
          <p:cNvGrpSpPr/>
          <p:nvPr/>
        </p:nvGrpSpPr>
        <p:grpSpPr>
          <a:xfrm>
            <a:off x="5237171" y="4906495"/>
            <a:ext cx="278640" cy="353160"/>
            <a:chOff x="5237171" y="4906495"/>
            <a:chExt cx="2786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2A04D76-437F-4744-98B6-95F8722BA178}"/>
                    </a:ext>
                  </a:extLst>
                </p14:cNvPr>
                <p14:cNvContentPartPr/>
                <p14:nvPr/>
              </p14:nvContentPartPr>
              <p14:xfrm>
                <a:off x="5237171" y="4906495"/>
                <a:ext cx="61560" cy="223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2A04D76-437F-4744-98B6-95F8722BA1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19171" y="4888495"/>
                  <a:ext cx="97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2A853BE-9B57-41D8-9324-B719295B5A9E}"/>
                    </a:ext>
                  </a:extLst>
                </p14:cNvPr>
                <p14:cNvContentPartPr/>
                <p14:nvPr/>
              </p14:nvContentPartPr>
              <p14:xfrm>
                <a:off x="5239331" y="5041855"/>
                <a:ext cx="109080" cy="19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2A853BE-9B57-41D8-9324-B719295B5A9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21331" y="5023855"/>
                  <a:ext cx="144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8813D52-F128-4F04-BECC-2A37935AF743}"/>
                    </a:ext>
                  </a:extLst>
                </p14:cNvPr>
                <p14:cNvContentPartPr/>
                <p14:nvPr/>
              </p14:nvContentPartPr>
              <p14:xfrm>
                <a:off x="5255171" y="4954015"/>
                <a:ext cx="93240" cy="19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8813D52-F128-4F04-BECC-2A37935AF74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37171" y="4936015"/>
                  <a:ext cx="128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C19035F-8A69-45E2-9456-3EC8140EB99E}"/>
                    </a:ext>
                  </a:extLst>
                </p14:cNvPr>
                <p14:cNvContentPartPr/>
                <p14:nvPr/>
              </p14:nvContentPartPr>
              <p14:xfrm>
                <a:off x="5433011" y="5121415"/>
                <a:ext cx="82800" cy="138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C19035F-8A69-45E2-9456-3EC8140EB99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15371" y="5103415"/>
                  <a:ext cx="1184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0B2429F-F068-47E1-B9C2-0EF14C0BFA21}"/>
              </a:ext>
            </a:extLst>
          </p:cNvPr>
          <p:cNvGrpSpPr/>
          <p:nvPr/>
        </p:nvGrpSpPr>
        <p:grpSpPr>
          <a:xfrm>
            <a:off x="7262171" y="3903895"/>
            <a:ext cx="1946520" cy="421560"/>
            <a:chOff x="7262171" y="3903895"/>
            <a:chExt cx="19465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081C6C-B1D7-4238-8A1E-849EADDBE601}"/>
                    </a:ext>
                  </a:extLst>
                </p14:cNvPr>
                <p14:cNvContentPartPr/>
                <p14:nvPr/>
              </p14:nvContentPartPr>
              <p14:xfrm>
                <a:off x="7912331" y="4125295"/>
                <a:ext cx="130320" cy="169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081C6C-B1D7-4238-8A1E-849EADDBE60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94691" y="4107655"/>
                  <a:ext cx="165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0CAEED8-810A-45A9-9D59-117A348869F0}"/>
                    </a:ext>
                  </a:extLst>
                </p14:cNvPr>
                <p14:cNvContentPartPr/>
                <p14:nvPr/>
              </p14:nvContentPartPr>
              <p14:xfrm>
                <a:off x="8104211" y="3947455"/>
                <a:ext cx="34560" cy="267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0CAEED8-810A-45A9-9D59-117A348869F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86571" y="3929815"/>
                  <a:ext cx="70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C25E35C-1547-4235-9091-483EDF9569A7}"/>
                    </a:ext>
                  </a:extLst>
                </p14:cNvPr>
                <p14:cNvContentPartPr/>
                <p14:nvPr/>
              </p14:nvContentPartPr>
              <p14:xfrm>
                <a:off x="8192411" y="4042855"/>
                <a:ext cx="134640" cy="138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C25E35C-1547-4235-9091-483EDF9569A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74411" y="4025215"/>
                  <a:ext cx="170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BD2EB7-864A-4A25-8DE2-043F8E25B94E}"/>
                    </a:ext>
                  </a:extLst>
                </p14:cNvPr>
                <p14:cNvContentPartPr/>
                <p14:nvPr/>
              </p14:nvContentPartPr>
              <p14:xfrm>
                <a:off x="8338571" y="4028815"/>
                <a:ext cx="115200" cy="244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BD2EB7-864A-4A25-8DE2-043F8E25B9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20571" y="4011175"/>
                  <a:ext cx="150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B7EAC2-6003-426B-9AC1-D4D38EEF526B}"/>
                    </a:ext>
                  </a:extLst>
                </p14:cNvPr>
                <p14:cNvContentPartPr/>
                <p14:nvPr/>
              </p14:nvContentPartPr>
              <p14:xfrm>
                <a:off x="8476451" y="4022695"/>
                <a:ext cx="133200" cy="244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B7EAC2-6003-426B-9AC1-D4D38EEF526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58451" y="4005055"/>
                  <a:ext cx="168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00E75E-C61F-409C-A364-C5FA038E1117}"/>
                    </a:ext>
                  </a:extLst>
                </p14:cNvPr>
                <p14:cNvContentPartPr/>
                <p14:nvPr/>
              </p14:nvContentPartPr>
              <p14:xfrm>
                <a:off x="8652131" y="4087495"/>
                <a:ext cx="115920" cy="171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00E75E-C61F-409C-A364-C5FA038E111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34491" y="4069855"/>
                  <a:ext cx="151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50AF99-0718-478D-8C8E-05C4961A3464}"/>
                    </a:ext>
                  </a:extLst>
                </p14:cNvPr>
                <p14:cNvContentPartPr/>
                <p14:nvPr/>
              </p14:nvContentPartPr>
              <p14:xfrm>
                <a:off x="8836451" y="4029535"/>
                <a:ext cx="10440" cy="232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50AF99-0718-478D-8C8E-05C4961A346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18451" y="4011535"/>
                  <a:ext cx="46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8F9A056-7BA7-4096-AFE6-9E5C19B37724}"/>
                    </a:ext>
                  </a:extLst>
                </p14:cNvPr>
                <p14:cNvContentPartPr/>
                <p14:nvPr/>
              </p14:nvContentPartPr>
              <p14:xfrm>
                <a:off x="8909531" y="4060495"/>
                <a:ext cx="118800" cy="195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8F9A056-7BA7-4096-AFE6-9E5C19B3772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891891" y="4042495"/>
                  <a:ext cx="154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A0433CD-C9FD-41B8-A07D-15C90CB71243}"/>
                    </a:ext>
                  </a:extLst>
                </p14:cNvPr>
                <p14:cNvContentPartPr/>
                <p14:nvPr/>
              </p14:nvContentPartPr>
              <p14:xfrm>
                <a:off x="9056051" y="4014415"/>
                <a:ext cx="152640" cy="300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A0433CD-C9FD-41B8-A07D-15C90CB712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38051" y="3996775"/>
                  <a:ext cx="188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6E2770C-A3A7-4EC5-BB16-DB265C5A9F91}"/>
                    </a:ext>
                  </a:extLst>
                </p14:cNvPr>
                <p14:cNvContentPartPr/>
                <p14:nvPr/>
              </p14:nvContentPartPr>
              <p14:xfrm>
                <a:off x="7687691" y="3980575"/>
                <a:ext cx="246960" cy="93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6E2770C-A3A7-4EC5-BB16-DB265C5A9F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69691" y="3962935"/>
                  <a:ext cx="282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487CB71-3326-432B-BDBA-EA25D42AF4C4}"/>
                    </a:ext>
                  </a:extLst>
                </p14:cNvPr>
                <p14:cNvContentPartPr/>
                <p14:nvPr/>
              </p14:nvContentPartPr>
              <p14:xfrm>
                <a:off x="7812611" y="3903895"/>
                <a:ext cx="60120" cy="333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487CB71-3326-432B-BDBA-EA25D42AF4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94971" y="3886255"/>
                  <a:ext cx="957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ECF1048-E8BC-45F1-80C8-889876D7A724}"/>
                    </a:ext>
                  </a:extLst>
                </p14:cNvPr>
                <p14:cNvContentPartPr/>
                <p14:nvPr/>
              </p14:nvContentPartPr>
              <p14:xfrm>
                <a:off x="7326971" y="4053655"/>
                <a:ext cx="20880" cy="97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ECF1048-E8BC-45F1-80C8-889876D7A72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08971" y="4036015"/>
                  <a:ext cx="56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C8B666F-E548-4EFB-B85E-D7D7BB2063CA}"/>
                    </a:ext>
                  </a:extLst>
                </p14:cNvPr>
                <p14:cNvContentPartPr/>
                <p14:nvPr/>
              </p14:nvContentPartPr>
              <p14:xfrm>
                <a:off x="7262171" y="4101895"/>
                <a:ext cx="139320" cy="1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C8B666F-E548-4EFB-B85E-D7D7BB2063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44171" y="4083895"/>
                  <a:ext cx="174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BF0C7BD-C8D5-43ED-90DA-5D0A2A97D77C}"/>
                    </a:ext>
                  </a:extLst>
                </p14:cNvPr>
                <p14:cNvContentPartPr/>
                <p14:nvPr/>
              </p14:nvContentPartPr>
              <p14:xfrm>
                <a:off x="7478531" y="3925855"/>
                <a:ext cx="137520" cy="217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BF0C7BD-C8D5-43ED-90DA-5D0A2A97D77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60891" y="3907855"/>
                  <a:ext cx="173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A14F161-A662-4939-950D-4271BD42F00A}"/>
                    </a:ext>
                  </a:extLst>
                </p14:cNvPr>
                <p14:cNvContentPartPr/>
                <p14:nvPr/>
              </p14:nvContentPartPr>
              <p14:xfrm>
                <a:off x="7464131" y="4084975"/>
                <a:ext cx="128880" cy="14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A14F161-A662-4939-950D-4271BD42F00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46131" y="4066975"/>
                  <a:ext cx="164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B67F6A8-E863-4445-913D-DE79731B0F0B}"/>
                    </a:ext>
                  </a:extLst>
                </p14:cNvPr>
                <p14:cNvContentPartPr/>
                <p14:nvPr/>
              </p14:nvContentPartPr>
              <p14:xfrm>
                <a:off x="7473851" y="3910015"/>
                <a:ext cx="153360" cy="62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B67F6A8-E863-4445-913D-DE79731B0F0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56211" y="3892015"/>
                  <a:ext cx="189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033949D-55AF-4DAD-ACD9-F03E814461E0}"/>
                    </a:ext>
                  </a:extLst>
                </p14:cNvPr>
                <p14:cNvContentPartPr/>
                <p14:nvPr/>
              </p14:nvContentPartPr>
              <p14:xfrm>
                <a:off x="7657091" y="4175335"/>
                <a:ext cx="86760" cy="150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033949D-55AF-4DAD-ACD9-F03E814461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39091" y="4157335"/>
                  <a:ext cx="1224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3E379B35-2D32-4B17-AEF1-D2505FA07AA0}"/>
              </a:ext>
            </a:extLst>
          </p:cNvPr>
          <p:cNvGrpSpPr/>
          <p:nvPr/>
        </p:nvGrpSpPr>
        <p:grpSpPr>
          <a:xfrm>
            <a:off x="5546771" y="4901455"/>
            <a:ext cx="2106720" cy="383040"/>
            <a:chOff x="5546771" y="4901455"/>
            <a:chExt cx="210672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8B2A52B-2A53-490E-9ECA-6E22B2EEDB14}"/>
                    </a:ext>
                  </a:extLst>
                </p14:cNvPr>
                <p14:cNvContentPartPr/>
                <p14:nvPr/>
              </p14:nvContentPartPr>
              <p14:xfrm>
                <a:off x="5546771" y="4978495"/>
                <a:ext cx="226080" cy="93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8B2A52B-2A53-490E-9ECA-6E22B2EEDB1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529131" y="4960495"/>
                  <a:ext cx="261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7B41575-9F9E-4454-A0DB-F2880F64673A}"/>
                    </a:ext>
                  </a:extLst>
                </p14:cNvPr>
                <p14:cNvContentPartPr/>
                <p14:nvPr/>
              </p14:nvContentPartPr>
              <p14:xfrm>
                <a:off x="5695811" y="4976695"/>
                <a:ext cx="360" cy="163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7B41575-9F9E-4454-A0DB-F2880F64673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677811" y="4958695"/>
                  <a:ext cx="36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3358B64-0DC9-444D-B25B-4F7CCF142C9F}"/>
                    </a:ext>
                  </a:extLst>
                </p14:cNvPr>
                <p14:cNvContentPartPr/>
                <p14:nvPr/>
              </p14:nvContentPartPr>
              <p14:xfrm>
                <a:off x="5752331" y="5130775"/>
                <a:ext cx="129960" cy="127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3358B64-0DC9-444D-B25B-4F7CCF142C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34331" y="5112775"/>
                  <a:ext cx="165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73CC6BB-1449-4A8C-A026-F62272F776F1}"/>
                    </a:ext>
                  </a:extLst>
                </p14:cNvPr>
                <p14:cNvContentPartPr/>
                <p14:nvPr/>
              </p14:nvContentPartPr>
              <p14:xfrm>
                <a:off x="5913251" y="4959415"/>
                <a:ext cx="35640" cy="223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73CC6BB-1449-4A8C-A026-F62272F776F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95251" y="4941775"/>
                  <a:ext cx="71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A937266-A109-4FA7-A51C-7DE5461B49B8}"/>
                    </a:ext>
                  </a:extLst>
                </p14:cNvPr>
                <p14:cNvContentPartPr/>
                <p14:nvPr/>
              </p14:nvContentPartPr>
              <p14:xfrm>
                <a:off x="5990291" y="5000455"/>
                <a:ext cx="103680" cy="79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A937266-A109-4FA7-A51C-7DE5461B49B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72291" y="498281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728837-86D4-4C75-B08E-DC57D62635DF}"/>
                    </a:ext>
                  </a:extLst>
                </p14:cNvPr>
                <p14:cNvContentPartPr/>
                <p14:nvPr/>
              </p14:nvContentPartPr>
              <p14:xfrm>
                <a:off x="6072731" y="4963735"/>
                <a:ext cx="142920" cy="232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728837-86D4-4C75-B08E-DC57D62635D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54731" y="4946095"/>
                  <a:ext cx="178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4656A5F-4891-473A-8AE1-EEF845901199}"/>
                    </a:ext>
                  </a:extLst>
                </p14:cNvPr>
                <p14:cNvContentPartPr/>
                <p14:nvPr/>
              </p14:nvContentPartPr>
              <p14:xfrm>
                <a:off x="6240131" y="4987855"/>
                <a:ext cx="104760" cy="146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4656A5F-4891-473A-8AE1-EEF84590119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222491" y="4969855"/>
                  <a:ext cx="140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A9EC23F-C772-49F8-9596-D2EFB9D9FCA6}"/>
                    </a:ext>
                  </a:extLst>
                </p14:cNvPr>
                <p14:cNvContentPartPr/>
                <p14:nvPr/>
              </p14:nvContentPartPr>
              <p14:xfrm>
                <a:off x="6416531" y="5007655"/>
                <a:ext cx="83160" cy="100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A9EC23F-C772-49F8-9596-D2EFB9D9FC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98891" y="4989655"/>
                  <a:ext cx="11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1F62534-DFEA-44EB-BFB8-6FB95E09A40C}"/>
                    </a:ext>
                  </a:extLst>
                </p14:cNvPr>
                <p14:cNvContentPartPr/>
                <p14:nvPr/>
              </p14:nvContentPartPr>
              <p14:xfrm>
                <a:off x="6538931" y="4901455"/>
                <a:ext cx="54000" cy="242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1F62534-DFEA-44EB-BFB8-6FB95E09A40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21291" y="4883815"/>
                  <a:ext cx="89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4E4638D-5944-466B-8251-42CE52CBB4E1}"/>
                    </a:ext>
                  </a:extLst>
                </p14:cNvPr>
                <p14:cNvContentPartPr/>
                <p14:nvPr/>
              </p14:nvContentPartPr>
              <p14:xfrm>
                <a:off x="6663131" y="5009455"/>
                <a:ext cx="87480" cy="108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4E4638D-5944-466B-8251-42CE52CBB4E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645491" y="4991455"/>
                  <a:ext cx="123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63D8ED0-69F4-4BC8-8277-8986E19BCE6D}"/>
                    </a:ext>
                  </a:extLst>
                </p14:cNvPr>
                <p14:cNvContentPartPr/>
                <p14:nvPr/>
              </p14:nvContentPartPr>
              <p14:xfrm>
                <a:off x="6727931" y="4972735"/>
                <a:ext cx="169920" cy="248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63D8ED0-69F4-4BC8-8277-8986E19BCE6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10291" y="4954735"/>
                  <a:ext cx="205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79DBFD0-2917-4189-86A5-B85DEC2FB0AA}"/>
                    </a:ext>
                  </a:extLst>
                </p14:cNvPr>
                <p14:cNvContentPartPr/>
                <p14:nvPr/>
              </p14:nvContentPartPr>
              <p14:xfrm>
                <a:off x="7047251" y="5032495"/>
                <a:ext cx="14400" cy="106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79DBFD0-2917-4189-86A5-B85DEC2FB0A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29611" y="5014855"/>
                  <a:ext cx="50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90D3C84-B894-4A38-BB00-C81A7F9C5F76}"/>
                    </a:ext>
                  </a:extLst>
                </p14:cNvPr>
                <p14:cNvContentPartPr/>
                <p14:nvPr/>
              </p14:nvContentPartPr>
              <p14:xfrm>
                <a:off x="6974171" y="5075335"/>
                <a:ext cx="173160" cy="44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90D3C84-B894-4A38-BB00-C81A7F9C5F7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56531" y="5057335"/>
                  <a:ext cx="20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87A8522-7AC2-480E-A501-6D8C20433B01}"/>
                    </a:ext>
                  </a:extLst>
                </p14:cNvPr>
                <p14:cNvContentPartPr/>
                <p14:nvPr/>
              </p14:nvContentPartPr>
              <p14:xfrm>
                <a:off x="7204931" y="4974895"/>
                <a:ext cx="106200" cy="138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87A8522-7AC2-480E-A501-6D8C20433B0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86931" y="4957255"/>
                  <a:ext cx="141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B00D232-9A0C-4291-ACFC-09DC99BB2571}"/>
                    </a:ext>
                  </a:extLst>
                </p14:cNvPr>
                <p14:cNvContentPartPr/>
                <p14:nvPr/>
              </p14:nvContentPartPr>
              <p14:xfrm>
                <a:off x="7192691" y="5041855"/>
                <a:ext cx="99720" cy="223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B00D232-9A0C-4291-ACFC-09DC99BB257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74691" y="5023855"/>
                  <a:ext cx="13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77C16C2-760D-45B4-ADE0-A7668A8DFBB3}"/>
                    </a:ext>
                  </a:extLst>
                </p14:cNvPr>
                <p14:cNvContentPartPr/>
                <p14:nvPr/>
              </p14:nvContentPartPr>
              <p14:xfrm>
                <a:off x="7184411" y="4966975"/>
                <a:ext cx="131760" cy="37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77C16C2-760D-45B4-ADE0-A7668A8DFBB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66771" y="4949335"/>
                  <a:ext cx="16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5535ED-1A9F-4FC5-8132-22BD259A9CAC}"/>
                    </a:ext>
                  </a:extLst>
                </p14:cNvPr>
                <p14:cNvContentPartPr/>
                <p14:nvPr/>
              </p14:nvContentPartPr>
              <p14:xfrm>
                <a:off x="7373051" y="5128615"/>
                <a:ext cx="85680" cy="155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5535ED-1A9F-4FC5-8132-22BD259A9CA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55051" y="5110975"/>
                  <a:ext cx="121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DF1CE51-A64B-44A3-9B64-D0E7FF069743}"/>
                    </a:ext>
                  </a:extLst>
                </p14:cNvPr>
                <p14:cNvContentPartPr/>
                <p14:nvPr/>
              </p14:nvContentPartPr>
              <p14:xfrm>
                <a:off x="7494371" y="4946815"/>
                <a:ext cx="52560" cy="215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DF1CE51-A64B-44A3-9B64-D0E7FF06974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76371" y="4928815"/>
                  <a:ext cx="88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73588C4-E437-4E27-8958-D8551FD77CE1}"/>
                    </a:ext>
                  </a:extLst>
                </p14:cNvPr>
                <p14:cNvContentPartPr/>
                <p14:nvPr/>
              </p14:nvContentPartPr>
              <p14:xfrm>
                <a:off x="7394651" y="4985335"/>
                <a:ext cx="258840" cy="72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73588C4-E437-4E27-8958-D8551FD77CE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76651" y="4967695"/>
                  <a:ext cx="29448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10E872E4-3F34-4DCA-97A9-A1F5D68D829C}"/>
                  </a:ext>
                </a:extLst>
              </p14:cNvPr>
              <p14:cNvContentPartPr/>
              <p14:nvPr/>
            </p14:nvContentPartPr>
            <p14:xfrm>
              <a:off x="7646651" y="5188375"/>
              <a:ext cx="76320" cy="972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10E872E4-3F34-4DCA-97A9-A1F5D68D829C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628651" y="5170735"/>
                <a:ext cx="1119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49C0C79-C135-4875-B8EE-A69626A08EE5}"/>
              </a:ext>
            </a:extLst>
          </p:cNvPr>
          <p:cNvGrpSpPr/>
          <p:nvPr/>
        </p:nvGrpSpPr>
        <p:grpSpPr>
          <a:xfrm>
            <a:off x="7810091" y="4940695"/>
            <a:ext cx="1049040" cy="364680"/>
            <a:chOff x="7810091" y="4940695"/>
            <a:chExt cx="10490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ABFC4BE-019F-41EC-8665-42A35703C965}"/>
                    </a:ext>
                  </a:extLst>
                </p14:cNvPr>
                <p14:cNvContentPartPr/>
                <p14:nvPr/>
              </p14:nvContentPartPr>
              <p14:xfrm>
                <a:off x="7810091" y="4940695"/>
                <a:ext cx="42840" cy="283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ABFC4BE-019F-41EC-8665-42A35703C96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92091" y="4922695"/>
                  <a:ext cx="78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10AC45D-F114-4C08-AD68-B67F60401B2D}"/>
                    </a:ext>
                  </a:extLst>
                </p14:cNvPr>
                <p14:cNvContentPartPr/>
                <p14:nvPr/>
              </p14:nvContentPartPr>
              <p14:xfrm>
                <a:off x="7935371" y="5041135"/>
                <a:ext cx="98280" cy="144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10AC45D-F114-4C08-AD68-B67F60401B2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917731" y="5023495"/>
                  <a:ext cx="133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9623E25-F366-47A5-AFC5-EA4CBE0F46B2}"/>
                    </a:ext>
                  </a:extLst>
                </p14:cNvPr>
                <p14:cNvContentPartPr/>
                <p14:nvPr/>
              </p14:nvContentPartPr>
              <p14:xfrm>
                <a:off x="8057771" y="5019895"/>
                <a:ext cx="104400" cy="2232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9623E25-F366-47A5-AFC5-EA4CBE0F46B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39771" y="5001895"/>
                  <a:ext cx="140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90F5E25-D30F-4FFE-8193-1D2C1D5368D3}"/>
                    </a:ext>
                  </a:extLst>
                </p14:cNvPr>
                <p14:cNvContentPartPr/>
                <p14:nvPr/>
              </p14:nvContentPartPr>
              <p14:xfrm>
                <a:off x="8202491" y="5000455"/>
                <a:ext cx="148320" cy="234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90F5E25-D30F-4FFE-8193-1D2C1D5368D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184851" y="4982815"/>
                  <a:ext cx="183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74178F7-683B-4641-8C75-FE70498F3CAB}"/>
                    </a:ext>
                  </a:extLst>
                </p14:cNvPr>
                <p14:cNvContentPartPr/>
                <p14:nvPr/>
              </p14:nvContentPartPr>
              <p14:xfrm>
                <a:off x="8390411" y="5046535"/>
                <a:ext cx="88560" cy="1854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74178F7-683B-4641-8C75-FE70498F3CA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72411" y="5028535"/>
                  <a:ext cx="124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B4786F0-A295-448D-8EA7-09F23224CEAA}"/>
                    </a:ext>
                  </a:extLst>
                </p14:cNvPr>
                <p14:cNvContentPartPr/>
                <p14:nvPr/>
              </p14:nvContentPartPr>
              <p14:xfrm>
                <a:off x="8516051" y="5007295"/>
                <a:ext cx="38520" cy="259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B4786F0-A295-448D-8EA7-09F23224CEA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498411" y="4989655"/>
                  <a:ext cx="74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256BA2C-48A1-417C-9DDE-2C31D30AAD44}"/>
                    </a:ext>
                  </a:extLst>
                </p14:cNvPr>
                <p14:cNvContentPartPr/>
                <p14:nvPr/>
              </p14:nvContentPartPr>
              <p14:xfrm>
                <a:off x="8621891" y="5056615"/>
                <a:ext cx="101160" cy="145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256BA2C-48A1-417C-9DDE-2C31D30AAD4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03891" y="5038975"/>
                  <a:ext cx="136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7543226-9E8B-41D3-BE67-D8C811CC3CDE}"/>
                    </a:ext>
                  </a:extLst>
                </p14:cNvPr>
                <p14:cNvContentPartPr/>
                <p14:nvPr/>
              </p14:nvContentPartPr>
              <p14:xfrm>
                <a:off x="8700731" y="5025655"/>
                <a:ext cx="158400" cy="279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7543226-9E8B-41D3-BE67-D8C811CC3CD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682731" y="5008015"/>
                  <a:ext cx="1940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3143FD1D-86DA-410A-9B36-BCAAE2E8603C}"/>
              </a:ext>
            </a:extLst>
          </p:cNvPr>
          <p:cNvGrpSpPr/>
          <p:nvPr/>
        </p:nvGrpSpPr>
        <p:grpSpPr>
          <a:xfrm>
            <a:off x="9105011" y="5094415"/>
            <a:ext cx="441360" cy="210600"/>
            <a:chOff x="9105011" y="5094415"/>
            <a:chExt cx="44136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73EE957-C615-48B7-A0F2-28FFAAC27281}"/>
                    </a:ext>
                  </a:extLst>
                </p14:cNvPr>
                <p14:cNvContentPartPr/>
                <p14:nvPr/>
              </p14:nvContentPartPr>
              <p14:xfrm>
                <a:off x="9147131" y="5098375"/>
                <a:ext cx="10440" cy="176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73EE957-C615-48B7-A0F2-28FFAAC2728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29131" y="5080375"/>
                  <a:ext cx="46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AF3744C-713A-4C13-88CA-AD5CF0970A5F}"/>
                    </a:ext>
                  </a:extLst>
                </p14:cNvPr>
                <p14:cNvContentPartPr/>
                <p14:nvPr/>
              </p14:nvContentPartPr>
              <p14:xfrm>
                <a:off x="9105011" y="5215375"/>
                <a:ext cx="183240" cy="18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AF3744C-713A-4C13-88CA-AD5CF0970A5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087371" y="5197375"/>
                  <a:ext cx="218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CA9C7AC-54AF-431F-9C56-96AA4FEA40F2}"/>
                    </a:ext>
                  </a:extLst>
                </p14:cNvPr>
                <p14:cNvContentPartPr/>
                <p14:nvPr/>
              </p14:nvContentPartPr>
              <p14:xfrm>
                <a:off x="9375011" y="5094415"/>
                <a:ext cx="27720" cy="210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CA9C7AC-54AF-431F-9C56-96AA4FEA40F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57011" y="5076775"/>
                  <a:ext cx="63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6FA5BEF-5C16-4E66-A68D-596D860D956D}"/>
                    </a:ext>
                  </a:extLst>
                </p14:cNvPr>
                <p14:cNvContentPartPr/>
                <p14:nvPr/>
              </p14:nvContentPartPr>
              <p14:xfrm>
                <a:off x="9405611" y="5132935"/>
                <a:ext cx="140760" cy="158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6FA5BEF-5C16-4E66-A68D-596D860D956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387611" y="5115295"/>
                  <a:ext cx="1764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2BB09317-3E1A-4271-A21E-CE6D7894B6A7}"/>
              </a:ext>
            </a:extLst>
          </p:cNvPr>
          <p:cNvGrpSpPr/>
          <p:nvPr/>
        </p:nvGrpSpPr>
        <p:grpSpPr>
          <a:xfrm>
            <a:off x="9618731" y="5050855"/>
            <a:ext cx="1355400" cy="385560"/>
            <a:chOff x="9618731" y="5050855"/>
            <a:chExt cx="13554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2A12F48-EE6B-47C7-8F0A-53DC13341FDE}"/>
                    </a:ext>
                  </a:extLst>
                </p14:cNvPr>
                <p14:cNvContentPartPr/>
                <p14:nvPr/>
              </p14:nvContentPartPr>
              <p14:xfrm>
                <a:off x="9618731" y="5086135"/>
                <a:ext cx="240480" cy="139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2A12F48-EE6B-47C7-8F0A-53DC13341FD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00731" y="5068135"/>
                  <a:ext cx="276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A759675-F6D7-4175-9B57-64CAEA03A608}"/>
                    </a:ext>
                  </a:extLst>
                </p14:cNvPr>
                <p14:cNvContentPartPr/>
                <p14:nvPr/>
              </p14:nvContentPartPr>
              <p14:xfrm>
                <a:off x="9736451" y="5074975"/>
                <a:ext cx="24480" cy="199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A759675-F6D7-4175-9B57-64CAEA03A60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718811" y="5057335"/>
                  <a:ext cx="60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FBC9761-7D53-44DD-BAB0-AE3E35BF41D1}"/>
                    </a:ext>
                  </a:extLst>
                </p14:cNvPr>
                <p14:cNvContentPartPr/>
                <p14:nvPr/>
              </p14:nvContentPartPr>
              <p14:xfrm>
                <a:off x="9818891" y="5289535"/>
                <a:ext cx="57600" cy="146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FBC9761-7D53-44DD-BAB0-AE3E35BF41D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800891" y="5271535"/>
                  <a:ext cx="9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2D209C4-B43F-4D24-A64F-48D69D3D1090}"/>
                    </a:ext>
                  </a:extLst>
                </p14:cNvPr>
                <p14:cNvContentPartPr/>
                <p14:nvPr/>
              </p14:nvContentPartPr>
              <p14:xfrm>
                <a:off x="9989171" y="5075335"/>
                <a:ext cx="3960" cy="226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2D209C4-B43F-4D24-A64F-48D69D3D109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71531" y="5057695"/>
                  <a:ext cx="39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1321E26-CE70-44C3-A2A8-91B7D41B1E91}"/>
                    </a:ext>
                  </a:extLst>
                </p14:cNvPr>
                <p14:cNvContentPartPr/>
                <p14:nvPr/>
              </p14:nvContentPartPr>
              <p14:xfrm>
                <a:off x="10090691" y="5134015"/>
                <a:ext cx="61200" cy="137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1321E26-CE70-44C3-A2A8-91B7D41B1E9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073051" y="5116375"/>
                  <a:ext cx="96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C7C6A58-9717-4688-A09F-1935F0DA2F68}"/>
                    </a:ext>
                  </a:extLst>
                </p14:cNvPr>
                <p14:cNvContentPartPr/>
                <p14:nvPr/>
              </p14:nvContentPartPr>
              <p14:xfrm>
                <a:off x="10214171" y="5090455"/>
                <a:ext cx="107640" cy="2250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C7C6A58-9717-4688-A09F-1935F0DA2F6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96531" y="5072455"/>
                  <a:ext cx="143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3FD3DCF-04DF-4F17-A376-04FF88600681}"/>
                    </a:ext>
                  </a:extLst>
                </p14:cNvPr>
                <p14:cNvContentPartPr/>
                <p14:nvPr/>
              </p14:nvContentPartPr>
              <p14:xfrm>
                <a:off x="10335491" y="5056615"/>
                <a:ext cx="102960" cy="245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3FD3DCF-04DF-4F17-A376-04FF8860068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317491" y="5038615"/>
                  <a:ext cx="138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CDA3B9F-463D-40D3-837A-3A6A6D3D6250}"/>
                    </a:ext>
                  </a:extLst>
                </p14:cNvPr>
                <p14:cNvContentPartPr/>
                <p14:nvPr/>
              </p14:nvContentPartPr>
              <p14:xfrm>
                <a:off x="10510091" y="5084335"/>
                <a:ext cx="88200" cy="198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CDA3B9F-463D-40D3-837A-3A6A6D3D625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492451" y="5066335"/>
                  <a:ext cx="123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1DCB004-2CF7-4D52-9937-02757F0D7136}"/>
                    </a:ext>
                  </a:extLst>
                </p14:cNvPr>
                <p14:cNvContentPartPr/>
                <p14:nvPr/>
              </p14:nvContentPartPr>
              <p14:xfrm>
                <a:off x="10659131" y="5050855"/>
                <a:ext cx="20520" cy="2264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1DCB004-2CF7-4D52-9937-02757F0D713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641491" y="5032855"/>
                  <a:ext cx="56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FC53620-3EB3-4CEB-8FA6-063E8DE0B4D5}"/>
                    </a:ext>
                  </a:extLst>
                </p14:cNvPr>
                <p14:cNvContentPartPr/>
                <p14:nvPr/>
              </p14:nvContentPartPr>
              <p14:xfrm>
                <a:off x="10764971" y="5084695"/>
                <a:ext cx="70920" cy="187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FC53620-3EB3-4CEB-8FA6-063E8DE0B4D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47331" y="5066695"/>
                  <a:ext cx="106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6C773A1-C137-4748-B499-D1FE16AA4725}"/>
                    </a:ext>
                  </a:extLst>
                </p14:cNvPr>
                <p14:cNvContentPartPr/>
                <p14:nvPr/>
              </p14:nvContentPartPr>
              <p14:xfrm>
                <a:off x="10819691" y="5054815"/>
                <a:ext cx="154440" cy="323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6C773A1-C137-4748-B499-D1FE16AA472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802051" y="5037175"/>
                  <a:ext cx="19008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E2F0F509-0EE7-48D8-9BD5-3C6DB1DCF0FB}"/>
                  </a:ext>
                </a:extLst>
              </p14:cNvPr>
              <p14:cNvContentPartPr/>
              <p14:nvPr/>
            </p14:nvContentPartPr>
            <p14:xfrm>
              <a:off x="11132171" y="5725495"/>
              <a:ext cx="169920" cy="1749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E2F0F509-0EE7-48D8-9BD5-3C6DB1DCF0F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114171" y="5707855"/>
                <a:ext cx="205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6684B457-BCF7-4275-848C-D98C5D34D480}"/>
                  </a:ext>
                </a:extLst>
              </p14:cNvPr>
              <p14:cNvContentPartPr/>
              <p14:nvPr/>
            </p14:nvContentPartPr>
            <p14:xfrm>
              <a:off x="11297411" y="5732335"/>
              <a:ext cx="185040" cy="2746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6684B457-BCF7-4275-848C-D98C5D34D480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1279411" y="5714335"/>
                <a:ext cx="22068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oup 387">
            <a:extLst>
              <a:ext uri="{FF2B5EF4-FFF2-40B4-BE49-F238E27FC236}">
                <a16:creationId xmlns:a16="http://schemas.microsoft.com/office/drawing/2014/main" id="{F1C402AF-95E9-4BB0-9450-CFB930BF91A4}"/>
              </a:ext>
            </a:extLst>
          </p:cNvPr>
          <p:cNvGrpSpPr/>
          <p:nvPr/>
        </p:nvGrpSpPr>
        <p:grpSpPr>
          <a:xfrm>
            <a:off x="6384491" y="3771775"/>
            <a:ext cx="1004760" cy="529920"/>
            <a:chOff x="6384491" y="3771775"/>
            <a:chExt cx="10047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9D090C6-1AED-4839-A821-509E607C71E6}"/>
                    </a:ext>
                  </a:extLst>
                </p14:cNvPr>
                <p14:cNvContentPartPr/>
                <p14:nvPr/>
              </p14:nvContentPartPr>
              <p14:xfrm>
                <a:off x="6384491" y="3839815"/>
                <a:ext cx="846360" cy="4618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9D090C6-1AED-4839-A821-509E607C71E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66491" y="3822175"/>
                  <a:ext cx="8820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ADA3570-FFCD-48E9-B5EC-DD3F03FCFCBD}"/>
                    </a:ext>
                  </a:extLst>
                </p14:cNvPr>
                <p14:cNvContentPartPr/>
                <p14:nvPr/>
              </p14:nvContentPartPr>
              <p14:xfrm>
                <a:off x="7251011" y="3771775"/>
                <a:ext cx="138240" cy="93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ADA3570-FFCD-48E9-B5EC-DD3F03FCFCB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233011" y="3753775"/>
                  <a:ext cx="1738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42021FAF-766B-4D51-BFEA-6C08CA043B64}"/>
              </a:ext>
            </a:extLst>
          </p:cNvPr>
          <p:cNvGrpSpPr/>
          <p:nvPr/>
        </p:nvGrpSpPr>
        <p:grpSpPr>
          <a:xfrm>
            <a:off x="10779371" y="4396735"/>
            <a:ext cx="1117800" cy="497160"/>
            <a:chOff x="10779371" y="4396735"/>
            <a:chExt cx="11178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1D141A2-CCB1-4EF1-9A6A-EF193EB69275}"/>
                    </a:ext>
                  </a:extLst>
                </p14:cNvPr>
                <p14:cNvContentPartPr/>
                <p14:nvPr/>
              </p14:nvContentPartPr>
              <p14:xfrm>
                <a:off x="10779371" y="4527775"/>
                <a:ext cx="952200" cy="3661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1D141A2-CCB1-4EF1-9A6A-EF193EB6927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61731" y="4510135"/>
                  <a:ext cx="9878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13A1559-DB64-4647-896C-A9404204570F}"/>
                    </a:ext>
                  </a:extLst>
                </p14:cNvPr>
                <p14:cNvContentPartPr/>
                <p14:nvPr/>
              </p14:nvContentPartPr>
              <p14:xfrm>
                <a:off x="11731211" y="4396735"/>
                <a:ext cx="165960" cy="1324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13A1559-DB64-4647-896C-A9404204570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713571" y="4379095"/>
                  <a:ext cx="2016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70004886-C733-4F0B-BA49-1203DF846523}"/>
              </a:ext>
            </a:extLst>
          </p:cNvPr>
          <p:cNvGrpSpPr/>
          <p:nvPr/>
        </p:nvGrpSpPr>
        <p:grpSpPr>
          <a:xfrm>
            <a:off x="8157131" y="4841695"/>
            <a:ext cx="856080" cy="473760"/>
            <a:chOff x="8157131" y="4841695"/>
            <a:chExt cx="8560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22D65F2-48B4-49F3-A4DD-4D8CC4636228}"/>
                    </a:ext>
                  </a:extLst>
                </p14:cNvPr>
                <p14:cNvContentPartPr/>
                <p14:nvPr/>
              </p14:nvContentPartPr>
              <p14:xfrm>
                <a:off x="8157131" y="4973455"/>
                <a:ext cx="709200" cy="3420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22D65F2-48B4-49F3-A4DD-4D8CC463622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39491" y="4955455"/>
                  <a:ext cx="744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EFC67B5-71B6-49AE-B3D7-782B0D87D327}"/>
                    </a:ext>
                  </a:extLst>
                </p14:cNvPr>
                <p14:cNvContentPartPr/>
                <p14:nvPr/>
              </p14:nvContentPartPr>
              <p14:xfrm>
                <a:off x="8884331" y="4841695"/>
                <a:ext cx="128880" cy="1108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EFC67B5-71B6-49AE-B3D7-782B0D87D32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866691" y="4824055"/>
                  <a:ext cx="1645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145729A4-A9CD-4BD1-AECA-E1BECD7F9450}"/>
              </a:ext>
            </a:extLst>
          </p:cNvPr>
          <p:cNvGrpSpPr/>
          <p:nvPr/>
        </p:nvGrpSpPr>
        <p:grpSpPr>
          <a:xfrm>
            <a:off x="10191851" y="5031415"/>
            <a:ext cx="1080360" cy="407160"/>
            <a:chOff x="10191851" y="5031415"/>
            <a:chExt cx="108036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A9CE7FE-6E11-4A9A-983D-1C66AD74BC40}"/>
                    </a:ext>
                  </a:extLst>
                </p14:cNvPr>
                <p14:cNvContentPartPr/>
                <p14:nvPr/>
              </p14:nvContentPartPr>
              <p14:xfrm>
                <a:off x="10191851" y="5058775"/>
                <a:ext cx="876600" cy="3798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A9CE7FE-6E11-4A9A-983D-1C66AD74BC4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173851" y="5041135"/>
                  <a:ext cx="912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4A22387-2AB2-47CF-9F86-E150F1E9AFB8}"/>
                    </a:ext>
                  </a:extLst>
                </p14:cNvPr>
                <p14:cNvContentPartPr/>
                <p14:nvPr/>
              </p14:nvContentPartPr>
              <p14:xfrm>
                <a:off x="11144411" y="5031415"/>
                <a:ext cx="127800" cy="964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4A22387-2AB2-47CF-9F86-E150F1E9AFB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126771" y="5013415"/>
                  <a:ext cx="1634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BA444327-BD02-4603-BAF2-64CA0C6F95A7}"/>
              </a:ext>
            </a:extLst>
          </p:cNvPr>
          <p:cNvGrpSpPr/>
          <p:nvPr/>
        </p:nvGrpSpPr>
        <p:grpSpPr>
          <a:xfrm>
            <a:off x="8378531" y="3763855"/>
            <a:ext cx="894240" cy="603720"/>
            <a:chOff x="8378531" y="3763855"/>
            <a:chExt cx="89424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A0ABDE2-C983-4FBB-938F-8F1589D0922F}"/>
                    </a:ext>
                  </a:extLst>
                </p14:cNvPr>
                <p14:cNvContentPartPr/>
                <p14:nvPr/>
              </p14:nvContentPartPr>
              <p14:xfrm>
                <a:off x="8378531" y="3899935"/>
                <a:ext cx="762840" cy="4676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A0ABDE2-C983-4FBB-938F-8F1589D0922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60531" y="3882295"/>
                  <a:ext cx="7984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2E2EE74-3A56-44F0-AFA2-A5C944184909}"/>
                    </a:ext>
                  </a:extLst>
                </p14:cNvPr>
                <p14:cNvContentPartPr/>
                <p14:nvPr/>
              </p14:nvContentPartPr>
              <p14:xfrm>
                <a:off x="9231731" y="3763855"/>
                <a:ext cx="41040" cy="112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2E2EE74-3A56-44F0-AFA2-A5C94418490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13731" y="3746215"/>
                  <a:ext cx="766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CFA38178-DDFB-4E44-AB81-2042E6DFFA57}"/>
              </a:ext>
            </a:extLst>
          </p:cNvPr>
          <p:cNvGrpSpPr/>
          <p:nvPr/>
        </p:nvGrpSpPr>
        <p:grpSpPr>
          <a:xfrm>
            <a:off x="10686131" y="3785095"/>
            <a:ext cx="903600" cy="478080"/>
            <a:chOff x="10686131" y="3785095"/>
            <a:chExt cx="9036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4FA13C6-1161-418A-860B-72E54A9E1937}"/>
                    </a:ext>
                  </a:extLst>
                </p14:cNvPr>
                <p14:cNvContentPartPr/>
                <p14:nvPr/>
              </p14:nvContentPartPr>
              <p14:xfrm>
                <a:off x="10686131" y="3886975"/>
                <a:ext cx="791640" cy="376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4FA13C6-1161-418A-860B-72E54A9E193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668131" y="3868975"/>
                  <a:ext cx="827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E5AD7D1-6706-4152-87FB-B665384075AD}"/>
                    </a:ext>
                  </a:extLst>
                </p14:cNvPr>
                <p14:cNvContentPartPr/>
                <p14:nvPr/>
              </p14:nvContentPartPr>
              <p14:xfrm>
                <a:off x="11582891" y="3785095"/>
                <a:ext cx="6840" cy="143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E5AD7D1-6706-4152-87FB-B665384075A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565251" y="3767095"/>
                  <a:ext cx="424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BBC663B0-750C-44F1-B52E-099F8290AFEB}"/>
              </a:ext>
            </a:extLst>
          </p:cNvPr>
          <p:cNvGrpSpPr/>
          <p:nvPr/>
        </p:nvGrpSpPr>
        <p:grpSpPr>
          <a:xfrm>
            <a:off x="6158771" y="4686175"/>
            <a:ext cx="862200" cy="568080"/>
            <a:chOff x="6158771" y="4686175"/>
            <a:chExt cx="86220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AFDAC9A-D054-4890-BAF6-37CBFC5BC875}"/>
                    </a:ext>
                  </a:extLst>
                </p14:cNvPr>
                <p14:cNvContentPartPr/>
                <p14:nvPr/>
              </p14:nvContentPartPr>
              <p14:xfrm>
                <a:off x="6158771" y="4883815"/>
                <a:ext cx="720360" cy="3704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AFDAC9A-D054-4890-BAF6-37CBFC5BC87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141131" y="4865815"/>
                  <a:ext cx="7560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C8C6CCB-6162-44C7-95C4-8C84E1F75668}"/>
                    </a:ext>
                  </a:extLst>
                </p14:cNvPr>
                <p14:cNvContentPartPr/>
                <p14:nvPr/>
              </p14:nvContentPartPr>
              <p14:xfrm>
                <a:off x="7004771" y="4686175"/>
                <a:ext cx="16200" cy="1573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C8C6CCB-6162-44C7-95C4-8C84E1F7566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986771" y="4668175"/>
                  <a:ext cx="518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CE714B33-7055-4632-A5D3-72FB7B0CEC2D}"/>
              </a:ext>
            </a:extLst>
          </p:cNvPr>
          <p:cNvGrpSpPr/>
          <p:nvPr/>
        </p:nvGrpSpPr>
        <p:grpSpPr>
          <a:xfrm>
            <a:off x="10735811" y="5518135"/>
            <a:ext cx="946800" cy="505800"/>
            <a:chOff x="10735811" y="5518135"/>
            <a:chExt cx="94680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26385DA-353B-45BF-989B-E96D36D1136E}"/>
                    </a:ext>
                  </a:extLst>
                </p14:cNvPr>
                <p14:cNvContentPartPr/>
                <p14:nvPr/>
              </p14:nvContentPartPr>
              <p14:xfrm>
                <a:off x="10735811" y="5631535"/>
                <a:ext cx="754560" cy="392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26385DA-353B-45BF-989B-E96D36D1136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17811" y="5613895"/>
                  <a:ext cx="7902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592C40A-4666-48C6-B32D-2D3E0B0C7902}"/>
                    </a:ext>
                  </a:extLst>
                </p14:cNvPr>
                <p14:cNvContentPartPr/>
                <p14:nvPr/>
              </p14:nvContentPartPr>
              <p14:xfrm>
                <a:off x="11596931" y="5518135"/>
                <a:ext cx="85680" cy="142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592C40A-4666-48C6-B32D-2D3E0B0C790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79291" y="5500495"/>
                  <a:ext cx="1213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505122BC-7DA9-41EB-A942-16FCD918CDD9}"/>
              </a:ext>
            </a:extLst>
          </p:cNvPr>
          <p:cNvGrpSpPr/>
          <p:nvPr/>
        </p:nvGrpSpPr>
        <p:grpSpPr>
          <a:xfrm>
            <a:off x="4626251" y="5770855"/>
            <a:ext cx="1592640" cy="445320"/>
            <a:chOff x="4626251" y="5770855"/>
            <a:chExt cx="15926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6A556EE-5B7D-444E-8665-94F6351F00CF}"/>
                    </a:ext>
                  </a:extLst>
                </p14:cNvPr>
                <p14:cNvContentPartPr/>
                <p14:nvPr/>
              </p14:nvContentPartPr>
              <p14:xfrm>
                <a:off x="4653251" y="5972815"/>
                <a:ext cx="168120" cy="19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6A556EE-5B7D-444E-8665-94F6351F00C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635611" y="5954815"/>
                  <a:ext cx="203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0C1516F-B8C8-4F8A-94AB-B9AAED803BFB}"/>
                    </a:ext>
                  </a:extLst>
                </p14:cNvPr>
                <p14:cNvContentPartPr/>
                <p14:nvPr/>
              </p14:nvContentPartPr>
              <p14:xfrm>
                <a:off x="4626251" y="6062455"/>
                <a:ext cx="160200" cy="273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0C1516F-B8C8-4F8A-94AB-B9AAED803BF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608251" y="6044815"/>
                  <a:ext cx="195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D2A9D4AD-A62F-4E52-8069-6D8E57227006}"/>
                    </a:ext>
                  </a:extLst>
                </p14:cNvPr>
                <p14:cNvContentPartPr/>
                <p14:nvPr/>
              </p14:nvContentPartPr>
              <p14:xfrm>
                <a:off x="4986971" y="5885695"/>
                <a:ext cx="72360" cy="216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D2A9D4AD-A62F-4E52-8069-6D8E5722700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968971" y="5867695"/>
                  <a:ext cx="108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65B0D02-2F7F-491C-B568-8D7BD6AD29EC}"/>
                    </a:ext>
                  </a:extLst>
                </p14:cNvPr>
                <p14:cNvContentPartPr/>
                <p14:nvPr/>
              </p14:nvContentPartPr>
              <p14:xfrm>
                <a:off x="4988771" y="5987215"/>
                <a:ext cx="92520" cy="198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65B0D02-2F7F-491C-B568-8D7BD6AD29E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71131" y="5969215"/>
                  <a:ext cx="12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53FA53F-A4B4-4115-950A-F3C17B5C5BEB}"/>
                    </a:ext>
                  </a:extLst>
                </p14:cNvPr>
                <p14:cNvContentPartPr/>
                <p14:nvPr/>
              </p14:nvContentPartPr>
              <p14:xfrm>
                <a:off x="4948451" y="5895775"/>
                <a:ext cx="161640" cy="342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53FA53F-A4B4-4115-950A-F3C17B5C5BE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30811" y="5877775"/>
                  <a:ext cx="19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82ED15E-79EB-4E69-AEB7-FF3A5AF2D011}"/>
                    </a:ext>
                  </a:extLst>
                </p14:cNvPr>
                <p14:cNvContentPartPr/>
                <p14:nvPr/>
              </p14:nvContentPartPr>
              <p14:xfrm>
                <a:off x="5141411" y="6051655"/>
                <a:ext cx="119520" cy="1645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82ED15E-79EB-4E69-AEB7-FF3A5AF2D01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23411" y="6033655"/>
                  <a:ext cx="15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EC1EBB0-7C6B-4AA2-9F01-BA596BF0FD9C}"/>
                    </a:ext>
                  </a:extLst>
                </p14:cNvPr>
                <p14:cNvContentPartPr/>
                <p14:nvPr/>
              </p14:nvContentPartPr>
              <p14:xfrm>
                <a:off x="5310971" y="5854375"/>
                <a:ext cx="375120" cy="1130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EC1EBB0-7C6B-4AA2-9F01-BA596BF0FD9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293331" y="5836375"/>
                  <a:ext cx="410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7904D63-54CF-4BE4-84FE-44E1035581E6}"/>
                    </a:ext>
                  </a:extLst>
                </p14:cNvPr>
                <p14:cNvContentPartPr/>
                <p14:nvPr/>
              </p14:nvContentPartPr>
              <p14:xfrm>
                <a:off x="5493131" y="5770855"/>
                <a:ext cx="15120" cy="2923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7904D63-54CF-4BE4-84FE-44E1035581E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75491" y="5753215"/>
                  <a:ext cx="50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B6593B46-5E3B-411C-8B27-C0A6CB521AD7}"/>
                    </a:ext>
                  </a:extLst>
                </p14:cNvPr>
                <p14:cNvContentPartPr/>
                <p14:nvPr/>
              </p14:nvContentPartPr>
              <p14:xfrm>
                <a:off x="5575571" y="6063175"/>
                <a:ext cx="144000" cy="149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6593B46-5E3B-411C-8B27-C0A6CB521AD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57571" y="6045535"/>
                  <a:ext cx="17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F8D8003-834B-4787-8CEC-CC244EBE8C06}"/>
                    </a:ext>
                  </a:extLst>
                </p14:cNvPr>
                <p14:cNvContentPartPr/>
                <p14:nvPr/>
              </p14:nvContentPartPr>
              <p14:xfrm>
                <a:off x="5762051" y="5784895"/>
                <a:ext cx="17640" cy="3664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F8D8003-834B-4787-8CEC-CC244EBE8C0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744051" y="5767255"/>
                  <a:ext cx="53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369C6932-694F-4BB7-80F7-D2F5122CACB1}"/>
                    </a:ext>
                  </a:extLst>
                </p14:cNvPr>
                <p14:cNvContentPartPr/>
                <p14:nvPr/>
              </p14:nvContentPartPr>
              <p14:xfrm>
                <a:off x="5911451" y="5870935"/>
                <a:ext cx="105120" cy="274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369C6932-694F-4BB7-80F7-D2F5122CACB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93811" y="5852935"/>
                  <a:ext cx="140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CF3F16E-6484-4467-9AF7-103A46BCB42F}"/>
                    </a:ext>
                  </a:extLst>
                </p14:cNvPr>
                <p14:cNvContentPartPr/>
                <p14:nvPr/>
              </p14:nvContentPartPr>
              <p14:xfrm>
                <a:off x="6016211" y="5816215"/>
                <a:ext cx="202680" cy="3931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CF3F16E-6484-4467-9AF7-103A46BCB42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998211" y="5798575"/>
                  <a:ext cx="23832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94359872-5E3B-4B48-B101-5AA5C664E830}"/>
              </a:ext>
            </a:extLst>
          </p:cNvPr>
          <p:cNvGrpSpPr/>
          <p:nvPr/>
        </p:nvGrpSpPr>
        <p:grpSpPr>
          <a:xfrm>
            <a:off x="6404651" y="5877055"/>
            <a:ext cx="1445400" cy="427680"/>
            <a:chOff x="6404651" y="5877055"/>
            <a:chExt cx="14454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9FE2925-D98A-4DC8-8A8A-7AE08DA6EB31}"/>
                    </a:ext>
                  </a:extLst>
                </p14:cNvPr>
                <p14:cNvContentPartPr/>
                <p14:nvPr/>
              </p14:nvContentPartPr>
              <p14:xfrm>
                <a:off x="6439211" y="5976415"/>
                <a:ext cx="24840" cy="1526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9FE2925-D98A-4DC8-8A8A-7AE08DA6EB3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21211" y="5958415"/>
                  <a:ext cx="60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F975816-7C5E-479A-9F46-245AAFAB2D0E}"/>
                    </a:ext>
                  </a:extLst>
                </p14:cNvPr>
                <p14:cNvContentPartPr/>
                <p14:nvPr/>
              </p14:nvContentPartPr>
              <p14:xfrm>
                <a:off x="6404651" y="6039415"/>
                <a:ext cx="110520" cy="172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F975816-7C5E-479A-9F46-245AAFAB2D0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387011" y="6021415"/>
                  <a:ext cx="14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50124E-9E2B-47BF-A14E-1108D7F3F1DC}"/>
                    </a:ext>
                  </a:extLst>
                </p14:cNvPr>
                <p14:cNvContentPartPr/>
                <p14:nvPr/>
              </p14:nvContentPartPr>
              <p14:xfrm>
                <a:off x="6646211" y="5929615"/>
                <a:ext cx="93960" cy="209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50124E-9E2B-47BF-A14E-1108D7F3F1D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628211" y="5911975"/>
                  <a:ext cx="129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6BBB3A9-92DA-4F9E-BCA1-8AA06B3D677C}"/>
                    </a:ext>
                  </a:extLst>
                </p14:cNvPr>
                <p14:cNvContentPartPr/>
                <p14:nvPr/>
              </p14:nvContentPartPr>
              <p14:xfrm>
                <a:off x="6682571" y="6032215"/>
                <a:ext cx="61560" cy="43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6BBB3A9-92DA-4F9E-BCA1-8AA06B3D677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64571" y="6014575"/>
                  <a:ext cx="9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7D0E1DC-A5CA-4526-9A02-D8B4E45F6574}"/>
                    </a:ext>
                  </a:extLst>
                </p14:cNvPr>
                <p14:cNvContentPartPr/>
                <p14:nvPr/>
              </p14:nvContentPartPr>
              <p14:xfrm>
                <a:off x="6631811" y="5946535"/>
                <a:ext cx="165960" cy="255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7D0E1DC-A5CA-4526-9A02-D8B4E45F657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13811" y="5928895"/>
                  <a:ext cx="20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943A387-25C1-4007-81D5-D636A3D77C35}"/>
                    </a:ext>
                  </a:extLst>
                </p14:cNvPr>
                <p14:cNvContentPartPr/>
                <p14:nvPr/>
              </p14:nvContentPartPr>
              <p14:xfrm>
                <a:off x="6876971" y="6165415"/>
                <a:ext cx="74520" cy="108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943A387-25C1-4007-81D5-D636A3D77C3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58971" y="6147775"/>
                  <a:ext cx="110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AA169139-DDC6-4279-A717-F102B0F8C771}"/>
                    </a:ext>
                  </a:extLst>
                </p14:cNvPr>
                <p14:cNvContentPartPr/>
                <p14:nvPr/>
              </p14:nvContentPartPr>
              <p14:xfrm>
                <a:off x="6955811" y="5951215"/>
                <a:ext cx="315720" cy="1130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AA169139-DDC6-4279-A717-F102B0F8C77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38171" y="5933575"/>
                  <a:ext cx="35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79D3A81-E776-47E3-89F8-B0BB71A6F966}"/>
                    </a:ext>
                  </a:extLst>
                </p14:cNvPr>
                <p14:cNvContentPartPr/>
                <p14:nvPr/>
              </p14:nvContentPartPr>
              <p14:xfrm>
                <a:off x="7134371" y="5883175"/>
                <a:ext cx="11160" cy="2944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79D3A81-E776-47E3-89F8-B0BB71A6F96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116371" y="5865535"/>
                  <a:ext cx="46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5C280837-EE57-4BF6-BB30-1D50CBBCB8D1}"/>
                    </a:ext>
                  </a:extLst>
                </p14:cNvPr>
                <p14:cNvContentPartPr/>
                <p14:nvPr/>
              </p14:nvContentPartPr>
              <p14:xfrm>
                <a:off x="7208531" y="6181255"/>
                <a:ext cx="124560" cy="1015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5C280837-EE57-4BF6-BB30-1D50CBBCB8D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90531" y="6163255"/>
                  <a:ext cx="160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32C21436-BFC8-4C8C-AC28-1BBA9851F10F}"/>
                    </a:ext>
                  </a:extLst>
                </p14:cNvPr>
                <p14:cNvContentPartPr/>
                <p14:nvPr/>
              </p14:nvContentPartPr>
              <p14:xfrm>
                <a:off x="7391771" y="5877055"/>
                <a:ext cx="14040" cy="3470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32C21436-BFC8-4C8C-AC28-1BBA9851F10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74131" y="5859055"/>
                  <a:ext cx="49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500B896-C239-43ED-B248-60B6284C7F23}"/>
                    </a:ext>
                  </a:extLst>
                </p14:cNvPr>
                <p14:cNvContentPartPr/>
                <p14:nvPr/>
              </p14:nvContentPartPr>
              <p14:xfrm>
                <a:off x="7465931" y="5962735"/>
                <a:ext cx="156240" cy="178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500B896-C239-43ED-B248-60B6284C7F2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48291" y="5944735"/>
                  <a:ext cx="191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B99B091E-EF47-4DA7-B18C-0FDAA64BDAD6}"/>
                    </a:ext>
                  </a:extLst>
                </p14:cNvPr>
                <p14:cNvContentPartPr/>
                <p14:nvPr/>
              </p14:nvContentPartPr>
              <p14:xfrm>
                <a:off x="7608131" y="5908735"/>
                <a:ext cx="241920" cy="3960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B99B091E-EF47-4DA7-B18C-0FDAA64BDAD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590131" y="5890735"/>
                  <a:ext cx="27756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7C8D517-2F70-4D07-A4CE-7511ACDD84D1}"/>
              </a:ext>
            </a:extLst>
          </p:cNvPr>
          <p:cNvGrpSpPr/>
          <p:nvPr/>
        </p:nvGrpSpPr>
        <p:grpSpPr>
          <a:xfrm>
            <a:off x="7940411" y="6034735"/>
            <a:ext cx="460800" cy="236520"/>
            <a:chOff x="7940411" y="6034735"/>
            <a:chExt cx="4608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CEF7C0F-EBE0-47AF-A492-204B88A9F6DC}"/>
                    </a:ext>
                  </a:extLst>
                </p14:cNvPr>
                <p14:cNvContentPartPr/>
                <p14:nvPr/>
              </p14:nvContentPartPr>
              <p14:xfrm>
                <a:off x="8024651" y="6049495"/>
                <a:ext cx="44640" cy="1987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CEF7C0F-EBE0-47AF-A492-204B88A9F6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007011" y="6031855"/>
                  <a:ext cx="80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7DB7B71-47A1-47FD-9AF2-B282D6D1F462}"/>
                    </a:ext>
                  </a:extLst>
                </p14:cNvPr>
                <p14:cNvContentPartPr/>
                <p14:nvPr/>
              </p14:nvContentPartPr>
              <p14:xfrm>
                <a:off x="7940411" y="6186295"/>
                <a:ext cx="178200" cy="190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7DB7B71-47A1-47FD-9AF2-B282D6D1F46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922771" y="6168655"/>
                  <a:ext cx="213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8D6B46C-60DA-4845-8954-D3454BE93224}"/>
                    </a:ext>
                  </a:extLst>
                </p14:cNvPr>
                <p14:cNvContentPartPr/>
                <p14:nvPr/>
              </p14:nvContentPartPr>
              <p14:xfrm>
                <a:off x="8216171" y="6034735"/>
                <a:ext cx="20880" cy="23652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8D6B46C-60DA-4845-8954-D3454BE9322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198531" y="6016735"/>
                  <a:ext cx="5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BC86313-32FE-4F32-AD47-5A76D8CD4698}"/>
                    </a:ext>
                  </a:extLst>
                </p14:cNvPr>
                <p14:cNvContentPartPr/>
                <p14:nvPr/>
              </p14:nvContentPartPr>
              <p14:xfrm>
                <a:off x="8270171" y="6074335"/>
                <a:ext cx="131040" cy="1832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BC86313-32FE-4F32-AD47-5A76D8CD469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252171" y="6056695"/>
                  <a:ext cx="1666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E2B925E-153E-41C5-8F76-E38E65F5AEF4}"/>
              </a:ext>
            </a:extLst>
          </p:cNvPr>
          <p:cNvGrpSpPr/>
          <p:nvPr/>
        </p:nvGrpSpPr>
        <p:grpSpPr>
          <a:xfrm>
            <a:off x="8452691" y="5608135"/>
            <a:ext cx="2625480" cy="869040"/>
            <a:chOff x="8452691" y="5608135"/>
            <a:chExt cx="2625480" cy="8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AA37490-F4CF-4E89-BA94-EFF3481E02AF}"/>
                    </a:ext>
                  </a:extLst>
                </p14:cNvPr>
                <p14:cNvContentPartPr/>
                <p14:nvPr/>
              </p14:nvContentPartPr>
              <p14:xfrm>
                <a:off x="9487331" y="5670055"/>
                <a:ext cx="60840" cy="146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AA37490-F4CF-4E89-BA94-EFF3481E02A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469331" y="5652415"/>
                  <a:ext cx="96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9609946-C415-4CBC-93A6-AE4E1E9E4F13}"/>
                    </a:ext>
                  </a:extLst>
                </p14:cNvPr>
                <p14:cNvContentPartPr/>
                <p14:nvPr/>
              </p14:nvContentPartPr>
              <p14:xfrm>
                <a:off x="9444851" y="5753935"/>
                <a:ext cx="151920" cy="32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9609946-C415-4CBC-93A6-AE4E1E9E4F1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426851" y="5736295"/>
                  <a:ext cx="187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F5FE0-3BFA-4BD3-963F-8FBF00116A66}"/>
                    </a:ext>
                  </a:extLst>
                </p14:cNvPr>
                <p14:cNvContentPartPr/>
                <p14:nvPr/>
              </p14:nvContentPartPr>
              <p14:xfrm>
                <a:off x="9661571" y="5649175"/>
                <a:ext cx="36360" cy="231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F5FE0-3BFA-4BD3-963F-8FBF00116A6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643571" y="5631535"/>
                  <a:ext cx="72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DF5E266-BF18-44D2-AF6B-06BE64F5D4BD}"/>
                    </a:ext>
                  </a:extLst>
                </p14:cNvPr>
                <p14:cNvContentPartPr/>
                <p14:nvPr/>
              </p14:nvContentPartPr>
              <p14:xfrm>
                <a:off x="9702971" y="5692735"/>
                <a:ext cx="118080" cy="162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DF5E266-BF18-44D2-AF6B-06BE64F5D4B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684971" y="5675095"/>
                  <a:ext cx="153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08AC4C2-72D3-4A25-ACA9-F508DE715778}"/>
                    </a:ext>
                  </a:extLst>
                </p14:cNvPr>
                <p14:cNvContentPartPr/>
                <p14:nvPr/>
              </p14:nvContentPartPr>
              <p14:xfrm>
                <a:off x="9880451" y="5685895"/>
                <a:ext cx="298080" cy="92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08AC4C2-72D3-4A25-ACA9-F508DE71577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862811" y="5668255"/>
                  <a:ext cx="333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17E56C3-4541-48C3-B36C-AD2FC96D30CB}"/>
                    </a:ext>
                  </a:extLst>
                </p14:cNvPr>
                <p14:cNvContentPartPr/>
                <p14:nvPr/>
              </p14:nvContentPartPr>
              <p14:xfrm>
                <a:off x="10046051" y="5608135"/>
                <a:ext cx="18360" cy="309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17E56C3-4541-48C3-B36C-AD2FC96D30C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028051" y="5590135"/>
                  <a:ext cx="54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8F5FA1B-81B8-4242-98B5-49FEB50E569A}"/>
                    </a:ext>
                  </a:extLst>
                </p14:cNvPr>
                <p14:cNvContentPartPr/>
                <p14:nvPr/>
              </p14:nvContentPartPr>
              <p14:xfrm>
                <a:off x="10145771" y="5843935"/>
                <a:ext cx="137160" cy="1310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8F5FA1B-81B8-4242-98B5-49FEB50E569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127771" y="5825935"/>
                  <a:ext cx="172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999831A-CA48-428F-9747-A44A5C043F38}"/>
                    </a:ext>
                  </a:extLst>
                </p14:cNvPr>
                <p14:cNvContentPartPr/>
                <p14:nvPr/>
              </p14:nvContentPartPr>
              <p14:xfrm>
                <a:off x="10359251" y="5661775"/>
                <a:ext cx="36720" cy="2606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999831A-CA48-428F-9747-A44A5C043F3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341251" y="5644135"/>
                  <a:ext cx="72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A39C7C2-94F3-4286-A1BA-73CA6CBBBECC}"/>
                    </a:ext>
                  </a:extLst>
                </p14:cNvPr>
                <p14:cNvContentPartPr/>
                <p14:nvPr/>
              </p14:nvContentPartPr>
              <p14:xfrm>
                <a:off x="10518371" y="5716135"/>
                <a:ext cx="90000" cy="180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A39C7C2-94F3-4286-A1BA-73CA6CBBBEC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500731" y="5698495"/>
                  <a:ext cx="125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9801C28-28F2-445E-8517-750457BB8C68}"/>
                    </a:ext>
                  </a:extLst>
                </p14:cNvPr>
                <p14:cNvContentPartPr/>
                <p14:nvPr/>
              </p14:nvContentPartPr>
              <p14:xfrm>
                <a:off x="10608731" y="5673295"/>
                <a:ext cx="161280" cy="274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9801C28-28F2-445E-8517-750457BB8C6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590731" y="5655655"/>
                  <a:ext cx="196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3E52D67-1067-4BF9-A00E-F8F7EF95092D}"/>
                    </a:ext>
                  </a:extLst>
                </p14:cNvPr>
                <p14:cNvContentPartPr/>
                <p14:nvPr/>
              </p14:nvContentPartPr>
              <p14:xfrm>
                <a:off x="10773611" y="5694895"/>
                <a:ext cx="138600" cy="255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3E52D67-1067-4BF9-A00E-F8F7EF95092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755971" y="5677255"/>
                  <a:ext cx="174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115721C-952C-4B01-8667-CF889CB0C699}"/>
                    </a:ext>
                  </a:extLst>
                </p14:cNvPr>
                <p14:cNvContentPartPr/>
                <p14:nvPr/>
              </p14:nvContentPartPr>
              <p14:xfrm>
                <a:off x="10954331" y="5736655"/>
                <a:ext cx="95040" cy="186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115721C-952C-4B01-8667-CF889CB0C69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936691" y="5719015"/>
                  <a:ext cx="130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88FB6A9-6BE7-4F42-84C8-7E35C379D54B}"/>
                    </a:ext>
                  </a:extLst>
                </p14:cNvPr>
                <p14:cNvContentPartPr/>
                <p14:nvPr/>
              </p14:nvContentPartPr>
              <p14:xfrm>
                <a:off x="11064851" y="5686615"/>
                <a:ext cx="13320" cy="2984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88FB6A9-6BE7-4F42-84C8-7E35C379D54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046851" y="5668615"/>
                  <a:ext cx="48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5B6EDA8-BD59-4B1E-BB49-E51153527DC9}"/>
                    </a:ext>
                  </a:extLst>
                </p14:cNvPr>
                <p14:cNvContentPartPr/>
                <p14:nvPr/>
              </p14:nvContentPartPr>
              <p14:xfrm>
                <a:off x="8452691" y="5982895"/>
                <a:ext cx="109440" cy="3877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5B6EDA8-BD59-4B1E-BB49-E51153527DC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435051" y="5965255"/>
                  <a:ext cx="145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9B62AA3-6BCA-4C6F-8B1F-535023FF4D25}"/>
                    </a:ext>
                  </a:extLst>
                </p14:cNvPr>
                <p14:cNvContentPartPr/>
                <p14:nvPr/>
              </p14:nvContentPartPr>
              <p14:xfrm>
                <a:off x="8618651" y="6113215"/>
                <a:ext cx="271440" cy="1029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9B62AA3-6BCA-4C6F-8B1F-535023FF4D2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601011" y="6095575"/>
                  <a:ext cx="30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A5076B3-7CC8-4716-B45A-4ADA9B2D3425}"/>
                    </a:ext>
                  </a:extLst>
                </p14:cNvPr>
                <p14:cNvContentPartPr/>
                <p14:nvPr/>
              </p14:nvContentPartPr>
              <p14:xfrm>
                <a:off x="8726291" y="6025375"/>
                <a:ext cx="26640" cy="247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A5076B3-7CC8-4716-B45A-4ADA9B2D342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708651" y="6007375"/>
                  <a:ext cx="62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A67CD8E-9527-4335-9E3C-406EC334AF83}"/>
                    </a:ext>
                  </a:extLst>
                </p14:cNvPr>
                <p14:cNvContentPartPr/>
                <p14:nvPr/>
              </p14:nvContentPartPr>
              <p14:xfrm>
                <a:off x="8842931" y="6267655"/>
                <a:ext cx="129600" cy="1537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A67CD8E-9527-4335-9E3C-406EC334AF8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825291" y="6249655"/>
                  <a:ext cx="165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31281DE5-F2BF-428E-8574-CC513807C6F4}"/>
                    </a:ext>
                  </a:extLst>
                </p14:cNvPr>
                <p14:cNvContentPartPr/>
                <p14:nvPr/>
              </p14:nvContentPartPr>
              <p14:xfrm>
                <a:off x="8981891" y="6023935"/>
                <a:ext cx="63360" cy="3250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31281DE5-F2BF-428E-8574-CC513807C6F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964251" y="6005935"/>
                  <a:ext cx="99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741CE13-64FA-4655-84DF-0FFD6B588B32}"/>
                    </a:ext>
                  </a:extLst>
                </p14:cNvPr>
                <p14:cNvContentPartPr/>
                <p14:nvPr/>
              </p14:nvContentPartPr>
              <p14:xfrm>
                <a:off x="9127331" y="6111055"/>
                <a:ext cx="125280" cy="1854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741CE13-64FA-4655-84DF-0FFD6B588B3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109331" y="6093415"/>
                  <a:ext cx="160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B775C66-F160-4E9F-8B15-AF36C8FC5A07}"/>
                    </a:ext>
                  </a:extLst>
                </p14:cNvPr>
                <p14:cNvContentPartPr/>
                <p14:nvPr/>
              </p14:nvContentPartPr>
              <p14:xfrm>
                <a:off x="9243971" y="6035455"/>
                <a:ext cx="155160" cy="3830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B775C66-F160-4E9F-8B15-AF36C8FC5A0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225971" y="6017455"/>
                  <a:ext cx="190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2F0F442A-0859-43BE-97D3-98054DB456E6}"/>
                    </a:ext>
                  </a:extLst>
                </p14:cNvPr>
                <p14:cNvContentPartPr/>
                <p14:nvPr/>
              </p14:nvContentPartPr>
              <p14:xfrm>
                <a:off x="9570851" y="6172615"/>
                <a:ext cx="16560" cy="1519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2F0F442A-0859-43BE-97D3-98054DB456E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553211" y="6154615"/>
                  <a:ext cx="52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D7759F35-0A28-45D2-A903-C3634FB69267}"/>
                    </a:ext>
                  </a:extLst>
                </p14:cNvPr>
                <p14:cNvContentPartPr/>
                <p14:nvPr/>
              </p14:nvContentPartPr>
              <p14:xfrm>
                <a:off x="9468971" y="6238495"/>
                <a:ext cx="200160" cy="1908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D7759F35-0A28-45D2-A903-C3634FB6926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450971" y="6220495"/>
                  <a:ext cx="235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FBF799DB-F587-4440-901D-D156E1509A77}"/>
                    </a:ext>
                  </a:extLst>
                </p14:cNvPr>
                <p14:cNvContentPartPr/>
                <p14:nvPr/>
              </p14:nvContentPartPr>
              <p14:xfrm>
                <a:off x="9826811" y="6158215"/>
                <a:ext cx="291600" cy="1015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FBF799DB-F587-4440-901D-D156E1509A7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809171" y="6140215"/>
                  <a:ext cx="327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3CE3BBD-D0B4-4301-9A7A-3636600210E3}"/>
                    </a:ext>
                  </a:extLst>
                </p14:cNvPr>
                <p14:cNvContentPartPr/>
                <p14:nvPr/>
              </p14:nvContentPartPr>
              <p14:xfrm>
                <a:off x="9926531" y="6083335"/>
                <a:ext cx="28080" cy="2822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3CE3BBD-D0B4-4301-9A7A-3636600210E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908891" y="6065695"/>
                  <a:ext cx="63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E5FC76B-F2B4-4788-9678-16295E031C68}"/>
                    </a:ext>
                  </a:extLst>
                </p14:cNvPr>
                <p14:cNvContentPartPr/>
                <p14:nvPr/>
              </p14:nvContentPartPr>
              <p14:xfrm>
                <a:off x="10049291" y="6347575"/>
                <a:ext cx="84240" cy="1119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E5FC76B-F2B4-4788-9678-16295E031C6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031651" y="6329575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5E1FAFD-3B37-4574-943F-FF51E77F7BF8}"/>
                    </a:ext>
                  </a:extLst>
                </p14:cNvPr>
                <p14:cNvContentPartPr/>
                <p14:nvPr/>
              </p14:nvContentPartPr>
              <p14:xfrm>
                <a:off x="10258091" y="6109975"/>
                <a:ext cx="12600" cy="3261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5E1FAFD-3B37-4574-943F-FF51E77F7BF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240091" y="6092335"/>
                  <a:ext cx="48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E4984F9D-DD12-47BF-A01F-1FE88A755024}"/>
                    </a:ext>
                  </a:extLst>
                </p14:cNvPr>
                <p14:cNvContentPartPr/>
                <p14:nvPr/>
              </p14:nvContentPartPr>
              <p14:xfrm>
                <a:off x="10336931" y="6175135"/>
                <a:ext cx="123480" cy="2170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E4984F9D-DD12-47BF-A01F-1FE88A75502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318931" y="6157495"/>
                  <a:ext cx="159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40E372C-F2EC-4D54-BFEF-FAC52A87DC43}"/>
                    </a:ext>
                  </a:extLst>
                </p14:cNvPr>
                <p14:cNvContentPartPr/>
                <p14:nvPr/>
              </p14:nvContentPartPr>
              <p14:xfrm>
                <a:off x="10485251" y="6097375"/>
                <a:ext cx="264960" cy="3798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40E372C-F2EC-4D54-BFEF-FAC52A87DC4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467611" y="6079735"/>
                  <a:ext cx="30060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AF0CD16B-A4B8-4FBB-9BEE-549D5AA8D416}"/>
              </a:ext>
            </a:extLst>
          </p:cNvPr>
          <p:cNvGrpSpPr/>
          <p:nvPr/>
        </p:nvGrpSpPr>
        <p:grpSpPr>
          <a:xfrm flipV="1">
            <a:off x="201035" y="4153695"/>
            <a:ext cx="90720" cy="28374"/>
            <a:chOff x="-29845" y="4139912"/>
            <a:chExt cx="43575" cy="136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0D0C6874-112F-4A46-94D4-A0039F3CC4FE}"/>
                    </a:ext>
                  </a:extLst>
                </p14:cNvPr>
                <p14:cNvContentPartPr/>
                <p14:nvPr/>
              </p14:nvContentPartPr>
              <p14:xfrm>
                <a:off x="-20868" y="4149941"/>
                <a:ext cx="3960" cy="36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0D0C6874-112F-4A46-94D4-A0039F3CC4F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-29477" y="4140657"/>
                  <a:ext cx="21005" cy="22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1AD4CEF2-331F-4CB2-8F5A-C278A6A13EB2}"/>
                    </a:ext>
                  </a:extLst>
                </p14:cNvPr>
                <p14:cNvContentPartPr/>
                <p14:nvPr/>
              </p14:nvContentPartPr>
              <p14:xfrm>
                <a:off x="-29845" y="4139912"/>
                <a:ext cx="43575" cy="10029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1AD4CEF2-331F-4CB2-8F5A-C278A6A13EB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-38318" y="4131439"/>
                  <a:ext cx="60694" cy="271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4C057CD5-0F54-4AFE-9566-29833DAFF912}"/>
              </a:ext>
            </a:extLst>
          </p:cNvPr>
          <p:cNvGrpSpPr/>
          <p:nvPr/>
        </p:nvGrpSpPr>
        <p:grpSpPr>
          <a:xfrm>
            <a:off x="1333331" y="1537975"/>
            <a:ext cx="587880" cy="783000"/>
            <a:chOff x="1333331" y="1537975"/>
            <a:chExt cx="58788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DF08A-5171-48B7-B32C-C3A5AA191FFC}"/>
                    </a:ext>
                  </a:extLst>
                </p14:cNvPr>
                <p14:cNvContentPartPr/>
                <p14:nvPr/>
              </p14:nvContentPartPr>
              <p14:xfrm>
                <a:off x="1333331" y="1752535"/>
                <a:ext cx="35280" cy="15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DF08A-5171-48B7-B32C-C3A5AA191F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315331" y="1734535"/>
                  <a:ext cx="70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8A78EB-EECB-47B3-A55C-73AE83A80082}"/>
                    </a:ext>
                  </a:extLst>
                </p14:cNvPr>
                <p14:cNvContentPartPr/>
                <p14:nvPr/>
              </p14:nvContentPartPr>
              <p14:xfrm>
                <a:off x="1368251" y="1656775"/>
                <a:ext cx="684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8A78EB-EECB-47B3-A55C-73AE83A8008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350611" y="1638775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4615B3-BF92-420B-B0F6-D311009C269C}"/>
                    </a:ext>
                  </a:extLst>
                </p14:cNvPr>
                <p14:cNvContentPartPr/>
                <p14:nvPr/>
              </p14:nvContentPartPr>
              <p14:xfrm>
                <a:off x="1462211" y="1562815"/>
                <a:ext cx="118800" cy="36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4615B3-BF92-420B-B0F6-D311009C269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444211" y="1544815"/>
                  <a:ext cx="154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92F6B4-2F6F-427E-B270-B37860926580}"/>
                    </a:ext>
                  </a:extLst>
                </p14:cNvPr>
                <p14:cNvContentPartPr/>
                <p14:nvPr/>
              </p14:nvContentPartPr>
              <p14:xfrm>
                <a:off x="1426931" y="1660735"/>
                <a:ext cx="20088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92F6B4-2F6F-427E-B270-B3786092658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409291" y="1642735"/>
                  <a:ext cx="23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CC5CA0-BBCF-4DA5-B397-3E9B7D4AF28B}"/>
                    </a:ext>
                  </a:extLst>
                </p14:cNvPr>
                <p14:cNvContentPartPr/>
                <p14:nvPr/>
              </p14:nvContentPartPr>
              <p14:xfrm>
                <a:off x="1767491" y="1537975"/>
                <a:ext cx="102600" cy="313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CC5CA0-BBCF-4DA5-B397-3E9B7D4AF28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749851" y="1520335"/>
                  <a:ext cx="138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DCE259-AE70-489E-8344-D0A3AC363245}"/>
                    </a:ext>
                  </a:extLst>
                </p14:cNvPr>
                <p14:cNvContentPartPr/>
                <p14:nvPr/>
              </p14:nvContentPartPr>
              <p14:xfrm>
                <a:off x="1688651" y="1904095"/>
                <a:ext cx="232560" cy="4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DCE259-AE70-489E-8344-D0A3AC36324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671011" y="1886095"/>
                  <a:ext cx="268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DC04C9-FAAD-4CD9-B173-77AD5186249D}"/>
                    </a:ext>
                  </a:extLst>
                </p14:cNvPr>
                <p14:cNvContentPartPr/>
                <p14:nvPr/>
              </p14:nvContentPartPr>
              <p14:xfrm>
                <a:off x="1590011" y="2049895"/>
                <a:ext cx="82440" cy="27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DC04C9-FAAD-4CD9-B173-77AD5186249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572011" y="2032255"/>
                  <a:ext cx="118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418CBF-FEA5-420B-852F-0EC125A1B084}"/>
                    </a:ext>
                  </a:extLst>
                </p14:cNvPr>
                <p14:cNvContentPartPr/>
                <p14:nvPr/>
              </p14:nvContentPartPr>
              <p14:xfrm>
                <a:off x="1805651" y="2033335"/>
                <a:ext cx="84240" cy="28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418CBF-FEA5-420B-852F-0EC125A1B08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787651" y="2015335"/>
                  <a:ext cx="119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C3711C-CE55-4995-B759-851DA380181D}"/>
                    </a:ext>
                  </a:extLst>
                </p14:cNvPr>
                <p14:cNvContentPartPr/>
                <p14:nvPr/>
              </p14:nvContentPartPr>
              <p14:xfrm>
                <a:off x="1717451" y="2143855"/>
                <a:ext cx="188280" cy="4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C3711C-CE55-4995-B759-851DA380181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699451" y="2126215"/>
                  <a:ext cx="2239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AE54ACA0-AF49-4FC3-B08B-100B50ADF4FC}"/>
                  </a:ext>
                </a:extLst>
              </p14:cNvPr>
              <p14:cNvContentPartPr/>
              <p14:nvPr/>
            </p14:nvContentPartPr>
            <p14:xfrm>
              <a:off x="10806655" y="6106042"/>
              <a:ext cx="97200" cy="47412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AE54ACA0-AF49-4FC3-B08B-100B50ADF4FC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788655" y="6088402"/>
                <a:ext cx="13284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83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21158B8-A313-4817-AEDD-C98DA94E82FD}"/>
              </a:ext>
            </a:extLst>
          </p:cNvPr>
          <p:cNvGrpSpPr/>
          <p:nvPr/>
        </p:nvGrpSpPr>
        <p:grpSpPr>
          <a:xfrm>
            <a:off x="561293" y="401694"/>
            <a:ext cx="3634200" cy="813240"/>
            <a:chOff x="1333331" y="1507735"/>
            <a:chExt cx="363420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B68613-4974-4FC6-96C5-35719971F459}"/>
                    </a:ext>
                  </a:extLst>
                </p14:cNvPr>
                <p14:cNvContentPartPr/>
                <p14:nvPr/>
              </p14:nvContentPartPr>
              <p14:xfrm>
                <a:off x="2128571" y="1535815"/>
                <a:ext cx="137160" cy="59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B68613-4974-4FC6-96C5-35719971F45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10571" y="1517815"/>
                  <a:ext cx="1728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A98CC7-F1DD-4CB6-8338-A29994B36E9C}"/>
                    </a:ext>
                  </a:extLst>
                </p14:cNvPr>
                <p14:cNvContentPartPr/>
                <p14:nvPr/>
              </p14:nvContentPartPr>
              <p14:xfrm>
                <a:off x="2301371" y="1725535"/>
                <a:ext cx="273960" cy="155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A98CC7-F1DD-4CB6-8338-A29994B36E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3371" y="1707535"/>
                  <a:ext cx="309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53A57B-0B31-4266-AA11-007F47604140}"/>
                    </a:ext>
                  </a:extLst>
                </p14:cNvPr>
                <p14:cNvContentPartPr/>
                <p14:nvPr/>
              </p14:nvContentPartPr>
              <p14:xfrm>
                <a:off x="2420531" y="1684855"/>
                <a:ext cx="15120" cy="37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53A57B-0B31-4266-AA11-007F476041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2531" y="1666855"/>
                  <a:ext cx="50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621638-B263-4AF1-9B74-E89CC2E2779A}"/>
                    </a:ext>
                  </a:extLst>
                </p14:cNvPr>
                <p14:cNvContentPartPr/>
                <p14:nvPr/>
              </p14:nvContentPartPr>
              <p14:xfrm>
                <a:off x="2527451" y="1986895"/>
                <a:ext cx="102960" cy="178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621638-B263-4AF1-9B74-E89CC2E277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9451" y="1968895"/>
                  <a:ext cx="13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7350DE-38D0-4279-918B-3FFC86DEDAF4}"/>
                    </a:ext>
                  </a:extLst>
                </p14:cNvPr>
                <p14:cNvContentPartPr/>
                <p14:nvPr/>
              </p14:nvContentPartPr>
              <p14:xfrm>
                <a:off x="2743451" y="1680535"/>
                <a:ext cx="35640" cy="448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7350DE-38D0-4279-918B-3FFC86DEDA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451" y="1662535"/>
                  <a:ext cx="712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56DF37-2F3C-4B1C-8F8B-26EBA1853BEE}"/>
                    </a:ext>
                  </a:extLst>
                </p14:cNvPr>
                <p14:cNvContentPartPr/>
                <p14:nvPr/>
              </p14:nvContentPartPr>
              <p14:xfrm>
                <a:off x="2878091" y="1763695"/>
                <a:ext cx="167760" cy="28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56DF37-2F3C-4B1C-8F8B-26EBA1853B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0091" y="1745695"/>
                  <a:ext cx="203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9014AE-81D9-42E0-8F30-E30F1799AA6A}"/>
                    </a:ext>
                  </a:extLst>
                </p14:cNvPr>
                <p14:cNvContentPartPr/>
                <p14:nvPr/>
              </p14:nvContentPartPr>
              <p14:xfrm>
                <a:off x="3070691" y="1719775"/>
                <a:ext cx="150840" cy="406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9014AE-81D9-42E0-8F30-E30F1799AA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2691" y="1701775"/>
                  <a:ext cx="1864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81B9B3-79F7-45C9-BA84-BCD26487FC94}"/>
                    </a:ext>
                  </a:extLst>
                </p14:cNvPr>
                <p14:cNvContentPartPr/>
                <p14:nvPr/>
              </p14:nvContentPartPr>
              <p14:xfrm>
                <a:off x="3408731" y="1749655"/>
                <a:ext cx="15840" cy="22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81B9B3-79F7-45C9-BA84-BCD26487FC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0731" y="1731655"/>
                  <a:ext cx="51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BFBF16-C9E2-4502-84ED-D90DDAF54849}"/>
                    </a:ext>
                  </a:extLst>
                </p14:cNvPr>
                <p14:cNvContentPartPr/>
                <p14:nvPr/>
              </p14:nvContentPartPr>
              <p14:xfrm>
                <a:off x="3334571" y="1894015"/>
                <a:ext cx="121680" cy="2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BFBF16-C9E2-4502-84ED-D90DDAF548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6571" y="1876015"/>
                  <a:ext cx="157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E326D1-B62F-4F3F-897C-CEB96F441762}"/>
                    </a:ext>
                  </a:extLst>
                </p14:cNvPr>
                <p14:cNvContentPartPr/>
                <p14:nvPr/>
              </p14:nvContentPartPr>
              <p14:xfrm>
                <a:off x="3588371" y="1567495"/>
                <a:ext cx="37188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E326D1-B62F-4F3F-897C-CEB96F4417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0371" y="1549495"/>
                  <a:ext cx="40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4F5887-F485-4558-8EE4-A4EC8F5870FB}"/>
                    </a:ext>
                  </a:extLst>
                </p14:cNvPr>
                <p14:cNvContentPartPr/>
                <p14:nvPr/>
              </p14:nvContentPartPr>
              <p14:xfrm>
                <a:off x="3803651" y="1507735"/>
                <a:ext cx="19440" cy="38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4F5887-F485-4558-8EE4-A4EC8F5870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5651" y="1489735"/>
                  <a:ext cx="550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5A769F-6C24-46E0-A085-C17759B1103F}"/>
                    </a:ext>
                  </a:extLst>
                </p14:cNvPr>
                <p14:cNvContentPartPr/>
                <p14:nvPr/>
              </p14:nvContentPartPr>
              <p14:xfrm>
                <a:off x="3891131" y="1910935"/>
                <a:ext cx="135360" cy="142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5A769F-6C24-46E0-A085-C17759B110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73131" y="1892935"/>
                  <a:ext cx="171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50272C-E320-4F16-BB42-F0E0EED7C1A2}"/>
                    </a:ext>
                  </a:extLst>
                </p14:cNvPr>
                <p14:cNvContentPartPr/>
                <p14:nvPr/>
              </p14:nvContentPartPr>
              <p14:xfrm>
                <a:off x="4100651" y="1561735"/>
                <a:ext cx="35640" cy="45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50272C-E320-4F16-BB42-F0E0EED7C1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82651" y="1543735"/>
                  <a:ext cx="712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64E66B-09D0-40C8-AABA-4F6125189ACC}"/>
                    </a:ext>
                  </a:extLst>
                </p14:cNvPr>
                <p14:cNvContentPartPr/>
                <p14:nvPr/>
              </p14:nvContentPartPr>
              <p14:xfrm>
                <a:off x="4475411" y="1541575"/>
                <a:ext cx="161640" cy="53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64E66B-09D0-40C8-AABA-4F6125189A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57411" y="1523575"/>
                  <a:ext cx="19728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1983D5-1D1B-45DF-8B0C-CF83CE75CF0E}"/>
                    </a:ext>
                  </a:extLst>
                </p14:cNvPr>
                <p14:cNvContentPartPr/>
                <p14:nvPr/>
              </p14:nvContentPartPr>
              <p14:xfrm>
                <a:off x="4776371" y="1736335"/>
                <a:ext cx="19116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1983D5-1D1B-45DF-8B0C-CF83CE75CF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8371" y="1718335"/>
                  <a:ext cx="226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D65075-B543-49F2-B23E-74077D2E83AD}"/>
                    </a:ext>
                  </a:extLst>
                </p14:cNvPr>
                <p14:cNvContentPartPr/>
                <p14:nvPr/>
              </p14:nvContentPartPr>
              <p14:xfrm>
                <a:off x="4763771" y="1890055"/>
                <a:ext cx="13932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D65075-B543-49F2-B23E-74077D2E83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5771" y="1872055"/>
                  <a:ext cx="174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9A2A13-91FB-4BC5-A36C-0E05CA1A1C69}"/>
                    </a:ext>
                  </a:extLst>
                </p14:cNvPr>
                <p14:cNvContentPartPr/>
                <p14:nvPr/>
              </p14:nvContentPartPr>
              <p14:xfrm>
                <a:off x="4266251" y="1668295"/>
                <a:ext cx="185040" cy="314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9A2A13-91FB-4BC5-A36C-0E05CA1A1C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8251" y="1650295"/>
                  <a:ext cx="220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928B6F-DFF8-459F-BE5E-731BA88E1362}"/>
                    </a:ext>
                  </a:extLst>
                </p14:cNvPr>
                <p14:cNvContentPartPr/>
                <p14:nvPr/>
              </p14:nvContentPartPr>
              <p14:xfrm>
                <a:off x="1333331" y="1752535"/>
                <a:ext cx="35280" cy="156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928B6F-DFF8-459F-BE5E-731BA88E13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15331" y="1734535"/>
                  <a:ext cx="70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D68098-5560-4224-8933-53251D75CF6C}"/>
                    </a:ext>
                  </a:extLst>
                </p14:cNvPr>
                <p14:cNvContentPartPr/>
                <p14:nvPr/>
              </p14:nvContentPartPr>
              <p14:xfrm>
                <a:off x="1368251" y="1656775"/>
                <a:ext cx="6840" cy="1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D68098-5560-4224-8933-53251D75CF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0251" y="1638775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F94F45-938F-4CD2-8C23-1641E55B16B6}"/>
                    </a:ext>
                  </a:extLst>
                </p14:cNvPr>
                <p14:cNvContentPartPr/>
                <p14:nvPr/>
              </p14:nvContentPartPr>
              <p14:xfrm>
                <a:off x="1462211" y="1562815"/>
                <a:ext cx="118800" cy="36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F94F45-938F-4CD2-8C23-1641E55B16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44211" y="1544815"/>
                  <a:ext cx="154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C57E26-B2F1-4157-8557-F3024307C489}"/>
                    </a:ext>
                  </a:extLst>
                </p14:cNvPr>
                <p14:cNvContentPartPr/>
                <p14:nvPr/>
              </p14:nvContentPartPr>
              <p14:xfrm>
                <a:off x="1426931" y="1660735"/>
                <a:ext cx="200880" cy="10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C57E26-B2F1-4157-8557-F3024307C4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08931" y="1642735"/>
                  <a:ext cx="23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C5B5E0-BBED-4BE9-BA35-1D9F05ACAF50}"/>
                    </a:ext>
                  </a:extLst>
                </p14:cNvPr>
                <p14:cNvContentPartPr/>
                <p14:nvPr/>
              </p14:nvContentPartPr>
              <p14:xfrm>
                <a:off x="1767491" y="1537975"/>
                <a:ext cx="102600" cy="31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C5B5E0-BBED-4BE9-BA35-1D9F05ACAF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49491" y="1519975"/>
                  <a:ext cx="138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2F81E4-A28C-4239-AEBA-DEA45F0836F7}"/>
                    </a:ext>
                  </a:extLst>
                </p14:cNvPr>
                <p14:cNvContentPartPr/>
                <p14:nvPr/>
              </p14:nvContentPartPr>
              <p14:xfrm>
                <a:off x="1688651" y="1904095"/>
                <a:ext cx="232560" cy="4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2F81E4-A28C-4239-AEBA-DEA45F0836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70651" y="1886095"/>
                  <a:ext cx="268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2579B5-0166-4FD5-A6E9-6F4F3E9029E1}"/>
                    </a:ext>
                  </a:extLst>
                </p14:cNvPr>
                <p14:cNvContentPartPr/>
                <p14:nvPr/>
              </p14:nvContentPartPr>
              <p14:xfrm>
                <a:off x="1590011" y="2049895"/>
                <a:ext cx="82440" cy="27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2579B5-0166-4FD5-A6E9-6F4F3E9029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72011" y="2031895"/>
                  <a:ext cx="118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F5F51C-6820-46E1-99F6-109665915082}"/>
                    </a:ext>
                  </a:extLst>
                </p14:cNvPr>
                <p14:cNvContentPartPr/>
                <p14:nvPr/>
              </p14:nvContentPartPr>
              <p14:xfrm>
                <a:off x="1805651" y="2033335"/>
                <a:ext cx="8424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F5F51C-6820-46E1-99F6-1096659150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87651" y="2015335"/>
                  <a:ext cx="119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E63F2D-7D2A-4257-AA6D-EB75D3F89AE8}"/>
                    </a:ext>
                  </a:extLst>
                </p14:cNvPr>
                <p14:cNvContentPartPr/>
                <p14:nvPr/>
              </p14:nvContentPartPr>
              <p14:xfrm>
                <a:off x="1717451" y="2143855"/>
                <a:ext cx="188280" cy="4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E63F2D-7D2A-4257-AA6D-EB75D3F89A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99451" y="2125855"/>
                  <a:ext cx="2239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8A56E4D-5C93-436A-9621-7F6E4450A183}"/>
              </a:ext>
            </a:extLst>
          </p:cNvPr>
          <p:cNvGrpSpPr/>
          <p:nvPr/>
        </p:nvGrpSpPr>
        <p:grpSpPr>
          <a:xfrm>
            <a:off x="4419547" y="401694"/>
            <a:ext cx="6123960" cy="706320"/>
            <a:chOff x="4626251" y="5770855"/>
            <a:chExt cx="612396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CB55A8-3E44-4547-8F29-E0C26C18F4A2}"/>
                    </a:ext>
                  </a:extLst>
                </p14:cNvPr>
                <p14:cNvContentPartPr/>
                <p14:nvPr/>
              </p14:nvContentPartPr>
              <p14:xfrm>
                <a:off x="4653251" y="5972815"/>
                <a:ext cx="16812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CB55A8-3E44-4547-8F29-E0C26C18F4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35611" y="5954815"/>
                  <a:ext cx="203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A4D26A-B72F-4FB9-95BE-4F068C1D48BE}"/>
                    </a:ext>
                  </a:extLst>
                </p14:cNvPr>
                <p14:cNvContentPartPr/>
                <p14:nvPr/>
              </p14:nvContentPartPr>
              <p14:xfrm>
                <a:off x="4626251" y="6062455"/>
                <a:ext cx="160200" cy="2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A4D26A-B72F-4FB9-95BE-4F068C1D48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08251" y="6044815"/>
                  <a:ext cx="195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8EA2F0-B6C7-4C22-9308-5D42F448F8CC}"/>
                    </a:ext>
                  </a:extLst>
                </p14:cNvPr>
                <p14:cNvContentPartPr/>
                <p14:nvPr/>
              </p14:nvContentPartPr>
              <p14:xfrm>
                <a:off x="4986971" y="5885695"/>
                <a:ext cx="72360" cy="216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8EA2F0-B6C7-4C22-9308-5D42F448F8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68971" y="5867695"/>
                  <a:ext cx="108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1786449-C21E-46FC-931C-9C1C6674CED7}"/>
                    </a:ext>
                  </a:extLst>
                </p14:cNvPr>
                <p14:cNvContentPartPr/>
                <p14:nvPr/>
              </p14:nvContentPartPr>
              <p14:xfrm>
                <a:off x="4988771" y="5987215"/>
                <a:ext cx="9252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1786449-C21E-46FC-931C-9C1C6674CE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71131" y="5969215"/>
                  <a:ext cx="12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C5744C-CC83-4F53-90E1-BEC9F72FA12E}"/>
                    </a:ext>
                  </a:extLst>
                </p14:cNvPr>
                <p14:cNvContentPartPr/>
                <p14:nvPr/>
              </p14:nvContentPartPr>
              <p14:xfrm>
                <a:off x="4948451" y="5895775"/>
                <a:ext cx="161640" cy="3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C5744C-CC83-4F53-90E1-BEC9F72FA1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30811" y="5877775"/>
                  <a:ext cx="19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E9F893-FF74-4C33-92F9-CE743D147963}"/>
                    </a:ext>
                  </a:extLst>
                </p14:cNvPr>
                <p14:cNvContentPartPr/>
                <p14:nvPr/>
              </p14:nvContentPartPr>
              <p14:xfrm>
                <a:off x="5141411" y="6051655"/>
                <a:ext cx="119520" cy="164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E9F893-FF74-4C33-92F9-CE743D1479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23411" y="6033655"/>
                  <a:ext cx="15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67AFB8-BE42-40EF-B0B8-40887FFDDFFE}"/>
                    </a:ext>
                  </a:extLst>
                </p14:cNvPr>
                <p14:cNvContentPartPr/>
                <p14:nvPr/>
              </p14:nvContentPartPr>
              <p14:xfrm>
                <a:off x="5310971" y="5854375"/>
                <a:ext cx="375120" cy="11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67AFB8-BE42-40EF-B0B8-40887FFDDF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93331" y="5836375"/>
                  <a:ext cx="410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925865-4300-41FE-AB4C-A7D82996170C}"/>
                    </a:ext>
                  </a:extLst>
                </p14:cNvPr>
                <p14:cNvContentPartPr/>
                <p14:nvPr/>
              </p14:nvContentPartPr>
              <p14:xfrm>
                <a:off x="5493131" y="5770855"/>
                <a:ext cx="15120" cy="29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925865-4300-41FE-AB4C-A7D8299617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5491" y="5753215"/>
                  <a:ext cx="50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7C06A8-0CCD-4943-BB0A-F6BBB48F326D}"/>
                    </a:ext>
                  </a:extLst>
                </p14:cNvPr>
                <p14:cNvContentPartPr/>
                <p14:nvPr/>
              </p14:nvContentPartPr>
              <p14:xfrm>
                <a:off x="5575571" y="6063175"/>
                <a:ext cx="144000" cy="14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7C06A8-0CCD-4943-BB0A-F6BBB48F32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57571" y="6045535"/>
                  <a:ext cx="17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45319E-4E7E-4307-9C2E-1A4A5BFE7640}"/>
                    </a:ext>
                  </a:extLst>
                </p14:cNvPr>
                <p14:cNvContentPartPr/>
                <p14:nvPr/>
              </p14:nvContentPartPr>
              <p14:xfrm>
                <a:off x="5762051" y="5784895"/>
                <a:ext cx="17640" cy="366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45319E-4E7E-4307-9C2E-1A4A5BFE76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44051" y="5767255"/>
                  <a:ext cx="53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01B1FA-81DE-4864-BDAD-58550240AD2C}"/>
                    </a:ext>
                  </a:extLst>
                </p14:cNvPr>
                <p14:cNvContentPartPr/>
                <p14:nvPr/>
              </p14:nvContentPartPr>
              <p14:xfrm>
                <a:off x="5911451" y="5870935"/>
                <a:ext cx="105120" cy="27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01B1FA-81DE-4864-BDAD-58550240AD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93811" y="5852935"/>
                  <a:ext cx="140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3B40F5-8E3A-46BF-B169-D782869FF6CC}"/>
                    </a:ext>
                  </a:extLst>
                </p14:cNvPr>
                <p14:cNvContentPartPr/>
                <p14:nvPr/>
              </p14:nvContentPartPr>
              <p14:xfrm>
                <a:off x="6016211" y="5816215"/>
                <a:ext cx="202680" cy="393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3B40F5-8E3A-46BF-B169-D782869FF6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98211" y="5798575"/>
                  <a:ext cx="2383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D61726-D045-4289-B75D-802A333BE256}"/>
                    </a:ext>
                  </a:extLst>
                </p14:cNvPr>
                <p14:cNvContentPartPr/>
                <p14:nvPr/>
              </p14:nvContentPartPr>
              <p14:xfrm>
                <a:off x="6439211" y="5976415"/>
                <a:ext cx="2484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D61726-D045-4289-B75D-802A333BE2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21211" y="5958415"/>
                  <a:ext cx="60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A85EAB-7CBA-4994-9318-112EFFBA27A9}"/>
                    </a:ext>
                  </a:extLst>
                </p14:cNvPr>
                <p14:cNvContentPartPr/>
                <p14:nvPr/>
              </p14:nvContentPartPr>
              <p14:xfrm>
                <a:off x="6404651" y="6039415"/>
                <a:ext cx="110520" cy="1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A85EAB-7CBA-4994-9318-112EFFBA27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87011" y="6021415"/>
                  <a:ext cx="14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C9B097-2B15-4617-A933-14DA39CA4FDD}"/>
                    </a:ext>
                  </a:extLst>
                </p14:cNvPr>
                <p14:cNvContentPartPr/>
                <p14:nvPr/>
              </p14:nvContentPartPr>
              <p14:xfrm>
                <a:off x="6646211" y="5929615"/>
                <a:ext cx="93960" cy="20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C9B097-2B15-4617-A933-14DA39CA4F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28211" y="5911975"/>
                  <a:ext cx="129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894363-DB05-4CFB-ADCC-319C52A8A4FB}"/>
                    </a:ext>
                  </a:extLst>
                </p14:cNvPr>
                <p14:cNvContentPartPr/>
                <p14:nvPr/>
              </p14:nvContentPartPr>
              <p14:xfrm>
                <a:off x="6682571" y="6032215"/>
                <a:ext cx="61560" cy="4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894363-DB05-4CFB-ADCC-319C52A8A4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64571" y="6014575"/>
                  <a:ext cx="9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F5D580-83AF-42B0-B0A8-0ED4CE7D5683}"/>
                    </a:ext>
                  </a:extLst>
                </p14:cNvPr>
                <p14:cNvContentPartPr/>
                <p14:nvPr/>
              </p14:nvContentPartPr>
              <p14:xfrm>
                <a:off x="6631811" y="5946535"/>
                <a:ext cx="165960" cy="2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F5D580-83AF-42B0-B0A8-0ED4CE7D56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13811" y="5928895"/>
                  <a:ext cx="20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6A2C89-76FF-406D-983A-2DA3F1B8DCA1}"/>
                    </a:ext>
                  </a:extLst>
                </p14:cNvPr>
                <p14:cNvContentPartPr/>
                <p14:nvPr/>
              </p14:nvContentPartPr>
              <p14:xfrm>
                <a:off x="6876971" y="6165415"/>
                <a:ext cx="74520" cy="10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6A2C89-76FF-406D-983A-2DA3F1B8DC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58971" y="6147775"/>
                  <a:ext cx="110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6AF5B4-907B-4BF4-8288-C6F9E9B9D84E}"/>
                    </a:ext>
                  </a:extLst>
                </p14:cNvPr>
                <p14:cNvContentPartPr/>
                <p14:nvPr/>
              </p14:nvContentPartPr>
              <p14:xfrm>
                <a:off x="6955811" y="5951215"/>
                <a:ext cx="315720" cy="11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6AF5B4-907B-4BF4-8288-C6F9E9B9D8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38171" y="5933575"/>
                  <a:ext cx="35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DC3F8B-967A-46C9-9ADE-3BD16D8A2966}"/>
                    </a:ext>
                  </a:extLst>
                </p14:cNvPr>
                <p14:cNvContentPartPr/>
                <p14:nvPr/>
              </p14:nvContentPartPr>
              <p14:xfrm>
                <a:off x="7134371" y="5883175"/>
                <a:ext cx="11160" cy="29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DC3F8B-967A-46C9-9ADE-3BD16D8A29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16371" y="5865535"/>
                  <a:ext cx="46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99B048-993C-4611-A6AA-00C08D74F458}"/>
                    </a:ext>
                  </a:extLst>
                </p14:cNvPr>
                <p14:cNvContentPartPr/>
                <p14:nvPr/>
              </p14:nvContentPartPr>
              <p14:xfrm>
                <a:off x="7208531" y="6181255"/>
                <a:ext cx="124560" cy="10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99B048-993C-4611-A6AA-00C08D74F4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90531" y="6163255"/>
                  <a:ext cx="160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807C57-9720-4320-877A-83C39D4A80C8}"/>
                    </a:ext>
                  </a:extLst>
                </p14:cNvPr>
                <p14:cNvContentPartPr/>
                <p14:nvPr/>
              </p14:nvContentPartPr>
              <p14:xfrm>
                <a:off x="7391771" y="5877055"/>
                <a:ext cx="14040" cy="347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807C57-9720-4320-877A-83C39D4A80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74131" y="5859055"/>
                  <a:ext cx="49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550A64-DEF3-403A-B6C8-45633F5A249E}"/>
                    </a:ext>
                  </a:extLst>
                </p14:cNvPr>
                <p14:cNvContentPartPr/>
                <p14:nvPr/>
              </p14:nvContentPartPr>
              <p14:xfrm>
                <a:off x="7465931" y="5962735"/>
                <a:ext cx="156240" cy="17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550A64-DEF3-403A-B6C8-45633F5A24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48291" y="5944735"/>
                  <a:ext cx="191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A83C42-D60E-4D74-A717-2A0365DFAAA7}"/>
                    </a:ext>
                  </a:extLst>
                </p14:cNvPr>
                <p14:cNvContentPartPr/>
                <p14:nvPr/>
              </p14:nvContentPartPr>
              <p14:xfrm>
                <a:off x="7608131" y="5908735"/>
                <a:ext cx="241920" cy="39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A83C42-D60E-4D74-A717-2A0365DFAA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90131" y="5890735"/>
                  <a:ext cx="277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6A8A24-9525-40E3-9322-DDC68970FB88}"/>
                    </a:ext>
                  </a:extLst>
                </p14:cNvPr>
                <p14:cNvContentPartPr/>
                <p14:nvPr/>
              </p14:nvContentPartPr>
              <p14:xfrm>
                <a:off x="8024651" y="6049495"/>
                <a:ext cx="44640" cy="19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6A8A24-9525-40E3-9322-DDC68970FB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07011" y="6031855"/>
                  <a:ext cx="80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A246B1-1F1C-465C-8B26-4E7B4B68D331}"/>
                    </a:ext>
                  </a:extLst>
                </p14:cNvPr>
                <p14:cNvContentPartPr/>
                <p14:nvPr/>
              </p14:nvContentPartPr>
              <p14:xfrm>
                <a:off x="7940411" y="6186295"/>
                <a:ext cx="178200" cy="19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A246B1-1F1C-465C-8B26-4E7B4B68D3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22771" y="6168655"/>
                  <a:ext cx="213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DCB3E9-68DD-409C-985E-73FA4BE269F9}"/>
                    </a:ext>
                  </a:extLst>
                </p14:cNvPr>
                <p14:cNvContentPartPr/>
                <p14:nvPr/>
              </p14:nvContentPartPr>
              <p14:xfrm>
                <a:off x="8216171" y="6034735"/>
                <a:ext cx="20880" cy="23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DCB3E9-68DD-409C-985E-73FA4BE269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98531" y="6016735"/>
                  <a:ext cx="5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2CD039-F12D-4472-B321-4BE45B9FEECA}"/>
                    </a:ext>
                  </a:extLst>
                </p14:cNvPr>
                <p14:cNvContentPartPr/>
                <p14:nvPr/>
              </p14:nvContentPartPr>
              <p14:xfrm>
                <a:off x="8270171" y="6074335"/>
                <a:ext cx="131040" cy="18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2CD039-F12D-4472-B321-4BE45B9FEE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52171" y="6056695"/>
                  <a:ext cx="166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82E33C-E88D-47D9-BA7A-6AE200CBF116}"/>
                    </a:ext>
                  </a:extLst>
                </p14:cNvPr>
                <p14:cNvContentPartPr/>
                <p14:nvPr/>
              </p14:nvContentPartPr>
              <p14:xfrm>
                <a:off x="8452691" y="5982895"/>
                <a:ext cx="109440" cy="38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82E33C-E88D-47D9-BA7A-6AE200CBF1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35051" y="5965255"/>
                  <a:ext cx="145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8A8869-BBB8-4333-AFF6-BAA5CA3CCC09}"/>
                    </a:ext>
                  </a:extLst>
                </p14:cNvPr>
                <p14:cNvContentPartPr/>
                <p14:nvPr/>
              </p14:nvContentPartPr>
              <p14:xfrm>
                <a:off x="8618651" y="6113215"/>
                <a:ext cx="271440" cy="10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8A8869-BBB8-4333-AFF6-BAA5CA3CCC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01011" y="6095575"/>
                  <a:ext cx="30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E26267-F5B4-4DEA-BE8F-9032FC2386F5}"/>
                    </a:ext>
                  </a:extLst>
                </p14:cNvPr>
                <p14:cNvContentPartPr/>
                <p14:nvPr/>
              </p14:nvContentPartPr>
              <p14:xfrm>
                <a:off x="8726291" y="6025375"/>
                <a:ext cx="26640" cy="247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E26267-F5B4-4DEA-BE8F-9032FC2386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08651" y="6007375"/>
                  <a:ext cx="62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D1ADB8-3200-4A48-9D39-980B732A4A96}"/>
                    </a:ext>
                  </a:extLst>
                </p14:cNvPr>
                <p14:cNvContentPartPr/>
                <p14:nvPr/>
              </p14:nvContentPartPr>
              <p14:xfrm>
                <a:off x="8842931" y="6267655"/>
                <a:ext cx="129600" cy="153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D1ADB8-3200-4A48-9D39-980B732A4A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25291" y="6249655"/>
                  <a:ext cx="165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1CEE0EF-BBF0-4567-9097-1B31C353E906}"/>
                    </a:ext>
                  </a:extLst>
                </p14:cNvPr>
                <p14:cNvContentPartPr/>
                <p14:nvPr/>
              </p14:nvContentPartPr>
              <p14:xfrm>
                <a:off x="8981891" y="6023935"/>
                <a:ext cx="63360" cy="32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1CEE0EF-BBF0-4567-9097-1B31C353E9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64251" y="6005935"/>
                  <a:ext cx="99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8BA1A31-7EF2-4A8D-B967-B9A08DFD5D46}"/>
                    </a:ext>
                  </a:extLst>
                </p14:cNvPr>
                <p14:cNvContentPartPr/>
                <p14:nvPr/>
              </p14:nvContentPartPr>
              <p14:xfrm>
                <a:off x="9127331" y="6111055"/>
                <a:ext cx="125280" cy="185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8BA1A31-7EF2-4A8D-B967-B9A08DFD5D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09331" y="6093415"/>
                  <a:ext cx="160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8DE2C3-BB40-4B76-B844-C3958171A216}"/>
                    </a:ext>
                  </a:extLst>
                </p14:cNvPr>
                <p14:cNvContentPartPr/>
                <p14:nvPr/>
              </p14:nvContentPartPr>
              <p14:xfrm>
                <a:off x="9243971" y="6035455"/>
                <a:ext cx="155160" cy="38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8DE2C3-BB40-4B76-B844-C3958171A2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25971" y="6017455"/>
                  <a:ext cx="190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0D58A09-4181-4B00-9910-C61A5EE2CF65}"/>
                    </a:ext>
                  </a:extLst>
                </p14:cNvPr>
                <p14:cNvContentPartPr/>
                <p14:nvPr/>
              </p14:nvContentPartPr>
              <p14:xfrm>
                <a:off x="9570851" y="6172615"/>
                <a:ext cx="16560" cy="151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0D58A09-4181-4B00-9910-C61A5EE2CF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53211" y="6154615"/>
                  <a:ext cx="52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F661D1-80DD-4186-BDA5-260ED1E70296}"/>
                    </a:ext>
                  </a:extLst>
                </p14:cNvPr>
                <p14:cNvContentPartPr/>
                <p14:nvPr/>
              </p14:nvContentPartPr>
              <p14:xfrm>
                <a:off x="9468971" y="6238495"/>
                <a:ext cx="200160" cy="19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F661D1-80DD-4186-BDA5-260ED1E702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50971" y="6220495"/>
                  <a:ext cx="235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E7FE61-74B9-41A8-9210-789C80D547C6}"/>
                    </a:ext>
                  </a:extLst>
                </p14:cNvPr>
                <p14:cNvContentPartPr/>
                <p14:nvPr/>
              </p14:nvContentPartPr>
              <p14:xfrm>
                <a:off x="9826811" y="6158215"/>
                <a:ext cx="29160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E7FE61-74B9-41A8-9210-789C80D547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09171" y="6140215"/>
                  <a:ext cx="327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BACD9F-0ECC-435C-8F02-F3756C9B3250}"/>
                    </a:ext>
                  </a:extLst>
                </p14:cNvPr>
                <p14:cNvContentPartPr/>
                <p14:nvPr/>
              </p14:nvContentPartPr>
              <p14:xfrm>
                <a:off x="9926531" y="6083335"/>
                <a:ext cx="28080" cy="282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BACD9F-0ECC-435C-8F02-F3756C9B32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08891" y="6065695"/>
                  <a:ext cx="63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658DBA8-350F-417C-AAC5-8E35382F58D0}"/>
                    </a:ext>
                  </a:extLst>
                </p14:cNvPr>
                <p14:cNvContentPartPr/>
                <p14:nvPr/>
              </p14:nvContentPartPr>
              <p14:xfrm>
                <a:off x="10049291" y="6347575"/>
                <a:ext cx="84240" cy="111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658DBA8-350F-417C-AAC5-8E35382F58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31651" y="6329575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2EAF4D-B36B-4C1E-A906-2498862845CC}"/>
                    </a:ext>
                  </a:extLst>
                </p14:cNvPr>
                <p14:cNvContentPartPr/>
                <p14:nvPr/>
              </p14:nvContentPartPr>
              <p14:xfrm>
                <a:off x="10258091" y="6109975"/>
                <a:ext cx="12600" cy="32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2EAF4D-B36B-4C1E-A906-2498862845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40091" y="6092335"/>
                  <a:ext cx="48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2E5D4E-2B68-4A59-BB9B-E18E7A7E38E6}"/>
                    </a:ext>
                  </a:extLst>
                </p14:cNvPr>
                <p14:cNvContentPartPr/>
                <p14:nvPr/>
              </p14:nvContentPartPr>
              <p14:xfrm>
                <a:off x="10336931" y="6175135"/>
                <a:ext cx="123480" cy="21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2E5D4E-2B68-4A59-BB9B-E18E7A7E38E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18931" y="6157495"/>
                  <a:ext cx="159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90A891-9715-4DD0-B585-4CE344DAD324}"/>
                    </a:ext>
                  </a:extLst>
                </p14:cNvPr>
                <p14:cNvContentPartPr/>
                <p14:nvPr/>
              </p14:nvContentPartPr>
              <p14:xfrm>
                <a:off x="10485251" y="6097375"/>
                <a:ext cx="264960" cy="379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90A891-9715-4DD0-B585-4CE344DAD3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67611" y="6079735"/>
                  <a:ext cx="300600" cy="41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60DA47D-25CD-4243-A9DC-60982ED97EB6}"/>
                  </a:ext>
                </a:extLst>
              </p14:cNvPr>
              <p14:cNvContentPartPr/>
              <p14:nvPr/>
            </p14:nvContentPartPr>
            <p14:xfrm>
              <a:off x="4411255" y="553042"/>
              <a:ext cx="233640" cy="244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60DA47D-25CD-4243-A9DC-60982ED97EB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48255" y="490402"/>
                <a:ext cx="3592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74CA187-4CCC-48B2-91CC-75E0284BD4A8}"/>
                  </a:ext>
                </a:extLst>
              </p14:cNvPr>
              <p14:cNvContentPartPr/>
              <p14:nvPr/>
            </p14:nvContentPartPr>
            <p14:xfrm>
              <a:off x="355135" y="1309042"/>
              <a:ext cx="1309680" cy="508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74CA187-4CCC-48B2-91CC-75E0284BD4A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7135" y="1291402"/>
                <a:ext cx="13453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3B0A1E-0817-4666-87A5-C246E5C96CF6}"/>
                  </a:ext>
                </a:extLst>
              </p14:cNvPr>
              <p14:cNvContentPartPr/>
              <p14:nvPr/>
            </p14:nvContentPartPr>
            <p14:xfrm>
              <a:off x="816655" y="1497682"/>
              <a:ext cx="226800" cy="30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3B0A1E-0817-4666-87A5-C246E5C96CF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9015" y="1479682"/>
                <a:ext cx="262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5D19FB6-6845-4EF1-9FBA-A0A2F183783B}"/>
                  </a:ext>
                </a:extLst>
              </p14:cNvPr>
              <p14:cNvContentPartPr/>
              <p14:nvPr/>
            </p14:nvContentPartPr>
            <p14:xfrm>
              <a:off x="1791535" y="1381402"/>
              <a:ext cx="649800" cy="353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5D19FB6-6845-4EF1-9FBA-A0A2F183783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73895" y="1363402"/>
                <a:ext cx="6854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ED7CF77-C22D-4D8B-B617-799102E3E632}"/>
                  </a:ext>
                </a:extLst>
              </p14:cNvPr>
              <p14:cNvContentPartPr/>
              <p14:nvPr/>
            </p14:nvContentPartPr>
            <p14:xfrm>
              <a:off x="2615575" y="1253242"/>
              <a:ext cx="604800" cy="457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ED7CF77-C22D-4D8B-B617-799102E3E63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597935" y="1235242"/>
                <a:ext cx="640440" cy="4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917E622-43A4-4FD9-9794-056F0C94425B}"/>
              </a:ext>
            </a:extLst>
          </p:cNvPr>
          <p:cNvGrpSpPr/>
          <p:nvPr/>
        </p:nvGrpSpPr>
        <p:grpSpPr>
          <a:xfrm>
            <a:off x="3443215" y="1150642"/>
            <a:ext cx="1090080" cy="404640"/>
            <a:chOff x="3443215" y="1150642"/>
            <a:chExt cx="109008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7F360E-D90A-477B-919F-AFDCC999631C}"/>
                    </a:ext>
                  </a:extLst>
                </p14:cNvPr>
                <p14:cNvContentPartPr/>
                <p14:nvPr/>
              </p14:nvContentPartPr>
              <p14:xfrm>
                <a:off x="3443215" y="1150642"/>
                <a:ext cx="686160" cy="403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7F360E-D90A-477B-919F-AFDCC99963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5575" y="1133002"/>
                  <a:ext cx="721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085C34-FD75-4038-9717-9074AFB47331}"/>
                    </a:ext>
                  </a:extLst>
                </p14:cNvPr>
                <p14:cNvContentPartPr/>
                <p14:nvPr/>
              </p14:nvContentPartPr>
              <p14:xfrm>
                <a:off x="3686575" y="1254682"/>
                <a:ext cx="367200" cy="77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085C34-FD75-4038-9717-9074AFB473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68575" y="1237042"/>
                  <a:ext cx="402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BB9AEC-FDA0-4DF2-A3AC-4CA17B8E5B47}"/>
                    </a:ext>
                  </a:extLst>
                </p14:cNvPr>
                <p14:cNvContentPartPr/>
                <p14:nvPr/>
              </p14:nvContentPartPr>
              <p14:xfrm>
                <a:off x="4499455" y="1244962"/>
                <a:ext cx="33840" cy="29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BB9AEC-FDA0-4DF2-A3AC-4CA17B8E5B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81815" y="1226962"/>
                  <a:ext cx="69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93794F-F4D0-4B89-925B-7DB935E93976}"/>
                    </a:ext>
                  </a:extLst>
                </p14:cNvPr>
                <p14:cNvContentPartPr/>
                <p14:nvPr/>
              </p14:nvContentPartPr>
              <p14:xfrm>
                <a:off x="4204615" y="1289962"/>
                <a:ext cx="150120" cy="26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93794F-F4D0-4B89-925B-7DB935E939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86615" y="1271962"/>
                  <a:ext cx="185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0ED221-B651-4CBA-A22F-A8A13F62C76A}"/>
                    </a:ext>
                  </a:extLst>
                </p14:cNvPr>
                <p14:cNvContentPartPr/>
                <p14:nvPr/>
              </p14:nvContentPartPr>
              <p14:xfrm>
                <a:off x="4366615" y="1333882"/>
                <a:ext cx="118800" cy="209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0ED221-B651-4CBA-A22F-A8A13F62C7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48975" y="1315882"/>
                  <a:ext cx="1544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FBE35E7-286A-44ED-8A08-BCA568056009}"/>
              </a:ext>
            </a:extLst>
          </p:cNvPr>
          <p:cNvGrpSpPr/>
          <p:nvPr/>
        </p:nvGrpSpPr>
        <p:grpSpPr>
          <a:xfrm>
            <a:off x="1986655" y="1944442"/>
            <a:ext cx="1172880" cy="606960"/>
            <a:chOff x="1986655" y="1944442"/>
            <a:chExt cx="11728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F3DEDB-DA6E-477F-B83D-5F1CD0EB6323}"/>
                    </a:ext>
                  </a:extLst>
                </p14:cNvPr>
                <p14:cNvContentPartPr/>
                <p14:nvPr/>
              </p14:nvContentPartPr>
              <p14:xfrm>
                <a:off x="1986655" y="2076562"/>
                <a:ext cx="61920" cy="15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F3DEDB-DA6E-477F-B83D-5F1CD0EB63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9015" y="2058562"/>
                  <a:ext cx="97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173075-F26C-40BD-9AF4-837D935027A2}"/>
                    </a:ext>
                  </a:extLst>
                </p14:cNvPr>
                <p14:cNvContentPartPr/>
                <p14:nvPr/>
              </p14:nvContentPartPr>
              <p14:xfrm>
                <a:off x="2023015" y="1988722"/>
                <a:ext cx="14760" cy="18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173075-F26C-40BD-9AF4-837D935027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05375" y="1971082"/>
                  <a:ext cx="5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E90909-208A-45BA-B8A2-E06D5841EE53}"/>
                    </a:ext>
                  </a:extLst>
                </p14:cNvPr>
                <p14:cNvContentPartPr/>
                <p14:nvPr/>
              </p14:nvContentPartPr>
              <p14:xfrm>
                <a:off x="2190055" y="1944442"/>
                <a:ext cx="60840" cy="27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E90909-208A-45BA-B8A2-E06D5841EE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72415" y="1926442"/>
                  <a:ext cx="964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2C3A9B-1DA9-4B25-9DFD-CE9958913507}"/>
                    </a:ext>
                  </a:extLst>
                </p14:cNvPr>
                <p14:cNvContentPartPr/>
                <p14:nvPr/>
              </p14:nvContentPartPr>
              <p14:xfrm>
                <a:off x="2165575" y="2005642"/>
                <a:ext cx="131400" cy="131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2C3A9B-1DA9-4B25-9DFD-CE99589135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47575" y="1987642"/>
                  <a:ext cx="167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E23234-4EF9-4725-B7C1-7CCD539C1F12}"/>
                    </a:ext>
                  </a:extLst>
                </p14:cNvPr>
                <p14:cNvContentPartPr/>
                <p14:nvPr/>
              </p14:nvContentPartPr>
              <p14:xfrm>
                <a:off x="2422255" y="1985842"/>
                <a:ext cx="112680" cy="236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E23234-4EF9-4725-B7C1-7CCD539C1F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04615" y="1968202"/>
                  <a:ext cx="148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11713B-9896-4253-87DA-8BABBC1D06B1}"/>
                    </a:ext>
                  </a:extLst>
                </p14:cNvPr>
                <p14:cNvContentPartPr/>
                <p14:nvPr/>
              </p14:nvContentPartPr>
              <p14:xfrm>
                <a:off x="2362495" y="2267722"/>
                <a:ext cx="291600" cy="4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11713B-9896-4253-87DA-8BABBC1D06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44855" y="2249722"/>
                  <a:ext cx="327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03D8C0-69E8-41D1-8475-B78E5C3D4B40}"/>
                    </a:ext>
                  </a:extLst>
                </p14:cNvPr>
                <p14:cNvContentPartPr/>
                <p14:nvPr/>
              </p14:nvContentPartPr>
              <p14:xfrm>
                <a:off x="2326135" y="2368162"/>
                <a:ext cx="132120" cy="183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03D8C0-69E8-41D1-8475-B78E5C3D4B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08135" y="2350522"/>
                  <a:ext cx="167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FE3583A-A208-4DFC-BB94-AE89257441DA}"/>
                    </a:ext>
                  </a:extLst>
                </p14:cNvPr>
                <p14:cNvContentPartPr/>
                <p14:nvPr/>
              </p14:nvContentPartPr>
              <p14:xfrm>
                <a:off x="2524135" y="2363482"/>
                <a:ext cx="129960" cy="187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FE3583A-A208-4DFC-BB94-AE89257441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06495" y="2345842"/>
                  <a:ext cx="165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ADF401-A0B3-48F8-9D1B-869950C82FB8}"/>
                    </a:ext>
                  </a:extLst>
                </p14:cNvPr>
                <p14:cNvContentPartPr/>
                <p14:nvPr/>
              </p14:nvContentPartPr>
              <p14:xfrm>
                <a:off x="2494255" y="2444842"/>
                <a:ext cx="172080" cy="19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ADF401-A0B3-48F8-9D1B-869950C82FB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76255" y="2427202"/>
                  <a:ext cx="207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2A1FB9-74DE-41DA-A9C2-7907E3F51682}"/>
                    </a:ext>
                  </a:extLst>
                </p14:cNvPr>
                <p14:cNvContentPartPr/>
                <p14:nvPr/>
              </p14:nvContentPartPr>
              <p14:xfrm>
                <a:off x="2734735" y="2015722"/>
                <a:ext cx="375120" cy="164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2A1FB9-74DE-41DA-A9C2-7907E3F516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16735" y="1997722"/>
                  <a:ext cx="410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391D139-024D-41C5-83E0-F0591F39DFC8}"/>
                    </a:ext>
                  </a:extLst>
                </p14:cNvPr>
                <p14:cNvContentPartPr/>
                <p14:nvPr/>
              </p14:nvContentPartPr>
              <p14:xfrm>
                <a:off x="2919775" y="1993762"/>
                <a:ext cx="30960" cy="306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391D139-024D-41C5-83E0-F0591F39DF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01775" y="1975762"/>
                  <a:ext cx="66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23D289-3DAD-4441-915E-AB73BAD9A407}"/>
                    </a:ext>
                  </a:extLst>
                </p14:cNvPr>
                <p14:cNvContentPartPr/>
                <p14:nvPr/>
              </p14:nvContentPartPr>
              <p14:xfrm>
                <a:off x="3010855" y="2256562"/>
                <a:ext cx="148680" cy="176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23D289-3DAD-4441-915E-AB73BAD9A4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92855" y="2238562"/>
                  <a:ext cx="184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B16C1CC-5762-4912-83FC-BA0021F1BAA3}"/>
              </a:ext>
            </a:extLst>
          </p:cNvPr>
          <p:cNvGrpSpPr/>
          <p:nvPr/>
        </p:nvGrpSpPr>
        <p:grpSpPr>
          <a:xfrm>
            <a:off x="3743095" y="1898362"/>
            <a:ext cx="1304640" cy="513720"/>
            <a:chOff x="3743095" y="1898362"/>
            <a:chExt cx="13046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E9AF23-B567-4716-9CF5-AA87BD3418FF}"/>
                    </a:ext>
                  </a:extLst>
                </p14:cNvPr>
                <p14:cNvContentPartPr/>
                <p14:nvPr/>
              </p14:nvContentPartPr>
              <p14:xfrm>
                <a:off x="3743095" y="2066122"/>
                <a:ext cx="24120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E9AF23-B567-4716-9CF5-AA87BD3418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25095" y="2048122"/>
                  <a:ext cx="276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379845-6044-4219-9740-DF607EAD49C1}"/>
                    </a:ext>
                  </a:extLst>
                </p14:cNvPr>
                <p14:cNvContentPartPr/>
                <p14:nvPr/>
              </p14:nvContentPartPr>
              <p14:xfrm>
                <a:off x="3773695" y="2191042"/>
                <a:ext cx="154800" cy="8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379845-6044-4219-9740-DF607EAD49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55695" y="2173402"/>
                  <a:ext cx="190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DFF653-B0A8-4700-84D5-B98A571CC6FA}"/>
                    </a:ext>
                  </a:extLst>
                </p14:cNvPr>
                <p14:cNvContentPartPr/>
                <p14:nvPr/>
              </p14:nvContentPartPr>
              <p14:xfrm>
                <a:off x="4071055" y="1994482"/>
                <a:ext cx="149760" cy="25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DFF653-B0A8-4700-84D5-B98A571CC6F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53415" y="1976842"/>
                  <a:ext cx="185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F6F53C-2A00-4861-96FC-3C2AFBF34259}"/>
                    </a:ext>
                  </a:extLst>
                </p14:cNvPr>
                <p14:cNvContentPartPr/>
                <p14:nvPr/>
              </p14:nvContentPartPr>
              <p14:xfrm>
                <a:off x="4096975" y="2128402"/>
                <a:ext cx="109440" cy="2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F6F53C-2A00-4861-96FC-3C2AFBF342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79335" y="2110402"/>
                  <a:ext cx="145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9683E5A-0764-4FEA-8E94-A1BC644277CA}"/>
                    </a:ext>
                  </a:extLst>
                </p14:cNvPr>
                <p14:cNvContentPartPr/>
                <p14:nvPr/>
              </p14:nvContentPartPr>
              <p14:xfrm>
                <a:off x="4089415" y="1999522"/>
                <a:ext cx="189000" cy="1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9683E5A-0764-4FEA-8E94-A1BC644277C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71775" y="1981882"/>
                  <a:ext cx="22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D84AE33-7EED-45F6-B539-A9429F669209}"/>
                    </a:ext>
                  </a:extLst>
                </p14:cNvPr>
                <p14:cNvContentPartPr/>
                <p14:nvPr/>
              </p14:nvContentPartPr>
              <p14:xfrm>
                <a:off x="4344655" y="2226682"/>
                <a:ext cx="131760" cy="185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D84AE33-7EED-45F6-B539-A9429F66920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6655" y="2208682"/>
                  <a:ext cx="167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F67D821-960E-4850-9998-67090002D084}"/>
                    </a:ext>
                  </a:extLst>
                </p14:cNvPr>
                <p14:cNvContentPartPr/>
                <p14:nvPr/>
              </p14:nvContentPartPr>
              <p14:xfrm>
                <a:off x="4551655" y="1933642"/>
                <a:ext cx="414000" cy="146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F67D821-960E-4850-9998-67090002D0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34015" y="1916002"/>
                  <a:ext cx="44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2D522B-85B6-4742-8718-29DAD267728D}"/>
                    </a:ext>
                  </a:extLst>
                </p14:cNvPr>
                <p14:cNvContentPartPr/>
                <p14:nvPr/>
              </p14:nvContentPartPr>
              <p14:xfrm>
                <a:off x="4756855" y="1898362"/>
                <a:ext cx="30240" cy="376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2D522B-85B6-4742-8718-29DAD267728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38855" y="1880362"/>
                  <a:ext cx="65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FFAE25-7F80-4434-809D-0E2CE13A86BE}"/>
                    </a:ext>
                  </a:extLst>
                </p14:cNvPr>
                <p14:cNvContentPartPr/>
                <p14:nvPr/>
              </p14:nvContentPartPr>
              <p14:xfrm>
                <a:off x="4856575" y="2223082"/>
                <a:ext cx="191160" cy="158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FFAE25-7F80-4434-809D-0E2CE13A86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38575" y="2205082"/>
                  <a:ext cx="2268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CE4050F-DC5C-41C2-AB8B-8B12B91790B7}"/>
              </a:ext>
            </a:extLst>
          </p:cNvPr>
          <p:cNvGrpSpPr/>
          <p:nvPr/>
        </p:nvGrpSpPr>
        <p:grpSpPr>
          <a:xfrm>
            <a:off x="5321695" y="2005642"/>
            <a:ext cx="161280" cy="215280"/>
            <a:chOff x="5321695" y="2005642"/>
            <a:chExt cx="1612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838ECA-D42D-4DEC-BC3B-2FAE8AFE7650}"/>
                    </a:ext>
                  </a:extLst>
                </p14:cNvPr>
                <p14:cNvContentPartPr/>
                <p14:nvPr/>
              </p14:nvContentPartPr>
              <p14:xfrm>
                <a:off x="5397655" y="2005642"/>
                <a:ext cx="6840" cy="21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838ECA-D42D-4DEC-BC3B-2FAE8AFE76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79655" y="1987642"/>
                  <a:ext cx="42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C4369F-CDA9-4FA4-9526-B38086EA40B5}"/>
                    </a:ext>
                  </a:extLst>
                </p14:cNvPr>
                <p14:cNvContentPartPr/>
                <p14:nvPr/>
              </p14:nvContentPartPr>
              <p14:xfrm>
                <a:off x="5321695" y="2142802"/>
                <a:ext cx="161280" cy="1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C4369F-CDA9-4FA4-9526-B38086EA40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04055" y="2124802"/>
                  <a:ext cx="196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0506E40-81A6-4F0B-A943-B036FCB49A8C}"/>
                  </a:ext>
                </a:extLst>
              </p14:cNvPr>
              <p14:cNvContentPartPr/>
              <p14:nvPr/>
            </p14:nvContentPartPr>
            <p14:xfrm>
              <a:off x="10567255" y="639802"/>
              <a:ext cx="158040" cy="503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0506E40-81A6-4F0B-A943-B036FCB49A8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549255" y="621802"/>
                <a:ext cx="193680" cy="53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B6BE681-98F1-4057-A0A9-27B8789C9B76}"/>
              </a:ext>
            </a:extLst>
          </p:cNvPr>
          <p:cNvGrpSpPr/>
          <p:nvPr/>
        </p:nvGrpSpPr>
        <p:grpSpPr>
          <a:xfrm>
            <a:off x="5777815" y="1914202"/>
            <a:ext cx="776880" cy="497880"/>
            <a:chOff x="5777815" y="1914202"/>
            <a:chExt cx="77688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3A7DA34-B3AD-46E3-87CB-F5E093D0C6C9}"/>
                    </a:ext>
                  </a:extLst>
                </p14:cNvPr>
                <p14:cNvContentPartPr/>
                <p14:nvPr/>
              </p14:nvContentPartPr>
              <p14:xfrm>
                <a:off x="5777815" y="1944442"/>
                <a:ext cx="13680" cy="295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3A7DA34-B3AD-46E3-87CB-F5E093D0C6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60175" y="1926442"/>
                  <a:ext cx="49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BE7EEF-E729-474F-8564-7838B01056D5}"/>
                    </a:ext>
                  </a:extLst>
                </p14:cNvPr>
                <p14:cNvContentPartPr/>
                <p14:nvPr/>
              </p14:nvContentPartPr>
              <p14:xfrm>
                <a:off x="5778895" y="1981522"/>
                <a:ext cx="161640" cy="241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BE7EEF-E729-474F-8564-7838B01056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61255" y="1963882"/>
                  <a:ext cx="197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C0E76A-48FC-4C4F-B44C-957366CA5699}"/>
                    </a:ext>
                  </a:extLst>
                </p14:cNvPr>
                <p14:cNvContentPartPr/>
                <p14:nvPr/>
              </p14:nvContentPartPr>
              <p14:xfrm>
                <a:off x="6071215" y="1958122"/>
                <a:ext cx="412560" cy="149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C0E76A-48FC-4C4F-B44C-957366CA569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53215" y="1940122"/>
                  <a:ext cx="448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1B7BCE-89D6-404E-A36A-179DBA17D88C}"/>
                    </a:ext>
                  </a:extLst>
                </p14:cNvPr>
                <p14:cNvContentPartPr/>
                <p14:nvPr/>
              </p14:nvContentPartPr>
              <p14:xfrm>
                <a:off x="6243655" y="1914202"/>
                <a:ext cx="20160" cy="381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1B7BCE-89D6-404E-A36A-179DBA17D8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6015" y="1896202"/>
                  <a:ext cx="55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691736-7004-498D-8BA3-BCFE8346B41E}"/>
                    </a:ext>
                  </a:extLst>
                </p14:cNvPr>
                <p14:cNvContentPartPr/>
                <p14:nvPr/>
              </p14:nvContentPartPr>
              <p14:xfrm>
                <a:off x="6442015" y="2249362"/>
                <a:ext cx="112680" cy="162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691736-7004-498D-8BA3-BCFE8346B4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24375" y="2231722"/>
                  <a:ext cx="1483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401F5D4-63A8-4EE6-9B0B-E5928E22E316}"/>
              </a:ext>
            </a:extLst>
          </p:cNvPr>
          <p:cNvGrpSpPr/>
          <p:nvPr/>
        </p:nvGrpSpPr>
        <p:grpSpPr>
          <a:xfrm>
            <a:off x="310855" y="2506042"/>
            <a:ext cx="4487760" cy="634680"/>
            <a:chOff x="310855" y="2506042"/>
            <a:chExt cx="448776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25F73CF-C4F5-4EDD-9DC4-0EF362D04F3D}"/>
                    </a:ext>
                  </a:extLst>
                </p14:cNvPr>
                <p14:cNvContentPartPr/>
                <p14:nvPr/>
              </p14:nvContentPartPr>
              <p14:xfrm>
                <a:off x="310855" y="2563642"/>
                <a:ext cx="769680" cy="353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25F73CF-C4F5-4EDD-9DC4-0EF362D04F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2855" y="2546002"/>
                  <a:ext cx="8053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FA5AF8-5855-4D5F-A1E4-71E4092D8DEE}"/>
                    </a:ext>
                  </a:extLst>
                </p14:cNvPr>
                <p14:cNvContentPartPr/>
                <p14:nvPr/>
              </p14:nvContentPartPr>
              <p14:xfrm>
                <a:off x="1006015" y="2722402"/>
                <a:ext cx="165960" cy="201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FA5AF8-5855-4D5F-A1E4-71E4092D8D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8015" y="2704402"/>
                  <a:ext cx="20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C259EB-EC14-43AE-A0A1-236BC0044B81}"/>
                    </a:ext>
                  </a:extLst>
                </p14:cNvPr>
                <p14:cNvContentPartPr/>
                <p14:nvPr/>
              </p14:nvContentPartPr>
              <p14:xfrm>
                <a:off x="1208335" y="2592082"/>
                <a:ext cx="326880" cy="533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C259EB-EC14-43AE-A0A1-236BC0044B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90335" y="2574082"/>
                  <a:ext cx="3625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EE57463-AF3B-4E98-B7BB-91BEE4FEE4ED}"/>
                    </a:ext>
                  </a:extLst>
                </p14:cNvPr>
                <p14:cNvContentPartPr/>
                <p14:nvPr/>
              </p14:nvContentPartPr>
              <p14:xfrm>
                <a:off x="1755175" y="2717722"/>
                <a:ext cx="576360" cy="340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EE57463-AF3B-4E98-B7BB-91BEE4FEE4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37535" y="2699722"/>
                  <a:ext cx="6120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79D70C3-38C0-4D49-9C0B-DE9F90A59789}"/>
                    </a:ext>
                  </a:extLst>
                </p14:cNvPr>
                <p14:cNvContentPartPr/>
                <p14:nvPr/>
              </p14:nvContentPartPr>
              <p14:xfrm>
                <a:off x="2483095" y="2691082"/>
                <a:ext cx="567360" cy="449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79D70C3-38C0-4D49-9C0B-DE9F90A597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65455" y="2673082"/>
                  <a:ext cx="6030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CAB935C-BE08-43C8-A48F-1A0FE7B3DEE2}"/>
                    </a:ext>
                  </a:extLst>
                </p14:cNvPr>
                <p14:cNvContentPartPr/>
                <p14:nvPr/>
              </p14:nvContentPartPr>
              <p14:xfrm>
                <a:off x="3271495" y="2627002"/>
                <a:ext cx="601200" cy="295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CAB935C-BE08-43C8-A48F-1A0FE7B3DE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53495" y="2609362"/>
                  <a:ext cx="636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5B98C1E-E439-437B-9503-718AC9CD41B9}"/>
                    </a:ext>
                  </a:extLst>
                </p14:cNvPr>
                <p14:cNvContentPartPr/>
                <p14:nvPr/>
              </p14:nvContentPartPr>
              <p14:xfrm>
                <a:off x="3769375" y="2506042"/>
                <a:ext cx="320040" cy="41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5B98C1E-E439-437B-9503-718AC9CD41B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51735" y="2488042"/>
                  <a:ext cx="3556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FBB5DA1-7741-4D65-AB40-FE80BDBA7141}"/>
                    </a:ext>
                  </a:extLst>
                </p14:cNvPr>
                <p14:cNvContentPartPr/>
                <p14:nvPr/>
              </p14:nvContentPartPr>
              <p14:xfrm>
                <a:off x="3728695" y="2619442"/>
                <a:ext cx="48960" cy="1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FBB5DA1-7741-4D65-AB40-FE80BDBA71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10695" y="2601802"/>
                  <a:ext cx="84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8B89885-0099-42D4-AB33-04EAFD259267}"/>
                    </a:ext>
                  </a:extLst>
                </p14:cNvPr>
                <p14:cNvContentPartPr/>
                <p14:nvPr/>
              </p14:nvContentPartPr>
              <p14:xfrm>
                <a:off x="4258975" y="2644282"/>
                <a:ext cx="264600" cy="302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8B89885-0099-42D4-AB33-04EAFD2592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41335" y="2626282"/>
                  <a:ext cx="300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E13DF9-9AAF-4DB4-94E1-89029569DF11}"/>
                    </a:ext>
                  </a:extLst>
                </p14:cNvPr>
                <p14:cNvContentPartPr/>
                <p14:nvPr/>
              </p14:nvContentPartPr>
              <p14:xfrm>
                <a:off x="4570015" y="2719522"/>
                <a:ext cx="114120" cy="203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E13DF9-9AAF-4DB4-94E1-89029569DF1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52015" y="2701522"/>
                  <a:ext cx="149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83B705-C023-439B-8B45-14FF8B3477CD}"/>
                    </a:ext>
                  </a:extLst>
                </p14:cNvPr>
                <p14:cNvContentPartPr/>
                <p14:nvPr/>
              </p14:nvContentPartPr>
              <p14:xfrm>
                <a:off x="4771255" y="2681362"/>
                <a:ext cx="27360" cy="271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83B705-C023-439B-8B45-14FF8B3477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53255" y="2663722"/>
                  <a:ext cx="6300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EAF2B7E-4429-46CF-97F7-84C590DACDBC}"/>
              </a:ext>
            </a:extLst>
          </p:cNvPr>
          <p:cNvGrpSpPr/>
          <p:nvPr/>
        </p:nvGrpSpPr>
        <p:grpSpPr>
          <a:xfrm>
            <a:off x="5073295" y="2552482"/>
            <a:ext cx="1326960" cy="372960"/>
            <a:chOff x="5073295" y="2552482"/>
            <a:chExt cx="13269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0D2171-CD4F-4201-A515-8D90449A839F}"/>
                    </a:ext>
                  </a:extLst>
                </p14:cNvPr>
                <p14:cNvContentPartPr/>
                <p14:nvPr/>
              </p14:nvContentPartPr>
              <p14:xfrm>
                <a:off x="5073295" y="2552482"/>
                <a:ext cx="804240" cy="37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0D2171-CD4F-4201-A515-8D90449A83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55295" y="2534842"/>
                  <a:ext cx="839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1B835E-1E92-4A73-8E2E-515261369A90}"/>
                    </a:ext>
                  </a:extLst>
                </p14:cNvPr>
                <p14:cNvContentPartPr/>
                <p14:nvPr/>
              </p14:nvContentPartPr>
              <p14:xfrm>
                <a:off x="5865295" y="2596402"/>
                <a:ext cx="534960" cy="314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1B835E-1E92-4A73-8E2E-515261369A9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47295" y="2578402"/>
                  <a:ext cx="57060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F4FD420-438E-4640-9C5F-8F9B7849FC52}"/>
                  </a:ext>
                </a:extLst>
              </p14:cNvPr>
              <p14:cNvContentPartPr/>
              <p14:nvPr/>
            </p14:nvContentPartPr>
            <p14:xfrm>
              <a:off x="9203215" y="4543642"/>
              <a:ext cx="578520" cy="249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F4FD420-438E-4640-9C5F-8F9B7849FC5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185575" y="4526002"/>
                <a:ext cx="6141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E9BBF502-C977-46D6-8A5F-24922B5B79CE}"/>
                  </a:ext>
                </a:extLst>
              </p14:cNvPr>
              <p14:cNvContentPartPr/>
              <p14:nvPr/>
            </p14:nvContentPartPr>
            <p14:xfrm>
              <a:off x="1024375" y="5119642"/>
              <a:ext cx="963360" cy="333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E9BBF502-C977-46D6-8A5F-24922B5B79C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06375" y="5102002"/>
                <a:ext cx="99900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A0EB8EE-15B6-411F-B87E-771E711E4F30}"/>
              </a:ext>
            </a:extLst>
          </p:cNvPr>
          <p:cNvGrpSpPr/>
          <p:nvPr/>
        </p:nvGrpSpPr>
        <p:grpSpPr>
          <a:xfrm>
            <a:off x="349375" y="3249082"/>
            <a:ext cx="11686680" cy="3485160"/>
            <a:chOff x="349375" y="3249082"/>
            <a:chExt cx="11686680" cy="34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9513365-75D8-47FA-9D76-7F2D0D9ADC64}"/>
                    </a:ext>
                  </a:extLst>
                </p14:cNvPr>
                <p14:cNvContentPartPr/>
                <p14:nvPr/>
              </p14:nvContentPartPr>
              <p14:xfrm>
                <a:off x="2106535" y="6306562"/>
                <a:ext cx="158400" cy="298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9513365-75D8-47FA-9D76-7F2D0D9ADC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88895" y="6288562"/>
                  <a:ext cx="1940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0617133-984B-47CC-9223-FE2E6AF896AF}"/>
                    </a:ext>
                  </a:extLst>
                </p14:cNvPr>
                <p14:cNvContentPartPr/>
                <p14:nvPr/>
              </p14:nvContentPartPr>
              <p14:xfrm>
                <a:off x="2166655" y="6443722"/>
                <a:ext cx="176760" cy="16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0617133-984B-47CC-9223-FE2E6AF896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8655" y="6425722"/>
                  <a:ext cx="21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C931D38-4256-49C5-8490-90A7BFED4247}"/>
                    </a:ext>
                  </a:extLst>
                </p14:cNvPr>
                <p14:cNvContentPartPr/>
                <p14:nvPr/>
              </p14:nvContentPartPr>
              <p14:xfrm>
                <a:off x="2170255" y="6320242"/>
                <a:ext cx="228240" cy="50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C931D38-4256-49C5-8490-90A7BFED42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52255" y="6302242"/>
                  <a:ext cx="263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949B089-3925-4BB7-9E6E-903AF0176712}"/>
                    </a:ext>
                  </a:extLst>
                </p14:cNvPr>
                <p14:cNvContentPartPr/>
                <p14:nvPr/>
              </p14:nvContentPartPr>
              <p14:xfrm>
                <a:off x="2446735" y="6545602"/>
                <a:ext cx="226080" cy="159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949B089-3925-4BB7-9E6E-903AF017671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29095" y="6527962"/>
                  <a:ext cx="261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8F1E0C0-651A-48D5-BFBE-ECE0E39D633D}"/>
                    </a:ext>
                  </a:extLst>
                </p14:cNvPr>
                <p14:cNvContentPartPr/>
                <p14:nvPr/>
              </p14:nvContentPartPr>
              <p14:xfrm>
                <a:off x="2837695" y="6422842"/>
                <a:ext cx="139320" cy="16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8F1E0C0-651A-48D5-BFBE-ECE0E39D63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20055" y="6405202"/>
                  <a:ext cx="174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E9A2929-2D28-4EF1-9A34-080FED71EA31}"/>
                    </a:ext>
                  </a:extLst>
                </p14:cNvPr>
                <p14:cNvContentPartPr/>
                <p14:nvPr/>
              </p14:nvContentPartPr>
              <p14:xfrm>
                <a:off x="2792335" y="6498802"/>
                <a:ext cx="189360" cy="19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E9A2929-2D28-4EF1-9A34-080FED71EA3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74335" y="6481162"/>
                  <a:ext cx="22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6CC6559-D2CC-452E-A8E4-2121C78F1035}"/>
                    </a:ext>
                  </a:extLst>
                </p14:cNvPr>
                <p14:cNvContentPartPr/>
                <p14:nvPr/>
              </p14:nvContentPartPr>
              <p14:xfrm>
                <a:off x="3313615" y="6278122"/>
                <a:ext cx="208440" cy="347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6CC6559-D2CC-452E-A8E4-2121C78F103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95975" y="6260482"/>
                  <a:ext cx="244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AF94080-6B04-4F8D-BFFF-1F87C6CEE617}"/>
                    </a:ext>
                  </a:extLst>
                </p14:cNvPr>
                <p14:cNvContentPartPr/>
                <p14:nvPr/>
              </p14:nvContentPartPr>
              <p14:xfrm>
                <a:off x="3627175" y="6438682"/>
                <a:ext cx="342360" cy="213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AF94080-6B04-4F8D-BFFF-1F87C6CEE61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09535" y="6420682"/>
                  <a:ext cx="378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CD5FDF9-1372-4CA2-80CE-2EC88CF778A7}"/>
                    </a:ext>
                  </a:extLst>
                </p14:cNvPr>
                <p14:cNvContentPartPr/>
                <p14:nvPr/>
              </p14:nvContentPartPr>
              <p14:xfrm>
                <a:off x="4044055" y="6583042"/>
                <a:ext cx="182520" cy="151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CD5FDF9-1372-4CA2-80CE-2EC88CF778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26415" y="6565042"/>
                  <a:ext cx="218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4B2CF6E-6181-4CB8-A394-2B017EEC8066}"/>
                    </a:ext>
                  </a:extLst>
                </p14:cNvPr>
                <p14:cNvContentPartPr/>
                <p14:nvPr/>
              </p14:nvContentPartPr>
              <p14:xfrm>
                <a:off x="10488055" y="3912922"/>
                <a:ext cx="686520" cy="354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4B2CF6E-6181-4CB8-A394-2B017EEC806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70415" y="3895282"/>
                  <a:ext cx="722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0C91B4D-B2BD-421F-9DC6-C48AFFE92376}"/>
                    </a:ext>
                  </a:extLst>
                </p14:cNvPr>
                <p14:cNvContentPartPr/>
                <p14:nvPr/>
              </p14:nvContentPartPr>
              <p14:xfrm>
                <a:off x="11010415" y="4084282"/>
                <a:ext cx="216000" cy="25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0C91B4D-B2BD-421F-9DC6-C48AFFE923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92415" y="4066642"/>
                  <a:ext cx="251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1989FCB-D750-481D-940A-08B945BE9F93}"/>
                    </a:ext>
                  </a:extLst>
                </p14:cNvPr>
                <p14:cNvContentPartPr/>
                <p14:nvPr/>
              </p14:nvContentPartPr>
              <p14:xfrm>
                <a:off x="11149735" y="4153402"/>
                <a:ext cx="337680" cy="116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1989FCB-D750-481D-940A-08B945BE9F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131735" y="4135402"/>
                  <a:ext cx="373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4CCE97A-4F46-443A-9BAD-94898EECA7E0}"/>
                    </a:ext>
                  </a:extLst>
                </p14:cNvPr>
                <p14:cNvContentPartPr/>
                <p14:nvPr/>
              </p14:nvContentPartPr>
              <p14:xfrm>
                <a:off x="11532055" y="4200562"/>
                <a:ext cx="137520" cy="30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4CCE97A-4F46-443A-9BAD-94898EECA7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14055" y="4182922"/>
                  <a:ext cx="173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7B5EF6-8A7A-4416-9D5C-CBF5C1CE53BF}"/>
                    </a:ext>
                  </a:extLst>
                </p14:cNvPr>
                <p14:cNvContentPartPr/>
                <p14:nvPr/>
              </p14:nvContentPartPr>
              <p14:xfrm>
                <a:off x="2071615" y="3496402"/>
                <a:ext cx="55440" cy="127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7B5EF6-8A7A-4416-9D5C-CBF5C1CE53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53615" y="3478762"/>
                  <a:ext cx="91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0E077A-679A-4DB0-9E33-3B7DF67DED76}"/>
                    </a:ext>
                  </a:extLst>
                </p14:cNvPr>
                <p14:cNvContentPartPr/>
                <p14:nvPr/>
              </p14:nvContentPartPr>
              <p14:xfrm>
                <a:off x="2133895" y="3400282"/>
                <a:ext cx="10080" cy="7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0E077A-679A-4DB0-9E33-3B7DF67DED7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15895" y="3382642"/>
                  <a:ext cx="45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29F6F3-491D-46D5-B2FA-D2448735D706}"/>
                    </a:ext>
                  </a:extLst>
                </p14:cNvPr>
                <p14:cNvContentPartPr/>
                <p14:nvPr/>
              </p14:nvContentPartPr>
              <p14:xfrm>
                <a:off x="2275375" y="3329362"/>
                <a:ext cx="108360" cy="317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29F6F3-491D-46D5-B2FA-D2448735D7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57735" y="3311362"/>
                  <a:ext cx="144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4BF065-A103-4F56-89B4-D89549B577F7}"/>
                    </a:ext>
                  </a:extLst>
                </p14:cNvPr>
                <p14:cNvContentPartPr/>
                <p14:nvPr/>
              </p14:nvContentPartPr>
              <p14:xfrm>
                <a:off x="2226055" y="3413602"/>
                <a:ext cx="174960" cy="129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4BF065-A103-4F56-89B4-D89549B577F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08055" y="3395962"/>
                  <a:ext cx="210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9D2001-9D38-465E-B6AC-8E61611CF8EE}"/>
                    </a:ext>
                  </a:extLst>
                </p14:cNvPr>
                <p14:cNvContentPartPr/>
                <p14:nvPr/>
              </p14:nvContentPartPr>
              <p14:xfrm>
                <a:off x="2500735" y="3249082"/>
                <a:ext cx="188280" cy="294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9D2001-9D38-465E-B6AC-8E61611CF8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82735" y="3231082"/>
                  <a:ext cx="223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16EA62-A9C3-4C58-A58F-4D3FCE7E8EC2}"/>
                    </a:ext>
                  </a:extLst>
                </p14:cNvPr>
                <p14:cNvContentPartPr/>
                <p14:nvPr/>
              </p14:nvContentPartPr>
              <p14:xfrm>
                <a:off x="2471935" y="3579202"/>
                <a:ext cx="306720" cy="42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16EA62-A9C3-4C58-A58F-4D3FCE7E8E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54295" y="3561202"/>
                  <a:ext cx="34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AF498AC-1D08-47A5-9FCC-0C06F539C3B7}"/>
                    </a:ext>
                  </a:extLst>
                </p14:cNvPr>
                <p14:cNvContentPartPr/>
                <p14:nvPr/>
              </p14:nvContentPartPr>
              <p14:xfrm>
                <a:off x="2435935" y="3679642"/>
                <a:ext cx="133560" cy="216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AF498AC-1D08-47A5-9FCC-0C06F539C3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17935" y="3661642"/>
                  <a:ext cx="16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245736-FEDF-42C9-AB13-EBDFBE251BA0}"/>
                    </a:ext>
                  </a:extLst>
                </p14:cNvPr>
                <p14:cNvContentPartPr/>
                <p14:nvPr/>
              </p14:nvContentPartPr>
              <p14:xfrm>
                <a:off x="2672095" y="3665962"/>
                <a:ext cx="84600" cy="243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245736-FEDF-42C9-AB13-EBDFBE251BA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54455" y="3647962"/>
                  <a:ext cx="120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464AA3-4247-43DA-B804-C1E2647E5C39}"/>
                    </a:ext>
                  </a:extLst>
                </p14:cNvPr>
                <p14:cNvContentPartPr/>
                <p14:nvPr/>
              </p14:nvContentPartPr>
              <p14:xfrm>
                <a:off x="2584615" y="3789082"/>
                <a:ext cx="176760" cy="51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464AA3-4247-43DA-B804-C1E2647E5C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66975" y="3771082"/>
                  <a:ext cx="21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0A2559-2D7C-4836-95A5-7E877F63761B}"/>
                    </a:ext>
                  </a:extLst>
                </p14:cNvPr>
                <p14:cNvContentPartPr/>
                <p14:nvPr/>
              </p14:nvContentPartPr>
              <p14:xfrm>
                <a:off x="2950375" y="3372562"/>
                <a:ext cx="407520" cy="153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0A2559-2D7C-4836-95A5-7E877F63761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32375" y="3354562"/>
                  <a:ext cx="443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5C8B82A-C835-4BC1-9173-24EE295F1C06}"/>
                    </a:ext>
                  </a:extLst>
                </p14:cNvPr>
                <p14:cNvContentPartPr/>
                <p14:nvPr/>
              </p14:nvContentPartPr>
              <p14:xfrm>
                <a:off x="3167095" y="3314962"/>
                <a:ext cx="15840" cy="330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5C8B82A-C835-4BC1-9173-24EE295F1C0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49095" y="3297322"/>
                  <a:ext cx="51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1D6CF58-AA30-4D42-A993-78C7F15B8128}"/>
                    </a:ext>
                  </a:extLst>
                </p14:cNvPr>
                <p14:cNvContentPartPr/>
                <p14:nvPr/>
              </p14:nvContentPartPr>
              <p14:xfrm>
                <a:off x="3235495" y="3620242"/>
                <a:ext cx="138600" cy="21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1D6CF58-AA30-4D42-A993-78C7F15B81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17855" y="3602602"/>
                  <a:ext cx="174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0A1B361-9949-4D44-A3BA-ED5D0BFBF029}"/>
                    </a:ext>
                  </a:extLst>
                </p14:cNvPr>
                <p14:cNvContentPartPr/>
                <p14:nvPr/>
              </p14:nvContentPartPr>
              <p14:xfrm>
                <a:off x="3625375" y="3466522"/>
                <a:ext cx="149040" cy="32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0A1B361-9949-4D44-A3BA-ED5D0BFBF0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07735" y="3448882"/>
                  <a:ext cx="184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A80C115-0DBE-4666-834C-B87F9550604C}"/>
                    </a:ext>
                  </a:extLst>
                </p14:cNvPr>
                <p14:cNvContentPartPr/>
                <p14:nvPr/>
              </p14:nvContentPartPr>
              <p14:xfrm>
                <a:off x="3614575" y="3589282"/>
                <a:ext cx="96120" cy="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A80C115-0DBE-4666-834C-B87F9550604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96575" y="3571642"/>
                  <a:ext cx="131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340516D-0835-4E89-BD96-57F558BA4E0E}"/>
                    </a:ext>
                  </a:extLst>
                </p14:cNvPr>
                <p14:cNvContentPartPr/>
                <p14:nvPr/>
              </p14:nvContentPartPr>
              <p14:xfrm>
                <a:off x="4072495" y="3376882"/>
                <a:ext cx="191880" cy="264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340516D-0835-4E89-BD96-57F558BA4E0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54495" y="3358882"/>
                  <a:ext cx="227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4DFFB1-49E0-49F1-AD26-AB4CDF4F9422}"/>
                    </a:ext>
                  </a:extLst>
                </p14:cNvPr>
                <p14:cNvContentPartPr/>
                <p14:nvPr/>
              </p14:nvContentPartPr>
              <p14:xfrm>
                <a:off x="4102375" y="3517642"/>
                <a:ext cx="147960" cy="46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4DFFB1-49E0-49F1-AD26-AB4CDF4F94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84735" y="3500002"/>
                  <a:ext cx="18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D66BB7-0BE2-4A7D-8104-9BEE033201ED}"/>
                    </a:ext>
                  </a:extLst>
                </p14:cNvPr>
                <p14:cNvContentPartPr/>
                <p14:nvPr/>
              </p14:nvContentPartPr>
              <p14:xfrm>
                <a:off x="4078975" y="3378682"/>
                <a:ext cx="240120" cy="29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D66BB7-0BE2-4A7D-8104-9BEE033201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60975" y="3360682"/>
                  <a:ext cx="275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A05D29-8CBD-485C-A93C-E3D474F1C183}"/>
                    </a:ext>
                  </a:extLst>
                </p14:cNvPr>
                <p14:cNvContentPartPr/>
                <p14:nvPr/>
              </p14:nvContentPartPr>
              <p14:xfrm>
                <a:off x="4358695" y="3647602"/>
                <a:ext cx="123840" cy="181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A05D29-8CBD-485C-A93C-E3D474F1C18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41055" y="3629962"/>
                  <a:ext cx="159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815DF0A-2E0A-4128-A0B7-035D7884D324}"/>
                    </a:ext>
                  </a:extLst>
                </p14:cNvPr>
                <p14:cNvContentPartPr/>
                <p14:nvPr/>
              </p14:nvContentPartPr>
              <p14:xfrm>
                <a:off x="4598455" y="3293002"/>
                <a:ext cx="455400" cy="138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815DF0A-2E0A-4128-A0B7-035D7884D32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80455" y="3275362"/>
                  <a:ext cx="491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069314E-5DA2-4D3A-A973-0727316B70E8}"/>
                    </a:ext>
                  </a:extLst>
                </p14:cNvPr>
                <p14:cNvContentPartPr/>
                <p14:nvPr/>
              </p14:nvContentPartPr>
              <p14:xfrm>
                <a:off x="4847215" y="3268162"/>
                <a:ext cx="9360" cy="338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069314E-5DA2-4D3A-A973-0727316B70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29575" y="3250522"/>
                  <a:ext cx="45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1F416D-9A65-4ED8-9952-1F4E0F91FC3F}"/>
                    </a:ext>
                  </a:extLst>
                </p14:cNvPr>
                <p14:cNvContentPartPr/>
                <p14:nvPr/>
              </p14:nvContentPartPr>
              <p14:xfrm>
                <a:off x="4947295" y="3589642"/>
                <a:ext cx="125280" cy="178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1F416D-9A65-4ED8-9952-1F4E0F91FC3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29655" y="3571642"/>
                  <a:ext cx="160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4D1D667-C7BF-4F88-BA1E-B3C46563D035}"/>
                    </a:ext>
                  </a:extLst>
                </p14:cNvPr>
                <p14:cNvContentPartPr/>
                <p14:nvPr/>
              </p14:nvContentPartPr>
              <p14:xfrm>
                <a:off x="5314135" y="3460402"/>
                <a:ext cx="307080" cy="29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4D1D667-C7BF-4F88-BA1E-B3C46563D0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96135" y="3442402"/>
                  <a:ext cx="342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559C677-391A-4D23-9BF0-F3B3AABA47AE}"/>
                    </a:ext>
                  </a:extLst>
                </p14:cNvPr>
                <p14:cNvContentPartPr/>
                <p14:nvPr/>
              </p14:nvContentPartPr>
              <p14:xfrm>
                <a:off x="5471815" y="3402442"/>
                <a:ext cx="16920" cy="19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559C677-391A-4D23-9BF0-F3B3AABA47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54175" y="3384802"/>
                  <a:ext cx="52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1E305E8-868E-4922-A80C-5D51F52D5810}"/>
                    </a:ext>
                  </a:extLst>
                </p14:cNvPr>
                <p14:cNvContentPartPr/>
                <p14:nvPr/>
              </p14:nvContentPartPr>
              <p14:xfrm>
                <a:off x="5828575" y="3380122"/>
                <a:ext cx="67680" cy="25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1E305E8-868E-4922-A80C-5D51F52D581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10935" y="3362122"/>
                  <a:ext cx="103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62A6EB-69E4-4902-ADC6-2BF140B110CC}"/>
                    </a:ext>
                  </a:extLst>
                </p14:cNvPr>
                <p14:cNvContentPartPr/>
                <p14:nvPr/>
              </p14:nvContentPartPr>
              <p14:xfrm>
                <a:off x="5850175" y="3408922"/>
                <a:ext cx="164520" cy="222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62A6EB-69E4-4902-ADC6-2BF140B110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32535" y="3391282"/>
                  <a:ext cx="200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B359DD-3240-482F-AC54-35E52F7031B6}"/>
                    </a:ext>
                  </a:extLst>
                </p14:cNvPr>
                <p14:cNvContentPartPr/>
                <p14:nvPr/>
              </p14:nvContentPartPr>
              <p14:xfrm>
                <a:off x="6178135" y="3317842"/>
                <a:ext cx="354960" cy="135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B359DD-3240-482F-AC54-35E52F7031B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60135" y="3300202"/>
                  <a:ext cx="390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3BCF8F6-5F2B-44C0-80F3-E68D3AFBEB2C}"/>
                    </a:ext>
                  </a:extLst>
                </p14:cNvPr>
                <p14:cNvContentPartPr/>
                <p14:nvPr/>
              </p14:nvContentPartPr>
              <p14:xfrm>
                <a:off x="6359215" y="3255562"/>
                <a:ext cx="48960" cy="366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3BCF8F6-5F2B-44C0-80F3-E68D3AFBEB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41215" y="3237562"/>
                  <a:ext cx="84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828ECA2-847D-47E8-9785-619B4F6631C0}"/>
                    </a:ext>
                  </a:extLst>
                </p14:cNvPr>
                <p14:cNvContentPartPr/>
                <p14:nvPr/>
              </p14:nvContentPartPr>
              <p14:xfrm>
                <a:off x="6503575" y="3622402"/>
                <a:ext cx="179280" cy="203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828ECA2-847D-47E8-9785-619B4F6631C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85935" y="3604402"/>
                  <a:ext cx="214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35CDEB2-0A05-4EC1-A134-7550C7CB01E0}"/>
                    </a:ext>
                  </a:extLst>
                </p14:cNvPr>
                <p14:cNvContentPartPr/>
                <p14:nvPr/>
              </p14:nvContentPartPr>
              <p14:xfrm>
                <a:off x="532615" y="4166002"/>
                <a:ext cx="1122840" cy="324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35CDEB2-0A05-4EC1-A134-7550C7CB01E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4975" y="4148002"/>
                  <a:ext cx="1158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4CB242-C647-469C-858F-09AA6CD8826E}"/>
                    </a:ext>
                  </a:extLst>
                </p14:cNvPr>
                <p14:cNvContentPartPr/>
                <p14:nvPr/>
              </p14:nvContentPartPr>
              <p14:xfrm>
                <a:off x="1742935" y="4276162"/>
                <a:ext cx="801720" cy="26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4CB242-C647-469C-858F-09AA6CD882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24935" y="4258162"/>
                  <a:ext cx="837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3606F2-C6B1-466E-8BD3-58900BAC4926}"/>
                    </a:ext>
                  </a:extLst>
                </p14:cNvPr>
                <p14:cNvContentPartPr/>
                <p14:nvPr/>
              </p14:nvContentPartPr>
              <p14:xfrm>
                <a:off x="2171335" y="4171762"/>
                <a:ext cx="12960" cy="2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3606F2-C6B1-466E-8BD3-58900BAC49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53335" y="4154122"/>
                  <a:ext cx="48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B91288A-9D49-41AB-B55B-B6E24573ED5C}"/>
                    </a:ext>
                  </a:extLst>
                </p14:cNvPr>
                <p14:cNvContentPartPr/>
                <p14:nvPr/>
              </p14:nvContentPartPr>
              <p14:xfrm>
                <a:off x="2669935" y="4091482"/>
                <a:ext cx="966960" cy="34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B91288A-9D49-41AB-B55B-B6E24573ED5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51935" y="4073842"/>
                  <a:ext cx="10026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A1F3364-DA99-447B-8591-8769BE44271F}"/>
                    </a:ext>
                  </a:extLst>
                </p14:cNvPr>
                <p14:cNvContentPartPr/>
                <p14:nvPr/>
              </p14:nvContentPartPr>
              <p14:xfrm>
                <a:off x="3235495" y="4185802"/>
                <a:ext cx="44280" cy="46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A1F3364-DA99-447B-8591-8769BE4427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17855" y="4167802"/>
                  <a:ext cx="79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31AEC8C-2EA1-48D5-B6D4-9B3E0F20A380}"/>
                    </a:ext>
                  </a:extLst>
                </p14:cNvPr>
                <p14:cNvContentPartPr/>
                <p14:nvPr/>
              </p14:nvContentPartPr>
              <p14:xfrm>
                <a:off x="3884215" y="4110922"/>
                <a:ext cx="351720" cy="27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31AEC8C-2EA1-48D5-B6D4-9B3E0F20A38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66215" y="4092922"/>
                  <a:ext cx="387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2548CE8-679E-429D-99AE-43BFC7777E59}"/>
                    </a:ext>
                  </a:extLst>
                </p14:cNvPr>
                <p14:cNvContentPartPr/>
                <p14:nvPr/>
              </p14:nvContentPartPr>
              <p14:xfrm>
                <a:off x="4352935" y="4027042"/>
                <a:ext cx="635400" cy="398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2548CE8-679E-429D-99AE-43BFC7777E5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34935" y="4009042"/>
                  <a:ext cx="6710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9CAC2DF-9A4B-4EBD-A5E1-70229C881F39}"/>
                    </a:ext>
                  </a:extLst>
                </p14:cNvPr>
                <p14:cNvContentPartPr/>
                <p14:nvPr/>
              </p14:nvContentPartPr>
              <p14:xfrm>
                <a:off x="4402615" y="4209202"/>
                <a:ext cx="349920" cy="75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9CAC2DF-9A4B-4EBD-A5E1-70229C881F3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84975" y="4191562"/>
                  <a:ext cx="38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675685C-FDC5-4D59-A98F-6613EC1E9D95}"/>
                    </a:ext>
                  </a:extLst>
                </p14:cNvPr>
                <p14:cNvContentPartPr/>
                <p14:nvPr/>
              </p14:nvContentPartPr>
              <p14:xfrm>
                <a:off x="5283175" y="4120282"/>
                <a:ext cx="284040" cy="219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675685C-FDC5-4D59-A98F-6613EC1E9D9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65535" y="4102642"/>
                  <a:ext cx="319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19F0D6-F6B8-4D87-8398-DCACC0C13A45}"/>
                    </a:ext>
                  </a:extLst>
                </p14:cNvPr>
                <p14:cNvContentPartPr/>
                <p14:nvPr/>
              </p14:nvContentPartPr>
              <p14:xfrm>
                <a:off x="5318455" y="4198402"/>
                <a:ext cx="161280" cy="67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19F0D6-F6B8-4D87-8398-DCACC0C13A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00455" y="4180402"/>
                  <a:ext cx="19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EC1845-E344-40D4-A5DE-08455529AACA}"/>
                    </a:ext>
                  </a:extLst>
                </p14:cNvPr>
                <p14:cNvContentPartPr/>
                <p14:nvPr/>
              </p14:nvContentPartPr>
              <p14:xfrm>
                <a:off x="5504575" y="4244122"/>
                <a:ext cx="888840" cy="109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EC1845-E344-40D4-A5DE-08455529AA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86935" y="4226122"/>
                  <a:ext cx="92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42B17BF-1CEE-4AE9-90CD-5540346EA25F}"/>
                    </a:ext>
                  </a:extLst>
                </p14:cNvPr>
                <p14:cNvContentPartPr/>
                <p14:nvPr/>
              </p14:nvContentPartPr>
              <p14:xfrm>
                <a:off x="6274975" y="4134322"/>
                <a:ext cx="22320" cy="34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42B17BF-1CEE-4AE9-90CD-5540346EA2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56975" y="4116682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88CA14-4791-4D24-A747-15DF5A1518B8}"/>
                    </a:ext>
                  </a:extLst>
                </p14:cNvPr>
                <p14:cNvContentPartPr/>
                <p14:nvPr/>
              </p14:nvContentPartPr>
              <p14:xfrm>
                <a:off x="6576655" y="4191922"/>
                <a:ext cx="1215720" cy="359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88CA14-4791-4D24-A747-15DF5A1518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59015" y="4174282"/>
                  <a:ext cx="12513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72C6609-1AE0-4967-B9B3-CE2FAB4A36CA}"/>
                    </a:ext>
                  </a:extLst>
                </p14:cNvPr>
                <p14:cNvContentPartPr/>
                <p14:nvPr/>
              </p14:nvContentPartPr>
              <p14:xfrm>
                <a:off x="7936015" y="4118122"/>
                <a:ext cx="934560" cy="391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72C6609-1AE0-4967-B9B3-CE2FAB4A36C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18375" y="4100482"/>
                  <a:ext cx="970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5D40F8C-F7B6-4438-93B2-01E679621106}"/>
                    </a:ext>
                  </a:extLst>
                </p14:cNvPr>
                <p14:cNvContentPartPr/>
                <p14:nvPr/>
              </p14:nvContentPartPr>
              <p14:xfrm>
                <a:off x="8319055" y="3955762"/>
                <a:ext cx="42480" cy="40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5D40F8C-F7B6-4438-93B2-01E6796211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01055" y="3937762"/>
                  <a:ext cx="78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DFF48CA-5BEB-47E4-9004-D2F3993CA5DB}"/>
                    </a:ext>
                  </a:extLst>
                </p14:cNvPr>
                <p14:cNvContentPartPr/>
                <p14:nvPr/>
              </p14:nvContentPartPr>
              <p14:xfrm>
                <a:off x="9108895" y="3964762"/>
                <a:ext cx="390240" cy="552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DFF48CA-5BEB-47E4-9004-D2F3993CA5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90895" y="3947122"/>
                  <a:ext cx="4258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86565C-2A30-4D3A-A0DD-848E7A143528}"/>
                    </a:ext>
                  </a:extLst>
                </p14:cNvPr>
                <p14:cNvContentPartPr/>
                <p14:nvPr/>
              </p14:nvContentPartPr>
              <p14:xfrm>
                <a:off x="9743935" y="3932362"/>
                <a:ext cx="552600" cy="383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86565C-2A30-4D3A-A0DD-848E7A14352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25935" y="3914362"/>
                  <a:ext cx="5882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C8F892-FC2A-48E2-8807-443B9C26E28D}"/>
                    </a:ext>
                  </a:extLst>
                </p14:cNvPr>
                <p14:cNvContentPartPr/>
                <p14:nvPr/>
              </p14:nvContentPartPr>
              <p14:xfrm>
                <a:off x="9810535" y="4110562"/>
                <a:ext cx="232560" cy="11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C8F892-FC2A-48E2-8807-443B9C26E28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92895" y="4092922"/>
                  <a:ext cx="268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08B7F50-1F61-4F39-BB7D-C511FB55FD6C}"/>
                    </a:ext>
                  </a:extLst>
                </p14:cNvPr>
                <p14:cNvContentPartPr/>
                <p14:nvPr/>
              </p14:nvContentPartPr>
              <p14:xfrm>
                <a:off x="349375" y="4510882"/>
                <a:ext cx="1162800" cy="27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08B7F50-1F61-4F39-BB7D-C511FB55FD6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1735" y="4493242"/>
                  <a:ext cx="1198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D78AB7-86CC-45E5-9A4C-ECEE4556BFDF}"/>
                    </a:ext>
                  </a:extLst>
                </p14:cNvPr>
                <p14:cNvContentPartPr/>
                <p14:nvPr/>
              </p14:nvContentPartPr>
              <p14:xfrm>
                <a:off x="1708375" y="4515202"/>
                <a:ext cx="551160" cy="350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D78AB7-86CC-45E5-9A4C-ECEE4556BF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690375" y="4497202"/>
                  <a:ext cx="5868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7EC3141-1D2C-4BF4-9191-308815AB7332}"/>
                    </a:ext>
                  </a:extLst>
                </p14:cNvPr>
                <p14:cNvContentPartPr/>
                <p14:nvPr/>
              </p14:nvContentPartPr>
              <p14:xfrm>
                <a:off x="2264215" y="4564522"/>
                <a:ext cx="850680" cy="260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7EC3141-1D2C-4BF4-9191-308815AB733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46215" y="4546882"/>
                  <a:ext cx="886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79EA19A-ADEE-40D1-BAC7-761EDDEB084D}"/>
                    </a:ext>
                  </a:extLst>
                </p14:cNvPr>
                <p14:cNvContentPartPr/>
                <p14:nvPr/>
              </p14:nvContentPartPr>
              <p14:xfrm>
                <a:off x="3294175" y="4564882"/>
                <a:ext cx="263160" cy="451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79EA19A-ADEE-40D1-BAC7-761EDDEB084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76175" y="4547242"/>
                  <a:ext cx="2988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867D4C8-798B-469F-BEC0-43FE04DAD180}"/>
                    </a:ext>
                  </a:extLst>
                </p14:cNvPr>
                <p14:cNvContentPartPr/>
                <p14:nvPr/>
              </p14:nvContentPartPr>
              <p14:xfrm>
                <a:off x="3725815" y="4492882"/>
                <a:ext cx="937800" cy="518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867D4C8-798B-469F-BEC0-43FE04DAD18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07815" y="4475242"/>
                  <a:ext cx="9734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21B3F73-1EFF-4EC1-B733-21735A33CD26}"/>
                    </a:ext>
                  </a:extLst>
                </p14:cNvPr>
                <p14:cNvContentPartPr/>
                <p14:nvPr/>
              </p14:nvContentPartPr>
              <p14:xfrm>
                <a:off x="4004815" y="4535002"/>
                <a:ext cx="42480" cy="16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21B3F73-1EFF-4EC1-B733-21735A33CD2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87175" y="4517362"/>
                  <a:ext cx="7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FB710A4-0D73-41DA-B541-D0E5DEC55510}"/>
                    </a:ext>
                  </a:extLst>
                </p14:cNvPr>
                <p14:cNvContentPartPr/>
                <p14:nvPr/>
              </p14:nvContentPartPr>
              <p14:xfrm>
                <a:off x="4923535" y="4602322"/>
                <a:ext cx="894600" cy="331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FB710A4-0D73-41DA-B541-D0E5DEC5551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05895" y="4584322"/>
                  <a:ext cx="930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3E5E8F3-4201-4391-BCD0-8670D360B064}"/>
                    </a:ext>
                  </a:extLst>
                </p14:cNvPr>
                <p14:cNvContentPartPr/>
                <p14:nvPr/>
              </p14:nvContentPartPr>
              <p14:xfrm>
                <a:off x="5780335" y="4564522"/>
                <a:ext cx="6840" cy="22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3E5E8F3-4201-4391-BCD0-8670D360B06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62335" y="4546522"/>
                  <a:ext cx="42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C0E038B-7D56-4E29-A04D-05DA12A7A8A4}"/>
                    </a:ext>
                  </a:extLst>
                </p14:cNvPr>
                <p14:cNvContentPartPr/>
                <p14:nvPr/>
              </p14:nvContentPartPr>
              <p14:xfrm>
                <a:off x="5932255" y="4519882"/>
                <a:ext cx="1287000" cy="370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C0E038B-7D56-4E29-A04D-05DA12A7A8A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914615" y="4501882"/>
                  <a:ext cx="1322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216DFDB-EAB0-4E47-9754-F7AE49970138}"/>
                    </a:ext>
                  </a:extLst>
                </p14:cNvPr>
                <p14:cNvContentPartPr/>
                <p14:nvPr/>
              </p14:nvContentPartPr>
              <p14:xfrm>
                <a:off x="7547575" y="4561642"/>
                <a:ext cx="126360" cy="252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216DFDB-EAB0-4E47-9754-F7AE4997013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29575" y="4544002"/>
                  <a:ext cx="162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A5BDE6C-A96D-4950-8FF1-18233B3E52BC}"/>
                    </a:ext>
                  </a:extLst>
                </p14:cNvPr>
                <p14:cNvContentPartPr/>
                <p14:nvPr/>
              </p14:nvContentPartPr>
              <p14:xfrm>
                <a:off x="7691215" y="4473802"/>
                <a:ext cx="1175760" cy="331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A5BDE6C-A96D-4950-8FF1-18233B3E52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73215" y="4456162"/>
                  <a:ext cx="1211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9813FA5-9170-495E-A675-F2E002A894A7}"/>
                    </a:ext>
                  </a:extLst>
                </p14:cNvPr>
                <p14:cNvContentPartPr/>
                <p14:nvPr/>
              </p14:nvContentPartPr>
              <p14:xfrm>
                <a:off x="8830975" y="4493242"/>
                <a:ext cx="134640" cy="362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9813FA5-9170-495E-A675-F2E002A894A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813335" y="4475602"/>
                  <a:ext cx="170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2D36B7-B3D6-49CD-9F49-3572FC50C477}"/>
                    </a:ext>
                  </a:extLst>
                </p14:cNvPr>
                <p14:cNvContentPartPr/>
                <p14:nvPr/>
              </p14:nvContentPartPr>
              <p14:xfrm>
                <a:off x="9902695" y="4751002"/>
                <a:ext cx="56880" cy="21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2D36B7-B3D6-49CD-9F49-3572FC50C47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85055" y="4733002"/>
                  <a:ext cx="92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64B7E5B-AD74-4569-B873-EF1FF5053380}"/>
                    </a:ext>
                  </a:extLst>
                </p14:cNvPr>
                <p14:cNvContentPartPr/>
                <p14:nvPr/>
              </p14:nvContentPartPr>
              <p14:xfrm>
                <a:off x="395455" y="5050522"/>
                <a:ext cx="44280" cy="263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64B7E5B-AD74-4569-B873-EF1FF505338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7815" y="5032882"/>
                  <a:ext cx="79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F890AF0-1790-41B3-822F-C3306656245C}"/>
                    </a:ext>
                  </a:extLst>
                </p14:cNvPr>
                <p14:cNvContentPartPr/>
                <p14:nvPr/>
              </p14:nvContentPartPr>
              <p14:xfrm>
                <a:off x="538015" y="5040082"/>
                <a:ext cx="181800" cy="296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F890AF0-1790-41B3-822F-C3306656245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0375" y="5022082"/>
                  <a:ext cx="217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B9475C0-E436-407F-85CA-6E9E3F954B3E}"/>
                    </a:ext>
                  </a:extLst>
                </p14:cNvPr>
                <p14:cNvContentPartPr/>
                <p14:nvPr/>
              </p14:nvContentPartPr>
              <p14:xfrm>
                <a:off x="2091415" y="5010922"/>
                <a:ext cx="1820520" cy="309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B9475C0-E436-407F-85CA-6E9E3F954B3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73415" y="4993282"/>
                  <a:ext cx="1856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E406CD0-C4CE-40C5-B1B9-C653269F2105}"/>
                    </a:ext>
                  </a:extLst>
                </p14:cNvPr>
                <p14:cNvContentPartPr/>
                <p14:nvPr/>
              </p14:nvContentPartPr>
              <p14:xfrm>
                <a:off x="4162135" y="5112802"/>
                <a:ext cx="595080" cy="157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E406CD0-C4CE-40C5-B1B9-C653269F210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44135" y="5094802"/>
                  <a:ext cx="630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F73549D-75AC-4FEC-A014-68205B92B8D3}"/>
                    </a:ext>
                  </a:extLst>
                </p14:cNvPr>
                <p14:cNvContentPartPr/>
                <p14:nvPr/>
              </p14:nvContentPartPr>
              <p14:xfrm>
                <a:off x="5028295" y="4894642"/>
                <a:ext cx="1509840" cy="385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F73549D-75AC-4FEC-A014-68205B92B8D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10655" y="4877002"/>
                  <a:ext cx="1545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9888CC-9655-4FD3-80A6-101E8F276C82}"/>
                    </a:ext>
                  </a:extLst>
                </p14:cNvPr>
                <p14:cNvContentPartPr/>
                <p14:nvPr/>
              </p14:nvContentPartPr>
              <p14:xfrm>
                <a:off x="5140615" y="4976002"/>
                <a:ext cx="39600" cy="15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9888CC-9655-4FD3-80A6-101E8F276C8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22975" y="4958362"/>
                  <a:ext cx="75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CB5EE02-BA31-4ACF-9FAB-C3788F78E099}"/>
                    </a:ext>
                  </a:extLst>
                </p14:cNvPr>
                <p14:cNvContentPartPr/>
                <p14:nvPr/>
              </p14:nvContentPartPr>
              <p14:xfrm>
                <a:off x="6559375" y="5288122"/>
                <a:ext cx="40680" cy="142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CB5EE02-BA31-4ACF-9FAB-C3788F78E09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541375" y="5270122"/>
                  <a:ext cx="76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12D0B98-E493-4507-82C6-B678B295D621}"/>
                    </a:ext>
                  </a:extLst>
                </p14:cNvPr>
                <p14:cNvContentPartPr/>
                <p14:nvPr/>
              </p14:nvContentPartPr>
              <p14:xfrm>
                <a:off x="7050055" y="5118562"/>
                <a:ext cx="744840" cy="265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12D0B98-E493-4507-82C6-B678B295D62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32415" y="5100562"/>
                  <a:ext cx="780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8A77CDC-FFD1-4BF3-B93A-D3DA4C19CBE3}"/>
                    </a:ext>
                  </a:extLst>
                </p14:cNvPr>
                <p14:cNvContentPartPr/>
                <p14:nvPr/>
              </p14:nvContentPartPr>
              <p14:xfrm>
                <a:off x="7578175" y="5027482"/>
                <a:ext cx="44280" cy="11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8A77CDC-FFD1-4BF3-B93A-D3DA4C19CBE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60175" y="5009482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7D445AA-A023-4F46-A113-2EE9C136D96D}"/>
                    </a:ext>
                  </a:extLst>
                </p14:cNvPr>
                <p14:cNvContentPartPr/>
                <p14:nvPr/>
              </p14:nvContentPartPr>
              <p14:xfrm>
                <a:off x="8095855" y="5113162"/>
                <a:ext cx="1238400" cy="349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7D445AA-A023-4F46-A113-2EE9C136D96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77855" y="5095522"/>
                  <a:ext cx="12740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C5B6221-DFAE-4B62-991D-220D652F5CE9}"/>
                    </a:ext>
                  </a:extLst>
                </p14:cNvPr>
                <p14:cNvContentPartPr/>
                <p14:nvPr/>
              </p14:nvContentPartPr>
              <p14:xfrm>
                <a:off x="9122935" y="5040082"/>
                <a:ext cx="3240" cy="12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C5B6221-DFAE-4B62-991D-220D652F5C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104935" y="5022442"/>
                  <a:ext cx="3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2595E11-99DB-4F5C-8C89-EECE6E99ABFE}"/>
                    </a:ext>
                  </a:extLst>
                </p14:cNvPr>
                <p14:cNvContentPartPr/>
                <p14:nvPr/>
              </p14:nvContentPartPr>
              <p14:xfrm>
                <a:off x="9620815" y="5133682"/>
                <a:ext cx="624240" cy="132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2595E11-99DB-4F5C-8C89-EECE6E99ABF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03175" y="5116042"/>
                  <a:ext cx="659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021EF20-E7F6-4011-85D5-15871DA6CECC}"/>
                    </a:ext>
                  </a:extLst>
                </p14:cNvPr>
                <p14:cNvContentPartPr/>
                <p14:nvPr/>
              </p14:nvContentPartPr>
              <p14:xfrm>
                <a:off x="2086015" y="5561002"/>
                <a:ext cx="180360" cy="338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021EF20-E7F6-4011-85D5-15871DA6CEC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068015" y="5543362"/>
                  <a:ext cx="216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D645D1-529F-46B9-93C7-FF763D7BC22D}"/>
                    </a:ext>
                  </a:extLst>
                </p14:cNvPr>
                <p14:cNvContentPartPr/>
                <p14:nvPr/>
              </p14:nvContentPartPr>
              <p14:xfrm>
                <a:off x="2152615" y="5708962"/>
                <a:ext cx="186120" cy="27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D645D1-529F-46B9-93C7-FF763D7BC22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134615" y="5690962"/>
                  <a:ext cx="221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F2E2AF5-34B8-45B9-B181-F609B6FA501D}"/>
                    </a:ext>
                  </a:extLst>
                </p14:cNvPr>
                <p14:cNvContentPartPr/>
                <p14:nvPr/>
              </p14:nvContentPartPr>
              <p14:xfrm>
                <a:off x="2121655" y="5557402"/>
                <a:ext cx="228240" cy="62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F2E2AF5-34B8-45B9-B181-F609B6FA501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104015" y="5539402"/>
                  <a:ext cx="263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71720C3-A854-4B58-BCE5-3C15D2E6191B}"/>
                    </a:ext>
                  </a:extLst>
                </p14:cNvPr>
                <p14:cNvContentPartPr/>
                <p14:nvPr/>
              </p14:nvContentPartPr>
              <p14:xfrm>
                <a:off x="2455375" y="5885002"/>
                <a:ext cx="142560" cy="112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71720C3-A854-4B58-BCE5-3C15D2E6191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37375" y="5867002"/>
                  <a:ext cx="178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208959B-F38D-49CA-B0B0-92ED570AD1ED}"/>
                    </a:ext>
                  </a:extLst>
                </p14:cNvPr>
                <p14:cNvContentPartPr/>
                <p14:nvPr/>
              </p14:nvContentPartPr>
              <p14:xfrm>
                <a:off x="2884135" y="5724082"/>
                <a:ext cx="143280" cy="16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208959B-F38D-49CA-B0B0-92ED570AD1E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866495" y="5706082"/>
                  <a:ext cx="178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6F9F263-BDB1-493E-AF9D-59CF4B8A897D}"/>
                    </a:ext>
                  </a:extLst>
                </p14:cNvPr>
                <p14:cNvContentPartPr/>
                <p14:nvPr/>
              </p14:nvContentPartPr>
              <p14:xfrm>
                <a:off x="2881615" y="5777722"/>
                <a:ext cx="117360" cy="14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6F9F263-BDB1-493E-AF9D-59CF4B8A89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863975" y="5759722"/>
                  <a:ext cx="153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631F5BF-0562-4542-9269-6A907F9893A1}"/>
                    </a:ext>
                  </a:extLst>
                </p14:cNvPr>
                <p14:cNvContentPartPr/>
                <p14:nvPr/>
              </p14:nvContentPartPr>
              <p14:xfrm>
                <a:off x="3428815" y="5613562"/>
                <a:ext cx="204840" cy="285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631F5BF-0562-4542-9269-6A907F9893A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11175" y="5595562"/>
                  <a:ext cx="240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94FFD1B-4EA0-49A0-95F0-C92F1BBF2952}"/>
                    </a:ext>
                  </a:extLst>
                </p14:cNvPr>
                <p14:cNvContentPartPr/>
                <p14:nvPr/>
              </p14:nvContentPartPr>
              <p14:xfrm>
                <a:off x="3660655" y="5743522"/>
                <a:ext cx="422280" cy="221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94FFD1B-4EA0-49A0-95F0-C92F1BBF295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643015" y="5725882"/>
                  <a:ext cx="457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74EBC4D-AA45-4443-A89A-82231604CFE1}"/>
                    </a:ext>
                  </a:extLst>
                </p14:cNvPr>
                <p14:cNvContentPartPr/>
                <p14:nvPr/>
              </p14:nvContentPartPr>
              <p14:xfrm>
                <a:off x="4149535" y="5928922"/>
                <a:ext cx="156600" cy="96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74EBC4D-AA45-4443-A89A-82231604CFE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31535" y="5911282"/>
                  <a:ext cx="192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7D63010-30AF-4C42-BFE4-4FEA8BF63911}"/>
                    </a:ext>
                  </a:extLst>
                </p14:cNvPr>
                <p14:cNvContentPartPr/>
                <p14:nvPr/>
              </p14:nvContentPartPr>
              <p14:xfrm>
                <a:off x="5398015" y="5537962"/>
                <a:ext cx="41400" cy="207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7D63010-30AF-4C42-BFE4-4FEA8BF6391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80015" y="5519962"/>
                  <a:ext cx="77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DD2D673-8710-4F17-8812-A5AFA40470C0}"/>
                    </a:ext>
                  </a:extLst>
                </p14:cNvPr>
                <p14:cNvContentPartPr/>
                <p14:nvPr/>
              </p14:nvContentPartPr>
              <p14:xfrm>
                <a:off x="5521855" y="5495482"/>
                <a:ext cx="180720" cy="367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DD2D673-8710-4F17-8812-A5AFA40470C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504215" y="5477842"/>
                  <a:ext cx="216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43BB1A-4A78-4CD7-B46F-A0F70275E3A3}"/>
                    </a:ext>
                  </a:extLst>
                </p14:cNvPr>
                <p14:cNvContentPartPr/>
                <p14:nvPr/>
              </p14:nvContentPartPr>
              <p14:xfrm>
                <a:off x="5810215" y="5489362"/>
                <a:ext cx="859680" cy="287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43BB1A-4A78-4CD7-B46F-A0F70275E3A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92215" y="5471722"/>
                  <a:ext cx="895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B664D93-5BED-434B-88E4-15DC5C6D354C}"/>
                    </a:ext>
                  </a:extLst>
                </p14:cNvPr>
                <p14:cNvContentPartPr/>
                <p14:nvPr/>
              </p14:nvContentPartPr>
              <p14:xfrm>
                <a:off x="5956735" y="5554522"/>
                <a:ext cx="217080" cy="44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B664D93-5BED-434B-88E4-15DC5C6D354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38735" y="5536522"/>
                  <a:ext cx="252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C83E54E-9F44-4ED1-9942-692C5F29A2A9}"/>
                    </a:ext>
                  </a:extLst>
                </p14:cNvPr>
                <p14:cNvContentPartPr/>
                <p14:nvPr/>
              </p14:nvContentPartPr>
              <p14:xfrm>
                <a:off x="6872215" y="5675122"/>
                <a:ext cx="300600" cy="80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C83E54E-9F44-4ED1-9942-692C5F29A2A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854215" y="5657482"/>
                  <a:ext cx="336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9518B66-EDCE-4F0C-B70D-D0CEF0A0F4F3}"/>
                    </a:ext>
                  </a:extLst>
                </p14:cNvPr>
                <p14:cNvContentPartPr/>
                <p14:nvPr/>
              </p14:nvContentPartPr>
              <p14:xfrm>
                <a:off x="7000735" y="5534722"/>
                <a:ext cx="22320" cy="30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9518B66-EDCE-4F0C-B70D-D0CEF0A0F4F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83095" y="5517082"/>
                  <a:ext cx="57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738E7D0-AA71-486C-BBDF-3D7834C62EC6}"/>
                    </a:ext>
                  </a:extLst>
                </p14:cNvPr>
                <p14:cNvContentPartPr/>
                <p14:nvPr/>
              </p14:nvContentPartPr>
              <p14:xfrm>
                <a:off x="7430935" y="5675122"/>
                <a:ext cx="167760" cy="79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738E7D0-AA71-486C-BBDF-3D7834C62EC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12935" y="5657122"/>
                  <a:ext cx="203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30B0E00-2A98-4D20-9E92-2FE2742596D4}"/>
                    </a:ext>
                  </a:extLst>
                </p14:cNvPr>
                <p14:cNvContentPartPr/>
                <p14:nvPr/>
              </p14:nvContentPartPr>
              <p14:xfrm>
                <a:off x="7834135" y="5471002"/>
                <a:ext cx="1067760" cy="415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30B0E00-2A98-4D20-9E92-2FE2742596D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16135" y="5453362"/>
                  <a:ext cx="11034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5377866-19FB-443B-934B-2EEF3A2C0524}"/>
                    </a:ext>
                  </a:extLst>
                </p14:cNvPr>
                <p14:cNvContentPartPr/>
                <p14:nvPr/>
              </p14:nvContentPartPr>
              <p14:xfrm>
                <a:off x="8922415" y="5489722"/>
                <a:ext cx="351720" cy="253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5377866-19FB-443B-934B-2EEF3A2C052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04775" y="5471722"/>
                  <a:ext cx="387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9A0FD14-05F4-4D7A-8E32-31B26A5D451B}"/>
                    </a:ext>
                  </a:extLst>
                </p14:cNvPr>
                <p14:cNvContentPartPr/>
                <p14:nvPr/>
              </p14:nvContentPartPr>
              <p14:xfrm>
                <a:off x="9393295" y="5495842"/>
                <a:ext cx="1203480" cy="398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9A0FD14-05F4-4D7A-8E32-31B26A5D451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375295" y="5477842"/>
                  <a:ext cx="12391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BD2B536-5656-4D72-9ADF-448528195679}"/>
                    </a:ext>
                  </a:extLst>
                </p14:cNvPr>
                <p14:cNvContentPartPr/>
                <p14:nvPr/>
              </p14:nvContentPartPr>
              <p14:xfrm>
                <a:off x="10606495" y="5642002"/>
                <a:ext cx="271800" cy="93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BD2B536-5656-4D72-9ADF-44852819567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588855" y="5624002"/>
                  <a:ext cx="30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48DF14B-855D-4197-8D78-73B74A778046}"/>
                    </a:ext>
                  </a:extLst>
                </p14:cNvPr>
                <p14:cNvContentPartPr/>
                <p14:nvPr/>
              </p14:nvContentPartPr>
              <p14:xfrm>
                <a:off x="11043895" y="5466682"/>
                <a:ext cx="992160" cy="327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48DF14B-855D-4197-8D78-73B74A77804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26255" y="5449042"/>
                  <a:ext cx="1027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6C7CC33-FD6D-4037-B6B7-919A697DB688}"/>
                    </a:ext>
                  </a:extLst>
                </p14:cNvPr>
                <p14:cNvContentPartPr/>
                <p14:nvPr/>
              </p14:nvContentPartPr>
              <p14:xfrm>
                <a:off x="11264935" y="5578282"/>
                <a:ext cx="311040" cy="34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6C7CC33-FD6D-4037-B6B7-919A697DB6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246935" y="5560282"/>
                  <a:ext cx="346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F65F953-D1AA-4E74-8EBB-2CB07602120F}"/>
                    </a:ext>
                  </a:extLst>
                </p14:cNvPr>
                <p14:cNvContentPartPr/>
                <p14:nvPr/>
              </p14:nvContentPartPr>
              <p14:xfrm>
                <a:off x="5261215" y="5852602"/>
                <a:ext cx="489960" cy="329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F65F953-D1AA-4E74-8EBB-2CB07602120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43575" y="5834962"/>
                  <a:ext cx="5256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C546268-DCA3-4333-9CBF-C7922FC70220}"/>
                    </a:ext>
                  </a:extLst>
                </p14:cNvPr>
                <p14:cNvContentPartPr/>
                <p14:nvPr/>
              </p14:nvContentPartPr>
              <p14:xfrm>
                <a:off x="5350135" y="5989762"/>
                <a:ext cx="107640" cy="9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C546268-DCA3-4333-9CBF-C7922FC7022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32135" y="5972122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95B331D-5AD5-41FA-BEFA-78BF01F37E28}"/>
                    </a:ext>
                  </a:extLst>
                </p14:cNvPr>
                <p14:cNvContentPartPr/>
                <p14:nvPr/>
              </p14:nvContentPartPr>
              <p14:xfrm>
                <a:off x="6014335" y="5931442"/>
                <a:ext cx="532800" cy="243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95B331D-5AD5-41FA-BEFA-78BF01F37E2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996335" y="5913802"/>
                  <a:ext cx="568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1101D88-71A5-4E7A-A6AE-37FA981AF0DB}"/>
                    </a:ext>
                  </a:extLst>
                </p14:cNvPr>
                <p14:cNvContentPartPr/>
                <p14:nvPr/>
              </p14:nvContentPartPr>
              <p14:xfrm>
                <a:off x="6036295" y="5975002"/>
                <a:ext cx="212400" cy="18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1101D88-71A5-4E7A-A6AE-37FA981AF0D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018295" y="5957002"/>
                  <a:ext cx="248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50D376D-0A06-4D15-B8AF-99D06545E225}"/>
                    </a:ext>
                  </a:extLst>
                </p14:cNvPr>
                <p14:cNvContentPartPr/>
                <p14:nvPr/>
              </p14:nvContentPartPr>
              <p14:xfrm>
                <a:off x="6760615" y="6005962"/>
                <a:ext cx="981720" cy="234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50D376D-0A06-4D15-B8AF-99D06545E22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742615" y="5988322"/>
                  <a:ext cx="101736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A6CF1684-5128-4614-BC1D-DE97DB44EA98}"/>
                  </a:ext>
                </a:extLst>
              </p14:cNvPr>
              <p14:cNvContentPartPr/>
              <p14:nvPr/>
            </p14:nvContentPartPr>
            <p14:xfrm>
              <a:off x="7855735" y="5876362"/>
              <a:ext cx="1867680" cy="3168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A6CF1684-5128-4614-BC1D-DE97DB44EA9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837735" y="5858362"/>
                <a:ext cx="19033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76A331DC-B46B-47D3-A84C-5C3AE5961386}"/>
                  </a:ext>
                </a:extLst>
              </p14:cNvPr>
              <p14:cNvContentPartPr/>
              <p14:nvPr/>
            </p14:nvContentPartPr>
            <p14:xfrm>
              <a:off x="9742135" y="6192082"/>
              <a:ext cx="76680" cy="738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76A331DC-B46B-47D3-A84C-5C3AE5961386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9724135" y="6174442"/>
                <a:ext cx="11232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64F587-2641-47B3-A05F-1C294DF8E7B2}"/>
              </a:ext>
            </a:extLst>
          </p:cNvPr>
          <p:cNvGrpSpPr/>
          <p:nvPr/>
        </p:nvGrpSpPr>
        <p:grpSpPr>
          <a:xfrm>
            <a:off x="10043095" y="5942962"/>
            <a:ext cx="1895760" cy="372960"/>
            <a:chOff x="10043095" y="5942962"/>
            <a:chExt cx="18957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76278CE-BE5A-4499-AB0A-B1AF83D5B4EB}"/>
                    </a:ext>
                  </a:extLst>
                </p14:cNvPr>
                <p14:cNvContentPartPr/>
                <p14:nvPr/>
              </p14:nvContentPartPr>
              <p14:xfrm>
                <a:off x="10043095" y="5972122"/>
                <a:ext cx="321120" cy="214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76278CE-BE5A-4499-AB0A-B1AF83D5B4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25095" y="5954482"/>
                  <a:ext cx="356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DA5404E-4BB3-40B3-8329-2A733FDAF0A6}"/>
                    </a:ext>
                  </a:extLst>
                </p14:cNvPr>
                <p14:cNvContentPartPr/>
                <p14:nvPr/>
              </p14:nvContentPartPr>
              <p14:xfrm>
                <a:off x="10362055" y="6137002"/>
                <a:ext cx="143280" cy="102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DA5404E-4BB3-40B3-8329-2A733FDAF0A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344055" y="6119002"/>
                  <a:ext cx="178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63A678-3B44-4CFB-964D-346E41E5AF54}"/>
                    </a:ext>
                  </a:extLst>
                </p14:cNvPr>
                <p14:cNvContentPartPr/>
                <p14:nvPr/>
              </p14:nvContentPartPr>
              <p14:xfrm>
                <a:off x="10566175" y="6044122"/>
                <a:ext cx="162360" cy="28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63A678-3B44-4CFB-964D-346E41E5AF5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548175" y="6026122"/>
                  <a:ext cx="198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F07B43F-3920-4DB1-AFB2-1935E1954F68}"/>
                    </a:ext>
                  </a:extLst>
                </p14:cNvPr>
                <p14:cNvContentPartPr/>
                <p14:nvPr/>
              </p14:nvContentPartPr>
              <p14:xfrm>
                <a:off x="10579855" y="6117922"/>
                <a:ext cx="173880" cy="34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F07B43F-3920-4DB1-AFB2-1935E1954F6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562215" y="6099922"/>
                  <a:ext cx="209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5DB420C-F17B-4519-86BC-8FC4A4E2E45C}"/>
                    </a:ext>
                  </a:extLst>
                </p14:cNvPr>
                <p14:cNvContentPartPr/>
                <p14:nvPr/>
              </p14:nvContentPartPr>
              <p14:xfrm>
                <a:off x="10781095" y="5982562"/>
                <a:ext cx="293040" cy="219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5DB420C-F17B-4519-86BC-8FC4A4E2E45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63455" y="5964922"/>
                  <a:ext cx="328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2180376-C594-48C9-A761-2A52E964FCDD}"/>
                    </a:ext>
                  </a:extLst>
                </p14:cNvPr>
                <p14:cNvContentPartPr/>
                <p14:nvPr/>
              </p14:nvContentPartPr>
              <p14:xfrm>
                <a:off x="11110495" y="6160762"/>
                <a:ext cx="142560" cy="155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2180376-C594-48C9-A761-2A52E964FCD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92495" y="6143122"/>
                  <a:ext cx="178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9B1F9C4-EFFE-4145-8A7D-1B339AAEA786}"/>
                    </a:ext>
                  </a:extLst>
                </p14:cNvPr>
                <p14:cNvContentPartPr/>
                <p14:nvPr/>
              </p14:nvContentPartPr>
              <p14:xfrm>
                <a:off x="11418295" y="5995522"/>
                <a:ext cx="28080" cy="168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9B1F9C4-EFFE-4145-8A7D-1B339AAEA78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00295" y="5977522"/>
                  <a:ext cx="63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3F4823B-B433-4662-BDC6-975AE3C4116A}"/>
                    </a:ext>
                  </a:extLst>
                </p14:cNvPr>
                <p14:cNvContentPartPr/>
                <p14:nvPr/>
              </p14:nvContentPartPr>
              <p14:xfrm>
                <a:off x="11299495" y="6084442"/>
                <a:ext cx="198720" cy="22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3F4823B-B433-4662-BDC6-975AE3C4116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281855" y="6066442"/>
                  <a:ext cx="234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2202766-60D2-44A2-BBF0-A8F885EA5235}"/>
                    </a:ext>
                  </a:extLst>
                </p14:cNvPr>
                <p14:cNvContentPartPr/>
                <p14:nvPr/>
              </p14:nvContentPartPr>
              <p14:xfrm>
                <a:off x="11544655" y="6012082"/>
                <a:ext cx="176760" cy="157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2202766-60D2-44A2-BBF0-A8F885EA523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27015" y="5994442"/>
                  <a:ext cx="212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B7C2055-9AE5-44CE-9617-B0C0BF0382F3}"/>
                    </a:ext>
                  </a:extLst>
                </p14:cNvPr>
                <p14:cNvContentPartPr/>
                <p14:nvPr/>
              </p14:nvContentPartPr>
              <p14:xfrm>
                <a:off x="11764255" y="5942962"/>
                <a:ext cx="174600" cy="262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B7C2055-9AE5-44CE-9617-B0C0BF0382F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746615" y="5925322"/>
                  <a:ext cx="2102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D9EE689-8269-401F-BBDC-91DA841E763F}"/>
              </a:ext>
            </a:extLst>
          </p:cNvPr>
          <p:cNvGrpSpPr/>
          <p:nvPr/>
        </p:nvGrpSpPr>
        <p:grpSpPr>
          <a:xfrm>
            <a:off x="6033415" y="6397642"/>
            <a:ext cx="2847600" cy="366840"/>
            <a:chOff x="6033415" y="6397642"/>
            <a:chExt cx="28476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5A7B95E-70B0-40C1-BFDA-2785648E74B8}"/>
                    </a:ext>
                  </a:extLst>
                </p14:cNvPr>
                <p14:cNvContentPartPr/>
                <p14:nvPr/>
              </p14:nvContentPartPr>
              <p14:xfrm>
                <a:off x="6033415" y="6397642"/>
                <a:ext cx="163800" cy="257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5A7B95E-70B0-40C1-BFDA-2785648E74B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15415" y="6379642"/>
                  <a:ext cx="199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13E7675-FDB1-455C-8AED-41CA6EEEE33D}"/>
                    </a:ext>
                  </a:extLst>
                </p14:cNvPr>
                <p14:cNvContentPartPr/>
                <p14:nvPr/>
              </p14:nvContentPartPr>
              <p14:xfrm>
                <a:off x="6068695" y="6480442"/>
                <a:ext cx="181080" cy="3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13E7675-FDB1-455C-8AED-41CA6EEEE33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51055" y="6462802"/>
                  <a:ext cx="216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11ABE9A-1468-4D48-8CD5-0E93A9864B9B}"/>
                    </a:ext>
                  </a:extLst>
                </p14:cNvPr>
                <p14:cNvContentPartPr/>
                <p14:nvPr/>
              </p14:nvContentPartPr>
              <p14:xfrm>
                <a:off x="6091015" y="6406282"/>
                <a:ext cx="215280" cy="19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11ABE9A-1468-4D48-8CD5-0E93A9864B9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073375" y="6388282"/>
                  <a:ext cx="250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0F43C7A-59AE-408A-9F55-B36FE5D2FB31}"/>
                    </a:ext>
                  </a:extLst>
                </p14:cNvPr>
                <p14:cNvContentPartPr/>
                <p14:nvPr/>
              </p14:nvContentPartPr>
              <p14:xfrm>
                <a:off x="6317455" y="6631642"/>
                <a:ext cx="138600" cy="1076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0F43C7A-59AE-408A-9F55-B36FE5D2FB3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299455" y="6614002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B1D7FDC-0202-485B-A8F4-1F6DCDFBF1A9}"/>
                    </a:ext>
                  </a:extLst>
                </p14:cNvPr>
                <p14:cNvContentPartPr/>
                <p14:nvPr/>
              </p14:nvContentPartPr>
              <p14:xfrm>
                <a:off x="6542095" y="6618322"/>
                <a:ext cx="156600" cy="22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B1D7FDC-0202-485B-A8F4-1F6DCDFBF1A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24095" y="6600322"/>
                  <a:ext cx="192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5015EAF-3A56-4DE8-8E35-555C42686ECB}"/>
                    </a:ext>
                  </a:extLst>
                </p14:cNvPr>
                <p14:cNvContentPartPr/>
                <p14:nvPr/>
              </p14:nvContentPartPr>
              <p14:xfrm>
                <a:off x="6851335" y="6450562"/>
                <a:ext cx="111960" cy="241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5015EAF-3A56-4DE8-8E35-555C42686EC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33335" y="6432562"/>
                  <a:ext cx="147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E9A91B3-B260-4A9F-9B19-E02BA0A776D7}"/>
                    </a:ext>
                  </a:extLst>
                </p14:cNvPr>
                <p14:cNvContentPartPr/>
                <p14:nvPr/>
              </p14:nvContentPartPr>
              <p14:xfrm>
                <a:off x="6863935" y="6569722"/>
                <a:ext cx="214200" cy="31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E9A91B3-B260-4A9F-9B19-E02BA0A776D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46295" y="6551722"/>
                  <a:ext cx="24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449983C-2919-4180-A83C-923F423D857E}"/>
                    </a:ext>
                  </a:extLst>
                </p14:cNvPr>
                <p14:cNvContentPartPr/>
                <p14:nvPr/>
              </p14:nvContentPartPr>
              <p14:xfrm>
                <a:off x="6916495" y="6446602"/>
                <a:ext cx="199800" cy="32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449983C-2919-4180-A83C-923F423D857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898855" y="6428962"/>
                  <a:ext cx="235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8D1CDB5-4780-438E-B96A-8CD6A4A27BAF}"/>
                    </a:ext>
                  </a:extLst>
                </p14:cNvPr>
                <p14:cNvContentPartPr/>
                <p14:nvPr/>
              </p14:nvContentPartPr>
              <p14:xfrm>
                <a:off x="7149415" y="6647122"/>
                <a:ext cx="121680" cy="117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8D1CDB5-4780-438E-B96A-8CD6A4A27BA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131415" y="6629482"/>
                  <a:ext cx="15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30D82AD-EFBA-49F2-A088-7D08BD11767C}"/>
                    </a:ext>
                  </a:extLst>
                </p14:cNvPr>
                <p14:cNvContentPartPr/>
                <p14:nvPr/>
              </p14:nvContentPartPr>
              <p14:xfrm>
                <a:off x="7489615" y="6493402"/>
                <a:ext cx="294480" cy="64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30D82AD-EFBA-49F2-A088-7D08BD11767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71975" y="6475402"/>
                  <a:ext cx="330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8BA774B-6D37-46F8-A39B-BC05FFA6ED99}"/>
                    </a:ext>
                  </a:extLst>
                </p14:cNvPr>
                <p14:cNvContentPartPr/>
                <p14:nvPr/>
              </p14:nvContentPartPr>
              <p14:xfrm>
                <a:off x="7439575" y="6637762"/>
                <a:ext cx="315360" cy="23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8BA774B-6D37-46F8-A39B-BC05FFA6ED9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21935" y="6619762"/>
                  <a:ext cx="351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DEBDE3F-87BC-4FF1-84FF-2EBCE42BAD2A}"/>
                    </a:ext>
                  </a:extLst>
                </p14:cNvPr>
                <p14:cNvContentPartPr/>
                <p14:nvPr/>
              </p14:nvContentPartPr>
              <p14:xfrm>
                <a:off x="8005855" y="6410602"/>
                <a:ext cx="210960" cy="249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DEBDE3F-87BC-4FF1-84FF-2EBCE42BAD2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87855" y="6392602"/>
                  <a:ext cx="246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70A71E8-F9EE-4DD0-AEFB-708586D8EDF7}"/>
                    </a:ext>
                  </a:extLst>
                </p14:cNvPr>
                <p14:cNvContentPartPr/>
                <p14:nvPr/>
              </p14:nvContentPartPr>
              <p14:xfrm>
                <a:off x="8326615" y="6542362"/>
                <a:ext cx="202320" cy="118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70A71E8-F9EE-4DD0-AEFB-708586D8EDF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08615" y="6524362"/>
                  <a:ext cx="237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26FB905-02CE-4153-920D-529D65CA5D0D}"/>
                    </a:ext>
                  </a:extLst>
                </p14:cNvPr>
                <p14:cNvContentPartPr/>
                <p14:nvPr/>
              </p14:nvContentPartPr>
              <p14:xfrm>
                <a:off x="8618935" y="6416722"/>
                <a:ext cx="262080" cy="264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26FB905-02CE-4153-920D-529D65CA5D0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600935" y="6398722"/>
                  <a:ext cx="297720" cy="29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817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7AC9FB-0427-4C7E-ACF7-62B58140F3E2}"/>
                  </a:ext>
                </a:extLst>
              </p14:cNvPr>
              <p14:cNvContentPartPr/>
              <p14:nvPr/>
            </p14:nvContentPartPr>
            <p14:xfrm>
              <a:off x="983695" y="362962"/>
              <a:ext cx="1436040" cy="162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7AC9FB-0427-4C7E-ACF7-62B58140F3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695" y="345322"/>
                <a:ext cx="1471680" cy="16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7F5EE6-E0AC-4743-9BA6-4F7A95DB61FA}"/>
                  </a:ext>
                </a:extLst>
              </p14:cNvPr>
              <p14:cNvContentPartPr/>
              <p14:nvPr/>
            </p14:nvContentPartPr>
            <p14:xfrm>
              <a:off x="3212455" y="600202"/>
              <a:ext cx="1455840" cy="1867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7F5EE6-E0AC-4743-9BA6-4F7A95DB6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4815" y="582562"/>
                <a:ext cx="1491480" cy="19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624E45-9263-4915-A4BB-BB086209A472}"/>
                  </a:ext>
                </a:extLst>
              </p14:cNvPr>
              <p14:cNvContentPartPr/>
              <p14:nvPr/>
            </p14:nvContentPartPr>
            <p14:xfrm>
              <a:off x="3151255" y="630082"/>
              <a:ext cx="131400" cy="177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624E45-9263-4915-A4BB-BB086209A4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3615" y="612442"/>
                <a:ext cx="1670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19232A2-DF14-4B51-BAD1-E8EB9D9ED1DA}"/>
              </a:ext>
            </a:extLst>
          </p:cNvPr>
          <p:cNvGrpSpPr/>
          <p:nvPr/>
        </p:nvGrpSpPr>
        <p:grpSpPr>
          <a:xfrm>
            <a:off x="487615" y="210682"/>
            <a:ext cx="2061720" cy="882720"/>
            <a:chOff x="487615" y="210682"/>
            <a:chExt cx="2061720" cy="88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D54E90-2CC6-4F48-AB39-CFA0F338E8D5}"/>
                    </a:ext>
                  </a:extLst>
                </p14:cNvPr>
                <p14:cNvContentPartPr/>
                <p14:nvPr/>
              </p14:nvContentPartPr>
              <p14:xfrm>
                <a:off x="1057135" y="573922"/>
                <a:ext cx="1584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D54E90-2CC6-4F48-AB39-CFA0F338E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9495" y="555922"/>
                  <a:ext cx="5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FD1B71-0BAD-4896-9153-9A5AEE88E78D}"/>
                    </a:ext>
                  </a:extLst>
                </p14:cNvPr>
                <p14:cNvContentPartPr/>
                <p14:nvPr/>
              </p14:nvContentPartPr>
              <p14:xfrm>
                <a:off x="1160455" y="589402"/>
                <a:ext cx="51840" cy="1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FD1B71-0BAD-4896-9153-9A5AEE88E7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2455" y="571762"/>
                  <a:ext cx="87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757D4A-D16E-4A53-B700-8292D3C01C42}"/>
                    </a:ext>
                  </a:extLst>
                </p14:cNvPr>
                <p14:cNvContentPartPr/>
                <p14:nvPr/>
              </p14:nvContentPartPr>
              <p14:xfrm>
                <a:off x="1277455" y="609202"/>
                <a:ext cx="112680" cy="74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757D4A-D16E-4A53-B700-8292D3C01C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59815" y="591202"/>
                  <a:ext cx="14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8DF524-3159-42B2-86D1-342E329A4BDC}"/>
                    </a:ext>
                  </a:extLst>
                </p14:cNvPr>
                <p14:cNvContentPartPr/>
                <p14:nvPr/>
              </p14:nvContentPartPr>
              <p14:xfrm>
                <a:off x="1498855" y="729442"/>
                <a:ext cx="20520" cy="5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8DF524-3159-42B2-86D1-342E329A4B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1215" y="711802"/>
                  <a:ext cx="56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995F21-20D9-4825-A7CF-B65283E12155}"/>
                    </a:ext>
                  </a:extLst>
                </p14:cNvPr>
                <p14:cNvContentPartPr/>
                <p14:nvPr/>
              </p14:nvContentPartPr>
              <p14:xfrm>
                <a:off x="1584895" y="816562"/>
                <a:ext cx="123840" cy="9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995F21-20D9-4825-A7CF-B65283E121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6895" y="798922"/>
                  <a:ext cx="159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3BC95B-53F1-4EB3-92D5-7E7350378865}"/>
                    </a:ext>
                  </a:extLst>
                </p14:cNvPr>
                <p14:cNvContentPartPr/>
                <p14:nvPr/>
              </p14:nvContentPartPr>
              <p14:xfrm>
                <a:off x="1746895" y="210682"/>
                <a:ext cx="802440" cy="882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3BC95B-53F1-4EB3-92D5-7E73503788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8895" y="192682"/>
                  <a:ext cx="83808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C0B6280-A980-4E74-AF30-A3AF3872AAB0}"/>
                    </a:ext>
                  </a:extLst>
                </p14:cNvPr>
                <p14:cNvContentPartPr/>
                <p14:nvPr/>
              </p14:nvContentPartPr>
              <p14:xfrm>
                <a:off x="954175" y="364402"/>
                <a:ext cx="103320" cy="129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C0B6280-A980-4E74-AF30-A3AF3872AA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6535" y="346402"/>
                  <a:ext cx="138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269498-209B-45B6-BAD5-C616F7465365}"/>
                    </a:ext>
                  </a:extLst>
                </p14:cNvPr>
                <p14:cNvContentPartPr/>
                <p14:nvPr/>
              </p14:nvContentPartPr>
              <p14:xfrm>
                <a:off x="487615" y="400762"/>
                <a:ext cx="114480" cy="19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269498-209B-45B6-BAD5-C616F74653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9615" y="383122"/>
                  <a:ext cx="150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59A784-6B65-4B2F-B64B-9A2E3D39AB1F}"/>
                    </a:ext>
                  </a:extLst>
                </p14:cNvPr>
                <p14:cNvContentPartPr/>
                <p14:nvPr/>
              </p14:nvContentPartPr>
              <p14:xfrm>
                <a:off x="497335" y="486802"/>
                <a:ext cx="106560" cy="41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59A784-6B65-4B2F-B64B-9A2E3D39AB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335" y="468802"/>
                  <a:ext cx="14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48418A-2B01-4974-B810-74EB22A835BA}"/>
                    </a:ext>
                  </a:extLst>
                </p14:cNvPr>
                <p14:cNvContentPartPr/>
                <p14:nvPr/>
              </p14:nvContentPartPr>
              <p14:xfrm>
                <a:off x="513175" y="363322"/>
                <a:ext cx="141840" cy="1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48418A-2B01-4974-B810-74EB22A835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5175" y="345682"/>
                  <a:ext cx="177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F39556-7BDC-4003-A565-9EB523AFD6F5}"/>
                    </a:ext>
                  </a:extLst>
                </p14:cNvPr>
                <p14:cNvContentPartPr/>
                <p14:nvPr/>
              </p14:nvContentPartPr>
              <p14:xfrm>
                <a:off x="718375" y="582922"/>
                <a:ext cx="108360" cy="14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F39556-7BDC-4003-A565-9EB523AFD6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0735" y="565282"/>
                  <a:ext cx="1440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30DDA7-F38D-4579-8130-A4D24985554F}"/>
              </a:ext>
            </a:extLst>
          </p:cNvPr>
          <p:cNvGrpSpPr/>
          <p:nvPr/>
        </p:nvGrpSpPr>
        <p:grpSpPr>
          <a:xfrm>
            <a:off x="3205615" y="295642"/>
            <a:ext cx="320760" cy="292320"/>
            <a:chOff x="3205615" y="295642"/>
            <a:chExt cx="3207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851AF2-FEB7-40E6-B4D9-4E67DACE27CD}"/>
                    </a:ext>
                  </a:extLst>
                </p14:cNvPr>
                <p14:cNvContentPartPr/>
                <p14:nvPr/>
              </p14:nvContentPartPr>
              <p14:xfrm>
                <a:off x="3205615" y="318322"/>
                <a:ext cx="109440" cy="17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851AF2-FEB7-40E6-B4D9-4E67DACE27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7975" y="300322"/>
                  <a:ext cx="14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C6F0C7-11E3-4637-87FE-5BD2D8D24057}"/>
                    </a:ext>
                  </a:extLst>
                </p14:cNvPr>
                <p14:cNvContentPartPr/>
                <p14:nvPr/>
              </p14:nvContentPartPr>
              <p14:xfrm>
                <a:off x="3213535" y="397882"/>
                <a:ext cx="12816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C6F0C7-11E3-4637-87FE-5BD2D8D240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5535" y="380242"/>
                  <a:ext cx="163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EAE089-E905-4306-B873-463EAE9FE1C1}"/>
                    </a:ext>
                  </a:extLst>
                </p14:cNvPr>
                <p14:cNvContentPartPr/>
                <p14:nvPr/>
              </p14:nvContentPartPr>
              <p14:xfrm>
                <a:off x="3214975" y="295642"/>
                <a:ext cx="133200" cy="48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EAE089-E905-4306-B873-463EAE9FE1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7335" y="277642"/>
                  <a:ext cx="16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CFBE89-1605-49B9-A71C-3185F0D22B9D}"/>
                    </a:ext>
                  </a:extLst>
                </p14:cNvPr>
                <p14:cNvContentPartPr/>
                <p14:nvPr/>
              </p14:nvContentPartPr>
              <p14:xfrm>
                <a:off x="3394975" y="388162"/>
                <a:ext cx="131400" cy="19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CFBE89-1605-49B9-A71C-3185F0D22B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6975" y="370522"/>
                  <a:ext cx="1670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EF0D28-2DDD-4126-9F9C-3367CD230E63}"/>
              </a:ext>
            </a:extLst>
          </p:cNvPr>
          <p:cNvGrpSpPr/>
          <p:nvPr/>
        </p:nvGrpSpPr>
        <p:grpSpPr>
          <a:xfrm>
            <a:off x="3311815" y="744562"/>
            <a:ext cx="1557360" cy="1254600"/>
            <a:chOff x="3311815" y="744562"/>
            <a:chExt cx="1557360" cy="12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81987F-1128-49C9-B3F6-D8FC28EF56BF}"/>
                    </a:ext>
                  </a:extLst>
                </p14:cNvPr>
                <p14:cNvContentPartPr/>
                <p14:nvPr/>
              </p14:nvContentPartPr>
              <p14:xfrm>
                <a:off x="4101295" y="744562"/>
                <a:ext cx="767880" cy="1254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81987F-1128-49C9-B3F6-D8FC28EF56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3655" y="726562"/>
                  <a:ext cx="803520" cy="12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5282FC-B74A-4DBA-A90F-E95A34ACB423}"/>
                    </a:ext>
                  </a:extLst>
                </p14:cNvPr>
                <p14:cNvContentPartPr/>
                <p14:nvPr/>
              </p14:nvContentPartPr>
              <p14:xfrm>
                <a:off x="3311815" y="1450882"/>
                <a:ext cx="96120" cy="1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5282FC-B74A-4DBA-A90F-E95A34ACB4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93815" y="1432882"/>
                  <a:ext cx="131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2521A3F-1772-4C96-9F67-8BA8ABD9609E}"/>
                    </a:ext>
                  </a:extLst>
                </p14:cNvPr>
                <p14:cNvContentPartPr/>
                <p14:nvPr/>
              </p14:nvContentPartPr>
              <p14:xfrm>
                <a:off x="3488215" y="1438282"/>
                <a:ext cx="77040" cy="4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2521A3F-1772-4C96-9F67-8BA8ABD960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0575" y="1420282"/>
                  <a:ext cx="11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574493-B2D4-4446-850C-2AA53400B18C}"/>
                    </a:ext>
                  </a:extLst>
                </p14:cNvPr>
                <p14:cNvContentPartPr/>
                <p14:nvPr/>
              </p14:nvContentPartPr>
              <p14:xfrm>
                <a:off x="3675775" y="1502002"/>
                <a:ext cx="50400" cy="29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574493-B2D4-4446-850C-2AA53400B1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57775" y="1484362"/>
                  <a:ext cx="86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9B65A0D-16A3-4EBD-A950-D7C3660E0A8A}"/>
                    </a:ext>
                  </a:extLst>
                </p14:cNvPr>
                <p14:cNvContentPartPr/>
                <p14:nvPr/>
              </p14:nvContentPartPr>
              <p14:xfrm>
                <a:off x="3841015" y="1575442"/>
                <a:ext cx="137520" cy="183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9B65A0D-16A3-4EBD-A950-D7C3660E0A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23375" y="1557442"/>
                  <a:ext cx="173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6D1A8F-288F-43B2-9F73-2753AC381CAB}"/>
                    </a:ext>
                  </a:extLst>
                </p14:cNvPr>
                <p14:cNvContentPartPr/>
                <p14:nvPr/>
              </p14:nvContentPartPr>
              <p14:xfrm>
                <a:off x="4046935" y="1824922"/>
                <a:ext cx="55080" cy="69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6D1A8F-288F-43B2-9F73-2753AC381C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29295" y="1807282"/>
                  <a:ext cx="907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D9FD15-A0A0-41C2-BE7E-E54A0E64E249}"/>
              </a:ext>
            </a:extLst>
          </p:cNvPr>
          <p:cNvGrpSpPr/>
          <p:nvPr/>
        </p:nvGrpSpPr>
        <p:grpSpPr>
          <a:xfrm>
            <a:off x="3872335" y="2153602"/>
            <a:ext cx="930240" cy="52920"/>
            <a:chOff x="3872335" y="2153602"/>
            <a:chExt cx="93024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76E493-6790-4220-A45F-AE440951EF79}"/>
                    </a:ext>
                  </a:extLst>
                </p14:cNvPr>
                <p14:cNvContentPartPr/>
                <p14:nvPr/>
              </p14:nvContentPartPr>
              <p14:xfrm>
                <a:off x="3872335" y="2196802"/>
                <a:ext cx="51840" cy="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76E493-6790-4220-A45F-AE440951EF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54335" y="2179162"/>
                  <a:ext cx="87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366FC1-17A5-45A7-823B-87345D6ABB0F}"/>
                    </a:ext>
                  </a:extLst>
                </p14:cNvPr>
                <p14:cNvContentPartPr/>
                <p14:nvPr/>
              </p14:nvContentPartPr>
              <p14:xfrm>
                <a:off x="4124695" y="2171602"/>
                <a:ext cx="77040" cy="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366FC1-17A5-45A7-823B-87345D6ABB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07055" y="2153602"/>
                  <a:ext cx="112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DCF47F-1674-4A0F-8378-0D4B17F63B3F}"/>
                    </a:ext>
                  </a:extLst>
                </p14:cNvPr>
                <p14:cNvContentPartPr/>
                <p14:nvPr/>
              </p14:nvContentPartPr>
              <p14:xfrm>
                <a:off x="4384255" y="2153602"/>
                <a:ext cx="418320" cy="1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DCF47F-1674-4A0F-8378-0D4B17F63B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66615" y="2135962"/>
                  <a:ext cx="4539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06734E3-8488-42EA-A6F1-86E52D7B2675}"/>
                  </a:ext>
                </a:extLst>
              </p14:cNvPr>
              <p14:cNvContentPartPr/>
              <p14:nvPr/>
            </p14:nvContentPartPr>
            <p14:xfrm>
              <a:off x="5084815" y="2146762"/>
              <a:ext cx="365400" cy="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06734E3-8488-42EA-A6F1-86E52D7B267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67175" y="2129122"/>
                <a:ext cx="4010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928E7BBA-BCFB-41B1-A84F-844F95BA3F22}"/>
              </a:ext>
            </a:extLst>
          </p:cNvPr>
          <p:cNvGrpSpPr/>
          <p:nvPr/>
        </p:nvGrpSpPr>
        <p:grpSpPr>
          <a:xfrm>
            <a:off x="1801255" y="1866682"/>
            <a:ext cx="630720" cy="182880"/>
            <a:chOff x="1801255" y="1866682"/>
            <a:chExt cx="6307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C0EC568-7BE7-482C-BBBC-37E8B305C1B2}"/>
                    </a:ext>
                  </a:extLst>
                </p14:cNvPr>
                <p14:cNvContentPartPr/>
                <p14:nvPr/>
              </p14:nvContentPartPr>
              <p14:xfrm>
                <a:off x="1801255" y="1878202"/>
                <a:ext cx="168120" cy="146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C0EC568-7BE7-482C-BBBC-37E8B305C1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83255" y="1860562"/>
                  <a:ext cx="20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26C088-ED15-4B86-98F7-7350B6DD3EB9}"/>
                    </a:ext>
                  </a:extLst>
                </p14:cNvPr>
                <p14:cNvContentPartPr/>
                <p14:nvPr/>
              </p14:nvContentPartPr>
              <p14:xfrm>
                <a:off x="2276815" y="1869562"/>
                <a:ext cx="155160" cy="18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26C088-ED15-4B86-98F7-7350B6DD3E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59175" y="1851562"/>
                  <a:ext cx="190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7BB338-AED4-4119-89C7-1FF4B1C4EE19}"/>
                    </a:ext>
                  </a:extLst>
                </p14:cNvPr>
                <p14:cNvContentPartPr/>
                <p14:nvPr/>
              </p14:nvContentPartPr>
              <p14:xfrm>
                <a:off x="1978015" y="1866682"/>
                <a:ext cx="334080" cy="156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7BB338-AED4-4119-89C7-1FF4B1C4EE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0375" y="1849042"/>
                  <a:ext cx="36972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CD5326A-8545-49B0-B36D-869C7FD83545}"/>
                  </a:ext>
                </a:extLst>
              </p14:cNvPr>
              <p14:cNvContentPartPr/>
              <p14:nvPr/>
            </p14:nvContentPartPr>
            <p14:xfrm>
              <a:off x="4629055" y="2383282"/>
              <a:ext cx="583920" cy="33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CD5326A-8545-49B0-B36D-869C7FD835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11415" y="2365282"/>
                <a:ext cx="6195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7D06994-368A-427D-9592-C9AA3BD2DB8B}"/>
              </a:ext>
            </a:extLst>
          </p:cNvPr>
          <p:cNvGrpSpPr/>
          <p:nvPr/>
        </p:nvGrpSpPr>
        <p:grpSpPr>
          <a:xfrm>
            <a:off x="4573615" y="2307682"/>
            <a:ext cx="651600" cy="182160"/>
            <a:chOff x="4573615" y="2307682"/>
            <a:chExt cx="6516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F8887F-D8A8-4A2B-B263-9ACC0DE3A44A}"/>
                    </a:ext>
                  </a:extLst>
                </p14:cNvPr>
                <p14:cNvContentPartPr/>
                <p14:nvPr/>
              </p14:nvContentPartPr>
              <p14:xfrm>
                <a:off x="4573615" y="2342962"/>
                <a:ext cx="126000" cy="144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F8887F-D8A8-4A2B-B263-9ACC0DE3A4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55615" y="2324962"/>
                  <a:ext cx="161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9479816-559F-464C-97A8-CA849EF79DD3}"/>
                    </a:ext>
                  </a:extLst>
                </p14:cNvPr>
                <p14:cNvContentPartPr/>
                <p14:nvPr/>
              </p14:nvContentPartPr>
              <p14:xfrm>
                <a:off x="5072935" y="2307682"/>
                <a:ext cx="152280" cy="16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9479816-559F-464C-97A8-CA849EF79D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55295" y="2289682"/>
                  <a:ext cx="187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820B8E-E5A5-41A7-88FF-0B0A09047FEB}"/>
                    </a:ext>
                  </a:extLst>
                </p14:cNvPr>
                <p14:cNvContentPartPr/>
                <p14:nvPr/>
              </p14:nvContentPartPr>
              <p14:xfrm>
                <a:off x="4658575" y="2336842"/>
                <a:ext cx="411480" cy="153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820B8E-E5A5-41A7-88FF-0B0A09047F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40935" y="2319202"/>
                  <a:ext cx="4471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16C409E-07B7-4269-8A81-7056496226B2}"/>
              </a:ext>
            </a:extLst>
          </p:cNvPr>
          <p:cNvGrpSpPr/>
          <p:nvPr/>
        </p:nvGrpSpPr>
        <p:grpSpPr>
          <a:xfrm>
            <a:off x="5312695" y="2227042"/>
            <a:ext cx="526320" cy="222480"/>
            <a:chOff x="5312695" y="2227042"/>
            <a:chExt cx="52632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1AC82E-44FE-4AD6-9101-2003F8B5C87E}"/>
                    </a:ext>
                  </a:extLst>
                </p14:cNvPr>
                <p14:cNvContentPartPr/>
                <p14:nvPr/>
              </p14:nvContentPartPr>
              <p14:xfrm>
                <a:off x="5312695" y="2361322"/>
                <a:ext cx="308520" cy="88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1AC82E-44FE-4AD6-9101-2003F8B5C8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94695" y="2343322"/>
                  <a:ext cx="344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A3581A-097F-4C02-94FD-51FDB1A06CF8}"/>
                    </a:ext>
                  </a:extLst>
                </p14:cNvPr>
                <p14:cNvContentPartPr/>
                <p14:nvPr/>
              </p14:nvContentPartPr>
              <p14:xfrm>
                <a:off x="5714455" y="2227042"/>
                <a:ext cx="124560" cy="222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A3581A-097F-4C02-94FD-51FDB1A06C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96455" y="2209402"/>
                  <a:ext cx="16020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F1F78CB-3AB4-4562-A469-7507CB1DBD41}"/>
                  </a:ext>
                </a:extLst>
              </p14:cNvPr>
              <p14:cNvContentPartPr/>
              <p14:nvPr/>
            </p14:nvContentPartPr>
            <p14:xfrm>
              <a:off x="2704855" y="3138562"/>
              <a:ext cx="1009440" cy="384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F1F78CB-3AB4-4562-A469-7507CB1DBD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87215" y="3120562"/>
                <a:ext cx="104508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C4550FD-6E13-452C-919B-0D44B4037117}"/>
              </a:ext>
            </a:extLst>
          </p:cNvPr>
          <p:cNvGrpSpPr/>
          <p:nvPr/>
        </p:nvGrpSpPr>
        <p:grpSpPr>
          <a:xfrm>
            <a:off x="3905455" y="2842642"/>
            <a:ext cx="1161360" cy="595440"/>
            <a:chOff x="3905455" y="2842642"/>
            <a:chExt cx="116136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6FBBF1-D627-40C9-B679-E128174F3E03}"/>
                    </a:ext>
                  </a:extLst>
                </p14:cNvPr>
                <p14:cNvContentPartPr/>
                <p14:nvPr/>
              </p14:nvContentPartPr>
              <p14:xfrm>
                <a:off x="3905455" y="2842642"/>
                <a:ext cx="1161360" cy="595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6FBBF1-D627-40C9-B679-E128174F3E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7455" y="2824642"/>
                  <a:ext cx="11970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6072F84-7B7A-447F-AC5D-D738DA2D50E3}"/>
                    </a:ext>
                  </a:extLst>
                </p14:cNvPr>
                <p14:cNvContentPartPr/>
                <p14:nvPr/>
              </p14:nvContentPartPr>
              <p14:xfrm>
                <a:off x="4683415" y="3045322"/>
                <a:ext cx="40680" cy="11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6072F84-7B7A-447F-AC5D-D738DA2D50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65775" y="3027322"/>
                  <a:ext cx="763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6B3393C-AB26-439E-AC55-D592F7DEB5A0}"/>
              </a:ext>
            </a:extLst>
          </p:cNvPr>
          <p:cNvGrpSpPr/>
          <p:nvPr/>
        </p:nvGrpSpPr>
        <p:grpSpPr>
          <a:xfrm>
            <a:off x="529015" y="2660842"/>
            <a:ext cx="2032920" cy="1358640"/>
            <a:chOff x="529015" y="2660842"/>
            <a:chExt cx="203292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35479C6-03C7-4CEF-AC1A-7B2C8DF71358}"/>
                    </a:ext>
                  </a:extLst>
                </p14:cNvPr>
                <p14:cNvContentPartPr/>
                <p14:nvPr/>
              </p14:nvContentPartPr>
              <p14:xfrm>
                <a:off x="560335" y="2660842"/>
                <a:ext cx="101160" cy="475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35479C6-03C7-4CEF-AC1A-7B2C8DF713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2335" y="2643202"/>
                  <a:ext cx="136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21A566-8E8A-482B-B95A-180063935854}"/>
                    </a:ext>
                  </a:extLst>
                </p14:cNvPr>
                <p14:cNvContentPartPr/>
                <p14:nvPr/>
              </p14:nvContentPartPr>
              <p14:xfrm>
                <a:off x="529015" y="2661922"/>
                <a:ext cx="84600" cy="13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21A566-8E8A-482B-B95A-1800639358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1375" y="2643922"/>
                  <a:ext cx="120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C7CE6B-2559-444F-BFC8-A6A2A829C058}"/>
                    </a:ext>
                  </a:extLst>
                </p14:cNvPr>
                <p14:cNvContentPartPr/>
                <p14:nvPr/>
              </p14:nvContentPartPr>
              <p14:xfrm>
                <a:off x="775615" y="3012562"/>
                <a:ext cx="131760" cy="299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C7CE6B-2559-444F-BFC8-A6A2A829C0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7615" y="2994562"/>
                  <a:ext cx="167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2D2520-C09D-4F75-8C86-F5FB98900253}"/>
                    </a:ext>
                  </a:extLst>
                </p14:cNvPr>
                <p14:cNvContentPartPr/>
                <p14:nvPr/>
              </p14:nvContentPartPr>
              <p14:xfrm>
                <a:off x="844015" y="3023002"/>
                <a:ext cx="336600" cy="335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2D2520-C09D-4F75-8C86-F5FB989002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6015" y="3005362"/>
                  <a:ext cx="3722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1B0AF88-83FB-4E8A-A588-8DF210BBEC47}"/>
                    </a:ext>
                  </a:extLst>
                </p14:cNvPr>
                <p14:cNvContentPartPr/>
                <p14:nvPr/>
              </p14:nvContentPartPr>
              <p14:xfrm>
                <a:off x="1045255" y="3151162"/>
                <a:ext cx="177840" cy="14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1B0AF88-83FB-4E8A-A588-8DF210BBEC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7255" y="3133522"/>
                  <a:ext cx="213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A01FA3-D2A7-4A35-AE4A-99771C866EB4}"/>
                    </a:ext>
                  </a:extLst>
                </p14:cNvPr>
                <p14:cNvContentPartPr/>
                <p14:nvPr/>
              </p14:nvContentPartPr>
              <p14:xfrm>
                <a:off x="1311295" y="3168802"/>
                <a:ext cx="807480" cy="25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A01FA3-D2A7-4A35-AE4A-99771C866E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93295" y="3151162"/>
                  <a:ext cx="843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29679F-5948-426F-BAD1-CBF1FCD66377}"/>
                    </a:ext>
                  </a:extLst>
                </p14:cNvPr>
                <p14:cNvContentPartPr/>
                <p14:nvPr/>
              </p14:nvContentPartPr>
              <p14:xfrm>
                <a:off x="2283655" y="2961442"/>
                <a:ext cx="278280" cy="486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29679F-5948-426F-BAD1-CBF1FCD663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5655" y="2943442"/>
                  <a:ext cx="3139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7AF0BD-7281-4556-B490-718EDE24B743}"/>
                    </a:ext>
                  </a:extLst>
                </p14:cNvPr>
                <p14:cNvContentPartPr/>
                <p14:nvPr/>
              </p14:nvContentPartPr>
              <p14:xfrm>
                <a:off x="678415" y="3476242"/>
                <a:ext cx="1211400" cy="354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7AF0BD-7281-4556-B490-718EDE24B7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0775" y="3458602"/>
                  <a:ext cx="1247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D46164-DAD0-422D-A334-F825BA10572A}"/>
                    </a:ext>
                  </a:extLst>
                </p14:cNvPr>
                <p14:cNvContentPartPr/>
                <p14:nvPr/>
              </p14:nvContentPartPr>
              <p14:xfrm>
                <a:off x="917095" y="3538162"/>
                <a:ext cx="336960" cy="3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D46164-DAD0-422D-A334-F825BA1057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9455" y="3520162"/>
                  <a:ext cx="372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9D86B1-0E92-4A49-8953-F32B53ACA7C4}"/>
                    </a:ext>
                  </a:extLst>
                </p14:cNvPr>
                <p14:cNvContentPartPr/>
                <p14:nvPr/>
              </p14:nvContentPartPr>
              <p14:xfrm>
                <a:off x="2005015" y="3644002"/>
                <a:ext cx="407880" cy="238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9D86B1-0E92-4A49-8953-F32B53ACA7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87375" y="3626002"/>
                  <a:ext cx="443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9AF92E-6B7D-4523-AD4E-7FE6A615683D}"/>
                    </a:ext>
                  </a:extLst>
                </p14:cNvPr>
                <p14:cNvContentPartPr/>
                <p14:nvPr/>
              </p14:nvContentPartPr>
              <p14:xfrm>
                <a:off x="2421175" y="3863242"/>
                <a:ext cx="93960" cy="156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9AF92E-6B7D-4523-AD4E-7FE6A61568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03535" y="3845242"/>
                  <a:ext cx="1296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496ADE9-2F4F-4A87-B124-AE9A47BA3C83}"/>
              </a:ext>
            </a:extLst>
          </p:cNvPr>
          <p:cNvGrpSpPr/>
          <p:nvPr/>
        </p:nvGrpSpPr>
        <p:grpSpPr>
          <a:xfrm>
            <a:off x="509935" y="1763362"/>
            <a:ext cx="2928960" cy="919440"/>
            <a:chOff x="509935" y="1763362"/>
            <a:chExt cx="2928960" cy="9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2D8839-1328-4B2A-B073-DC7DAB9B8E08}"/>
                    </a:ext>
                  </a:extLst>
                </p14:cNvPr>
                <p14:cNvContentPartPr/>
                <p14:nvPr/>
              </p14:nvContentPartPr>
              <p14:xfrm>
                <a:off x="1700095" y="2586682"/>
                <a:ext cx="4248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2D8839-1328-4B2A-B073-DC7DAB9B8E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2455" y="2569042"/>
                  <a:ext cx="7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D90C68-30F2-4A0F-B242-EC4C5C93D317}"/>
                    </a:ext>
                  </a:extLst>
                </p14:cNvPr>
                <p14:cNvContentPartPr/>
                <p14:nvPr/>
              </p14:nvContentPartPr>
              <p14:xfrm>
                <a:off x="1982695" y="2580922"/>
                <a:ext cx="124920" cy="1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D90C68-30F2-4A0F-B242-EC4C5C93D3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64695" y="2563282"/>
                  <a:ext cx="160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A668C8-B6A6-4C62-AAAD-6392DA28B433}"/>
                    </a:ext>
                  </a:extLst>
                </p14:cNvPr>
                <p14:cNvContentPartPr/>
                <p14:nvPr/>
              </p14:nvContentPartPr>
              <p14:xfrm>
                <a:off x="2257015" y="2592082"/>
                <a:ext cx="87840" cy="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A668C8-B6A6-4C62-AAAD-6392DA28B4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39375" y="2574082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E23C6-7923-4A61-9F26-C24B411DD874}"/>
                    </a:ext>
                  </a:extLst>
                </p14:cNvPr>
                <p14:cNvContentPartPr/>
                <p14:nvPr/>
              </p14:nvContentPartPr>
              <p14:xfrm>
                <a:off x="1036975" y="2579842"/>
                <a:ext cx="79920" cy="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E23C6-7923-4A61-9F26-C24B411DD8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9335" y="2561842"/>
                  <a:ext cx="11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0013EE-7A23-4AAC-BB9F-72AB93DAAA35}"/>
                    </a:ext>
                  </a:extLst>
                </p14:cNvPr>
                <p14:cNvContentPartPr/>
                <p14:nvPr/>
              </p14:nvContentPartPr>
              <p14:xfrm>
                <a:off x="1288615" y="2564362"/>
                <a:ext cx="11268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0013EE-7A23-4AAC-BB9F-72AB93DAAA3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70615" y="2546362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DE0098-5199-42C8-9A41-4F2CADDCED34}"/>
                    </a:ext>
                  </a:extLst>
                </p14:cNvPr>
                <p14:cNvContentPartPr/>
                <p14:nvPr/>
              </p14:nvContentPartPr>
              <p14:xfrm>
                <a:off x="908815" y="2278882"/>
                <a:ext cx="222120" cy="4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DE0098-5199-42C8-9A41-4F2CADDCED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0815" y="2260882"/>
                  <a:ext cx="257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867739-F3B2-4EF3-BFF0-4AA2411160A7}"/>
                    </a:ext>
                  </a:extLst>
                </p14:cNvPr>
                <p14:cNvContentPartPr/>
                <p14:nvPr/>
              </p14:nvContentPartPr>
              <p14:xfrm>
                <a:off x="1030855" y="1991242"/>
                <a:ext cx="33120" cy="57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867739-F3B2-4EF3-BFF0-4AA2411160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855" y="1973242"/>
                  <a:ext cx="687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5E6076-28CA-40E8-91EA-8C4C0018345F}"/>
                    </a:ext>
                  </a:extLst>
                </p14:cNvPr>
                <p14:cNvContentPartPr/>
                <p14:nvPr/>
              </p14:nvContentPartPr>
              <p14:xfrm>
                <a:off x="509935" y="2205082"/>
                <a:ext cx="132120" cy="205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5E6076-28CA-40E8-91EA-8C4C001834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2295" y="2187082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11D986-C030-4951-93BD-BA32EEA308D9}"/>
                    </a:ext>
                  </a:extLst>
                </p14:cNvPr>
                <p14:cNvContentPartPr/>
                <p14:nvPr/>
              </p14:nvContentPartPr>
              <p14:xfrm>
                <a:off x="1488775" y="2009962"/>
                <a:ext cx="163440" cy="553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11D986-C030-4951-93BD-BA32EEA308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0775" y="1992322"/>
                  <a:ext cx="1990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434AB8-FF49-4379-A35F-B4FE7D8AAE0E}"/>
                    </a:ext>
                  </a:extLst>
                </p14:cNvPr>
                <p14:cNvContentPartPr/>
                <p14:nvPr/>
              </p14:nvContentPartPr>
              <p14:xfrm>
                <a:off x="1505695" y="2010682"/>
                <a:ext cx="121320" cy="15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434AB8-FF49-4379-A35F-B4FE7D8AAE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8055" y="1993042"/>
                  <a:ext cx="156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E4460B-3C41-4201-A3CF-B4E43ED918BB}"/>
                    </a:ext>
                  </a:extLst>
                </p14:cNvPr>
                <p14:cNvContentPartPr/>
                <p14:nvPr/>
              </p14:nvContentPartPr>
              <p14:xfrm>
                <a:off x="2219575" y="2272042"/>
                <a:ext cx="37800" cy="12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E4460B-3C41-4201-A3CF-B4E43ED918B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01935" y="2254042"/>
                  <a:ext cx="73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ED558E-5085-41D8-9B7B-C725995630A3}"/>
                    </a:ext>
                  </a:extLst>
                </p14:cNvPr>
                <p14:cNvContentPartPr/>
                <p14:nvPr/>
              </p14:nvContentPartPr>
              <p14:xfrm>
                <a:off x="2439895" y="2260522"/>
                <a:ext cx="34200" cy="1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ED558E-5085-41D8-9B7B-C725995630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22255" y="2242522"/>
                  <a:ext cx="69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0AF280-8197-4AE0-9DB0-0107F27F029F}"/>
                    </a:ext>
                  </a:extLst>
                </p14:cNvPr>
                <p14:cNvContentPartPr/>
                <p14:nvPr/>
              </p14:nvContentPartPr>
              <p14:xfrm>
                <a:off x="2683255" y="2235682"/>
                <a:ext cx="45360" cy="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0AF280-8197-4AE0-9DB0-0107F27F02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65615" y="2217682"/>
                  <a:ext cx="81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704A06-EF80-4AF0-BEDB-29D1AE04A5B4}"/>
                    </a:ext>
                  </a:extLst>
                </p14:cNvPr>
                <p14:cNvContentPartPr/>
                <p14:nvPr/>
              </p14:nvContentPartPr>
              <p14:xfrm>
                <a:off x="2929495" y="2252242"/>
                <a:ext cx="74160" cy="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704A06-EF80-4AF0-BEDB-29D1AE04A5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11495" y="2234602"/>
                  <a:ext cx="109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A970C7B-18A3-445F-8287-ADBE1E1D4A5A}"/>
                    </a:ext>
                  </a:extLst>
                </p14:cNvPr>
                <p14:cNvContentPartPr/>
                <p14:nvPr/>
              </p14:nvContentPartPr>
              <p14:xfrm>
                <a:off x="3386695" y="2214802"/>
                <a:ext cx="5220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A970C7B-18A3-445F-8287-ADBE1E1D4A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9055" y="2197162"/>
                  <a:ext cx="87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84AD4C-DADC-4C50-984D-3E197EDA6AF5}"/>
                    </a:ext>
                  </a:extLst>
                </p14:cNvPr>
                <p14:cNvContentPartPr/>
                <p14:nvPr/>
              </p14:nvContentPartPr>
              <p14:xfrm>
                <a:off x="683095" y="1828162"/>
                <a:ext cx="134280" cy="151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84AD4C-DADC-4C50-984D-3E197EDA6A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5095" y="1810162"/>
                  <a:ext cx="169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6E79A5-8CCD-47F1-9AE2-6A7BE0497F0A}"/>
                    </a:ext>
                  </a:extLst>
                </p14:cNvPr>
                <p14:cNvContentPartPr/>
                <p14:nvPr/>
              </p14:nvContentPartPr>
              <p14:xfrm>
                <a:off x="868135" y="1913842"/>
                <a:ext cx="77040" cy="87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6E79A5-8CCD-47F1-9AE2-6A7BE0497F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0135" y="1895842"/>
                  <a:ext cx="112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84F447-AFD5-4C27-9653-49CE95B60AC8}"/>
                    </a:ext>
                  </a:extLst>
                </p14:cNvPr>
                <p14:cNvContentPartPr/>
                <p14:nvPr/>
              </p14:nvContentPartPr>
              <p14:xfrm>
                <a:off x="2653735" y="2513962"/>
                <a:ext cx="5328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84F447-AFD5-4C27-9653-49CE95B60A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36095" y="2496322"/>
                  <a:ext cx="88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783597-2A83-4982-B8B1-D8B3EFB29A52}"/>
                    </a:ext>
                  </a:extLst>
                </p14:cNvPr>
                <p14:cNvContentPartPr/>
                <p14:nvPr/>
              </p14:nvContentPartPr>
              <p14:xfrm>
                <a:off x="3308935" y="2468602"/>
                <a:ext cx="6840" cy="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783597-2A83-4982-B8B1-D8B3EFB29A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90935" y="2450602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0280EE-D25D-49C7-ABD5-40A6EAE42147}"/>
                    </a:ext>
                  </a:extLst>
                </p14:cNvPr>
                <p14:cNvContentPartPr/>
                <p14:nvPr/>
              </p14:nvContentPartPr>
              <p14:xfrm>
                <a:off x="2893855" y="2428282"/>
                <a:ext cx="165960" cy="14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0280EE-D25D-49C7-ABD5-40A6EAE421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75855" y="2410282"/>
                  <a:ext cx="201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8A1DDD-C75F-4204-B983-3818AC887D39}"/>
                    </a:ext>
                  </a:extLst>
                </p14:cNvPr>
                <p14:cNvContentPartPr/>
                <p14:nvPr/>
              </p14:nvContentPartPr>
              <p14:xfrm>
                <a:off x="3074935" y="2536642"/>
                <a:ext cx="106560" cy="14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8A1DDD-C75F-4204-B983-3818AC887D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56935" y="2518642"/>
                  <a:ext cx="142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24CB9C-359D-4F0A-96E3-6191FEFE7528}"/>
                    </a:ext>
                  </a:extLst>
                </p14:cNvPr>
                <p14:cNvContentPartPr/>
                <p14:nvPr/>
              </p14:nvContentPartPr>
              <p14:xfrm>
                <a:off x="2487415" y="1930402"/>
                <a:ext cx="275760" cy="77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24CB9C-359D-4F0A-96E3-6191FEFE75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69775" y="1912762"/>
                  <a:ext cx="311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826C71-0788-49AB-AA89-DB9ABD7F33F1}"/>
                    </a:ext>
                  </a:extLst>
                </p14:cNvPr>
                <p14:cNvContentPartPr/>
                <p14:nvPr/>
              </p14:nvContentPartPr>
              <p14:xfrm>
                <a:off x="2804575" y="1763362"/>
                <a:ext cx="144000" cy="231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826C71-0788-49AB-AA89-DB9ABD7F33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86935" y="1745362"/>
                  <a:ext cx="179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A72BC9-FFDE-44F7-AA64-02A699D996A9}"/>
                    </a:ext>
                  </a:extLst>
                </p14:cNvPr>
                <p14:cNvContentPartPr/>
                <p14:nvPr/>
              </p14:nvContentPartPr>
              <p14:xfrm>
                <a:off x="1674535" y="2195362"/>
                <a:ext cx="85680" cy="154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A72BC9-FFDE-44F7-AA64-02A699D996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56895" y="2177362"/>
                  <a:ext cx="121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C79254-6A9D-44FC-84DB-951D825D1A45}"/>
                    </a:ext>
                  </a:extLst>
                </p14:cNvPr>
                <p14:cNvContentPartPr/>
                <p14:nvPr/>
              </p14:nvContentPartPr>
              <p14:xfrm>
                <a:off x="1804495" y="2236402"/>
                <a:ext cx="113040" cy="83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C79254-6A9D-44FC-84DB-951D825D1A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6495" y="2218402"/>
                  <a:ext cx="148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AA4777-A332-4970-B085-97ABF9CDFD97}"/>
                    </a:ext>
                  </a:extLst>
                </p14:cNvPr>
                <p14:cNvContentPartPr/>
                <p14:nvPr/>
              </p14:nvContentPartPr>
              <p14:xfrm>
                <a:off x="1984855" y="2139922"/>
                <a:ext cx="162000" cy="18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AA4777-A332-4970-B085-97ABF9CDFD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66855" y="2121922"/>
                  <a:ext cx="197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7D393E-600E-4B8A-A436-0DB48950A513}"/>
                    </a:ext>
                  </a:extLst>
                </p14:cNvPr>
                <p14:cNvContentPartPr/>
                <p14:nvPr/>
              </p14:nvContentPartPr>
              <p14:xfrm>
                <a:off x="1981615" y="2144242"/>
                <a:ext cx="12600" cy="9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7D393E-600E-4B8A-A436-0DB48950A5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63615" y="2126602"/>
                  <a:ext cx="482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03B971C-382F-447E-BE07-925320D5E8E3}"/>
              </a:ext>
            </a:extLst>
          </p:cNvPr>
          <p:cNvGrpSpPr/>
          <p:nvPr/>
        </p:nvGrpSpPr>
        <p:grpSpPr>
          <a:xfrm>
            <a:off x="716575" y="4096882"/>
            <a:ext cx="567360" cy="271800"/>
            <a:chOff x="716575" y="4096882"/>
            <a:chExt cx="5673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A2B126-C75F-466F-AD73-2DAEE62AB104}"/>
                    </a:ext>
                  </a:extLst>
                </p14:cNvPr>
                <p14:cNvContentPartPr/>
                <p14:nvPr/>
              </p14:nvContentPartPr>
              <p14:xfrm>
                <a:off x="764455" y="4131442"/>
                <a:ext cx="52560" cy="237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A2B126-C75F-466F-AD73-2DAEE62AB1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6455" y="4113802"/>
                  <a:ext cx="88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7EED39-840F-4088-B13A-B5294BF3BA14}"/>
                    </a:ext>
                  </a:extLst>
                </p14:cNvPr>
                <p14:cNvContentPartPr/>
                <p14:nvPr/>
              </p14:nvContentPartPr>
              <p14:xfrm>
                <a:off x="716575" y="4096882"/>
                <a:ext cx="567360" cy="270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7EED39-840F-4088-B13A-B5294BF3BA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8935" y="4078882"/>
                  <a:ext cx="60300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C5AF2EA-C23A-4EBF-9F85-2F1EEB12A493}"/>
              </a:ext>
            </a:extLst>
          </p:cNvPr>
          <p:cNvGrpSpPr/>
          <p:nvPr/>
        </p:nvGrpSpPr>
        <p:grpSpPr>
          <a:xfrm>
            <a:off x="1512895" y="4092922"/>
            <a:ext cx="1412280" cy="461880"/>
            <a:chOff x="1512895" y="4092922"/>
            <a:chExt cx="14122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E164EE-3962-4E32-9754-4A2DB6CB4423}"/>
                    </a:ext>
                  </a:extLst>
                </p14:cNvPr>
                <p14:cNvContentPartPr/>
                <p14:nvPr/>
              </p14:nvContentPartPr>
              <p14:xfrm>
                <a:off x="1512895" y="4234762"/>
                <a:ext cx="965880" cy="320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E164EE-3962-4E32-9754-4A2DB6CB44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95255" y="4217122"/>
                  <a:ext cx="1001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CB080AF-0683-446D-ABE9-04E9E09ED303}"/>
                    </a:ext>
                  </a:extLst>
                </p14:cNvPr>
                <p14:cNvContentPartPr/>
                <p14:nvPr/>
              </p14:nvContentPartPr>
              <p14:xfrm>
                <a:off x="2659495" y="4092922"/>
                <a:ext cx="265680" cy="44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CB080AF-0683-446D-ABE9-04E9E09ED3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41855" y="4075282"/>
                  <a:ext cx="30132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CE89F2F-C0B3-4BC3-B0C5-840327DBA13A}"/>
              </a:ext>
            </a:extLst>
          </p:cNvPr>
          <p:cNvGrpSpPr/>
          <p:nvPr/>
        </p:nvGrpSpPr>
        <p:grpSpPr>
          <a:xfrm>
            <a:off x="2883415" y="3608362"/>
            <a:ext cx="4557600" cy="857520"/>
            <a:chOff x="2883415" y="3608362"/>
            <a:chExt cx="455760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7BAB3B6-7154-4BD3-A4F6-E84CE5782E3B}"/>
                    </a:ext>
                  </a:extLst>
                </p14:cNvPr>
                <p14:cNvContentPartPr/>
                <p14:nvPr/>
              </p14:nvContentPartPr>
              <p14:xfrm>
                <a:off x="2883415" y="3608362"/>
                <a:ext cx="537480" cy="236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7BAB3B6-7154-4BD3-A4F6-E84CE5782E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65775" y="3590722"/>
                  <a:ext cx="573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8507F1-993D-44B6-A837-BBCAF7DC2D5A}"/>
                    </a:ext>
                  </a:extLst>
                </p14:cNvPr>
                <p14:cNvContentPartPr/>
                <p14:nvPr/>
              </p14:nvContentPartPr>
              <p14:xfrm>
                <a:off x="3585055" y="3624562"/>
                <a:ext cx="317160" cy="223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8507F1-993D-44B6-A837-BBCAF7DC2D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67415" y="3606562"/>
                  <a:ext cx="352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28C895D-4107-4D45-84FA-EF92640C6EEC}"/>
                    </a:ext>
                  </a:extLst>
                </p14:cNvPr>
                <p14:cNvContentPartPr/>
                <p14:nvPr/>
              </p14:nvContentPartPr>
              <p14:xfrm>
                <a:off x="3956575" y="3815722"/>
                <a:ext cx="195120" cy="19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28C895D-4107-4D45-84FA-EF92640C6E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38575" y="3797722"/>
                  <a:ext cx="230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835B26C-B0B0-4F4D-9F6A-11011244550C}"/>
                    </a:ext>
                  </a:extLst>
                </p14:cNvPr>
                <p14:cNvContentPartPr/>
                <p14:nvPr/>
              </p14:nvContentPartPr>
              <p14:xfrm>
                <a:off x="3205975" y="4202362"/>
                <a:ext cx="691560" cy="263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835B26C-B0B0-4F4D-9F6A-1101124455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88335" y="4184722"/>
                  <a:ext cx="727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D20DF60-CD77-4AF9-9C01-8B1E4E2C8797}"/>
                    </a:ext>
                  </a:extLst>
                </p14:cNvPr>
                <p14:cNvContentPartPr/>
                <p14:nvPr/>
              </p14:nvContentPartPr>
              <p14:xfrm>
                <a:off x="3659935" y="4124602"/>
                <a:ext cx="14040" cy="1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D20DF60-CD77-4AF9-9C01-8B1E4E2C87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42295" y="4106602"/>
                  <a:ext cx="4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5F0CD8-55E9-4F2E-8125-D3A79FED6AF4}"/>
                    </a:ext>
                  </a:extLst>
                </p14:cNvPr>
                <p14:cNvContentPartPr/>
                <p14:nvPr/>
              </p14:nvContentPartPr>
              <p14:xfrm>
                <a:off x="4122175" y="4239082"/>
                <a:ext cx="320040" cy="102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5F0CD8-55E9-4F2E-8125-D3A79FED6A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04535" y="4221082"/>
                  <a:ext cx="355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B2F943-662C-4E55-BE2F-A26A1228F3B1}"/>
                    </a:ext>
                  </a:extLst>
                </p14:cNvPr>
                <p14:cNvContentPartPr/>
                <p14:nvPr/>
              </p14:nvContentPartPr>
              <p14:xfrm>
                <a:off x="4611055" y="4037842"/>
                <a:ext cx="88200" cy="29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B2F943-662C-4E55-BE2F-A26A1228F3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93415" y="4020202"/>
                  <a:ext cx="1238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289DF56-CCAA-4B2C-88D7-128136178D2C}"/>
                    </a:ext>
                  </a:extLst>
                </p14:cNvPr>
                <p14:cNvContentPartPr/>
                <p14:nvPr/>
              </p14:nvContentPartPr>
              <p14:xfrm>
                <a:off x="4719415" y="3892402"/>
                <a:ext cx="1206360" cy="407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289DF56-CCAA-4B2C-88D7-128136178D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01415" y="3874762"/>
                  <a:ext cx="1242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ADE6F29-14A8-476C-8A3D-B696F4DB72AE}"/>
                    </a:ext>
                  </a:extLst>
                </p14:cNvPr>
                <p14:cNvContentPartPr/>
                <p14:nvPr/>
              </p14:nvContentPartPr>
              <p14:xfrm>
                <a:off x="5362015" y="4056562"/>
                <a:ext cx="218880" cy="28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ADE6F29-14A8-476C-8A3D-B696F4DB72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44375" y="4038562"/>
                  <a:ext cx="25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9CB30A-CFF8-4205-9C47-E00D6AC3ABBE}"/>
                    </a:ext>
                  </a:extLst>
                </p14:cNvPr>
                <p14:cNvContentPartPr/>
                <p14:nvPr/>
              </p14:nvContentPartPr>
              <p14:xfrm>
                <a:off x="4861615" y="4079962"/>
                <a:ext cx="29880" cy="3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9CB30A-CFF8-4205-9C47-E00D6AC3AB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43975" y="4062322"/>
                  <a:ext cx="65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0B57C9B-DF0A-42DC-A103-BF7DA006593A}"/>
                    </a:ext>
                  </a:extLst>
                </p14:cNvPr>
                <p14:cNvContentPartPr/>
                <p14:nvPr/>
              </p14:nvContentPartPr>
              <p14:xfrm>
                <a:off x="5867815" y="3851002"/>
                <a:ext cx="149400" cy="519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0B57C9B-DF0A-42DC-A103-BF7DA00659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50175" y="3833002"/>
                  <a:ext cx="18504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20EE2F-1D56-4518-9D64-563EDB571047}"/>
                    </a:ext>
                  </a:extLst>
                </p14:cNvPr>
                <p14:cNvContentPartPr/>
                <p14:nvPr/>
              </p14:nvContentPartPr>
              <p14:xfrm>
                <a:off x="6098935" y="3906442"/>
                <a:ext cx="553320" cy="548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20EE2F-1D56-4518-9D64-563EDB5710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81295" y="3888802"/>
                  <a:ext cx="5889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5FA142-62A3-47EF-8D92-032C3D633795}"/>
                    </a:ext>
                  </a:extLst>
                </p14:cNvPr>
                <p14:cNvContentPartPr/>
                <p14:nvPr/>
              </p14:nvContentPartPr>
              <p14:xfrm>
                <a:off x="6490975" y="4055482"/>
                <a:ext cx="179280" cy="65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5FA142-62A3-47EF-8D92-032C3D6337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73335" y="4037842"/>
                  <a:ext cx="214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44D538-8E93-471A-B686-B9EED543AC36}"/>
                    </a:ext>
                  </a:extLst>
                </p14:cNvPr>
                <p14:cNvContentPartPr/>
                <p14:nvPr/>
              </p14:nvContentPartPr>
              <p14:xfrm>
                <a:off x="6764935" y="4092562"/>
                <a:ext cx="182520" cy="6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44D538-8E93-471A-B686-B9EED543AC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47295" y="4074562"/>
                  <a:ext cx="218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62C2E2-1E0C-49EB-8648-F321194440BE}"/>
                    </a:ext>
                  </a:extLst>
                </p14:cNvPr>
                <p14:cNvContentPartPr/>
                <p14:nvPr/>
              </p14:nvContentPartPr>
              <p14:xfrm>
                <a:off x="6736495" y="3963682"/>
                <a:ext cx="155160" cy="315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62C2E2-1E0C-49EB-8648-F321194440B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18495" y="3946042"/>
                  <a:ext cx="190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529A8D-8141-4486-913B-84C5BDFA0099}"/>
                    </a:ext>
                  </a:extLst>
                </p14:cNvPr>
                <p14:cNvContentPartPr/>
                <p14:nvPr/>
              </p14:nvContentPartPr>
              <p14:xfrm>
                <a:off x="6769615" y="3909322"/>
                <a:ext cx="190800" cy="64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529A8D-8141-4486-913B-84C5BDFA009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51975" y="3891682"/>
                  <a:ext cx="226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411C5C-2BAA-45B5-9DA2-90F2F11DC0FA}"/>
                    </a:ext>
                  </a:extLst>
                </p14:cNvPr>
                <p14:cNvContentPartPr/>
                <p14:nvPr/>
              </p14:nvContentPartPr>
              <p14:xfrm>
                <a:off x="6997495" y="4190122"/>
                <a:ext cx="150480" cy="143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411C5C-2BAA-45B5-9DA2-90F2F11DC0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79495" y="4172482"/>
                  <a:ext cx="186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587BDE-51A2-4647-931D-40F37C870782}"/>
                    </a:ext>
                  </a:extLst>
                </p14:cNvPr>
                <p14:cNvContentPartPr/>
                <p14:nvPr/>
              </p14:nvContentPartPr>
              <p14:xfrm>
                <a:off x="7272175" y="4053682"/>
                <a:ext cx="165600" cy="30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587BDE-51A2-4647-931D-40F37C8707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54535" y="4035682"/>
                  <a:ext cx="201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5B3AB5-4059-404A-9926-A7E71F0A3233}"/>
                    </a:ext>
                  </a:extLst>
                </p14:cNvPr>
                <p14:cNvContentPartPr/>
                <p14:nvPr/>
              </p14:nvContentPartPr>
              <p14:xfrm>
                <a:off x="7289095" y="4114882"/>
                <a:ext cx="151920" cy="12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5B3AB5-4059-404A-9926-A7E71F0A323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71455" y="4096882"/>
                  <a:ext cx="1875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DE713D7-BA7B-4A9A-AFCB-A04FBA4499F7}"/>
              </a:ext>
            </a:extLst>
          </p:cNvPr>
          <p:cNvGrpSpPr/>
          <p:nvPr/>
        </p:nvGrpSpPr>
        <p:grpSpPr>
          <a:xfrm>
            <a:off x="7680415" y="3867202"/>
            <a:ext cx="862200" cy="315360"/>
            <a:chOff x="7680415" y="3867202"/>
            <a:chExt cx="8622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E605AE-14A6-4C0F-95E9-B26117C10623}"/>
                    </a:ext>
                  </a:extLst>
                </p14:cNvPr>
                <p14:cNvContentPartPr/>
                <p14:nvPr/>
              </p14:nvContentPartPr>
              <p14:xfrm>
                <a:off x="7732615" y="3975562"/>
                <a:ext cx="19440" cy="182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E605AE-14A6-4C0F-95E9-B26117C106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14975" y="3957562"/>
                  <a:ext cx="55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DDE4A4A-2782-43E3-872D-B24BEB392A18}"/>
                    </a:ext>
                  </a:extLst>
                </p14:cNvPr>
                <p14:cNvContentPartPr/>
                <p14:nvPr/>
              </p14:nvContentPartPr>
              <p14:xfrm>
                <a:off x="7680415" y="4077082"/>
                <a:ext cx="164160" cy="33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DDE4A4A-2782-43E3-872D-B24BEB392A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62415" y="4059082"/>
                  <a:ext cx="199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5FA3BA6-2C99-47BD-912B-7E32DE7ACFEC}"/>
                    </a:ext>
                  </a:extLst>
                </p14:cNvPr>
                <p14:cNvContentPartPr/>
                <p14:nvPr/>
              </p14:nvContentPartPr>
              <p14:xfrm>
                <a:off x="7954375" y="4061242"/>
                <a:ext cx="223200" cy="121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5FA3BA6-2C99-47BD-912B-7E32DE7ACF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36375" y="4043602"/>
                  <a:ext cx="258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494C44-8759-40BF-B9F8-CDC98729501D}"/>
                    </a:ext>
                  </a:extLst>
                </p14:cNvPr>
                <p14:cNvContentPartPr/>
                <p14:nvPr/>
              </p14:nvContentPartPr>
              <p14:xfrm>
                <a:off x="8240935" y="3867202"/>
                <a:ext cx="301680" cy="28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494C44-8759-40BF-B9F8-CDC98729501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23295" y="3849202"/>
                  <a:ext cx="33732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C2BBB2-5495-4C75-A4F3-1BD7B43426D7}"/>
                  </a:ext>
                </a:extLst>
              </p14:cNvPr>
              <p14:cNvContentPartPr/>
              <p14:nvPr/>
            </p14:nvContentPartPr>
            <p14:xfrm>
              <a:off x="5675935" y="4617802"/>
              <a:ext cx="543600" cy="253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C2BBB2-5495-4C75-A4F3-1BD7B43426D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58295" y="4599802"/>
                <a:ext cx="57924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2FE7BD3-E428-4820-A121-DED689BBF336}"/>
              </a:ext>
            </a:extLst>
          </p:cNvPr>
          <p:cNvGrpSpPr/>
          <p:nvPr/>
        </p:nvGrpSpPr>
        <p:grpSpPr>
          <a:xfrm>
            <a:off x="6668095" y="4622842"/>
            <a:ext cx="1751040" cy="507600"/>
            <a:chOff x="6668095" y="4622842"/>
            <a:chExt cx="175104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78862E6-92A3-4310-A664-9BB008BD5C98}"/>
                    </a:ext>
                  </a:extLst>
                </p14:cNvPr>
                <p14:cNvContentPartPr/>
                <p14:nvPr/>
              </p14:nvContentPartPr>
              <p14:xfrm>
                <a:off x="6688255" y="4671442"/>
                <a:ext cx="199800" cy="333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78862E6-92A3-4310-A664-9BB008BD5C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70615" y="4653442"/>
                  <a:ext cx="235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914B7F8-7A86-4097-81CE-98A11E7135C6}"/>
                    </a:ext>
                  </a:extLst>
                </p14:cNvPr>
                <p14:cNvContentPartPr/>
                <p14:nvPr/>
              </p14:nvContentPartPr>
              <p14:xfrm>
                <a:off x="6719935" y="4859002"/>
                <a:ext cx="106200" cy="5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914B7F8-7A86-4097-81CE-98A11E7135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01935" y="4841002"/>
                  <a:ext cx="141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9111D9-2367-4A5E-8626-84B5CBA89CB4}"/>
                    </a:ext>
                  </a:extLst>
                </p14:cNvPr>
                <p14:cNvContentPartPr/>
                <p14:nvPr/>
              </p14:nvContentPartPr>
              <p14:xfrm>
                <a:off x="6668095" y="4704562"/>
                <a:ext cx="172080" cy="81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9111D9-2367-4A5E-8626-84B5CBA89C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50455" y="4686922"/>
                  <a:ext cx="20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0AEFCC-8267-4E84-A018-7092537F1B0F}"/>
                    </a:ext>
                  </a:extLst>
                </p14:cNvPr>
                <p14:cNvContentPartPr/>
                <p14:nvPr/>
              </p14:nvContentPartPr>
              <p14:xfrm>
                <a:off x="7306375" y="4777642"/>
                <a:ext cx="183600" cy="17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0AEFCC-8267-4E84-A018-7092537F1B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88735" y="4760002"/>
                  <a:ext cx="21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5DB7903-8D61-4275-BD7B-335428F1DE55}"/>
                    </a:ext>
                  </a:extLst>
                </p14:cNvPr>
                <p14:cNvContentPartPr/>
                <p14:nvPr/>
              </p14:nvContentPartPr>
              <p14:xfrm>
                <a:off x="7309255" y="4830202"/>
                <a:ext cx="159480" cy="4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5DB7903-8D61-4275-BD7B-335428F1DE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91615" y="4812562"/>
                  <a:ext cx="195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9746086-9770-46D1-B6EF-65280AEF3C25}"/>
                    </a:ext>
                  </a:extLst>
                </p14:cNvPr>
                <p14:cNvContentPartPr/>
                <p14:nvPr/>
              </p14:nvContentPartPr>
              <p14:xfrm>
                <a:off x="6988135" y="4936402"/>
                <a:ext cx="144720" cy="19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9746086-9770-46D1-B6EF-65280AEF3C2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70495" y="4918762"/>
                  <a:ext cx="180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847C3E-FDA7-4740-984B-4B87691F2AFF}"/>
                    </a:ext>
                  </a:extLst>
                </p14:cNvPr>
                <p14:cNvContentPartPr/>
                <p14:nvPr/>
              </p14:nvContentPartPr>
              <p14:xfrm>
                <a:off x="7680415" y="4835602"/>
                <a:ext cx="174600" cy="1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847C3E-FDA7-4740-984B-4B87691F2A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62415" y="4817962"/>
                  <a:ext cx="210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1DE1932-0A9D-47CA-8D60-038D342097B5}"/>
                    </a:ext>
                  </a:extLst>
                </p14:cNvPr>
                <p14:cNvContentPartPr/>
                <p14:nvPr/>
              </p14:nvContentPartPr>
              <p14:xfrm>
                <a:off x="7941775" y="4766842"/>
                <a:ext cx="224640" cy="20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1DE1932-0A9D-47CA-8D60-038D342097B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23775" y="4749202"/>
                  <a:ext cx="260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5F19F3-2D8F-493D-B3B5-8325567F13C5}"/>
                    </a:ext>
                  </a:extLst>
                </p14:cNvPr>
                <p14:cNvContentPartPr/>
                <p14:nvPr/>
              </p14:nvContentPartPr>
              <p14:xfrm>
                <a:off x="8180095" y="4622842"/>
                <a:ext cx="239040" cy="346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5F19F3-2D8F-493D-B3B5-8325567F13C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62095" y="4604842"/>
                  <a:ext cx="27468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4AE123F-4427-497F-8AC7-CEF4A6F8C56F}"/>
              </a:ext>
            </a:extLst>
          </p:cNvPr>
          <p:cNvGrpSpPr/>
          <p:nvPr/>
        </p:nvGrpSpPr>
        <p:grpSpPr>
          <a:xfrm>
            <a:off x="1113655" y="5149522"/>
            <a:ext cx="1250280" cy="822960"/>
            <a:chOff x="1113655" y="5149522"/>
            <a:chExt cx="125028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06786C5-7098-439B-8D17-35B5E3FDF80A}"/>
                    </a:ext>
                  </a:extLst>
                </p14:cNvPr>
                <p14:cNvContentPartPr/>
                <p14:nvPr/>
              </p14:nvContentPartPr>
              <p14:xfrm>
                <a:off x="1113655" y="5517802"/>
                <a:ext cx="82080" cy="129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06786C5-7098-439B-8D17-35B5E3FDF8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5655" y="5499802"/>
                  <a:ext cx="117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016CDD4-06DB-4976-9143-F755F60A2BD1}"/>
                    </a:ext>
                  </a:extLst>
                </p14:cNvPr>
                <p14:cNvContentPartPr/>
                <p14:nvPr/>
              </p14:nvContentPartPr>
              <p14:xfrm>
                <a:off x="1174135" y="5400442"/>
                <a:ext cx="15840" cy="16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016CDD4-06DB-4976-9143-F755F60A2B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6495" y="5382802"/>
                  <a:ext cx="51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7F038D-FB3C-4EEA-8B54-5E8AF183A904}"/>
                    </a:ext>
                  </a:extLst>
                </p14:cNvPr>
                <p14:cNvContentPartPr/>
                <p14:nvPr/>
              </p14:nvContentPartPr>
              <p14:xfrm>
                <a:off x="1370335" y="5276602"/>
                <a:ext cx="126720" cy="380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7F038D-FB3C-4EEA-8B54-5E8AF183A90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52335" y="5258602"/>
                  <a:ext cx="1623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8400D26-0A73-47AC-A7A1-E9C283D13C58}"/>
                    </a:ext>
                  </a:extLst>
                </p14:cNvPr>
                <p14:cNvContentPartPr/>
                <p14:nvPr/>
              </p14:nvContentPartPr>
              <p14:xfrm>
                <a:off x="1328935" y="5392162"/>
                <a:ext cx="172080" cy="94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8400D26-0A73-47AC-A7A1-E9C283D13C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10935" y="5374522"/>
                  <a:ext cx="20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5D195E-FC3D-4086-AB9F-73398F92BD2F}"/>
                    </a:ext>
                  </a:extLst>
                </p14:cNvPr>
                <p14:cNvContentPartPr/>
                <p14:nvPr/>
              </p14:nvContentPartPr>
              <p14:xfrm>
                <a:off x="1693975" y="5234842"/>
                <a:ext cx="139680" cy="22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5D195E-FC3D-4086-AB9F-73398F92BD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75975" y="5216842"/>
                  <a:ext cx="175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9A1C85-670F-406E-9D7D-C36B23C6843B}"/>
                    </a:ext>
                  </a:extLst>
                </p14:cNvPr>
                <p14:cNvContentPartPr/>
                <p14:nvPr/>
              </p14:nvContentPartPr>
              <p14:xfrm>
                <a:off x="1922935" y="5229082"/>
                <a:ext cx="327600" cy="94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9A1C85-670F-406E-9D7D-C36B23C684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05295" y="5211082"/>
                  <a:ext cx="36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606C895-CA2B-4868-971A-02AC45C99C53}"/>
                    </a:ext>
                  </a:extLst>
                </p14:cNvPr>
                <p14:cNvContentPartPr/>
                <p14:nvPr/>
              </p14:nvContentPartPr>
              <p14:xfrm>
                <a:off x="2075935" y="5149522"/>
                <a:ext cx="24120" cy="301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606C895-CA2B-4868-971A-02AC45C99C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58295" y="5131522"/>
                  <a:ext cx="59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043D707-C3EE-4CF8-A3A4-E97A53C07148}"/>
                    </a:ext>
                  </a:extLst>
                </p14:cNvPr>
                <p14:cNvContentPartPr/>
                <p14:nvPr/>
              </p14:nvContentPartPr>
              <p14:xfrm>
                <a:off x="2214895" y="5368042"/>
                <a:ext cx="126000" cy="163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043D707-C3EE-4CF8-A3A4-E97A53C0714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96895" y="5350042"/>
                  <a:ext cx="16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01BEF5A-9575-4237-8B08-1937A5864378}"/>
                    </a:ext>
                  </a:extLst>
                </p14:cNvPr>
                <p14:cNvContentPartPr/>
                <p14:nvPr/>
              </p14:nvContentPartPr>
              <p14:xfrm>
                <a:off x="1671655" y="5571442"/>
                <a:ext cx="692280" cy="73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01BEF5A-9575-4237-8B08-1937A58643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54015" y="5553802"/>
                  <a:ext cx="727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9191E4-A4D7-4519-A81E-1567EE3E7CD8}"/>
                    </a:ext>
                  </a:extLst>
                </p14:cNvPr>
                <p14:cNvContentPartPr/>
                <p14:nvPr/>
              </p14:nvContentPartPr>
              <p14:xfrm>
                <a:off x="1760215" y="5738482"/>
                <a:ext cx="91800" cy="234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9191E4-A4D7-4519-A81E-1567EE3E7CD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42575" y="5720842"/>
                  <a:ext cx="127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5284E74-3448-4492-A6D5-BE76E4929B7B}"/>
                    </a:ext>
                  </a:extLst>
                </p14:cNvPr>
                <p14:cNvContentPartPr/>
                <p14:nvPr/>
              </p14:nvContentPartPr>
              <p14:xfrm>
                <a:off x="2017615" y="5728042"/>
                <a:ext cx="183240" cy="231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5284E74-3448-4492-A6D5-BE76E4929B7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99975" y="5710402"/>
                  <a:ext cx="218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8BB0179-7FFB-499F-89F0-BB453EE3E543}"/>
                    </a:ext>
                  </a:extLst>
                </p14:cNvPr>
                <p14:cNvContentPartPr/>
                <p14:nvPr/>
              </p14:nvContentPartPr>
              <p14:xfrm>
                <a:off x="1942375" y="5802922"/>
                <a:ext cx="177840" cy="87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8BB0179-7FFB-499F-89F0-BB453EE3E5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24375" y="5785282"/>
                  <a:ext cx="2134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9F0A727-8BB2-40E0-827B-5DBCAB333046}"/>
              </a:ext>
            </a:extLst>
          </p:cNvPr>
          <p:cNvGrpSpPr/>
          <p:nvPr/>
        </p:nvGrpSpPr>
        <p:grpSpPr>
          <a:xfrm>
            <a:off x="2696935" y="5280922"/>
            <a:ext cx="1282680" cy="392400"/>
            <a:chOff x="2696935" y="5280922"/>
            <a:chExt cx="128268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60CCBCD-41C1-44B8-9BA5-AD42AA5DC9D5}"/>
                    </a:ext>
                  </a:extLst>
                </p14:cNvPr>
                <p14:cNvContentPartPr/>
                <p14:nvPr/>
              </p14:nvContentPartPr>
              <p14:xfrm>
                <a:off x="2696935" y="5510242"/>
                <a:ext cx="251640" cy="18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60CCBCD-41C1-44B8-9BA5-AD42AA5DC9D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79295" y="5492242"/>
                  <a:ext cx="287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6B551E6-0382-42EE-8E4D-B4DCCA7D9CA5}"/>
                    </a:ext>
                  </a:extLst>
                </p14:cNvPr>
                <p14:cNvContentPartPr/>
                <p14:nvPr/>
              </p14:nvContentPartPr>
              <p14:xfrm>
                <a:off x="2696935" y="5594842"/>
                <a:ext cx="234720" cy="62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6B551E6-0382-42EE-8E4D-B4DCCA7D9C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78935" y="5577202"/>
                  <a:ext cx="27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C23EFC4-9BDB-4A30-8C0D-9D125781B6D1}"/>
                    </a:ext>
                  </a:extLst>
                </p14:cNvPr>
                <p14:cNvContentPartPr/>
                <p14:nvPr/>
              </p14:nvContentPartPr>
              <p14:xfrm>
                <a:off x="3205975" y="5543722"/>
                <a:ext cx="206640" cy="19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C23EFC4-9BDB-4A30-8C0D-9D125781B6D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87975" y="5525722"/>
                  <a:ext cx="24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B4C373-E28E-436C-AC5D-86FDD036CFFC}"/>
                    </a:ext>
                  </a:extLst>
                </p14:cNvPr>
                <p14:cNvContentPartPr/>
                <p14:nvPr/>
              </p14:nvContentPartPr>
              <p14:xfrm>
                <a:off x="3484615" y="5464882"/>
                <a:ext cx="202320" cy="150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B4C373-E28E-436C-AC5D-86FDD036CF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66615" y="5447242"/>
                  <a:ext cx="237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FF30E9-4ACE-4BDA-AFFF-DB3B2EEA5789}"/>
                    </a:ext>
                  </a:extLst>
                </p14:cNvPr>
                <p14:cNvContentPartPr/>
                <p14:nvPr/>
              </p14:nvContentPartPr>
              <p14:xfrm>
                <a:off x="3733375" y="5280922"/>
                <a:ext cx="246240" cy="392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FF30E9-4ACE-4BDA-AFFF-DB3B2EEA578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15375" y="5263282"/>
                  <a:ext cx="28188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94229A3-4FB9-4B35-9B89-9F2EA5F7977B}"/>
              </a:ext>
            </a:extLst>
          </p:cNvPr>
          <p:cNvGrpSpPr/>
          <p:nvPr/>
        </p:nvGrpSpPr>
        <p:grpSpPr>
          <a:xfrm>
            <a:off x="4102735" y="5247802"/>
            <a:ext cx="2076480" cy="510840"/>
            <a:chOff x="4102735" y="5247802"/>
            <a:chExt cx="207648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D8CF559-0E8E-4689-B1D9-C35A6CCBE622}"/>
                    </a:ext>
                  </a:extLst>
                </p14:cNvPr>
                <p14:cNvContentPartPr/>
                <p14:nvPr/>
              </p14:nvContentPartPr>
              <p14:xfrm>
                <a:off x="4102735" y="5276602"/>
                <a:ext cx="410760" cy="162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D8CF559-0E8E-4689-B1D9-C35A6CCBE62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85095" y="5258962"/>
                  <a:ext cx="446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D5D98E3-0544-432B-8224-C0A3363F50D9}"/>
                    </a:ext>
                  </a:extLst>
                </p14:cNvPr>
                <p14:cNvContentPartPr/>
                <p14:nvPr/>
              </p14:nvContentPartPr>
              <p14:xfrm>
                <a:off x="4321255" y="5247802"/>
                <a:ext cx="14760" cy="29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D5D98E3-0544-432B-8224-C0A3363F50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03615" y="5229802"/>
                  <a:ext cx="50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9BFBC86-FAF7-484A-942F-5D9F16782046}"/>
                    </a:ext>
                  </a:extLst>
                </p14:cNvPr>
                <p14:cNvContentPartPr/>
                <p14:nvPr/>
              </p14:nvContentPartPr>
              <p14:xfrm>
                <a:off x="4421335" y="5572522"/>
                <a:ext cx="167400" cy="186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9BFBC86-FAF7-484A-942F-5D9F167820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03335" y="5554522"/>
                  <a:ext cx="203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E56D405-304C-429A-86F5-D21C4085C54A}"/>
                    </a:ext>
                  </a:extLst>
                </p14:cNvPr>
                <p14:cNvContentPartPr/>
                <p14:nvPr/>
              </p14:nvContentPartPr>
              <p14:xfrm>
                <a:off x="4864135" y="5457682"/>
                <a:ext cx="322560" cy="42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E56D405-304C-429A-86F5-D21C4085C5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46495" y="5440042"/>
                  <a:ext cx="35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8B24F7-8BC3-44EE-A09B-5F40EAAB2863}"/>
                    </a:ext>
                  </a:extLst>
                </p14:cNvPr>
                <p14:cNvContentPartPr/>
                <p14:nvPr/>
              </p14:nvContentPartPr>
              <p14:xfrm>
                <a:off x="5020735" y="5372722"/>
                <a:ext cx="48960" cy="255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8B24F7-8BC3-44EE-A09B-5F40EAAB28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03095" y="5355082"/>
                  <a:ext cx="84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D5ADC86-2604-4CEA-A9FA-5B32BABCBE45}"/>
                    </a:ext>
                  </a:extLst>
                </p14:cNvPr>
                <p14:cNvContentPartPr/>
                <p14:nvPr/>
              </p14:nvContentPartPr>
              <p14:xfrm>
                <a:off x="5377495" y="5288842"/>
                <a:ext cx="24480" cy="397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D5ADC86-2604-4CEA-A9FA-5B32BABCBE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59495" y="5271202"/>
                  <a:ext cx="60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1CF6BB3-C79C-4E1E-B76F-A0ABA2B66472}"/>
                    </a:ext>
                  </a:extLst>
                </p14:cNvPr>
                <p14:cNvContentPartPr/>
                <p14:nvPr/>
              </p14:nvContentPartPr>
              <p14:xfrm>
                <a:off x="5427175" y="5364082"/>
                <a:ext cx="160200" cy="28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1CF6BB3-C79C-4E1E-B76F-A0ABA2B664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09535" y="5346442"/>
                  <a:ext cx="195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EBBA9A1-22A8-42BD-937C-CE7043FE6D3D}"/>
                    </a:ext>
                  </a:extLst>
                </p14:cNvPr>
                <p14:cNvContentPartPr/>
                <p14:nvPr/>
              </p14:nvContentPartPr>
              <p14:xfrm>
                <a:off x="5733535" y="5321602"/>
                <a:ext cx="445680" cy="164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EBBA9A1-22A8-42BD-937C-CE7043FE6D3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15535" y="5303962"/>
                  <a:ext cx="481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814B03-B667-410E-BA94-C5634BC67D0B}"/>
                    </a:ext>
                  </a:extLst>
                </p14:cNvPr>
                <p14:cNvContentPartPr/>
                <p14:nvPr/>
              </p14:nvContentPartPr>
              <p14:xfrm>
                <a:off x="5923975" y="5289562"/>
                <a:ext cx="16200" cy="361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814B03-B667-410E-BA94-C5634BC67D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06335" y="5271562"/>
                  <a:ext cx="51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07F930D-12E8-4DEF-AC6A-153BD2205FC4}"/>
                    </a:ext>
                  </a:extLst>
                </p14:cNvPr>
                <p14:cNvContentPartPr/>
                <p14:nvPr/>
              </p14:nvContentPartPr>
              <p14:xfrm>
                <a:off x="6020455" y="5577562"/>
                <a:ext cx="153360" cy="159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07F930D-12E8-4DEF-AC6A-153BD2205FC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02455" y="5559562"/>
                  <a:ext cx="1890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E1F5A8E-26CB-43FC-83CB-8C889AD6C71E}"/>
              </a:ext>
            </a:extLst>
          </p:cNvPr>
          <p:cNvGrpSpPr/>
          <p:nvPr/>
        </p:nvGrpSpPr>
        <p:grpSpPr>
          <a:xfrm>
            <a:off x="1099255" y="6124402"/>
            <a:ext cx="4086720" cy="709200"/>
            <a:chOff x="1099255" y="6124402"/>
            <a:chExt cx="4086720" cy="70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230E70-3D99-4556-84AE-2F04CFDECDA4}"/>
                    </a:ext>
                  </a:extLst>
                </p14:cNvPr>
                <p14:cNvContentPartPr/>
                <p14:nvPr/>
              </p14:nvContentPartPr>
              <p14:xfrm>
                <a:off x="1099255" y="6355522"/>
                <a:ext cx="55080" cy="104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230E70-3D99-4556-84AE-2F04CFDECDA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1615" y="6337882"/>
                  <a:ext cx="90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DC40AA3-6AA9-459C-B9B3-7F45EF639494}"/>
                    </a:ext>
                  </a:extLst>
                </p14:cNvPr>
                <p14:cNvContentPartPr/>
                <p14:nvPr/>
              </p14:nvContentPartPr>
              <p14:xfrm>
                <a:off x="1124815" y="6222682"/>
                <a:ext cx="14040" cy="1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DC40AA3-6AA9-459C-B9B3-7F45EF6394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6815" y="6205042"/>
                  <a:ext cx="4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C67830E-76D6-452C-9130-516E1AF46FD4}"/>
                    </a:ext>
                  </a:extLst>
                </p14:cNvPr>
                <p14:cNvContentPartPr/>
                <p14:nvPr/>
              </p14:nvContentPartPr>
              <p14:xfrm>
                <a:off x="1302295" y="6166162"/>
                <a:ext cx="127440" cy="302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C67830E-76D6-452C-9130-516E1AF46F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84655" y="6148162"/>
                  <a:ext cx="1630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CBE3FE-6DD0-4728-B917-15771C1E37AB}"/>
                    </a:ext>
                  </a:extLst>
                </p14:cNvPr>
                <p14:cNvContentPartPr/>
                <p14:nvPr/>
              </p14:nvContentPartPr>
              <p14:xfrm>
                <a:off x="1294735" y="6265882"/>
                <a:ext cx="137520" cy="112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CBE3FE-6DD0-4728-B917-15771C1E37A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77095" y="6248242"/>
                  <a:ext cx="173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1F9CE00-047C-46BC-B9B3-ADCA739F3E20}"/>
                    </a:ext>
                  </a:extLst>
                </p14:cNvPr>
                <p14:cNvContentPartPr/>
                <p14:nvPr/>
              </p14:nvContentPartPr>
              <p14:xfrm>
                <a:off x="1278535" y="6443722"/>
                <a:ext cx="17640" cy="99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1F9CE00-047C-46BC-B9B3-ADCA739F3E2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60895" y="6425722"/>
                  <a:ext cx="53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2562C6B-1B32-444A-A7DA-80B60A642B95}"/>
                    </a:ext>
                  </a:extLst>
                </p14:cNvPr>
                <p14:cNvContentPartPr/>
                <p14:nvPr/>
              </p14:nvContentPartPr>
              <p14:xfrm>
                <a:off x="1753735" y="6156802"/>
                <a:ext cx="159120" cy="256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2562C6B-1B32-444A-A7DA-80B60A642B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36095" y="6138802"/>
                  <a:ext cx="194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79DE2E7-158A-4DF7-ADC9-63DC8ED3CA52}"/>
                    </a:ext>
                  </a:extLst>
                </p14:cNvPr>
                <p14:cNvContentPartPr/>
                <p14:nvPr/>
              </p14:nvContentPartPr>
              <p14:xfrm>
                <a:off x="2015455" y="6167962"/>
                <a:ext cx="325440" cy="97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79DE2E7-158A-4DF7-ADC9-63DC8ED3CA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97815" y="6150322"/>
                  <a:ext cx="361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403695-4660-4CE8-BD48-7ECF64282E06}"/>
                    </a:ext>
                  </a:extLst>
                </p14:cNvPr>
                <p14:cNvContentPartPr/>
                <p14:nvPr/>
              </p14:nvContentPartPr>
              <p14:xfrm>
                <a:off x="2186095" y="6124402"/>
                <a:ext cx="18360" cy="266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403695-4660-4CE8-BD48-7ECF64282E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68095" y="6106762"/>
                  <a:ext cx="54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3DF040F-8FEA-4FC5-BB64-4D193AED19FD}"/>
                    </a:ext>
                  </a:extLst>
                </p14:cNvPr>
                <p14:cNvContentPartPr/>
                <p14:nvPr/>
              </p14:nvContentPartPr>
              <p14:xfrm>
                <a:off x="2312455" y="6288202"/>
                <a:ext cx="110880" cy="155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3DF040F-8FEA-4FC5-BB64-4D193AED19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94455" y="6270562"/>
                  <a:ext cx="146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5EA7222-E782-4F32-8C4C-15C9737983C9}"/>
                    </a:ext>
                  </a:extLst>
                </p14:cNvPr>
                <p14:cNvContentPartPr/>
                <p14:nvPr/>
              </p14:nvContentPartPr>
              <p14:xfrm>
                <a:off x="1678135" y="6450562"/>
                <a:ext cx="773280" cy="127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5EA7222-E782-4F32-8C4C-15C9737983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60135" y="6432922"/>
                  <a:ext cx="808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3CAAB8E-A71E-4A9F-9407-262046428D2C}"/>
                    </a:ext>
                  </a:extLst>
                </p14:cNvPr>
                <p14:cNvContentPartPr/>
                <p14:nvPr/>
              </p14:nvContentPartPr>
              <p14:xfrm>
                <a:off x="1817455" y="6543082"/>
                <a:ext cx="161640" cy="290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3CAAB8E-A71E-4A9F-9407-262046428D2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99455" y="6525442"/>
                  <a:ext cx="197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5BB7297-781C-4306-9147-D6EE0EBC099B}"/>
                    </a:ext>
                  </a:extLst>
                </p14:cNvPr>
                <p14:cNvContentPartPr/>
                <p14:nvPr/>
              </p14:nvContentPartPr>
              <p14:xfrm>
                <a:off x="2176375" y="6563242"/>
                <a:ext cx="118440" cy="256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5BB7297-781C-4306-9147-D6EE0EBC099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58735" y="6545602"/>
                  <a:ext cx="154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9834429-EC54-4AB3-ACED-C56343EB7E0B}"/>
                    </a:ext>
                  </a:extLst>
                </p14:cNvPr>
                <p14:cNvContentPartPr/>
                <p14:nvPr/>
              </p14:nvContentPartPr>
              <p14:xfrm>
                <a:off x="2029495" y="6683482"/>
                <a:ext cx="194040" cy="52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9834429-EC54-4AB3-ACED-C56343EB7E0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11495" y="6665482"/>
                  <a:ext cx="22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EA4EE3-3F89-424A-B044-CFED12A507DC}"/>
                    </a:ext>
                  </a:extLst>
                </p14:cNvPr>
                <p14:cNvContentPartPr/>
                <p14:nvPr/>
              </p14:nvContentPartPr>
              <p14:xfrm>
                <a:off x="2702335" y="6367762"/>
                <a:ext cx="261000" cy="44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EA4EE3-3F89-424A-B044-CFED12A507D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84335" y="6350122"/>
                  <a:ext cx="29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DB9F86D-3CA0-49B3-8A90-8799819E634F}"/>
                    </a:ext>
                  </a:extLst>
                </p14:cNvPr>
                <p14:cNvContentPartPr/>
                <p14:nvPr/>
              </p14:nvContentPartPr>
              <p14:xfrm>
                <a:off x="2718895" y="6465682"/>
                <a:ext cx="231480" cy="25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DB9F86D-3CA0-49B3-8A90-8799819E634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01255" y="6447682"/>
                  <a:ext cx="267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97DC13D-D782-4EE6-B866-16227E37BE57}"/>
                    </a:ext>
                  </a:extLst>
                </p14:cNvPr>
                <p14:cNvContentPartPr/>
                <p14:nvPr/>
              </p14:nvContentPartPr>
              <p14:xfrm>
                <a:off x="3209935" y="6416722"/>
                <a:ext cx="7920" cy="173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97DC13D-D782-4EE6-B866-16227E37BE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92295" y="6399082"/>
                  <a:ext cx="43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16BCE7-2ACB-4B16-899F-14271056B1A7}"/>
                    </a:ext>
                  </a:extLst>
                </p14:cNvPr>
                <p14:cNvContentPartPr/>
                <p14:nvPr/>
              </p14:nvContentPartPr>
              <p14:xfrm>
                <a:off x="3137215" y="6495562"/>
                <a:ext cx="20340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16BCE7-2ACB-4B16-899F-14271056B1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19215" y="6477562"/>
                  <a:ext cx="239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973E2A7-883E-4449-9F33-DA0CD8F5E2E5}"/>
                    </a:ext>
                  </a:extLst>
                </p14:cNvPr>
                <p14:cNvContentPartPr/>
                <p14:nvPr/>
              </p14:nvContentPartPr>
              <p14:xfrm>
                <a:off x="3424495" y="6426082"/>
                <a:ext cx="184680" cy="164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973E2A7-883E-4449-9F33-DA0CD8F5E2E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06495" y="6408442"/>
                  <a:ext cx="220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AA51C5-8CFE-4396-B7B1-351EDD21F9E3}"/>
                    </a:ext>
                  </a:extLst>
                </p14:cNvPr>
                <p14:cNvContentPartPr/>
                <p14:nvPr/>
              </p14:nvContentPartPr>
              <p14:xfrm>
                <a:off x="3655255" y="6280642"/>
                <a:ext cx="249840" cy="345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AA51C5-8CFE-4396-B7B1-351EDD21F9E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37615" y="6262642"/>
                  <a:ext cx="285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4E3EB33-DE99-4432-B9C9-4EF803C1FBB0}"/>
                    </a:ext>
                  </a:extLst>
                </p14:cNvPr>
                <p14:cNvContentPartPr/>
                <p14:nvPr/>
              </p14:nvContentPartPr>
              <p14:xfrm>
                <a:off x="4070335" y="6256882"/>
                <a:ext cx="496440" cy="177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4E3EB33-DE99-4432-B9C9-4EF803C1FBB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52335" y="6239242"/>
                  <a:ext cx="532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8305903-6E33-476D-92EE-E93BE7C9B0D4}"/>
                    </a:ext>
                  </a:extLst>
                </p14:cNvPr>
                <p14:cNvContentPartPr/>
                <p14:nvPr/>
              </p14:nvContentPartPr>
              <p14:xfrm>
                <a:off x="4325215" y="6217642"/>
                <a:ext cx="20520" cy="384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8305903-6E33-476D-92EE-E93BE7C9B0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07215" y="6199642"/>
                  <a:ext cx="561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F52AC0E-1F47-4E6B-8EF4-A92560E2E4DF}"/>
                    </a:ext>
                  </a:extLst>
                </p14:cNvPr>
                <p14:cNvContentPartPr/>
                <p14:nvPr/>
              </p14:nvContentPartPr>
              <p14:xfrm>
                <a:off x="4549855" y="6588802"/>
                <a:ext cx="132480" cy="129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F52AC0E-1F47-4E6B-8EF4-A92560E2E4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31855" y="6571162"/>
                  <a:ext cx="16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4787800-1442-4979-B9E6-1F6FA71D7287}"/>
                    </a:ext>
                  </a:extLst>
                </p14:cNvPr>
                <p14:cNvContentPartPr/>
                <p14:nvPr/>
              </p14:nvContentPartPr>
              <p14:xfrm>
                <a:off x="4942975" y="6476122"/>
                <a:ext cx="243000" cy="51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4787800-1442-4979-B9E6-1F6FA71D72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924975" y="6458122"/>
                  <a:ext cx="278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A7BC489-FD2E-4941-8006-05172DB0A270}"/>
                    </a:ext>
                  </a:extLst>
                </p14:cNvPr>
                <p14:cNvContentPartPr/>
                <p14:nvPr/>
              </p14:nvContentPartPr>
              <p14:xfrm>
                <a:off x="5014975" y="6406642"/>
                <a:ext cx="26280" cy="216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A7BC489-FD2E-4941-8006-05172DB0A27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97335" y="6389002"/>
                  <a:ext cx="619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14ECD00-6682-48C2-9CBD-8BA658D95558}"/>
              </a:ext>
            </a:extLst>
          </p:cNvPr>
          <p:cNvGrpSpPr/>
          <p:nvPr/>
        </p:nvGrpSpPr>
        <p:grpSpPr>
          <a:xfrm>
            <a:off x="5525815" y="6192082"/>
            <a:ext cx="834120" cy="562680"/>
            <a:chOff x="5525815" y="6192082"/>
            <a:chExt cx="83412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91039F-BEFD-4856-999C-3067C042FAF5}"/>
                    </a:ext>
                  </a:extLst>
                </p14:cNvPr>
                <p14:cNvContentPartPr/>
                <p14:nvPr/>
              </p14:nvContentPartPr>
              <p14:xfrm>
                <a:off x="5525815" y="6291442"/>
                <a:ext cx="5760" cy="369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91039F-BEFD-4856-999C-3067C042FA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07815" y="6273442"/>
                  <a:ext cx="414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811F1FF-BF80-43E7-B956-E0205FB1901B}"/>
                    </a:ext>
                  </a:extLst>
                </p14:cNvPr>
                <p14:cNvContentPartPr/>
                <p14:nvPr/>
              </p14:nvContentPartPr>
              <p14:xfrm>
                <a:off x="5542015" y="6305482"/>
                <a:ext cx="222840" cy="340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811F1FF-BF80-43E7-B956-E0205FB1901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24375" y="6287482"/>
                  <a:ext cx="258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9CF7451-A6A1-4A8B-AE92-D18F5324A9B6}"/>
                    </a:ext>
                  </a:extLst>
                </p14:cNvPr>
                <p14:cNvContentPartPr/>
                <p14:nvPr/>
              </p14:nvContentPartPr>
              <p14:xfrm>
                <a:off x="5813455" y="6250762"/>
                <a:ext cx="457560" cy="173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9CF7451-A6A1-4A8B-AE92-D18F5324A9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95455" y="6233122"/>
                  <a:ext cx="493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ABE379B-113A-4237-8CE6-A553323F3FA2}"/>
                    </a:ext>
                  </a:extLst>
                </p14:cNvPr>
                <p14:cNvContentPartPr/>
                <p14:nvPr/>
              </p14:nvContentPartPr>
              <p14:xfrm>
                <a:off x="6020815" y="6192082"/>
                <a:ext cx="29880" cy="483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ABE379B-113A-4237-8CE6-A553323F3F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02815" y="6174442"/>
                  <a:ext cx="655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CB5DBFD-352F-4D71-B66B-874482C18652}"/>
                    </a:ext>
                  </a:extLst>
                </p14:cNvPr>
                <p14:cNvContentPartPr/>
                <p14:nvPr/>
              </p14:nvContentPartPr>
              <p14:xfrm>
                <a:off x="6220975" y="6552442"/>
                <a:ext cx="138960" cy="202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CB5DBFD-352F-4D71-B66B-874482C186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02975" y="6534802"/>
                  <a:ext cx="1746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14FEDD8-8ADA-4414-BEA5-E07AB3C15780}"/>
              </a:ext>
            </a:extLst>
          </p:cNvPr>
          <p:cNvGrpSpPr/>
          <p:nvPr/>
        </p:nvGrpSpPr>
        <p:grpSpPr>
          <a:xfrm>
            <a:off x="8189815" y="5042602"/>
            <a:ext cx="1706760" cy="752400"/>
            <a:chOff x="8189815" y="5042602"/>
            <a:chExt cx="170676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86BE196-1B5E-4B80-BDBF-29A1AE75FFC6}"/>
                    </a:ext>
                  </a:extLst>
                </p14:cNvPr>
                <p14:cNvContentPartPr/>
                <p14:nvPr/>
              </p14:nvContentPartPr>
              <p14:xfrm>
                <a:off x="8189815" y="5264002"/>
                <a:ext cx="380520" cy="152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86BE196-1B5E-4B80-BDBF-29A1AE75FFC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72175" y="5246362"/>
                  <a:ext cx="416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CBF48F7-8F39-4A81-A831-49E600E4E9D0}"/>
                    </a:ext>
                  </a:extLst>
                </p14:cNvPr>
                <p14:cNvContentPartPr/>
                <p14:nvPr/>
              </p14:nvContentPartPr>
              <p14:xfrm>
                <a:off x="8401135" y="5220802"/>
                <a:ext cx="18000" cy="318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CBF48F7-8F39-4A81-A831-49E600E4E9D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83135" y="5202802"/>
                  <a:ext cx="53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98007A5-3DA0-4D38-A1D0-A86EA7424804}"/>
                    </a:ext>
                  </a:extLst>
                </p14:cNvPr>
                <p14:cNvContentPartPr/>
                <p14:nvPr/>
              </p14:nvContentPartPr>
              <p14:xfrm>
                <a:off x="8499775" y="5525722"/>
                <a:ext cx="127080" cy="162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98007A5-3DA0-4D38-A1D0-A86EA742480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81775" y="5507722"/>
                  <a:ext cx="162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B1C8327-6525-43DA-A323-B098280FFC11}"/>
                    </a:ext>
                  </a:extLst>
                </p14:cNvPr>
                <p14:cNvContentPartPr/>
                <p14:nvPr/>
              </p14:nvContentPartPr>
              <p14:xfrm>
                <a:off x="8823055" y="5420602"/>
                <a:ext cx="154440" cy="22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B1C8327-6525-43DA-A323-B098280FFC1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05055" y="5402602"/>
                  <a:ext cx="19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51D6DB5-06FC-481C-A2AA-30452CAC7433}"/>
                    </a:ext>
                  </a:extLst>
                </p14:cNvPr>
                <p14:cNvContentPartPr/>
                <p14:nvPr/>
              </p14:nvContentPartPr>
              <p14:xfrm>
                <a:off x="8870935" y="5496202"/>
                <a:ext cx="124200" cy="11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51D6DB5-06FC-481C-A2AA-30452CAC74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52935" y="5478562"/>
                  <a:ext cx="159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8956063-BB09-43A1-B423-16F309939E18}"/>
                    </a:ext>
                  </a:extLst>
                </p14:cNvPr>
                <p14:cNvContentPartPr/>
                <p14:nvPr/>
              </p14:nvContentPartPr>
              <p14:xfrm>
                <a:off x="9189895" y="5042602"/>
                <a:ext cx="706680" cy="545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8956063-BB09-43A1-B423-16F309939E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71895" y="5024602"/>
                  <a:ext cx="7423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F8433F8-8A23-4C35-A85B-E19151FAB953}"/>
                    </a:ext>
                  </a:extLst>
                </p14:cNvPr>
                <p14:cNvContentPartPr/>
                <p14:nvPr/>
              </p14:nvContentPartPr>
              <p14:xfrm>
                <a:off x="9436495" y="5235202"/>
                <a:ext cx="262080" cy="559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F8433F8-8A23-4C35-A85B-E19151FAB95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18495" y="5217202"/>
                  <a:ext cx="29772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6F51970-34A7-4C2D-987B-3AD12D4DE4C6}"/>
                    </a:ext>
                  </a:extLst>
                </p14:cNvPr>
                <p14:cNvContentPartPr/>
                <p14:nvPr/>
              </p14:nvContentPartPr>
              <p14:xfrm>
                <a:off x="9646735" y="5500882"/>
                <a:ext cx="170640" cy="160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6F51970-34A7-4C2D-987B-3AD12D4DE4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629095" y="5482882"/>
                  <a:ext cx="2062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BD3FF76-12DA-4650-9043-F7A6C0457F9C}"/>
              </a:ext>
            </a:extLst>
          </p:cNvPr>
          <p:cNvGrpSpPr/>
          <p:nvPr/>
        </p:nvGrpSpPr>
        <p:grpSpPr>
          <a:xfrm>
            <a:off x="10134175" y="4821202"/>
            <a:ext cx="927000" cy="647640"/>
            <a:chOff x="10134175" y="4821202"/>
            <a:chExt cx="92700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381C0EC-D506-4401-AB8F-A70A5B9605C6}"/>
                    </a:ext>
                  </a:extLst>
                </p14:cNvPr>
                <p14:cNvContentPartPr/>
                <p14:nvPr/>
              </p14:nvContentPartPr>
              <p14:xfrm>
                <a:off x="10134175" y="5268322"/>
                <a:ext cx="221760" cy="200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381C0EC-D506-4401-AB8F-A70A5B9605C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16535" y="5250322"/>
                  <a:ext cx="257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DDF23BB-8930-48C3-9342-D7CF208AE529}"/>
                    </a:ext>
                  </a:extLst>
                </p14:cNvPr>
                <p14:cNvContentPartPr/>
                <p14:nvPr/>
              </p14:nvContentPartPr>
              <p14:xfrm>
                <a:off x="10511815" y="5020282"/>
                <a:ext cx="57600" cy="143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DDF23BB-8930-48C3-9342-D7CF208AE52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94175" y="5002282"/>
                  <a:ext cx="93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FD69631-13D5-4B11-828B-13F28AE795D6}"/>
                    </a:ext>
                  </a:extLst>
                </p14:cNvPr>
                <p14:cNvContentPartPr/>
                <p14:nvPr/>
              </p14:nvContentPartPr>
              <p14:xfrm>
                <a:off x="10557895" y="4923802"/>
                <a:ext cx="16560" cy="19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FD69631-13D5-4B11-828B-13F28AE795D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40255" y="4905802"/>
                  <a:ext cx="52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C14C434-C37C-4728-9C9F-06A316788A0F}"/>
                    </a:ext>
                  </a:extLst>
                </p14:cNvPr>
                <p14:cNvContentPartPr/>
                <p14:nvPr/>
              </p14:nvContentPartPr>
              <p14:xfrm>
                <a:off x="10668775" y="4960522"/>
                <a:ext cx="266760" cy="178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C14C434-C37C-4728-9C9F-06A316788A0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651135" y="4942882"/>
                  <a:ext cx="302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F566D28-291B-429B-AA19-DEC41BCD8E5B}"/>
                    </a:ext>
                  </a:extLst>
                </p14:cNvPr>
                <p14:cNvContentPartPr/>
                <p14:nvPr/>
              </p14:nvContentPartPr>
              <p14:xfrm>
                <a:off x="10769215" y="4821202"/>
                <a:ext cx="45000" cy="429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F566D28-291B-429B-AA19-DEC41BCD8E5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51575" y="4803202"/>
                  <a:ext cx="806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A806ACF-4655-4A4E-A0BB-1C354A1256FD}"/>
                    </a:ext>
                  </a:extLst>
                </p14:cNvPr>
                <p14:cNvContentPartPr/>
                <p14:nvPr/>
              </p14:nvContentPartPr>
              <p14:xfrm>
                <a:off x="10903135" y="5144122"/>
                <a:ext cx="158040" cy="169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A806ACF-4655-4A4E-A0BB-1C354A1256F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85495" y="5126122"/>
                  <a:ext cx="1936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8F67C1F-FD2B-4980-B0CC-10AD8A2F1344}"/>
              </a:ext>
            </a:extLst>
          </p:cNvPr>
          <p:cNvGrpSpPr/>
          <p:nvPr/>
        </p:nvGrpSpPr>
        <p:grpSpPr>
          <a:xfrm>
            <a:off x="8200615" y="5854402"/>
            <a:ext cx="2908800" cy="980280"/>
            <a:chOff x="8200615" y="5854402"/>
            <a:chExt cx="2908800" cy="9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8675437-1575-46E1-83E0-58CFBBA46721}"/>
                    </a:ext>
                  </a:extLst>
                </p14:cNvPr>
                <p14:cNvContentPartPr/>
                <p14:nvPr/>
              </p14:nvContentPartPr>
              <p14:xfrm>
                <a:off x="8200615" y="6134122"/>
                <a:ext cx="469800" cy="146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8675437-1575-46E1-83E0-58CFBBA467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82975" y="6116482"/>
                  <a:ext cx="505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7C9CA8E-EF91-4B2B-930E-862E4265D7F5}"/>
                    </a:ext>
                  </a:extLst>
                </p14:cNvPr>
                <p14:cNvContentPartPr/>
                <p14:nvPr/>
              </p14:nvContentPartPr>
              <p14:xfrm>
                <a:off x="8431015" y="6016402"/>
                <a:ext cx="58320" cy="463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7C9CA8E-EF91-4B2B-930E-862E4265D7F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13015" y="5998402"/>
                  <a:ext cx="93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951FDC0-9409-401A-A908-5F49000A4DDC}"/>
                    </a:ext>
                  </a:extLst>
                </p14:cNvPr>
                <p14:cNvContentPartPr/>
                <p14:nvPr/>
              </p14:nvContentPartPr>
              <p14:xfrm>
                <a:off x="8630095" y="6439042"/>
                <a:ext cx="166680" cy="236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951FDC0-9409-401A-A908-5F49000A4DD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12455" y="6421402"/>
                  <a:ext cx="202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F37BE78-5B7A-4184-BC4B-387C9E004D53}"/>
                    </a:ext>
                  </a:extLst>
                </p14:cNvPr>
                <p14:cNvContentPartPr/>
                <p14:nvPr/>
              </p14:nvContentPartPr>
              <p14:xfrm>
                <a:off x="8875975" y="6344002"/>
                <a:ext cx="174960" cy="36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F37BE78-5B7A-4184-BC4B-387C9E004D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58335" y="6326002"/>
                  <a:ext cx="210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0DEF455-F709-4DC2-BAE7-6746A68455F0}"/>
                    </a:ext>
                  </a:extLst>
                </p14:cNvPr>
                <p14:cNvContentPartPr/>
                <p14:nvPr/>
              </p14:nvContentPartPr>
              <p14:xfrm>
                <a:off x="8874895" y="6436522"/>
                <a:ext cx="122040" cy="4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0DEF455-F709-4DC2-BAE7-6746A68455F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856895" y="6418882"/>
                  <a:ext cx="157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0761F79-7301-4462-B532-DD71F837B483}"/>
                    </a:ext>
                  </a:extLst>
                </p14:cNvPr>
                <p14:cNvContentPartPr/>
                <p14:nvPr/>
              </p14:nvContentPartPr>
              <p14:xfrm>
                <a:off x="9148855" y="6134482"/>
                <a:ext cx="810720" cy="501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0761F79-7301-4462-B532-DD71F837B48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31215" y="6116482"/>
                  <a:ext cx="8463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7F15C9C-B789-4899-AA85-EB5DDF91216C}"/>
                    </a:ext>
                  </a:extLst>
                </p14:cNvPr>
                <p14:cNvContentPartPr/>
                <p14:nvPr/>
              </p14:nvContentPartPr>
              <p14:xfrm>
                <a:off x="9388255" y="6308362"/>
                <a:ext cx="354600" cy="526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7F15C9C-B789-4899-AA85-EB5DDF9121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70615" y="6290722"/>
                  <a:ext cx="3902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A333521-1F05-431B-88A9-5515B883BECD}"/>
                    </a:ext>
                  </a:extLst>
                </p14:cNvPr>
                <p14:cNvContentPartPr/>
                <p14:nvPr/>
              </p14:nvContentPartPr>
              <p14:xfrm>
                <a:off x="9700375" y="6563602"/>
                <a:ext cx="212400" cy="248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A333521-1F05-431B-88A9-5515B883BEC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682375" y="6545602"/>
                  <a:ext cx="248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A909EF-1C6C-4AB6-86F8-069210B8C955}"/>
                    </a:ext>
                  </a:extLst>
                </p14:cNvPr>
                <p14:cNvContentPartPr/>
                <p14:nvPr/>
              </p14:nvContentPartPr>
              <p14:xfrm>
                <a:off x="10153255" y="6225562"/>
                <a:ext cx="276120" cy="220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A909EF-1C6C-4AB6-86F8-069210B8C95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35255" y="6207922"/>
                  <a:ext cx="311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3B57A61-2CBE-456A-80CB-27555E031CAA}"/>
                    </a:ext>
                  </a:extLst>
                </p14:cNvPr>
                <p14:cNvContentPartPr/>
                <p14:nvPr/>
              </p14:nvContentPartPr>
              <p14:xfrm>
                <a:off x="10492015" y="6040522"/>
                <a:ext cx="76320" cy="149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3B57A61-2CBE-456A-80CB-27555E031C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74015" y="6022522"/>
                  <a:ext cx="111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D228170-294E-4ADF-9DFC-590A6D09DEE8}"/>
                    </a:ext>
                  </a:extLst>
                </p14:cNvPr>
                <p14:cNvContentPartPr/>
                <p14:nvPr/>
              </p14:nvContentPartPr>
              <p14:xfrm>
                <a:off x="10559695" y="5928562"/>
                <a:ext cx="17640" cy="7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D228170-294E-4ADF-9DFC-590A6D09DEE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42055" y="5910922"/>
                  <a:ext cx="5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EC95E88-4238-4521-B0C3-BFD5A9B8CDAA}"/>
                    </a:ext>
                  </a:extLst>
                </p14:cNvPr>
                <p14:cNvContentPartPr/>
                <p14:nvPr/>
              </p14:nvContentPartPr>
              <p14:xfrm>
                <a:off x="10681015" y="5935402"/>
                <a:ext cx="218160" cy="228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EC95E88-4238-4521-B0C3-BFD5A9B8CDA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63375" y="5917402"/>
                  <a:ext cx="25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04100DD-0A66-4906-92C1-DEB01C58C121}"/>
                    </a:ext>
                  </a:extLst>
                </p14:cNvPr>
                <p14:cNvContentPartPr/>
                <p14:nvPr/>
              </p14:nvContentPartPr>
              <p14:xfrm>
                <a:off x="10756615" y="5854402"/>
                <a:ext cx="43920" cy="374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04100DD-0A66-4906-92C1-DEB01C58C12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738975" y="5836402"/>
                  <a:ext cx="79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0A2907F-18C2-4E53-BE32-C0CDB1A73A48}"/>
                    </a:ext>
                  </a:extLst>
                </p14:cNvPr>
                <p14:cNvContentPartPr/>
                <p14:nvPr/>
              </p14:nvContentPartPr>
              <p14:xfrm>
                <a:off x="10957495" y="6110362"/>
                <a:ext cx="151920" cy="221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0A2907F-18C2-4E53-BE32-C0CDB1A73A4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39855" y="6092362"/>
                  <a:ext cx="18756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458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4E1FE7-D2EF-41A5-9EF9-3D7364583436}"/>
                  </a:ext>
                </a:extLst>
              </p14:cNvPr>
              <p14:cNvContentPartPr/>
              <p14:nvPr/>
            </p14:nvContentPartPr>
            <p14:xfrm>
              <a:off x="522535" y="285922"/>
              <a:ext cx="50040" cy="10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4E1FE7-D2EF-41A5-9EF9-3D73645834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535" y="268282"/>
                <a:ext cx="856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BC6F8A-232F-483F-8936-FF1130168892}"/>
                  </a:ext>
                </a:extLst>
              </p14:cNvPr>
              <p14:cNvContentPartPr/>
              <p14:nvPr/>
            </p14:nvContentPartPr>
            <p14:xfrm>
              <a:off x="568975" y="186922"/>
              <a:ext cx="8280" cy="1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BC6F8A-232F-483F-8936-FF11301688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975" y="169282"/>
                <a:ext cx="439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0D99464-696D-4894-8EBC-046EAFC531C5}"/>
              </a:ext>
            </a:extLst>
          </p:cNvPr>
          <p:cNvGrpSpPr/>
          <p:nvPr/>
        </p:nvGrpSpPr>
        <p:grpSpPr>
          <a:xfrm>
            <a:off x="740695" y="132922"/>
            <a:ext cx="97200" cy="257040"/>
            <a:chOff x="740695" y="132922"/>
            <a:chExt cx="9720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7D0AF5-732A-457A-BC58-2EF61B5C249C}"/>
                    </a:ext>
                  </a:extLst>
                </p14:cNvPr>
                <p14:cNvContentPartPr/>
                <p14:nvPr/>
              </p14:nvContentPartPr>
              <p14:xfrm>
                <a:off x="743935" y="132922"/>
                <a:ext cx="72000" cy="257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7D0AF5-732A-457A-BC58-2EF61B5C24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295" y="114922"/>
                  <a:ext cx="107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E19B07-2673-478C-98C3-B8B6EC91592F}"/>
                    </a:ext>
                  </a:extLst>
                </p14:cNvPr>
                <p14:cNvContentPartPr/>
                <p14:nvPr/>
              </p14:nvContentPartPr>
              <p14:xfrm>
                <a:off x="740695" y="178642"/>
                <a:ext cx="97200" cy="9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E19B07-2673-478C-98C3-B8B6EC9159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2695" y="160642"/>
                  <a:ext cx="132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9530B4-14ED-4E31-BF27-B1801FAA5993}"/>
              </a:ext>
            </a:extLst>
          </p:cNvPr>
          <p:cNvGrpSpPr/>
          <p:nvPr/>
        </p:nvGrpSpPr>
        <p:grpSpPr>
          <a:xfrm>
            <a:off x="995215" y="109162"/>
            <a:ext cx="825120" cy="583560"/>
            <a:chOff x="995215" y="109162"/>
            <a:chExt cx="8251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781DED-5289-4A65-83C1-9C7F047EA0A5}"/>
                    </a:ext>
                  </a:extLst>
                </p14:cNvPr>
                <p14:cNvContentPartPr/>
                <p14:nvPr/>
              </p14:nvContentPartPr>
              <p14:xfrm>
                <a:off x="1040575" y="143362"/>
                <a:ext cx="86400" cy="20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781DED-5289-4A65-83C1-9C7F047EA0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2935" y="125722"/>
                  <a:ext cx="122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EDFD06-6439-4F53-8F17-261DDD318915}"/>
                    </a:ext>
                  </a:extLst>
                </p14:cNvPr>
                <p14:cNvContentPartPr/>
                <p14:nvPr/>
              </p14:nvContentPartPr>
              <p14:xfrm>
                <a:off x="1015735" y="388162"/>
                <a:ext cx="186840" cy="1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EDFD06-6439-4F53-8F17-261DDD3189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8095" y="370162"/>
                  <a:ext cx="222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B959E6-826E-43CA-8763-5D97A39A0A21}"/>
                    </a:ext>
                  </a:extLst>
                </p14:cNvPr>
                <p14:cNvContentPartPr/>
                <p14:nvPr/>
              </p14:nvContentPartPr>
              <p14:xfrm>
                <a:off x="995215" y="502642"/>
                <a:ext cx="68040" cy="12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B959E6-826E-43CA-8763-5D97A39A0A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7215" y="485002"/>
                  <a:ext cx="103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BE569F-B6A9-44EF-9185-7CE40A12B38A}"/>
                    </a:ext>
                  </a:extLst>
                </p14:cNvPr>
                <p14:cNvContentPartPr/>
                <p14:nvPr/>
              </p14:nvContentPartPr>
              <p14:xfrm>
                <a:off x="1157935" y="486082"/>
                <a:ext cx="75600" cy="13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BE569F-B6A9-44EF-9185-7CE40A12B3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0295" y="468082"/>
                  <a:ext cx="111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858C3B-DD0C-443C-8B00-BB7404F892F5}"/>
                    </a:ext>
                  </a:extLst>
                </p14:cNvPr>
                <p14:cNvContentPartPr/>
                <p14:nvPr/>
              </p14:nvContentPartPr>
              <p14:xfrm>
                <a:off x="1135975" y="567082"/>
                <a:ext cx="11376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858C3B-DD0C-443C-8B00-BB7404F892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7975" y="549082"/>
                  <a:ext cx="14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C9B421-38F2-4F22-AFB5-11B5C92E332E}"/>
                    </a:ext>
                  </a:extLst>
                </p14:cNvPr>
                <p14:cNvContentPartPr/>
                <p14:nvPr/>
              </p14:nvContentPartPr>
              <p14:xfrm>
                <a:off x="1374295" y="242722"/>
                <a:ext cx="163440" cy="30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C9B421-38F2-4F22-AFB5-11B5C92E33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6655" y="225082"/>
                  <a:ext cx="199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96AFC2-20CF-4BFC-8A0D-9FE8F4CEC041}"/>
                    </a:ext>
                  </a:extLst>
                </p14:cNvPr>
                <p14:cNvContentPartPr/>
                <p14:nvPr/>
              </p14:nvContentPartPr>
              <p14:xfrm>
                <a:off x="1500655" y="510562"/>
                <a:ext cx="75600" cy="10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96AFC2-20CF-4BFC-8A0D-9FE8F4CEC0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82655" y="492562"/>
                  <a:ext cx="111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274DD0-FBF8-412B-B2D3-22A38E1A900D}"/>
                    </a:ext>
                  </a:extLst>
                </p14:cNvPr>
                <p14:cNvContentPartPr/>
                <p14:nvPr/>
              </p14:nvContentPartPr>
              <p14:xfrm>
                <a:off x="1516135" y="487882"/>
                <a:ext cx="5040" cy="5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274DD0-FBF8-412B-B2D3-22A38E1A9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98495" y="470242"/>
                  <a:ext cx="40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C82FA8-FFCF-4169-8C29-83749D80AE84}"/>
                    </a:ext>
                  </a:extLst>
                </p14:cNvPr>
                <p14:cNvContentPartPr/>
                <p14:nvPr/>
              </p14:nvContentPartPr>
              <p14:xfrm>
                <a:off x="1614415" y="109162"/>
                <a:ext cx="8640" cy="6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C82FA8-FFCF-4169-8C29-83749D80AE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96415" y="91522"/>
                  <a:ext cx="44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F0FA20-2700-4808-9179-A523C51B6D41}"/>
                    </a:ext>
                  </a:extLst>
                </p14:cNvPr>
                <p14:cNvContentPartPr/>
                <p14:nvPr/>
              </p14:nvContentPartPr>
              <p14:xfrm>
                <a:off x="1641775" y="120682"/>
                <a:ext cx="107280" cy="17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F0FA20-2700-4808-9179-A523C51B6D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23775" y="102682"/>
                  <a:ext cx="142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B53270-1C66-481A-A202-F3AB14E220AF}"/>
                    </a:ext>
                  </a:extLst>
                </p14:cNvPr>
                <p14:cNvContentPartPr/>
                <p14:nvPr/>
              </p14:nvContentPartPr>
              <p14:xfrm>
                <a:off x="1739335" y="209962"/>
                <a:ext cx="81000" cy="12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B53270-1C66-481A-A202-F3AB14E220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21695" y="191962"/>
                  <a:ext cx="11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B67050-2959-4B2F-BBEF-5DE1C940920F}"/>
                    </a:ext>
                  </a:extLst>
                </p14:cNvPr>
                <p14:cNvContentPartPr/>
                <p14:nvPr/>
              </p14:nvContentPartPr>
              <p14:xfrm>
                <a:off x="1299775" y="132562"/>
                <a:ext cx="146520" cy="56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B67050-2959-4B2F-BBEF-5DE1C94092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1775" y="114922"/>
                  <a:ext cx="182160" cy="59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B76B42-AA62-461C-AE17-9726D366B8DF}"/>
              </a:ext>
            </a:extLst>
          </p:cNvPr>
          <p:cNvGrpSpPr/>
          <p:nvPr/>
        </p:nvGrpSpPr>
        <p:grpSpPr>
          <a:xfrm>
            <a:off x="1927255" y="147682"/>
            <a:ext cx="800280" cy="631440"/>
            <a:chOff x="1927255" y="147682"/>
            <a:chExt cx="80028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EE0E56-05CF-4A77-B5E6-A1855E167BF3}"/>
                    </a:ext>
                  </a:extLst>
                </p14:cNvPr>
                <p14:cNvContentPartPr/>
                <p14:nvPr/>
              </p14:nvContentPartPr>
              <p14:xfrm>
                <a:off x="1927255" y="427762"/>
                <a:ext cx="91080" cy="156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EE0E56-05CF-4A77-B5E6-A1855E167B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09615" y="410122"/>
                  <a:ext cx="126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566C6D-10E1-494B-A457-F3F662DE3CE1}"/>
                    </a:ext>
                  </a:extLst>
                </p14:cNvPr>
                <p14:cNvContentPartPr/>
                <p14:nvPr/>
              </p14:nvContentPartPr>
              <p14:xfrm>
                <a:off x="2097895" y="338482"/>
                <a:ext cx="50760" cy="77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566C6D-10E1-494B-A457-F3F662DE3C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9895" y="320842"/>
                  <a:ext cx="86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EFEE2C-E747-471E-8869-24C20D3EABE5}"/>
                    </a:ext>
                  </a:extLst>
                </p14:cNvPr>
                <p14:cNvContentPartPr/>
                <p14:nvPr/>
              </p14:nvContentPartPr>
              <p14:xfrm>
                <a:off x="2115175" y="274762"/>
                <a:ext cx="15840" cy="14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EFEE2C-E747-471E-8869-24C20D3EAB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7535" y="256762"/>
                  <a:ext cx="51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9F9664-A45A-4E32-A792-FD3D8825E585}"/>
                    </a:ext>
                  </a:extLst>
                </p14:cNvPr>
                <p14:cNvContentPartPr/>
                <p14:nvPr/>
              </p14:nvContentPartPr>
              <p14:xfrm>
                <a:off x="2254135" y="282682"/>
                <a:ext cx="165960" cy="9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9F9664-A45A-4E32-A792-FD3D8825E5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36495" y="265042"/>
                  <a:ext cx="201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C09FC7-2E90-41BA-BF35-84B6698D9A3D}"/>
                    </a:ext>
                  </a:extLst>
                </p14:cNvPr>
                <p14:cNvContentPartPr/>
                <p14:nvPr/>
              </p14:nvContentPartPr>
              <p14:xfrm>
                <a:off x="2336575" y="181882"/>
                <a:ext cx="13320" cy="27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C09FC7-2E90-41BA-BF35-84B6698D9A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18575" y="163882"/>
                  <a:ext cx="48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53C272-77D1-4C65-B9DD-74D137172A05}"/>
                    </a:ext>
                  </a:extLst>
                </p14:cNvPr>
                <p14:cNvContentPartPr/>
                <p14:nvPr/>
              </p14:nvContentPartPr>
              <p14:xfrm>
                <a:off x="2455375" y="369442"/>
                <a:ext cx="92880" cy="133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53C272-77D1-4C65-B9DD-74D137172A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37375" y="351802"/>
                  <a:ext cx="128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E212CE-8472-4039-B95B-985121FF13B2}"/>
                    </a:ext>
                  </a:extLst>
                </p14:cNvPr>
                <p14:cNvContentPartPr/>
                <p14:nvPr/>
              </p14:nvContentPartPr>
              <p14:xfrm>
                <a:off x="2655175" y="147682"/>
                <a:ext cx="72360" cy="63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E212CE-8472-4039-B95B-985121FF13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37175" y="130042"/>
                  <a:ext cx="108000" cy="66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EBFA7-E7E6-4444-A814-24A1556D848C}"/>
              </a:ext>
            </a:extLst>
          </p:cNvPr>
          <p:cNvGrpSpPr/>
          <p:nvPr/>
        </p:nvGrpSpPr>
        <p:grpSpPr>
          <a:xfrm>
            <a:off x="3023455" y="411562"/>
            <a:ext cx="144000" cy="120600"/>
            <a:chOff x="3023455" y="411562"/>
            <a:chExt cx="14400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A47044-F26C-40C1-A149-7B2CF85C6A67}"/>
                    </a:ext>
                  </a:extLst>
                </p14:cNvPr>
                <p14:cNvContentPartPr/>
                <p14:nvPr/>
              </p14:nvContentPartPr>
              <p14:xfrm>
                <a:off x="3040015" y="411562"/>
                <a:ext cx="12744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A47044-F26C-40C1-A149-7B2CF85C6A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22015" y="393562"/>
                  <a:ext cx="163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82A3D7B-5093-4EEF-9F7D-B0D6FA16DE67}"/>
                    </a:ext>
                  </a:extLst>
                </p14:cNvPr>
                <p14:cNvContentPartPr/>
                <p14:nvPr/>
              </p14:nvContentPartPr>
              <p14:xfrm>
                <a:off x="3023455" y="519562"/>
                <a:ext cx="13932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2A3D7B-5093-4EEF-9F7D-B0D6FA16DE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5455" y="501922"/>
                  <a:ext cx="174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022E91-5647-46C5-9C8D-51C8DBCB5CE5}"/>
              </a:ext>
            </a:extLst>
          </p:cNvPr>
          <p:cNvGrpSpPr/>
          <p:nvPr/>
        </p:nvGrpSpPr>
        <p:grpSpPr>
          <a:xfrm>
            <a:off x="3342775" y="253882"/>
            <a:ext cx="540720" cy="315720"/>
            <a:chOff x="3342775" y="253882"/>
            <a:chExt cx="5407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B48ADC-9C71-46F4-B577-4FC2DE167064}"/>
                    </a:ext>
                  </a:extLst>
                </p14:cNvPr>
                <p14:cNvContentPartPr/>
                <p14:nvPr/>
              </p14:nvContentPartPr>
              <p14:xfrm>
                <a:off x="3342775" y="450802"/>
                <a:ext cx="8532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B48ADC-9C71-46F4-B577-4FC2DE1670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4775" y="433162"/>
                  <a:ext cx="120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7EFC14-9CC4-46E1-9B16-3F6CAF307CF0}"/>
                    </a:ext>
                  </a:extLst>
                </p14:cNvPr>
                <p14:cNvContentPartPr/>
                <p14:nvPr/>
              </p14:nvContentPartPr>
              <p14:xfrm>
                <a:off x="3499735" y="405802"/>
                <a:ext cx="155880" cy="15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7EFC14-9CC4-46E1-9B16-3F6CAF307C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82095" y="387802"/>
                  <a:ext cx="191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3708EB-D539-423E-8749-E82F3E9C7DA7}"/>
                    </a:ext>
                  </a:extLst>
                </p14:cNvPr>
                <p14:cNvContentPartPr/>
                <p14:nvPr/>
              </p14:nvContentPartPr>
              <p14:xfrm>
                <a:off x="3680095" y="253882"/>
                <a:ext cx="203400" cy="315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3708EB-D539-423E-8749-E82F3E9C7D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62455" y="235882"/>
                  <a:ext cx="23904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781FC5-0E02-41A5-9B2A-0F5F440B8248}"/>
              </a:ext>
            </a:extLst>
          </p:cNvPr>
          <p:cNvGrpSpPr/>
          <p:nvPr/>
        </p:nvGrpSpPr>
        <p:grpSpPr>
          <a:xfrm>
            <a:off x="3947215" y="109522"/>
            <a:ext cx="1216080" cy="537840"/>
            <a:chOff x="3947215" y="109522"/>
            <a:chExt cx="121608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B9C3B5-147E-4788-9197-BEFA220CD915}"/>
                    </a:ext>
                  </a:extLst>
                </p14:cNvPr>
                <p14:cNvContentPartPr/>
                <p14:nvPr/>
              </p14:nvContentPartPr>
              <p14:xfrm>
                <a:off x="3947215" y="330562"/>
                <a:ext cx="216000" cy="28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B9C3B5-147E-4788-9197-BEFA220CD9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29215" y="312922"/>
                  <a:ext cx="251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9D370D-FC2D-4D48-87B4-505BE568EA9B}"/>
                    </a:ext>
                  </a:extLst>
                </p14:cNvPr>
                <p14:cNvContentPartPr/>
                <p14:nvPr/>
              </p14:nvContentPartPr>
              <p14:xfrm>
                <a:off x="4095535" y="538282"/>
                <a:ext cx="81360" cy="10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9D370D-FC2D-4D48-87B4-505BE568EA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77535" y="520282"/>
                  <a:ext cx="117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F51E64-14E0-4192-B60E-1D0F5AF1994E}"/>
                    </a:ext>
                  </a:extLst>
                </p14:cNvPr>
                <p14:cNvContentPartPr/>
                <p14:nvPr/>
              </p14:nvContentPartPr>
              <p14:xfrm>
                <a:off x="4255735" y="164962"/>
                <a:ext cx="396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F51E64-14E0-4192-B60E-1D0F5AF199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37735" y="147322"/>
                  <a:ext cx="39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53B35E-579A-49C8-9776-85FFDB35F922}"/>
                    </a:ext>
                  </a:extLst>
                </p14:cNvPr>
                <p14:cNvContentPartPr/>
                <p14:nvPr/>
              </p14:nvContentPartPr>
              <p14:xfrm>
                <a:off x="4316575" y="144442"/>
                <a:ext cx="114840" cy="21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53B35E-579A-49C8-9776-85FFDB35F9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98575" y="126442"/>
                  <a:ext cx="150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A6A9CF-8F1A-4ED2-8E9E-4A817E08C98B}"/>
                    </a:ext>
                  </a:extLst>
                </p14:cNvPr>
                <p14:cNvContentPartPr/>
                <p14:nvPr/>
              </p14:nvContentPartPr>
              <p14:xfrm>
                <a:off x="4392535" y="279442"/>
                <a:ext cx="90000" cy="8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A6A9CF-8F1A-4ED2-8E9E-4A817E08C9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74895" y="261442"/>
                  <a:ext cx="125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D0664D-FA53-4F51-BEBD-DA79C486E0DF}"/>
                    </a:ext>
                  </a:extLst>
                </p14:cNvPr>
                <p14:cNvContentPartPr/>
                <p14:nvPr/>
              </p14:nvContentPartPr>
              <p14:xfrm>
                <a:off x="4591615" y="422722"/>
                <a:ext cx="109440" cy="14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D0664D-FA53-4F51-BEBD-DA79C486E0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73615" y="404722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03E6D8-FDC9-45C8-8833-6B31BDCCF5D9}"/>
                    </a:ext>
                  </a:extLst>
                </p14:cNvPr>
                <p14:cNvContentPartPr/>
                <p14:nvPr/>
              </p14:nvContentPartPr>
              <p14:xfrm>
                <a:off x="4783495" y="201682"/>
                <a:ext cx="36360" cy="143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03E6D8-FDC9-45C8-8833-6B31BDCCF5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65495" y="184042"/>
                  <a:ext cx="72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2EEFCD-AD99-43D0-AD2E-5972DBB037EB}"/>
                    </a:ext>
                  </a:extLst>
                </p14:cNvPr>
                <p14:cNvContentPartPr/>
                <p14:nvPr/>
              </p14:nvContentPartPr>
              <p14:xfrm>
                <a:off x="4819495" y="130402"/>
                <a:ext cx="14040" cy="14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2EEFCD-AD99-43D0-AD2E-5972DBB037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01855" y="112762"/>
                  <a:ext cx="4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C2AC70-4A54-4CE7-BCA4-3C3BF9B43133}"/>
                    </a:ext>
                  </a:extLst>
                </p14:cNvPr>
                <p14:cNvContentPartPr/>
                <p14:nvPr/>
              </p14:nvContentPartPr>
              <p14:xfrm>
                <a:off x="4896895" y="155602"/>
                <a:ext cx="147240" cy="164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C2AC70-4A54-4CE7-BCA4-3C3BF9B4313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79255" y="137962"/>
                  <a:ext cx="182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09D4E9-4714-4877-A444-9D523E4ED33C}"/>
                    </a:ext>
                  </a:extLst>
                </p14:cNvPr>
                <p14:cNvContentPartPr/>
                <p14:nvPr/>
              </p14:nvContentPartPr>
              <p14:xfrm>
                <a:off x="4948375" y="109522"/>
                <a:ext cx="33480" cy="26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09D4E9-4714-4877-A444-9D523E4ED3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30375" y="91882"/>
                  <a:ext cx="69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F5CAB1-7982-431E-A512-83A81B2204F5}"/>
                    </a:ext>
                  </a:extLst>
                </p14:cNvPr>
                <p14:cNvContentPartPr/>
                <p14:nvPr/>
              </p14:nvContentPartPr>
              <p14:xfrm>
                <a:off x="5070415" y="301042"/>
                <a:ext cx="92880" cy="111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F5CAB1-7982-431E-A512-83A81B2204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52415" y="283402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F868272-3265-45E4-9C1A-CE64B287930D}"/>
              </a:ext>
            </a:extLst>
          </p:cNvPr>
          <p:cNvGrpSpPr/>
          <p:nvPr/>
        </p:nvGrpSpPr>
        <p:grpSpPr>
          <a:xfrm>
            <a:off x="5448055" y="96922"/>
            <a:ext cx="1707840" cy="624600"/>
            <a:chOff x="5448055" y="96922"/>
            <a:chExt cx="170784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993615-4803-43AC-A15A-EC827A856025}"/>
                    </a:ext>
                  </a:extLst>
                </p14:cNvPr>
                <p14:cNvContentPartPr/>
                <p14:nvPr/>
              </p14:nvContentPartPr>
              <p14:xfrm>
                <a:off x="5503495" y="372322"/>
                <a:ext cx="15480" cy="19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993615-4803-43AC-A15A-EC827A8560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85495" y="354322"/>
                  <a:ext cx="51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D1624D-BD7A-4CAB-B99C-51F563316278}"/>
                    </a:ext>
                  </a:extLst>
                </p14:cNvPr>
                <p14:cNvContentPartPr/>
                <p14:nvPr/>
              </p14:nvContentPartPr>
              <p14:xfrm>
                <a:off x="5448055" y="474202"/>
                <a:ext cx="10656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D1624D-BD7A-4CAB-B99C-51F5633162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30415" y="456202"/>
                  <a:ext cx="142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C945BB-D38C-43C3-A198-B60823031C87}"/>
                    </a:ext>
                  </a:extLst>
                </p14:cNvPr>
                <p14:cNvContentPartPr/>
                <p14:nvPr/>
              </p14:nvContentPartPr>
              <p14:xfrm>
                <a:off x="5689255" y="326962"/>
                <a:ext cx="14400" cy="23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C945BB-D38C-43C3-A198-B60823031C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71255" y="309322"/>
                  <a:ext cx="50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BA5FA29-0FC3-480F-9356-54ADFF66935B}"/>
                    </a:ext>
                  </a:extLst>
                </p14:cNvPr>
                <p14:cNvContentPartPr/>
                <p14:nvPr/>
              </p14:nvContentPartPr>
              <p14:xfrm>
                <a:off x="5696455" y="341002"/>
                <a:ext cx="118800" cy="21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BA5FA29-0FC3-480F-9356-54ADFF6693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78455" y="323002"/>
                  <a:ext cx="154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BA0813-0EEA-4A1E-B850-01A38432D48D}"/>
                    </a:ext>
                  </a:extLst>
                </p14:cNvPr>
                <p14:cNvContentPartPr/>
                <p14:nvPr/>
              </p14:nvContentPartPr>
              <p14:xfrm>
                <a:off x="5858815" y="342082"/>
                <a:ext cx="205200" cy="30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BA0813-0EEA-4A1E-B850-01A38432D4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41175" y="324082"/>
                  <a:ext cx="240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57F973-9F54-4A13-82AB-DDA2E5697E77}"/>
                    </a:ext>
                  </a:extLst>
                </p14:cNvPr>
                <p14:cNvContentPartPr/>
                <p14:nvPr/>
              </p14:nvContentPartPr>
              <p14:xfrm>
                <a:off x="6004975" y="575362"/>
                <a:ext cx="84960" cy="146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57F973-9F54-4A13-82AB-DDA2E5697E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86975" y="557362"/>
                  <a:ext cx="12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9E0E4C-BD6F-4EA6-B7C9-7FEB1356733F}"/>
                    </a:ext>
                  </a:extLst>
                </p14:cNvPr>
                <p14:cNvContentPartPr/>
                <p14:nvPr/>
              </p14:nvContentPartPr>
              <p14:xfrm>
                <a:off x="6130975" y="224002"/>
                <a:ext cx="7200" cy="11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9E0E4C-BD6F-4EA6-B7C9-7FEB135673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13335" y="206362"/>
                  <a:ext cx="42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62102A-9E9D-42EA-8282-0CE650946AC4}"/>
                    </a:ext>
                  </a:extLst>
                </p14:cNvPr>
                <p14:cNvContentPartPr/>
                <p14:nvPr/>
              </p14:nvContentPartPr>
              <p14:xfrm>
                <a:off x="6225295" y="198442"/>
                <a:ext cx="68760" cy="163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62102A-9E9D-42EA-8282-0CE650946A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07655" y="180802"/>
                  <a:ext cx="104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D540E6-70CE-491B-8558-51460DA135B1}"/>
                    </a:ext>
                  </a:extLst>
                </p14:cNvPr>
                <p14:cNvContentPartPr/>
                <p14:nvPr/>
              </p14:nvContentPartPr>
              <p14:xfrm>
                <a:off x="6286135" y="313282"/>
                <a:ext cx="94320" cy="6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D540E6-70CE-491B-8558-51460DA135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68135" y="295282"/>
                  <a:ext cx="129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D20BEB-6A7B-4E84-A6F7-86E7CD3FAA15}"/>
                    </a:ext>
                  </a:extLst>
                </p14:cNvPr>
                <p14:cNvContentPartPr/>
                <p14:nvPr/>
              </p14:nvContentPartPr>
              <p14:xfrm>
                <a:off x="6509335" y="375922"/>
                <a:ext cx="128880" cy="158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D20BEB-6A7B-4E84-A6F7-86E7CD3FAA1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91695" y="358282"/>
                  <a:ext cx="164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B57CAD-96BD-401F-BFDF-AC6CB2ED7547}"/>
                    </a:ext>
                  </a:extLst>
                </p14:cNvPr>
                <p14:cNvContentPartPr/>
                <p14:nvPr/>
              </p14:nvContentPartPr>
              <p14:xfrm>
                <a:off x="6702295" y="166042"/>
                <a:ext cx="21240" cy="11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B57CAD-96BD-401F-BFDF-AC6CB2ED75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84295" y="148402"/>
                  <a:ext cx="56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00CB2E-5E5D-4E3D-AB3A-78D16BBDCEEF}"/>
                    </a:ext>
                  </a:extLst>
                </p14:cNvPr>
                <p14:cNvContentPartPr/>
                <p14:nvPr/>
              </p14:nvContentPartPr>
              <p14:xfrm>
                <a:off x="6719935" y="108082"/>
                <a:ext cx="3240" cy="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00CB2E-5E5D-4E3D-AB3A-78D16BBDCE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02295" y="90082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F24AA0-8AFE-4476-B610-9902E9FFE9F2}"/>
                    </a:ext>
                  </a:extLst>
                </p14:cNvPr>
                <p14:cNvContentPartPr/>
                <p14:nvPr/>
              </p14:nvContentPartPr>
              <p14:xfrm>
                <a:off x="6843415" y="122122"/>
                <a:ext cx="146520" cy="132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F24AA0-8AFE-4476-B610-9902E9FFE9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25775" y="104122"/>
                  <a:ext cx="182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6AC2CF-9F14-43F4-A90F-62B29E301BA4}"/>
                    </a:ext>
                  </a:extLst>
                </p14:cNvPr>
                <p14:cNvContentPartPr/>
                <p14:nvPr/>
              </p14:nvContentPartPr>
              <p14:xfrm>
                <a:off x="6899575" y="96922"/>
                <a:ext cx="12600" cy="21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6AC2CF-9F14-43F4-A90F-62B29E301B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81575" y="79282"/>
                  <a:ext cx="48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92F144-C104-4486-A8F7-F7A2E4DC4FC4}"/>
                    </a:ext>
                  </a:extLst>
                </p14:cNvPr>
                <p14:cNvContentPartPr/>
                <p14:nvPr/>
              </p14:nvContentPartPr>
              <p14:xfrm>
                <a:off x="7023415" y="251002"/>
                <a:ext cx="132480" cy="10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92F144-C104-4486-A8F7-F7A2E4DC4F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05415" y="233002"/>
                  <a:ext cx="1681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CAB53D0-306D-4760-9088-33FBF6EDFAF4}"/>
              </a:ext>
            </a:extLst>
          </p:cNvPr>
          <p:cNvGrpSpPr/>
          <p:nvPr/>
        </p:nvGrpSpPr>
        <p:grpSpPr>
          <a:xfrm>
            <a:off x="489055" y="982162"/>
            <a:ext cx="1493640" cy="776160"/>
            <a:chOff x="489055" y="982162"/>
            <a:chExt cx="149364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4DBAE7-CA18-488F-B64A-8F6965CD4C76}"/>
                    </a:ext>
                  </a:extLst>
                </p14:cNvPr>
                <p14:cNvContentPartPr/>
                <p14:nvPr/>
              </p14:nvContentPartPr>
              <p14:xfrm>
                <a:off x="489055" y="1155682"/>
                <a:ext cx="61920" cy="13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4DBAE7-CA18-488F-B64A-8F6965CD4C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1055" y="1137682"/>
                  <a:ext cx="97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2123847-31D3-4FBA-B56F-73B6FBF912C5}"/>
                    </a:ext>
                  </a:extLst>
                </p14:cNvPr>
                <p14:cNvContentPartPr/>
                <p14:nvPr/>
              </p14:nvContentPartPr>
              <p14:xfrm>
                <a:off x="550255" y="1052362"/>
                <a:ext cx="11160" cy="1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2123847-31D3-4FBA-B56F-73B6FBF912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2615" y="1034722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0D76C7B-D522-4C9F-950E-E148DD59A67A}"/>
                    </a:ext>
                  </a:extLst>
                </p14:cNvPr>
                <p14:cNvContentPartPr/>
                <p14:nvPr/>
              </p14:nvContentPartPr>
              <p14:xfrm>
                <a:off x="597775" y="1040482"/>
                <a:ext cx="87480" cy="267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0D76C7B-D522-4C9F-950E-E148DD59A6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9775" y="1022482"/>
                  <a:ext cx="123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9FFCB6-DC55-4C7F-9A5E-247529E750D7}"/>
                    </a:ext>
                  </a:extLst>
                </p14:cNvPr>
                <p14:cNvContentPartPr/>
                <p14:nvPr/>
              </p14:nvContentPartPr>
              <p14:xfrm>
                <a:off x="592735" y="1078642"/>
                <a:ext cx="104400" cy="75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9FFCB6-DC55-4C7F-9A5E-247529E750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5095" y="1060642"/>
                  <a:ext cx="140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5B788B7-BFBA-4AC7-80B5-0767875E7147}"/>
                    </a:ext>
                  </a:extLst>
                </p14:cNvPr>
                <p14:cNvContentPartPr/>
                <p14:nvPr/>
              </p14:nvContentPartPr>
              <p14:xfrm>
                <a:off x="822775" y="1072162"/>
                <a:ext cx="16200" cy="167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5B788B7-BFBA-4AC7-80B5-0767875E71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775" y="1054162"/>
                  <a:ext cx="5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FA2139-E0D2-4717-97EE-E6BF1F903A7E}"/>
                    </a:ext>
                  </a:extLst>
                </p14:cNvPr>
                <p14:cNvContentPartPr/>
                <p14:nvPr/>
              </p14:nvContentPartPr>
              <p14:xfrm>
                <a:off x="781015" y="1285282"/>
                <a:ext cx="159480" cy="14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FA2139-E0D2-4717-97EE-E6BF1F903A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3375" y="1267642"/>
                  <a:ext cx="195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B7A0B0-D614-4FC1-A5BD-4DF191DED744}"/>
                    </a:ext>
                  </a:extLst>
                </p14:cNvPr>
                <p14:cNvContentPartPr/>
                <p14:nvPr/>
              </p14:nvContentPartPr>
              <p14:xfrm>
                <a:off x="791455" y="1356922"/>
                <a:ext cx="96120" cy="16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B7A0B0-D614-4FC1-A5BD-4DF191DED7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3815" y="1339282"/>
                  <a:ext cx="131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8DBB36-D7F9-4C69-AD28-E25929A9C3C3}"/>
                    </a:ext>
                  </a:extLst>
                </p14:cNvPr>
                <p14:cNvContentPartPr/>
                <p14:nvPr/>
              </p14:nvContentPartPr>
              <p14:xfrm>
                <a:off x="1008895" y="1124722"/>
                <a:ext cx="121680" cy="30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8DBB36-D7F9-4C69-AD28-E25929A9C3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0895" y="1106722"/>
                  <a:ext cx="157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2EBE94-8536-4AD3-9373-570E048D054D}"/>
                    </a:ext>
                  </a:extLst>
                </p14:cNvPr>
                <p14:cNvContentPartPr/>
                <p14:nvPr/>
              </p14:nvContentPartPr>
              <p14:xfrm>
                <a:off x="1068295" y="1360162"/>
                <a:ext cx="117000" cy="174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2EBE94-8536-4AD3-9373-570E048D05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295" y="1342162"/>
                  <a:ext cx="152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BFA4A1-6650-4A9D-9FB2-DCC30FE51062}"/>
                    </a:ext>
                  </a:extLst>
                </p14:cNvPr>
                <p14:cNvContentPartPr/>
                <p14:nvPr/>
              </p14:nvContentPartPr>
              <p14:xfrm>
                <a:off x="1141375" y="1086202"/>
                <a:ext cx="78120" cy="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BFA4A1-6650-4A9D-9FB2-DCC30FE5106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3375" y="1068202"/>
                  <a:ext cx="113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94A38F-F07D-4AE0-A561-723D73C738D0}"/>
                    </a:ext>
                  </a:extLst>
                </p14:cNvPr>
                <p14:cNvContentPartPr/>
                <p14:nvPr/>
              </p14:nvContentPartPr>
              <p14:xfrm>
                <a:off x="1280335" y="982162"/>
                <a:ext cx="7200" cy="114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94A38F-F07D-4AE0-A561-723D73C738D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62695" y="964162"/>
                  <a:ext cx="42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C7333AF-132D-4E49-867E-EB605F9C12FA}"/>
                    </a:ext>
                  </a:extLst>
                </p14:cNvPr>
                <p14:cNvContentPartPr/>
                <p14:nvPr/>
              </p14:nvContentPartPr>
              <p14:xfrm>
                <a:off x="1322455" y="1016722"/>
                <a:ext cx="117720" cy="189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C7333AF-132D-4E49-867E-EB605F9C12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04455" y="998722"/>
                  <a:ext cx="153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DEF2B41-7346-44EE-8A2C-1FA7F9753A16}"/>
                    </a:ext>
                  </a:extLst>
                </p14:cNvPr>
                <p14:cNvContentPartPr/>
                <p14:nvPr/>
              </p14:nvContentPartPr>
              <p14:xfrm>
                <a:off x="1414615" y="1101682"/>
                <a:ext cx="111240" cy="13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DEF2B41-7346-44EE-8A2C-1FA7F9753A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96975" y="1083682"/>
                  <a:ext cx="146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5CD4AD-DCE3-4B2F-A5B2-849B1730152B}"/>
                    </a:ext>
                  </a:extLst>
                </p14:cNvPr>
                <p14:cNvContentPartPr/>
                <p14:nvPr/>
              </p14:nvContentPartPr>
              <p14:xfrm>
                <a:off x="1652575" y="1084042"/>
                <a:ext cx="98640" cy="230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5CD4AD-DCE3-4B2F-A5B2-849B173015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34935" y="1066402"/>
                  <a:ext cx="134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4263FD-3FED-403F-8624-3F6221630E08}"/>
                    </a:ext>
                  </a:extLst>
                </p14:cNvPr>
                <p14:cNvContentPartPr/>
                <p14:nvPr/>
              </p14:nvContentPartPr>
              <p14:xfrm>
                <a:off x="1770295" y="1113562"/>
                <a:ext cx="154440" cy="35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4263FD-3FED-403F-8624-3F6221630E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52295" y="1095562"/>
                  <a:ext cx="1900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BEE4C4-947F-4CD3-9FDE-C63504A020D8}"/>
                    </a:ext>
                  </a:extLst>
                </p14:cNvPr>
                <p14:cNvContentPartPr/>
                <p14:nvPr/>
              </p14:nvContentPartPr>
              <p14:xfrm>
                <a:off x="1896655" y="1296442"/>
                <a:ext cx="86040" cy="13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BEE4C4-947F-4CD3-9FDE-C63504A020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79015" y="1278442"/>
                  <a:ext cx="12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82DE59-D4F1-4564-8391-118E190493B2}"/>
                    </a:ext>
                  </a:extLst>
                </p14:cNvPr>
                <p14:cNvContentPartPr/>
                <p14:nvPr/>
              </p14:nvContentPartPr>
              <p14:xfrm>
                <a:off x="1666255" y="1512802"/>
                <a:ext cx="308880" cy="1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82DE59-D4F1-4564-8391-118E190493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48255" y="1495162"/>
                  <a:ext cx="344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CBAD9D-79D6-4C0B-AECD-A904AF6366FD}"/>
                    </a:ext>
                  </a:extLst>
                </p14:cNvPr>
                <p14:cNvContentPartPr/>
                <p14:nvPr/>
              </p14:nvContentPartPr>
              <p14:xfrm>
                <a:off x="1657255" y="1552402"/>
                <a:ext cx="99720" cy="20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CBAD9D-79D6-4C0B-AECD-A904AF6366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39255" y="1534402"/>
                  <a:ext cx="135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876D42-D839-4817-8769-D7AD02BA523A}"/>
                    </a:ext>
                  </a:extLst>
                </p14:cNvPr>
                <p14:cNvContentPartPr/>
                <p14:nvPr/>
              </p14:nvContentPartPr>
              <p14:xfrm>
                <a:off x="1835095" y="1557442"/>
                <a:ext cx="75960" cy="19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876D42-D839-4817-8769-D7AD02BA52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17455" y="1539802"/>
                  <a:ext cx="111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05BFAC-5AD4-43E6-9895-F3B644E107EE}"/>
                    </a:ext>
                  </a:extLst>
                </p14:cNvPr>
                <p14:cNvContentPartPr/>
                <p14:nvPr/>
              </p14:nvContentPartPr>
              <p14:xfrm>
                <a:off x="1792255" y="1656082"/>
                <a:ext cx="134280" cy="3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05BFAC-5AD4-43E6-9895-F3B644E107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74615" y="1638442"/>
                  <a:ext cx="1699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0EF6762-FCBD-474F-87F7-C147695B66CE}"/>
              </a:ext>
            </a:extLst>
          </p:cNvPr>
          <p:cNvGrpSpPr/>
          <p:nvPr/>
        </p:nvGrpSpPr>
        <p:grpSpPr>
          <a:xfrm>
            <a:off x="2188615" y="970642"/>
            <a:ext cx="525600" cy="489600"/>
            <a:chOff x="2188615" y="970642"/>
            <a:chExt cx="5256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A0E592-0451-43AD-A434-8A696C35F15B}"/>
                    </a:ext>
                  </a:extLst>
                </p14:cNvPr>
                <p14:cNvContentPartPr/>
                <p14:nvPr/>
              </p14:nvContentPartPr>
              <p14:xfrm>
                <a:off x="2188615" y="1315522"/>
                <a:ext cx="75240" cy="14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A0E592-0451-43AD-A434-8A696C35F1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70615" y="1297882"/>
                  <a:ext cx="110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D3BD1C-4D7F-4852-9615-7481EE39D2CE}"/>
                    </a:ext>
                  </a:extLst>
                </p14:cNvPr>
                <p14:cNvContentPartPr/>
                <p14:nvPr/>
              </p14:nvContentPartPr>
              <p14:xfrm>
                <a:off x="2335135" y="1080082"/>
                <a:ext cx="48960" cy="122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D3BD1C-4D7F-4852-9615-7481EE39D2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17135" y="1062442"/>
                  <a:ext cx="84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567D65-A0C1-4576-81EB-DD03B1CF57A5}"/>
                    </a:ext>
                  </a:extLst>
                </p14:cNvPr>
                <p14:cNvContentPartPr/>
                <p14:nvPr/>
              </p14:nvContentPartPr>
              <p14:xfrm>
                <a:off x="2353855" y="1004122"/>
                <a:ext cx="17640" cy="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567D65-A0C1-4576-81EB-DD03B1CF57A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36215" y="986122"/>
                  <a:ext cx="5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61CA1E-7022-44E9-934F-F8B8FD2E1E58}"/>
                    </a:ext>
                  </a:extLst>
                </p14:cNvPr>
                <p14:cNvContentPartPr/>
                <p14:nvPr/>
              </p14:nvContentPartPr>
              <p14:xfrm>
                <a:off x="2453575" y="1061002"/>
                <a:ext cx="160200" cy="111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61CA1E-7022-44E9-934F-F8B8FD2E1E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35935" y="1043362"/>
                  <a:ext cx="19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75FAB2-3983-4E0D-B6B3-787850889DC2}"/>
                    </a:ext>
                  </a:extLst>
                </p14:cNvPr>
                <p14:cNvContentPartPr/>
                <p14:nvPr/>
              </p14:nvContentPartPr>
              <p14:xfrm>
                <a:off x="2491375" y="970642"/>
                <a:ext cx="33120" cy="28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75FAB2-3983-4E0D-B6B3-787850889D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73375" y="952642"/>
                  <a:ext cx="68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6E02F0-7778-42EE-A6EF-D16DC5C2D307}"/>
                    </a:ext>
                  </a:extLst>
                </p14:cNvPr>
                <p14:cNvContentPartPr/>
                <p14:nvPr/>
              </p14:nvContentPartPr>
              <p14:xfrm>
                <a:off x="2626735" y="1161802"/>
                <a:ext cx="87480" cy="13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6E02F0-7778-42EE-A6EF-D16DC5C2D3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09095" y="1144162"/>
                  <a:ext cx="1231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9AFAE2E-FF49-4774-AA86-DAB24B5DA326}"/>
              </a:ext>
            </a:extLst>
          </p:cNvPr>
          <p:cNvGrpSpPr/>
          <p:nvPr/>
        </p:nvGrpSpPr>
        <p:grpSpPr>
          <a:xfrm>
            <a:off x="3009055" y="1206442"/>
            <a:ext cx="130320" cy="139680"/>
            <a:chOff x="3009055" y="1206442"/>
            <a:chExt cx="13032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EAF3AE-E8B5-4AFA-B7BD-5D4B1936983D}"/>
                    </a:ext>
                  </a:extLst>
                </p14:cNvPr>
                <p14:cNvContentPartPr/>
                <p14:nvPr/>
              </p14:nvContentPartPr>
              <p14:xfrm>
                <a:off x="3071695" y="1206442"/>
                <a:ext cx="6120" cy="13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EAF3AE-E8B5-4AFA-B7BD-5D4B193698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54055" y="1188442"/>
                  <a:ext cx="41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B8BBCB-FE7A-4569-850E-EEC92159475F}"/>
                    </a:ext>
                  </a:extLst>
                </p14:cNvPr>
                <p14:cNvContentPartPr/>
                <p14:nvPr/>
              </p14:nvContentPartPr>
              <p14:xfrm>
                <a:off x="3009055" y="1298242"/>
                <a:ext cx="130320" cy="18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B8BBCB-FE7A-4569-850E-EEC9215947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1055" y="1280602"/>
                  <a:ext cx="1659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2DEAB35-5BAA-49F2-B032-95E45FA5A24D}"/>
              </a:ext>
            </a:extLst>
          </p:cNvPr>
          <p:cNvGrpSpPr/>
          <p:nvPr/>
        </p:nvGrpSpPr>
        <p:grpSpPr>
          <a:xfrm>
            <a:off x="3272935" y="924922"/>
            <a:ext cx="714960" cy="569160"/>
            <a:chOff x="3272935" y="924922"/>
            <a:chExt cx="7149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EA2A80-0425-4FA9-A967-8C450A5715BB}"/>
                    </a:ext>
                  </a:extLst>
                </p14:cNvPr>
                <p14:cNvContentPartPr/>
                <p14:nvPr/>
              </p14:nvContentPartPr>
              <p14:xfrm>
                <a:off x="3272935" y="1259002"/>
                <a:ext cx="48960" cy="9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EA2A80-0425-4FA9-A967-8C450A5715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54935" y="1241362"/>
                  <a:ext cx="84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3CD3CD5-D94D-4E83-BC83-1A41D1CA147D}"/>
                    </a:ext>
                  </a:extLst>
                </p14:cNvPr>
                <p14:cNvContentPartPr/>
                <p14:nvPr/>
              </p14:nvContentPartPr>
              <p14:xfrm>
                <a:off x="3318295" y="1202482"/>
                <a:ext cx="5040" cy="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3CD3CD5-D94D-4E83-BC83-1A41D1CA147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00295" y="1184482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97EA30-DDCD-4BE6-A007-989FEC9352C0}"/>
                    </a:ext>
                  </a:extLst>
                </p14:cNvPr>
                <p14:cNvContentPartPr/>
                <p14:nvPr/>
              </p14:nvContentPartPr>
              <p14:xfrm>
                <a:off x="3416215" y="1102762"/>
                <a:ext cx="68400" cy="256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97EA30-DDCD-4BE6-A007-989FEC9352C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98215" y="1084762"/>
                  <a:ext cx="104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1E049AD-205D-49F6-B881-DEF39A92738C}"/>
                    </a:ext>
                  </a:extLst>
                </p14:cNvPr>
                <p14:cNvContentPartPr/>
                <p14:nvPr/>
              </p14:nvContentPartPr>
              <p14:xfrm>
                <a:off x="3375895" y="1147042"/>
                <a:ext cx="87840" cy="9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1E049AD-205D-49F6-B881-DEF39A9273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57895" y="1129042"/>
                  <a:ext cx="123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0E3265A-1212-4ECA-90C5-F42B583F4548}"/>
                    </a:ext>
                  </a:extLst>
                </p14:cNvPr>
                <p14:cNvContentPartPr/>
                <p14:nvPr/>
              </p14:nvContentPartPr>
              <p14:xfrm>
                <a:off x="3560215" y="1130842"/>
                <a:ext cx="151560" cy="348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0E3265A-1212-4ECA-90C5-F42B583F45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42575" y="1112842"/>
                  <a:ext cx="1872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7485CBF-99B8-432A-9DF4-5D5EBDBE4D34}"/>
                    </a:ext>
                  </a:extLst>
                </p14:cNvPr>
                <p14:cNvContentPartPr/>
                <p14:nvPr/>
              </p14:nvContentPartPr>
              <p14:xfrm>
                <a:off x="3671095" y="1329922"/>
                <a:ext cx="95760" cy="164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7485CBF-99B8-432A-9DF4-5D5EBDBE4D3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53095" y="1311922"/>
                  <a:ext cx="13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178B98-1B6E-403E-8546-F98F32C00000}"/>
                    </a:ext>
                  </a:extLst>
                </p14:cNvPr>
                <p14:cNvContentPartPr/>
                <p14:nvPr/>
              </p14:nvContentPartPr>
              <p14:xfrm>
                <a:off x="3783775" y="944722"/>
                <a:ext cx="7560" cy="10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E178B98-1B6E-403E-8546-F98F32C000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66135" y="926722"/>
                  <a:ext cx="43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BF0694-79F5-43BB-9CB8-CE82CB9CFF5E}"/>
                    </a:ext>
                  </a:extLst>
                </p14:cNvPr>
                <p14:cNvContentPartPr/>
                <p14:nvPr/>
              </p14:nvContentPartPr>
              <p14:xfrm>
                <a:off x="3844975" y="924922"/>
                <a:ext cx="79200" cy="164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BF0694-79F5-43BB-9CB8-CE82CB9CFF5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26975" y="907282"/>
                  <a:ext cx="114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601879-C3F3-46D4-A3B5-2BF653A21565}"/>
                    </a:ext>
                  </a:extLst>
                </p14:cNvPr>
                <p14:cNvContentPartPr/>
                <p14:nvPr/>
              </p14:nvContentPartPr>
              <p14:xfrm>
                <a:off x="3907975" y="1035082"/>
                <a:ext cx="79920" cy="56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601879-C3F3-46D4-A3B5-2BF653A215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90335" y="1017442"/>
                  <a:ext cx="11556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2859E17-5EBA-42A2-83F0-943072D442DC}"/>
                  </a:ext>
                </a:extLst>
              </p14:cNvPr>
              <p14:cNvContentPartPr/>
              <p14:nvPr/>
            </p14:nvContentPartPr>
            <p14:xfrm>
              <a:off x="4124695" y="1220482"/>
              <a:ext cx="44280" cy="885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2859E17-5EBA-42A2-83F0-943072D442D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06695" y="1202842"/>
                <a:ext cx="79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CF25E52-5E93-4515-B3C8-4A00C5FF3BFF}"/>
                  </a:ext>
                </a:extLst>
              </p14:cNvPr>
              <p14:cNvContentPartPr/>
              <p14:nvPr/>
            </p14:nvContentPartPr>
            <p14:xfrm>
              <a:off x="4172215" y="1072162"/>
              <a:ext cx="16920" cy="16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CF25E52-5E93-4515-B3C8-4A00C5FF3BF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54215" y="1054162"/>
                <a:ext cx="5256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EE23317-BAA0-4F4F-8F3D-6309736B1588}"/>
              </a:ext>
            </a:extLst>
          </p:cNvPr>
          <p:cNvGrpSpPr/>
          <p:nvPr/>
        </p:nvGrpSpPr>
        <p:grpSpPr>
          <a:xfrm>
            <a:off x="4309015" y="894322"/>
            <a:ext cx="490320" cy="418320"/>
            <a:chOff x="4309015" y="894322"/>
            <a:chExt cx="4903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D7F9E1-2879-4982-847C-2EE66CEA426B}"/>
                    </a:ext>
                  </a:extLst>
                </p14:cNvPr>
                <p14:cNvContentPartPr/>
                <p14:nvPr/>
              </p14:nvContentPartPr>
              <p14:xfrm>
                <a:off x="4309015" y="1211842"/>
                <a:ext cx="72000" cy="10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D7F9E1-2879-4982-847C-2EE66CEA426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91375" y="1194202"/>
                  <a:ext cx="107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5203D8E-4A71-4359-9D3C-2CA3E8B3BFD4}"/>
                    </a:ext>
                  </a:extLst>
                </p14:cNvPr>
                <p14:cNvContentPartPr/>
                <p14:nvPr/>
              </p14:nvContentPartPr>
              <p14:xfrm>
                <a:off x="4423135" y="1028962"/>
                <a:ext cx="43920" cy="79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5203D8E-4A71-4359-9D3C-2CA3E8B3BF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05495" y="1010962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7B4833-B58F-4DB7-B02E-83BDD3F46E7F}"/>
                    </a:ext>
                  </a:extLst>
                </p14:cNvPr>
                <p14:cNvContentPartPr/>
                <p14:nvPr/>
              </p14:nvContentPartPr>
              <p14:xfrm>
                <a:off x="4457335" y="934642"/>
                <a:ext cx="9720" cy="1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7B4833-B58F-4DB7-B02E-83BDD3F46E7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39695" y="917002"/>
                  <a:ext cx="4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9752FA1-E7AD-44B6-A245-FCE6ACDD9028}"/>
                    </a:ext>
                  </a:extLst>
                </p14:cNvPr>
                <p14:cNvContentPartPr/>
                <p14:nvPr/>
              </p14:nvContentPartPr>
              <p14:xfrm>
                <a:off x="4558855" y="967762"/>
                <a:ext cx="105120" cy="120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9752FA1-E7AD-44B6-A245-FCE6ACDD90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41215" y="949762"/>
                  <a:ext cx="14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2317B26-9B8B-4F9C-B2B5-2B6C0866DC3E}"/>
                    </a:ext>
                  </a:extLst>
                </p14:cNvPr>
                <p14:cNvContentPartPr/>
                <p14:nvPr/>
              </p14:nvContentPartPr>
              <p14:xfrm>
                <a:off x="4600615" y="894322"/>
                <a:ext cx="20880" cy="247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2317B26-9B8B-4F9C-B2B5-2B6C0866DC3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82975" y="876682"/>
                  <a:ext cx="56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082BCA-F06E-4012-B610-6C376A664656}"/>
                    </a:ext>
                  </a:extLst>
                </p14:cNvPr>
                <p14:cNvContentPartPr/>
                <p14:nvPr/>
              </p14:nvContentPartPr>
              <p14:xfrm>
                <a:off x="4682695" y="1073242"/>
                <a:ext cx="116640" cy="146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082BCA-F06E-4012-B610-6C376A6646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64695" y="1055242"/>
                  <a:ext cx="1522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B4429B-79BA-4C0F-AEDC-035501BB99B6}"/>
              </a:ext>
            </a:extLst>
          </p:cNvPr>
          <p:cNvGrpSpPr/>
          <p:nvPr/>
        </p:nvGrpSpPr>
        <p:grpSpPr>
          <a:xfrm>
            <a:off x="4936135" y="1042642"/>
            <a:ext cx="407160" cy="617760"/>
            <a:chOff x="4936135" y="1042642"/>
            <a:chExt cx="40716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19223C-1457-492A-A5CF-5BD13024238B}"/>
                    </a:ext>
                  </a:extLst>
                </p14:cNvPr>
                <p14:cNvContentPartPr/>
                <p14:nvPr/>
              </p14:nvContentPartPr>
              <p14:xfrm>
                <a:off x="4936135" y="1076122"/>
                <a:ext cx="134640" cy="212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19223C-1457-492A-A5CF-5BD1302423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18135" y="1058482"/>
                  <a:ext cx="17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03B943-8E48-4CCA-B7C4-F72DA54EB3B4}"/>
                    </a:ext>
                  </a:extLst>
                </p14:cNvPr>
                <p14:cNvContentPartPr/>
                <p14:nvPr/>
              </p14:nvContentPartPr>
              <p14:xfrm>
                <a:off x="5097415" y="1100962"/>
                <a:ext cx="156600" cy="150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03B943-8E48-4CCA-B7C4-F72DA54EB3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79415" y="1082962"/>
                  <a:ext cx="192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F49760-34F4-4ED1-8502-D188650359C4}"/>
                    </a:ext>
                  </a:extLst>
                </p14:cNvPr>
                <p14:cNvContentPartPr/>
                <p14:nvPr/>
              </p14:nvContentPartPr>
              <p14:xfrm>
                <a:off x="5150695" y="1042642"/>
                <a:ext cx="30600" cy="27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F49760-34F4-4ED1-8502-D188650359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33055" y="1024642"/>
                  <a:ext cx="66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5901B6-AA3D-4BFF-AE34-33DC38538B64}"/>
                    </a:ext>
                  </a:extLst>
                </p14:cNvPr>
                <p14:cNvContentPartPr/>
                <p14:nvPr/>
              </p14:nvContentPartPr>
              <p14:xfrm>
                <a:off x="5269855" y="1205362"/>
                <a:ext cx="7344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5901B6-AA3D-4BFF-AE34-33DC38538B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52215" y="1187362"/>
                  <a:ext cx="109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383A226-F78B-4C63-82FF-D690DD0ABB50}"/>
                    </a:ext>
                  </a:extLst>
                </p14:cNvPr>
                <p14:cNvContentPartPr/>
                <p14:nvPr/>
              </p14:nvContentPartPr>
              <p14:xfrm>
                <a:off x="5005255" y="1366282"/>
                <a:ext cx="276480" cy="4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383A226-F78B-4C63-82FF-D690DD0ABB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87615" y="1348642"/>
                  <a:ext cx="31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51B4DA-0F92-4D4F-909A-22E0FFEE065B}"/>
                    </a:ext>
                  </a:extLst>
                </p14:cNvPr>
                <p14:cNvContentPartPr/>
                <p14:nvPr/>
              </p14:nvContentPartPr>
              <p14:xfrm>
                <a:off x="4993735" y="1477162"/>
                <a:ext cx="120600" cy="181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51B4DA-0F92-4D4F-909A-22E0FFEE06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76095" y="1459162"/>
                  <a:ext cx="156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25BC6E-2347-4722-8982-CAAE5FB59B1B}"/>
                    </a:ext>
                  </a:extLst>
                </p14:cNvPr>
                <p14:cNvContentPartPr/>
                <p14:nvPr/>
              </p14:nvContentPartPr>
              <p14:xfrm>
                <a:off x="5186695" y="1445122"/>
                <a:ext cx="87120" cy="21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25BC6E-2347-4722-8982-CAAE5FB59B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69055" y="1427122"/>
                  <a:ext cx="122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1DD55B-9757-4DF4-B29A-5F64D885189A}"/>
                    </a:ext>
                  </a:extLst>
                </p14:cNvPr>
                <p14:cNvContentPartPr/>
                <p14:nvPr/>
              </p14:nvContentPartPr>
              <p14:xfrm>
                <a:off x="5119015" y="1535122"/>
                <a:ext cx="157680" cy="2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1DD55B-9757-4DF4-B29A-5F64D88518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01015" y="1517122"/>
                  <a:ext cx="1933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7C374C9-AC75-41A1-ADEB-867D53A78306}"/>
              </a:ext>
            </a:extLst>
          </p:cNvPr>
          <p:cNvGrpSpPr/>
          <p:nvPr/>
        </p:nvGrpSpPr>
        <p:grpSpPr>
          <a:xfrm>
            <a:off x="5688535" y="1260082"/>
            <a:ext cx="113040" cy="70200"/>
            <a:chOff x="5688535" y="1260082"/>
            <a:chExt cx="11304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E2FF6E2-1B2C-4707-9AA4-9E1C4BE09F5D}"/>
                    </a:ext>
                  </a:extLst>
                </p14:cNvPr>
                <p14:cNvContentPartPr/>
                <p14:nvPr/>
              </p14:nvContentPartPr>
              <p14:xfrm>
                <a:off x="5699695" y="1260082"/>
                <a:ext cx="101880" cy="1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E2FF6E2-1B2C-4707-9AA4-9E1C4BE09F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82055" y="1242082"/>
                  <a:ext cx="137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0BFEA62-BF0B-4382-9479-529C21F497F7}"/>
                    </a:ext>
                  </a:extLst>
                </p14:cNvPr>
                <p14:cNvContentPartPr/>
                <p14:nvPr/>
              </p14:nvContentPartPr>
              <p14:xfrm>
                <a:off x="5688535" y="1313002"/>
                <a:ext cx="97200" cy="17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0BFEA62-BF0B-4382-9479-529C21F497F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70895" y="1295002"/>
                  <a:ext cx="1328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558C2B3-ED2D-4478-A18B-884F29D2EE1B}"/>
              </a:ext>
            </a:extLst>
          </p:cNvPr>
          <p:cNvGrpSpPr/>
          <p:nvPr/>
        </p:nvGrpSpPr>
        <p:grpSpPr>
          <a:xfrm>
            <a:off x="266575" y="1945162"/>
            <a:ext cx="286920" cy="268200"/>
            <a:chOff x="266575" y="1945162"/>
            <a:chExt cx="2869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C03430-C6ED-40EF-9F0D-EE70542DF17D}"/>
                    </a:ext>
                  </a:extLst>
                </p14:cNvPr>
                <p14:cNvContentPartPr/>
                <p14:nvPr/>
              </p14:nvContentPartPr>
              <p14:xfrm>
                <a:off x="266575" y="1945162"/>
                <a:ext cx="114120" cy="268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C03430-C6ED-40EF-9F0D-EE70542DF17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8935" y="1927162"/>
                  <a:ext cx="149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2B7CA3-561C-441D-91AF-E1BEDA15B5BF}"/>
                    </a:ext>
                  </a:extLst>
                </p14:cNvPr>
                <p14:cNvContentPartPr/>
                <p14:nvPr/>
              </p14:nvContentPartPr>
              <p14:xfrm>
                <a:off x="422815" y="2054242"/>
                <a:ext cx="130680" cy="153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2B7CA3-561C-441D-91AF-E1BEDA15B5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5175" y="2036602"/>
                  <a:ext cx="16632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535AA42-6D93-49BF-AAF2-6F95690F08FA}"/>
                  </a:ext>
                </a:extLst>
              </p14:cNvPr>
              <p14:cNvContentPartPr/>
              <p14:nvPr/>
            </p14:nvContentPartPr>
            <p14:xfrm>
              <a:off x="816655" y="2265922"/>
              <a:ext cx="144000" cy="144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535AA42-6D93-49BF-AAF2-6F95690F08F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98655" y="2247922"/>
                <a:ext cx="1796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61E0D4D-0E91-4058-A508-04EF2D796081}"/>
              </a:ext>
            </a:extLst>
          </p:cNvPr>
          <p:cNvGrpSpPr/>
          <p:nvPr/>
        </p:nvGrpSpPr>
        <p:grpSpPr>
          <a:xfrm>
            <a:off x="1083775" y="2024722"/>
            <a:ext cx="206280" cy="501840"/>
            <a:chOff x="1083775" y="2024722"/>
            <a:chExt cx="20628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648CEE-423F-447D-92E6-3F54B7E73DDB}"/>
                    </a:ext>
                  </a:extLst>
                </p14:cNvPr>
                <p14:cNvContentPartPr/>
                <p14:nvPr/>
              </p14:nvContentPartPr>
              <p14:xfrm>
                <a:off x="1157215" y="2024722"/>
                <a:ext cx="79920" cy="21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648CEE-423F-447D-92E6-3F54B7E73DD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9575" y="2006722"/>
                  <a:ext cx="115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3DD81D-D896-4982-96DD-0810E20097D5}"/>
                    </a:ext>
                  </a:extLst>
                </p14:cNvPr>
                <p14:cNvContentPartPr/>
                <p14:nvPr/>
              </p14:nvContentPartPr>
              <p14:xfrm>
                <a:off x="1105375" y="2052082"/>
                <a:ext cx="137880" cy="127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3DD81D-D896-4982-96DD-0810E20097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7735" y="2034442"/>
                  <a:ext cx="173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4FF46B6-06BC-4A61-B16F-D586AD6AD977}"/>
                    </a:ext>
                  </a:extLst>
                </p14:cNvPr>
                <p14:cNvContentPartPr/>
                <p14:nvPr/>
              </p14:nvContentPartPr>
              <p14:xfrm>
                <a:off x="1083775" y="2310562"/>
                <a:ext cx="206280" cy="1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4FF46B6-06BC-4A61-B16F-D586AD6AD9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65775" y="2292562"/>
                  <a:ext cx="241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C239F9-505E-43A0-A43F-2537C69389F0}"/>
                    </a:ext>
                  </a:extLst>
                </p14:cNvPr>
                <p14:cNvContentPartPr/>
                <p14:nvPr/>
              </p14:nvContentPartPr>
              <p14:xfrm>
                <a:off x="1105015" y="2418562"/>
                <a:ext cx="127440" cy="108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C239F9-505E-43A0-A43F-2537C69389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7015" y="2400922"/>
                  <a:ext cx="1630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491168F-A973-4737-8AE4-7B1F4A650E10}"/>
              </a:ext>
            </a:extLst>
          </p:cNvPr>
          <p:cNvGrpSpPr/>
          <p:nvPr/>
        </p:nvGrpSpPr>
        <p:grpSpPr>
          <a:xfrm>
            <a:off x="1392655" y="1994122"/>
            <a:ext cx="1759320" cy="678960"/>
            <a:chOff x="1392655" y="1994122"/>
            <a:chExt cx="175932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EA0F4A-30ED-4558-9160-05226D8B075E}"/>
                    </a:ext>
                  </a:extLst>
                </p14:cNvPr>
                <p14:cNvContentPartPr/>
                <p14:nvPr/>
              </p14:nvContentPartPr>
              <p14:xfrm>
                <a:off x="1392655" y="2150722"/>
                <a:ext cx="168480" cy="264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EA0F4A-30ED-4558-9160-05226D8B07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75015" y="2132722"/>
                  <a:ext cx="204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2009E02-FDA4-4C3E-8D1C-AB69A9574E59}"/>
                    </a:ext>
                  </a:extLst>
                </p14:cNvPr>
                <p14:cNvContentPartPr/>
                <p14:nvPr/>
              </p14:nvContentPartPr>
              <p14:xfrm>
                <a:off x="1506775" y="2353402"/>
                <a:ext cx="63720" cy="105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2009E02-FDA4-4C3E-8D1C-AB69A9574E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89135" y="2335402"/>
                  <a:ext cx="99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31CEF0-EB32-4E69-9F8F-A89DDC971E69}"/>
                    </a:ext>
                  </a:extLst>
                </p14:cNvPr>
                <p14:cNvContentPartPr/>
                <p14:nvPr/>
              </p14:nvContentPartPr>
              <p14:xfrm>
                <a:off x="1597855" y="2073682"/>
                <a:ext cx="75240" cy="16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31CEF0-EB32-4E69-9F8F-A89DDC971E6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79855" y="2055682"/>
                  <a:ext cx="110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A515F8-DEB8-45A6-9F3D-9BC6B10F755F}"/>
                    </a:ext>
                  </a:extLst>
                </p14:cNvPr>
                <p14:cNvContentPartPr/>
                <p14:nvPr/>
              </p14:nvContentPartPr>
              <p14:xfrm>
                <a:off x="1731055" y="1998442"/>
                <a:ext cx="9000" cy="120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A515F8-DEB8-45A6-9F3D-9BC6B10F75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13055" y="1980802"/>
                  <a:ext cx="44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77A307D-3613-4A9D-A5B2-BA38B823F7E5}"/>
                    </a:ext>
                  </a:extLst>
                </p14:cNvPr>
                <p14:cNvContentPartPr/>
                <p14:nvPr/>
              </p14:nvContentPartPr>
              <p14:xfrm>
                <a:off x="1750495" y="1994122"/>
                <a:ext cx="110880" cy="185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77A307D-3613-4A9D-A5B2-BA38B823F7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32855" y="1976122"/>
                  <a:ext cx="146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979305-8AF9-4A2D-A70F-79A8FF0EFF4D}"/>
                    </a:ext>
                  </a:extLst>
                </p14:cNvPr>
                <p14:cNvContentPartPr/>
                <p14:nvPr/>
              </p14:nvContentPartPr>
              <p14:xfrm>
                <a:off x="1814575" y="2087362"/>
                <a:ext cx="88920" cy="10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979305-8AF9-4A2D-A70F-79A8FF0EFF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96575" y="2069722"/>
                  <a:ext cx="12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3F32C3E-9CE1-4933-991F-384248C26146}"/>
                    </a:ext>
                  </a:extLst>
                </p14:cNvPr>
                <p14:cNvContentPartPr/>
                <p14:nvPr/>
              </p14:nvContentPartPr>
              <p14:xfrm>
                <a:off x="2010415" y="2098522"/>
                <a:ext cx="122760" cy="203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3F32C3E-9CE1-4933-991F-384248C261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92415" y="2080522"/>
                  <a:ext cx="158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6C4FAD-94A3-4E18-8B78-8992B9229AAE}"/>
                    </a:ext>
                  </a:extLst>
                </p14:cNvPr>
                <p14:cNvContentPartPr/>
                <p14:nvPr/>
              </p14:nvContentPartPr>
              <p14:xfrm>
                <a:off x="2140015" y="2055322"/>
                <a:ext cx="164880" cy="340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6C4FAD-94A3-4E18-8B78-8992B9229A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22375" y="2037322"/>
                  <a:ext cx="200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56E9435-BBF5-42ED-96AA-549DF334F0F9}"/>
                    </a:ext>
                  </a:extLst>
                </p14:cNvPr>
                <p14:cNvContentPartPr/>
                <p14:nvPr/>
              </p14:nvContentPartPr>
              <p14:xfrm>
                <a:off x="2305255" y="2209402"/>
                <a:ext cx="115920" cy="11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56E9435-BBF5-42ED-96AA-549DF334F0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87615" y="2191402"/>
                  <a:ext cx="151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F20708F-9FF2-43A9-AE3F-A37AD257468E}"/>
                    </a:ext>
                  </a:extLst>
                </p14:cNvPr>
                <p14:cNvContentPartPr/>
                <p14:nvPr/>
              </p14:nvContentPartPr>
              <p14:xfrm>
                <a:off x="1980895" y="2417122"/>
                <a:ext cx="409320" cy="1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F20708F-9FF2-43A9-AE3F-A37AD25746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63255" y="2399122"/>
                  <a:ext cx="444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14F6845-0FA7-40CF-8E89-E85A1A33AB17}"/>
                    </a:ext>
                  </a:extLst>
                </p14:cNvPr>
                <p14:cNvContentPartPr/>
                <p14:nvPr/>
              </p14:nvContentPartPr>
              <p14:xfrm>
                <a:off x="2007535" y="2478682"/>
                <a:ext cx="111960" cy="19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14F6845-0FA7-40CF-8E89-E85A1A33AB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89895" y="2461042"/>
                  <a:ext cx="147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4380C2-C769-452B-97DE-1C4261101D36}"/>
                    </a:ext>
                  </a:extLst>
                </p14:cNvPr>
                <p14:cNvContentPartPr/>
                <p14:nvPr/>
              </p14:nvContentPartPr>
              <p14:xfrm>
                <a:off x="2212375" y="2461762"/>
                <a:ext cx="54360" cy="19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4380C2-C769-452B-97DE-1C4261101D3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94735" y="2443762"/>
                  <a:ext cx="90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AB9A69-C0BD-4E33-A0FC-0DF6559EC598}"/>
                    </a:ext>
                  </a:extLst>
                </p14:cNvPr>
                <p14:cNvContentPartPr/>
                <p14:nvPr/>
              </p14:nvContentPartPr>
              <p14:xfrm>
                <a:off x="2170255" y="2518642"/>
                <a:ext cx="95400" cy="38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AB9A69-C0BD-4E33-A0FC-0DF6559EC59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52255" y="2501002"/>
                  <a:ext cx="131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767666-54BA-4C45-8EA2-6B865203C2A8}"/>
                    </a:ext>
                  </a:extLst>
                </p14:cNvPr>
                <p14:cNvContentPartPr/>
                <p14:nvPr/>
              </p14:nvContentPartPr>
              <p14:xfrm>
                <a:off x="2510455" y="2241082"/>
                <a:ext cx="135000" cy="121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B767666-54BA-4C45-8EA2-6B865203C2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92455" y="2223082"/>
                  <a:ext cx="170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BA0094-E690-4E26-879D-7C9AFAE0D665}"/>
                    </a:ext>
                  </a:extLst>
                </p14:cNvPr>
                <p14:cNvContentPartPr/>
                <p14:nvPr/>
              </p14:nvContentPartPr>
              <p14:xfrm>
                <a:off x="2695495" y="2243962"/>
                <a:ext cx="12600" cy="86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BA0094-E690-4E26-879D-7C9AFAE0D66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77855" y="2225962"/>
                  <a:ext cx="48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D3F3705-801D-4EC0-9E27-F1FD4E92ADFF}"/>
                    </a:ext>
                  </a:extLst>
                </p14:cNvPr>
                <p14:cNvContentPartPr/>
                <p14:nvPr/>
              </p14:nvContentPartPr>
              <p14:xfrm>
                <a:off x="2696935" y="2184202"/>
                <a:ext cx="2160" cy="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D3F3705-801D-4EC0-9E27-F1FD4E92AD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79295" y="2166562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05D54A-BD8C-41FD-9096-ECC10ECFB146}"/>
                    </a:ext>
                  </a:extLst>
                </p14:cNvPr>
                <p14:cNvContentPartPr/>
                <p14:nvPr/>
              </p14:nvContentPartPr>
              <p14:xfrm>
                <a:off x="2754175" y="2250802"/>
                <a:ext cx="90360" cy="56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05D54A-BD8C-41FD-9096-ECC10ECFB14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36175" y="2232802"/>
                  <a:ext cx="126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0656ED9-DE86-4752-BA76-C9FE096F941E}"/>
                    </a:ext>
                  </a:extLst>
                </p14:cNvPr>
                <p14:cNvContentPartPr/>
                <p14:nvPr/>
              </p14:nvContentPartPr>
              <p14:xfrm>
                <a:off x="2926255" y="2132002"/>
                <a:ext cx="128520" cy="131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0656ED9-DE86-4752-BA76-C9FE096F941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08255" y="2114362"/>
                  <a:ext cx="164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ECC148-B63D-4F9B-AE2E-76296AE6F7B0}"/>
                    </a:ext>
                  </a:extLst>
                </p14:cNvPr>
                <p14:cNvContentPartPr/>
                <p14:nvPr/>
              </p14:nvContentPartPr>
              <p14:xfrm>
                <a:off x="2946775" y="2057842"/>
                <a:ext cx="14760" cy="299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ECC148-B63D-4F9B-AE2E-76296AE6F7B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29135" y="2040202"/>
                  <a:ext cx="50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0D902C-845C-4944-A070-6D68F02AB02A}"/>
                    </a:ext>
                  </a:extLst>
                </p14:cNvPr>
                <p14:cNvContentPartPr/>
                <p14:nvPr/>
              </p14:nvContentPartPr>
              <p14:xfrm>
                <a:off x="3020935" y="2328562"/>
                <a:ext cx="131040" cy="12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0D902C-845C-4944-A070-6D68F02AB02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02935" y="2310922"/>
                  <a:ext cx="1666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9E13C5F-3344-4E85-8575-7A7C69A342D4}"/>
                  </a:ext>
                </a:extLst>
              </p14:cNvPr>
              <p14:cNvContentPartPr/>
              <p14:nvPr/>
            </p14:nvContentPartPr>
            <p14:xfrm>
              <a:off x="3254935" y="2236402"/>
              <a:ext cx="115560" cy="1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9E13C5F-3344-4E85-8575-7A7C69A342D4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236935" y="2218402"/>
                <a:ext cx="151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4D2AD4D-8726-4656-B4F3-09EE15ED18CE}"/>
              </a:ext>
            </a:extLst>
          </p:cNvPr>
          <p:cNvGrpSpPr/>
          <p:nvPr/>
        </p:nvGrpSpPr>
        <p:grpSpPr>
          <a:xfrm>
            <a:off x="3485695" y="1921402"/>
            <a:ext cx="1788120" cy="563760"/>
            <a:chOff x="3485695" y="1921402"/>
            <a:chExt cx="178812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5684CC-A770-45F0-831F-7CAD8F0F1837}"/>
                    </a:ext>
                  </a:extLst>
                </p14:cNvPr>
                <p14:cNvContentPartPr/>
                <p14:nvPr/>
              </p14:nvContentPartPr>
              <p14:xfrm>
                <a:off x="3547615" y="2035882"/>
                <a:ext cx="106560" cy="247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5684CC-A770-45F0-831F-7CAD8F0F183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29615" y="2017882"/>
                  <a:ext cx="142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3396B7A-FE84-4EEE-BD67-3850DD474391}"/>
                    </a:ext>
                  </a:extLst>
                </p14:cNvPr>
                <p14:cNvContentPartPr/>
                <p14:nvPr/>
              </p14:nvContentPartPr>
              <p14:xfrm>
                <a:off x="3485695" y="2071882"/>
                <a:ext cx="159120" cy="136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3396B7A-FE84-4EEE-BD67-3850DD4743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468055" y="2053882"/>
                  <a:ext cx="19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04872BA-CC17-4EBC-A0F8-FFD45B443B73}"/>
                    </a:ext>
                  </a:extLst>
                </p14:cNvPr>
                <p14:cNvContentPartPr/>
                <p14:nvPr/>
              </p14:nvContentPartPr>
              <p14:xfrm>
                <a:off x="3711055" y="2084482"/>
                <a:ext cx="168480" cy="357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04872BA-CC17-4EBC-A0F8-FFD45B443B7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693415" y="2066482"/>
                  <a:ext cx="2041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1FC2D6A-0BAC-49B1-AF0E-5B127DDE7187}"/>
                    </a:ext>
                  </a:extLst>
                </p14:cNvPr>
                <p14:cNvContentPartPr/>
                <p14:nvPr/>
              </p14:nvContentPartPr>
              <p14:xfrm>
                <a:off x="3859015" y="2252602"/>
                <a:ext cx="66600" cy="146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1FC2D6A-0BAC-49B1-AF0E-5B127DDE71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41375" y="2234962"/>
                  <a:ext cx="10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D9B8993-1D0D-449A-B7A9-340E6602A4EB}"/>
                    </a:ext>
                  </a:extLst>
                </p14:cNvPr>
                <p14:cNvContentPartPr/>
                <p14:nvPr/>
              </p14:nvContentPartPr>
              <p14:xfrm>
                <a:off x="3921295" y="1921402"/>
                <a:ext cx="9000" cy="90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D9B8993-1D0D-449A-B7A9-340E6602A4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03655" y="1903402"/>
                  <a:ext cx="44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9105A53-9DAF-4162-8794-5F9E7D16C3D2}"/>
                    </a:ext>
                  </a:extLst>
                </p14:cNvPr>
                <p14:cNvContentPartPr/>
                <p14:nvPr/>
              </p14:nvContentPartPr>
              <p14:xfrm>
                <a:off x="3959455" y="1926442"/>
                <a:ext cx="92160" cy="124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9105A53-9DAF-4162-8794-5F9E7D16C3D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41815" y="1908802"/>
                  <a:ext cx="12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266D3D7-4CC4-4661-BB01-C84C320C8BD2}"/>
                    </a:ext>
                  </a:extLst>
                </p14:cNvPr>
                <p14:cNvContentPartPr/>
                <p14:nvPr/>
              </p14:nvContentPartPr>
              <p14:xfrm>
                <a:off x="4035415" y="2011402"/>
                <a:ext cx="54000" cy="74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266D3D7-4CC4-4661-BB01-C84C320C8B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17775" y="1993402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51A3323-A7A7-42FB-B796-140441A6A85E}"/>
                    </a:ext>
                  </a:extLst>
                </p14:cNvPr>
                <p14:cNvContentPartPr/>
                <p14:nvPr/>
              </p14:nvContentPartPr>
              <p14:xfrm>
                <a:off x="4142335" y="1970002"/>
                <a:ext cx="108000" cy="20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51A3323-A7A7-42FB-B796-140441A6A85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24695" y="1952362"/>
                  <a:ext cx="143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A86130-185A-4B0C-9131-53F3C9D84E84}"/>
                    </a:ext>
                  </a:extLst>
                </p14:cNvPr>
                <p14:cNvContentPartPr/>
                <p14:nvPr/>
              </p14:nvContentPartPr>
              <p14:xfrm>
                <a:off x="4302175" y="1991962"/>
                <a:ext cx="120240" cy="139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A86130-185A-4B0C-9131-53F3C9D84E8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84175" y="1974322"/>
                  <a:ext cx="155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2B32EA2-BE99-4389-873D-1D7C32614C64}"/>
                    </a:ext>
                  </a:extLst>
                </p14:cNvPr>
                <p14:cNvContentPartPr/>
                <p14:nvPr/>
              </p14:nvContentPartPr>
              <p14:xfrm>
                <a:off x="4336735" y="1935802"/>
                <a:ext cx="21240" cy="243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2B32EA2-BE99-4389-873D-1D7C32614C6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19095" y="1917802"/>
                  <a:ext cx="56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C2DF01B-CD77-4016-90BF-E3B39301C050}"/>
                    </a:ext>
                  </a:extLst>
                </p14:cNvPr>
                <p14:cNvContentPartPr/>
                <p14:nvPr/>
              </p14:nvContentPartPr>
              <p14:xfrm>
                <a:off x="4414135" y="2055322"/>
                <a:ext cx="129600" cy="150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C2DF01B-CD77-4016-90BF-E3B39301C05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396495" y="2037322"/>
                  <a:ext cx="165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BB929DF-D2E1-4F9B-94C2-2291F0B24DED}"/>
                    </a:ext>
                  </a:extLst>
                </p14:cNvPr>
                <p14:cNvContentPartPr/>
                <p14:nvPr/>
              </p14:nvContentPartPr>
              <p14:xfrm>
                <a:off x="4132975" y="2228842"/>
                <a:ext cx="382680" cy="2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BB929DF-D2E1-4F9B-94C2-2291F0B24DE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14975" y="2210842"/>
                  <a:ext cx="418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064721-2F3C-4778-9346-522E9BAF85BA}"/>
                    </a:ext>
                  </a:extLst>
                </p14:cNvPr>
                <p14:cNvContentPartPr/>
                <p14:nvPr/>
              </p14:nvContentPartPr>
              <p14:xfrm>
                <a:off x="4161415" y="2317762"/>
                <a:ext cx="117720" cy="167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064721-2F3C-4778-9346-522E9BAF85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43415" y="2300122"/>
                  <a:ext cx="153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93DD858-903B-4FA1-9BD5-5DB916C5CEC7}"/>
                    </a:ext>
                  </a:extLst>
                </p14:cNvPr>
                <p14:cNvContentPartPr/>
                <p14:nvPr/>
              </p14:nvContentPartPr>
              <p14:xfrm>
                <a:off x="4367335" y="2305162"/>
                <a:ext cx="123480" cy="167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93DD858-903B-4FA1-9BD5-5DB916C5CEC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49335" y="2287162"/>
                  <a:ext cx="159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CC3916-9D7E-4930-AC61-7A21C746D873}"/>
                    </a:ext>
                  </a:extLst>
                </p14:cNvPr>
                <p14:cNvContentPartPr/>
                <p14:nvPr/>
              </p14:nvContentPartPr>
              <p14:xfrm>
                <a:off x="4337095" y="2404522"/>
                <a:ext cx="141120" cy="1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CC3916-9D7E-4930-AC61-7A21C746D87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19095" y="2386882"/>
                  <a:ext cx="176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4913975-A550-460E-B67B-12EDD75EA6BC}"/>
                    </a:ext>
                  </a:extLst>
                </p14:cNvPr>
                <p14:cNvContentPartPr/>
                <p14:nvPr/>
              </p14:nvContentPartPr>
              <p14:xfrm>
                <a:off x="4631215" y="2116162"/>
                <a:ext cx="324360" cy="132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4913975-A550-460E-B67B-12EDD75EA6B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13215" y="2098162"/>
                  <a:ext cx="360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F36B9B8-F696-40AE-8E55-C5E84C2F1063}"/>
                    </a:ext>
                  </a:extLst>
                </p14:cNvPr>
                <p14:cNvContentPartPr/>
                <p14:nvPr/>
              </p14:nvContentPartPr>
              <p14:xfrm>
                <a:off x="5003815" y="2033722"/>
                <a:ext cx="146160" cy="168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F36B9B8-F696-40AE-8E55-C5E84C2F106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986175" y="2015722"/>
                  <a:ext cx="181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A80945C-436F-4C13-88AF-7E68F9752D04}"/>
                    </a:ext>
                  </a:extLst>
                </p14:cNvPr>
                <p14:cNvContentPartPr/>
                <p14:nvPr/>
              </p14:nvContentPartPr>
              <p14:xfrm>
                <a:off x="5061055" y="1965322"/>
                <a:ext cx="28440" cy="313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A80945C-436F-4C13-88AF-7E68F9752D0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43415" y="1947682"/>
                  <a:ext cx="64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4159E73-4933-4902-8F52-EB0AE30CD471}"/>
                    </a:ext>
                  </a:extLst>
                </p14:cNvPr>
                <p14:cNvContentPartPr/>
                <p14:nvPr/>
              </p14:nvContentPartPr>
              <p14:xfrm>
                <a:off x="5147815" y="2199682"/>
                <a:ext cx="126000" cy="138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4159E73-4933-4902-8F52-EB0AE30CD47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29815" y="2181682"/>
                  <a:ext cx="1616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3F64208-DE90-4A34-811C-1595766AD66B}"/>
              </a:ext>
            </a:extLst>
          </p:cNvPr>
          <p:cNvGrpSpPr/>
          <p:nvPr/>
        </p:nvGrpSpPr>
        <p:grpSpPr>
          <a:xfrm>
            <a:off x="5585215" y="2006362"/>
            <a:ext cx="169200" cy="111960"/>
            <a:chOff x="5585215" y="2006362"/>
            <a:chExt cx="16920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CABC380-FBB8-414E-951D-3024B15552B7}"/>
                    </a:ext>
                  </a:extLst>
                </p14:cNvPr>
                <p14:cNvContentPartPr/>
                <p14:nvPr/>
              </p14:nvContentPartPr>
              <p14:xfrm>
                <a:off x="5585935" y="2006362"/>
                <a:ext cx="16848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CABC380-FBB8-414E-951D-3024B15552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67935" y="1988722"/>
                  <a:ext cx="204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C8A8FAC-8E9D-4229-B11F-A9C647A5B674}"/>
                    </a:ext>
                  </a:extLst>
                </p14:cNvPr>
                <p14:cNvContentPartPr/>
                <p14:nvPr/>
              </p14:nvContentPartPr>
              <p14:xfrm>
                <a:off x="5585215" y="2113282"/>
                <a:ext cx="131760" cy="5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C8A8FAC-8E9D-4229-B11F-A9C647A5B67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67575" y="2095642"/>
                  <a:ext cx="1674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7E5CAAC-AE43-4C5C-A656-252BECA19270}"/>
              </a:ext>
            </a:extLst>
          </p:cNvPr>
          <p:cNvGrpSpPr/>
          <p:nvPr/>
        </p:nvGrpSpPr>
        <p:grpSpPr>
          <a:xfrm>
            <a:off x="5927935" y="1708642"/>
            <a:ext cx="1628640" cy="513000"/>
            <a:chOff x="5927935" y="1708642"/>
            <a:chExt cx="16286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B7662C-6F22-455C-BE61-A4C27D104117}"/>
                    </a:ext>
                  </a:extLst>
                </p14:cNvPr>
                <p14:cNvContentPartPr/>
                <p14:nvPr/>
              </p14:nvContentPartPr>
              <p14:xfrm>
                <a:off x="5927935" y="2000242"/>
                <a:ext cx="112680" cy="9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B7662C-6F22-455C-BE61-A4C27D10411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09935" y="1982242"/>
                  <a:ext cx="14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5523842-B192-493E-B9DB-FA12A9CDE6B9}"/>
                    </a:ext>
                  </a:extLst>
                </p14:cNvPr>
                <p14:cNvContentPartPr/>
                <p14:nvPr/>
              </p14:nvContentPartPr>
              <p14:xfrm>
                <a:off x="6105775" y="1909162"/>
                <a:ext cx="133920" cy="113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5523842-B192-493E-B9DB-FA12A9CDE6B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087775" y="1891162"/>
                  <a:ext cx="169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B444418-138D-4BB1-A6C7-1B16F99A162C}"/>
                    </a:ext>
                  </a:extLst>
                </p14:cNvPr>
                <p14:cNvContentPartPr/>
                <p14:nvPr/>
              </p14:nvContentPartPr>
              <p14:xfrm>
                <a:off x="6251935" y="1797562"/>
                <a:ext cx="150120" cy="226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B444418-138D-4BB1-A6C7-1B16F99A162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33935" y="1779562"/>
                  <a:ext cx="185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0AB8D8-5B4E-4075-B034-A2D061670049}"/>
                    </a:ext>
                  </a:extLst>
                </p14:cNvPr>
                <p14:cNvContentPartPr/>
                <p14:nvPr/>
              </p14:nvContentPartPr>
              <p14:xfrm>
                <a:off x="6421855" y="1879642"/>
                <a:ext cx="106560" cy="316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0AB8D8-5B4E-4075-B034-A2D06167004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04215" y="1861642"/>
                  <a:ext cx="1422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48AD7F-8B67-4A13-8082-42090AD20EFB}"/>
                    </a:ext>
                  </a:extLst>
                </p14:cNvPr>
                <p14:cNvContentPartPr/>
                <p14:nvPr/>
              </p14:nvContentPartPr>
              <p14:xfrm>
                <a:off x="6503935" y="2078722"/>
                <a:ext cx="116280" cy="142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48AD7F-8B67-4A13-8082-42090AD20EF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486295" y="2061082"/>
                  <a:ext cx="151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70D7BEB-730E-4372-9387-BE7B9792C87C}"/>
                    </a:ext>
                  </a:extLst>
                </p14:cNvPr>
                <p14:cNvContentPartPr/>
                <p14:nvPr/>
              </p14:nvContentPartPr>
              <p14:xfrm>
                <a:off x="6615175" y="1718362"/>
                <a:ext cx="11160" cy="56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70D7BEB-730E-4372-9387-BE7B9792C87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97175" y="1700722"/>
                  <a:ext cx="46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9828E5F-9E83-4BA1-A3F6-3B7425457DBC}"/>
                    </a:ext>
                  </a:extLst>
                </p14:cNvPr>
                <p14:cNvContentPartPr/>
                <p14:nvPr/>
              </p14:nvContentPartPr>
              <p14:xfrm>
                <a:off x="6661975" y="1708642"/>
                <a:ext cx="81360" cy="153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9828E5F-9E83-4BA1-A3F6-3B7425457D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44335" y="1690642"/>
                  <a:ext cx="117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AC284B7-AFA2-4E27-937B-E1FE61EA9C97}"/>
                    </a:ext>
                  </a:extLst>
                </p14:cNvPr>
                <p14:cNvContentPartPr/>
                <p14:nvPr/>
              </p14:nvContentPartPr>
              <p14:xfrm>
                <a:off x="6722815" y="1810162"/>
                <a:ext cx="39600" cy="119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C284B7-AFA2-4E27-937B-E1FE61EA9C9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705175" y="1792162"/>
                  <a:ext cx="75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A5836ED-1731-43EB-B7D6-FA9786693978}"/>
                    </a:ext>
                  </a:extLst>
                </p14:cNvPr>
                <p14:cNvContentPartPr/>
                <p14:nvPr/>
              </p14:nvContentPartPr>
              <p14:xfrm>
                <a:off x="6865375" y="1881802"/>
                <a:ext cx="345960" cy="125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A5836ED-1731-43EB-B7D6-FA97866939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47735" y="1863802"/>
                  <a:ext cx="38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F2D0B25-EB29-4B71-AC0E-779F5ABA1DAB}"/>
                    </a:ext>
                  </a:extLst>
                </p14:cNvPr>
                <p14:cNvContentPartPr/>
                <p14:nvPr/>
              </p14:nvContentPartPr>
              <p14:xfrm>
                <a:off x="7283335" y="1807642"/>
                <a:ext cx="166320" cy="147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F2D0B25-EB29-4B71-AC0E-779F5ABA1DA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65695" y="1790002"/>
                  <a:ext cx="201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1CCE646-2040-4735-B700-1F1080AAE6B2}"/>
                    </a:ext>
                  </a:extLst>
                </p14:cNvPr>
                <p14:cNvContentPartPr/>
                <p14:nvPr/>
              </p14:nvContentPartPr>
              <p14:xfrm>
                <a:off x="7349215" y="1746082"/>
                <a:ext cx="41760" cy="251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1CCE646-2040-4735-B700-1F1080AAE6B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31575" y="1728082"/>
                  <a:ext cx="77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0E68642-6C45-4CFF-9C36-FD020279CDCC}"/>
                    </a:ext>
                  </a:extLst>
                </p14:cNvPr>
                <p14:cNvContentPartPr/>
                <p14:nvPr/>
              </p14:nvContentPartPr>
              <p14:xfrm>
                <a:off x="7450015" y="1954162"/>
                <a:ext cx="106560" cy="145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0E68642-6C45-4CFF-9C36-FD020279CDC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32375" y="1936522"/>
                  <a:ext cx="1422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0658311-AAFA-4A96-8DEB-B9BC50EA93DA}"/>
              </a:ext>
            </a:extLst>
          </p:cNvPr>
          <p:cNvGrpSpPr/>
          <p:nvPr/>
        </p:nvGrpSpPr>
        <p:grpSpPr>
          <a:xfrm>
            <a:off x="7693375" y="1628002"/>
            <a:ext cx="1613880" cy="541440"/>
            <a:chOff x="7693375" y="1628002"/>
            <a:chExt cx="16138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9076D8-C262-482D-A7AA-46C02D72A74E}"/>
                    </a:ext>
                  </a:extLst>
                </p14:cNvPr>
                <p14:cNvContentPartPr/>
                <p14:nvPr/>
              </p14:nvContentPartPr>
              <p14:xfrm>
                <a:off x="7693375" y="1864522"/>
                <a:ext cx="142200" cy="2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9076D8-C262-482D-A7AA-46C02D72A74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75735" y="1846882"/>
                  <a:ext cx="177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64FFCE8-3396-49B7-BF4D-6987419027B3}"/>
                    </a:ext>
                  </a:extLst>
                </p14:cNvPr>
                <p14:cNvContentPartPr/>
                <p14:nvPr/>
              </p14:nvContentPartPr>
              <p14:xfrm>
                <a:off x="7729735" y="1808722"/>
                <a:ext cx="4320" cy="188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64FFCE8-3396-49B7-BF4D-6987419027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12095" y="1791082"/>
                  <a:ext cx="39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3FD4EC-E042-48CF-AC91-B92F5000537A}"/>
                    </a:ext>
                  </a:extLst>
                </p14:cNvPr>
                <p14:cNvContentPartPr/>
                <p14:nvPr/>
              </p14:nvContentPartPr>
              <p14:xfrm>
                <a:off x="7921615" y="1763002"/>
                <a:ext cx="10800" cy="234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3FD4EC-E042-48CF-AC91-B92F5000537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03975" y="1745362"/>
                  <a:ext cx="46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27CD947-D61F-4861-ABA5-259E6E9B5555}"/>
                    </a:ext>
                  </a:extLst>
                </p14:cNvPr>
                <p14:cNvContentPartPr/>
                <p14:nvPr/>
              </p14:nvContentPartPr>
              <p14:xfrm>
                <a:off x="7932415" y="1776682"/>
                <a:ext cx="132480" cy="208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27CD947-D61F-4861-ABA5-259E6E9B555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14775" y="1758682"/>
                  <a:ext cx="168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0D74621-0434-44CB-9F91-6DF459C6541A}"/>
                    </a:ext>
                  </a:extLst>
                </p14:cNvPr>
                <p14:cNvContentPartPr/>
                <p14:nvPr/>
              </p14:nvContentPartPr>
              <p14:xfrm>
                <a:off x="8095855" y="1804762"/>
                <a:ext cx="163080" cy="354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0D74621-0434-44CB-9F91-6DF459C6541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78215" y="1786762"/>
                  <a:ext cx="1987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ABE0109-A78E-4780-9D3C-58D7E8DBF5D5}"/>
                    </a:ext>
                  </a:extLst>
                </p14:cNvPr>
                <p14:cNvContentPartPr/>
                <p14:nvPr/>
              </p14:nvContentPartPr>
              <p14:xfrm>
                <a:off x="8216455" y="2037682"/>
                <a:ext cx="111240" cy="131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ABE0109-A78E-4780-9D3C-58D7E8DBF5D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98455" y="2020042"/>
                  <a:ext cx="146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C323E69-D70F-43F7-BD5F-858010FF633A}"/>
                    </a:ext>
                  </a:extLst>
                </p14:cNvPr>
                <p14:cNvContentPartPr/>
                <p14:nvPr/>
              </p14:nvContentPartPr>
              <p14:xfrm>
                <a:off x="8373775" y="1628002"/>
                <a:ext cx="6840" cy="121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C323E69-D70F-43F7-BD5F-858010FF633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56135" y="1610002"/>
                  <a:ext cx="4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B4E8899-2E70-425B-A186-C80DBD5E9D22}"/>
                    </a:ext>
                  </a:extLst>
                </p14:cNvPr>
                <p14:cNvContentPartPr/>
                <p14:nvPr/>
              </p14:nvContentPartPr>
              <p14:xfrm>
                <a:off x="8396815" y="1634842"/>
                <a:ext cx="64800" cy="159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B4E8899-2E70-425B-A186-C80DBD5E9D2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79175" y="1616842"/>
                  <a:ext cx="100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422EB32-D7AF-4C13-BC41-0077BB5A05BB}"/>
                    </a:ext>
                  </a:extLst>
                </p14:cNvPr>
                <p14:cNvContentPartPr/>
                <p14:nvPr/>
              </p14:nvContentPartPr>
              <p14:xfrm>
                <a:off x="8437855" y="1750762"/>
                <a:ext cx="62640" cy="88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422EB32-D7AF-4C13-BC41-0077BB5A05B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420215" y="1732762"/>
                  <a:ext cx="98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4BCAED9-524B-4F57-B545-2006E4F446D0}"/>
                    </a:ext>
                  </a:extLst>
                </p14:cNvPr>
                <p14:cNvContentPartPr/>
                <p14:nvPr/>
              </p14:nvContentPartPr>
              <p14:xfrm>
                <a:off x="8620015" y="1789282"/>
                <a:ext cx="277920" cy="187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4BCAED9-524B-4F57-B545-2006E4F446D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602375" y="1771282"/>
                  <a:ext cx="31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38B0A7A-E30A-4D04-B402-53C910FF8929}"/>
                    </a:ext>
                  </a:extLst>
                </p14:cNvPr>
                <p14:cNvContentPartPr/>
                <p14:nvPr/>
              </p14:nvContentPartPr>
              <p14:xfrm>
                <a:off x="9016015" y="1709362"/>
                <a:ext cx="170280" cy="182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38B0A7A-E30A-4D04-B402-53C910FF892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998015" y="1691362"/>
                  <a:ext cx="205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0A52991-9CD3-481D-9911-8F497117532D}"/>
                    </a:ext>
                  </a:extLst>
                </p14:cNvPr>
                <p14:cNvContentPartPr/>
                <p14:nvPr/>
              </p14:nvContentPartPr>
              <p14:xfrm>
                <a:off x="9029335" y="1640242"/>
                <a:ext cx="67320" cy="334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0A52991-9CD3-481D-9911-8F497117532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011335" y="1622602"/>
                  <a:ext cx="102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866D6F8-5476-432C-9E7D-730E8BA993CD}"/>
                    </a:ext>
                  </a:extLst>
                </p14:cNvPr>
                <p14:cNvContentPartPr/>
                <p14:nvPr/>
              </p14:nvContentPartPr>
              <p14:xfrm>
                <a:off x="9165775" y="1889362"/>
                <a:ext cx="141480" cy="10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866D6F8-5476-432C-9E7D-730E8BA993C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48135" y="1871362"/>
                  <a:ext cx="1771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DA31899-DD23-4AA6-8447-9915D05C27FF}"/>
              </a:ext>
            </a:extLst>
          </p:cNvPr>
          <p:cNvGrpSpPr/>
          <p:nvPr/>
        </p:nvGrpSpPr>
        <p:grpSpPr>
          <a:xfrm>
            <a:off x="189895" y="2850202"/>
            <a:ext cx="338760" cy="176400"/>
            <a:chOff x="189895" y="2850202"/>
            <a:chExt cx="33876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F7C8003-EC4B-44FC-96D5-ED2E01F51FCB}"/>
                    </a:ext>
                  </a:extLst>
                </p14:cNvPr>
                <p14:cNvContentPartPr/>
                <p14:nvPr/>
              </p14:nvContentPartPr>
              <p14:xfrm>
                <a:off x="241375" y="2861362"/>
                <a:ext cx="92520" cy="164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F7C8003-EC4B-44FC-96D5-ED2E01F51FC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3375" y="2843362"/>
                  <a:ext cx="128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E6C3EDC-50EB-4511-9052-9AE0C66A754C}"/>
                    </a:ext>
                  </a:extLst>
                </p14:cNvPr>
                <p14:cNvContentPartPr/>
                <p14:nvPr/>
              </p14:nvContentPartPr>
              <p14:xfrm>
                <a:off x="189895" y="2850202"/>
                <a:ext cx="123120" cy="11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E6C3EDC-50EB-4511-9052-9AE0C66A754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72255" y="2832562"/>
                  <a:ext cx="15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B911B13-2480-4344-99BA-8678864D0978}"/>
                    </a:ext>
                  </a:extLst>
                </p14:cNvPr>
                <p14:cNvContentPartPr/>
                <p14:nvPr/>
              </p14:nvContentPartPr>
              <p14:xfrm>
                <a:off x="358375" y="2921842"/>
                <a:ext cx="170280" cy="104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B911B13-2480-4344-99BA-8678864D097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40735" y="2903842"/>
                  <a:ext cx="2059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ABF30F0-7644-443F-8478-A0E3C13D042D}"/>
              </a:ext>
            </a:extLst>
          </p:cNvPr>
          <p:cNvGrpSpPr/>
          <p:nvPr/>
        </p:nvGrpSpPr>
        <p:grpSpPr>
          <a:xfrm>
            <a:off x="1121215" y="2821402"/>
            <a:ext cx="2210040" cy="784080"/>
            <a:chOff x="1121215" y="2821402"/>
            <a:chExt cx="221004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EBF791-9CB3-4946-A798-63552843140A}"/>
                    </a:ext>
                  </a:extLst>
                </p14:cNvPr>
                <p14:cNvContentPartPr/>
                <p14:nvPr/>
              </p14:nvContentPartPr>
              <p14:xfrm>
                <a:off x="1175935" y="2933002"/>
                <a:ext cx="95760" cy="207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EBF791-9CB3-4946-A798-63552843140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58295" y="2915002"/>
                  <a:ext cx="131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313E4B7-5735-403A-B01F-6D278F9D218F}"/>
                    </a:ext>
                  </a:extLst>
                </p14:cNvPr>
                <p14:cNvContentPartPr/>
                <p14:nvPr/>
              </p14:nvContentPartPr>
              <p14:xfrm>
                <a:off x="1166935" y="2958922"/>
                <a:ext cx="95400" cy="90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313E4B7-5735-403A-B01F-6D278F9D218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8935" y="2941282"/>
                  <a:ext cx="131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46F5606-42B1-4B71-AA71-5A1AB4C07E8D}"/>
                    </a:ext>
                  </a:extLst>
                </p14:cNvPr>
                <p14:cNvContentPartPr/>
                <p14:nvPr/>
              </p14:nvContentPartPr>
              <p14:xfrm>
                <a:off x="1121215" y="3215962"/>
                <a:ext cx="181440" cy="4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46F5606-42B1-4B71-AA71-5A1AB4C07E8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3575" y="3198322"/>
                  <a:ext cx="217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BE89F27-3EE9-439F-84EC-46F320CAD7FE}"/>
                    </a:ext>
                  </a:extLst>
                </p14:cNvPr>
                <p14:cNvContentPartPr/>
                <p14:nvPr/>
              </p14:nvContentPartPr>
              <p14:xfrm>
                <a:off x="1200415" y="3323602"/>
                <a:ext cx="111600" cy="95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BE89F27-3EE9-439F-84EC-46F320CAD7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82415" y="3305962"/>
                  <a:ext cx="147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DA14A98-5E4C-4361-8CD0-0B0B2EFAE105}"/>
                    </a:ext>
                  </a:extLst>
                </p14:cNvPr>
                <p14:cNvContentPartPr/>
                <p14:nvPr/>
              </p14:nvContentPartPr>
              <p14:xfrm>
                <a:off x="1452055" y="2971522"/>
                <a:ext cx="111240" cy="324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DA14A98-5E4C-4361-8CD0-0B0B2EFAE10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34415" y="2953522"/>
                  <a:ext cx="146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0FB5E99-F9D1-4012-AB6D-F32F3FD9B676}"/>
                    </a:ext>
                  </a:extLst>
                </p14:cNvPr>
                <p14:cNvContentPartPr/>
                <p14:nvPr/>
              </p14:nvContentPartPr>
              <p14:xfrm>
                <a:off x="1534855" y="3166282"/>
                <a:ext cx="100800" cy="154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0FB5E99-F9D1-4012-AB6D-F32F3FD9B67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17215" y="3148282"/>
                  <a:ext cx="136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36CE136-646F-45D1-922D-82FAE638764B}"/>
                    </a:ext>
                  </a:extLst>
                </p14:cNvPr>
                <p14:cNvContentPartPr/>
                <p14:nvPr/>
              </p14:nvContentPartPr>
              <p14:xfrm>
                <a:off x="1625215" y="2929762"/>
                <a:ext cx="69120" cy="1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36CE136-646F-45D1-922D-82FAE638764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07215" y="2911762"/>
                  <a:ext cx="10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DA45D1B-F0E5-4A57-9E13-38A1FD241AF2}"/>
                    </a:ext>
                  </a:extLst>
                </p14:cNvPr>
                <p14:cNvContentPartPr/>
                <p14:nvPr/>
              </p14:nvContentPartPr>
              <p14:xfrm>
                <a:off x="1753375" y="2821402"/>
                <a:ext cx="12600" cy="123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DA45D1B-F0E5-4A57-9E13-38A1FD241AF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35375" y="2803402"/>
                  <a:ext cx="48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F263937-7106-416E-88A7-17846119FA82}"/>
                    </a:ext>
                  </a:extLst>
                </p14:cNvPr>
                <p14:cNvContentPartPr/>
                <p14:nvPr/>
              </p14:nvContentPartPr>
              <p14:xfrm>
                <a:off x="1799095" y="2845522"/>
                <a:ext cx="122760" cy="145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F263937-7106-416E-88A7-17846119FA8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781455" y="2827882"/>
                  <a:ext cx="158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79A8F05-67E3-43C9-A694-B3981C2B2A98}"/>
                    </a:ext>
                  </a:extLst>
                </p14:cNvPr>
                <p14:cNvContentPartPr/>
                <p14:nvPr/>
              </p14:nvContentPartPr>
              <p14:xfrm>
                <a:off x="1899175" y="2954962"/>
                <a:ext cx="77400" cy="91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79A8F05-67E3-43C9-A694-B3981C2B2A9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81535" y="2936962"/>
                  <a:ext cx="11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2DFB9F2-4F1B-4352-8FD7-0F1E24710C8C}"/>
                    </a:ext>
                  </a:extLst>
                </p14:cNvPr>
                <p14:cNvContentPartPr/>
                <p14:nvPr/>
              </p14:nvContentPartPr>
              <p14:xfrm>
                <a:off x="2092135" y="2878282"/>
                <a:ext cx="119880" cy="254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2DFB9F2-4F1B-4352-8FD7-0F1E24710C8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74135" y="2860642"/>
                  <a:ext cx="155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F5EE515-2064-43C3-9384-45A2C9AE89DB}"/>
                    </a:ext>
                  </a:extLst>
                </p14:cNvPr>
                <p14:cNvContentPartPr/>
                <p14:nvPr/>
              </p14:nvContentPartPr>
              <p14:xfrm>
                <a:off x="2219575" y="2943442"/>
                <a:ext cx="182520" cy="339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F5EE515-2064-43C3-9384-45A2C9AE89D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201935" y="2925802"/>
                  <a:ext cx="218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900FA67-FED9-424B-AA09-BA308F942126}"/>
                    </a:ext>
                  </a:extLst>
                </p14:cNvPr>
                <p14:cNvContentPartPr/>
                <p14:nvPr/>
              </p14:nvContentPartPr>
              <p14:xfrm>
                <a:off x="2380135" y="3095362"/>
                <a:ext cx="102600" cy="149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900FA67-FED9-424B-AA09-BA308F9421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62135" y="3077362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6840DD5-27FA-413E-B703-296F83C5A6B5}"/>
                    </a:ext>
                  </a:extLst>
                </p14:cNvPr>
                <p14:cNvContentPartPr/>
                <p14:nvPr/>
              </p14:nvContentPartPr>
              <p14:xfrm>
                <a:off x="2101135" y="3327922"/>
                <a:ext cx="332640" cy="12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6840DD5-27FA-413E-B703-296F83C5A6B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83495" y="3310282"/>
                  <a:ext cx="368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2C58A9D-F6AA-4819-B452-5A042FC2CA75}"/>
                    </a:ext>
                  </a:extLst>
                </p14:cNvPr>
                <p14:cNvContentPartPr/>
                <p14:nvPr/>
              </p14:nvContentPartPr>
              <p14:xfrm>
                <a:off x="2103655" y="3391282"/>
                <a:ext cx="115200" cy="214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2C58A9D-F6AA-4819-B452-5A042FC2CA7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85655" y="3373282"/>
                  <a:ext cx="150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1781C77-D6E4-499B-BB17-1F8BF5A22305}"/>
                    </a:ext>
                  </a:extLst>
                </p14:cNvPr>
                <p14:cNvContentPartPr/>
                <p14:nvPr/>
              </p14:nvContentPartPr>
              <p14:xfrm>
                <a:off x="2367895" y="3341242"/>
                <a:ext cx="63360" cy="224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1781C77-D6E4-499B-BB17-1F8BF5A2230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350255" y="3323602"/>
                  <a:ext cx="99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64FD370-B86F-4CBE-BF3B-E34395C89908}"/>
                    </a:ext>
                  </a:extLst>
                </p14:cNvPr>
                <p14:cNvContentPartPr/>
                <p14:nvPr/>
              </p14:nvContentPartPr>
              <p14:xfrm>
                <a:off x="2308495" y="3421522"/>
                <a:ext cx="161280" cy="19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64FD370-B86F-4CBE-BF3B-E34395C8990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90495" y="3403882"/>
                  <a:ext cx="196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2E100A-7E61-4B7A-BAE9-9A9B233E44F3}"/>
                    </a:ext>
                  </a:extLst>
                </p14:cNvPr>
                <p14:cNvContentPartPr/>
                <p14:nvPr/>
              </p14:nvContentPartPr>
              <p14:xfrm>
                <a:off x="2616295" y="3129202"/>
                <a:ext cx="336960" cy="155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2E100A-7E61-4B7A-BAE9-9A9B233E44F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598655" y="3111202"/>
                  <a:ext cx="372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ED48BC4-50AC-4135-AB0D-CE0C75E69CF7}"/>
                    </a:ext>
                  </a:extLst>
                </p14:cNvPr>
                <p14:cNvContentPartPr/>
                <p14:nvPr/>
              </p14:nvContentPartPr>
              <p14:xfrm>
                <a:off x="3041455" y="3079882"/>
                <a:ext cx="151560" cy="136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ED48BC4-50AC-4135-AB0D-CE0C75E69C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23815" y="3061882"/>
                  <a:ext cx="187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BB76EB5-C185-4FC1-8A6D-91049AC55A9B}"/>
                    </a:ext>
                  </a:extLst>
                </p14:cNvPr>
                <p14:cNvContentPartPr/>
                <p14:nvPr/>
              </p14:nvContentPartPr>
              <p14:xfrm>
                <a:off x="3142615" y="2941282"/>
                <a:ext cx="18720" cy="351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BB76EB5-C185-4FC1-8A6D-91049AC55A9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24615" y="2923642"/>
                  <a:ext cx="543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BC2E2CC-1EF6-4947-AB5F-7CC765FFDE96}"/>
                    </a:ext>
                  </a:extLst>
                </p14:cNvPr>
                <p14:cNvContentPartPr/>
                <p14:nvPr/>
              </p14:nvContentPartPr>
              <p14:xfrm>
                <a:off x="3208495" y="3149722"/>
                <a:ext cx="122760" cy="228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BC2E2CC-1EF6-4947-AB5F-7CC765FFDE9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190855" y="3131722"/>
                  <a:ext cx="1584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BFF0801-378E-4F1B-AE2B-8C92CC1AE2A1}"/>
              </a:ext>
            </a:extLst>
          </p:cNvPr>
          <p:cNvGrpSpPr/>
          <p:nvPr/>
        </p:nvGrpSpPr>
        <p:grpSpPr>
          <a:xfrm>
            <a:off x="3450415" y="2822482"/>
            <a:ext cx="2242440" cy="702720"/>
            <a:chOff x="3450415" y="2822482"/>
            <a:chExt cx="224244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36DBF9E-CC4A-4D41-8C7A-3078FD377C9E}"/>
                    </a:ext>
                  </a:extLst>
                </p14:cNvPr>
                <p14:cNvContentPartPr/>
                <p14:nvPr/>
              </p14:nvContentPartPr>
              <p14:xfrm>
                <a:off x="3450415" y="3171682"/>
                <a:ext cx="164160" cy="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36DBF9E-CC4A-4D41-8C7A-3078FD377C9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32775" y="3153682"/>
                  <a:ext cx="199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B13BE87-DD31-4BB8-9DC5-BBF075DC6C49}"/>
                    </a:ext>
                  </a:extLst>
                </p14:cNvPr>
                <p14:cNvContentPartPr/>
                <p14:nvPr/>
              </p14:nvContentPartPr>
              <p14:xfrm>
                <a:off x="3689455" y="2966842"/>
                <a:ext cx="124560" cy="245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B13BE87-DD31-4BB8-9DC5-BBF075DC6C4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71455" y="2948842"/>
                  <a:ext cx="160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C46D267-8128-413A-BE62-95E465EF4225}"/>
                    </a:ext>
                  </a:extLst>
                </p14:cNvPr>
                <p14:cNvContentPartPr/>
                <p14:nvPr/>
              </p14:nvContentPartPr>
              <p14:xfrm>
                <a:off x="3666415" y="3012202"/>
                <a:ext cx="128520" cy="105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C46D267-8128-413A-BE62-95E465EF422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48415" y="2994562"/>
                  <a:ext cx="16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6021288-8EB6-410F-942B-9002AC6B0C7A}"/>
                    </a:ext>
                  </a:extLst>
                </p14:cNvPr>
                <p14:cNvContentPartPr/>
                <p14:nvPr/>
              </p14:nvContentPartPr>
              <p14:xfrm>
                <a:off x="3897175" y="3030922"/>
                <a:ext cx="195120" cy="344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6021288-8EB6-410F-942B-9002AC6B0C7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79175" y="3012922"/>
                  <a:ext cx="2307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D41FAA2-DF28-4D12-9E7A-DC663CBDD2F8}"/>
                    </a:ext>
                  </a:extLst>
                </p14:cNvPr>
                <p14:cNvContentPartPr/>
                <p14:nvPr/>
              </p14:nvContentPartPr>
              <p14:xfrm>
                <a:off x="4066375" y="3244042"/>
                <a:ext cx="78840" cy="158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D41FAA2-DF28-4D12-9E7A-DC663CBDD2F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48375" y="3226042"/>
                  <a:ext cx="114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0254791-FE86-45FE-A954-68ED4D98D823}"/>
                    </a:ext>
                  </a:extLst>
                </p14:cNvPr>
                <p14:cNvContentPartPr/>
                <p14:nvPr/>
              </p14:nvContentPartPr>
              <p14:xfrm>
                <a:off x="4135135" y="2822482"/>
                <a:ext cx="2880" cy="120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0254791-FE86-45FE-A954-68ED4D98D82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117135" y="2804482"/>
                  <a:ext cx="3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44C11CE-A226-4D39-BF8E-A38A9440DED6}"/>
                    </a:ext>
                  </a:extLst>
                </p14:cNvPr>
                <p14:cNvContentPartPr/>
                <p14:nvPr/>
              </p14:nvContentPartPr>
              <p14:xfrm>
                <a:off x="4181575" y="2825002"/>
                <a:ext cx="124920" cy="197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44C11CE-A226-4D39-BF8E-A38A9440DED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163575" y="2807002"/>
                  <a:ext cx="160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BCDC53F-C01B-4697-BCBF-E812A0CE3E0E}"/>
                    </a:ext>
                  </a:extLst>
                </p14:cNvPr>
                <p14:cNvContentPartPr/>
                <p14:nvPr/>
              </p14:nvContentPartPr>
              <p14:xfrm>
                <a:off x="4286335" y="2943802"/>
                <a:ext cx="64800" cy="105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BCDC53F-C01B-4697-BCBF-E812A0CE3E0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68695" y="2926162"/>
                  <a:ext cx="100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A098D9C-EBE8-44D7-9497-AC101A5CB58D}"/>
                    </a:ext>
                  </a:extLst>
                </p14:cNvPr>
                <p14:cNvContentPartPr/>
                <p14:nvPr/>
              </p14:nvContentPartPr>
              <p14:xfrm>
                <a:off x="4436455" y="2940562"/>
                <a:ext cx="114480" cy="188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A098D9C-EBE8-44D7-9497-AC101A5CB5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418815" y="2922562"/>
                  <a:ext cx="150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58D700A-CB21-464E-AE15-54801F61F73D}"/>
                    </a:ext>
                  </a:extLst>
                </p14:cNvPr>
                <p14:cNvContentPartPr/>
                <p14:nvPr/>
              </p14:nvContentPartPr>
              <p14:xfrm>
                <a:off x="4629415" y="2934082"/>
                <a:ext cx="136440" cy="140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58D700A-CB21-464E-AE15-54801F61F73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611415" y="2916082"/>
                  <a:ext cx="172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6CBEF6C-A6CB-492F-851E-119EAB7442CD}"/>
                    </a:ext>
                  </a:extLst>
                </p14:cNvPr>
                <p14:cNvContentPartPr/>
                <p14:nvPr/>
              </p14:nvContentPartPr>
              <p14:xfrm>
                <a:off x="4665055" y="2834722"/>
                <a:ext cx="42480" cy="305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6CBEF6C-A6CB-492F-851E-119EAB7442C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47415" y="2816722"/>
                  <a:ext cx="78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1EB81E0-7F33-4315-B5DD-5320F375375E}"/>
                    </a:ext>
                  </a:extLst>
                </p14:cNvPr>
                <p14:cNvContentPartPr/>
                <p14:nvPr/>
              </p14:nvContentPartPr>
              <p14:xfrm>
                <a:off x="4810495" y="3050002"/>
                <a:ext cx="75600" cy="131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1EB81E0-7F33-4315-B5DD-5320F375375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792495" y="3032362"/>
                  <a:ext cx="111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65919DB-3F51-49C5-A52F-08EEF0F4BD9E}"/>
                    </a:ext>
                  </a:extLst>
                </p14:cNvPr>
                <p14:cNvContentPartPr/>
                <p14:nvPr/>
              </p14:nvContentPartPr>
              <p14:xfrm>
                <a:off x="4481455" y="3251242"/>
                <a:ext cx="333360" cy="25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65919DB-3F51-49C5-A52F-08EEF0F4BD9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63455" y="3233602"/>
                  <a:ext cx="36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0D8955E-61E9-4C99-BB6A-FA2599B6FEAF}"/>
                    </a:ext>
                  </a:extLst>
                </p14:cNvPr>
                <p14:cNvContentPartPr/>
                <p14:nvPr/>
              </p14:nvContentPartPr>
              <p14:xfrm>
                <a:off x="4493335" y="3333322"/>
                <a:ext cx="134640" cy="191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0D8955E-61E9-4C99-BB6A-FA2599B6FEA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75695" y="3315682"/>
                  <a:ext cx="170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590D5DC-BE7E-4186-84AF-ABF3A2DF27F4}"/>
                    </a:ext>
                  </a:extLst>
                </p14:cNvPr>
                <p14:cNvContentPartPr/>
                <p14:nvPr/>
              </p14:nvContentPartPr>
              <p14:xfrm>
                <a:off x="4703935" y="3317842"/>
                <a:ext cx="86400" cy="176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590D5DC-BE7E-4186-84AF-ABF3A2DF27F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686295" y="3299842"/>
                  <a:ext cx="122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F9829C4-8453-4B90-B8F1-746820E1FBC7}"/>
                    </a:ext>
                  </a:extLst>
                </p14:cNvPr>
                <p14:cNvContentPartPr/>
                <p14:nvPr/>
              </p14:nvContentPartPr>
              <p14:xfrm>
                <a:off x="4641295" y="3395242"/>
                <a:ext cx="153000" cy="27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F9829C4-8453-4B90-B8F1-746820E1FBC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23655" y="3377242"/>
                  <a:ext cx="188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528422E-E493-4A8A-A6D4-4C73BE6CA7B3}"/>
                    </a:ext>
                  </a:extLst>
                </p14:cNvPr>
                <p14:cNvContentPartPr/>
                <p14:nvPr/>
              </p14:nvContentPartPr>
              <p14:xfrm>
                <a:off x="5003455" y="3004282"/>
                <a:ext cx="124920" cy="182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528422E-E493-4A8A-A6D4-4C73BE6CA7B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85815" y="2986282"/>
                  <a:ext cx="160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96B9633-3AAF-4DB6-9F3F-FE5C49905F66}"/>
                    </a:ext>
                  </a:extLst>
                </p14:cNvPr>
                <p14:cNvContentPartPr/>
                <p14:nvPr/>
              </p14:nvContentPartPr>
              <p14:xfrm>
                <a:off x="5185615" y="3067642"/>
                <a:ext cx="48960" cy="77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96B9633-3AAF-4DB6-9F3F-FE5C49905F6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67975" y="3049642"/>
                  <a:ext cx="8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178B6B2-77D6-4936-988E-4F644392633B}"/>
                    </a:ext>
                  </a:extLst>
                </p14:cNvPr>
                <p14:cNvContentPartPr/>
                <p14:nvPr/>
              </p14:nvContentPartPr>
              <p14:xfrm>
                <a:off x="5207575" y="2941282"/>
                <a:ext cx="3960" cy="7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178B6B2-77D6-4936-988E-4F64439263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89935" y="2923642"/>
                  <a:ext cx="3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1F9E6AA-92DA-466A-8E32-851421B79008}"/>
                    </a:ext>
                  </a:extLst>
                </p14:cNvPr>
                <p14:cNvContentPartPr/>
                <p14:nvPr/>
              </p14:nvContentPartPr>
              <p14:xfrm>
                <a:off x="5281735" y="3095362"/>
                <a:ext cx="59040" cy="71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1F9E6AA-92DA-466A-8E32-851421B7900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63735" y="3077362"/>
                  <a:ext cx="9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01325CB-0A11-4D87-9377-EE00150EAA82}"/>
                    </a:ext>
                  </a:extLst>
                </p14:cNvPr>
                <p14:cNvContentPartPr/>
                <p14:nvPr/>
              </p14:nvContentPartPr>
              <p14:xfrm>
                <a:off x="5455255" y="2941282"/>
                <a:ext cx="142200" cy="183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01325CB-0A11-4D87-9377-EE00150EAA8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7255" y="2923642"/>
                  <a:ext cx="177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0C654C1-E123-44E1-8C17-CCB168553648}"/>
                    </a:ext>
                  </a:extLst>
                </p14:cNvPr>
                <p14:cNvContentPartPr/>
                <p14:nvPr/>
              </p14:nvContentPartPr>
              <p14:xfrm>
                <a:off x="5511775" y="2876842"/>
                <a:ext cx="9000" cy="279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0C654C1-E123-44E1-8C17-CCB16855364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493775" y="2859202"/>
                  <a:ext cx="44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9DB7042-B965-46A6-9DA1-64BACFC6AA71}"/>
                    </a:ext>
                  </a:extLst>
                </p14:cNvPr>
                <p14:cNvContentPartPr/>
                <p14:nvPr/>
              </p14:nvContentPartPr>
              <p14:xfrm>
                <a:off x="5599975" y="3093922"/>
                <a:ext cx="92880" cy="166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9DB7042-B965-46A6-9DA1-64BACFC6AA7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82335" y="3076282"/>
                  <a:ext cx="1285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EEEF0AA-9C52-4C10-84E3-422EDEC66073}"/>
              </a:ext>
            </a:extLst>
          </p:cNvPr>
          <p:cNvGrpSpPr/>
          <p:nvPr/>
        </p:nvGrpSpPr>
        <p:grpSpPr>
          <a:xfrm>
            <a:off x="5835055" y="2482282"/>
            <a:ext cx="3088080" cy="730080"/>
            <a:chOff x="5835055" y="2482282"/>
            <a:chExt cx="308808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5E69142-8929-4031-BE13-3740F98B1443}"/>
                    </a:ext>
                  </a:extLst>
                </p14:cNvPr>
                <p14:cNvContentPartPr/>
                <p14:nvPr/>
              </p14:nvContentPartPr>
              <p14:xfrm>
                <a:off x="5835055" y="2949562"/>
                <a:ext cx="172080" cy="5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5E69142-8929-4031-BE13-3740F98B144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817055" y="2931922"/>
                  <a:ext cx="207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9A72A4F-D208-44BC-AE91-EEA8C8F2EBDC}"/>
                    </a:ext>
                  </a:extLst>
                </p14:cNvPr>
                <p14:cNvContentPartPr/>
                <p14:nvPr/>
              </p14:nvContentPartPr>
              <p14:xfrm>
                <a:off x="5849815" y="3023362"/>
                <a:ext cx="155520" cy="33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9A72A4F-D208-44BC-AE91-EEA8C8F2EBD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831815" y="3005362"/>
                  <a:ext cx="191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0062FE9-3F31-4ACA-800A-CAA650BEEF38}"/>
                    </a:ext>
                  </a:extLst>
                </p14:cNvPr>
                <p14:cNvContentPartPr/>
                <p14:nvPr/>
              </p14:nvContentPartPr>
              <p14:xfrm>
                <a:off x="6136735" y="2994562"/>
                <a:ext cx="104040" cy="3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0062FE9-3F31-4ACA-800A-CAA650BEEF3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18735" y="2976562"/>
                  <a:ext cx="139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E7205D8-D703-43B4-B01B-8E9778E26B63}"/>
                    </a:ext>
                  </a:extLst>
                </p14:cNvPr>
                <p14:cNvContentPartPr/>
                <p14:nvPr/>
              </p14:nvContentPartPr>
              <p14:xfrm>
                <a:off x="6290095" y="2921122"/>
                <a:ext cx="133920" cy="126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E7205D8-D703-43B4-B01B-8E9778E26B6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72095" y="2903122"/>
                  <a:ext cx="169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21DE83A-6949-4F19-BB00-32D9B7CD4FA2}"/>
                    </a:ext>
                  </a:extLst>
                </p14:cNvPr>
                <p14:cNvContentPartPr/>
                <p14:nvPr/>
              </p14:nvContentPartPr>
              <p14:xfrm>
                <a:off x="6467575" y="2817442"/>
                <a:ext cx="168120" cy="277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21DE83A-6949-4F19-BB00-32D9B7CD4FA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49935" y="2799442"/>
                  <a:ext cx="203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03E78C8-3BA2-4A93-B6F9-34464362900D}"/>
                    </a:ext>
                  </a:extLst>
                </p14:cNvPr>
                <p14:cNvContentPartPr/>
                <p14:nvPr/>
              </p14:nvContentPartPr>
              <p14:xfrm>
                <a:off x="6658735" y="2907082"/>
                <a:ext cx="181080" cy="255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03E78C8-3BA2-4A93-B6F9-34464362900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641095" y="2889442"/>
                  <a:ext cx="216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3EB9F96-0D85-4906-921D-5B0A449169CD}"/>
                    </a:ext>
                  </a:extLst>
                </p14:cNvPr>
                <p14:cNvContentPartPr/>
                <p14:nvPr/>
              </p14:nvContentPartPr>
              <p14:xfrm>
                <a:off x="6772855" y="3108322"/>
                <a:ext cx="94320" cy="104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3EB9F96-0D85-4906-921D-5B0A449169C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754855" y="3090322"/>
                  <a:ext cx="129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3AECC06-2816-446F-85B3-4A7F3E51C082}"/>
                    </a:ext>
                  </a:extLst>
                </p14:cNvPr>
                <p14:cNvContentPartPr/>
                <p14:nvPr/>
              </p14:nvContentPartPr>
              <p14:xfrm>
                <a:off x="6908575" y="2676682"/>
                <a:ext cx="15840" cy="107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3AECC06-2816-446F-85B3-4A7F3E51C08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90935" y="2659042"/>
                  <a:ext cx="51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31C62B8-BC25-45DF-9D48-67D337144C46}"/>
                    </a:ext>
                  </a:extLst>
                </p14:cNvPr>
                <p14:cNvContentPartPr/>
                <p14:nvPr/>
              </p14:nvContentPartPr>
              <p14:xfrm>
                <a:off x="6977335" y="2645002"/>
                <a:ext cx="69120" cy="1749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31C62B8-BC25-45DF-9D48-67D337144C4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959335" y="2627002"/>
                  <a:ext cx="10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629FEB2-C34F-441C-817A-A8B0F27A515A}"/>
                    </a:ext>
                  </a:extLst>
                </p14:cNvPr>
                <p14:cNvContentPartPr/>
                <p14:nvPr/>
              </p14:nvContentPartPr>
              <p14:xfrm>
                <a:off x="7019455" y="2754082"/>
                <a:ext cx="66240" cy="121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629FEB2-C34F-441C-817A-A8B0F27A515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001455" y="2736442"/>
                  <a:ext cx="101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B3DCD5E-AAB0-4EE9-84AF-50B7AAE3BE20}"/>
                    </a:ext>
                  </a:extLst>
                </p14:cNvPr>
                <p14:cNvContentPartPr/>
                <p14:nvPr/>
              </p14:nvContentPartPr>
              <p14:xfrm>
                <a:off x="7207015" y="2861722"/>
                <a:ext cx="96480" cy="119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B3DCD5E-AAB0-4EE9-84AF-50B7AAE3BE2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89015" y="2843722"/>
                  <a:ext cx="132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D1D212A-FCEB-4A59-81A4-984ED8BBEE43}"/>
                    </a:ext>
                  </a:extLst>
                </p14:cNvPr>
                <p14:cNvContentPartPr/>
                <p14:nvPr/>
              </p14:nvContentPartPr>
              <p14:xfrm>
                <a:off x="7409335" y="2870722"/>
                <a:ext cx="11880" cy="72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D1D212A-FCEB-4A59-81A4-984ED8BBEE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391695" y="2852722"/>
                  <a:ext cx="47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D82D55F-0FB2-4670-B873-B2DF3A40AC94}"/>
                    </a:ext>
                  </a:extLst>
                </p14:cNvPr>
                <p14:cNvContentPartPr/>
                <p14:nvPr/>
              </p14:nvContentPartPr>
              <p14:xfrm>
                <a:off x="7420855" y="2765602"/>
                <a:ext cx="5040" cy="29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D82D55F-0FB2-4670-B873-B2DF3A40AC9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02855" y="2747602"/>
                  <a:ext cx="4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83E5F88-9F21-4C81-A610-68962EA0CC98}"/>
                    </a:ext>
                  </a:extLst>
                </p14:cNvPr>
                <p14:cNvContentPartPr/>
                <p14:nvPr/>
              </p14:nvContentPartPr>
              <p14:xfrm>
                <a:off x="7470535" y="2895922"/>
                <a:ext cx="76320" cy="57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83E5F88-9F21-4C81-A610-68962EA0CC9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52895" y="2877922"/>
                  <a:ext cx="111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D50E1D8-ADD5-46C8-95CA-41D507A460B1}"/>
                    </a:ext>
                  </a:extLst>
                </p14:cNvPr>
                <p14:cNvContentPartPr/>
                <p14:nvPr/>
              </p14:nvContentPartPr>
              <p14:xfrm>
                <a:off x="7658815" y="2743282"/>
                <a:ext cx="171000" cy="183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D50E1D8-ADD5-46C8-95CA-41D507A460B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40815" y="2725642"/>
                  <a:ext cx="206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E18E35D-340E-4424-B33C-4DB07DB21CBF}"/>
                    </a:ext>
                  </a:extLst>
                </p14:cNvPr>
                <p14:cNvContentPartPr/>
                <p14:nvPr/>
              </p14:nvContentPartPr>
              <p14:xfrm>
                <a:off x="7705975" y="2669482"/>
                <a:ext cx="9720" cy="327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E18E35D-340E-4424-B33C-4DB07DB21CB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687975" y="2651842"/>
                  <a:ext cx="45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14C4ED5-DD4E-49A9-8E6E-58D245F2885F}"/>
                    </a:ext>
                  </a:extLst>
                </p14:cNvPr>
                <p14:cNvContentPartPr/>
                <p14:nvPr/>
              </p14:nvContentPartPr>
              <p14:xfrm>
                <a:off x="7803175" y="2922202"/>
                <a:ext cx="126720" cy="188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14C4ED5-DD4E-49A9-8E6E-58D245F2885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785175" y="2904562"/>
                  <a:ext cx="162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AD62443-9BCF-40F9-AEDD-A34DB5214C6F}"/>
                    </a:ext>
                  </a:extLst>
                </p14:cNvPr>
                <p14:cNvContentPartPr/>
                <p14:nvPr/>
              </p14:nvContentPartPr>
              <p14:xfrm>
                <a:off x="8035375" y="2781082"/>
                <a:ext cx="202680" cy="34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AD62443-9BCF-40F9-AEDD-A34DB5214C6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017735" y="2763082"/>
                  <a:ext cx="238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6B245EA-E3A3-4C9A-A263-387F5490F267}"/>
                    </a:ext>
                  </a:extLst>
                </p14:cNvPr>
                <p14:cNvContentPartPr/>
                <p14:nvPr/>
              </p14:nvContentPartPr>
              <p14:xfrm>
                <a:off x="8156335" y="2706922"/>
                <a:ext cx="8640" cy="219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6B245EA-E3A3-4C9A-A263-387F5490F26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138335" y="2689282"/>
                  <a:ext cx="44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BDFC2CF-A2BC-42B8-AFAE-136C28EC3E0E}"/>
                    </a:ext>
                  </a:extLst>
                </p14:cNvPr>
                <p14:cNvContentPartPr/>
                <p14:nvPr/>
              </p14:nvContentPartPr>
              <p14:xfrm>
                <a:off x="8380255" y="2647162"/>
                <a:ext cx="14760" cy="246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BDFC2CF-A2BC-42B8-AFAE-136C28EC3E0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62255" y="2629522"/>
                  <a:ext cx="50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7CA1A28-9EA8-409D-B880-9977B55AB23E}"/>
                    </a:ext>
                  </a:extLst>
                </p14:cNvPr>
                <p14:cNvContentPartPr/>
                <p14:nvPr/>
              </p14:nvContentPartPr>
              <p14:xfrm>
                <a:off x="8387455" y="2677762"/>
                <a:ext cx="132840" cy="223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7CA1A28-9EA8-409D-B880-9977B55AB23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369815" y="2660122"/>
                  <a:ext cx="168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008BA1A-7F5E-4560-9BBB-51E99FB123E8}"/>
                    </a:ext>
                  </a:extLst>
                </p14:cNvPr>
                <p14:cNvContentPartPr/>
                <p14:nvPr/>
              </p14:nvContentPartPr>
              <p14:xfrm>
                <a:off x="8488255" y="2691802"/>
                <a:ext cx="199800" cy="396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008BA1A-7F5E-4560-9BBB-51E99FB123E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70255" y="2673802"/>
                  <a:ext cx="2354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2C7360D-B972-4425-AD52-21CAE832CA01}"/>
                    </a:ext>
                  </a:extLst>
                </p14:cNvPr>
                <p14:cNvContentPartPr/>
                <p14:nvPr/>
              </p14:nvContentPartPr>
              <p14:xfrm>
                <a:off x="8748535" y="2482282"/>
                <a:ext cx="6120" cy="150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2C7360D-B972-4425-AD52-21CAE832CA0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730895" y="2464642"/>
                  <a:ext cx="41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8D4C39B-8C5D-43F7-BEDC-9A2BFDC5170F}"/>
                    </a:ext>
                  </a:extLst>
                </p14:cNvPr>
                <p14:cNvContentPartPr/>
                <p14:nvPr/>
              </p14:nvContentPartPr>
              <p14:xfrm>
                <a:off x="8801815" y="2500282"/>
                <a:ext cx="104760" cy="192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8D4C39B-8C5D-43F7-BEDC-9A2BFDC5170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783815" y="2482282"/>
                  <a:ext cx="140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0303865-7917-4CA4-AD8C-928CF52EDEA1}"/>
                    </a:ext>
                  </a:extLst>
                </p14:cNvPr>
                <p14:cNvContentPartPr/>
                <p14:nvPr/>
              </p14:nvContentPartPr>
              <p14:xfrm>
                <a:off x="8893255" y="2650042"/>
                <a:ext cx="29880" cy="66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0303865-7917-4CA4-AD8C-928CF52EDEA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875255" y="2632042"/>
                  <a:ext cx="65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67946C3-E78E-4BDB-A0A0-BC93C99E59D8}"/>
                    </a:ext>
                  </a:extLst>
                </p14:cNvPr>
                <p14:cNvContentPartPr/>
                <p14:nvPr/>
              </p14:nvContentPartPr>
              <p14:xfrm>
                <a:off x="8646655" y="2943442"/>
                <a:ext cx="131040" cy="145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67946C3-E78E-4BDB-A0A0-BC93C99E59D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628655" y="2925802"/>
                  <a:ext cx="16668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75420C51-08A4-4127-8C04-F38A5AA9FBA5}"/>
              </a:ext>
            </a:extLst>
          </p:cNvPr>
          <p:cNvGrpSpPr/>
          <p:nvPr/>
        </p:nvGrpSpPr>
        <p:grpSpPr>
          <a:xfrm>
            <a:off x="9082255" y="2546362"/>
            <a:ext cx="331560" cy="212040"/>
            <a:chOff x="9082255" y="2546362"/>
            <a:chExt cx="3315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643BA6A-2BAB-491D-84E1-FEA31B6DF251}"/>
                    </a:ext>
                  </a:extLst>
                </p14:cNvPr>
                <p14:cNvContentPartPr/>
                <p14:nvPr/>
              </p14:nvContentPartPr>
              <p14:xfrm>
                <a:off x="9082255" y="2628082"/>
                <a:ext cx="92880" cy="118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643BA6A-2BAB-491D-84E1-FEA31B6DF25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064615" y="2610442"/>
                  <a:ext cx="128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401D912-AD69-4F83-B245-88BBF0FADCA3}"/>
                    </a:ext>
                  </a:extLst>
                </p14:cNvPr>
                <p14:cNvContentPartPr/>
                <p14:nvPr/>
              </p14:nvContentPartPr>
              <p14:xfrm>
                <a:off x="9284935" y="2665882"/>
                <a:ext cx="16560" cy="62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401D912-AD69-4F83-B245-88BBF0FADCA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267295" y="2648242"/>
                  <a:ext cx="52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CEF18AE-FAC7-44AD-B801-980536362910}"/>
                    </a:ext>
                  </a:extLst>
                </p14:cNvPr>
                <p14:cNvContentPartPr/>
                <p14:nvPr/>
              </p14:nvContentPartPr>
              <p14:xfrm>
                <a:off x="9308335" y="2546362"/>
                <a:ext cx="105480" cy="212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CEF18AE-FAC7-44AD-B801-98053636291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290695" y="2528722"/>
                  <a:ext cx="1411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5F8DBEA-4131-47BD-9B66-E6509507BCFC}"/>
              </a:ext>
            </a:extLst>
          </p:cNvPr>
          <p:cNvGrpSpPr/>
          <p:nvPr/>
        </p:nvGrpSpPr>
        <p:grpSpPr>
          <a:xfrm>
            <a:off x="9564655" y="2470762"/>
            <a:ext cx="256320" cy="392040"/>
            <a:chOff x="9564655" y="2470762"/>
            <a:chExt cx="25632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D4A6EDC-AA13-4383-AF51-98F5EB64918B}"/>
                    </a:ext>
                  </a:extLst>
                </p14:cNvPr>
                <p14:cNvContentPartPr/>
                <p14:nvPr/>
              </p14:nvContentPartPr>
              <p14:xfrm>
                <a:off x="9564655" y="2537002"/>
                <a:ext cx="156600" cy="171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D4A6EDC-AA13-4383-AF51-98F5EB64918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546655" y="2519362"/>
                  <a:ext cx="192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CEA0F30-20E5-4A2F-827B-AC7830805A09}"/>
                    </a:ext>
                  </a:extLst>
                </p14:cNvPr>
                <p14:cNvContentPartPr/>
                <p14:nvPr/>
              </p14:nvContentPartPr>
              <p14:xfrm>
                <a:off x="9592015" y="2470762"/>
                <a:ext cx="44280" cy="294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CEA0F30-20E5-4A2F-827B-AC7830805A0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574015" y="2453122"/>
                  <a:ext cx="799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E83AD23-A382-4C46-8B9D-90462DD7419F}"/>
                    </a:ext>
                  </a:extLst>
                </p14:cNvPr>
                <p14:cNvContentPartPr/>
                <p14:nvPr/>
              </p14:nvContentPartPr>
              <p14:xfrm>
                <a:off x="9679855" y="2708362"/>
                <a:ext cx="141120" cy="154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E83AD23-A382-4C46-8B9D-90462DD7419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661855" y="2690722"/>
                  <a:ext cx="17676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20192BCA-CAED-4186-B796-2F0D3924AE0F}"/>
                  </a:ext>
                </a:extLst>
              </p14:cNvPr>
              <p14:cNvContentPartPr/>
              <p14:nvPr/>
            </p14:nvContentPartPr>
            <p14:xfrm>
              <a:off x="699295" y="1959202"/>
              <a:ext cx="116640" cy="5788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20192BCA-CAED-4186-B796-2F0D3924AE0F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81655" y="1941562"/>
                <a:ext cx="1522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1A867367-25CB-464B-9D20-96BBAE7BAB12}"/>
                  </a:ext>
                </a:extLst>
              </p14:cNvPr>
              <p14:cNvContentPartPr/>
              <p14:nvPr/>
            </p14:nvContentPartPr>
            <p14:xfrm>
              <a:off x="9392575" y="1611802"/>
              <a:ext cx="145800" cy="4870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1A867367-25CB-464B-9D20-96BBAE7BAB12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9374935" y="1593802"/>
                <a:ext cx="1814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9A87BA34-1F02-4B77-B36C-82DD8AC2F8CA}"/>
                  </a:ext>
                </a:extLst>
              </p14:cNvPr>
              <p14:cNvContentPartPr/>
              <p14:nvPr/>
            </p14:nvContentPartPr>
            <p14:xfrm>
              <a:off x="843655" y="2867122"/>
              <a:ext cx="147240" cy="61560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9A87BA34-1F02-4B77-B36C-82DD8AC2F8C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825655" y="2849122"/>
                <a:ext cx="18288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90C1972-49EA-4D40-90EE-CF9FCA363265}"/>
                  </a:ext>
                </a:extLst>
              </p14:cNvPr>
              <p14:cNvContentPartPr/>
              <p14:nvPr/>
            </p14:nvContentPartPr>
            <p14:xfrm>
              <a:off x="9916735" y="2460682"/>
              <a:ext cx="167760" cy="6764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90C1972-49EA-4D40-90EE-CF9FCA363265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9898735" y="2443042"/>
                <a:ext cx="203400" cy="71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A38C77E-A707-4ACB-846A-8F09CB731D4C}"/>
              </a:ext>
            </a:extLst>
          </p:cNvPr>
          <p:cNvGrpSpPr/>
          <p:nvPr/>
        </p:nvGrpSpPr>
        <p:grpSpPr>
          <a:xfrm>
            <a:off x="10805215" y="1592002"/>
            <a:ext cx="371520" cy="414000"/>
            <a:chOff x="10805215" y="1592002"/>
            <a:chExt cx="3715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A6A4673-61AB-416D-91FC-036989D34036}"/>
                    </a:ext>
                  </a:extLst>
                </p14:cNvPr>
                <p14:cNvContentPartPr/>
                <p14:nvPr/>
              </p14:nvContentPartPr>
              <p14:xfrm>
                <a:off x="10805215" y="1685242"/>
                <a:ext cx="219600" cy="171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A6A4673-61AB-416D-91FC-036989D3403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787215" y="1667242"/>
                  <a:ext cx="255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F34D1F8-CC9D-4B26-A605-806225111642}"/>
                    </a:ext>
                  </a:extLst>
                </p14:cNvPr>
                <p14:cNvContentPartPr/>
                <p14:nvPr/>
              </p14:nvContentPartPr>
              <p14:xfrm>
                <a:off x="10873255" y="1592002"/>
                <a:ext cx="24120" cy="3844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F34D1F8-CC9D-4B26-A605-80622511164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855255" y="1574362"/>
                  <a:ext cx="597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4DF9663-3353-4208-89E6-1C822FA4E856}"/>
                    </a:ext>
                  </a:extLst>
                </p14:cNvPr>
                <p14:cNvContentPartPr/>
                <p14:nvPr/>
              </p14:nvContentPartPr>
              <p14:xfrm>
                <a:off x="11059015" y="1820602"/>
                <a:ext cx="117720" cy="185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4DF9663-3353-4208-89E6-1C822FA4E85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041375" y="1802602"/>
                  <a:ext cx="15336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EA5D76AA-5EB0-4E4C-A7ED-FCC0F04E9EE9}"/>
              </a:ext>
            </a:extLst>
          </p:cNvPr>
          <p:cNvGrpSpPr/>
          <p:nvPr/>
        </p:nvGrpSpPr>
        <p:grpSpPr>
          <a:xfrm>
            <a:off x="9776695" y="1687762"/>
            <a:ext cx="862920" cy="277560"/>
            <a:chOff x="9776695" y="1687762"/>
            <a:chExt cx="8629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A485B81-FEBB-48B3-A147-6E428C615300}"/>
                    </a:ext>
                  </a:extLst>
                </p14:cNvPr>
                <p14:cNvContentPartPr/>
                <p14:nvPr/>
              </p14:nvContentPartPr>
              <p14:xfrm>
                <a:off x="9810895" y="1747522"/>
                <a:ext cx="178200" cy="193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A485B81-FEBB-48B3-A147-6E428C61530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793255" y="1729882"/>
                  <a:ext cx="213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E92C297-7589-4AC8-BAD8-4A71121FDBAD}"/>
                    </a:ext>
                  </a:extLst>
                </p14:cNvPr>
                <p14:cNvContentPartPr/>
                <p14:nvPr/>
              </p14:nvContentPartPr>
              <p14:xfrm>
                <a:off x="9818455" y="1768402"/>
                <a:ext cx="103320" cy="1969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E92C297-7589-4AC8-BAD8-4A71121FDBA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800455" y="1750402"/>
                  <a:ext cx="138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478E446-FB3B-4ADB-9E9A-B0A67C96A99A}"/>
                    </a:ext>
                  </a:extLst>
                </p14:cNvPr>
                <p14:cNvContentPartPr/>
                <p14:nvPr/>
              </p14:nvContentPartPr>
              <p14:xfrm>
                <a:off x="10137055" y="1741762"/>
                <a:ext cx="208440" cy="1627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478E446-FB3B-4ADB-9E9A-B0A67C96A99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119415" y="1724122"/>
                  <a:ext cx="24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4B649CB-06EF-4ADF-AED8-774CB1E627F3}"/>
                    </a:ext>
                  </a:extLst>
                </p14:cNvPr>
                <p14:cNvContentPartPr/>
                <p14:nvPr/>
              </p14:nvContentPartPr>
              <p14:xfrm>
                <a:off x="10429015" y="1756522"/>
                <a:ext cx="16560" cy="96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4B649CB-06EF-4ADF-AED8-774CB1E627F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411015" y="1738522"/>
                  <a:ext cx="52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740B5C7-5ED7-4B4F-A711-4BD678FC55B9}"/>
                    </a:ext>
                  </a:extLst>
                </p14:cNvPr>
                <p14:cNvContentPartPr/>
                <p14:nvPr/>
              </p14:nvContentPartPr>
              <p14:xfrm>
                <a:off x="10420735" y="1687762"/>
                <a:ext cx="8280" cy="15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740B5C7-5ED7-4B4F-A711-4BD678FC55B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403095" y="1670122"/>
                  <a:ext cx="43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C008DDC-49BC-433B-AA2E-1A32CEA0F513}"/>
                    </a:ext>
                  </a:extLst>
                </p14:cNvPr>
                <p14:cNvContentPartPr/>
                <p14:nvPr/>
              </p14:nvContentPartPr>
              <p14:xfrm>
                <a:off x="10519375" y="1778122"/>
                <a:ext cx="120240" cy="83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C008DDC-49BC-433B-AA2E-1A32CEA0F51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501375" y="1760122"/>
                  <a:ext cx="155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42ADF82-993B-410D-BAB8-4CA278BA80A9}"/>
                    </a:ext>
                  </a:extLst>
                </p14:cNvPr>
                <p14:cNvContentPartPr/>
                <p14:nvPr/>
              </p14:nvContentPartPr>
              <p14:xfrm>
                <a:off x="9776695" y="1862002"/>
                <a:ext cx="93960" cy="41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42ADF82-993B-410D-BAB8-4CA278BA80A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758695" y="1844002"/>
                  <a:ext cx="1296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B7394281-2FA2-4350-8A56-3DA02558E166}"/>
              </a:ext>
            </a:extLst>
          </p:cNvPr>
          <p:cNvGrpSpPr/>
          <p:nvPr/>
        </p:nvGrpSpPr>
        <p:grpSpPr>
          <a:xfrm>
            <a:off x="10186375" y="2571202"/>
            <a:ext cx="1557360" cy="360000"/>
            <a:chOff x="10186375" y="2571202"/>
            <a:chExt cx="15573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65E5E33-8EDE-4A75-9EA3-6717879ABD8A}"/>
                    </a:ext>
                  </a:extLst>
                </p14:cNvPr>
                <p14:cNvContentPartPr/>
                <p14:nvPr/>
              </p14:nvContentPartPr>
              <p14:xfrm>
                <a:off x="10218415" y="2693602"/>
                <a:ext cx="144000" cy="202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65E5E33-8EDE-4A75-9EA3-6717879ABD8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200775" y="2675602"/>
                  <a:ext cx="179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B881E09-98E3-4AD3-B544-B1E6CF762577}"/>
                    </a:ext>
                  </a:extLst>
                </p14:cNvPr>
                <p14:cNvContentPartPr/>
                <p14:nvPr/>
              </p14:nvContentPartPr>
              <p14:xfrm>
                <a:off x="10212655" y="2699002"/>
                <a:ext cx="101520" cy="196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B881E09-98E3-4AD3-B544-B1E6CF76257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194655" y="2681362"/>
                  <a:ext cx="13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D8C7F6C-EAB5-46FF-ABCF-AD387F3C2921}"/>
                    </a:ext>
                  </a:extLst>
                </p14:cNvPr>
                <p14:cNvContentPartPr/>
                <p14:nvPr/>
              </p14:nvContentPartPr>
              <p14:xfrm>
                <a:off x="10186375" y="2798362"/>
                <a:ext cx="237960" cy="147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D8C7F6C-EAB5-46FF-ABCF-AD387F3C292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168735" y="2780362"/>
                  <a:ext cx="273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25D2166-4BF4-4C7B-B233-AC0CE27A4D35}"/>
                    </a:ext>
                  </a:extLst>
                </p14:cNvPr>
                <p14:cNvContentPartPr/>
                <p14:nvPr/>
              </p14:nvContentPartPr>
              <p14:xfrm>
                <a:off x="10557175" y="2770282"/>
                <a:ext cx="154080" cy="327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25D2166-4BF4-4C7B-B233-AC0CE27A4D3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539175" y="2752642"/>
                  <a:ext cx="189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578CEB4-454E-499D-BCC3-C18CD450FB59}"/>
                    </a:ext>
                  </a:extLst>
                </p14:cNvPr>
                <p14:cNvContentPartPr/>
                <p14:nvPr/>
              </p14:nvContentPartPr>
              <p14:xfrm>
                <a:off x="10825015" y="2701882"/>
                <a:ext cx="162720" cy="1782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578CEB4-454E-499D-BCC3-C18CD450FB5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807375" y="2684242"/>
                  <a:ext cx="198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6B29C27-8F24-46C4-9E46-BF20D5B3CA39}"/>
                    </a:ext>
                  </a:extLst>
                </p14:cNvPr>
                <p14:cNvContentPartPr/>
                <p14:nvPr/>
              </p14:nvContentPartPr>
              <p14:xfrm>
                <a:off x="11043895" y="2718442"/>
                <a:ext cx="86760" cy="113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6B29C27-8F24-46C4-9E46-BF20D5B3CA3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25895" y="2700442"/>
                  <a:ext cx="122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14E1CB1-CEC6-4A22-B0AF-E4AE3F244A86}"/>
                    </a:ext>
                  </a:extLst>
                </p14:cNvPr>
                <p14:cNvContentPartPr/>
                <p14:nvPr/>
              </p14:nvContentPartPr>
              <p14:xfrm>
                <a:off x="11165935" y="2715202"/>
                <a:ext cx="136080" cy="143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14E1CB1-CEC6-4A22-B0AF-E4AE3F244A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48295" y="2697562"/>
                  <a:ext cx="171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424C487-3F3E-48CC-8033-CFAD00966491}"/>
                    </a:ext>
                  </a:extLst>
                </p14:cNvPr>
                <p14:cNvContentPartPr/>
                <p14:nvPr/>
              </p14:nvContentPartPr>
              <p14:xfrm>
                <a:off x="11383735" y="2655442"/>
                <a:ext cx="157320" cy="1688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424C487-3F3E-48CC-8033-CFAD0096649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66095" y="2637442"/>
                  <a:ext cx="192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B78778B-5FE9-40A3-814F-7E2C70AB7A14}"/>
                    </a:ext>
                  </a:extLst>
                </p14:cNvPr>
                <p14:cNvContentPartPr/>
                <p14:nvPr/>
              </p14:nvContentPartPr>
              <p14:xfrm>
                <a:off x="11453575" y="2571202"/>
                <a:ext cx="34920" cy="317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B78778B-5FE9-40A3-814F-7E2C70AB7A1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35575" y="2553202"/>
                  <a:ext cx="70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648C3EE-758D-4F73-8469-1B0C621725FD}"/>
                    </a:ext>
                  </a:extLst>
                </p14:cNvPr>
                <p14:cNvContentPartPr/>
                <p14:nvPr/>
              </p14:nvContentPartPr>
              <p14:xfrm>
                <a:off x="11636095" y="2737522"/>
                <a:ext cx="107640" cy="193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648C3EE-758D-4F73-8469-1B0C621725F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618455" y="2719882"/>
                  <a:ext cx="14328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89F66F1-F2AE-4032-AFD9-3156390DB6D7}"/>
                  </a:ext>
                </a:extLst>
              </p14:cNvPr>
              <p14:cNvContentPartPr/>
              <p14:nvPr/>
            </p14:nvContentPartPr>
            <p14:xfrm>
              <a:off x="364855" y="3382642"/>
              <a:ext cx="11490480" cy="2862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89F66F1-F2AE-4032-AFD9-3156390DB6D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346855" y="3365002"/>
                <a:ext cx="1152612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20A61E6-3788-479D-B245-0DDF925BE233}"/>
              </a:ext>
            </a:extLst>
          </p:cNvPr>
          <p:cNvGrpSpPr/>
          <p:nvPr/>
        </p:nvGrpSpPr>
        <p:grpSpPr>
          <a:xfrm>
            <a:off x="153535" y="3294442"/>
            <a:ext cx="471960" cy="366120"/>
            <a:chOff x="153535" y="3294442"/>
            <a:chExt cx="4719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EAE7F25-5B19-4D6C-A3C8-2D14B44FD89E}"/>
                    </a:ext>
                  </a:extLst>
                </p14:cNvPr>
                <p14:cNvContentPartPr/>
                <p14:nvPr/>
              </p14:nvContentPartPr>
              <p14:xfrm>
                <a:off x="363775" y="3362122"/>
                <a:ext cx="12240" cy="242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EAE7F25-5B19-4D6C-A3C8-2D14B44FD89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6135" y="3344122"/>
                  <a:ext cx="47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6D56110-68F5-405C-A8FE-4BC33CD5003B}"/>
                    </a:ext>
                  </a:extLst>
                </p14:cNvPr>
                <p14:cNvContentPartPr/>
                <p14:nvPr/>
              </p14:nvContentPartPr>
              <p14:xfrm>
                <a:off x="286375" y="3471202"/>
                <a:ext cx="217800" cy="230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6D56110-68F5-405C-A8FE-4BC33CD5003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68375" y="3453562"/>
                  <a:ext cx="253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82CA34D-D953-4268-B5A5-056FB91ADD86}"/>
                    </a:ext>
                  </a:extLst>
                </p14:cNvPr>
                <p14:cNvContentPartPr/>
                <p14:nvPr/>
              </p14:nvContentPartPr>
              <p14:xfrm>
                <a:off x="153535" y="3294442"/>
                <a:ext cx="471960" cy="3661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82CA34D-D953-4268-B5A5-056FB91ADD8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35895" y="3276442"/>
                  <a:ext cx="50760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34FE5C70-4DF0-456E-BC0D-44B0327A9D80}"/>
              </a:ext>
            </a:extLst>
          </p:cNvPr>
          <p:cNvGrpSpPr/>
          <p:nvPr/>
        </p:nvGrpSpPr>
        <p:grpSpPr>
          <a:xfrm>
            <a:off x="513535" y="3709882"/>
            <a:ext cx="1810080" cy="921240"/>
            <a:chOff x="513535" y="3709882"/>
            <a:chExt cx="1810080" cy="9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E981813-D4FF-47B8-AD82-901DB36D1571}"/>
                    </a:ext>
                  </a:extLst>
                </p14:cNvPr>
                <p14:cNvContentPartPr/>
                <p14:nvPr/>
              </p14:nvContentPartPr>
              <p14:xfrm>
                <a:off x="513535" y="3933082"/>
                <a:ext cx="139680" cy="10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E981813-D4FF-47B8-AD82-901DB36D157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95535" y="3915442"/>
                  <a:ext cx="17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F0DCA33-929B-4595-8709-B5B6493A5D87}"/>
                    </a:ext>
                  </a:extLst>
                </p14:cNvPr>
                <p14:cNvContentPartPr/>
                <p14:nvPr/>
              </p14:nvContentPartPr>
              <p14:xfrm>
                <a:off x="784615" y="3768202"/>
                <a:ext cx="118800" cy="2181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F0DCA33-929B-4595-8709-B5B6493A5D8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6615" y="3750202"/>
                  <a:ext cx="154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A936983-A81C-4CD9-BA7F-B244581DB6D2}"/>
                    </a:ext>
                  </a:extLst>
                </p14:cNvPr>
                <p14:cNvContentPartPr/>
                <p14:nvPr/>
              </p14:nvContentPartPr>
              <p14:xfrm>
                <a:off x="747175" y="3789082"/>
                <a:ext cx="112680" cy="972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A936983-A81C-4CD9-BA7F-B244581DB6D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29175" y="3771442"/>
                  <a:ext cx="14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1C5933C-5FE5-4EE9-89DB-280B5C32AD41}"/>
                    </a:ext>
                  </a:extLst>
                </p14:cNvPr>
                <p14:cNvContentPartPr/>
                <p14:nvPr/>
              </p14:nvContentPartPr>
              <p14:xfrm>
                <a:off x="683095" y="4062322"/>
                <a:ext cx="287280" cy="104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1C5933C-5FE5-4EE9-89DB-280B5C32AD4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65095" y="4044322"/>
                  <a:ext cx="322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C92E031-E3FF-4722-80E4-A82CE1F41720}"/>
                    </a:ext>
                  </a:extLst>
                </p14:cNvPr>
                <p14:cNvContentPartPr/>
                <p14:nvPr/>
              </p14:nvContentPartPr>
              <p14:xfrm>
                <a:off x="741055" y="4129642"/>
                <a:ext cx="88920" cy="1785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C92E031-E3FF-4722-80E4-A82CE1F4172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23055" y="4111642"/>
                  <a:ext cx="124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B381461-76FA-4A42-B214-52E49B6E4CF0}"/>
                    </a:ext>
                  </a:extLst>
                </p14:cNvPr>
                <p14:cNvContentPartPr/>
                <p14:nvPr/>
              </p14:nvContentPartPr>
              <p14:xfrm>
                <a:off x="1011415" y="3940282"/>
                <a:ext cx="247680" cy="3772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B381461-76FA-4A42-B214-52E49B6E4CF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93775" y="3922642"/>
                  <a:ext cx="2833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ACC3D70-DF93-4AF9-B192-5AD58D1CD12D}"/>
                    </a:ext>
                  </a:extLst>
                </p14:cNvPr>
                <p14:cNvContentPartPr/>
                <p14:nvPr/>
              </p14:nvContentPartPr>
              <p14:xfrm>
                <a:off x="1207255" y="4187242"/>
                <a:ext cx="109440" cy="1486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ACC3D70-DF93-4AF9-B192-5AD58D1CD12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89255" y="4169242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5812158-34CD-4051-8B4A-6E1E39A418BC}"/>
                    </a:ext>
                  </a:extLst>
                </p14:cNvPr>
                <p14:cNvContentPartPr/>
                <p14:nvPr/>
              </p14:nvContentPartPr>
              <p14:xfrm>
                <a:off x="1313095" y="3855322"/>
                <a:ext cx="144000" cy="118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5812158-34CD-4051-8B4A-6E1E39A418B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295455" y="3837322"/>
                  <a:ext cx="17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FBFEFBF-74E1-4546-9AE5-5C4866D6E8FE}"/>
                    </a:ext>
                  </a:extLst>
                </p14:cNvPr>
                <p14:cNvContentPartPr/>
                <p14:nvPr/>
              </p14:nvContentPartPr>
              <p14:xfrm>
                <a:off x="1494175" y="3764962"/>
                <a:ext cx="17640" cy="105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FBFEFBF-74E1-4546-9AE5-5C4866D6E8F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476535" y="3747322"/>
                  <a:ext cx="53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7C9A99E-E64B-473D-82A6-BEA290AA3B8F}"/>
                    </a:ext>
                  </a:extLst>
                </p14:cNvPr>
                <p14:cNvContentPartPr/>
                <p14:nvPr/>
              </p14:nvContentPartPr>
              <p14:xfrm>
                <a:off x="1523695" y="3709882"/>
                <a:ext cx="170280" cy="2271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7C9A99E-E64B-473D-82A6-BEA290AA3B8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506055" y="3692242"/>
                  <a:ext cx="205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313B716-8F76-490F-8CB1-822CD179FCAC}"/>
                    </a:ext>
                  </a:extLst>
                </p14:cNvPr>
                <p14:cNvContentPartPr/>
                <p14:nvPr/>
              </p14:nvContentPartPr>
              <p14:xfrm>
                <a:off x="1627015" y="3859282"/>
                <a:ext cx="98280" cy="81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313B716-8F76-490F-8CB1-822CD179FCA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609015" y="3841282"/>
                  <a:ext cx="133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BB8A556-E12F-4620-9FC0-601EA9F3ED08}"/>
                    </a:ext>
                  </a:extLst>
                </p14:cNvPr>
                <p14:cNvContentPartPr/>
                <p14:nvPr/>
              </p14:nvContentPartPr>
              <p14:xfrm>
                <a:off x="1845895" y="3853882"/>
                <a:ext cx="137880" cy="2437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BB8A556-E12F-4620-9FC0-601EA9F3ED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828255" y="3835882"/>
                  <a:ext cx="173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C49D50B-BA3E-4A33-985A-E54F811C4E07}"/>
                    </a:ext>
                  </a:extLst>
                </p14:cNvPr>
                <p14:cNvContentPartPr/>
                <p14:nvPr/>
              </p14:nvContentPartPr>
              <p14:xfrm>
                <a:off x="2015095" y="3879442"/>
                <a:ext cx="216720" cy="3326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C49D50B-BA3E-4A33-985A-E54F811C4E0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997095" y="3861802"/>
                  <a:ext cx="252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4B73A00-E532-4F94-8CF7-06F8F5042275}"/>
                    </a:ext>
                  </a:extLst>
                </p14:cNvPr>
                <p14:cNvContentPartPr/>
                <p14:nvPr/>
              </p14:nvContentPartPr>
              <p14:xfrm>
                <a:off x="2201215" y="4045762"/>
                <a:ext cx="78120" cy="133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4B73A00-E532-4F94-8CF7-06F8F504227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183575" y="4028122"/>
                  <a:ext cx="11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33153B8-531D-4F89-B7A3-AC0841EEE651}"/>
                    </a:ext>
                  </a:extLst>
                </p14:cNvPr>
                <p14:cNvContentPartPr/>
                <p14:nvPr/>
              </p14:nvContentPartPr>
              <p14:xfrm>
                <a:off x="1806295" y="4289482"/>
                <a:ext cx="517320" cy="30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33153B8-531D-4F89-B7A3-AC0841EEE65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88295" y="4271482"/>
                  <a:ext cx="552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C7BF4B2-A962-48B3-8101-F54625A58320}"/>
                    </a:ext>
                  </a:extLst>
                </p14:cNvPr>
                <p14:cNvContentPartPr/>
                <p14:nvPr/>
              </p14:nvContentPartPr>
              <p14:xfrm>
                <a:off x="1828255" y="4374802"/>
                <a:ext cx="135720" cy="256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C7BF4B2-A962-48B3-8101-F54625A5832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810615" y="4356802"/>
                  <a:ext cx="171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05F617A-F41C-404D-A1B4-1D570295C9AF}"/>
                    </a:ext>
                  </a:extLst>
                </p14:cNvPr>
                <p14:cNvContentPartPr/>
                <p14:nvPr/>
              </p14:nvContentPartPr>
              <p14:xfrm>
                <a:off x="2088895" y="4388482"/>
                <a:ext cx="122040" cy="186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05F617A-F41C-404D-A1B4-1D570295C9A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071255" y="4370482"/>
                  <a:ext cx="157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A0CD003-CD89-4E28-96A5-B5CD05A1BCF7}"/>
                    </a:ext>
                  </a:extLst>
                </p14:cNvPr>
                <p14:cNvContentPartPr/>
                <p14:nvPr/>
              </p14:nvContentPartPr>
              <p14:xfrm>
                <a:off x="2005735" y="4479562"/>
                <a:ext cx="180360" cy="43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A0CD003-CD89-4E28-96A5-B5CD05A1BCF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988095" y="4461922"/>
                  <a:ext cx="2160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FF0E8375-ACD1-4F60-ABCD-426EEAEEBDE0}"/>
              </a:ext>
            </a:extLst>
          </p:cNvPr>
          <p:cNvGrpSpPr/>
          <p:nvPr/>
        </p:nvGrpSpPr>
        <p:grpSpPr>
          <a:xfrm>
            <a:off x="3169975" y="3910762"/>
            <a:ext cx="460800" cy="205560"/>
            <a:chOff x="3169975" y="3910762"/>
            <a:chExt cx="4608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73C02FE-3E6A-455C-991A-9BC2E326B46F}"/>
                    </a:ext>
                  </a:extLst>
                </p14:cNvPr>
                <p14:cNvContentPartPr/>
                <p14:nvPr/>
              </p14:nvContentPartPr>
              <p14:xfrm>
                <a:off x="3220015" y="3917962"/>
                <a:ext cx="44640" cy="198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73C02FE-3E6A-455C-991A-9BC2E326B46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202375" y="3899962"/>
                  <a:ext cx="80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3437259-4121-4F7A-B8C2-8CFF3395D4A3}"/>
                    </a:ext>
                  </a:extLst>
                </p14:cNvPr>
                <p14:cNvContentPartPr/>
                <p14:nvPr/>
              </p14:nvContentPartPr>
              <p14:xfrm>
                <a:off x="3169975" y="4031722"/>
                <a:ext cx="184320" cy="309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3437259-4121-4F7A-B8C2-8CFF3395D4A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51975" y="4014082"/>
                  <a:ext cx="219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4255D7F-9D2C-4C5F-AB22-796BB7F6118E}"/>
                    </a:ext>
                  </a:extLst>
                </p14:cNvPr>
                <p14:cNvContentPartPr/>
                <p14:nvPr/>
              </p14:nvContentPartPr>
              <p14:xfrm>
                <a:off x="3426655" y="3910762"/>
                <a:ext cx="204120" cy="1656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4255D7F-9D2C-4C5F-AB22-796BB7F6118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409015" y="3893122"/>
                  <a:ext cx="239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661C23B1-84E0-4D13-95EE-8D0F1CEE8642}"/>
              </a:ext>
            </a:extLst>
          </p:cNvPr>
          <p:cNvGrpSpPr/>
          <p:nvPr/>
        </p:nvGrpSpPr>
        <p:grpSpPr>
          <a:xfrm>
            <a:off x="5726695" y="3865042"/>
            <a:ext cx="152280" cy="100080"/>
            <a:chOff x="5726695" y="3865042"/>
            <a:chExt cx="15228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AEDC921-FDEB-4B9F-9228-241AEF9D7DF1}"/>
                    </a:ext>
                  </a:extLst>
                </p14:cNvPr>
                <p14:cNvContentPartPr/>
                <p14:nvPr/>
              </p14:nvContentPartPr>
              <p14:xfrm>
                <a:off x="5758735" y="3865042"/>
                <a:ext cx="120240" cy="16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AEDC921-FDEB-4B9F-9228-241AEF9D7DF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741095" y="3847402"/>
                  <a:ext cx="155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C1F9F2A-5ED6-4092-842E-BCB765C09AD3}"/>
                    </a:ext>
                  </a:extLst>
                </p14:cNvPr>
                <p14:cNvContentPartPr/>
                <p14:nvPr/>
              </p14:nvContentPartPr>
              <p14:xfrm>
                <a:off x="5726695" y="3908962"/>
                <a:ext cx="137160" cy="56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C1F9F2A-5ED6-4092-842E-BCB765C09AD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708695" y="3890962"/>
                  <a:ext cx="1728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39651F5D-53C9-4819-9BDC-51CF19EAD661}"/>
                  </a:ext>
                </a:extLst>
              </p14:cNvPr>
              <p14:cNvContentPartPr/>
              <p14:nvPr/>
            </p14:nvContentPartPr>
            <p14:xfrm>
              <a:off x="6423295" y="3714562"/>
              <a:ext cx="206640" cy="18288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39651F5D-53C9-4819-9BDC-51CF19EAD661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6405295" y="3696562"/>
                <a:ext cx="24228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0D4F146-CB12-4562-803F-9C04035BF6C1}"/>
              </a:ext>
            </a:extLst>
          </p:cNvPr>
          <p:cNvGrpSpPr/>
          <p:nvPr/>
        </p:nvGrpSpPr>
        <p:grpSpPr>
          <a:xfrm>
            <a:off x="7012975" y="3666682"/>
            <a:ext cx="186120" cy="203040"/>
            <a:chOff x="7012975" y="3666682"/>
            <a:chExt cx="18612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40297F0-E679-4C4B-A109-53E8C54D598B}"/>
                    </a:ext>
                  </a:extLst>
                </p14:cNvPr>
                <p14:cNvContentPartPr/>
                <p14:nvPr/>
              </p14:nvContentPartPr>
              <p14:xfrm>
                <a:off x="7094335" y="3666682"/>
                <a:ext cx="17640" cy="2030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40297F0-E679-4C4B-A109-53E8C54D598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076335" y="3648682"/>
                  <a:ext cx="53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E9AB36B-0521-4CB5-9AFE-FFF3689C1F1F}"/>
                    </a:ext>
                  </a:extLst>
                </p14:cNvPr>
                <p14:cNvContentPartPr/>
                <p14:nvPr/>
              </p14:nvContentPartPr>
              <p14:xfrm>
                <a:off x="7012975" y="3819322"/>
                <a:ext cx="186120" cy="212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E9AB36B-0521-4CB5-9AFE-FFF3689C1F1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95335" y="3801322"/>
                  <a:ext cx="2217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9C54FD25-C45F-4B39-A154-89995F9BE792}"/>
              </a:ext>
            </a:extLst>
          </p:cNvPr>
          <p:cNvGrpSpPr/>
          <p:nvPr/>
        </p:nvGrpSpPr>
        <p:grpSpPr>
          <a:xfrm>
            <a:off x="7390615" y="3505762"/>
            <a:ext cx="671400" cy="574560"/>
            <a:chOff x="7390615" y="3505762"/>
            <a:chExt cx="67140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D52A0BB-BADD-4B02-96D2-26A8214D6F59}"/>
                    </a:ext>
                  </a:extLst>
                </p14:cNvPr>
                <p14:cNvContentPartPr/>
                <p14:nvPr/>
              </p14:nvContentPartPr>
              <p14:xfrm>
                <a:off x="7390615" y="3634642"/>
                <a:ext cx="41400" cy="224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D52A0BB-BADD-4B02-96D2-26A8214D6F5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372975" y="3616642"/>
                  <a:ext cx="77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636DF8F-A6B0-42AA-BA79-CF751B892452}"/>
                    </a:ext>
                  </a:extLst>
                </p14:cNvPr>
                <p14:cNvContentPartPr/>
                <p14:nvPr/>
              </p14:nvContentPartPr>
              <p14:xfrm>
                <a:off x="7450375" y="3658762"/>
                <a:ext cx="101520" cy="1947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636DF8F-A6B0-42AA-BA79-CF751B89245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432735" y="3640762"/>
                  <a:ext cx="137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6ED6B03-0E4C-448F-B9EB-5951E79566D6}"/>
                    </a:ext>
                  </a:extLst>
                </p14:cNvPr>
                <p14:cNvContentPartPr/>
                <p14:nvPr/>
              </p14:nvContentPartPr>
              <p14:xfrm>
                <a:off x="7571695" y="3653362"/>
                <a:ext cx="197640" cy="399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6ED6B03-0E4C-448F-B9EB-5951E79566D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554055" y="3635362"/>
                  <a:ext cx="2332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78E7105-84B9-46C7-AEC1-6CCAB9B09CEC}"/>
                    </a:ext>
                  </a:extLst>
                </p14:cNvPr>
                <p14:cNvContentPartPr/>
                <p14:nvPr/>
              </p14:nvContentPartPr>
              <p14:xfrm>
                <a:off x="7729015" y="3912562"/>
                <a:ext cx="129240" cy="1677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78E7105-84B9-46C7-AEC1-6CCAB9B09CE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711015" y="3894922"/>
                  <a:ext cx="164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E86522C-6566-480A-9750-98991054B8F5}"/>
                    </a:ext>
                  </a:extLst>
                </p14:cNvPr>
                <p14:cNvContentPartPr/>
                <p14:nvPr/>
              </p14:nvContentPartPr>
              <p14:xfrm>
                <a:off x="7872655" y="3505762"/>
                <a:ext cx="21240" cy="1144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E86522C-6566-480A-9750-98991054B8F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855015" y="3488122"/>
                  <a:ext cx="56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69ECFF0-52C3-49BE-AEB5-18797AFA769E}"/>
                    </a:ext>
                  </a:extLst>
                </p14:cNvPr>
                <p14:cNvContentPartPr/>
                <p14:nvPr/>
              </p14:nvContentPartPr>
              <p14:xfrm>
                <a:off x="7920895" y="3536362"/>
                <a:ext cx="48960" cy="1321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69ECFF0-52C3-49BE-AEB5-18797AFA769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903255" y="3518722"/>
                  <a:ext cx="84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D58B82D-65E0-4AE9-9FD0-F26791F21615}"/>
                    </a:ext>
                  </a:extLst>
                </p14:cNvPr>
                <p14:cNvContentPartPr/>
                <p14:nvPr/>
              </p14:nvContentPartPr>
              <p14:xfrm>
                <a:off x="7963375" y="3629242"/>
                <a:ext cx="98640" cy="1015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D58B82D-65E0-4AE9-9FD0-F26791F2161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945735" y="3611242"/>
                  <a:ext cx="1342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5528E5A9-B8C3-40F8-9E97-9E7F6DEF655F}"/>
              </a:ext>
            </a:extLst>
          </p:cNvPr>
          <p:cNvGrpSpPr/>
          <p:nvPr/>
        </p:nvGrpSpPr>
        <p:grpSpPr>
          <a:xfrm>
            <a:off x="8197735" y="3556882"/>
            <a:ext cx="1905120" cy="389160"/>
            <a:chOff x="8197735" y="3556882"/>
            <a:chExt cx="190512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3A3275E-4CCD-4993-AE5E-9868435CF76B}"/>
                    </a:ext>
                  </a:extLst>
                </p14:cNvPr>
                <p14:cNvContentPartPr/>
                <p14:nvPr/>
              </p14:nvContentPartPr>
              <p14:xfrm>
                <a:off x="8197735" y="3556882"/>
                <a:ext cx="170640" cy="375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3A3275E-4CCD-4993-AE5E-9868435CF76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179735" y="3539242"/>
                  <a:ext cx="2062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A8D341E-4A6B-482E-9F06-0D45654F03FC}"/>
                    </a:ext>
                  </a:extLst>
                </p14:cNvPr>
                <p14:cNvContentPartPr/>
                <p14:nvPr/>
              </p14:nvContentPartPr>
              <p14:xfrm>
                <a:off x="8391055" y="3683242"/>
                <a:ext cx="158400" cy="171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A8D341E-4A6B-482E-9F06-0D45654F03F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373055" y="3665602"/>
                  <a:ext cx="194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0F83065-9ED2-4060-ABDD-F9DBFB4E1379}"/>
                    </a:ext>
                  </a:extLst>
                </p14:cNvPr>
                <p14:cNvContentPartPr/>
                <p14:nvPr/>
              </p14:nvContentPartPr>
              <p14:xfrm>
                <a:off x="8671855" y="3696202"/>
                <a:ext cx="2880" cy="1155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0F83065-9ED2-4060-ABDD-F9DBFB4E137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654215" y="3678202"/>
                  <a:ext cx="3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C57CFFA-2A51-427F-91AA-53DCBD335BAA}"/>
                    </a:ext>
                  </a:extLst>
                </p14:cNvPr>
                <p14:cNvContentPartPr/>
                <p14:nvPr/>
              </p14:nvContentPartPr>
              <p14:xfrm>
                <a:off x="8671855" y="3614122"/>
                <a:ext cx="12600" cy="198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C57CFFA-2A51-427F-91AA-53DCBD335BA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654215" y="3596482"/>
                  <a:ext cx="48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752BA55-3834-4EDD-A6FB-AC9B10635A57}"/>
                    </a:ext>
                  </a:extLst>
                </p14:cNvPr>
                <p14:cNvContentPartPr/>
                <p14:nvPr/>
              </p14:nvContentPartPr>
              <p14:xfrm>
                <a:off x="8774095" y="3719602"/>
                <a:ext cx="93240" cy="928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752BA55-3834-4EDD-A6FB-AC9B10635A5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756455" y="3701962"/>
                  <a:ext cx="128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7E4DA71-FB71-4540-8178-7F863EC1C87F}"/>
                    </a:ext>
                  </a:extLst>
                </p14:cNvPr>
                <p14:cNvContentPartPr/>
                <p14:nvPr/>
              </p14:nvContentPartPr>
              <p14:xfrm>
                <a:off x="8941495" y="3618802"/>
                <a:ext cx="185400" cy="173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7E4DA71-FB71-4540-8178-7F863EC1C87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923855" y="3601162"/>
                  <a:ext cx="221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99F3A6F-B200-43F6-BEC4-3F74A6F0B0AD}"/>
                    </a:ext>
                  </a:extLst>
                </p14:cNvPr>
                <p14:cNvContentPartPr/>
                <p14:nvPr/>
              </p14:nvContentPartPr>
              <p14:xfrm>
                <a:off x="9007375" y="3569842"/>
                <a:ext cx="27000" cy="2736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99F3A6F-B200-43F6-BEC4-3F74A6F0B0A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989375" y="3552202"/>
                  <a:ext cx="62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DEF7E0D-D3E7-447E-B9DD-B9B3BBC797CA}"/>
                    </a:ext>
                  </a:extLst>
                </p14:cNvPr>
                <p14:cNvContentPartPr/>
                <p14:nvPr/>
              </p14:nvContentPartPr>
              <p14:xfrm>
                <a:off x="9117175" y="3806722"/>
                <a:ext cx="75240" cy="89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DEF7E0D-D3E7-447E-B9DD-B9B3BBC797C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099175" y="3789082"/>
                  <a:ext cx="11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6006676-62B4-4CFF-9257-6D7B94BE7BED}"/>
                    </a:ext>
                  </a:extLst>
                </p14:cNvPr>
                <p14:cNvContentPartPr/>
                <p14:nvPr/>
              </p14:nvContentPartPr>
              <p14:xfrm>
                <a:off x="9272695" y="3632842"/>
                <a:ext cx="323280" cy="1861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6006676-62B4-4CFF-9257-6D7B94BE7BE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255055" y="3615202"/>
                  <a:ext cx="358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E8451EA-3792-4758-93FF-E0516C80BC9B}"/>
                    </a:ext>
                  </a:extLst>
                </p14:cNvPr>
                <p14:cNvContentPartPr/>
                <p14:nvPr/>
              </p14:nvContentPartPr>
              <p14:xfrm>
                <a:off x="9690655" y="3619522"/>
                <a:ext cx="153720" cy="1864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E8451EA-3792-4758-93FF-E0516C80BC9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673015" y="3601882"/>
                  <a:ext cx="189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C2A3D21-147C-4DAE-98F3-9DE65D81C355}"/>
                    </a:ext>
                  </a:extLst>
                </p14:cNvPr>
                <p14:cNvContentPartPr/>
                <p14:nvPr/>
              </p14:nvContentPartPr>
              <p14:xfrm>
                <a:off x="9729895" y="3565882"/>
                <a:ext cx="50040" cy="3430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C2A3D21-147C-4DAE-98F3-9DE65D81C35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712255" y="3547882"/>
                  <a:ext cx="856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6516356-7EDE-4187-A0BC-34CB9D72DBEF}"/>
                    </a:ext>
                  </a:extLst>
                </p14:cNvPr>
                <p14:cNvContentPartPr/>
                <p14:nvPr/>
              </p14:nvContentPartPr>
              <p14:xfrm>
                <a:off x="9843295" y="3824362"/>
                <a:ext cx="106560" cy="121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6516356-7EDE-4187-A0BC-34CB9D72DBE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825655" y="3806362"/>
                  <a:ext cx="142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539762C4-5897-4692-A625-66CB235EF043}"/>
                    </a:ext>
                  </a:extLst>
                </p14:cNvPr>
                <p14:cNvContentPartPr/>
                <p14:nvPr/>
              </p14:nvContentPartPr>
              <p14:xfrm>
                <a:off x="10033375" y="3755602"/>
                <a:ext cx="69480" cy="100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539762C4-5897-4692-A625-66CB235EF04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015735" y="3737962"/>
                  <a:ext cx="105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399FD79-CF84-45A4-96CE-87C024FAFD28}"/>
              </a:ext>
            </a:extLst>
          </p:cNvPr>
          <p:cNvGrpSpPr/>
          <p:nvPr/>
        </p:nvGrpSpPr>
        <p:grpSpPr>
          <a:xfrm>
            <a:off x="10215535" y="3427282"/>
            <a:ext cx="1524960" cy="473040"/>
            <a:chOff x="10215535" y="3427282"/>
            <a:chExt cx="152496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ED5C7CD-9EDC-484E-A252-341A9FFCCCC0}"/>
                    </a:ext>
                  </a:extLst>
                </p14:cNvPr>
                <p14:cNvContentPartPr/>
                <p14:nvPr/>
              </p14:nvContentPartPr>
              <p14:xfrm>
                <a:off x="10215535" y="3642202"/>
                <a:ext cx="115200" cy="1764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ED5C7CD-9EDC-484E-A252-341A9FFCCCC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197535" y="3624562"/>
                  <a:ext cx="150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2BEA918-B5D8-4824-85A0-0967D9FBB1F9}"/>
                    </a:ext>
                  </a:extLst>
                </p14:cNvPr>
                <p14:cNvContentPartPr/>
                <p14:nvPr/>
              </p14:nvContentPartPr>
              <p14:xfrm>
                <a:off x="10355575" y="3686842"/>
                <a:ext cx="27000" cy="1267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2BEA918-B5D8-4824-85A0-0967D9FBB1F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337575" y="3669202"/>
                  <a:ext cx="6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8C53EDA-8C04-492E-AFBC-44D275BAB9B7}"/>
                    </a:ext>
                  </a:extLst>
                </p14:cNvPr>
                <p14:cNvContentPartPr/>
                <p14:nvPr/>
              </p14:nvContentPartPr>
              <p14:xfrm>
                <a:off x="10350895" y="3614122"/>
                <a:ext cx="23400" cy="24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8C53EDA-8C04-492E-AFBC-44D275BAB9B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333255" y="3596482"/>
                  <a:ext cx="59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0E89E9E-BB75-4B92-AACA-E61F36409948}"/>
                    </a:ext>
                  </a:extLst>
                </p14:cNvPr>
                <p14:cNvContentPartPr/>
                <p14:nvPr/>
              </p14:nvContentPartPr>
              <p14:xfrm>
                <a:off x="10483375" y="3709162"/>
                <a:ext cx="76680" cy="1026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0E89E9E-BB75-4B92-AACA-E61F3640994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465375" y="3691522"/>
                  <a:ext cx="11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25DAD68-70CE-472A-9185-2C32494D2A78}"/>
                    </a:ext>
                  </a:extLst>
                </p14:cNvPr>
                <p14:cNvContentPartPr/>
                <p14:nvPr/>
              </p14:nvContentPartPr>
              <p14:xfrm>
                <a:off x="10648975" y="3578122"/>
                <a:ext cx="132120" cy="1760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25DAD68-70CE-472A-9185-2C32494D2A7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631335" y="3560482"/>
                  <a:ext cx="167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A5A05659-DA64-46C7-9CEF-1DDEF175576D}"/>
                    </a:ext>
                  </a:extLst>
                </p14:cNvPr>
                <p14:cNvContentPartPr/>
                <p14:nvPr/>
              </p14:nvContentPartPr>
              <p14:xfrm>
                <a:off x="10695775" y="3507562"/>
                <a:ext cx="32760" cy="3337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A5A05659-DA64-46C7-9CEF-1DDEF175576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678135" y="3489922"/>
                  <a:ext cx="68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6E0CB5F-8623-4B38-B09F-640BEC0F23D2}"/>
                    </a:ext>
                  </a:extLst>
                </p14:cNvPr>
                <p14:cNvContentPartPr/>
                <p14:nvPr/>
              </p14:nvContentPartPr>
              <p14:xfrm>
                <a:off x="10812775" y="3736522"/>
                <a:ext cx="119160" cy="1468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6E0CB5F-8623-4B38-B09F-640BEC0F23D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795135" y="3718522"/>
                  <a:ext cx="154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914A037B-1D8E-47F9-BB8F-F58F63316BEC}"/>
                    </a:ext>
                  </a:extLst>
                </p14:cNvPr>
                <p14:cNvContentPartPr/>
                <p14:nvPr/>
              </p14:nvContentPartPr>
              <p14:xfrm>
                <a:off x="10987375" y="3621682"/>
                <a:ext cx="259560" cy="1382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914A037B-1D8E-47F9-BB8F-F58F63316BE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69735" y="3604042"/>
                  <a:ext cx="295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929DC59-F16E-4BBB-AADE-5F230F5DA2D5}"/>
                    </a:ext>
                  </a:extLst>
                </p14:cNvPr>
                <p14:cNvContentPartPr/>
                <p14:nvPr/>
              </p14:nvContentPartPr>
              <p14:xfrm>
                <a:off x="11307055" y="3569122"/>
                <a:ext cx="156600" cy="1350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929DC59-F16E-4BBB-AADE-5F230F5DA2D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89415" y="3551122"/>
                  <a:ext cx="19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38007B5A-F314-4BEF-8E64-8A336B68AB72}"/>
                    </a:ext>
                  </a:extLst>
                </p14:cNvPr>
                <p14:cNvContentPartPr/>
                <p14:nvPr/>
              </p14:nvContentPartPr>
              <p14:xfrm>
                <a:off x="11339815" y="3454642"/>
                <a:ext cx="36000" cy="3711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38007B5A-F314-4BEF-8E64-8A336B68AB7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322175" y="3437002"/>
                  <a:ext cx="716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2DA3896-DFAA-4095-BC2F-753636699526}"/>
                    </a:ext>
                  </a:extLst>
                </p14:cNvPr>
                <p14:cNvContentPartPr/>
                <p14:nvPr/>
              </p14:nvContentPartPr>
              <p14:xfrm>
                <a:off x="11498935" y="3736522"/>
                <a:ext cx="57960" cy="1447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2DA3896-DFAA-4095-BC2F-75363669952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481295" y="3718882"/>
                  <a:ext cx="93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5ABA0EF3-43A5-483A-B2E7-949DE5E4105F}"/>
                    </a:ext>
                  </a:extLst>
                </p14:cNvPr>
                <p14:cNvContentPartPr/>
                <p14:nvPr/>
              </p14:nvContentPartPr>
              <p14:xfrm>
                <a:off x="11595775" y="3427282"/>
                <a:ext cx="144720" cy="473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5ABA0EF3-43A5-483A-B2E7-949DE5E4105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578135" y="3409282"/>
                  <a:ext cx="180360" cy="50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C8DA7FE6-96D1-4BE4-84C5-B29420639075}"/>
                  </a:ext>
                </a:extLst>
              </p14:cNvPr>
              <p14:cNvContentPartPr/>
              <p14:nvPr/>
            </p14:nvContentPartPr>
            <p14:xfrm>
              <a:off x="6844495" y="4391362"/>
              <a:ext cx="1065240" cy="49680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C8DA7FE6-96D1-4BE4-84C5-B2942063907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826855" y="4373362"/>
                <a:ext cx="11008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F82152FC-0A53-4C08-AC37-50C4ECDD7B21}"/>
                  </a:ext>
                </a:extLst>
              </p14:cNvPr>
              <p14:cNvContentPartPr/>
              <p14:nvPr/>
            </p14:nvContentPartPr>
            <p14:xfrm>
              <a:off x="7061575" y="4560202"/>
              <a:ext cx="256680" cy="44820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F82152FC-0A53-4C08-AC37-50C4ECDD7B21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7043575" y="4542202"/>
                <a:ext cx="2923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185673EF-8BF2-4F10-BECF-3613405F49C7}"/>
                  </a:ext>
                </a:extLst>
              </p14:cNvPr>
              <p14:cNvContentPartPr/>
              <p14:nvPr/>
            </p14:nvContentPartPr>
            <p14:xfrm>
              <a:off x="7235815" y="4830922"/>
              <a:ext cx="167760" cy="19872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185673EF-8BF2-4F10-BECF-3613405F49C7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7218175" y="4813282"/>
                <a:ext cx="2034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8110441D-E076-4D9A-933C-2F6F18115DDE}"/>
                  </a:ext>
                </a:extLst>
              </p14:cNvPr>
              <p14:cNvContentPartPr/>
              <p14:nvPr/>
            </p14:nvContentPartPr>
            <p14:xfrm>
              <a:off x="7478095" y="4574962"/>
              <a:ext cx="197640" cy="44748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8110441D-E076-4D9A-933C-2F6F18115DDE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460095" y="4556962"/>
                <a:ext cx="233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7D01E8DA-F101-4B3F-AD1B-8BA9ED66E9FE}"/>
                  </a:ext>
                </a:extLst>
              </p14:cNvPr>
              <p14:cNvContentPartPr/>
              <p14:nvPr/>
            </p14:nvContentPartPr>
            <p14:xfrm>
              <a:off x="7693375" y="4802842"/>
              <a:ext cx="126720" cy="16884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7D01E8DA-F101-4B3F-AD1B-8BA9ED66E9FE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7675735" y="4784842"/>
                <a:ext cx="1623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F2BF76A8-E797-4E90-92FA-FE1DB5FD9AE6}"/>
                  </a:ext>
                </a:extLst>
              </p14:cNvPr>
              <p14:cNvContentPartPr/>
              <p14:nvPr/>
            </p14:nvContentPartPr>
            <p14:xfrm>
              <a:off x="7914775" y="4373002"/>
              <a:ext cx="11160" cy="12204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F2BF76A8-E797-4E90-92FA-FE1DB5FD9AE6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897135" y="4355362"/>
                <a:ext cx="4680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" name="Group 479">
            <a:extLst>
              <a:ext uri="{FF2B5EF4-FFF2-40B4-BE49-F238E27FC236}">
                <a16:creationId xmlns:a16="http://schemas.microsoft.com/office/drawing/2014/main" id="{A2B09971-CDE6-46FA-96CA-6AF57AA17899}"/>
              </a:ext>
            </a:extLst>
          </p:cNvPr>
          <p:cNvGrpSpPr/>
          <p:nvPr/>
        </p:nvGrpSpPr>
        <p:grpSpPr>
          <a:xfrm>
            <a:off x="8186215" y="4554802"/>
            <a:ext cx="494640" cy="241200"/>
            <a:chOff x="8186215" y="4554802"/>
            <a:chExt cx="4946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DD80B78-88B3-4BDC-8A0A-98C606D9B29F}"/>
                    </a:ext>
                  </a:extLst>
                </p14:cNvPr>
                <p14:cNvContentPartPr/>
                <p14:nvPr/>
              </p14:nvContentPartPr>
              <p14:xfrm>
                <a:off x="8186215" y="4576402"/>
                <a:ext cx="217440" cy="2196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DD80B78-88B3-4BDC-8A0A-98C606D9B29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168575" y="4558762"/>
                  <a:ext cx="253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0D924D46-ABA7-459C-A45F-91668102216E}"/>
                    </a:ext>
                  </a:extLst>
                </p14:cNvPr>
                <p14:cNvContentPartPr/>
                <p14:nvPr/>
              </p14:nvContentPartPr>
              <p14:xfrm>
                <a:off x="8426335" y="4645882"/>
                <a:ext cx="10080" cy="1112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0D924D46-ABA7-459C-A45F-91668102216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408335" y="4628242"/>
                  <a:ext cx="45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B4169235-F69C-47AE-A760-36CD61C70F88}"/>
                    </a:ext>
                  </a:extLst>
                </p14:cNvPr>
                <p14:cNvContentPartPr/>
                <p14:nvPr/>
              </p14:nvContentPartPr>
              <p14:xfrm>
                <a:off x="8417695" y="4554802"/>
                <a:ext cx="3240" cy="43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B4169235-F69C-47AE-A760-36CD61C70F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99695" y="4536802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C6D20075-235A-49BE-8F70-4FCD7B591C6E}"/>
                    </a:ext>
                  </a:extLst>
                </p14:cNvPr>
                <p14:cNvContentPartPr/>
                <p14:nvPr/>
              </p14:nvContentPartPr>
              <p14:xfrm>
                <a:off x="8592655" y="4630762"/>
                <a:ext cx="88200" cy="1461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C6D20075-235A-49BE-8F70-4FCD7B591C6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574655" y="4613122"/>
                  <a:ext cx="12384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E76B9C52-B580-4D3F-AF73-6F27DF916E70}"/>
              </a:ext>
            </a:extLst>
          </p:cNvPr>
          <p:cNvGrpSpPr/>
          <p:nvPr/>
        </p:nvGrpSpPr>
        <p:grpSpPr>
          <a:xfrm>
            <a:off x="8871655" y="4281922"/>
            <a:ext cx="1411920" cy="608760"/>
            <a:chOff x="8871655" y="4281922"/>
            <a:chExt cx="141192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D2CD8564-E252-490C-9080-F1F07DD0C74A}"/>
                    </a:ext>
                  </a:extLst>
                </p14:cNvPr>
                <p14:cNvContentPartPr/>
                <p14:nvPr/>
              </p14:nvContentPartPr>
              <p14:xfrm>
                <a:off x="8871655" y="4401082"/>
                <a:ext cx="83880" cy="3909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D2CD8564-E252-490C-9080-F1F07DD0C74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853655" y="4383082"/>
                  <a:ext cx="1195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D4E25E4C-8DA8-4526-80B5-A4D521BB41F8}"/>
                    </a:ext>
                  </a:extLst>
                </p14:cNvPr>
                <p14:cNvContentPartPr/>
                <p14:nvPr/>
              </p14:nvContentPartPr>
              <p14:xfrm>
                <a:off x="9028615" y="4514842"/>
                <a:ext cx="165960" cy="1468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D4E25E4C-8DA8-4526-80B5-A4D521BB41F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010615" y="4497202"/>
                  <a:ext cx="201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156F1026-256B-413E-B280-4D000C4269D5}"/>
                    </a:ext>
                  </a:extLst>
                </p14:cNvPr>
                <p14:cNvContentPartPr/>
                <p14:nvPr/>
              </p14:nvContentPartPr>
              <p14:xfrm>
                <a:off x="9099175" y="4442122"/>
                <a:ext cx="27000" cy="2865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156F1026-256B-413E-B280-4D000C4269D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081535" y="4424482"/>
                  <a:ext cx="62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FE7DA510-C5B4-47A8-A846-0BBB0C538F30}"/>
                    </a:ext>
                  </a:extLst>
                </p14:cNvPr>
                <p14:cNvContentPartPr/>
                <p14:nvPr/>
              </p14:nvContentPartPr>
              <p14:xfrm>
                <a:off x="9251815" y="4709602"/>
                <a:ext cx="120960" cy="1159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FE7DA510-C5B4-47A8-A846-0BBB0C538F3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233815" y="4691962"/>
                  <a:ext cx="156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A1961E23-2CC9-4993-99DD-EB382437979D}"/>
                    </a:ext>
                  </a:extLst>
                </p14:cNvPr>
                <p14:cNvContentPartPr/>
                <p14:nvPr/>
              </p14:nvContentPartPr>
              <p14:xfrm>
                <a:off x="9402655" y="4575322"/>
                <a:ext cx="163440" cy="11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A1961E23-2CC9-4993-99DD-EB382437979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385015" y="4557682"/>
                  <a:ext cx="19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1A0E2146-CD4C-4884-88A6-44ED819966AC}"/>
                    </a:ext>
                  </a:extLst>
                </p14:cNvPr>
                <p14:cNvContentPartPr/>
                <p14:nvPr/>
              </p14:nvContentPartPr>
              <p14:xfrm>
                <a:off x="9696055" y="4375882"/>
                <a:ext cx="179280" cy="2278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1A0E2146-CD4C-4884-88A6-44ED819966AC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678415" y="4357882"/>
                  <a:ext cx="214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04AE3419-BE62-499F-AD54-A20E9160036B}"/>
                    </a:ext>
                  </a:extLst>
                </p14:cNvPr>
                <p14:cNvContentPartPr/>
                <p14:nvPr/>
              </p14:nvContentPartPr>
              <p14:xfrm>
                <a:off x="9784255" y="4347802"/>
                <a:ext cx="23040" cy="33876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04AE3419-BE62-499F-AD54-A20E9160036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766255" y="4329802"/>
                  <a:ext cx="58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FC1E4C64-46F2-467F-986A-770C01BECC78}"/>
                    </a:ext>
                  </a:extLst>
                </p14:cNvPr>
                <p14:cNvContentPartPr/>
                <p14:nvPr/>
              </p14:nvContentPartPr>
              <p14:xfrm>
                <a:off x="9882895" y="4585042"/>
                <a:ext cx="165960" cy="2127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FC1E4C64-46F2-467F-986A-770C01BECC7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864895" y="4567042"/>
                  <a:ext cx="201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3A18BFBD-B420-4946-A8F4-D399B8694631}"/>
                    </a:ext>
                  </a:extLst>
                </p14:cNvPr>
                <p14:cNvContentPartPr/>
                <p14:nvPr/>
              </p14:nvContentPartPr>
              <p14:xfrm>
                <a:off x="10066855" y="4281922"/>
                <a:ext cx="216720" cy="6087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3A18BFBD-B420-4946-A8F4-D399B869463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049215" y="4263922"/>
                  <a:ext cx="252360" cy="64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7B5724E-D597-45CB-877B-F1BFEBF85C3B}"/>
              </a:ext>
            </a:extLst>
          </p:cNvPr>
          <p:cNvGrpSpPr/>
          <p:nvPr/>
        </p:nvGrpSpPr>
        <p:grpSpPr>
          <a:xfrm>
            <a:off x="9143095" y="4948642"/>
            <a:ext cx="827280" cy="560520"/>
            <a:chOff x="9143095" y="4948642"/>
            <a:chExt cx="82728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5DE823DF-1F80-462F-B2F3-D87CEF4073BC}"/>
                    </a:ext>
                  </a:extLst>
                </p14:cNvPr>
                <p14:cNvContentPartPr/>
                <p14:nvPr/>
              </p14:nvContentPartPr>
              <p14:xfrm>
                <a:off x="9143095" y="4948642"/>
                <a:ext cx="827280" cy="20268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5DE823DF-1F80-462F-B2F3-D87CEF4073B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125095" y="4930642"/>
                  <a:ext cx="86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054F8455-29F5-4864-A9D0-B78A1842A0A6}"/>
                    </a:ext>
                  </a:extLst>
                </p14:cNvPr>
                <p14:cNvContentPartPr/>
                <p14:nvPr/>
              </p14:nvContentPartPr>
              <p14:xfrm>
                <a:off x="9423895" y="5274082"/>
                <a:ext cx="166320" cy="2304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054F8455-29F5-4864-A9D0-B78A1842A0A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405895" y="5256442"/>
                  <a:ext cx="20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FEA9C7EF-12F7-4439-B866-5350D72EA036}"/>
                    </a:ext>
                  </a:extLst>
                </p14:cNvPr>
                <p14:cNvContentPartPr/>
                <p14:nvPr/>
              </p14:nvContentPartPr>
              <p14:xfrm>
                <a:off x="9449815" y="5331322"/>
                <a:ext cx="137880" cy="709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FEA9C7EF-12F7-4439-B866-5350D72EA03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432175" y="5313682"/>
                  <a:ext cx="173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5A52062-62A9-43ED-9269-19E8C4E4B557}"/>
                    </a:ext>
                  </a:extLst>
                </p14:cNvPr>
                <p14:cNvContentPartPr/>
                <p14:nvPr/>
              </p14:nvContentPartPr>
              <p14:xfrm>
                <a:off x="9448015" y="5432122"/>
                <a:ext cx="141120" cy="129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5A52062-62A9-43ED-9269-19E8C4E4B55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430375" y="5414482"/>
                  <a:ext cx="176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D7AF1912-4BB9-4637-B904-4BF9D95A5FF2}"/>
                    </a:ext>
                  </a:extLst>
                </p14:cNvPr>
                <p14:cNvContentPartPr/>
                <p14:nvPr/>
              </p14:nvContentPartPr>
              <p14:xfrm>
                <a:off x="9708295" y="5256442"/>
                <a:ext cx="172440" cy="1479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D7AF1912-4BB9-4637-B904-4BF9D95A5FF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690295" y="5238802"/>
                  <a:ext cx="208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DF880924-EFED-4D18-AF72-9BDDAB967872}"/>
                    </a:ext>
                  </a:extLst>
                </p14:cNvPr>
                <p14:cNvContentPartPr/>
                <p14:nvPr/>
              </p14:nvContentPartPr>
              <p14:xfrm>
                <a:off x="9808735" y="5208922"/>
                <a:ext cx="8640" cy="3002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DF880924-EFED-4D18-AF72-9BDDAB96787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791095" y="5191282"/>
                  <a:ext cx="4428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F8F7D7E9-23FA-4D8F-921F-60044B1B755C}"/>
                  </a:ext>
                </a:extLst>
              </p14:cNvPr>
              <p14:cNvContentPartPr/>
              <p14:nvPr/>
            </p14:nvContentPartPr>
            <p14:xfrm>
              <a:off x="5011015" y="4428442"/>
              <a:ext cx="2160" cy="324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F8F7D7E9-23FA-4D8F-921F-60044B1B755C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4957375" y="4320442"/>
                <a:ext cx="109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D74F1626-D311-4CCD-93BF-4271DA3AEDF5}"/>
                  </a:ext>
                </a:extLst>
              </p14:cNvPr>
              <p14:cNvContentPartPr/>
              <p14:nvPr/>
            </p14:nvContentPartPr>
            <p14:xfrm>
              <a:off x="4860895" y="4202722"/>
              <a:ext cx="5634000" cy="126108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D74F1626-D311-4CCD-93BF-4271DA3AEDF5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807255" y="4094722"/>
                <a:ext cx="5741640" cy="14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oup 502">
            <a:extLst>
              <a:ext uri="{FF2B5EF4-FFF2-40B4-BE49-F238E27FC236}">
                <a16:creationId xmlns:a16="http://schemas.microsoft.com/office/drawing/2014/main" id="{F7F6F859-C07D-4EE1-9CAE-D332E06CB087}"/>
              </a:ext>
            </a:extLst>
          </p:cNvPr>
          <p:cNvGrpSpPr/>
          <p:nvPr/>
        </p:nvGrpSpPr>
        <p:grpSpPr>
          <a:xfrm>
            <a:off x="4958095" y="4418362"/>
            <a:ext cx="1730520" cy="1286280"/>
            <a:chOff x="4958095" y="4418362"/>
            <a:chExt cx="1730520" cy="12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3699D39C-65FC-49BA-9468-F09060E8B69A}"/>
                    </a:ext>
                  </a:extLst>
                </p14:cNvPr>
                <p14:cNvContentPartPr/>
                <p14:nvPr/>
              </p14:nvContentPartPr>
              <p14:xfrm>
                <a:off x="5039815" y="4418362"/>
                <a:ext cx="92880" cy="229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3699D39C-65FC-49BA-9468-F09060E8B69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21815" y="4400362"/>
                  <a:ext cx="128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0CF8325-DAA4-47B9-903D-157A770A208F}"/>
                    </a:ext>
                  </a:extLst>
                </p14:cNvPr>
                <p14:cNvContentPartPr/>
                <p14:nvPr/>
              </p14:nvContentPartPr>
              <p14:xfrm>
                <a:off x="5191735" y="4493602"/>
                <a:ext cx="143640" cy="3070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0CF8325-DAA4-47B9-903D-157A770A208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173735" y="4475962"/>
                  <a:ext cx="179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D53957D9-ACD8-4CF1-B40D-B753FDBCAE4F}"/>
                    </a:ext>
                  </a:extLst>
                </p14:cNvPr>
                <p14:cNvContentPartPr/>
                <p14:nvPr/>
              </p14:nvContentPartPr>
              <p14:xfrm>
                <a:off x="5317375" y="4654882"/>
                <a:ext cx="104400" cy="1648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D53957D9-ACD8-4CF1-B40D-B753FDBCAE4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299375" y="4636882"/>
                  <a:ext cx="140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A73DB5D-EBB2-496A-BE73-E038786E0D7B}"/>
                    </a:ext>
                  </a:extLst>
                </p14:cNvPr>
                <p14:cNvContentPartPr/>
                <p14:nvPr/>
              </p14:nvContentPartPr>
              <p14:xfrm>
                <a:off x="4958095" y="4898242"/>
                <a:ext cx="495720" cy="565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A73DB5D-EBB2-496A-BE73-E038786E0D7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940095" y="4880602"/>
                  <a:ext cx="53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86492A9-2751-4637-9F43-17979A1F31F7}"/>
                    </a:ext>
                  </a:extLst>
                </p14:cNvPr>
                <p14:cNvContentPartPr/>
                <p14:nvPr/>
              </p14:nvContentPartPr>
              <p14:xfrm>
                <a:off x="5058535" y="5051962"/>
                <a:ext cx="72360" cy="1850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86492A9-2751-4637-9F43-17979A1F31F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040535" y="5034322"/>
                  <a:ext cx="108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7C826AF8-2273-4B8D-8141-64704EF96672}"/>
                    </a:ext>
                  </a:extLst>
                </p14:cNvPr>
                <p14:cNvContentPartPr/>
                <p14:nvPr/>
              </p14:nvContentPartPr>
              <p14:xfrm>
                <a:off x="5266975" y="5016682"/>
                <a:ext cx="92880" cy="2264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7C826AF8-2273-4B8D-8141-64704EF9667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248975" y="4998682"/>
                  <a:ext cx="128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AD0DCF0-4F74-4B26-ABE7-0FD34169605D}"/>
                    </a:ext>
                  </a:extLst>
                </p14:cNvPr>
                <p14:cNvContentPartPr/>
                <p14:nvPr/>
              </p14:nvContentPartPr>
              <p14:xfrm>
                <a:off x="5203975" y="5073562"/>
                <a:ext cx="174240" cy="720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AD0DCF0-4F74-4B26-ABE7-0FD34169605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186335" y="5055922"/>
                  <a:ext cx="209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3DDD574-9BDC-4BC2-A7AD-2173BBE6963E}"/>
                    </a:ext>
                  </a:extLst>
                </p14:cNvPr>
                <p14:cNvContentPartPr/>
                <p14:nvPr/>
              </p14:nvContentPartPr>
              <p14:xfrm>
                <a:off x="5744695" y="4730482"/>
                <a:ext cx="155160" cy="158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3DDD574-9BDC-4BC2-A7AD-2173BBE6963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726695" y="4712842"/>
                  <a:ext cx="19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E8EAA78C-BD83-4A2E-92C6-671204A99D81}"/>
                    </a:ext>
                  </a:extLst>
                </p14:cNvPr>
                <p14:cNvContentPartPr/>
                <p14:nvPr/>
              </p14:nvContentPartPr>
              <p14:xfrm>
                <a:off x="5749015" y="4806802"/>
                <a:ext cx="163080" cy="97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E8EAA78C-BD83-4A2E-92C6-671204A99D8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731375" y="478916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1AF331E-7FCD-4B64-9185-EFA4B1BB8B73}"/>
                    </a:ext>
                  </a:extLst>
                </p14:cNvPr>
                <p14:cNvContentPartPr/>
                <p14:nvPr/>
              </p14:nvContentPartPr>
              <p14:xfrm>
                <a:off x="6243655" y="4499722"/>
                <a:ext cx="166680" cy="2152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1AF331E-7FCD-4B64-9185-EFA4B1BB8B7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226015" y="4482082"/>
                  <a:ext cx="202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73BF203-54F3-4DBA-9C69-9CEF6E1B8759}"/>
                    </a:ext>
                  </a:extLst>
                </p14:cNvPr>
                <p14:cNvContentPartPr/>
                <p14:nvPr/>
              </p14:nvContentPartPr>
              <p14:xfrm>
                <a:off x="6514375" y="4459042"/>
                <a:ext cx="7920" cy="2386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73BF203-54F3-4DBA-9C69-9CEF6E1B875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496375" y="4441402"/>
                  <a:ext cx="43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0C2BD3F-90C4-4895-8016-94325F7F662D}"/>
                    </a:ext>
                  </a:extLst>
                </p14:cNvPr>
                <p14:cNvContentPartPr/>
                <p14:nvPr/>
              </p14:nvContentPartPr>
              <p14:xfrm>
                <a:off x="6557215" y="4493602"/>
                <a:ext cx="131400" cy="1893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0C2BD3F-90C4-4895-8016-94325F7F662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539575" y="4475602"/>
                  <a:ext cx="167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0AC12C2-4F81-4B9E-BDF5-33501E156BDC}"/>
                    </a:ext>
                  </a:extLst>
                </p14:cNvPr>
                <p14:cNvContentPartPr/>
                <p14:nvPr/>
              </p14:nvContentPartPr>
              <p14:xfrm>
                <a:off x="6292615" y="4774042"/>
                <a:ext cx="388080" cy="306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0AC12C2-4F81-4B9E-BDF5-33501E156BDC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274975" y="4756402"/>
                  <a:ext cx="42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0145216-DA12-4F5B-9ADD-B5B146A4E2DC}"/>
                    </a:ext>
                  </a:extLst>
                </p14:cNvPr>
                <p14:cNvContentPartPr/>
                <p14:nvPr/>
              </p14:nvContentPartPr>
              <p14:xfrm>
                <a:off x="6468655" y="4812562"/>
                <a:ext cx="82800" cy="274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0145216-DA12-4F5B-9ADD-B5B146A4E2D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450655" y="4794562"/>
                  <a:ext cx="118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D6DA0DC-D645-4D01-811F-2FC9317C52FF}"/>
                    </a:ext>
                  </a:extLst>
                </p14:cNvPr>
                <p14:cNvContentPartPr/>
                <p14:nvPr/>
              </p14:nvContentPartPr>
              <p14:xfrm>
                <a:off x="6406375" y="4870522"/>
                <a:ext cx="179640" cy="1404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D6DA0DC-D645-4D01-811F-2FC9317C52F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88735" y="4852882"/>
                  <a:ext cx="215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B694E0B8-071D-4473-8666-D3C678032B37}"/>
                    </a:ext>
                  </a:extLst>
                </p14:cNvPr>
                <p14:cNvContentPartPr/>
                <p14:nvPr/>
              </p14:nvContentPartPr>
              <p14:xfrm>
                <a:off x="6011455" y="4590802"/>
                <a:ext cx="104760" cy="187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B694E0B8-071D-4473-8666-D3C678032B3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993455" y="4572802"/>
                  <a:ext cx="140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811404BB-2485-40B4-9BDE-BF0734E7D12A}"/>
                    </a:ext>
                  </a:extLst>
                </p14:cNvPr>
                <p14:cNvContentPartPr/>
                <p14:nvPr/>
              </p14:nvContentPartPr>
              <p14:xfrm>
                <a:off x="5008135" y="5285602"/>
                <a:ext cx="1184760" cy="41904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811404BB-2485-40B4-9BDE-BF0734E7D12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990495" y="5267962"/>
                  <a:ext cx="12204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5A1B3C6C-D4D8-449E-8FAC-1B4C677F4A35}"/>
                    </a:ext>
                  </a:extLst>
                </p14:cNvPr>
                <p14:cNvContentPartPr/>
                <p14:nvPr/>
              </p14:nvContentPartPr>
              <p14:xfrm>
                <a:off x="5541655" y="5407282"/>
                <a:ext cx="11160" cy="82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5A1B3C6C-D4D8-449E-8FAC-1B4C677F4A3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523655" y="5389642"/>
                  <a:ext cx="46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6B530382-402A-47BD-B000-314AA23CF469}"/>
                    </a:ext>
                  </a:extLst>
                </p14:cNvPr>
                <p14:cNvContentPartPr/>
                <p14:nvPr/>
              </p14:nvContentPartPr>
              <p14:xfrm>
                <a:off x="5098855" y="5407282"/>
                <a:ext cx="24120" cy="158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6B530382-402A-47BD-B000-314AA23CF46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080855" y="5389642"/>
                  <a:ext cx="597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E2731FF8-1ADE-4872-91BC-667B1BF508FD}"/>
              </a:ext>
            </a:extLst>
          </p:cNvPr>
          <p:cNvGrpSpPr/>
          <p:nvPr/>
        </p:nvGrpSpPr>
        <p:grpSpPr>
          <a:xfrm>
            <a:off x="5031895" y="5862682"/>
            <a:ext cx="506160" cy="774000"/>
            <a:chOff x="5031895" y="5862682"/>
            <a:chExt cx="50616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CA06AAE-E828-4FC8-A2ED-F747DE6A7C26}"/>
                    </a:ext>
                  </a:extLst>
                </p14:cNvPr>
                <p14:cNvContentPartPr/>
                <p14:nvPr/>
              </p14:nvContentPartPr>
              <p14:xfrm>
                <a:off x="5085895" y="5862682"/>
                <a:ext cx="140040" cy="24912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CA06AAE-E828-4FC8-A2ED-F747DE6A7C26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068255" y="5845042"/>
                  <a:ext cx="175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B13367E-C3EB-44BA-8BE2-DFF3D774DF52}"/>
                    </a:ext>
                  </a:extLst>
                </p14:cNvPr>
                <p14:cNvContentPartPr/>
                <p14:nvPr/>
              </p14:nvContentPartPr>
              <p14:xfrm>
                <a:off x="5236015" y="5917042"/>
                <a:ext cx="140040" cy="3236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B13367E-C3EB-44BA-8BE2-DFF3D774DF5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218015" y="5899042"/>
                  <a:ext cx="175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F93F1D9D-52DA-4807-9A08-0FC14E85AB0F}"/>
                    </a:ext>
                  </a:extLst>
                </p14:cNvPr>
                <p14:cNvContentPartPr/>
                <p14:nvPr/>
              </p14:nvContentPartPr>
              <p14:xfrm>
                <a:off x="5362375" y="6082642"/>
                <a:ext cx="158400" cy="10764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F93F1D9D-52DA-4807-9A08-0FC14E85AB0F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344375" y="6065002"/>
                  <a:ext cx="194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919BE3E-9401-4D39-8B9B-301B0798040C}"/>
                    </a:ext>
                  </a:extLst>
                </p14:cNvPr>
                <p14:cNvContentPartPr/>
                <p14:nvPr/>
              </p14:nvContentPartPr>
              <p14:xfrm>
                <a:off x="5031895" y="6228442"/>
                <a:ext cx="506160" cy="1105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919BE3E-9401-4D39-8B9B-301B0798040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013895" y="6210442"/>
                  <a:ext cx="541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B1DAACE1-8055-4C23-B1C1-4724CA088256}"/>
                    </a:ext>
                  </a:extLst>
                </p14:cNvPr>
                <p14:cNvContentPartPr/>
                <p14:nvPr/>
              </p14:nvContentPartPr>
              <p14:xfrm>
                <a:off x="5059615" y="6405202"/>
                <a:ext cx="84600" cy="2314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B1DAACE1-8055-4C23-B1C1-4724CA08825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041615" y="6387562"/>
                  <a:ext cx="120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ED67CDF2-FBF2-447A-9555-6F3255AD0228}"/>
                    </a:ext>
                  </a:extLst>
                </p14:cNvPr>
                <p14:cNvContentPartPr/>
                <p14:nvPr/>
              </p14:nvContentPartPr>
              <p14:xfrm>
                <a:off x="5336815" y="6367402"/>
                <a:ext cx="105120" cy="2314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ED67CDF2-FBF2-447A-9555-6F3255AD022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319175" y="6349762"/>
                  <a:ext cx="140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3368E28B-DEE8-4246-A3AD-F18201D2A69A}"/>
                    </a:ext>
                  </a:extLst>
                </p14:cNvPr>
                <p14:cNvContentPartPr/>
                <p14:nvPr/>
              </p14:nvContentPartPr>
              <p14:xfrm>
                <a:off x="5298295" y="6439402"/>
                <a:ext cx="99000" cy="252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3368E28B-DEE8-4246-A3AD-F18201D2A69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280295" y="6421762"/>
                  <a:ext cx="1346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37425F74-FA1F-4FD6-A82E-EDBE488DBDAD}"/>
              </a:ext>
            </a:extLst>
          </p:cNvPr>
          <p:cNvGrpSpPr/>
          <p:nvPr/>
        </p:nvGrpSpPr>
        <p:grpSpPr>
          <a:xfrm>
            <a:off x="5833255" y="6216922"/>
            <a:ext cx="174960" cy="99360"/>
            <a:chOff x="5833255" y="6216922"/>
            <a:chExt cx="17496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CAC87BD4-57F1-44F1-9F0D-D6609A03EA6D}"/>
                    </a:ext>
                  </a:extLst>
                </p14:cNvPr>
                <p14:cNvContentPartPr/>
                <p14:nvPr/>
              </p14:nvContentPartPr>
              <p14:xfrm>
                <a:off x="5833255" y="6216922"/>
                <a:ext cx="174960" cy="1224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CAC87BD4-57F1-44F1-9F0D-D6609A03EA6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815255" y="6198922"/>
                  <a:ext cx="21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C8F3AD11-29DD-431D-84D3-3648771305B3}"/>
                    </a:ext>
                  </a:extLst>
                </p14:cNvPr>
                <p14:cNvContentPartPr/>
                <p14:nvPr/>
              </p14:nvContentPartPr>
              <p14:xfrm>
                <a:off x="5857015" y="6260122"/>
                <a:ext cx="141120" cy="561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C8F3AD11-29DD-431D-84D3-3648771305B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839015" y="6242482"/>
                  <a:ext cx="1767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FFFDAD23-BEDD-47E7-97B5-BFB9E768AA27}"/>
              </a:ext>
            </a:extLst>
          </p:cNvPr>
          <p:cNvGrpSpPr/>
          <p:nvPr/>
        </p:nvGrpSpPr>
        <p:grpSpPr>
          <a:xfrm>
            <a:off x="6228175" y="5856562"/>
            <a:ext cx="1788120" cy="765720"/>
            <a:chOff x="6228175" y="5856562"/>
            <a:chExt cx="17881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64F4CBB4-F8A5-4FE4-A4A2-F73A259437D2}"/>
                    </a:ext>
                  </a:extLst>
                </p14:cNvPr>
                <p14:cNvContentPartPr/>
                <p14:nvPr/>
              </p14:nvContentPartPr>
              <p14:xfrm>
                <a:off x="6268495" y="6125842"/>
                <a:ext cx="19440" cy="17100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64F4CBB4-F8A5-4FE4-A4A2-F73A259437D2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250855" y="6108202"/>
                  <a:ext cx="55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DA460429-9389-4C31-916F-95F68E4690CA}"/>
                    </a:ext>
                  </a:extLst>
                </p14:cNvPr>
                <p14:cNvContentPartPr/>
                <p14:nvPr/>
              </p14:nvContentPartPr>
              <p14:xfrm>
                <a:off x="6228175" y="6194962"/>
                <a:ext cx="150120" cy="226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DA460429-9389-4C31-916F-95F68E4690C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210535" y="6177322"/>
                  <a:ext cx="185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69343C31-B38F-4E7F-8335-8B2F14AAD7AA}"/>
                    </a:ext>
                  </a:extLst>
                </p14:cNvPr>
                <p14:cNvContentPartPr/>
                <p14:nvPr/>
              </p14:nvContentPartPr>
              <p14:xfrm>
                <a:off x="6535615" y="5964922"/>
                <a:ext cx="165240" cy="24300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69343C31-B38F-4E7F-8335-8B2F14AAD7A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517975" y="5947282"/>
                  <a:ext cx="200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FE04D2C8-FF6A-4B97-9ACC-77550B7B1E9D}"/>
                    </a:ext>
                  </a:extLst>
                </p14:cNvPr>
                <p14:cNvContentPartPr/>
                <p14:nvPr/>
              </p14:nvContentPartPr>
              <p14:xfrm>
                <a:off x="6776095" y="5948362"/>
                <a:ext cx="45360" cy="2322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FE04D2C8-FF6A-4B97-9ACC-77550B7B1E9D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758095" y="5930362"/>
                  <a:ext cx="81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98742A7E-EBD1-4B9D-B1C5-1DA7418C5D0B}"/>
                    </a:ext>
                  </a:extLst>
                </p14:cNvPr>
                <p14:cNvContentPartPr/>
                <p14:nvPr/>
              </p14:nvContentPartPr>
              <p14:xfrm>
                <a:off x="6815695" y="5957002"/>
                <a:ext cx="161640" cy="2278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98742A7E-EBD1-4B9D-B1C5-1DA7418C5D0B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798055" y="5939002"/>
                  <a:ext cx="197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D8F4E7E0-040C-4FA3-B166-1514933F919C}"/>
                    </a:ext>
                  </a:extLst>
                </p14:cNvPr>
                <p14:cNvContentPartPr/>
                <p14:nvPr/>
              </p14:nvContentPartPr>
              <p14:xfrm>
                <a:off x="6501775" y="6217642"/>
                <a:ext cx="536760" cy="802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D8F4E7E0-040C-4FA3-B166-1514933F919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484135" y="6200002"/>
                  <a:ext cx="572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2ECE22BB-8BF0-40DB-850B-641418CFF312}"/>
                    </a:ext>
                  </a:extLst>
                </p14:cNvPr>
                <p14:cNvContentPartPr/>
                <p14:nvPr/>
              </p14:nvContentPartPr>
              <p14:xfrm>
                <a:off x="6714535" y="6346882"/>
                <a:ext cx="113400" cy="27540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2ECE22BB-8BF0-40DB-850B-641418CFF31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696535" y="6328882"/>
                  <a:ext cx="149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9419395-18F7-48DE-8BD6-9D3EC28317A9}"/>
                    </a:ext>
                  </a:extLst>
                </p14:cNvPr>
                <p14:cNvContentPartPr/>
                <p14:nvPr/>
              </p14:nvContentPartPr>
              <p14:xfrm>
                <a:off x="6621655" y="6383602"/>
                <a:ext cx="187920" cy="12672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9419395-18F7-48DE-8BD6-9D3EC28317A9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603655" y="6365962"/>
                  <a:ext cx="223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BDF4ED64-9BF8-4EE5-8A55-AF59C5E08DC0}"/>
                    </a:ext>
                  </a:extLst>
                </p14:cNvPr>
                <p14:cNvContentPartPr/>
                <p14:nvPr/>
              </p14:nvContentPartPr>
              <p14:xfrm>
                <a:off x="7150135" y="5856562"/>
                <a:ext cx="866160" cy="50796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BDF4ED64-9BF8-4EE5-8A55-AF59C5E08DC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132135" y="5838922"/>
                  <a:ext cx="9018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95600B57-8ACA-4740-8623-03E8B638FBA8}"/>
                    </a:ext>
                  </a:extLst>
                </p14:cNvPr>
                <p14:cNvContentPartPr/>
                <p14:nvPr/>
              </p14:nvContentPartPr>
              <p14:xfrm>
                <a:off x="7348495" y="6008482"/>
                <a:ext cx="210240" cy="4482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95600B57-8ACA-4740-8623-03E8B638FBA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330855" y="5990482"/>
                  <a:ext cx="245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1E40D90E-2533-4E54-B890-73CE69EDA5F5}"/>
                    </a:ext>
                  </a:extLst>
                </p14:cNvPr>
                <p14:cNvContentPartPr/>
                <p14:nvPr/>
              </p14:nvContentPartPr>
              <p14:xfrm>
                <a:off x="7506535" y="6269482"/>
                <a:ext cx="158760" cy="17820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1E40D90E-2533-4E54-B890-73CE69EDA5F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488895" y="6251482"/>
                  <a:ext cx="194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17BCA120-A602-4E17-996F-A2617EBFAD9D}"/>
                    </a:ext>
                  </a:extLst>
                </p14:cNvPr>
                <p14:cNvContentPartPr/>
                <p14:nvPr/>
              </p14:nvContentPartPr>
              <p14:xfrm>
                <a:off x="7742335" y="6075442"/>
                <a:ext cx="134280" cy="40068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17BCA120-A602-4E17-996F-A2617EBFAD9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724335" y="6057802"/>
                  <a:ext cx="169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B07D2D67-F61A-4C0F-9D8C-73355B52FAFF}"/>
                    </a:ext>
                  </a:extLst>
                </p14:cNvPr>
                <p14:cNvContentPartPr/>
                <p14:nvPr/>
              </p14:nvContentPartPr>
              <p14:xfrm>
                <a:off x="7892095" y="6341122"/>
                <a:ext cx="115560" cy="12924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B07D2D67-F61A-4C0F-9D8C-73355B52FAF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874095" y="6323482"/>
                  <a:ext cx="1512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71859EDD-E875-47D4-905B-232BF957C5B8}"/>
              </a:ext>
            </a:extLst>
          </p:cNvPr>
          <p:cNvGrpSpPr/>
          <p:nvPr/>
        </p:nvGrpSpPr>
        <p:grpSpPr>
          <a:xfrm>
            <a:off x="8247775" y="5952322"/>
            <a:ext cx="918720" cy="390600"/>
            <a:chOff x="8247775" y="5952322"/>
            <a:chExt cx="91872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A9D8D9DF-6744-4698-BB5F-CCD2EECFCF5F}"/>
                    </a:ext>
                  </a:extLst>
                </p14:cNvPr>
                <p14:cNvContentPartPr/>
                <p14:nvPr/>
              </p14:nvContentPartPr>
              <p14:xfrm>
                <a:off x="8247775" y="6071482"/>
                <a:ext cx="244800" cy="19188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A9D8D9DF-6744-4698-BB5F-CCD2EECFCF5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229775" y="6053842"/>
                  <a:ext cx="28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5279322A-791C-4C9B-880A-50C11BECD652}"/>
                    </a:ext>
                  </a:extLst>
                </p14:cNvPr>
                <p14:cNvContentPartPr/>
                <p14:nvPr/>
              </p14:nvContentPartPr>
              <p14:xfrm>
                <a:off x="8610655" y="6137002"/>
                <a:ext cx="20160" cy="7164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5279322A-791C-4C9B-880A-50C11BECD652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593015" y="6119362"/>
                  <a:ext cx="55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91FFC669-0F0C-4F66-BB66-F8D02B416F56}"/>
                    </a:ext>
                  </a:extLst>
                </p14:cNvPr>
                <p14:cNvContentPartPr/>
                <p14:nvPr/>
              </p14:nvContentPartPr>
              <p14:xfrm>
                <a:off x="8612455" y="6036922"/>
                <a:ext cx="5040" cy="720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91FFC669-0F0C-4F66-BB66-F8D02B416F56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594815" y="6019282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3369AEC9-5F63-4735-90A4-D2435230B17C}"/>
                    </a:ext>
                  </a:extLst>
                </p14:cNvPr>
                <p14:cNvContentPartPr/>
                <p14:nvPr/>
              </p14:nvContentPartPr>
              <p14:xfrm>
                <a:off x="8732335" y="6134482"/>
                <a:ext cx="112680" cy="745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3369AEC9-5F63-4735-90A4-D2435230B17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714695" y="6116482"/>
                  <a:ext cx="148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0187066C-CD08-4784-BA94-B732AE929F27}"/>
                    </a:ext>
                  </a:extLst>
                </p14:cNvPr>
                <p14:cNvContentPartPr/>
                <p14:nvPr/>
              </p14:nvContentPartPr>
              <p14:xfrm>
                <a:off x="8974975" y="6005962"/>
                <a:ext cx="191520" cy="19944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0187066C-CD08-4784-BA94-B732AE929F2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956975" y="5987962"/>
                  <a:ext cx="227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ED81696E-FACF-43A9-8C90-23519B2BEFE6}"/>
                    </a:ext>
                  </a:extLst>
                </p14:cNvPr>
                <p14:cNvContentPartPr/>
                <p14:nvPr/>
              </p14:nvContentPartPr>
              <p14:xfrm>
                <a:off x="9063175" y="5952322"/>
                <a:ext cx="10440" cy="3906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ED81696E-FACF-43A9-8C90-23519B2BEFE6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045535" y="5934682"/>
                  <a:ext cx="4608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7FE93DA7-50B5-4D0D-B3EE-1AFC6CE354D5}"/>
              </a:ext>
            </a:extLst>
          </p:cNvPr>
          <p:cNvGrpSpPr/>
          <p:nvPr/>
        </p:nvGrpSpPr>
        <p:grpSpPr>
          <a:xfrm>
            <a:off x="160015" y="4662802"/>
            <a:ext cx="1341720" cy="526680"/>
            <a:chOff x="160015" y="4662802"/>
            <a:chExt cx="134172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BCC0497A-F1DE-42AD-B9E3-040D5CB61C5B}"/>
                    </a:ext>
                  </a:extLst>
                </p14:cNvPr>
                <p14:cNvContentPartPr/>
                <p14:nvPr/>
              </p14:nvContentPartPr>
              <p14:xfrm>
                <a:off x="160015" y="4736242"/>
                <a:ext cx="153720" cy="21492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BCC0497A-F1DE-42AD-B9E3-040D5CB61C5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42375" y="4718602"/>
                  <a:ext cx="189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BD518C5B-BCB8-41B0-A311-A12F6F76264A}"/>
                    </a:ext>
                  </a:extLst>
                </p14:cNvPr>
                <p14:cNvContentPartPr/>
                <p14:nvPr/>
              </p14:nvContentPartPr>
              <p14:xfrm>
                <a:off x="328495" y="4839202"/>
                <a:ext cx="150120" cy="20484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BD518C5B-BCB8-41B0-A311-A12F6F76264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10855" y="4821562"/>
                  <a:ext cx="18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3C64FAEC-C0DC-4329-B744-EE636F488F30}"/>
                    </a:ext>
                  </a:extLst>
                </p14:cNvPr>
                <p14:cNvContentPartPr/>
                <p14:nvPr/>
              </p14:nvContentPartPr>
              <p14:xfrm>
                <a:off x="626575" y="4662802"/>
                <a:ext cx="509400" cy="33300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3C64FAEC-C0DC-4329-B744-EE636F488F3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08575" y="4645162"/>
                  <a:ext cx="545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363F8F92-2C3F-4E12-86C7-E6641E044873}"/>
                    </a:ext>
                  </a:extLst>
                </p14:cNvPr>
                <p14:cNvContentPartPr/>
                <p14:nvPr/>
              </p14:nvContentPartPr>
              <p14:xfrm>
                <a:off x="887215" y="4760002"/>
                <a:ext cx="37800" cy="1944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363F8F92-2C3F-4E12-86C7-E6641E044873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69215" y="4742002"/>
                  <a:ext cx="73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F20A1699-EC1B-4D9E-B33C-7AD5CB395F50}"/>
                    </a:ext>
                  </a:extLst>
                </p14:cNvPr>
                <p14:cNvContentPartPr/>
                <p14:nvPr/>
              </p14:nvContentPartPr>
              <p14:xfrm>
                <a:off x="1210135" y="4987162"/>
                <a:ext cx="5400" cy="72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F20A1699-EC1B-4D9E-B33C-7AD5CB395F5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192135" y="4969162"/>
                  <a:ext cx="41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50AC8539-7963-4668-8324-A7F74B06D701}"/>
                    </a:ext>
                  </a:extLst>
                </p14:cNvPr>
                <p14:cNvContentPartPr/>
                <p14:nvPr/>
              </p14:nvContentPartPr>
              <p14:xfrm>
                <a:off x="1336855" y="4821202"/>
                <a:ext cx="164880" cy="36828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50AC8539-7963-4668-8324-A7F74B06D70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319215" y="4803562"/>
                  <a:ext cx="20052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D344FCB1-4868-4565-9CD7-4FBB4D6FD700}"/>
                  </a:ext>
                </a:extLst>
              </p14:cNvPr>
              <p14:cNvContentPartPr/>
              <p14:nvPr/>
            </p14:nvContentPartPr>
            <p14:xfrm>
              <a:off x="1385815" y="4751002"/>
              <a:ext cx="35640" cy="2772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D344FCB1-4868-4565-9CD7-4FBB4D6FD700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1367815" y="4733362"/>
                <a:ext cx="712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" name="Group 553">
            <a:extLst>
              <a:ext uri="{FF2B5EF4-FFF2-40B4-BE49-F238E27FC236}">
                <a16:creationId xmlns:a16="http://schemas.microsoft.com/office/drawing/2014/main" id="{C4B7E531-89B9-492E-BF96-7C1DF54E20B0}"/>
              </a:ext>
            </a:extLst>
          </p:cNvPr>
          <p:cNvGrpSpPr/>
          <p:nvPr/>
        </p:nvGrpSpPr>
        <p:grpSpPr>
          <a:xfrm>
            <a:off x="1731055" y="4719682"/>
            <a:ext cx="937440" cy="297000"/>
            <a:chOff x="1731055" y="4719682"/>
            <a:chExt cx="93744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247634B9-4384-41E1-8ED3-1A6BFD44738C}"/>
                    </a:ext>
                  </a:extLst>
                </p14:cNvPr>
                <p14:cNvContentPartPr/>
                <p14:nvPr/>
              </p14:nvContentPartPr>
              <p14:xfrm>
                <a:off x="1731055" y="4771162"/>
                <a:ext cx="514080" cy="2455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247634B9-4384-41E1-8ED3-1A6BFD44738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713055" y="4753162"/>
                  <a:ext cx="549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C1570F84-D2A5-476C-AF83-093398D6FCFE}"/>
                    </a:ext>
                  </a:extLst>
                </p14:cNvPr>
                <p14:cNvContentPartPr/>
                <p14:nvPr/>
              </p14:nvContentPartPr>
              <p14:xfrm>
                <a:off x="2124535" y="4827682"/>
                <a:ext cx="148680" cy="3348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C1570F84-D2A5-476C-AF83-093398D6FCFE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106535" y="4809682"/>
                  <a:ext cx="18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8B9C6E9C-0937-48AC-A785-D6F343FCD528}"/>
                    </a:ext>
                  </a:extLst>
                </p14:cNvPr>
                <p14:cNvContentPartPr/>
                <p14:nvPr/>
              </p14:nvContentPartPr>
              <p14:xfrm>
                <a:off x="2263135" y="4719682"/>
                <a:ext cx="405360" cy="28764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8B9C6E9C-0937-48AC-A785-D6F343FCD52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245135" y="4702042"/>
                  <a:ext cx="441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17CB4A4F-02B3-46CD-9714-313D8BA43149}"/>
                    </a:ext>
                  </a:extLst>
                </p14:cNvPr>
                <p14:cNvContentPartPr/>
                <p14:nvPr/>
              </p14:nvContentPartPr>
              <p14:xfrm>
                <a:off x="1739335" y="4777642"/>
                <a:ext cx="18720" cy="1116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17CB4A4F-02B3-46CD-9714-313D8BA4314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721695" y="4760002"/>
                  <a:ext cx="54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A93C770D-095A-42C2-837D-588C518E090D}"/>
              </a:ext>
            </a:extLst>
          </p:cNvPr>
          <p:cNvGrpSpPr/>
          <p:nvPr/>
        </p:nvGrpSpPr>
        <p:grpSpPr>
          <a:xfrm>
            <a:off x="230935" y="5290642"/>
            <a:ext cx="474120" cy="710280"/>
            <a:chOff x="230935" y="5290642"/>
            <a:chExt cx="47412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B3C1D50E-51E9-4D32-A8E1-B69DD1F3FBEF}"/>
                    </a:ext>
                  </a:extLst>
                </p14:cNvPr>
                <p14:cNvContentPartPr/>
                <p14:nvPr/>
              </p14:nvContentPartPr>
              <p14:xfrm>
                <a:off x="230935" y="5304682"/>
                <a:ext cx="122400" cy="25380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B3C1D50E-51E9-4D32-A8E1-B69DD1F3FBE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13295" y="5286682"/>
                  <a:ext cx="158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7D6804C3-5EE6-4E74-AD20-EECD127E9A06}"/>
                    </a:ext>
                  </a:extLst>
                </p14:cNvPr>
                <p14:cNvContentPartPr/>
                <p14:nvPr/>
              </p14:nvContentPartPr>
              <p14:xfrm>
                <a:off x="425695" y="5332042"/>
                <a:ext cx="155520" cy="15228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7D6804C3-5EE6-4E74-AD20-EECD127E9A0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08055" y="5314042"/>
                  <a:ext cx="191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49C4440C-7B0C-427A-A834-DD8A69A984E5}"/>
                    </a:ext>
                  </a:extLst>
                </p14:cNvPr>
                <p14:cNvContentPartPr/>
                <p14:nvPr/>
              </p14:nvContentPartPr>
              <p14:xfrm>
                <a:off x="511735" y="5290642"/>
                <a:ext cx="17640" cy="2376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49C4440C-7B0C-427A-A834-DD8A69A984E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94095" y="5273002"/>
                  <a:ext cx="53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2F4EAB02-5B36-4A2F-AF0B-C24B49CFC303}"/>
                    </a:ext>
                  </a:extLst>
                </p14:cNvPr>
                <p14:cNvContentPartPr/>
                <p14:nvPr/>
              </p14:nvContentPartPr>
              <p14:xfrm>
                <a:off x="579415" y="5512402"/>
                <a:ext cx="86760" cy="1281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2F4EAB02-5B36-4A2F-AF0B-C24B49CFC30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61775" y="5494762"/>
                  <a:ext cx="12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09F10C97-AE0C-4612-A48E-7185E2BD77E0}"/>
                    </a:ext>
                  </a:extLst>
                </p14:cNvPr>
                <p14:cNvContentPartPr/>
                <p14:nvPr/>
              </p14:nvContentPartPr>
              <p14:xfrm>
                <a:off x="252175" y="5723002"/>
                <a:ext cx="452880" cy="1512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09F10C97-AE0C-4612-A48E-7185E2BD77E0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34535" y="5705362"/>
                  <a:ext cx="48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E423EFC4-ADD1-4749-8349-AFC876854A7F}"/>
                    </a:ext>
                  </a:extLst>
                </p14:cNvPr>
                <p14:cNvContentPartPr/>
                <p14:nvPr/>
              </p14:nvContentPartPr>
              <p14:xfrm>
                <a:off x="241735" y="5811922"/>
                <a:ext cx="72360" cy="1890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E423EFC4-ADD1-4749-8349-AFC876854A7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24095" y="5794282"/>
                  <a:ext cx="10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E40F5359-9538-4563-93BA-92C6C71D7207}"/>
                    </a:ext>
                  </a:extLst>
                </p14:cNvPr>
                <p14:cNvContentPartPr/>
                <p14:nvPr/>
              </p14:nvContentPartPr>
              <p14:xfrm>
                <a:off x="455215" y="5832442"/>
                <a:ext cx="101880" cy="14004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E40F5359-9538-4563-93BA-92C6C71D720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37575" y="5814442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B129363D-89B6-4A5E-9869-4DDE33B3F1FE}"/>
                    </a:ext>
                  </a:extLst>
                </p14:cNvPr>
                <p14:cNvContentPartPr/>
                <p14:nvPr/>
              </p14:nvContentPartPr>
              <p14:xfrm>
                <a:off x="392575" y="5854402"/>
                <a:ext cx="185040" cy="6084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B129363D-89B6-4A5E-9869-4DDE33B3F1FE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74575" y="5836402"/>
                  <a:ext cx="2206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F0F27415-41D7-4FE4-A35B-16463BB54A99}"/>
              </a:ext>
            </a:extLst>
          </p:cNvPr>
          <p:cNvGrpSpPr/>
          <p:nvPr/>
        </p:nvGrpSpPr>
        <p:grpSpPr>
          <a:xfrm>
            <a:off x="863815" y="5624722"/>
            <a:ext cx="158040" cy="98640"/>
            <a:chOff x="863815" y="5624722"/>
            <a:chExt cx="15804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375A61C9-A4F3-4E36-AF4C-96794C0B1ECA}"/>
                    </a:ext>
                  </a:extLst>
                </p14:cNvPr>
                <p14:cNvContentPartPr/>
                <p14:nvPr/>
              </p14:nvContentPartPr>
              <p14:xfrm>
                <a:off x="863815" y="5624722"/>
                <a:ext cx="158040" cy="2880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375A61C9-A4F3-4E36-AF4C-96794C0B1EC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45815" y="5606722"/>
                  <a:ext cx="193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1BAD9905-C5DE-4233-BF12-B0E6D94CCAAA}"/>
                    </a:ext>
                  </a:extLst>
                </p14:cNvPr>
                <p14:cNvContentPartPr/>
                <p14:nvPr/>
              </p14:nvContentPartPr>
              <p14:xfrm>
                <a:off x="874255" y="5714002"/>
                <a:ext cx="141480" cy="936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1BAD9905-C5DE-4233-BF12-B0E6D94CCAA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56615" y="5696002"/>
                  <a:ext cx="177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7CBDC41F-5385-4EF1-90F4-E570403D698B}"/>
              </a:ext>
            </a:extLst>
          </p:cNvPr>
          <p:cNvGrpSpPr/>
          <p:nvPr/>
        </p:nvGrpSpPr>
        <p:grpSpPr>
          <a:xfrm>
            <a:off x="1227775" y="5292082"/>
            <a:ext cx="354240" cy="610200"/>
            <a:chOff x="1227775" y="5292082"/>
            <a:chExt cx="3542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B29A56EA-E120-4FC6-885D-C89436A0C3CC}"/>
                    </a:ext>
                  </a:extLst>
                </p14:cNvPr>
                <p14:cNvContentPartPr/>
                <p14:nvPr/>
              </p14:nvContentPartPr>
              <p14:xfrm>
                <a:off x="1286455" y="5292082"/>
                <a:ext cx="24120" cy="23904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B29A56EA-E120-4FC6-885D-C89436A0C3C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68455" y="5274442"/>
                  <a:ext cx="59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664E0005-F6E7-414B-B281-29863A612F9E}"/>
                    </a:ext>
                  </a:extLst>
                </p14:cNvPr>
                <p14:cNvContentPartPr/>
                <p14:nvPr/>
              </p14:nvContentPartPr>
              <p14:xfrm>
                <a:off x="1318135" y="5300722"/>
                <a:ext cx="145080" cy="21960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664E0005-F6E7-414B-B281-29863A612F9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300495" y="5283082"/>
                  <a:ext cx="180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5B45F563-D449-45C7-B71D-C292DDBDB4F4}"/>
                    </a:ext>
                  </a:extLst>
                </p14:cNvPr>
                <p14:cNvContentPartPr/>
                <p14:nvPr/>
              </p14:nvContentPartPr>
              <p14:xfrm>
                <a:off x="1227775" y="5567482"/>
                <a:ext cx="354240" cy="7308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5B45F563-D449-45C7-B71D-C292DDBDB4F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209775" y="5549482"/>
                  <a:ext cx="389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D63F7265-C162-4CE6-997F-34783B53C19D}"/>
                    </a:ext>
                  </a:extLst>
                </p14:cNvPr>
                <p14:cNvContentPartPr/>
                <p14:nvPr/>
              </p14:nvContentPartPr>
              <p14:xfrm>
                <a:off x="1294735" y="5707882"/>
                <a:ext cx="113400" cy="19440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D63F7265-C162-4CE6-997F-34783B53C19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277095" y="5689882"/>
                  <a:ext cx="149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F633AE9B-E8E2-42F1-B85D-CC72C3EFAF79}"/>
                    </a:ext>
                  </a:extLst>
                </p14:cNvPr>
                <p14:cNvContentPartPr/>
                <p14:nvPr/>
              </p14:nvContentPartPr>
              <p14:xfrm>
                <a:off x="1277455" y="5726242"/>
                <a:ext cx="79920" cy="5472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F633AE9B-E8E2-42F1-B85D-CC72C3EFAF79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259815" y="5708602"/>
                  <a:ext cx="1155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0C47EB0-AB42-4787-B95E-76FE71F4D3EA}"/>
              </a:ext>
            </a:extLst>
          </p:cNvPr>
          <p:cNvGrpSpPr/>
          <p:nvPr/>
        </p:nvGrpSpPr>
        <p:grpSpPr>
          <a:xfrm>
            <a:off x="1664455" y="5228362"/>
            <a:ext cx="2003400" cy="771480"/>
            <a:chOff x="1664455" y="5228362"/>
            <a:chExt cx="2003400" cy="7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D1BBE666-86AD-41AE-AD90-2B3362C22FE1}"/>
                    </a:ext>
                  </a:extLst>
                </p14:cNvPr>
                <p14:cNvContentPartPr/>
                <p14:nvPr/>
              </p14:nvContentPartPr>
              <p14:xfrm>
                <a:off x="1664455" y="5228362"/>
                <a:ext cx="467640" cy="6588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D1BBE666-86AD-41AE-AD90-2B3362C22FE1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646455" y="5210362"/>
                  <a:ext cx="50328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6D18E2B5-E35F-455E-9DD7-5F5290EE905F}"/>
                    </a:ext>
                  </a:extLst>
                </p14:cNvPr>
                <p14:cNvContentPartPr/>
                <p14:nvPr/>
              </p14:nvContentPartPr>
              <p14:xfrm>
                <a:off x="1893055" y="5304682"/>
                <a:ext cx="147240" cy="31932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6D18E2B5-E35F-455E-9DD7-5F5290EE905F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875055" y="5287042"/>
                  <a:ext cx="182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B05C561B-77C6-48DE-B335-AE07D4B25305}"/>
                    </a:ext>
                  </a:extLst>
                </p14:cNvPr>
                <p14:cNvContentPartPr/>
                <p14:nvPr/>
              </p14:nvContentPartPr>
              <p14:xfrm>
                <a:off x="2062615" y="5464162"/>
                <a:ext cx="105840" cy="7380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B05C561B-77C6-48DE-B335-AE07D4B2530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044975" y="5446522"/>
                  <a:ext cx="141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D847BD17-967F-4578-9917-4B53BA2C6E75}"/>
                    </a:ext>
                  </a:extLst>
                </p14:cNvPr>
                <p14:cNvContentPartPr/>
                <p14:nvPr/>
              </p14:nvContentPartPr>
              <p14:xfrm>
                <a:off x="1854535" y="5636602"/>
                <a:ext cx="340920" cy="5400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D847BD17-967F-4578-9917-4B53BA2C6E7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836535" y="5618962"/>
                  <a:ext cx="376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7D6BD1AD-911D-426C-8E8D-4349BFDB48FD}"/>
                    </a:ext>
                  </a:extLst>
                </p14:cNvPr>
                <p14:cNvContentPartPr/>
                <p14:nvPr/>
              </p14:nvContentPartPr>
              <p14:xfrm>
                <a:off x="1868935" y="5729482"/>
                <a:ext cx="158760" cy="27036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7D6BD1AD-911D-426C-8E8D-4349BFDB48FD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851295" y="5711482"/>
                  <a:ext cx="194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88D3A3D4-6EBB-461E-93F7-3D34665F43AF}"/>
                    </a:ext>
                  </a:extLst>
                </p14:cNvPr>
                <p14:cNvContentPartPr/>
                <p14:nvPr/>
              </p14:nvContentPartPr>
              <p14:xfrm>
                <a:off x="2072335" y="5811562"/>
                <a:ext cx="136800" cy="14436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88D3A3D4-6EBB-461E-93F7-3D34665F43A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054695" y="5793922"/>
                  <a:ext cx="172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0D5F4479-A7FE-4EA2-83D3-821E243EC03F}"/>
                    </a:ext>
                  </a:extLst>
                </p14:cNvPr>
                <p14:cNvContentPartPr/>
                <p14:nvPr/>
              </p14:nvContentPartPr>
              <p14:xfrm>
                <a:off x="2332975" y="5502322"/>
                <a:ext cx="294840" cy="1544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0D5F4479-A7FE-4EA2-83D3-821E243EC03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314975" y="5484322"/>
                  <a:ext cx="330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D1448756-A4AF-434D-A187-AB1E72C09CCA}"/>
                    </a:ext>
                  </a:extLst>
                </p14:cNvPr>
                <p14:cNvContentPartPr/>
                <p14:nvPr/>
              </p14:nvContentPartPr>
              <p14:xfrm>
                <a:off x="2722495" y="5443642"/>
                <a:ext cx="171720" cy="16020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D1448756-A4AF-434D-A187-AB1E72C09CC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704855" y="5426002"/>
                  <a:ext cx="207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7E5A5208-22C4-4E52-B96B-EEEE6E883D6C}"/>
                    </a:ext>
                  </a:extLst>
                </p14:cNvPr>
                <p14:cNvContentPartPr/>
                <p14:nvPr/>
              </p14:nvContentPartPr>
              <p14:xfrm>
                <a:off x="2794495" y="5334562"/>
                <a:ext cx="20520" cy="29844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7E5A5208-22C4-4E52-B96B-EEEE6E883D6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776495" y="5316562"/>
                  <a:ext cx="56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745943E9-42B7-4ACD-AB68-002D7FEC2431}"/>
                    </a:ext>
                  </a:extLst>
                </p14:cNvPr>
                <p14:cNvContentPartPr/>
                <p14:nvPr/>
              </p14:nvContentPartPr>
              <p14:xfrm>
                <a:off x="3056575" y="5446522"/>
                <a:ext cx="28800" cy="15696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745943E9-42B7-4ACD-AB68-002D7FEC243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038575" y="5428522"/>
                  <a:ext cx="64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7D68742E-84B1-4771-AFED-7CFFEDADAA6C}"/>
                    </a:ext>
                  </a:extLst>
                </p14:cNvPr>
                <p14:cNvContentPartPr/>
                <p14:nvPr/>
              </p14:nvContentPartPr>
              <p14:xfrm>
                <a:off x="3003295" y="5516722"/>
                <a:ext cx="167040" cy="1620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7D68742E-84B1-4771-AFED-7CFFEDADAA6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985295" y="5499082"/>
                  <a:ext cx="202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A91DF6B5-FD02-4F39-AFC7-0C96A4126211}"/>
                    </a:ext>
                  </a:extLst>
                </p14:cNvPr>
                <p14:cNvContentPartPr/>
                <p14:nvPr/>
              </p14:nvContentPartPr>
              <p14:xfrm>
                <a:off x="3253135" y="5375962"/>
                <a:ext cx="131040" cy="12816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A91DF6B5-FD02-4F39-AFC7-0C96A412621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235495" y="5357962"/>
                  <a:ext cx="166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1E17989D-61DA-4A5F-96CD-29D873EFD999}"/>
                    </a:ext>
                  </a:extLst>
                </p14:cNvPr>
                <p14:cNvContentPartPr/>
                <p14:nvPr/>
              </p14:nvContentPartPr>
              <p14:xfrm>
                <a:off x="3410095" y="5262922"/>
                <a:ext cx="204480" cy="22464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1E17989D-61DA-4A5F-96CD-29D873EFD99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392455" y="5245282"/>
                  <a:ext cx="240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67417AB0-5A31-4E7E-B0F8-062B6E632D70}"/>
                    </a:ext>
                  </a:extLst>
                </p14:cNvPr>
                <p14:cNvContentPartPr/>
                <p14:nvPr/>
              </p14:nvContentPartPr>
              <p14:xfrm>
                <a:off x="3237295" y="5546962"/>
                <a:ext cx="430560" cy="7452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67417AB0-5A31-4E7E-B0F8-062B6E632D70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219655" y="5528962"/>
                  <a:ext cx="466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443AD623-A765-424F-AF1E-99019E07540D}"/>
                    </a:ext>
                  </a:extLst>
                </p14:cNvPr>
                <p14:cNvContentPartPr/>
                <p14:nvPr/>
              </p14:nvContentPartPr>
              <p14:xfrm>
                <a:off x="3412255" y="5648482"/>
                <a:ext cx="113400" cy="23544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443AD623-A765-424F-AF1E-99019E07540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394615" y="5630482"/>
                  <a:ext cx="14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DD994D43-21EB-4205-BAA2-BE8AC5EF66CB}"/>
                    </a:ext>
                  </a:extLst>
                </p14:cNvPr>
                <p14:cNvContentPartPr/>
                <p14:nvPr/>
              </p14:nvContentPartPr>
              <p14:xfrm>
                <a:off x="3375895" y="5707162"/>
                <a:ext cx="147240" cy="6552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DD994D43-21EB-4205-BAA2-BE8AC5EF66C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357895" y="5689522"/>
                  <a:ext cx="182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949216E8-4F5D-4DF5-BF4A-DAA4F4FABA66}"/>
              </a:ext>
            </a:extLst>
          </p:cNvPr>
          <p:cNvGrpSpPr/>
          <p:nvPr/>
        </p:nvGrpSpPr>
        <p:grpSpPr>
          <a:xfrm>
            <a:off x="163615" y="6107842"/>
            <a:ext cx="1534320" cy="684000"/>
            <a:chOff x="163615" y="6107842"/>
            <a:chExt cx="153432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3325E09C-575B-4DC0-84E6-749216899B25}"/>
                    </a:ext>
                  </a:extLst>
                </p14:cNvPr>
                <p14:cNvContentPartPr/>
                <p14:nvPr/>
              </p14:nvContentPartPr>
              <p14:xfrm>
                <a:off x="214735" y="6123322"/>
                <a:ext cx="106560" cy="28152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3325E09C-575B-4DC0-84E6-749216899B2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97095" y="6105682"/>
                  <a:ext cx="142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CFDF1296-28FD-4A60-B01A-F7368146C324}"/>
                    </a:ext>
                  </a:extLst>
                </p14:cNvPr>
                <p14:cNvContentPartPr/>
                <p14:nvPr/>
              </p14:nvContentPartPr>
              <p14:xfrm>
                <a:off x="378535" y="6151402"/>
                <a:ext cx="173520" cy="15552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CFDF1296-28FD-4A60-B01A-F7368146C32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60535" y="6133762"/>
                  <a:ext cx="209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B5409CBC-CD5C-4D60-8A2A-35B293770ED4}"/>
                    </a:ext>
                  </a:extLst>
                </p14:cNvPr>
                <p14:cNvContentPartPr/>
                <p14:nvPr/>
              </p14:nvContentPartPr>
              <p14:xfrm>
                <a:off x="464215" y="6107842"/>
                <a:ext cx="13320" cy="27504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B5409CBC-CD5C-4D60-8A2A-35B293770ED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46575" y="6090202"/>
                  <a:ext cx="48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53A2C102-D111-4201-AEAA-FFF00EB89307}"/>
                    </a:ext>
                  </a:extLst>
                </p14:cNvPr>
                <p14:cNvContentPartPr/>
                <p14:nvPr/>
              </p14:nvContentPartPr>
              <p14:xfrm>
                <a:off x="562495" y="6247162"/>
                <a:ext cx="119160" cy="1695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53A2C102-D111-4201-AEAA-FFF00EB89307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44495" y="6229522"/>
                  <a:ext cx="154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F900434D-D042-43F4-8AD0-E970746C4C95}"/>
                    </a:ext>
                  </a:extLst>
                </p14:cNvPr>
                <p14:cNvContentPartPr/>
                <p14:nvPr/>
              </p14:nvContentPartPr>
              <p14:xfrm>
                <a:off x="163615" y="6426802"/>
                <a:ext cx="584640" cy="10044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F900434D-D042-43F4-8AD0-E970746C4C95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45615" y="6409162"/>
                  <a:ext cx="620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37B50204-CC35-4BD5-A1AD-61A1B4074DE9}"/>
                    </a:ext>
                  </a:extLst>
                </p14:cNvPr>
                <p14:cNvContentPartPr/>
                <p14:nvPr/>
              </p14:nvContentPartPr>
              <p14:xfrm>
                <a:off x="248215" y="6597442"/>
                <a:ext cx="92880" cy="19440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37B50204-CC35-4BD5-A1AD-61A1B4074DE9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30575" y="6579442"/>
                  <a:ext cx="12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87A54CC3-261D-477C-A28C-C90F5774AEC3}"/>
                    </a:ext>
                  </a:extLst>
                </p14:cNvPr>
                <p14:cNvContentPartPr/>
                <p14:nvPr/>
              </p14:nvContentPartPr>
              <p14:xfrm>
                <a:off x="519295" y="6497362"/>
                <a:ext cx="95400" cy="22248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87A54CC3-261D-477C-A28C-C90F5774AEC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01655" y="6479362"/>
                  <a:ext cx="131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F5E544AF-A81B-4E58-8C9E-01D079050BBB}"/>
                    </a:ext>
                  </a:extLst>
                </p14:cNvPr>
                <p14:cNvContentPartPr/>
                <p14:nvPr/>
              </p14:nvContentPartPr>
              <p14:xfrm>
                <a:off x="493735" y="6619402"/>
                <a:ext cx="129960" cy="2268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F5E544AF-A81B-4E58-8C9E-01D079050BBB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76095" y="6601762"/>
                  <a:ext cx="165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BD349CF0-6A09-4193-A9ED-732F3412B958}"/>
                    </a:ext>
                  </a:extLst>
                </p14:cNvPr>
                <p14:cNvContentPartPr/>
                <p14:nvPr/>
              </p14:nvContentPartPr>
              <p14:xfrm>
                <a:off x="954895" y="6393322"/>
                <a:ext cx="164160" cy="1908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BD349CF0-6A09-4193-A9ED-732F3412B95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37255" y="6375322"/>
                  <a:ext cx="199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5478DED4-1DAD-4D6B-A67E-86AF20981A53}"/>
                    </a:ext>
                  </a:extLst>
                </p14:cNvPr>
                <p14:cNvContentPartPr/>
                <p14:nvPr/>
              </p14:nvContentPartPr>
              <p14:xfrm>
                <a:off x="975775" y="6444802"/>
                <a:ext cx="114480" cy="158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5478DED4-1DAD-4D6B-A67E-86AF20981A53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958135" y="6426802"/>
                  <a:ext cx="150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4AA17758-6BDC-4302-A5A1-BBC8FACD9ED2}"/>
                    </a:ext>
                  </a:extLst>
                </p14:cNvPr>
                <p14:cNvContentPartPr/>
                <p14:nvPr/>
              </p14:nvContentPartPr>
              <p14:xfrm>
                <a:off x="1378975" y="6174082"/>
                <a:ext cx="11880" cy="22896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4AA17758-6BDC-4302-A5A1-BBC8FACD9ED2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360975" y="6156442"/>
                  <a:ext cx="47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0BD4BB56-4BF7-4A87-8558-4FC594B9E1B2}"/>
                    </a:ext>
                  </a:extLst>
                </p14:cNvPr>
                <p14:cNvContentPartPr/>
                <p14:nvPr/>
              </p14:nvContentPartPr>
              <p14:xfrm>
                <a:off x="1440175" y="6182002"/>
                <a:ext cx="87480" cy="20952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0BD4BB56-4BF7-4A87-8558-4FC594B9E1B2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422175" y="6164362"/>
                  <a:ext cx="123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C903BD88-C27F-4DB0-90BA-85D4B64E8088}"/>
                    </a:ext>
                  </a:extLst>
                </p14:cNvPr>
                <p14:cNvContentPartPr/>
                <p14:nvPr/>
              </p14:nvContentPartPr>
              <p14:xfrm>
                <a:off x="1232815" y="6416002"/>
                <a:ext cx="465120" cy="6120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C903BD88-C27F-4DB0-90BA-85D4B64E808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214815" y="6398362"/>
                  <a:ext cx="500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2C3287B0-058F-466F-9F61-CFD560046E2A}"/>
                    </a:ext>
                  </a:extLst>
                </p14:cNvPr>
                <p14:cNvContentPartPr/>
                <p14:nvPr/>
              </p14:nvContentPartPr>
              <p14:xfrm>
                <a:off x="1426855" y="6465682"/>
                <a:ext cx="89640" cy="21924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2C3287B0-058F-466F-9F61-CFD560046E2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409215" y="6447682"/>
                  <a:ext cx="125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8336C15A-3720-468F-91E3-26EA657A2B1A}"/>
                    </a:ext>
                  </a:extLst>
                </p14:cNvPr>
                <p14:cNvContentPartPr/>
                <p14:nvPr/>
              </p14:nvContentPartPr>
              <p14:xfrm>
                <a:off x="1369255" y="6475402"/>
                <a:ext cx="161280" cy="13464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8336C15A-3720-468F-91E3-26EA657A2B1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351255" y="6457402"/>
                  <a:ext cx="196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E1657803-1C0E-487E-8A4F-92ABBE94091E}"/>
              </a:ext>
            </a:extLst>
          </p:cNvPr>
          <p:cNvGrpSpPr/>
          <p:nvPr/>
        </p:nvGrpSpPr>
        <p:grpSpPr>
          <a:xfrm>
            <a:off x="1776775" y="6074002"/>
            <a:ext cx="2049840" cy="717840"/>
            <a:chOff x="1776775" y="6074002"/>
            <a:chExt cx="204984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787CCB58-39FB-4DC9-9813-2FCE8860DFB5}"/>
                    </a:ext>
                  </a:extLst>
                </p14:cNvPr>
                <p14:cNvContentPartPr/>
                <p14:nvPr/>
              </p14:nvContentPartPr>
              <p14:xfrm>
                <a:off x="1776775" y="6074002"/>
                <a:ext cx="489600" cy="62064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787CCB58-39FB-4DC9-9813-2FCE8860DFB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758775" y="6056362"/>
                  <a:ext cx="5252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AAC0C9E9-CB62-4431-9DCD-1D30B285E342}"/>
                    </a:ext>
                  </a:extLst>
                </p14:cNvPr>
                <p14:cNvContentPartPr/>
                <p14:nvPr/>
              </p14:nvContentPartPr>
              <p14:xfrm>
                <a:off x="2027695" y="6176242"/>
                <a:ext cx="182520" cy="25200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AAC0C9E9-CB62-4431-9DCD-1D30B285E342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010055" y="6158602"/>
                  <a:ext cx="218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686902A3-5F68-4F6A-B64C-153581AD2D94}"/>
                    </a:ext>
                  </a:extLst>
                </p14:cNvPr>
                <p14:cNvContentPartPr/>
                <p14:nvPr/>
              </p14:nvContentPartPr>
              <p14:xfrm>
                <a:off x="2207335" y="6309442"/>
                <a:ext cx="48600" cy="8136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686902A3-5F68-4F6A-B64C-153581AD2D9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189335" y="6291802"/>
                  <a:ext cx="84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AE9D1EF1-2D0D-4653-8485-6545B7DA3EFB}"/>
                    </a:ext>
                  </a:extLst>
                </p14:cNvPr>
                <p14:cNvContentPartPr/>
                <p14:nvPr/>
              </p14:nvContentPartPr>
              <p14:xfrm>
                <a:off x="1977295" y="6434002"/>
                <a:ext cx="294840" cy="4464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AE9D1EF1-2D0D-4653-8485-6545B7DA3EF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959295" y="6416362"/>
                  <a:ext cx="330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B3D3E33B-159C-492C-BD61-7FECA82FDD84}"/>
                    </a:ext>
                  </a:extLst>
                </p14:cNvPr>
                <p14:cNvContentPartPr/>
                <p14:nvPr/>
              </p14:nvContentPartPr>
              <p14:xfrm>
                <a:off x="1974775" y="6542722"/>
                <a:ext cx="152280" cy="20772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B3D3E33B-159C-492C-BD61-7FECA82FDD84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956775" y="6525082"/>
                  <a:ext cx="187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9D747CBD-6931-4985-90D7-6A9C738DCBB4}"/>
                    </a:ext>
                  </a:extLst>
                </p14:cNvPr>
                <p14:cNvContentPartPr/>
                <p14:nvPr/>
              </p14:nvContentPartPr>
              <p14:xfrm>
                <a:off x="2158015" y="6666562"/>
                <a:ext cx="114120" cy="12528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9D747CBD-6931-4985-90D7-6A9C738DCBB4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140015" y="6648922"/>
                  <a:ext cx="149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5B90B5FA-2564-4FE2-8638-D43B20251D0F}"/>
                    </a:ext>
                  </a:extLst>
                </p14:cNvPr>
                <p14:cNvContentPartPr/>
                <p14:nvPr/>
              </p14:nvContentPartPr>
              <p14:xfrm>
                <a:off x="2431975" y="6336082"/>
                <a:ext cx="309240" cy="10476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5B90B5FA-2564-4FE2-8638-D43B20251D0F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414335" y="6318082"/>
                  <a:ext cx="344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745FE9F7-76D7-4D21-85F7-15879BE975AA}"/>
                    </a:ext>
                  </a:extLst>
                </p14:cNvPr>
                <p14:cNvContentPartPr/>
                <p14:nvPr/>
              </p14:nvContentPartPr>
              <p14:xfrm>
                <a:off x="2784775" y="6214762"/>
                <a:ext cx="165600" cy="2044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745FE9F7-76D7-4D21-85F7-15879BE975A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766775" y="6196762"/>
                  <a:ext cx="201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E9BDC54C-DE27-423E-924A-C30C723E3C18}"/>
                    </a:ext>
                  </a:extLst>
                </p14:cNvPr>
                <p14:cNvContentPartPr/>
                <p14:nvPr/>
              </p14:nvContentPartPr>
              <p14:xfrm>
                <a:off x="2874775" y="6153562"/>
                <a:ext cx="25560" cy="32796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E9BDC54C-DE27-423E-924A-C30C723E3C1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2857135" y="6135922"/>
                  <a:ext cx="61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E538358A-8ADA-40E5-BF28-128ACBE8C7FD}"/>
                    </a:ext>
                  </a:extLst>
                </p14:cNvPr>
                <p14:cNvContentPartPr/>
                <p14:nvPr/>
              </p14:nvContentPartPr>
              <p14:xfrm>
                <a:off x="3110575" y="6364882"/>
                <a:ext cx="92880" cy="1800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E538358A-8ADA-40E5-BF28-128ACBE8C7FD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092575" y="6347242"/>
                  <a:ext cx="128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2A7AF1CC-75A3-4860-929B-51957BBF5653}"/>
                    </a:ext>
                  </a:extLst>
                </p14:cNvPr>
                <p14:cNvContentPartPr/>
                <p14:nvPr/>
              </p14:nvContentPartPr>
              <p14:xfrm>
                <a:off x="3356815" y="6198202"/>
                <a:ext cx="130680" cy="16200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2A7AF1CC-75A3-4860-929B-51957BBF5653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339175" y="6180202"/>
                  <a:ext cx="166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743246D0-1BBA-44FE-83F8-2504872CF5EA}"/>
                    </a:ext>
                  </a:extLst>
                </p14:cNvPr>
                <p14:cNvContentPartPr/>
                <p14:nvPr/>
              </p14:nvContentPartPr>
              <p14:xfrm>
                <a:off x="3553735" y="6074362"/>
                <a:ext cx="179640" cy="24696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743246D0-1BBA-44FE-83F8-2504872CF5E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535735" y="6056362"/>
                  <a:ext cx="215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C99C3A16-3170-4EE5-AED4-A71CA36607BA}"/>
                    </a:ext>
                  </a:extLst>
                </p14:cNvPr>
                <p14:cNvContentPartPr/>
                <p14:nvPr/>
              </p14:nvContentPartPr>
              <p14:xfrm>
                <a:off x="3334855" y="6378562"/>
                <a:ext cx="491760" cy="6408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C99C3A16-3170-4EE5-AED4-A71CA36607BA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317215" y="6360922"/>
                  <a:ext cx="527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8777B6E7-2716-4147-A385-B84EDCB8A986}"/>
                    </a:ext>
                  </a:extLst>
                </p14:cNvPr>
                <p14:cNvContentPartPr/>
                <p14:nvPr/>
              </p14:nvContentPartPr>
              <p14:xfrm>
                <a:off x="3530335" y="6450922"/>
                <a:ext cx="141120" cy="25704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8777B6E7-2716-4147-A385-B84EDCB8A98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512695" y="6433282"/>
                  <a:ext cx="176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86028892-21A6-49D0-A528-E44EF4D8D059}"/>
                    </a:ext>
                  </a:extLst>
                </p14:cNvPr>
                <p14:cNvContentPartPr/>
                <p14:nvPr/>
              </p14:nvContentPartPr>
              <p14:xfrm>
                <a:off x="3463375" y="6484042"/>
                <a:ext cx="225360" cy="19188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86028892-21A6-49D0-A528-E44EF4D8D059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445735" y="6466042"/>
                  <a:ext cx="2610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E28D04EC-D7D2-4DB8-92AA-47EA2CB3CF7B}"/>
              </a:ext>
            </a:extLst>
          </p:cNvPr>
          <p:cNvGrpSpPr/>
          <p:nvPr/>
        </p:nvGrpSpPr>
        <p:grpSpPr>
          <a:xfrm>
            <a:off x="11463655" y="4551922"/>
            <a:ext cx="594360" cy="301320"/>
            <a:chOff x="11463655" y="4551922"/>
            <a:chExt cx="5943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D82C938-F3EC-4F23-AD95-2F15E63D5430}"/>
                    </a:ext>
                  </a:extLst>
                </p14:cNvPr>
                <p14:cNvContentPartPr/>
                <p14:nvPr/>
              </p14:nvContentPartPr>
              <p14:xfrm>
                <a:off x="11463655" y="4585402"/>
                <a:ext cx="8640" cy="2120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D82C938-F3EC-4F23-AD95-2F15E63D543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1445655" y="4567402"/>
                  <a:ext cx="44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6A6059B4-5E16-4CDC-B889-878805A57587}"/>
                    </a:ext>
                  </a:extLst>
                </p14:cNvPr>
                <p14:cNvContentPartPr/>
                <p14:nvPr/>
              </p14:nvContentPartPr>
              <p14:xfrm>
                <a:off x="11525575" y="4757122"/>
                <a:ext cx="25560" cy="475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6A6059B4-5E16-4CDC-B889-878805A57587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1507575" y="4739122"/>
                  <a:ext cx="61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B7A7982B-0D91-4C73-83CF-51D741052049}"/>
                    </a:ext>
                  </a:extLst>
                </p14:cNvPr>
                <p14:cNvContentPartPr/>
                <p14:nvPr/>
              </p14:nvContentPartPr>
              <p14:xfrm>
                <a:off x="11647255" y="4558402"/>
                <a:ext cx="42840" cy="20844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B7A7982B-0D91-4C73-83CF-51D74105204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1629255" y="4540762"/>
                  <a:ext cx="78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ED0409F1-7DDA-404F-928B-CF05CE55267F}"/>
                    </a:ext>
                  </a:extLst>
                </p14:cNvPr>
                <p14:cNvContentPartPr/>
                <p14:nvPr/>
              </p14:nvContentPartPr>
              <p14:xfrm>
                <a:off x="11564455" y="4551922"/>
                <a:ext cx="179640" cy="14256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ED0409F1-7DDA-404F-928B-CF05CE55267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1546815" y="4533922"/>
                  <a:ext cx="215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7404D80C-FC9B-494F-86C7-7E150D5F63D1}"/>
                    </a:ext>
                  </a:extLst>
                </p14:cNvPr>
                <p14:cNvContentPartPr/>
                <p14:nvPr/>
              </p14:nvContentPartPr>
              <p14:xfrm>
                <a:off x="11757775" y="4783042"/>
                <a:ext cx="16920" cy="2952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7404D80C-FC9B-494F-86C7-7E150D5F63D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1740135" y="4765402"/>
                  <a:ext cx="52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6DAC7637-ACEE-45E6-9A87-06A5B056058E}"/>
                    </a:ext>
                  </a:extLst>
                </p14:cNvPr>
                <p14:cNvContentPartPr/>
                <p14:nvPr/>
              </p14:nvContentPartPr>
              <p14:xfrm>
                <a:off x="11809975" y="4569562"/>
                <a:ext cx="131040" cy="24696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6DAC7637-ACEE-45E6-9A87-06A5B056058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1791975" y="4551562"/>
                  <a:ext cx="166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3996AFB0-A9CE-4BEF-B7E0-A72D953CD0EA}"/>
                    </a:ext>
                  </a:extLst>
                </p14:cNvPr>
                <p14:cNvContentPartPr/>
                <p14:nvPr/>
              </p14:nvContentPartPr>
              <p14:xfrm>
                <a:off x="11969455" y="4729762"/>
                <a:ext cx="88560" cy="12348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3996AFB0-A9CE-4BEF-B7E0-A72D953CD0E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1951815" y="4711762"/>
                  <a:ext cx="1242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6035ED7F-5616-4013-AF99-5E53CAA123D0}"/>
              </a:ext>
            </a:extLst>
          </p:cNvPr>
          <p:cNvGrpSpPr/>
          <p:nvPr/>
        </p:nvGrpSpPr>
        <p:grpSpPr>
          <a:xfrm>
            <a:off x="10604335" y="4199482"/>
            <a:ext cx="662040" cy="2150280"/>
            <a:chOff x="10604335" y="4199482"/>
            <a:chExt cx="662040" cy="21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5F351E53-9EFC-443A-B9B2-4B15E58D51CB}"/>
                    </a:ext>
                  </a:extLst>
                </p14:cNvPr>
                <p14:cNvContentPartPr/>
                <p14:nvPr/>
              </p14:nvContentPartPr>
              <p14:xfrm>
                <a:off x="10976575" y="4570282"/>
                <a:ext cx="158040" cy="2530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5F351E53-9EFC-443A-B9B2-4B15E58D51CB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0958575" y="4552642"/>
                  <a:ext cx="193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B322A41-D290-4B20-A628-6F42CCAC4C5F}"/>
                    </a:ext>
                  </a:extLst>
                </p14:cNvPr>
                <p14:cNvContentPartPr/>
                <p14:nvPr/>
              </p14:nvContentPartPr>
              <p14:xfrm>
                <a:off x="11162335" y="4757482"/>
                <a:ext cx="104040" cy="25776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B322A41-D290-4B20-A628-6F42CCAC4C5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1144335" y="4739482"/>
                  <a:ext cx="139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4EDD7703-21F1-45D7-8991-85B5C3DF1A7B}"/>
                    </a:ext>
                  </a:extLst>
                </p14:cNvPr>
                <p14:cNvContentPartPr/>
                <p14:nvPr/>
              </p14:nvContentPartPr>
              <p14:xfrm>
                <a:off x="10604335" y="4199482"/>
                <a:ext cx="453240" cy="215028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4EDD7703-21F1-45D7-8991-85B5C3DF1A7B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586695" y="4181842"/>
                  <a:ext cx="488880" cy="21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055157E3-DB80-43C8-972E-4FA4B91A4B28}"/>
              </a:ext>
            </a:extLst>
          </p:cNvPr>
          <p:cNvGrpSpPr/>
          <p:nvPr/>
        </p:nvGrpSpPr>
        <p:grpSpPr>
          <a:xfrm>
            <a:off x="2753455" y="4533922"/>
            <a:ext cx="1347120" cy="551160"/>
            <a:chOff x="2753455" y="4533922"/>
            <a:chExt cx="13471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8842CCFE-B0FB-44CD-B656-B0B230F09917}"/>
                    </a:ext>
                  </a:extLst>
                </p14:cNvPr>
                <p14:cNvContentPartPr/>
                <p14:nvPr/>
              </p14:nvContentPartPr>
              <p14:xfrm>
                <a:off x="2807815" y="4802482"/>
                <a:ext cx="6840" cy="720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8842CCFE-B0FB-44CD-B656-B0B230F09917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790175" y="4784842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9DC357F-C330-4C5A-A2A7-849EF8D3A5F2}"/>
                    </a:ext>
                  </a:extLst>
                </p14:cNvPr>
                <p14:cNvContentPartPr/>
                <p14:nvPr/>
              </p14:nvContentPartPr>
              <p14:xfrm>
                <a:off x="2753455" y="4935682"/>
                <a:ext cx="15840" cy="1116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9DC357F-C330-4C5A-A2A7-849EF8D3A5F2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735815" y="4918042"/>
                  <a:ext cx="5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06E402FC-8D5B-408B-AB2C-6C5631AB069D}"/>
                    </a:ext>
                  </a:extLst>
                </p14:cNvPr>
                <p14:cNvContentPartPr/>
                <p14:nvPr/>
              </p14:nvContentPartPr>
              <p14:xfrm>
                <a:off x="2880175" y="4763962"/>
                <a:ext cx="98640" cy="21564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06E402FC-8D5B-408B-AB2C-6C5631AB069D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862175" y="4746322"/>
                  <a:ext cx="134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944A2E07-FD2A-42D7-9FBA-763E802A5F4D}"/>
                    </a:ext>
                  </a:extLst>
                </p14:cNvPr>
                <p14:cNvContentPartPr/>
                <p14:nvPr/>
              </p14:nvContentPartPr>
              <p14:xfrm>
                <a:off x="3005095" y="4866562"/>
                <a:ext cx="76320" cy="2185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944A2E07-FD2A-42D7-9FBA-763E802A5F4D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987095" y="4848922"/>
                  <a:ext cx="111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1BB0211A-FE88-4DAB-B154-197EF912A7FA}"/>
                    </a:ext>
                  </a:extLst>
                </p14:cNvPr>
                <p14:cNvContentPartPr/>
                <p14:nvPr/>
              </p14:nvContentPartPr>
              <p14:xfrm>
                <a:off x="3016975" y="4893202"/>
                <a:ext cx="56160" cy="5976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1BB0211A-FE88-4DAB-B154-197EF912A7F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999335" y="487520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F5FA1314-0F89-4E0E-818F-B8B65E411717}"/>
                    </a:ext>
                  </a:extLst>
                </p14:cNvPr>
                <p14:cNvContentPartPr/>
                <p14:nvPr/>
              </p14:nvContentPartPr>
              <p14:xfrm>
                <a:off x="3135415" y="4596922"/>
                <a:ext cx="69480" cy="34812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F5FA1314-0F89-4E0E-818F-B8B65E411717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3117775" y="4579282"/>
                  <a:ext cx="105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14A881A7-9FDA-4F25-892E-B9833DB351D9}"/>
                    </a:ext>
                  </a:extLst>
                </p14:cNvPr>
                <p14:cNvContentPartPr/>
                <p14:nvPr/>
              </p14:nvContentPartPr>
              <p14:xfrm>
                <a:off x="3257455" y="4723642"/>
                <a:ext cx="11160" cy="13752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14A881A7-9FDA-4F25-892E-B9833DB351D9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239815" y="4705642"/>
                  <a:ext cx="46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D0D7D7A4-DFB2-40E6-AF9E-39BCCDC0A913}"/>
                    </a:ext>
                  </a:extLst>
                </p14:cNvPr>
                <p14:cNvContentPartPr/>
                <p14:nvPr/>
              </p14:nvContentPartPr>
              <p14:xfrm>
                <a:off x="3390295" y="4822282"/>
                <a:ext cx="14040" cy="2412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D0D7D7A4-DFB2-40E6-AF9E-39BCCDC0A913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372295" y="4804282"/>
                  <a:ext cx="49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3EBDE42A-7925-41A8-90A6-B3EFD321A5FC}"/>
                    </a:ext>
                  </a:extLst>
                </p14:cNvPr>
                <p14:cNvContentPartPr/>
                <p14:nvPr/>
              </p14:nvContentPartPr>
              <p14:xfrm>
                <a:off x="3502255" y="4662442"/>
                <a:ext cx="69120" cy="18360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3EBDE42A-7925-41A8-90A6-B3EFD321A5FC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484615" y="4644802"/>
                  <a:ext cx="10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B9529A25-75C6-498C-A084-6F850467E31D}"/>
                    </a:ext>
                  </a:extLst>
                </p14:cNvPr>
                <p14:cNvContentPartPr/>
                <p14:nvPr/>
              </p14:nvContentPartPr>
              <p14:xfrm>
                <a:off x="3455095" y="4632202"/>
                <a:ext cx="132120" cy="13860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B9529A25-75C6-498C-A084-6F850467E31D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437095" y="4614202"/>
                  <a:ext cx="167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4436F607-A41E-48D9-AD5B-E55882B70828}"/>
                    </a:ext>
                  </a:extLst>
                </p14:cNvPr>
                <p14:cNvContentPartPr/>
                <p14:nvPr/>
              </p14:nvContentPartPr>
              <p14:xfrm>
                <a:off x="3644455" y="4821202"/>
                <a:ext cx="2160" cy="1116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4436F607-A41E-48D9-AD5B-E55882B70828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626815" y="4803202"/>
                  <a:ext cx="37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6EA33754-178C-43CC-8F01-9B245357A867}"/>
                    </a:ext>
                  </a:extLst>
                </p14:cNvPr>
                <p14:cNvContentPartPr/>
                <p14:nvPr/>
              </p14:nvContentPartPr>
              <p14:xfrm>
                <a:off x="3643735" y="4655242"/>
                <a:ext cx="132120" cy="17172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6EA33754-178C-43CC-8F01-9B245357A86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625735" y="4637242"/>
                  <a:ext cx="167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BB59E9DB-C14D-4A44-BF23-FA11B1FC40D0}"/>
                    </a:ext>
                  </a:extLst>
                </p14:cNvPr>
                <p14:cNvContentPartPr/>
                <p14:nvPr/>
              </p14:nvContentPartPr>
              <p14:xfrm>
                <a:off x="3821215" y="4580722"/>
                <a:ext cx="98640" cy="24516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BB59E9DB-C14D-4A44-BF23-FA11B1FC40D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803215" y="4562722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67AE8EC7-26F6-4BE0-9270-DC669E1FD6E7}"/>
                    </a:ext>
                  </a:extLst>
                </p14:cNvPr>
                <p14:cNvContentPartPr/>
                <p14:nvPr/>
              </p14:nvContentPartPr>
              <p14:xfrm>
                <a:off x="3897175" y="4533922"/>
                <a:ext cx="203400" cy="35100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67AE8EC7-26F6-4BE0-9270-DC669E1FD6E7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3879175" y="4515922"/>
                  <a:ext cx="23904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1B9C8C64-10C9-4503-B9EB-FE29BE77FEA0}"/>
                  </a:ext>
                </a:extLst>
              </p14:cNvPr>
              <p14:cNvContentPartPr/>
              <p14:nvPr/>
            </p14:nvContentPartPr>
            <p14:xfrm>
              <a:off x="4939735" y="5780242"/>
              <a:ext cx="4416120" cy="756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1B9C8C64-10C9-4503-B9EB-FE29BE77FEA0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4849735" y="5600602"/>
                <a:ext cx="459576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5187DCF-FCCD-4919-A93A-0C230E4771DA}"/>
                  </a:ext>
                </a:extLst>
              </p14:cNvPr>
              <p14:cNvContentPartPr/>
              <p14:nvPr/>
            </p14:nvContentPartPr>
            <p14:xfrm>
              <a:off x="268015" y="5257464"/>
              <a:ext cx="3457440" cy="66348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5187DCF-FCCD-4919-A93A-0C230E4771DA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178015" y="5077464"/>
                <a:ext cx="363708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A4910A3A-FE75-474A-AAFD-A8F9C883679B}"/>
                  </a:ext>
                </a:extLst>
              </p14:cNvPr>
              <p14:cNvContentPartPr/>
              <p14:nvPr/>
            </p14:nvContentPartPr>
            <p14:xfrm>
              <a:off x="43015" y="6061704"/>
              <a:ext cx="3805920" cy="65412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A4910A3A-FE75-474A-AAFD-A8F9C883679B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-46985" y="5882064"/>
                <a:ext cx="398556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842A679D-5480-4A19-9113-DAE9C57CDF7E}"/>
                  </a:ext>
                </a:extLst>
              </p14:cNvPr>
              <p14:cNvContentPartPr/>
              <p14:nvPr/>
            </p14:nvContentPartPr>
            <p14:xfrm>
              <a:off x="18457" y="5274062"/>
              <a:ext cx="148320" cy="6609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842A679D-5480-4A19-9113-DAE9C57CDF7E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-71543" y="5094062"/>
                <a:ext cx="327960" cy="10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8F996424-5795-4287-89A1-2709EB3FA7A9}"/>
                  </a:ext>
                </a:extLst>
              </p14:cNvPr>
              <p14:cNvContentPartPr/>
              <p14:nvPr/>
            </p14:nvContentPartPr>
            <p14:xfrm>
              <a:off x="124538" y="5289182"/>
              <a:ext cx="53640" cy="34740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8F996424-5795-4287-89A1-2709EB3FA7A9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34898" y="5109182"/>
                <a:ext cx="23328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BFB32A3B-0F98-4193-AC7D-FA479275889C}"/>
                  </a:ext>
                </a:extLst>
              </p14:cNvPr>
              <p14:cNvContentPartPr/>
              <p14:nvPr/>
            </p14:nvContentPartPr>
            <p14:xfrm>
              <a:off x="94298" y="5539022"/>
              <a:ext cx="66240" cy="82512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BFB32A3B-0F98-4193-AC7D-FA479275889C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4658" y="5359022"/>
                <a:ext cx="24588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27C73D01-7611-43E2-B82A-C93CD29E7897}"/>
                  </a:ext>
                </a:extLst>
              </p14:cNvPr>
              <p14:cNvContentPartPr/>
              <p14:nvPr/>
            </p14:nvContentPartPr>
            <p14:xfrm>
              <a:off x="2333498" y="6255422"/>
              <a:ext cx="579240" cy="5652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27C73D01-7611-43E2-B82A-C93CD29E7897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2243858" y="6075782"/>
                <a:ext cx="758880" cy="4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53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8EDC293-D540-4DB3-8F28-06759E1AC5B4}"/>
              </a:ext>
            </a:extLst>
          </p:cNvPr>
          <p:cNvGrpSpPr/>
          <p:nvPr/>
        </p:nvGrpSpPr>
        <p:grpSpPr>
          <a:xfrm>
            <a:off x="484015" y="111682"/>
            <a:ext cx="3156480" cy="618480"/>
            <a:chOff x="484015" y="111682"/>
            <a:chExt cx="315648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2FE0B8-7A5D-40F6-8015-560BBA0C0D45}"/>
                    </a:ext>
                  </a:extLst>
                </p14:cNvPr>
                <p14:cNvContentPartPr/>
                <p14:nvPr/>
              </p14:nvContentPartPr>
              <p14:xfrm>
                <a:off x="484015" y="158482"/>
                <a:ext cx="1200960" cy="37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2FE0B8-7A5D-40F6-8015-560BBA0C0D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6015" y="140482"/>
                  <a:ext cx="12366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CA286C-C331-4EC8-B35C-B2055B4349BB}"/>
                    </a:ext>
                  </a:extLst>
                </p14:cNvPr>
                <p14:cNvContentPartPr/>
                <p14:nvPr/>
              </p14:nvContentPartPr>
              <p14:xfrm>
                <a:off x="1464295" y="289522"/>
                <a:ext cx="24876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CA286C-C331-4EC8-B35C-B2055B4349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6655" y="271882"/>
                  <a:ext cx="28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541F4F2-BA46-445B-BBB6-8EAFB2926483}"/>
                    </a:ext>
                  </a:extLst>
                </p14:cNvPr>
                <p14:cNvContentPartPr/>
                <p14:nvPr/>
              </p14:nvContentPartPr>
              <p14:xfrm>
                <a:off x="1965055" y="111682"/>
                <a:ext cx="1153800" cy="54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541F4F2-BA46-445B-BBB6-8EAFB29264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7415" y="94042"/>
                  <a:ext cx="11894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D80955-34A9-4A71-813F-8DE16B73DCAD}"/>
                    </a:ext>
                  </a:extLst>
                </p14:cNvPr>
                <p14:cNvContentPartPr/>
                <p14:nvPr/>
              </p14:nvContentPartPr>
              <p14:xfrm>
                <a:off x="2817535" y="209602"/>
                <a:ext cx="20628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D80955-34A9-4A71-813F-8DE16B73DC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99895" y="191602"/>
                  <a:ext cx="241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457F19-E94D-4FF3-92EC-1DE029E42D6D}"/>
                    </a:ext>
                  </a:extLst>
                </p14:cNvPr>
                <p14:cNvContentPartPr/>
                <p14:nvPr/>
              </p14:nvContentPartPr>
              <p14:xfrm>
                <a:off x="2628535" y="190882"/>
                <a:ext cx="25560" cy="22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457F19-E94D-4FF3-92EC-1DE029E42D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0535" y="173242"/>
                  <a:ext cx="61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16EFD9-B205-407A-8030-4503E6AB6358}"/>
                    </a:ext>
                  </a:extLst>
                </p14:cNvPr>
                <p14:cNvContentPartPr/>
                <p14:nvPr/>
              </p14:nvContentPartPr>
              <p14:xfrm>
                <a:off x="3418375" y="141922"/>
                <a:ext cx="222120" cy="58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16EFD9-B205-407A-8030-4503E6AB63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0375" y="124282"/>
                  <a:ext cx="257760" cy="62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E8905-7E06-4659-BA59-070E44A61C61}"/>
              </a:ext>
            </a:extLst>
          </p:cNvPr>
          <p:cNvGrpSpPr/>
          <p:nvPr/>
        </p:nvGrpSpPr>
        <p:grpSpPr>
          <a:xfrm>
            <a:off x="3924175" y="192682"/>
            <a:ext cx="2169000" cy="491760"/>
            <a:chOff x="3924175" y="192682"/>
            <a:chExt cx="21690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4A6A91-77D2-42B7-B40B-C078D18BCC2D}"/>
                    </a:ext>
                  </a:extLst>
                </p14:cNvPr>
                <p14:cNvContentPartPr/>
                <p14:nvPr/>
              </p14:nvContentPartPr>
              <p14:xfrm>
                <a:off x="3924175" y="221122"/>
                <a:ext cx="1043640" cy="46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4A6A91-77D2-42B7-B40B-C078D18BCC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06175" y="203122"/>
                  <a:ext cx="10792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98CEC98-47F7-4ECA-B3E0-3F7647C169F0}"/>
                    </a:ext>
                  </a:extLst>
                </p14:cNvPr>
                <p14:cNvContentPartPr/>
                <p14:nvPr/>
              </p14:nvContentPartPr>
              <p14:xfrm>
                <a:off x="5116495" y="260362"/>
                <a:ext cx="976680" cy="36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98CEC98-47F7-4ECA-B3E0-3F7647C169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98495" y="242722"/>
                  <a:ext cx="1012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A64ECF-3475-4128-A3A2-47A30A1F9934}"/>
                    </a:ext>
                  </a:extLst>
                </p14:cNvPr>
                <p14:cNvContentPartPr/>
                <p14:nvPr/>
              </p14:nvContentPartPr>
              <p14:xfrm>
                <a:off x="5822815" y="192682"/>
                <a:ext cx="7920" cy="27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A64ECF-3475-4128-A3A2-47A30A1F99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05175" y="175042"/>
                  <a:ext cx="435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1358C8-C4CC-4905-9804-69AAAF6826C2}"/>
              </a:ext>
            </a:extLst>
          </p:cNvPr>
          <p:cNvGrpSpPr/>
          <p:nvPr/>
        </p:nvGrpSpPr>
        <p:grpSpPr>
          <a:xfrm>
            <a:off x="1984495" y="802162"/>
            <a:ext cx="1641240" cy="897120"/>
            <a:chOff x="1984495" y="802162"/>
            <a:chExt cx="164124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9E1102-49F9-4972-97F0-CC8464B19F63}"/>
                    </a:ext>
                  </a:extLst>
                </p14:cNvPr>
                <p14:cNvContentPartPr/>
                <p14:nvPr/>
              </p14:nvContentPartPr>
              <p14:xfrm>
                <a:off x="2025535" y="955882"/>
                <a:ext cx="176760" cy="36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9E1102-49F9-4972-97F0-CC8464B19F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07535" y="938242"/>
                  <a:ext cx="2124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0C81C3-C0C4-4146-B29B-7D595F42054D}"/>
                    </a:ext>
                  </a:extLst>
                </p14:cNvPr>
                <p14:cNvContentPartPr/>
                <p14:nvPr/>
              </p14:nvContentPartPr>
              <p14:xfrm>
                <a:off x="1984495" y="970642"/>
                <a:ext cx="234360" cy="2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0C81C3-C0C4-4146-B29B-7D595F4205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66855" y="952642"/>
                  <a:ext cx="270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C67028-6A40-41EC-8E71-FAE62A9F947B}"/>
                    </a:ext>
                  </a:extLst>
                </p14:cNvPr>
                <p14:cNvContentPartPr/>
                <p14:nvPr/>
              </p14:nvContentPartPr>
              <p14:xfrm>
                <a:off x="2452135" y="1054162"/>
                <a:ext cx="21780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C67028-6A40-41EC-8E71-FAE62A9F94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4135" y="1036162"/>
                  <a:ext cx="253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CFEF85-8341-4598-A32E-82D0BA4051B3}"/>
                    </a:ext>
                  </a:extLst>
                </p14:cNvPr>
                <p14:cNvContentPartPr/>
                <p14:nvPr/>
              </p14:nvContentPartPr>
              <p14:xfrm>
                <a:off x="2449255" y="1158922"/>
                <a:ext cx="21708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CFEF85-8341-4598-A32E-82D0BA4051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1255" y="1141282"/>
                  <a:ext cx="25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21D23B-3B00-434A-BD8F-E52FB782204D}"/>
                    </a:ext>
                  </a:extLst>
                </p14:cNvPr>
                <p14:cNvContentPartPr/>
                <p14:nvPr/>
              </p14:nvContentPartPr>
              <p14:xfrm>
                <a:off x="2444575" y="1271602"/>
                <a:ext cx="212400" cy="1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21D23B-3B00-434A-BD8F-E52FB78220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26575" y="1253602"/>
                  <a:ext cx="248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CAAD66-E316-4F9E-A1DA-2D36C24DAEAE}"/>
                    </a:ext>
                  </a:extLst>
                </p14:cNvPr>
                <p14:cNvContentPartPr/>
                <p14:nvPr/>
              </p14:nvContentPartPr>
              <p14:xfrm>
                <a:off x="3022735" y="802162"/>
                <a:ext cx="162360" cy="26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CAAD66-E316-4F9E-A1DA-2D36C24DAE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05095" y="784162"/>
                  <a:ext cx="198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82A6A0-BD42-4F80-8C0F-36B046CA5039}"/>
                    </a:ext>
                  </a:extLst>
                </p14:cNvPr>
                <p14:cNvContentPartPr/>
                <p14:nvPr/>
              </p14:nvContentPartPr>
              <p14:xfrm>
                <a:off x="3279055" y="847162"/>
                <a:ext cx="230400" cy="345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82A6A0-BD42-4F80-8C0F-36B046CA50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61055" y="829522"/>
                  <a:ext cx="2660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6F90FF-CEB0-4E9D-852E-7138CFCFDE9C}"/>
                    </a:ext>
                  </a:extLst>
                </p14:cNvPr>
                <p14:cNvContentPartPr/>
                <p14:nvPr/>
              </p14:nvContentPartPr>
              <p14:xfrm>
                <a:off x="3469855" y="1055602"/>
                <a:ext cx="132840" cy="12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6F90FF-CEB0-4E9D-852E-7138CFCFDE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1855" y="1037962"/>
                  <a:ext cx="168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C1D8D6-4C1A-4644-8322-83D6B51D7281}"/>
                    </a:ext>
                  </a:extLst>
                </p14:cNvPr>
                <p14:cNvContentPartPr/>
                <p14:nvPr/>
              </p14:nvContentPartPr>
              <p14:xfrm>
                <a:off x="2999695" y="1295002"/>
                <a:ext cx="626040" cy="1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C1D8D6-4C1A-4644-8322-83D6B51D72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82055" y="1277362"/>
                  <a:ext cx="661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F4D607-F5E1-4F64-B295-48E768ABBDFD}"/>
                    </a:ext>
                  </a:extLst>
                </p14:cNvPr>
                <p14:cNvContentPartPr/>
                <p14:nvPr/>
              </p14:nvContentPartPr>
              <p14:xfrm>
                <a:off x="3070255" y="1394002"/>
                <a:ext cx="114840" cy="30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F4D607-F5E1-4F64-B295-48E768ABBD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2615" y="1376362"/>
                  <a:ext cx="150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3B671E-1A36-4680-B5DD-EEB5349EFADB}"/>
                    </a:ext>
                  </a:extLst>
                </p14:cNvPr>
                <p14:cNvContentPartPr/>
                <p14:nvPr/>
              </p14:nvContentPartPr>
              <p14:xfrm>
                <a:off x="3371575" y="1406962"/>
                <a:ext cx="122400" cy="25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3B671E-1A36-4680-B5DD-EEB5349EFA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3935" y="1388962"/>
                  <a:ext cx="158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C6030D-88B4-471A-AE0D-29C2875D0576}"/>
                    </a:ext>
                  </a:extLst>
                </p14:cNvPr>
                <p14:cNvContentPartPr/>
                <p14:nvPr/>
              </p14:nvContentPartPr>
              <p14:xfrm>
                <a:off x="3333775" y="1506322"/>
                <a:ext cx="150120" cy="2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C6030D-88B4-471A-AE0D-29C2875D05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5775" y="1488322"/>
                  <a:ext cx="1857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420CF2-6A09-4D13-86D6-2E17269AD508}"/>
              </a:ext>
            </a:extLst>
          </p:cNvPr>
          <p:cNvGrpSpPr/>
          <p:nvPr/>
        </p:nvGrpSpPr>
        <p:grpSpPr>
          <a:xfrm>
            <a:off x="4099855" y="819802"/>
            <a:ext cx="1505160" cy="856080"/>
            <a:chOff x="4099855" y="819802"/>
            <a:chExt cx="150516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A00FE6-4A4C-4F88-8FFF-D1E3C2111F69}"/>
                    </a:ext>
                  </a:extLst>
                </p14:cNvPr>
                <p14:cNvContentPartPr/>
                <p14:nvPr/>
              </p14:nvContentPartPr>
              <p14:xfrm>
                <a:off x="4099855" y="1133002"/>
                <a:ext cx="266040" cy="41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A00FE6-4A4C-4F88-8FFF-D1E3C2111F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82215" y="1115362"/>
                  <a:ext cx="301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6C058D-F773-4816-BDBB-F87A9044DE64}"/>
                    </a:ext>
                  </a:extLst>
                </p14:cNvPr>
                <p14:cNvContentPartPr/>
                <p14:nvPr/>
              </p14:nvContentPartPr>
              <p14:xfrm>
                <a:off x="4109575" y="1271602"/>
                <a:ext cx="19836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6C058D-F773-4816-BDBB-F87A9044DE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91575" y="1253602"/>
                  <a:ext cx="23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F285BE-0448-48EE-ADE0-52240CF2932F}"/>
                    </a:ext>
                  </a:extLst>
                </p14:cNvPr>
                <p14:cNvContentPartPr/>
                <p14:nvPr/>
              </p14:nvContentPartPr>
              <p14:xfrm>
                <a:off x="4597375" y="1194922"/>
                <a:ext cx="150480" cy="1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F285BE-0448-48EE-ADE0-52240CF293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79735" y="1176922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4C8312-3425-4FF2-9853-E1AB5DA76C73}"/>
                    </a:ext>
                  </a:extLst>
                </p14:cNvPr>
                <p14:cNvContentPartPr/>
                <p14:nvPr/>
              </p14:nvContentPartPr>
              <p14:xfrm>
                <a:off x="4985815" y="819802"/>
                <a:ext cx="171720" cy="268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4C8312-3425-4FF2-9853-E1AB5DA76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68175" y="801802"/>
                  <a:ext cx="207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C8E4D1-A6AA-4386-AAAD-FD81D94C5233}"/>
                    </a:ext>
                  </a:extLst>
                </p14:cNvPr>
                <p14:cNvContentPartPr/>
                <p14:nvPr/>
              </p14:nvContentPartPr>
              <p14:xfrm>
                <a:off x="5220175" y="861922"/>
                <a:ext cx="229680" cy="420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C8E4D1-A6AA-4386-AAAD-FD81D94C52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2535" y="843922"/>
                  <a:ext cx="265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D67C27-98D3-4976-92B3-B873C26019AA}"/>
                    </a:ext>
                  </a:extLst>
                </p14:cNvPr>
                <p14:cNvContentPartPr/>
                <p14:nvPr/>
              </p14:nvContentPartPr>
              <p14:xfrm>
                <a:off x="5477935" y="1054522"/>
                <a:ext cx="127080" cy="20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D67C27-98D3-4976-92B3-B873C26019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9935" y="1036882"/>
                  <a:ext cx="162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4CA983D-4532-48CE-9D0B-9B9F88623466}"/>
                    </a:ext>
                  </a:extLst>
                </p14:cNvPr>
                <p14:cNvContentPartPr/>
                <p14:nvPr/>
              </p14:nvContentPartPr>
              <p14:xfrm>
                <a:off x="4981495" y="1317682"/>
                <a:ext cx="618480" cy="86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4CA983D-4532-48CE-9D0B-9B9F886234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63855" y="1299682"/>
                  <a:ext cx="654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1277FF-EA11-48CC-B12D-C48122409F97}"/>
                    </a:ext>
                  </a:extLst>
                </p14:cNvPr>
                <p14:cNvContentPartPr/>
                <p14:nvPr/>
              </p14:nvContentPartPr>
              <p14:xfrm>
                <a:off x="5095975" y="1396522"/>
                <a:ext cx="166320" cy="27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1277FF-EA11-48CC-B12D-C48122409F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8335" y="1378882"/>
                  <a:ext cx="201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0E08C9-7CF9-4CB2-A98A-3F701DE354A9}"/>
                    </a:ext>
                  </a:extLst>
                </p14:cNvPr>
                <p14:cNvContentPartPr/>
                <p14:nvPr/>
              </p14:nvContentPartPr>
              <p14:xfrm>
                <a:off x="5384695" y="1476442"/>
                <a:ext cx="143280" cy="17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0E08C9-7CF9-4CB2-A98A-3F701DE354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66695" y="1458442"/>
                  <a:ext cx="178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9B91E9-F94D-4566-B6E7-00E39CF41B1E}"/>
                    </a:ext>
                  </a:extLst>
                </p14:cNvPr>
                <p14:cNvContentPartPr/>
                <p14:nvPr/>
              </p14:nvContentPartPr>
              <p14:xfrm>
                <a:off x="5344735" y="1546642"/>
                <a:ext cx="145800" cy="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9B91E9-F94D-4566-B6E7-00E39CF41B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27095" y="1528642"/>
                  <a:ext cx="181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AB79DD-B11D-4862-9E88-025F1CE44744}"/>
              </a:ext>
            </a:extLst>
          </p:cNvPr>
          <p:cNvGrpSpPr/>
          <p:nvPr/>
        </p:nvGrpSpPr>
        <p:grpSpPr>
          <a:xfrm>
            <a:off x="2155855" y="2396602"/>
            <a:ext cx="557640" cy="294120"/>
            <a:chOff x="2155855" y="2396602"/>
            <a:chExt cx="5576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DC78B1-C65B-4373-95DE-0F138DF5B341}"/>
                    </a:ext>
                  </a:extLst>
                </p14:cNvPr>
                <p14:cNvContentPartPr/>
                <p14:nvPr/>
              </p14:nvContentPartPr>
              <p14:xfrm>
                <a:off x="2167735" y="2396602"/>
                <a:ext cx="185760" cy="29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DC78B1-C65B-4373-95DE-0F138DF5B3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49735" y="2378602"/>
                  <a:ext cx="221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EF92F5-174B-451F-A8E7-6D84F740DE5F}"/>
                    </a:ext>
                  </a:extLst>
                </p14:cNvPr>
                <p14:cNvContentPartPr/>
                <p14:nvPr/>
              </p14:nvContentPartPr>
              <p14:xfrm>
                <a:off x="2155855" y="2416042"/>
                <a:ext cx="147240" cy="7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EF92F5-174B-451F-A8E7-6D84F740DE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7855" y="2398402"/>
                  <a:ext cx="182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FCFF712-939F-4DB2-800B-488FF341C409}"/>
                    </a:ext>
                  </a:extLst>
                </p14:cNvPr>
                <p14:cNvContentPartPr/>
                <p14:nvPr/>
              </p14:nvContentPartPr>
              <p14:xfrm>
                <a:off x="2593255" y="2484802"/>
                <a:ext cx="115200" cy="1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FCFF712-939F-4DB2-800B-488FF341C4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75255" y="2466802"/>
                  <a:ext cx="15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B37461-942E-4743-8292-337780757FA5}"/>
                    </a:ext>
                  </a:extLst>
                </p14:cNvPr>
                <p14:cNvContentPartPr/>
                <p14:nvPr/>
              </p14:nvContentPartPr>
              <p14:xfrm>
                <a:off x="2528815" y="2622682"/>
                <a:ext cx="184680" cy="30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B37461-942E-4743-8292-337780757F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10815" y="2604682"/>
                  <a:ext cx="2203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254F2ED-08F0-4141-8988-9D2F6CD31CE1}"/>
              </a:ext>
            </a:extLst>
          </p:cNvPr>
          <p:cNvGrpSpPr/>
          <p:nvPr/>
        </p:nvGrpSpPr>
        <p:grpSpPr>
          <a:xfrm>
            <a:off x="3078175" y="2218762"/>
            <a:ext cx="1569240" cy="811440"/>
            <a:chOff x="3078175" y="2218762"/>
            <a:chExt cx="156924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DF4FBC-618E-4B9F-B1C9-A3A15369D920}"/>
                    </a:ext>
                  </a:extLst>
                </p14:cNvPr>
                <p14:cNvContentPartPr/>
                <p14:nvPr/>
              </p14:nvContentPartPr>
              <p14:xfrm>
                <a:off x="3078175" y="2254762"/>
                <a:ext cx="153000" cy="23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DF4FBC-618E-4B9F-B1C9-A3A15369D9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60535" y="2237122"/>
                  <a:ext cx="188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A846A4-1FCC-478D-8F33-BE1931F0F8B5}"/>
                    </a:ext>
                  </a:extLst>
                </p14:cNvPr>
                <p14:cNvContentPartPr/>
                <p14:nvPr/>
              </p14:nvContentPartPr>
              <p14:xfrm>
                <a:off x="3380215" y="2238922"/>
                <a:ext cx="21240" cy="27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A846A4-1FCC-478D-8F33-BE1931F0F8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62575" y="2221282"/>
                  <a:ext cx="56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48D869-1741-4598-8065-D85DDB9A11AF}"/>
                    </a:ext>
                  </a:extLst>
                </p14:cNvPr>
                <p14:cNvContentPartPr/>
                <p14:nvPr/>
              </p14:nvContentPartPr>
              <p14:xfrm>
                <a:off x="3411175" y="2218762"/>
                <a:ext cx="133920" cy="235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48D869-1741-4598-8065-D85DDB9A11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93535" y="2201122"/>
                  <a:ext cx="169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23EFD08-980D-4E7D-896F-BF68FAB6E5D7}"/>
                    </a:ext>
                  </a:extLst>
                </p14:cNvPr>
                <p14:cNvContentPartPr/>
                <p14:nvPr/>
              </p14:nvContentPartPr>
              <p14:xfrm>
                <a:off x="3079975" y="2609002"/>
                <a:ext cx="434160" cy="5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23EFD08-980D-4E7D-896F-BF68FAB6E5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62335" y="2591362"/>
                  <a:ext cx="46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EDDB25-A340-409D-87D4-E54A52815988}"/>
                    </a:ext>
                  </a:extLst>
                </p14:cNvPr>
                <p14:cNvContentPartPr/>
                <p14:nvPr/>
              </p14:nvContentPartPr>
              <p14:xfrm>
                <a:off x="3301375" y="2696482"/>
                <a:ext cx="116280" cy="33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EDDB25-A340-409D-87D4-E54A528159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83735" y="2678482"/>
                  <a:ext cx="151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AC1598-4957-4D6B-9E27-D3043CA0D92D}"/>
                    </a:ext>
                  </a:extLst>
                </p14:cNvPr>
                <p14:cNvContentPartPr/>
                <p14:nvPr/>
              </p14:nvContentPartPr>
              <p14:xfrm>
                <a:off x="3216775" y="2741842"/>
                <a:ext cx="242640" cy="18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AC1598-4957-4D6B-9E27-D3043CA0D9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98775" y="2724202"/>
                  <a:ext cx="278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2C9970-F84C-4F18-8436-F2E7643AA60E}"/>
                    </a:ext>
                  </a:extLst>
                </p14:cNvPr>
                <p14:cNvContentPartPr/>
                <p14:nvPr/>
              </p14:nvContentPartPr>
              <p14:xfrm>
                <a:off x="3753535" y="2220562"/>
                <a:ext cx="893880" cy="57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2C9970-F84C-4F18-8436-F2E7643AA6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35535" y="2202922"/>
                  <a:ext cx="9295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5CA941-3C11-481B-8376-B428CED3ED5D}"/>
                    </a:ext>
                  </a:extLst>
                </p14:cNvPr>
                <p14:cNvContentPartPr/>
                <p14:nvPr/>
              </p14:nvContentPartPr>
              <p14:xfrm>
                <a:off x="3956575" y="2474362"/>
                <a:ext cx="202680" cy="480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5CA941-3C11-481B-8376-B428CED3ED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38575" y="2456362"/>
                  <a:ext cx="2383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53E89D-D4A6-43B5-9027-37DF69FBAB35}"/>
                    </a:ext>
                  </a:extLst>
                </p14:cNvPr>
                <p14:cNvContentPartPr/>
                <p14:nvPr/>
              </p14:nvContentPartPr>
              <p14:xfrm>
                <a:off x="4124695" y="2737882"/>
                <a:ext cx="94320" cy="173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53E89D-D4A6-43B5-9027-37DF69FBAB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7055" y="2720242"/>
                  <a:ext cx="129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11A9F0-25D0-460A-8652-65E3A0A98649}"/>
                    </a:ext>
                  </a:extLst>
                </p14:cNvPr>
                <p14:cNvContentPartPr/>
                <p14:nvPr/>
              </p14:nvContentPartPr>
              <p14:xfrm>
                <a:off x="4323055" y="2461402"/>
                <a:ext cx="160560" cy="45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11A9F0-25D0-460A-8652-65E3A0A986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05415" y="2443402"/>
                  <a:ext cx="1962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5B15B8-DD0D-428A-AB6A-19024D47FB5E}"/>
                    </a:ext>
                  </a:extLst>
                </p14:cNvPr>
                <p14:cNvContentPartPr/>
                <p14:nvPr/>
              </p14:nvContentPartPr>
              <p14:xfrm>
                <a:off x="4504135" y="2726362"/>
                <a:ext cx="107640" cy="205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5B15B8-DD0D-428A-AB6A-19024D47FB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6495" y="2708362"/>
                  <a:ext cx="1432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5C4251-A1D9-4A8F-9931-9670F7141E66}"/>
                  </a:ext>
                </a:extLst>
              </p14:cNvPr>
              <p14:cNvContentPartPr/>
              <p14:nvPr/>
            </p14:nvContentPartPr>
            <p14:xfrm>
              <a:off x="4607455" y="2238202"/>
              <a:ext cx="9360" cy="87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5C4251-A1D9-4A8F-9931-9670F7141E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89815" y="2220202"/>
                <a:ext cx="4500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D1563356-5880-4A72-848B-93F899F1A239}"/>
              </a:ext>
            </a:extLst>
          </p:cNvPr>
          <p:cNvGrpSpPr/>
          <p:nvPr/>
        </p:nvGrpSpPr>
        <p:grpSpPr>
          <a:xfrm>
            <a:off x="4954855" y="2255122"/>
            <a:ext cx="885240" cy="515880"/>
            <a:chOff x="4954855" y="2255122"/>
            <a:chExt cx="885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47982B-1B04-49D4-9F02-A93CFAA3107F}"/>
                    </a:ext>
                  </a:extLst>
                </p14:cNvPr>
                <p14:cNvContentPartPr/>
                <p14:nvPr/>
              </p14:nvContentPartPr>
              <p14:xfrm>
                <a:off x="4954855" y="2456362"/>
                <a:ext cx="189360" cy="21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47982B-1B04-49D4-9F02-A93CFAA310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36855" y="2438722"/>
                  <a:ext cx="22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16EA78-10CB-4818-A9B2-8186B5A79C6A}"/>
                    </a:ext>
                  </a:extLst>
                </p14:cNvPr>
                <p14:cNvContentPartPr/>
                <p14:nvPr/>
              </p14:nvContentPartPr>
              <p14:xfrm>
                <a:off x="5269855" y="2513242"/>
                <a:ext cx="17640" cy="144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16EA78-10CB-4818-A9B2-8186B5A79C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51855" y="2495242"/>
                  <a:ext cx="53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C93F91-E185-48F0-AF8A-3D0FF7B97E89}"/>
                    </a:ext>
                  </a:extLst>
                </p14:cNvPr>
                <p14:cNvContentPartPr/>
                <p14:nvPr/>
              </p14:nvContentPartPr>
              <p14:xfrm>
                <a:off x="5282455" y="2383642"/>
                <a:ext cx="8280" cy="3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C93F91-E185-48F0-AF8A-3D0FF7B97E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64815" y="2366002"/>
                  <a:ext cx="43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91524D-04EA-4ED9-B71F-D968C9C1B889}"/>
                    </a:ext>
                  </a:extLst>
                </p14:cNvPr>
                <p14:cNvContentPartPr/>
                <p14:nvPr/>
              </p14:nvContentPartPr>
              <p14:xfrm>
                <a:off x="5348335" y="2530882"/>
                <a:ext cx="85320" cy="145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91524D-04EA-4ED9-B71F-D968C9C1B8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30695" y="2512882"/>
                  <a:ext cx="120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FE6C0D-7738-4796-9102-C4DB2215F962}"/>
                    </a:ext>
                  </a:extLst>
                </p14:cNvPr>
                <p14:cNvContentPartPr/>
                <p14:nvPr/>
              </p14:nvContentPartPr>
              <p14:xfrm>
                <a:off x="5607535" y="2373562"/>
                <a:ext cx="232560" cy="26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FE6C0D-7738-4796-9102-C4DB2215F9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89895" y="2355562"/>
                  <a:ext cx="268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5999F7-5A53-4ABA-B7AB-A3B97A2212AA}"/>
                    </a:ext>
                  </a:extLst>
                </p14:cNvPr>
                <p14:cNvContentPartPr/>
                <p14:nvPr/>
              </p14:nvContentPartPr>
              <p14:xfrm>
                <a:off x="5706895" y="2255122"/>
                <a:ext cx="67680" cy="515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5999F7-5A53-4ABA-B7AB-A3B97A2212A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89255" y="2237482"/>
                  <a:ext cx="103320" cy="55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7D4FDC-33BD-4D6A-B75B-2E3E0F15E863}"/>
              </a:ext>
            </a:extLst>
          </p:cNvPr>
          <p:cNvGrpSpPr/>
          <p:nvPr/>
        </p:nvGrpSpPr>
        <p:grpSpPr>
          <a:xfrm>
            <a:off x="740695" y="3433762"/>
            <a:ext cx="318600" cy="282240"/>
            <a:chOff x="740695" y="3433762"/>
            <a:chExt cx="3186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E98649-0D80-4C39-8DCF-A14205E05445}"/>
                    </a:ext>
                  </a:extLst>
                </p14:cNvPr>
                <p14:cNvContentPartPr/>
                <p14:nvPr/>
              </p14:nvContentPartPr>
              <p14:xfrm>
                <a:off x="740695" y="3440602"/>
                <a:ext cx="39240" cy="269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E98649-0D80-4C39-8DCF-A14205E054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2695" y="3422962"/>
                  <a:ext cx="74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EB6442-CE1F-4CD1-8B24-602EA580FB9A}"/>
                    </a:ext>
                  </a:extLst>
                </p14:cNvPr>
                <p14:cNvContentPartPr/>
                <p14:nvPr/>
              </p14:nvContentPartPr>
              <p14:xfrm>
                <a:off x="872815" y="3433762"/>
                <a:ext cx="186480" cy="28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EB6442-CE1F-4CD1-8B24-602EA580FB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4815" y="3416122"/>
                  <a:ext cx="22212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7B82F77-6A79-4270-818B-A8292FB975F5}"/>
              </a:ext>
            </a:extLst>
          </p:cNvPr>
          <p:cNvGrpSpPr/>
          <p:nvPr/>
        </p:nvGrpSpPr>
        <p:grpSpPr>
          <a:xfrm>
            <a:off x="1466095" y="3553642"/>
            <a:ext cx="1048680" cy="488160"/>
            <a:chOff x="1466095" y="3553642"/>
            <a:chExt cx="104868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290D13-BFF5-48F7-954F-EB12E92D09A1}"/>
                    </a:ext>
                  </a:extLst>
                </p14:cNvPr>
                <p14:cNvContentPartPr/>
                <p14:nvPr/>
              </p14:nvContentPartPr>
              <p14:xfrm>
                <a:off x="1466095" y="3553642"/>
                <a:ext cx="231840" cy="41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290D13-BFF5-48F7-954F-EB12E92D09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48455" y="3536002"/>
                  <a:ext cx="267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5F3C08-8933-49EB-AE2B-2332BE8707AD}"/>
                    </a:ext>
                  </a:extLst>
                </p14:cNvPr>
                <p14:cNvContentPartPr/>
                <p14:nvPr/>
              </p14:nvContentPartPr>
              <p14:xfrm>
                <a:off x="1682815" y="3844522"/>
                <a:ext cx="89640" cy="17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5F3C08-8933-49EB-AE2B-2332BE8707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65175" y="3826882"/>
                  <a:ext cx="125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33BAE9-6BD5-441D-B5CF-CA65DF756467}"/>
                    </a:ext>
                  </a:extLst>
                </p14:cNvPr>
                <p14:cNvContentPartPr/>
                <p14:nvPr/>
              </p14:nvContentPartPr>
              <p14:xfrm>
                <a:off x="1931935" y="3671002"/>
                <a:ext cx="118080" cy="1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33BAE9-6BD5-441D-B5CF-CA65DF7564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14295" y="3653362"/>
                  <a:ext cx="153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5528E0-134E-450B-B78F-D40699A355FF}"/>
                    </a:ext>
                  </a:extLst>
                </p14:cNvPr>
                <p14:cNvContentPartPr/>
                <p14:nvPr/>
              </p14:nvContentPartPr>
              <p14:xfrm>
                <a:off x="1951735" y="3772162"/>
                <a:ext cx="13464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5528E0-134E-450B-B78F-D40699A355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33735" y="3754522"/>
                  <a:ext cx="170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BAACAB-D012-4EA2-818D-ECB6DD7DA454}"/>
                    </a:ext>
                  </a:extLst>
                </p14:cNvPr>
                <p14:cNvContentPartPr/>
                <p14:nvPr/>
              </p14:nvContentPartPr>
              <p14:xfrm>
                <a:off x="2205175" y="3575242"/>
                <a:ext cx="217080" cy="46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BAACAB-D012-4EA2-818D-ECB6DD7DA4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87535" y="3557602"/>
                  <a:ext cx="2527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EF86FC-DFF2-4879-AEFC-9F2C803A714F}"/>
                    </a:ext>
                  </a:extLst>
                </p14:cNvPr>
                <p14:cNvContentPartPr/>
                <p14:nvPr/>
              </p14:nvContentPartPr>
              <p14:xfrm>
                <a:off x="2397775" y="3824722"/>
                <a:ext cx="117000" cy="18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EF86FC-DFF2-4879-AEFC-9F2C803A71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80135" y="3806722"/>
                  <a:ext cx="1526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D0B05E1-9B69-4B39-A9D2-1B14A3361A71}"/>
              </a:ext>
            </a:extLst>
          </p:cNvPr>
          <p:cNvGrpSpPr/>
          <p:nvPr/>
        </p:nvGrpSpPr>
        <p:grpSpPr>
          <a:xfrm>
            <a:off x="2782975" y="3530962"/>
            <a:ext cx="469800" cy="527040"/>
            <a:chOff x="2782975" y="3530962"/>
            <a:chExt cx="4698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073E93-3B85-44BE-BB63-AD2926DCFF14}"/>
                    </a:ext>
                  </a:extLst>
                </p14:cNvPr>
                <p14:cNvContentPartPr/>
                <p14:nvPr/>
              </p14:nvContentPartPr>
              <p14:xfrm>
                <a:off x="2801695" y="3614842"/>
                <a:ext cx="122040" cy="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073E93-3B85-44BE-BB63-AD2926DCFF1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83695" y="3596842"/>
                  <a:ext cx="157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5B7A6B2-C11E-4F0E-90BE-DCB54153C432}"/>
                    </a:ext>
                  </a:extLst>
                </p14:cNvPr>
                <p14:cNvContentPartPr/>
                <p14:nvPr/>
              </p14:nvContentPartPr>
              <p14:xfrm>
                <a:off x="2789455" y="3651562"/>
                <a:ext cx="123840" cy="1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5B7A6B2-C11E-4F0E-90BE-DCB54153C4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71455" y="3633922"/>
                  <a:ext cx="159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4844331-5A10-4A47-81D1-162BB95557C4}"/>
                    </a:ext>
                  </a:extLst>
                </p14:cNvPr>
                <p14:cNvContentPartPr/>
                <p14:nvPr/>
              </p14:nvContentPartPr>
              <p14:xfrm>
                <a:off x="2782975" y="3729682"/>
                <a:ext cx="126720" cy="38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4844331-5A10-4A47-81D1-162BB95557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65335" y="3711682"/>
                  <a:ext cx="162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AA1767-FDA2-43EB-ADAA-B40B247C5CA1}"/>
                    </a:ext>
                  </a:extLst>
                </p14:cNvPr>
                <p14:cNvContentPartPr/>
                <p14:nvPr/>
              </p14:nvContentPartPr>
              <p14:xfrm>
                <a:off x="3016255" y="3530962"/>
                <a:ext cx="236520" cy="527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AA1767-FDA2-43EB-ADAA-B40B247C5C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8615" y="3512962"/>
                  <a:ext cx="2721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286E53E-568A-40F3-87C3-81E63B5DD4D2}"/>
                    </a:ext>
                  </a:extLst>
                </p14:cNvPr>
                <p14:cNvContentPartPr/>
                <p14:nvPr/>
              </p14:nvContentPartPr>
              <p14:xfrm>
                <a:off x="3195175" y="3858562"/>
                <a:ext cx="5760" cy="144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286E53E-568A-40F3-87C3-81E63B5DD4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77175" y="3840562"/>
                  <a:ext cx="414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3496BAF-EDFD-4A71-AFC1-39259785371E}"/>
              </a:ext>
            </a:extLst>
          </p:cNvPr>
          <p:cNvGrpSpPr/>
          <p:nvPr/>
        </p:nvGrpSpPr>
        <p:grpSpPr>
          <a:xfrm>
            <a:off x="3599095" y="3359602"/>
            <a:ext cx="1715040" cy="431640"/>
            <a:chOff x="3599095" y="3359602"/>
            <a:chExt cx="171504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6C8F662-1A3E-47E0-AC99-AB25E1EA596A}"/>
                    </a:ext>
                  </a:extLst>
                </p14:cNvPr>
                <p14:cNvContentPartPr/>
                <p14:nvPr/>
              </p14:nvContentPartPr>
              <p14:xfrm>
                <a:off x="3606655" y="3604402"/>
                <a:ext cx="201960" cy="3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6C8F662-1A3E-47E0-AC99-AB25E1EA59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89015" y="3586762"/>
                  <a:ext cx="23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1B69F84-A324-4ACF-8CF8-32FA7D6B886E}"/>
                    </a:ext>
                  </a:extLst>
                </p14:cNvPr>
                <p14:cNvContentPartPr/>
                <p14:nvPr/>
              </p14:nvContentPartPr>
              <p14:xfrm>
                <a:off x="3599095" y="3672442"/>
                <a:ext cx="173880" cy="1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1B69F84-A324-4ACF-8CF8-32FA7D6B886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81095" y="3654802"/>
                  <a:ext cx="20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C62943-2A3E-41AA-A378-4CEA113109C6}"/>
                    </a:ext>
                  </a:extLst>
                </p14:cNvPr>
                <p14:cNvContentPartPr/>
                <p14:nvPr/>
              </p14:nvContentPartPr>
              <p14:xfrm>
                <a:off x="3988615" y="3359602"/>
                <a:ext cx="1314360" cy="431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C62943-2A3E-41AA-A378-4CEA113109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70975" y="3341962"/>
                  <a:ext cx="13500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0B6C8A-9F99-4715-BD73-DCFCD6AF4A9B}"/>
                    </a:ext>
                  </a:extLst>
                </p14:cNvPr>
                <p14:cNvContentPartPr/>
                <p14:nvPr/>
              </p14:nvContentPartPr>
              <p14:xfrm>
                <a:off x="5094175" y="3545002"/>
                <a:ext cx="219960" cy="3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0B6C8A-9F99-4715-BD73-DCFCD6AF4A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76175" y="3527362"/>
                  <a:ext cx="25560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82C1203-5B67-481E-A455-9448818BA702}"/>
                  </a:ext>
                </a:extLst>
              </p14:cNvPr>
              <p14:cNvContentPartPr/>
              <p14:nvPr/>
            </p14:nvContentPartPr>
            <p14:xfrm>
              <a:off x="701815" y="4294162"/>
              <a:ext cx="471240" cy="280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82C1203-5B67-481E-A455-9448818BA7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3815" y="4276162"/>
                <a:ext cx="50688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3B0B1C1-9C65-4A1E-A62F-CA90169E804F}"/>
              </a:ext>
            </a:extLst>
          </p:cNvPr>
          <p:cNvGrpSpPr/>
          <p:nvPr/>
        </p:nvGrpSpPr>
        <p:grpSpPr>
          <a:xfrm>
            <a:off x="1554295" y="4419082"/>
            <a:ext cx="1551960" cy="884880"/>
            <a:chOff x="1554295" y="4419082"/>
            <a:chExt cx="1551960" cy="8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3007CF-3F96-4347-A9CF-F04A5E6F8F62}"/>
                    </a:ext>
                  </a:extLst>
                </p14:cNvPr>
                <p14:cNvContentPartPr/>
                <p14:nvPr/>
              </p14:nvContentPartPr>
              <p14:xfrm>
                <a:off x="1554295" y="4546162"/>
                <a:ext cx="189000" cy="28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3007CF-3F96-4347-A9CF-F04A5E6F8F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36295" y="4528522"/>
                  <a:ext cx="224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481ECB-2852-4412-A6F3-919027E48A1A}"/>
                    </a:ext>
                  </a:extLst>
                </p14:cNvPr>
                <p14:cNvContentPartPr/>
                <p14:nvPr/>
              </p14:nvContentPartPr>
              <p14:xfrm>
                <a:off x="1594615" y="4538242"/>
                <a:ext cx="218160" cy="1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481ECB-2852-4412-A6F3-919027E48A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76975" y="4520242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745888D-6FC3-4A94-BD81-68BD2566C1A8}"/>
                    </a:ext>
                  </a:extLst>
                </p14:cNvPr>
                <p14:cNvContentPartPr/>
                <p14:nvPr/>
              </p14:nvContentPartPr>
              <p14:xfrm>
                <a:off x="1806655" y="4821922"/>
                <a:ext cx="45720" cy="156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745888D-6FC3-4A94-BD81-68BD2566C1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88655" y="4803922"/>
                  <a:ext cx="81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BEC1F2-92F3-4F62-99A2-B3372EFEE0AC}"/>
                    </a:ext>
                  </a:extLst>
                </p14:cNvPr>
                <p14:cNvContentPartPr/>
                <p14:nvPr/>
              </p14:nvContentPartPr>
              <p14:xfrm>
                <a:off x="2063695" y="4599082"/>
                <a:ext cx="160920" cy="1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BEC1F2-92F3-4F62-99A2-B3372EFEE0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45695" y="4581082"/>
                  <a:ext cx="196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86C566-43A7-46A8-90CD-CA6F54DF4632}"/>
                    </a:ext>
                  </a:extLst>
                </p14:cNvPr>
                <p14:cNvContentPartPr/>
                <p14:nvPr/>
              </p14:nvContentPartPr>
              <p14:xfrm>
                <a:off x="2051455" y="4716802"/>
                <a:ext cx="124920" cy="7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86C566-43A7-46A8-90CD-CA6F54DF46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33455" y="4698802"/>
                  <a:ext cx="160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C44D73-794F-4C9A-B660-217968FAAC33}"/>
                    </a:ext>
                  </a:extLst>
                </p14:cNvPr>
                <p14:cNvContentPartPr/>
                <p14:nvPr/>
              </p14:nvContentPartPr>
              <p14:xfrm>
                <a:off x="2000695" y="4822282"/>
                <a:ext cx="231840" cy="2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C44D73-794F-4C9A-B660-217968FAAC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83055" y="4804282"/>
                  <a:ext cx="26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D8F3FF-0C75-4240-A09F-B7DDCE65F6C6}"/>
                    </a:ext>
                  </a:extLst>
                </p14:cNvPr>
                <p14:cNvContentPartPr/>
                <p14:nvPr/>
              </p14:nvContentPartPr>
              <p14:xfrm>
                <a:off x="2514055" y="4456522"/>
                <a:ext cx="105480" cy="78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D8F3FF-0C75-4240-A09F-B7DDCE65F6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96055" y="4438522"/>
                  <a:ext cx="141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863134-A7C0-42E3-AFDB-42B086BE84B1}"/>
                    </a:ext>
                  </a:extLst>
                </p14:cNvPr>
                <p14:cNvContentPartPr/>
                <p14:nvPr/>
              </p14:nvContentPartPr>
              <p14:xfrm>
                <a:off x="2489575" y="4481002"/>
                <a:ext cx="170640" cy="20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863134-A7C0-42E3-AFDB-42B086BE84B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71575" y="4463002"/>
                  <a:ext cx="206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BFFFC9F-72A8-4A56-AC76-24E118521E19}"/>
                    </a:ext>
                  </a:extLst>
                </p14:cNvPr>
                <p14:cNvContentPartPr/>
                <p14:nvPr/>
              </p14:nvContentPartPr>
              <p14:xfrm>
                <a:off x="2772175" y="4419082"/>
                <a:ext cx="33120" cy="29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BFFFC9F-72A8-4A56-AC76-24E118521E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54535" y="4401442"/>
                  <a:ext cx="68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29D1F0-6CDB-4F8A-98DA-0737FA966302}"/>
                    </a:ext>
                  </a:extLst>
                </p14:cNvPr>
                <p14:cNvContentPartPr/>
                <p14:nvPr/>
              </p14:nvContentPartPr>
              <p14:xfrm>
                <a:off x="2794495" y="4436722"/>
                <a:ext cx="152640" cy="22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29D1F0-6CDB-4F8A-98DA-0737FA9663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76855" y="4419082"/>
                  <a:ext cx="188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8BC823-7140-4E5A-8724-18D416884DDD}"/>
                    </a:ext>
                  </a:extLst>
                </p14:cNvPr>
                <p14:cNvContentPartPr/>
                <p14:nvPr/>
              </p14:nvContentPartPr>
              <p14:xfrm>
                <a:off x="2439895" y="4808242"/>
                <a:ext cx="666360" cy="1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8BC823-7140-4E5A-8724-18D416884D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21895" y="4790602"/>
                  <a:ext cx="702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8FD9C57-FD1E-40DC-8F4C-10846A032710}"/>
                    </a:ext>
                  </a:extLst>
                </p14:cNvPr>
                <p14:cNvContentPartPr/>
                <p14:nvPr/>
              </p14:nvContentPartPr>
              <p14:xfrm>
                <a:off x="2610175" y="4915522"/>
                <a:ext cx="98640" cy="285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8FD9C57-FD1E-40DC-8F4C-10846A0327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92535" y="4897522"/>
                  <a:ext cx="134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74BB202-D629-4AA4-96D3-183D116EC305}"/>
                    </a:ext>
                  </a:extLst>
                </p14:cNvPr>
                <p14:cNvContentPartPr/>
                <p14:nvPr/>
              </p14:nvContentPartPr>
              <p14:xfrm>
                <a:off x="2528815" y="4972042"/>
                <a:ext cx="179640" cy="10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74BB202-D629-4AA4-96D3-183D116EC3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10815" y="4954402"/>
                  <a:ext cx="21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2F3AB87-3238-4946-A493-98441E3DACF3}"/>
                    </a:ext>
                  </a:extLst>
                </p14:cNvPr>
                <p14:cNvContentPartPr/>
                <p14:nvPr/>
              </p14:nvContentPartPr>
              <p14:xfrm>
                <a:off x="2804215" y="4905802"/>
                <a:ext cx="187560" cy="398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2F3AB87-3238-4946-A493-98441E3DACF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86575" y="4887802"/>
                  <a:ext cx="223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3520C0-6A27-42FF-AE74-DA435F9C8511}"/>
                    </a:ext>
                  </a:extLst>
                </p14:cNvPr>
                <p14:cNvContentPartPr/>
                <p14:nvPr/>
              </p14:nvContentPartPr>
              <p14:xfrm>
                <a:off x="3003295" y="5131162"/>
                <a:ext cx="9720" cy="13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3520C0-6A27-42FF-AE74-DA435F9C85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85295" y="5113522"/>
                  <a:ext cx="453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1B440DF-89D9-47E1-B162-BEDFD0BB5BED}"/>
              </a:ext>
            </a:extLst>
          </p:cNvPr>
          <p:cNvGrpSpPr/>
          <p:nvPr/>
        </p:nvGrpSpPr>
        <p:grpSpPr>
          <a:xfrm>
            <a:off x="2857855" y="5757562"/>
            <a:ext cx="234360" cy="340200"/>
            <a:chOff x="2857855" y="5757562"/>
            <a:chExt cx="2343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EA0A8C-4536-40C4-975D-7606C6815DD2}"/>
                    </a:ext>
                  </a:extLst>
                </p14:cNvPr>
                <p14:cNvContentPartPr/>
                <p14:nvPr/>
              </p14:nvContentPartPr>
              <p14:xfrm>
                <a:off x="2910055" y="5784922"/>
                <a:ext cx="173520" cy="312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EA0A8C-4536-40C4-975D-7606C6815DD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92055" y="5766922"/>
                  <a:ext cx="209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BDAF3A-6C05-44D1-8235-B7F7C170BD92}"/>
                    </a:ext>
                  </a:extLst>
                </p14:cNvPr>
                <p14:cNvContentPartPr/>
                <p14:nvPr/>
              </p14:nvContentPartPr>
              <p14:xfrm>
                <a:off x="2857855" y="5757562"/>
                <a:ext cx="234360" cy="60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BDAF3A-6C05-44D1-8235-B7F7C170BD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40215" y="5739922"/>
                  <a:ext cx="2700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5B87724-3784-450E-949E-E73BF4713823}"/>
              </a:ext>
            </a:extLst>
          </p:cNvPr>
          <p:cNvGrpSpPr/>
          <p:nvPr/>
        </p:nvGrpSpPr>
        <p:grpSpPr>
          <a:xfrm>
            <a:off x="3596215" y="5691682"/>
            <a:ext cx="664920" cy="422640"/>
            <a:chOff x="3596215" y="5691682"/>
            <a:chExt cx="6649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81685A-7FBC-44CF-89F3-DC2FB021FB33}"/>
                    </a:ext>
                  </a:extLst>
                </p14:cNvPr>
                <p14:cNvContentPartPr/>
                <p14:nvPr/>
              </p14:nvContentPartPr>
              <p14:xfrm>
                <a:off x="3596215" y="5841802"/>
                <a:ext cx="216720" cy="54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81685A-7FBC-44CF-89F3-DC2FB021FB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78215" y="5824162"/>
                  <a:ext cx="252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47FD6E7-44CE-459D-99E8-81FD91F4C274}"/>
                    </a:ext>
                  </a:extLst>
                </p14:cNvPr>
                <p14:cNvContentPartPr/>
                <p14:nvPr/>
              </p14:nvContentPartPr>
              <p14:xfrm>
                <a:off x="3616375" y="5937922"/>
                <a:ext cx="196200" cy="28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47FD6E7-44CE-459D-99E8-81FD91F4C27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98375" y="5919922"/>
                  <a:ext cx="23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F9FC0A-AA72-4BBC-9CED-6D8BDA294FB2}"/>
                    </a:ext>
                  </a:extLst>
                </p14:cNvPr>
                <p14:cNvContentPartPr/>
                <p14:nvPr/>
              </p14:nvContentPartPr>
              <p14:xfrm>
                <a:off x="4009495" y="5734162"/>
                <a:ext cx="141120" cy="28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F9FC0A-AA72-4BBC-9CED-6D8BDA294FB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91855" y="5716522"/>
                  <a:ext cx="176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BB75DA-E626-4324-8760-F5C1C1F76B2B}"/>
                    </a:ext>
                  </a:extLst>
                </p14:cNvPr>
                <p14:cNvContentPartPr/>
                <p14:nvPr/>
              </p14:nvContentPartPr>
              <p14:xfrm>
                <a:off x="4225495" y="5966002"/>
                <a:ext cx="35640" cy="148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BB75DA-E626-4324-8760-F5C1C1F76B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07855" y="5948362"/>
                  <a:ext cx="71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B71F23-7F48-4A3A-A199-D4FFA56DDD62}"/>
                    </a:ext>
                  </a:extLst>
                </p14:cNvPr>
                <p14:cNvContentPartPr/>
                <p14:nvPr/>
              </p14:nvContentPartPr>
              <p14:xfrm>
                <a:off x="3955495" y="5691682"/>
                <a:ext cx="235440" cy="35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B71F23-7F48-4A3A-A199-D4FFA56DDD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37495" y="5674042"/>
                  <a:ext cx="2710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96D0E9-66D9-455A-A9F7-8DBDECDDA2E1}"/>
              </a:ext>
            </a:extLst>
          </p:cNvPr>
          <p:cNvGrpSpPr/>
          <p:nvPr/>
        </p:nvGrpSpPr>
        <p:grpSpPr>
          <a:xfrm>
            <a:off x="4487935" y="5635162"/>
            <a:ext cx="878760" cy="535320"/>
            <a:chOff x="4487935" y="5635162"/>
            <a:chExt cx="87876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7C56888-E37B-4FA6-AD96-DD116376627A}"/>
                    </a:ext>
                  </a:extLst>
                </p14:cNvPr>
                <p14:cNvContentPartPr/>
                <p14:nvPr/>
              </p14:nvContentPartPr>
              <p14:xfrm>
                <a:off x="4487935" y="5831002"/>
                <a:ext cx="148680" cy="161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7C56888-E37B-4FA6-AD96-DD11637662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70295" y="5813362"/>
                  <a:ext cx="184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1C7685-3782-437A-A3E2-8BEC043D3CB9}"/>
                    </a:ext>
                  </a:extLst>
                </p14:cNvPr>
                <p14:cNvContentPartPr/>
                <p14:nvPr/>
              </p14:nvContentPartPr>
              <p14:xfrm>
                <a:off x="4783135" y="5890762"/>
                <a:ext cx="10800" cy="82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1C7685-3782-437A-A3E2-8BEC043D3C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65495" y="5873122"/>
                  <a:ext cx="46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3073E0-7DCB-4DDD-9F50-23096FA1FAFD}"/>
                    </a:ext>
                  </a:extLst>
                </p14:cNvPr>
                <p14:cNvContentPartPr/>
                <p14:nvPr/>
              </p14:nvContentPartPr>
              <p14:xfrm>
                <a:off x="4789615" y="5743162"/>
                <a:ext cx="5040" cy="21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3073E0-7DCB-4DDD-9F50-23096FA1FA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1975" y="5725162"/>
                  <a:ext cx="40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207FE0-2094-4620-AC98-DB1E350F75A9}"/>
                    </a:ext>
                  </a:extLst>
                </p14:cNvPr>
                <p14:cNvContentPartPr/>
                <p14:nvPr/>
              </p14:nvContentPartPr>
              <p14:xfrm>
                <a:off x="4877095" y="5921362"/>
                <a:ext cx="141840" cy="79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207FE0-2094-4620-AC98-DB1E350F75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59455" y="5903722"/>
                  <a:ext cx="17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13D115-6947-4DA6-8148-B77E52364F6E}"/>
                    </a:ext>
                  </a:extLst>
                </p14:cNvPr>
                <p14:cNvContentPartPr/>
                <p14:nvPr/>
              </p14:nvContentPartPr>
              <p14:xfrm>
                <a:off x="5119015" y="5745682"/>
                <a:ext cx="247680" cy="241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13D115-6947-4DA6-8148-B77E52364F6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01015" y="5728042"/>
                  <a:ext cx="283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CB2D539-3ED6-468D-8313-655583249AC7}"/>
                    </a:ext>
                  </a:extLst>
                </p14:cNvPr>
                <p14:cNvContentPartPr/>
                <p14:nvPr/>
              </p14:nvContentPartPr>
              <p14:xfrm>
                <a:off x="5206495" y="5635162"/>
                <a:ext cx="73440" cy="535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CB2D539-3ED6-468D-8313-655583249A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88855" y="5617522"/>
                  <a:ext cx="109080" cy="57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BDB084C-F2EE-45C4-973B-36B759994A9E}"/>
                  </a:ext>
                </a:extLst>
              </p14:cNvPr>
              <p14:cNvContentPartPr/>
              <p14:nvPr/>
            </p14:nvContentPartPr>
            <p14:xfrm>
              <a:off x="5835415" y="3314242"/>
              <a:ext cx="163440" cy="522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BDB084C-F2EE-45C4-973B-36B759994A9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817775" y="3296242"/>
                <a:ext cx="19908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3BBAB5B-A56B-4C25-9595-4B1E0F9DF067}"/>
                  </a:ext>
                </a:extLst>
              </p14:cNvPr>
              <p14:cNvContentPartPr/>
              <p14:nvPr/>
            </p14:nvContentPartPr>
            <p14:xfrm>
              <a:off x="6166615" y="3851362"/>
              <a:ext cx="514800" cy="2592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3BBAB5B-A56B-4C25-9595-4B1E0F9DF06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148615" y="3833722"/>
                <a:ext cx="550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8DD673C-77EF-4158-ABAE-C88AD6B34580}"/>
                  </a:ext>
                </a:extLst>
              </p14:cNvPr>
              <p14:cNvContentPartPr/>
              <p14:nvPr/>
            </p14:nvContentPartPr>
            <p14:xfrm>
              <a:off x="6058975" y="3394882"/>
              <a:ext cx="536400" cy="408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8DD673C-77EF-4158-ABAE-C88AD6B3458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041335" y="3376882"/>
                <a:ext cx="5720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2E0ACFE-41D0-4F90-B090-1D7779A49D0F}"/>
                  </a:ext>
                </a:extLst>
              </p14:cNvPr>
              <p14:cNvContentPartPr/>
              <p14:nvPr/>
            </p14:nvContentPartPr>
            <p14:xfrm>
              <a:off x="6507895" y="3491002"/>
              <a:ext cx="124920" cy="47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2E0ACFE-41D0-4F90-B090-1D7779A49D0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490255" y="3473002"/>
                <a:ext cx="160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3491D85-3DC1-46F4-864F-948CDB9D39D2}"/>
                  </a:ext>
                </a:extLst>
              </p14:cNvPr>
              <p14:cNvContentPartPr/>
              <p14:nvPr/>
            </p14:nvContentPartPr>
            <p14:xfrm>
              <a:off x="6798775" y="3268522"/>
              <a:ext cx="1137960" cy="378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3491D85-3DC1-46F4-864F-948CDB9D39D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781135" y="3250882"/>
                <a:ext cx="11736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4A825B3-6EFB-4E9D-A9A5-864794518CCD}"/>
                  </a:ext>
                </a:extLst>
              </p14:cNvPr>
              <p14:cNvContentPartPr/>
              <p14:nvPr/>
            </p14:nvContentPartPr>
            <p14:xfrm>
              <a:off x="7815055" y="3414682"/>
              <a:ext cx="125640" cy="21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4A825B3-6EFB-4E9D-A9A5-864794518CC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797415" y="3397042"/>
                <a:ext cx="161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C3F6830-0D25-4544-BA58-9D206F4D61F7}"/>
                  </a:ext>
                </a:extLst>
              </p14:cNvPr>
              <p14:cNvContentPartPr/>
              <p14:nvPr/>
            </p14:nvContentPartPr>
            <p14:xfrm>
              <a:off x="8225095" y="3321802"/>
              <a:ext cx="386280" cy="504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C3F6830-0D25-4544-BA58-9D206F4D61F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207095" y="3304162"/>
                <a:ext cx="4219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7B2EB87-FB19-4F47-A6A2-8A3E3D0DA272}"/>
                  </a:ext>
                </a:extLst>
              </p14:cNvPr>
              <p14:cNvContentPartPr/>
              <p14:nvPr/>
            </p14:nvContentPartPr>
            <p14:xfrm>
              <a:off x="8785615" y="3209842"/>
              <a:ext cx="1185120" cy="549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7B2EB87-FB19-4F47-A6A2-8A3E3D0DA27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767975" y="3191842"/>
                <a:ext cx="122076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B8E832F-B4C9-41DF-BB5E-E580629B6DBF}"/>
                  </a:ext>
                </a:extLst>
              </p14:cNvPr>
              <p14:cNvContentPartPr/>
              <p14:nvPr/>
            </p14:nvContentPartPr>
            <p14:xfrm>
              <a:off x="9949495" y="3241522"/>
              <a:ext cx="682920" cy="330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B8E832F-B4C9-41DF-BB5E-E580629B6DB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931855" y="3223522"/>
                <a:ext cx="7185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7C0BBCE-ED78-4DB7-A115-338B1F3DBC89}"/>
                  </a:ext>
                </a:extLst>
              </p14:cNvPr>
              <p14:cNvContentPartPr/>
              <p14:nvPr/>
            </p14:nvContentPartPr>
            <p14:xfrm>
              <a:off x="10504975" y="3378322"/>
              <a:ext cx="112680" cy="140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7C0BBCE-ED78-4DB7-A115-338B1F3DBC8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86975" y="3360682"/>
                <a:ext cx="148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9A419E9-C8DA-46F6-8709-D3BB7DC9AA15}"/>
                  </a:ext>
                </a:extLst>
              </p14:cNvPr>
              <p14:cNvContentPartPr/>
              <p14:nvPr/>
            </p14:nvContentPartPr>
            <p14:xfrm>
              <a:off x="6287215" y="4368682"/>
              <a:ext cx="615600" cy="188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9A419E9-C8DA-46F6-8709-D3BB7DC9AA1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269215" y="4351042"/>
                <a:ext cx="65124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D6D9297-A89A-48B7-A6A0-B38C679A8B13}"/>
              </a:ext>
            </a:extLst>
          </p:cNvPr>
          <p:cNvGrpSpPr/>
          <p:nvPr/>
        </p:nvGrpSpPr>
        <p:grpSpPr>
          <a:xfrm>
            <a:off x="7032415" y="3846682"/>
            <a:ext cx="2118960" cy="274320"/>
            <a:chOff x="7032415" y="3846682"/>
            <a:chExt cx="21189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AAFE1BC-C5C0-4301-93C2-F6D1E011598F}"/>
                    </a:ext>
                  </a:extLst>
                </p14:cNvPr>
                <p14:cNvContentPartPr/>
                <p14:nvPr/>
              </p14:nvContentPartPr>
              <p14:xfrm>
                <a:off x="7032415" y="3846682"/>
                <a:ext cx="961200" cy="250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AAFE1BC-C5C0-4301-93C2-F6D1E011598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14415" y="3829042"/>
                  <a:ext cx="996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CD76495-62E7-4C1C-8633-2D5292D250C2}"/>
                    </a:ext>
                  </a:extLst>
                </p14:cNvPr>
                <p14:cNvContentPartPr/>
                <p14:nvPr/>
              </p14:nvContentPartPr>
              <p14:xfrm>
                <a:off x="7907215" y="3883402"/>
                <a:ext cx="112680" cy="25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CD76495-62E7-4C1C-8633-2D5292D250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89575" y="3865762"/>
                  <a:ext cx="14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8BDA9E5-1EF8-4E14-90B2-C8F3496D3F90}"/>
                    </a:ext>
                  </a:extLst>
                </p14:cNvPr>
                <p14:cNvContentPartPr/>
                <p14:nvPr/>
              </p14:nvContentPartPr>
              <p14:xfrm>
                <a:off x="8217535" y="3950722"/>
                <a:ext cx="933840" cy="170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8BDA9E5-1EF8-4E14-90B2-C8F3496D3F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99895" y="3933082"/>
                  <a:ext cx="9694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C69E096-D988-47AE-BD5D-155C39C1EE0D}"/>
              </a:ext>
            </a:extLst>
          </p:cNvPr>
          <p:cNvGrpSpPr/>
          <p:nvPr/>
        </p:nvGrpSpPr>
        <p:grpSpPr>
          <a:xfrm>
            <a:off x="7102255" y="4255282"/>
            <a:ext cx="1090800" cy="486720"/>
            <a:chOff x="7102255" y="4255282"/>
            <a:chExt cx="109080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0BBC535-E2A0-45A2-9B82-F4051A36735D}"/>
                    </a:ext>
                  </a:extLst>
                </p14:cNvPr>
                <p14:cNvContentPartPr/>
                <p14:nvPr/>
              </p14:nvContentPartPr>
              <p14:xfrm>
                <a:off x="7102255" y="4255282"/>
                <a:ext cx="1090800" cy="48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0BBC535-E2A0-45A2-9B82-F4051A36735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84615" y="4237642"/>
                  <a:ext cx="11264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699DAB8-4234-4EC2-B657-1DA674DD1B38}"/>
                    </a:ext>
                  </a:extLst>
                </p14:cNvPr>
                <p14:cNvContentPartPr/>
                <p14:nvPr/>
              </p14:nvContentPartPr>
              <p14:xfrm>
                <a:off x="7136455" y="4425562"/>
                <a:ext cx="195120" cy="24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699DAB8-4234-4EC2-B657-1DA674DD1B3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18455" y="4407562"/>
                  <a:ext cx="230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53868BD-187A-4CFB-986F-268BE78B9499}"/>
              </a:ext>
            </a:extLst>
          </p:cNvPr>
          <p:cNvGrpSpPr/>
          <p:nvPr/>
        </p:nvGrpSpPr>
        <p:grpSpPr>
          <a:xfrm>
            <a:off x="8684815" y="4084282"/>
            <a:ext cx="1754280" cy="956520"/>
            <a:chOff x="8684815" y="4084282"/>
            <a:chExt cx="175428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A435D2-F0D0-4143-BE43-D48C3874B2DA}"/>
                    </a:ext>
                  </a:extLst>
                </p14:cNvPr>
                <p14:cNvContentPartPr/>
                <p14:nvPr/>
              </p14:nvContentPartPr>
              <p14:xfrm>
                <a:off x="8693815" y="4252762"/>
                <a:ext cx="160560" cy="28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A435D2-F0D0-4143-BE43-D48C3874B2D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75815" y="4234762"/>
                  <a:ext cx="196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8E1C88-5E16-43C2-961D-4084441E982C}"/>
                    </a:ext>
                  </a:extLst>
                </p14:cNvPr>
                <p14:cNvContentPartPr/>
                <p14:nvPr/>
              </p14:nvContentPartPr>
              <p14:xfrm>
                <a:off x="8856895" y="4331602"/>
                <a:ext cx="217080" cy="398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8E1C88-5E16-43C2-961D-4084441E982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39255" y="4313962"/>
                  <a:ext cx="2527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688C541-DD06-4AD8-B882-86C0753A64D5}"/>
                    </a:ext>
                  </a:extLst>
                </p14:cNvPr>
                <p14:cNvContentPartPr/>
                <p14:nvPr/>
              </p14:nvContentPartPr>
              <p14:xfrm>
                <a:off x="9040495" y="4563442"/>
                <a:ext cx="112320" cy="10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688C541-DD06-4AD8-B882-86C0753A64D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22495" y="4545802"/>
                  <a:ext cx="147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EEE4131-6695-4455-8837-D6E8FB2DF8CC}"/>
                    </a:ext>
                  </a:extLst>
                </p14:cNvPr>
                <p14:cNvContentPartPr/>
                <p14:nvPr/>
              </p14:nvContentPartPr>
              <p14:xfrm>
                <a:off x="8684815" y="4754242"/>
                <a:ext cx="535320" cy="32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EEE4131-6695-4455-8837-D6E8FB2DF8C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66815" y="4736242"/>
                  <a:ext cx="570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E1BF9BF-C953-4210-AE1D-A1079315D9CB}"/>
                    </a:ext>
                  </a:extLst>
                </p14:cNvPr>
                <p14:cNvContentPartPr/>
                <p14:nvPr/>
              </p14:nvContentPartPr>
              <p14:xfrm>
                <a:off x="8731255" y="4804642"/>
                <a:ext cx="137880" cy="236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E1BF9BF-C953-4210-AE1D-A1079315D9C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13615" y="4786642"/>
                  <a:ext cx="173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D95792-B6F0-4C18-9538-E500FDBEAE86}"/>
                    </a:ext>
                  </a:extLst>
                </p14:cNvPr>
                <p14:cNvContentPartPr/>
                <p14:nvPr/>
              </p14:nvContentPartPr>
              <p14:xfrm>
                <a:off x="9035815" y="4796362"/>
                <a:ext cx="82800" cy="242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D95792-B6F0-4C18-9538-E500FDBEAE8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18175" y="4778362"/>
                  <a:ext cx="118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F992DC0-3104-4ADE-AFC2-920E8580EF61}"/>
                    </a:ext>
                  </a:extLst>
                </p14:cNvPr>
                <p14:cNvContentPartPr/>
                <p14:nvPr/>
              </p14:nvContentPartPr>
              <p14:xfrm>
                <a:off x="8971015" y="4907962"/>
                <a:ext cx="114480" cy="5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F992DC0-3104-4ADE-AFC2-920E8580EF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953375" y="4890322"/>
                  <a:ext cx="150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F753229-6AF8-4011-9920-9BA2ADDA1BB7}"/>
                    </a:ext>
                  </a:extLst>
                </p14:cNvPr>
                <p14:cNvContentPartPr/>
                <p14:nvPr/>
              </p14:nvContentPartPr>
              <p14:xfrm>
                <a:off x="9581935" y="4536802"/>
                <a:ext cx="291960" cy="30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F753229-6AF8-4011-9920-9BA2ADDA1BB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63935" y="4518802"/>
                  <a:ext cx="327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0C7E8B-5640-4FE9-B453-E6A6D197E6C1}"/>
                    </a:ext>
                  </a:extLst>
                </p14:cNvPr>
                <p14:cNvContentPartPr/>
                <p14:nvPr/>
              </p14:nvContentPartPr>
              <p14:xfrm>
                <a:off x="9589135" y="4619242"/>
                <a:ext cx="256680" cy="69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0C7E8B-5640-4FE9-B453-E6A6D197E6C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71135" y="4601602"/>
                  <a:ext cx="292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C2EEAC6-5538-4F49-A595-B75A465898F1}"/>
                    </a:ext>
                  </a:extLst>
                </p14:cNvPr>
                <p14:cNvContentPartPr/>
                <p14:nvPr/>
              </p14:nvContentPartPr>
              <p14:xfrm>
                <a:off x="9662575" y="4402162"/>
                <a:ext cx="151200" cy="34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C2EEAC6-5538-4F49-A595-B75A465898F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44575" y="4384522"/>
                  <a:ext cx="186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D53836-FEC6-496E-B83E-84E656C27BFE}"/>
                    </a:ext>
                  </a:extLst>
                </p14:cNvPr>
                <p14:cNvContentPartPr/>
                <p14:nvPr/>
              </p14:nvContentPartPr>
              <p14:xfrm>
                <a:off x="9963535" y="4457242"/>
                <a:ext cx="256680" cy="204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D53836-FEC6-496E-B83E-84E656C27B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45535" y="4439242"/>
                  <a:ext cx="292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71A28B8-76AA-467D-82D4-81D143BFEC3D}"/>
                    </a:ext>
                  </a:extLst>
                </p14:cNvPr>
                <p14:cNvContentPartPr/>
                <p14:nvPr/>
              </p14:nvContentPartPr>
              <p14:xfrm>
                <a:off x="9988735" y="4484962"/>
                <a:ext cx="53280" cy="66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71A28B8-76AA-467D-82D4-81D143BFEC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71095" y="4466962"/>
                  <a:ext cx="88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C7D54A-F95B-400F-BA3E-9FCCF316BFC4}"/>
                    </a:ext>
                  </a:extLst>
                </p14:cNvPr>
                <p14:cNvContentPartPr/>
                <p14:nvPr/>
              </p14:nvContentPartPr>
              <p14:xfrm>
                <a:off x="10319215" y="4306402"/>
                <a:ext cx="119880" cy="55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C7D54A-F95B-400F-BA3E-9FCCF316BFC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01575" y="4288762"/>
                  <a:ext cx="1555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1FABAD4-539D-4ADC-9A44-168DDE99C036}"/>
                    </a:ext>
                  </a:extLst>
                </p14:cNvPr>
                <p14:cNvContentPartPr/>
                <p14:nvPr/>
              </p14:nvContentPartPr>
              <p14:xfrm>
                <a:off x="9248935" y="4084282"/>
                <a:ext cx="102600" cy="180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1FABAD4-539D-4ADC-9A44-168DDE99C03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231295" y="4066282"/>
                  <a:ext cx="13824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B542567-0120-46DA-ACFF-364E967976CE}"/>
                  </a:ext>
                </a:extLst>
              </p14:cNvPr>
              <p14:cNvContentPartPr/>
              <p14:nvPr/>
            </p14:nvContentPartPr>
            <p14:xfrm>
              <a:off x="2740855" y="5603122"/>
              <a:ext cx="2795400" cy="472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B542567-0120-46DA-ACFF-364E967976C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651215" y="5423482"/>
                <a:ext cx="2975040" cy="83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E16B04D-C9A0-46E2-AC10-33FA7D48DE2A}"/>
              </a:ext>
            </a:extLst>
          </p:cNvPr>
          <p:cNvGrpSpPr/>
          <p:nvPr/>
        </p:nvGrpSpPr>
        <p:grpSpPr>
          <a:xfrm>
            <a:off x="8702455" y="5188402"/>
            <a:ext cx="1778040" cy="547920"/>
            <a:chOff x="8702455" y="5188402"/>
            <a:chExt cx="177804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C4517F7-97DA-4A60-9606-40AE4F8FB84C}"/>
                    </a:ext>
                  </a:extLst>
                </p14:cNvPr>
                <p14:cNvContentPartPr/>
                <p14:nvPr/>
              </p14:nvContentPartPr>
              <p14:xfrm>
                <a:off x="8702455" y="5188402"/>
                <a:ext cx="1168920" cy="383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C4517F7-97DA-4A60-9606-40AE4F8FB84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84455" y="5170762"/>
                  <a:ext cx="12045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8ADE430-5D49-40D4-A7F2-3BC38942FE71}"/>
                    </a:ext>
                  </a:extLst>
                </p14:cNvPr>
                <p14:cNvContentPartPr/>
                <p14:nvPr/>
              </p14:nvContentPartPr>
              <p14:xfrm>
                <a:off x="9324175" y="5350402"/>
                <a:ext cx="315720" cy="60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8ADE430-5D49-40D4-A7F2-3BC38942FE7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06175" y="5332402"/>
                  <a:ext cx="351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A0B106-EB51-4214-86B8-C01B31CA44E3}"/>
                    </a:ext>
                  </a:extLst>
                </p14:cNvPr>
                <p14:cNvContentPartPr/>
                <p14:nvPr/>
              </p14:nvContentPartPr>
              <p14:xfrm>
                <a:off x="10133095" y="5253562"/>
                <a:ext cx="347400" cy="482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A0B106-EB51-4214-86B8-C01B31CA44E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115455" y="5235562"/>
                  <a:ext cx="38304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C153181-9B04-41F4-AEB1-96346C6C3C47}"/>
              </a:ext>
            </a:extLst>
          </p:cNvPr>
          <p:cNvGrpSpPr/>
          <p:nvPr/>
        </p:nvGrpSpPr>
        <p:grpSpPr>
          <a:xfrm>
            <a:off x="6279655" y="5224042"/>
            <a:ext cx="2242800" cy="467280"/>
            <a:chOff x="6279655" y="5224042"/>
            <a:chExt cx="22428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31EA593-9CE5-48B6-ABBE-7CD4BDF06606}"/>
                    </a:ext>
                  </a:extLst>
                </p14:cNvPr>
                <p14:cNvContentPartPr/>
                <p14:nvPr/>
              </p14:nvContentPartPr>
              <p14:xfrm>
                <a:off x="6279655" y="5395402"/>
                <a:ext cx="164520" cy="28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31EA593-9CE5-48B6-ABBE-7CD4BDF0660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61655" y="5377402"/>
                  <a:ext cx="200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0F3551-D9A4-4EA3-B969-5A161D19ADDB}"/>
                    </a:ext>
                  </a:extLst>
                </p14:cNvPr>
                <p14:cNvContentPartPr/>
                <p14:nvPr/>
              </p14:nvContentPartPr>
              <p14:xfrm>
                <a:off x="6474775" y="5407282"/>
                <a:ext cx="226440" cy="284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0F3551-D9A4-4EA3-B969-5A161D19ADD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456775" y="5389282"/>
                  <a:ext cx="262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E39095-C454-43F2-92F6-F10009B1044B}"/>
                    </a:ext>
                  </a:extLst>
                </p14:cNvPr>
                <p14:cNvContentPartPr/>
                <p14:nvPr/>
              </p14:nvContentPartPr>
              <p14:xfrm>
                <a:off x="6526255" y="5440762"/>
                <a:ext cx="220680" cy="46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E39095-C454-43F2-92F6-F10009B1044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08615" y="5423122"/>
                  <a:ext cx="256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A3CD8A-460A-4E21-82EB-6348F97A6811}"/>
                    </a:ext>
                  </a:extLst>
                </p14:cNvPr>
                <p14:cNvContentPartPr/>
                <p14:nvPr/>
              </p14:nvContentPartPr>
              <p14:xfrm>
                <a:off x="6990295" y="5224042"/>
                <a:ext cx="703440" cy="450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A3CD8A-460A-4E21-82EB-6348F97A681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72295" y="5206042"/>
                  <a:ext cx="7390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58CA2EB-9AD0-4752-A46C-0835F5BD75AF}"/>
                    </a:ext>
                  </a:extLst>
                </p14:cNvPr>
                <p14:cNvContentPartPr/>
                <p14:nvPr/>
              </p14:nvContentPartPr>
              <p14:xfrm>
                <a:off x="7494655" y="5419162"/>
                <a:ext cx="196200" cy="38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58CA2EB-9AD0-4752-A46C-0835F5BD75A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76655" y="5401522"/>
                  <a:ext cx="231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8FC34E-9325-4DA5-9ADB-85FE4ACCF596}"/>
                    </a:ext>
                  </a:extLst>
                </p14:cNvPr>
                <p14:cNvContentPartPr/>
                <p14:nvPr/>
              </p14:nvContentPartPr>
              <p14:xfrm>
                <a:off x="7726135" y="5363002"/>
                <a:ext cx="34200" cy="196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8FC34E-9325-4DA5-9ADB-85FE4ACCF59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08495" y="5345362"/>
                  <a:ext cx="69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015950-0631-4BC8-9A9C-E54C7F2477A6}"/>
                    </a:ext>
                  </a:extLst>
                </p14:cNvPr>
                <p14:cNvContentPartPr/>
                <p14:nvPr/>
              </p14:nvContentPartPr>
              <p14:xfrm>
                <a:off x="7776535" y="5271922"/>
                <a:ext cx="218520" cy="259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015950-0631-4BC8-9A9C-E54C7F2477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758535" y="5253922"/>
                  <a:ext cx="254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0DFCFC6-B690-4DFE-8018-C59891FB99F8}"/>
                    </a:ext>
                  </a:extLst>
                </p14:cNvPr>
                <p14:cNvContentPartPr/>
                <p14:nvPr/>
              </p14:nvContentPartPr>
              <p14:xfrm>
                <a:off x="8073895" y="5254642"/>
                <a:ext cx="63000" cy="259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0DFCFC6-B690-4DFE-8018-C59891FB99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56255" y="5237002"/>
                  <a:ext cx="98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B44E7E-F7CE-4ABF-91F5-07BAE9855994}"/>
                    </a:ext>
                  </a:extLst>
                </p14:cNvPr>
                <p14:cNvContentPartPr/>
                <p14:nvPr/>
              </p14:nvContentPartPr>
              <p14:xfrm>
                <a:off x="8002615" y="5415922"/>
                <a:ext cx="183960" cy="120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B44E7E-F7CE-4ABF-91F5-07BAE985599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84975" y="5398282"/>
                  <a:ext cx="219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F1A6AF9-80CB-4991-A2BB-460F3F1ACE9D}"/>
                    </a:ext>
                  </a:extLst>
                </p14:cNvPr>
                <p14:cNvContentPartPr/>
                <p14:nvPr/>
              </p14:nvContentPartPr>
              <p14:xfrm>
                <a:off x="8181895" y="5310442"/>
                <a:ext cx="11160" cy="102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F1A6AF9-80CB-4991-A2BB-460F3F1ACE9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63895" y="5292802"/>
                  <a:ext cx="46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6CCBAF8-8EBD-42EF-B4B5-DF32E59649DE}"/>
                    </a:ext>
                  </a:extLst>
                </p14:cNvPr>
                <p14:cNvContentPartPr/>
                <p14:nvPr/>
              </p14:nvContentPartPr>
              <p14:xfrm>
                <a:off x="8217535" y="5467042"/>
                <a:ext cx="304920" cy="8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6CCBAF8-8EBD-42EF-B4B5-DF32E59649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199895" y="5449042"/>
                  <a:ext cx="34056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79399D1-8F00-4E49-929F-F503E6851D71}"/>
                  </a:ext>
                </a:extLst>
              </p14:cNvPr>
              <p14:cNvContentPartPr/>
              <p14:nvPr/>
            </p14:nvContentPartPr>
            <p14:xfrm>
              <a:off x="6342295" y="5834242"/>
              <a:ext cx="1105200" cy="4827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79399D1-8F00-4E49-929F-F503E6851D71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324295" y="5816242"/>
                <a:ext cx="114084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9F82B92-2814-42C4-A525-0F75DBB2D17C}"/>
              </a:ext>
            </a:extLst>
          </p:cNvPr>
          <p:cNvGrpSpPr/>
          <p:nvPr/>
        </p:nvGrpSpPr>
        <p:grpSpPr>
          <a:xfrm>
            <a:off x="7426615" y="5750362"/>
            <a:ext cx="1899720" cy="616320"/>
            <a:chOff x="7426615" y="5750362"/>
            <a:chExt cx="189972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F38F39-484B-4725-AFC7-0D3A38D3A5A1}"/>
                    </a:ext>
                  </a:extLst>
                </p14:cNvPr>
                <p14:cNvContentPartPr/>
                <p14:nvPr/>
              </p14:nvContentPartPr>
              <p14:xfrm>
                <a:off x="7426615" y="5966362"/>
                <a:ext cx="548280" cy="190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F38F39-484B-4725-AFC7-0D3A38D3A5A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08615" y="5948722"/>
                  <a:ext cx="583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E22F3F1-8998-48E8-B109-6CE171378BBC}"/>
                    </a:ext>
                  </a:extLst>
                </p14:cNvPr>
                <p14:cNvContentPartPr/>
                <p14:nvPr/>
              </p14:nvContentPartPr>
              <p14:xfrm>
                <a:off x="8240935" y="5750362"/>
                <a:ext cx="1033200" cy="616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E22F3F1-8998-48E8-B109-6CE171378B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22935" y="5732362"/>
                  <a:ext cx="10688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334F8A6-DDF7-4980-AE5D-3A93FCD2D6E7}"/>
                    </a:ext>
                  </a:extLst>
                </p14:cNvPr>
                <p14:cNvContentPartPr/>
                <p14:nvPr/>
              </p14:nvContentPartPr>
              <p14:xfrm>
                <a:off x="9066415" y="5935762"/>
                <a:ext cx="259920" cy="36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334F8A6-DDF7-4980-AE5D-3A93FCD2D6E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48415" y="5917762"/>
                  <a:ext cx="29556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3F5A00-05CE-492D-8EDC-05CAE698A073}"/>
                  </a:ext>
                </a:extLst>
              </p14:cNvPr>
              <p14:cNvContentPartPr/>
              <p14:nvPr/>
            </p14:nvContentPartPr>
            <p14:xfrm>
              <a:off x="2750215" y="4361482"/>
              <a:ext cx="237960" cy="35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3F5A00-05CE-492D-8EDC-05CAE698A07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696215" y="4253482"/>
                <a:ext cx="345600" cy="56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ED18834-9658-4F7A-80DC-6E485EB39CC1}"/>
              </a:ext>
            </a:extLst>
          </p:cNvPr>
          <p:cNvGrpSpPr/>
          <p:nvPr/>
        </p:nvGrpSpPr>
        <p:grpSpPr>
          <a:xfrm>
            <a:off x="3006535" y="3953602"/>
            <a:ext cx="2530800" cy="1014840"/>
            <a:chOff x="3006535" y="3953602"/>
            <a:chExt cx="253080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B94421-7992-4833-B12B-030B83744383}"/>
                    </a:ext>
                  </a:extLst>
                </p14:cNvPr>
                <p14:cNvContentPartPr/>
                <p14:nvPr/>
              </p14:nvContentPartPr>
              <p14:xfrm>
                <a:off x="3069895" y="4221802"/>
                <a:ext cx="255240" cy="122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B94421-7992-4833-B12B-030B8374438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51895" y="4203802"/>
                  <a:ext cx="290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FE409B-CBBF-4770-99BA-82DA1E289DBC}"/>
                    </a:ext>
                  </a:extLst>
                </p14:cNvPr>
                <p14:cNvContentPartPr/>
                <p14:nvPr/>
              </p14:nvContentPartPr>
              <p14:xfrm>
                <a:off x="3006535" y="4272922"/>
                <a:ext cx="15732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FE409B-CBBF-4770-99BA-82DA1E289DB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88535" y="4255282"/>
                  <a:ext cx="19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5F2E93-ECE3-4BD7-819C-07FC15871DAD}"/>
                    </a:ext>
                  </a:extLst>
                </p14:cNvPr>
                <p14:cNvContentPartPr/>
                <p14:nvPr/>
              </p14:nvContentPartPr>
              <p14:xfrm>
                <a:off x="3402535" y="4060882"/>
                <a:ext cx="277920" cy="26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5F2E93-ECE3-4BD7-819C-07FC15871DA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84895" y="4042882"/>
                  <a:ext cx="313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28FF91-2BFA-4C3C-A02F-61FF62B3DAAB}"/>
                    </a:ext>
                  </a:extLst>
                </p14:cNvPr>
                <p14:cNvContentPartPr/>
                <p14:nvPr/>
              </p14:nvContentPartPr>
              <p14:xfrm>
                <a:off x="3783415" y="4052242"/>
                <a:ext cx="95760" cy="179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28FF91-2BFA-4C3C-A02F-61FF62B3DAA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765775" y="4034242"/>
                  <a:ext cx="131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CAAD72-E99C-4412-99C0-E923D4883D68}"/>
                    </a:ext>
                  </a:extLst>
                </p14:cNvPr>
                <p14:cNvContentPartPr/>
                <p14:nvPr/>
              </p14:nvContentPartPr>
              <p14:xfrm>
                <a:off x="3741295" y="4128562"/>
                <a:ext cx="142560" cy="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CAAD72-E99C-4412-99C0-E923D4883D6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23295" y="4110922"/>
                  <a:ext cx="178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6646D9-DDB6-4850-A01F-639C04839F9E}"/>
                    </a:ext>
                  </a:extLst>
                </p14:cNvPr>
                <p14:cNvContentPartPr/>
                <p14:nvPr/>
              </p14:nvContentPartPr>
              <p14:xfrm>
                <a:off x="3931015" y="3953602"/>
                <a:ext cx="642960" cy="27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6646D9-DDB6-4850-A01F-639C04839F9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913375" y="3935962"/>
                  <a:ext cx="678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CB93999-6468-4CCA-8F28-3983E4F4D6C6}"/>
                    </a:ext>
                  </a:extLst>
                </p14:cNvPr>
                <p14:cNvContentPartPr/>
                <p14:nvPr/>
              </p14:nvContentPartPr>
              <p14:xfrm>
                <a:off x="4552735" y="4092922"/>
                <a:ext cx="432360" cy="21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CB93999-6468-4CCA-8F28-3983E4F4D6C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534735" y="4075282"/>
                  <a:ext cx="468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9B99C0E-2233-4929-9685-F4C639C4D67C}"/>
                    </a:ext>
                  </a:extLst>
                </p14:cNvPr>
                <p14:cNvContentPartPr/>
                <p14:nvPr/>
              </p14:nvContentPartPr>
              <p14:xfrm>
                <a:off x="4744615" y="3966562"/>
                <a:ext cx="12600" cy="8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9B99C0E-2233-4929-9685-F4C639C4D67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26975" y="3948562"/>
                  <a:ext cx="48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A16CFB-12EF-49C2-A3B9-DB59D88BCBBD}"/>
                    </a:ext>
                  </a:extLst>
                </p14:cNvPr>
                <p14:cNvContentPartPr/>
                <p14:nvPr/>
              </p14:nvContentPartPr>
              <p14:xfrm>
                <a:off x="5100295" y="4118842"/>
                <a:ext cx="27000" cy="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A16CFB-12EF-49C2-A3B9-DB59D88BCBB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82655" y="4100842"/>
                  <a:ext cx="6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06EE4B-CA69-44EE-8443-1A439240950F}"/>
                    </a:ext>
                  </a:extLst>
                </p14:cNvPr>
                <p14:cNvContentPartPr/>
                <p14:nvPr/>
              </p14:nvContentPartPr>
              <p14:xfrm>
                <a:off x="3455095" y="4456882"/>
                <a:ext cx="109440" cy="11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06EE4B-CA69-44EE-8443-1A439240950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37095" y="4439242"/>
                  <a:ext cx="145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5C81D2-0B5F-4A48-825B-938ED2C00F07}"/>
                    </a:ext>
                  </a:extLst>
                </p14:cNvPr>
                <p14:cNvContentPartPr/>
                <p14:nvPr/>
              </p14:nvContentPartPr>
              <p14:xfrm>
                <a:off x="3650215" y="4347802"/>
                <a:ext cx="91440" cy="20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5C81D2-0B5F-4A48-825B-938ED2C00F0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632575" y="4329802"/>
                  <a:ext cx="127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01AECF-3461-4794-AE65-A6C66941DA88}"/>
                    </a:ext>
                  </a:extLst>
                </p14:cNvPr>
                <p14:cNvContentPartPr/>
                <p14:nvPr/>
              </p14:nvContentPartPr>
              <p14:xfrm>
                <a:off x="3612775" y="4367242"/>
                <a:ext cx="156600" cy="72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01AECF-3461-4794-AE65-A6C66941DA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94775" y="4349602"/>
                  <a:ext cx="192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0DD53F-F51A-45A1-9128-6C708B1FFF99}"/>
                    </a:ext>
                  </a:extLst>
                </p14:cNvPr>
                <p14:cNvContentPartPr/>
                <p14:nvPr/>
              </p14:nvContentPartPr>
              <p14:xfrm>
                <a:off x="3792775" y="4336642"/>
                <a:ext cx="81720" cy="20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0DD53F-F51A-45A1-9128-6C708B1FFF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74775" y="4319002"/>
                  <a:ext cx="117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D0C230-82FC-4531-97DB-F53E07C8C935}"/>
                    </a:ext>
                  </a:extLst>
                </p14:cNvPr>
                <p14:cNvContentPartPr/>
                <p14:nvPr/>
              </p14:nvContentPartPr>
              <p14:xfrm>
                <a:off x="3906175" y="4462282"/>
                <a:ext cx="217800" cy="87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D0C230-82FC-4531-97DB-F53E07C8C9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88535" y="4444282"/>
                  <a:ext cx="253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DD9D4A6-80A3-4890-A6E4-D81784116FFA}"/>
                    </a:ext>
                  </a:extLst>
                </p14:cNvPr>
                <p14:cNvContentPartPr/>
                <p14:nvPr/>
              </p14:nvContentPartPr>
              <p14:xfrm>
                <a:off x="4281295" y="4310722"/>
                <a:ext cx="533160" cy="19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DD9D4A6-80A3-4890-A6E4-D81784116FF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63655" y="4293082"/>
                  <a:ext cx="568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819949-B94D-4FB7-BFA8-91298EEFA3DF}"/>
                    </a:ext>
                  </a:extLst>
                </p14:cNvPr>
                <p14:cNvContentPartPr/>
                <p14:nvPr/>
              </p14:nvContentPartPr>
              <p14:xfrm>
                <a:off x="4920655" y="4237642"/>
                <a:ext cx="616680" cy="29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819949-B94D-4FB7-BFA8-91298EEFA3D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02655" y="4219642"/>
                  <a:ext cx="652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45B2D1F-A862-48A0-AA41-7BCA016831CA}"/>
                    </a:ext>
                  </a:extLst>
                </p14:cNvPr>
                <p14:cNvContentPartPr/>
                <p14:nvPr/>
              </p14:nvContentPartPr>
              <p14:xfrm>
                <a:off x="5079775" y="4295242"/>
                <a:ext cx="10080" cy="4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45B2D1F-A862-48A0-AA41-7BCA016831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61775" y="4277242"/>
                  <a:ext cx="45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265126A-3290-43B3-B804-ED62E4306105}"/>
                    </a:ext>
                  </a:extLst>
                </p14:cNvPr>
                <p14:cNvContentPartPr/>
                <p14:nvPr/>
              </p14:nvContentPartPr>
              <p14:xfrm>
                <a:off x="3477055" y="4766842"/>
                <a:ext cx="443880" cy="9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265126A-3290-43B3-B804-ED62E430610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59415" y="4749202"/>
                  <a:ext cx="47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E49A99-4058-4A8E-A01D-BE1060DD6D05}"/>
                    </a:ext>
                  </a:extLst>
                </p14:cNvPr>
                <p14:cNvContentPartPr/>
                <p14:nvPr/>
              </p14:nvContentPartPr>
              <p14:xfrm>
                <a:off x="4039375" y="4576762"/>
                <a:ext cx="1051560" cy="391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E49A99-4058-4A8E-A01D-BE1060DD6D0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21735" y="4558762"/>
                  <a:ext cx="1087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3317FA-AAE4-4416-968B-2A2F6066FFF9}"/>
                    </a:ext>
                  </a:extLst>
                </p14:cNvPr>
                <p14:cNvContentPartPr/>
                <p14:nvPr/>
              </p14:nvContentPartPr>
              <p14:xfrm>
                <a:off x="4575775" y="4646242"/>
                <a:ext cx="32040" cy="1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3317FA-AAE4-4416-968B-2A2F6066FF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57775" y="4628602"/>
                  <a:ext cx="6768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073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Josephson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Josephson equations</dc:title>
  <dc:creator>Robert Peale</dc:creator>
  <cp:lastModifiedBy>Robert Peale</cp:lastModifiedBy>
  <cp:revision>11</cp:revision>
  <dcterms:created xsi:type="dcterms:W3CDTF">2022-03-14T18:59:06Z</dcterms:created>
  <dcterms:modified xsi:type="dcterms:W3CDTF">2022-07-07T17:23:16Z</dcterms:modified>
</cp:coreProperties>
</file>