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9:41.2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24 5216,'-13'-23'1952,"9"23"-1536,0 0 320,8 6-2400,-4 7-2016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0:00.1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9 105 5408,'-1'-2'157,"0"0"0,0 1 1,0-1-1,0 0 0,1 0 0,-1 0 1,0 0-1,1 0 0,-1 0 0,1 0 1,0 0-1,0-2 0,0 2-51,1 1 0,-1 0 0,0-1 0,1 1 0,0 0 0,-1-1 0,1 1 0,0 0 1,0 0-1,0 0 0,0 0 0,0 0 0,0 0 0,0 0 0,0 0 0,0 0 0,0 0 0,0 0 0,3-1 0,9-5 228,0 0 0,0 1 1,0 0-1,1 1 0,0 0 0,0 1 1,1 1-1,22-3 0,-4 3-176,-1 2 0,1 0 1,0 3-1,-1 1 0,62 13 0,-85-14-103,-1 0 0,1 1 0,-1 1 0,0 0-1,0 0 1,14 9 0,-20-12-20,0 1 1,0-1-1,0 1 0,0 0 0,0 0 0,-1 0 0,1 0 0,0 0 1,-1 1-1,0-1 0,1 0 0,-1 1 0,0-1 0,0 0 1,-1 1-1,1 0 0,0-1 0,-1 1 0,1-1 0,-1 1 1,0 0-1,0-1 0,0 1 0,0 0 0,-1-1 0,0 5 1,-1-1 76,-1 1 0,1 0 0,-1-1 0,-1 0 1,1 0-1,-1 0 0,0 0 0,-1 0 1,-4 5-1,-10 8 280,-22 17 1,40-35-375,-29 25 275,-1-2 1,-42 25-1,61-42-203,-1-1-1,1 0 1,-1 0-1,0-1 1,-1-1 0,1 0-1,-1-1 1,0 0-1,-25 1 1,33-4-292,1-1 1,-1 0-1,1 0 1,-1 0-1,1 0 1,0-1-1,-1 0 1,1 0-1,-5-3 0,8 4-100,1 0 0,-1 1-1,1-1 1,-1 0-1,1 0 1,-1 0-1,1-1 1,0 1 0,0 0-1,0 0 1,-1-1-1,1 1 1,0 0-1,1-1 1,-1 1-1,0-1 1,0 0 0,1 1-1,-1-1 1,1 0-1,-1 1 1,1-1-1,0 0 1,-1 1-1,1-1 1,0 0 0,0 0-1,0 1 1,0-1-1,1 0 1,-1 1-1,0-1 1,2-2-1,13-22-3403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6:58.7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67 5728,'-49'-44'2112,"41"41"-1632,3-5 640,23 5-832,13-2 736,13 1-576,9 4 64,4 0-320,4 0-32,4 0-96,2 4 96,-6 1-96,-9 1-1632,-8 2 832,-8 4-4832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6:59.0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31 5632,'-23'-19'2112,"28"16"-1664,8-5-96,0 8-1408,5 0 512,5 8-3296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7:00.6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38 356 1728,'0'0'14,"1"0"0,-1 0 0,0 0 0,0 0 0,0 0 0,0 0 0,0 0-1,0 0 1,0 0 0,0 0 0,0 0 0,0-1 0,0 1 0,0 0 0,0 0 0,0 0 0,0 0 0,0 0 0,0 0 0,0 0 0,0 0 0,0 0 0,0 0-1,-1-7 2853,19-8 1432,-17 15-4138,-1-1-1,1 0 1,0 1-1,-1-1 0,1 0 1,-1 1-1,1-1 1,-1 0-1,1 0 0,-1 1 1,1-1-1,-1 0 1,0 0-1,1 0 0,-1 0 1,0 0-1,0-2 918,0 3-1064,-1 0 0,1 0 0,0 0-1,-1-1 1,1 1 0,-1 0 0,1 0 0,0-1 0,-1 1 0,1 0 0,0-1 0,-1 1 0,1 0-1,0-1 1,0 1 0,-1-1 0,1 1 0,0 0 0,0-1 0,0 1 0,-1-1 0,1 1-1,0 0 1,0-1 0,0 1 0,0-1 0,0 1 0,0-1 0,0 0 0,-1-19 104,1 16-77,0 4 8,1-23-955,2 7-1336,-3 14 2147,0 0 0,1 0-1,-1 0 1,0 0 0,1 1 0,-1-1 0,1 0-1,1-2 1,1-3 42,0 0-1,-1 1 1,1-1 0,-2 0 0,1 0-1,-1 0 1,1-11 0,3-14-13,7-64 1293,-12 95-1152,1 0 0,-1 0-1,0 0 1,0 0-1,1 0 1,-1 1 0,0-1-1,0 0 1,0 0-1,0 0 1,0 0 0,-1 0-1,1 0 1,0 0-1,0 1 1,0-1-1,-1 0 1,0-1 0,1 3-45,-1-1-1,1 1 1,-1-1 0,0 1 0,1-1 0,-1 1 0,1-1 0,-1 1 0,1-1 0,-1 1 0,1 0 0,0-1-1,-1 1 1,1 0 0,0-1 0,-1 1 0,1 0 0,0 0 0,0-1 0,0 3 0,-15 49 558,-3 11 68,-23 57 625,38-111-1139,0-3-1,1 0 0,0 0 0,0 1 0,1-1 0,-1 11 1,1-16-120,1-1 0,0 0 0,0 1 0,0-1 0,0 0 0,0 1 0,0-1 0,0 0 0,0 1 0,0-1 0,1 0 0,-1 1 0,0-1 0,0 0 0,0 1 0,0-1 0,0 0 0,0 1 0,1-1 0,-1 0 0,0 0 0,0 1 0,1-1 0,-1 0 0,0 0 0,0 1 0,1-1 0,-1 0 0,0 0 0,10-3 593,10-16 227,-19 17-799,58-65 560,78-77-1102,-117 126 270,0 1 1,1 1 0,31-18-1,-49 33 205,-1 0-1,0 0 0,1 0 0,-1 0 0,1 0 0,-1 1 0,1-1 1,0 1-1,-1-1 0,1 1 0,-1 0 0,4 0 0,-5 0 22,1 1 1,-1-1-1,0 0 0,0 1 0,1-1 1,-1 1-1,0 0 0,0-1 0,0 1 1,1 0-1,-1 0 0,0-1 0,0 1 0,0 0 1,0 0-1,-1 0 0,1 0 0,0 1 1,0-1-1,-1 0 0,1 0 0,0 0 1,0 3-1,1 2 36,-1-1 0,0 1 0,0 0 0,0-1 0,0 1-1,-1 0 1,0 0 0,-1 0 0,1-1 0,-1 1 0,0 0 0,-3 8 0,-3 8 231,-19 39 0,8-22 246,16-34-499,1-1 95,-1-1-1,1 1 0,-1 0 1,1 0-1,0 4 0,1-7-92,0-1 1,0 0-1,0 0 0,0 0 1,0 0-1,0 1 0,0-1 0,0 0 1,0 0-1,0 0 0,0 1 1,0-1-1,0 0 0,0 0 0,0 0 1,0 1-1,0-1 0,0 0 1,0 0-1,1 0 0,-1 0 0,0 1 1,0-1-1,0 0 0,0 0 0,0 0 1,1 0-1,-1 0 0,0 0 1,0 0-1,0 1 0,0-1 0,1 0 1,-1 0-1,0 0 0,0 0 1,0 0-1,1 0 0,0 0 27,1-1 1,-1 1-1,0 0 0,1-1 0,-1 1 1,0-1-1,1 0 0,-1 1 1,0-1-1,1-1 0,183-136 489,-156 115-581,-21 16-21,0 1 0,0 0 0,0 1 0,16-7 0,-23 11 55,1 0-1,-1 0 1,1 1 0,0-1 0,-1 1 0,1-1 0,0 1 0,-1 0-1,1 0 1,0 0 0,-1 0 0,1 0 0,0 0 0,-1 0 0,1 0-1,0 1 1,-1-1 0,1 1 0,0-1 0,-1 1 0,1 0 0,-1-1-1,1 1 1,-1 0 0,1 0 0,-1 0 0,0 0 0,1 1 0,-1-1-1,0 0 1,0 0 0,0 1 0,0-1 0,1 3 0,1 1 38,0 1 0,-1 0 0,0-1 0,0 1 0,0 0 0,-1 0 0,0 0 0,0 0 0,-1 0-1,1 1 1,-1-1 0,0 0 0,-2 9 0,-2 6 394,-1 0-1,-11 30 1,10-35-370,3-7-89,1 1 0,-2 15 0,3-7-4866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7:01.1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46 2912,'0'-1'59,"-1"0"0,0 1 0,1-1 0,-1 0 0,1 0 0,-1 1 0,1-1 0,0 0 1,-1 0-1,1 0 0,0 0 0,0 0 0,-1 1 0,1-1 0,0 0 0,0 0 0,0 0 0,0 0 0,0 0 0,0 0 0,1-1 0,9-17 2800,-7 15-1791,-3 3-1009,0 1-1,0 0 0,1 0 0,-1 0 1,0 0-1,0-1 0,0 1 1,1 0-1,-1 0 0,0 0 0,0 0 1,1 0-1,-1 0 0,0-1 0,1 1 1,-1 0-1,0 0 0,0 0 0,1 0 1,-1 0-1,0 0 0,0 0 0,1 0 1,-1 0-1,0 0 0,1 0 0,-1 1 1,0-1-1,0 0 0,1 0 1,-1 0-1,0 0 0,0 0 0,1 0 1,-1 1-1,0-1 0,0 0 0,0 0 1,1 0-1,-1 1 0,0-1 0,0 0 1,0 0-1,0 1 0,1-1 0,-1 0 1,0 0-1,0 1 0,0-1 1,0 0-1,7 14 1360,-5-7-1067,0 0-1,0 0 1,-1 0 0,0 0 0,-1 0 0,0 14 0,-9 44 791,2-14-618,-20 210 655,23-211-682,4-28-2755,0-18 1384,14-31-7857,-9 19 7591,15-22-1975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7:01.4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628 16 4992,'0'0'79,"0"-1"0,0 0 1,0 0-1,-1 0 0,1 1 1,0-1-1,-1 0 0,1 0 1,-1 1-1,1-1 0,-1 0 1,1 1-1,-1-1 0,1 0 1,-1 1-1,1-1 0,-1 1 1,0-1-1,0 1 0,1-1 1,-1 1-1,0 0 0,1-1 1,-1 1-1,-1-1 0,-1 1 156,0 0 0,1 1 0,-1-1 0,1 0-1,-1 1 1,0-1 0,1 1 0,-3 1 0,-187 70 6250,153-54-6206,0 2 0,-62 45 0,85-53-455,-5 4 490,-42 24 1,55-36-837,0 0 1,0-1-1,-14 4 0,17-6-365,-1 0-1,1 0 1,-1-1 0,1 0 0,-1 0-1,-9-1 1,-7-4-3822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7:01.8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0 268 5472,'0'-28'2016,"18"25"-1536,21-5-160,-8 0 1504,22 0-1056,9 0 704,3 4-896,-7 4-288,-6 0-192,-3 8-96,-6 0 0,-8-1 0,-8 6 0,-6-7-2336,-3 3 1280</inkml:trace>
  <inkml:trace contextRef="#ctx0" brushRef="#br0" timeOffset="1">654 10 5408,'-26'-9'1728,"24"9"-1681,1 0 0,-1 0-1,1 0 1,0 0 0,-1 0 0,1 0 0,-1 0 0,1 1 0,0-1 0,-1 1 0,1-1 0,0 1-1,-1-1 1,1 1 0,0 0 0,0-1 0,-1 1 0,1 0 0,0 0 0,-1 1 0,-2 2 200,-16 10 1285,1 1 0,1 2 0,-32 35 0,38-36-1311,0 0 1,1 1 0,1 0 0,1 0 0,-9 23 0,-27 96 425,40-118-817,2-1 0,-3 25 1,4 8-6260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7:02.1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16 4992,'-31'-15'1824,"31"18"-1408,10 2-128,8-2 992,13 1-768,21 0 1344,17 0-1056,11 0 192,2 0-608,8 4-160,-3 3-128,-9 1 0,-7 4-64,-14 0-1920,-13 3 1024,-13 1-5280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7:04.8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232 598 2144,'0'0'20,"-1"0"-1,1 0 1,0-1-1,0 1 1,0 0 0,0 0-1,-1-1 1,1 1 0,0 0-1,0 0 1,0-1-1,0 1 1,0 0 0,0 0-1,0-1 1,-1 1 0,1 0-1,0-1 1,0 1 0,0 0-1,0-1 1,0 1-1,1 0 1,-1 0 0,0-1-1,0 1 1,0 0 0,0-1-1,0 1 1,0 0-1,0 0 1,0-1 0,1 1-1,-1 0 1,0 0 0,0-1-1,0 1 1,1 0-1,-1 0 1,0 0 0,0-1-1,1 1 1,-1 0 0,0 0-1,6-7 453,-4 3 837,-1 3-1216,-1 1 1,0 0 0,0-1 0,1 1-1,-1-1 1,0 1 0,0-1 0,1 1 0,-1-1-1,0 1 1,0-1 0,0 1 0,0-1-1,0 1 1,0-1 0,0 0 0,0 1 0,0-1-1,0 1 1,0-1 0,0 1 0,0-1 0,-1 1-1,1-1 1,0 1 0,0-1 0,0 1-1,-1-1 1,1 1 0,0 0 0,-1-1 0,1 1-1,0-1 1,-1 1 0,1 0 0,-1-1-1,1 1 1,0 0 0,-1-1 0,1 1 0,-1 0-1,-2-2 23,0 1-1,1-1 0,-1 1 0,0 0 0,0 0 0,1 1 0,-1-1 0,0 0 1,0 1-1,0 0 0,0 0 0,0-1 0,0 2 0,0-1 0,0 0 0,-3 1 1,-7 2 74,1 1 1,-17 6-1,20-7-57,-2 1-11,0 1 0,0 0 0,0 1 1,1 0-1,0 1 0,-14 11 0,20-15-68,1 1 0,0-1 0,0 1-1,0-1 1,0 1 0,1 0 0,-1 0-1,-2 7 1,4-8-23,0 0 1,0 0-1,1 0 0,-1-1 0,1 1 1,0 0-1,-1 0 0,1 0 0,1 0 0,-1 0 1,0 0-1,1 0 0,-1 0 0,3 5 1,-2-6 11,0 0 0,1 1 0,-1-1 0,0 0 0,1 0 0,0 0 0,-1 0 0,1 0 0,0 0 0,0 0 0,0-1 0,0 1 0,1-1 0,-1 1 0,0-1 0,1 0 0,-1 0 0,1 0 1,-1 0-1,1 0 0,-1-1 0,6 1 0,-2 0 40,0 0 0,1-1 0,-1 0 0,0-1 1,1 1-1,-1-1 0,0 0 0,9-3 0,5-5-67,0 0-1,0-1 0,-1 0 1,-1-2-1,0 0 1,-1-2-1,0 0 0,19-21 1,-35 34-28,0 0 0,0 1 0,0-1 0,0 0 0,0 0 0,0 0 0,1 0 1,-1 1-1,0-1 0,0 1 0,0-1 0,1 1 0,-1-1 0,0 1 0,1 0 0,1-1 0,-2 13 428,-1 11 102,2 0-1,3 26 0,-3-41-390,0 0 0,0 0 0,0 0 0,1-1 0,0 1 0,0-1 0,1 1 0,0-1 0,8 10-1,-11-15-81,0-1 0,1 0-1,-1 1 1,0-1 0,1 0-1,-1 0 1,1 0-1,-1 0 1,1 0 0,0-1-1,-1 1 1,1 0 0,0-1-1,0 1 1,-1-1-1,1 0 1,0 1 0,0-1-1,0 0 1,0 0 0,-1 0-1,1 0 1,2-1 0,4-1 28,-1 0 0,0 0 0,0-1 0,9-5 0,-5 3 0,102-49 301,-33 14-615,94-32 1,-170 71 154,0 0-1,0 0 1,0 0-1,8 0 1,-11 1 82,-1 1-1,0-1 1,0 1 0,1-1 0,-1 1-1,0 0 1,0-1 0,0 1-1,1-1 1,-1 1 0,0 0-1,0-1 1,0 1 0,0-1-1,0 1 1,0 0 0,0-1-1,-1 1 1,1 1 0,0-2-1,-2 8 61,-1 0-1,0 0 1,0 0-1,0 0 1,-1 0-1,-1-1 1,1 1-1,-8 8 0,-5 9 433,22-31-222,0 0 1,0 1-1,12-10 0,-9 8-190,-1 1-137,-1 0 0,2 1-1,-1 0 1,0 0 0,1 1-1,0 0 1,0 0 0,1 0-1,14-3 1,-22 7 46,0 0 0,0 0-1,0-1 1,0 1 0,0 0 0,0 0 0,0 1-1,0-1 1,0 0 0,0 0 0,0 0 0,0 1-1,0-1 1,0 0 0,0 1 0,-1-1 0,1 1 0,0-1-1,0 1 1,0-1 0,0 1 0,-1 0 0,1-1-1,0 1 1,-1 0 0,1 0 0,-1-1 0,1 1-1,-1 0 1,2 2 0,0 2-3,-1 0-1,1 0 1,-1 1 0,2 9 0,1 8 25,-3-22 7,0 1 0,-1-1 0,1 0 0,0 0 0,-1 0 0,1 1 0,0-1 0,0 0 0,0 0 0,0 0 0,0 0 0,0 0 0,0-1-1,1 1 1,-1 0 0,0-1 0,0 1 0,0 0 0,1-1 0,-1 1 0,0-1 0,1 0 0,-1 1 0,1-1 0,-1 0 0,0 0 0,1 0 0,1 0-1,6-1 35,-1 0-1,0 0 0,16-5 0,-9 2-16,58-12 123,207-49 44,-199 40-243,0-1-251,-74 24 143,-9 2-27,-12 6-79,-45 23-82,30-15 300,0 0-1,2 2 1,-33 25-1,40-25 57,-22 22-1,37-33-6,1 1 0,-1-1-1,1 1 1,0-1 0,0 1 0,1 0 0,0 1-1,0-1 1,-4 12 0,6-17 4,1 1-1,0-1 1,-1 1 0,1 0-1,0-1 1,-1 1 0,1 0-1,0 0 1,0-1 0,1 1-1,-1 0 1,0-1 0,0 1-1,1 0 1,-1-1 0,1 1-1,0 0 1,-1-1 0,1 1-1,0-1 1,0 1 0,0-1 0,0 0-1,0 1 1,0-1 0,0 0-1,1 0 1,-1 0 0,0 0-1,1 0 1,-1 0 0,0 0-1,1 0 1,0 0 0,-1-1-1,1 1 1,1 0 0,2 0 41,0 0 0,0 0 0,0-1 1,0 0-1,0 0 0,0 0 0,1 0 1,-1-1-1,-1 0 0,1 0 0,9-3 1,-3-1-2,0 0 1,0-1-1,0 0 0,0-1 1,-1 0-1,0-1 1,10-10-1,60-70 154,-57 60-133,10-13-47,-1-1-1,-3-1 0,38-74 1,80-182-250,-137 279 105,18-40-81,-26 54 95,0 0 1,-1 0-1,1 0 0,-1-1 0,0 1 0,-1 0 0,0-13 0,0 18 88,0 1 0,0-1 0,0 0-1,0 0 1,0 0 0,0 0 0,0 0-1,0 1 1,-1-1 0,1 0 0,0 0-1,0 0 1,-1 0 0,1 1 0,-1-1-1,1 0 1,-1 1 0,1-1 0,-1 0-1,0 1 1,1-1 0,-1 0 0,0 1 0,1-1-1,-1 1 1,0-1 0,1 1 0,-1 0-1,0-1 1,0 1 0,0 0 0,0-1-1,1 1 1,-1 0 0,0 0 0,0 0-1,0 0 1,-1 0 0,-1 0-8,0 1 0,0 0 0,1 0 0,-1 0 1,0 0-1,1 0 0,-1 0 0,1 1 0,0-1 0,-1 1 1,-3 3-1,-3 4-1,0 1 1,1 0-1,0 0 0,0 0 1,1 1-1,-9 19 0,-26 74 8,42-104 18,-18 54 32,-15 66-1,28-91 8,0 0-1,2 0 1,1 0 0,3 36-1,-1-54-174,1-1-1,1 1 1,0-1-1,0 0 1,1 0 0,0 0-1,0 0 1,2 0-1,-1-1 1,1 1-1,0-1 1,1 0-1,0-1 1,0 1-1,1-1 1,0-1-1,1 1 1,-1-1-1,2-1 1,-1 1-1,12 6 1,44 19-6589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7:05.8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73 123 2656,'-18'-12'5824,"26"15"-4128,11 8-62,-16-9-1390,0 0 0,0 0 1,0-1-1,0 1 0,1-1 0,3 1 1,4 1 45,0-1 0,0-1 0,0 0 0,0-1 0,0 0 0,1-1 0,13-2 0,0-1-58,0-2 1,26-10 0,-43 14-170,-1-1 1,0 0-1,-1-1 0,1 1 1,6-6-1,-11 9-62,-1-1-1,0 0 1,0 0-1,0 0 1,0 0 0,0 0-1,0 0 1,0 0-1,0 0 1,0 0-1,0-1 1,0 1 0,-1 0-1,1 0 1,-1-1-1,1 1 1,-1 0-1,1-1 1,-1 1 0,0-1-1,0 1 1,1-1-1,-1 1 1,0 0-1,0-1 1,-1 1 0,1-1-1,0 1 1,0-1-1,-1 1 1,1 0-1,-1-1 1,1 1 0,-2-3-1,0 1-37,0 0-1,0 0 0,0 1 1,0-1-1,-1 0 0,1 1 1,-1-1-1,0 1 0,0 0 1,1 0-1,-1 0 0,-1 0 1,1 0-1,-6-1 1,4 1-56,-1 1 1,1 0 0,-1 0 0,0 0 0,1 1 0,-1 0 0,0 0 0,-8 1 0,-5 3 149,0 1 1,1 0 0,-1 1 0,-24 13 0,25-11 297,1 0-1,0 1 1,-32 24 0,45-30-276,0 0 1,0 0-1,1 1 1,-1-1-1,1 1 1,0 0-1,0 0 1,0 0-1,0 1 1,1-1-1,-1 1 1,1-1-1,0 1 1,1 0-1,-1 0 1,1 0-1,0 0 1,0 0-1,1 0 1,-1 7-1,3 0 50,0-1 1,1 0-1,0 0 0,1 0 1,0-1-1,1 1 0,0-1 1,1 0-1,0-1 0,0 1 1,1-1-1,0 0 0,1-1 1,0 0-1,10 9 0,-10-12-51,0 0-1,0 0 0,0 0 1,1-1-1,0-1 0,0 1 1,0-1-1,0-1 0,1 0 1,10 1-1,7 0 30,0-3 1,36-2 0,-41 0-196,0 0 0,0-2 0,0 0 0,-1-2 0,27-10 0,-34 10-817,-1 0 0,-1-1 0,20-13-1,-24 14-516,0 0 0,-1-1-1,1 0 1,-2-1 0,12-14-1,-6 1-3835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7:06.2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541 36 4160,'7'-20'1333,"-7"19"-1298,0 0 1,0 1-1,1-1 0,-1 0 1,0 1-1,0-1 0,0 1 0,1-1 1,-1 0-1,0 1 0,1-1 0,-1 1 1,0-1-1,1 1 0,-1-1 0,1 1 1,-1-1-1,1 1 0,-1-1 1,5-2 2149,-11 5-52,-26 23-442,-15 4-413,15-10-290,-53 41-1,55-34-580,2 2-1,1 1 1,-41 57 0,39-42-153,1 2 0,-28 62 0,20-39 36,-7 17-239,36-67-189,2-7-1499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0:00.7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302 45 5312,'-6'-10'732,"4"8"-456,0 0 1,1 0-1,-1 0 0,1-1 1,-1 1-1,1-1 0,0 1 0,0-1 1,1 0-1,-1 1 0,0-6 1,10 10 1136,-1 4-1234,0 0 0,0 1 1,0-1-1,11 15 0,27 38 325,-21-25-240,27 29 271,45 60 182,-78-95-537,0 1 0,22 47 0,-19-25 33,-2 2 1,-3 0-1,18 93 0,-32-129-59,-1 0-1,-1 0 0,-1 0 1,0 0-1,-4 29 1,-2-20 197,0 1 0,-19 47-1,3-18 273,-2-1-1,-45 72 1,53-101-467,-1-2 0,-1 0 0,-1-1 0,-1-1 0,-1 0 0,-46 34 0,35-34 20,-2-1 0,-59 26-1,-76 20-3143,136-55 1047,-12 5-580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7:06.5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37 6816,'-23'-26'2197,"22"25"-1981,-1-1 1,1 1-1,-1 0 1,1 0-1,-1 0 1,0 0-1,1 0 0,-1 0 1,-6 0 2451,8 1-2626,7 7 1337,99 66 1113,-37-27-2355,-37-24-319,1-2-1,53 25 1,-59-34-2180,0-2 1,31 8 0,-6-7-3175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7:06.9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911 323 4992,'-8'-27'1589,"6"25"-1464,1 0-1,0 0 1,0 0 0,-1 0-1,1 1 1,-1-1 0,0 0 0,0 1-1,1-1 1,-1 1 0,0 0-1,0-1 1,0 1 0,0 0-1,0 0 1,-1 1 0,1-1-1,-3-1 1,-5-1 578,-3-2-202,0 1 0,0 1 0,0 0 0,0 1 0,0 1 0,-15-1 0,-82 6 860,99-4-1232,-283 37 1952,257-31-2002,-4 0-134,0 2-1,0 2 1,1 1-1,-63 28 1,97-36-89,4-3-50,1 1 1,-1-1 0,1 1 0,-1 0 0,1-1 0,-1 1 0,1 0 0,-1 0 0,1 0 0,0 0-1,0 0 1,-1 1 0,1-1 0,0 0 0,0 1 0,0-1 0,0 0 0,0 2 0,2 9-1743</inkml:trace>
  <inkml:trace contextRef="#ctx0" brushRef="#br0" timeOffset="1">261 12 6976,'-6'-7'900,"0"2"417,4 14-393,-1 97 3465,4-19-3635,5-1-1,3 0 0,24 96 0,-15-126-275,-5-17-913,-6-13-2722,-5-18-6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7:56.1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345 111 3136,'-2'-27'1839,"1"26"-1720,1 0 0,0 0 1,0 0-1,-1-1 1,1 1-1,-1 0 1,1 0-1,-1 0 1,1 0-1,-1 0 1,0 0-1,1 1 1,-1-1-1,0 0 1,0 0-1,0 0 1,0 1-1,0-1 1,1 0-1,-1 1 0,0-1 1,-2 0-1,-15-5 981,15 5-1033,0 0-1,0 0 1,0 0-1,0 0 1,0 0-1,0 0 1,-1 1-1,1 0 1,0 0-1,0 0 0,-1 0 1,1 0-1,0 0 1,0 1-1,0 0 1,-1-1-1,1 1 1,-3 2-1,-4 1 32,1 0 1,1 1-1,-1 0 0,1 1 1,-1 0-1,1 0 1,1 1-1,-9 9 0,-5 10 74,2 1-1,1 0 0,1 2 0,1 0 1,2 1-1,1 0 0,1 1 0,-10 43 1,20-67-132,0 1 1,0-1 0,1 1-1,0 0 1,1 0-1,0 0 1,0 0 0,1-1-1,1 9 1,-1-12-11,0 1-1,1-1 1,0 0 0,-1 0 0,2 1-1,-1-1 1,0-1 0,1 1 0,0 0-1,-1-1 1,1 1 0,1-1 0,-1 0-1,1 0 1,-1 0 0,7 4 0,-2-2 83,1-1-1,-1 0 1,1 0 0,0-1 0,0 0 0,0 0 0,0-1 0,0 0 0,1-1 0,12 1 0,-3-3 145,0 0 0,1 0 0,-1-2 1,21-6-1,3-1-17,0-2 1,-1-2-1,-1-2 0,70-37 1,-94 44-189,-2-1-1,1-1 1,-1 0 0,-1-1 0,0-1 0,-1 0 0,0-1-1,-1 0 1,-1-1 0,0-1 0,-1 1 0,-1-2 0,15-33-1,-20 40-4,-1 0-1,0 0 1,-1 0-1,0 0 0,-1 0 1,0 0-1,0-1 0,-1 1 1,0 0-1,-4-20 0,3 24-41,-1 0 0,0 0 0,0 1-1,0-1 1,-1 0 0,0 1-1,0-1 1,-1 1 0,1 0-1,-1 0 1,0 0 0,0 1 0,-1-1-1,1 1 1,-1 0 0,0 0-1,0 1 1,-11-6 0,4 3-18,-1 1 0,1 1 0,-1-1 0,0 2 0,-1 0 0,1 1 1,-21-2-1,15 3-321,-1 2 0,1 0 0,-1 0 0,-30 8 0,48-8 302,-30 9-1792,30-10 1574,1 1-1,-1 0 0,1 0 0,-1-1 0,1 1 0,0 0 0,-1 0 0,1 1 1,0-1-1,0 0 0,0 0 0,-1 1 0,1-1 0,1 0 0,-1 1 1,-2 2-1,3-3 92,0-1 0,0 1 0,0-1 1,0 1-1,0-1 0,0 1 0,0 0 1,0-1-1,0 1 0,0-1 0,0 1 1,0-1-1,0 1 0,0-1 0,0 1 1,0 0-1,1-1 0,-1 1 0,0-1 1,0 1-1,1-1 0,-1 0 0,0 1 1,1-1-1,0 1 0,12 8-1788,13 3-726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7:56.5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298 4 1984,'-10'-3'640,"7"3"-117,3 15 1781,-1 22-1173,-2 0 1,-2 0 0,-2-1-1,-14 48 1,-16 44 1153,-107 245 1,91-249-1502,50-113-797,3-10-223,-1 1-1,1-1 1,0 1 0,-1-1-1,1 1 1,-1-1-1,0 1 1,1-1-1,-1 0 1,0 1-1,0-1 1,0 0-1,-1 2 1,32-29-10633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7:57.7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9 242 3072,'-1'-1'294,"0"0"0,0 0-1,1-1 1,-1 1 0,1 0 0,-1 0 0,1-1-1,0 1 1,-1 0 0,1-1 0,-2-16 7805,6 15-7921,39-22 276,70-30-1,53-10-491,-117 47 86,-23 8-6,1 2-1,0 0 0,35-4 1,-41 6-154,-20 6 224,-17 15-5628,10-10 3554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7:58.2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33 3648,'7'0'9685,"8"-1"-9151,-1 0 0,27-7-1,4-1-86,41 0-191,-1 4 0,149 10 0,-215-5-156,-14 0-317,-1 0 0,0 0 0,1 0 0,-1 0 0,0 1 0,7 1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8:01.4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346 25 2080,'-1'-4'590,"0"4"-548,1 0 0,0-1 1,0 1-1,0 0 0,-1-1 0,1 1 1,0 0-1,0-1 0,0 1 0,0 0 1,0-1-1,0 1 0,0-1 1,0 1-1,0 0 0,0-1 0,0 1 1,0 0-1,0-1 0,0 1 0,0-1 1,0 1-1,0 0 0,0-1 1,0 1-1,0 0 0,1-1 0,-1 1 1,0 0-1,0-1 0,0 1 0,1 0 1,-1 0-1,1-1 0,-10-6 2017,7 6-1944,0 1 1,0-1-1,0 1 1,0 0-1,0 0 1,0 0-1,0 0 1,-1 1-1,2-1 1,-1 0-1,0 1 1,0-1-1,0 1 1,-2 1-1,-29 14 621,27-12-522,-17 10-54,2 1-1,0 1 0,1 1 0,0 1 0,2 0 0,0 1 1,1 1-1,1 1 0,0 1 0,2 0 0,1 0 0,-18 42 1,28-57-99,0 1 1,0 0 0,1 0 0,0 0-1,1 0 1,-1 0 0,2 0 0,-1 8-1,1-13-21,0 1 0,0-1 0,1 0 0,-1 0 0,1 0 0,0 0 0,0 0 0,0 0 0,0 0 0,1 0 0,-1-1 0,1 1 0,0 0 0,0-1 0,-1 1 0,2-1 0,-1 0 0,0 0 0,0 1-1,1-1 1,-1-1 0,1 1 0,4 2 0,0-1 46,0 0-1,0-1 1,0 0 0,1 0-1,-1 0 1,1-1-1,0 0 1,-1-1 0,1 0-1,0 0 1,-1 0-1,1-1 1,9-2 0,4-2-22,-1-1 0,0-1 1,30-14-1,-27 9-119,-1-1 1,0-1-1,-1-1 0,-1-1 0,0-1 0,19-20 0,-34 31-548,-9 10 494,-9 13 325,10-10-154,1-1-1,0 1 1,0 0 0,0 0-1,1 0 1,0 1-1,0-1 1,1 0-1,0 0 1,2 12 0,-1-16-31,-1-1 1,2 1-1,-1-1 1,0 1-1,0-1 1,1 0-1,-1 1 1,1-1-1,0 0 1,0 0 0,0 0-1,0-1 1,0 1-1,0 0 1,0-1-1,1 1 1,-1-1-1,0 0 1,1 1-1,-1-1 1,1 0-1,0-1 1,2 2 0,6 0 72,0 0 1,0 0-1,0-1 1,14-1 0,-13 0-2,1 1-9,1-2 0,-1 1-1,21-5 1,-30 4-71,-1 0-1,1 0 1,-1 0 0,0 0 0,0-1 0,1 1 0,-1-1-1,0 0 1,0 0 0,-1 0 0,1 0 0,0-1 0,-1 1-1,1-1 1,-1 1 0,0-1 0,0 0 0,3-5 0,-4 5-26,0 1 0,-1 0 1,1 0-1,-1 0 0,0-1 1,1 1-1,-1 0 0,0 0 1,-1-1-1,1 1 0,0 0 1,-1 0-1,1 0 1,-1-1-1,1 1 0,-1 0 1,0 0-1,0 0 0,0 0 1,0 0-1,-1 0 0,1 0 1,0 1-1,-3-4 0,0 1-61,0 0 0,0 0-1,-1 0 1,1 0 0,-1 1-1,0-1 1,0 1 0,-8-4-1,4 4 3,1 1 0,-1-1 0,0 2 0,0-1 0,0 1-1,1 0 1,-16 2 0,-2 1 49,-33 7 1,51-9 175,6-2-19,11-6 79,19-9-60,37-19-122,-38 21-83,34-16 0,-38 22 91,0 1 0,48-10 0,-62 16-31,1 1 0,-1 0 0,1 0 0,0 1 1,-1 0-1,1 1 0,-1 0 0,1 1 0,-1 0 1,15 5-1,-22-6-8,0 0 0,0-1 1,0 2-1,0-1 0,0 0 0,0 0 1,0 1-1,-1-1 0,1 0 0,0 1 1,-1 0-1,1-1 0,-1 1 0,0 0 0,0 0 1,1 0-1,-1 0 0,0 0 0,1 4 1,-1 0 53,0 1 0,0-1 1,0 1-1,-1-1 1,0 9-1,-1-2 43,0-5 62,0 0 0,-1 0-1,-1 0 1,1 0-1,-1 0 1,0-1-1,-1 1 1,0-1-1,-8 12 1,113-138 220,-86 102-462,0 1 0,1 0 0,1 1 1,0 1-1,30-17 0,-47 30 55,1 0 0,0 1 0,0-1 0,1 1 0,-1 0 0,0-1 0,0 1 0,0 0 0,0 0 0,0-1 0,0 1 0,0 0 0,2 0 0,-2 1 6,-1-1-1,0 0 0,1 0 0,-1 0 1,1 1-1,-1-1 0,1 0 0,-1 0 0,0 1 1,1-1-1,-1 0 0,1 1 0,-1-1 1,0 0-1,1 1 0,-1-1 0,0 1 1,0-1-1,1 0 0,-1 1 0,0 0 0,1 2-42,0 1-1,-1-1 0,1 1 0,-1-1 1,0 1-1,0 5 0,-1 0 45,-4 154 497,5-162-460,0 0 1,0 1-1,0-1 0,0 0 1,0 0-1,0 0 1,0 1-1,1-1 0,-1 0 1,0 0-1,1 0 0,-1 0 1,0 0-1,1 0 1,0 0-1,-1 0 0,1 0 1,-1 0-1,1 0 1,0 0-1,0 0 0,0 0 1,0 0-1,-1-1 0,1 1 1,0 0-1,2 0 1,-1 0-6,0-1 0,-1 0 0,1 0 0,0 0 1,-1 0-1,1 0 0,0-1 0,-1 1 0,1 0 1,0-1-1,-1 1 0,1-1 0,0 0 0,-1 1 0,1-1 1,-1 0-1,1 0 0,-1 0 0,2-2 0,84-73 163,-59 50-201,41-31 0,-55 47 2,-11 6-7,0 2 0,1-1 0,0 0 1,-1 1-1,1-1 0,0 1 0,0 0 0,0 1 0,0-1 0,1 1 0,4-2 0,-8 3 15,-1 0 0,1 0 0,-1 0-1,1 0 1,0 1 0,-1-1 0,1 0-1,-1 0 1,1 0 0,-1 1 0,1-1-1,-1 0 1,1 1 0,-1-1 0,1 0-1,-1 1 1,1-1 0,-1 1 0,0-1-1,1 1 1,-1-1 0,0 1 0,1-1-1,-1 1 1,0-1 0,1 1-1,-1-1 1,0 1 0,0-1 0,0 1-1,0 0 1,0 0 0,1 24-225,-1-17 138,-1 5 42,2 1 0,0-1 0,0 0 0,6 19 0,-6-26 74,1-1 0,0 0 0,0 0 0,1 0 0,-1-1 0,1 1 0,0-1 0,0 1 0,1-1 0,-1 0 0,1 0 0,0 0 0,9 6 0,-11-9-4,0 1 0,1-1 0,-1 1 0,1-1 1,-1 0-1,1 0 0,0 0 0,-1 0 0,1-1 0,0 1 0,0-1 0,-1 0 0,1 1 0,0-1 0,4-1 0,-3 1 9,0-1-1,0 0 0,0-1 1,-1 1-1,1-1 0,-1 1 1,1-1-1,-1 0 0,7-5 0,-1-1 38,1-1-1,-1-1 1,-1 1-1,1-1 1,9-18-1,10-17-84,-12 19-19,1 0 1,0 1 0,2 1-1,25-25 1,-43 48 19,0-1 1,1 1 0,-1 0 0,0 0-1,1 0 1,-1 0 0,1 0-1,0 0 1,-1 0 0,1 1-1,0-1 1,0 1 0,-1-1-1,1 1 1,0-1 0,0 1 0,0 0-1,2 0 1,-3 0 12,0 1 0,0-1 0,0 1-1,0-1 1,0 1 0,0-1 0,0 1 0,0-1 0,0 1-1,0 0 1,0 0 0,-1-1 0,1 1 0,0 0 0,-1 0 0,1 0-1,-1 0 1,1 0 0,-1 0 0,1 0 0,-1 0 0,1 0 0,-1 0-1,0 0 1,0 0 0,1 0 0,-1 0 0,0 0 0,0 2-1,0 6-20,0 0-1,-1 0 1,0 0-1,0 0 0,-4 12 1,0 2 50,1-5 25,-9 23 0,0 1 259,13-37 390,4-10-548,5-10-213,-9 14 97,11-17 5,0 0-1,1 0 1,1 1 0,17-18 0,-19 25-78,0-1 0,0 2 0,1-1 1,1 2-1,-1-1 0,24-10 0,-34 18 22,0 0-1,0 0 1,0 1-1,0-1 1,0 0-1,0 1 0,0 0 1,0-1-1,1 1 1,-1 0-1,0 0 0,2 0 1,-3 1 11,0-1 1,0 0-1,0 1 0,0-1 1,0 1-1,-1-1 0,1 1 1,0 0-1,0-1 0,-1 1 1,1 0-1,0 0 0,-1-1 1,1 1-1,-1 0 0,1 0 0,-1 0 1,1 0-1,-1-1 0,0 1 1,0 0-1,1 0 0,-1 0 1,0 0-1,0 0 0,0 0 1,0 2-1,0 5-25,0 1-1,0 0 0,-1-1 1,0 1-1,-1 0 1,0-1-1,-1 1 1,1-1-1,-6 10 1,4-9 119,1 0 0,0 1 0,0 0 0,1 0 0,-2 19 0,27-40 352,-1-5-317,-1 0 0,30-31 0,-30 26-161,46-34-1,-65 54 16,17-10-130,-18 10 146,-1 1 0,1 0 0,-1 0-1,0-1 1,1 1 0,-1 0 0,1 0-1,-1 0 1,1-1 0,-1 1 0,1 0-1,-1 0 1,1 0 0,-1 0-1,1 0 1,-1 0 0,1 0 0,-1 0-1,1 0 1,-1 0 0,1 1 0,-1-1-1,1 0 1,-1 0 0,1 0 0,-1 0-1,1 1 1,-1-1 0,1 0 0,-1 1-1,0-1 1,1 0 0,-1 1 0,1-1-1,-1 0 1,1 1 0,0 2-19,-1 1 0,1-1 0,-1 0-1,1 0 1,-1 0 0,0 1 0,0-1 0,0 0 0,-2 6 0,-7 33-112,6-30 75,-9 47 74,11-53-2,1 0 1,-1 1 0,1-1-1,1 0 1,-1 1-1,1-1 1,2 7 0,-3-12 9,0 0 1,0 0-1,1 0 0,-1 0 1,1 0-1,-1 0 1,1 0-1,-1 0 1,1 0-1,0 0 0,-1 0 1,1-1-1,0 1 1,0 0-1,0-1 1,-1 1-1,1 0 0,0-1 1,0 1-1,0-1 1,2 1-1,-1 0 7,-1-1 0,1 0-1,0 1 1,0-1 0,0 0 0,0 0-1,-1-1 1,1 1 0,0 0 0,0 0-1,3-2 1,1 0 15,1-1 0,-1 0 0,0 0-1,1-1 1,7-6 0,1-4-47,0 0 0,0-1 1,-2-1-1,24-34 0,-6 8 58,-29 39-73,3-3-85,0-1 0,-1 1 1,8-14-1,-19 25-237,-3 6 280,-11 17-80,-18 38 0,32-54 141,0 2 0,2-1 0,0 1-1,0-1 1,-3 24 0,7-32 19,0 1-1,1 0 0,0 0 1,0 0-1,1 0 1,-1 0-1,1-1 1,4 12-1,-5-15-1,0-1 1,1 0-1,0 1 0,-1-1 1,1 0-1,0 1 0,-1-1 0,1 0 1,0 0-1,0 0 0,0 1 1,0-1-1,0 0 0,0 0 0,1-1 1,-1 1-1,0 0 0,0 0 0,1 0 1,-1-1-1,0 1 0,1-1 1,-1 1-1,1-1 0,-1 0 0,1 1 1,-1-1-1,1 0 0,-1 0 1,0 0-1,1 0 0,-1 0 0,1 0 1,-1-1-1,1 1 0,-1 0 1,1-1-1,-1 1 0,2-1 0,2-2 24,0 0 1,1 0-1,-1 0 0,-1 0 0,1-1 0,0 1 0,-1-1 0,0-1 0,0 1 0,0 0 0,0-1 0,-1 0 0,0 0 0,0 0 0,4-8 0,-2 0-20,0 1 0,0-1-1,-1 0 1,-1-1 0,3-20 0,-5 25-61,-1 1 0,0 0 0,-1-1 0,1 1 0,-5-15 0,4 19 2,0-1 0,0 0 0,-1 1 0,0 0 0,0-1 0,0 1 0,0 0 0,-1 0 0,1 0 0,-1 0 0,-5-5 0,6 8 18,1-1 3,-2 0 0,1 0 0,0 0-1,0 0 1,0 1 0,-1-1 0,1 1 0,-1-1-1,1 1 1,-1 0 0,0 0 0,1 0 0,-1 0-1,0 0 1,0 1 0,0-1 0,-5 1-1,60-10 484,-8 1-534,-11 3 74,0 2 1,1 1 0,54 2-1,-83 1-13,0 1 0,0 0 0,0 0 0,-1 0 0,1 1-1,-1-1 1,1 1 0,-1 0 0,1 0 0,5 5-1,-8-6 2,0 1 0,0 0-1,0 0 1,0 0-1,0 0 1,-1 1 0,1-1-1,-1 0 1,1 1-1,-1-1 1,0 1 0,0-1-1,0 1 1,0 0-1,0 0 1,-1-1 0,1 1-1,-1 0 1,0 0-1,0 3 1,0 2 5,-1 0 1,-1 1-1,0-1 0,0 0 0,0 0 1,-1 0-1,0 0 0,-6 11 0,-39 59 255,43-71-254,5-7 11,1 0 1,-1 0-1,0 0 1,0 0-1,0 0 0,0 0 1,0 0-1,0 0 1,0 0-1,0 0 1,0 0-1,0 0 1,0 1-1,0-1 0,0 0 1,1 0-1,-1 0 1,0 0-1,0 0 1,0 0-1,0 0 1,0 0-1,0 0 0,0 0 1,0 0-1,0 0 1,0 0-1,0 0 1,0 0-1,0 1 1,0-1-1,0 0 1,0 0-1,0 0 0,0 0 1,0 0-1,0 0 1,0 0-1,0 0 1,0 0-1,0 0 1,0 0-1,0 0 0,0 1 1,0-1-1,0 0 1,0 0-1,0 0 1,0 0-1,0 0 1,0 0-1,0 0 0,-1 0 1,1 0-1,0 0 1,0 0-1,10-5 174,15-13-29,15-20 127,8-7-158,-42 40-168,1 1 1,-1-1-1,1 1 1,0 0 0,0 1-1,9-4 1,-15 7 33,0-1 0,0 1-1,1 0 1,-1-1 0,1 1 0,-1 0 0,0 0 0,1 0 0,-1 0 0,0 0 0,1 0 0,-1 1-1,0-1 1,1 0 0,-1 1 0,0-1 0,1 0 0,-1 1 0,0 0 0,0-1 0,1 1 0,-1 0-1,0 0 1,0-1 0,0 1 0,0 0 0,0 0 0,0 0 0,0 0 0,0 2 0,3 3 67,-1 1 0,1-1 1,-2 1-1,5 12 0,2 5 230,-6-17-165,1 0 1,-1-1-1,2 1 1,-1-1-1,1 0 1,0 0-1,0-1 0,8 7 1,-9-9-65,0 1 0,1-1 0,0 0 1,-1-1-1,1 1 0,0-1 0,0 0 0,0 0 0,0 0 1,1-1-1,-1 0 0,8 1 0,7-1 66,0-1 0,37-5 0,-46 3-804,0-1-1,15-5 0,-20 6-301,0-1-1,0 0 1,0 0 0,0 0 0,6-5-1,-8 4-240,0 1 0,-1-1 0,1 0 0,0 0 0,2-6 0,12-24-2436,1-16 1358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8:03.9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83 845 3552,'-3'-26'1147,"3"26"-1118,0 0 0,0-1 0,0 1 0,1 0 0,-1 0 0,0-1 0,0 1 0,0 0 0,0-1 0,1 1 0,-1 0 0,0 0 0,0-1 0,1 1 0,-1 0 0,0 0 1,0 0-1,1-1 0,-1 1 0,0 0 0,1 0 0,-1 0 0,0 0 0,1 0 0,-1 0 0,0 0 0,1 0 0,-1-1 0,0 1 0,1 0 0,-1 0 0,0 1 1,1-1-1,-1 0 0,0 0 0,1 0 0,-1 0 0,0 0 0,1 0 0,-1 0 0,0 0 0,1 1 0,-1-1 0,0 0 0,0 0 0,1 0 0,-1 1 0,0-1 0,4 19 575,-2-1 0,0 1 0,-1 0 0,-1-1 0,-4 34 0,2-32-308,-10 80 1690,-39 157 0,23-132-768,26-116-801,1 0 1,0 17 0,2-21 295,3-11-227,3-13-69,14-67 191,-7 25-614,2 0 17,40-132 16,-46 165-106,1 1 0,2 0 0,1 1 0,30-44 0,-27 49-16,0 1-1,2 0 0,0 1 1,1 1-1,23-16 1,-25 22 109,1 0 0,-1 2 0,2 0 0,0 1 0,0 0 0,34-8 0,-47 15-102,-1 1 0,0 0-1,1 0 1,-1 0-1,1 1 1,7 1-1,-13-1 81,1 0-1,0 0 1,-1 1-1,1-1 0,0 1 1,-1-1-1,1 1 1,0-1-1,-1 1 1,1 0-1,-1 0 1,0 0-1,1 0 0,-1 0 1,0 0-1,1 0 1,-1 1-1,0-1 1,0 0-1,0 1 1,0-1-1,0 1 1,0-1-1,-1 1 0,1-1 1,0 1-1,0 2 1,1 5 32,-1 1-1,1 0 1,-2 0 0,1 0-1,-1 0 1,-1 0 0,0 0-1,0 0 1,-1 0 0,0 0-1,-6 13 1,3-7 9,-2-1-1,0 0 1,0-1-1,-1 0 1,-1 0-1,-14 17 1,17-24 46,-1 1 0,0-1 0,-1-1 1,0 1-1,0-1 0,0-1 0,0 1 1,-14 5-1,20-10-56,-1 0 0,1 1 1,-1-2-1,1 1 1,-1 0-1,0 0 0,0-1 1,1 0-1,-1 1 0,0-1 1,0 0-1,1 0 0,-1-1 1,0 1-1,1-1 1,-1 1-1,0-1 0,1 0 1,-1 0-1,1 0 0,-1 0 1,1 0-1,-1-1 0,1 1 1,0-1-1,0 1 1,-1-1-1,1 0 0,0 0 1,1 0-1,-1 0 0,0 0 1,1-1-1,-3-3 0,2 2-24,0 0-1,0 0 0,1 0 1,0 0-1,0 0 0,0 0 1,-1-6-1,2 8-29,0 0 1,0 0 0,0 0-1,0 0 1,0 0 0,0 0-1,1 0 1,-1 0 0,0 0-1,1 0 1,0 0 0,-1 0-1,1 1 1,0-1 0,0 0-1,0 1 1,2-3-1,-3 3 15,1 1 0,-1 0 0,1-1-1,-1 1 1,0 0 0,1 0-1,-1-1 1,1 1 0,-1 0 0,1 0-1,-1 0 1,1 0 0,-1-1-1,0 1 1,1 0 0,-1 0-1,1 0 1,-1 0 0,1 0 0,-1 0-1,1 0 1,-1 1 0,1-1-1,-1 0 1,1 0 0,13 8-69,-5-2 140,-7-5-51,29 14 94,0-2 0,46 14 0,-67-24-87,1-1-1,0 0 0,-1-1 0,1 0 1,0 0-1,0-1 0,0-1 0,0 0 1,0 0-1,-1-1 0,21-6 0,-16 2 57,1-1 0,-1-1 0,22-14 0,40-34 136,-36 24-114,212-159 317,-233 173-401,-2 0-1,1-1 1,-2 0 0,-1-2 0,0 0 0,-2-1 0,0 0 0,-1-1-1,12-32 1,-2-8-140,-2 0 0,18-94-1,-16 24-578,-23 132 695,0 0 1,0 0 0,0 0-1,0 0 1,0 0 0,0 0-1,0 0 1,0 0 0,0 0-1,0 0 1,0 0-1,-1 0 1,1 1 0,0-1-1,-1 0 1,1 0 0,0 0-1,-1 0 1,0 0 0,1 0-1,-2 0 1,2 1 3,0-1 0,0 1 0,-1 0 1,1 0-1,0 0 0,-1 0 0,1 0 0,0 0 1,0 0-1,-1 0 0,1 0 0,0 0 0,-1 0 0,1 0 1,0 0-1,-1 0 0,1 0 0,0 0 0,-1 0 1,1 0-1,0 0 0,0 1 0,-1-1 0,1 0 1,-10 10-236,4 3 220,0-1 1,0 1-1,2-1 1,-1 1-1,-3 21 1,-1 3 24,-14 35 5,-2-2 0,-50 97 0,-28 44 284,15-31 462,23-50 352,64-127-1042,-7 14 149,8-16-180,0-1-1,-1 1 0,1-1 1,0 1-1,0-1 0,0 1 1,-1 0-1,1-1 1,0 1-1,0-1 0,0 1 1,0-1-1,0 1 0,0 0 1,0-1-1,0 1 1,0-1-1,1 1 0,-1-1 1,0 1-1,0-1 0,1 2 1,-1-2-14,1 0 1,-1 0 0,0 0-1,1 0 1,-1 0 0,0 0 0,1 0-1,-1 0 1,1 0 0,-1 0-1,0 0 1,1 0 0,-1-1-1,0 1 1,1 0 0,-1 0-1,1 0 1,-1 0 0,0-1 0,0 1-1,1 0 1,-1 0 0,0-1-1,1 1 1,-1-1 0,25-22 207,33-40 0,-20 20-161,-23 27-74,-1 0-89,1 1 1,0 0-1,1 1 1,23-15-1,-38 28 85,0 0 0,0 1 0,0-1 0,0 0 0,0 1 0,1-1 0,-1 1 0,0-1 0,0 1 0,1-1 0,-1 1 0,0 0 0,0 0 0,1 0 0,-1 0 0,0 0 0,1 0 0,-1 0 0,0 0 0,0 0 0,1 1 0,-1-1 0,2 1 0,-2 0 14,0 0-1,0 0 1,0 1 0,0-1 0,0 0 0,0 0 0,0 1 0,0-1-1,-1 1 1,1-1 0,-1 1 0,1-1 0,-1 1 0,1-1-1,-1 1 1,0-1 0,0 1 0,1 2 0,0 67-329,-2-49 359,5 42-1,-3-57 6,0 0 0,1-1 0,0 1 0,0-1 0,0 1 0,1-1 0,0 0 0,0 0 1,1 0-1,6 8 0,-8-12-9,0 1-1,1-1 1,-1 0 0,1 0 0,-1 0-1,1 0 1,0-1 0,0 1 0,0-1-1,0 0 1,0 0 0,0 0 0,0 0 0,1 0-1,-1-1 1,0 1 0,0-1 0,1 0-1,-1 0 1,0 0 0,1 0 0,-1-1 0,0 1-1,5-3 1,4 0-5,-1-1-1,0 0 1,0-1-1,0 0 1,16-10-1,7-7 81,-1-2 1,34-31-1,-53 43-82,-2 0 1,0-2 0,0 1-1,-1-2 1,-1 1 0,0-1-1,9-22 1,-17 33-29,0 0 1,-1 0 0,0 0-1,0 0 1,0-1 0,0 1-1,-1-7 1,1 9-2,-1 1 1,0 0 0,-1 0-1,1 0 1,0-1-1,0 1 1,-1 0 0,1 0-1,0 0 1,-1 0-1,1 0 1,-1 0-1,1-1 1,-1 1 0,0 0-1,1 0 1,-1 1-1,0-1 1,0 0 0,0 0-1,0 0 1,0 0-1,0 1 1,0-1 0,0 1-1,0-1 1,0 0-1,0 1 1,0 0 0,0-1-1,-2 1 1,-1-1-16,0 1 0,-1 0 0,1 0 0,0 0 0,-1 0 0,1 1 0,0 0 0,-1 0 0,1 0 0,0 1 0,0-1 0,0 1 0,0 0 0,0 0 1,1 0-1,-1 1 0,-4 2 0,-3 4 2,1 0 1,0 1 0,0 0-1,-9 12 1,6-5 61,2 1 0,0 0 0,1 0 0,1 1 0,1 0 0,1 1 1,0 0-1,1 0 0,-5 42 0,10-56-19,0 0 1,1 0 0,0-1 0,0 1-1,1 0 1,-1 0 0,1 0-1,2 5 1,-3-10 1,1 1 0,-1-1 0,1 0 1,0 0-1,-1 0 0,1 1 0,0-1 0,0 0 0,-1 0 0,1 0 0,0 0 0,0-1 0,0 1 0,0 0 0,0 0 1,2 0-1,-1 0 7,-1-1 1,1 1-1,-1-1 1,1 0-1,0 0 1,-1 1-1,1-1 1,-1-1-1,1 1 1,0 0-1,-1 0 1,1 0-1,-1-1 1,1 1-1,-1-1 1,4-1-1,1-2 10,0 0 0,0 0 1,0-1-1,0 1 0,-1-1 0,0-1 0,0 1 0,0-1 0,5-9 1,-4 7 7,10-16-48,0-1 0,-2 0 0,13-35 0,-13 29-93,-6 16 51,-6 12 2,0-1 0,0 1-1,-1-1 1,1 0 0,-1 0 0,0 0-1,0 0 1,1-6 0,-10 26-396,1 3 419,1 0-1,1 0 1,1 1 0,0 0 0,2 0-1,0 0 1,1 0 0,2 20-1,-1-35 61,1 0 0,0 0-1,0 0 1,0 0-1,1 0 1,0-1 0,-1 1-1,6 8 1,-6-12-19,0 1 0,0 0-1,1-1 1,-1 1 0,0-1 0,1 1 0,-1-1 0,1 0-1,0 0 1,-1 0 0,1 0 0,0 0 0,0 0 0,-1 0-1,1 0 1,0-1 0,0 1 0,0-1 0,0 1 0,0-1-1,0 0 1,0 0 0,0 0 0,3 0 0,5-1 29,-1-1 1,0 0 0,1-1-1,-1 0 1,-1-1-1,1 0 1,0 0 0,-1 0-1,0-1 1,0-1-1,0 1 1,-1-1 0,0 0-1,11-12 1,4-9-50,0 0 1,28-51 0,-32 50-8,119-178-379,-131 200 80,-6 10 3,-5 15 17,4-16 329,-24 78-87,3-10-42,-36 83 1,50-135 154,3-7 15,-13 21 0,16-30-44,0 0-1,-1 1 1,1-1-1,-1-1 1,0 1-1,1 0 1,-2-1-1,1 1 0,0-1 1,-5 3-1,7-5-15,-1 1-1,1-1 0,0 1 1,0-1-1,-1 0 0,1 0 1,0 0-1,-1 1 0,1-1 1,0 0-1,-1-1 1,1 1-1,0 0 0,-1 0 1,1-1-1,0 1 0,0 0 1,-1-1-1,1 1 0,0-1 1,0 0-1,0 1 0,0-1 1,0 0-1,0 0 0,-1-1 1,7-6-155,-4 8 112,1 0-1,-1 0 1,0 0 0,1-1-1,-1 2 1,1-1-1,-1 0 1,0 0-1,1 0 1,-1 1 0,3 0-1,11 1 10,-8-1 6,0 0 1,1 0-1,-1 0 1,12 5-1,-13-4 15,0 0 0,0-1 0,0 0-1,0 0 1,0 0 0,0 0 0,0-1-1,8-1 1,15-5 78,1-2 1,-1-1-1,-1-1 1,36-19-1,-53 23-80,1 0-1,-1 0 1,0-2-1,-1 1 1,0-1-1,0-1 1,-1 1-1,11-14 1,-14 15-9,-1 0 1,0-1-1,0 1 0,0-1 1,-1 0-1,0-1 1,-1 1-1,0-1 0,0 1 1,-1-1-1,0 0 1,1-15-1,-3 21-19,0 0 0,1 0-1,-2 1 1,1-1 0,0 0 0,0 0-1,-1 1 1,0-1 0,1 0 0,-1 1-1,0-1 1,0 0 0,-1 1 0,1 0 0,0-1-1,-1 1 1,1 0 0,-1-1 0,0 1-1,0 0 1,0 0 0,-3-2 0,2 3 4,1-1 0,-1 1 0,0 0 0,0 0 1,0 0-1,0 1 0,0-1 0,0 1 0,0 0 1,0-1-1,0 1 0,0 0 0,0 1 0,0-1 1,0 1-1,0-1 0,0 1 0,0 0 0,1 0 1,-6 2-1,-2 2 68,-1 1-1,1 0 1,1 0 0,-1 1 0,1 0 0,0 0 0,1 1 0,0 1-1,0-1 1,-12 19 0,15-19 49,0 0 0,0 0 0,1 0 0,0 0 0,1 0 0,0 1-1,0 0 1,1 0 0,0 0 0,1 0 0,0 0 0,0 0 0,1 0 0,1 14 0,-1-20-63,1 1 0,0-1 0,0 0 0,0 0 0,0 0 0,0 0 0,1 0 1,-1 0-1,1-1 0,0 1 0,0-1 0,0 1 0,0-1 0,0 1 0,1-1 1,-1 0-1,1 0 0,-1 0 0,1 0 0,5 2 0,1 0 23,1 0 1,0 0-1,0-1 1,1-1-1,10 2 0,44 5-417,119-1-1,-85-5-7163,-95-3 7014,-1 0 0,0 0 1,1 0-1,-1 0 1,1 0-1,-1 0 0,0-1 1,0 0-1,1 0 1,-1 0-1,0 0 1,0 0-1,0 0 0,0-1 1,0 0-1,0 1 1,0-1-1,-1 0 1,1-1-1,-1 1 0,1 0 1,2-5-1,-2 2 106,0-1-1,0 1 1,-1-1 0,0 1-1,2-7 1,-4 11 395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8:18.1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1 865 2560,'2'-1'305,"0"0"0,0 0 0,0 0 0,0 0 0,0 0 0,0 0 0,0 0 0,0-1 0,0 1 0,-1-1 0,1 1 0,-1-1 0,1 0 0,-1 0 0,1 0 0,0-2 0,6-6 243,49-55 460,-2-3 0,-4-3 0,61-110 0,76-100-65,-151 230-1081,-23 31-164,1 1 0,34-34 0,-46 50 273,0 1 0,-1 0 1,1 1-1,0-1 0,0 0 1,0 1-1,1-1 0,-1 1 1,0 0-1,0 0 1,1 1-1,-1-1 0,1 1 1,-1-1-1,0 1 0,1 0 1,-1 0-1,1 0 0,-1 1 1,0 0-1,1-1 0,5 3 1,0 1 64,0 0 1,-1 0-1,1 0 0,-1 1 1,0 0-1,-1 1 0,8 7 1,-10-9 17,-1 0 1,0 1 0,-1-1-1,1 1 1,-1 0-1,0 0 1,0 0 0,-1 0-1,1 0 1,-1 1 0,0-1-1,-1 1 1,1 0-1,-1-1 1,0 1 0,-1 0-1,1 0 1,-1-1 0,0 1-1,-1 0 1,-1 9 0,1-5 139,-2-1 0,1 0 0,-1 0 1,0-1-1,-1 1 0,0-1 1,0 1-1,-1-1 0,0 0 1,-1-1-1,1 1 0,-12 10 1,10-11-51,0-1 1,-1 0 0,0 0 0,0-1 0,0 0-1,-15 7 1,17-10-101,0 0-1,1-1 1,-1 1-1,-1-1 1,1 0-1,0-1 1,0 1-1,0-1 1,0-1-1,0 1 1,-8-2-1,-7-3 101,1-1 0,0-1-1,1-1 1,-1-1 0,-21-13-1,3 2-1021,31 17 511,6 2 115,0 0 1,0 1-1,0-1 1,0 1-1,0-1 0,0 1 1,0-1-1,0 1 1,0 0-1,0 0 1,-3-1-1,14 11-3814,-5-7 3087,0 0-1,0 0 1,6 3-1,14 5-2257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8:18.6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86 4064,'-26'-8'8341,"36"7"-8000,-1 0 0,0 0-1,1-1 1,-1-1 0,10-3 0,16-4-34,-21 7-251,40-9 84,80-8 0,84 2 244,-173 17-791,-29 1-2317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4:06.44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395 70 1984,'1'0'68,"1"0"-1,-1 0 1,0-1 0,0 1 0,0-1 0,0 1-1,0-1 1,0 1 0,0-1 0,0 1-1,0-1 1,0 0 0,0 0 0,0 1-1,-1-1 1,2-1 0,-2 1-41,0 1 1,0 0-1,0 0 1,0 0-1,0 0 1,0-1-1,1 1 0,-1 0 1,0 0-1,0 0 1,0 0-1,0-1 1,0 1-1,0 0 0,0 0 1,1 0-1,-1 0 1,0 0-1,0 0 1,0 0-1,0 0 0,1-1 1,-1 1-1,0 0 1,0 0-1,0 0 1,0 0-1,1 0 0,-1 0 1,0 0-1,0 0 1,0 0-1,0 0 1,1 0-1,-1 0 1,0 0-1,0 0 0,0 0 1,1 0-1,-1 0 1,0 0-1,0 1 1,0-1-1,0 0 0,1 0 1,-1 0-1,0 0 1,0 0-1,0 0 1,0 0-1,0 1 0,0-1 1,1 0-1,-1 0 1,0 0-1,0 0 1,0 0-1,0 1 1,0-1-1,0 0 0,0 0 1,0 0-1,0 0 1,0 1-1,0-1 1,0 0-1,0 0 0,0 1 1,1 13 1807,-6 4-1424,0-1 1,-2 1 0,0-1-1,-1-1 1,0 1 0,-1-1-1,-1-1 1,-1 0-1,0 0 1,-24 24 0,14-18-58,0-1 0,-25 18 0,39-33-265,-1 1 0,0-1 0,0 0 0,-1-1 0,1 0 1,-1-1-1,0 1 0,0-2 0,0 1 0,-13 1 0,18-4-80,1 0-1,-1 0 1,0-1 0,1 1-1,-1-1 1,0 0-1,1 0 1,-1 0 0,1 0-1,-1 0 1,1-1-1,0 0 1,0 0 0,0 0-1,0 0 1,0 0-1,0 0 1,0-1 0,1 1-1,-1-1 1,1 0-1,-1 0 1,1 0-1,0 0 1,-2-6 0,-2-2-43,2 0 1,-1-1-1,2 1 1,-1-1-1,2 0 1,-3-16 0,5 20-15,-1 0 0,1 0 1,0 0-1,1 0 1,0 1-1,0-1 0,1 0 1,0 0-1,1 1 0,-1-1 1,1 1-1,1 0 1,-1 0-1,1 0 0,0 0 1,1 1-1,0-1 1,0 1-1,11-10 0,-4 5-7,1 0 0,1 2-1,0-1 1,0 2-1,0 0 1,1 0 0,1 1-1,21-6 1,-27 10 67,0 0 0,0 1-1,0 0 1,0 0 0,0 1 0,1 1 0,-1 0-1,0 0 1,0 1 0,0 0 0,1 1 0,-1 0-1,12 4 1,-19-4 28,1 0 0,-1 0 0,0 0 0,0 1 0,0-1 0,0 1 0,0-1 0,0 1 0,-1 0 0,1 0 0,-1 1 0,0-1 0,0 0 0,0 1 0,0-1-1,-1 1 1,1-1 0,-1 1 0,1 5 0,1 3 124,-1 1-1,-1 0 0,1 0 1,-2 19-1,-3 1 40,0-1-1,-2 0 1,-2 0-1,-20 60 1,-60 118 389,59-147-506,-25 72 99,28-69 235,-35 67-1,40-102 149,11-24-315,9-7-246,0 0 0,-1 0 0,1-1 0,0 1-1,-1 0 1,1 0 0,0 0 0,0 0-1,-1-1 1,1 1 0,0 0 0,0 0 0,0-1-1,-1 1 1,1 0 0,0 0 0,0-1-1,0 1 1,0 0 0,0-1 0,-1 1 0,1 0-1,0 0 1,0-1 0,0 1 0,0 0-1,0-1 1,0 1 0,0 0 0,0-1 0,0 1-1,0-1 1,0-6 1,0-1 0,1 1 0,-1 0-1,2-1 1,-1 1 0,1 0 0,3-11 0,-2 9-12,8-22-77,0 1 1,32-55 0,42-52-92,-66 107 174,45-70-69,118-169-495,-99 163 34,-79 101 447,0 0-1,0-1 1,1 2 0,0-1 0,0 0 0,0 1 0,1 0-1,9-6 1,-14 10 76,0 0 0,0-1-1,-1 1 1,1 0 0,0-1 0,0 1-1,0 0 1,-1 0 0,1 0 0,0 0-1,0 0 1,0 0 0,0 0-1,0 0 1,-1 0 0,1 0 0,0 0-1,0 1 1,0-1 0,-1 0 0,1 1-1,0-1 1,0 0 0,-1 1 0,1-1-1,0 1 1,-1-1 0,1 1 0,0-1-1,-1 1 1,1 0 0,-1-1-1,1 1 1,-1 0 0,1-1 0,-1 1-1,0 0 1,1 0 0,-1 0 0,0-1-1,1 1 1,-1 0 0,0 0 0,0 0-1,0 0 1,2 7 30,-1 0 0,0 0 0,-1-1 0,0 14 0,-33 272 358,-27 2 50,27-177 331,26-92-467,3-18 315,4-20-387,3-8-306,0 0-1,8-23 0,18-65-308,47-113 1,-57 178 293,1 0 0,2 1 0,2 2 0,2 0 0,41-48 1,55-39-865,-118 123 931,-1 0 0,2 1 0,-1-1 0,0 1 1,5-3-1,-8 6 30,-1 0 0,0 0 0,0 0 0,0 0 0,0 0 0,1 0 0,-1 0-1,0-1 1,0 1 0,0 0 0,0 0 0,1 0 0,-1 0 0,0 0 0,0 0 0,0 0 0,1 0 0,-1 0 0,0 0 0,0 0 0,0 0 0,0 1 0,1-1 0,-1 0 0,0 0 0,0 0 0,0 0 0,0 0 0,1 0 0,-1 0 0,0 0 0,0 0 0,0 1 0,0-1 0,0 0 0,1 0 0,-1 0 0,0 0 0,0 1 0,0-1 0,0 0 0,0 0 0,0 0 0,0 0 0,0 1-1,0-1 1,0 0 0,0 0 0,0 3 17,0 0 0,0-1-1,-1 1 1,1-1 0,-1 1-1,0-1 1,-1 4 0,-27 79 658,-25 129 0,37-140-482,4-18-158,-17 80-1,28-119-33,0 1-1,1 0 1,1 0-1,1 0 1,4 29-1,-4-42 3,0 0 0,0 0 1,1 0-1,0 0 0,0 0 0,0 0 0,0-1 0,1 1 0,-1-1 0,1 0 1,1 0-1,-1 0 0,0 0 0,1 0 0,0-1 0,0 1 0,0-1 0,0 0 1,0 0-1,1-1 0,-1 1 0,1-1 0,0 0 0,0 0 0,0-1 1,0 1-1,0-1 0,0 0 0,0-1 0,9 1 0,-1-2 7,1-1 0,0-1 0,-1 0 1,25-9-1,51-28 5,-34 15-19,-48 22-15,132-53-193,-109 45 152,1 2 1,52-8-1,-26 11-58,65 0-1,-43-2 950,-102 0 128,-4 4-1026,-1 1 0,0 1 0,0 1-1,0 2 1,0 1 0,-34 6-1,52-6 1,0 0 0,0 1 0,0 0 0,0 1-1,1 0 1,-1 1 0,1-1 0,0 2-1,1-1 1,-1 1 0,-11 11 0,11-8 56,0 1 0,1 0 0,0 0 0,1 1-1,0 0 1,1 1 0,0-1 0,-8 21 0,5-5 1,-12 53 0,19-69 5,0 1 0,1 0 1,0-1-1,1 1 0,0 0 1,1 0-1,3 17 0,-3-26 12,0 0 0,0 0 0,0 0 0,0-1-1,0 1 1,0 0 0,2 2 0,-2-4-4,-1-1 1,1 0-1,-1 1 0,1-1 1,-1 1-1,1-1 1,-1 0-1,1 1 0,-1-1 1,1 0-1,-1 0 1,1 1-1,-1-1 0,1 0 1,0 0-1,-1 0 0,1 0 1,-1 0-1,1 1 1,0-1-1,-1-1 0,1 1 1,0 0-1,-1 0 0,1 0 1,-1 0-1,1 0 1,0 0-1,-1-1 0,1 1 1,-1 0-1,1 0 1,-1-1-1,1 1 0,-1 0 1,1-1-1,0 0 0,5-4 82,-1 1-1,1-2 1,-1 1-1,0-1 0,0 1 1,-1-1-1,7-12 0,24-53 528,-23 44-442,-1 6-120,88-168-529,-98 187 413,11-11-830,-6 25 490,7 20 438,2-2 0,0 0-1,25 34 1,-32-53-23,0 0 0,1-1 0,0 0 0,1-1 0,0 0 0,0 0 0,1-1 0,0-1 0,0 1 0,1-2 0,14 7 0,-21-12 17,-1 1 1,0-1 0,1 0-1,-1 0 1,1-1 0,-1 1-1,1-1 1,-1 0 0,1 0-1,-1-1 1,1 1 0,-1-1-1,1 0 1,-1 0 0,0 0-1,1-1 1,-1 0 0,0 1-1,0-1 1,0-1 0,0 1-1,-1-1 1,5-3 0,7-7 83,-1-1 0,-1 0 0,-1-1 0,14-19 1,-7 8-10,7-6-56,32-31-1,-44 49-215,0 2-1,1 0 0,0 0 1,27-14-1,-32 22 88,1 0 0,-1 1 0,1 0 0,-1 0 0,1 1 0,0 1 0,0 0 1,0 0-1,0 1 0,19 2 0,-10 2 59,7 0 165,4-1 702,-48-6-278,1 2-626,0 0 1,0 2-1,0-1 0,0 2 0,0 0 0,1 1 1,-1 1-1,1 0 0,0 1 0,0 0 0,0 2 1,1 0-1,-1 0 0,-19 15 0,27-17 47,0 1-1,0 0 1,1 0 0,0 1-1,0-1 1,1 2 0,-1-1-1,1 0 1,1 1 0,0 0-1,0 0 1,0 0 0,1 1-1,0-1 1,-3 17 0,3-3-22,0 0 1,1 1 0,1 30-1,2-44 40,0-1-1,0 0 0,0-1 0,1 1 1,1 0-1,-1 0 0,1-1 0,0 1 1,1-1-1,0 0 0,0 0 0,0 0 1,6 6-1,-6-10-3,0 1 0,-1-1 1,1 0-1,1 0 0,-1-1 1,0 1-1,1-1 0,-1 0 1,1 0-1,0 0 0,0-1 1,0 0-1,0 0 0,0 0 0,0 0 1,0-1-1,9 0 0,1-1 92,-1 0 0,1-1-1,-1-1 1,27-8 0,-23 4 10,0 0 0,0-1-1,-1-1 1,0 0 0,0-1 0,17-15 0,-14 8-29,-1 0 0,-1-2-1,-1 0 1,18-25 0,-18 21 102,-1 0-1,-1-2 1,21-48 0,-35 70-189,0 0 0,0 0 0,-1 0 1,1 0-1,-1 0 0,0 0 0,0 0 0,0 0 1,-1 0-1,1 0 0,-1-1 0,1 1 1,-1 0-1,0 1 0,0-1 0,-1 0 0,1 0 1,-3-5-1,-4-8-220,8 16 196,0-1 0,1 1 1,-1-1-1,0 1 0,0-1 0,0 1 1,1-1-1,-1 1 0,0 0 0,0-1 1,1 1-1,-1-1 0,0 1 1,1 0-1,-1-1 0,1 1 0,-1 0 1,0 0-1,1-1 0,-1 1 0,1 0 1,-1 0-1,1 0 0,-1 0 0,1-1 1,-1 1-1,1 0 0,-1 0 1,1 0-1,-1 0 0,1 0 0,17-3-194,52-2 81,0-1-50,-61 6 203,1 0 1,0 1 0,-1 0-1,1 0 1,13 5 0,-21-6-2,0 1 1,0-1-1,-1 1 1,1 0-1,0 0 1,0 0 0,-1 0-1,1 0 1,-1 0-1,1 0 1,-1 1-1,1-1 1,-1 1 0,0-1-1,0 1 1,1-1-1,-1 1 1,0 0-1,-1-1 1,1 1 0,0 0-1,0 0 1,-1 0-1,1-1 1,-1 1 0,1 0-1,-1 0 1,0 0-1,0 0 1,0 0-1,0 0 1,0 0 0,-1 3-1,-4 20 141,-13 35 0,-1 4-69,18-59-75,-5 21 5,0 0 1,2 0-1,-1 29 0,5-54 1,0 1 0,0-1-1,0 0 1,0 1 0,0-1 0,0 1-1,0-1 1,1 0 0,-1 1-1,0-1 1,1 0 0,-1 0 0,1 1-1,-1-1 1,1 0 0,0 0 0,0 0-1,-1 0 1,1 0 0,0 0 0,0 0-1,0 0 1,2 2 0,-1-3 27,0 1 0,0-1 0,0 0 0,0 1 0,-1-1 0,1 0 1,0 0-1,0 0 0,0-1 0,0 1 0,0 0 0,0-1 0,0 1 0,0-1 1,0 0-1,2-1 0,20-9 42,-2-2 0,0 0 0,35-28 1,-7 5-106,-30 22-61,-8 5-10,0 1 0,1 0 0,0 1 0,22-9 0,-34 15 76,0 1 0,1-1 1,-1 1-1,0 0 0,1-1 0,-1 1 0,0 0 0,1 0 0,-1 0 0,0 0 1,3 1-1,-4-1 20,1 0 0,0 1 0,-1-1 1,1 1-1,-1-1 0,1 1 1,-1-1-1,1 1 0,-1-1 0,1 1 1,-1-1-1,0 1 0,1 0 0,-1-1 1,0 1-1,1 0 0,-1-1 1,0 1-1,0 0 0,0-1 0,1 1 1,-1 0-1,0 0 0,0 0 0,0 11 8,0 0 0,0-1 0,-1 1 0,-4 16 0,3-18-6,0 0-1,1 0 1,0 0 0,1 0 0,0 0 0,0 1-1,4 19 1,-2-24 12,1 1 0,-1-1 0,1 0 0,0 0 0,1 0 0,0 0 0,0 0 0,0-1 0,0 1-1,1-1 1,0 0 0,0-1 0,0 1 0,1-1 0,-1 0 0,1 0 0,0-1 0,0 1 0,13 3 0,-17-6 46,0 0 1,0-1 0,0 1-1,0-1 1,0 0-1,1 0 1,-1 1-1,0-1 1,0-1 0,0 1-1,0 0 1,1 0-1,-1-1 1,0 0 0,0 1-1,0-1 1,0 0-1,0 0 1,0 0-1,0 0 1,0 0 0,0 0-1,-1-1 1,1 1-1,0-1 1,-1 1-1,1-1 1,-1 1 0,0-1-1,1 0 1,-1 0-1,0 0 1,0 0 0,0 0-1,0 0 1,-1 0-1,1 0 1,0 0-1,-1 0 1,0 0 0,1 0-1,-1-3 1,-1-13-19,-1 1 0,0-1-1,-2 1 1,0 0 0,-1 0 0,0 0 0,-1 1 0,-1-1 0,-1 2 0,-13-22 0,14 27-124,1 1 0,-1 1 1,0-1-1,-16-13 0,17 18-36,0-1 0,1 1 0,-2 0 0,1 1 0,0-1 1,-1 1-1,1 0 0,-12-3 0,17 6 84,0 0 1,1 0 0,-1 0 0,1-1-1,-1 1 1,1 0 0,-1 0-1,0 0 1,1 0 0,-1 0-1,1 0 1,-1 0 0,0 0 0,1 1-1,-1-1 1,1 0 0,-2 1-1,2-1 25,0 0-1,0 0 0,0 0 1,0 1-1,0-1 0,-1 0 1,1 0-1,0 1 0,0-1 1,0 0-1,0 0 0,0 1 1,0-1-1,0 0 0,0 0 1,0 1-1,0-1 0,1 0 1,-1 0-1,0 1 0,0-1 1,0 0-1,0 0 0,0 1 1,0-1-1,0 0 0,1 0 1,14 17-142,21 11 193,23 17-159,-53-41 147,1-1 0,0 1 1,0-1-1,0 0 0,1 0 0,-1-1 0,11 2 0,-12-4 29,-1 1 0,1-2 0,0 1-1,0 0 1,0-1 0,0 0-1,-1-1 1,1 1 0,0-1 0,-1 0-1,0-1 1,1 1 0,-1-1-1,0 0 1,0 0 0,0-1-1,4-3 1,9-10 275,0 0 1,25-31-1,-37 41-234,61-84 448,-24 31-597,-34 47-239,1 2 0,20-19 0,-29 29 250,1 0 0,-1 0 0,1 0-1,-1 0 1,1 0 0,0 1 0,0-1 0,-1 1 0,1-1 0,0 1 0,0-1 0,-1 1 0,1 0 0,0 0 0,0 0 0,0 0 0,0 0-1,-1 1 1,1-1 0,0 0 0,2 2 0,3 0-4,0 1-1,-1 0 1,12 6-1,-11-5 67,-1 1-1,0 0 0,0 0 0,0 0 1,-1 1-1,1 0 0,-1 0 1,-1 0-1,1 1 0,-1-1 0,0 1 1,-1 0-1,1 0 0,2 11 0,3 10 158,-2 0-1,5 43 0,-11-66-158,9 87 362,-9-80-266,-1-1-1,0 1 1,-1 0-1,0 0 1,-6 19-1,6-28-78,0 0-1,0-1 0,0 1 1,0-1-1,-1 1 1,1-1-1,-1 1 1,0-1-1,1 0 1,-1 1-1,0-1 1,-1 0-1,1 0 0,0-1 1,0 1-1,-1 0 1,1-1-1,-1 0 1,0 1-1,1-1 1,-1 0-1,0 0 1,0-1-1,1 1 0,-1 0 1,0-1-1,0 0 1,0 0-1,0 0 1,-5 0-1,-2-1 32,0-1 0,0 0 0,0 0-1,1-1 1,-1 0 0,1 0 0,-15-8-1,1-4-83,0 0 0,1-1 0,-23-22 0,25 20-207,-2 0 0,0 2-1,-24-14 1,45 30 190,1-1 1,0 1-1,-1 0 0,1-1 0,-1 1 1,1 0-1,-1 0 0,1-1 0,-1 1 0,1 0 1,-1 0-1,1 0 0,-1 0 0,0 0 1,1 0-1,-1 0 0,1 0 0,-1 0 1,1 0-1,-1 0 0,0 0 0,1 1 18,-1-1 0,1 0 0,0 1 0,0-1 0,0 0 0,0 1 0,0-1 0,0 1 0,-1-1 0,1 0 0,0 1 0,0-1 0,0 0 0,0 1 0,0-1 0,1 1 0,-1-1 0,0 0 0,0 1 0,0-1 0,0 0-1,0 1 1,14 24-139,-7-17 120,0 0 0,1 0 0,0-1 0,1 0 0,-1 0 0,19 9 0,-10-6 53,1-2 0,0 0-1,21 6 1,-26-10 37,1-1 1,-1 0-1,1-1 1,0-1-1,-1 0 1,1-1-1,0 0 1,26-5-1,-24 2-8,1-1 0,-1-1-1,0-1 1,0 0 0,-1-1 0,29-18-1,-24 12 25,0-1-1,-2-1 0,1-1 0,23-27 0,-34 35-115,1 0 0,0 1 0,0 0 0,0 0 0,1 1 0,0 0-1,0 1 1,1 0 0,-1 1 0,13-4 0,17-3 11,57-7 0,-93 17 25,40-4-112,80 1 0,-101 4 359,-25-4 626,-5 0-707,-8-2-47,0 0-1,0 1 1,0 1-1,-19-3 1,-64-3-565,87 9 403,0 1-1,0 1 1,0-1 0,-1 2-1,1 0 1,0 0-1,1 1 1,-1 0-1,-14 6 1,19-6 39,1 0 1,-1 0-1,1 1 0,0-1 1,0 1-1,0 0 1,0 1-1,1-1 0,-1 1 1,1 0-1,0 0 1,1 0-1,-1 1 0,1-1 1,0 1-1,1 0 1,-1-1-1,-1 8 0,-1 10-7,1 0 0,1 0 0,1 1 0,1-1 0,3 37 0,-1-53 31,-1 1-1,2-1 0,-1 1 1,1-1-1,0 0 0,0 0 1,1 0-1,0 0 0,0-1 1,7 10-1,-7-11-2,1 0-1,0 0 1,0-1 0,1 0 0,-1 0 0,1 0-1,0 0 1,0-1 0,0 0 0,0 0 0,1 0-1,-1-1 1,7 3 0,5 0 7,-1-1-1,1-1 1,1 0 0,-1-1 0,0-1-1,0 0 1,1-1 0,-1-1-1,33-7 1,-27 3 7,1-2 0,-2 0 1,1-2-1,-1-1 0,0 0 0,31-22 1,131-101 286,-88 61-360,-80 63-159,-16 9 209,0 0 1,0 0 0,0 0-1,0 0 1,0 0-1,0 0 1,1 0 0,-1 0-1,0 0 1,0 0-1,0 0 1,0 0 0,0 0-1,0 0 1,0 0-1,0 0 1,1 0-1,-1 0 1,0 0 0,0 0-1,0 0 1,0 0-1,0 0 1,0 0 0,0 0-1,0 0 1,1 0-1,-1 0 1,0 0 0,0 0-1,0 1 1,0-1-1,0 0 1,0 0 0,0 0-1,0 0 1,0 0-1,0 0 1,0 0 0,0 0-1,0 1 1,0-1-1,0 0 1,0 0 0,0 0-1,0 0 1,0 0-1,0 0 1,0 0-1,0 1 1,0-1 0,0 0-1,0 0 1,0 0-1,0 0 1,-12 25-365,6-13 351,-8 18-124,-18 48-1,29-67 116,0 0 1,0 1 0,1-1-1,0 1 1,1 0 0,0-1-1,1 1 1,2 12 0,-2-20 31,1 1 0,1-1 0,-1 0 0,1 1 0,-1-1 1,1 0-1,0 0 0,1-1 0,-1 1 0,1 0 0,-1-1 0,1 1 1,0-1-1,1 0 0,-1 0 0,0 0 0,1-1 0,0 1 0,-1-1 0,1 0 1,0 0-1,0 0 0,7 2 0,8 2 103,0-1 0,0 0 0,38 2 0,-51-6-82,13 1 151,0 0 0,36-4 0,-49 2-96,1-1 0,-1 0 0,0 0 0,0 0 0,0-1 0,0 0 0,0 0 0,-1-1 0,1 0 0,0 0 0,-1 0 0,9-8 0,-12 9-60,0 0-1,-1 0 1,1 0-1,-1 0 1,0-1-1,0 1 1,1 0-1,-2-1 1,1 1-1,0-1 1,0 1-1,-1-1 1,0 1-1,1-1 1,-1 0-1,0 1 1,0-1-1,0 0 1,-1 1-1,1-1 1,-1 1-1,1-1 1,-2-3-1,-1-4-38,-1 0-1,0 1 1,-1-1 0,-8-13-1,3 9-24,0 0 1,-1 0-1,0 2 0,-1-1 1,0 1-1,-21-15 0,9 11-47,0 0-1,0 2 0,-31-13 1,-10-8-518,65 35 603,-1 0 0,1 0 0,-1-1 0,1 1 0,-1 0 0,1 0 0,-1-1 0,1 1 0,-1 0 0,1-1 0,-1 1 1,1 0-1,0-1 0,-1 1 0,1 0 0,0-1 0,-1 1 0,1-1 0,0 1 0,0-1 0,-1 1 0,1-1 0,0 1 0,0-1 0,0 1 0,0-1 0,0 1 1,0-1-1,0 0 0,0 1 0,0-1 0,0 1 0,0-1 0,0 1 0,0-1 0,0 1 0,0-1 0,0 1 0,1-1 0,-1 1 0,0-1 0,0 1 1,1-1-1,-1 1 0,0-1 0,1 1 0,-1 0 0,0-1 0,1 1 0,0-1 0,2-2-24,1-1 1,1 1-1,-1 0 1,6-3-1,-6 4 2,11-6-3,0 0 0,1 2 0,0 0 0,0 0 0,1 2 0,17-4 0,-2 3-182,1 2-1,38-1 0,-61 4 186,-1 1-1,0 0 0,0 0 0,0 0 1,0 1-1,12 5 0,-15-5 15,-1 0-1,0 1 1,-1-1 0,1 1-1,0 0 1,-1 1 0,0-1-1,1 1 1,-1 0 0,-1 0-1,1 0 1,3 5-1,-1 1 18,-1 0-1,0 0 1,0 0-1,-1 1 1,5 17-1,8 58 184,-16-84-187,4 36 83,-2 1-1,-2 0 1,-1 0-1,-2 0 0,-10 59 1,-2-28 152,-3-2 0,-29 76 0,36-115 1,-1-1 0,-2-1 0,-1 0-1,-21 32 1,34-58-210,0 1-1,1-1 1,-1 0-1,0 0 1,0 0-1,0 0 1,0 0-1,0 0 1,0 0-1,0 0 1,0 0-1,0-1 1,-1 1 0,1 0-1,0-1 1,0 1-1,-1-1 1,1 1-1,0-1 1,-1 1-1,1-1 1,0 0-1,-1 0 1,1 0-1,-3 0 1,3 0-18,1-1 1,-1 1-1,0 0 1,1-1-1,-1 1 1,0-1-1,1 1 1,-1-1-1,0 1 1,1-1-1,-1 1 0,1-1 1,-1 0-1,1 1 1,-1-1-1,1 0 1,-1 0-1,0-1-11,1-1 0,-1 1 0,0 0 0,1 0 0,-1-1 0,1 1 0,0 0 0,0-3 0,1-18-49,1 0-1,1 0 0,1 0 1,2 0-1,10-30 1,51-110-310,-17 49 111,33-71-147,-65 151 327,1 0 0,2 1 0,30-35 0,-32 46-33,1 0-1,1 2 1,1 0 0,0 2 0,1 0-1,1 2 1,1 0 0,1 2 0,0 1-1,50-19 1,-70 30 77,0 1 0,0-1 1,0 1-1,0 0 0,1 1 0,-1-1 0,11 2 0,-15-1 41,0 0-1,0 1 0,0-1 0,0 1 0,0-1 0,0 1 1,0 0-1,0 0 0,0 0 0,-1 0 0,1 0 1,0 0-1,-1 0 0,1 1 0,-1-1 0,1 1 1,-1-1-1,0 1 0,1-1 0,-1 1 0,0 0 1,0 0-1,0-1 0,-1 1 0,1 0 0,0 0 1,0 2-1,1 7 49,0 1 0,-1-1 0,0 0 1,-1 0-1,-1 1 0,1-1 0,-2 0 0,-2 12 1,-1-1 17,-1 0 0,0-1 0,-11 23 0,9-29-7,1 0 0,-2-1 1,0 0-1,-1 0 0,0-1 0,-23 23 1,25-28 26,-1-1 1,0 1 0,0-2 0,-1 1-1,0-1 1,0-1 0,0 0 0,0 0 0,-1-1-1,-21 5 1,27-8-105,0-1-1,0 0 1,0 1 0,0-2 0,0 1-1,-1-1 1,1 1 0,0-1-1,0-1 1,0 1 0,0-1 0,1 0-1,-1 0 1,0 0 0,1-1-1,-1 1 1,1-1 0,-7-6-1,3 2-188,1 0-1,0-1 1,0 0-1,1 0 0,0 0 1,1-1-1,-1 0 1,-5-14-1,12 21-461,5 4 426,5 6 25,0 2 218,1-1 0,0 0 0,1-1 0,0-1 0,0 0 0,0 0 0,1-2 0,0 0 0,0 0 0,1-1 0,-1-1 0,1 0 0,18 0 0,-20-2 66,1 0 0,0-1-1,0-1 1,-1-1 0,1 0 0,-1 0-1,1-2 1,-1 1 0,0-2-1,0 0 1,-1 0 0,1-1 0,-1-1-1,17-12 1,-13 6 20,-1 0-1,0-2 0,-1 1 1,19-29-1,39-70 145,-66 102-249,14-21-83,39-48 0,-58 80 91,0-1-1,-1 1 1,1-1-1,-1 0 1,1 1 0,-1-1-1,0 0 1,1 0-1,-1 1 1,0-1-1,1 0 1,-1 0 0,0 1-1,0-1 1,0-2-1,-3 3-10,-5 6-41,2 1 58,1 0-1,0 0 0,0 0 1,0 0-1,1 1 1,0 0-1,1 0 1,-4 12-1,-15 70 194,20-77-181,-5 17 48,2 0 0,2 1 1,0 53-1,3-80-78,1 1-1,0 0 1,0 0-1,0 0 1,0-1-1,1 1 1,0-1-1,0 1 1,3 5 0,-4-8 31,1 0 0,-1 0 0,1 0 1,-1-1-1,1 1 0,0 0 0,-1-1 0,1 0 1,0 1-1,0-1 0,0 0 0,0 0 1,0 0-1,1 0 0,-1 0 0,0 0 1,0-1-1,0 1 0,1-1 0,-1 0 0,4 1 1,3-2 22,0 0 1,0 0 0,-1-1 0,1 0 0,-1 0-1,1-1 1,-1-1 0,0 1 0,15-10-1,-1-1-53,-1-1-1,24-21 1,75-82 67,-30 28-230,-79 80 99,1 0 0,0 1 0,1 0 0,-1 1 0,2 1 0,-1 0 0,27-9 0,-24 12 54,0 1 1,1 1-1,-1 0 0,33 1 1,-37 1 89,-11 0 306,-1 0-339,1-1 1,-1 0-1,1 0 0,-1 0 0,1 1 0,-1-1 0,0 0 0,0 0 0,1 0 0,-1 0 1,0-1-1,-1 1-48,0 0 0,1 0 1,-1 1-1,0-1 0,0 0 1,0 1-1,0-1 0,0 0 1,0 1-1,0 0 0,0-1 1,0 1-1,0-1 0,0 1 1,0 0-1,0 0 0,0 0 1,-1 0-1,1 0 0,0 0 1,0 0-1,0 0 0,-2 0 1,-29 7-206,25-5 129,-3 0 55,1 1 0,1 1 0,-1 0 0,0 0 0,1 1 0,0-1 0,0 2 0,0-1 0,1 1 0,-1 1 0,-7 9 0,2-1 81,0 0 1,1 1 0,1 1 0,-12 25 0,13-23-103,1 1 0,1 0 1,-7 30-1,13-40 128,0 1 0,0 0 0,1 0 0,0-1 0,1 1 0,0 0 0,1 0 0,3 20 0,-3-30-61,-1-1-1,0 1 0,1 0 0,-1 0 1,1 0-1,-1 0 0,1-1 1,0 1-1,-1 0 0,1-1 0,-1 1 1,1 0-1,0-1 0,0 1 0,-1-1 1,1 1-1,0-1 0,0 1 0,1-1 1,19 6-47,-9-3 66,-11-2 87,0-1-120,-1 0 1,0 0-1,1 0 0,-1-1 0,1 1 0,-1 0 0,1 0 0,-1 0 1,0 0-1,1 1 0,-1-1 0,1 0 0,-1 0 0,1 0 0,-1 0 0,0 0 1,1 0-1,-1 1 0,1-1 0,-1 1 0,0-1 0,0 0 0,0 0 0,0 1 0,0-1 0,0 0-1,0 1 1,0-1 0,0 0 0,0 0 0,0 1 0,0-1 0,0 0 0,0 1 0,0-1 0,1 0 0,-1 0 0,0 1 0,0-1 0,0 0-1,0 0 1,1 1 0,-1-1 0,0 0 0,0 0 0,0 0 0,1 1 0,-1-1 0,13 9-66,20 6-61,-16-10 149,-7-2 39,0 0 0,0 0 1,14 1-1,200-2 645,-117-3-813,-102 1 156,22-1-731,-26 0 524,0 1 1,1 0 0,-1 0-1,0-1 1,0 1 0,1-1 0,-1 1-1,0-1 1,0 0 0,0 1-1,0-1 1,0 0 0,0 0-1,0 1 1,0-1 0,2-2-1,-14-11-5419,8 12 4623,-22-13-5576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8:19.0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75 4384,'-18'-8'1632,"18"12"-1248,-5 0 1248,18-4-1056,5-4 1664,5 0-1248,8-5 512,-2 3-896,6-7-256,4 2-224,7 3 32,-7-1-96,4 3-32,-7 1 0,-5 5-5952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8:21.2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17 1472,'0'-1'34,"0"1"-1,0-1 1,0 1 0,-1 0-1,1-1 1,0 1 0,0-1-1,0 1 1,0-1 0,0 1 0,0 0-1,0-1 1,0 1 0,0-1-1,0 1 1,0-1 0,1 1-1,-1 0 1,0-1 0,0 1-1,0-1 1,0 1 0,1 0 0,-1-1-1,0 1 1,0 0 0,11-6 4394,-10 6-4140,0 1-131,0 1-1,-1-1 0,1 0 1,-1 0-1,1 0 0,-1 0 1,0 0-1,1 1 0,-1-1 1,0 0-1,0 0 0,0 1 1,0-1-1,0 0 0,0 2 1,-1 20 472,-1 0 1,-8 30-1,1 1-117,-8 177 682,16 6 757,2-111-926,2 107 4,-3-231-1028,0 0-1,1 0 1,-1-1-1,0 1 0,0 0 1,1 0-1,-1-1 0,1 1 1,1 2-1,-2-3-27,0-1 0,0 0 1,0 0-1,0 0 0,0 0 0,1 0-294,-1 0 294,0 1 0,0-1 0,0 0 1,0 0-1,0 0 0,0 0 0,0 0 0,0 0 1,0 0-1,0 0 0,0 0 0,1 0 0,-1 0 1,0 0-1,0-1 0,0 1 0,0 0 0,0 0 1,0 0-1,0 0 0,0 0 0,0 0 1,0 0-1,1-1-295,-1 1 295,0 0 1,3-12-2429,2-8-2231,9-5 1826,-8 16 2097,15-25-2288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8:22.0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23 289 2720,'-21'-13'1475,"21"13"-1357,0 0 1,0 0 0,0-1-1,-1 1 1,1 0 0,0-1-1,0 1 1,0 0 0,0-1-1,0 1 1,0 0 0,-1-1-1,1 1 1,0-1 0,0 1-1,0 0 1,0-1 0,0 1-1,0 0 1,0-1 0,1 1-1,-1 0 1,0-1 0,0 1-1,0 0 1,0-1 0,0 1-1,1-1 1,4-8 687,63-69 1968,52-57-1174,-114 128-1519,1 1 1,0 0 0,12-9 0,-17 14-84,-1 0-1,1 0 1,-1 0 0,1 0-1,-1 1 1,1-1 0,0 0-1,-1 1 1,1-1 0,0 1-1,0-1 1,-1 1 0,1 0-1,0 0 1,0 0 0,0 0-1,-1 0 1,1 0 0,0 0-1,0 1 1,0-1 0,-1 1-1,1-1 1,0 1 0,2 1-1,-3 0-3,1-1 0,-1 1-1,0 0 1,0 0 0,0-1-1,0 1 1,0 0 0,0 0-1,0 0 1,0 0 0,-1 0-1,1 1 1,-1-1 0,0 0-1,0 0 1,1 3 0,-1 2 28,2 17 196,-2 0 0,-1 0 0,0 0 0,-7 29 0,-1 18 308,9-67-462,-1 0 0,1 0-1,0 1 1,0-1 0,1 0 0,-1 0 0,1 0-1,0 1 1,0-1 0,1 0 0,-1 0 0,3 5-1,-2-8-15,-1 1 0,0 0 0,1 0 0,0-1 0,-1 1 0,1-1 0,0 1 0,0-1-1,-1 0 1,1 0 0,0 0 0,0 0 0,1 0 0,-1 0 0,0 0 0,0-1-1,0 1 1,0-1 0,1 1 0,-1-1 0,0 0 0,0 0 0,1 0 0,2-1-1,17-2 174,0-1-1,0-1 0,0 0 0,0-2 0,-1-1 1,36-18-1,-43 18-195,0 0 0,-1-1 1,0-1-1,18-16 0,40-51-651,-69 75 603,4-5-73,0 1 1,1-1-1,-1 1 0,1 1 0,10-7 1,-15 10 75,0 1 1,1 0 0,-1 0 0,0 0 0,0 0 0,1 0 0,-1 0 0,0 1-1,1-1 1,-1 1 0,0 0 0,1-1 0,-1 1 0,1 0 0,-1 1-1,1-1 1,-1 0 0,0 1 0,1-1 0,-1 1 0,0 0 0,1 0 0,-1 0-1,0 0 1,2 1 0,8 8-19,0-1 0,-1 2 0,0 0 1,15 19-1,-18-19 94,1 0 1,1-1 0,0 0 0,0 0 0,1-1-1,20 13 1,-22-17-364,14 8-617,-21-12-44,-1-1 646,-1 0-1,1 0 1,0 0-1,0 0 0,0 1 1,-1-1-1,1 0 1,0 0-1,0 0 0,0 0 1,0-1-1,-1 1 1,1 0-1,0 0 1,0 0-1,-1-1 0,1 1 1,3-3-969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8:22.4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 2 3136,'1'-2'1208,"4"6"-741,2 8 764,-5-4-834,-1-1 0,1 1 0,-1-1 0,-1 1 0,0 0 0,-1 13 0,1 3 19,-16 221 2970,-19 2-1682,16-119-1226,8-62 141,-22 73-1,29-129-662,4-20-2877,5-13 94,7-13-2687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8:23.0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126 8 2720,'0'0'134,"-1"-1"-1,1 0 1,-1 1 0,1-1-1,-1 1 1,0-1 0,1 1 0,-1-1-1,0 1 1,0-1 0,1 1-1,-1 0 1,0 0 0,0-1 0,0 1-1,0 1 4,1-1 0,-1 1 0,1 0-1,-1-1 1,1 1 0,0 0 0,-1 0-1,1-1 1,0 1 0,-1 0 0,1 0-1,0 0 1,0 0 0,0 0 0,-1 4-270,-9 48 1862,-4 64-1,12-88-1419,-30 220 1893,-6 60-1023,28-25 352,7-179-2006,8-148-5509,6 3 1083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8:23.6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41 2816,'-1'-2'295,"0"2"-259,1 0 0,0-1 0,0 1 0,0 0 0,0-1 0,0 1 0,-1 0 0,1-1 1,0 1-1,0 0 0,0 0 0,-1-1 0,1 1 0,0 0 0,-1 0 0,1-1 0,0 1 0,0 0 0,-1 0 1,1 0-1,0 0 0,-1 0 0,1-1 0,0 1 0,-1 0 0,0 0 0,21-9 5278,-11 5-4709,0-1 1,14-4 0,-17 7-514,0 1-1,0 0 1,0 0 0,0 1 0,0 0 0,0 0 0,10 1 0,-14 0-90,-1-1-1,1 0 1,-1 0 0,0 1 0,1-1 0,-1 1 0,0-1 0,1 1-1,-1-1 1,0 1 0,0 0 0,0 0 0,1 0 0,-1-1-1,0 1 1,0 0 0,0 0 0,0 1 0,-1-1 0,1 0 0,0 0-1,0 0 1,-1 0 0,1 1 0,-1-1 0,1 0 0,-1 1 0,1-1-1,-1 1 1,0-1 0,0 0 0,1 1 0,-1-1 0,0 1-1,0-1 1,-1 0 0,1 3 0,-2 7 128,-1 0 0,0 1 1,0-2-1,-1 1 0,-1 0 0,-8 15 0,-42 56 1130,52-77-1080,-1 0 0,1 0 1,0 0-1,0 0 0,0 1 1,1-1-1,0 1 0,0 0 1,0 0-1,-1 6 1,4-11-145,-1 0 0,0 0 0,0 0 1,1 0-1,-1-1 0,0 1 0,1 0 1,-1 0-1,1-1 0,-1 1 0,1 0 1,0 0-1,-1-1 0,1 1 0,0-1 1,-1 1-1,1-1 0,0 1 0,0-1 1,-1 1-1,1-1 0,0 1 0,0-1 1,0 0-1,1 1 0,27 6 149,-22-6-113,16 3-40,28 7 284,-47-10-440,0 1 0,0 0 0,0-1 1,0 1-1,0 1 0,0-1 0,-1 0 0,1 1 1,4 4-1,4 8-3198,7 6-881,-1-11-821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8:44.0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47 1472,'-21'-13'8448,"34"13"-7920,25 0 28,3 1 163,73-9 0,-82 5-621,40 0 0,-1 1 32,4-2-85,25-2 96,-84 5 29,-14 1-174,0 0 1,1 0-1,-1 0 0,1 0 1,-1-1-1,0 1 1,0-1-1,1 1 0,-1-1 1,0 0-1,0 0 1,3-1-1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8:44.7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59 1888,'5'-19'4410,"-28"19"-698,42-1-713,59-2-2136,294-24 758,-144 22-853,-191 3-2064,-6 1-3723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8:46.1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545 0 2144,'-4'1'3950,"4"0"-3847,1-1 0,-1 0 0,0 1 0,1-1-1,-1 1 1,0-1 0,0 0 0,1 1 0,-1-1-1,0 1 1,0-1 0,0 1 0,0-1 0,1 1 0,-1-1-1,0 1 1,0-1 0,0 1 0,0-1 0,0 1 0,0-1-1,0 1 1,-1-1 0,1 1 0,0 0 0,-2 6 83,-1-1 1,0 1-1,0 0 0,-1-1 1,-6 9-1,-6 11 104,-14 26 163,-3-1 0,-1-1 1,-79 84-1,102-122-417,-132 150 777,124-138-636,2 1 1,1 1 0,0 1-1,2 0 1,-11 32 0,18-42-42,1 0 1,1 1 0,1-1 0,0 1 0,-2 35 0,6-53-133,0 1 1,1-1-1,-1 1 0,0-1 1,0 1-1,1-1 0,-1 1 1,0-1-1,1 0 0,-1 1 1,0-1-1,1 1 0,-1-1 1,0 0-1,1 0 0,-1 1 1,1-1-1,-1 0 0,1 0 1,0 1-1,1 0 17,20 15 61,1 0-1,47 22 1,-7-4 68,26 9 289,-20-11 34,-59-23-446,-9-8-57,1 1 0,-1-1 1,1 1-1,-1-1 1,1 1-1,0-1 0,-1 0 1,1 0-1,0 0 0,2 1 1,6-40-12712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8:47.3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278 13 1888,'0'0'2373,"3"-8"944,-4 7-3246,0 1-1,0-1 0,0 1 0,0-1 0,0 1 0,0 0 1,0-1-1,1 1 0,-1 0 0,0 0 0,0-1 0,0 1 1,0 0-1,0 0 0,0 0 0,-2 1 0,-18 0 199,-3 4 43,-1 1 1,1 1-1,1 1 1,-35 16-1,54-22-281,-1 0-1,1 0 1,-1 0 0,1 0 0,0 1 0,-5 4 0,8-7-22,0 1 1,1-1-1,-1 1 1,0 0-1,1-1 1,-1 1-1,1 0 1,-1 0-1,1-1 1,0 1-1,-1 0 1,1 0-1,0 0 1,-1-1-1,1 1 1,0 0-1,0 0 1,0 0-1,0 0 1,0 0-1,0 0 1,0-1-1,0 1 1,0 0-1,0 0 1,0 0-1,1 0 0,-1 0 1,0-1-1,0 1 1,1 0-1,-1 0 1,1 0-1,-1-1 1,1 1-1,-1 0 1,2 0-1,6 8 48,0-1-1,0 0 1,17 12-1,-15-12-95,0 0 0,-1 0 0,12 13 0,-2 3-18,17 28 0,-29-41 196,-1 0 0,0 0 0,-1 1 0,-1 0 0,5 17 0,-7-20 7,0-4 54,-1 1-1,0-1 1,0 1 0,0 10 0,-1-14-159,0-1-1,0 0 1,0 0 0,-1 0 0,1 0-1,0 1 1,-1-1 0,1 0 0,0 0 0,-1 0-1,1 0 1,-1 0 0,0 0 0,1 0-1,-1 0 1,0 0 0,0 0 0,0-1-1,1 1 1,-1 0 0,0 0 0,0-1-1,0 1 1,0 0 0,0-1 0,0 1-1,-1-1 1,1 0 0,-2 1 0,-6 1 65,0-2-1,0 1 1,0-1 0,0 0 0,0-1 0,0 0 0,-13-4 0,7 3 49,-4-2 30,-36-12 0,8-3-4448,41 15 2482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4:06.79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45 117 10048,'-41'-69'3712,"38"60"-2880,3-5-224,3 6-960,7 0 64,-7 0-1792,12 32-5568,-7-13 4736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8:47.8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25 1888,'-3'-7'250,"2"6"-195,1 0 0,-1-1 1,1 1-1,-1 0 0,1-1 1,-1 1-1,1-1 1,0 1-1,-1 0 0,1-3 1,0 3 184,0 13 917,-5 44 1899,-3 69-446,-1-19-1615,20 313 1602,-10-398-2442,-2 35 259,-1-15-44,10 19-1479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8:50.8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1 231 2816,'0'0'185,"1"1"-1,0-1 1,-1 1 0,1-1-1,0 1 1,0-1 0,-1 0-1,1 0 1,0 1 0,0-1-1,0 0 1,-1 0 0,1 0-1,0 0 1,0 0 0,0 0-1,1 0 1,14-10 1712,-13 7-1705,1 0 0,0 0 0,-1-1 0,0 1 0,0-1 0,0 0 0,0 0 0,0 0 0,-1 0 0,3-6 0,6-10 91,1 0-1,2 1 1,23-27 0,-31 37-284,2 1 0,-1 0 1,1 1-1,1-1 0,-1 2 1,1-1-1,19-9 0,-27 15-13,0 1 0,0-1 0,0 0 0,0 1 0,0 0 0,0-1 0,1 1 0,-1 0 0,0 0 1,0-1-1,1 1 0,-1 0 0,0 0 0,0 0 0,0 1 0,1-1 0,-1 0 0,0 0 0,0 1 0,2 0 0,-2-1 14,0 1 0,-1 0 0,1 0 1,0-1-1,-1 1 0,1 0 0,0 0 1,-1 0-1,1 0 0,-1 0 0,0 0 1,1 0-1,-1 0 0,0 0 0,0 0 1,1 0-1,-1 0 0,0 2 0,0 6 7,-1-1 0,0 1 0,0 0 0,-4 12 0,4-16-62,-1 2 136,1 1-1,0 0 1,0 0-1,1 0 1,0 0-1,0-1 1,1 1-1,0 0 1,0 0-1,1 0 1,0-1-1,4 10 1,-4-11-35,1 0 1,0 0 0,0-1-1,1 0 1,0 1-1,0-1 1,0 0-1,0-1 1,1 1 0,0-1-1,-1 0 1,2 0-1,-1-1 1,0 1-1,10 4 1,-4-4 58,-1 0 0,1-1 0,-1 0 0,1-1 0,0 0 0,0-1 0,1 0 0,-1 0-1,0-1 1,0-1 0,0 0 0,0 0 0,21-6 0,-12 0-19,0 0 0,0-1-1,-1-2 1,0 0 0,0 0-1,22-19 1,-17 12-413,-1 0 0,31-33 0,-54 49 310,1 1 1,-1 0 0,0-1-1,1 1 1,-1 0-1,0 0 1,1-1-1,-1 1 1,0 0-1,1 0 1,-1 0-1,0-1 1,1 1-1,-1 0 1,1 0 0,-1 0-1,0 0 1,1 0-1,-1 0 1,1 0-1,-1 0 1,1 0-1,-1 0 1,0 0-1,1 0 1,-1 0 0,1 0-1,-1 0 1,0 0-1,1 0 1,-1 1-1,1-1 1,-1 0-1,0 0 1,1 0-1,-1 1 1,0-1-1,1 0 1,0 1 0,11 16 427,-8-12-404,60 97 409,-58-90-3333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8:51.2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228 6 3392,'0'-6'1050,"-1"10"-326,0 19 218,-1 2 224,-3 1-297,0-1 0,-2 0 0,-18 46 0,0-2-201,-52 201 531,12-35-115,61-224-874,1-1-1,1 1 1,0 0 0,1-1 0,-1 16 0,2-25-237,0-1 0,0 1 0,0 0 0,0 0 0,0 0 0,0 0 0,0 0 0,1 0 1,-1 0-1,0 0 0,1 0 0,-1 0 0,0 0 0,1-1 0,-1 1 0,2 1 1,-1-1-105,-1-1 1,1 0 0,-1 0 0,1 1 0,0-1-1,-1 0 1,1 0 0,0 0 0,-1 0 0,1 0-1,0 0 1,-1 0 0,1 0 0,0 0 0,-1 0-1,1 0 1,0 0 0,-1 0 0,1 0 0,-1-1-1,1 1 1,0 0 0,-1 0 0,2-1 0,15-9-1902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8:51.7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302 10 2400,'0'-10'2053,"0"16"-1705,-1-1 0,1 0 0,-1 0 0,-1 0 0,1-1 0,-1 1 0,-3 8 0,-21 34 919,10-21-715,-17 34 611,-16 28 202,-43 72 137,53-95-850,15-26-160,13-24-2834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8:52.1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9 4800,'0'-1'131,"-1"0"0,0 0 0,0 1 0,0-1-1,0 0 1,0 1 0,0-1 0,0 1 0,0-1 0,0 1 0,0 0 0,0-1 0,-1 1 0,1 0 0,0 0 0,0 0 0,-3 1 1200,15 10-854,0 0-1,1-1 1,0-1 0,1 1-1,0-2 1,0 0 0,15 6-1,-10-7-337,0-1-1,0-1 0,0 0 0,34 3 1,3-5-2239,-51-2 1655,0-1-1,-1 0 0,1-1 1,0 1-1,-1-1 0,1 1 0,-1-1 1,1 0-1,-1-1 0,1 1 1,-1 0-1,0-1 0,4-2 1,15-17-2254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8:52.4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482 175 5152,'-65'-14'1888,"27"20"-1440,-29 7-160,36-5 1120,-13 4-832,1-1 704,4 12-768,3-7 224,5 0-416,5-1-128,9-4-96,-1-3 0,5 0-64,5-5-2336,3-3 1248</inkml:trace>
  <inkml:trace contextRef="#ctx0" brushRef="#br0" timeOffset="1">124 20 5152,'-18'-20'1888,"8"28"-1440,7 23-160,3-3 224,3 14-352,2 10 1408,0 1-864,-2 2 544,7-8-736,3-5-64,0-6-288,0 0 128,0-5-192,0-4 608,5-4-416,-5 1-2912,5-1 1408,4 4-4768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8:54.2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7 177 2912,'-3'-5'522,"2"5"-442,1 0-1,0 0 0,0-1 1,-1 1-1,1 0 0,0 0 1,0-1-1,0 1 0,-1 0 1,1-1-1,0 1 0,0 0 0,0 0 1,0-1-1,0 1 0,-1 0 1,1-1-1,0 1 0,0 0 1,0-1-1,0 1 0,0 0 1,0-1-1,0 1 0,0 0 1,0-1-1,0 1 0,1 0 1,-1-1-1,0 1 0,0 0 1,0-1-1,0 1 0,0 0 1,1 0-1,-1-1 0,0 1 0,0-1 1,32-48 3477,-20 36-3073,1 2 0,0 0 0,29-19 0,0 1-228,-17 14-27,-24 14-213,-1 3-80,0 5 125,-1 1 0,-1-1 1,0 0-1,0 0 0,0 0 0,-6 12 0,4-10 32,0 1 0,0 0 0,-2 14 0,2 0 109,0-4 86,-2 40 1,6-54-227,0-1 0,0 1 1,1-1-1,-1 0 1,1 0-1,1 1 0,-1-1 1,1 0-1,0 0 0,0 0 1,0 0-1,5 7 1,-5-10-27,-1-1 0,1 1 1,0 0-1,0-1 1,0 1-1,0-1 1,0 0-1,0 0 1,0 1-1,0-1 1,0-1-1,1 1 1,-1 0-1,0 0 1,1-1-1,-1 0 1,0 1-1,1-1 1,-1 0-1,1 0 0,-1 0 1,3-1-1,6 0 84,0-1 0,0-1-1,19-6 1,13-10 84,0-1-1,71-47 1,-59 34-138,-3 0-117,24-13-260,-62 38 147,-12 6 30,0 0 1,1 1-1,-1-1 1,1 1-1,-1 0 1,6-2-1,-7 3 106,0 0 1,-1 0-1,1 0 0,0 0 0,-1 0 0,1 0 0,0 0 0,-1 0 0,1 0 0,0 0 0,-1 1 1,1-1-1,-1 0 0,1 1 0,0-1 0,-1 0 0,1 1 0,-1-1 0,1 1 0,-1-1 0,1 0 1,-1 1-1,0 0 0,1-1 0,-1 1 0,1-1 0,-1 1 0,0-1 0,0 1 0,1 0 0,-1-1 1,0 1-1,0 0 0,0 0 0,2 5 12,-1-1 0,0 1 0,0 0 0,-1 0 0,1 0 0,-2 7 0,3 22 229,3 0-67,0-11 17,-2-1 0,0 25 0,0 2-909,3-18-3441,-2-23 2363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8:54.6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276 1 3392,'-2'0'105,"-1"0"-1,1 0 1,-1 0-1,1 0 1,0 0 0,-1 1-1,1-1 1,0 1 0,-1-1-1,1 1 1,0 0 0,0 0-1,0 0 1,0 0 0,0 0-1,0 1 1,0-1-1,0 0 1,0 1 0,0 0-1,1-1 1,-1 1 0,1 0-1,-1 0 1,1 0 0,0 0-1,-1 0 1,0 2-1,-9 17 1008,1 0-1,0 1 0,-8 30 1,-14 71 441,17-59-922,-30 125 494,-24 86 198,67-267-1218,1-5-281,0 1 0,0-1 1,0 1-1,1-1 0,-1 1 0,1 0 0,0 5 0,3-2-1509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8:55.1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115 33 2816,'4'-6'427,"6"-11"149,-10 16-517,1 1 1,-1-1-1,1 0 1,-1 1-1,1-1 1,-1 0 0,1 1-1,0-1 1,-1 1-1,1-1 1,0 1-1,-1-1 1,1 1-1,0 0 1,-1-1-1,1 1 1,1 0 0,3 14 905,-3-3-717,-1 0 0,0 0 1,0-1-1,-1 1 0,-2 18 1,-14 58 987,6-41-725,-11 80 449,-5 31-165,-32 178 1258,49-287-1516,6-36-51,1 1 0,-2 23 0,5-36-598,-1 1 1,1-1-1,-1 0 1,0 0-1,1 0 1,-1 0-1,1 0 1,-1 0-1,1-1 1,-1 1-1,1 0 1,-1 0 0,1 0-1,-1 0 1,0 0-1,1-1 1,-1 1-1,1 0 1,0-1-1,7-7-2154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8:55.7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420 29 2496,'6'-6'165,"-6"5"-47,1 1 0,-1 0 1,1-1-1,-1 1 0,1-1 0,-1 1 1,0 0-1,1-1 0,-1 1 0,0-1 1,1 1-1,-1-1 0,0 0 1,0 1-1,1-1 0,-1 0 0,0 0 8,-1 1-1,1-1 0,-1 1 1,1-1-1,-1 0 0,1 1 1,-1 0-1,0-1 1,1 1-1,-1-1 0,0 1 1,1 0-1,-1-1 0,0 1 1,1 0-1,-1 0 0,0-1 1,1 1-1,-2 0 0,-5-2 162,0 1 0,0 0-1,-1 0 1,1 1 0,0 0-1,0 0 1,0 0 0,-13 3-1,2 1 12,0 1-1,-20 8 0,35-12-280,-9 3 17,0 1 1,-12 7-1,22-11-20,-1 1 1,1 0-1,-1-1 0,1 1 1,0 0-1,-1 0 1,1 0-1,0 0 1,1 1-1,-1-1 1,0 1-1,1-1 0,-1 1 1,-1 4-1,3-6 3,-1 0-1,1 0 0,0 1 1,0-1-1,0 0 0,0 0 1,0 0-1,0 0 0,0 1 1,1-1-1,-1 0 0,0 0 1,1 0-1,-1 0 1,0 0-1,1 0 0,0 0 1,-1 0-1,1 0 0,-1 0 1,2 1-1,19 18 85,-14-14-71,40 30 53,-36-29-107,0 1 1,0 0-1,-1 1 0,0 0 0,-1 0 1,0 1-1,13 18 0,-21-26 75,0-1 0,0 0 0,-1 1-1,1-1 1,0 1 0,-1 0 0,1-1-1,-1 1 1,1-1 0,-1 1 0,0 0 0,0-1-1,0 1 1,0 0 0,0-1 0,0 1-1,0 0 1,0-1 0,-1 1 0,1 1 0,-2-1-3,1 0 1,0 0 0,0 0-1,-1-1 1,1 1 0,-1-1-1,0 1 1,1-1 0,-1 1-1,0-1 1,0 0 0,0 0 0,0 0-1,0 0 1,-2 1 0,-18 6 41,0-1 0,-1-1 0,0-1 0,0-1 0,0-1 0,0-1 0,-1-1 0,-32-3 0,49 2-468,0 0 1,1-1-1,-1 0 0,1 0 0,-1-1 1,1 0-1,-1 0 0,1 0 0,0-1 1,0 0-1,-6-4 0,-2-7-3899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4:08.59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662 122 3328,'-2'-4'243,"0"-1"1,0 1-1,0 0 0,1-1 1,0 1-1,0-1 0,-1-7 1,2 10-17,0 0 1,-1 0 0,1 0-1,-1 0 1,0 0 0,1 0 0,-1 0-1,0 0 1,0 0 0,0 1-1,-1-1 1,1 0 0,0 1 0,0-1-1,-1 1 1,1-1 0,-1 1-1,0 0 1,1-1 0,-1 1 0,0 0-1,0 0 1,-2-1 0,-1 0 49,0 0 1,-1-1-1,1 2 1,-1-1-1,0 1 1,1 0-1,-7-1 1,-2 2-78,0 0 0,0 1 0,0 0 0,0 1 0,1 1 0,-1 0 1,1 0-1,-15 7 0,10-2-44,1 0 0,0 1 1,1 1-1,0 1 0,-19 16 0,8-1 22,0 1-1,2 0 0,1 3 1,1 0-1,-27 48 0,24-34-6,-27 67 0,42-82-159,0 1 0,2 0 0,-7 48-1,12-46-11,-1 60 0,5-74 2,2 0 0,0 1 1,1-1-1,9 31 0,-9-41 7,0 0-1,1-1 1,0 1 0,0-1-1,1 0 1,0 0-1,0 0 1,1-1 0,-1 0-1,1 0 1,1 0 0,-1-1-1,1 0 1,0 0-1,0-1 1,1 0 0,-1 0-1,1 0 1,0-1 0,0 0-1,9 1 1,-2 0 28,0-1 0,0-1 0,1 0 0,-1-1 0,1-1 0,-1 0 0,1-1 0,-1-1 0,0 0 0,25-8 0,-10-1 44,0-2 0,-1-1-1,52-34 1,-58 34-41,-6 3-21,285-193 485,-280 185-422,-1-1 0,-1-1 0,0 0 0,-2-2 0,-1 0-1,-1-1 1,15-29 0,-19 30-3,-1-1 0,-1-1-1,-1 0 1,-1 0 0,-1 0 0,-2-1-1,5-50 1,-10 64-17,0 0-1,0 0 1,-1 0-1,0 1 1,-1-1-1,-6-19 1,5 25-18,1-1 0,-1 0 0,-1 1 0,1-1 0,-1 1 0,0 0 0,-1 0 0,1 1 0,-1-1 0,0 1 0,0 0 0,-7-4 0,-2-1-11,-1 1-1,-1 0 1,0 2 0,0-1 0,0 2 0,-1 0-1,1 1 1,-1 1 0,-22-3 0,17 5-109,0 0 0,1 1 1,-1 1-1,0 1 0,0 1 1,1 1-1,-26 7 0,37-8-163,0 1-1,1 1 0,0 0 0,-1 0 1,1 1-1,1 0 0,-13 9 0,16-10-58,1 0 0,-1 0 0,1 1 0,0-1 0,1 1 0,-1 0 0,1 0 0,0 1 0,0-1 0,1 0 0,-1 1 0,1 0 0,-2 10 0,2 1-734,0 0 0,1 0 0,1 0 0,0 0 0,3 19 0,5 33-3149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8:56.3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360 10 2080,'-12'-10'762,"12"11"-714,0-1 0,0 0 0,0 0-1,0 0 1,0 0 0,0 0 0,0 0 0,0 1-1,1-1 1,-1 0 0,0 0 0,0 0 0,0 0-1,0 0 1,0 1 0,0-1 0,0 0 0,0 0-1,0 0 1,-1 0 0,1 0 0,0 1-1,-1 0 575,1-1-574,0 0-1,0 0 1,0 0 0,0 0 0,0 0 0,0 0-1,-1 0 1,1 0 0,0 1 0,0-1 0,0 0-1,0 0 1,0 0 0,-1 0 0,1 0 0,0 0-1,0 0 1,0 0 0,0 0 0,0 0 0,-1-1-1,1 1 1,0 0 0,0 0 0,0 0 0,0 0-1,0 0 1,0 0 0,-1 0 0,4 10 1891,2-1-1716,1 0 1,0-1-1,1 0 1,-1 0-1,2-1 1,-1 0-1,9 6 1,-15-12-210,13 13 109,0 0-1,-1 1 0,-1 1 0,0 0 1,13 23-1,41 93 248,-61-122-338,52 119 427,-56-127-392,0 1-1,0-1 1,0 1-1,-1-1 1,1 1 0,-1 0-1,1 4 1,-1-4-45,0-1 0,0 1 0,0 0 0,1 0 1,0-1-1,1 4 0,-1-2-6,0-1-1,-1 1 1,1-1-1,0 1 1,-1-1 0,0 1-1,0 0 1,0-1-1,0 1 1,-1 0 0,-1 5-1,-2 5 110,-7 20 0,6-24 5,1 0 0,-1 0 0,-1-1 0,0 0 0,-9 12-1,-41 39 360,54-58-471,-49 44 392,-75 52 0,39-32-212,-21 23-359,-14 12-5688,93-82 1097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7:19.4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1 580 2496,'0'0'3360,"14"-12"-854,-10 7-2260,-1 0 0,0 0 0,0 0 0,0-1-1,-1 1 1,0 0 0,0-1 0,0 0-1,1-10 1,5-10 128,1-1-162,2-9-155,3 1 1,31-62-1,-16 53 56,2 2 1,44-46-1,-35 41 230,-32 38-296,1 0 0,0 0 0,0 1 0,1 0 1,11-7-1,-20 15-47,0-1 0,-1 1 0,1 0 0,0-1 0,-1 1 0,1 0 1,0-1-1,0 1 0,-1 0 0,1 0 0,0-1 0,0 1 0,0 0 0,-1 0 1,1 0-1,0 0 0,0 0 0,0 0 0,-1 1 0,1-1 0,0 0 0,0 0 1,0 0-1,-1 1 0,1-1 0,0 0 0,0 1 0,1 1 7,-1-1 1,0 0-1,1 1 0,-1-1 0,0 1 0,0 0 0,0-1 1,0 1-1,0 0 0,-1-1 0,2 4 0,0 1 21,-1 0-1,1 0 1,-1 1 0,0-1-1,-1 1 1,0 7-1,-7 37 342,-24 87-1,8-48 15,10-36 343,10-45-179,3-9-539,0 0 0,0 0-1,0 0 1,0 0 0,0 0 0,0 0 0,0 1 0,0-1 0,0 0 0,0 0 0,0 0 0,-1 0 0,1 0 0,0 0 0,0 0-1,0 0 1,0 0 0,0 0 0,0 0 0,0 0 0,0 0 0,0 0 0,0 0 0,0 0 0,0 0 0,0 0 0,0 0 0,0 0-1,0 0 1,0 0 0,0 0 0,0 0 0,0 0 0,-1 0 0,1 0 0,0 0 0,0 0 0,0 0 0,0 0 0,0 0 0,0 0-1,0 0 1,0 0 0,0 0 0,0 0 0,0 0 0,0 0 0,0 0 0,0 0 0,0 0 0,0 0 0,0 0 0,0 0 0,0 0-1,0-1 1,0 1 0,0 0 0,0 0 0,0 0 0,0 0 0,0 0 0,0 0 0,0 0 0,-1 0 0,1-2 45,0 1 1,0-1 0,0 1 0,0-1 0,0 1-1,1-1 1,-1 0 0,0 1 0,1-3 0,5-16-6,1 1 0,0 0 0,1 0-1,1 0 1,21-30 0,-20 35-148,1 1 0,0 0-1,1 1 1,1 0 0,0 1-1,0 0 1,1 1 0,1 1-1,-1 0 1,28-12 0,-37 19 3,0 1 1,0-1 0,0 1 0,0 0 0,0 0 0,1 0 0,-1 1 0,10 0 0,-13 0 96,0 1 0,0-1 0,0 0 0,0 1 0,0-1 0,0 1 0,0 0 0,-1 0 0,1 0 0,0 0 0,0 0 0,-1 0 0,1 0 0,0 0 0,-1 1 0,1-1 0,-1 1 0,0-1 0,0 1 0,1-1 0,-1 1 0,0 0 0,0-1 0,0 1 1,0 3-1,1 3 27,-1-1 1,0 1-1,0 0 1,-1-1 0,0 1-1,0 0 1,-1-1 0,0 1-1,-1-1 1,-2 10 0,1-5 377,1 0 0,-1 21 1,12-45 537,6-10-863,2 1 0,1 0 0,1 1 0,24-20 0,-27 26-179,-1 0-26,18-12 0,-29 23 12,0 0-1,1 1 1,0-1 0,0 1-1,-1 0 1,1 0 0,0 0-1,1 1 1,5-1 0,-9 2 84,-1 0 1,1 0-1,-1 0 1,1 0 0,-1 0-1,0 0 1,1 1-1,-1-1 1,1 0-1,-1 1 1,0-1-1,1 1 1,-1 0 0,0 0-1,0-1 1,1 1-1,-1 0 1,0 0-1,0 0 1,0 0-1,0 0 1,0 0 0,0 0-1,0 1 1,-1-1-1,1 0 1,0 0-1,-1 1 1,1-1-1,-1 1 1,1-1-1,-1 0 1,1 1 0,-1 1-1,2 7-17,-1 0 0,0 0 0,-1 20-1,0-20 71,-1 21-4,0-20 34,1 0 0,-1 0 0,2 0 0,0 0 1,0 0-1,1 0 0,4 12 0,-6-22-26,0 0 0,1 0 0,-1 0-1,1 0 1,-1 0 0,1 0 0,0 0 0,-1-1 0,1 1 0,0 0 0,0 0-1,0-1 1,-1 1 0,1 0 0,0-1 0,0 1 0,0-1 0,0 1 0,0-1 0,0 0-1,0 1 1,0-1 0,0 0 0,0 0 0,0 0 0,0 0 0,0 0 0,0 0 0,0 0-1,1 0 1,-1 0 0,0 0 0,0 0 0,0-1 0,0 1 0,0 0 0,0-1-1,1 0 1,5-2 69,0-1-1,0 1 1,-1-2-1,9-5 1,-6 4-30,37-25 158,66-29 1,56-16-275,-90 41-182,-3 3-447,-72 32 604,-4 1 21,-6 6-13,-14 9-28,21-15 91,-105 77-111,85-61 121,1 1 0,-34 40 0,37-36 33,0 1 0,2 0 0,0 1 0,2 1 0,-11 28 0,21-49 2,-6 26 104,7-28-124,1-1 0,0 0 0,0 1-1,0-1 1,0 1 0,0-1 0,0 0 0,0 1-1,0-1 1,1 1 0,-1-1 0,1 0-1,-1 1 1,1-1 0,-1 0 0,1 0 0,0 1-1,1 1 1,-2-3-5,1 0-1,0 1 1,-1-1 0,1 1-1,0-1 1,0 0 0,-1 1-1,1-1 1,0 0-1,0 0 1,0 0 0,-1 0-1,1 0 1,0 0-1,0 0 1,0 0 0,-1 0-1,1 0 1,0 0 0,0 0-1,0-1 1,-1 1-1,1 0 1,0-1 0,0 1-1,-1 0 1,1-1 0,0 1-1,-1-1 1,1 1-1,0-1 1,0 0 0,21-20 266,6-15 164,34-56 0,-21 29-520,-15 21-52,18-22-667,-41 63-12,-3 6 425,-3 15 319,1-5 34,0 1 123,2 0 0,0 0 0,5 32 0,-4-41-68,0-1 1,1 0-1,0 0 0,0 0 1,0 0-1,1 0 1,0 0-1,0-1 1,1 1-1,-1-1 0,1 0 1,0 0-1,5 5 1,-6-8-3,0 0 1,-1 0-1,1 0 0,0 0 1,0 0-1,0-1 0,1 1 1,-1-1-1,0 0 0,0 0 1,1 0-1,-1-1 0,1 1 1,-1-1-1,0 0 1,1 1-1,-1-2 0,1 1 1,-1 0-1,1-1 0,-1 1 1,0-1-1,1 0 0,-1 0 1,0-1-1,4-1 0,7-4 66,-1-1-1,1 0 0,-1-1 0,16-15 0,-23 19-118,83-63 4,-74 59-69,0 0 1,0 1-1,1 0 1,22-7-1,-29 12 113,0 0-1,0 0 0,-1-1 1,10-6-1,-18 10-13,0 0 0,0 0 1,0 0-1,1 0 0,-1 0 0,0 0 0,0 0 0,0-1 0,0 1 1,0 0-1,1 0 0,-1 0 0,0 0 0,0 0 0,0-1 0,0 1 0,0 0 1,0 0-1,0 0 0,0 0 0,0-1 0,0 1 0,1 0 0,-1 0 1,0 0-1,0-1 0,0 1 0,0 0 0,0 0 0,0 0 0,-1-1 1,1 1-1,0 0 0,0 0 0,0 0 0,0 0 0,0-1 0,0 1 1,0 0-1,0 0 0,0 0 0,0 0 0,-1-1 0,1 1 0,0 0 0,0 0 1,0 0-1,0 0 0,0 0 0,-1 0 0,1-1 0,0 1 0,0 0 1,0 0-1,0 0 0,-1 0 0,1 0 0,0 0 0,0 0 0,-1 0 1,-9-3-149,2 2 52,-1 2-1,1-1 0,0 1 0,-10 2 0,15-2 53,-1 1-1,1-1 1,-1 1 0,1 0 0,-1-1-1,1 2 1,0-1 0,0 0-1,0 1 1,0-1 0,-3 4-1,-2 5 19,0 0 0,0 0-1,1 0 1,0 1 0,1 0-1,1 0 1,0 0-1,-6 23 1,1 9-27,-6 53-1,13-73 56,-1 42-1,4-60 3,1 1 1,-1-1 0,1 0-1,0 0 1,0 1-1,1-1 1,0 0-1,0 0 1,0-1-1,1 1 1,-1 0-1,5 5 1,-4-7 10,0-1 1,1 0-1,-1 0 0,0 0 1,1-1-1,0 1 1,0-1-1,-1 0 0,1 0 1,0 0-1,1-1 1,-1 1-1,0-1 0,0 0 1,1 0-1,-1-1 0,6 1 1,3-1 50,1 0-1,-1-1 1,0 0-1,17-4 1,-8-1-5,0 0 0,0-1 0,-1-1 0,0 0 0,-1-2 0,0-1 0,0 0 0,-2-2 0,1 0 0,-1-1 0,-1 0 0,-1-2-1,29-33 1,-3-1-117,-2-2 0,59-100 0,-90 137 20,-7 11-19,1 1-1,-1-1 1,0 0 0,0 0 0,-1 0-1,1 0 1,-1 0 0,0 0-1,2-8 1,-3 12 32,0 0 0,0-1-1,0 1 1,0 0 0,0-1 0,0 1-1,0 0 1,0 0 0,0 0 0,0-1-1,0 1 1,1 0 0,-1 0 0,0-1-1,0 1 1,0 0 0,1 0 0,-1 0-1,0-1 1,0 1 0,0 0 0,1 0-1,-1 0 1,0 0 0,0 0 0,1 0-1,-1 0 1,0-1 0,0 1 0,1 0-1,-1 0 1,0 0 0,1 0 0,10 0 44,-7 1-63,2-1 25,0 0 1,-1 0-1,1 1 0,0 0 0,-1 0 0,7 3 0,-10-4-6,0 1 0,0 0 0,0 0 1,0 0-1,-1 0 0,1 0 0,0 0 0,-1 1 1,1-1-1,-1 1 0,1-1 0,-1 1 0,0-1 1,1 1-1,-1 0 0,0 0 0,0-1 1,0 1-1,0 0 0,0 4 0,0-1 0,0 0-1,-1 0 1,1 0 0,-1-1-1,-1 1 1,1 0-1,-2 6 1,-10 38-73,4-14 155,-14 52 34,12-51-79,-7 45-1,13-60 15,3-16 9,0 0-1,0 0 0,0 0 1,1 0-1,0 0 0,0 10 1,1-14-29,-1-1 1,0 1 0,0 0-1,1-1 1,-1 1 0,0-1-1,1 1 1,-1-1-1,1 1 1,-1-1 0,0 1-1,1-1 1,-1 1-1,1-1 1,-1 0 0,1 1-1,0-1 1,-1 0 0,1 0-1,-1 1 1,1-1-1,-1 0 1,1 0 0,0 0-1,-1 1 1,1-1 0,0 0-1,-1 0 1,1 0-1,0 0 1,-1 0 0,1-1-1,-1 1 1,1 0 0,0 0-1,-1 0 1,1 0-1,-1-1 1,1 1 0,0 0-1,0-1 1,27-13 83,-25 13-104,29-19 133,56-47 0,-16 12-557,-71 54 403,0 0 0,0 0 1,0 0-1,0 1 0,0-1 1,0 1-1,0-1 0,0 0 0,0 1 1,1 0-1,-1-1 0,0 1 1,0 0-1,1 0 0,-1 0 1,0 0-1,0 0 0,1 0 0,-1 0 1,1 0-1,-1 1 8,0-1 0,0 1-1,-1-1 1,1 1 0,-1 0-1,1-1 1,0 1 0,-1 0 0,0-1-1,1 1 1,-1 0 0,1 0-1,-1 0 1,0-1 0,1 1 0,-1 0-1,0 0 1,0 0 0,0 0-1,0 0 1,0 0 0,0-1 0,0 1-1,0 0 1,0 0 0,0 0-1,0 1 1,-3 15-31,-6 25 0,5-28 37,1 0 0,0 1 0,0 16 0,3-27 22,0 0 0,0 1 0,1-1-1,-1 0 1,1 1 0,0-1 0,0 0-1,1 0 1,-1 1 0,1-1-1,0 0 1,0-1 0,0 1 0,5 6-1,-4-8 40,-1 0 0,0 0-1,1 0 1,-1 0 0,1-1-1,-1 1 1,1-1 0,0 0-1,0 1 1,0-1 0,0-1-1,-1 1 1,1 0 0,0-1-1,0 1 1,0-1 0,1 0-1,-1 0 1,0 0 0,4-1-1,-2 0-10,0 0-1,-1 0 0,1 0 1,0 0-1,-1-1 0,1 1 1,-1-1-1,1-1 0,-1 1 1,0-1-1,0 1 0,6-6 1,-5 2-10,-1 1 0,0-1 0,0 1 0,-1-1 0,0 0 0,0 0 0,0-1 0,-1 1 0,1-1 1,-2 1-1,1-1 0,-1 0 0,0 1 0,0-1 0,-1 0 0,0-8 0,0-1-16,-2-1-1,0 0 1,-1 1 0,-1 0 0,-9-27-1,11 36-94,-1 0-1,-1 1 1,1-1-1,-6-6 1,7 10 12,0 0 0,0 1 0,-1-1 0,1 1 0,0 0 0,-1 0-1,1-1 1,-1 2 0,0-1 0,0 0 0,-5-2 0,7 4 46,0-1 0,0 1 0,-1 0-1,1 0 1,0 0 0,0 0 0,-1 0 0,1 0 0,0 0-1,0 0 1,-1 1 0,1-1 0,0 0 0,0 1 0,0-1 0,-1 1-1,1-1 1,0 1 0,0-1 0,0 1 0,0 0 0,0 0-1,0 0 1,0-1 0,0 1 0,1 0 0,-1 0 0,0 0-1,0 0 1,1 0 0,-1 1 0,1-1 0,-1 0 0,0 1-1,0 1 15,0 0-1,0 0 1,0 0 0,1-1-1,-1 1 1,1 0-1,-1 0 1,1 0-1,0 0 1,0 0-1,1 0 1,-1 0-1,0 0 1,2 3-1,0 0 1,1-1 0,0 1-1,0-1 1,0 1-1,1-1 1,0 0-1,0 0 1,0-1-1,7 7 1,1-1 118,1-1-1,21 13 1,-32-21-74,0 0 0,0 0 0,0 0-1,1 0 1,-1 0 0,0 0 0,0-1 0,1 1-1,-1-1 1,1 0 0,-1 1 0,0-1 0,1 0-1,-1-1 1,1 1 0,-1 0 0,0-1 0,4 0-1,-3 0 17,0-1-1,1 0 1,-1 0 0,0 0-1,0 0 1,0 0-1,0 0 1,0-1-1,0 0 1,3-4-1,3-6 72,0 0 0,-1-1 0,-1 0 0,8-19 0,13-37-44,-16 36-116,1 1 1,24-40-1,-32 64-8,0 0 1,1 1-1,1 0 0,-1 0 1,1 0-1,0 1 1,1 0-1,0 1 0,0 0 1,0 0-1,1 0 0,15-6 1,-20 10-40,0 1 1,-1-1-1,2 1 0,-1 0 1,0 1-1,0-1 1,0 1-1,0 0 0,8 0 1,-11 0 60,1 0 0,-1 1 0,0-1 1,1 0-1,-1 1 0,0-1 0,1 1 0,-1-1 0,0 1 1,0 0-1,0 0 0,1-1 0,-1 1 0,0 0 1,0 0-1,0 0 0,0 0 0,0 0 0,-1 0 1,1 1-1,0-1 0,0 0 0,-1 0 0,1 1 1,-1-1-1,1 0 0,-1 1 0,1-1 0,-1 0 1,0 1-1,0-1 0,0 2 0,1 30 39,-2 1 0,-2-1 0,-1-1 0,-14 59-1,16-83 44,-1 1-1,1-1 0,-2 0 0,1 0 0,-1 0 0,0 0 0,-1 0 0,0-1 0,0 0 0,-7 7 0,9-11-23,1 0 1,-1-1-1,0 1 0,0-1 1,0 0-1,0 0 0,0 0 0,-1 0 1,1-1-1,0 1 0,-1-1 1,0 0-1,1 0 0,-1 0 1,0 0-1,1-1 0,-1 1 1,0-1-1,1 0 0,-1 0 1,0 0-1,0-1 0,1 1 0,-1-1 1,-7-2-1,4-1 30,0 1-1,1-1 1,-1-1 0,1 1 0,0-1-1,-8-7 1,8 7-252,0-1 1,-1 1-1,1 0 0,-1 1 0,-13-7 1,20 11 174,-1 0 0,1 0 0,0 0 0,0 0 0,-1 0 0,1 0 0,0 0 0,-1 0-1,1 0 1,0 0 0,-1 0 0,1 0 0,0 0 0,0 1 0,-1-1 0,1 0 0,0 0 0,0 0 0,-1 0 0,1 0 0,0 1 0,0-1 0,-1 0 0,1 0 0,0 1 0,0-1 0,0 0 0,0 0 0,-1 1 0,1-1 0,0 0 0,0 0 0,0 1 0,0-1 0,0 0 0,0 0 0,0 1-1,0-1 1,0 0 0,0 1 0,0-1 0,0 0 0,0 1 0,-1 14-200,3-7 234,0 1 1,0-1-1,1 1 1,0-1-1,0 0 1,1 0-1,0 0 1,0 0 0,1-1-1,0 0 1,1 0-1,-1 0 1,1 0-1,1-1 1,-1 0-1,1-1 1,0 1-1,0-1 1,1 0-1,-1-1 1,1 0-1,0 0 1,0-1-1,1 0 1,-1 0-1,1-1 1,-1 0 0,1-1-1,0 1 1,-1-2-1,1 1 1,16-2-1,-11-2 45,0 1 0,0-2 0,-1 0 0,1-1 0,-1 0 0,1-1 0,-2-1 0,1 0 0,11-8 0,11-12-53,51-48-1,-29 23 137,-7 3-141,11-9-170,-52 51 60,-1 0-1,1 1 0,0 0 0,0 1 1,15-7-1,-22 12 73,0-1 0,0 1 1,0-1-1,0 1 0,0 0 1,-1-1-1,1 1 0,4 1 1,-4 1 157,-11 2 192,-11-1-182,17-3-164,-1 1 0,1-1 0,0 1 0,0-1 0,0 1 0,0 0 0,-5 2-1,-1 2-59,0 0 0,0 1 0,0 0 0,1 1 0,0 0-1,-13 14 1,-37 53-259,47-59 321,1-1 3,0 0-1,1 1 1,1 0 0,0 0-1,-9 27 1,15-37 35,1 0 1,-1 0-1,1 0 0,1 0 1,-1 0-1,1 0 0,0 0 1,0 0-1,0 0 1,1 0-1,-1 0 0,1 0 1,0 0-1,1 0 0,-1-1 1,1 1-1,0 0 1,0-1-1,1 1 0,-1-1 1,1 0-1,0 0 0,4 4 1,-3-3 30,0-1-1,0 0 1,1 0 0,-1-1-1,1 1 1,0-1 0,0 0 0,0-1-1,1 1 1,-1-1 0,1 0 0,-1 0-1,1-1 1,-1 1 0,1-1 0,0-1-1,0 1 1,0-1 0,0 0-1,-1 0 1,1-1 0,0 1 0,0-1-1,10-4 1,6-2 127,0-1 1,-1 0-1,36-21 0,52-43-100,-81 53-96,94-66-130,-122 84 124,1 1 0,-1 0 0,1-1 0,-1 1-1,1 0 1,-1-1 0,1 1 0,-1 0 0,1 0 0,-1 0 0,1-1 0,-1 1-1,1 0 1,-1 0 0,1 0 0,0 0 0,-1 0 0,1 0 0,0 0 21,-1 0 0,0 1 0,0-1 1,0 0-1,0 1 0,0-1 0,0 0 1,0 0-1,1 1 0,-1-1 0,0 0 0,0 1 1,0-1-1,0 0 0,0 0 0,0 1 1,-1-1-1,1 0 0,0 1 0,0-1 1,0 0-1,0 0 0,0 1 0,0-1 1,-1 0-1,-13 28-51,10-20 2,-1 0-26,1 1-1,0 0 1,1 0 0,0 0 0,-2 12-1,4-17 79,1-1 0,-1 1 0,1 0 0,0 0 0,0 0 0,1 0 0,-1 0 0,1 0 0,0 0 0,0 0 0,0-1 0,1 1 0,-1 0 0,1-1 0,3 6 0,-1-4 61,0 0-1,0 0 1,1 0 0,0-1 0,0 0 0,0 0 0,0 0-1,1 0 1,-1-1 0,1 0 0,0 0 0,0-1-1,0 1 1,1-1 0,11 2 0,-12-3 9,0 0 0,0 0 1,0-1-1,0 1 0,0-1 0,0-1 1,0 1-1,0-1 0,0 0 1,0-1-1,0 1 0,0-1 0,-1 0 1,1-1-1,0 1 0,-1-1 0,6-4 1,-9 5-37,1-1 1,-1 0 0,0 0-1,1 0 1,-1 0 0,0 0-1,-1 0 1,1 0 0,-1-1 0,1 1-1,-1-1 1,0 1 0,0-1-1,-1 1 1,1-1 0,-1 1-1,1-1 1,-1 0 0,0 1-1,-2-7 1,2 1-17,-2 0-1,1 0 1,-2 1 0,1-1-1,-1 1 1,0 0 0,-6-11-1,0 6-92,0 0 0,-1 1-1,0 0 1,-1 1-1,-1 0 1,0 1-1,0 0 1,-1 1 0,0 0-1,-22-10 1,-9 0-260,54 14 380,-5 4-65,0 0 0,0 1 0,1-1 0,-1 1 0,0 0 1,0 0-1,0 1 0,1 0 0,-1 0 0,0 0 0,0 0 0,0 1 0,8 4 1,-6-3-43,0 2 0,-1-1 0,1 1 0,-1 0 0,0 0 0,0 1 0,-1 0 0,6 7 0,3 7-51,0 1 1,-2 1-1,-1 0 1,14 37-1,-13-23 89,-1 0-1,-1 0 1,5 48-1,-8-25 74,-1 75-1,-6-109 207,-2 0-1,-1 0 0,0 0 0,-2 0 0,-11 32 0,16-56-206,-1 0-1,1 0 1,0 0 0,-1 0-1,1 0 1,-1 0 0,1 0-1,-1 0 1,0 0 0,1 0-1,-1-1 1,0 1 0,-1 1-1,2-2-21,-1 1 0,1-1 0,-1 0-1,1 0 1,-1 0 0,1 0-1,0 0 1,-1 0 0,1 0-1,-1 0 1,1 0 0,-1 0-1,1 0 1,0 0 0,-1 0 0,1 0-1,-1 0 1,1 0 0,0 0-1,-1-1 1,1 1 0,-1 0-1,0-1 1,-1 0 36,0-1 1,1 0-1,-1 0 0,0 0 1,0 0-1,1 0 0,-1 0 1,1 0-1,0-1 0,-2-2 1,-3-10 22,0-1 1,1 0-1,1 0 1,0 0 0,1 0-1,-1-22 1,3 14-77,1 0 0,1 1 0,1-1 0,5-23 0,2-1-115,1-4-57,21-69-1,-25 104 123,10-29-23,1 0-1,31-57 1,-41 91-21,0 1 0,0-1 1,1 1-1,0 1 0,1-1 0,1 1 1,-1 1-1,2 0 0,-1 0 1,1 1-1,0 1 0,1 0 0,16-8 1,-26 14 42,1 0 0,0 0 1,0 0-1,0 0 0,-1 1 1,1-1-1,0 1 0,0 0 1,0 0-1,0 0 0,0 0 1,0 0-1,3 1 0,-4 0 36,0 0 0,0-1-1,0 1 1,0 0-1,0 1 1,0-1 0,0 0-1,-1 1 1,1-1-1,0 1 1,-1-1 0,1 1-1,-1 0 1,0-1-1,1 1 1,-1 0 0,1 3-1,1 2 51,0 1 0,0-1-1,-1 1 1,-1-1 0,1 1-1,-1 0 1,0 0 0,-1 0-1,0-1 1,0 1 0,-1 0 0,0 0-1,-3 10 1,1-3 156,-1 1 1,-1-1-1,-1 0 1,0 0-1,-14 23 1,18-35-182,-2 4 73,-1 0 0,0 0 1,0 0-1,-8 8 1,11-13-48,1-1 0,-1 0 0,0 1 0,1-1 0,-1 0-1,0 0 1,0 0 0,0 0 0,0 0 0,0-1 0,0 1 0,0 0 0,0-1 0,0 0 0,-1 1 0,1-1 0,0 0 0,0 0 0,0 0 0,0-1 0,0 1 0,-3-1 0,1 0-25,0 0 0,0-1 0,0 0 0,0 1 1,0-1-1,-5-4 0,8 5-18,0 0 0,-1 0 0,1 0 0,0 0 1,0 0-1,0 0 0,0-1 0,0 1 0,0 0 0,0-1 0,0 1 0,1 0 1,-1-1-1,0 1 0,1-1 0,-1 0 0,1 1 0,0-1 0,-1-2 0,0-4-93,0-2-83,1 10 170,0 0 1,0-1-1,0 1 1,0 0-1,1-1 0,-1 1 1,0 0-1,0 0 1,1 0-1,-1-1 0,0 1 1,0 0-1,1 0 1,-1 0-1,0-1 0,1 1 1,-1 0-1,0 0 1,0 0-1,1 0 0,-1 0 1,0 0-1,1 0 1,-1 0-1,0 0 0,1 0 1,-1 0-1,0 0 1,1 0-1,-1 0 0,5 1-12,-1-1 1,0 1-1,0 1 0,0-1 0,0 0 0,0 1 0,0 0 0,0 0 0,0 0 0,-1 1 0,1-1 0,3 4 0,13 8 17,3-1-32,1 0-1,0-2 0,47 16 0,-58-23 104,-1-1 1,0 0-1,1-1 1,-1 0 0,1-1-1,-1-1 1,1 0-1,0-1 1,-1 0-1,17-4 1,-21 2 12,0 0 1,-1 0 0,1-1-1,-1 0 1,0 0 0,0-1-1,0 0 1,0 0 0,-1 0-1,9-11 1,-2 1-29,0 0 1,-2-1-1,14-24 0,-16 25-35,69-137-174,-77 150 147,0-1 0,0 1-1,-1-1 1,0 1 0,1-1-1,-1 1 1,0-1 0,0 1-1,0-1 1,-1-4 0,0-7-397,1 14 399,0 0-1,0 0 0,0-1 0,0 1 0,0 0 1,0 0-1,0 0 0,0 0 0,0-1 0,-1 1 0,1 0 1,0 0-1,0 0 0,0 0 0,0-1 0,0 1 1,0 0-1,0 0 0,0 0 0,0 0 0,-1 0 1,1 0-1,0-1 0,0 1 0,0 0 0,0 0 1,0 0-1,-1 0 0,1 0 0,0 0 0,0 0 1,0 0-1,0 0 0,-1 0 0,1 0 0,0 0 0,0 0 1,0 0-1,0 0 0,-1 0 0,1 0 0,0 0 1,0 0-1,0 0 0,0 0 0,-1 0 0,1 0 1,0 0-1,0 0 0,0 0 0,0 0 0,-1 0 1,1 0-1,0 1 0,0-1 0,0 0 0,0 0 0,0 0 1,0 0-1,-1 0 0,1 0 0,0 1 0,0-1 1,0 0-1,0 0 0,0 0 0,-9 10-86,4-2 81,1-1 0,0 1 0,0 0 0,1 1 0,-5 14 1,-5 46-102,9-43 142,1-12 19,1-1 0,1 1 1,0 25-1,1-36-13,0 1 1,1-1 0,-1 0 0,1 0-1,-1 0 1,1 0 0,0 0 0,0 0-1,1 0 1,-1-1 0,0 1 0,1 0-1,0 0 1,-1-1 0,1 1 0,0-1-1,0 0 1,1 0 0,-1 1 0,0-1-1,1-1 1,4 4 0,-5-4-8,0 0 0,1 0-1,-1-1 1,0 1 0,0-1 0,1 1-1,-1-1 1,1 0 0,-1 0 0,0 0-1,1 0 1,-1-1 0,0 1 0,1 0-1,-1-1 1,0 0 0,0 1 0,1-1-1,2-2 1,3-1 33,-1-1 0,1 0 0,11-12 0,-7 7-13,31-24-104,2 1 0,2 3 0,0 1 1,53-22-1,-81 42 171,-6 3-417,-26 22-32,2-4 307,1 0 1,1 1 0,0 0 0,1 1 0,0 0-1,1 0 1,1 0 0,0 1 0,1 0-1,1 1 1,-3 15 0,6-25 41,1-1 0,-1 1 1,1-1-1,0 0 0,1 1 0,0-1 0,0 1 0,0-1 1,0 0-1,1 0 0,0 0 0,0 0 0,3 6 1,-2-5 23,1 0 0,1-1 0,-1 1 1,1-1-1,0 1 0,0-1 0,1-1 1,-1 1-1,7 3 0,0-1 45,1 0 0,-1-1-1,2-1 1,-1 0 0,0 0 0,1-1-1,0-1 1,0-1 0,20 2 0,-16-4-388,0 0 1,0-2 0,20-4 0,-1 1-6117,-34-23-5448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7:19.8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40 5408,'-36'-39'1984,"46"50"-1536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7:22.1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1355 4480,'-3'-7'6197,"15"0"-4746,0-4-1067,-1-1 0,0 0 0,-1 0 0,0-1 0,0-1 0,-2 1 0,0-2 0,0 1 0,-1-1 0,7-23 0,19-78-84,21-64-238,-24 94-147,-23 74-183,-7 12 268,1 0-1,-1 0 1,0 0-1,0 0 0,0 0 1,0 0-1,0 0 1,0 0-1,0 0 1,1 0-1,-1 0 0,0 0 1,0 0-1,0 0 1,0 0-1,0 0 1,0 0-1,1 0 0,-1 0 1,0 0-1,0 0 1,0 0-1,0 0 1,0 0-1,0 1 1,0-1-1,1 0 0,-1 0 1,0 0-1,0 0 1,0 0-1,0 0 1,0 0-1,0 0 0,0 0 1,0 1-1,0-1 1,0 0-1,0 0 1,0 0-1,1 0 0,-1 0 1,0 0-1,0 0 1,0 1-1,2 24 188,-10 154 39,3-139-100,-2 0-1,-17 57 1,21-89-87,1-1 0,-1 0 0,0-1 1,-1 1-1,1 0 0,-1-1 0,-1 0 0,-9 11 1,11-13 28,-1-1 1,1-1 0,-1 1-1,1-1 1,-1 1-1,0-1 1,0 0 0,0 0-1,0-1 1,0 1 0,0-1-1,-1 0 1,1 0 0,0 0-1,-1-1 1,-5 1 0,-1-3-215,17-1 17,17-3-140,43-2 297,0-3 0,-1-2 0,75-27 0,-120 33 10,-1-2 0,0 0 0,-1 0 0,0-2 1,-1 0-1,17-15 0,-11 6 50,0-1 0,-2-1 0,26-34-1,-8 6 34,79-109 215,-95 124-312,0-2-1,27-65 1,-32 55-28,-1-2 0,-3 0 0,-2-1 0,-2 0 0,-2-1 0,-3 0 0,-1-59 0,-3 101-75,-2 0-1,1-1 1,-2 1-1,1-1 1,-1 1-1,0 0 1,-1 0-1,0 0 0,0 0 1,-1 1-1,-6-10 1,10 17 42,-1-1-1,0 0 1,-1 1 0,1 0 0,0-1 0,0 1 0,0-1 0,-1 1-1,1 0 1,-1 0 0,1 0 0,-1 0 0,1 0 0,-1 0-1,-3-1 1,4 2 18,0 0-1,0 0 0,0 0 1,0 0-1,0 0 0,0 0 0,0 0 1,-1 0-1,1 1 0,0-1 1,0 0-1,0 1 0,0-1 1,0 0-1,0 1 0,0 0 1,0-1-1,0 1 0,-1 1 1,-1 1-4,0 0 0,0 1 1,0 0-1,0 0 0,0 0 1,1 0-1,0 0 0,0 1 1,0-1-1,-2 9 0,-2 15-33,1 1-1,-2 45 1,6-54 71,-2 53 133,4-1 1,9 75-1,32 142 290,-27-197-121,-6-41-162,3 15 100,-11-62-184,-1-1 0,0 1 0,0-1 0,0 0 0,-2 7-1,2-10-60,0 1 0,0-1 0,0 0 0,0 1 0,0-1 0,-1 1 0,1-1 0,0 0 0,0 1 0,0-1 0,-1 0 0,1 1 0,0-1 0,-1 0 0,1 1-1,0-1 1,-1 0 0,1 0 0,0 1 0,-1-1 0,1 0 0,-1 0 4,0 0 0,1 0 0,-1 0 0,1 0 0,-1 0 0,0 0 0,1 0 0,-1 0 0,1-1 0,-1 1 0,0 0 0,1 0-1,-1-1 1,1 1 0,-1 0 0,1-1 0,-1 1 0,1 0 0,-1-1 0,-10-10-165,0-1 1,1 0-1,0 0 0,1-1 0,-12-20 0,-15-22-507,25 40 493,-57-72-260,52 68 140,0 2 0,-29-24 0,38 34-522,19 14 398,26 15 376,2-1 0,0-2 0,51 16 0,132 29 349,-147-43-233,-72-20-86,123 31 258,-99-27-58,-1-1 0,47 1 0,-21-5 1082,-58 9-420,0-4-749,-1 1 0,-1-1 0,-8 5 0,-12 11 5,-69 70 317,94-89-429,-20 20-41,16-9 111,6-13-64,0 1-1,-1-1 0,1 0 1,0 1-1,0-1 0,0 0 0,0 1 1,0-1-1,1 0 0,-1 1 1,0-1-1,0 0 0,0 1 1,0-1-1,0 0 0,0 1 1,0-1-1,1 0 0,-1 1 1,0-1-1,0 0 0,0 0 1,1 1-1,-1-1 0,0 0 0,0 0 1,1 1-1,-1-1 0,1 0 1,0 1 5,0-1 0,0 0 0,-1 0-1,1 1 1,0-1 0,0 0 0,0 0 0,0 0 0,0 0 0,0 0 0,0 0 0,0 0 0,0 0 0,0 0 0,0-1 0,0 1-1,0 0 1,0-1 0,-1 1 0,3-1 0,17-14 112,-12 10-80,3-3-27,-2 1-25,-1 1 0,1 0 0,0 0 0,18-7 0,-25 13-10,-1 0 0,1 0 0,-1 0 0,1 0 0,-1 0 0,1 0-1,0 0 1,-1 0 0,1 1 0,-1-1 0,1 1 0,-1-1 0,0 1 0,1 0 0,-1-1 0,0 1 0,1 0 0,-1 0-1,0 0 1,0 0 0,2 2 0,1 1-34,0 0 1,0 0-1,-1 1 0,5 7 0,7 16 21,-8-15 45,1 0 0,9 13 0,-14-22-5,0 0 1,0-1-1,0 0 0,0 1 1,1-1-1,0-1 0,-1 1 1,1 0-1,0-1 0,0 0 1,5 2-1,1-1 37,-1-1-1,1 0 0,0 0 1,0-1-1,0 0 1,0-1-1,0 0 1,0 0-1,0-1 0,0-1 1,0 0-1,0 0 1,-1-1-1,1 0 1,17-8-1,-11 3-10,0-1 0,-1 0 0,1-1 1,-2-1-1,1 0 0,-2-1 0,1 0 0,11-16 0,-6 2 52,-1-1-1,-2 0 0,26-57 0,-28 52-51,10-18 14,-2-2 0,-2 0 0,-3-1 0,19-100 1,-26 82-305,-4 0 1,-5-127-1,-1 194 193,0 1 1,0-1-1,0 1 0,-1-1 0,1 1 0,-1 0 0,0-1 0,0 1 0,0 0 0,-1 0 1,1-1-1,-3-2 0,4 6 57,0 0 0,0 0 0,0 0 0,-1-1 1,1 1-1,0 0 0,0 0 0,0 0 0,0 0 0,-1 0 1,1 0-1,0 0 0,0 0 0,0-1 0,-1 1 0,1 0 1,0 0-1,0 0 0,0 0 0,-1 0 0,1 0 0,0 0 0,0 0 1,-1 0-1,1 0 0,0 0 0,0 1 0,0-1 0,-1 0 1,1 0-1,0 0 0,0 0 0,0 0 0,0 0 0,-1 0 1,1 0-1,0 1 0,0-1 0,0 0 0,0 0 0,-1 0 1,1 0-1,0 1 0,0-1 0,0 0 0,0 1 0,-4 5-13,1 2-1,0-1 1,0 0 0,1 1-1,0-1 1,1 1-1,-2 13 1,3-20 14,-21 186-24,19-164 41,-2 60 314,10 124 1,0-103-87,7 44 29,-14-111-147,0-29-40,1 0-1,0 0 1,2 10 0,-2-18-78,0 1 1,0 0 0,0-1 0,0 1-1,0 0 1,0-1 0,0 1-1,0 0 1,0 0 0,0-1-1,0 1 1,0 0 0,-1-1 0,1 1-1,0 0 1,-1-1 0,1 2-1,-1-2-18,1 0 0,-1 0 0,1 0-1,0 0 1,-1 0 0,1 0 0,0 0-1,-1 0 1,1 0 0,-1 0 0,1 0-1,0 0 1,-1 0 0,1 0 0,0-1 0,-1 1-1,1 0 1,0 0 0,-1 0 0,1-1-1,0 1 1,-1 0 0,1 0 0,0-1-1,0 1 1,-1 0 0,1 0 0,0-1-1,0 1 1,-1 0 0,1-1 0,0 1-1,0 0 1,0-1 0,0 1 0,0-1-1,-9-13-387,1 0 0,-9-26 0,-3-3-25,4 14 246,-1 0 0,-2 1-1,-1 1 1,-1 1 0,-1 1-1,-44-40 1,62 62 155,-7-8-182,10 10 199,1 1 1,0 0 0,0 0 0,0-1 0,0 1 0,0 0 0,0 0 0,0-1 0,0 1 0,0 0 0,0 0 0,0-1 0,0 1 0,0 0 0,0-1 0,0 1 0,0 0 0,0 0 0,0-1 0,0 1 0,0 0 0,1 0 0,-1-1 0,0 1 0,0 0 0,0 0 0,0 0 0,0-1 0,1 1 0,-1 0 0,0 0 0,0 0 0,1-1 0,-1 1 0,0 0 0,0 0 0,0 0 0,1 0 0,-1 0 0,0 0 0,0 0 0,1-1 0,-1 1 0,0 0 0,1 0 0,-1 0 0,1 0 0,3-1 17,1 1 1,0-1-1,-1 1 0,1-1 1,0 1-1,-1 1 0,1-1 1,0 1-1,5 1 1,45 14 117,-45-13-96,-4-1-13,194 57 1001,-172-53-854,0-1 1,0-1-1,1-2 0,0-1 1,35-3-1,-31-2 0,0-1-1,-1-2 0,0-1 1,56-22-1,-82 28-185,-1-1-1,0 1 0,0-1 1,0 0-1,0-1 0,0 1 1,7-8-1,-12 10 9,1 1 1,-1-1-1,0 0 1,0 0-1,0 1 1,1-1-1,-1 0 1,0 0-1,0 0 1,0 1-1,0-1 0,0 0 1,0 0-1,-1 1 1,1-1-1,0 0 1,0 0-1,0 1 1,-1-1-1,1 0 0,0 0 1,-1 1-1,1-1 1,-1 0-1,1 1 1,-1-1-1,1 1 1,-1-1-1,1 1 1,-1-1-1,0 1 0,0-1 1,-2-2 8,0 1 0,0-1 0,0 1 1,0 0-1,-4-2 0,4 3-21,-1 0 0,0 0-1,0 0 1,0 0 0,0 1 0,0 0-1,-1 0 1,1 0 0,0 0 0,0 0 0,0 1-1,0 0 1,0 0 0,0 0 0,0 0-1,1 1 1,-8 3 0,10-5 50,0 1-17,0-1 0,1 0 1,-1 1-1,1-1 0,-1 1 1,1-1-1,-1 1 1,1-1-1,-1 1 0,1-1 1,0 1-1,-1 0 0,1-1 1,0 1-1,-1-1 0,1 1 1,0 0-1,0-1 0,-1 1 1,1 0-1,0-1 0,0 1 1,0 0-1,0 0 0,0-1 1,0 1-1,0 0 0,0-1 1,1 2-1,-1 0 448,-5-11-70,-1 3-414,-1 1 1,1-1-1,-1 2 1,0-1-1,0 1 1,-1 0-1,1 0 1,-1 1-1,0 0 1,0 1-1,0-1 1,0 1-1,-1 1 1,-9-1-1,15 2 7,0-1 0,1 1 0,-1 0 0,1 0 0,-1 0 0,0 0 0,1 1 0,-1-1 0,1 1 0,-1-1 0,1 1 1,-1 0-1,1 0 0,-1 0 0,1 1 0,0-1 0,0 0 0,0 1 0,0-1 0,0 1 0,0 0 0,0 0 0,0 0 0,0 0 0,1 0 0,-1 0 0,1 0 0,0 1 0,0-1 0,-1 0 0,1 1 0,1-1 0,-2 5 0,0 1 43,1 0-1,1 0 0,-1 0 0,1 0 1,0 0-1,1 0 0,0 0 1,1 0-1,3 14 0,1-6 68,0 0 0,1-1 0,1 0 0,0 0 0,1-1 0,1 0 0,0 0 0,1-1 0,12 12 0,-9-12-11,0 0 0,1-1 0,0 0 0,1-2 0,0 0 0,1 0 0,31 11 0,-38-17-224,0-1 1,1-1-1,-1 0 1,22 2-1,-18-4-873,0 0-1,0-1 1,-1-1 0,1 0-1,0-1 1,-1 0 0,1-1-1,-1-1 1,0 0-1,16-9 1,32-23-4637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7:33.2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159 308 2400,'-4'-1'358,"-18"-17"7714,21 18-8014,1 0 36,0 1 0,-1-1 0,1 0 0,0 1 0,-1-1 0,1 0 0,0 1 0,0-1 0,-1 1 0,1-1 0,0 0 0,0 1 0,0-1 0,0 1 0,0-1 0,-1 0 0,1 1 0,0-1 0,0 2 0,1 0-16,-1 0 1,0 0 0,1 0 0,0 0 0,-1 0 0,1 0-1,0 0 1,0 0 0,0 0 0,0 0 0,1 0-1,-1-1 1,0 1 0,1 0 0,-1-1 0,1 1 0,0-1-1,-1 0 1,1 1 0,0-1 0,0 0 0,3 1 0,3 2 122,0 0 1,1 0 0,0-1-1,10 2 1,-5-2-85,1-1 1,0 0-1,-1-1 0,1 0 1,0-2-1,0 1 0,0-2 0,-1 0 1,1-1-1,-1 0 0,1-1 1,-1-1-1,0 0 0,-1-1 1,1 0-1,-1-1 0,-1-1 1,1 0-1,11-10 0,-18 13-121,19-17 115,33-34 0,-52 50-65,-1-1 0,0 1 0,0-1-1,0 0 1,-1-1 0,0 1 0,-1-1 0,0 1 0,0-1 0,0 0 0,1-9-1,-3 13-58,-1 1 0,0 0 0,0-1 0,0 1 0,0 0 0,0-1 0,-1 1 0,1 0 0,-1-1 0,0 1 0,0 0 0,0 0 0,-1 0 0,1 0 0,-1 0 0,-3-4 0,2 3-30,0 1 1,0-1-1,-1 1 1,0 0-1,1 0 1,-1 0-1,0 1 1,0 0-1,-1-1 1,-6-1-1,-2 0-31,0 0 1,0 1-1,0 1 0,0 0 0,0 1 0,0 1 0,-22 1 0,12 1 23,0 2 1,0 1-1,0 1 0,1 0 0,0 2 0,0 1 0,-23 12 0,21-8 13,1 2 0,0 0 0,1 2 0,1 0 1,-33 34-1,44-39 52,0 0 1,1 1 0,0 0-1,1 0 1,-10 24-1,14-28 20,0 0 1,1 0-1,0 0 0,1 1 0,0-1 1,1 1-1,0-1 0,0 1 0,1 0 1,1 11-1,0-15 19,1 1 0,-1-1-1,1 1 1,1-1 0,-1 0 0,1 0 0,1 0 0,-1 0-1,1 0 1,0-1 0,0 1 0,0-1 0,1 0 0,0-1 0,0 1-1,0-1 1,11 8 0,6 1 205,1-1 1,0-1-1,33 10 0,-40-14-162,12 3 99,1-1 0,-1-1 0,2-2 1,-1 0-1,1-2 0,0-2 0,-1 0 0,1-2 0,45-6 1,116-26 83,-110 14-5459,-43 6 1254,-6-6-2900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7:35.6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109 61 2144,'27'-32'4485,"-26"30"-3857,0 0 0,1 0 0,-2 0 0,1 0-1,0 0 1,0 0 0,-1 0 0,1 0 0,-1-1 0,1-3 0,-1 6-610,0 0 0,-1 0 0,1 0 0,0-1 0,0 1 0,0 0 0,-1 0 0,1 0 0,0 0 0,0 0 0,-1 0 0,1 0 0,0-1 0,0 1 1,-1 0-1,1 0 0,0 0 0,0 0 0,-1 0 0,1 0 0,0 0 0,0 0 0,-1 0 0,1 1 0,0-1 0,0 0 0,0 0 0,-1 0 0,1 0 0,0 0 1,0 0-1,-1 0 0,1 1 0,0-1 0,-10 5 310,5 4-103,-14 20 4,2 1 0,-25 57 0,28-52-105,9-23-40,0 0 1,0 0-1,2 1 1,-1-1-1,2 1 1,-1-1-1,1 15 1,2-25-60,0-1 1,0 1-1,0 0 1,0-1 0,1 1-1,-1 0 1,1-1 0,-1 1-1,1 0 1,-1-1 0,1 1-1,0-1 1,0 1 0,0-1-1,0 0 1,0 1 0,0-1-1,0 0 1,0 0 0,1 0-1,-1 0 1,0 0 0,1 0-1,-1 0 1,1 0 0,-1 0-1,1 0 1,-1-1 0,1 1-1,2 0 1,5 1 30,1-1 0,-1 0-1,0 0 1,15-1 0,2 1-304,-25-1 199,8 1-1458,0 0 1,1-1 0,-1 0-1,0 0 1,15-3-1,-3-7-2823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7:36.0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114 58 6048,'-36'-42'2240,"20"34"-1728,-7 5-160,15 3-320,-1-5-96,0 5-384,0 5 224,5 6 64,4 4 64,0 1-3840,13 4 2112,5 2 256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9:09.7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0 793 2304,'0'0'752,"10"-1"2757,4-7-2075,-10 6-1193,1 0-1,-1-1 1,0 1 0,1-1-1,-1 0 1,-1-1 0,1 1-1,5-7 1,8-17-105,0 0 0,-2-1-1,-1-1 1,12-36 0,8-15 22,-22 53-103,1 2-1,1 0 1,1 0-1,1 1 1,1 1-1,2 1 1,0 1-1,41-36 1,135-80-349,-142 102 204,-40 26 36,52-31-170,-57 35 213,1 1-1,0 1 1,0-1-1,0 2 1,18-4-1,-24 5 35,0 1 0,-1 0 0,1 0 0,0 0 0,0 0 0,0 0 0,-1 1 0,1-1-1,0 1 1,0-1 0,-1 1 0,1 0 0,0 0 0,-1 1 0,1-1 0,-1 0 0,0 1 0,1 0 0,-1-1-1,0 1 1,0 0 0,0 0 0,0 0 0,0 0 0,-1 1 0,1-1 0,-1 0 0,1 1 0,-1-1 0,2 5-1,-2-3 78,1 1-1,-1 0 0,0 0 0,0-1 0,0 1 0,-1 0 0,1 0 0,-1 0 0,-1 0 0,1 0 0,-1 0 0,1 0 1,-1-1-1,-1 1 0,1 0 0,-4 7 0,0-2 67,-1 0-1,0-1 1,0 0 0,-1 0 0,-1-1-1,1 0 1,-17 13 0,11-10-17,-1-2 1,-1 0 0,1 0-1,-25 9 1,0-4-18,-1-2 0,-1-1 0,-51 6 1,-56 3 529,108-15-599,36-5-37,-4 1-274,0 0 0,1 1 0,-13 3 0,19-4 83,0-1 0,-1 0 1,1 1-1,0-1 0,0 1 0,0-1 0,0 1 1,0-1-1,0 1 0,0 0 0,0 0 0,0-1 0,0 1 1,1 0-1,-1 0 0,0 0 0,0 0 0,1 0 1,-1 0-1,1 0 0,-1 0 0,1 0 0,-1 0 1,1 1-1,0-1 0,-1 0 0,1 0 0,0 0 0,0 0 1,0 1-1,0 1 0,0-2-70,0 0 0,1 0 0,-1 0-1,1 0 1,-1 0 0,1 0 0,-1 0 0,1 0 0,-1 0-1,1 0 1,0 0 0,0-1 0,-1 1 0,1 0 0,0 0-1,0-1 1,0 1 0,0 0 0,1 0 0,22 7-1610,-24-7 1785,38 6-2169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9:10.3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50 3232,'-1'-2'306,"0"0"-1,0 1 1,-1-1-1,1 1 1,-1-1 0,1 1-1,-1-1 1,1 1 0,-1 0-1,0 0 1,1 0-1,-1 0 1,0 0 0,0 0-1,0 0 1,0 1 0,0-1-1,0 1 1,0-1 0,0 1-1,0 0 1,0 0-1,0 0 1,0 0 0,-3 0-1,4 0 15,17 0 301,-8 0-426,341 0 712,-328 1-654,0-2 1,0 0-1,0-2 0,-1 0 1,36-10-1,-56 11-291,-5 0-1145,-6-1-823,-14 3-2228,12 3 378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9:10.7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66 3328,'0'0'70,"-1"-1"0,1 0 0,0 1 1,0-1-1,0 0 0,0 1 0,0-1 0,0 1 1,0-1-1,0 0 0,0 1 0,0-1 0,0 0 0,0 1 1,0-1-1,0 0 0,1 1 0,-1-1 0,0 1 1,0-1-1,1 0 0,13-17 2254,-10 14-1771,0 0-1,1 0 1,-1 1-1,1-1 1,6-2 0,-6 4-380,0 0 1,0 1 0,0 0 0,0 0 0,1 0 0,-1 1-1,0 0 1,0 0 0,6 0 0,8 3 382,20 4 1,-35-6-518,67 15 169,81 31 0,-134-40-781,-15-5-35,0 0 1,0-1-1,1 0 0,-1 1 0,1-1 0,-1 0 0,1 0 1,0-1-1,-1 1 0,1-1 0,0 0 0,-1 0 1,1 0-1,7-2 0,12-8-2048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4:08.94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 7 7968,'-10'-6'1769,"10"6"-1749,0 0 0,0 0 0,0 0 0,0 0 0,0 0 0,0 0 0,0 0 0,0 0 0,0 0 0,0 0 0,0 0 0,-1 0 460,1 0-460,0 1 0,0-1 0,0 0 0,0 0 0,0 0 0,0 0 0,-1 0 0,1 0 0,0 0 0,0 0 0,0 0 0,0 0 0,0 0 0,0 0 0,0 0 0,0 0 0,0 0 0,1 0 0,-1 0 0,0 1 0,0-1 0,0 0 0,8 16 1808,3 5-536,23 52 1886,-15-8-2521,15 103 0,-30-144-659,1 15-730,-4-26-1193,1 0 0,0-1 0,8 24 1,-3-21-748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9:20.3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345 504 1984,'1'-6'1121,"-1"0"1237,-1 6-2310,1-1 1,-1 1 0,1 0 0,-1-1 0,1 1 0,-1 0 0,0 0-1,1 0 1,-1-1 0,1 1 0,-1 0 0,0 0 0,1 0 0,-1 0-1,0 0 1,0 0 0,-10 2 169,1-1 1,-1 1-1,1 1 0,0 0 0,0 0 0,0 1 1,-13 7-1,10-5-71,-1 1 5,0 0-1,1 1 1,0 1-1,1 0 1,-1 1-1,2 0 0,-1 0 1,-14 20-1,11-11-33,2 0 0,0 1 0,1 1 0,-18 41-1,27-54-75,0 0 0,1-1 0,0 1 1,0 0-1,1 0 0,0 0 0,0 0 0,1 1 0,0-1 0,2 15 0,-1-19-4,0-1-1,0 0 1,0 1 0,0-1 0,0 0-1,1 1 1,-1-1 0,1 0 0,0 0-1,0-1 1,0 1 0,0 0 0,1-1 0,-1 1-1,1-1 1,-1 1 0,1-1 0,0 0-1,0 0 1,0-1 0,0 1 0,0-1-1,1 1 1,-1-1 0,0 0 0,1 0 0,5 1-1,-2-2 5,-1 0 0,1 0-1,-1-1 1,1 1-1,-1-1 1,0-1 0,1 1-1,-1-1 1,0 0-1,8-4 1,4-2 21,-1-1-1,18-12 1,-22 12-40,-1-1 0,-1 0 0,1-1 0,-2 0 1,1 0-1,-2-1 0,0-1 0,0 1 1,-1-1-1,0-1 0,-1 0 0,-1 0 0,0 0 1,-1-1-1,-1 1 0,5-31 0,-8 33-95,-1 0 0,-2-19 0,-1-7-496,2 35-41,-2 10 340,-1 13 443,4 16 430,-1-2-114,5 45-1,-3-70-405,0 0-1,1 0 1,0 0-1,1 0 1,0-1-1,0 1 1,0-1-1,2 0 1,-1 0-1,6 8 1,-9-14-52,1 0 1,0 0-1,-1 0 0,1-1 1,0 1-1,0-1 1,0 1-1,0-1 1,0 0-1,0 1 1,0-1-1,1 0 1,-1-1-1,0 1 1,1 0-1,3 0 1,-2-1 2,0 0 0,0 0 0,0 0 0,0 0 0,0-1 0,0 0 0,0 0 0,0 0 0,5-2 0,1-2 16,-1 1-1,-1-1 1,1-1-1,-1 1 1,0-1-1,0-1 1,10-10-1,31-40 176,14-15-320,-52 61 99,0 1-1,1 1 1,0 0-1,20-12 1,-18 15-90,0 0 1,1 0 0,0 2-1,0-1 1,1 2-1,16-2 1,-1 0-24,36 1 332,-67 3-214,1 1 0,0 0 0,0 0-1,0 0 1,0-1 0,-1 1 0,1 0 0,0-1 0,0 1-1,-1-1 1,1 1 0,0-1 0,-1 1 0,1-1-1,0 1 1,-1-1 0,1 0 0,-1 1 0,1-1 0,-1 0-1,1 1 1,-1-2 0,1 1-8,-1 1 1,0-1-1,0 0 1,-1 1-1,1-1 1,0 1-1,0-1 1,0 0-1,0 1 1,0-1-1,-1 1 0,1-1 1,0 1-1,0-1 1,-1 1-1,1-1 1,0 1-1,-1-1 1,1 1-1,-1-1 1,1 1-1,-1 0 1,1-1-1,-1 1 0,1 0 1,-1-1-1,1 1 1,-1 0-1,1 0 1,-1-1-1,1 1 1,-1 0-1,0 0 1,-5-2-39,-1 0 1,1 1 0,0 0 0,-1 0-1,1 1 1,-1-1 0,1 2 0,-1-1-1,1 1 1,0-1 0,-1 2 0,1-1-1,0 1 1,0 0 0,0 0 0,0 1 0,0 0-1,0 0 1,1 0 0,-1 0 0,1 1-1,0 0 1,0 0 0,0 1 0,1-1-1,-1 1 1,-2 5 0,-8 9-43,2 1-1,0 0 1,-10 24-1,19-35 89,0 1-1,0 0 1,1 0-1,1 0 1,0 0-1,0 0 1,0 0-1,2 1 1,0 15-1,0-23 18,0 0-1,0 0 1,1 0-1,-1 1 1,1-1-1,0 0 1,0 0-1,0 0 1,0 0-1,1 0 1,-1-1 0,1 1-1,0 0 1,-1-1-1,1 1 1,0-1-1,1 1 1,-1-1-1,0 0 1,1 0-1,-1 0 1,1 0-1,0-1 1,0 1-1,-1-1 1,1 1-1,0-1 1,0 0-1,0 0 1,1 0 0,-1-1-1,0 1 1,0-1-1,0 1 1,0-1-1,1 0 1,3-1-1,17-1 42,0-2-1,0 0 0,-1-2 0,1 0 1,-1-2-1,40-18 0,-18 2-17,0-1-1,49-37 0,-47 24 200,84-88 1,-84 79-168,-22 20-28,-1-1 0,40-62 0,-33 39-52,26-59 0,-48 90-75,2-3-85,-1 0 0,-1 0 0,11-44 1,-19 66 123,-1-1 0,0 1 1,1-1-1,-1 1 1,0-1-1,0 1 1,0-1-1,0 1 1,-1-1-1,1 1 0,0-1 1,-1 1-1,1-1 1,-1 1-1,1-1 1,-2-1-1,2 3 18,0-1 0,-1 1 1,1 0-1,0 0 0,0 0 0,-1-1 1,1 1-1,0 0 0,-1 0 0,1 0 0,0 0 1,-1 0-1,1 0 0,0 0 0,-1 0 0,1-1 1,0 1-1,-1 0 0,1 0 0,0 0 0,-1 1 1,1-1-1,0 0 0,-1 0 0,1 0 0,-1 0 1,-12 11-268,-1 7 137,1 0 1,1 2 0,0 0 0,-9 23 0,6-12 33,-85 175 32,87-177 30,1 1 0,2-1 0,-9 38 0,-11 93 160,28-143-28,0 1 1,0-1 0,2 1-1,0 0 1,4 23 0,-3-37-18,0 1 0,0 0 1,1 0-1,0-1 1,0 1-1,1-1 1,-1 0-1,1 1 1,0-1-1,4 5 1,-6-9-27,0 1 1,0-1 0,0 1-1,0-1 1,0 0 0,0 0 0,0 1-1,0-1 1,0 0 0,0 0-1,0 0 1,0 0 0,0 0 0,0 0-1,0-1 1,0 1 0,1 0-1,14-6-39,-10 3 29,0-1 0,-1 0-1,1 0 1,-1 0 0,0-1-1,0 0 1,4-5 0,28-41 219,-32 44-182,45-70 98,31-44-408,-70 103 63,-10 15 109,1 0 0,0 0 0,0 0 0,0 0 0,0 0 0,0 0 0,5-4 0,-11 27-451,-6 1 643,2 1-1,1 0 0,-6 30 0,-6 71 44,18-107-157,-2 2 25,1 24 0,2-37 5,1 0-1,-1-1 1,1 1-1,-1-1 1,1 1-1,1-1 1,-1 0-1,0 1 1,1-1-1,4 7 1,-5-10-3,0 0-1,0 1 1,0-1 0,0 0-1,0 0 1,0 0 0,0 0-1,1 0 1,-1 0 0,1 0-1,-1-1 1,0 1-1,1 0 1,-1-1 0,1 1-1,-1-1 1,1 1 0,0-1-1,-1 0 1,1 0 0,-1 0-1,1 0 1,-1 0 0,1 0-1,0 0 1,-1 0 0,1-1-1,-1 1 1,3-1 0,1-1 8,1 0-1,-1-1 1,0 1 0,-1-1 0,1 0 0,0 0 0,3-4-1,18-16-16,-2-2 0,-1 0 0,-1-1 0,-1-2 0,-1 0 0,-1-1 0,20-43 0,-39 71-21,1-2-97,1 0-1,-1 0 1,1 0-1,0 0 1,0 0-1,0 0 1,0 1-1,5-5 1,-8 9 31,0 1 1,0-1 0,0 1 0,0-1-1,0 1 1,0-1 0,1 1 0,-1 4 0,0-3 8,-1 14 19,-30 142 6,19-97 61,12-56-5,1-1 0,-1 1-1,1 0 1,1-1 0,-1 1-1,1-1 1,3 13 0,-4-18-1,0 0 1,0-1 0,1 1 0,-1 0 0,0 0 0,1 0 0,-1 0 0,1-1 0,-1 1 0,1 0 0,0 0-1,-1-1 1,1 1 0,-1 0 0,1-1 0,0 1 0,0-1 0,-1 1 0,1-1 0,0 1 0,0-1 0,0 0 0,0 1-1,0-1 1,0 1 0,1-1 7,0 0 1,-1-1-1,1 1 0,0 0 0,0 0 0,-1-1 0,1 1 0,-1-1 0,1 1 0,0-1 1,-1 0-1,3-1 0,3-3 35,-1 1 0,1-2 0,-1 1 0,7-8-1,38-47 87,15-16-248,-56 65 62,1 1-1,1 1 1,-1 0-1,26-14 0,-25 17 4,1 1-1,0 0 0,0 0 0,1 1 0,-1 1 0,1 0 0,0 1 1,0 1-1,0 0 0,0 1 0,0 0 0,-1 1 0,1 1 0,0 0 1,0 1-1,13 4 0,-11-2 21,-6-1 45,0-1 0,0 0-1,0-1 1,13 1 0,-23-3-31,0 0 1,0 0-1,0 0 1,1 0-1,-1 0 1,0 0-1,0 0 1,0 0-1,1 0 1,-1 0-1,0 0 1,0 0-1,1 0 1,-1-1-1,0 1 1,0 0-1,0 0 1,0 0-1,1 0 1,-1 0-1,0 0 1,0-1-1,0 1 1,0 0-1,0 0 1,1 0-1,-1 0 1,0-1-1,0 1 1,0 0-1,0 0 1,0 0-1,0-1 1,0 1-1,0 0 1,0 0-1,0-1 1,0 1-1,0 0 1,0 0-1,0 0 1,0-1-1,0 1 1,0 0-1,0 0 1,0 0-1,0-1 1,0 1-1,0 0 1,-5-10 25,-1 2-20,0 0-1,-1 0 1,0 0-1,0 1 1,-10-8 0,12 11-40,0 1 0,0-1 1,-1 1-1,1 0 0,0 1 1,-1-1-1,0 1 0,0 0 1,1 0-1,-9 0 0,10 2 1,0 0-1,0 0 0,0 1 0,0-1 0,0 1 1,0 0-1,0 1 0,1-1 0,-1 0 0,0 1 1,1 0-1,-1 0 0,1 0 0,-1 1 0,1-1 1,-5 6-1,-6 5-96,2 0 1,-15 20-1,25-31 109,-9 13 5,-1 1 1,2 1-1,0-1 0,2 2 1,-1-1-1,2 1 1,1 0-1,0 1 0,-6 36 1,11-53 36,1 0 0,0 1 0,0-1 0,-1 1 0,2-1 1,-1 0-1,0 1 0,0-1 0,1 1 0,-1-1 0,1 0 0,0 1 1,0-1-1,0 0 0,0 0 0,2 3 0,-3-4-4,1-1-1,0 1 1,0 0-1,-1-1 1,1 1-1,0-1 1,0 1-1,0-1 1,-1 0 0,1 1-1,0-1 1,0 0-1,0 0 1,0 1-1,0-1 1,2 0-1,-1 0 8,0 0-1,1-1 1,-1 1-1,0-1 0,1 1 1,-1-1-1,0 0 1,4-2-1,4-2 29,-1 0-1,0-1 1,0 0-1,-1-1 1,0 0-1,10-11 1,40-54 64,-34 42-124,-16 18-102,6-7-172,-11 18 17,-7 9-121,0 1 295,0 1 1,1-1-1,0 1 0,1 0 0,-3 17 0,4-22 99,1 0-1,0-1 0,-1 1 1,2 0-1,-1 0 0,0-1 1,1 1-1,0 0 0,0-1 0,0 1 1,1-1-1,0 1 0,0-1 1,3 7-1,-2-8 13,-1 0 1,1-1-1,0 1 1,0-1-1,0 0 1,0 0-1,0 0 1,0 0-1,0 0 1,1 0-1,-1-1 1,1 0-1,-1 0 1,1 0-1,0 0 1,-1 0-1,1-1 1,0 1-1,0-1 1,-1 0-1,7-1 1,-3 0 6,0 0 0,0-1 1,0 1-1,0-2 0,0 1 1,0-1-1,0 0 0,-1 0 1,0 0-1,9-7 0,-1-2 10,0 0 0,0-1 0,-1-1 0,15-19 0,38-65 105,-12 16-36,49-47-130,2-3-51,-86 106-24,-2-1 0,-1-1 0,15-35 0,-27 43-197,-4 20 278,0 0 0,0-1 0,0 1 0,0 0 0,0 0 0,0-1 0,0 1 1,0 0-1,0-1 0,0 1 0,0 0 0,0-1 0,0 1 0,-1 0 0,1 0 0,0-1 0,0 1 1,0 0-1,0-1 0,-1 1 0,1 0 0,0 0 0,0-1 0,0 1 0,-1 0 0,1 0 0,0 0 1,0 0-1,-1-1 0,1 1 0,0 0 0,-1 0 0,1 0 0,0 0 0,0 0 0,-1 0 0,1 0 1,0 0-1,-1 0 0,1 0 0,0 0 0,-1 0 0,1 0 0,0 0 0,-1 0 0,1 0 0,0 0 1,0 0-1,-1 0 0,1 0 0,0 0 0,-1 0 0,1 1 0,0-1 0,0 0 0,-1 0 1,1 0-1,0 1 0,0-1 0,-1 0 0,1 0 0,0 1 0,-9 5-78,1 1-1,0 0 1,0 1-1,-10 13 1,4-5 36,-1 3 50,0 1 0,1 0 0,2 1 0,0 0 0,1 1 0,1 0 0,1 1 0,1 0 0,1 1 0,1-1 1,1 1-1,1 1 0,1-1 0,1 31 0,2-42 107,0-1 0,2 0-1,-1 1 1,2-1 0,-1 0 0,2 0 0,-1 0 0,2-1-1,0 1 1,9 16 0,-9-20-217,1 0 0,0 0-1,0-1 1,1 1 0,0-1-1,0-1 1,0 1 0,1-1-1,0-1 1,0 0 0,1 0-1,-1 0 1,16 5 0,-20-8-429,0-1 0,0 0 1,0 0-1,-1 0 1,1 0-1,0-1 1,0 1-1,0-1 0,0 0 1,0 0-1,0-1 1,0 1-1,0-1 1,7-2-1,3-7-3302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9:20.6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7 3552,'-10'-6'1312,"20"9"-992,8 5-128,-2-5 1056,12 5-736,3 0 128,8-4-352,12-4 160,21 4-256,6 0-1440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7:24.4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36 459 3648,'-5'0'348,"0"1"1,1-1-1,-1 1 1,0 0-1,-6 3 0,23-8 1743,0-2 0,22-11-1,-16 5-1188,22-17 0,-18 10-677,0-1 1,36-44-1,4-18 124,16-21-276,-75 100-95,-1 0-29,1-1 1,0 1 0,0 0 0,0-1-1,1 1 1,-1 1 0,1-1-1,7-4 1,-10 7 39,0 0 1,-1-1-1,1 1 1,0 0 0,-1 0-1,1 0 1,0 0-1,0 0 1,-1 0-1,1 0 1,0 0-1,-1 0 1,1 1-1,0-1 1,-1 0-1,1 0 1,0 1-1,-1-1 1,1 0-1,0 1 1,-1-1 0,1 0-1,-1 1 1,1-1-1,-1 1 1,1-1-1,-1 1 1,1 0-1,-1-1 1,1 1-1,-1-1 1,0 1-1,1 0 1,-1-1-1,0 2 1,10 28 40,-9-24-19,17 111 7,-14-78 18,12 55 0,-12-83 51,-1 1 0,1 0 0,1-1 1,0 0-1,0 0 0,1 0 0,1-1 0,13 18 1,-15-24-35,-1 1 0,1-1 0,0 0 0,0 0 0,1 0 1,-1-1-1,1 0 0,0 0 0,10 4 0,-6-4 44,0 0-1,0-1 0,0 0 0,0-1 0,17 0 0,-6-2 72,0-1-1,0 0 0,-1-2 0,1-1 0,28-10 0,-35 10-112,0 0-1,-1-2 0,0 1 0,-1-2 0,1 0 0,-1 0 1,-1-1-1,1 0 0,-2-1 0,1-1 0,-1 1 0,16-25 0,39-81 48,-20 33-76,-37 70-57,50-77-367,-51 80 303,0 1-1,1 0 0,0 1 1,1 0-1,0 0 0,17-12 1,-25 19 100,1 1 0,-1-1 1,0 0-1,1 0 0,-1 0 0,1 1 1,-1-1-1,1 1 0,-1-1 0,1 1 1,-1 0-1,1-1 0,-1 1 0,1 0 1,-1 0-1,1 0 0,0 0 0,-1 1 1,1-1-1,-1 0 0,1 1 0,-1-1 1,1 1-1,-1-1 0,1 1 1,-1 0-1,1-1 0,-1 1 0,0 0 1,0 0-1,1 0 0,1 2 0,1 3 49,1 0-1,-2 0 0,1 0 0,0 1 1,4 13-1,-2-6-2,15 39 431,24 95 0,-32-101-294,-8-26-99,0-1 1,1 27-1,-4-9-3781,-2-37 3364,0 0 17,0 0 1,0 0-1,0 0 1,0-1-1,0 1 1,0 0-1,0 0 1,-1 0-1,1 0 1,0 0-1,-1 0 1,1 0-1,0 0 1,-1-1-1,1 1 1,-1 0-1,1 0 0,-1-1 1,0 2-1,-11 6-4371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7:24.7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31 4896,'-2'-25'1584,"2"25"-1562,-1-1 0,1 1 0,0 0 0,0 0 0,0 0 0,0-1 0,0 1 0,1 0-1,-1 0 1,0 0 0,0-1 0,0 1 0,0 0 0,0 0 0,0 0 0,0-1 0,0 1 0,0 0 0,0 0 0,1 0 0,-1 0 0,0-1 0,0 1 0,0 0 0,0 0 0,1 0 0,-1 0 0,0 0 0,0 0 0,0 0 0,0-1 0,1 1 0,-1 0 0,0 0-1,0 0 1,0 0 0,1 0 0,-1 0 0,0 0 0,0 0 0,0 0 0,1 0 0,-1 0 0,0 0 0,0 0 0,0 0 0,1 0 0,-1 0 0,0 1 0,1-1 0,7 4 863,-6-2-726,0 0 0,-1 1 0,1-1 0,-1 0 0,1 1 0,-1-1 0,0 0 0,0 1 0,0 0-1,0-1 1,-1 1 0,1 0 0,0 3 0,0-2-11,12 71 1595,-3 0-1,1 149 0,-25 141-211,7-222-1297,2-49-166,-2 27 348,5-42-3934,3-63 296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7:25.4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46 122 1984,'-22'-7'640,"21"7"-561,0 0 0,0 0 0,0-1 0,1 1-1,-1 0 1,0-1 0,0 1 0,0-1 0,1 1 0,-1-1 0,0 1 0,1-1 0,-1 0 0,0 1-1,1-1 1,-1 0 0,-3-4 1396,3 4-1247,1 1 0,-1-1 0,0 0 1,1 0-1,-1 0 0,1 0 0,0 1 0,-1-1 1,1 0-1,-1 0 0,1 0 0,0 0 1,0 0-1,0 0 0,0 0 0,0 0 0,0 0 1,0 0-1,0 0 0,0 0 0,0 0 0,0 0 1,0 0-1,1 0 0,-1 0 0,1-1 0,0 0-5,-1 1 0,1-1-1,0 1 1,0 0 0,0-1-1,0 1 1,0 0-1,0 0 1,1-1 0,-1 1-1,0 0 1,0 0 0,1 0-1,-1 1 1,1-1 0,1-1-1,30-8 267,1 0-1,0 2 0,36-3 1,105-3-159,-157 13-251,199 4 16,-175-1-9,2 3 199,7 1-138,-50-6-430,-23 7-5604,5-3 3839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7:25.8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98 5888,'-13'-3'2176,"18"6"-1664,-2 2-160,10-5 1920,10-5-1312,-1-2 1376,12-6-1344,15-6 31,17-1-607,9 6-256,3 1-96,-7 6-160,-11 3 64,-6 4 96,-11 4-32,-17 0-5087,5 7 2751,-13 0-3360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7:28.7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11 654 2560,'-8'1'5078,"7"-1"-4908,1 0-52,0 1 1,-1-1 0,1 0-1,0 1 1,0-1-1,0 0 1,0 1 0,0-1-1,0 0 1,0 1-1,0-1 1,0 0 0,0 1-1,0-1 1,0 0-1,0 1 1,0-1 0,0 0-1,0 1 1,0-1 0,0 0-1,1 1 1,-1-1-1,0 0 1,1 2 474,0-2-474,12 5 983,20-5-743,-32 0-244,42-5 562,56-13 0,-22 3-420,-46 8-184,1-2 0,31-13 0,12-3 1,-71 24-129,-1 0 0,1-1 0,0 0 0,0 1 1,-1-1-1,5-4 0,-7 7 41,-1 0 1,1-1-1,-1 1 0,1 0 1,-1-1-1,1 1 0,-1 0 1,0 0-1,1-1 1,-1 1-1,0 0 0,0 0 1,1 0-1,-1 0 0,0-1 1,0 1-1,0 1 1,-1 4 76,1 0 1,-1 0 0,-3 10 0,-3 17 209,1 278 644,8-246-758,-1 13 636,23 149 0,12-36 352,-19-117-299,-11-62-425,-5-12-400,-1 1 0,0-1 0,0 0-1,1 0 1,-1 0 0,0 0 0,0 0-1,1 1 1,-1-1 0,0 0 0,0 0-1,1 0 1,-1 0 0,0 0 0,1 0-1,-1 0 1,0 0 0,0 0 0,1 0-1,-1 0 1,0 0 0,1 0 0,-1 0-1,0 0 1,1-1 0,0 1 30,0-1 0,0 0 0,0 0-1,0 0 1,0 0 0,0 0 0,0 0 0,-1 0 0,1 0 0,0 0 0,-1 0-1,1 0 1,0-1 0,-1 1 0,1-2 0,118-349 806,-11 55-923,-18 59 106,-23 21-112,-23 69 23,-29 101-198,-2-1-1,8-60 1,-20 105 215,-1 0 1,1 1-1,-1-1 1,0 0-1,0 0 1,0 0-1,0 0 0,0 0 1,-1 0-1,1 0 1,-1 1-1,0-1 1,0 0-1,0 0 0,0 1 1,0-1-1,-1 1 1,1-1-1,-1 1 1,1-1-1,-4-2 0,5 5 28,0 0-1,0 0 0,0 0 1,0 0-1,0 0 0,0 0 0,0 0 1,0 0-1,1 0 0,-1 0 1,0 0-1,0 0 0,0 0 0,0 0 1,0 0-1,0 0 0,0-1 1,0 1-1,0 0 0,0 0 1,0 0-1,1 0 0,-1 0 0,0 0 1,0 0-1,0 0 0,0 0 1,0 0-1,0 0 0,0 0 0,0 0 1,0 0-1,0-1 0,0 1 1,0 0-1,0 0 0,0 0 1,0 0-1,0 0 0,0 0 0,0 0 1,0 0-1,0 0 0,0 0 1,0-1-1,0 1 0,0 0 0,0 0 1,0 0-1,0 0 0,0 0 1,0 0-1,0 0 0,0 0 0,0 0 1,0 0-1,0-1 0,0 1 1,0 0-1,0 0 0,0 0 1,0 0-1,0 0 0,0 0 0,-1 0 1,1 0-1,0 0 0,0 0 1,8 0-52,15 3-27,-1 0 66,1 0-1,24-2 0,52-5 16,142-3 0,507 4-48,-160-30 704,-580 31-667,-7-1-55,-14-2-257,-13 2-1078,11 1-907,0 0 0,-28 1 0,16 5-3302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7:29.5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1293 2912,'-2'1'315,"1"1"-1,0 0 1,-1 0 0,1 1-1,0-1 1,0 0 0,0 0-1,-2 9 3889,12-9-2589,-9-2-1557,1 0 1,0 0 0,-1 0-1,1 1 1,0-1 0,-1 0-1,1 0 1,0 0 0,0 0-1,-1 0 1,1 0 0,0 0-1,0 0 1,-1-1 0,1 1-1,0 0 1,-1 0 0,1-1 0,0 1-1,-1 0 1,1-1 0,-1 1-1,1 0 1,0-1 0,12-11 342,0 0 0,-1-1 0,0 0 0,-1-1 0,14-24 0,38-81 259,-13 22 25,128-175 636,-140 218-1210,15-21 133,62-66 1,-72 95-216,2 2 0,69-52-1,172-107-69,-267 191 100,2 0 1,-1 1 0,1 2-1,42-14 1,-61 22-64,1 0-1,-1 1 1,0 0-1,0-1 1,0 1-1,1 0 1,-1 0-1,0 0 1,0 0 0,1 1-1,-1-1 1,0 1-1,0-1 1,0 1-1,0 0 1,0-1-1,0 1 1,2 2-1,-1-1-2,-1 0 0,1 0 0,-1 0 0,0 1 0,0-1 0,0 1 0,0 0 0,0-1 0,0 1 0,-1 0 0,0 0 0,2 4 0,0 1 13,-1 1 0,0-1 0,-1 1 0,0-1 1,0 1-1,-1-1 0,0 1 0,-2 15 0,-2 6 78,-10 32 0,11-51-34,-2 8 150,-1 0 0,0 0-1,-2-1 1,0 1 0,-1-2-1,-1 1 1,-14 19-1,19-30-122,-1 0 1,0 0-1,0-1 0,0 0 0,-1 0 0,0 0 0,0-1 0,-1 0 0,0 0 0,1-1 0,-1 0 0,-1 0 0,1-1 1,0 0-1,-1 0 0,0-1 0,0 0 0,-11 1 0,8-3-47,1-1 0,-1 0 1,1 0-1,0-1 0,-19-5 0,-54-24 94,72 26-117,-118-54-358,-14-4-3941,139 60 3691,0 1-1,-1 0 1,1 0 0,0 1 0,-1-1-1,1 1 1,-1 1 0,1-1 0,-1 1-1,0 0 1,1 0 0,-7 1 0,-1 6-4710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9:24.0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381 636 2240,'-1'-1'80,"0"0"0,0 0 0,0 0 0,0 0 0,0 0 0,0 0 0,-1 0 0,1 0 0,0 1 0,-1-1 0,1 1 0,-1-1 0,1 1 0,0-1 0,-1 1 0,1 0 0,-1 0 0,1-1 0,-1 1 0,1 0 0,-1 1 0,1-1 0,-1 0 0,1 0 0,-3 1 0,-2 0 141,0 1 0,-1 0 0,1 0 0,0 0 0,0 1 0,-10 6 0,-35 25 621,28-17-552,2 1 0,0 1-1,1 0 1,1 2 0,-20 28 0,9-10 132,16-22-234,0 2 0,-16 29 0,29-45-166,-1 0 0,1 0-1,0 0 1,0 0-1,0 0 1,1 0-1,-1 0 1,1 0 0,0 0-1,0 4 1,0-6-4,0 0 0,0 0 0,0 0 0,0 0 0,1-1 0,-1 1 0,0 0 0,1 0 0,-1 0 0,1 0 1,-1-1-1,1 1 0,-1 0 0,1 0 0,-1-1 0,1 1 0,0-1 0,-1 1 0,1 0 0,0-1 0,0 1 0,0-1 0,-1 0 0,1 1 0,0-1 0,0 1 1,0-1-1,0 0 0,0 0 0,-1 0 0,1 0 0,0 1 0,0-1 0,0 0 0,0 0 0,0-1 0,0 1 0,0 0 0,0 0 0,9-2 59,-1 1-1,0-2 1,0 1-1,0-1 1,0 0-1,9-6 0,51-29 31,-67 36-98,31-20 87,0-2 0,-2-1 0,-1-1 0,-1-1 0,33-42 0,110-169 176,-155 210-199,-1 1 0,24-57 1,-36 73-129,0-1 0,0 1 0,-1-1 0,-1 0 0,0 1 0,0-1 0,-2 0 1,1 0-1,-1 0 0,-4-23 0,4 34 24,0 0-1,-1-1 1,1 1-1,0-1 1,-1 1 0,1 0-1,-1 0 1,1-1-1,-1 1 1,0 0 0,0 0-1,1 0 1,-1-1-1,0 1 1,-2-1 0,3 2 7,-1 0 0,1-1 1,-1 1-1,0 0 0,1 0 1,-1-1-1,0 1 0,1 0 1,-1 0-1,0 0 1,1 0-1,-1 0 0,0 0 1,1 0-1,-1 0 0,0 0 1,1 1-1,-1-1 1,0 0-1,1 0 0,-1 0 1,0 1-1,-3 2-62,-1 0-1,1 0 1,0 0-1,1 0 1,-1 1-1,-3 4 1,4-5 100,-18 21 70,1 0 0,1 2 0,-30 54 0,40-62-15,2 0 0,0 1 1,2-1-1,0 2 0,0-1 1,2 0-1,1 1 0,0 0 1,1-1-1,1 1 0,1 0 1,1 0-1,1-1 0,6 25 1,-6-36-21,0 0 1,1 0-1,0 0 1,0 0 0,1-1-1,0 0 1,0 0-1,0 0 1,9 7 0,-12-11-10,0-1 1,1 0 0,0 1-1,0-1 1,0 0 0,0-1-1,0 1 1,0 0 0,0-1-1,0 0 1,0 0 0,1 0 0,-1 0-1,1 0 1,-1-1 0,6 1-1,-4-1 3,0-1-1,0 0 0,0 0 1,0 0-1,-1 0 0,1-1 1,-1 0-1,1 1 0,-1-2 1,8-4-1,-3 1 17,-1 0 0,1-1 1,-1 0-1,-1-1 0,0 0 0,0 0 0,0-1 1,-1 0-1,10-18 0,-13 21-54,-1-1 1,1 0-1,-1 1 0,0-1 1,0-11-1,-1 15-27,-1 1 1,0-1-1,0 1 1,0-1-1,0 1 0,0-1 1,0 0-1,-1 1 1,0-1-1,1 1 0,-1 0 1,0-1-1,0 1 0,0 0 1,0-1-1,-1 1 1,1 0-1,-2-2 0,2 3 6,0 1 0,0-1 0,0 1 0,0-1 0,0 1-1,0 0 1,0-1 0,0 1 0,0 0 0,0 0 0,0 0 0,0 0-1,0 0 1,0 0 0,0 0 0,1 0 0,-1 0 0,0 0 0,0 0-1,0 1 1,0-1 0,0 0 0,0 1 0,0-1 0,0 1-1,0-1 1,0 1 0,1-1 0,-1 1 0,0 0 0,0-1 0,0 2-1,-25 24-254,26-26 270,-10 12 47,1 1 1,1-1-1,0 2 1,1-1-1,0 1 1,1 0-1,-5 16 1,8-19 18,0 1 0,0-1 0,1 1 1,1-1-1,0 1 0,1-1 0,0 1 0,0 0 1,5 21-1,-5-30-45,1 0 1,0 0-1,0 0 0,0 0 1,0 0-1,1 0 0,-1 0 0,1 0 1,0-1-1,0 1 0,-1-1 1,2 0-1,-1 1 0,0-1 1,0 0-1,1 0 0,4 3 1,-4-4 24,1 1 1,0 0 0,0-1-1,0 0 1,0 0 0,0 0-1,0-1 1,0 1-1,0-1 1,1 0 0,7-1-1,1-1 45,0-1-1,0-1 0,0 0 0,0 0 0,0-1 0,-1-1 0,14-8 1,114-78 84,-41 26-242,-93 62 32,-1 1-1,1-1 1,0 1 0,0 1-1,0-1 1,0 1 0,0 0-1,0 1 1,1-1 0,8 0-1,-15 2 36,1 0-1,-1 0 1,1 0-1,0 0 0,-1 0 1,1 1-1,-1-1 1,1 0-1,-1 0 1,1 0-1,0 0 1,-1 1-1,1-1 1,-1 0-1,1 1 1,-1-1-1,0 0 0,1 1 1,-1-1-1,1 1 1,-1-1-1,0 1 1,1-1-1,-1 0 1,1 2-1,-1-1 5,1 0 0,-1 1 1,1-1-1,-1 1 0,0-1 0,0 1 1,0-1-1,0 1 0,0 2 0,-1 4 25,0 0-1,-1-1 1,-2 8 0,3-12-24,-6 15 87,-1 1 1,-1-1-1,-1 0 0,0-1 1,-2 0-1,0-1 0,-25 28 1,26-38 851,29-16-827,-1-2 0,0 0-1,24-22 1,-10 7-45,78-62-210,-106 87 99,-1 1-1,0-1 0,1 1 1,-1 0-1,1 0 1,0 0-1,-1 0 1,1 0-1,3-1 0,-6 2 26,1 0 0,0 0-1,0 0 1,0 0 0,0 0-1,-1 0 1,1 0 0,0 0-1,0 0 1,0 0 0,-1 0-1,1 1 1,0-1-1,0 0 1,0 0 0,-1 1-1,1-1 1,0 1 0,0-1-1,-1 1 1,1-1 0,0 1-1,-1-1 1,1 1-1,-1-1 1,1 1 0,-1 0-1,1-1 1,-1 1 0,1 0-1,-1 0 1,0-1 0,1 2-1,0 3-43,0 1 1,-1-1-1,0 1 0,0-1 0,0 1 0,0-1 0,-3 11 1,0 7-5,2-11 108,0-3-42,0-1 0,1 1 0,1 10 0,-1-17 18,1 0-1,-1 1 1,1-1-1,-1 0 1,1 0-1,0 0 1,0 0-1,0 1 1,0-1-1,0 0 1,0-1-1,1 1 1,-1 0-1,1 0 1,-1-1 0,1 1-1,2 1 1,-3-2 5,0-1 0,1 1 1,-1-1-1,1 1 1,-1-1-1,1 0 1,-1 0-1,1 0 1,-1 1-1,1-2 1,-1 1-1,1 0 1,-1 0-1,1 0 1,-1-1-1,1 1 1,-1 0-1,1-1 1,-1 0-1,1 1 1,-1-1-1,0 0 1,2-1-1,3-1 18,0-1-1,-1 0 1,1 0-1,5-7 1,34-38 180,73-108 1,-18 23-269,-82 111-11,-9 10-84,0 2-1,1-1 0,18-15 1,-28 27 124,0 0 1,1-1-1,-1 1 1,0 0-1,0 0 1,0 0 0,0 0-1,1 0 1,-1-1-1,0 1 1,0 0-1,0 0 1,1 0-1,-1 0 1,0 0-1,0 0 1,1 0-1,-1 0 1,0 0-1,0 0 1,0 0 0,1 0-1,-1 0 1,0 0-1,0 0 1,1 0-1,-1 0 1,0 0-1,0 0 1,1 0-1,-1 0 1,0 0-1,0 0 1,2 9-177,-6 14 91,4-21 62,-16 74-3,-14 58-4,21-102 132,-1 0 0,-17 34 1,25-61-33,0-1 1,-1 1-1,0-1 1,0 1 0,0-1-1,-1 0 1,1 0 0,-1 0-1,0-1 1,0 1 0,0-1-1,0 0 1,-9 5 0,10-7-24,1 0 0,-1 0 0,1-1 0,-1 1 0,0-1 1,0 1-1,1-1 0,-1 0 0,0 0 0,0 0 1,1 0-1,-1 0 0,0-1 0,0 1 0,1-1 0,-1 0 1,1 1-1,-1-2 0,0 1 0,1 0 0,0 0 0,-1-1 1,1 1-1,0-1 0,0 0 0,-1 1 0,-2-5 0,-16-21 64,17 20-158,0 1-1,-1 0 0,-10-9 1,15 14 50,0 1 0,0 0-1,0 0 1,0 0 0,0 0 0,-1 0 0,1-1 0,0 1 0,0 0 0,0 0 0,-1 0-1,1 0 1,0 0 0,0 0 0,0 0 0,-1-1 0,1 1 0,0 0 0,0 0-1,0 0 1,-1 0 0,1 0 0,0 0 0,0 0 0,-1 0 0,1 0 0,0 0-1,0 0 1,0 1 0,-1-1 0,1 0 0,0 0 0,0 0 0,-1 0 0,-1 8-215,2-5 218,1-1-1,-1 0 1,0 0-1,1 1 1,-1-1-1,1 0 1,0 0-1,0 2 1,3 1-9,-1 0-1,1 0 1,-1 0 0,2-1 0,-1 1-1,0-1 1,1-1 0,0 1 0,-1 0-1,1-1 1,9 4 0,-6-3 40,0-1 0,1 0-1,0-1 1,-1 0 0,1 0 0,0-1 0,10 1 0,-2-2 72,0-1 0,0 0 0,-1-1 0,1-1 1,-1 0-1,0-1 0,31-13 0,-31 9-84,-1 0 0,0-1 0,-1-1 0,0 0 0,0-1 1,-2-1-1,1 0 0,12-16 0,6-10-106,41-69 0,-66 96 36,2-2-228,-6 13 157,-4 10 71,-33 156-201,33-155 291,0 1 1,1 0-1,0 0 1,2 16-1,-1-10-49,0-15 39,0-1 0,0 1 0,1-1 1,-1 0-1,1 1 0,-1-1 0,1 0 0,0 0 0,0 0 0,0 1 0,0-1 1,1 0-1,-1 0 0,0 0 0,1-1 0,0 1 0,2 2 0,-3-3-2,0 0 0,1 0 0,-1 0 0,0 0 0,1 0 0,-1-1 0,1 1 0,-1 0 0,1-1 0,-1 1 0,1-1 0,0 0 0,-1 0 0,1 1 0,-1-1 0,1 0 0,0 0 0,-1 0 0,1-1 0,0 1 0,-1 0 0,1-1 0,-1 1 0,1-1 0,-1 1 0,3-2 0,9-6 101,-1 0-1,0-1 1,-1-1 0,16-16-1,-9 8 41,162-172 135,-71 71-236,-7 1 59,-83 93-151,-2-1-1,-1 0 0,13-31 1,-5 2-69,-4-1 0,20-80-1,-39 131 43,0-1 1,0 1-1,0-1 0,-1 1 0,1-1 0,-2-7 0,1 13 52,0-1-1,0 1 1,0 0 0,0 0-1,0-1 1,0 1 0,0 0-1,0 0 1,0 0 0,0-1 0,0 1-1,0 0 1,0 0 0,0 0-1,0-1 1,-1 1 0,1 0-1,0 0 1,0 0 0,0-1 0,0 1-1,-1 0 1,1 0 0,0 0-1,0 0 1,0 0 0,-1 0 0,1-1-1,0 1 1,0 0 0,0 0-1,-1 0 1,1 0 0,0 0-1,0 0 1,0 0 0,-1 0 0,-8 6-243,-7 12 10,16-18 241,-8 14-83,0-1 0,0 1 0,-6 18 0,-6 12 52,-24 37 84,3-6-161,-54 136 1,46-53 325,44-137-184,1 0 0,1 0 0,0 1 0,2-1 0,2 36 0,-1-54-14,1-1-1,-1 0 0,0 1 0,1-1 0,0 0 1,0 1-1,-1-1 0,1 0 0,1 1 0,-1-1 0,0 0 1,0 0-1,1 0 0,-1 0 0,1-1 0,0 1 1,0 0-1,-1-1 0,1 1 0,0-1 0,0 1 0,1-1 1,-1 0-1,0 0 0,0 0 0,0 0 0,1 0 1,-1 0-1,1-1 0,-1 1 0,0-1 0,1 0 0,-1 0 1,1 0-1,-1 0 0,1 0 0,-1 0 0,0-1 1,1 1-1,-1-1 0,1 1 0,-1-1 0,3-2 0,10-4 36,0-2-1,-1 0 0,0 0 1,-1-1-1,0-1 0,-1 0 1,22-26-1,22-22-421,-56 59 359,0-1 0,1 1 0,-1-1 0,0 1 0,1-1 0,-1 1 0,0-1 0,1 1 0,-1 0-1,1-1 1,-1 1 0,0 0 0,1-1 0,-1 1 0,1 0 0,-1 0 0,1-1 0,0 1 0,-1 0 0,1 0 0,-1 0 0,1 0 0,-1 0 0,2 0-1,-2 0 3,1 0-1,-1 1 0,0-1 1,1 1-1,-1-1 0,0 1 1,1-1-1,-1 1 1,0-1-1,0 1 0,0-1 1,1 1-1,-1-1 0,0 1 1,0-1-1,0 1 0,0-1 1,0 1-1,0 0 0,0 5-22,0-1-1,-1 0 0,1 0 0,-3 7 1,-18 73 209,7-24 538,14-59-667,-1 0 0,1 0 0,-1 1 0,1-1 1,0 0-1,0 1 0,0-1 0,0 0 0,1 0 0,-1 3 1,1-4-38,-1-1-1,0 0 1,0 1 0,0-1 0,0 0 0,0 1 0,1-1 0,-1 0 0,0 1-1,0-1 1,1 0 0,-1 0 0,0 1 0,0-1 0,1 0 0,-1 0 0,0 1 0,1-1-1,-1 0 1,0 0 0,1 0 0,-1 0 0,0 0 0,1 1 0,0-1-3,0 0 0,-1-1 0,1 1 0,0 0 0,0 0 0,0 0 0,-1-1 0,1 1 0,0 0 0,-1-1 0,1 1 0,0 0 0,0-1 0,-1 1 0,2-2 0,9-8 95,1-1 0,-2 0 0,1 0 0,15-25-1,8-9-249,-29 39 127,0 0 1,0 1-1,1 0 1,0 0-1,0 0 0,0 0 1,0 1-1,1 0 1,11-5-1,-17 8 11,0 1 0,0 0 0,0 0 0,0-1 0,0 1 0,0 0 0,0 0 0,0 0 0,0 0 0,0 0 0,0 0 0,0 0 0,0 0 0,0 1 0,0-1 0,0 0 0,0 1 0,0-1 0,0 0 0,0 1 0,0-1 0,1 2 0,-1-1-6,0 1-1,0-1 0,0 0 0,0 1 0,0-1 0,-1 0 1,1 1-1,-1-1 0,1 1 0,-1-1 0,1 1 0,-1-1 1,0 3-1,1 4-46,-1-1 1,0 1 0,-1-1 0,-2 15-1,-6 16 99,-2 0-1,-2-1 0,-2 0 0,-1-1 1,-28 46-1,38-70 27,-1-1 1,-1 0-1,1 0 1,-2 0-1,1-1 1,-21 17-1,28-26-46,-1 0-1,1 1 0,0-1 0,-1 0 1,0-1-1,1 1 0,-1 0 0,1 0 0,-1-1 1,0 1-1,0-1 0,1 1 0,-1-1 1,0 0-1,0 0 0,1 1 0,-1-1 0,0 0 1,0-1-1,0 1 0,1 0 0,-1-1 1,0 1-1,0-1 0,1 1 0,-1-1 0,0 0 1,1 1-1,-1-1 0,1 0 0,-1 0 1,1 0-1,-1-1 0,1 1 0,-2-2 0,1 1-10,1 0-1,-1-1 0,1 1 1,-1 0-1,1-1 0,0 1 1,0 0-1,0-1 0,0 0 1,1 1-1,-1-1 0,1 1 1,-1-1-1,1 0 0,0 1 1,0-1-1,0 0 0,0 1 1,1-1-1,-1 0 0,1 1 1,-1-1-1,3-4 0,0 1-6,0 1-1,0 0 1,1 0-1,-1 1 0,1-1 1,0 1-1,0-1 0,1 1 1,-1 1-1,1-1 1,6-3-1,8-4-139,35-15-1,-44 22 105,17-6-234,1 2 1,0 0-1,42-5 0,26-6-7349,-82 14 4013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9:24.3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36 4800,'13'-16'1792,"13"13"-1408,23-8-96,-14 11 832,14-5-672,3 10-96,1 1-224,-1 2-128,-3 0 32,0 4 160,-6-1-96,-9-3-3072,-3 0 1632,0 4-1728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4:11.91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1541 4800,'0'-2'83,"1"0"0,-1 1 0,0-1 0,0 1 0,1-1 0,-1 0 0,0 1 0,1-1 1,0 1-1,-1-1 0,1 1 0,0 0 0,0-1 0,0 1 0,0 0 0,0-1 0,0 1 0,0 0 0,0 0 0,0 0 0,1 0 0,-1 0 1,0 0-1,1 0 0,2 0 0,37-27 930,0-1 0,-2-1 1,-1-3-1,55-61 0,10-35-60,-30 35-215,-44 57-393,-7 9-1,1 0-1,38-34 1,17-7 1661,-93 100-1860,1 1 1,1 1-1,2 0 0,1 1 1,1 0-1,2 1 0,-4 65 1,11-99-141,0 42 157,0-39-149,0-1 0,1 0 1,-1 0-1,1 0 0,0 0 0,0 0 0,0 0 0,0 0 1,1 0-1,-1 0 0,3 3 0,-3-5-10,0 0-1,0 0 0,-1-1 1,1 1-1,0 0 1,0-1-1,0 1 1,0-1-1,0 1 1,0-1-1,0 1 1,0-1-1,0 0 0,0 1 1,0-1-1,0 0 1,0 0-1,0 0 1,0 0-1,0 0 1,0 0-1,0 0 1,0 0-1,0 0 0,0-1 1,0 1-1,0 0 1,0-1-1,0 1 1,2-2-1,2 0 4,0-1 0,0-1 1,0 1-1,5-6 0,8-9 48,-1 0 0,-1-1 0,22-32 0,-10 12 146,25-29-86,70-70 1,-119 133-240,0 1 0,1 0 1,0 0-1,8-5 0,-13 9 119,0 0 0,0 0 0,0-1 0,1 1 0,-1 0 0,0 0 0,0 0 0,0 0 0,1 0 0,-1 0 0,0 0 0,0 0 0,1 0 0,-1 0 0,0 0 0,0 0 0,0 0 0,1 0 0,-1 0-1,0 0 1,0 0 0,1 0 0,-1 0 0,0 0 0,0 0 0,0 0 0,1 0 0,-1 0 0,0 0 0,0 1 0,0-1 0,1 0 0,-1 0 0,0 0 0,0 0 0,0 0 0,0 1 0,1-1 0,-1 0 0,0 0 0,0 0 0,0 1 0,0-1 0,0 0 0,0 0 0,0 0 0,0 1 0,0-1 0,0 0 0,1 0 0,-1 1-1,0-1 1,0 0 0,0 0 0,0 1 0,-1-1 0,1 0 0,0 1 0,-3 17-32,2-11 27,-3 27 14,0 1 0,3 0 0,1 0 1,6 53-1,-4-79 34,-1 0 0,2 0 0,-1 0 0,1 0 0,1-1 0,7 15 0,-10-21-23,0 0-1,1 0 1,-1 0-1,1 1 1,-1-1 0,1 0-1,0-1 1,0 1-1,0 0 1,0-1 0,0 1-1,1-1 1,-1 1-1,0-1 1,1 0 0,-1 0-1,0 0 1,1 0-1,0-1 1,-1 1 0,1-1-1,-1 1 1,1-1-1,0 0 1,-1 0 0,1 0-1,4-1 1,1-2-15,1 0 0,-2 0 0,1 0 0,0-1 0,-1-1 0,1 1 0,-1-1 0,-1 0 1,1-1-1,6-6 0,12-9-16,25-16-71,102-59-1,64-13 15,-63 34 181,-118 57-49,-19 11 69,1-1 0,-1-1 0,-1-1 0,17-13 0,-67 42-217,10-3 83,-14 8 81,-64 52 0,94-68-80,-1 1-1,1 0 1,1 0-1,0 1 1,0 0-1,1 1 1,0-1 0,1 2-1,0-1 1,1 0-1,-5 16 1,9-24 3,0-1 0,0 1 0,1 0 0,0 0 0,-1 0 1,1-1-1,0 1 0,0 0 0,1 0 0,-1 0 0,1-1 0,-1 1 1,1 0-1,0 0 0,0-1 0,0 1 0,0-1 0,0 1 0,3 3 1,-2-4-1,-1-1 0,1 1 0,0-1 0,-1 1 0,1-1 0,0 0 0,0 1 0,0-1 0,0 0 0,0-1 0,0 1 0,0 0 0,0 0 1,0-1-1,1 0 0,-1 1 0,0-1 0,0 0 0,1 0 0,-1 0 0,0 0 0,0 0 0,0-1 0,1 1 0,1-1 0,4-2-1,-1 1 0,0-1 0,0 0 1,0-1-1,0 0 0,0 0 0,-1 0 0,0-1 0,0 0 0,0 0 0,8-10 0,5-8 208,27-43 0,-28 38-186,-5 9-8,-3 2-128,1 1-1,1 0 1,25-25-1,-36 42 146,-1 4 5,-3 8 67,2-8-28,-5 21 355,2-7-287,0 1 0,1-1 0,0 1-1,1 31 1,3-29-80,-1-15-31,0 0 0,1 0 0,-1 1 1,1-1-1,1 0 0,2 8 0,-4-14-19,1 0-1,-1 0 0,1-1 1,-1 1-1,1 0 0,0 0 1,-1-1-1,1 1 1,0 0-1,-1-1 0,1 1 1,0 0-1,0-1 0,0 1 1,0-1-1,-1 0 0,1 1 1,0-1-1,0 0 0,0 1 1,0-1-1,0 0 1,0 0-1,0 0 0,0 0 1,0 0-1,0 0 0,0 0 1,0 0-1,0 0 0,0-1 1,0 1-1,0 0 0,-1-1 1,1 1-1,0 0 1,2-2-1,4-1 43,1-1 0,-1-1 0,10-6-1,-9 6-53,46-34-130,-24 17 131,0 2 0,43-22 0,-38 25 87,55-25-150,-74 35 54,1 2-1,0 0 0,28-5 0,-44 10 14,0 0 0,0-1 0,0 1 0,0 0 0,0 0 0,0 0 0,0 0 0,-1 0 0,1 0 0,0 0 0,0 1 0,0-1 0,0 0 0,0 0 0,0 1 0,0-1-1,0 1 1,0-1 0,0 1 0,-1-1 0,1 1 0,0-1 0,0 1 0,-1 0 0,1-1 0,0 1 0,-1 0 0,1 0 0,0 0 0,-1-1 0,1 1 0,-1 0 0,0 0 0,1 0 0,-1 0 0,0 0-1,1 0 1,-1 0 0,0 0 0,0 0 0,0 0 0,0 0 0,0 0 0,0 0 0,0 0 0,-1 1 0,1 6 56,-2 0 1,1 0-1,-1 0 0,-4 11 1,5-19-59,-10 32 123,2-9 11,-5 23-1,6-17-45,-15 38 0,23-67-91,0 0 1,0 0-1,0 1 1,0-1 0,0 0-1,0 0 1,0 0-1,0 0 1,0 0 0,0 0-1,0 0 1,0 0-1,0 1 1,0-1 0,0 0-1,0 0 1,0 0-1,0 0 1,0 0 0,0 0-1,0 0 1,0 1-1,0-1 1,0 0 0,0 0-1,0 0 1,0 0-1,0 0 1,0 0 0,0 0-1,0 0 1,1 0-1,-1 0 1,0 1 0,0-1-1,0 0 1,0 0-1,0 0 1,0 0-1,0 0 1,0 0 0,1 0-1,-1 0 1,0 0-1,0 0 1,0 0 0,0 0-1,0 0 1,0 0-1,0 0 1,0 0 0,1 0-1,9-2-67,11-6-138,-20 8 200,1 1-1,-1-1 0,0 0 0,0 0 1,1 1-1,-1-1 0,0 1 1,0-1-1,0 1 0,0 0 1,0-1-1,2 2 0,-2-1-6,2 0-2,-2 0 11,-1-1 1,1 1 0,0-1 0,0 1-1,-1-1 1,1 1 0,0-1 0,-1 1-1,1 0 1,-1-1 0,1 1 0,-1 0-1,1 0 1,-1-1 0,1 1 0,-1 0-1,0 0 1,1 0 0,-1 0 0,1 1 17,0 0-1,-1-1 1,1 1 0,0-1 0,-1 1 0,0 0 0,1 0-1,-1-1 1,0 1 0,0 0 0,0 0 0,0-1 0,-1 4-1,1 14 138,-2-11-47,1-12-92,10-45 236,-6 27-258,2 1-1,9-30 0,0 12-41,-6 14 72,1 0-1,1 1 1,26-42-1,-30 56-21,-4 7-23,0-1-1,0 1 0,1-1 0,-1 1 0,6-4 1,-7 25-347,-8 102 33,5-93 336,1 0-1,1-1 1,7 43 0,-7-64 25,1 1-1,1-1 1,-1 0 0,1 0 0,0 0 0,0 0 0,1 0-1,2 5 1,-4-9-11,0 1-1,0-1 1,0 0-1,1 0 1,-1 1-1,0-1 1,0 0-1,1 0 1,-1-1-1,1 1 1,-1 0-1,1 0 1,-1-1 0,1 1-1,-1-1 1,1 1-1,0-1 1,-1 0-1,1 1 1,0-1-1,-1 0 1,1 0-1,0 0 1,-1 0-1,1-1 1,-1 1-1,1 0 1,0-1-1,-1 1 1,4-2-1,12-6 3,0-1 0,0-1 0,-1 0 0,28-24-1,-10 8-48,19-13 8,24-17 75,71-68-1,-133 109-35,-1-1-1,0-1 1,-1 0-1,-1-1 1,15-30-1,38-102 173,-45 99-146,99-214-227,-20 32-128,-97 229 305,0 0 0,0 0 0,-1 0 0,0-1 0,0 1 0,0 0 0,-1 0 0,1-1 0,-1-6 0,0 11 13,0-1 0,0 1 0,0 0 0,0 0 0,0 0-1,0 0 1,0 0 0,-1 0 0,1 0 0,0-1 0,0 1 0,0 0-1,0 0 1,0 0 0,0 0 0,0 0 0,0 0 0,0 0-1,0 0 1,0-1 0,-1 1 0,1 0 0,0 0 0,0 0 0,0 0-1,0 0 1,0 0 0,0 0 0,-1 0 0,1 0 0,0 0-1,0 0 1,0 0 0,0 0 0,0 0 0,0 0 0,-1 0 0,1 0-1,0 0 1,0 0 0,0 0 0,0 0 0,0 0 0,0 0-1,0 0 1,-1 0 0,1 0 0,0 0 0,0 1 0,0-1 0,0 0-1,0 0 1,0 0 0,0 0 0,0 0 0,-1 0 0,-3 3-44,0 1 1,0-1 0,1 0 0,-1 1 0,1 0-1,0 0 1,-1 0 0,-1 5 0,-21 39-27,25-45 65,-20 47 1,2 0 0,-19 81 0,-12 111 18,49-235-11,-8 37 51,-15 110-76,22-136 37,1 1 0,1 0 0,1 0 1,1-1-1,7 38 0,-8-53 2,0 1 0,0-1 0,0 1-1,1-1 1,-1 0 0,1 0 0,-1 0 0,1 0 0,0 0 0,1 0 0,-1 0 0,5 4 0,-5-5-12,0-1 1,0 0-1,0 0 0,1 0 1,-1 0-1,0 0 0,1-1 1,-1 1-1,0-1 0,1 1 1,-1-1-1,1 0 1,-1 0-1,1 0 0,-1 0 1,0-1-1,1 1 0,-1-1 1,3 0-1,18-6-21,-2-2 0,1 0 0,-1-1 0,23-16 0,-9 7-9,3-1 3,-1-2 0,-1-1 0,59-49 0,-55 41-216,-40 31 237,0 0-1,0 0 1,0 0 0,0 0 0,0 0 0,0 0-1,0 1 1,0-1 0,0 0 0,0 0 0,0 0-1,0 0 1,0 0 0,0 0 0,0 0 0,0 0 0,0 0-1,0 0 1,0 0 0,0 0 0,0 0 0,0 0-1,0 0 1,0 0 0,0 0 0,0 0 0,0 0 0,0 0-1,0 1 1,0-1 0,0 0 0,0 0 0,0 0-1,0 0 1,0 0 0,0 0 0,0 0 0,0 0-1,1 0 1,-1 0 0,0 0 0,0 0 0,0 0 0,0 0-1,0 0 1,0 0 0,0 0 0,0 0 0,-4 10-32,-10 13 44,-7 3 127,9-12-57,1 0-1,1 0 0,-10 19 0,17-29-64,1 0-1,1 0 1,-1 1-1,1-1 1,-1 0 0,1 1-1,0-1 1,1 1-1,-1-1 1,1 1 0,0-1-1,0 1 1,0-1-1,1 1 1,0-1 0,0 1-1,2 5 1,-3-8-3,1 0-1,0 0 1,0 0 0,0 0 0,0 0 0,1 0-1,-1 0 1,1 0 0,-1-1 0,1 1 0,-1-1-1,1 1 1,0-1 0,0 1 0,0-1 0,0 0-1,0 0 1,0 0 0,0 0 0,0 0 0,0-1 0,0 1-1,0-1 1,1 1 0,-1-1 0,0 0 0,0 0-1,1 0 1,-1 0 0,0 0 0,3-1 0,3 0 22,0-1 1,-1 0-1,1 0 0,-1-1 1,1 0-1,-1 0 1,12-8-1,7-7-19,0-1 1,-1-1-1,-2-1 1,0-1-1,-1-1 1,20-28-1,-48 63-158,0 1-1,1 0 0,-3 16 0,0-2 195,-6 39-1,13-37 37,2-29-68,-1 0 1,1 0-1,-1 0 1,0 0-1,1 0 1,-1 0 0,1 0-1,-1 0 1,0 0-1,1 0 1,-1 0-1,1-1 1,-1 1-1,1 0 1,-1 0-1,0 0 1,1 0 0,-1-1-1,0 1 1,1 0-1,-1 0 1,1-1-1,44-49 41,-26 34-76,0 2 0,1 0 1,38-19-1,68-21-252,-110 49 262,0-1 0,21-2-1,-32 7-3,1 0 0,0 0 0,0 1 0,0 0 0,-1 0-1,1 1 1,0-1 0,0 1 0,10 3 0,-14-3 12,-1 0-1,1-1 1,-1 1 0,1 0 0,-1 0 0,1-1 0,-1 1 0,0 1 0,1-1 0,-1 0 0,0 0-1,0 0 1,0 1 0,0-1 0,0 0 0,0 1 0,0-1 0,0 1 0,-1-1 0,1 1-1,-1-1 1,1 1 0,-1 0 0,1-1 0,-1 1 0,0 0 0,0-1 0,0 1 0,0 0 0,0-1-1,0 1 1,0 0 0,-1-1 0,1 1 0,0 0 0,-2 2 0,-2 6 8,0 0 1,0 0 0,-1-1-1,-9 15 1,9-17 21,-26 39 305,27-42-269,5-7 26,13-8-29,25-14 0,-6 4-59,42-29-176,-70 48 138,-1 0-1,0 1 1,1-1-1,-1 1 1,1 0 0,9-1-1,-13 1 22,0 1-1,0 0 0,1 0 1,-1 0-1,0 1 1,1-1-1,-1 0 1,0 0-1,0 1 1,1-1-1,-1 1 1,0-1-1,2 2 1,-3-2 7,1 1 0,-1-1 1,1 1-1,-1-1 0,1 1 0,-1-1 0,1 1 1,-1 0-1,0-1 0,0 1 0,1 0 1,-1 0-1,0-1 0,0 1 0,1 0 1,-1 0-1,0-1 0,0 1 0,0 0 1,0 0-1,0-1 0,0 1 0,-1 0 1,1-1-1,0 2 0,-13 66 256,9-57-134,3-3 54,1-8-171,1 0 1,-1 0 0,1 0 0,0 0 0,-1 0 0,1 0-1,-1 0 1,1 0 0,-1 0 0,1 0 0,0 0 0,-1-1 0,1 1-1,-1 0 1,1-1 0,-1 1 0,1 0 0,0-1 0,11-6-188,21-16 1,-26 17 120,1 0-1,0 0 1,0 1 0,1 0-1,0 1 1,16-7-1,-6 7 61,0 1 0,0 0-1,0 1 1,0 1 0,0 1 0,0 1-1,22 3 1,5 4 223,75 22 0,-16 7-40,-67-24-919,-34-11 322,-1-1-30,-1-1-1,1 1 0,-1 0 0,1 1 0,-1-1 1,1 0-1,-1 1 0,0-1 0,0 1 0,0 0 1,4 3-1,3 11-5970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9:24.7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6 4896,'-43'-5'1824,"46"5"-1440,10 0-96,1 8-2176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9:25.7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12 289 2720,'-11'5'1905,"20"-7"1440,18-5-761,-13 2-2053,0-1 1,-1-1-1,24-15 0,0 0-229,181-111-169,-208 127-102,1-1-47,0 0 0,-1-1 0,0 0 1,0 0-1,15-18 0,-24 26 16,-1 0-1,1-1 0,-1 1 1,0-1-1,1 1 0,-1-1 0,0 1 1,1-1-1,-1 1 0,0-1 1,0 1-1,1-1 0,-1 1 1,0-1-1,0 1 0,0-1 1,0 1-1,0-1 0,0 0 1,0 1-1,0-1 0,0 1 1,0-1-1,0 1 0,0-1 1,0 1-1,0-1 0,-1 0 1,1 1-1,0-1 0,0 1 0,-1-1 1,1 0-1,-1 1 0,0 0-1,0-1 1,1 1-1,-1 0 1,0 0 0,0 0-1,1 0 1,-1 0-1,0 0 1,0 0-1,0 0 1,1 0 0,-1 0-1,0 0 1,0 0-1,1 1 1,-1-1 0,0 0-1,0 0 1,1 1-1,-1-1 1,0 1-1,1-1 1,-2 1 0,-11 8 24,1 1 1,-21 21 0,4-3 86,0 0 603,-36 47 0,60-69-614,0-1-14,1 1 0,0 0 0,0 0 0,1 0 1,-5 10-1,7-14-60,1-1 0,-1 0 0,1 0 0,-1 1 0,1-1 0,0 0 0,-1 1 0,1-1 0,0 0 0,0 1 1,0-1-1,0 0 0,0 1 0,0-1 0,0 0 0,1 1 0,-1-1 0,0 0 0,1 1 0,-1-1 0,1 0 0,0 0 0,-1 1 1,1-1-1,0 0 0,0 0 0,-1 0 0,1 0 0,0 0 0,0 0 0,0 0 0,0 0 0,0 0 0,1-1 0,1 2 1,3 0 38,0 0 0,0 0 0,0-1 0,0 0 0,0 0 0,0 0 0,9-1 1,46-4 213,-52 3-248,12-2-16,1 0 0,0-2-1,-1 0 1,0-1 0,0-2 0,-1 0 0,0-1 0,0-1 0,22-15-1,44-36 265,-86 60-273,1 1 0,-1-1 0,1 1-1,-1 0 1,1-1 0,-1 1 0,1-1 0,0 1 0,-1 0 0,1 0 0,0-1 0,-1 1 0,1 0 0,0 0 0,-1 0 0,1 0-1,0 0 1,-1 0 0,1 0 0,0 0 0,0 0 0,-1 0 0,1 0 0,0 0 0,-1 0 0,1 0 0,0 1 0,-1-1 0,1 0-1,0 1 1,-1-1 0,1 0 0,-1 1 0,1-1 0,-1 1 0,1-1 0,-1 1 0,1-1 0,-1 1 0,1-1 0,-1 1 0,0-1-1,1 1 1,-1 0 0,0-1 0,1 1 0,-1 0 0,0-1 0,0 1 0,0 0 0,1 0 0,0 6 21,0 0 0,0 0 0,-1 0 1,0 9-1,-1-9-8,-3 61 382,4-66-27,2-2-343,0-1 0,0 0-1,-1 0 1,1 0-1,0 0 1,0 0 0,0 0-1,-1 0 1,1-1 0,-1 1-1,1-1 1,-1 1-1,2-2 1,3-3 25,21-16 32,0 2 0,45-26 0,-64 41-134,0 1-1,1 0 1,0 1-1,0-1 1,14-2-1,-18 5 35,0 1 0,0-1 0,0 1 0,0 0-1,1 0 1,-1 0 0,0 1 0,0-1 0,0 1 0,0 1 0,9 2-1,80 48 348,-12-7-710,-67-36-2534,8 2-6745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9:26.0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16 4576,'-31'-16'2048,"23"29"-1760,16-5-2368,10 3 1216,13 9-1376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9:31.0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6 863 2912,'0'0'67,"-1"0"1,1 0-1,0 0 0,-4-2 1751,4 2-1750,0 0-1,0 0 0,0-1 1,0 1-1,-1 0 0,1 0 1,0 0-1,0 0 0,0-1 1,0 1-1,0 0 0,0 0 1,0 0-1,0-1 0,0 1 1,0 0-1,7-12 1718,15-11-88,72-60 505,180-164 828,-167 159-2202,-87 73-635,1 2 0,1 0 0,34-14 0,-54 27-182,27-9 157,-29 9-168,1 0-1,0-1 0,-1 1 1,1 0-1,0 0 0,0 0 0,0 0 1,-1 0-1,1 0 0,0 0 0,0 0 1,-1 0-1,1 1 0,0-1 1,-1 0-1,1 0 0,0 1 0,0-1 1,-1 0-1,1 1 0,-1-1 1,1 1-1,0-1 0,-1 1 0,1-1 1,-1 1-1,1-1 0,-1 1 0,1-1 1,-1 1-1,1 0 0,-1-1 1,1 2-1,-1 1 2,1 1 1,-1-1-1,0 0 1,0 1 0,0-1-1,0 1 1,0-1-1,-1 1 1,0-1-1,1 0 1,-3 6-1,-18 39 170,12-29-99,-34 67 184,-74 113 0,110-188 228,10-16-189,13-19-98,1 3-251,0 0 0,1 2 0,2 0 0,-1 1 0,2 1 0,1 1 0,44-26 0,-62 40 53,43-22-45,-43 22 34,0 0 1,0 1 0,0 0 0,0 0-1,0 0 1,1 0 0,-1 1 0,0 0-1,7 0 1,-9 0 4,-1 0-1,1 1 1,0-1 0,-1 1-1,1-1 1,-1 1-1,1 0 1,-1 0 0,1 0-1,-1 0 1,0 0-1,1 0 1,-1 0 0,0 0-1,0 0 1,0 0-1,0 1 1,0-1 0,0 0-1,0 1 1,0-1-1,0 1 1,-1-1 0,1 1-1,-1 0 1,1-1 0,-1 1-1,0-1 1,1 3-1,0 1 9,-1 1 0,0 0 1,0-1-1,0 1 0,0 0 0,-1-1 0,-2 8 0,0-2 40,-1 1 0,0-1 1,-1-1-1,-10 18 0,11-22 9,0 1 0,0-1 0,-1 0 0,0 0 0,-1-1 0,1 1 0,-1-1 0,-8 5 0,14-9-40,-1-1 0,0 1 1,1-1-1,-1 1 0,0-1 0,0 0 1,0 1-1,1-1 0,-1 0 1,0 1-1,0-1 0,0 0 0,0 0 1,-1 0-1,2 0-4,0 0 0,0 0-1,0 0 1,0-1 0,-1 1 0,1 0 0,0 0 0,0 0 0,0-1-1,0 1 1,0 0 0,0 0 0,0 0 0,0-1 0,0 1-1,0 0 1,-1 0 0,1 0 0,0-1 0,0 1 0,0 0 0,0 0-1,1-1 1,-1 1 0,0 0 0,0 0 0,0 0 0,0-1 0,0 1-1,0 0 1,0 0 0,0 0 0,0-1 0,2-3 39,0 0 1,1 0 0,-1 0-1,5-6 1,17-16-31,1 0 0,1 2 0,57-42 0,-72 58 5,-3 2-3,-1-1-44,1 1-1,1 0 1,-1 1 0,1-1 0,0 2-1,0-1 1,0 1 0,0 1-1,11-3 1,-19 5 19,0 1 1,1 0-1,-1 0 1,1 0-1,-1 0 0,1 0 1,-1 0-1,0 0 1,1 0-1,-1 1 0,1-1 1,-1 0-1,0 1 1,1 0-1,-1-1 0,0 1 1,1-1-1,-1 1 1,0 0-1,0 0 0,0 0 1,0 0-1,0 0 0,0 0 1,0 0-1,0 0 1,0 0-1,0 1 0,-1-1 1,1 0-1,0 0 1,-1 1-1,1-1 0,-1 0 1,1 3-1,0 3-31,1 0-1,-1 0 0,-1 1 0,1-1 1,-2 13-1,-15 105-151,6-62 238,9-62-33,1 0 0,0 1 0,0-1 0,0 0 0,0 0 0,0 0 0,0 1 0,0-1 0,0 0 0,0 0 0,1 0 0,-1 1 0,0-1 0,1 0 0,-1 0 0,1 0 0,-1 0 0,1 0 0,-1 0 0,1 0 0,0 0 0,0 0 0,0 0 0,-1 0-1,1-1 1,0 1 0,0 0 0,0 0 0,0-1 0,0 1 0,0-1 0,0 1 0,0-1 0,1 1 0,-1-1 0,0 0 0,0 1 0,0-1 0,0 0 0,1 0 0,-1 0 0,2 0 0,3 0 16,-1 0-1,1-1 1,0 0-1,0 0 1,-1 0-1,1-1 1,9-3-1,20-13 60,42-26-1,-31 17-115,285-179 64,-324 202-47,14-11-72,-20 15 73,0-1-1,-1 0 1,1 1 0,0-1-1,0 0 1,0 0 0,-1 0-1,1 0 1,0 0 0,-1 0-1,1 0 1,-1 0 0,1 0-1,-1 0 1,1 0 0,-1-2-1,0 3 11,0 0 0,0 0-1,0 0 1,0 0-1,0-1 1,0 1 0,0 0-1,0 0 1,0 0-1,-1 0 1,1-1 0,0 1-1,0 0 1,0 0-1,0 0 1,0 0 0,-1 0-1,1 0 1,0 0-1,0-1 1,0 1 0,0 0-1,0 0 1,-1 0-1,1 0 1,0 0 0,0 0-1,0 0 1,-1 0-1,1 0 1,0 0 0,0 0-1,0 0 1,-1 0-1,1 0 1,0 0 0,0 0-1,0 0 1,0 0-1,-1 0 1,1 0 0,0 0-1,0 1 1,-10 2 4,-7 5-37,2 1 0,-1 1 0,-23 20 0,-40 41-125,57-51 90,-88 90-62,94-92 177,1 1 1,1 0-1,1 1 0,-16 31 0,28-50-33,1 0-1,0-1 1,-1 1-1,1 0 0,0 0 1,-1-1-1,1 1 1,0 0-1,0 0 0,0-1 1,0 1-1,0 0 0,-1 0 1,2 0-1,-1-1 1,0 1-1,0 0 0,0 1 1,0-2-4,1 1-1,-1-1 1,0 0 0,1 0 0,-1 1 0,0-1 0,1 0 0,-1 0 0,1 1 0,-1-1-1,0 0 1,1 0 0,-1 0 0,1 0 0,-1 0 0,0 0 0,1 0 0,-1 0-1,1 0 1,-1 0 0,0 0 0,1 0 0,-1 0 0,1 0 0,5-1 44,-1 0 1,0-1 0,0 0-1,6-2 1,-6 2-80,11-5 67,1-2 0,-1 0 0,-1 0-1,0-1 1,0-1 0,18-18-1,72-83-46,-75 77-125,-23 26 100,1 1 1,15-14-1,-23 23 23,0-1 0,0 0 0,0 0 0,0 1 0,0-1 0,0 0 0,0 0-1,0 0 1,0 1 0,0-1 0,0 0 0,0 0 0,0 1 0,0-1 0,0 0-1,0 0 1,0 1 0,0-1 0,0 0 0,0 0 0,1 0 0,-1 1 0,0-1 0,0 0-1,0 0 1,0 0 0,0 0 0,1 1 0,-1-1 0,0 0 0,0 0 0,0 0-1,0 0 1,1 0 0,-1 1 0,0-1 0,0 0 0,1 0 0,-1 0 0,0 0-1,0 0 1,0 0 0,1 0 0,-1 0 0,0 0 0,0 0 0,1 0 0,-1 0-1,0 0 1,0 0 0,1 0 0,-1 0 0,0 0 0,0 0 0,0 0 0,1-1 0,-1 1-1,0 0 1,0 0 0,0 0 0,1 0 0,-1 0 0,0-1 0,0 1 0,0 0-1,0 0 1,1 0 0,-1-1 0,-6 27-125,4-15 92,-4 18-4,2-17 20,2 0 0,0 1 0,0 0-1,1 19 1,1-29 38,0 1 1,1-1-1,-1 0 0,1 1 0,0-1 1,0 0-1,0 1 0,1-1 0,-1 0 1,1 0-1,-1 0 0,1 0 1,0-1-1,0 1 0,0 0 0,1-1 1,-1 1-1,1-1 0,-1 0 1,1 0-1,0 0 0,3 2 0,-2-2 20,1 0-1,0 0 0,-1-1 0,1 1 1,0-1-1,0 0 0,0-1 1,0 1-1,0-1 0,0 0 0,0 0 1,0 0-1,0-1 0,7-1 0,2-2 14,0 0 0,-1 0-1,0-1 1,13-7-1,-11 3-45,0 0-1,-1-1 1,14-12-1,1-1 121,-18 14-71,82-56-176,8-1 178,-93 61-50,-1 1 0,0-2 1,-1 1-1,1-1 0,-1 0 0,0 0 0,0-1 1,-1 0-1,8-12 0,-12 18 2,0 0 0,-1-1 0,1 1 0,-1 0 0,1 0 0,-1-1 0,1 1 0,-1 0 0,0 0 0,1-1 0,-1 1 0,0 0 0,0-1 0,0 1 0,0 0 0,0-1 0,0 1 0,-1 0 0,1-1 0,0 1 0,-1 0 0,1-1 0,-1 1-1,1 0 1,-1 0 0,0 0 0,1-1 0,-1 1 0,0 0 0,0 0 0,0 0 0,0 0 0,0 0 0,0 0 0,0 1 0,-2-2 0,1 0-22,-1 1 1,1 0-1,-1 0 0,1 0 0,-1 1 1,0-1-1,1 1 0,-1-1 0,0 1 1,1 0-1,-1 0 0,0 0 0,0 0 1,1 1-1,-1-1 0,0 1 0,-4 1 1,-1 2 0,0 0 0,0 0 0,0 1 1,0 0-1,1 1 0,-1 0 0,1 0 0,1 1 0,-8 8 1,-7 12-18,-20 32 0,41-59 33,-15 22-87,-15 33 0,26-48 102,1 0 1,1-1-1,-1 1 0,1 1 0,0-1 1,1 0-1,0 0 0,0 1 0,0 13 0,2-18-12,-1-1-1,0 0 1,1 0-1,0 0 1,-1 0-1,1 0 1,0 0-1,0 0 1,0 0-1,1 0 1,-1 0-1,0 0 1,1-1-1,-1 1 1,1 0-1,-1-1 1,1 1-1,0-1 1,-1 0-1,1 0 1,0 0-1,0 0 1,0 0-1,0 0 1,0 0-1,0 0 1,1-1-1,-1 1 1,0-1-1,0 0 1,3 1-1,7 0 64,0-1 1,-1 0-1,1-1 0,18-2 0,15-4-5,0-2 0,-1-2 0,-1-2 0,80-34 0,-104 37-69,0 0 0,-1 0 0,0-2-1,-1 0 1,0-1 0,-1-1-1,-1-1 1,0 0 0,-1-1-1,-1 0 1,0-1 0,18-32-1,-23 30 37,-8 17-32,1 1-1,-1 0 1,0 0-1,1 0 1,-1 0 0,0 0-1,0 0 1,0 0-1,0 0 1,0 0 0,0 0-1,0-1 1,0 1 0,-1 0-1,1-1 1,-2 3-11,0 0 0,1 1 0,-1-1 0,1 1 0,0 0 0,0-1 0,-1 1 0,1 0 0,-1 4 0,-6 11-14,2 1-1,0 0 1,2 0-1,0 0 0,0 1 1,2-1-1,0 1 0,2 33 1,0-50 34,0 0 0,1 0 0,-1 1 0,1-1 0,-1 0 0,1 0 0,0 0 0,-1 0 0,1 0 1,0 0-1,0 0 0,1 0 0,-1 0 0,0 0 0,1-1 0,-1 1 0,1 0 0,-1-1 0,1 1 0,2 0 0,-2-1 8,0 0 0,0 0 0,0-1-1,0 1 1,1-1 0,-1 1-1,0-1 1,0 0 0,0 0-1,1 0 1,-1 0 0,0 0-1,0-1 1,0 1 0,0-1 0,0 1-1,1-1 1,-1 0 0,0 0-1,2-1 1,45-21 26,-2-2-1,0-3 1,68-51 0,-101 67-44,0 0 1,0-1-1,-1 0 1,-1-1-1,14-19 1,-20 21 65,11-12-36,-16 23-35,0 0 0,0 0 1,0 0-1,0 0 0,0 0 0,0 1 0,0-1 0,1 0 1,-1 1-1,0-1 0,1 0 0,-1 1 0,0 0 1,1-1-1,-1 1 0,1 0 0,1 0 0,75 0 21,-77 0 58,0 0-143,2 0 52,-2 0-47,-3 1 45,0 0 26,0 0 1,1 0-1,-1 1 0,0-1 1,1 0-1,-1 1 0,-2 3 1,-4 3 77,-77 62-246,28-24 65,33-26 101,1 1 0,1 0 0,-38 49 0,57-67-15,1 0 1,0 0-1,1 0 1,-1 1-1,0-1 1,1 0-1,0 1 0,0-1 1,-1 7-1,2-9 21,0 0 0,0 0 0,0 0 0,0 0 0,0 0 0,0 0 0,0 0 0,1 0 0,-1-1 0,0 1-1,1 0 1,-1 0 0,1 0 0,-1 0 0,1 0 0,-1 0 0,1-1 0,0 1 0,-1 0 0,1 0 0,0-1 0,0 1 0,-1-1 0,1 1-1,0 0 1,0-1 0,0 0 0,0 1 0,0-1 0,0 1 0,0-1 0,0 0 0,0 0 0,0 0 0,0 0 0,0 1 0,0-1-1,1-1 1,6 2 37,0-1 0,0 0-1,0-1 1,0 0-1,0 0 1,8-3 0,5-2 26,20-10 1,-31 11-74,0 0-1,0 0 1,0-2 0,-1 1 0,0-1 0,0 0 0,-1-1 0,0 0 0,13-17-1,-15 17 12,0 0 0,-1 0-1,0-1 1,0 0-1,-1 0 1,0 0-1,-1 0 1,0-1-1,-1 1 1,0-1-1,2-14 1,-4 16 4,0 1-1,0 0 1,-1-1-1,0 1 1,0-1 0,-1 1-1,0 0 1,0 0-1,-1 0 1,0 0 0,-6-11-1,7 15-23,-1-1-1,1 1 1,-1 0-1,1 0 1,-1 0 0,0 0-1,-1 0 1,1 0-1,0 1 1,-1 0 0,1-1-1,-1 1 1,0 1-1,0-1 1,0 0 0,0 1-1,0 0 1,0 0-1,0 0 1,0 1 0,0-1-1,-5 1 1,9 0 3,0 0 0,-1 0 1,1-1-1,0 1 0,-1 0 1,1 0-1,0 0 0,-1 0 0,1 0 1,-1 0-1,1 0 0,0 0 1,-1 0-1,1 0 0,0 1 1,-1-1-1,1 0 0,0 0 0,-1 0 1,1 0-1,0 0 0,-1 1 1,1-1-1,0 0 0,0 0 1,-1 1-1,1-1 0,0 0 0,0 0 1,-1 1-1,9 6 118,21 6 394,-12-9-197,0-1-1,0-1 1,0-1-1,0 0 1,32-3 0,87-21 1161,-47 7-947,-5 1-312,37-5-227,-99 20 143,-21 0-97,-24 0-186,20-1 173,-11 2 241,14-25-318,-27 60-219,-30 53-90,-60 87 448,111-167-27,-1-1 0,1 0 0,-2-1 0,1 0 0,-15 11 0,21-17-39,1-1 1,-1 1-1,0 0 0,0-1 1,0 1-1,0-1 1,0 1-1,0-1 1,0 1-1,0-1 1,0 0-1,0 0 1,-1 1-1,1-1 1,0 0-1,0 0 1,0 0-1,0 0 0,0 0 1,0 0-1,0-1 1,0 1-1,0 0 1,-2-1-1,2 0 1,-1 0 0,1 0-1,0 0 1,-1-1 0,1 1 0,0 0-1,0 0 1,0-1 0,0 1 0,0-1-1,0 1 1,0-1 0,1 1 0,-1-3-1,-1-1-19,0 0 0,1 0 0,0 0 0,0-1 0,1 1 0,-1 0 0,1 0 0,0-1 0,1-6 0,3-7-66,-4 14 3,1 0-1,0 1 1,0-1-1,0 0 1,3-6-1,5 22-310,2 14 291,-8-17 94,0 0 0,1-1-1,0 1 1,0-1 0,0 0 0,1 0 0,1 0 0,8 10 0,-7-11 10,0-1 0,0 1 1,0-2-1,1 1 0,0-1 1,0 0-1,0 0 0,0-1 1,1 0-1,-1 0 0,1-1 1,11 1-1,-6-2 21,1-1 0,-1 0 1,0-1-1,0 0 0,-1-2 0,1 1 1,15-6-1,-11 2-22,0 0-1,-1-1 1,0-1-1,0-1 1,-1 0 0,0-1-1,0-1 1,25-23 0,-18 11-54,-2-1 0,0-1 0,-1-1 0,21-37 0,50-101-399,-78 136 409,-1-1 0,-2 0 0,-1-1-1,5-31 1,-12 56 17,-1-1 0,-1 1 0,1-1-1,-1 1 1,0-1 0,0 1 0,0-1-1,-1 1 1,0 0 0,0-1 0,0 1 0,-3-8-1,3 13 5,1-1 0,0 1 0,0-1 0,-1 1 0,1 0 0,0-1 0,-1 1 0,1-1 0,0 1 0,-1 0 0,1-1 0,-1 1 0,1 0 0,0 0 0,-1-1 0,1 1 0,-1 0 0,1 0 0,-1 0 0,1 0 0,-1-1 0,1 1 0,-1 0 0,1 0 0,-1 0 0,1 0 0,-1 0 0,1 0 0,-1 0 0,1 0 0,-1 0 0,1 1 0,-1-1 0,1 0 0,-1 0 0,1 0 0,-1 1 0,1-1 0,0 0 0,-1 0 0,1 1 0,-1-1 0,0 1 0,-18 17-172,9-4 157,1-1 1,0 2-1,-8 20 1,5-12-7,-1 4-11,2 0-1,1 1 1,-10 39-1,-8 87 228,10 52-27,18-139 117,-13-195-2048,-27-58 1258,31 159 404,7 23 64,0-1-1,0 0 1,0 0-1,1 0 1,0 0-1,0 0 1,0 0 0,1 0-1,0-10 1,0 15 40,0 0 0,0-1 0,1 1 1,-1 0-1,0-1 0,0 1 0,1 0 1,-1 0-1,0-1 0,1 1 0,-1 0 1,0 0-1,1-1 0,-1 1 0,0 0 0,1 0 1,-1 0-1,0 0 0,1-1 0,-1 1 1,0 0-1,1 0 0,-1 0 0,1 0 1,-1 0-1,0 0 0,1 0 0,-1 0 0,1 0 1,-1 0-1,0 0 0,1 0 0,-1 1 1,1-1-1,17 6-35,-13-4 21,201 49 12,4-16 17,-23-5 413,-185-29-404,26 6 192,-28-7-202,1 0-1,-1 1 1,1-1-1,-1 0 1,1 0-1,-1 0 1,0 1-1,1-1 1,-1 0-1,1 1 1,-1-1-1,0 0 1,0 1-1,1-1 0,-1 1 1,0-1-1,1 0 1,-1 2-1,0-2-4,0 1 0,0-1 0,0 1 0,0-1-1,0 0 1,-1 1 0,1-1 0,0 1-1,0-1 1,-1 1 0,1-1 0,0 0-1,0 1 1,-1-1 0,1 0 0,0 1 0,-1-1-1,1 0 1,0 1 0,-1-1 0,1 0-1,-1 0 1,1 0 0,-1 1 0,-125 68 238,47-28-170,40-20 231,-43 25 69,70-38-277,-1 0 0,2 2-1,-1-1 1,-10 12 0,22-21-86,0 0 0,0 0 0,0 0-1,0 0 1,0 0 0,0 0-1,0 0 1,0 0 0,0 0 0,1 0-1,-1 0 1,0 0 0,0 0-1,0 0 1,0 1 0,0-1 0,0 0-1,0 0 1,0 0 0,0 0 0,0 0-1,0 0 1,0 0 0,0 0-1,0 0 1,0 0 0,0 0 0,0 0-1,0 0 1,0 0 0,0 0 0,0 0-1,0 0 1,0 0 0,0 0-1,0 0 1,0 1 0,0-1 0,0 0-1,0 0 1,0 0 0,0 0-1,0 0 1,0 0 0,0 0 0,0 0-1,0 0 1,0 0 0,0 0 0,0 0-1,0 0 1,0 0 0,0 0-1,0 0 1,0 0 0,0 0 0,0 1-1,0-1 1,0 0 0,9-3 75,18-7-53,-21 7 19,10-4 74,1-2 0,22-15 1,-7 4-46,92-62-224,-122 81 128,1 0 0,-1 0-1,0 0 1,1 0 0,-1 0-1,1 0 1,-1 1 0,1-1 0,-1 1-1,1-1 1,4 1 0,-6 0 13,0 0 0,-1 0 0,1 0 1,-1 1-1,1-1 0,-1 0 0,1 0 1,-1 0-1,1 1 0,-1-1 0,0 0 1,1 0-1,-1 1 0,1-1 0,-1 0 1,0 1-1,1-1 0,-1 1 0,1-1 1,-1 1-1,0-1 0,0 0 0,1 2 1,-1-1 2,0 0 0,1 1 0,-1-1 0,0 0 0,0 1 1,0-1-1,0 0 0,-1 0 0,1 1 0,0-1 0,0 0 1,-1 1-1,1-1 0,-1 1 0,-20 40 9,14-30-58,-11 25 0,17-33 42,0 0 1,0 0-1,0 0 0,0 0 0,1 0 0,-1 0 0,1 0 0,0 0 0,0 0 0,0 0 1,2 4-1,-1-5 23,0 0 0,0 0 0,0-1 0,1 1 0,-1 0 0,1-1 0,0 0 0,0 1 0,-1-1 0,2 0 0,-1 0 0,0 0-1,0 0 1,1 0 0,-1 0 0,6 2 0,-3-1 24,1-1-1,0 1 1,-1-1-1,1 0 1,0-1-1,0 0 1,9 2-1,-5-3-6,-1 0 0,1-1 0,-1 0 0,0 0 0,1-1 0,-1 0 0,0-1 0,0 0 0,0 0 0,-1-1 0,1 0-1,15-11 1,2-3-31,-1-2 0,34-35 0,-53 49-25,162-171 146,-65 64 86,-76 85-218,41-57-1,-61 74-3,0 0 0,0 0 1,-1-1-1,-1 0 0,0 0 0,0-1 1,-2 1-1,1-1 0,1-15 1,-5 27 3,1 0 0,-1 0 0,0 0 1,0-1-1,0 1 0,0 0 1,0 0-1,0 0 0,0 0 0,0 0 1,-1 0-1,1-1 0,0 1 1,-1 0-1,1 0 0,-1 0 0,1 0 1,-1 0-1,1 0 0,-1 0 0,-1-1 1,1 2 1,0-1-1,0 1 1,1 0 0,-1-1 0,0 1 0,0 0-1,0 0 1,0 0 0,0 0 0,0 0 0,0 0 0,0 0-1,0 0 1,0 0 0,0 0 0,0 1 0,0-1-1,0 0 1,-1 1 0,-6 3-66,1 0 1,-1 0-1,1 1 1,-8 6-1,15-11 78,-15 12-23,0 0-1,1 1 0,1 1 1,0 0-1,1 1 1,1 0-1,0 1 0,-12 24 1,11-16 62,2 1 1,0 1 0,2 0 0,0 0-1,-4 34 1,-23 210 612,34-225-17,13-57-3290,-11 10 2375,0-1-1,0 1 1,0-1-1,0 0 1,0 1-1,-1-1 0,0 0 1,1 0-1,-1 1 1,0-1-1,-1-4 1,-5-30-1011,5 36 1232,-10-42-306,-3 1-1,-19-41 1,1 25 651,24 44 569,0 0 0,1 0 0,-9-24 0,16 38-840,0 0-1,0 0 0,0 0 0,0-1 1,0 1-1,0 0 0,0 0 0,1-1 0,-1 1 1,0 0-1,0 0 0,0 0 0,0-1 0,0 1 1,0 0-1,0 0 0,1 0 0,-1 0 0,0-1 1,0 1-1,0 0 0,0 0 0,1 0 1,-1 0-1,0 0 0,0-1 0,0 1 0,1 0 1,-1 0-1,0 0 0,0 0 0,0 0 0,1 0 1,-1 0-1,0 0 0,0 0 0,1 0 1,-1 0-1,0 0 0,0 0 0,1 0 0,-1 0 1,0 0-1,0 0 0,0 0 0,1 0 0,-1 0 1,0 1-1,0-1 0,1 0 0,14 4 124,18 10 134,278 108 1623,-291-115-1720,0-1-1,38 6 0,-51-11-112,-1-1 0,1 0 0,0 0 0,-1 0 0,1-1 0,0 1 0,-1-2 0,1 1 0,-1-1-1,1 0 1,-1 0 0,11-6 0,-15 6-45,1 0 0,0 0 0,-1 0 0,0-1 0,1 1 0,-1-1-1,0 0 1,0 1 0,0-1 0,-1 0 0,1 0 0,-1 0 0,0-1 0,1 1-1,-2 0 1,1 0 0,0-1 0,0 1 0,-1 0 0,0-1 0,0 1 0,0 0-1,0-1 1,0 1 0,-1-1 0,1 1 0,-2-4 0,1 5-32,1-1 0,-1 0 0,0 1 0,0-1 0,0 0 0,0 1 1,0 0-1,-1-1 0,1 1 0,-1 0 0,1-1 0,-1 1 0,0 0 0,0 0 0,0 1 0,0-1 1,0 0-1,-1 1 0,1-1 0,0 1 0,-1 0 0,1-1 0,-1 1 0,1 0 0,-1 1 0,0-1 1,1 0-1,-1 1 0,0 0 0,1-1 0,-1 1 0,0 0 0,0 0 0,-3 1 0,1 0 4,0 0-1,0 1 1,0-1-1,0 1 1,0 0-1,0 1 1,0-1-1,1 1 1,-1 0-1,1 0 1,0 0-1,0 1 1,0 0-1,0-1 1,1 1-1,0 0 1,-1 1-1,1-1 1,1 1-1,-1-1 1,-2 7-1,2-3 100,0 0-1,0 0 0,1 1 1,1-1-1,-1 0 1,1 1-1,0-1 0,1 1 1,0-1-1,1 1 1,0-1-1,3 16 0,-1-10 45,2 0 1,0 1-1,0-2 0,1 1 0,1-1 0,0 0 0,17 23 0,-19-30-326,0 1 0,1-1 0,0-1-1,1 1 1,-1-1 0,1 0 0,0 0 0,0-1-1,1 0 1,-1 0 0,1-1 0,0 0-1,0 0 1,0 0 0,11 1 0,7-2-2904,0 0-4111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9:32.3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31 1408,'-4'-15'912,"16"-1"3728,-15 38 550,-2 8-3663,-5 30-1039,-5 173 552,4-41-181,6 35 1534,5-161-1763,0-65-616,0 0-1,0 0 0,0 0 0,0 0 1,0 0-1,0 0 0,0 0 0,0 0 0,0 0 1,1 0-1,-1 0 0,0 0 0,1 0 0,-1 0 1,1 0-1,-1-1 0,1 1 0,-1 0 1,1 0-1,0 0 0,-1-1 0,2 2 0,-1-2-165,-1 0-1,1 0 0,0-1 0,-1 1 1,1 0-1,-1-1 0,1 1 0,-1 0 1,0-1-1,1 1 0,-1 0 0,1-1 0,-1 1 1,1-1-1,-1 1 0,0-1 0,1 1 1,-1-1-1,0 1 0,0-1 0,0 1 1,1-2-1,9-13-3960,6-1-2276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9:33.0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499 9 1728,'-6'-9'6448,"-87"35"-2438,22-11-3089,1 4 0,-79 32 0,148-50-922,-25 12 65,26-13-60,-1 0-1,1 0 0,-1 1 0,1-1 0,0 0 1,-1 0-1,1 1 0,-1-1 0,1 0 0,0 1 1,-1-1-1,1 1 0,0-1 0,-1 0 0,1 1 0,0-1 1,0 1-1,-1-1 0,1 1 0,0-1 0,0 1 1,0-1-1,0 0 0,0 1 0,0-1 0,-1 1 0,1-1 1,0 1-1,0-1 0,1 1 0,-1-1 0,0 1 1,0-1-1,0 1 0,0-1 0,0 1 0,0-1 1,1 1-1,-1-1 0,0 1 0,0-1 0,1 0 0,-1 1 1,0-1-1,1 1 0,0 0 0,2 1 4,0 0-1,1 0 0,0-1 1,-1 1-1,1-1 0,0 0 1,0 0-1,5 1 0,1 1 1,132 29 95,19 5 756,-122-22-63,-32-10-536,-9-1 63,-17-1-2,-149-2 70,21-1-231,111 1 58,-29 3-1472,26 2-2768,80 18-7011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9:33.7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 18 3808,'-3'-2'398,"1"0"-1,0 0 1,-1 0-1,1 1 1,-1-1 0,1 1-1,-1-1 1,0 1 0,-4-2-1,6 3-240,0 0-1,0 0 1,0 0-1,0 0 1,0 0-1,0 1 1,0-1-1,-1 0 0,1 0 1,0 1-1,0-1 1,0 1-1,0-1 1,0 1-1,0-1 1,1 1-1,-1 0 0,0-1 1,0 1-1,0 0 1,0-1-1,1 1 1,-1 0-1,0 0 1,1 0-1,-1 0 0,1 0 1,-1 0-1,1 0 1,-1 2-1,0-1-33,0 0 0,1 0 0,-1 0 0,0 0 0,1 1 0,0-1 0,0 0 0,-1 0 0,1 0 0,1 1 0,-1-1 0,0 0 0,0 0 0,1 1 0,-1-1 0,1 0 0,0 0 0,1 3 0,2 3 28,1 0-1,-1 0 1,10 10-1,7 6 27,0-2 1,2-1-1,1-1 1,33 23-1,-24-18-110,1 0 38,1-2-1,1-1 0,1-2 1,1-1-1,0-2 0,2-2 1,-1-1-1,70 13 0,-22-7 589,-87-20-686,0 0 0,0 0 0,0 0 0,0 1-1,0-1 1,0 0 0,0 0 0,0 0-1,0 1 1,-1-1 0,1 0 0,0 0 0,0 0-1,0 0 1,0 1 0,0-1 0,0 0-1,0 0 1,0 0 0,0 0 0,-1 1 0,1-1-1,0 0 1,0 0 0,0 0 0,0 0-1,-1 0 1,1 0 0,0 0 0,0 1-1,0-1 1,0 0 0,-1 0 0,1 0 0,0 0-1,0 0 1,-15 6 22,-25 6 0,-5 2 110,-19 9 99,16-5-117,-82 40 0,76-26-457,1 3 0,2 2 0,1 2 0,-55 57 0,88-79-1410,-17 24-1,30-35 887,-1 0-1,1 1 0,0 0 1,1 0-1,-1 0 0,1 0 1,-2 9-1,3 4-3224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3:40.0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17 402 2976,'5'3'4362,"14"-4"-3519,0 0-1,1-1 0,27-8 1,58-22 54,-102 31-875,6-2 27,-1 0-1,0 0 1,1 0 0,-1-1-1,-1 0 1,1-1-1,14-11 1,-17 11-19,0 0 1,-1-1-1,1 0 1,-1 1 0,0-2-1,-1 1 1,0 0-1,0-1 1,0 0-1,0 1 1,-1-1 0,0 0-1,1-14 1,-2 13-15,-1-1 0,0 0-1,-1 1 1,0-1 0,0 1 0,-1-1 0,0 1 0,0-1 0,-1 1 0,0 0-1,-6-11 1,1 5-55,-1-1 0,-10-14-1,15 24-31,1 1 0,-1-1 0,0 1 0,0 0-1,-1 0 1,1 1 0,-1-1 0,0 1-1,0 0 1,-6-3 0,10 6 60,-1 0 1,1-1 0,0 1-1,-1 0 1,1 0-1,0 0 1,0 0-1,-1 0 1,1 1-1,0-1 1,-1 0-1,1 1 1,0-1-1,0 0 1,0 1-1,-1 0 1,1-1-1,0 1 1,0 0-1,0-1 1,0 1-1,0 0 1,0 0-1,0 0 1,0 0-1,0 0 1,1 0-1,-1 0 1,0 0 0,1 0-1,-1 2 1,-2 1-2,0 1 0,1 1 1,-1-1-1,2 0 0,-4 9 1,4-7 36,1 0 0,-1 0 0,1 0 1,0 0-1,0 0 0,1 0 0,0 0 0,2 7 1,3 9 11,11 23 0,0 2 78,-7-14 41,0 1 1,-2-1 0,-2 1 0,4 69 0,-13-33 72,-22 138 0,22-189-100,-2 0-1,0-1 0,-1 0 1,-1-1-1,-1 1 1,0-1-1,-2-1 1,0 1-1,-1-2 0,0 1 1,-2-2-1,-24 26 1,31-36-34,0 0 0,0-1 1,-1 1-1,1-1 1,-1 0-1,0-1 0,0 0 1,-12 4-1,17-7-65,1 1-1,-1-1 1,0 0-1,1 1 1,-1-1-1,0 0 1,0 0 0,1 0-1,-1 0 1,0 0-1,1 0 1,-1-1-1,0 1 1,1-1-1,-1 1 1,0-1-1,1 0 1,-1 1-1,1-1 1,-1 0 0,-2-2-1,3 2-46,-1-1 0,1 0-1,0 1 1,0-1 0,0 0 0,0 0 0,0 1-1,0-1 1,1 0 0,-1 0 0,1 0 0,-1 0-1,1 0 1,0 0 0,-1 0 0,1-3 0,1-2-20,-1 1 1,1-1 0,0 1 0,1 0 0,-1 0 0,1 0-1,0-1 1,1 2 0,0-1 0,0 0 0,0 1 0,5-7 0,-2 3-6,1 1 0,1-1 0,0 1 0,0 1 1,0 0-1,13-8 0,-14 10-13,0 1 0,0 1 0,0-1 0,0 1 0,1 0 0,-1 1 0,1 0 0,0 0 0,-1 1 0,1 0 0,0 0 0,0 0 0,0 1 0,10 2 0,-8-1 22,-1 1 0,1 0 0,-1 1 0,0 0 0,0 0 0,0 1 0,0 0 0,0 1 0,-1 0 0,0 0 0,10 9 0,1 2 163,1-1 1,1-1 0,34 18-1,-50-30-70,0 0 0,0 0-1,0-1 1,0 1 0,0-1-1,0 0 1,1-1 0,-1 1-1,0-1 1,0 0 0,1 0-1,-1-1 1,0 0 0,0 0-1,0 0 1,1 0 0,-1-1-1,-1 0 1,1 0 0,0 0-1,0 0 1,4-4 0,8-7-5,0 0 0,-1-1 0,0 0 0,16-20 0,-10 10 4,-2 4 7,99-94 26,-105 103-176,1 0-1,0 1 1,0 0 0,1 1-1,0 1 1,35-12 0,-44 18 37,0 1 0,0-1 0,1 1 0,-1 0 0,1 1 0,-1 0 0,0 0 0,1 1 0,-1 0 0,1 0 0,-1 1 0,11 3 0,-12-3 56,-1 0-1,0 1 1,0-1 0,0 1 0,-1 0-1,1 0 1,-1 1 0,1 0 0,-1-1 0,0 1-1,0 0 1,-1 1 0,1-1 0,-1 1-1,0 0 1,0-1 0,1 7 0,-3-11 10,-1 1 0,1-1 0,-1 1 0,0 0 0,0-1 1,1 1-1,-1-1 0,0 1 0,0 0 0,0-1 0,0 1 1,0 0-1,0 0 0,0-1 0,0 1 0,0 0 0,0-1 1,0 1-1,0 0 0,0-1 0,-1 1 0,1-1 1,0 1-1,0 0 0,-1 0 0,0 0 16,0-1 0,1 1-1,-1-1 1,0 0 0,0 1 0,0-1 0,1 0 0,-1 0-1,0 0 1,0 0 0,0 0 0,1 0 0,-1 0 0,0 0-1,0 0 1,0 0 0,-1 0 0,-4-2 68,0 1-1,0-1 1,-10-5-1,6 2-102,-1 0-1,-1 1 0,1 0 0,0 1 0,-1 0 0,0 1 0,-17-2 0,22 4-43,1 1 0,-1-1-1,0 1 1,0 0 0,0 0-1,1 1 1,-1 0 0,1 0-1,0 1 1,-1-1 0,1 2-1,0-1 1,0 0 0,-6 6 0,-1 2-86,0 0 1,0 1 0,2 1 0,-1 0 0,-10 16 0,16-20 145,0 0 0,1 1 0,0-1 0,0 1 1,1 0-1,1 1 0,0-1 0,0 1 0,-1 12 0,4-21 11,-1 1 0,1-1-1,0 1 1,0-1 0,0 0 0,0 1-1,1-1 1,-1 1 0,1-1 0,-1 0-1,1 1 1,0-1 0,0 0 0,0 1-1,0-1 1,1 0 0,-1 0 0,0 0-1,1 0 1,-1 0 0,1-1 0,0 1-1,0 0 1,0-1 0,0 1 0,0-1-1,0 0 1,0 1 0,0-1 0,4 1-1,-1 0 41,0-1 0,0 0-1,1 0 1,-1 0 0,0 0-1,1-1 1,-1 0 0,1 0-1,-1-1 1,0 1 0,1-1-1,7-3 1,-4 1 3,0-1 1,0 0-1,0 0 1,-1-1-1,0 0 0,1 0 1,-2-1-1,1-1 0,-1 1 1,0-1-1,0 0 0,-1 0 1,9-15-1,-3 4-77,-1-2 0,-1 1 0,-1-2 0,12-38-1,-15 28-424,-8 33-209,-3 8 212,-5 17 33,7-13 418,0-1-1,1 1 1,0-1 0,1 1 0,1 0 0,1 15-1,0-21 0,0 1 0,0 0-1,1 0 1,0-1-1,1 1 1,0-1-1,0 0 1,1 0-1,0 0 1,9 13-1,-11-18 31,1 0-1,-1 0 0,1 0 0,0 0 0,0-1 0,0 1 0,1-1 0,-1 0 0,1 0 0,5 3 0,-6-5-13,-1 1 0,0 0 0,1-1 0,-1 1 0,1-1 0,-1 0 0,1 0 0,-1 0 0,0 0 0,1 0 0,-1 0 0,1-1 0,-1 1 0,1-1 0,-1 0 0,0 0 0,0 0 0,4-2 0,2-1 30,-1-1 1,-1 0 0,1-1 0,-1 0-1,1 0 1,-2 0 0,7-9-1,32-53 8,-11 16-435,-32 50 316,1-1-1,0 1 1,0 0 0,0 0-1,0 0 1,0 1 0,0-1 0,0 0-1,4-1 1,-6 3 37,1 0 0,0-1-1,-1 1 1,1 0 0,-1 0 0,1 0-1,0 0 1,-1 0 0,1 0 0,0 0 0,-1 0-1,1 0 1,0 0 0,-1 0 0,1 0-1,0 0 1,-1 0 0,1 0 0,0 1 0,-1-1-1,1 0 1,-1 1 0,1-1 0,0 0-1,-1 1 1,1-1 0,-1 1 0,1-1-1,-1 0 1,1 1 0,-1 0 0,0-1 0,1 1-1,-1-1 1,0 1 0,1-1 0,-1 1-1,0 0 1,0-1 0,1 1 0,-1 0-1,0-1 1,0 1 0,0 1 0,3 11-6,-2 1 0,1 0 1,-2-1-1,0 1 0,-3 26 1,1-16 18,-7 42 357,11-62-27,2-8-58,8-17 72,-5 8-306,0 5-85,-1 1 0,1-1 0,0 1 0,0 1 0,1-1 0,0 1 0,0 1 0,0 0 0,13-7-1,-19 12 26,0-1 0,-1 0 0,1 1 0,0-1 0,0 1 0,-1 0-1,1-1 1,0 1 0,0 0 0,-1 0 0,1 0 0,0 0 0,0 0-1,-1 1 1,1-1 0,0 1 0,0-1 0,-1 1 0,1-1 0,0 1 0,-1 0-1,1 0 1,-1 0 0,1 0 0,0 1 0,5 3-20,-1 1 1,-1 0-1,1 1 1,6 9-1,-8-10 59,0 0-1,1 0 0,0-1 1,6 6-1,-6-8 2,-1 0 0,1-1 0,-1 0-1,1 0 1,0 0 0,0-1 0,0 0 0,0 0 0,0 0-1,0 0 1,0-1 0,0 0 0,0 0 0,0 0 0,0-1-1,0 1 1,0-1 0,5-2 0,7-2 91,0 0-1,0-2 1,27-14 0,94-66-124,-57 32-414,-79 54 407,0-1-16,1 1 0,-1-1 0,1 1 1,0-1-1,-1 1 0,6-1 1,-8 2 24,1 0 1,-1 0 0,0 0 0,1 0 0,-1 0-1,0 0 1,1 0 0,-1 0 0,0 0 0,1 0 0,-1 0-1,0 0 1,1 0 0,-1 1 0,0-1 0,1 0-1,-1 0 1,0 0 0,1 0 0,-1 1 0,0-1-1,0 0 1,1 1 0,-1 0-9,1 0-1,-1-1 1,1 1 0,-1 0-1,0 0 1,0 0 0,1 0-1,-1 0 1,0 0 0,0 0-1,0 0 1,0 1-1,-1 3 17,1-1-1,-1 0 0,-1 0 0,1 0 0,0 0 0,-1 0 0,0 0 0,0 0 0,0 0 0,0-1 0,-1 1 0,-4 5 0,-7 6-52,-18 17-1,30-31 51,-61 51 63,8-7-5,52-43-48,0 1 0,0 0 0,0 0 0,0 0 0,-3 7 0,5-10-2,1 1 0,0-1 0,0 0 0,-1 1 0,1 0 0,0-1 0,0 1 0,0-1 0,0 1 0,0-1 0,0 1 0,0-1 0,0 1 0,0-1 0,0 1 0,0-1 0,0 1 0,0-1 0,0 1 0,1 0 0,-1 0 6,1-1-1,0 1 1,-1 0-1,1-1 0,0 1 1,-1-1-1,1 1 1,0 0-1,0-1 0,-1 0 1,1 1-1,0-1 1,0 0-1,0 1 0,0-1 1,1 0-1,4 1 20,0-1 1,0 1-1,0-1 0,0-1 1,0 1-1,0-1 0,0-1 1,0 1-1,0-1 0,0 0 0,10-4 1,-12 4-35,3-1 23,-1 0 0,0 0 0,0 0-1,0-1 1,-1 0 0,1 0-1,-1-1 1,9-9 0,0-2 113,16-28 0,-28 42-123,15-25 22,0-1 0,-2 0 0,22-57 0,-13 20 91,28-71 122,-38 106-224,36-94-134,-44 107 58,-2-1 0,0 0 0,-1 0 0,0 0 0,-1-23 0,-2 38-10,0 0-1,0 0 0,0 0 0,-1 1 0,1-1 0,-1 0 1,0 0-1,0 1 0,0-1 0,-2-4 0,2 7 47,1-1 0,0 0-1,-1 1 1,1-1-1,-1 1 1,1 0-1,-1-1 1,1 1 0,-1-1-1,0 1 1,1 0-1,-1-1 1,1 1-1,-1 0 1,0 0 0,1-1-1,-1 1 1,0 0-1,1 0 1,-1 0-1,0 0 1,1 0 0,-1 0-1,0 0 1,1 0-1,-1 0 1,0 0 0,1 0-1,-1 1 1,0-1-1,1 0 1,-1 0-1,1 1 1,-1-1 0,0 0-1,1 1 1,-1-1-1,1 0 1,-1 1-1,1-1 1,-1 1 0,1-1-1,-1 2 1,-10 9-77,1 0 0,1 0 1,-12 19-1,14-21 68,-3 8 19,0 1 0,1-1-1,1 1 1,-8 27 0,-17 77 12,26-86 15,1-1 0,1 1 0,2 0 0,2 0-1,4 44 1,-2-71 24,0-1-1,1 1 1,0-1 0,0 0-1,1 1 1,6 13 0,-8-20-20,0 1 0,1-1 0,-1 0 0,1 0 1,-1 0-1,1 0 0,0-1 0,0 1 0,0 0 1,0-1-1,0 1 0,0-1 0,0 1 0,0-1 0,0 0 1,1 0-1,-1 0 0,1 0 0,-1-1 0,0 1 1,1-1-1,-1 1 0,1-1 0,0 0 0,-1 0 1,5 0-1,7-2 51,-1-1-1,1-1 1,0 0 0,-1 0-1,0-2 1,0 0 0,21-12 0,4-6-36,36-31 0,-26 14-52,-30 24-324,39-26-1,-56 45 33,-2 5 167,-4 8 54,-6 5 102,-1-1 0,0 0 0,-23 27-1,21-29-34,1 0 0,1 0 0,0 1 0,-11 25 0,22-40 36,0 0 0,0 0 1,0 0-1,0 0 0,1 0 0,-1 1 0,1-1 1,0 0-1,0 0 0,0 1 0,1 3 0,-1-6 3,0 0-1,1 0 0,-1 1 0,1-1 1,-1 0-1,1 0 0,-1 0 1,1 0-1,0 0 0,-1 0 0,1 0 1,0 0-1,0 0 0,0 0 1,0 0-1,0 0 0,0 0 0,0-1 1,0 1-1,0 0 0,1-1 1,-1 1-1,0-1 0,0 0 0,0 1 1,1-1-1,-1 0 0,0 0 1,0 1-1,1-1 0,-1 0 1,2-1-1,2 1 39,-1 0 0,1 0 1,-1-1-1,0 0 1,1 0-1,-1 0 0,0 0 1,0-1-1,0 0 0,0 1 1,0-2-1,4-1 0,-3 0-12,0-1 0,0 1-1,0-1 1,-1 1-1,0-1 1,0-1 0,5-7-1,2-7-9,-2 0-1,0-1 0,11-38 1,-13 38-21,-5 12-170,1 1 0,-1 0 1,-1-1-1,2-11 0,-12 28-463,5 0 573,0 1 1,1-1 0,0 1-1,0 0 1,1 1 0,-2 11-1,0 1 116,1-7 13,1 1-1,0 0 1,0 28 0,2-40-32,0 1-1,0-1 1,1 1 0,0-1-1,0 1 1,0-1 0,0 0-1,1 1 1,0-1 0,-1 0 0,2 0-1,-1 0 1,0 0 0,1 0-1,0-1 1,0 1 0,0-1-1,4 4 1,-6-6-18,0 0 1,1 0-1,-1 0 0,1 0 0,-1-1 1,1 1-1,0 0 0,-1-1 0,1 1 1,0-1-1,-1 1 0,1-1 0,0 0 1,0 0-1,-1 0 0,1 0 0,0 0 1,0 0-1,3-1 0,-2 0-3,0 0 0,0 0 0,0-1 0,-1 0 0,1 1 0,0-1 0,0 0 0,-1 0 0,1 0-1,1-3 1,5-6 2,0 0 0,-1 0 0,13-23-1,-19 29-31,26-46 19,-7 12-139,27-39 0,-46 77 122,11-15-189,-8 16 18,-3 10 12,-4 52 4,1-17 255,4 49-1,-2-90-57,-1 1-1,1-1 1,0 1-1,0-1 1,1 1-1,-1-1 1,1 0-1,3 6 1,-5-10-21,1 1 1,-1 0 0,1 0-1,0 0 1,-1-1-1,1 1 1,0 0-1,0-1 1,0 1 0,0 0-1,0-1 1,-1 1-1,1-1 1,0 0-1,0 1 1,2 0 0,-1-1 17,-1 0 0,1 0 0,0 0 0,-1-1 0,1 1 1,-1 0-1,1-1 0,-1 1 0,1-1 0,-1 1 0,1-1 1,-1 1-1,0-1 0,3-2 0,7-5-4,0-2 1,0 1-1,-1-2 1,0 1-1,-1-1 1,0-1-1,10-18 0,16-19-9,-19 28-11,-3 4-246,28-29 1,-41 46 220,0-1 1,0 1 0,0 0 0,0 0 0,1 0-1,-1-1 1,0 1 0,0 0 0,0 0 0,0 0-1,1 0 1,-1-1 0,0 1 0,0 0 0,0 0-1,1 0 1,-1 0 0,0 0 0,0-1 0,0 1-1,1 0 1,-1 0 0,0 0 0,0 0-1,1 0 1,-1 0 0,0 0 0,0 0 0,1 0-1,-1 0 1,0 0 0,0 0 0,1 0 0,-1 0-1,0 0 1,0 1 0,1-1 0,-1 0 0,0 0-1,0 0 1,0 0 0,1 0 0,-1 0 0,0 1-1,0-1 1,0 0 0,1 0 0,-1 0-1,0 0 1,0 1 0,0-1 0,0 0 0,0 0-1,0 0 1,1 1 0,-1-1 0,0 0 0,0 0-1,0 1 1,0-1 0,0 0 0,0 0 0,0 1-1,0-1 1,0 17-156,-6 20 86,3-22 247,1 0 0,0 1 0,1-1 0,0 1 0,3 21 0,-1-33-121,0-1 0,-1 0 0,1 0 0,1 0 0,-1 0 0,0 0 0,1 0 0,0 0 0,-1 0 0,1 0 0,0-1 0,0 1 0,1-1 0,-1 1 1,4 2-1,-2-2 32,1 0 1,0-1 0,-1 1 0,1-1 0,0 0 0,0 0 0,0 0 0,11 1 0,-5-1 16,0-1 0,0-1 0,0 0 0,0 0-1,0-1 1,0 0 0,0-1 0,17-5 0,-16 3-92,-1-1 0,0 0 0,0-1 0,0 0 0,-1-1 0,0 0 0,12-11 0,58-65-5802,-61 60 1630,-9 9-1488,-5 4 1840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3:50.2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129 23 3552,'0'0'69,"-1"-1"1,0 1-1,1-1 0,-1 1 1,1-1-1,-1 1 0,1-1 1,0 0-1,-1 1 0,1-1 1,-1 0-1,1 1 0,0-1 1,0 0-1,0 0 0,-1 1 1,1-1-1,0 0 0,0 0 1,0 0-1,0 1 0,0-1 1,0 0-1,0 0 0,0 1 1,1-1-1,-1 0 0,2-1 503,-2 1-320,1 1-1,-1 0 1,1 0-1,0-1 1,-1 1-1,1 0 1,0 0-1,-1 0 0,1 0 1,-1 0-1,1 0 1,0 0-1,-1 0 1,2 1-1,5-1 957,-6 5-344,-1 0-730,1 1 0,-1 0 0,0 0 1,0 0-1,0 0 0,-3 11 0,-12 37 85,5-24 63,-19 98 194,-7 23 3,24-111-300,-25 99 1343,37-138-1505,-1-1 0,1 1 1,0-1-1,0 1 0,0-1 0,0 1 1,0 0-1,0-1 0,0 1 1,-1-1-1,2 1 0,-1-1 0,0 1 1,0 0-1,0-1 0,0 1 0,0-1 1,0 1-1,1-1 0,-1 1 1,0-1-1,0 1 0,1-1 0,-1 1 1,0-1-1,1 1 0,-1-1 0,0 0 1,1 1-1,-1-1 0,1 1 1,0-1-1,1 1 21,-1-1 1,1 0-1,0 0 0,-1 0 1,1 0-1,0 0 1,0-1-1,3 0 0,7-1 49,44-9 264,-40 8-289,0-1 0,-1 2-1,21-1 1,8 5 34,0 2 0,78 17 0,-111-19-144,0 2 0,0 0 0,16 8 0,-26-12 17,0 0 1,-1 0-1,1 1 1,-1-1 0,1 0-1,0 1 1,-1-1-1,1 0 1,-1 1-1,1-1 1,-1 1-1,1-1 1,-1 1 0,1-1-1,-1 1 1,1-1-1,-1 1 1,0 0-1,1-1 1,-1 1-1,0 0 1,1-1 0,-1 1-1,0 0 1,0-1-1,0 1 1,0 0-1,0-1 1,0 1-1,0 0 1,0-1 0,0 1-1,0 0 1,0 0-1,0-1 1,0 1-1,-1 0 1,1-1-1,0 1 1,0 0 0,-1-1-1,1 1 1,0-1-1,-1 1 1,1-1-1,-1 1 1,0 0 0,-4 7-818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3:50.8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19 6048,'0'-2'516,"5"-13"2295,0 13-1481,1 10-339,-3-1-827,0 0 0,-1 0 1,0 0-1,0 0 1,-1 1-1,0-1 1,0 0-1,-1 1 0,0 7 1,-2 13 120,-6 30 1,1-1 160,-21 142 448,25-182-839,-19 139 671,21-151-617,0 1 0,0-1 0,1 1 0,0-1 0,0 1 0,1 0 0,-1-1 0,1 1 0,0-1 0,3 6 0,-4-10-77,1 0-1,-1-1 1,1 1-1,-1-1 0,1 1 1,0 0-1,-1-1 0,1 0 1,0 1-1,0-1 0,-1 1 1,1-1-1,0 0 0,0 1 1,0-1-1,-1 0 1,1 0-1,0 0 0,0 0 1,0 1-1,0-1 0,-1 0 1,1-1-1,0 1 0,0 0 1,0 0-1,1-1 0,27-6 220,-24 5-148,29-8 127,1 1-1,1 2 0,-1 2 1,69-3-1,-89 9-304,0 0 1,0 1-1,0 0 0,-1 1 1,21 7-1,-34-10 24,-1 0 0,0 0 0,0 0 0,1 0 1,-1 0-1,0 0 0,0 0 0,1 0 0,-1 1 0,0-1 0,0 0 0,1 0 0,-1 0 1,0 0-1,0 1 0,1-1 0,-1 0 0,0 0 0,0 0 0,0 1 0,0-1 0,1 0 0,-1 0 1,0 1-1,0-1 0,0 0 0,0 0 0,0 1 0,0-1 0,0 0 0,0 0 0,0 1 0,0-1 1,0 0-1,0 1 0,0-1 0,0 0 0,0 0 0,0 1 0,0-1 0,-17 11-6112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4:12.28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57 237 9312,'-54'-59'3424,"51"45"-2656,11-2-192,5 12-960,28-12 96,37-3 1088,40-4-416,15-1 320,29 1-416,21 3-320,-6 9 0,-12 3-5920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3:51.6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281 22 3232,'0'-1'118,"1"1"0,-1-1 0,1 0 0,-1 0 1,1 1-1,-1-1 0,1 0 0,-1 1 0,1-1 0,0 0 0,-1 1 0,1-1 1,0 1-1,0-1 0,-1 1 0,1-1 0,0 1 0,0 0 0,0-1 1,-1 1-1,1 0 0,0 0 0,0 0 0,0-1 0,0 1 0,0 0 0,0 0 1,0 0-1,-1 0 0,1 1 0,0-1 0,0 0 0,0 0 0,0 0 1,0 1-1,0-1 0,-1 0 0,1 1 0,1 0 0,-1 0 7,1 0-1,0 0 0,-1 0 1,1 0-1,-1 0 0,1 0 1,-1 1-1,1-1 0,-1 0 1,0 1-1,0-1 0,0 1 1,0-1-1,0 1 0,0 0 1,0 0-1,-1-1 0,2 4 1,-2-2-25,0 0-1,0 0 1,0 0 0,0 0 0,-1 0 0,1 0 0,-1 0 0,0 0 0,0 0 0,0 0-1,0 0 1,-1 0 0,1-1 0,-1 1 0,1 0 0,-1-1 0,-3 4 0,-2 2 98,0-1 1,-1 0-1,-13 10 1,9-8-40,-14 10 317,-32 19 0,50-34-312,1 0 0,-1 0 0,0-1 0,0 0 0,0-1 0,-1 1 0,1-2 0,0 1 1,-13 0-1,17-2-120,1 0 0,0-1 0,-1 1 0,1-1 0,0 1 0,-1-1 0,1 0 0,0 0 0,0 0 0,0-1 0,0 1 0,0-1 0,0 0 0,0 0 0,0 0 0,1 0 0,-1 0 0,1 0 0,-1-1 0,-2-4 0,2 3-59,1 0 0,0-1 0,0 1 0,0-1 0,0 1 0,1-1 0,-1 0 0,1 1 0,1-1 0,-1 0 0,1 0-1,0 0 1,0 0 0,0-5 0,1 5-40,-1 0 0,1 0 0,0 0 0,0 1 0,1-1 0,-1 0 0,1 0 0,0 1 0,0-1 0,1 1 0,-1 0 0,1 0 0,0 0 0,0 0 0,0 0 0,1 0 0,-1 1 0,9-6 0,-4 4 50,0 0 0,1 1 0,-1 0-1,1 1 1,0 0 0,0 0 0,0 1 0,1 0 0,-1 1 0,1 0 0,-1 0-1,0 1 1,19 2 0,-17 0 107,0 0-1,-1 0 1,1 1-1,-1 1 1,0 0-1,0 0 1,0 1-1,0 0 1,-1 1-1,0 0 1,16 14-1,-21-17-15,0 1 0,0 0 0,0 1-1,0-1 1,-1 1 0,0 0-1,1-1 1,-2 1 0,1 1 0,-1-1-1,0 0 1,0 1 0,2 8-1,-3-3 66,-1 0 0,0 0-1,0-1 1,-2 1 0,1 0-1,-4 12 1,-23 65 448,13-53-401,-2 0 0,-24 38 0,-49 63-40,69-105-384,-46 64 761,18-34-4076,45-56 2976,-5 6-2075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3:54.5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224 22 992,'-3'-2'8101,"1"-1"-7898,-1 1-1,1 0 1,-1 0 0,1 0-1,-1 0 1,0 0 0,-5-1-1,2 2-164,0 1-1,0 0 0,0 0 1,0 0-1,0 1 0,0 0 1,0 0-1,0 0 0,0 1 1,0 0-1,1 0 0,-9 4 1,6-1-12,0 0 0,1 1 0,-1-1 1,1 2-1,1-1 0,-1 0 0,-9 15 1,1-4 104,12-13-85,0-1 0,0 1-1,1 0 1,-1 0 0,1 0 0,0 0 0,0 0-1,1 0 1,-1 0 0,1 1 0,0-1 0,0 1-1,0-1 1,1 1 0,0-1 0,0 9 0,1-11-36,-1-1 0,1 1 1,0-1-1,0 0 0,0 1 1,0-1-1,0 0 0,0 0 1,0 1-1,0-1 0,0 0 1,0 0-1,1 0 0,-1-1 1,1 1-1,-1 0 0,0 0 1,1-1-1,-1 1 0,1-1 0,1 1 1,35 6-14,-15-4-23,0 1 0,1 0 1,-2 2-1,24 8 0,-36-10 35,0 1 0,-1-1 0,1 2 0,-1-1 0,0 1 0,0 1 0,-1 0 0,0 0 0,0 0-1,-1 1 1,8 9 0,-13-14 38,1 1 1,-1-1-1,0 0 0,-1 0 0,1 1 0,0-1 0,-1 1 0,1 4 0,-1-6-11,-1 0 0,0 0 0,0 0 0,0 0 0,0 0 0,-1 0 0,1 1 0,0-1 0,-1 0 0,1 0 0,-1 0 0,0 0 0,0 0 0,0 0 0,0-1 0,0 1 0,-3 3 0,0 0 58,-1 0 0,0 0 0,0 0 0,-1-1 0,1 1 0,-1-1 0,0-1 0,-12 6-1,-2 0 247,-34 10 1,39-16-201,-1 0 0,1-1 0,-1-1 1,-23-1-1,31 0-52,4 0 0,0 0-1,0-1 1,0 1 0,0-1 0,-5-2 0,8 3-164,0 0 1,0-1-1,0 1 1,0 0-1,1-1 1,-1 1 0,0-1-1,0 1 1,0-1-1,0 1 1,1-1-1,-1 0 1,0 1 0,1-1-1,-1 0 1,0 0-1,1 1 1,-1-1-1,1 0 1,-1 0-1,1 0 1,-1 0 0,1 0-1,0 1 1,-1-3-1,14-4-3369,17-9-800,-14 7 2581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3:55.0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27 112 3904,'0'0'67,"0"-2"331,0 0 1,1 0-1,-1 0 1,1 0 0,0 0-1,-1 0 1,1 0 0,0 0-1,2-3 1,2 7 106,-1 1 0,1-1-1,0-1 1,8 3 0,3 1-112,9 5 433,-13-5-490,0-1-1,14 4 0,-22-7-228,1 0 0,-1 0 0,1-1 0,-1 0 0,1 0 0,-1 0 0,1 0 0,-1-1 0,9-2 0,-11 2-52,0 1 1,0-1-1,0 0 1,0 0-1,0 0 1,-1-1-1,1 1 1,0 0-1,-1-1 1,1 1-1,-1-1 1,1 1-1,-1-1 1,0 0-1,0 1 1,0-1-1,0 0 1,0 0-1,0 0 1,1-4-1,-1 3-20,0 0-1,-1 0 0,1-1 0,-1 1 0,0 0 1,1-1-1,-2 1 0,1 0 0,0 0 1,-1-1-1,1 1 0,-2-5 0,1 5-73,-1 0-1,1 0 1,0 1-1,-1-1 1,0 0-1,1 0 0,-1 1 1,0-1-1,0 1 1,-1 0-1,1 0 1,0-1-1,-1 1 1,1 1-1,-1-1 1,0 0-1,0 1 1,0-1-1,1 1 1,-1 0-1,0 0 0,-1 0 1,1 0-1,0 1 1,0-1-1,0 1 1,0 0-1,0 0 1,-7 0-1,4 1 6,-1 0 1,0 1-1,0-1 0,1 1 0,-1 1 1,1-1-1,0 1 0,-1 0 0,1 0 1,1 1-1,-1 0 0,0 0 0,-5 6 1,3-3 106,1 1 1,1 0-1,-1 0 1,1 0-1,0 1 1,1 0-1,0 0 1,-6 18-1,9-22-5,0 0 1,1 1-1,0-1 0,0 1 0,0-1 0,1 1 1,0-1-1,0 1 0,0-1 0,1 1 0,0-1 1,0 1-1,0-1 0,1 0 0,0 1 0,0-1 0,0 0 1,4 6-1,-3-6 6,1 1 0,0-1 0,1 0 0,-1 0 0,1 0 0,0 0 0,0-1 0,1 0 0,-1 0 0,1 0 0,0-1 0,0 0 0,0 0 0,0-1 0,1 1 0,-1-1 0,1-1 1,-1 1-1,1-1 0,0 0 0,0-1 0,-1 1 0,1-1 0,0-1 0,0 1 0,-1-1 0,1-1 0,0 1 0,-1-1 0,1 0 0,-1 0 0,0-1 0,6-3 0,15-9-834,27-15-6160,-27 19 1694,-10 5 3226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3:55.4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70 4576,'7'-9'552,"11"-12"928,-10 14-671,0 1 1,0-1 0,1 2-1,14-9 1,-22 14-795,-1 0 0,0 0 0,0 0 0,0 0 0,0 0-1,0 0 1,0 0 0,0 0 0,0 0 0,0 0 0,0 1 0,0-1 0,0 0 0,1 0 0,-1 0 0,0 0 0,0 0 0,0 0 0,0 0 0,0 0 0,0 0 0,0 1 0,0-1 0,0 0 0,0 0 0,0 0 0,0 0 0,0 0 0,0 0 0,0 0 0,0 0 0,0 1 0,0-1 0,0 0 0,-1 0 0,1 0 0,0 0 0,0 0 0,0 0-1,0 0 1,0 0 0,0 0 0,0 0 0,0 1 0,0-1 0,0 0 0,0 0 0,0 0 0,0 0 0,-1 0 0,1 0 0,0 0 0,0 0 0,0 0 0,0 0 0,0 0 0,-80 117 2630,78-114-2581,-7 11 139,0-1 0,2 2 0,0-1 0,-10 30 0,16-41-151,0 1-1,1-1 1,-1 1 0,1-1-1,-1 1 1,1-1-1,0 1 1,0 0 0,1-1-1,-1 1 1,1-1 0,0 1-1,0-1 1,0 1-1,0-1 1,0 1 0,1-1-1,0 0 1,0 0 0,-1 0-1,2 0 1,-1 0-1,0 0 1,1-1 0,-1 1-1,1-1 1,0 1 0,3 1-1,0 0 22,1 0-1,0-1 0,0 0 1,1 0-1,-1-1 0,1 0 1,-1 0-1,1 0 0,-1-1 1,1 0-1,10-1 0,1 0-997,0-1 0,-1-1 0,32-7 0,-27 2-2659,-2-1 1110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3:55.8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19 4992,'0'-1'216,"0"-1"0,0 1 1,0 0-1,0-1 0,0 1 1,0 0-1,1 0 0,-1-1 0,0 1 1,1 0-1,-1 0 0,1-2 0,0 3-147,-1 0-1,0 0 0,0 0 1,1 0-1,-1 0 0,0 0 1,0 0-1,1 0 0,-1 0 1,0 0-1,0 0 0,1 1 1,-1-1-1,0 0 1,0 0-1,0 0 0,1 0 1,-1 1-1,0-1 0,0 0 1,0 0-1,1 0 0,-1 1 1,0-1-1,0 0 0,0 0 1,0 0-1,0 1 0,0-1 1,1 0-1,-1 0 0,0 1 1,0-1-1,2 5 133,0 0 0,0 1 0,-1-1 0,1 0 0,0 6 0,1 67 1011,-1-24-632,0 205 1044,-4-137-1205,-8 37 999,9-147-2837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3:56.4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272 1 4224,'-1'2'3517,"-7"14"-474,-21 37-2249,7-22-149,-1-1 0,-2-1 0,-54 50 0,30-31-62,45-44-514,0 0 1,1 0 0,-1 0-1,1 1 1,0 0 0,1-1-1,-1 1 1,1 0-1,-3 10 1,4-14-39,1 1 0,-1 0 1,1-1-1,0 1 0,0 0 0,0 0 0,0-1 0,0 1 0,0 0 1,0-1-1,0 1 0,1 0 0,-1 0 0,1-1 0,-1 1 1,1-1-1,0 1 0,0 0 0,0-1 0,0 1 0,0-1 0,0 0 1,0 1-1,0-1 0,0 0 0,1 0 0,-1 0 0,0 0 1,1 0-1,-1 0 0,1 0 0,-1 0 0,1 0 0,1 0 1,4 1 23,0 0 1,-1 0 0,1-1 0,0 0 0,0 0 0,-1-1 0,1 0 0,0 0 0,0-1 0,8-1 0,12-3 161,31-10 0,-43 11-99,-13 3-110,159-48 374,-155 46-570,-1 1 1,1-1 0,0 0 0,7-6-1,12-6-8059,-16 13 6290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3:56.8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132 16 5984,'4'-14'1920,"-4"14"-1897,0 0 0,0 0 1,0 0-1,0 0 0,1 0 0,-1 0 1,0-1-1,0 1 0,0 0 0,0 0 1,1 0-1,-1 0 0,0 0 0,0 0 1,0 0-1,0 0 0,1 0 0,-1 0 1,0 0-1,0 0 0,0 0 0,1 0 1,-1 0-1,0 0 0,0 0 0,0 0 1,0 0-1,1 0 0,-1 0 0,0 0 1,0 0-1,0 0 0,0 1 0,1-1 1,-1 0-1,0 0 0,0 0 0,0 0 1,0 0-1,0 0 0,1 1 0,-1-1 1,0 0-1,0 0 0,0 0 0,0 1 161,1-1-106,-1 1 1,0-1-1,0 1 0,1-1 0,-1 1 0,0 0 1,0-1-1,0 1 0,0-1 0,0 1 1,0 0-1,0-1 0,0 1 0,0-1 0,0 1 1,0-1-1,0 1 0,0 0 0,0-1 1,-1 1-1,1-1 0,0 1 0,0-1 1,-1 1-1,1-1 0,-1 2 0,-13 13 1025,10-11-963,-9 9 256,-23 28 291,32-36-589,1-1 0,0 1 0,0 0 0,1 0 0,-1 0-1,1 0 1,-3 9 0,5-12-54,0 1-1,-1-1 1,1 0-1,0 0 1,0 0-1,0 1 0,1-1 1,-1 0-1,1 0 1,-1 0-1,1 0 1,-1 1-1,1-1 1,0 0-1,0 0 1,0 0-1,0-1 1,1 1-1,-1 0 0,3 2 1,3 3 41,0-1-1,0 1 1,13 7 0,-2-1-73,14 12 20,42 44 1,-59-53 231,-2 0 0,0 1 1,0 0-1,16 32 1,-27-46-190,-1 1 1,1-1-1,-1 0 0,0 0 1,0 1-1,0-1 0,-1 1 1,1-1-1,-1 1 0,1-1 1,-1 1-1,-1 5 0,0-6-35,1-1-1,-1 0 1,0 1-1,0-1 1,0 0-1,0 0 0,0 0 1,-1 0-1,1 0 1,-1 0-1,1 0 1,-1-1-1,0 1 1,0 0-1,1-1 1,-1 0-1,0 1 0,0-1 1,-1 0-1,-2 1 1,-8 5-244,-1-1 1,1-1-1,-1 0 0,0-1 1,-1-1-1,1 0 0,-1-1 1,1 0-1,-1-1 0,-17-1 1,0-3-1211,14 3-874,-28-6 1,27 2 991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3:57.2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78 8064,'-4'-11'3648,"12"6"-3168,-3 2 1632,3 3-1248,10-4 703,8-1-895,5-3 96,0 5-448,9-13-128,4 9-96,0-1-160,-5 3 32,-8 2 96,-1 3-32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4:04.8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9 245 2144,'0'0'699,"-6"4"474,5-1 142,1-2-1221,-1-1 1,1 1-1,0-1 1,0 1-1,-1-1 1,1 1-1,1 8 3972,-1-10-3846,1-1-1,-1 1 0,0 0 1,0-1-1,1 1 0,-1 0 1,1 0-1,0-1 0,-1 1 1,1 0-1,0 0 1,-1 0-1,1 0 0,2-2 1,16-14-42,-4 4 71,17-20 40,1 2 1,2 1 0,0 1 0,3 3-1,60-35 1,-97 60-295,0 1-1,0-1 1,0 1-1,1-1 1,-1 1-1,0-1 1,0 1-1,0 0 1,0 0-1,0-1 1,0 1-1,1 0 1,-1 0-1,0 0 1,0 0-1,0 0 1,0 0-1,0 1 1,1-1-1,-1 0 1,2 1-1,-2 0 9,0 0 1,0 0-1,0 0 0,0 0 0,0 0 0,0 0 0,0 1 0,0-1 0,-1 0 1,1 0-1,0 1 0,-1-1 0,1 0 0,-1 1 0,1 1 0,1 6 46,-1 1 0,1 0 0,-2-1-1,0 13 1,0-15-30,0-6-19,0 13 83,0 0 0,1 0 1,0 0-1,5 19 0,-4-28-72,8 34 133,17 39 0,-22-66-58,0 0 1,1 0 0,1-1-1,0 0 1,1 0 0,-1 0-1,15 13 1,-20-22-54,0 0-1,0-1 1,0 1 0,0 0-1,0-1 1,0 1-1,1-1 1,-1 0 0,0 0-1,1 0 1,-1 0 0,1 0-1,-1-1 1,1 1-1,-1-1 1,1 1 0,-1-1-1,1 0 1,0 0-1,-1 0 1,1-1 0,-1 1-1,1 0 1,0-1-1,3-1 1,-2 0 32,1-1-1,-1 0 1,0 0-1,0 0 1,0 0 0,0 0-1,0-1 1,5-7-1,24-38 131,-20 29-134,19-28-143,2 2-1,1 1 0,74-70 1,-103 110 8,-1 0 1,1 0-1,0 1 0,1 0 1,-1 0-1,8-4 1,-11 7 60,0 0 1,0 1 0,0-1 0,0 0 0,0 1-1,0 0 1,-1-1 0,1 1 0,0 0 0,0 0 0,0 1-1,0-1 1,0 1 0,0 0 0,0-1 0,0 1-1,0 0 1,2 2 0,14 8 151,0 1-1,-1 1 1,0 1-1,18 19 1,-4-4-123,-25-23-113,0 1-1,-1-1 0,7 9 0,-2 3-3009,-11-17 2759,3 5-2430,-3-5 2624,0-1 0,0 1-1,0-1 1,0 0 0,-1 1-1,1-1 1,0 1 0,0-1-1,0 0 1,-2 3-1081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4:05.1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34 3808,'0'-2'261,"0"0"1,1 0-1,-1-1 0,0 1 1,0 0-1,1 0 0,0 0 0,-1-1 1,1 1-1,0 0 0,0 0 1,0 0-1,3-3 0,2 36 3249,-4 1-2186,-1 0 1,-5 33 0,-13 69 1207,10-78-2031,-46 421 1158,52-390-1611,2-44-171,1-20-840,2-13-1292,-4-10 2161,1 0-1,-1 0 0,0 1 1,0-1-1,1 0 0,-1 0 0,0 0 1,0 0-1,1 0 0,-1 0 1,0 0-1,1 0 0,-1 0 0,0 0 1,0 0-1,1 0 0,-1 0 0,0 0 1,0 0-1,1 0 0,-1 0 1,0 0-1,0 0 0,1 0 0,-1-1 1,0 1-1,0 0 0,1 0 1,0-1-475,13-19-4919,5-6 1782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4:23.25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 1207 2304,'-1'0'61,"1"1"0,-1-1-1,0 0 1,1 0 0,-1 1 0,1-1 0,-1 1 0,0-1 0,1 0-1,-1 1 1,1-1 0,-1 1 0,1-1 0,-1 1 0,1 0-1,0-1 1,-1 1 0,0 0 0,1 0 65,0-1 0,0 0 1,0 1-1,0-1 0,0 1 0,0-1 0,0 1 1,0-1-1,0 0 0,1 1 0,-1-1 0,0 1 1,0-1-1,0 0 0,0 1 0,0-1 1,1 0-1,-1 1 0,0-1 0,0 1 0,1-1 1,0 1-1,0 0 91,0-1 0,0 1 1,0 0-1,0 0 0,0-1 0,1 1 0,-1 0 1,0-1-1,1 1 0,-1-1 0,0 0 1,1 1-1,-1-1 0,0 0 0,1 0 1,-1 0-1,1 0 0,1 0 0,15-4 381,0-1-1,0-1 0,0-1 1,-1 0-1,23-14 0,-11 7-186,-9 4-227,100-55 766,-104 55-829,-1-1 1,-1 0-1,0-1 0,-1-1 0,19-22 0,-12 6-40,-1 0 0,-2-2 0,0 0 0,15-45 0,-4-1 111,20-91 0,-8 38-357,-40 129 160,0 0-34,1 0 1,-1 0 0,0 0-1,1 0 1,0 0-1,-1 1 1,1-1-1,-1 0 1,1 0-1,0 0 1,0 1 0,-1-1-1,1 0 1,2 0-1,-3 0 26,1 1-1,-1 0 1,0 0 0,1 0-1,-1 0 1,1 0-1,-1 0 1,1 0-1,-1 0 1,1 0-1,-1 0 1,0 0-1,1 0 1,-1 0 0,1 0-1,-1 0 1,1 0-1,-1 1 1,0-1-1,1 0 1,-1 0-1,1 0 1,-1 1-1,0-1 1,1 0 0,-1 1-1,0-1 1,1 0-1,-1 1 1,0-1-1,0 0 1,1 1-1,-1-1 1,0 0-1,0 1 1,0-1 0,1 1-1,-1-1 1,0 1-1,6 15-6,-1-1 0,0 1 0,-1 1 0,2 22 0,0 0 35,9 35 106,31 192-18,-41-228-18,-3 0 1,-1 0-1,-1-1 0,-3 1 1,-1 0-1,-12 54 0,13-82 1,0 0-1,0 0 1,-1-1-1,0 1 1,-1-1-1,0 0 1,-1 0 0,-6 8-1,10-15-55,1 0 0,-1 0-1,0 0 1,1 0 0,-1 0 0,0-1-1,0 1 1,-1-1 0,1 1 0,0-1-1,0 0 1,-1 0 0,1 0 0,0 0-1,-1-1 1,1 1 0,-1 0 0,1-1 0,-1 0-1,1 0 1,-1 1 0,1-2 0,-1 1-1,0 0 1,1 0 0,-1-1 0,1 1-1,-1-1 1,1 0 0,0 0 0,-1 0-1,1 0 1,0 0 0,0 0 0,-1-1-1,1 1 1,0-1 0,-2-2 0,-23-21-402,0-1 1,-31-41 0,45 51 274,-63-71-921,71 80 347,10 9-10,13 12 113,5 8 277,-5-4 407,1-1-1,0 0 1,1-2 0,26 16 0,-40-28-64,1 0 0,-1-1 0,1 1 0,0-1 0,0-1 0,0 1 0,0-1 0,0 0 1,1-1-1,-1 1 0,0-2 0,0 1 0,0-1 0,1 0 0,12-4 0,5-3 114,-1-1-1,0-1 1,26-16 0,0 1 2,5-4-54,-1-1 1,-2-3-1,67-54 1,-111 79 11,1 0 0,12-17 1,2-2 161,-60 83 981,29-47-1278,2 1 1,-1 0-1,2 0 0,-1 1 1,-4 12-1,8-19 21,1 0 1,0 0-1,0 0 0,0-1 1,0 1-1,1 0 1,-1 1-1,1-1 0,0 0 1,0 0-1,0 0 0,1 0 1,0 0-1,0 0 1,0 0-1,0 0 0,3 6 1,-2-7 6,-1 0 0,1 0 0,0 0 1,1-1-1,-1 1 0,0-1 0,1 1 0,4 2 0,-6-4-12,1 0-1,0 0 0,-1 0 0,1-1 0,0 1 0,0 0 1,0-1-1,-1 0 0,1 1 0,0-1 0,0 0 0,0 0 0,0 0 1,0 0-1,0 0 0,3-1 0,2-1 18,0-1 0,1 1 0,-1-1 0,0-1 0,-1 0 0,12-7 0,36-32 90,-51 40-135,106-90 139,-102 86-206,3-2-96,-8 10 86,-4 7-2,-17 39-26,-10 30 98,-6 66-148,12-46 186,-28 82 36,33-125 91,-31 64 0,42-106-44,1 1 0,-2-1-1,0 0 1,0-1-1,-1 0 1,-1 0-1,-18 17 1,23-24-79,0 0 0,0 0 0,-1-1 0,1 0-1,-1 0 1,0 0 0,0 0 0,0-1 0,0 0 0,0 0 0,-1-1 0,1 0 0,0 0 0,-1 0 0,1-1-1,-1 0 1,1 0 0,0-1 0,-10-1 0,5-1-17,-1 0 0,1-1 1,1 0-1,-13-6 0,19 8-15,1 0-1,0 0 1,0 0 0,0 0-1,0-1 1,0 1 0,0-1-1,0 1 1,1-1 0,0 0 0,-1 0-1,1 0 1,0-1 0,0 1-1,1 0 1,-3-8 0,3 9-10,1 0 0,0-1 0,0 1 0,0 0 0,1 0 0,-1 0-1,0 0 1,1-1 0,0 1 0,-1 0 0,1 0 0,0 0 0,0 0 0,0 0 0,0 0 0,0 0 0,1 1 0,-1-1 0,0 0 0,1 1 0,0-1 0,-1 1 0,1-1 0,3-1 0,5-4-65,0 0 0,1 1 1,12-5-1,163-61-624,-43 19 895,-114 41-96,0 1-69,0-1 1,-1-2-1,-1 0 1,28-21-1,-18 5 101,-2-1 0,-1-2-1,37-46 1,77-121 354,-132 174-446,0-1 1,-2 0-1,-1-1 1,11-31-1,-20 46-27,1 0-1,12-23 1,-13 44-144,0 11 107,-1-1 0,0 1 0,-1 27 0,0-9 12,-2-6 73,-1 0 1,-4 32-1,-2 13-45,6-56-4,1 6 110,-2-1-1,0 1 1,-2-1 0,-9 36-1,12-58-74,-1 1 0,1-1 0,0 0 0,-1 1 0,0-1 0,0 0 0,0 0 0,-5 5 0,7-7-22,-1 0 1,0-1-1,0 1 0,0-1 0,0 1 1,1 0-1,-1-1 0,0 0 0,0 1 1,0-1-1,0 1 0,0-1 0,0 0 0,0 0 1,0 0-1,-1 0 0,1 0 0,0 0 1,0 0-1,0 0 0,0 0 0,0 0 1,0 0-1,0-1 0,0 1 0,0 0 0,0-1 1,0 1-1,0-1 0,0 1 0,0-1 1,1 1-1,-2-2 0,-4-3-39,0 0-1,0-1 1,1 1 0,0-1-1,0-1 1,-7-10 0,-21-45-334,24 44 297,3 7-84,0-1 1,1 0 0,0 0-1,1 0 1,1 0-1,-3-15 1,6 26 117,0 0-1,0 0 1,0 0-1,0 0 1,0-1-1,0 1 1,0 0 0,0 0-1,0 0 1,1-1-1,-1 1 1,0 0-1,1 0 1,-1 0-1,1 0 1,-1 0-1,1 0 1,-1 0 0,3-2-1,-3 2 3,1 1 1,0-1-1,0 1 1,0-1-1,0 1 0,0-1 1,0 1-1,1 0 0,-1 0 1,0-1-1,0 1 0,0 0 1,0 0-1,0 0 0,0 0 1,0 0-1,2 0 1,3 2-24,0-1 0,-1 1 1,1 0-1,0 0 1,-1 0-1,8 5 1,15 10 137,50 19 1,-75-35-70,1 0 1,-1 0-1,1 0 0,0-1 0,-1 0 1,1 0-1,0 0 0,0 0 0,-1 0 1,1-1-1,6-1 0,4-3 68,22-9-1,-22 8-37,183-82 538,-157 70-424,58-36-1,-81 43-106,-1-1 0,0-1 0,-1 0 0,0 0 0,23-30 0,-10 2 19,-2-2-1,35-74 0,-15 25 149,11-9-50,18-35 54,-55 97-282,21-65 0,-31 72-54,11-58 0,-19 81 80,-1-1 1,0 0 0,0 0-1,-1 0 1,-1 0 0,0 1 0,0-1-1,-1 0 1,0 0 0,-6-14-1,7 21 35,-1 0 0,1 0 0,-1 0 0,0 0 0,0 0-1,0 0 1,-4-4 0,6 7-7,-1-1 0,0 0 0,0 1 0,1-1 0,-1 1 0,0-1 0,0 1 0,0-1 0,0 1 0,0 0 0,0-1 0,0 1 0,0 0 0,0 0 0,0 0 0,0 0 0,0 0 0,0 0 0,0 0 0,0 0 0,0 0 0,0 0 0,0 0 0,0 1 0,0-1 0,1 0 0,-1 1 0,0-1 0,0 1 0,-1 0 0,-6 4-23,1 1 0,1 0 0,-1 0 0,1 1 0,0-1 0,0 1 0,-6 12 0,-31 57 83,16-18-12,2 0-1,-24 89 1,27-59-1,-13 96 1,23-105 13,-9 73-6,20-128-16,0 0 0,1 0-1,2-1 1,5 32 0,-3-37 90,-1 0-34,1 0 1,7 21 0,-9-35-68,-1 1-1,1-1 1,0 0 0,1 0-1,-1 0 1,1 0 0,0 0-1,0 0 1,0-1 0,0 1-1,1-1 1,-1 0 0,7 4-1,-6-5-1,0 0-1,0-1 1,0 0-1,0 1 0,0-2 1,0 1-1,0 0 1,0-1-1,0 0 0,0 0 1,0 0-1,7-1 1,7-2 16,27-8-1,-26 6-33,138-49 25,-114 38-26,-19 7 17,44-23 0,-61 28 34,0 0-1,-1-1 0,1 0 0,-1 0 1,0-1-1,0 1 0,-1-1 0,0 0 1,0-1-1,6-9 0,-10 15-54,0-1-1,0 0 1,0 1 0,0-1-1,0 0 1,-1 0 0,1 0-1,-1 0 1,1 0 0,-1 0-1,0 1 1,0-1-1,0 0 1,0 0 0,0 0-1,0 0 1,0 0 0,0 0-1,-1 0 1,1 0 0,-1 0-1,0 0 1,0 0 0,1 1-1,-1-1 1,0 0 0,0 0-1,-1 1 1,1-1 0,0 1-1,-3-3 1,1 2-15,0 0-1,1 0 1,-1 0 0,-1 1 0,1-1-1,0 1 1,0 0 0,-1 0 0,1 0 0,0 0-1,-1 0 1,1 1 0,-1 0 0,1 0-1,-1 0 1,1 0 0,-5 1 0,-6 2-1,0 0 1,0 1-1,0 1 1,1 0-1,0 1 0,0 0 1,0 1-1,1 1 1,0 0-1,0 0 1,-13 14-1,22-19 27,1-1 0,-1 1 0,1 0 0,0 0 1,0 0-1,0 0 0,0 0 0,1 0 0,-1 0 0,1 1 0,0-1 0,0 1 0,0-1 0,0 1 1,1-1-1,-1 1 0,1-1 0,0 1 0,0 0 0,0-1 0,1 1 0,0 4 0,1-3-13,0 1 0,0-1 1,0 0-1,0 0 0,1 0 0,0 0 0,0-1 0,1 1 0,-1-1 0,1 0 0,0 0 0,0 0 0,8 6 0,-6-5 27,0-1-1,0 0 1,0-1 0,0 1-1,1-1 1,0 0 0,-1-1-1,1 0 1,0 0-1,0 0 1,0-1 0,0 0-1,1 0 1,-1-1 0,0 0-1,0 0 1,0 0 0,1-1-1,-1 0 1,0-1-1,0 0 1,13-5 0,7-6 3,-1-1 0,-1-1 0,0-1 0,31-26 0,-27 19 32,1 2 0,32-17 0,-58 36-72,0 0 0,1 0 0,-1 0 0,1 1 0,-1-1 0,1 1 0,0 1 0,8-2 0,-12 2 27,0 0 0,0 0 0,0 0 0,0 0 0,0 1 0,0-1 0,0 0 0,1 0 0,-1 1 0,0-1 1,0 1-1,0-1 0,0 1 0,0-1 0,0 1 0,-1 0 0,1-1 0,0 1 0,0 0 0,0 0 0,-1-1 0,1 1 0,0 0 1,-1 0-1,1 0 0,0 0 0,-1 0 0,1 0 0,-1 0 0,0 0 0,1 0 0,-1 0 0,0 1 0,0-1 0,0 0 1,0 0-1,0 0 0,0 2 0,-1 7 149,0 0 0,-1 0 0,0 0 0,-1 0 1,-5 12-1,-2 7 159,7-13 0,11-21-62,6-6-183,5-1-80,1 1 0,0 0-1,1 2 1,0 0-1,0 1 1,1 1 0,0 1-1,0 2 1,29-4-1,-45 8-1,0 0-1,-1 0 1,1 0-1,0 1 1,0-1-1,-1 1 1,1 1-1,8 2 1,-12-3 13,0 0 1,0 0-1,0 0 0,0 1 1,0-1-1,-1 1 1,1-1-1,0 1 0,0-1 1,-1 1-1,1 0 1,-1 0-1,0 0 1,0 0-1,1 0 0,-1 0 1,0 0-1,-1 0 1,1 0-1,0 1 0,-1-1 1,1 0-1,0 4 1,-1 2 24,-1 0 0,1 0 0,-1 0 0,-1 0 0,1 0 1,-1 0-1,-1 0 0,-3 9 0,-4 11 104,9-25-130,0 4 275,1-7-265,0 0 1,0 0-1,1 0 1,-1 0-1,0 0 1,1 0-1,-1 0 0,0 0 1,0 0-1,1 0 1,-1 0-1,0 0 1,0 0-1,1 0 1,-1-1-1,0 1 0,0 0 1,1 0-1,-1 0 1,0 0-1,0 0 1,0-1-1,1 1 1,-1 0-1,0 0 0,0 0 1,0-1-1,0 1 1,1 0-1,-1-1 1,51-52-5,-38 41-50,-5 4 7,0 0 1,0 1-1,0 1 1,10-7-1,-14 11 16,0 0 0,-1 1 0,1-1 0,0 1 0,0 0 0,0 0 0,1 0-1,-1 0 1,0 1 0,0 0 0,0 0 0,1 0 0,7 1 0,-6 1 24,1-1 1,-1 1 0,0 0 0,1 1-1,-1-1 1,0 1 0,8 6 0,38 31 393,-26-20-112,-7-5-43,26 15 0,-38-27-211,0 1-1,1 0 0,-1-1 1,1-1-1,0 1 1,0-1-1,12 1 1,-6-2-43,1 0 1,-1-1 0,1-1 0,22-4 0,-28 3-561,0 0 0,0-1 0,-1 0 0,1 0 1,-1 0-1,0-1 0,0-1 0,12-7 0,-18 9-193,1 1 0,-1 0 0,1-1 1,-1 0-1,3-3 0,5-14-2348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4:06.0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27 4800,'-5'-4'13242,"28"4"-12133,91-7-692,-2 0-183,60 1 38,-137 7-147,-29-1-106,0 1 0,0-1 0,0 0 0,0 0 0,0 0 0,0-1 0,10-3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4:06.4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 5216,'-4'1'2377,"12"2"-756,19 3 551,9-4 288,52-5 0,-26 0-1209,7 1-161,109 12 1,-157-7-1113,-11-3 1,0 2 0,0-1 0,15 5-1,-25-6-35,0 0-1,0 0 0,0 0 1,0 1-1,1-1 0,-1 0 0,0 0 1,0 0-1,0 0 0,0 0 1,1 0-1,-1 0 0,0 0 1,0 1-232,1-1 231,-1 0 1,0 0-1,0 1 0,0-1 1,0 0-1,0 0 0,0 0 0,0 0 1,0 1-1,0-1 0,0 0 1,0 0-1,0 0 0,0 1 1,0-1-1,0 0 0,0 0 0,0 0 1,0 0-1,0 1 0,0-1 1,0 0-1,0 0 0,0 0 1,0 0-1,0 1 0,0-1 0,-1 0 1,1 0-1,0 0 0,0 0 1,0 1-59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4:08.4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17 560 3968,'-16'-8'7829,"33"9"-4912,-11-1-2790,0 1-1,0-1 0,-1 0 1,1 0-1,0-1 1,-1 1-1,1-2 0,0 1 1,8-3-1,17-4-131,-10 4-64,-16 2 70,0 1 0,0 0 0,1 0 1,-1 0-1,0 1 0,1-1 0,-1 1 0,8 1 0,-12 0 15,-1-1 0,1 0 1,0 1-1,0-1 0,0 0 0,-1 1 0,1-1 0,0 1 1,-1-1-1,1 1 0,0-1 0,-1 1 0,1 0 0,-1-1 1,1 1-1,-1 0 0,1 0 0,-1-1 0,0 1 0,1 0 0,-1 0 1,0-1-1,1 1 0,-1 0 0,0 0 0,0 0 0,0 1 1,-2 29 128,0-16-76,-1 117 288,1-47 86,4-1-1,15 104 1,-9-144-252,2 0-1,2-1 1,20 48 0,-23-71-41,0 0 1,1-1 0,18 26-1,-27-44-117,-1 0-1,1 0 0,-1-1 0,1 1 0,0 0 0,-1 0 0,1-1 0,0 1 0,-1-1 0,1 1 1,0-1-1,0 1 0,-1-1 0,1 1 0,0-1 0,0 0 0,0 1 0,0-1 0,0 0 1,0 0-1,0 0 0,-1 1 0,1-1 0,1 0 0,0-1 15,0 1 0,-1-1-1,1 1 1,-1-1 0,1 0 0,-1 0 0,1 0-1,-1 1 1,0-1 0,1-1 0,-1 1-1,2-2 1,4-6 92,0 1 0,-1-1 0,8-15 0,-10 15-148,17-32 57,-1-1 0,22-77 0,77-307 5,-115 409-73,36-170-355,-27 105 133,4-166-1,-7 128-381,-16 113 451,3 6 70,6 3 64,-2-1-25,9-11-128,-4 8 138,-1 0-1,1 1 0,0 0 0,0 0 0,8 1 0,8-2 11,57-7 65,0 4-1,89 5 1,-53 2-78,375 6 351,-338-2 439,202-17 0,-282 6-738,-46 4-223,-1 0 0,1-2-1,-1-1 1,39-11 0,-58 12-1668,-42 12-10309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4:09.1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11 4064,'-4'-11'9264,"6"25"-8650,-1-1 0,0 1 1,-1-1-1,-3 23 0,2-16-99,0 25 0,2 66 394,-1-62-640,-4-31 182,1-15-1784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4:09.4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32 4800,'-17'4'1557,"9"4"1641,8-8-3164,8 3 2123,-2 0-1423,4-1-220,1 0 1,-1-1 0,1-1-1,-1 0 1,1 0-1,-1-1 1,15-3 0,-5 2-169,119-19 1301,49-5-894,-157 25-715,-15 4-209,-15-3 145,-1 0 1,0 0-1,1 0 1,-1 0-1,0 0 1,1 0-1,-1 1 1,0-1-1,1 0 1,-1 0-1,0 0 1,0 1-1,1-1 1,-1 0-1,0 0 1,0 1-1,1-1 1,-1 0-1,0 0 1,0 1-1,0-1 1,1 0-1,-1 1 0,0-1 1,0 0-1,0 1 1,0-1-1,0 3-737,-1-1 0,0 1-1,0-1 1,1 1-1,-2-1 1,1 0-1,-3 4 1,2-1-255,-4 7-624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4:10.0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28 3328,'-2'0'7873,"16"-4"-5353,22-7-961,-11 6-1147,1 1 0,0 2-1,50 1 1,-72 1-424,0 1-1,0-1 1,0 1-1,0 0 1,-1 1-1,1-1 1,4 3-1,-7-4 18,0 1-1,0-1 1,0 1 0,0 0 0,0-1 0,0 1-1,0 0 1,0 0 0,0 0 0,-1-1-1,1 1 1,0 0 0,-1 0 0,1 0-1,0 0 1,-1 0 0,1 1 0,-1-1-1,0 0 1,1 0 0,-1 0 0,0 0-1,1 0 1,-1 1 0,0-1 0,0 0-1,0 0 1,0 2 0,-1 1 14,-1 0 0,1-1 0,0 1 0,-1 0 0,0-1 1,0 1-1,0-1 0,-5 7 0,-26 26 76,19-22-58,-38 39 256,-73 56 0,87-76 177,39-31-276,5-1-55,9-1 120,56-7 821,54-3-224,-97 9-920,0 1 0,42 6 0,-67-5 640,13 1-2565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4:11.7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39 3712,'1'-6'439,"-1"5"-170,0-1-1,0 1 0,0 0 0,1 0 0,-1-1 0,0 1 0,1 0 0,-1-1 0,1 1 0,-1 0 0,1 0 0,-1 0 0,2-2 0,-3 8 261,-1 1 0,1-1 0,0 0 0,0 1 0,1-1 0,0 10 0,0-10-264,-12 119 1543,-1 0-752,12-96-727,-1-2-18,1 0-1,1 0 1,1-1 0,8 47-1,-9-70-245,0-1 0,1 1-1,-1-1 1,0 0 0,1 1-1,-1-1 1,1 0 0,-1 1-1,1-1 1,0 0 0,0 0-1,0 0 1,-1 1 0,1-1-1,0 0 1,3 2 0,-4-3-32,1 0 0,0 0 0,0 0 0,0 0 0,-1 0 0,1-1-1,0 1 1,0 0 0,-1 0 0,1 0 0,0-1 0,0 1 0,-1 0 0,1-1 0,0 1 0,0-1 0,-1 1 0,1 0 0,-1-1 0,1 0 0,0 1 0,-1-1 0,1 1 0,-1-1 0,1 0 0,-1 0-1,10-12 34,-1 0-1,0 0 0,-1-1 0,11-26 0,-8 17-55,27-69-7,-15 36-43,-6 14-102,1-5-32,40-71-1,-52 109 71,0 0-1,1 0 1,0 0-1,9-7 1,-16 15 105,1 0 0,0 1 1,0-1-1,-1 1 0,1-1 1,0 1-1,0-1 0,0 1 0,-1-1 1,1 1-1,0 0 0,0-1 1,0 1-1,0 0 0,0 0 0,0 0 1,0 0-1,0 0 0,0 0 1,0 0-1,0 0 0,0 0 0,0 0 1,-1 0-1,1 1 0,0-1 1,0 0-1,0 1 0,0-1 0,0 1 1,0-1-1,-1 1 0,1-1 1,0 1-1,0-1 0,-1 1 0,1 0 1,-1-1-1,2 3 0,1 0 56,-1 0 0,0 0 1,0 1-1,0 0 0,0-1 0,0 1 0,-1 0 0,2 5 0,9 46 574,6 64 0,-4 60-2,-10-128-483,-4-37-38,1-1 0,-2 1 0,-2 16 0,3-30-98,0 1-1,0 0 0,0-1 1,0 1-1,0 0 0,0-1 1,-1 1-1,1-1 1,0 1-1,0 0 0,-1-1 1,1 1-1,0-1 0,-1 1 1,1-1-1,-1 1 0,1-1 1,-1 1-1,0 0 0,-16-45-17859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4:12.3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335 3 3488,'5'-3'5803,"-15"14"-3324,3-7-1991,0 0 0,-1-1 0,-14 4 0,-3 2 94,-8 4-33,13-5-261,0 0 0,-34 20 0,53-27-291,0-1 0,0 1-1,0 0 1,1-1 0,-1 1 0,0 0 0,0-1 0,0 1-1,1 0 1,-1 0 0,0 0 0,1-1 0,-1 1 0,1 0-1,-1 0 1,1 0 0,-1 2 0,1-2 4,0-1 0,0 1 0,0 0 0,0 0 0,0-1 0,1 1 0,-1 0 0,0-1 0,0 1 0,1-1 0,-1 1 0,0 0 0,1-1 0,-1 1 0,0-1 0,1 1 0,-1-1 0,1 1 0,-1-1 0,2 2 0,3 1 37,0 0-1,0 0 1,1 0-1,11 4 0,-10-4 15,-3-1 17,8 2 197,-1 1 0,0 1 0,0 0-1,11 9 1,-19-14-182,-1 1 0,0 0-1,0 0 1,0 0 0,0 0 0,0 1-1,-1-1 1,1 1 0,-1-1-1,2 5 1,-2-6-30,-1 1 0,1 0 0,-1 0 0,0-1 0,0 1 0,0 0-1,0 0 1,0-1 0,0 1 0,0 0 0,0 0 0,-1-1 0,1 1 0,-1 0 0,1-1 0,-1 1 0,0 0-1,-1 2 1,-3 2 15,0 0-1,-1 0 0,0-1 0,0 0 0,0 0 0,0 0 0,-1-1 1,-8 5-1,6-4-35,1-1 1,-1 0 0,-1 0-1,1-1 1,0 0-1,-1-1 1,0 0 0,1 0-1,-16 0 1,13-2-729,0 0 1,0-1 0,1-1-1,-13-2 1,4 0-815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4:15.1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109 193 3808,'0'0'227,"-1"0"1,1-1 0,-1 1-1,0 0 1,1 0-1,-1 0 1,1 0 0,-1 0-1,0 1 1,1-1-1,-1 0 1,-5 3 2503,5-2-2503,-2 2 759,4-1-811,-1-1-1,1 1 1,-1-1 0,1 1-1,0-1 1,-1 0 0,1 1 0,0-1-1,0 0 1,0 1 0,0-1-1,0 0 1,0 0 0,0 0-1,3 2 1,25 22 832,-22-20-853,1 0 0,0-1 1,0 0-1,1-1 0,-1 1 1,1-2-1,-1 1 1,1-1-1,15 2 0,-21-4-97,1 0 0,0 0 0,0 0-1,0 0 1,0-1 0,-1 1-1,1-1 1,0 0 0,-1 0 0,1 0-1,0-1 1,-1 0 0,1 1 0,-1-1-1,0 0 1,0 0 0,0-1 0,0 1-1,0-1 1,0 1 0,0-1 0,-1 0-1,0 0 1,4-6 0,-3 4-39,-1-1-1,1 0 1,-1 0 0,-1-1 0,1 1-1,-1 0 1,0 0 0,-1-1 0,1 1-1,-1-1 1,0 1 0,-1 0 0,0-1 0,0 1-1,-2-9 1,0 4-58,-1 0 0,0 0 0,0 0 1,-1 0-1,0 0 0,-1 1 0,-12-16 0,16 24-2,0-1 0,0 1 0,0 0 0,0 0 0,0 0-1,-1 0 1,1 0 0,-1 1 0,1-1 0,-1 1 0,0-1 0,0 1 0,1 0 0,-1 0-1,0 0 1,0 0 0,0 1 0,0-1 0,0 1 0,-4 0 0,2 0 32,0 1 0,0 0 0,0 0 1,-1 0-1,2 1 0,-1 0 0,0 0 1,0 0-1,0 0 0,-5 5 0,0 0 86,0 0 1,1 1-1,0 0 0,0 1 1,1 0-1,-8 11 0,-2 6 247,-17 31 0,29-46-220,0 1 0,1-1-1,0 1 1,1 0-1,0 0 1,1 0-1,-2 13 1,4-20-46,1 1 1,0-1-1,0 0 1,0 1 0,0-1-1,1 0 1,0 0-1,0 1 1,0-1 0,1 0-1,0 0 1,0 0-1,0-1 1,1 1-1,-1 0 1,1-1 0,0 1-1,0-1 1,6 5-1,0-1 53,0 0 0,0-1 0,1 0 0,-1-1 0,2 0 0,-1-1 0,1 0-1,0 0 1,0-1 0,0 0 0,0-1 0,23 3 0,5-2 63,1-2-1,59-5 1,-57 1-163,99-6-1558,-119 8 544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4:16.2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83 53 2144,'0'-1'211,"0"0"1,0 0 0,0 0-1,0 1 1,0-1-1,0 0 1,1 0-1,-1 0 1,0 0-1,1 1 1,-1-1-1,0 0 1,1 0-1,-1 1 1,1-1 0,-1 0-1,1 1 1,0-2-1,0 1 72,-1 1 1,1-1-1,0 0 0,-1 0 1,1 0-1,-1 1 0,1-1 1,-1 0-1,1 0 0,-1 0 1,0 0-1,0 0 0,1 0 1,-1 0-1,0 0 0,0 0 1,0 0-1,0-1 0,0-2-110,-2-8 1492,2 11-1641,0 1 0,0 0 0,-1 0 0,1-1 0,0 1 0,-1 0-1,1 0 1,0 0 0,0 0 0,-1-1 0,1 1 0,-1 0 0,1 0 0,0 0 0,-1 0 0,1 0 0,0 0-1,-1 0 1,1 0 0,0 0 0,-1 0 0,1 0 0,0 0 0,-1 0 0,1 0 0,-1 1 0,1-1 0,0 0 0,-1 0-1,1 0 1,0 0 0,0 1 0,-1-1 0,1 0 0,-1 1 0,-2 1 41,0 1 0,0 0-1,1 0 1,-1 0 0,0 0 0,1 0 0,0 1 0,0-1-1,0 1 1,-3 6 0,4-7-5,-8 15 189,1 1 0,1 0 0,0 1 0,2 0-1,0 0 1,-3 35 0,7-41-161,1-1 1,0 1-1,1 0 0,0 0 0,1 0 0,0-1 0,2 1 0,-1-1 1,2 0-1,0 0 0,6 13 0,-9-23-248,0 0 0,0-1 0,0 1 0,0-1 0,0 1 0,1-1 0,-1 0 0,1 0 0,-1 0 0,1 0 0,0 0 0,4 2 0,-2-2-1146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4:23.68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56 186 6048,'-40'-29'2725,"38"28"-2441,1 0 1,0 0-1,-1-1 1,1 1-1,0 0 0,0 0 1,0-1-1,0 1 1,0-1-1,0 1 0,-1-3 1,2 3-148,0 0 0,0 1 0,0-1 0,0 0 0,0 1 0,0-1 0,0 0 0,0 1 0,0-1 0,0 0 0,0 1 0,0-1 0,0 0 0,1 1 0,-1-1 0,0 0 0,0 1 0,1-1 0,-1 0 0,1 1 0,-1-1 0,0 1 0,1-1 0,-1 1 0,1-1 0,-1 1 0,1 0 0,-1-1 0,1 1 0,0-1 0,-1 1-1,1 0 1,-1-1 0,1 1 0,0 0 0,-1 0 0,2-1 0,9-2 294,0 0-1,0 0 0,21-2 0,-24 4-295,286-38 1551,206-18-1676,-457 54-951,114 0-3637,-69 13-3166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4:16.6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40 5408,'-5'-16'2432,"-3"4"-2112,3 4 384,10 8-448,-5-3-448,0 6 96,8 0-704,2 5 800,-2 1-2720,2-1 1472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4:19.9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214 81 2912,'-4'-31'2746,"4"30"-2529,-1 0-1,1 0 0,-1 0 0,1 0 0,-1 0 0,0 0 0,0 0 1,1 1-1,-1-1 0,0 0 0,0 1 0,0-1 0,0 0 0,0 1 0,0-1 1,0 1-1,0-1 0,-2 0 0,-2 0 8,-1 1 1,1 0-1,-1-1 1,1 2-1,-1-1 1,1 1-1,-1-1 1,1 1-1,0 1 0,-1-1 1,-4 3-1,3-1-98,0 1-1,0-1 0,1 1 1,-1 1-1,1-1 1,0 1-1,0 0 0,1 1 1,-1-1-1,1 1 0,0 0 1,1 0-1,-1 1 1,1-1-1,1 1 0,-1 0 1,1 0-1,-3 12 1,0-2-29,2 1 1,0 1 0,1-1 0,1 0-1,0 1 1,2 28 0,0-39-54,1-1 1,0 0-1,0 0 0,1 0 1,0 0-1,0 0 1,0-1-1,1 1 0,0 0 1,4 6-1,-4-9 4,0 1 0,1-1 0,0 0-1,0 0 1,0 0 0,0-1 0,0 1-1,1-1 1,-1 0 0,1 0 0,0 0 0,0-1-1,10 4 1,1-2 109,1 0 1,-1-1-1,1 0 0,0-2 1,34 0-1,-18-3 90,0-2 0,35-8 0,-56 9-207,-1 0 0,0-1 0,0 0-1,0-1 1,-1-1 0,1 0 0,-1 0-1,-1-1 1,1 0 0,-1 0 0,0-1 0,-1 0-1,0-1 1,0 0 0,-1 0 0,0-1-1,-1 0 1,0 0 0,0 0 0,-1-1-1,-1 0 1,1 0 0,-2 0 0,0 0-1,0-1 1,-1 0 0,0 1 0,-1-1-1,0 0 1,-1 0 0,-1 1 0,-2-15-1,2 19-51,0 1-1,-1 1 1,0-1 0,0 0-1,-1 0 1,1 1-1,-1-1 1,-1 1-1,1 0 1,-1 0-1,0 0 1,0 1-1,0-1 1,0 1-1,-1 0 1,0 0 0,0 0-1,0 1 1,0 0-1,-7-3 1,-5-2-74,-1 2 1,1 0 0,-1 1 0,0 1-1,-26-3 1,35 6-569,0 0-1,1 1 1,-17 1-1,21-1-410,0 1 0,0 0 0,0 0 0,0 0 0,-7 3 0,9 0-641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4:20.5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263 0 4160,'-5'0'5794,"4"10"-5503,-23 136 3480,-20 139-1302,38-241-2117,-2 4 235,0 59-1,11-68 6,-2-38-565,-1 0-1,0 0 1,0 0-1,0 0 1,1-1 0,-1 1-1,0 0 1,1 0-1,-1 0 1,0 0 0,1 0-1,-1-1 1,1 1-1,0 0 1,-1 0 0,1-1-1,0 1 1,-1 0-1,2 0 1,1 1 65,-3-1-28,-6 3-176,1-1 90,0 1 0,-1 0 0,1-1 0,-1 0-1,0-1 1,0 1 0,0-1 0,-9 2 0,-16 6-83,-55 26 212,187-41 1183,108-18-1706,-195 20-1792,-1-2 593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4:20.9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45 7968,'-10'-13'3616,"28"6"-3136,-10-1 1856,2 8-1376,11-8 735,10 5-991,10-2-544,2 5-128,4 0-128,-3 5 32,-8-2-3679,-1 8 2047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5:13.4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94 899 2144,'9'-7'1212,"0"-1"1,-1-1-1,0 0 0,6-9 0,0 0-708,51-68 806,-38 48-817,-19 27-411,-5 7 214,-5 13 59,0 3-182,-12 63 411,-3 0 0,-3-2 0,-44 105 0,-35 32 806,74-158-918,13-30-25,8-15 486,16-23-276,15-24-469,-2-2 1,31-74-1,46-105-449,-65 143 207,75-117 1,-107 188 20,0-1-1,1 1 1,-1 1 0,1-1-1,0 1 1,1 0 0,9-7-1,-16 13 28,1-1 0,-1 1-1,0 0 1,1-1 0,-1 1-1,1 0 1,-1-1-1,1 1 1,-1 0 0,1 0-1,0 0 1,-1-1-1,1 1 1,-1 0 0,1 0-1,-1 0 1,1 0 0,0 0-1,-1 0 1,1 0-1,-1 0 1,1 0 0,-1 0-1,1 0 1,0 0-1,-1 1 1,1-1 0,-1 0-1,1 0 1,-1 1 0,1-1-1,-1 0 1,1 1-1,-1-1 1,1 0 0,-1 1-1,0-1 1,1 0-1,-1 1 1,0-1 0,1 1-1,-1-1 1,1 2 0,0 0 2,-1 0 0,1 1 1,-1-1-1,1 0 1,-1 1-1,0-1 1,0 1-1,0-1 1,0 1-1,-1 2 0,-4 18-17,-1 0 0,-13 32-1,5-16 92,-1 6 47,-37 101-16,41-121 151,0 0 0,-2 0 0,-25 34 0,36-56-208,0-1 35,1 0 1,-1 0-1,1 0 0,-1 0 0,0 0 0,-3 2 0,5-11 155,7-6-242,2 0 0,9-12 0,-1 2-53,26-35 49,2 2-1,90-84 1,-95 105 21,-22 21 226,25-27 1,-41 39-232,0 0 1,1 0-1,-1 0 1,0 0-1,1 0 1,-1 1 0,1 0-1,0-1 1,-1 1-1,1 0 1,0 0-1,4-1 1,4 0 18,-1 1 1,14 0 0,4-1-21,-13 1-45,-1 0 1,1 1-1,-1 1 0,1 0 0,17 4 0,-29-4 37,-1 0 1,0 0-1,1 0 0,-1 0 0,0 0 0,0 0 0,0 1 0,0-1 0,0 1 0,0 0 0,0-1 0,0 1 0,-1 0 1,1 0-1,-1 0 0,1 0 0,-1 0 0,0 1 0,0-1 0,0 0 0,0 1 0,0-1 0,0 0 0,-1 1 0,1-1 1,-1 5-1,2 7 4,-1 0 0,-1 0 0,-3 22 0,2-21 79,1-10-52,-1 0 1,1 0 0,0 0-1,0 0 1,0 0 0,1 0-1,0 0 1,0 0 0,0 0-1,1 0 1,-1 0 0,1 0-1,3 4 1,-4-8-14,-1 0 0,1-1 0,-1 1 0,1-1 0,-1 1 0,1-1-1,-1 1 1,1-1 0,0 0 0,-1 1 0,1-1 0,0 0 0,-1 1 0,1-1 0,0 0 0,-1 0 0,1 0 0,0 0 0,-1 0-1,1 1 1,0-1 0,0 0 0,-1-1 0,1 1 0,0 0 0,0 0 0,-1 0 0,1 0 0,0 0 0,-1-1 0,1 1-1,0 0 1,-1-1 0,1 1 0,0-1 0,4-2 43,-1 0 0,1 0 0,6-7 0,-8 7-62,119-103 272,-107 94-476,18-10-1,-32 26 123,-1 0-1,0 0 1,-1-1 0,1 1-1,-2 5 1,1-2 58,0 6-12,-2 5 29,2 0 1,0 1 0,0-1-1,4 26 1,-2-39 28,0 0 0,0 0 1,1 0-1,-1 0 1,1-1-1,0 1 0,1 0 1,-1-1-1,1 1 1,0-1-1,0 0 0,0 0 1,0 0-1,1 0 1,0-1-1,-1 1 0,2-1 1,-1 0-1,0 0 1,7 3-1,-7-4 16,0 0 0,-1-1 0,1 0 1,0 0-1,1 0 0,-1 0 0,0 0 0,0-1 0,0 0 0,0 0 1,1 0-1,-1 0 0,0-1 0,8-1 0,-9 1-7,0 0-1,1 0 1,-1-1-1,0 1 1,0-1 0,0 1-1,0-1 1,-1 0-1,1 0 1,0 0 0,-1-1-1,1 1 1,-1-1-1,0 1 1,0-1 0,0 0-1,0 0 1,2-4-1,-2 1-16,0 0 1,0-1-1,0 1 0,-1-1 0,0 1 0,0-1 0,-1 0 0,0 1 0,0-1 0,-1 0 1,1 1-1,-1-1 0,-1 0 0,1 1 0,-1 0 0,-1-1 0,1 1 0,-1 0 0,0 0 1,-7-10-1,6 9-69,0 1 0,-1 0 0,0 0 0,0 1 0,-1-1 0,0 1 0,0 1 1,0-1-1,0 1 0,0 0 0,-1 0 0,0 1 0,0-1 0,0 2 0,0-1 0,-1 1 1,1 0-1,-13-1 0,-10 3-142,30 0 203,0 0 0,0 0 0,0 0 0,0 0 0,0 0 0,0 0 0,1 0 0,-1 0 0,0 0-1,0 1 1,0-1 0,0 0 0,0 0 0,0 0 0,0 0 0,0 0 0,0 0 0,0 0 0,0 1 0,0-1 0,0 0 0,0 0 0,0 0 0,0 0 0,0 0 0,0 1 0,0-1-1,0 0 1,0 0 0,0 0 0,0 0 0,0 0 0,0 0 0,0 0 0,0 1 0,0-1 0,0 0 0,0 0 0,0 0 0,-1 0 0,1 0 0,0 0 0,0 0 0,0 0 0,0 1-1,0-1 1,0 0 0,-1 0 0,2 0 3,6 1 20,1-1 0,-1 0 0,1 0 0,-1-1 0,13-2 0,-3 0 10,270-47 15,-271 46-39,28-5-112,-41 9 82,0 0 0,0-1 0,1 1 0,-1 1 0,0-1 0,0 0 0,0 1 0,0 0-1,0-1 1,0 1 0,4 2 0,-6-2 12,1 0-1,-1 0 0,1 1 1,-1-1-1,0 1 1,1-1-1,-1 1 1,0-1-1,0 1 0,0 0 1,0-1-1,0 1 1,-1 0-1,1 0 1,0 0-1,-1 0 1,0 0-1,1 0 0,-1 0 1,0 0-1,0-1 1,0 4-1,0 8-6,-1 0 0,-4 18 0,2-13 17,-5 38 47,-3 0 0,-3-2 0,-1 1 0,-4-2 0,-1 0 0,-3-2 0,-2 0 0,-42 63 0,62-107 4,4-4 41,-1 0 0,0 0-1,0 0 1,-1 0 0,-3 3-1,6-6-81,0 0 0,0 0-1,0 0 1,0 0 0,0 0-1,0-1 1,0 1-1,0 0 1,0 0 0,0 0-1,0 0 1,0 0 0,0-1-1,0 1 1,0 0 0,-1 0-1,1 0 1,0 0-1,0 0 1,0 0 0,0-1-1,0 1 1,0 0 0,0 0-1,0 0 1,0 0-1,0 0 1,-1 0 0,1 0-1,0 0 1,0-1 0,0 1-1,0 0 1,0 0 0,0 0-1,-1 0 1,1 0-1,0 0 1,0 0 0,0 0-1,0 0 1,0 0 0,-1 0-1,1 0 1,0 0-1,0 0 1,0 0 0,0 0-1,0 0 1,0 0 0,-1 0-1,1 0 1,0 0 0,0 0-1,0 1 1,0-1-1,-1 0 1,7-17 252,-3 12-220,0 0 0,0 1 0,8-8 0,3-6-1,25-39-193,44-87 0,9-16-127,-75 135 237,1 1 0,1 0 0,1 1 1,25-22-1,-14 18-47,1 2 0,1 1 0,1 1 0,1 2 0,59-27 0,-60 40-318,-45 23 351,-1-1 0,0 0-1,-1-1 1,-21 17-1,22-20 120,-47 44 9,24-20 88,-56 40 0,79-65-104,21-15 22,7-4-71,64-32-91,165-62 0,-197 91 27,-27 8 96,-21 5-58,0 1 0,0-1 0,0 0 0,1 0 0,-1 0 0,0 1-1,0-1 1,0 0 0,0 0 0,0 0 0,0 1 0,0-1 0,0 0 0,0 0-1,0 1 1,0-1 0,0 0 0,0 0 0,0 0 0,0 1 0,0-1-1,0 0 1,0 0 0,-1 1 0,1-1 0,0 0 0,0 0 0,0 0 0,0 0-1,0 1 1,0-1 0,-1 0 0,1 0 0,0 0 0,0 0 0,-1 1 0,-9 18-217,-9 18 196,18-32 42,-1 0-1,1-1 1,0 1-1,0 0 0,1 0 1,-1 0-1,1 1 0,0-1 1,1 0-1,-1 0 0,1 0 1,0 0-1,0-1 0,3 9 1,-2-10 24,0 0-1,-1 1 1,1-1 0,0-1 0,1 1-1,-1 0 1,0 0 0,1-1 0,-1 1-1,1-1 1,0 0 0,0 0 0,0 0-1,0 0 1,0-1 0,0 1 0,1-1-1,-1 0 1,0 1 0,1-2 0,5 2-1,-5-1-15,-1-1-1,1 0 0,-1 0 0,1 0 1,-1 0-1,1 0 0,-1-1 0,0 0 1,1 1-1,-1-1 0,1-1 0,-1 1 1,0 0-1,0-1 0,0 0 0,0 1 0,0-1 1,0 0-1,0-1 0,-1 1 0,1 0 1,-1-1-1,1 0 0,-1 1 0,0-1 1,0 0-1,0 0 0,-1 0 0,1 0 1,-1 0-1,0-1 0,1 1 0,-2 0 1,1-1-1,0 1 0,-1-1 0,1 1 1,-1-1-1,0 1 0,0-1 0,0 1 0,-1-1 1,1 1-1,-1-1 0,0 1 0,0 0 1,0-1-1,0 1 0,-3-4 0,1 2-30,-1 0 1,1 0-1,-1 1 0,-1 0 0,1 0 0,0 0 0,-1 0 0,0 1 0,0-1 0,-8-3 0,8 4 40,-1 0 0,1 0 0,0-1 0,0 0 0,0 0 1,1 0-1,-5-6 0,8 10-26,1 0 0,0-1 1,-1 1-1,1 0 0,0-1 1,-1 1-1,1-1 0,0 1 1,0-1-1,-1 1 0,1 0 1,0-1-1,0 1 0,0-1 1,0 1-1,0-1 0,-1 1 1,1-1-1,0 1 0,0-1 1,0 1-1,1-1 0,-1 1 1,0-1-1,0 1 0,0-1 1,0 1-1,0-1 0,0 1 1,1-1-1,-1 1 0,0-1 1,0 1-1,1-1 0,-1 1 1,0 0-1,1-1 0,-1 1 1,0 0-1,1-1 0,-1 1 1,1 0-1,-1-1 0,1 1 0,-1 0 1,0 0-1,1 0 0,0-1 1,4 0-16,0-1-1,-1 1 1,1 0 0,7 0 0,1-1-22,43-9 20,2 3 0,94-2 0,-138 10 44,0 1 0,0 0 1,-1 1-1,1 1 0,17 4 1,-30-6-26,0-1 0,0 1 0,0 0 0,0-1 0,0 1 0,0 0 0,0 0 0,0-1 0,0 1 0,-1 0 0,1 0 0,0 0 0,0 0 0,-1 0 0,1 0 0,-1 0 0,1 0 0,-1 0 0,1 1 0,-1-1 0,0 0 0,1 0 0,-1 0 0,0 0 0,0 1 0,0-1 0,0 0 0,0 3 0,-1 1 27,1 0 0,-1 1 0,0-1 0,-1 0-1,-1 5 1,-37 79-87,29-63 197,3-7-38,-11 37 0,17-50-93,1 0 0,0 1 1,0-1-1,1 1 0,0-1 0,0 1 0,0-1 0,1 1 0,0-1 1,2 8-1,-2-12 21,-1 0 1,1 0-1,0-1 1,0 1-1,0 0 0,0-1 1,0 1-1,0 0 1,0-1-1,1 0 1,-1 1-1,0-1 1,1 0-1,0 1 1,-1-1-1,1 0 1,-1 0-1,1 0 0,0-1 1,0 1-1,0 0 1,-1-1-1,1 1 1,0-1-1,0 0 1,0 1-1,3-1 1,1 0 4,0 0 0,0 0 1,0-1-1,0 0 0,0 0 1,0-1-1,-1 1 0,7-4 1,5-2 2,-1-2 0,0 0 0,-1-1 0,26-21 1,50-55 174,-44 36-141,27-28-87,-11 17 41,-3-3-1,-3-3 1,67-100 0,-49 50-299,60-128 0,-134 243 251,0 0 0,0 1 0,0-1 0,-1 0 0,1 0 1,0 0-1,-1 1 0,0-1 0,1 0 0,-1 0 0,0 0 0,0 0 0,0 0 1,0 0-1,0 0 0,-1-3 0,1 5 22,-1 0 0,1-1 0,0 1-1,0 0 1,0 0 0,0-1 0,0 1 0,-1 0 0,1 0-1,0 0 1,0-1 0,0 1 0,-1 0 0,1 0 0,0 0-1,0 0 1,-1-1 0,1 1 0,0 0 0,0 0 0,-1 0-1,1 0 1,0 0 0,-1 0 0,1 0 0,0 0 0,0 0-1,-1 0 1,1 0 0,0 0 0,-1 0 0,-2 0-30,-1 1 1,1-1 0,0 1 0,-1 0 0,1 0-1,0 0 1,0 0 0,-1 1 0,1-1-1,-5 5 1,-28 22-29,28-21 54,-19 18-16,1 1-1,1 1 1,1 2-1,2 0 1,-28 47-1,-73 170 188,110-217-111,-11 37 1,21-54-4,0-1 0,1 1 0,0-1 0,1 1 0,0 0 0,1 18 0,0-28-26,0-1-1,1 1 1,-1-1 0,0 1 0,0-1-1,1 1 1,-1-1 0,1 1-1,-1-1 1,1 1 0,0-1-1,-1 1 1,1-1 0,0 0 0,0 0-1,0 1 1,0-1 0,0 0-1,1 0 1,-1 0 0,0 0 0,0 0-1,1 0 1,-1 0 0,0-1-1,1 1 1,-1 0 0,1-1-1,-1 1 1,1-1 0,-1 0 0,1 1-1,-1-1 1,1 0 0,1 0-1,5 0 14,-1-1 0,1 0 0,-1-1 0,0 0 0,11-3 0,39-19 276,-27 11-208,128-60-698,-145 70 472,-6 3-33,-7 0 151,0 0 1,0 0-1,0 0 1,0 0-1,0 0 0,0 1 1,0-1-1,1 0 1,-1 0-1,0 0 1,0 0-1,0 0 0,0 0 1,0 0-1,0 0 1,0 0-1,0 0 1,0 0-1,0 0 0,0 0 1,0 0-1,0 0 1,0 0-1,0 0 1,0 0-1,0 1 0,0-1 1,0 0-1,0 0 1,0 0-1,0 0 1,0 0-1,0 0 0,0 0 1,0 0-1,0 0 1,0 0-1,0 0 1,0 0-1,0 0 0,0 0 1,0 1-1,0-1 1,0 0-1,0 0 1,0 0-1,0 0 1,0 0-1,0 0 0,0 0 1,0 0-1,0 0 1,0 0-1,0 0 1,0 0-1,0 0 0,-1 0 1,1 0-1,0 0 1,-16 19-75,0 0 0,1 1 0,-17 29 0,29-43 103,-1 0 1,1 1 0,1-1 0,-1 1-1,1-1 1,0 1 0,0 0 0,1-1-1,0 1 1,0 0 0,1 0 0,0 0-1,0 0 1,1 0 0,0 0 0,0 0-1,2 8 1,-2-12-5,1 0-1,-1 0 1,0-1 0,1 1-1,0-1 1,-1 1-1,1-1 1,0 0 0,0 0-1,0 1 1,1-2-1,-1 1 1,0 0 0,1 0-1,-1-1 1,1 1-1,0-1 1,0 0 0,-1 0-1,1 0 1,0 0 0,0 0-1,0-1 1,0 1-1,0-1 1,0 0 0,0 0-1,4 0 1,4-1 54,-1 0-1,1 0 1,-1-1 0,1-1 0,-1 0 0,15-6-1,4-5-91,-1-1 0,0-1 0,-2-1-1,26-22 1,-40 28 35,-10 9-57,0 0 0,0 0 1,1 0-1,0 0 0,-1 0 0,6-3 1,-8 5 33,0 0 1,1 0 0,-1 0-1,0 0 1,0 0 0,0 0-1,0 0 1,0 0 0,0 0-1,0 0 1,1 0 0,-1 0-1,0 0 1,0 0 0,0 0-1,0 0 1,0 0 0,0 0-1,0 0 1,1 0 0,-1 1-1,0-1 1,0 0 0,0 0-1,0 0 1,0 0 0,0 0-1,0 0 1,0 0 0,1 0-1,-1 0 1,0 0 0,0 0-1,0 1 1,0-1 0,0 0-1,0 0 1,0 0 0,0 0-1,0 0 1,0 0 0,0 0-1,0 1 1,0-1 0,0 0-1,0 0 1,0 0-1,0 0 1,0 0 0,0 0-1,0 1 1,0-1 0,0 0-1,0 0 1,0 0 0,0 0-1,-2 8-76,2-7 53,-16 33-173,11-26 216,1 0 1,0 0-1,-2 10 1,4-12 10,-1 3-1,1 1-1,0-1 1,0 1-1,1-1 1,0 11-1,1-18-12,0 0-1,0 0 1,0 0-1,0-1 1,1 1-1,-1 0 1,1 0-1,-1 0 1,1-1-1,0 1 1,-1 0-1,1-1 1,0 1 0,0 0-1,0-1 1,1 0-1,-1 1 1,0-1-1,1 1 1,-1-1-1,0 0 1,1 0-1,-1 0 1,1 0-1,0 0 1,-1 0 0,1-1-1,0 1 1,0 0-1,-1-1 1,1 1-1,0-1 1,2 1-1,1-1 19,0 0 0,1 0 0,-1-1 0,0 1 0,0-1 0,1 0-1,-1 0 1,0-1 0,0 0 0,0 0 0,0 0 0,-1 0 0,1-1-1,6-4 1,-3 1 8,0 0 0,0 0-1,0-1 1,-1 0-1,0-1 1,11-14 0,-17 19-43,1 1 1,-1-1 0,1 0 0,-1 0-1,0 1 1,0-1 0,0 0 0,0 0-1,0 0 1,0-6 0,-1 7 1,0 1 1,0-1-1,-1 0 1,1 1-1,0-1 0,-1 0 1,1 1-1,-1-1 1,0 1-1,1-1 1,-1 1-1,0-1 0,0 1 1,0 0-1,0-1 1,0 1-1,0 0 1,-1 0-1,1 0 0,0 0 1,0 0-1,-3-2 1,-4-1-13,1 1 1,-1 0-1,1 0 0,-1 1 1,-15-3-1,13 3 39,0-1 0,-17-6 0,27 9-15,-1 0 0,1-1 0,0 1 0,-1 0 0,1 0 0,-1 0 0,1-1 0,0 1 0,-1 0 0,1 0 0,-1-1 0,1 1 0,0 0 0,0-1 0,-1 1 1,1 0-1,0-1 0,-1 1 0,1-1 0,0 1 0,0 0 0,0-1 0,0 1 0,-1-1 0,1 1 0,0-1 0,0 1 0,0-1 0,0 1 0,0 0 0,0-1 0,0 1 0,0-1 0,0 1 0,0-1 0,0 1 0,1-1 0,-1 1 0,0 0 0,0-1 0,0 1 0,1-1 0,-1 1 0,0 0 0,0-1 0,1 1 0,-1-1 0,0 1 0,1 0 0,-1 0 1,1-1-1,1-1-25,0 0 0,1-1 0,-1 2 0,1-1 0,0 0 0,3-1 0,9-3-1,1 0 0,-1 2 0,1 0 0,-1 1-1,25-2 1,81 1 30,-120 4-11,14 0-7,30 4-1,-40-4 1,-1 1-1,1 0 0,-1 1 1,1-1-1,-1 1 1,0 0-1,0 0 0,0 0 1,0 0-1,6 5 0,-9-5 19,1 0 0,-1 0 0,1 0 0,-1-1 0,0 1 0,0 0-1,0 1 1,0-1 0,0 0 0,0 0 0,-1 0 0,1 1 0,-1-1-1,1 0 1,-1 0 0,0 1 0,0-1 0,0 0 0,0 1 0,0-1-1,-1 0 1,0 3 0,-1 5 97,-1 0 1,-1 0-1,-6 14 0,6-14-39,-2 0-1,1-1 0,-1 0 0,-14 17 0,11-14 35,2-2 89,12-22 178,1 3-331,0 0 1,1 0 0,0 1-1,0 0 1,10-9 0,45-35-21,-54 45-27,25-17-137,-31 23 120,0-1-1,0 1 0,-1 0 1,1 1-1,0-1 0,0 0 1,0 0-1,0 1 0,0-1 1,1 1-1,-1 0 1,0 0-1,0 0 0,4 0 1,-5 1 9,0-1 1,0 1-1,0-1 1,-1 1-1,1 0 1,0 0-1,0 0 1,-1-1-1,1 1 1,-1 0-1,1 0 1,0 0-1,-1 0 1,0 0-1,1 0 1,-1 0-1,0 0 1,1 0 0,-1 0-1,0 0 1,0 0-1,0 3 1,2 28-114,-2-29 111,-1 18 20,1-9 77,0 0 1,2 20-1,-1-29-55,0 1 0,-1-1-1,2 1 1,-1-1 0,0 1-1,1-1 1,-1 0 0,1 0 0,0 0-1,0 0 1,0 0 0,0 0 0,4 3-1,-5-5-14,0 0 0,1 0 0,-1 0 0,1 0 0,-1-1 0,1 1 0,-1 0 0,1-1 0,-1 1 0,1-1 0,0 1 0,-1-1 0,1 0 0,0 1 0,-1-1 0,1 0 0,0 0 0,0-1 0,-1 1 0,1 0 0,2-1 0,3-1 25,0 0-1,0-1 0,11-6 1,-11 6-13,285-146 161,-291 149-193,-1 0 1,1 0-1,0-1 1,-1 1-1,1 0 1,0 0-1,-1-1 1,1 1-1,-1 0 1,1-1-1,0 1 1,-1-1 0,1 1-1,-1-1 1,0 1-1,1-1 1,-1 1-1,1-1 1,-1 0-1,0 1 1,1-2-1,-2 2-3,1 0-1,-1-1 1,0 1 0,0 0-1,0 0 1,1 0 0,-1 0-1,0 0 1,0 0-1,0 0 1,0 1 0,1-1-1,-1 0 1,0 0 0,0 1-1,1-1 1,-1 0 0,0 1-1,-1 0 1,-19 8 8,1 1-1,0 0 1,0 2 0,1 0-1,1 2 1,0 0 0,-27 28-1,42-37 214,6-4-105,9-5-15,-11 4-73,0-1-10,24-10-93,0 2 0,37-10 0,-61 19 86,1-1 0,-1 1 1,0-1-1,1 1 0,-1 0 0,1 0 0,-1 0 0,0 0 1,1 0-1,-1 0 0,0 0 0,1 1 0,-1-1 0,1 0 1,-1 1-1,0-1 0,3 2 0,-3-1-12,0 0-1,-1 1 1,1-1 0,0 0-1,0 1 1,-1-1 0,1 1-1,-1-1 1,0 1 0,1-1-1,-1 1 1,0-1 0,0 1-1,0-1 1,0 1 0,0 2-1,-1 6 0,0 0-1,-1 0 0,0-1 1,-1 1-1,-5 15 0,-7 24 103,15-47-74,-1-1 1,1 1-1,0 0 0,-1-1 0,1 1 1,0 0-1,0-1 0,0 1 0,1 0 1,-1-1-1,0 1 0,1 0 0,-1-1 1,1 1-1,-1 0 0,1-1 0,0 1 1,-1-1-1,1 1 0,0-1 0,0 1 1,0-1-1,0 0 0,1 1 0,-1-1 1,0 0-1,0 0 0,1 0 0,-1 0 1,1 0-1,-1 0 0,1-1 0,-1 1 1,3 0-1,1 1 4,0-1 0,0 0 0,0 0 0,0-1 0,0 0 0,0 0 0,1 0 0,-1 0 0,10-3 0,-3-1 7,1 0 0,-1 0 0,-1-1 0,1-1 0,-1 0 1,0-1-1,0 0 0,0 0 0,14-16 0,10-10 57,36-46-1,-48 51-99,-20 25 19,154-191 170,-82 88-203,78-148 0,-129 210-80,17-37-164,-39 76 194,0-1 0,0 1 0,0-1 0,0 0 0,1-12 0,-3 17 74,0 0 0,0 1-1,0-1 1,0 0 0,0 0 0,0 0-1,0 0 1,0 0 0,-1 0 0,1 0-1,0 0 1,-1 0 0,1 0 0,0 1-1,-1-1 1,1 0 0,-1 0-1,0 0 1,1 1 0,-1-1 0,0 0-1,1 1 1,-1-1 0,0 0 0,1 1-1,-1-1 1,0 1 0,0-1 0,0 1-1,0 0 1,0-1 0,0 1 0,1 0-1,-1 0 1,0-1 0,0 1-1,0 0 1,0 0 0,-1 0 0,-1 0 0,0 0 1,0 1 0,0-1 0,0 0 0,0 1-1,0 0 1,0 0 0,0 0 0,0 0 0,1 0-1,-1 0 1,-4 4 0,-1 0 15,0 2 0,-9 9 0,14-13-5,-14 14-17,1 1 0,1 1 0,1 0 0,-22 38 0,-32 89-26,60-125 116,0-1 0,2 1 0,0 0 0,-4 31 0,9-43-275,0 0-1,1 1 1,0-1-1,1 0 1,-1 1 0,2-1-1,-1 0 1,1 0-1,1 0 1,0 0 0,0 0-1,8 14 1,19 22-6091,-17-28 3493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5:13.8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23 5152,'-26'-15'2624,"26"11"-2624,8 4-64,2-4 32,-2 8 32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5:14.1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0 145 8064,'8'-20'3648,"67"-2"-3168,-21 5 992,2 6-896,63-12 64,-1 4-416,18-1-128,-13 12-64,-1 3-2016,-17 5 1088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5:15.2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1043 3904,'-26'10'1253,"25"-10"-1229,1 0 0,0 0-1,-1 0 1,1 0 0,-1 1 0,1-1 0,-1 0-1,1 0 1,0 0 0,-1 1 0,1-1-1,-1 0 1,1 1 0,0-1 0,-1 0-1,1 1 1,0-1 0,-1 0 0,1 1-1,0-1 1,0 1 0,-1-1 0,1 0-1,0 1 1,0-1 0,0 1 0,0-1 0,0 1-1,1 3 1222,-1-4-1204,0 0 0,1 0 1,-1 0-1,0 0 0,0 0 0,0 0 0,0 0 0,0 1 1,0-1-1,0 0 0,0 0 0,-1 1 576,1-1-576,12-8 1700,7-13-629,28-39 0,1-2-712,122-120 70,-127 137-386,4-4-13,-3-3 0,-2-2-1,44-74 1,-42 53 457,-4-2 0,45-119 0,-84 193-501,1 0-19,-1 1 0,0-1-1,0 0 1,0 0 0,0 0 0,0 0-1,-1 0 1,1 0 0,-1 0 0,0 0 0,0 0-1,0 0 1,0 0 0,-1-4 0,0 7-9,1 0-1,0-1 1,0 1 0,0-1-1,0 1 1,0 0 0,0-1 0,-1 1-1,1 0 1,0-1 0,0 1-1,0 0 1,-1-1 0,1 1 0,0 0-1,-1-1 1,1 1 0,0 0-1,-1 0 1,1 0 0,0-1-1,-1 1 1,1 0 0,0 0 0,-1 0-1,1 0 1,-1-1 0,1 1-1,0 0 1,-1 0 0,1 0 0,-1 0-1,1 0 1,0 0 0,-2 0-1,-11 7-13,11-6 13,-4 4 17,-1 0 1,1 0-1,0 1 1,0-1-1,1 1 0,0 1 1,0-1-1,-5 10 1,1-3 16,-149 253 911,137-228-761,10-18-92,1 0 0,1 0 0,1 1 0,0 0 0,-5 26 0,12-41-38,0 1 0,1 0 1,-1 0-1,1-1 0,0 1 1,1 0-1,0 0 0,0 0 0,2 6 1,-1-8 10,0-1 1,-1 0-1,2 0 1,-1 0-1,0 0 1,1 0-1,0 0 1,0 0 0,0-1-1,0 0 1,0 1-1,1-1 1,0 0-1,5 3 1,-3-3 8,0 0 1,-1 0-1,1 0 1,0-1-1,0 0 0,0-1 1,1 1-1,-1-1 1,10 1-1,-5-2 13,0 0 1,0-1-1,0 0 0,20-5 0,-2-3-46,0-1 0,-1-1 0,28-15 0,-2-5-1479,-64 38 1369,0 1 0,0-1 0,1 1 0,1 1 0,-1 0 0,1 0-1,1 1 1,0 0 0,0 0 0,-7 14 0,12-19 126,0 1 0,0 0 0,0-1 0,0 1 0,1 0 0,0 0 0,0 0 1,1-1-1,-1 1 0,2 7 0,-1-9-1,1 0 0,0 1 0,0-1 0,0 0 0,1 0 0,-1 0 0,1 0 0,0 0 0,0 0 0,0 0 0,1-1 0,0 1 0,-1-1 0,1 0 0,4 4 0,-6-6-25,1 0-1,0 1 1,0-1-1,0 0 0,0 0 1,0 0-1,0 0 1,1 0-1,-1 0 0,0-1 1,0 1-1,1-1 1,-1 0-1,0 1 1,0-1-1,1 0 0,-1 0 1,0-1-1,1 1 1,-1 0-1,0-1 0,0 1 1,1-1-1,-1 0 1,0 0-1,0 0 0,3-1 1,-2 0 26,1 0 1,-1 0-1,0-1 0,1 1 1,-1-1-1,0 0 1,0 0-1,-1 0 1,1 0-1,-1 0 0,1 0 1,-1-1-1,0 1 1,3-8-1,-4 7-50,0-1 0,0 1 1,0-1-1,-1 1 0,0-1 0,1 1 0,-2-1 1,1 1-1,0-1 0,-1 1 0,-1-6 0,-1 0-175,-1 0 0,1 1 0,-11-17-1,14 25 168,0 1-1,-1-1 1,1 1-1,0-1 0,0 1 1,0-1-1,-1 0 1,1 1-1,0-1 1,0 1-1,0-1 0,0 1 1,0-1-1,0 0 1,0 1-1,0-1 1,0 1-1,0-1 0,1 1 1,-1-1-1,0 0 1,0 1-1,0-1 0,1 1 1,-1-1-1,0 1 1,1-1-1,-1 1 1,0-1-1,1 1 0,-1 0 1,1-1-1,-1 1 1,0-1-1,1 1 1,-1 0-1,1-1 0,-1 1 1,1 0-1,0-1 1,4 0 57,-1-1 0,0 1 0,1-1 1,5 0-1,-5 1-67,36-5 19,0 2 1,76 1-1,-95 3 34,19 1-356,10 0-1564,-16-3-2110,-26 0 1411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5:15.5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80 140 7392,'-57'-20'3360,"39"12"-2944,13 5 1056,10 6-896,21-11 416,13 5-608,45-13 224,9 1-352,25-9 0,-5 9-160,15-4-416,-6 7 192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5:16.1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143 59 3552,'-12'-7'1755,"0"0"0,-1 1 1,0 0-1,0 1 0,-1 0 1,1 1-1,-16-2 0,8 4-450,19 3-614,13 3-234,7-1-238,0-1-1,0 0 0,0-1 0,1-1 0,23-3 0,-17 1-108,67-4 300,344-7 433,-361 14-949,-26-1 114,56 8 0,-49-2-931,-56-6 800,1 0 0,-1 0 1,0 0-1,1 0 0,-1 0 0,0 0 0,0 0 1,1 0-1,-1 1 0,0-1 0,1 0 0,-1 0 1,4 7-3071,-10 5 43,5-10 2439,-7 12-1849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9:49.5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93 1984,'-2'-6'248,"2"5"-84,0 1 1,0-1-1,0 1 0,0-1 1,-1 1-1,1-1 1,0 0-1,0 1 1,0-1-1,-1 1 0,1-1 1,0 1-1,0-1 1,-1 1-1,1 0 0,-1-1 1,1 1-1,0-1 1,-1 1-1,1 0 1,-1-1-1,1 1 0,-1 0 1,1-1-1,-1 1 1,1 0-1,-1 0 0,1-1 1,-1 1-1,1 0 1,-2 0-1,4 46 1383,11 62-410,-3 132 1,-9-168-960,-3 56 377,1 35 751,2-110 561,-10-91 58,1-82-1978,16-143-186,-3 212 72,2 1 0,3 0 0,16-50 0,-22 88 111,0 0 0,1 0 0,1 0 1,0 1-1,1 0 0,0 0 0,0 1 0,1 0 0,17-17 0,-14 17 26,1 1 1,0 0-1,1 0 0,-1 2 0,2-1 1,-1 2-1,1 0 0,16-5 1,-23 8 21,0 2 0,0-1 1,0 1-1,0 0 1,0 0-1,0 1 1,0 0-1,0 0 1,0 1-1,0 0 1,0 0-1,8 3 1,-11-3 2,-1 0 0,1 1 0,0-1 0,-1 1 0,1 0-1,-1 0 1,0 1 0,0-1 0,0 1 0,0-1 0,0 1 0,0 0 0,-1 0 0,1 0 0,-1 0 0,0 1 0,0-1 0,0 1 0,0-1 0,-1 1 0,1 0 0,0 6 0,1 2 52,-2 1-1,0-1 1,0 1 0,-1-1-1,-1 1 1,0-1-1,-3 13 1,-2 3 63,-18 52-1,13-54-44,0 0 1,-2 0-1,-24 35 0,-56 62 165,88-118-268,0 1 0,0 1-1,1-1 1,0 0 0,-5 12 0,9-16 29,-1-1-1,1 1 1,-1-1 0,1 1 0,0-1-1,-1 1 1,1-1 0,0 1 0,0-1-1,0 1 1,0-1 0,1 1-1,-1-1 1,0 1 0,1-1 0,-1 0-1,1 1 1,-1-1 0,1 1 0,0-1-1,-1 0 1,1 1 0,0-1 0,0 0-1,0 0 1,0 0 0,0 0-1,0 0 1,0 0 0,1 0 0,-1 0-1,0 0 1,3 1 0,11 6-10,1-1 1,0-1 0,26 8-1,-22-8 79,39 17-1,-53-20-74,0 0-1,-1 0 0,0 1 0,1-1 0,-2 1 1,1 1-1,0-1 0,-1 1 0,1-1 1,5 11-1,-7-11 29,-1 0-1,-1 0 1,1 0-1,-1 1 1,1-1 0,-1 0-1,-1 1 1,1-1 0,0 1-1,-1-1 1,0 1 0,0-1-1,0 0 1,-1 1-1,0-1 1,0 1 0,0-1-1,0 0 1,0 1 0,-1-1-1,0 0 1,0 0 0,-3 4-1,0 0 67,0 0-1,-1 0 1,0 0-1,0-1 1,-1 0-1,0-1 0,0 1 1,0-1-1,-14 8 1,8-7 0,0-1 0,0 0 0,-1-1 0,0-1 0,1 0 0,-2-1 1,-21 3-1,15-5-140,1 0 1,-1-1-1,0-1 1,-34-6-1,53 7 16,1-1 0,-1 1-1,0 0 1,0 0-1,0 0 1,0 0 0,0 1-1,-2-1 1,4 0 38,0 0 1,0 0 0,0 0-1,0 0 1,0 0 0,0 0 0,0 0-1,0 0 1,0 0 0,0 1-1,0-1 1,0 0 0,0 0-1,0 0 1,0 0 0,1 0-1,-1 0 1,0 0 0,0 0-1,0 0 1,0 0 0,0 0-1,0 0 1,0 0 0,0 0-1,0 0 1,0 0 0,0 0 0,0 0-1,0 0 1,0 0 0,0 0-1,0 0 1,0 0 0,0 0-1,0 0 1,0 1 0,0-1-1,0 0 1,0 0 0,0 0-1,0 0 1,0 0 0,0 0-1,0 0 1,0 0 0,0 0-1,0 0 1,-1 0 0,1 0-1,0 0 1,0 0 0,0 0 0,13 1-124,34-4 166,0-1 0,65-16 1,-79 14-72,230-65 16,-105 24 102,274-70 173,-408 110-50,-1-2 1,37-17-1,-59 25-208,-1 1 1,0 0-1,1 0 0,-1 0 1,0 0-1,1 0 1,-1 0-1,0 0 0,0-1 1,1 1-1,-1 0 0,0 0 1,1 0-1,-1-1 1,0 1-1,0 0 0,0 0 1,1-1-1,-1 1 1,0 0-1,0 0 0,0-1 1,0 1-1,0 0 1,1-1-1,-1 1 0,0 0 1,0-1-1,0 1 1,0 0-1,0-1 0,-1 1-8,1-1 0,-1 1-1,1 0 1,-1 0 0,1 0 0,-1 0-1,1 0 1,-1-1 0,1 1 0,-1 0-1,0 0 1,1 0 0,-1 0-1,1 1 1,-1-1 0,1 0 0,-1 0-1,1 0 1,-1 0 0,1 0-1,-1 1 1,0 0 0,-35 11-173,-78 33 41,94-36 149,2 1-1,-1 1 1,-30 23-1,27-16 1,2 1 0,-30 34 1,40-39-24,-1 0 0,2 0 0,0 1 0,0 0 0,-8 25-1,15-36 27,1 0 0,-1 0-1,1 0 1,0 0 0,1 1-1,-1-1 1,1 0-1,0 1 1,0-1 0,0 0-1,0 0 1,2 9 0,-1-12-5,-1 0 0,1 0 0,-1 0 0,1 0 0,-1 0 1,1 0-1,0 0 0,0 0 0,-1 0 0,1 0 0,0 0 1,0 0-1,0-1 0,0 1 0,0 0 0,0-1 0,0 1 1,0-1-1,2 1 0,-1 0 4,1-1-1,-1 1 1,1-1 0,0 0-1,-1 0 1,1 0 0,-1 0-1,1-1 1,-1 1 0,1-1-1,-1 1 1,5-3 0,10-4 80,0-1-1,0 0 1,-1-2 0,-1 0-1,1-1 1,-1 0 0,14-14 0,9-13 193,41-52 0,-67 77-304,-1-1 0,-1 0 0,0-1 0,-1 0 0,-1-1 0,13-32 0,-21 47-5,0 1 0,1-1 0,-1 0 1,0 1-1,0-1 0,0 0 0,1 0 0,-1 1 1,0-1-1,0 0 0,0 0 0,0 1 0,0-1 1,0 0-1,-1 1 0,1-1 0,0 0 0,0 0 1,0 1-1,-1-1 0,1 0 0,0 1 0,-1-1 1,0-1-1,1 2 10,-1 0 1,0 0 0,1 0-1,-1 0 1,1 0-1,-1 0 1,1 0 0,-1 0-1,0 0 1,1 0-1,-1 0 1,1 0-1,-1 0 1,1 0 0,-1 1-1,1-1 1,-1 0-1,1 0 1,-1 1 0,1-1-1,-1 0 1,1 1-1,-1-1 1,1 0 0,-1 1-1,1-1 1,0 1-1,-1-1 1,1 1 0,-1 0-1,-2 3 3,-1-1 0,1 1 0,0 0 0,0 0 0,1 1 0,-1-1-1,1 0 1,0 1 0,0 0 0,1-1 0,-1 1 0,1 0 0,0 0 0,0 0 0,0 0 0,1 0 0,0 0-1,0 0 1,0 0 0,1 0 0,0 0 0,0 0 0,0-1 0,0 1 0,1 0 0,-1 0 0,4 5 0,-2-4 23,0 0 0,0 0 0,1-1 0,0 1 0,0-1 0,0 0 0,7 6 0,-9-9 11,0 0 0,1-1-1,-1 1 1,1-1 0,-1 1 0,1-1-1,-1 0 1,1 0 0,0 0 0,0 0-1,0-1 1,0 1 0,0-1 0,-1 1-1,1-1 1,0 0 0,0 0 0,6-1-1,0-1 10,0-1 0,0 0 0,0 0 0,-1 0-1,14-8 1,40-28-39,-42 25 23,0 1 184,0 0-1,-1-2 0,-1 0 1,31-33-1,-46 43-203,1 0 0,-1 1 1,-1-1-1,1-1 0,-1 1 1,0 0-1,0-1 0,0 1 1,-1-1-1,0 1 0,0-1 1,0 0-1,-1 1 0,0-1 1,0-8-1,0 13-10,0-1 1,0 1-1,1-1 0,-1 1 0,1-1 1,-1 1-1,1 0 0,0-1 1,-1 1-1,1 0 0,0-1 0,0 1 1,0 0-1,0 0 0,0 0 0,0 0 1,0 0-1,0 0 0,0 0 1,1 0-1,-1 0 0,0 0 0,1 1 1,-1-1-1,1 1 0,-1-1 0,0 1 1,1-1-1,-1 1 0,3 0 1,5-2-46,1 1 1,-1 0 0,14 0-1,-21 1 58,16 0-25,1 1-1,0 1 1,21 5-1,-32-5 25,0 0 0,0 0 0,0 1-1,-1 0 1,1 1 0,-1-1-1,0 1 1,0 1 0,11 9-1,-14-11 6,1 1 0,1 1 0,-1 0 0,0 0 0,0 1 0,-1-1 0,1 1 0,-1 0 0,0 0 0,-1 1 0,0-1 0,3 8 0,-3-5 10,0 1 0,-1-1 0,0 0 0,-1 1-1,1 9 1,-3-17 3,1 1 0,0-1 0,1 1 0,-1-1 0,0 0 0,1 1-1,-1-1 1,1 0 0,0 1 0,0-1 0,0 0 0,0 0 0,0 0 0,0 0 0,1 0 0,-1 0 0,4 3-1,-4-4 0,1 0 0,-1 0 0,1 0 0,-1 0 0,1-1 0,0 1 0,-1-1 0,1 1 0,0-1 0,0 0 0,-1 1 0,1-1 0,0 0 0,0 0 0,-1 0 0,1 0 0,0-1 0,0 1 0,-1 0 0,1-1 0,0 1 0,-1-1 0,1 0 0,-1 1 0,3-2 0,93-54 37,-68 38-19,1 1 0,34-15 0,13 5-334,-77 28 300,1-1 0,-1 0 0,0 0 0,0 0 1,0 0-1,0 0 0,1 0 0,-1 0 0,0 0 0,0 0 0,0 1 1,0-1-1,0 0 0,0 0 0,1 0 0,-1 0 0,0 1 0,0-1 1,0 0-1,0 0 0,0 0 0,0 0 0,0 1 0,0-1 1,0 0-1,0 0 0,0 0 0,0 0 0,0 1 0,0-1 0,0 0 1,0 0-1,0 0 0,0 0 0,0 1 0,0-1 0,0 0 0,0 0 1,0 0-1,0 0 0,0 1 0,-1-1 0,1 0 0,0 0 0,0 0 1,0 0-1,0 0 0,0 1 0,0-1 0,-1 0 0,-4 12 19,0-3-62,0 1-1,1 0 1,0 0-1,1 0 0,0 0 1,-2 20-1,4-27 58,1 1 0,0-1 0,0 0 0,0 0 0,0 1 0,0-1 0,1 0 0,0 1 0,-1-1 0,1 0 0,0 0 0,1 0 0,-1 0 0,0 0 0,1 0 0,0 0 0,0 0 0,0-1 0,0 1 0,0-1 0,0 1 0,1-1 0,-1 0 0,1 0 0,-1 0 0,5 2-1,-3-2 35,0-1-1,0 0 0,0 1 1,0-1-1,0-1 1,1 1-1,-1-1 0,0 1 1,1-1-1,-1-1 0,0 1 1,1 0-1,-1-1 0,0 0 1,0 0-1,0 0 0,0-1 1,0 0-1,0 1 0,0-1 1,0 0-1,0-1 0,5-4 1,-6 5 22,0-1 1,0 1 0,0-1 0,-1 0-1,1 0 1,-1 0 0,1-1 0,-1 1 0,0 0-1,0-1 1,1-5 0,-2 6-54,0 0 0,0 1 1,-1-1-1,0 0 0,1 0 0,-1 0 1,0 1-1,0-1 0,-1 0 0,1 0 1,0 0-1,-1 0 0,0 1 0,0-1 1,0 0-1,0 1 0,-2-4 0,0 0-50,-1 0 0,-1 1 0,1-1 0,-1 1 0,0 0 0,0 0 0,0 0 0,-1 1 0,0 0 0,0 0 0,0 0 0,0 1 0,0 0 0,-11-4 0,3 3-116,0 0 0,0 0 0,-1 2 0,1 0 0,-1 0 0,-14 1 0,6 3-182,18 0 217,17-1 171,126-8-107,130-2-100,-266 9 153,11-1-9,0 1-1,1 0 0,13 2 1,-24-1 17,0-1 0,0 1 0,0 0 0,-1 0 1,1 0-1,0 0 0,0 0 0,-1 1 0,4 1 0,-6-2 3,1-1-1,0 1 0,0 0 1,0 0-1,-1 0 0,1-1 1,0 1-1,-1 0 0,1 0 1,-1 0-1,1 0 0,-1 0 0,0 0 1,1 1-1,-1-1 0,0 0 1,1 0-1,-1 0 0,0 0 1,0 0-1,0 0 0,0 0 1,0 1-1,-1 0 0,0 2 28,0 0-1,-1 1 1,0-1-1,0 0 1,0 0-1,0 0 1,-1 0-1,1-1 1,-5 5-1,-1 1 43,0-1 1,-13 12-1,11-12 70,7-6-96,0 1-1,0-1 0,0 1 1,0-1-1,-6 3 1,9-9 152,6-6-117,11-13-115,-5 12-48,0 0 0,1 0 0,0 1-1,1 1 1,20-12 0,-16 10-162,-5 4 140,0 0 0,0 0 0,17-5-1,-25 10 76,0 1 1,0 0-1,0 0 0,0 0 0,0 0 1,0 1-1,0 0 0,1 0 0,-1 0 1,0 1-1,0 0 0,9 2 0,-12-2 12,0 0-1,1 0 0,-1 0 0,0 0 0,1 1 0,-1-1 0,0 0 1,0 1-1,0 0 0,-1 0 0,1-1 0,0 1 0,-1 0 0,1 0 1,1 4-1,1 1 23,-1 0 0,-1 0 0,4 14 0,-4-15-13,-1 0 0,1 0 0,0 0 0,1 0-1,-1 0 1,6 7 0,-5-9 17,0 0 0,0-1 0,0 0-1,0 1 1,1-1 0,-1 0 0,1-1 0,0 1 0,0-1-1,0 0 1,6 3 0,-3-3 42,0 0 1,0 0-1,0-1 0,0 0 0,1 0 0,10-1 0,-5 1 18,0-2 0,0 0 0,-1 0-1,1-1 1,0 0 0,-1-1 0,1-1-1,-1 0 1,0-1 0,0 0-1,-1-1 1,1 0 0,-1-1 0,18-14-1,-26 18-27,0 0 0,0-1 0,0 0 0,0 1 0,-1-1 0,1 0 0,-1 0 0,0 0-1,-1-1 1,3-6 0,-3 9-75,0 0 1,-1 0-1,1-1 0,-1 1 0,0 0 0,0 0 0,0 0 1,0-1-1,0 1 0,0 0 0,0 0 0,-1-1 0,1 1 0,-1 0 1,0 0-1,1 0 0,-1 0 0,0 0 0,0 0 0,0 0 1,-1 0-1,1 0 0,-3-2 0,3 3 1,0 1 0,-1-1 0,1 0 0,-1 1 1,1-1-1,-1 1 0,1-1 0,-1 1 0,1 0 0,-1-1 0,1 1 0,-1 0 0,1 0 0,-1 0 0,1 1 0,-1-1 1,1 0-1,-1 0 0,1 1 0,-1-1 0,1 1 0,-1-1 0,1 1 0,-2 1 0,-4 1-45,0 1-1,1 0 1,-9 7 0,12-10 58,1 1 0,0 0-1,-1 0 1,1 1 0,0-1 0,1 0 0,-1 1 0,0-1 0,1 1 0,-1-1 0,1 1-1,-2 4 1,3-5 43,-1 0 0,1 0 0,0 0 0,0 0 0,0 0-1,0 0 1,0 0 0,0 0 0,0 0 0,1 0 0,-1 0 0,1 0-1,-1 0 1,1 0 0,0-1 0,0 1 0,0 0 0,0 0 0,2 1-1,1 3 57,1-1 0,-1 1 0,2-1 0,-1 0-1,0-1 1,1 1 0,0-1 0,0 0-1,0-1 1,1 0 0,8 4 0,-5-4-22,-1 1 0,2-2 0,-1 0 0,0 0 0,0 0 0,1-2 0,13 1 0,18-4 14,56-12 1,-5-4-3181,-33 7-2524,-38 8-432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4:25.72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92 48 2816,'1'-1'100,"0"0"1,0 0-1,0 0 0,0 1 1,0-1-1,0 0 0,0 0 1,-1-1-1,1 1 0,0 0 1,-1 0-1,1 0 0,-1 0 1,1-1-1,0-1 0,-1 2 80,1-1 1,0 1-1,0 0 0,0 0 0,0-1 0,0 1 1,0 0-1,0 0 0,0 0 0,0 0 1,1 0-1,-1 1 0,0-1 0,1 0 0,-1 1 1,1-1-1,1 0 0,28-9 3632,-30 10-3737,0 0 0,0 0 1,0-1-1,0 1 0,0 0 0,0 0 1,0 0-1,0 0 0,0 0 0,-1 1 1,1-1-1,0 0 0,0 0 0,0 1 1,0-1-1,0 0 0,0 1 0,0-1 0,-1 1 1,1-1-1,0 1 0,0-1 0,-1 1 1,1 0-1,0-1 0,-1 1 0,1 0 1,-1-1-1,1 1 0,-1 0 0,1 0 1,-1 0-1,1 0 0,-1-1 0,0 1 0,1 0 1,-1 0-1,0 0 0,0 0 0,0 1 1,1 4 153,-1 0 1,0 0 0,0 0 0,-1 0 0,-1 7 0,-51 291 2346,34-210-1803,-62 180 0,61-227-1277,9-23-4367,64 0-9017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5:16.4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128 33 2656,'-70'0'2763,"65"0"-2000,0 0 1,0-1-1,1 0 1,-1 0 0,0-1-1,0 1 1,1-1-1,-1 0 1,1 0 0,-6-8 2347,10 10-3071,0-1 1,0 1-1,0 0 0,0 0 1,0 0-1,0 0 1,0 0-1,0 0 1,1 0-1,-1 0 1,8-1 428,-7 1-291,70-3 2441,-19 2-2155,166-3 788,-122 4-3117,-22 0-2887,-61 0 2320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5:16.9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21 3648,'-3'-1'277,"1"-1"1,-1 1 0,1 0-1,-1 0 1,1 1-1,-1-1 1,1 0-1,-1 1 1,0 0 0,1 0-1,-17-5 7395,23 6-6760,1 0-143,0 0 0,0 0-1,0 0 1,0-1 0,7 0 0,4 1 36,203-4 1766,-176 1-2448,6 0-373,151-4 398,-68 14-6841,-101-4 3723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5:27.5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51 2560,'-13'0'10179,"22"-1"-8182,1-2-1903,0 1 1,0 0-1,0 1 1,0 0 0,13 1-1,23-2 16,127-23-2019,-172 25 1758,-1 0 0,1 0 1,0 0-1,0 0 0,-1 0 1,1 0-1,0 0 0,0 0 1,-1-1-1,1 1 0,0 0 1,0-1-1,-1 1 0,1 0 1,0-1-1,-1 1 0,1-1 1,-1 1-1,1-1 0,-1 1 1,1-1-1,-1 1 0,1-1 1,-1 0-1,1 1 0,-1-1 1,0 0-1,1 1 0,-1-1 1,0 0-1,1-1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5:27.8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3 4480,'-4'-3'2016,"17"6"-1728,-4-3 1792,0 5-1184,7-5 1280,12 4-1280,-2-4 608,5 4-864,-5 0 64,0 4-416,-4-5-384,-1 2 32,-6-2 0,-2 2 64,-5-5-2208,5 3 1216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5:32.0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328 560 2656,'-30'-18'2821,"29"17"-2659,0 1 0,0 0 0,0-1 0,0 1 0,-1 0 0,1 0 0,0 0 0,0 0 0,0 0 0,-1 0 0,1 0 0,0 1 0,0-1 0,0 0 0,0 1-1,0-1 1,0 1 0,-2 0 0,-4 1 334,-17 5 115,0 1-1,1 1 0,0 1 1,0 1-1,1 1 1,1 1-1,0 1 0,-35 31 1,53-43-585,0 1 1,0 0 0,1 0 0,-1 0 0,1 1 0,0-1 0,0 1 0,0-1 0,1 1 0,-1-1 0,1 1 0,0 0 0,0 0-1,0 0 1,0 6 0,1-8-10,0 1 1,0 0-1,0 0 0,1 0 0,-1-1 0,1 1 0,0 0 1,0-1-1,0 1 0,0 0 0,0-1 0,1 0 0,-1 1 1,1-1-1,-1 0 0,1 1 0,0-1 0,0 0 0,0 0 1,0-1-1,0 1 0,1 0 0,3 2 0,4 1 41,0 0 0,0-1 0,0 0 0,1-1-1,-1 0 1,1 0 0,0-1 0,0-1 0,0 0 0,0 0-1,0-1 1,0 0 0,0-1 0,0-1 0,0 1-1,15-6 1,-3 0-34,-1-1 1,0-1-1,0 0 0,-1-2 0,0-1 0,30-22 0,-34 16-10,-10 9 25,-7 9-39,0 0 1,0 0-1,0 0 0,0 0 1,0-1-1,0 1 1,0 0-1,0 0 1,0 0-1,0 0 0,1 0 1,-1 0-1,0 0 1,0 0-1,0 0 0,0 0 1,0 0-1,0-1 1,0 1-1,0 0 1,0 0-1,0 0 0,0 0 1,0 0-1,0 0 1,0 0-1,0 0 0,0-1 1,0 1-1,0 0 1,0 0-1,0 0 1,0 0-1,0 0 0,-1 0 1,1 0-1,0 0 1,0 0-1,0 0 0,0 0 1,0-1-1,0 1 1,0 0-1,0 0 0,0 0 1,0 0-1,0 0 1,0 0-1,0 0 1,-1 0-1,1 0 0,0 0 1,-6 4 141,0 0 1,1 1 0,-8 8-1,10-10-116,0 1 0,1-1 0,-1 1 0,1 0 0,0 0-1,0 0 1,0 0 0,1 0 0,0 0 0,0 0-1,0 1 1,0-1 0,0 0 0,1 1 0,0-1-1,0 1 1,0-1 0,0 0 0,1 1 0,0-1-1,0 0 1,0 0 0,0 1 0,1-1 0,-1 0-1,1 0 1,0 0 0,1 0 0,-1-1 0,5 7-1,-3-7 22,0 1-1,0-1 0,0 0 1,0 0-1,0 0 0,0-1 1,1 0-1,-1 0 0,1 0 1,0 0-1,0-1 1,-1 1-1,1-1 0,9 1 1,-7-2-7,-1 0 1,0 0 0,0 0-1,0-1 1,0 1 0,1-2 0,-1 1-1,0 0 1,-1-1 0,1-1 0,9-3-1,-14 5-46,0 0 0,1 0-1,-1 0 1,0 0 0,0-1-1,1 1 1,-1 0-1,0 0 1,-1-1 0,1 1-1,0-1 1,0 1 0,0-1-1,-1 1 1,1-1 0,-1 1-1,1-1 1,-1 0-1,0 1 1,0-1 0,1 0-1,-1 1 1,0-1 0,-1 0-1,1 1 1,0-3 0,-1 1 1,0-1 1,1 1-1,-1 0 1,-1-1-1,1 1 1,0 0 0,-1 0-1,1 0 1,-1 0-1,0 0 1,0 0 0,-4-4-1,0 1-20,-1-1-1,0 1 1,0 1 0,-1-1-1,1 1 1,-1 0 0,0 1-1,-1 0 1,1 0 0,-1 1-1,0 0 1,0 0 0,0 1-1,0 0 1,-17 0 0,104-15 222,232-20 454,-299 36-632,0 1 1,0 1 0,0-1 0,21 5-1,-29-4 1,0 0 0,-1 0 0,1 0-1,0 0 1,-1 0 0,1 0 0,-1 1-1,0-1 1,1 1 0,-1-1-1,0 1 1,0 0 0,0 0 0,0 0-1,0 0 1,-1 1 0,1-1 0,-1 0-1,1 1 1,-1-1 0,0 1 0,0-1-1,0 1 1,1 5 0,-1-4 4,-1 1 1,1-1 0,-1 0-1,0 1 1,0-1 0,-1 1-1,1-1 1,-1 0 0,0 1-1,0-1 1,-1 0 0,1 0-1,-1 0 1,0 0 0,-3 4-1,-2 4 95,-2 0-1,0 0 0,-11 10 0,12-13 12,5-5 250,4-2-126,8-6-34,14-9-333,-11 3-152,1 0 0,15-18 0,-22 20 176,1 1 1,1 0-1,-1 0 1,1 1 0,0-1-1,1 2 1,-1-1-1,1 1 1,12-4-1,-20 8 77,-1 1 0,1 0-1,0 0 1,0-1 0,-1 1-1,1 0 1,0 0 0,0 0-1,-1 0 1,1 0 0,0 0-1,0 0 1,-1 0 0,1 0-1,0 1 1,0-1 0,-1 0-1,1 0 1,0 1 0,-1-1-1,1 1 1,0-1 0,-1 0-1,1 1 1,0-1 0,-1 1-1,1-1 1,-1 1 0,1 0-1,-1-1 1,1 1 0,-1-1-1,1 1 1,-1 0 0,0-1-1,1 1 1,-1 0 0,0 0-1,0-1 1,1 2 0,0 3 84,-1 0 0,1 0 1,0 0-1,-2 10 0,1-11-13,0 0-20,0 8 90,0 0 0,1-1 0,0 1-1,5 16 1,-6-25-95,1-1 0,0 1 0,0-1 0,0 1 0,0-1 0,0 0 0,0 1 0,1-1 0,-1 0 0,1 0 0,0 0 0,-1 0 0,1 0 0,0 0 0,0 0 0,0-1 0,1 1-1,-1-1 1,0 1 0,0-1 0,1 0 0,-1 0 0,1 0 0,-1 0 0,1-1 0,3 1 0,7 0 3,0-1 1,1-1-1,-1 0 0,0-1 0,0-1 0,19-5 1,-16 4-80,26-6-193,123-34-399,-123 31 447,75-35 0,-109 44 153,-1 0 0,12-8 1,-22 11-463,-5 3 512,-14 16-56,17-14 34,0 1 0,-1-1 0,-11 7 0,-27 11 213,-27 14-37,64-31-182,-1 0 0,2 0 1,-1 0-1,1 1 0,-1-1 0,2 2 0,-7 6 0,12-12 19,-1-1 0,1 0 0,-1 1-1,1-1 1,0 1 0,-1 0 0,1-1-1,0 1 1,-1-1 0,1 1 0,0-1-1,0 1 1,-1 0 0,1-1 0,0 1 0,0 0-1,0-1 1,0 1 0,0 0 0,0-1-1,0 1 1,0 0 0,0-1 0,0 1-1,0 0 1,1-1 0,-1 1 0,0-1-1,0 1 1,1 0 0,-1-1 0,0 1-1,1-1 1,-1 1 0,0-1 0,1 1-1,-1-1 1,1 1 0,-1-1 0,1 1-1,-1-1 1,1 0 0,-1 1 0,1-1-1,0 0 1,-1 1 0,1-1 0,-1 0 0,1 0-1,0 0 1,0 1 0,3 0 51,0 0 0,0-1 0,1 1 0,-1-1 0,0 1 0,6-2 0,-1 1-114,0-2 1,0 1 0,0-1-1,-1-1 1,1 1 0,-1-1-1,1-1 1,-1 0-1,0 0 1,0 0 0,0-1-1,-1 0 1,0-1 0,0 0-1,0 0 1,-1 0 0,0-1-1,0 0 1,0 0-1,7-13 1,103-225-1219,-74 149 996,61-118 462,-76 161-21,-22 41-207,0 1 0,-1-1 0,6-22 0,-10 34 42,0 0 0,0-1-1,0 1 1,0 0 0,0 0 0,0 0 0,0-1 0,0 1 0,0 0 0,0 0-1,0-1 1,0 1 0,0 0 0,0 0 0,0-1 0,0 1 0,0 0 0,0 0 0,0 0-1,0-1 1,0 1 0,0 0 0,0 0 0,0 0 0,-1-1 0,1 1 0,0 0-1,0 0 1,0 0 0,0-1 0,0 1 0,-1 0 0,1 0 0,0 0 0,0 0 0,0 0-1,-1 0 1,1-1 0,0 1 0,0 0 0,0 0 0,-1 0 0,1 0 0,0 0-1,-14 4-121,-15 15-35,19-9 166,0 1 1,0 0-1,1 0 1,1 1-1,0 0 0,1 1 1,0-1-1,-8 23 0,-1 11 238,-13 58-1,23-82-250,-25 128 312,28-127-237,1 0 0,0 0 0,2 0 0,5 38 0,-4-49-21,1-3 49,-1 1 1,1-1-1,0 1 0,1-1 0,4 10 1,-6-17-72,0 0 0,0 0 0,0 0 0,1 0 0,-1 0 0,1 0 0,-1-1-1,1 1 1,0 0 0,0-1 0,-1 1 0,1-1 0,0 0 0,0 0 0,1 0 0,-1 0 0,0 0 0,0 0 0,0 0 0,1-1 0,-1 1 0,0-1 0,1 1 0,-1-1 0,4 0 0,5-1-59,0-1 0,-1 0 1,1-1-1,-1 0 1,1 0-1,16-9 0,-8 4-85,-1 2 62,-1-2-1,0 0 0,0-1 1,-1-1-1,0 0 1,-1-1-1,0-1 1,-1 0-1,21-23 1,-32 31 48,0 0 0,0-1-1,0 1 1,-1-1 0,4-8 0,-5 11-12,-1 0 0,1 0 0,-1 1-1,1-1 1,-1 0 0,0 0 0,0 1-1,0-1 1,0 0 0,0 0 0,0 1-1,0-1 1,0 0 0,-1 0 0,1 1-1,-1-1 1,1 0 0,-1 1 0,-1-3-1,1 3 6,0 0 0,0 1 0,0-1 0,1 0 0,-1 1 1,0-1-1,0 1 0,-1-1 0,1 1 0,0 0 0,0-1 0,0 1 0,0 0 0,0 0 0,0-1 0,0 1 0,-1 0 0,1 0 0,0 1 0,0-1 0,0 0 0,0 0 0,0 0 0,0 1 0,0-1 0,0 0 0,-2 2 0,-27 12-14,19-7 80,1-1-1,0 2 1,0 0-1,0 0 1,1 1-1,1 0 0,-1 0 1,1 1-1,1 0 1,-11 18-1,17-26-28,0 0 0,0 0 0,0 0 0,1 0 0,-1 0 0,0 0 0,1 0 0,0 0 1,-1 0-1,1 0 0,0 0 0,0 1 0,0-1 0,0 0 0,1 0 0,-1 0 0,0 0 0,1 0 0,0 0 0,-1 0 0,1 0 0,0 0 0,0 0 0,0 0 0,2 2 0,-1-2 17,1 0-1,-1 0 1,0 0-1,0 0 0,1 0 1,-1-1-1,1 1 0,0-1 1,-1 0-1,1 0 0,0 0 1,0 0-1,0 0 1,-1-1-1,1 1 0,0-1 1,6 0-1,7-1 66,0 0 0,0-1 0,0-1 0,-1 0 0,29-11 0,-12 1-109,48-27-1,-50 24-28,-5 1-154,48-19 0,-71 33 175,-1 1 0,1-1 1,-1 1-1,1-1 0,0 1 1,-1 0-1,1-1 0,-1 1 1,1 0-1,0 0 0,-1 0 0,1 0 1,0 1-1,-1-1 0,3 1 1,-3 0 22,0-1 0,0 1 0,0 0 0,0-1 0,-1 1 0,1 0 0,0 0 0,0 0 0,-1 0 0,1-1 0,-1 1 0,1 0 0,-1 0 0,1 0 0,-1 0 0,0 0 0,1 0 0,-1 1 0,0-1 1,0 0-1,0 0 0,0 0 0,0 0 0,0 2 0,-1 5 76,0-1 0,0 1 0,-1 0 0,0-1 0,0 1 0,-1-1 0,-5 10 0,5-10 22,0 0 1,0 0 0,1 0-1,0 0 1,0 1 0,0-1-1,0 11 1,2-18-98,0 0 0,0 1 0,0-1 0,0 0 0,0 0-1,0 0 1,0 1 0,0-1 0,0 0 0,0 0 0,1 0 0,-1 0 0,0 0 0,0 1 0,0-1 0,0 0-1,0 0 1,0 0 0,0 0 0,1 0 0,-1 1 0,0-1 0,0 0 0,0 0 0,0 0 0,0 0 0,1 0-1,-1 0 1,0 0 0,0 0 0,0 0 0,0 0 0,1 0 0,-1 0 0,0 0 0,0 0 0,0 0 0,1 0-1,-1 0 1,0 0 0,0 0 0,0 0 0,0 0 0,1 0 0,-1 0 0,0 0 0,0 0 0,0 0 0,0 0-1,1 0 1,-1 0 0,0-1 0,11-5-70,-10 5 57,74-49-921,54-31 470,-124 78 392,17-7-131,-21 9 174,0 1 1,0-1-1,0 1 1,0 0-1,1 0 0,-1-1 1,0 1-1,0 0 0,0 0 1,0 0-1,0 0 0,0 0 1,0 0-1,0 1 1,1-1-1,-1 0 0,1 1 1,-1 0 13,-1 0 1,0-1-1,1 1 1,-1 0-1,0-1 0,0 1 1,0 0-1,1-1 1,-1 1-1,0 0 1,0-1-1,0 1 1,0 0-1,0 0 1,0-1-1,-1 1 1,1 0-1,0-1 1,0 1-1,0 0 0,-1-1 1,1 1-1,0 0 1,-1-1-1,1 1 1,0 0-1,-2 0 1,-11 21 80,6-13-28,-2 4 143,0 0 0,0 0 0,1 0 0,1 1 0,0 1 0,1-1-1,-4 17 1,9-30-145,1 1 0,-1-1 0,1 1 0,0-1 0,0 1 0,0-1-1,0 1 1,0-1 0,0 1 0,0-1 0,0 0 0,0 1 0,1-1 0,-1 1 0,1-1-1,-1 1 1,1-1 0,1 2 0,-1-2-8,0 0-1,0 0 1,0 0-1,0-1 1,0 1-1,0 0 1,1-1-1,-1 1 1,0-1-1,0 1 1,1-1 0,-1 0-1,0 0 1,0 1-1,1-1 1,-1 0-1,0 0 1,1 0-1,-1 0 1,0-1-1,3 1 1,22-5 44,0-1 0,0 0 1,-1-2-1,49-23 0,-41 15-192,-1-2-1,-1-2 1,31-25 0,-26 14-91,-3-1 1,31-38 0,-42 51-112,-10 14-150,-12 5 443,0 0 0,1 0 1,-1 0-1,0 1 0,0-1 1,1 0-1,-1 0 1,0 0-1,0 0 0,0 0 1,1 0-1,-1 0 1,0 1-1,0-1 0,0 0 1,1 0-1,-1 0 0,0 0 1,0 1-1,0-1 1,0 0-1,1 0 0,-1 0 1,0 1-1,0-1 1,0 0-1,0 0 0,0 1 1,0-1-1,0 0 1,0 0-1,0 1 0,0-1 1,0 0-1,0 0 0,0 1 1,0-1-1,0 0 1,0 1-1,-1 27 25,-1 1 1,-1 0-1,-2-1 0,0 0 1,-2 0-1,-1-1 0,-14 31 1,19-52 65,1-1 1,-1 0-1,0 0 1,-1 0-1,1 0 1,-1-1-1,0 1 1,-7 5-1,10-9-66,0 0 0,0 0 0,0 0-1,0 0 1,-1-1 0,1 1 0,0-1-1,0 1 1,0-1 0,-1 1 0,1-1-1,0 1 1,0-1 0,-1 0 0,1 0-1,0 0 1,-1 0 0,1 0 0,0 0-1,-1 0 1,1 0 0,0 0 0,0-1-1,-1 1 1,1 0 0,0-1 0,0 1-1,-1-1 1,1 0 0,0 1 0,0-1-1,0 0 1,0 0 0,0 0 0,0 1-1,0-1 1,0 0 0,0 0 0,1 0-1,-1-1 1,0 1 0,0 0 0,1 0-1,-1-2 1,-3-5-222,0 1-1,0-1 1,1 0 0,0 1 0,1-2-1,0 1 1,0 0 0,1 0 0,0 0-1,0-12 1,2 20 183,-1 0 0,1 0 0,-1 0 1,1 1-1,0-1 0,-1 0 0,1 0 0,-1 1 0,1-1 1,-1 0-1,1 1 0,-1-1 0,1 1 0,-1-1 0,0 1 0,1-1 1,0 1-1,-1 0-3,5 4 70,0 0 0,0 0 0,1-1 0,0 1-1,0-1 1,0-1 0,0 1 0,1-1 0,0 0 0,-1 0 0,1-1 0,0 0 0,0 0-1,0-1 1,0 1 0,1-2 0,10 1 0,10-2 50,-1 0-1,0-3 1,34-7-1,-44 8-74,75-17 27,160-57 1,-242 73-87,-1-1 0,17-10 1,-22 13 60,-95 40-294,60-26 443,4-1 88,0 0 0,0 2 0,-32 21 0,58-33-239,-20 17 211,15-7-22,6-11-188,0 1-1,0-1 0,0 0 1,0 1-1,0-1 0,1 0 1,-1 1-1,0-1 1,0 1-1,0-1 0,0 0 1,0 1-1,1-1 0,-1 0 1,0 1-1,0-1 1,0 0-1,1 0 0,-1 1 1,0-1-1,1 0 0,-1 0 1,0 1-1,1-1 0,-1 0 1,0 0-1,1 0 1,-1 0-1,1 1 0,1-1 7,1 1 0,0 0-1,0-1 1,-1 0 0,1 0-1,0 0 1,0 0 0,-1 0-1,1 0 1,5-2 0,30-9-369,-34 10 323,22-9-274,-1-1-1,-1-1 1,28-18-1,-17 9-274,-25 17 103,-16 12 245,-4 7 279,9-13-22,0 1 0,1-1 0,-1 0 0,1 0 0,0 0 0,0 1 0,0-1 0,0 0 0,0 0 0,0 1 0,0-1 0,1 0-1,-1 0 1,1 1 0,0-1 0,0 0 0,0 0 0,0 0 0,0 0 0,0 0 0,0 0 0,0-1 0,1 1 0,-1 0 0,1-1 0,0 1 0,-1-1 0,1 1 0,0-1 0,0 0 0,0 1 0,0-1 0,0 0 0,0 0-1,0-1 1,4 2 0,-2-2 30,1 1-1,-1-2 1,0 1-1,1 0 1,-1-1-1,0 0 1,0 0-1,1 0 1,-1 0-1,0-1 1,6-3-1,2-1-26,-1-1 0,15-12 0,-11 7-121,-1-1 0,0-1 0,-1 0 0,17-24 0,38-67-201,-28 40 213,73-102-304,26-40-152,-123 181 495,-2 0 0,0-1 0,-1-1 0,-2-1 0,9-33 0,-20 61 21,1 0-1,-1 0 0,0 0 0,1-1 0,-1 1 0,0 0 1,0 0-1,0 0 0,0 0 0,0 0 0,0 0 0,0-1 1,-1 1-1,1 0 0,0 0 0,0 0 0,-1 0 0,0-2 1,1 3 9,-1 0 0,1 0 1,0 0-1,-1 0 0,1 0 1,0-1-1,0 1 1,-1 0-1,1 0 0,0 0 1,-1 0-1,1 0 1,0 0-1,-1 0 0,1 0 1,0 0-1,-1 0 0,1 0 1,0 0-1,-1 0 1,1 0-1,0 0 0,-1 1 1,-14 8-114,-9 11 192,1 2 0,1 0 0,1 1 0,-22 32 0,29-35 31,1 1 0,1 0 0,1 1 0,1 1 0,0-1 0,-5 26 0,7-19 40,2 1 0,1 0-1,2 1 1,0 59 0,4-70-5,1 0 1,0 0 0,2-1-1,0 1 1,1-1 0,2 0 0,0 0-1,14 27 1,-19-41-91,1-1 0,-1 0 0,1-1 0,-1 1-1,1 0 1,0-1 0,1 1 0,-1-1 0,1 0 0,-1 0 0,1-1 0,0 1 0,0-1 0,0 0 0,0 1-1,0-2 1,1 1 0,-1-1 0,1 1 0,-1-1 0,1 0 0,-1-1 0,1 1 0,0-1 0,-1 0-1,1 0 1,-1 0 0,1-1 0,0 0 0,6-1 0,-1-2-96,0 1 0,0-1 0,0-1 0,-1 1 0,0-2 0,0 1 0,0-2 1,0 1-1,-1-1 0,9-9 0,-11 10 5,-1 1 0,-1-1 0,1 0 0,-1 0 0,0 0 0,0-1 0,-1 1 0,0-1 0,0 0 0,-1 0 0,1 0 0,-1 0 0,-1 0 0,0-1 0,1-9 0,-2 17 37,0-1-1,0 0 1,0 1-1,0-1 1,0 0-1,0 1 1,0-1-1,0 1 1,0-1-1,-1 0 1,1 1-1,0-1 1,0 1-1,-1-1 1,1 0-1,0 1 1,-1-1-1,1 1 1,-1-1-1,1 1 1,0 0-1,-1-1 1,1 1-1,-1-1 1,1 1-1,-1 0 1,0-1-1,1 1 1,-1 0-1,1-1 1,-1 1-1,0 0 1,1 0-1,-1 0 1,1 0-1,-1 0 1,0 0 0,1 0-1,-1 0 1,0 0-1,1 0 1,-1 0-1,0 0 1,1 0-1,-1 0 1,0 1-1,-4 0 66,0 0 0,0 1 0,0 0 1,-7 4-1,-8 5 313,1 0 1,-29 23-1,42-29-255,0 1-1,0-1 1,0 1-1,1 0 1,0 0-1,0 1 1,1-1-1,-1 1 1,2 0-1,-7 14 1,9-19-80,1 1 0,-1 0-1,0 0 1,1 0 0,0 0 0,-1 0 0,1 0 0,1 0 0,-1 0-1,0 0 1,1 0 0,-1 0 0,1 0 0,0-1 0,0 1-1,1 4 1,1-3 31,-1 0 0,1 0 0,0-1 1,0 1-1,0 0 0,1-1 0,-1 0 0,1 0 0,5 4 0,2 0 32,1 0 0,0-1-1,0-1 1,0 0 0,1-1 0,19 5 0,-17-7-649,0 0-1,1-1 1,-1 0-1,0-1 1,1-1 0,14-2-1,14-1-1079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5:34.2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205 19 4384,'13'-2'4901,"-20"4"-2320,-5 1-2021,0 2 0,0-1-1,1 1 1,0 1 0,0 0 0,0 1-1,0 0 1,-17 16 0,17-13-372,0 1 0,0 1 1,2 0-1,-1 0 0,2 1 1,-1 0-1,-5 14 0,12-24-149,1 0 1,0 0-1,0 0 0,0 0 0,0 0 0,0 0 1,1 0-1,0 0 0,-1 0 0,1 0 1,0 0-1,1 1 0,-1-1 0,2 6 0,-2-8-18,0-1 0,1 1-1,-1 0 1,1 0-1,-1 0 1,1 0-1,-1 0 1,1-1 0,0 1-1,-1 0 1,1-1-1,0 1 1,0 0 0,-1-1-1,1 1 1,0-1-1,0 1 1,0-1-1,0 0 1,1 1 0,0-1-2,0 1 0,0-1 0,0 0 1,0 0-1,0 0 0,0 0 1,0 0-1,0-1 0,1 1 1,-1-1-1,0 1 0,0-1 0,2-1 1,24-12-188,0-2 1,49-35-1,-29 18-39,-22 15 149,-18 12-64,0 0 0,1 0 0,-1 1 1,1 0-1,15-5 0,-24 10 113,0-1 0,0 1 0,1 0 1,-1 0-1,0 0 0,0 0 0,1 0 0,-1 0 0,0 0 0,1 0 0,-1 0 0,0 0 0,0 0 1,1 0-1,-1 0 0,0 0 0,0 0 0,1 0 0,-1 0 0,0 1 0,0-1 0,1 0 0,-1 0 1,0 0-1,0 0 0,0 0 0,1 1 0,-1-1 0,0 0 0,0 0 0,0 0 0,1 1 0,-1-1 1,0 0-1,0 0 0,0 1 0,0-1 0,0 1 0,1 10 63,-1-10-49,1 8 56,0 0-1,0 0 1,1-1 0,0 1-1,0-1 1,1 1 0,0-1-1,1 0 1,5 10 0,1-2 94,0 0 0,1-2 0,17 21 0,-23-30-68,0 0 0,0-1 0,0 1 0,10 5 0,-14-9-64,1 0 0,0 0 0,0 0-1,0 0 1,-1-1 0,1 1 0,0 0 0,0-1 0,0 0-1,0 1 1,0-1 0,0 0 0,0 0 0,0 0 0,0 0 0,0 0-1,0-1 1,4 0 0,-1-1 19,-1-1 0,1 1 1,0-1-1,-1 0 0,0-1 0,0 1 0,0-1 1,0 0-1,0 0 0,-1 0 0,0 0 1,0 0-1,4-8 0,-2 3-20,0-1 1,0-1-1,-1 1 1,-1 0-1,4-18 0,-6 22-37,0 0 1,-1 0-1,0 0 0,-1 0 0,1 0 0,-1 0 0,0 0 0,0 0 1,-5-10-1,0 0-92,0 1 0,-12-19 0,13 26 84,-4-9-371,9 17 378,0-1 0,0 1 0,0-1-1,0 0 1,1 1 0,-1-1 0,0 1 0,0-1 0,0 1 0,0-1-1,0 1 1,1-1 0,-1 0 0,0 1 0,1-1 0,-1 1 0,0 0 0,1-1-1,-1 1 1,0-1 0,1 1 0,-1 0 0,1-1 0,-1 1 0,1 0-1,-1-1 1,1 1 0,-1 0 0,1-1 0,0 1 0,3-1-14,-1 0 1,1 0 0,0 0-1,0 1 1,-1-1 0,1 1-1,0 0 1,0 0 0,0 0-1,6 2 1,5-1-22,67 2-90,40 3 122,-86-2 57,181 30 100,-193-31 29,-20-2-122,0-1-1,1 0 1,-1 1 0,0 0 0,0 0 0,8 3-1,-11-3 234,-9 0 202,-68 28 84,46-19-327,-48 24-1,70-30-212,0 0 1,1 1-1,0 0 1,0 0-1,0 1 1,0 0-1,1 0 1,0 1-1,0 0 1,-7 12-1,11-17-15,1 1-1,0-1 0,0 1 1,0-1-1,0 1 0,0 0 1,1-1-1,-1 1 1,1 0-1,0 0 0,0-1 1,0 1-1,0 0 0,0 0 1,1-1-1,1 6 0,-2-6 15,1 0 0,0 0 0,-1-1 0,1 1 0,0-1 0,0 1 0,0 0 0,1-1 0,-1 0 0,0 1 0,0-1 0,1 0 0,-1 0 0,1 0 0,-1 0 0,1 0 0,-1 0 0,1 0 0,0 0 0,0 0 0,-1-1 0,1 1 0,0-1 0,0 1 0,0-1 0,2 0 0,2 0 4,0 0 1,1 0-1,-2-1 1,1 0-1,0 0 1,0-1-1,0 0 1,0 0-1,-1 0 1,1 0-1,-1-1 1,0 0-1,0 0 1,0-1-1,8-6 1,5-7-152,-1 0 1,24-32 0,-6 7-102,-35 42 203,0-1 0,0 1 0,1 0 0,-1-1 0,0 1-1,1 0 1,-1 0 0,0-1 0,1 1 0,-1 0 0,0 0-1,1-1 1,-1 1 0,0 0 0,1 0 0,-1 0 0,1 0-1,-1-1 1,0 1 0,1 0 0,-1 0 0,1 0 0,3 7-58,-5 22 493,1-18-279,0 7 95,3 83 547,-1-88-627,0-1 0,0 0 0,1 0 0,1 0 0,0 0 0,6 12 0,-9-22-124,0-1 0,-1 1 1,1-1-1,0 0 0,0 0 1,0 1-1,0-1 1,0 0-1,0 0 0,0 0 1,0 0-1,0 0 0,0 0 1,1 0-1,-1 0 1,0-1-1,2 2 0,-1-2-9,-1 0-1,0 0 1,0 0-1,0 0 1,1 0-1,-1 0 1,0 0-1,0 0 1,1 0-1,-1-1 1,0 1-1,0 0 1,0-1-1,0 1 1,0-1-1,2-1 0,2-1-18,0-1 0,-1 0 0,0 0 0,0 0 0,0 0 0,7-10 0,19-30-255,23-35-272,95-106 1,-138 174 68,-11 12 215,-15 17 500,11-11-186,1 1 1,-1-1-1,2 1 1,-1 0 0,1 0-1,0 0 1,0 0-1,1 0 1,-2 17-1,4-20-12,-1-1 0,1 1 0,0 0 0,0 0 0,0 0-1,1-1 1,-1 1 0,1 0 0,0-1 0,1 1 0,-1-1 0,1 1-1,0-1 1,0 0 0,0 1 0,1-1 0,-1 0 0,1 0-1,4 3 1,-6-5-54,1-1 0,-1 0 1,1 0-1,0-1 0,-1 1 0,1 0 0,0-1 0,-1 1 0,1-1 0,0 1 0,0-1 0,0 0 1,0 0-1,-1 1 0,1-1 0,0-1 0,0 1 0,0 0 0,-1 0 0,1-1 0,0 1 0,0-1 0,0 1 1,-1-1-1,1 0 0,1-1 0,6-3-151,0 0 0,0-1 0,10-8 1,-13 9 20,26-18-297,-17 12 145,0 0 0,15-15 1,-9 5-93,1 2 1,35-25-1,-56 43 358,0 0 0,0 0-1,0 1 1,1-1 0,-1 1 0,0-1 0,0 1-1,1-1 1,-1 1 0,0 0 0,1-1 0,-1 1-1,0 0 1,1 0 0,-1 0 0,0 0 0,1 0-1,-1 1 1,3-1 0,-1 2 77,-1-1 0,1 1 0,0-1 1,0 1-1,-1 0 0,4 4 0,16 10 291,-17-14-287,1 0 0,-1 0-1,1-1 1,-1 1 0,1-1 0,0 0 0,-1-1 0,1 0-1,0 0 1,0 0 0,-1 0 0,1-1 0,0 0 0,7-2-1,7-3 36,-1 0-1,29-14 1,-40 16-144,25-13 208,-32 16-204,1 0 1,-1 0 0,1 0-1,-1 0 1,0-1-1,1 1 1,-1 0-1,0-1 1,0 1 0,0-1-1,0 1 1,0-1-1,0 0 1,-1 1-1,1-1 1,0-3 0,-1 5 15,0-1 1,0 1-1,0-1 1,1 1 0,-1-1-1,-1 1 1,1-1 0,0 1-1,0-1 1,0 1-1,0-1 1,0 1 0,0-1-1,-1 1 1,1-1-1,0 1 1,0-1 0,-1 1-1,1-1 1,0 1-1,-1 0 1,1-1 0,0 1-1,-1-1 1,0 1-1,0-1-1,0 0 0,0 1-1,-1-1 1,1 1-1,0-1 1,-1 1 0,1 0-1,0-1 1,-3 1-1,-1 0 10,1 0-1,-1 0 0,1 0 0,-9 2 1,5 1 117,0-1 0,0 1 0,1 1 0,-1-1 0,1 1 0,0 1 0,0-1 0,0 1 0,0 0 0,1 1 0,0 0 0,0 0 0,0 0 0,1 1 0,-6 8 0,8-10 18,0 1 0,0 0 0,0 0-1,1 0 1,0 1 0,0-1 0,0 0-1,1 1 1,0-1 0,0 1 0,1 0-1,0-1 1,0 1 0,0-1 0,1 1 0,0 0-1,0-1 1,1 0 0,3 11 0,-2-10-66,0-1 0,1 1 0,-1-1 1,1 0-1,0 0 0,1-1 0,-1 1 1,1-1-1,0 0 0,0 0 1,8 5-1,-5-4-32,1-1 0,0 0 0,0 0 0,1-1 0,0 0 0,-1-1 0,13 3 0,-6-3-333,1 0 1,-1-1 0,1-1 0,-1-1-1,1 0 1,-1-1 0,1-1 0,-1 0 0,23-7-1,-31 6-270,1 0 0,-1 0 0,0 0 0,-1-1 0,1 0 0,-1-1-1,1 0 1,-2 0 0,11-10 0,-10 8-1098,0-1 0,-1 1 0,0-2 0,7-12 0,5-7-2370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5:37.2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153 954 6240,'-2'5'2632,"12"-7"-1441,-6 1-796,0-1-1,0 1 1,1-1 0,-2-1 0,6-2 0,7-11 273,0 0 1,-1-1 0,-1 0 0,13-22 0,4-4-312,85-99 744,-5 7 113,-84 99-929,41-74 0,-46 63-77,24-77 0,-31 81-112,-58 125-16,-26 28-233,-5 9 290,-44 112 477,-32 53 921,135-258-1423,-2 0 0,-1-1 0,0-1 0,-41 39 0,56-60-164,0-1 0,-1 1 0,1 0 0,-1-1-1,0 0 1,0 0 0,0 0 0,0 0 0,0-1 0,0 1-1,0-1 1,0 0 0,-1 0 0,-8 0 0,10-1-17,1-1 0,-1 1 0,0-1 0,0 1 0,1-1 0,-1 0 0,0 0 0,1 0 0,-1 0 0,1-1 1,-1 1-1,1-1 0,0 1 0,-1-1 0,1 0 0,0 0 0,0 0 0,0 0 0,1 0 0,-1-1 0,0 1 0,-2-5 0,3 4 26,-1 1 0,1 0 0,0-1 0,0 0-1,0 1 1,0-1 0,1 1 0,-1-1 0,1 0-1,-1 0 1,1 1 0,0-1 0,0 0 0,0 0-1,1 1 1,-1-1 0,1 0 0,-1 1 0,1-1-1,0 0 1,0 1 0,0-1 0,0 1 0,0-1-1,1 1 1,-1 0 0,1-1 0,0 1 0,0 0-1,-1 0 1,1 0 0,0 0 0,5-2 0,1-2 8,1 1 0,-1 0 0,1 0 1,0 1-1,1 0 0,-1 1 1,1 0-1,9-2 0,49-6 236,14-3 206,94-33 631,-153 39-977,-1-1-1,0-1 1,-1-1 0,0-1 0,33-25 0,-27 13 10,0-2 0,-2-1 0,-1 0 0,-1-2 0,22-36 0,11-34 335,-54 91-350,-6 7-28,2 2-21,1 0 0,-1 0 1,1-1-1,-1 1 0,1 0 0,0 1 1,-1-1-1,-1 2 0,-3 4 79,1 0 0,0 1 1,0 0-1,0 0 0,1 0 0,0 0 1,0 1-1,-3 14 0,0 5 198,-5 43 0,10-59-178,1 0 1,1 1-1,0-1 0,3 22 1,-2-30-63,-1-1 0,1 0 0,-1 0 0,1 1 1,0-1-1,0 0 0,1 0 0,-1 0 0,0 0 1,1 0-1,0 0 0,0-1 0,0 1 0,0-1 1,0 1-1,1-1 0,-1 0 0,1 1 0,-1-1 1,1-1-1,6 4 0,-8-4-17,1-1 0,-1 1 0,1-1 0,-1 0 0,1 0 0,-1 0 0,1 0 0,-1 0 0,1 0 1,-1 0-1,1 0 0,-1-1 0,1 1 0,-1 0 0,1-1 0,-1 0 0,1 1 0,-1-1 0,0 0 0,1 1 0,-1-1 0,0 0 0,0 0 0,2-2 1,2-2-56,0-1 1,0 0 0,8-12 0,-11 14 24,25-37-268,45-63-108,-8 9-672,-72 109 1148,2 1 1,-1-1-1,2 1 1,0 1-1,1-1 1,0 1-1,2 0 1,-2 26-1,3-32-24,1 1 0,1-1 0,0 0 0,0 0 0,1 0 0,6 18 0,-6-22-11,1-1 0,-1 0 0,1 0 0,0 0 0,0 0 0,0 0 0,1-1 0,0 1 0,-1-1 0,2 0 0,-1-1 0,0 1 0,6 3 0,-6-5-22,0 0 0,-1 0 0,1 0 0,0-1 0,0 1 0,0-1 0,0 0 0,0 0 0,0-1 0,1 1 0,-1-1 0,0 0 0,5 0 0,-2-1-35,0 0-1,0-1 0,0 0 0,0 0 0,-1 0 0,1-1 0,6-4 0,5-3-110,-1-2 0,0 0 0,-1 0 1,17-19-1,-10 6-134,36-47-1,-5 4 82,-48 62 15,0 0 0,0 0 0,1 0 0,12-8 0,-19 14 138,0 0 1,0 0 0,0 0-1,1 0 1,-1 0-1,0 0 1,0-1-1,0 1 1,0 0-1,0 0 1,0 0-1,0 0 1,0 0-1,1 0 1,-1 0-1,0 0 1,0 0 0,0 0-1,0 0 1,0 0-1,0 0 1,0 0-1,0 0 1,1 1-1,-1-1 1,0 0-1,0 0 1,0 0-1,0 0 1,0 0-1,0 0 1,0 0 0,0 0-1,0 0 1,1 0-1,-1 0 1,0 0-1,0 0 1,0 1-1,0-1 1,0 0-1,0 0 1,0 0-1,0 0 1,1 8-62,-1 12 177,-2-5 131,-2 25 57,-2 0 1,-11 42-1,13-67-110,1 0 0,1 0 0,-2 29 0,7-34 76,-3-10-259,0 0 0,1 0-1,-1 1 1,0-1 0,0 0 0,0 0-1,0 0 1,0 1 0,0-1 0,1 0-1,-1 0 1,0 0 0,0 1 0,0-1 0,0 0-1,1 0 1,-1 0 0,0 0 0,0 0-1,1 0 1,-1 0 0,0 1 0,0-1-1,0 0 1,1 0 0,-1 0 0,0 0-1,0 0 1,1 0 0,-1 0 0,0 0 0,0 0-1,1 0 1,-1 0 0,0 0 0,0 0-1,1-1 1,-1 1 0,0 0 0,0 0-1,1 0 1,7-8-179,0 0-1,0 0 1,0-1 0,-1 0-1,0-1 1,-1 1 0,9-19-1,6-8-104,-10 19 180,0 1 0,1 1 1,0 0-1,2 1 0,-1 0 1,2 1-1,27-19 0,-40 31 71,-1 0 0,1-1-1,0 2 1,0-1 0,0 0-1,0 0 1,0 0-1,4 0 1,-6 1 30,1 0 0,-1 0-1,1 0 1,0 0 0,-1 1 0,1-1-1,-1 0 1,0 0 0,1 0 0,-1 1-1,1-1 1,-1 0 0,1 1 0,-1-1-1,1 0 1,-1 1 0,0-1 0,1 0-1,-1 1 1,0-1 0,0 1 0,1-1-1,-1 1 1,0-1 0,0 1 0,1-1-1,-1 1 1,0-1 0,0 1 0,0-1 0,0 1-1,0-1 1,0 1 0,0-1 0,0 1-1,1 14 108,0-1 0,-2 0 1,1 0-1,-6 24 0,4-25 12,0 0 1,1 0 0,0-1-1,1 1 1,0 0 0,4 20 0,-4-32-101,1 1 0,-1 0 1,1-1-1,0 1 1,0 0-1,0-1 1,0 1-1,0-1 1,0 0-1,0 1 0,0-1 1,1 0-1,-1 0 1,1 0-1,-1 0 1,0 0-1,1 0 1,0 0-1,-1 0 0,1 0 1,-1-1-1,1 1 1,0-1-1,0 1 1,-1-1-1,1 0 1,3 1-1,3-1-22,-1 0-1,1 0 1,-1 0-1,1-1 1,11-3 0,-2-1-95,1 0 0,0-2 1,-1 0-1,0-1 0,26-17 1,75-61-497,-86 61 435,-5 4 87,-16 11-51,0 1-1,1 0 0,0 1 0,1 0 0,0 1 0,18-7 0,-30 14 127,-1 0 0,1-1 0,-1 1 0,0 0 0,1 0 0,-1 0-1,1 0 1,-1 0 0,0 0 0,1 0 0,-1 0 0,1 0 0,-1 0 0,0 0-1,1 0 1,-1 0 0,0 1 0,1-1 0,-1 0 0,1 0 0,-1 0 0,0 0 0,1 1-1,-1-1 1,0 0 0,1 0 0,-1 1 0,0-1 0,0 0 0,1 1 0,3 13-67,-7 15 330,1-18-163,2-9-87,-1 0-1,1 0 1,-1 0-1,1 0 1,-1 0-1,0 0 1,1 0 0,-1-1-1,0 1 1,0 0-1,-1-1 1,1 1-1,0-1 1,0 1-1,-1-1 1,1 1-1,-4 1 1,-9 9 77,-61 56 470,60-54-524,0 1 1,-21 31-1,34-43-24,1-1 1,0 0-1,-1 0 0,1 1 1,0-1-1,0 1 0,0-1 1,0 1-1,1-1 0,-1 1 1,1-1-1,0 1 0,-1 0 1,1-1-1,0 1 0,0 0 1,1-1-1,-1 1 0,1 0 1,1 3-1,-1-4 9,0 0 1,0 0-1,0 0 0,1 0 1,-1 0-1,1 0 1,-1-1-1,1 1 0,0 0 1,0-1-1,0 0 1,0 1-1,0-1 0,0 0 1,0 0-1,0 0 0,0 0 1,1-1-1,-1 1 1,0 0-1,0-1 0,1 0 1,2 1-1,7-1-9,0 0-1,-1-1 1,1 0-1,0-1 1,-1 0 0,0-1-1,1 0 1,-1-1-1,0 0 1,17-9-1,1-3-68,-2 0 1,41-34-1,-6-2-122,-3-2 0,-2-3 0,-3-3 0,64-89 1,-95 114 79,-2 0 1,-1-1 0,29-76-1,-30 61-7,-2 0 0,-3-1-1,9-56 1,-23 106 86,2-14-117,-2 15 120,0 1 0,0 0 0,0-1 0,0 1 0,0-1 0,0 1 0,0 0 0,0-1 0,-1 1 0,1 0 0,0-1 0,0 1 0,0-1 0,0 1 0,-1 0 0,1-1-1,0 1 1,0 0 0,0 0 0,-1-1 0,1 1 0,0 0 0,-1 0 0,1-1 0,0 1 0,-1 0 0,1 0 0,-1-1 0,1 1 3,-1 0 0,1 0 1,-1 1-1,1-1 0,0 0 0,-1 0 1,1 0-1,0 0 0,-1 1 0,1-1 1,0 0-1,-1 0 0,1 0 1,0 1-1,-1-1 0,1 0 0,0 1 1,0-1-1,0 0 0,-1 1 0,1-1 1,0 0-1,0 1 0,-1 0 0,-11 18-50,0 1 0,2 1-1,-9 22 1,-23 72 290,35-93-246,-5 15 111,2 1 0,2 0-1,-5 45 1,11-54 71,1 0-1,1 1 1,1-1-1,9 51 1,-9-74-129,0 0 0,0 1 0,1-1 0,0 0 0,0 0 0,0 0 0,1 0 0,0-1 0,0 1 0,0-1 0,1 0 0,0 1 0,0-2 1,5 7-1,-7-10-50,-1 0 1,1 0 0,0 0 0,-1 0 0,1 0-1,-1-1 1,1 1 0,0-1 0,0 1 0,-1-1-1,1 1 1,0-1 0,0 0 0,0 0 0,0 0-1,-1 0 1,1 0 0,0 0 0,0-1 0,0 1-1,-1 0 1,1-1 0,0 1 0,0-1 0,-1 0-1,4-1 1,2-3-127,1 0 0,-1 0 0,0-1 0,8-7-1,-8 6-3,195-152-914,-207 162 1057,-3 2 88,0 1 0,0 1 0,-9 7 0,5 1 28,0-1 1,0 2-1,2 0 0,0 0 1,1 1-1,0 0 0,1 0 1,1 1-1,1 0 0,1 0 1,0 1-1,-2 24 0,7-39-94,-1 0-1,1-1 0,0 1 0,1-1 1,-1 1-1,1-1 0,-1 1 1,1-1-1,0 1 0,0-1 1,3 5-1,-4-7-33,1 0 1,0 1-1,0-1 0,0 0 0,0 0 1,0 0-1,0 0 0,0 0 1,1 0-1,-1-1 0,0 1 1,0 0-1,1 0 0,-1-1 0,1 1 1,-1-1-1,0 1 0,1-1 1,-1 0-1,1 0 0,-1 1 1,1-1-1,-1 0 0,1 0 0,-1 0 1,1-1-1,-1 1 0,1 0 1,-1 0-1,2-1 0,13-5-115,0 0 0,-1-1-1,0-1 1,0 0 0,27-20-1,-26 17 37,1-1-32,0 0-1,-1 0 0,0-2 1,-1 0-1,-1-1 0,22-28 1,-36 43 117,1 0 0,-1-1 1,0 1-1,1-1 0,-1 1 1,0 0-1,0-1 1,1 1-1,-1-1 0,0 1 1,0-1-1,0 1 0,0 0 1,0-1-1,0 1 1,1-1-1,-1 1 0,0-1 1,0 1-1,0-1 0,-1 1 1,1-1-1,0 0 1,0 1 5,-1 0 0,1 0 0,0 0 0,-1-1 0,1 1 1,0 0-1,-1 0 0,1 0 0,-1 0 0,1 0 0,0 0 0,-1 0 1,1 0-1,-1 0 0,1 0 0,0 0 0,-1 0 0,1 0 1,0 0-1,-2 1 0,-21 9 203,18-6-181,0 0 1,0 1-1,1-1 0,-1 1 1,1 0-1,0 0 0,1 0 1,-4 7-1,1-2 15,1 0 0,1 1 0,-6 16 1,9-22 17,0-1 1,0 1 0,1-1-1,0 1 1,-1 0 0,2-1-1,-1 1 1,1-1 0,-1 1-1,1-1 1,3 9 0,-3-11-29,-1 0 1,1 1-1,0-1 1,0 0-1,1 0 1,-1 0-1,0 0 1,1-1-1,-1 1 1,1 0-1,-1 0 0,1-1 1,0 1-1,0-1 1,0 0-1,0 1 1,0-1-1,0 0 1,0 0-1,0 0 1,0-1-1,0 1 1,1 0-1,3 0 1,-2-1-27,0 0 0,0 0 0,0 0 0,1-1 0,-1 0 0,0 1 1,-1-1-1,1-1 0,0 1 0,0-1 0,0 1 0,5-5 0,-2 2-54,-1-1 0,1 0 0,-1-1 0,0 1 0,9-13 0,-1-1-38,-2 0-1,0-1 1,15-34 0,-24 47 84,-1 1 1,1-1-1,-1 1 0,0-1 0,-1 0 0,0 0 0,0 0 0,0 0 0,-1-7 0,0 11 8,-1 0-1,1 0 1,-1 0-1,0 0 0,0 0 1,0 0-1,0 0 1,0 0-1,0 1 0,-1-1 1,0 0-1,1 1 1,-1-1-1,0 1 0,0 0 1,0-1-1,-1 1 1,1 0-1,0 0 0,-1 1 1,1-1-1,-5-2 1,-1 0-20,1 1 0,-1 0 0,0 0 0,0 0 1,-9-1-1,156 6 605,-129-1-643,2-1 79,0 0-1,0 1 1,0 1 0,-1 0 0,1 0 0,0 1-1,-1 1 1,17 7 0,-27-10-15,1 0-1,0 0 1,0 1 0,-1-1 0,1 1-1,-1-1 1,1 1 0,-1 0 0,0 0-1,1-1 1,-1 1 0,0 0 0,0 0-1,0 0 1,-1 0 0,1 0-1,0 0 1,-1 1 0,0-1 0,1 0-1,-1 0 1,0 0 0,0 4 0,-1 5 109,0 0 0,0 1 0,-6 15 0,2-5 184,-8 52 803,12-73-1093,1-1 0,0 0 1,0 0-1,0 0 0,0 0 1,1 0-1,-1 0 0,0 0 1,0 0-1,0 0 0,0 0 1,0 0-1,0 0 0,0 0 1,0 0-1,0 1 0,0-1 1,0 0-1,0 0 0,0 0 1,0 0-1,0 0 0,0 0 1,0 0-1,0 0 0,0 0 1,0 0-1,0 0 0,0 0 1,0 0-1,0 0 1,1 0-1,-1 0 0,0 0 1,0 0-1,0 0 0,0 0 1,0 0-1,0 0 0,0 0 1,0 0-1,0 0 0,0 0 1,0 0-1,0 0 0,0 0 1,0 0-1,1 0 0,-1 0 1,0 0-1,0 0 0,0 0 1,0 0-1,0 0 0,0 0 1,0 0-1,0 0 0,0 0 1,0 0-1,0 0 0,0 0 1,0-1-1,0 1 0,0 0 1,0 0-1,0 0 1,0 0-1,10-6 246,16-15-527,-8 7 136,-8 7 36,0 0 0,1 0 0,16-6 0,-23 11 62,1 0 0,-1 0 1,1 1-1,0 0 0,-1 0 0,1 0 0,0 1 0,0-1 1,-1 1-1,1 0 0,8 1 0,-10 0 61,0 0-1,-1 0 1,1 0-1,0 0 1,-1 1-1,1-1 1,-1 1-1,0-1 1,1 1-1,-1 0 1,0 0-1,0 0 1,0 0-1,0 0 1,0 0-1,2 6 1,2 2 49,-1 0 1,7 22 0,-6-15 4,37 82-1268,-40-94 387,-1 0-1,0 0 1,2 10 0,-3-15 650,-1 1 1,0-1-1,0 1 1,0-1 0,0 1-1,1-1 1,-1 1-1,0-1 1,0 1-1,0-1 1,0 1 0,0-1-1,0 1 1,0-1-1,-1 1 1,1-1-1,0 1 1,0-1 0,0 1-1,0-1 1,-1 1-1,1-1 1,0 1-1,0-1 1,-1 0 0,1 1-1,0-1 1,-1 1-1,1-1 1,0 0-1,-1 1 1,1-1 0,-1 0-1,1 1 1,-1-1-1,1 0 1,-1 0-1,1 0 1,-1 1-1,1-1 1,-1 0 0,1 0-1,-1 0 1,1 0-1,-1 0 1,1 0-1,-1 0 1,1 0 0,-1 0-1,1 0 1,-1 0-1,1 0 1,-1 0-1,1-1 1,-1 1 0,1 0-1,-1 0 1,0-1-1,-19-8-5048,-1-2 1702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5:37.6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20 9056,'-21'-14'4096,"29"14"-3552,-3-5 320,3 5-576,2 0-1024,3 5 384,-5-5-2784,5 11 1728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5:37.9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11 11456,'-8'-3'5215,"60"3"-4543,-17 0 1184,-4 0-1152,26 0 64,5 0-448,20-3-384,-2 3 32,7-5-2400,-2 10 1344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5:49.0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301 16 1824,'18'-16'6172,"-27"25"-4718,-99 96 589,75-76-1623,-49 56 1,72-72-351,1-1 0,0 1 0,0 1 0,2-1 0,0 1 0,0 1 1,1-1-1,-4 20 0,6-17-15,1 1 0,0-1 0,2 1 1,0-1-1,1 1 0,0-1 0,2 1 0,0-1 1,8 30-1,-6-33 5,1 0 1,0 0-1,1-1 1,0 0-1,2 0 1,-1-1-1,1 1 1,1-2-1,0 1 1,1-1 0,0-1-1,13 11 1,21 8-490,-31-21-3466,21 16 0,-28-20 1554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4:26.09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17 8544,'5'-17'3872,"8"25"-1504,-8-4-1632,-10 1 1183,5 3-1087,-5 3 64,0 0-544,2 1-288,3 1-64,-5-7 0,5 7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5:49.4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1 3488,'0'0'78,"-1"0"1,1 0-1,0 0 1,0 1 0,-1-1-1,1 0 1,0 0-1,0 0 1,-1 1-1,1-1 1,0 0-1,0 1 1,0-1-1,-1 0 1,1 0-1,0 1 1,0-1-1,0 0 1,0 1-1,0-1 1,0 0 0,0 1-1,0-1 1,0 0-1,0 1 1,0-1-1,0 0 1,0 1-1,0-1 1,0 0-1,0 1 1,0-1-1,1 1 1,2 20 1697,0-4-900,-9 71 1583,-1 262-27,-1-235-1575,5-93-1207,3-17 154,0-4 39,0 0-1,0 0 1,0 0 0,0 0-1,0 0 1,0-1-1,-1 1 1,1 0-1,0 0 1,0 0-1,-1 0 1,1-1-1,-1 1 1,1 0-1,-1 0 1,-5-15-4174,3 5 2609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5:50.0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253 6 2976,'0'0'38,"0"0"1,0 0-1,0 0 0,0-1 1,0 1-1,0 0 0,0 0 0,0 0 1,0 0-1,0-1 0,0 1 1,0 0-1,0 0 0,0 0 1,0 0-1,0-1 0,0 1 1,0 0-1,0 0 0,0 0 1,0 0-1,0-1 0,0 1 1,0 0-1,-1 0 0,1 0 1,0 0-1,0 0 0,0 0 1,0-1-1,0 1 0,0 0 1,-1 0-1,1 0 0,0 0 1,0 0-1,0 0 0,0 0 1,-1 0-1,1 0 0,0 0 0,0 0 1,0 0-1,0 0 0,-1 0 1,1 0-1,0 0 0,0 0 1,0 0-1,-1 0 0,-10 8 1495,-15 21 353,22-25-1665,-42 49 1859,19-24-1464,1 2 0,1 2 0,-24 39 0,47-67-539,-21 41 199,21-43-248,1 1-1,0 0 1,0 0 0,0 0-1,0-1 1,0 1 0,1 0-1,-1 0 1,2 8 0,-1-11-15,0 0 0,1 0 0,-1 0 1,0 0-1,1 0 0,-1-1 0,1 1 1,-1 0-1,1 0 0,0-1 0,-1 1 1,1 0-1,0-1 0,-1 1 0,1-1 1,0 1-1,0 0 0,-1-1 0,1 0 1,0 1-1,0-1 0,0 0 0,0 1 1,0-1-1,1 0 0,0 1 15,1-1 1,0 1-1,-1-1 0,1 0 0,0 0 1,-1 0-1,6-1 0,19-6 350,45-18 0,3-2-46,-49 19-145,1 1 0,0 2-1,54-5 1,-59 13-3152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5:50.4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164 0 4992,'0'0'1589,"-3"3"-960,-6 7-24,1 2-1,-1-1 1,2 1-1,0 1 1,0-1-1,1 1 0,1 1 1,-4 14-1,7-24-572,1 1-1,1 0 0,-1 0 1,1-1-1,-1 1 0,2 0 1,-1 6-1,1-8-23,-1 0 0,1-1-1,0 1 1,0-1 0,0 1 0,0-1 0,0 1 0,1-1-1,-1 1 1,1-1 0,0 0 0,-1 0 0,1 0-1,3 3 1,10 6 45,0-1 0,1 0 0,1-1-1,-1-1 1,20 7 0,-11-4 333,35 20-1,-56-28-280,0-1-1,0 1 0,-1 1 0,1-1 1,-1 0-1,1 1 0,-1 0 0,3 4 1,-5-6-58,0-1 0,-1 0 0,1 0 0,0 1 0,-1-1-1,1 0 1,-1 1 0,1-1 0,-1 1 0,0-1 0,1 1 0,-1-1 0,0 0 0,0 1 0,0-1 0,0 1 0,0-1 0,-1 1 0,1-1 0,0 1 0,-1-1 0,1 0 0,-1 1 0,1-1 0,-1 1 0,0-1 0,0 0 0,1 0 0,-1 0 0,-1 2 0,-4 2 61,0-1 0,0 0 1,0 0-1,-1 0 0,-10 4 0,6-3-32,-8 4-187,-1-2-1,0 0 1,0-2 0,0 0-1,-1-1 1,0-1 0,-38 1 0,57-4 35,-40-2-2766,39 2 2288,0-1 0,0 0-1,0 1 1,1-1 0,-1 0 0,0 0 0,0 0-1,1 0 1,-1-1 0,1 1 0,-4-3 0,0-4-1446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5:50.7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14 5056,'-1'-12'1836,"10"11"820,2 1-1730,131 4 4625,-1 0-5427,-116-1-2955,-14 0-1559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5:51.1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4992,'8'8'2240,"10"7"-1952,-13-4 1632,3 2-1120,-8-1 1152,5-1-1120,-5 0 0,5 2-512,-10-6 64,5 1-224,-5 0 288,5 0-256,-8-5-3360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5:51.4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6720,'3'4'590,"-1"-1"1,1 0-1,0 0 1,0 0-1,6 4 0,-7-4-398,1-1-1,0 0 0,-1 1 0,1 0 0,-1-1 0,0 1 0,3 4 1,5 10 405,-1 1 1,-1 1 0,0-1 0,-1 1-1,-1 1 1,-1-1 0,3 24 0,8 141 262,-15-173-807,0 27 96,-3 40-1,0-60-130,-1 0 1,0-1-1,-1 1 1,-9 22 0,9-26-266,-7 12-2176,0-11-2310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5:51.7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15 3904,'0'0'58,"-1"-1"1,1 1 0,-1-1-1,1 1 1,0-1-1,-1 1 1,1-1 0,0 1-1,-1-1 1,1 1-1,0-1 1,0 0-1,-1 1 1,1-1 0,0 1-1,0-1 1,0 0-1,0 1 1,0-1-1,0 1 1,0-1 0,0 0-1,0 0 1,1 1 19,-1 0 0,1 0-1,0 0 1,-1 0 0,1 0 0,0 0 0,-1 0 0,1 0 0,-1 0 0,1 0 0,0 0 0,-1 0 0,1 1 0,0-1-1,-1 0 1,1 1 0,0-1 0,31 22 2612,-21-12-1790,17 21 0,1 2 31,-19-22-615,12 10 231,0 2 0,-2 0 0,-1 2 0,29 46 0,-35-41-193,-1 0 1,-1 1 0,-1 0-1,-2 1 1,5 43-1,-10-49-130,-2 1 0,0-1 0,-2 1 0,-1-1 0,-1 0-1,-1 1 1,-9 28 0,-11 21 124,-33 74 0,42-113-323,-25 52 59,33-75-529,-1 0-1,0-1 1,-1 0-1,-12 13 0,19-24 20,1 0 0,-1-1 0,-1 1 1,1 0-1,0-1 0,0 0 0,-3 2 0,-9 3-1974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5:52.2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28 2720,'2'-21'5284,"-2"21"-5249,-3 5 726,-10 17 1124,7-12-1180,0 0 1,1 1 0,0 0-1,-5 15 1,8-18-434,0-3-138,0 0 0,1-1 0,0 1 0,0 0 0,1 0-1,-1 0 1,1 0 0,0 5 0,0-10-114,1 1 0,-1-1 0,0 1 0,0-1 0,0 0 0,1 1 0,-1-1 1,0 0-1,1 1 0,-1-1 0,0 0 0,1 0 0,-1 1 0,0-1 0,1 0 0,-1 0 0,0 0 0,1 1 0,-1-1 0,1 0 0,-1 0 0,0 0 0,1 0 0,-1 0 0,1 0 0,-1 0 0,1 0 0,-1 0 0,1 0 0,-1 0 0,0 0 0,1 0 1,-1 0-1,1 0 0,-1 0 0,0 0 0,1-1 0,-1 1 0,1 0 0,-1 0 0,0-1 0,1 1 0,-1 0 0,1-1 0,16-10 227,-16 10-201,6-4 15,0-1 1,-1 0 0,0-1-1,0 1 1,0-1-1,-1 0 1,7-13-1,-10 16-45,0 0 0,0 0-1,0 0 1,-1-1-1,1 1 1,-1-1-1,0 1 1,-1-1-1,1 1 1,-1-1-1,0 1 1,0-1 0,0 0-1,-1 1 1,-1-9-1,2 12-67,-1 1 0,1 0 0,0-1 0,0 1 0,0 0-1,-1-1 1,1 1 0,0 0 0,0-1 0,-1 1 0,1 0 0,0 0 0,0-1-1,-1 1 1,1 0 0,0 0 0,-1 0 0,1 0 0,-1-1 0,1 1 0,0 0-1,-1 0 1,1 0 0,0 0 0,-1 0 0,1 0 0,-1 0 0,1 0 0,0 0-1,-1 0 1,1 0 0,0 0 0,-1 0 0,1 0 0,-1 0 0,1 1 0,0-1-1,-1 0 1,1 0 0,0 0 0,-1 1 0,1-1 0,0 0 0,0 0 0,-1 1-1,1-1 1,-16 13-3391,7 1 1310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5:52.8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58 3904,'6'-24'11683,"-7"27"-11481,-1 0 1,0-1-1,1 1 0,0 0 0,-1 0 1,1 0-1,0 0 0,1 0 1,-2 4-1,2-6-163,0 0 1,1 0-1,-1 0 1,0 0-1,0 0 0,0 0 1,1 0-1,-1 0 0,1 0 1,-1 0-1,1 0 0,-1 0 1,1 0-1,-1 0 1,1 0-1,0 0 0,0 0 1,-1 0-1,1-1 0,0 1 1,0 0-1,0-1 0,0 1 1,0 0-1,0-1 0,0 1 1,0-1-1,0 0 1,0 1-1,0-1 0,0 0 1,2 1-1,-2-1 18,1 0 1,0 0-1,0 0 1,-1 0 0,1 0-1,0 0 1,-1 0-1,1-1 1,0 1-1,-1-1 1,1 1-1,0-1 1,-1 1-1,1-1 1,-1 0-1,1 0 1,-1 0-1,1 0 1,-1 0-1,2-2 1,-2 2-40,-1 1 0,1-1 0,-1 0 0,0 1 0,0-1 0,1 0 0,-1 1 0,0-1 0,0 0 0,0 1 0,0-1 0,1 0 0,-1 1 0,0-1 0,0 0 0,-1 0 0,1 1 0,0-1-1,0 0 1,0 1 0,0-1 0,-1 0 0,1 1 0,0-1 0,0 0 0,-1 1 0,1-1 0,-1 0 0,-15-19-1068,7 10-1472,9 9 1941,-2-1 1,1 0-1,0 1 0,0-1 0,0 1 0,-1 0 0,1-1 1,-1 1-1,1 0 0,-1 0 0,0 0 0,-2-2 1,-2 0-1091,-12-6-2718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7:04.3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14 115 4480,'-14'-9'7648,"14"8"-7437,0-1 1,0 1-1,0 0 0,1-1 1,-1 1-1,0-1 0,1 1 1,-1 0-1,1-1 0,-1 1 1,1 0-1,-1-1 0,1 1 1,0 0-1,0 0 1,0 0-1,0-1 0,1 0 1,11-5-54,1 1 1,-1 0 0,2 1 0,18-5 0,-17 6-175,30-9 52,0 3-1,85-8 1,-78 18 44,-22 1-827,-55 18-8680,14-11 7148,-4 4 183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4:26.46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41 20 8064,'3'-20'3648,"15"31"-3168,-5-2 800,0 2-800,-4 16 1696,4 9-1217,-13 26 897,5 7-1088,-14 17 384,0-3-672,-8 3-192,4-11-192,-10 9 128,10-5-128,-5 10-4320,5-3 2273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7:04.6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 1 3328,'-47'23'1973,"46"-23"-1902,1 0-1,0 0 1,-2 1 705,2-1-706,0 0 1,0 1 0,0-1-1,0 0 1,0 0-1,0 0 1,-1 1-1,1-1 1,0 0-1,0 0 1,0 0 0,0 1-1,0-1 1,0 0-1,0 0 1,0 0-1,0 1 1,0-1-1,0 0 1,0 0 0,0 0-1,0 1 1,7 6 1781,12 4 373,-4-9-1461,-1 0 1,1-1-1,0 0 1,24-3-1,-2 1-213,120 8-263,-139-6-2752,0-1 630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7:06.5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 95 2720,'-39'0'6421,"39"0"-6381,0 0 1,-1 1-1,1-1 0,0 0 1,0 0-1,-1 0 1,1 0-1,0-1 0,0 1 1,0 0-1,-1 0 0,1 0 1,0 0-1,0 0 0,-1 0 1,1 0-1,0 0 0,0 0 1,0-1-1,-1 1 0,1 0 1,0 0-1,0 0 1,0 0-1,-1-1 0,1 1 1,0 0-1,0 0 0,0 0 1,0-1-1,0 1 0,0 0 1,0 0-1,-1-1 0,1 1 1,0 0-1,0 0 1,0-1-1,1 0 496,0 4 458,-3-2-668,2-1-319,0 0 0,0 0 0,0 0 0,0 0 0,-1 0-1,1 0 1,0 0 0,0 0 0,0 0 0,0 0 0,0 0 0,-1 0 0,1 0 0,0 0 0,0 0 0,0 0 0,0 0 0,0 0 0,0 0 0,-1 0 0,1 0 0,0 1 0,0-1-1,0 0 1,0 0 0,0 0 0,0 0 0,0 0 0,0 0 0,0 0 0,0 1 0,0-1 0,-1 0 0,1 0 0,0 0 0,0 0 0,0 0 0,0 1 0,0-1 0,0 0 0,0 0-1,0 0 1,0 0 0,0 0 0,0 1 0,1 0-4,-1 1 0,0-1 0,0 1 0,0-1 0,0 0 0,-1 1 0,1-1 0,0 1 0,-1-1 0,1 1 0,-1-1 0,1 0 0,-1 1 0,-1 1 0,-2 8 48,5-5-10,-1-6-34,1 1 0,-1-1 1,0 0-1,0 1 1,0-1-1,0 0 0,0 1 1,0-1-1,0 0 1,0 1-1,0-1 0,0 0 1,-1 1-1,1-1 1,0 0-1,0 1 0,0-1 1,0 0-1,0 1 1,-1-1-1,1 0 0,0 1 1,0-1-1,0 0 0,-1 0 1,1 1-1,-1-1 12,1 1 0,-1 0 0,1-1 0,0 1 0,-1-1 0,1 1 0,0 0 0,0-1 0,-1 1 0,1 0 0,0-1 0,0 1 0,0 0 0,0-1 0,0 1 0,0 0 0,0-1 0,0 1 0,0 0 0,0-1 0,1 2 0,0 7 998,4-17 108,-5 7-1086,1 0-1,0 0 1,-1 0 0,1 0-1,-1 0 1,1 0 0,-1-1-1,0 1 1,1 0 0,-1 0-1,0-1 1,0 1 0,0 0-1,0-1 1,0-1 0,0-3-22,1 0 0,0 0-1,0 0 1,4-11 0,-3 11-87,-1 0 0,1 0 0,-1-1-1,1-11 1,-2-19-52,45 38 292,310 6 171,-54-13-104,-198 1-308,-36-4 392,-51 6-320,-1 1 0,1 0-1,-1 1 1,21 2 0,-24-1-58,9 0-24,-21 0 70,1 0 0,-1 0 1,1 0-1,-1 0 0,1 0 0,-1 0 0,1 0 0,-1 0 0,0 0 0,1 0 1,-1 1-1,1-1 0,-1 0 0,0 0 0,1 0 0,-1 0 0,1 1 0,-1-1 1,0 0-1,1 1 0,-1-1 0,0 0 0,1 0 0,-1 1 0,0-1 0,0 1 1,1-1-1,-1 1 0,0 7-4,0 0 0,-1 0 1,1 0-1,-2 0 0,1-1 1,-1 1-1,-5 13 1,2-12 148,1 0 1,1 0 0,0 0 0,0 0 0,1 0 0,-2 16-1,5-20 45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7:07.7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179 9 1824,'-1'-1'200,"-1"0"0,0 0 1,1 0-1,-1 0 0,0 0 0,0 1 1,0-1-1,0 0 0,0 1 0,-2-1 1,2 2 84,0-1 0,0 1 0,0-1 0,0 0 0,0 0 0,0 0 0,0 0 0,-3-1 0,-5 1 1533,2 0-1363,1 1 0,-1 0-1,1 0 1,-1 1 0,1 0-1,-1 0 1,1 0 0,0 1-1,0 1 1,1-1 0,-10 7-1,-14 18 746,33-27-909,0-1 0,0 1-1,0-1 1,0 0-1,5 0 1,24-1 347,53-10 0,21-2 27,-86 12-563,72 1-17,-22 1-159,-37-1 4,-16-5-1631,-8 5 736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7:09.0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18 2144,'36'-17'6652,"-36"17"-6534,0 0 1,0 0 0,0 1-1,0-1 1,0 0-1,0 1 1,0-1-1,0 0 1,0 1-1,0-1 1,0 0 0,0 0-1,0 1 1,0-1-1,0 28 887,-1-20-520,1 1-256,-1 1-1,-4 15 1,3-16 3,0 1-1,-1 18 1,2 83 1475,1-111-1677,0 1 1,0-1 0,0 0 0,0 0 0,0 1 0,0-1 0,0 0 0,0 0 0,0 0 0,0 1 0,0-1 0,0 0 0,0 0 0,0 1-1,0-1 1,0 0 0,0 0 0,1 0 0,-1 1 0,0-1 0,0 0 0,0 0 0,0 0 0,0 1 0,1-1 0,-1 0 0,0 0 0,0 0-1,0 0 1,1 0 0,-1 0 0,0 1 0,0-1 0,1 0 0,8-3 585,6-7-533,-13 9-88,1-1 0,-1 1 0,1 0 0,-1 0 1,1 1-1,-1-1 0,1 0 0,0 1 0,-1 0 0,1-1 1,0 1-1,-1 0 0,6 1 0,7-1 9,59-7 67,-1 4 0,117 8 0,-67 11 32,81 6-286,-204-22 183,127 7 39,-100-3-61,0 0 0,43 13 0,-24-5 358,-50-24 848,-4-10-766,5 14-353,0 0-1,0 0 1,1 0 0,0-1-1,-1-12 1,1-12-147,1 0 0,4-36 0,-2 62-16,0 0-1,-1-1 0,0 1 1,0 0-1,-2-11 0,2 18 49,-1-1 0,1 1-1,0 0 1,-1-1-1,1 1 1,-1 0-1,1-1 1,-1 1-1,1 0 1,-1 0 0,0 0-1,1 0 1,-1-1-1,1 1 1,-1 0-1,1 0 1,-1 0-1,0 0 1,1 0 0,-1 0-1,1 0 1,-1 0-1,1 1 1,-2-1-1,-13 4-1215,6 3 434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7:09.8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366 5 4576,'2'-5'5089,"-13"14"-3357,-24 8-392,19-9-846,0 0-1,-21 15 1,23-12-348,1 0 0,0 1 0,0 1 0,1 0-1,1 1 1,0 0 0,-14 26 0,5-1 201,-31 80 1,34-71 32,2 0-1,3 0 1,-12 83 0,23-110-288,0-1 0,2 0 0,0 1-1,1-1 1,1 0 0,1 0 0,1 0-1,1 0 1,9 22 0,-13-37-518,1 0 0,-1 1 0,1-1 0,0 0 0,0 0 0,7 7 1,7 4-1383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7:10.2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100 0 5568,'-1'1'2501,"-1"1"-2274,1 0 0,-1 0 1,1 0-1,0 0 0,-1 0 0,1 0 0,0 1 1,0-1-1,0 0 0,1 1 0,-1-1 0,0 0 1,1 1-1,-1 2 0,-42 208 3752,34-180-3610,-1 5 105,2 0 0,-4 39 0,11-64-333,1-1 0,1 0 0,0 1 0,0-1 0,5 15 0,-4-19-49,0-1 1,1 1-1,-1-1 1,2 1 0,-1-1-1,1 0 1,0-1-1,1 1 1,6 7-1,-9-12-90,0 0 0,1 0 0,-1 0 0,1 0 0,0 0-1,0-1 1,0 1 0,0-1 0,0 0 0,0 0 0,0 0 0,0 0 0,0-1-1,1 1 1,4-1 0,2 1-1053,-1-2 0,1 0-1,0 0 1,9-2 0,3-1-805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7:10.6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46 8384,'-18'-12'3808,"26"1"-1120,5 14-1792,5-6 927,4 3-1087,4-8 96,5 5-480,0-2-288,0 5-64,-5-3 64,0 3-32,-4-4-1088,-1 4 608,-8 4-3711,2 4 2303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7:12.9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195 11 4576,'0'0'110,"0"-1"1,0 1-1,0-1 1,0 1-1,0-1 1,0 1-1,0-1 1,0 1-1,0 0 1,0-1-1,0 1 1,0-1-1,0 1 1,0-1-1,1 1 1,-1-1-1,0 1 1,0 0-1,0-1 1,1 1-1,-1 0 1,0-1-1,1 1 1,0-1-1,-1 1 13,0 0 0,1 0 1,-1 0-1,1 0 0,-1 0 0,1 1 0,-1-1 0,0 0 1,1 0-1,-1 0 0,1 1 0,-1-1 0,0 0 0,1 0 0,-1 1 1,0-1-1,1 0 0,-1 1 0,0-1 0,1 1 0,1 1 242,0 1 0,-1-1 0,1 1 1,0 0-1,-1-1 0,3 7 0,-3-4-248,-1 0 0,1 0 0,-1 1 1,0-1-1,-1 0 0,1 1 0,-1-1 1,0 0-1,0 0 0,-1 0 0,1 0 1,-1 0-1,-4 7 0,-2 5 207,-1-1 0,-17 22 0,17-25-102,-1-1 0,0-1 0,-21 18 0,26-25-254,0 0 0,0 0-1,0-1 1,-1 0 0,1 0 0,-1 0-1,0 0 1,0-1 0,0 0 0,0 0-1,-9 1 1,14-3-120,0 0 0,1 0-1,-1 0 1,0 0 0,0 0-1,0 0 1,0 0 0,0 0 0,0-1-1,0 1 1,0 0 0,0 0-1,0-1 1,0 1 0,1-1 0,-1 1-1,0-1 1,0 1 0,0-1-1,1 1 1,-1-1 0,0 0-1,1 1 1,-1-1 0,0 0 0,0-1-1,-5-6-1825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7:13.4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4 6144,'-2'0'3155,"3"10"-1819,3 13-121,-5 1-306,-7 39-1,0-6-42,7-22-292,-2 13 2291,3-58-2131,4-17-219,8-13-585,2 1 1,22-44 0,-33 77-3,0-1 0,0 2 0,1-1 0,0 0 0,0 1 0,1-1 0,9-8 0,-12 13 79,1 0 0,-1-1-1,1 1 1,-1 0 0,1 0 0,-1 1 0,1-1 0,0 0 0,-1 1-1,1 0 1,0 0 0,0 0 0,-1 0 0,4 0 0,6 2 69,23 6 1,-7-2 147,-3-3-139,0-1 0,43-1 1,-18-6-3958,-47 4 3392,-2 2 347,-1-1 1,0 0-1,1 0 0,-1 0 1,0 0-1,1 0 0,-1 0 0,0 0 1,1 0-1,-1-1 0,0 1 1,1 0-1,-1 0 0,0 0 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7:13.8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96 6656,'-2'-1'239,"1"0"-1,0 1 1,0-1 0,0 0 0,0 0 0,0 0-1,0 0 1,0 0 0,0 0 0,0 0 0,0 0 0,0 0-1,1 0 1,-1 0 0,0-2 0,1 2-110,0 0 0,0 1 0,0-1 0,0 0 0,0 1 0,1-1 0,-1 0 0,0 0 0,0 1 0,1-1 0,-1 0 0,0 1 0,1-1 0,-1 1-1,0-1 1,1 0 0,-1 1 0,1-1 0,-1 1 0,1-1 0,0 1 0,-1 0 0,1-1 0,-1 1 0,1-1 0,0 1 0,-1 0 0,1 0 0,1-1 0,14-7 606,0 0 0,0 2 0,1 0 0,18-4 0,22 0-428,0 3 1,91 0-1,-89 10-1458,-20 4-4087,-26-2 2988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49:26.9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111 675 4992,'-1'0'108,"0"0"0,1 1 0,-1-1 0,1 1 1,-1-1-1,0 1 0,1-1 0,-1 1 0,1-1 0,-1 1 0,1-1 0,-1 1 1,1 0-1,0-1 0,-1 1 0,1 0 0,0-1 0,-1 1 0,1 0 1,0-1-1,0 1 0,0 0 0,0 0 0,-1-1 0,1 1 0,1 1 1,-4 32 265,2-23-20,-17 220 1475,-1-63-1015,3-37-268,13-94-345,0 5 427,-2-1 0,-10 42 0,15-81-522,-1-1-1,1 1 0,-1-1 0,1 1 1,-1-1-1,1 1 0,-1-1 0,0 1 1,0-1-1,-1 2 0,2-3-89,-1 0 0,1 0 0,0 0 0,0 0 1,-1 0-1,1 0 0,0 0 0,0 0 0,0 0 0,-1 0 0,1 0 0,0 0 0,0 0 0,0-1 0,-1 1 0,1 0 0,0 0 0,0 0 1,0 0-1,0-1 0,-1 1 0,1 0 0,0 0 0,0 0 0,0 0 0,0-1 0,0 1 0,0 0 0,0 0 0,0 0 0,-1-1 0,1 1 1,0 0-1,0 0 0,0-1 0,0 1 0,0 0 0,0 0 0,0-1 0,-1-7 112,0 0 1,0 1-1,1-9 1,2-18-52,8-43 0,-4 44-76,46-256-229,-41 245 115,1 0-1,3 0 1,2 2-1,30-57 1,-31 72-28,0 0 0,26-29 1,-35 48 65,0-1 0,1 2 1,0-1-1,0 1 1,0 0-1,1 1 1,0 0-1,1 0 0,-1 1 1,13-5-1,-20 9 60,1 0 0,-1 1 0,1-1 0,0 0 0,0 1 0,-1 0 0,1-1 0,0 1 0,0 0 0,0 1 0,-1-1 0,1 0 0,0 1 0,0-1 0,-1 1 0,1 0 1,0 0-1,-1 0 0,3 2 0,-2-1 28,0 0 1,-1 0-1,1 0 1,-1 1-1,0-1 1,0 1 0,0 0-1,0-1 1,0 1-1,-1 0 1,1 0 0,-1 0-1,0 0 1,2 7-1,0 1 56,-1 1-1,-1 0 1,0 0-1,0 0 1,-1 0 0,-2 14-1,1-23-52,-2 28 97,-1 0 0,-2 0-1,-2-1 1,0 0 0,-2 0-1,-1-1 1,-17 30 0,22-46 69,-1 0 0,0 0 0,-1-1 0,-1 0 0,0-1 0,0 1 1,-1-2-1,-1 0 0,0 0 0,0-1 0,-1 0 0,-24 14 0,31-21-99,1 0-1,-1 0 0,0-1 0,0 0 0,0 0 0,-8 1 0,10-2-60,1 1-1,-1-1 1,1 0-1,-1-1 0,1 1 1,-1 0-1,1-1 1,-1 1-1,1-1 0,-1 0 1,1 0-1,-1 0 1,1 0-1,-3-2 0,4 2-35,1 1-1,-1-1 1,1 1-1,-1-1 0,1 0 1,-1 1-1,1-1 0,0 0 1,-1 1-1,1-1 1,0 0-1,0 1 0,0-1 1,0 0-1,-1 0 0,1 1 1,0-1-1,0 0 0,0 0 1,0 1-1,1-1 1,-1 0-1,0 0 0,0 1 1,0-1-1,0 0 0,1 1 1,-1-1-1,0 0 1,1 1-1,-1-1 0,1 0 1,-1 1-1,1-1 0,-1 1 1,2-2-1,1-1-44,0-1 0,0 1 0,1 0-1,5-5 1,0 3-11,0 0-1,1 0 1,0 0-1,11-2 1,-10 3 11,153-48-358,21-7 440,139-96 115,-83 15 70,-238 138-212,18-11-42,33-27 0,-53 40 42,-1-1-1,0 1 1,1 0-1,-1-1 1,1 1-1,-1-1 1,0 1-1,1 0 1,-1-1-1,0 1 0,0-1 1,1 1-1,-1-1 1,0 1-1,0-1 1,0 1-1,1-1 1,-1 0-1,0 1 3,0 0 0,-1-1 0,1 1 0,0 0 0,0 0 0,0-1 0,0 1 0,0 0 0,-1 0 0,1 0 0,0 0 0,0-1 0,0 1 0,-1 0 0,1 0 0,0 0 0,0 0 0,0 0 0,-1 0 0,1-1 0,0 1 0,0 0 0,-1 0 0,1 0 0,-1 0 0,-21 1-174,12 2 81,1 0 0,-1 0-1,0 1 1,1 0 0,0 0 0,0 1 0,0 1 0,1-1 0,-10 10 0,-3 4 34,-37 43 1,34-34 141,2 1 1,0 1-1,2 1 1,2 0-1,0 2 1,-14 41-1,28-66 61,2-3-68,0 0 1,1 0 0,-3 10-1,4-14-38,0 0 0,0 0 0,0 0 0,0 1 0,0-1 0,0 0 0,0 0 0,0 0 0,0 0 0,0 0 0,1 0 0,-1 0 0,1 0 0,-1 0 0,1 0 0,-1 0 0,1 0 0,-1 0-1,1 0 1,0 0 0,-1 0 0,1 0 0,0-1 0,1 2 0,-1-1 4,1-1 0,0 1 0,-1-1 0,1 1 0,0-1-1,-1 0 1,1 0 0,0 1 0,-1-1 0,1 0 0,0 0 0,0-1 0,-1 1-1,1 0 1,0-1 0,-1 1 0,1-1 0,0 1 0,-1-1 0,3-1 0,5-2 59,0-1 1,11-8-1,10-10-18,-1-2 1,-1-1-1,27-35 0,95-133 117,-123 150-225,-25 40-59,0 0 0,0 0 0,-1-1 0,1 1 0,-1 0 0,0-1 1,-1 1-1,1-8 0,-1 12 74,0 0 0,0 0 0,0-1 0,1 1 0,-1 0 0,0 0 1,0 0-1,0-1 0,0 1 0,-1 0 0,1 0 0,0-1 0,0 1 0,0 0 0,0 0 0,0 0 1,0-1-1,0 1 0,0 0 0,0 0 0,0 0 0,-1-1 0,1 1 0,0 0 0,0 0 1,0 0-1,0 0 0,-1 0 0,1-1 0,0 1 0,0 0 0,0 0 0,0 0 0,-1 0 0,1 0 1,0 0-1,0 0 0,-1 0 0,1 0 0,0 0 0,0 0 0,0 0 0,-1 0 0,1 0 1,0 0-1,0 0 0,-1 0 0,-11 7-207,5 1 177,-1 0-1,1 1 1,1-1-1,-1 1 1,2 1-1,-1-1 1,1 1-1,1 0 0,-4 11 1,0 3 56,2 1 0,-7 47-1,11-55 15,1 0-1,0 0 1,3 21-1,-2-31 15,1 0 1,1 0-1,-1 0 1,1 0-1,1 0 0,-1 0 1,1 0-1,0-1 1,0 1-1,5 5 0,-3-5 8,0 0-1,0-1 1,1 0-1,0-1 1,8 7-1,-12-10-14,1 0 0,0 0-1,-1-1 1,1 1-1,0-1 1,0 0 0,0 0-1,0 0 1,0 0-1,0-1 1,1 1 0,-1-1-1,0 0 1,0 0 0,0 0-1,5 0 1,0-2 11,1-1 0,0 0 0,-1 0 0,1-1-1,-1 0 1,0 0 0,0-1 0,-1 0 0,1 0 0,-1-1 0,0 0 0,-1 0 0,1 0 0,8-13 0,4-6 16,-1-1 0,27-53-1,19-43-130,-55 104 88,-2 1 0,6-20 0,-6 19-183,-5-1-27,-2 18 184,0 0 1,0-1-1,0 1 0,0 0 0,0 0 1,0-1-1,0 1 0,0 0 0,1 0 0,-1 0 1,0-1-1,1 1 0,-1 0 0,1 0 1,0 0-1,-1 0 0,1 0 0,0 0 0,-1 0 1,1 0-1,0 0 0,0 0 0,0 0 0,0 1 1,0-1-1,0 0 0,0 0 0,0 1 1,2-2-1,16-4-5,1 1-1,-1 1 1,0 1 0,1 0 0,0 1 0,32 2-1,-35 0-44,1 1-1,31 6 0,-43-6 44,0 0 1,0 1-1,0 0 1,0 0-1,-1 0 1,1 1-1,-1 0 1,0 0-1,1 0 1,-2 1-1,9 6 0,-11-7 5,0 0 0,0 1-1,0-1 1,0 1 0,0 0-1,0-1 1,-1 1 0,0 0-1,0 0 1,0 0 0,0 0-1,-1 0 1,0 0 0,1 0-1,-2 7 1,0 6-5,-1 0 0,-5 20 0,7-36 19,-20 67-89,13-47 169,-8 42-1,14-55-89,0-1-1,0 0 1,1 0 0,0 1-1,0-1 1,1 0 0,0 0-1,3 14 1,0-6-32,-4-12 41,0 0 1,1-1-1,-1 1 1,1 0 0,0-1-1,0 1 1,0-1-1,0 1 1,0-1-1,1 0 1,-1 0 0,1 1-1,3 3 1,6 7 50,-10-11-49,0-1 0,0 1 1,0-1-1,0 0 0,0 0 0,1 1 0,-1-1 0,0 0 0,1 0 0,2 1 0,-4-1-4,1-1 0,0 0 0,-1 1 0,1-1 0,0 1 0,-1-1 0,1 1 0,-1-1-1,1 1 1,-1-1 0,1 1 0,-1 0 0,1-1 0,-1 1 0,1 0 0,-1 0-6,0 0 0,1 0 0,-1-1 0,1 1 0,-1-1 0,1 1 0,-1 0 0,1-1 0,-1 1 1,1-1-1,0 1 0,-1-1 0,1 1 0,0-1 0,-1 0 0,1 1 0,0-1 0,-1 0 0,3 1 0,14 5 42,-14-5-2,0 1 0,0-1 0,0 0 0,0 0 0,0-1 0,0 1 0,0-1 0,0 1 0,0-1 0,1 0 0,3-1 0,1 0-27,1-1 1,-1-1-1,1 0 0,-1 0 1,0-1-1,0 1 1,14-11-1,1-3 129,23-21 1,-20 16-97,194-185 164,-196 183-129,-16 16-113,0 0-1,-1 0 1,0-1-1,0 0 1,5-10-1,-12 18 28,0 1 1,1-1-1,-1 1 0,0-1 0,0 1 0,0 0 0,1-1 0,-1 1 0,0-1 0,0 1 1,0-1-1,0 1 0,0-1 0,0 1 0,0-1 0,0 1 0,0-1 0,0 1 0,0-1 0,-1 0 1,1 1-2,0 0 0,0-1 0,-1 1 0,1 0 0,0 0 1,0 0-1,-1 0 0,1 0 0,0-1 0,-1 1 1,1 0-1,0 0 0,0 0 0,-1 0 0,1 0 0,0 0 1,-1 0-1,1 0 0,0 0 0,-1 0 0,1 0 0,0 0 1,-1 0-1,-18 9-176,-1 5 121,1 1 0,1 1 0,0 1-1,1 1 1,-24 33 0,7-2 53,-32 60-1,65-106 9,-37 70-89,33-63 94,1 1 0,1-1 0,0 1 0,0 0 1,-1 12-1,3-21 14,1 1 0,0-1 0,0 0 0,0 0-1,0 0 1,1 0 0,-1 0 0,1 1 0,-1-1 0,1 0 0,-1 0 0,1 0 0,0 0 0,0 0 0,0-1 0,2 3 0,-2-2 9,0-1 1,1 0 0,-1 0 0,0 0-1,1 0 1,-1 0 0,1 0 0,-1 0-1,1-1 1,-1 1 0,1 0 0,0-1-1,-1 0 1,1 1 0,-1-1-1,1 0 1,0 0 0,0 0 0,-1 0-1,4 0 1,6-1 24,0-1 1,0 0-1,0-1 0,0 0 1,-1-1-1,1 0 0,-1-1 1,0 0-1,-1 0 0,1-1 1,-1 0-1,0-1 0,0 0 1,-1-1-1,0 1 0,12-16 1,-9 7-20,0 1 0,-1-2 0,-1 1 0,0-2 0,-2 1 0,0-1 0,0 0 0,6-36 0,-2-20-115,-10 66-42,-1 0-1,0 0 1,0 1 0,-1-1 0,0 0 0,-4-13-1,5 20 110,0 0-1,0 0 0,-1 0 0,1 0 1,0 0-1,-1 0 0,1 0 1,-1 0-1,1 1 0,-1-1 0,1 0 1,-1 0-1,0 1 0,1-1 1,-1 0-1,0 1 0,0-1 0,0 1 1,1-1-1,-1 1 0,0-1 0,0 1 1,0-1-1,0 1 0,0 0 1,0-1-1,0 1 0,0 0 0,0 0 1,0 0-1,0 0 0,0 0 0,0 0 1,-1 0-1,0 1 13,0 0 0,-1-1-1,1 1 1,0 0 0,-1 0 0,1 1 0,0-1-1,0 1 1,0-1 0,0 1 0,0-1 0,-2 4-1,-3 3 16,1 1 0,0 0 0,-8 17 0,11-21-7,-4 9-29,0 1 1,1-1-1,1 1 1,1 0-1,0 0 0,-4 32 1,7-36 31,1-1 0,-1 1 1,2 0-1,0-1 0,0 1 0,1-1 1,0 1-1,1-1 0,0 0 1,1 0-1,5 12 0,-6-18 21,-1 1-1,1 0 1,1-1 0,-1 0 0,1 0-1,-1 0 1,1 0 0,0-1-1,0 1 1,1-1 0,-1 0-1,1 0 1,-1-1 0,1 1 0,0-1-1,0 0 1,0 0 0,0-1-1,1 0 1,-1 1 0,0-2-1,6 1 1,-2 0 20,-1-1 0,0-1 1,0 0-1,0 0 0,0-1 0,0 1 0,0-2 0,0 1 1,0-1-1,-1 0 0,1-1 0,-1 0 0,13-9 0,-4 0-6,0-1-1,-1-1 1,18-21-1,37-56-58,-32 40-61,-35 47 38,1 1 0,-1-1-1,1 1 1,-1 0 0,1 0 0,0 0 0,1 1-1,-1-1 1,1 1 0,-1 0 0,11-5-1,-15 8 34,1 0 0,-1 0-1,0 0 1,1 0-1,-1 0 1,1 0 0,-1-1-1,0 1 1,1 0-1,-1 0 1,1 0 0,-1 1-1,0-1 1,1 0-1,-1 0 1,1 0 0,-1 0-1,0 0 1,1 0 0,-1 0-1,0 1 1,1-1-1,-1 0 1,0 0 0,1 1-1,-1-1 1,0 0-1,1 0 1,-1 1 0,0-1-1,0 0 1,1 1-1,0 1-4,-1-1-1,1 1 0,-1-1 0,0 1 0,1 0 1,-1-1-1,0 1 0,0-1 0,0 3 1,-5 37-38,4-37 49,-26 112-126,14-60 408,1 0 371,12-56-640,0 0-1,0 0 0,0 0 1,1 0-1,-1 0 0,0 0 1,0-1-1,0 1 0,0 0 1,0 0-1,1 0 0,-1 0 1,0 0-1,0 0 0,0 0 1,0 0-1,0 0 0,1 0 1,-1 0-1,0 0 0,0 0 1,0 0-1,0 0 0,1 1 1,-1-1-1,0 0 0,0 0 1,0 0-1,0 0 0,0 0 0,0 0 1,1 0-1,-1 0 0,0 0 1,0 0-1,0 1 0,0-1 1,0 0-1,0 0 0,0 0 1,0 0-1,0 0 0,0 1 1,0-1-1,1 0 0,-1 0 1,0 0-1,0 0 0,0 0 1,0 1-1,0-1 0,0 0 1,0 0-1,0 0 0,0 0 1,0 0-1,0 1 0,-1-1 1,1 0-1,0 0 0,0 0 1,0 0-1,0 0 0,0 1 1,0-1-1,13-11 351,22-32 14,-9 11-460,-2 5-25,27-24-1,-39 41 51,1 1 0,-1-1 0,1 2 0,27-13 0,-36 19 30,0 0-1,0 1 1,0-1-1,0 1 1,1 0-1,-1 1 1,0-1-1,1 1 1,6 0-1,-9 0 18,0 0 0,0 0 0,0 1 0,-1-1 0,1 1 0,0 0-1,0-1 1,-1 1 0,1 0 0,-1 0 0,1 0 0,0 0 0,-1 0-1,0 0 1,1 1 0,-1-1 0,0 0 0,0 1 0,0-1 0,1 1-1,-2-1 1,1 1 0,0 0 0,0-1 0,1 4 0,-1 2 16,1-1-1,-1 1 1,0 0 0,-1-1 0,1 1 0,-1 0 0,-1 0 0,1-1 0,-3 10 0,-1 2-42,-1-1-1,-8 23 1,-5 3 190,18-42-126,-1 1 1,1-1 0,0 0 0,-1 1-1,1-1 1,0 0 0,0 1-1,0-1 1,0 3 0,0-4-17,0 0 0,0 1 0,0-1 0,0 0 0,0 1 0,0-1 0,1 0-1,-1 0 1,0 1 0,0-1 0,0 0 0,0 0 0,1 1 0,-1-1 0,0 0 0,0 0 0,0 1 0,1-1 0,-1 0 0,0 0 0,0 0 0,1 0 0,-1 1 0,0-1 0,1 0 0,-1 0 0,0 0 0,0 0 0,1 0 0,-1 0 0,0 0 0,1 0 0,-1 0 0,0 0 0,1 0 0,-1 0 0,0 0-1,1 0 1,-1 0 0,0 0 0,0 0 0,1 0 0,-1 0 0,0-1 0,1 1 0,-1 0 0,0 0 0,0 0 0,1 0 0,-1-1 0,0 1 0,11-6 54,-2 0-1,1 0 1,-1-1-1,0 0 1,15-16-1,37-50-102,-47 53-81,2 1 0,0 1 0,35-31 0,-50 48 105,0 0 1,0 0-1,1 1 1,-1-1-1,0 0 0,0 1 1,0-1-1,0 0 1,1 1-1,-1 0 0,0-1 1,1 1-1,-1 0 0,0-1 1,1 1-1,-1 0 1,0 0-1,3 0 0,-3 1 5,1 0 0,-1-1-1,0 1 1,0 0 0,0-1 0,0 1-1,0 0 1,0 0 0,0 0-1,0 0 1,0 0 0,-1 0 0,1 0-1,0 0 1,-1 0 0,1 0-1,-1 0 1,2 2 0,2 9 11,0 0 0,-1 1 0,3 23 1,-5-26-10,0-1 0,1 0 1,0 1-1,1-1 0,0 0 0,0-1 1,1 1-1,6 10 0,-9-16 29,1-1 0,0 0-1,0 0 1,0 0 0,0 0-1,1 0 1,-1-1 0,0 1 0,1 0-1,0-1 1,-1 0 0,1 0 0,0 0-1,-1 0 1,1 0 0,0 0 0,0-1-1,0 1 1,0-1 0,-1 0-1,6 0 1,4-1 41,0 0 1,1-1-1,20-7 0,-22 6-41,15-4 59,-1-1 1,0-1-1,-1-2 0,35-19 1,-45 21-86,0 0 1,-1 0 0,-1-1 0,1-1 0,-2 0 0,1-1-1,-2 0 1,16-22 0,-22 28-26,-1 0 1,0 0-1,0 0 1,4-13-1,-6 17 16,-1 0 0,1 0 0,-1-1 0,0 1 0,0 0 0,0 0-1,0 0 1,0 0 0,0 0 0,0 0 0,0 0 0,-1 0 0,1 0 0,-1 0 0,0 0 0,0 0-1,0 0 1,1 0 0,-3-2 0,2 3 8,0 0 0,0 0 0,0 0 0,-1 0 0,1 1 0,0-1-1,0 0 1,0 1 0,-1-1 0,1 1 0,0-1 0,0 1 0,-1 0 0,1-1 0,-1 1 0,1 0 0,0 0 0,-1 0-1,1 0 1,0 0 0,-1 0 0,1 1 0,0-1 0,-1 0 0,1 1 0,0-1 0,-3 2 0,0 0 2,-1 0 0,0 0 0,1 0 1,0 1-1,0 0 0,-5 4 0,-1 2-20,0 1-1,1 1 0,0-1 1,0 2-1,2-1 0,-1 1 1,1 0-1,1 0 0,0 1 1,1 0-1,-6 24 0,10-34 34,1 1-1,0 0 1,-1-1-1,2 1 1,-1-1-1,0 1 1,1 0-1,-1-1 1,1 1-1,0-1 1,0 1-1,1-1 0,-1 0 1,1 1-1,-1-1 1,1 0-1,0 0 1,0 0-1,1 0 1,-1-1-1,0 1 1,1-1-1,0 1 1,0-1-1,5 4 0,0-1 31,0-1 0,0 1-1,0-1 1,1-1-1,0 0 1,-1 0-1,1-1 1,0 0-1,12 1 1,-2-1 29,0-1 1,0-1-1,0-1 0,25-5 1,-31 4-31,0-1 1,0-1-1,0 0 1,-1-1-1,1 0 1,-1-1-1,16-10 1,8-10 50,-1-2 1,-1-1-1,58-66 1,72-115 63,-144 182-128,-1-2 0,-1 0 0,-2-1 0,-1-1 1,15-48-1,-7 12-155,-4-2 0,-3 0 0,7-79 0,-21 134-53,-2-1 0,-1-16 0,1 31 159,0 0 0,0 0-1,0 0 1,0 0 0,0 0 0,-1 0-1,1 0 1,0 0 0,0 0 0,-1 0-1,1 0 1,-1 0 0,1 0 0,-1 0 0,-1-1-1,2 2 19,0 0 0,0 0 0,0 0 0,-1 0-1,1 0 1,0 0 0,0 0 0,0 0 0,-1 0 0,1 0-1,0 0 1,0 0 0,0 0 0,-1 0 0,1 0-1,0 0 1,0 0 0,-1 0 0,1 0 0,0 0 0,0 0-1,0 0 1,0 0 0,-1 1 0,1-1 0,0 0-1,0 0 1,-1 0 0,-7 12-135,-6 15 86,-19 57 0,-5 38 48,21-61-60,3-15 70,3 2 1,2 0-1,-6 93 0,12-85 65,3-1 0,12 92 0,-10-132 19,2-1 0,0 0 0,0 0 0,1-1 1,1 1-1,14 23 0,-17-32-48,0 0 1,0 0-1,1 0 1,0-1-1,0 1 0,0-1 1,1 0-1,-1 0 0,1-1 1,0 1-1,0-1 1,0 0-1,1 0 0,-1-1 1,0 0-1,1 0 1,0 0-1,0 0 0,8 0 1,-3-1 26,0-1 1,0 0 0,0-1-1,-1-1 1,1 1 0,0-2-1,18-5 1,-14 2-17,0-1 0,0 0 0,-1-1 0,21-16 0,-5-1 4,-1-1 0,-1-1 0,36-46 0,-52 59-91,-2-1-1,1 0 1,-2 0-1,12-24 1,-20 37 19,-1 0-1,1 0 1,0 0 0,0 0 0,-1 0 0,1 0 0,-1 0 0,0 0 0,1 0 0,-1-1-1,0 1 1,0 0 0,-1 0 0,1 0 0,0 0 0,-1 0 0,1 0 0,-1 0 0,1 0-1,-1 0 1,-1-2 0,1 2 7,-1 1 0,1 0 0,0 0-1,-1 0 1,1 0 0,-1 0 0,1 1-1,-1-1 1,1 0 0,-1 1 0,1-1-1,-1 1 1,0-1 0,1 1 0,-1 0-1,0 0 1,0-1 0,1 1 0,-1 1-1,0-1 1,1 0 0,-1 0 0,0 0-1,1 1 1,-1-1 0,-2 2 0,-5 1-6,1 0 1,-1 1 0,1 0 0,0 1-1,0-1 1,1 2 0,-1-1-1,1 1 1,0 0 0,1 0 0,0 1-1,0 0 1,0 0 0,-7 12 0,6-7-4,0 0 0,1 0 1,1 0-1,0 1 0,0 0 1,1 0-1,1 0 0,0 0 1,-1 18-1,4-27 45,0 0 0,0 0-1,0 0 1,0 0 0,0 0 0,1 0 0,0 0-1,0 0 1,0 0 0,0 0 0,0 0 0,1 0-1,0 0 1,0-1 0,0 1 0,0-1 0,1 1 0,-1-1-1,1 0 1,0 0 0,0 0 0,0-1 0,0 1-1,0 0 1,1-1 0,-1 0 0,1 0 0,5 2-1,3 1 38,-1-1 0,1 0 0,0-1 0,0 0 0,1-1 0,-1-1 0,0 0 0,14-1 0,104-12 107,-60 4-175,-54 6-19,1 1 1,0 0-1,1 1 0,-1 1 1,0 1-1,-1 0 0,1 2 1,19 5-1,36 17 141,82 19 0,-123-38-233,-1-1 0,1-2 0,0-2 0,1 0 0,46-5 1,-75 3-155,0 0 0,0-1 0,0 1 0,0 0 0,0-1 0,0 0 0,0 0 0,0 0 0,0 0 0,0 0 0,-1-1 0,1 1 0,0-1 0,-1 1 0,1-1 0,-1 0 0,0 0 0,0 0 0,0-1 0,3-2 0,4-7-1327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7:14.2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127 3 5056,'-6'-3'2817,"16"17"-712,5 2-1761,-2 0-1,0 1 0,-1 0 1,0 1-1,-2 0 0,0 1 1,10 27-1,-3 5 375,14 68 0,-25-84-267,-1-1 1,-1 1 0,-2 38 0,-3-53-185,-1 0 1,-1 0 0,-1 0 0,-10 30 0,-34 71 697,47-119-955,-83 185 497,40-99-206,37-76-569,0-1 0,-2 1-1,1-1 1,-21 19 0,28-29 57,1 0 0,-1 0 0,0 0 0,0-1 0,0 1 0,0 0 0,0-1-1,0 1 1,0 0 0,0-1 0,0 0 0,0 1 0,0-1 0,0 1 0,0-1 0,0 0 0,0 0 0,0 0 0,-1 0 0,1 0 0,0 0 0,0 0 0,0 0 0,0 0 0,0 0 0,-1 0 0,0-1 0,-8-3-2765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7:17.5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73 4576,'-8'-7'10858,"29"3"-9269,13-7-777,-28 9-729,1 0-1,-1 0 1,1 0-1,0 1 1,7-1-1,93-5 236,178-11 292,-277 17-642,1 0 0,15-5 0,-10 0-2699,-38 14-5796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7:17.9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6 5984,'-5'2'5548,"27"1"-2019,63-8-266,-63 2-3255,0 1-1,0 1 1,1 1-1,39 6 1,-3 10-8530,-39-13 5562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7:19.5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37 2656,'26'-31'4442,"-25"26"-2308,-2 12-897,1 6-563,-5 25 0,1-12-326,-20 203 1060,-2 6 547,8 322-1,21-490-839,15 92-1,-13-148-2682,-1-15 384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7:20.9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1 219 3904,'0'-11'4965,"5"27"-3429,-5 69 1765,9-259-906,-8 166-2415,1 0 1,-1 1 0,7-15-1,1-6-30,-9 26-37,7-17 287,-7 18-190,0 1 0,1-1 1,-1 1-1,0 0 0,0-1 0,0 1 1,1-1-1,-1 1 0,0 0 0,0-1 1,1 1-1,-1 0 0,0 0 0,1-1 1,-1 1-1,0 0 0,1 0 0,-1-1 1,1 1-1,-1 0 0,0 0 0,1 0 1,-1 0-1,1 0 0,-1 0 0,1-1 1,-1 1-1,0 0 0,1 0 0,-1 0 1,1 0-1,-1 1 0,1-1 0,-1 0 1,0 0-1,1 0 0,-1 0 0,1 0 1,-1 0-1,1 1 0,0-1-4,1 1 0,-1-1-1,0 1 1,1-1 0,-1 0 0,1 0 0,-1 0-1,0 0 1,1 0 0,2 0 0,7-1 111,277 8 1073,-192-8-1233,10-1 320,116-19 1,-200 18-259,87-10-97,-102 12 109,0 0-46,0 1 0,1 0 0,-1 0 0,0 0 0,8 2 0,-19 16-129,-5 37 502,2-26-212,2 1 1,-2 47-1,-1 2 108,9-40 274,-1-38-437,-5-32-11440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7:22.5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9 105 2144,'1'0'128,"6"-9"719,-5-2 3196,6-4-347,-9 35-2384,-14 85 16,13-96-1140,1 0-1,1 0 0,0 18 1,1-3 220,-9 42 2221,25-69-1845,2-2-281,11-1-420,29 0-118,31-2-10,-4 8-96,94 12 0,-146-10 194,-24-2 7,1 0 0,0 1 0,17 4 0,56 11-33,-78-15 19,1 0-1,0 0 1,12-1 0,-15 0 133,-4 0-147,1 0 0,0 0 0,-1 0 0,1 0 0,-1-1 0,1 1 0,0 0 0,-1-1 0,1 1 0,-1 0 0,1-1 0,-1 1 0,1 0-1,-1-1 1,1 1 0,-1-1 0,1 1 0,-1-1 0,1 1 0,0-2 0,6-14 178,-4 10-120,15-37 41,16-53-1,-26 69-397,6-54 1,-11 45-2602,-2-1-3842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7:23.0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 31 4480,'-8'-2'1048,"1"-1"-1,0 2 1,0-1 0,-1 1 0,1 1 0,-1-1-1,1 1 1,-13 1 0,-1 0 1474,138 14 880,-89-12-3103,-8-1-43,-1-1 0,38-2 0,-51-1-19,-7 0-122,-15-4-125,-26-3-108,-88-14-1893,107 22 816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7:24.6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 14 4480,'0'-1'277,"12"-12"4818,-11 14-5001,-6 12 1746,-4 7-1498,1 1-1,1-1 0,1 1 0,-6 34 1,-5 91 213,12-96-337,-18 547 2321,26-300-1636,-3-246-745,0-44-221,-1 1-1,-2 14 1,-4 0-6584,6-15 4130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7:26.9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68 183 4480,'-4'-1'857,"1"0"0,-1 0 0,1-1-1,-1 1 1,1-1 0,0 0 0,0 0 0,-5-4 0,-12-7 2988,20 12-3823,0 1-1,-1 0 1,1 0 0,0 0-1,0 0 1,0 0 0,0 0 0,0-1-1,0 1 1,-1 0 0,1 0-1,0 0 1,0 0 0,0 0 0,0 0-1,-1 0 1,1 0 0,0 0-1,0 0 1,0 0 0,-1 0 0,1 0-1,0 0 1,0 0 0,0 0-1,0 0 1,-1 0 0,1 0 0,0 0-1,0 0 1,0 0 0,0 0-1,-1 1 1,-5 0 856,38 22-137,-24-20-665,0-1 0,1 1 0,-1-1 0,1-1 0,-1 0 0,16 1 0,53-7 322,-66 4-299,8-1 35,0-1 0,-1-1 0,1-1 0,-1-1 0,0 0 0,0-2 0,28-15 0,-43 21-113,1 0 0,0-1-1,-1 0 1,0 0 0,0 0-1,0 0 1,5-5 0,-7 6-37,-1 1 0,1 0-1,0-1 1,0 1 0,-1-1 0,1 1 0,0-1 0,-1 1 0,1-1 0,-1 1 0,0-1 0,0 1 0,1-1-1,-1 0 1,0 1 0,-1-1 0,1 1 0,0-4 0,-1 3-20,0-1 0,0 0 0,0 1 0,-1 0 0,1-1 0,-1 1 0,1 0 0,-1 0 0,1 0 0,-5-4 0,2 2-36,-1 0-1,0 1 1,0-1-1,0 1 1,-1 0-1,1 0 1,-1 1-1,0-1 1,1 1 0,-7-1-1,0 1 24,0 1 0,0 0 0,0 1 0,0 0 0,0 1 0,0 1 0,0 0 0,0 0 0,0 1 0,1 0 0,-1 1 0,1 1 0,0 0 0,0 0 0,1 1 0,-1 0 0,1 1 0,1 0 0,-1 1 0,-8 8 0,13-11 108,0 0 1,0 0 0,0 1-1,1-1 1,0 1-1,0 0 1,0 0 0,1 1-1,0-1 1,0 1-1,1 0 1,-1-1 0,1 1-1,1 0 1,-1 0-1,1 8 1,-2 12 173,2 0-1,1 0 1,2 0-1,8 52 1,-9-72-163,1-1-1,0 0 1,0 1 0,1-1 0,0 0 0,0 0 0,0 0 0,1-1 0,-1 1 0,1-1-1,1 0 1,-1 0 0,1 0 0,0 0 0,0-1 0,0 0 0,0 0 0,1 0-1,0-1 1,0 0 0,0 0 0,0 0 0,0-1 0,1 0 0,-1 0 0,0-1 0,1 0-1,8 1 1,13 0-28,0 0 0,0-2 0,0-1-1,-1-2 1,38-7 0,-56 8-118,0-1-1,-1 1 1,1-1-1,-1-1 1,9-5 0,-14 8-242,-1 0 0,0 0 0,0-1 0,0 1 0,0-1 0,0 1 0,0-1 0,-1 0 0,1 0 0,0 0 1,-1 0-1,1 0 0,-1 0 0,0 0 0,0-1 0,0 1 0,0 0 0,0-1 0,0 1 0,-1-1 0,1 1 0,-1-3 1,0-11-1859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7:27.4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46 4736,'5'-10'1202,"-3"6"-496,0 0 0,0 0 0,0 1 0,0-1 0,1 1 0,8-11 5195,-31 33-4286,12-9-1514,1 1 1,1-1-1,0 1 0,1 1 1,0-1-1,0 1 0,1 0 1,1 0-1,0 0 0,1 0 1,0 1-1,1-1 0,0 1 1,1-1-1,0 1 0,1-1 1,0 0-1,1 1 0,1-1 1,0 0-1,1 0 0,4 12 1,-5-18-256,17 39 443,-18-41-844,0 0 0,1 0 0,-1-1 0,1 1 0,0-1 1,0 1-1,0-1 0,6 4 0,0-5-3013,4-2 1158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49:27.2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27 106 7808,'-26'-12'3520,"39"9"-3040,0-5 1568,10 3-1216,25-6 576,9 8-833,13-10-95,-4 9-320,9-7-96,-6 6-32,11-6 224,-2 8-128,-7-9-1951,-9 7 991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7:27.7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20 6880,'-16'-13'3136,"6"9"-2720,5 1 192,10 6-416,-5 1-512,5 0 160,0 0-640,3 1 448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7:28.1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237 19 6880,'1'0'155,"-1"-1"1,0 1-1,1-1 1,-1 1-1,0-1 1,1 1-1,-1-1 1,0 1-1,0-1 1,0 1-1,1-1 1,-1 0-1,0 1 1,0-1-1,0 1 1,0-1-1,0 1 1,0-1-1,0 0 1,0 1-1,0-1 0,0 1 1,-1-1-1,1 1 1,0-2-1,-1 2-15,1-1-1,-1 1 0,1 0 1,-1-1-1,0 1 0,1 0 1,-1-1-1,0 1 0,1 0 1,-1 0-1,0 0 1,1-1-1,-1 1 0,0 0 1,1 0-1,-1 0 0,-1 0 1,-5 1 256,0 0 1,1 0 0,-9 3 0,14-4-407,-6 2 113,1 0 1,0 0 0,-1 1 0,1 0-1,1 0 1,-1 1 0,-8 6 0,-2 1 116,6-4-142,1 0 0,0 1 0,0 0 0,1 0 0,0 1 0,1 0 0,0 1 0,0-1 0,1 1 0,1 1 0,-1-1 0,1 1 0,1 0-1,0 0 1,-2 13 0,3-13-1,1 0-1,1 0 0,0 0 0,0 0 1,1-1-1,1 1 0,0 0 1,0 0-1,1 0 0,0-1 0,1 1 1,0-1-1,1 1 0,0-1 1,1 0-1,10 15 0,-12-20-16,1 0-1,-1 0 1,1-1 0,1 0-1,-1 0 1,1 0-1,-1 0 1,1-1 0,0 1-1,0-1 1,1 0-1,-1-1 1,1 0 0,-1 0-1,1 0 1,0 0 0,-1-1-1,1 0 1,0 0-1,0 0 1,0-1 0,11-1-1,-8 0-26,1 0 0,-1-1-1,0 0 1,0 0 0,0-1-1,0-1 1,-1 1 0,1-2-1,-1 1 1,0-1 0,0 0-1,0 0 1,-1-1 0,8-8-1,-6 4 9,-1 0 0,1 0 0,-2-1-1,0 0 1,0 0 0,-1-1-1,0 1 1,-1-2 0,6-18 0,-9 24-52,0-1-1,-1 1 1,1-1 0,-2 0 0,1 1 0,-1-1 0,0 0 0,0 1 0,-1-1 0,0 1 0,-1-1 0,1 1 0,-1-1 0,-1 1 0,1 0 0,-2 0-1,-5-11 1,4 11-25,-1 0-1,0 0 0,0 1 0,-1 0 0,1 0 1,-1 1-1,-1 0 0,1 0 0,-1 1 1,1 0-1,-1 0 0,0 0 0,-11-2 0,6 2-201,-1 1 0,1 0 0,-1 1-1,0 0 1,0 1 0,0 1-1,-24 2 1,16 3-2887,22-5 2961,-1 0 0,1 0 0,-1 0 0,1 0 0,0 0 0,-1 0 0,1 1-1,-1-1 1,1 0 0,0 0 0,5 22-8900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7:28.8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201 1 4064,'-6'8'6014,"7"-7"-5847,-3 20 756,1-14-353,-19 162 2908,-9 99-1801,8-80-752,19-77-38,2-66-643,0-43-187,0 0 0,0 0 1,0 0-1,0 0 0,0 0 1,0 1-1,1-1 0,-1 0 1,1 0-1,-1 0 0,1 0 1,0 0-1,0 0 0,0 0 1,3 3 399,9-7-180,-10-1-350,-11-3-62,-2 4 36,0 0 1,-1 0-1,1 1 0,-1 0 0,1 1 0,-19 2 0,-7-1-217,25 1 202,11-2 125,0 0-1,0 0 0,0 0 0,0 0 0,0 0 0,0 0 1,0 0-1,0 1 0,0-1 0,0 0 0,1 0 1,-1 0-1,0 0 0,0 0 0,0 0 0,0 0 0,0 0 1,0 0-1,0 1 0,0-1 0,0 0 0,0 0 1,0 0-1,0 0 0,0 0 0,0 0 0,0 0 1,0 0-1,0 0 0,0 1 0,0-1 0,0 0 0,0 0 1,-1 0-1,1 0 0,0 0 0,0 0 0,0 0 1,0 0-1,16 4 390,-5-2-241,0 0 0,0-1-1,0 0 1,15 0 0,66-13 124,-39 2-1257,-24 4-3006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7:29.2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20 9056,'4'-11'4096,"14"11"-3552,-5 0 960,5 0-928,8-5 127,5 5-415,3-4-64,6 4-128,4 0-64,-5 4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8:07.6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220 0 3136,'7'6'6311,"-7"-5"-6011,7 15 1977,1 20-1518,-7-32-284,2 22 215,-1 0 0,-1 0 0,-4 41 0,0-25-138,-20 289 2035,22-328-2566,-14 224 1322,-2 21-883,15-152 78,3-60-1994,0-55-1100,6-28 0,-2 15 1685,4-103-1306,-5 53 1303,23-324 378,-26 363 1295,-6-49-1,2 49-70,3 37-568,-1 0-1,0-1 0,0 1 1,-1 0-1,0 0 0,0 0 1,-4-8-1,6 14-144,0-1 0,0 1 0,-1-1 0,1 1 0,0-1 1,-1 1-1,1-1 0,-1 1 0,1-1 0,-1 1 0,1-1 0,-1 1 0,1 0 0,-1-1 0,1 1 1,-1 0-1,1-1 0,-1 1 0,1 0 0,-1 0 0,0 0 0,1-1 0,-1 1 0,1 0 1,-1 0-1,0 0 0,1 0 0,-1 0 0,0 0 0,1 0 0,-1 0 0,1 1 0,-1-1 1,0 0-1,1 0 0,-1 0 0,1 1 0,-1-1 0,1 0 0,-1 1 0,1-1 0,-1 0 0,0 1 1,-2 1 89,0 1 0,0-1 0,1 1 0,-1 0 1,-3 5-1,-44 66 1032,33-47-665,0 0-1,-2-2 1,-45 46 0,64-70-464,0-1 0,0 0 0,0 0 0,0 1 0,0-1 0,-1 0 1,1 0-1,0 0 0,0 0 0,0 1 0,-1-1 0,1 0 0,0 0 0,0 0 0,-1 0 1,1 0-1,0 0 0,0 1 0,0-1 0,-1 0 0,1 0 0,0 0 0,0 0 0,-1 0 1,1 0-1,0 0 0,-1 0 0,1 0 0,0 0 0,0 0 0,-1 0 0,1-8 99,7-14-52,40-79-322,15-31-154,-51 109 323,21-31 0,-26 44 287,1 2-1,0-1 0,0 1 0,1 0 0,14-12 0,-21 19-153,0 1 0,-1 0 0,1-1 0,0 1 0,0 0 0,-1 0 0,1 0 0,0 0 0,-1 0 0,1-1 0,0 1 0,0 0 0,-1 1 0,1-1 0,0 0 0,0 0 0,-1 0 0,1 0 0,0 1 0,-1-1 0,1 0 0,0 0 0,-1 1 0,1-1 0,1 1 0,12 13 591,-6-1-344,-1-1 0,0 2-1,-1-1 1,-1 1-1,5 16 1,2 6 28,4 10 2,-7-18 148,17 37 0,-29-69-416,0 1 1,-1 0-1,1-1 0,-1 1 0,0 1 0,0-1 0,0 0 0,0 1 0,-1 0 0,-4-2 1,2 2-50,0 0 0,0 0 0,0 0 0,0 1 0,0 0 0,0 1 0,0-1 0,0 1 0,0 1 0,0-1 0,0 1 0,0 0 1,-12 4-1,4 1-401,0-1 1,1 1-1,0 1 1,0 1 0,-13 9-1,24-15-60,1 0 0,-1 0 0,0 1 0,1-1 0,-1 1 0,1-1 0,-3 5-1,4-5-72,0 0 0,0 0-1,0 0 1,0 0-1,1 0 1,-1 0-1,1 0 1,-1 0-1,1 1 1,-1-1 0,1 0-1,0 0 1,0 0-1,0 1 1,1-1-1,-1 0 1,0 0 0,2 4-1,7 16-2585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8:11.1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5 962 2144,'-5'1'2005,"14"-9"-37,58-83 1921,-25 31-3010,-18 28-559,0 0 123,1 0-1,34-32 1,-33 40-223,82-81 1011,-100 96-992,-6 6-143,0 0 1,1 0-1,-1 1 1,0-1-1,1 1 1,0 0-1,0 0 1,0 0-1,0 0 1,0 0-1,5-2 1,-8 4-84,1 0-1,-1 0 1,0 0 0,0 0 0,1 0 0,-1 0-1,0 0 1,0 0 0,0 0 0,1 0 0,-1 0 0,0 0-1,0 0 1,1 0 0,-1 0 0,0 0 0,0 0-1,1 0 1,-1 0 0,0 0 0,0 0 0,0 1-1,1-1 1,-1 0 0,0 0 0,0 0 0,0 0-1,0 0 1,1 1 0,-1-1 0,0 0 0,0 0-1,0 0 1,0 1 0,0-1 0,0 0 0,0 0-1,1 0 1,-1 1 0,0-1 0,0 0 0,0 0-1,0 1 1,0-1 0,0 0 0,0 0 0,0 1-1,0-1 1,0 1 0,-4 15 425,4-15-412,-32 88 721,1-5-188,-27 108 631,58-188-1060,3-8-44,7-14 2,10-18-110,2 2 1,1 0 0,35-37-1,-38 48-17,2 1 0,1 1 0,1 1 0,1 0 0,34-19 0,-52 37 213,-8 9-61,-10 16 34,5-12-48,-9 26 178,-52 135 470,64-163-646,1 0 1,0 1-1,0-1 0,0 14 1,2-22-98,0-1 0,0 0 0,0 0 0,0 0 0,0 1 0,0-1 0,0 0 0,0 0 0,0 0 0,0 1 0,0-1 0,0 0 0,0 0 0,0 0 0,0 1 0,0-1 0,0 0 0,0 0 0,1 0 0,-1 1 0,0-1 0,0 0 0,0 0 0,0 0 0,0 0 0,0 1 0,1-1 0,-1 0 0,0 0 0,0 0 0,0 0 0,0 0 0,1 0 0,-1 0 0,0 1 0,7-5 61,6-11-11,-12 15-45,115-142-153,-92 115 83,2 1 1,39-33-1,-80 114-200,-12 38 660,24-79-294,0 0 0,1 0-1,1 1 1,0 24 0,1-37-81,1 0 1,-1 0 0,0 0-1,1 1 1,-1-1 0,1 0-1,-1 0 1,1 0 0,0-1-1,0 1 1,0 0 0,0 0-1,0 0 1,3 2 0,-4-4-17,1 1-1,0 0 1,0-1 0,0 1 0,0 0 0,0-1 0,0 0 0,0 1 0,1-1 0,-1 1 0,0-1 0,0 0 0,0 0 0,0 0 0,0 0 0,0 0-1,1 0 1,-1 0 0,0 0 0,0 0 0,0 0 0,0-1 0,0 1 0,0-1 0,1 1 0,-1 0 0,1-2 0,3-1-3,0 0 0,1 0 0,-1-1 0,-1 0 0,1 0 0,7-8 1,25-34 2,-30 36-10,90-118-67,-91 120 90,-3 3-123,1 0-1,0 0 1,0 0 0,6-4-1,-10 15 73,-1 0 1,0 1-1,-1-1 0,-2 8 0,-4 8 162,1 0 0,1 1-1,1 0 1,2 0 0,0 0 0,0 26 0,4-42-96,-1 0 0,1 0 0,0 0 0,1 0 1,2 8-1,-4-13-18,1 0 1,0 0 0,0 0-1,-1 0 1,1 0 0,0 0-1,0-1 1,1 1-1,-1 0 1,0 0 0,1-1-1,-1 1 1,1-1-1,-1 1 1,1-1 0,0 0-1,-1 0 1,1 1-1,0-1 1,3 1 0,-5-2-16,1 0-1,0 0 1,0 0 0,0 0 0,0 0 0,0 0 0,0-1 0,-1 1 0,1 0 0,0 0-1,0-1 1,0 1 0,0 0 0,-1-1 0,1 1 0,0-1 0,0 1 0,-1-1 0,1 1 0,0-1-1,-1 0 1,2 0 0,11-18 4,-10 13-6,40-67-21,21-30-80,-57 93 90,1 0 1,0 1-1,0 0 0,1 0 1,1 1-1,-1 0 1,18-10-1,-27 18 21,4-2-12,-1 0 1,1 0-1,0 0 1,6-1-1,-9 3 15,-1 0-1,1-1 1,-1 1-1,1 0 1,-1 0-1,1 0 1,-1 0 0,1 0-1,0 0 1,-1 0-1,1 0 1,-1 0 0,1 0-1,-1 1 1,1-1-1,-1 0 1,1 0-1,-1 0 1,1 1 0,-1-1-1,1 0 1,-1 1-1,1-1 1,-1 0 0,1 1-1,-1-1 1,0 0-1,1 1 1,-1-1-1,0 1 1,1-1 0,-1 1-1,0-1 1,0 1-1,1-1 1,-1 1-1,0-1 1,0 1 0,0-1-1,0 1 1,0 0-1,1 0 1,-1 9 60,0-1 0,0 1 0,-1 0 1,-1-1-1,-3 18 0,-2 5-44,4-7 124,-12 36 1,14-50-97,5-7-42,-3-5-22,-1 1 0,1 0 0,0 0 0,0-1 0,0 1-1,-1 0 1,1-1 0,0 1 0,0-1 0,-1 1 0,1-1-1,0 1 1,-1-1 0,1 1 0,-1-1 0,1 0 0,-1 1-1,2-2 1,13-19-47,2 2-1,34-34 1,-38 42 55,0 1 0,0 0 0,0 1-1,1 1 1,24-11 0,-32 17-11,0-1 1,1 1-1,-1 0 0,0 0 0,1 1 1,9-1-1,-14 2 4,0 0 0,0 0 1,0 0-1,0 1 0,0-1 0,0 1 0,0-1 1,0 1-1,0 0 0,0-1 0,0 1 0,0 0 0,-1 0 1,1 0-1,0 1 0,-1-1 0,1 0 0,-1 0 1,1 1-1,-1-1 0,0 1 0,0 0 0,1-1 0,0 3 1,-1-1 11,1 1 0,-1-1 0,0 1 0,1 0 1,-2-1-1,1 1 0,0 0 0,-1 0 0,0-1 0,0 1 1,0 6-1,-2 5 50,-5 25 1,4-28-82,0 0-1,-1 22 1,4-33 36,0-1 0,0 1 1,0 0-1,0 0 0,0 0 1,0 0-1,0 0 0,0 0 0,0 0 1,0-1-1,1 1 0,-1 0 1,0 0-1,1 0 0,-1 0 1,0-1-1,1 1 0,-1 0 1,1 0-1,-1-1 0,1 1 1,-1 0-1,1-1 0,1 2 1,-2-2-11,1 0 1,0 0 0,0 0 0,0 0 0,0-1 0,-1 1 0,1 0 0,0 0 0,0 0 0,0-1 0,-1 1 0,1 0 0,0-1 0,0 1 0,-1-1 0,1 1 0,0-1 0,-1 1 0,2-2 0,4-4-44,0 0 0,-1 0-1,8-11 1,12-25-236,-15 25 219,0 1 1,1 0-1,0 0 1,22-21-1,-29 32 80,3-1-56,-7 6 32,0 0 0,0 0 1,0 0-1,0 0 0,0 0 1,0 0-1,0 0 0,0 0 1,0 0-1,0 0 0,1 0 1,-1 0-1,0 0 0,0 0 1,0 0-1,0 0 0,0 0 1,0 0-1,0 0 0,0 0 1,0 0-1,1 0 0,-1 0 1,0 0-1,0 0 0,0 0 1,0 0-1,0 0 0,0 0 1,0 0-1,0 0 0,0 0 1,0 0-1,0 0 0,1 0 0,-1 0 1,0 0-1,0 1 0,0-1 1,0 0-1,0 0 0,0 0 1,0 0-1,0 0 0,0 0 1,0 0-1,0 0 0,0 0 1,0 1-1,0-1 0,0 0 1,0 0-1,0 0 0,0 0 1,0 0-1,0 0 0,0 0 1,0 0-1,0 0 0,0 1 1,0-1-1,0 0 0,0 0 1,0 0-1,-1 0 0,0 18 86,-6 35-1,-2 3 38,7-26-81,2 30 0,0-49-4,2 1 1,-1-1 0,2 0-1,-1 0 1,1 0 0,5 12-1,-7-23-32,-1 1-1,0 0 1,1 0-1,-1 0 0,1-1 1,-1 1-1,1 0 1,-1-1-1,1 1 1,-1 0-1,1-1 1,0 1-1,-1-1 0,1 1 1,0-1-1,-1 1 1,1-1-1,0 0 1,0 1-1,0-1 1,-1 0-1,1 0 0,0 1 1,0-1-1,0 0 1,-1 0-1,1 0 1,0 0-1,0 0 1,0 0-1,0 0 1,0 0-1,-1-1 0,1 1 1,0 0-1,0 0 1,0-1-1,-1 1 1,1 0-1,0-1 1,1 0-1,2-2-8,1 0 1,-1 0-1,0 0 1,0 0-1,6-8 1,4-6-36,0-1 1,-2-1 0,11-21-1,11-15-32,-3 13-44,53-54 1,15-20-278,-68 73 283,-2-2 0,34-69 0,-22 24 43,31-99 0,-52 131-253,-81 228 422,35-102 167,-38 114 306,50-134-333,-15 91 0,28-129-174,0-1 0,0 20 0,1-28-61,0 1 0,0 0 0,0-1 0,1 1 0,-1-1 0,0 1 0,1-1-1,-1 1 1,1-1 0,-1 1 0,1-1 0,-1 1 0,1-1 0,0 1 0,0-1 0,0 0 0,0 0-1,0 1 1,0-1 0,0 0 0,1 0 0,-1 0 0,0 0 0,0 0 0,3 0 0,-3 0-10,0-1 1,1 0-1,-1 0 1,0 0-1,1 0 1,-1 0-1,1 0 1,-1-1-1,0 1 1,1 0-1,-1-1 1,0 1-1,0 0 1,1-1 0,-1 0-1,0 1 1,2-2-1,19-16-479,-17 13 267,39-36-1191,30-26 194,-67 61 1135,5-2-92,-11 8 189,-1 0 0,1 0 0,-1 0 1,1 0-1,-1 0 0,1 0 0,-1 1 0,1-1 1,-1 0-1,1 0 0,-1 1 0,1-1 1,-1 0-1,1 1 0,-1-1 0,1 1 0,-1-1 1,0 0-1,1 1 0,-1-1 0,0 1 0,0-1 1,1 1-1,-1-1 0,0 1 0,0-1 0,1 2 1,7 15 591,-5-10-447,0 0 0,1-1 0,-1 1 0,1-1-1,7 8 1,-9-12-137,0 0 0,0 0 0,1 0-1,-1-1 1,1 1 0,-1-1 0,1 1-1,-1-1 1,1 0 0,0 0 0,0 0-1,0 0 1,-1-1 0,1 1 0,0-1-1,0 0 1,5 0 0,3 0-5,0-1 1,0 0 0,-1-1-1,1-1 1,19-6-1,48-26 131,-70 31-118,-2 2-13,0-2 0,-1 1 1,1 0-1,-1-1 1,0 0-1,0 0 0,0-1 1,-1 0-1,1 1 0,-1-1 1,0-1-1,3-5 1,-3-1-142,-5 12 107,1 0 1,0-1-1,-1 1 0,1 0 1,0-1-1,-1 1 0,1 0 1,0-1-1,-1 1 0,1 0 1,-1 0-1,1-1 0,-1 1 1,1 0-1,-1 0 0,1 0 1,-1 0-1,1-1 0,-1 1 1,1 0-1,-1 0 1,1 0-1,0 0 0,-1 0 1,1 0-1,-1 1 0,1-1 1,-1 0-1,1 0 0,-1 0 1,1 0-1,-1 1 0,-5 0-20,1 0-1,-1 1 0,1 0 0,-1 0 1,1 0-1,0 1 0,0 0 0,0 0 1,0 0-1,-4 4 0,-1 2 70,0 1 0,0 0 0,-9 12 0,17-19 2,-1 0 0,2 0 0,-1 0 0,0 0-1,1 0 1,-1 0 0,1 1 0,0-1 0,-1 4 0,2-6-25,0 0 0,0 0-1,0 1 1,-1-1 0,1 0 0,1 0-1,-1 0 1,0 0 0,0 0 0,0 0-1,1 0 1,-1 0 0,0 0 0,1 0 0,-1 0-1,1 0 1,-1 0 0,1 0 0,0 0-1,-1 0 1,1 0 0,0 0 0,0-1 0,-1 1-1,1 0 1,0 0 0,0-1 0,0 1-1,0-1 1,0 1 0,0-1 0,0 1-1,1-1 1,6 2 21,0-1 0,-1 0 0,1 0 0,0-1 0,0 0 0,0 0 0,0-1 0,12-2 0,-3 1-24,57-10-72,-49 6 33,1 2-1,-1 1 1,1 1 0,0 1 0,25 2-1,-46 0 92,1 0-1,-1 0 1,-1 1-1,1-1 1,0 1-1,0 0 1,-1 0-1,1 1 1,-1-1-1,7 6 1,0 1 430,-2 1 1,15 16 0,-15-14 7,1-1 1,18 15 0,-26-25-482,-1 0 1,1 0-1,0 0 1,-1 0-1,1 0 0,0 0 1,0-1-1,0 1 1,-1-1-1,1 1 1,0-1-1,0 0 1,0 0-1,0 0 0,0 0 1,0 0-1,0 0 1,0 0-1,-1-1 1,1 1-1,0 0 0,0-1 1,0 0-1,-1 1 1,1-1-1,0 0 1,0 0-1,1-2 1,6-3-3,0-1 1,-1 0 0,0-1 0,7-8 0,0 0-43,59-49-4334,-22 27-6842,-42 34 8031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8:14.2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330 728 3136,'-13'0'795,"0"0"0,1 2 0,-1-1 1,1 2-1,0 0 0,-1 0 0,1 1 0,0 0 0,-11 7 1,2 1-145,1 2 0,0 0 0,1 1 0,-25 24 0,37-32-514,0 1 1,0 0 0,1 0-1,0 1 1,0 0 0,1 0 0,1 0-1,-1 1 1,1-1 0,1 1-1,0 0 1,-4 18 0,7-26-108,0-1 1,0 0-1,0 0 0,-1 1 1,1-1-1,0 0 1,1 1-1,-1-1 1,0 0-1,0 0 0,0 1 1,1-1-1,-1 0 1,1 0-1,0 2 0,-1-3-20,0 0 0,1 1 0,-1-1 0,0 0 0,1 0 0,-1 0 0,1 0 0,-1 0 0,0 1 0,1-1 0,-1 0 0,1 0 0,-1 0 0,0 0 0,1 0 0,-1 0 0,1 0 0,-1 0 0,1 0 0,-1 0 0,0-1 0,1 1 0,-1 0 0,0 0 0,1 0 0,-1 0 0,1-1 0,-1 1 0,1 0 0,5-5 41,0 1 1,0-1-1,9-11 0,-6 7-56,40-35 115,-12 12-392,-1-2 0,52-64 1,-59 57 21,-1-2 0,-3 0 0,28-64 0,-34 60 276,-1 0 0,-3-2 0,13-66 0,-27 109 31,-1 0 0,1 0 1,-1 0-1,0 0 1,-1 0-1,1 0 0,-1 0 1,-3-9-1,4 14-27,0-1 0,0 1 0,-1-1 0,1 1 0,-1 0 0,1-1 0,-1 1 0,0 0 0,1-1 0,-1 1 0,0 0 0,0 0 0,0 0 0,0 0 0,0 0 0,0 0 0,0 0 0,0 0 0,0 0 0,0 0-1,-1 1 1,1-1 0,0 0 0,-1 1 0,1-1 0,0 1 0,-1-1 0,1 1 0,-1 0 0,-1 0 0,1 0 23,-1 0-1,1 1 1,-1-1 0,1 1-1,-1 0 1,1-1 0,-1 1-1,1 1 1,-1-1 0,1 0-1,0 0 1,0 1 0,0-1-1,-2 3 1,-4 3 71,2 1 1,-1-1-1,1 1 1,0 0-1,1 1 1,0 0-1,-5 11 1,5-11-23,-11 25 303,2 0 1,-19 65-1,27-74-205,0 1-1,2-1 0,1 1 1,1 46-1,3-58-133,0 0 0,2 0 0,-1 0 1,2 0-1,0-1 0,0 0 0,2 1 0,-1-2 0,2 1 0,-1-1 0,2 0 1,0 0-1,0 0 0,1-2 0,0 1 0,1-1 0,0 0 0,1-1 0,0 0 1,20 12-1,-27-18-29,1-1-1,-1 1 1,1-1 0,0 0 0,0 0 0,-1-1 0,1 1-1,1-1 1,-1 0 0,0-1 0,0 1 0,0-1 0,0 0-1,1 0 1,-1 0 0,0-1 0,0 0 0,0 0 0,0 0-1,0-1 1,0 0 0,0 1 0,0-2 0,-1 1 0,1-1-1,-1 1 1,0-1 0,1 0 0,-1-1 0,-1 1 0,6-6-1,0 0-162,-1-1 1,-1 1-1,0-1 0,7-12 0,-12 19 98,-1-1 0,1 1 0,-1 0 0,0 0 0,0-1 0,0 1-1,0-1 1,-1 1 0,1-1 0,-1 1 0,0-1 0,0 0 0,0 1 0,-1-1 0,1 1 0,-1-1 0,0 1 0,-1-6 0,1 9 27,1-1 0,-1 1-1,1-1 1,-1 1 0,1-1 0,-1 1 0,0-1 0,1 1 0,-1-1 0,0 1 0,1 0 0,-1-1-1,0 1 1,1 0 0,-1 0 0,0 0 0,0-1 0,1 1 0,-1 0 0,0 0 0,0 0 0,1 0-1,-1 0 1,0 0 0,0 0 0,1 1 0,-1-1 0,0 0 0,1 0 0,-1 1 0,0-1 0,0 0-1,0 1 1,-3 1 0,0-1-1,1 1 0,-1 0 0,1 0 0,-7 5 1,6-2 95,0 0-1,0 0 1,0 1 0,1-1 0,-1 1 0,1 0 0,1 0 0,-1 0-1,1 0 1,0 1 0,0-1 0,1 1 0,0-1 0,0 1 0,0-1-1,1 1 1,1 9 0,-1-10-30,1-1 0,0 0 0,0 0-1,0 0 1,0 0 0,1 0 0,0 0 0,0 0-1,1-1 1,2 7 0,-2-9-29,-1 1 0,0 0 0,0-1 0,1 1 1,-1-1-1,1 0 0,0 0 0,0 0 0,0 0 0,0 0 0,0-1 0,0 1 0,0-1 0,1 0 0,-1 0 1,5 1-1,-5-2-10,1 0 0,-1 1 0,1-2 1,-1 1-1,1 0 0,-1-1 1,1 1-1,-1-1 0,0 0 0,1 0 1,-1-1-1,0 1 0,0-1 0,4-1 1,5-5 11,1-1 1,11-10 0,4-3-20,97-50-134,-118 68 76,20-8-75,-26 12 123,1-1-1,-1 0 1,1 1 0,0-1-1,-1 1 1,1 0 0,0 0-1,-1 0 1,1 0-1,0 0 1,-1 0 0,1 0-1,0 0 1,2 1 0,-3 0 13,-1 0 0,0 0 0,1 0 1,-1 0-1,0 0 0,1 0 0,-1-1 0,0 1 1,0 0-1,0 0 0,0 0 0,0 0 1,0 0-1,0 0 0,-1 0 0,1 0 1,0 0-1,-1 2 0,-3 8 142,0-1 1,0 1 0,-12 19-1,11-22-68,0 0 1,1 0-1,0 1 0,0 0 0,1-1 0,-2 12 1,5-13 50,3-7-98,5-9-83,-6 6 44,67-63-837,-59 58 730,0 0 0,1 0-1,0 1 1,0 1-1,14-6 1,-23 11 79,0 0 0,0 0 0,1 0 0,-1 1 0,0-1 0,0 1 0,0-1 1,0 1-1,0 0 0,1 0 0,-1 0 0,0 0 0,0 1 0,3 0 0,-4-1 23,0 1 0,1 0 0,-1-1 0,0 1 0,0 0 1,0 0-1,0 0 0,0 0 0,0 0 0,0 0 0,0 0 0,-1 0 0,1 0 0,0 1 0,-1-1 0,1 0 0,0 0 0,-1 1 0,0-1 0,1 0 0,-1 1 0,0 1 0,3 12 86,-2 1-1,0-1 1,-2 16 0,1-10 134,2 22 0,-1-37-117,-1 1-1,2-1 1,-1 0 0,1 0-1,0 0 1,0 0-1,6 10 1,-7-14-73,0-1 0,0 1 0,1-1 0,-1 1 0,0-1 0,0 0-1,1 0 1,-1 0 0,1 1 0,-1-1 0,1 0 0,-1-1 0,1 1 0,0 0 0,-1 0 0,1-1 0,0 1 0,0-1 0,0 1-1,-1-1 1,1 0 0,0 0 0,0 0 0,0 0 0,-1 0 0,1 0 0,0 0 0,0-1 0,0 1 0,-1-1 0,1 1 0,0-1 0,0 0-1,-1 0 1,1 1 0,1-3 0,9-6-8,-2 0 0,1-1 0,-1 0 0,-1-1-1,1 0 1,9-17 0,8-9-79,79-112 122,-28 38-214,-77 109 126,0 0-1,0 1 0,0-1 1,0 1-1,0 0 1,0-1-1,1 1 0,-1 0 1,0-1-1,3 0 1,-3 2 26,-1-1 0,0 1 1,0 0-1,0 0 1,0 0-1,0 0 1,0 0-1,1 1 0,-1-1 1,0 0-1,0 0 1,0 0-1,0 0 1,0 0-1,0 0 0,1 0 1,-1 0-1,0 0 1,0 0-1,0 0 1,0 0-1,0 0 0,0 0 1,0 1-1,0-1 1,0 0-1,1 0 1,-1 0-1,0 0 0,0 0 1,0 0-1,0 0 1,0 1-1,0-1 0,0 0 1,0 0-1,0 0 1,0 0-1,0 0 1,0 0-1,0 1 0,-1 13 43,-3 4 182,-1-1 0,-11 25 0,0 4-131,-33 92 837,49-137-919,0-1 0,0 1 0,-1-1 0,1 1-1,0-1 1,0 1 0,0-1 0,-1 1 0,1-1 0,0 1 0,0-1 0,-1 1 0,1-1 0,0 0 0,-1 1 0,1-1-1,-1 0 1,1 1 0,-1-1 0,1 0 0,0 1 0,-1-1 0,1 0 0,-1 0 0,1 0 0,-1 1 0,0-1 0,0 0-38,0 0 1,0-1 0,1 1-1,-1 0 1,0-1 0,0 1-1,1 0 1,-1-1 0,0 1 0,1-1-1,-1 1 1,1-1 0,-1 0-1,1 1 1,-1-1 0,1 1-1,-1-1 1,0-1 0,-14-28-1525,14 26 1385,0 0 1,-1 0 0,0 1 0,0-1 0,0 1 0,0 0-1,-4-6 1,1 7-143,5 7 131,0-3 192,1 0 0,-1 0 0,1 0 1,0-1-1,0 1 0,0 0 0,2 2 0,1 0 17,1 0-1,0 0 1,0-1-1,0 0 0,0 1 1,0-2-1,0 1 1,1-1-1,0 0 0,-1 0 1,1 0-1,0-1 1,0 0-1,0 0 1,0-1-1,0 1 0,10-2 1,8 0 127,0-2 0,45-11 1,-68 14-152,31-9 131,-1-2 1,0 0-1,-1-2 0,0-2 0,-1 0 0,43-32 0,-56 33-175,-14 11 8,1 1 1,-1-1-1,1 1 1,0 0-1,0 0 1,-1 0-1,1 0 1,4-1-1,-35 39 414,20-25-309,1 0-1,-1 0 1,2 0 0,-7 17-1,10-23-27,1 1 1,0-1-1,0 1 0,1 0 0,0 0 0,0 0 1,0 0-1,1 0 0,0 0 0,0 0 0,0 0 1,2 6-1,-2-11-31,0 0 0,0 1 0,0-1 0,1 0 1,-1 0-1,1 1 0,-1-1 0,1 0 0,-1 0 0,1 0 0,0 0 1,-1 0-1,1 0 0,0 0 0,0 0 0,0 0 0,0 0 0,0 0 1,0 0-1,0 0 0,0-1 0,0 1 0,0-1 0,0 1 0,1-1 1,-1 1-1,0-1 0,0 1 0,1-1 0,-1 0 0,0 0 0,1 0 1,-1 0-1,0 0 0,0 0 0,1 0 0,-1 0 0,0 0 0,3-1 1,1-1 32,1 0 1,0-1-1,0 1 0,-1-1 1,0 0-1,9-7 1,10-8-31,-1-2 1,-1-1 0,-1 0-1,-1-2 1,-1 0-1,18-28 1,83-165-168,53-85 239,-73 141-219,-63 100 48,-18 24-165,-55 93 129,3 2 0,-28 67 1,-86 300 654,145-421-520,-2 7 8,1 1 0,-1-1 0,2 1 0,0-1 0,0 1-1,1 0 1,2 18 0,-1-30-14,0 0 0,0 0 0,0 0-1,0 0 1,0 0 0,1 0 0,-1 0 0,0 0-1,1 0 1,-1-1 0,0 1 0,1 0-1,-1 0 1,1 0 0,0-1 0,-1 1 0,1 0-1,0-1 1,-1 1 0,1 0 0,0-1 0,0 1-1,-1-1 1,1 1 0,0-1 0,0 1-1,0-1 1,0 0 0,0 0 0,0 1 0,-1-1-1,1 0 1,0 0 0,2 0 0,0 0-20,1 0 1,-1-1-1,0 0 0,1 1 1,-1-1-1,0-1 0,5-1 1,115-61-1039,-53 26 671,-68 37 343,1-1 0,0 1 1,-1 0-1,1 0 0,0 1 0,0-1 0,3 0 0,-5 1 27,-1 0 0,1 0 0,-1 0-1,1 0 1,-1 0 0,1 0 0,-1 0 0,1 0-1,-1 0 1,1 1 0,-1-1 0,1 0 0,-1 0-1,0 0 1,1 1 0,-1-1 0,1 0 0,-1 1 0,1-1-1,-1 0 1,0 1 0,1-1 0,-1 0 0,0 1-1,1-1 1,-1 1 0,0-1 0,0 0 0,1 1 0,-1-1-1,0 1 1,0-1 0,0 1 0,0-1 0,1 1-1,-1-1 1,0 1 0,0-1 0,0 1 0,0-1 0,0 1-1,0 0 1,-1-1 0,1 1 0,0-1 0,0 1-1,0 0 1,-4 10 37,1 0 0,-1 0 0,-1 0 0,0-1 0,-10 16 0,1 1-1,6-12-23,-15 32 151,20-42-75,1 0 0,1 0-1,-1 1 1,1-1 0,0 0-1,-1 10 1,2-15-71,0 1-1,0-1 1,1 1-1,-1-1 1,0 1-1,0-1 1,1 0-1,-1 1 0,0-1 1,1 1-1,-1-1 1,1 0-1,-1 1 1,0-1-1,1 0 1,-1 1-1,1-1 1,-1 0-1,1 0 1,-1 1-1,1-1 1,-1 0-1,1 0 1,-1 0-1,1 0 0,-1 0 1,1 0-1,-1 1 1,1-1-1,-1-1 1,1 1-1,0 0 1,-1 0-1,1 0 1,-1 0-1,1 0 1,0-1-1,7-2 27,0 0-1,0-1 1,0 0-1,8-6 1,1 0-72,-7 3-29,1 1 0,0 1 0,-1 0 0,2 0 0,-1 1 0,20-4 0,-30 8 54,-1 0 1,1 0 0,0 0-1,0-1 1,0 1-1,-1 0 1,1 1 0,0-1-1,0 0 1,0 0-1,-1 0 1,1 0 0,0 1-1,0-1 1,-1 0-1,1 0 1,0 1 0,-1-1-1,1 1 1,0-1-1,-1 1 1,1-1 0,0 1-1,-1-1 1,1 1-1,-1 0 1,1-1-1,-1 1 1,0 0 0,1-1-1,-1 1 1,0 0-1,1-1 1,-1 1 0,0 0-1,0 0 1,1-1-1,-1 3 1,0 1 15,0 1 1,0-1-1,0 1 1,-1 0-1,-1 5 1,1-6-9,-5 22 31,-1 0 1,-2 0 0,0 0-1,-2-1 1,0-1 0,-22 33-1,13-27 46,-1 0 0,-2-2 0,-1 0 0,-34 30 1,54-55-50,1 0 1,-1-1 0,1 1 0,-1 0 0,0-1 0,0 0 0,0 0-1,0 0 1,-5 1 0,9-3-29,0 0 0,0 0 0,0 0 0,0 0 0,0-1 0,0 1 0,0 0 0,0 0 0,0 0 0,0 0-1,0 0 1,0 0 0,0 0 0,0 0 0,0 0 0,0 0 0,0 0 0,0 0 0,0 0 0,0-1 0,0 1 0,0 0 0,0 0 0,0 0 0,0 0-1,0 0 1,0 0 0,0 0 0,0 0 0,0 0 0,0 0 0,0 0 0,-1 0 0,1 0 0,0 0 0,0 0 0,0 0 0,0 0 0,0 0 0,0 0 0,0 0-1,0 0 1,0 0 0,0 0 0,0 0 0,0 0 0,-1 0 0,1 0 0,0 0 0,0 0 0,0 0 0,0 0 0,0 0 0,0 0 0,0 0 0,0 0 0,0 0-1,0 0 1,0 0 0,0 0 0,0 0 0,0 0 0,-1 0 0,1 0 0,7-7-30,15-11-56,211-177-3020,-83 56-6339,-114 109 7183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8:14.6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364 375 9312,'-21'-44'4192,"21"25"-3616,8 7 1855,5 4-1439,28-11 864,2 7-1088,32-7-288,3 3-288,14 1-160,-12 7 0,-14-3-2944,-14 6 1600,-13-2-3839,-8 7 2911</inkml:trace>
  <inkml:trace contextRef="#ctx0" brushRef="#br0" timeOffset="1">14 23 7968,'-13'-14'3616,"44"9"-3136,-10 1-1600,5 8 512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8:16.1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241 295 4160,'-1'-1'181,"-1"0"0,1 1 0,-1-1-1,0 1 1,0-1 0,1 1 0,-1 0 0,0 0 0,0 0 0,1 0 0,-1 0 0,0 0-1,0 0 1,0 0 0,-2 1 0,-30 11 2540,14-5-1435,17-6-1169,-68 21 2197,64-18-2097,-1-1 0,0 1 1,1 0-1,-1 1 0,1 0 1,-10 9-1,15-12-163,0 0 0,0 1-1,0-1 1,0 0 0,1 1 0,-1 0 0,1-1 0,-1 1 0,1 0-1,-2 6 1,3-8-32,0 0-1,0 0 1,0 0 0,0 0-1,0 0 1,0 0-1,0 0 1,0 0 0,0 0-1,0 0 1,0 0-1,1 0 1,-1 0 0,0 0-1,1 0 1,-1 0-1,1-1 1,-1 1 0,1 0-1,0 0 1,-1 0-1,1-1 1,0 1 0,-1 0-1,1-1 1,0 1-1,0 0 1,0-1 0,-1 1-1,1-1 1,0 1-1,0-1 1,0 0 0,0 1-1,0-1 1,0 0-1,0 0 1,2 1-1,3 0 18,1-1 0,-1 1-1,1-1 1,0 0 0,-1-1-1,1 0 1,0 0 0,10-3-1,-2 0-13,-1-1-1,25-13 1,-31 14-40,1-1 1,-2 0-1,12-10 1,-16 13 25,-1 0 1,1 0 0,-1-1 0,0 1-1,0-1 1,0 1 0,0-1 0,-1 0 0,1 0-1,-1 0 1,1 0 0,-1 0 0,1-6-1,0-2-32,0-8 92,1 0-1,1 0 1,11-34 0,5-6 634,7-17-62,-23 65-530,1 1 1,1-1-1,-1 1 0,13-16 0,-17 26-109,-1-1 0,1 1 0,-1-1 0,1 1 0,-1-1 0,1 1 0,-1-1 0,1 1 0,-1-1 0,1 1 0,-1 0 0,1-1 0,-1 1 0,1 0 0,0-1 0,-1 1 0,1 0 0,0 0 0,-1 0 0,1 0 0,0 0 0,-1 0 0,1 0 0,0 0 0,-1 0 0,1 0 0,0 0-1,-1 0 1,1 0 0,0 0 0,-1 1 0,1-1 0,0 0 0,-1 0 0,1 1 0,-1-1 0,1 1 0,0-1 0,-1 0 0,1 1 0,-1-1 0,0 1 0,1-1 0,-1 1 0,1 0 0,2 3 58,0 0 0,-1 0 0,1 0 0,-1 0 0,3 6 0,0 6 56,0 1 0,-1-1 0,-1 1 0,0 0 0,-1 0 0,-1 0 1,-1 24-1,-16 120 318,-41 144-40,45-260-230,-2-1 0,-2 0 1,-2-1-1,-37 66 0,49-98-42,-1-1 0,-1 1 1,1-2-1,-1 1 0,-17 14 0,23-22-87,-1 0-1,1 0 1,-1 0-1,0 0 0,0-1 1,0 1-1,0-1 1,0 1-1,0-1 0,0 0 1,0 0-1,0-1 1,0 1-1,-1 0 0,1-1 1,0 0-1,0 0 0,-1 0 1,1 0-1,0-1 1,0 1-1,-1-1 0,1 0 1,0 0-1,0 0 1,-3-1-1,4 1-43,0 0-1,1 0 1,-1 0 0,0-1 0,1 1-1,-1 0 1,1-1 0,-1 1 0,1-1-1,0 1 1,0-1 0,-1 0 0,1 1-1,0-1 1,1 0 0,-1 0 0,0 0-1,0 0 1,1 0 0,-1 0 0,1 0-1,0 0 1,0 0 0,0-2 0,0-1-17,0 0 0,1 0 0,0 0 1,0 0-1,0 1 0,1-1 1,-1 0-1,4-6 0,2-2 71,1 0 0,1 0-1,-1 1 1,15-15 0,44-39 354,-41 42-148,39-26-1,-52 41-224,1 1 0,-1 0 0,2 1-1,-1 0 1,23-6 0,-28 11-103,0 1-1,-1 0 1,1 0 0,0 0-1,0 1 1,0 1 0,0 0-1,0 0 1,-1 0 0,18 6-1,-18-4-1120,-1 0 0,14 7 0,-16-7-729,0 1 0,0-1 0,9 9 0,-3 0-1440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8:18.4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19 505 4064,'-17'13'1307,"17"-13"-1293,0 1 0,-1-1 1,1 0-1,0 0 0,0 0 1,6 9 3658,13-30-579,-3 4-2086,45-74 1210,5-7-842,17-1-68,-21 27-275,37-46 1474,-98 117-2476,-1 0-1,1 0 1,-1 0 0,1 1-1,-1-1 1,1 0 0,0 1-1,-1-1 1,1 1 0,0-1-1,0 0 1,-1 1 0,1 0-1,0-1 1,0 1 0,0-1-1,0 1 1,-1 0 0,1 0-1,0-1 1,0 1 0,0 0-1,1 0 1,-1 0-14,-1 1 0,1-1 0,0 1 0,-1-1 0,1 1 0,-1 0 0,1-1 0,-1 1 0,1-1 0,-1 1 1,1 0-1,-1-1 0,0 1 0,1 0 0,-1 0 0,0-1 0,0 1 0,0 0 0,1 0 0,-1 1 0,1 5 45,-1 0-1,0 0 1,0-1 0,-1 13 0,-6 12 166,-2 0 1,-1-1 0,-22 48 0,-1 5 13,25-63-182,1 3 66,-1-1 0,-1 0 0,-1-1 0,-2 1 0,-13 19 0,22-37-66,0 0 0,-1 0 0,1-1 1,-9 7-1,11-9-45,0 0 0,-1 0-1,1 0 1,0 0 0,-1-1 0,1 1 0,-1 0 0,1-1 0,-1 1 0,0-1-1,1 0 1,-1 1 0,1-1 0,-1 0 0,0 0 0,1 0 0,-1 0 0,0-1-1,1 1 1,-2-1 0,-1 0-82,1-1-1,0 0 0,0-1 1,0 1-1,0 0 1,0-1-1,1 0 1,-1 1-1,1-1 0,-1 0 1,1 0-1,0-1 1,-2-5-1,-3-4-395,1 0 0,-5-17-1,7 20 364,2 1 0,-1 0-1,1-1 1,0 0-1,1 0 1,0 1 0,1-1-1,0 0 1,0 0 0,3-13-1,-3 22 88,0 1 1,1-1-1,-1 1 0,0-1 0,0 1 0,1-1 1,-1 1-1,0-1 0,1 1 0,-1-1 0,0 1 0,1-1 1,-1 1-1,0 0 0,1-1 0,-1 1 0,1 0 0,-1-1 1,1 1-1,-1 0 0,1 0 0,-1-1 0,1 1 1,0 0-1,19-1-113,-14 2 85,0 0 0,0 1 1,0 0-1,8 3 0,83 52 313,-85-51-109,0-1-1,0 0 1,1-1 0,0-1 0,13 3 0,-20-5-80,1-1-1,0 0 1,-1 0 0,1 0 0,-1 0 0,1-1-1,-1-1 1,1 1 0,-1-1 0,0 0-1,1 0 1,6-4 0,3-3-25,-1 0-1,-1-1 1,0-1-1,0 0 1,18-19 0,51-71-52,-59 63 39,-13 18-261,-18 34 264,-1 1 0,2-1 0,0 2 0,1-1 0,1 1 0,0 0 0,1 0 0,-2 17 0,5-30 3,0 0 0,1 0 0,-1 0-1,0 0 1,1 0 0,1 3 0,-2-5-45,0-1 1,0 1 0,1-1-1,-1 1 1,0-1 0,0 0-1,1 1 1,-1-1 0,0 1 0,1-1-1,-1 0 1,0 1 0,1-1-1,-1 0 1,1 1 0,-1-1-1,0 0 1,1 0 0,-1 1-1,1-1 1,-1 0 0,1 0-1,-1 0 1,1 0 0,-1 0-1,1 0 1,-1 0 0,1 0-1,-1 0 1,1 0 0,-1 0-1,1 0 1,-1 0 0,1 0-1,-1 0 1,1 0 0,-1 0 0,1-1-1,-1 1 1,2-1 0,8-5 3,0-1 1,0 0-1,-1-1 1,0 0-1,10-10 1,-16 14-16,13-12-120,1 0 0,0 1-1,21-13 1,-37 28 111,0-1 0,-1 1 1,1-1-1,0 1 0,0-1 1,-1 1-1,1-1 0,0 1 0,0 0 1,0 0-1,0-1 0,-1 1 1,1 0-1,0 0 0,0 0 0,0 0 1,0 0-1,0 0 0,0 0 1,-1 0-1,1 0 0,0 0 0,0 1 1,0-1-1,0 0 0,1 1 0,-2 0 13,1 0-1,0 0 1,0 0-1,-1 0 1,1 0-1,0 0 1,-1 0-1,1 0 0,-1 0 1,0 1-1,1-1 1,-1 0-1,0 0 1,0 0-1,0 1 1,0-1-1,0 0 0,0 2 1,-3 36 95,2-31-86,0 0-1,0 0 0,1 0 0,0 0 1,0 0-1,1 0 0,0 0 1,4 14-1,-5-21 12,1 1 0,-1-1 1,1 0-1,0 0 0,-1 0 0,1 0 1,0 0-1,0 0 0,0 0 0,0 0 1,-1 0-1,2 0 0,-1-1 0,0 1 1,0 0-1,0 0 0,0-1 0,0 1 1,0-1-1,1 1 0,-1-1 0,0 0 1,0 0-1,1 1 0,-1-1 0,0 0 1,1 0-1,-1 0 0,0 0 0,0 0 1,1 0-1,-1-1 0,0 1 0,0 0 1,3-2-1,3 0 47,0-1 1,0-1-1,0 0 0,11-7 1,-14 8-63,47-32 17,-32 21-94,0 0 1,1 2 0,1 0-1,42-17 1,-62 28 65,0 1-1,0 0 1,0-1 0,0 1 0,1 0-1,-1 0 1,0-1 0,0 1 0,0 0 0,0 0-1,0 0 1,1 1 0,-1-1 0,0 0-1,0 0 1,0 1 0,0-1 0,1 1-1,-1-1 8,0 1 0,-1 0 0,1-1 0,-1 1-1,1-1 1,-1 1 0,1 0 0,-1-1 0,1 1-1,-1 0 1,0 0 0,1-1 0,-1 1 0,0 0-1,0 0 1,0 0 0,0-1 0,1 1 0,-1 1-1,-1 5 14,1-1 1,-1 1-1,0-1 0,-1 1 0,-2 6 0,2-4-35,-23 87 224,-71 172 1,-11-25 1093,98-223-971,36-58 123,64-110-485,-38 44-151,-1 1 55,79-116 1,-121 204 69,1 0 1,1 1 0,1 0 0,0 1-1,16-13 1,-28 26 52,0-1 0,-1 0 0,1 1 0,-1-1 0,1 1 0,0 0 0,-1-1 0,1 1 0,0-1 0,-1 1 0,1 0 0,0 0 0,0-1 0,-1 1 0,1 0 0,0 0-1,0 0 1,0 0 0,-1 0 0,1 0 0,0 0 0,0 0 0,-1 0 0,2 0 0,-1 1 10,-1 0 1,1-1-1,-1 1 0,1 0 0,-1-1 0,1 1 1,-1 0-1,0-1 0,0 1 0,1 0 0,-1 0 1,0-1-1,0 1 0,0 0 0,0 0 1,0-1-1,0 1 0,0 0 0,0 1 0,0 4 50,-1 0-1,0 1 0,0-1 1,-4 9-1,-2 5 55,-2-1-1,0-1 1,-1 1-1,-13 18 1,22-36-90,0 1 1,0-1-1,0 1 1,0-1 0,-1 0-1,1 1 1,0-1-1,-1 0 1,1 0 0,-1 0-1,1 0 1,-1 0 0,1 0-1,-1-1 1,0 1-1,1 0 1,-1-1 0,0 1-1,0-1 1,1 0 0,-1 1-1,0-1 1,0 0-1,0 0 1,0 0 0,1 0-1,-1-1 1,0 1 0,0-1-1,-2 0 1,1 1-71,1-1 10,0 1 0,-1-1 1,1 1-1,-1-1 0,1 0 0,0 0 1,0 0-1,-1 0 0,1 0 0,0 0 1,0-1-1,-3-2 0,4 3-177,5 1 83,13 1 7,26-6 3,-18 2 97,47-12-1,203-76 210,-257 84-164,0 0 0,0-1 0,20-13 1,-32 18 4,0-2 1,0 1 0,0-1-1,0 0 1,-1 0 0,0 0 0,0-1-1,-1 0 1,1 0 0,-1 0-1,4-9 1,-7 14-3,5-19-86,-5 19 59,-1 0-1,0 1 1,0-1-1,0 0 1,0 1-1,0-1 1,0 1-1,0-1 1,0 0 0,-1 1-1,1-1 1,0 1-1,0-1 1,0 0-1,-1 1 1,1-1-1,0 1 1,-1-1-1,1 1 1,0-1-1,-1 1 1,1-1-1,-1 1 1,1-1-1,-1 1 1,1 0-1,-1-1 1,1 1 0,-1 0-1,1-1 1,-1 1-1,1 0 1,-2-1-1,-1 1 2,-1-1 0,1 1 0,-1 0-1,1 0 1,-1 0 0,1 0 0,0 0 0,-1 1-1,1 0 1,-1-1 0,1 1 0,-5 3 0,-5 1 6,1 1 0,-13 7 0,-71 51-251,92-61 264,0 1 0,0 0-1,1 0 1,-1 0 0,1 0-1,0 0 1,0 1 0,-2 5-1,5-9 0,-1 0-1,1-1 0,-1 1 1,1 0-1,-1 0 0,1 0 1,0 0-1,0 0 0,-1 0 1,1 0-1,0 0 0,0 0 1,0 0-1,0 0 1,0 0-1,0 1 0,0-1 1,1 0-1,-1 0 0,0 0 1,1-1-1,-1 1 0,0 0 1,1 0-1,-1 0 0,1 0 1,-1 0-1,1 0 0,0 0 1,-1-1-1,1 1 0,0 0 1,0-1-1,0 1 0,-1 0 1,1-1-1,0 1 0,0-1 1,0 1-1,0-1 0,0 0 1,0 1-1,0-1 0,0 0 1,0 0-1,0 1 0,2-1 1,8 1 21,1 1 0,0-2 0,-1 0 0,1 0 0,0-1 0,11-2 0,71-20 102,-52 11-104,38-14-148,-12 3 212,-62 22-29,0-1 1,0 1 0,-1 0 0,1 1 0,0 0-1,0 0 1,0 0 0,0 0 0,0 1 0,0 0-1,0 0 1,0 1 0,-1 0 0,1 0 0,-1 0-1,9 5 1,1 0 174,0 0-1,0-1 1,1 0-1,0-1 1,17 2-1,-6-3-147,1-2-1,-1 0 1,45-5-1,-52 1-2051,0-1 1,40-12-1,-26 4-884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49:22.3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1049 2656,'-18'0'1493,"26"-1"-730,0 1 0,0-1 0,0-1-1,0 0 1,0 0 0,12-5 0,-5 0-223,1 0 0,23-17 1,-12 5-399,-1-2 0,41-42 0,-57 52-94,0 0 0,0-1 0,-2 0 0,1-1 0,-1 0 0,-1 0 0,-1 0 0,0-1 0,0 0 0,-2 0 0,4-16 0,-6 24-42,-1 1 1,-1-1-1,1 0 0,-1 1 1,0-1-1,0 0 1,-2-11-1,2 15-24,-1 0-1,1-1 1,-1 1-1,0 0 1,0-1-1,0 1 1,0 0 0,0 0-1,-1 0 1,1 0-1,-1 0 1,1 0-1,-1 0 1,0 1-1,1-1 1,-1 0-1,0 1 1,0 0 0,0-1-1,-3 0 1,1 1-12,1 0 0,-1 0 0,1 1 0,0-1 0,-1 1 0,1 0 0,-1 0 0,1 0 0,-1 1 0,1-1 0,0 1 0,-1 0 0,1 0 0,0 0 0,-4 1 0,0 2 2,-1-1 0,1 1-1,-1 0 1,1 1 0,1 0 0,-1 0 0,1 0 0,-1 1 0,-9 12 0,1 1 112,-26 42 1,27-38 60,1 1 1,1 0-1,2 1 1,0 0-1,1 1 1,-7 42-1,15-63-87,0-1-1,0 1 1,1 0-1,0 0 1,0 0-1,1 0 1,-1 0-1,1 0 0,0-1 1,0 1-1,3 7 1,-3-10-8,0 0-1,1 1 1,-1-1 0,1 0 0,0 0 0,-1 0-1,1 0 1,0 0 0,0-1 0,0 1-1,0-1 1,0 1 0,1-1 0,-1 0 0,0 1-1,1-1 1,-1 0 0,1-1 0,-1 1 0,1 0-1,-1-1 1,6 1 0,-1-1 44,0 0-1,0-1 1,-1 0 0,1 0-1,0-1 1,0 0 0,0 0 0,10-5-1,-6 3-67,12-6 62,-1 0 1,-1-1-1,0-1 0,25-20 0,71-64-249,-97 78 57,-9 8 31,-4 4-53,-1 0-1,1 0 0,1 1 1,-1-1-1,10-4 0,-16 10 106,0-1 0,0 1 0,1-1-1,-1 1 1,0-1 0,1 1-1,-1 0 1,1-1 0,-1 1-1,0 0 1,1 0 0,-1 0-1,1 0 1,-1 0 0,0 1-1,1-1 1,-1 0 0,1 1 0,-1-1-1,0 0 1,1 1 0,-1 0-1,0-1 1,0 1 0,0 0-1,1 0 1,-1 0 0,0 0-1,0-1 1,0 1 0,0 1-1,0-1 1,-1 0 0,1 0-1,0 0 1,0 0 0,-1 1 0,1-1-1,0 3 1,2 4 34,0 0-1,0 1 1,-1-1 0,0 1 0,-1-1 0,0 1-1,0 13 1,-7 64 489,3-52-82,3-32-324,0 0 0,0 0 0,0 0 0,0 1 0,0-1 0,0 0 0,1 0 0,0 4 0,0-5-61,-1-1 1,0 0 0,0 1 0,0-1 0,0 0 0,1 0 0,-1 1-1,0-1 1,0 0 0,1 0 0,-1 1 0,0-1 0,1 0 0,-1 0-1,0 1 1,1-1 0,-1 0 0,0 0 0,1 0 0,-1 0-1,1 0 1,0 0 2,0 0 1,0 0-1,-1 0 0,1 0 0,0 0 0,0 0 0,0-1 0,-1 1 0,1 0 0,0-1 0,0 1 1,-1-1-1,1 1 0,0-1 0,7-6 25,0-1 1,-1 1-1,0-2 1,-1 1-1,1-1 1,6-12-1,2-2-91,-3 4-29,-4 7-96,-1 1-1,2 0 1,0 0 0,0 1 0,15-13 0,-24 22 128,1 0 0,0 1 0,-1-1 0,1 0 1,0 1-1,0-1 0,0 1 0,-1-1 0,1 1 0,0-1 0,0 1 1,0 0-1,0-1 0,0 1 0,0 0 0,0 0 0,0 0 0,0 0 1,0 0-1,0 0 0,0 0 0,0 0 0,0 0 0,0 0 0,0 0 1,0 0-1,1 1 0,-1 0-9,0 0 0,0 1 1,0-1-1,-1 0 0,1 0 1,0 1-1,0-1 0,-1 1 0,1-1 1,-1 0-1,1 1 0,-1-1 0,1 1 1,-1-1-1,0 1 0,0 1 1,2 32-208,-2-25 243,0 0 0,4 19 0,-4-27 25,0-1 0,1 1 1,-1-1-1,1 1 0,0-1 1,0 0-1,-1 1 0,1-1 0,0 0 1,0 0-1,0 1 0,0-1 1,0 0-1,1 0 0,-1 0 0,0 0 1,0-1-1,1 1 0,-1 0 1,0 0-1,1-1 0,-1 1 0,1-1 1,2 1-1,2 0 120,0 0 1,0 0-1,0-1 0,11-1 1,7-1-110,0-1 1,0-1 0,0-2 0,0 0-1,-1-1 1,0-2 0,0 0 0,-1-2-1,28-17 1,-5-2-200,0-1 0,-3-3 0,42-42 1,-60 52-331,-28 29 468,0 1 0,0 0 0,1 0-1,-3 7 1,-1 1-32,-96 151-445,66-110 584,35-52-59,0 1 0,0-1 0,1 0-1,-1 0 1,1 1 0,0-1 0,-2 5 0,3-7-6,0 0 1,0 0-1,0 0 1,0-1-1,0 1 1,0 0-1,0 0 1,0 0-1,0-1 1,1 1-1,-1 0 0,0 0 1,0 0-1,1-1 1,-1 1-1,0 0 1,1 0-1,-1-1 1,1 1-1,-1-1 1,1 1-1,-1 0 1,1-1-1,0 1 1,-1-1-1,1 1 1,0-1-1,-1 1 1,1-1-1,0 0 1,0 1-1,-1-1 0,1 0 1,0 1-1,0-1 1,0 0-1,1 0 1,2 1 39,0-1 0,0 0 0,0 0 0,0 0 1,0 0-1,0 0 0,-1-1 0,1 0 0,0 0 0,0 0 1,0 0-1,-1-1 0,1 1 0,0-1 0,3-3 0,2-1-7,1 0 0,-1-1 0,-1-1-1,8-8 1,3-4 15,-1-2 1,-1 0-1,15-26 0,-11 16-37,95-173 279,-111 195-256,16-28-30,-2-2-1,-2 1 0,-2-2 0,-2 0 0,-1-1 0,9-65 0,-15 67-159,-2 0-1,-2 0 1,-5-68 0,3 102 35,-2-1 0,1 1 0,-4-12 0,4 17 55,1-1-1,-1 1 1,0-1 0,1 1-1,-1 0 1,0-1 0,0 1-1,0 0 1,0-1 0,0 1-1,0 0 1,0 0 0,-1 0-1,1 0 1,0 0 0,-1 0-1,1 0 1,-1 1 0,-2-2-1,3 2 29,1 0 0,-1 0-1,1-1 1,-1 1 0,1 0-1,-1 0 1,1 0 0,-1 0-1,0 0 1,1 1 0,-1-1 0,1 0-1,-1 0 1,1 0 0,-1 0-1,1 1 1,-1-1 0,1 0-1,-1 0 1,0 1 0,-4 3-58,0 0 0,1 0 1,-1 1-1,1 0 0,0-1 1,1 2-1,-1-1 0,-4 10 0,-23 51-331,5-1 304,2 2 0,3 0 0,-12 77 0,26-104 155,2 0 0,2 0-1,2 1 1,1-1 0,10 69-1,-6-88 85,6 22 0,-7-35-45,-1-1 1,1 0-1,1 0 0,-1 0 0,1 0 0,7 8 1,-3-3-17,13 22 0,-10-13 348,-11-21-409,1 1 0,0-1-1,-1 1 1,1 0 0,0-1-1,-1 1 1,1-1 0,0 0-1,-1 1 1,1-1 0,0 1-1,0-1 1,0 0 0,0 1 7,0-1 1,0 0 0,0 1 0,0-1 0,0 1 0,0-1 0,-1 1-1,1-1 1,0 1 0,0-1 0,-1 1 0,1 0 0,1 1 0,-1-1 4,0 0 0,0-1 0,1 1 0,-1 0 0,0 0 0,1-1 0,-1 1 0,1-1 0,-1 1 0,3-1 0,8 5 41,-9-4-15,0-1 1,0 1-1,0 0 1,1-1 0,-1 0-1,0 0 1,0 0-1,3 0 1,3-2 18,0 0 0,0-1 0,-1-1 0,0 1 0,1-1 0,-1 0 0,12-10 1,51-44 292,-69 57-354,11-12 4,21-28 0,-24 28-154,0 2 0,0-1 0,19-15-1,-24 22 202,0 1-1,0-1 1,-1 0-1,6-7 1,-4 4-102,11-6-46,-15 13 83,1-1-1,-1 1 0,0-1 1,0 0-1,0 1 0,0-1 1,1-3-1,-2 4-8,1 0 0,-1-1 0,0 1 0,1 0 1,-1 0-1,1 0 0,-1 0 0,1 0 0,0 0 0,-1 0 0,1 1 0,0-1 0,0 1 0,-1-1 0,1 1 1,3-1-1,35 0 28,-23 2-144,18 7 247,-29-8-114,0 0-1,0 0 0,0-1 0,10-2 0,-6 3-90,-2 1 133,-8-1-87,17-1 148,-9-4 55,-3 2-118,0 0-1,0 0 1,0 0-1,6-8 1,-11 11-54,0-1 0,0 0 0,-1 0 1,1 1-1,0-1 0,-1 0 0,1 0 0,0 1 0,-1-1 1,1 0-1,-1 1 0,0-1 0,1 1 0,-1-1 0,1 1 1,-1-1-1,-1 0 0,-15-11-157,13 12 133,0-1 0,0 1 0,0-1 0,-1 1 0,1 0 0,0 1 0,0-1 0,0 1 0,0 0 0,0 0 0,0 0 0,0 0 0,0 1 0,0 0 0,0 0 0,1 0 0,-1 0 1,1 0-1,0 1 0,-1-1 0,1 1 0,0 0 0,0 0 0,-3 5 0,-1 0-51,1 1 0,0 1 0,0-1 0,1 1 0,0 0 0,0 0 0,1 1 0,-2 11 0,2-9 35,2 0-1,-3 24 1,5-32 55,0 1 0,0 0 1,0 0-1,1-1 0,0 1 0,0-1 1,1 1-1,-1-1 0,4 7 0,-5-11 4,1 1-1,0-1 1,0 0-1,0 1 0,0-1 1,0 0-1,0 1 1,0-1-1,0 0 1,0 0-1,0 0 0,1 0 1,-1 0-1,1 0 1,-1 0-1,0-1 1,1 1-1,-1-1 1,3 2-1,-1-2 32,-1 0 1,1 1-1,0-1 1,0 0-1,-1 0 1,1-1-1,0 1 1,-1-1-1,1 1 1,5-3-1,-3 1 42,1 0 1,0-1-1,-1 0 0,0 0 1,1-1-1,-1 0 0,-1 1 1,1-2-1,0 1 0,4-6 0,17-29-81,-1-1 0,-2-2 0,22-52 0,-42 86 1,-1 5-43,0-1 1,0 0-1,-1 0 1,0 0-1,1 0 1,-2 0-1,1 0 1,0-5-1,-2 6-507,-3 7 326,-2 8 83,4-5 65,0 1 0,0-1 0,1 1 0,0-1 0,1 1 1,0 0-1,0 0 0,1 9 0,1-4 40,1 0 0,0-1 1,0 1-1,6 12 0,-7-21 55,0 0 0,0 0 1,0 0-1,0 0 0,1 0 0,0-1 0,0 1 0,5 4 0,-6-6 21,0-1 0,0 1 0,0-1 1,0 1-1,0-1 0,0 0 0,1 0 0,-1 0 0,1 0 0,-1-1 0,0 1 1,1-1-1,-1 1 0,1-1 0,-1 0 0,6 0 0,-2-1 33,-1 0 0,1 0 0,0-1 1,0 0-1,-1 0 0,1 0 0,-1 0 0,0-1 0,0 0 0,0 0 0,9-8 0,2-3 45,28-33-1,-15 14-44,-7 9-56,-13 14-160,0 0-1,1 0 1,0 1-1,0 0 0,14-8 1,-23 16 110,0 1 0,0-1 1,0 1-1,0-1 0,0 1 0,-1 0 1,1-1-1,0 1 0,0 0 0,0 0 1,0-1-1,0 1 0,0 0 0,0 0 1,0 0-1,0 0 0,0 0 1,2 1-1,-3-1 13,1 1 0,0-1 1,-1 1-1,1-1 0,-1 1 1,1-1-1,0 1 0,-1-1 1,1 1-1,-1-1 0,1 1 1,-1 0-1,0-1 0,1 1 1,-1 0-1,0 0 0,1-1 1,-1 2-1,1 4-10,0 0 0,0 0 0,-1 0 1,0 11-1,0-8 80,0 90 1538,1-103-1468,1 1 0,-1-1 0,1 1-1,0 0 1,3-4 0,0-1-110,4-9-83,1 1 0,1 0 0,0 0 0,1 1 0,22-22 0,-33 37 51,-1-1 0,0 1 0,1-1 0,-1 1 0,1-1 0,-1 1 0,1 0-1,-1-1 1,1 1 0,0-1 0,-1 1 0,1 0 0,0 0 0,-1-1 0,1 1-1,-1 0 1,1 0 0,0 0 0,0 0 0,-1-1 0,1 1 0,0 0-1,-1 0 1,1 1 0,0-1 0,-1 0 0,1 0 0,0 0 0,-1 0 0,1 0-1,0 1 1,-1-1 0,1 0 0,-1 1 0,1-1 0,0 0 0,-1 1-1,1-1 1,-1 1 0,1-1 0,-1 1 0,1-1 0,-1 1 0,0-1 0,1 1-1,-1 0 1,0-1 0,1 1 0,-1-1 0,0 1 0,0 0 0,1 0-1,1 6-23,0 1 0,0-1-1,-1 0 1,1 8-1,-1-7 39,1 5 9,0 0 0,1 0 0,0 0 0,1-1 0,1 1 0,0-1 0,8 14 0,-12-24 38,1 1-1,0-1 1,0 0 0,0 0 0,0 0-1,1 0 1,-1-1 0,0 1-1,1 0 1,-1-1 0,1 0 0,0 0-1,-1 0 1,1 0 0,0 0 0,0 0-1,0-1 1,0 1 0,0-1-1,-1 0 1,1 0 0,0 0 0,0 0-1,0 0 1,0-1 0,4 0 0,2-2 10,-1 1 1,0-1-1,0 0 1,-1-1-1,1 0 1,-1 0 0,13-9-1,-4-1 49,0-1-1,-1 0 1,24-32 0,-29 34-57,23-30 142,-3-2-1,47-94 0,-58 93-262,26-89 1,-22 57-181,1-12-760,-22 82 623,-3 16 182,-2 3 195,-6 42 92,3 1 0,0 83 0,9-76 164,3-1 1,16 71 0,-17-103-189,-3-13 67,1 0 1,1 0-1,0 0 0,1-1 0,1 0 1,0 0-1,0 0 0,2-1 1,9 14-1,-16-25-211,0-1 1,0 0 0,1 0-1,-1 1 1,0-1 0,0 0 0,1 0-1,-1 0 1,0-1 0,1 1-1,-1 0 1,1 0 0,-1-1-1,1 1 1,0-1 0,-1 1-1,1-1 1,-1 0 0,4 0-1,-2 0-382,0 0-1,0-1 0,0 1 1,0-1-1,0 0 0,0 0 0,0 0 1,-1-1-1,1 1 0,3-3 1,16-8-1667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8:21.9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1 790 4384,'0'1'124,"0"-1"1,0 0-1,0 1 1,0-1-1,0 1 1,1-1-1,-1 1 1,0-1-1,0 0 1,0 1-1,1-1 1,-1 1-1,0-1 1,1 0-1,-1 1 1,0-1-1,1 0 1,-1 0-1,0 1 1,1-1-1,-1 0 1,0 0-1,1 1 1,-1-1-1,1 0 1,-1 0-1,0 0 1,1 0-1,0 0 1,17 3 2067,-10-3-1522,2 1-197,1-1 0,0 0-1,-1 0 1,1-1 0,-1-1 0,19-4 0,-8-1-179,1 0 0,21-12 0,-34 14-255,0 1 1,-1-1-1,1-1 1,7-6-1,-13 9-23,1 0-1,-1-1 1,1 1-1,-1-1 1,-1 0-1,1 0 1,0 0-1,-1 0 1,0 0-1,2-6 1,-3 9-17,-1-1 0,1 1 1,-1-1-1,1 0 0,-1 1 0,0-1 1,0 1-1,0-1 0,0 1 0,0-1 0,0 0 1,0 1-1,0-1 0,-1 1 0,1-1 1,-1 1-1,1-1 0,-1 1 0,0-1 1,-1-2-1,2 3-8,-1 1 0,0-1-1,1 0 1,-1 1 0,0-1 0,1 0 0,-1 1-1,0-1 1,1 1 0,-1-1 0,0 1 0,0 0 0,0-1-1,0 1 1,0 0 0,1-1 0,-1 1 0,0 0 0,-1 0-1,-1-1-8,0 1 0,0 0-1,0 1 1,-1-1-1,-4 2 1,-2 0 25,1 1 1,-15 7-1,7-1 322,-1 1 0,2 1 0,0 0 0,0 1 1,1 1-1,-22 23 0,31-30-155,0 1-1,0 1 1,1-1 0,1 1 0,-1 0 0,1 0-1,-4 10 1,7-16-128,0 1 0,0 0 0,1 0 1,-1-1-1,1 1 0,-1 0 0,1 0 0,0 0 0,0 0 0,0 0 0,0 0 0,0-1 0,1 1 0,0 0 0,-1 0 1,1 0-1,0-1 0,0 1 0,0 0 0,1-1 0,-1 1 0,1-1 0,-1 1 0,1-1 0,0 0 0,2 3 0,1-2 12,0 1 0,1-1-1,-1 0 1,1 0 0,-1 0-1,1-1 1,0 0 0,0 0-1,0 0 1,0-1-1,0 0 1,0 0 0,10 0-1,4-1 40,-1-1 0,0-1 0,24-4 0,-4-3-38,0-3 1,-1 0-1,-1-3 0,0-1 1,0-1-1,-2-2 0,51-37 1,-52 30-163,-1-2 1,-1-1-1,-1-1 1,-2-2-1,26-36 1,-11 5-474,67-127 1,-92 154 431,14-44-1,-26 60 121,-1 0 1,-1-1-1,4-36 0,-8 53 11,0 1-1,-1-1 1,1 1-1,-1-1 1,0 1-1,0-1 1,-1 1-1,1-1 1,-1 1-1,0-1 1,0 1-1,0-1 1,0 1-1,-3-6 1,3 8 7,0 0-1,1 0 1,-1 1 0,0-1 0,0 0 0,0 1 0,0-1 0,0 1 0,0-1 0,0 1-1,0-1 1,0 1 0,0 0 0,0-1 0,0 1 0,0 0 0,0 0 0,0 0-1,-1 0 1,1 0 0,0 0 0,0 0 0,0 0 0,0 0 0,0 1 0,0-1-1,0 0 1,0 1 0,0-1 0,0 1 0,0-1 0,0 1 0,-1 0 0,-3 1-21,-5 3 88,1-1 0,0 1 0,-1 1 0,2 0 0,-1 0 0,1 1 0,0 0 0,0 0 0,1 1 0,-8 10 0,-3 7 172,0 0 0,-14 31 1,10-14-4,2 0 1,2 2 0,2 0-1,2 0 1,2 2 0,2 0-1,-7 71 1,16-100-88,0 0 0,1 1 0,0-1 0,1 0 0,8 34 0,-7-41-77,1-1-1,1 1 0,0-1 1,0 0-1,1 0 0,0 0 1,0-1-1,1 0 1,0 0-1,1 0 0,13 12 1,-14-15-15,0 0 1,1 0 0,-1-1-1,1 1 1,1-2 0,-1 1-1,0-1 1,1 0 0,-1 0-1,1-1 1,13 2 0,-10-3-11,0 0 0,0-1 0,0 0 0,0-1 1,-1 0-1,1-1 0,20-6 0,-14 3-81,0-2 0,0-1 0,0 0 0,-1 0 0,0-2 0,-1 0 0,0-1 0,-1-1 0,26-26 0,-34 32-45,-1-1 0,1 0 0,-1-1 0,-1 1 0,6-12 0,-8 14 30,0 0 0,0 0 0,-1 0 0,0 0 0,0 0 0,0-1 0,0 1 0,-1 0 0,0 0 0,0-7 0,0 12 41,0-1-1,0 0 1,-1 0-1,1 1 1,0-1-1,0 0 1,0 1-1,-1-1 1,1 1-1,0-1 1,-1 0-1,1 1 1,0-1-1,-1 1 1,1-1-1,-1 1 1,1-1-1,-1 1 1,1-1-1,-1 1 1,1-1-1,-1 1 1,0 0-1,1-1 1,-1 1-1,1 0 1,-1-1-1,0 1 1,1 0-1,-1 0 1,0 0-1,1 0 1,-1 0-1,0 0 1,0 0-1,1 0 1,-1 0-1,0 0 0,-1 0 1,-2 1-14,0 0 1,0 0-1,0 1 1,1-1-1,-1 1 1,-4 2-1,-38 27 15,24-15 15,10-7 71,-1 0 0,2 1-1,-1 0 1,1 1 0,-10 14-1,17-20-32,1 0 0,-1 0 0,1 0 0,1 1 0,-1-1 0,1 1 0,-2 6 0,3-9-26,1 0-1,-1 1 1,1-1-1,0 0 0,0 1 1,0-1-1,0 0 1,0 1-1,1-1 1,0 0-1,-1 1 0,1-1 1,3 5-1,-3-5 10,0 0 0,1-1 0,-1 1 1,1-1-1,0 1 0,0-1 0,0 0 0,0 1 0,0-1 0,0 0 0,0 0 0,1-1 0,-1 1 0,1 0 0,0-1 0,-1 0 0,1 1 0,0-1 1,0 0-1,0-1 0,0 1 0,-1 0 0,1-1 0,0 1 0,0-1 0,0 0 0,0 0 0,0-1 0,0 1 0,5-1 0,8-3 12,-1 0 0,0-1-1,-1 0 1,24-13 0,-19 9-97,445-157-74,-435 156 117,47-12-343,-115 44 516,0-6-160,-61 26-69,86-36 86,1 2 0,0 0 0,0 1 0,-22 19 0,33-25-4,-1-1 1,1 1-1,0 0 1,0 0-1,0-1 1,1 2-1,-1-1 1,1 0 0,-1 0-1,1 0 1,0 1-1,0-1 1,1 0-1,-1 5 1,1-6 6,-1 0 1,1 0-1,0 0 0,1 0 0,-1 0 1,0 0-1,1 0 0,-1 0 1,1 0-1,-1 0 0,1 0 1,0 0-1,0-1 0,0 1 1,0 0-1,0 0 0,0-1 0,0 1 1,1-1-1,-1 1 0,1-1 1,-1 1-1,1-1 0,-1 0 1,3 1-1,1 1 23,1-1 0,-1 0 0,1-1 0,0 1 0,-1-1-1,1 0 1,0 0 0,0-1 0,0 0 0,0 0 0,-1 0 0,1-1 0,12-2 0,3-3 18,0 0 0,27-12 1,-23 9-6,-1-2 1,0-1 0,40-25-1,-33 13-72,0 0-1,-1-2 1,-2-1 0,41-50-1,253-386-414,-310 439 352,-9 12 17,-3 11 65,0 1-1,0 0 0,0 0 0,0 0 1,0-1-1,0 1 0,0 0 0,0 0 1,0 0-1,0 0 0,0-1 0,0 1 1,-1 0-1,1 0 0,0 0 0,0 0 1,0-1-1,0 1 0,0 0 0,0 0 1,0 0-1,0 0 0,-1 0 0,1-1 1,0 1-1,0 0 0,0 0 0,0 0 1,-1 0-1,1 0 0,0 0 0,0 0 1,0 0-1,0 0 0,-1 0 0,1 0 1,0 0-1,-1 0 0,-10 5-92,2 2 65,0 1 0,1-1-1,0 1 1,0 1 0,1 0-1,-8 11 1,-35 67 66,43-72-32,-15 27 13,-21 61 1,33-76 73,2 1 1,1 0-1,-6 46 1,12-64-22,0 0-1,1 1 1,0-1 0,1 0 0,0 1 0,3 13 0,-3-21-42,0 0-1,0 0 1,0-1-1,0 1 1,0-1 0,1 1-1,-1-1 1,1 0-1,-1 1 1,1-1-1,0 0 1,0 0 0,0 0-1,0 0 1,1 0-1,-1-1 1,0 1 0,1-1-1,-1 1 1,1-1-1,-1 0 1,1 0-1,0 0 1,-1 0 0,1-1-1,0 1 1,0-1-1,2 1 1,8-1 20,1 0 0,-1-1 1,0 0-1,0-1 0,0-1 0,0 0 1,17-6-1,-11 1-52,-1 0-1,0 0 1,0-2 0,18-13 0,-21 12-14,0-1 0,-1-1 0,-1 0 0,0-1 0,-1-1 0,18-26 0,-16 10 9,-13 29-13,0 0 0,-1 1 0,1-1-1,-1 0 1,0 0 0,1 0 0,-1 0 0,0 0-1,0 0 1,0 1 0,0-1 0,0 0 0,-1 0-1,0-2 1,-2 1-263,1 6 177,2 7 72,11 19 128,-7-19-93,-1 0 1,0 0 0,2 14 0,-3-9-38,-2 0 1,0 1 0,-3 14-1,0 17 59,3-45-11,0 0-1,0 0 1,0 0-1,0 0 1,1 0-1,-1 0 1,0 0-1,1 0 1,0-1-1,-1 1 1,1 0-1,0 0 1,2 3-1,-3-5 17,1 1 0,0 0 0,0-1 0,0 1-1,0-1 1,0 1 0,0-1 0,0 1 0,0-1-1,0 0 1,0 0 0,0 1 0,0-1 0,0 0 0,0 0-1,0 0 1,0 0 0,0 0 0,0 0 0,0 0-1,0-1 1,0 1 0,1 0 0,19-7-33,-1 0 0,1-1 0,-2-1 0,38-23-1,7-2-30,8-11-55,-65 41-329,-17 12 391,1 1 1,-9 12 0,15-18 32,1 0 1,0 0-1,0 0 1,0 0-1,0 0 1,1 0-1,-1 0 1,1 1-1,0-1 0,0 1 1,0-1-1,0 5 1,1-6-4,0-1 1,0 0-1,0 0 1,0 1-1,1-1 1,-1 0-1,0 1 1,1-1-1,-1 0 0,1 0 1,0 1-1,-1-1 1,1 0-1,0 0 1,0 0-1,-1 0 1,1 0-1,2 2 1,-1-2 14,0 1 0,1-1 1,-1 0-1,0 0 0,1 0 1,-1 0-1,1 0 0,-1 0 1,4 0-1,1 0 63,0 0 1,0 0 0,1-1-1,-1 0 1,0-1-1,9-1 1,-8 1-56,1-2 0,-1 1 0,0-1 1,1 0-1,-2-1 0,1 0 0,13-8 0,-18 10-23,0-1-1,0 1 1,0 0-1,0-1 0,-1 0 1,1 0-1,-1 1 1,1-1-1,-1-1 0,0 1 1,-1 0-1,1 0 0,0-1 1,-1 1-1,0-1 1,0 0-1,0 1 0,0-1 1,0-7-1,0 9-6,-2-1 1,1 0-1,0 1 0,-1-1 0,1 1 1,-1-1-1,0 1 0,1 0 0,-1-1 1,0 1-1,-1 0 0,1-1 0,0 1 1,-1 0-1,-3-4 0,3 4-22,-1-1 1,0 1-1,-1 0 0,1-1 0,0 1 0,-1 1 1,1-1-1,-1 0 0,-5-1 0,1 1-14,1 0 1,-1 1-1,1 0 0,-1 0 0,1 1 0,-1 0 1,0 0-1,1 1 0,-15 3 0,18-1 25,9-1-24,8 1-20,66-2 69,-59-2-5,-1 1 0,1 0 0,-1 2 0,37 7 1,-53-8 3,-1 0 0,1 0 0,0 0 0,0 0 0,0 0 0,-1 1 0,1 0 0,-1-1 0,1 1 0,-1 0 0,1 0 0,-1 0 0,0 0 0,0 0 0,0 1 0,-1-1 0,1 1 0,0-1 0,-1 1 0,1 0 0,1 5 0,-2-4 3,-1 0 0,1 1 0,-1-1 0,1 1 0,-1-1 0,0 1 0,-1-1 0,1 0 0,-1 1 0,0-1 0,0 1 0,-1-1 0,-2 7 0,4-11 16,0 0-1,0 0 0,-1 0 1,1 1-1,0-1 0,0 0 1,0 0-1,0 0 0,0 1 1,0-1-1,-1 0 0,1 0 1,0 1-1,0-1 0,0 0 1,0 0-1,0 1 0,0-1 1,0 0-1,0 0 0,0 1 1,0-1-1,0 0 0,0 0 1,0 1-1,0-1 0,1 0 1,-1 0-1,0 1 0,0-1 1,0 0-1,0 0 0,0 1 1,9-6 188,18-22-438,-18 19 257,33-38-318,7-6 53,-42 46 181,-1 0 0,1 1 0,0 0 0,0 0-1,1 1 1,7-4 0,-14 8 48,0-1 0,0 1 0,-1-1 0,1 1 0,0-1 0,0 1 0,0 0 0,0 0 0,0 0 0,-1-1 0,1 1 0,0 0 0,0 0 0,0 0 0,0 0 0,0 0 0,0 1 0,0-1 0,0 0 0,-1 0 0,1 0 0,0 1 0,0-1 0,0 0 0,0 1 0,-1-1 0,1 1 0,0-1 0,-1 1 0,1 0 0,0-1 0,-1 1 0,1 0 0,0-1 0,-1 1 0,1 0 0,-1-1 0,1 1 0,-1 0 0,0 0 0,1 0 0,-1 0-1,0-1 1,0 1 0,1 0 0,-1 0 0,0 0 0,0 0 0,0 1 0,0 6 27,1 0-1,-1-1 1,-1 1 0,-1 11-1,1-17-14,-6 29 191,5-26-121,0 1 0,0-1 0,1 1 0,0-1 0,0 1 0,1 0 0,-1-1 0,1 1 0,0 0 0,1-1 0,0 7 1,0-11-59,-1 0 0,1 0 1,-1 0-1,1 0 1,0 0-1,-1 0 0,1 0 1,0 0-1,-1 0 1,1 0-1,0-1 0,0 1 1,0 0-1,0-1 1,0 1-1,0 0 0,0-1 1,0 1-1,0-1 0,0 0 1,0 1-1,0-1 1,0 0-1,0 0 0,1 0 1,0 1-1,4-1 48,-1-1 0,0 1-1,0-1 1,7-1 0,-9 1-49,16-4 6,1-1 0,-1-1 1,0-1-1,0-1 0,34-22 0,-37 20-31,1-1 1,-2 0-1,1-1 1,-2-1-1,16-19 0,56-82 35,-22 27-131,-63 86 83,1 1 0,-1-1 0,0 1 0,1 0 0,-1 0 1,1 0-1,-1-1 0,4 0 0,-4 2 14,-1-1 0,0 1 1,1 0-1,-1 0 0,1 0 1,-1 0-1,1 0 0,-1 0 1,0 0-1,1 0 0,-1 0 1,1 0-1,-1 0 0,0 0 0,1 0 1,-1 0-1,1 0 0,-1 0 1,1 1-1,-1-1 0,0 0 1,1 0-1,-1 0 0,0 1 1,1-1-1,-1 0 0,0 0 1,1 1-1,-1-1 0,0 0 1,0 1-1,1-1 0,-1 0 0,0 1 1,0-1-1,1 1 0,-1-1 1,0 0-1,0 1 0,0-1 1,0 1-1,0-1 0,0 0 1,0 1-1,0 0 0,2 8-10,-1 1 0,0 0 0,-1 0 0,0-1 0,0 1 1,-1 0-1,0-1 0,-4 14 0,-26 76 84,29-95-72,-3 11 51,-1-1 1,-1-1 0,0 1 0,-1-1 0,0 0 0,-19 22 0,22-30 8,0 0-1,0 0 1,0-1-1,0 0 1,-1 0 0,0 0-1,0 0 1,0-1 0,0 0-1,0 0 1,-1-1 0,1 1-1,-1-2 1,0 1 0,1-1-1,-1 0 1,-9 1-1,13-2-46,1-1-1,0 1 0,-1 0 0,1-1 0,0 1 0,-1-1 0,1 1 0,0-1 0,0 0 0,0 0 0,0 0 0,-3-2 0,4 2-4,1 1-1,-1-1 1,0 0 0,1 1-1,-1-1 1,0 0-1,1 0 1,-1 1-1,1-1 1,0 0-1,-1 0 1,1 0 0,0 0-1,-1 0 1,1 0-1,0 0 1,0 1-1,0-1 1,0 0-1,0 0 1,0 0 0,0 0-1,0 0 1,0 0-1,0 0 1,0 0-1,1 0 1,-1 0-1,0 0 1,1 0 0,-1 1-1,1-1 1,-1 0-1,1-1 1,2-1 5,-1 0 0,1 0 0,-1 0 0,1 0 1,0 1-1,0-1 0,0 1 0,0-1 0,0 1 0,1 0 0,-1 1 0,1-1 1,3-1-1,10-3 4,27-5 0,-28 7-44,35-9 24,90-21-42,-135 33-25,115-24-1889,-42 4-3106,-43 12 2632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8:22.3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0 164 11872,'18'-39'5375,"31"39"-4671,-6-8 1056,6 3-1120,51-9 1152,9 3-1024,27-9-384,-17 4-256,14-4-2688,-20 4 1408,0 5-7839,-15 8 4991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8:45.9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416 17 3072,'-1'0'69,"1"0"0,0-1 0,0 1 0,0-1 0,0 1-1,0 0 1,0-1 0,0 1 0,0-1 0,0 1 0,0-1 0,0 1 0,0-1 0,0 1 0,0 0 0,0-1 0,1 1 0,-1-1 0,0 1-1,0 0 1,0-1 0,1 1 0,-1 0 0,0-1 0,1 1 0,-1 0 0,0-1 0,0 1 0,1 0 0,-1-1 0,1 1 0,-1 0 0,0 0-1,1 0 1,-1-1 0,1 1 0,-1 0 0,0 0 0,1 0 0,-1 0 0,1 0 0,-1 0 0,1 0 0,-1 0 0,1 0 0,10-3 2056,-16 5-1509,-1 0 0,0 0 0,0 0 0,-10 1 0,-13 4-208,8 0-175,1 1-1,1 1 1,-1 1 0,2 1 0,-29 21 0,29-17-108,0 1-1,2 1 1,-1 0 0,2 1 0,0 1-1,2 0 1,-21 38 0,20-30 63,2 0 0,1 1 1,1 1-1,1-1 1,-8 50-1,15-65-95,1 0 0,0 0 0,1-1 0,0 1 0,1 0 0,1 0 0,3 15 1,-2-18 7,0-1 1,0 1-1,1-1 1,1 0-1,-1 0 1,1-1-1,1 1 1,0-1-1,12 13 1,2-1 96,1-1 1,1-1 0,1-1-1,0-1 1,1-1 0,1-1-1,40 16 1,-63-30-260,-1 1 1,1 0-1,0-1 1,-1 1-1,1-1 0,0 0 1,0 1-1,2-1 0,1-3-1348,-7-7-1020,1 8 1411,0-1-1,0 1 0,0-1 1,-8-9-3057,1 8 566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8:47.5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9 687 2560,'0'0'93,"0"0"0,-1 0 0,1 0 1,-1 0-1,1 0 0,-1 0 0,1 0 0,-1 0 0,1-1 1,0 1-1,-1 0 0,1 0 0,-1 0 0,1-1 0,0 1 1,-1 0-1,1 0 0,0-1 0,-1 1 0,1 0 0,5-12 4859,7-1-3999,19-40 764,-7 18-1108,19-40-1,0-2 53,-37 68-609,7-11 13,28-36-1,-41 56-69,0 0 0,0-1 0,0 1 0,0 0 0,0 0 0,1 0 0,-1 0 0,0-1 0,0 1 0,0 0 0,0 0 0,0 0 0,1 0 0,-1 0 0,0-1 0,0 1 0,0 0 0,0 0 0,1 0 0,-1 0 0,0 0 0,0 0 0,0 0 0,1 0 0,-1 0 0,0 0 0,0 0 0,0 0 0,1 0 0,-1 0 0,0 0 0,0 0 0,0 0 0,1 0 0,-1 0 0,0 0 0,0 0 0,0 0 1,1 0-1,-1 0 0,0 0 0,0 1 0,0-1 0,1 0 0,-1 0 0,0 0 0,3 13-110,-5 19 27,-37 138 1426,39-168-1207,-1 1 0,0 0 0,1 0 0,0 0 0,-1 0 0,1 0 1,0 0-1,1 5 0,-1-8-98,1 1 0,-1-1 0,0 1 0,0-1 0,0 1 1,0-1-1,1 1 0,-1-1 0,0 1 0,1-1 0,-1 0 0,0 1 1,1-1-1,-1 1 0,0-1 0,1 0 0,-1 1 0,1-1 1,-1 0-1,1 0 0,0 1 0,0-1-6,0 0 1,0 0-1,0 0 0,0 0 1,0 0-1,0 0 0,0 0 1,0 0-1,0 0 0,0-1 1,0 1-1,0 0 0,0-1 1,0 1-1,-1-1 0,2 0 0,82-53 467,-12 7-502,-45 31-53,-14 7-64,0 1 0,1 0 0,0 1 0,0 1 0,18-6 0,-30 12 80,0-1-1,-1 1 0,1 0 1,0-1-1,0 1 1,0 0-1,0 0 0,0 0 1,-1 1-1,1-1 1,0 0-1,0 1 0,0-1 1,0 1-1,2 0 1,-3 0 23,0 0 0,0 0 0,0 0 0,0 0 0,0 0 0,0 0 1,-1 0-1,1 0 0,0 0 0,0 1 0,-1-1 0,1 0 1,-1 0-1,1 0 0,-1 1 0,0-1 0,0 0 0,1 1 1,-1-1-1,0 0 0,0 1 0,0 1 0,-1 9 6,0 1-1,-4 12 0,3-12 110,0 0 0,0 14 1,1-26-59,1 1 1,0-1 0,0 0 0,0 0 0,1 0-1,-1 1 1,0-1 0,0 0 0,1 0 0,-1 0-1,0 0 1,1 0 0,-1 0 0,1 0-1,0 0 1,-1 0 0,1 0 0,0 0 0,0 0-1,-1 0 1,1 0 0,0 0 0,0-1 0,0 1-1,0 0 1,0-1 0,0 1 0,0 0 0,0-1-1,0 0 1,1 1 0,1 0 0,0-1 36,1 0 1,-1 0-1,0 0 1,0 0-1,1 0 1,-1 0-1,0-1 1,0 0-1,1 0 1,2-1-1,13-5 1,0 0 1,0-2-1,20-12 0,-25 13-181,1 0 0,20-7-1,-34 15 77,0-1 0,-1 1 0,1 0 0,0-1 0,0 1 0,0 0 0,0 0 0,0 0 0,0-1 0,0 1 0,0 0 0,0 0 0,0 0 0,-1 1 0,1-1 0,0 0 1,0 0-1,0 0 0,0 1 0,0-1 0,0 0 0,0 1 0,-1-1 0,1 1 0,0-1 0,0 1 0,0-1 0,-1 1 0,1 0 0,0-1 0,-1 1 0,1 0 0,-1 0 0,1-1 0,-1 1 0,1 0 0,-1 0 0,1 1 0,1 3 2,-1 0 1,0 0-1,0 1 0,0-1 1,0 9-1,0-7 100,-1-4-72,0 5-2,1-1 0,0 1 0,1-1 0,2 11-1,-3-16 25,0 0 0,0 0 0,0 0 0,0 0 0,0 0 0,0-1 0,1 1 0,-1 0-1,1 0 1,-1-1 0,1 1 0,-1-1 0,1 0 0,0 1 0,0-1 0,0 0 0,0 0-1,0 0 1,0 0 0,2 0 0,0 1 69,0-1 0,1-1 0,-1 1 1,0-1-1,0 1 0,0-1 0,0 0 0,0-1 0,0 1 0,0-1 0,1 1 0,3-3 0,-6 3-52,0-1-1,0 0 0,0 0 0,0 0 0,-1 0 0,1-1 0,0 1 0,-1 0 0,1-1 0,-1 1 0,1-1 0,-1 1 0,1-1 0,-1 0 0,0 1 0,0-1 1,0 0-1,0 0 0,0 0 0,-1 0 0,1 0 0,0 0 0,-1 0 0,0 0 0,1-3 0,-1 0-53,0 1 0,0-1 0,0 0 0,-1 1 0,0-1 0,0 1-1,0-1 1,0 1 0,-1-1 0,0 1 0,0 0 0,-4-8 0,4 10-30,1 0 1,0 1-1,0-1 1,-1 0-1,1 1 1,0-1-1,-1 1 1,0 0-1,1-1 1,-1 1-1,0 0 1,0 0-1,1 0 1,-1 0-1,0 1 1,0-1-1,0 0 1,0 1-1,0-1 1,0 1-1,0 0 1,0-1-1,-1 1 1,1 0-1,0 0 1,0 1-1,0-1 1,0 0-1,0 1 1,-4 1-1,5-2 32,1 0 0,-1 1 0,0-1 0,1 0 0,-1 1 1,0-1-1,0 1 0,1-1 0,-1 1 0,1 0 0,-1-1 0,1 1 0,-1 0 0,1-1 0,-1 1 0,1 0 0,-1-1 0,1 1 0,0 0 0,-1 0 0,1 0 1,0-1-1,0 1 0,0 0 0,0 0 0,-1 0 0,1-1 0,0 1 0,1 0 0,-1 0 0,0 1 0,0 0 20,1-1-1,-1 0 0,0 1 1,1-1-1,-1 0 1,1 0-1,0 1 0,-1-1 1,1 0-1,0 0 0,0 0 1,0 0-1,0 0 1,0 0-1,0 0 0,0 0 1,0 0-1,2 1 0,3 0 78,0 1 0,0-2 0,0 1 0,0-1 0,0 0 0,1 0-1,-1 0 1,0-1 0,1 0 0,-1 0 0,0-1 0,1 0 0,-1 0-1,0 0 1,0-1 0,0 0 0,6-3 0,8-3 31,0-2 0,-1 0 0,28-21 0,-20 12-67,-1-1 1,-1-1-1,0-2 1,-2 0-1,-1-1 1,32-45-1,-21 19-110,-3-2 0,38-85 0,-62 124 13,-4 9 6,0 0-1,0-1 0,-1 1 1,1 0-1,-1-1 0,0 0 1,0-4-1,0 8 42,-1 1-1,0 0 1,0 0 0,0 0-1,0 0 1,0-1-1,0 1 1,0 0 0,0 0-1,0 0 1,0 0-1,0-1 1,0 1 0,0 0-1,0 0 1,0 0-1,0 0 1,0 0 0,0-1-1,0 1 1,0 0 0,0 0-1,0 0 1,-1 0-1,1-1 1,0 1 0,0 0-1,0 0 1,0 0-1,0 0 1,0 0 0,0 0-1,-1-1 1,1 1-1,0 0 1,0 0 0,0 0-1,0 0 1,0 0 0,-1 0-1,1 0 1,0 0-1,0 0 1,0 0 0,0 0-1,-1 0 1,1 0-1,0 0 1,0 0 0,0 0-1,0 0 1,-1 0 0,1 0-1,0 0 1,0 0-1,0 0 1,0 0 0,-1 0-1,1 0 1,0 0-1,0 0 1,0 1 0,0-1-1,-9 8-93,5-2 90,1-1 0,0 1 0,0 0 0,1 0 0,0 0 0,-2 8-1,-7 43 206,7-37-145,-4 38 171,2 0 0,3 1 0,2-1 0,12 108 0,-6-141-113,7 26 0,-6-28-874,-2-9-2505,1-9 1648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8:47.9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36 101 6656,'-36'-14'3392,"41"9"-1312,3 2-1216,18-5 864,5 0-1024,22-7 319,-1 7-575,5-5-192,1 6-160,-6-6-96,-3 10 32,-10 0-2143,-4 3 1151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8:49.6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0 990 2976,'28'-16'5360,"-19"12"-4907,-1-2 0,0 1 0,0-1-1,-1 0 1,0-1 0,0 0 0,9-12 0,36-56 622,67-135-671,-59 102-344,-40 74-35,-11 19-78,0 1 1,12-30-1,-21 37-156,-5 9-10,3 0 184,0 0 0,0 0-1,0 0 1,0 0 0,1 1 0,-1-1 0,0 3 0,-29 64 99,3 2 0,-24 91 0,44-128 477,-6 67 0,13-98-455,1-1-1,0 1 1,0 0-1,0 0 1,0-1 0,1 1-1,-1 0 1,1-1-1,0 1 1,0 0-1,0-1 1,0 1-1,0-1 1,2 4 0,-2-5-37,0 0 1,0 0-1,1 0 1,-1 0-1,0 0 1,1 0-1,-1 0 1,0 0-1,1-1 1,-1 1-1,1-1 1,-1 1-1,1-1 1,-1 1-1,1-1 1,0 0-1,-1 1 1,1-1-1,-1 0 1,1 0-1,0-1 1,-1 1-1,1 0 1,-1 0-1,4-2 1,5-1 53,-1 0 0,1-1 0,-1 0 0,0 0 0,-1-1 0,10-6 0,46-39 98,-30 19-119,-2-2-1,40-50 0,47-81-46,-105 144-47,17-25-37,-3-1-1,-1-2 1,-3 0-1,-2-2 1,-2 0-1,21-84 0,-37 118-92,-1 0 0,2-33 0,-5 47-90,-3 5 124,-2 8 5,-23 67-30,-21 51 895,-54 140 463,43-103-882,-14 23 777,69-177-844,4-11-88,1-2 3,7-19 173,-3 12-332,71-142-203,-74 148 148,-1 0 0,1 1 0,0-1 0,0 1-1,0 0 1,0-1 0,1 1 0,-1 0 0,0-1 0,1 1-1,-1 0 1,1 0 0,-1 0 0,4-1 0,-5 2 7,1 0 1,0 0 0,0 0 0,-1 0 0,1 0 0,0 1-1,0-1 1,-1 0 0,1 0 0,0 1 0,-1-1-1,1 0 1,0 1 0,-1-1 0,1 1 0,0-1 0,-1 1-1,1-1 1,-1 1 0,1-1 0,-1 1 0,1-1-1,-1 1 1,0 0 0,1-1 0,-1 1 0,0 0 0,1 0-1,-1-1 1,0 1 0,0 0 0,0-1 0,1 2-1,4 17-39,0-1 0,3 24 0,3 15 23,-10-52 45,2 6 48,0-1-1,1 1 1,0 0 0,6 11 0,-8-19-32,-1-1 1,0 0-1,1 1 1,0-1-1,0 0 1,-1 0-1,1 0 0,0 0 1,0-1-1,1 1 1,-1 0-1,0-1 1,1 0-1,-1 1 1,0-1-1,1 0 1,0 0-1,-1-1 1,1 1-1,-1 0 1,1-1-1,0 0 1,3 1-1,3-3 50,0 1-1,-1-1 1,1-1 0,-1 0-1,1 0 1,-1 0 0,15-10-1,-11 6-71,-1 0-1,1-1 1,-1 0-1,-1-1 0,0 0 1,0-1-1,-1 0 1,0 0-1,0-1 0,-1-1 1,-1 1-1,0-1 1,-1 0-1,10-26 0,-14 34-37,-1 0 0,0 0 1,0-1-1,0 1 0,0 0 0,-1-1 0,0 1 0,0 0 0,0-5 0,0 8 23,0 1 1,0-1-1,0 1 1,0-1-1,0 1 0,0-1 1,0 1-1,0-1 0,-1 1 1,1-1-1,0 1 0,0-1 1,0 1-1,-1-1 1,1 1-1,0-1 0,0 1 1,-1-1-1,1 1 0,0 0 1,-1-1-1,1 1 1,-1 0-1,1-1 0,0 1 1,-1 0-1,1-1 0,-1 1 1,1 0-1,-1 0 1,1-1-1,-1 1 0,1 0 1,-1 0-1,1 0 0,-1 0 1,1 0-1,-1 0 1,1 0-1,-1 0 0,0 0 1,1 0-1,-1 0 0,1 0 1,-1 0-1,1 0 0,-1 0 1,1 1-1,-1-1 1,1 0-1,-1 0 0,1 1 1,-1-1-1,1 0 0,0 1 1,-1-1-1,0 1 1,-3 2-43,1-1 0,-1 1 0,0 0 0,1 1 1,-5 5-1,1 0 31,1 0 0,1 0 0,-1 0 0,2 1 0,-8 20 0,11-27 39,-1 1 1,1-1-1,1 1 1,-1-1-1,0 1 1,1-1-1,0 1 0,0-1 1,0 1-1,0 0 1,0-1-1,1 1 1,-1-1-1,1 1 1,0-1-1,0 1 0,1-1 1,-1 0-1,1 1 1,-1-1-1,3 3 1,-1-3 8,0-1-1,0 1 1,0-1 0,0 0 0,0 0 0,1 0 0,-1 0 0,1-1 0,-1 1-1,1-1 1,-1 0 0,6 1 0,0 0 33,30 8-185,0-3 1,0-1-1,1-2 0,0-2 1,-1-1-1,57-7 0,-77 4-1871,32-7-1,-24 1 97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8:50.0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15 223 5984,'-14'-5'3040,"19"2"-1376,8 0-992,13-14 864,4 6-896,32-16-64,9-1-352,20-11 64,6 3-160,-9 6-1952,-13 7 960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8:51.8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0 504 5632,'7'-2'2676,"4"0"-1762,0-1 1,0 0-1,0 0 0,18-10 1,-17 4-621,-1 0 0,0-1 0,-1-1 0,-1 0 0,1 0 0,7-13 0,3-8 70,-1-1 1,-2 0-1,20-52 0,12-26 419,-31 73-884,-18 37 78,0 1 1,1 0-1,-1-1 0,0 1 1,0 0-1,0 0 0,0-1 1,0 1-1,1 0 0,-1-1 1,0 1-1,0 0 0,0 0 1,1-1-1,-1 1 0,0 0 1,0 0-1,1-1 0,-1 1 1,0 0-1,1 0 0,-1 0 1,0 0-1,1-1 1,-1 1-1,0 0 0,1 0 1,-1 0-1,0 0 0,1 0 1,1 10-302,-4 24 175,2-33 145,-36 224 164,28-187-23,-3-1 1,0-1-1,-34 70 0,41-100 9,1 0 0,-1-1 0,0 1 0,0-1-1,0 0 1,-1 0 0,0-1 0,0 1-1,0-1 1,0 0 0,-9 5 0,13-9-118,0 1 0,0-1 0,1 1 0,-1-1 0,0 0 0,0 1 0,0-1 0,0 0 0,0 0 0,0 0 1,0 1-1,0-1 0,0 0 0,0-1 0,0 1 0,0 0 0,0 0 0,0 0 0,0 0 0,0-1 0,0 1 0,0-1 0,0 1 0,1 0 1,-1-1-1,0 1 0,0-1 0,0 0 0,1 1 0,-1-1 0,0 0 0,1 1 0,-2-2 0,1 1-46,0-1 0,1 1 1,-1-1-1,0 1 0,1-1 0,-1 1 0,1-1 0,-1 1 0,1-1 1,-1 0-1,1 1 0,0-1 0,0 1 0,0-1 0,0 0 1,0 1-1,1-1 0,-1 0 0,1-2 0,0 0-80,1-2-4,0 0-1,0 1 0,1-1 1,5-9-1,-7 13 74,1 0 0,0 0 0,0 0 0,0 0 0,0 1 0,0-1 0,0 0 0,1 1 1,-1 0-1,1-1 0,-1 1 0,1 0 0,-1 0 0,4 0 0,199-51-182,-61 16 358,-107 26-42,-1-2 0,49-22 0,-65 24-81,1-1 0,-2-1 0,0-1 0,0-1 0,19-19-1,90-92-87,-114 114-167,-22 25-185,-3 3 509,-62 126 205,34-67 43,35-65-249,0 0 1,0 0 0,1 0-1,0 0 1,-1 14-1,4-24-54,-1 0 0,1 1-1,0-1 1,0 0 0,0 1-1,1-1 1,-1 0 0,0 1-1,0-1 1,1 0 0,-1 1-1,1-1 1,-1 0 0,1 0-1,-1 1 1,2 1 0,-1-3-7,0 1 1,0 0 0,-1-1-1,1 1 1,0-1 0,0 1-1,0-1 1,0 1 0,0-1-1,0 0 1,0 1 0,0-1-1,0 0 1,0 0 0,0 1-1,0-1 1,1 0 0,2-1 2,-1 1 1,1-1-1,-1 1 0,0-1 1,1 0-1,-1-1 1,0 1-1,0 0 1,0-1-1,5-3 1,-1 0-15,0-1 0,-1 0 0,0 0 0,0-1 0,0 0 0,8-14 0,23-49 75,-33 63-96,51-119 24,-51 114-30,1 2-92,-1 0 0,-1-1 0,0 0 0,0 1 0,-1-1 0,1-18 0,-3 29 80,0-1 1,0 1-1,1-1 1,-1 1-1,0-1 0,0 1 1,0-1-1,-1 1 0,1-1 1,0 1-1,0-1 1,0 1-1,0-1 0,0 1 1,0 0-1,-1-1 1,1 1-1,0-1 0,0 1 1,-1-1-1,1 1 0,0 0 1,-1-1-1,1 1 1,-1 0-1,1-1 0,-1 1 1,1 0-2,-1 0 1,0 0 0,1 0 0,-1 0 0,0 0 0,1 0-1,-1 0 1,0 1 0,1-1 0,-1 0 0,1 0 0,-1 1-1,0-1 1,1 0 0,-1 1 0,1-1 0,-1 1 0,-3 3-21,0-1 0,0 1-1,1 0 1,-4 5 0,-3 9 87,0 1-1,1 0 1,1 0-1,1 1 1,1 0-1,-6 27 1,11-41 2,0 1 0,0 0 0,1 0 1,0 0-1,1 13 0,-1-17 11,1 0 0,-1 0 1,1 0-1,0-1 0,0 1 0,0 0 0,0 0 0,0-1 0,1 1 0,-1-1 0,1 1 1,-1-1-1,1 0 0,0 1 0,0-1 0,4 3 0,-4-4-33,0 0 0,0-1 0,0 1 0,0 0 0,0-1 0,0 0 0,0 1 0,0-1-1,0 0 1,0 0 0,0 0 0,1 0 0,-1-1 0,0 1 0,0 0 0,0-1 0,0 0 0,0 1 0,3-3 0,6-1 63,-1-1 1,12-8 0,33-23-61,53-46 1,-53 38-188,-49 40 117,0-1 0,1 1 1,-1 1-1,1-1 1,0 1-1,8-3 1,-13 6 22,-1-1 1,1 1 0,0 0 0,0-1-1,0 1 1,-1 0 0,1 0-1,0 0 1,0 0 0,0 1 0,-1-1-1,1 0 1,2 1 0,-2 0 13,-1 0 1,0 0-1,0-1 0,0 1 1,0 0-1,0 0 1,0 0-1,0 0 0,-1 0 1,1 0-1,0 0 0,0 0 1,-1 0-1,1 0 0,0 1 1,-1-1-1,0 0 1,1 0-1,-1 1 0,1 1 1,0 9 4,0 0 0,-1 0 0,0-1 0,-1 1 0,-3 19 0,-1 27 204,8-40 10,-3-17-196,0-1-1,0 1 1,1-1 0,-1 0 0,0 1-1,0-1 1,0 1 0,0-1 0,1 1-1,-1-1 1,0 1 0,0-1-1,1 0 1,-1 1 0,0-1 0,1 0-1,-1 1 1,0-1 0,1 0 0,-1 1-1,1-1 1,-1 0 0,0 0-1,1 1 1,-1-1 0,1 0 0,-1 0-1,1 0 1,-1 0 0,1 0 0,-1 0-1,1 0 1,-1 0 0,1 0-1,-1 0 1,1 0 0,0 0 0,3-2 35,0 0 1,0 0 0,0-1-1,0 1 1,0-1 0,-1 0-1,1 0 1,-1-1 0,5-4-1,24-39-77,-15 21-11,-8 14-3,7-12-36,39-42-1,-54 65 49,1 0 0,-1-1 0,0 1 0,0 0 0,1 0 0,-1 0 0,1 0 0,-1 1 0,1-1 0,-1 0 0,1 0 0,0 1 0,-1-1 0,1 1 0,2-1 0,-3 1 14,-1 0-1,1 0 0,-1 0 1,1 1-1,-1-1 1,0 0-1,1 0 1,-1 0-1,1 0 1,-1 1-1,1-1 1,-1 0-1,0 0 1,1 1-1,-1-1 1,1 0-1,-1 1 1,0-1-1,1 0 1,-1 1-1,1 1 0,-1-1-1,1 0 1,-1 0 0,1 0-1,-1 1 1,0-1-1,1 0 1,-1 0 0,0 1-1,0-1 1,0 1-1,-3 43-198,1-32 271,1-1 0,1 25 1,0-37-41,0 0 0,0 1 0,0-1 1,0 1-1,0-1 0,0 1 1,0-1-1,0 0 0,0 1 0,0-1 1,0 1-1,1-1 0,-1 0 0,0 1 1,0-1-1,0 0 0,0 1 0,1-1 1,-1 1-1,0-1 0,0 0 0,1 0 1,-1 1-1,0-1 0,1 0 0,-1 1 1,11-12 246,24-41-108,10-14-196,-39 60-12,-1 0 0,1-1 0,0 2 0,1-1 0,0 1-1,0 0 1,8-5 0,-14 10 37,-1 0 0,1-1 1,0 1-1,-1 0 0,1-1 0,0 1 0,-1 0 1,1 0-1,0 0 0,0-1 0,-1 1 0,1 0 0,0 0 1,-1 0-1,1 0 0,0 1 0,0-1 0,-1 0 1,1 0-1,0 0 0,-1 0 0,1 1 0,0-1 1,-1 0-1,1 1 0,0-1 0,-1 0 0,1 1 1,-1-1-1,1 1 0,-1-1 0,1 1 0,-1-1 1,1 1-1,-1-1 0,1 1 0,-1 0 0,0-1 0,1 1 1,-1 0-1,0-1 0,0 1 0,1 0 0,-1 0 1,2 5-7,-1-1 0,0 1 0,0-1 0,0 9 0,0-10 44,-1 5-18,1 3-4,0-1 1,1 1-1,0-1 1,0 0-1,7 16 1,-8-24 19,0-1 1,0 1 0,1 0 0,0-1-1,-1 1 1,1-1 0,0 0-1,0 1 1,0-1 0,0 0 0,1 0-1,-1-1 1,1 1 0,-1 0-1,1-1 1,-1 0 0,1 1 0,0-1-1,0 0 1,0 0 0,-1 0-1,1-1 1,0 1 0,0-1 0,0 0-1,6 0 1,2-1-2,0 0-1,-1-1 1,1 0 0,0-1 0,-1 0-1,0-1 1,1 0 0,-1-1-1,-1 0 1,1 0 0,15-13 0,6-5-17,55-56 0,-66 59-48,-1 0 0,29-41 0,-47 60 19,0-1 1,0 0-1,0 1 0,0-1 0,0 0 1,0 0-1,0 0 0,-1 1 1,1-1-1,-1 0 0,1 0 0,-1 0 1,0-3-1,0 4 7,0 1 0,0-1-1,0 1 1,0-1 0,0 1 0,-1-1 0,1 0 0,0 1-1,0-1 1,-1 1 0,1-1 0,0 1 0,-1-1 0,1 1-1,0-1 1,-1 1 0,1-1 0,-1 1 0,1 0 0,-1-1-1,1 1 1,-1 0 0,1-1 0,-1 1 0,1 0 0,-1 0-1,1-1 1,-1 1 0,1 0 0,-1 0 0,0 0 0,1 0-1,-1 0 1,1 0 0,-1 0 0,0 0 0,1 0-1,-1 0 1,1 0 0,-1 0 0,0 0 0,0 1 0,-3 0 2,1-1 0,-1 1-1,1 0 1,0 1 0,-5 1 0,1 1 89,1 0-1,-1 1 1,1 0-1,0 0 1,0 1-1,0-1 1,1 1-1,0 1 1,0-1-1,1 1 1,-1-1-1,1 1 1,1 1-1,-1-1 1,1 0-1,1 1 1,-1 0-1,2-1 1,-1 1-1,-1 13 0,3-14 11,-1 0 0,1-1 0,1 1-1,-1-1 1,1 1 0,0 0-1,0-1 1,1 0 0,0 1 0,0-1-1,1 0 1,0 0 0,0 0-1,0 0 1,1-1 0,-1 1 0,1-1-1,1 0 1,-1 0 0,1 0-1,0-1 1,0 0 0,0 0 0,9 6-1,-7-7-36,0 1 0,1-2 0,-1 1 0,0-1 0,1 0 0,-1 0 0,1-1-1,0 0 1,0-1 0,-1 1 0,14-3 0,-1 0-45,-1-1 0,0-2 0,26-8 0,-6-1-1436,71-36 1,-19-6-5519,-50 27 3569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8:53.1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379 14 2144,'-13'0'1307,"12"-1"-931,0 1 0,-1-1 0,1 1 0,0-1 1,-1 1-1,1-1 0,-1 1 0,1 0 0,-1 0 0,1 0 1,-1 0-1,-1 0 0,-13 4-50,0 0-1,0 1 1,1 0 0,0 2-1,0 0 1,1 0 0,-1 1-1,2 1 1,-1 1-1,1-1 1,1 2 0,0 0-1,0 1 1,1 0 0,1 0-1,-12 19 1,2 0 126,2 2 0,1 0 0,-25 70 0,40-96-287,0 1 0,1-1 1,-1 0-1,2 0 0,-1 1 1,1 7-1,0-14-125,0 0 0,0 0-1,0 0 1,0-1 0,0 1 0,1 0 0,-1 0 0,0 0 0,0-1-1,1 1 1,-1 0 0,0 0 0,1-1 0,-1 1 0,1 0 0,-1-1-1,1 1 1,-1-1 0,1 1 0,-1 0 0,1-1 0,0 1 0,-1-1-1,2 1 1,-1-1 1,1 0 1,-1 0-1,1 0 0,-1-1 0,1 1 0,-1 0 0,1-1 0,-1 1 0,1-1 1,-1 1-1,0-1 0,1 0 0,-1 0 0,0 0 0,0 0 0,0 0 0,1 0 1,-1 0-1,1-1 0,13-14 16,-1 0-1,-1-1 1,17-28 0,-11 15-220,108-151-691,-125 179 840,24-37-180,-25 37 132,0 0 0,0 1 0,0-1 1,0 0-1,0 0 0,0 0 0,-1 0 1,1 0-1,-1 0 0,1 0 0,-1 0 1,0-1-1,0 1 0,0 0 0,0 0 1,-1-3-1,1 5 7,-1 0 1,0 0-1,0 0 1,0 0-1,1 0 0,-1 1 1,0-1-1,0 0 1,1 0-1,-1 1 1,0-1-1,0 1 1,1-1-1,-1 0 0,0 1 1,0 0-1,1 0 44,-6 4 33,0 0 1,1 1-1,0-1 0,0 2 1,0-1-1,1 0 0,0 1 1,0 0-1,1 0 0,0 0 1,0 0-1,-2 10 0,2-7 124,0 0 0,1 1 1,1-1-1,0 1 0,0-1 0,1 1 0,0-1 0,3 17 0,-2-21-36,1-1-1,-1 1 0,1 0 1,0-1-1,0 0 0,1 1 1,-1-1-1,1 0 0,0 0 1,1 0-1,7 8 0,-8-10-45,0-1-1,0 1 1,1-1-1,-1 0 0,1 0 1,0 0-1,-1 0 1,1 0-1,0-1 0,0 0 1,0 0-1,0 0 1,0 0-1,0-1 1,0 0-1,0 1 0,7-2 1,-2 0-11,0-1 1,0 1-1,0-2 0,0 1 1,-1-2-1,1 1 1,-1-1-1,0 0 0,0-1 1,0 1-1,12-11 1,4-6 75,-1 0 1,21-26-1,7-11-35,-12 12-208,61-54 1,-98 98 101,1-1 0,-1 2 1,1-1-1,-1 0 0,1 0 1,0 1-1,0 0 0,-1-1 1,1 1-1,4-1 1,-6 2 3,-1 0 1,1 0 0,0 0-1,-1 0 1,1 0 0,-1 0 0,1 0-1,-1 0 1,1 1 0,-1-1-1,1 0 1,-1 0 0,1 0 0,-1 1-1,1-1 1,-1 0 0,1 0-1,-1 1 1,1-1 0,-1 1 0,0-1-1,1 0 1,-1 1 0,1 0-1,0 0 0,-1 1-1,1-1 1,-1 1-1,1-1 1,-1 1-1,1-1 1,-1 1-1,0-1 1,0 1-1,0 0 0,0-1 1,0 3-1,-3 15-39,-1-1 1,0 1-1,-12 29 0,6-18 63,-52 158 247,56-173-182,-1 0 0,0 0 0,-1-1 0,0 0 0,-16 20 0,22-33-32,1 1 0,0 0 0,-1 0 0,0-1 0,1 1 0,-1-1 0,0 1 0,1-1 0,-1 0 0,0 0 0,0 0 0,-4 2 0,6-3-37,-1 0 0,1 0 0,0 0 0,-1 0 0,1 0 0,0 0 1,-1 0-1,1 0 0,0 0 0,-1 0 0,1 0 0,0-1 0,-1 1 0,1 0 1,0 0-1,-1 0 0,1 0 0,0-1 0,0 1 0,-1 0 0,1 0 1,0 0-1,0-1 0,-1 1 0,1 0 0,0 0 0,0-1 0,0 1 0,-1 0 1,1-1-1,-4-10 85,3 8-41,0-3-14,-1-1 0,1 1 1,0-1-1,1 1 0,-1-1 1,2-12-1,1 1 30,5-21 1,-6 35-74,0-1 0,0 1 0,1 0 0,-1 0 1,1 0-1,0 0 0,0 0 0,0 0 0,1 1 1,-1-1-1,1 0 0,0 1 0,0 0 0,0 0 1,0 0-1,6-3 0,-4 3-8,1 0 0,0 0 1,0 1-1,0-1 0,0 2 0,0-1 0,1 1 0,-1 0 1,0 0-1,9 0 0,26 1-751,0 2 0,61 10 0,-53-4-583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8:54.9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4 947 3392,'0'0'58,"0"-1"0,0 1 0,0 0 0,-1 0 0,1 0 0,0 0 0,0 0 0,0 0 0,0 0 0,-1 0 1,1-1-1,0 1 0,0 0 0,0 0 0,0 0 0,0 0 0,-1 0 0,1-1 0,0 1 0,0 0 0,0 0 0,0 0 0,0-1 0,0 1 0,0 0 0,0 0 0,0 0 0,0-1 1,0 1-1,0 0 0,0 0 0,0 0 0,0-1 0,0 1 0,0 0 0,0 0 0,0 0 0,0-1 0,0 1 0,0 0 0,0 0 0,1 0 0,-1 0 0,0-1 0,0 1 0,0 0 1,0 0-1,0 0 0,0 0 0,1 0 0,-1-1 0,0 1 0,0 0 0,0 0 0,0 0 0,1 0 0,-1 0 0,0 0 0,0 0 0,0 0 0,1 0 0,-1 0 0,0 0 0,0 0 1,22-8 1419,-4 2-693,24-14-239,-2-1 0,0-3-1,-1-1 1,-1-2 0,46-43 0,-64 50-465,-1-1 1,-1 0-1,-1-2 1,-1 0 0,24-47-1,-17 22-109,-2-1 0,17-58 0,-35 96-33,-2 8-10,0 0-1,0 0 0,0 0 1,0 0-1,0-7 0,-7 15-289,-2 7 232,-9 32-2,2 2 0,-13 63 1,6-19 639,17-72-219,-4 33 0,8-44-185,1-1 0,-1 1 0,1 0 0,1-1 0,-1 1 0,1-1 0,1 1 0,2 9 0,-3-14-57,-1 0 0,1-1-1,0 1 1,0-1 0,0 1-1,0-1 1,0 1 0,0-1-1,1 1 1,-1-1 0,0 0 0,1 0-1,-1 0 1,1 0 0,0 0-1,-1 0 1,1 0 0,-1 0-1,1-1 1,0 1 0,0 0-1,0-1 1,-1 0 0,1 1-1,0-1 1,2 0 0,4 0 123,-1 0 0,1-1 0,-1 0 1,1-1-1,10-2 0,13-7-60,0 0 0,0-2 1,-1-1-1,-1-1 0,0-2 0,33-26 0,-42 28-94,-2-1-1,1-1 1,17-23-1,39-63 41,-25 25-20,70-148 1,-111 207 14,-1-1 0,-2 0 1,0-1-1,6-32 0,-12 47-1,1 4-61,-1 1 0,0-1 1,0 1-1,1-1 0,-1 1 1,0 0-1,-1-1 0,1 1 0,0-1 1,0 1-1,-1-1 0,1 1 1,-1-2-1,1 3 5,0 0 0,0 0 1,0-1-1,-1 1 0,1 0 1,0 0-1,0 0 0,0 0 1,0-1-1,-1 1 0,1 0 1,0 0-1,0 0 0,0 0 0,-1 0 1,1 0-1,0 0 0,0 0 1,0 0-1,-1-1 0,1 1 1,0 0-1,0 0 0,0 0 1,-1 0-1,1 0 0,0 0 1,0 0-1,-1 0 0,1 1 0,0-1 1,0 0-1,0 0 0,-1 0 1,1 0-1,0 0 0,0 0 1,0 0-1,-1 0 0,1 1 1,0-1-1,0 0 0,0 0 0,0 0 1,0 0-1,-1 0 0,1 1 1,-11 11-77,7-7 67,-8 11 108,0 0 1,0 1 0,2 0-1,-12 25 1,-25 78 796,26-64-602,-104 240 860,53-130-351,69-160-818,-5 16 740,8-22-712,0 0-1,0 0 1,0 0-1,0 0 0,0 0 1,0 0-1,0 0 1,0 0-1,0 0 0,0 0 1,1 0-1,-1 0 1,0 0-1,0 0 0,0 0 1,0 0-1,0 0 1,0 0-1,0 0 1,0 0-1,0 0 0,0 0 1,0 0-1,0 0 1,0 0-1,0 0 0,1 0 1,-1 0-1,0 0 1,0 0-1,0 0 0,0 0 1,0 0-1,0 0 1,0 0-1,0 0 0,0 0 1,0 0-1,0 0 1,0 0-1,0 0 0,0 0 1,0 0-1,0 0 1,0 0-1,1 0 0,-1 0 1,0 0-1,0 0 1,0 1-1,0-1 0,0 0 1,0 0-1,0 0 1,0 0-1,0 0 0,0 0 1,0 0-1,0 0 1,0 0-1,0 0 0,0 0 1,0 0-1,0 0 1,0 0-1,0 1 0,0-1 1,0 0-1,11-11 344,3-4-399,29-22-1,-27 24-19,-15 12 68,5-4-65,0 0 0,0 1 0,13-7 0,-19 10 43,1 0 1,0 1-1,0-1 1,0 1-1,0-1 1,0 1-1,0 0 1,0 0-1,0-1 1,1 1-1,-1 0 1,0 0-1,0 0 1,0 0-1,0 0 1,0 0-1,0 0 1,0 0-1,0 1 1,0-1-1,0 0 1,1 0-1,-1 1 1,0-1-1,0 1 1,-1-1-1,1 1 1,0 0-1,0-1 1,0 1-1,0 0 1,0 0-1,-1-1 1,1 1-1,0 0 1,0 2-1,4 5 21,-2-1-31,1 1 1,0-1-1,1 0 0,0-1 0,6 7 0,-3-5 55,-6-5 7,0 0 0,1 0 0,-1 0 0,1-1 0,0 0-1,0 1 1,0-1 0,0 0 0,1 0 0,-1 0 0,0-1 0,1 1 0,-1-1 0,1 0-1,5 1 1,3-2 22,0-1-1,0 0 0,0-1 1,-1 0-1,1-1 1,-1 0-1,1-1 0,-1 0 1,0-1-1,-1 0 0,1 0 1,-1-2-1,0 1 0,-1-1 1,1 0-1,-1-1 1,-1 0-1,15-18 0,-21 23-95,0 1 1,-1-1-1,1 0 0,-1 0 0,0-1 0,0 1 0,0 0 1,0 0-1,-1-1 0,1 1 0,-1 0 0,0 0 0,0-1 0,0 1 1,0 0-1,0-1 0,-2-2 0,2 5 29,0 0-1,0 1 1,0-1 0,-1 1 0,1-1-1,0 1 1,-1-1 0,1 1 0,-1-1-1,1 1 1,0-1 0,-1 1-1,1 0 1,-1-1 0,1 1 0,-1-1-1,0 1 1,1 0 0,-1 0-1,1-1 1,-1 1 0,1 0 0,-1 0-1,0 0 1,1 0 0,-1 0-1,1-1 1,-1 1 0,0 0 0,1 1-1,-1-1 1,0 0 0,1 0 0,-1 0-1,1 0 1,-1 0 0,0 0-1,1 1 1,-1-1 0,1 0 0,-1 1-1,1-1 1,-2 1 0,-1 1-27,-1 0 0,1 0 1,-1 1-1,1-1 0,-4 4 0,6-4 33,-1 0-1,0 0 0,1 0 0,-1 0 0,1 0 1,-1 1-1,1-1 0,0 0 0,0 1 0,0-1 1,0 1-1,1-1 0,-1 1 0,0 4 0,1-5 16,0-1-1,0 1 0,0 0 0,1 0 1,-1 0-1,0 0 0,1-1 0,-1 1 0,1 0 1,0 0-1,0-1 0,0 1 0,-1 0 1,2-1-1,-1 1 0,0-1 0,0 0 0,0 1 1,1-1-1,-1 0 0,3 3 0,6 1 22,-1 1 0,1-1 0,0-1-1,0 0 1,0 0 0,16 3 0,67 9-1118,-81-15 554,99 14-7596,-95-11 3323,-6-1 1610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49:22.7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48 6976,'-41'-9'3168,"59"9"-2752,0-3 1312,3 3-1024,27-5 576,6 5-768,7-6 128,-1 1-352,12-3-96,-2 5-128,-4-1 384,-6 4-257,-7-4-2206,-9 8 1119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8:55.2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1 161 6720,'4'-8'3040,"17"-3"-2624,-3 3 1248,8 0-992,28-12 160,2 1-512,27-9-64,1 9-160,9-4-1184,-10 7 576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8:58.0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297 690 4224,'-14'-11'1365,"13"11"-1347,1-1 0,0 1 0,0 0 0,0 0 0,0 0 0,-1 0 0,1 0 0,0 0 0,0-1 0,0 1 0,0 0 0,-1 0 0,1 0 0,0 0-1,0 0 1,0 0 0,-1 0 0,1 0 0,0 0 0,0 0 0,0 0 0,-1 0 0,1 0 0,0 0 0,0 0 0,-1 0 0,1 0 0,0 0 0,0 0 0,-23 7 1952,-37 17 1,32-10-1463,1 0 1,-38 29-1,55-36-347,0 1-1,1 0 0,-16 18 0,22-22-102,1-1 1,0 0-1,-1 1 0,2-1 0,-1 1 0,0 0 0,-1 4 0,3-6-15,-1 0 0,1 0 0,0 0 0,-1 0 0,1 0 0,0 0 0,1 0-1,-1 0 1,0 0 0,0 0 0,1 0 0,-1 0 0,1 0 0,0 0-1,0 2 1,0-2 11,1 0 1,-1-1-1,0 1 0,1 0 0,-1-1 1,1 1-1,-1 0 0,1-1 0,0 0 0,0 0 1,-1 1-1,1-1 0,0 0 0,0 0 0,0 0 1,0-1-1,0 1 0,1-1 0,-1 1 0,0-1 1,0 1-1,4-1 0,2 0 135,0 0 0,0-1 0,0 0 0,14-3 0,-9 0-109,0 0-1,-1 0 1,0-1-1,0-1 1,0 0 0,-1-1-1,0 0 1,0-1-1,0 0 1,-1 0-1,15-18 1,-14 13-86,-1-1 0,0 0 0,-1 0-1,0-1 1,-2 0 0,7-18 0,27-94-405,-37 112 337,29-118-307,-27 106 287,-2-1 1,2-47 0,-6 63-12,-1 0 1,-3-24 0,3 32 28,0 1 0,0-1 0,0 1 0,0 0 0,-1-1 0,1 1 0,-1 0-1,0 0 1,0-1 0,0 2 0,0-1 0,-6-5 0,8 7 59,-1 1 1,1-1-1,-1 1 0,0-1 0,1 1 0,-1 0 0,0-1 0,0 1 0,1-1 1,-1 1-1,0 0 0,0 0 0,1 0 0,-1-1 0,0 1 0,0 0 1,0 0-1,1 0 0,-1 0 0,0 0 0,0 0 0,0 1 0,1-1 0,-1 0 1,-1 1-1,0 0 5,1 0 1,-1 0-1,1 0 1,-1 0-1,1 0 1,-1 1 0,1-1-1,0 1 1,0-1-1,-1 1 1,0 2-1,-6 10 79,1 0 0,0 1 0,1 0 0,-6 23-1,-11 70 600,22-104-652,-23 155 725,21-133-509,2-1 0,1 0-1,1 0 1,6 35 0,-5-51-148,0 0 1,1 0 0,0 0 0,0 0 0,1-1 0,0 0 0,9 14 0,-10-18-39,0 0 0,1 0 1,-1 0-1,1-1 0,0 1 0,0-1 0,0 0 1,0 0-1,0 0 0,1-1 0,-1 1 0,1-1 1,0 0-1,0 0 0,5 0 0,2 0 66,-1-1 1,1 0-1,0-1 0,-1 0 0,1-1 0,0 0 1,-1-1-1,14-4 0,-8 1 15,1 0 0,-1-2 0,0 0-1,23-14 1,-31 16-122,0-1 0,0 0 0,0-1 1,-1 0-1,0 0 0,0-1 0,-1 0 0,0 0 0,0-1 0,-1 0 1,0 0-1,-1-1 0,0 1 0,0-1 0,-1 0 0,4-14 0,-7 20-39,-1 1-1,1-1 1,-1 1-1,0 0 1,0-1-1,0 1 1,0 0-1,-1-1 0,1 1 1,-1 0-1,-1-4 1,2 6 1,-1-1 0,0 1 0,1 0 0,-1 0 0,0-1-1,0 1 1,0 0 0,0 0 0,0 0 0,0 0 0,0 0 0,0 0 0,0 1 0,0-1 0,0 0 0,-1 0 0,1 1 0,0-1 0,-1 1 0,1-1 0,0 1 0,-1 0 0,1-1 0,0 1-1,-1 0 1,1 0 0,-1 0 0,1 0 0,-1 0 0,-1 0 0,-4 2-30,0 0 0,0 0-1,0 0 1,0 1 0,0 0 0,1 0 0,-1 1-1,1-1 1,0 1 0,0 1 0,-7 5 0,-3 5 100,0 1 0,-20 24 0,30-32 59,-1 1 0,2-1-1,-1 1 1,1 0 0,-8 18 0,12-24-56,1-1 1,-1 0-1,0 0 0,1 0 0,-1 0 0,1 1 0,0-1 1,0 0-1,0 0 0,0 0 0,0 1 0,0-1 0,1 0 1,-1 0-1,1 0 0,-1 1 0,1-1 0,0 0 0,0 0 1,0 0-1,0 0 0,0 0 0,0 0 0,1-1 1,-1 1-1,1 0 0,-1-1 0,1 1 0,0-1 0,-1 1 1,1-1-1,0 0 0,2 2 0,2-1 6,-1 0 1,0 1-1,1-2 0,-1 1 0,1-1 1,0 0-1,-1 0 0,1 0 0,0-1 1,9 0-1,6-2 108,32-7 0,-41 7-74,20-5 16,0-2-1,41-16 1,57-35-172,-123 57 56,0 0 1,0 0-1,0 0 0,0 1 1,14-3-1,-19 5 25,-1 0 0,0 0 0,0-1 0,1 1 0,-1 0 0,0 0 0,1 1 1,-1-1-1,0 0 0,0 0 0,1 1 0,-1-1 0,0 0 0,0 1 0,0-1 0,0 1 0,0 0 0,1-1 0,-1 1 1,0 0-1,0-1 0,0 1 0,-1 0 0,1 0 0,0 0 0,0 0 0,0 0 0,-1 0 0,1 0 0,0 0 0,-1 1 0,1-1 1,-1 0-1,0 0 0,1 0 0,-1 1 0,0-1 0,0 0 0,1 0 0,-1 1 0,0-1 0,0 0 0,-1 2 0,0 6 32,0-1 0,0 1 0,-1-1 0,0 0 0,-1 0 0,-7 15 0,1 2 104,-18 37 1541,44-83-1517,26-26-1,-36 41-242,1-1-1,-1 1 1,1 1-1,0 0 0,1 0 1,-1 0-1,13-4 0,-20 8 61,0 1 0,0-1 0,1 1 0,-1 0 0,0-1 0,1 1 0,-1 0 0,0 0 0,1 0 0,-1 0 0,0 0 0,1 0 0,-1 0 0,0 1 0,1-1 0,-1 0 0,0 1 0,1-1 0,-1 1 0,0-1 0,0 1 0,0 0 0,1 0 0,-1-1 0,0 1-1,0 0 1,0 0 0,0 0 0,0 0 0,-1 0 0,1 0 0,0 0 0,0 0 0,-1 1 0,1-1 0,-1 0 0,1 0 0,-1 1 0,1-1 0,-1 3 0,6 29-19,-4-20 120,5 24 1,-6-34-32,0 0 1,0 0-1,0 0 0,1 0 1,-1 0-1,1 0 1,0 0-1,-1-1 0,1 1 1,0-1-1,1 1 0,3 3 1,-3-5-16,-1 0 1,0 1 0,1-1 0,-1 0 0,1 0 0,-1-1 0,1 1-1,0-1 1,-1 1 0,1-1 0,0 0 0,-1 0 0,1 0-1,0 0 1,0 0 0,-1-1 0,1 1 0,4-2 0,5-2 81,-1 0 1,20-11-1,-25 12-78,18-9-43,-1-2 1,0-1 0,-1-1 0,-1 0-1,0-2 1,-2-1 0,0 0-1,-1-1 1,-1-1 0,0-1 0,-2 0-1,20-40 1,-31 56-34,-3 3 10,0 1 0,0-1-1,1 0 1,-1 1 0,1 0 0,0-1-1,0 1 1,0 0 0,4-4 0,-6 6 17,0 0 0,1-1 0,-1 1 1,0 0-1,1 0 0,-1-1 0,0 1 1,1 0-1,-1 0 0,0 0 0,1 0 0,-1-1 1,1 1-1,-1 0 0,0 0 0,1 0 1,-1 0-1,1 0 0,-1 0 0,1 0 1,-1 0-1,0 0 0,1 0 0,-1 0 1,1 0-1,-1 1 0,0-1 0,1 0 0,0 1-3,-1-1 0,1 1 0,-1 0-1,1-1 1,-1 1 0,1 0 0,-1-1-1,0 1 1,0 0 0,1 0 0,-1-1-1,0 1 1,0 0 0,0 1 0,1 32-219,-2-30 204,0 16-57,0 12 95,-10 50 1,-10 61 491,21-142-489,0-1 0,0 0 0,0 1 1,0-1-1,0 1 0,0-1 0,0 0 1,0 1-1,0-1 0,-1 1 0,1-1 1,0 0-1,0 1 0,0-1 0,0 0 1,-1 1-1,1-1 0,0 0 1,0 1-1,-1-1 0,1 0 0,0 0 1,-1 1-1,1-1 0,0 0 0,-1 0 1,1 1-1,0-1 0,-1 0 0,1 0 1,-1 0-1,1 0 0,0 0 0,-1 0 1,1 0-1,-1 0 0,1 0 0,0 0 1,-1 0-1,1 0 0,-1 0 0,1 0 1,0 0-1,-1 0 0,1 0 0,-1 0 1,1 0-1,0-1 0,-1 1 0,1 0 1,0 0-1,-1 0 0,1-1 0,0 1 1,-1-1-1,-16-16 39,-5-18-411,19 27 108,-2 1 0,1 0-1,-1 0 1,-8-10-1,13 17 245,-1 0-1,1-1 1,0 1-1,0 0 1,0 0-1,-1 0 1,1-1-1,0 1 1,0 0-1,-1 0 1,1 0-1,0 0 0,0 0 1,-1 0-1,1 0 1,0 0-1,-1 0 1,1 0-1,0 0 1,0 0-1,-1 0 1,1 0-1,0 0 1,0 0-1,-1 0 1,1 0-1,0 0 1,-1 0-1,1 0 0,0 0 1,0 0-1,-1 0 1,1 1-1,0-1 1,0 0-1,0 0 1,-1 0-1,1 1 1,0-1-1,0 0 1,0 0-1,-1 0 1,1 1-1,0-1 1,0 0-1,0 0 0,0 1 1,0-1-1,0 0 1,0 0-1,0 1 1,-1-1-1,1 0 1,0 1-1,0-1 1,0 0-1,0 0 1,0 1-1,0-1 1,1 0-1,-1 0 1,0 1-1,0-1 1,0 0-1,0 1 0,0-1 1,0 0-1,2 4 23,0-1 0,0 0 0,0 0 0,0 0 0,1 0-1,-1-1 1,1 1 0,-1-1 0,1 1 0,0-1 0,0 0-1,0 0 1,0 0 0,0 0 0,1-1 0,-1 1 0,0-1-1,1 0 1,-1 0 0,1 0 0,0-1 0,-1 1 0,1-1-1,5 0 1,1 1 61,1-2 0,-1 0-1,0 0 1,1 0-1,-1-2 1,0 1 0,15-7-1,14-8-12,1-3-1,-2-1 0,-1-1 0,-1-3 0,62-53 1,-53 37-10,-45 41-55,0 0 0,1-1 1,-1 1-1,0 0 0,0-1 0,1 1 0,-1 0 1,0 0-1,0 0 0,1-1 0,-1 1 0,0 0 1,1 0-1,-1 0 0,0 0 0,1-1 0,-1 1 1,1 0-1,-1 0 0,0 0 0,1 0 1,0 0-1,-1 7-227,-8 12-109,-16 24 331,17-32 106,0 0-1,1 1 1,0-1-1,1 1 1,1 1-1,-6 21 1,10-32-80,-1-1 0,1 1 1,0-1-1,0 1 0,0-1 1,0 1-1,1-1 1,-1 1-1,0-1 0,1 0 1,-1 1-1,1-1 0,-1 1 1,1-1-1,0 0 1,-1 0-1,1 1 0,0-1 1,0 0-1,0 0 0,0 0 1,0 0-1,0 0 0,0 0 1,2 1-1,0 0 17,-1-1-1,0 0 1,1 0-1,-1 0 1,1 0-1,0 0 1,-1-1-1,1 1 1,0-1-1,-1 1 1,1-1-1,3 0 1,9-1-1,0-1 0,0 0 0,0-1 0,-1 0 0,1-2 0,-1 1 0,0-2 0,0 0 0,-1 0 0,0-1 0,0-1 0,0-1 0,-1 1 0,0-2 0,17-17 0,-10 5-33,-2-2-1,25-40 1,22-58 5,-17 32 45,-11 26-58,137-281-692,-162 309 401,-11 36 287,0 0 0,1-1 0,-1 1 0,0-1 0,0 1 0,0-1 0,0 1 0,0-1 0,0 1 0,0-1 0,0 1 0,0 0 0,0-1 0,0 1 0,0-1 0,-1 1 0,1-1 0,0 1 0,0 0 0,0-1 0,-1 1 0,1-1 0,0 1 0,-1-1 0,0 1-10,0 1-1,1-1 1,-1 0 0,0 0-1,0 1 1,0-1 0,0 1-1,0-1 1,1 0 0,-1 1-1,0 0 1,0-1 0,1 1-1,-1-1 1,0 1 0,1 0-1,-1 0 1,0 0 0,-20 23-36,1 1 1,1 1-1,1 0 1,-26 51-1,25-35 78,1 0-1,-21 77 0,18-32 102,-16 145 0,37-228-116,-1 5 43,0 0 0,0-1-1,2 1 1,0 14 0,0-22-30,-1 0 1,0 0-1,0 1 1,0-1-1,1 0 1,-1 0-1,1 0 1,-1 1-1,1-1 1,-1 0-1,1 0 1,0 0-1,0 0 1,-1 0-1,1 0 1,0 0-1,0 0 1,0 0-1,0-1 1,0 1-1,0 0 1,0-1-1,0 1 1,0 0 0,1-1-1,-1 1 1,0-1-1,0 0 1,0 1-1,1-1 1,-1 0-1,0 0 1,1 0-1,-1 0 1,0 0-1,0 0 1,1 0-1,1-1 1,3 0 35,-1-1 0,1 0 0,0 0 0,-1 0 0,0-1 1,1 1-1,6-6 0,34-28 67,-34 26-109,12-13-31,-20 18-39,1 0 0,0 0 0,0 1 1,0 0-1,0 0 0,1 0 0,11-5 0,-17 8 47,0 1-1,1 0 0,-1 0 1,0 0-1,1 0 0,-1 0 0,1 0 1,-1 0-1,0 0 0,1 0 1,-1 0-1,0 0 0,1 0 1,-1 0-1,0 0 0,1 0 1,-1 0-1,0 0 0,1 1 1,-1-1-1,0 0 0,1 0 0,-1 0 1,0 0-1,1 1 0,-1-1 1,0 0-1,0 0 0,1 1 1,-1-1-1,0 0 0,0 1 1,1-1-1,-1 0 0,0 1 1,4 17-194,-8 20 82,3-33 63,1-2 73,-1 0 1,1 0 0,-1 0 0,1 0-1,0 0 1,0 0 0,1 6 0,-1-9-5,1 0 0,-1 1 1,0-1-1,0 1 0,0-1 1,1 0-1,-1 1 0,0-1 0,0 0 1,1 1-1,-1-1 0,0 0 1,1 0-1,-1 1 0,0-1 1,1 0-1,-1 0 0,0 1 1,1-1-1,-1 0 0,1 0 0,-1 0 1,1 0-1,0 0 18,1 0 1,-1 0-1,1 0 0,-1 0 1,0 0-1,1 0 0,-1 0 1,1-1-1,-1 1 0,2-1 1,30-15 156,-27 12-229,1 1 0,-1 0 1,1 0-1,-1 0 1,1 1-1,0 0 0,0 0 1,11-1-1,-18 3 33,1 0-1,0 0 1,-1 0-1,1 0 1,0 0-1,-1 0 1,1 0-1,0 0 1,-1 0-1,1 1 1,0-1-1,-1 0 1,1 0-1,0 1 1,-1-1-1,1 0 1,-1 1-1,1-1 1,-1 0-1,1 1 1,-1-1-1,1 1 1,-1-1-1,1 1 1,-1-1-1,1 1 1,-1-1-1,0 1 1,0 0-1,1-1 1,-1 1-1,0-1 1,0 1-1,1 0 1,-1-1-1,0 1 1,0 0 0,0-1-1,0 1 1,0 0-1,0-1 1,0 1-1,0 0 1,0-1-1,-1 2 1,0 3-16,0-1 1,0 0 0,-1 0-1,0 0 1,-3 5 0,-5 8 24,-1 0 0,-21 24-1,0 1 6,-121 186-187,119-175 238,23-35 162,-1 0 1,-1-1-1,0 0 1,-23 21 0,26-31 33,10-7-246,0 0 0,0 0 0,0 0 0,0 0-1,0 0 1,0 0 0,0 0 0,0 0 0,-1 0-1,1 0 1,0 0 0,0 0 0,0 0 0,0 0-1,0 0 1,0 0 0,0 0 0,0 0 0,-1 0 0,1 0-1,0 0 1,0 0 0,0 0 0,0 0 0,0 0-1,0 0 1,0 0 0,0 0 0,-1-1 0,1 1-1,0 0 1,0 0 0,0 0 0,0 0 0,0 0-1,0 0 1,0 0 0,0 0 0,0 0 0,0-1-1,0 1 1,0 0 0,0 0 0,0 0 0,0-2 17,0 0 0,1 0 0,-1 0 0,1 0 0,-1 0 0,1 0 0,0 0 0,0 0 0,1-3 0,10-16-80,1 1 1,0-1 0,2 2 0,0 0 0,34-31 0,-18 23-1527,2 1 1,57-35-1,-7 9-4042,-76 49 5120,-5 1 20,1 1 0,-1 0 0,1-1 0,-1 1 0,0-1 0,0 0 0,0 0-1,0 0 1,0 0 0,0 0 0,0 0 0,-1 0 0,1 0 0,1-5 0,3-10-2746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8:58.3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548 236 9568,'5'-20'4320,"34"12"-3776,-8 5 288,5-2-576,20-3-224,6 0-64,13 1 0,-1 2 32,-9 2-1760,-8 3 960</inkml:trace>
  <inkml:trace contextRef="#ctx0" brushRef="#br0" timeOffset="1">44 40 7712,'-43'-26'3520,"43"21"-3072,0 1-160,8 4-256,5-4-384,9 8 224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8:59.4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167 576 3712,'5'-29'3729,"-4"19"-333,-6 12-2681,-16 13-321,1 1 0,-31 31 0,44-41-296,-4 5 28,1-2 21,1 0 0,-13 17 0,20-24-99,0 1 0,1 0 0,-1 0-1,0 0 1,1 0 0,0 0 0,0 0 0,0 0 0,0 0 0,0 1 0,1-1-1,-1 0 1,1 1 0,0-1 0,0 5 0,0-7-17,1 0 1,-1 0-1,0 0 1,1 1-1,-1-1 0,1 0 1,-1 0-1,1 0 1,0 0-1,0 0 1,-1 0-1,1 0 0,0 0 1,0 0-1,0-1 1,0 1-1,0 0 1,0 0-1,0-1 0,0 1 1,0-1-1,0 1 1,0-1-1,1 1 1,-1-1-1,0 0 0,2 1 1,2 0 144,0-1 0,1 1 0,-1-1 0,11 0 0,-10-1-110,0 0-1,1-1 1,-1 0 0,0 0-1,0-1 1,0 1 0,0-1-1,0-1 1,-1 1-1,1-1 1,-1 0 0,0 0-1,0 0 1,0-1 0,4-5-1,-3 2-27,0 0-1,-1 0 0,1 0 0,-2-1 0,1 0 1,-1 0-1,-1 0 0,0 0 0,3-11 0,14-95 106,-13 66-124,2-17 108,14-63-185,-18 106 44,1 0 1,2 1 0,15-33 0,-16 41 23,0 0 0,1 0 0,1 0 0,0 1 0,15-16 0,-21 26-21,0 1 0,0-1-1,0 1 1,0 0 0,0 0-1,0 0 1,1 0-1,-1 0 1,1 1 0,-1 0-1,1 0 1,4-1 0,-5 1 3,0 1 0,0 0 1,0 0-1,1 1 0,-1-1 0,0 1 1,0-1-1,0 1 0,0 0 0,0 0 1,0 0-1,0 1 0,0-1 0,0 1 1,0-1-1,3 4 0,-2-2-1,-1-1-1,1 1 0,-1 0 1,0 0-1,0 0 1,0 1-1,-1-1 0,1 1 1,-1 0-1,0-1 1,0 1-1,0 0 0,0 0 1,2 8-1,0 8 8,-2 0 0,0 0-1,-1 0 1,-2 29 0,-12 84 2,-3-28 46,-54 183-1,56-241-17,-63 205 51,58-198 369,-3-1 0,-44 78 0,65-129-421,-2 5 133,-1-1 0,1 0 0,-1-1 0,0 1 0,0-1 0,-1 0 0,0 0 0,0 0-1,0 0 1,-9 5 0,13-9-128,0 0 0,0-1-1,1 1 1,-1-1 0,0 1 0,0-1-1,0 1 1,0-1 0,0 0-1,0 1 1,0-1 0,0 0-1,0 0 1,0 0 0,0 0 0,0 0-1,0 0 1,0 0 0,0 0-1,0 0 1,0 0 0,0 0-1,0-1 1,1 1 0,-1 0 0,0-1-1,0 1 1,0-1 0,0 1-1,0-1 1,0 1 0,-1-2-1,1-1 1,0 1 0,0-1 0,0 1 0,0-1 0,0 1 0,0-1 0,1 0 0,-1 1 0,1-1 0,0 0 0,0 0 0,0 1 0,0-1 0,1-4 0,2-13 20,0 1 0,2-1 0,10-26 0,27-58-20,-34 87-60,0 1 0,1 0 0,1 0 0,0 1 0,2 0 0,-1 1 0,2 1 0,0-1 0,0 2 0,1 0 0,26-17 0,-15 14-96,0 1 0,48-19-1,57-12-201,6 10-1492,-113 31-57,0 1 0,-1 1 1,46 2-1,-18 6-1186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9:01.8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425 164 3136,'5'-8'388,"-4"5"-239,1 0 0,-1 1-1,0-1 1,0 0 0,0 0-1,1-5 1,-1 6-188,1-6 551,0-1 1,2-16-1,-4 22-280,0 0 0,0 0 0,0 0 0,-1 0 0,1-1 0,-1 1 0,1 0 0,-1 0 1,0 0-1,0 0 0,0 0 0,-1 0 0,-2-5 0,1 5-93,-1-1 0,1 1 1,0 0-1,-1 0 0,1 1 1,-1-1-1,0 1 1,0-1-1,0 1 0,0 0 1,0 1-1,-1-1 0,1 1 1,0 0-1,-1 0 0,1 0 1,-1 0-1,-8 1 0,5 0-101,0 0-1,1 1 0,-1 0 0,0 0 0,1 1 0,-1 0 0,1 0 0,0 1 1,0 0-1,0 0 0,-7 5 0,0 2 21,0 0-1,1 2 1,0 0 0,1 0-1,1 1 1,0 0 0,-12 19 0,1 4 369,-34 70 1,44-78-258,1 1 0,1 0-1,1 0 1,2 1 0,1 0-1,1 0 1,1 1 0,2-1-1,2 1 1,3 43 0,-1-62-63,0 0 0,0 0-1,1 0 1,6 13 0,-7-20-60,0 0 0,0 0 0,1 0 0,0 0 0,0-1 0,0 1 0,1-1 0,-1 0 0,1 0 0,0 0 0,5 4 0,-3-5 4,-1 0-1,0 0 0,1-1 0,0 0 0,-1 0 1,1 0-1,0 0 0,0-1 0,0 0 0,0-1 0,0 1 1,0-1-1,0 0 0,0-1 0,12-1 0,1-2 36,-1-1 0,1-1 0,32-14 0,-15 3 50,-1-1-1,0-2 1,-1-1 0,-2-2-1,0-1 1,38-38-1,-68 60-163,0 0-1,0 0 0,-1 0 1,1 0-1,-1 0 0,1 0 1,-1 0-1,0 0 0,0-1 0,0 1 1,0-1-1,0 1 0,0 0 1,-1-1-1,1 1 0,-1-1 1,0 0-1,0 1 0,0-1 0,0-3 1,0 5 0,-1 0 1,1 0-1,-1 1 0,1-1 1,-1 0-1,1 0 1,-1 1-1,1-1 0,-1 0 1,1 1-1,-1-1 0,0 1 1,0-1-1,1 1 1,-1-1-1,0 1 0,0 0 1,1-1-1,-1 1 1,0 0-1,0-1 0,0 1 1,0 0-1,1 0 1,-1 0-1,0 0 0,0 0 1,0 0-1,0 0 0,-1 0 1,-2 0-25,-1 1 0,0-1 1,0 1-1,-5 1 0,4 0 37,0 0 1,0 1-1,1 0 0,-1-1 1,1 2-1,-1-1 0,1 1 1,0-1-1,1 1 0,-1 1 1,-7 8-1,10-11 22,0 1 0,0-1 0,1 0 0,-1 1-1,1-1 1,0 1 0,-1 0 0,1-1 0,1 1 0,-1 0 0,0 0-1,1 0 1,-1-1 0,1 1 0,0 0 0,0 0 0,0 0 0,0 0-1,0 0 1,1 0 0,-1-1 0,1 1 0,0 0 0,0 0 0,0-1-1,0 1 1,2 3 0,0-2 52,0 0 1,0 0-1,0 0 0,1-1 0,-1 1 1,1-1-1,0 0 0,0 0 0,0-1 1,0 1-1,0-1 0,1 0 0,7 3 1,-5-2-12,1-1 1,-1-1 0,1 0 0,-1 0 0,1 0 0,0-1 0,0 0-1,11-1 1,-11 0-8,-1-1 0,1 1-1,-1-1 1,0-1-1,0 1 1,0-1-1,0 0 1,11-8 0,-14 8 2,0 0 0,0 0 0,-1 0 1,1 0-1,-1-1 0,0 1 0,0-1 1,0 0-1,-1 0 0,1 0 0,-1 0 1,0-1-1,3-8 0,-4 10-37,0 1 1,-1-1-1,1 1 0,-1-1 1,0 1-1,0-1 0,0 1 1,0-1-1,0 0 0,-1 1 0,1-1 1,-1 1-1,1-1 0,-1 1 1,0 0-1,0-1 0,-2-2 1,1 2-55,0-1 1,-1 1 0,1 0 0,-1 1 0,0-1 0,0 0 0,0 1-1,0 0 1,-1-1 0,-4-1 0,-1 0-3,0 0-1,0 0 1,0 2-1,-1-1 1,1 1 0,-1 0-1,0 1 1,-12-1-1,15 4 92,7-2-38,0 1 1,0-1-1,-1 0 1,1 0-1,0 0 1,0 0-1,0 0 1,0 0-1,0 1 1,0-1-1,0 0 1,0 0-1,0 0 1,0 0-1,0 0 1,0 1-1,0-1 1,0 0-1,0 0 1,0 0-1,0 0 1,0 0-1,0 0 1,1 1-1,-1-1 1,0 0-1,0 0 1,0 0-1,0 0 1,0 0-1,0 0 1,0 0-1,0 1 1,0-1-1,1 0 1,-1 0-1,0 0 1,0 0-1,0 0 1,0 0-1,0 0 1,0 0-1,1 0 1,-1 0-1,0 0 1,0 0-1,0 0 1,0 0-1,0 0 1,1 0-1,-1 0 1,0 0-1,0 0 1,0 0-1,0 0 1,0 0-1,9 2 4,0 0-1,0-1 0,0 0 0,0 0 0,0-1 1,0 0-1,15-2 0,4 0 19,77-6 5,15 0-23,-77 6-1,-7 0-52,1 2-1,38 5 1,-73-5 42,2 0-8,0 1 0,1 0-1,-1 0 1,1 0 0,4 3-1,-8-4 14,-1 0-1,1 1 0,0-1 1,-1 0-1,1 1 0,-1-1 1,1 1-1,-1-1 0,1 1 1,-1-1-1,1 1 0,-1-1 1,1 1-1,-1-1 0,0 1 1,1 0-1,-1-1 0,0 1 1,0 0-1,1-1 0,-1 1 1,0 0-1,0-1 0,0 1 1,0 0-1,0-1 0,0 1 1,0 0-1,0 0 0,0-1 1,0 1-1,0 0 0,0-1 0,-1 1 1,1 0-1,0-1 0,0 1 1,-1-1-1,1 1 0,-1 0 1,1 0-1,-7 8-78,1 0 1,-12 12-1,-4 5 66,12-13 30,-1 0 19,1 0 0,1 1 0,0 0 0,1 1 0,-9 23 0,15-34-10,1 1-1,0-1 1,0 0 0,1 1 0,-1-1 0,1 0 0,0 1 0,0 4-1,0-8-6,1 1 0,-1-1 0,0 1 0,1-1 0,-1 0 0,1 1 0,-1-1 0,1 0 0,0 1 0,-1-1 0,1 0 0,0 0 0,0 1 0,0-1-1,0 0 1,0 0 0,0 0 0,0 0 0,1 0 0,-1-1 0,0 1 0,0 0 0,1 0 0,-1-1 0,0 1 0,1-1 0,1 1 0,2 0 24,0 0 0,0-1 0,0 0 0,0 1 0,0-2 1,0 1-1,0-1 0,0 1 0,0-1 0,-1-1 0,1 1 0,0-1 0,0 0 1,-1 0-1,9-5 0,-5 2-8,0 0-1,-1-1 1,0 0 0,1 0 0,-2-1-1,1 1 1,8-14 0,-12 15-17,0 1 0,0-1 0,0-1 0,-1 1 1,0 0-1,0-1 0,-1 1 0,1-1 0,-1 1 1,0-1-1,-1 0 0,1 0 0,-1 1 0,0-1 0,-2-6 1,2 7-50,-1 1-1,0 0 1,0-1 0,-1 1 0,1 0 0,-1 0 0,0 0 0,0 0 0,0 0 0,-1 0-1,1 0 1,-1 1 0,0 0 0,0-1 0,0 1 0,-1 0 0,1 0 0,-1 1 0,1-1 0,-6-2-1,-72-30-774,129 27 912,-30 7-104,0 0 0,0 1-1,0 1 1,0 0 0,19 5 0,-31-5-17,-1 1 0,1-1-1,-1 1 1,1 0 0,-1 0-1,0 0 1,0 1 0,0 0 0,0 0-1,-1 0 1,1 1 0,-1 0-1,0-1 1,0 1 0,0 1 0,0-1-1,-1 1 1,0-1 0,1 1-1,3 9 1,-2 2-18,0 1 1,-1 0-1,4 30 0,-2 55 4,-5-62 68,-3 1 0,-1-1 0,-11 55 0,7-66 213,0 0 1,-2-1-1,-1 0 1,-2-1-1,-19 34 0,30-57-165,-19 26 280,8-19-42,11-11-299,1 0 0,0 0 0,-1 1-1,1-1 1,-1 0 0,1 0 0,-1 0-1,1 0 1,-1 1 0,1-1 0,0 0-1,-1 0 1,1 0 0,-1 0 0,1 0-1,-1 0 1,1 0 0,-1-1 0,1 1-1,-1 0 1,1 0 0,0 0 0,-1 0-1,0-1 1,1 1-10,-1 0 0,1-1 0,0 1-1,-1-1 1,1 1 0,0 0 0,-1-1 0,1 1 0,0-1 0,0 1-1,-1-1 1,1 1 0,0-1 0,0 1 0,0-1 0,0 1-1,0-1 1,-1 1 0,1-1 0,0 1 0,0-1 0,0 0 0,1 1-1,-1-1 1,1-16 76,1-1-1,8-26 1,63-197-227,-59 204 114,1 2 0,2 0 0,1 0 0,2 2-1,35-46 1,-38 57-70,1 2 0,1 0-1,1 2 1,0 0 0,2 1 0,0 1-1,0 0 1,37-16 0,-44 25-49,28-10 0,-37 16 109,0-1 1,0 1 0,1 0 0,-1 1 0,0-1-1,0 1 1,12 1 0,-17 0 23,0-1-1,0 0 1,1 0-1,-1 0 1,0 1 0,0-1-1,1 0 1,-1 1-1,0-1 1,0 1 0,0-1-1,0 1 1,0 0-1,0 0 1,0-1 0,0 1-1,0 0 1,0 0-1,0 0 1,0 0 0,-1 0-1,1 0 1,0 0-1,-1 0 1,1 0 0,-1 1-1,1-1 1,-1 0-1,1 0 1,-1 1 0,0-1-1,0 0 1,1 0-1,-1 1 1,0-1 0,0 0-1,0 0 1,-1 3-1,0 2-2,-1-1 0,1 1-1,-1 0 1,0-1-1,-1 1 1,1-1-1,-5 6 1,-104 159 167,79-128 83,-69 71 0,41-58 36,60-55-271,0 1-1,0-1 1,0 0-1,1 0 1,-1 0 0,0 0-1,0 0 1,0 0-1,0 0 1,0 0 0,1 0-1,-1 1 1,0-1 0,0 0-1,0 0 1,0 0-1,1 0 1,-1 0 0,0 0-1,0 0 1,0 0-1,0 0 1,1 0 0,-1 0-1,0 0 1,0 0-1,0 0 1,1-1 0,-1 1-1,0 0 1,0 0-1,0 0 1,0 0 0,0 0-1,1 0 1,-1 0-1,0 0 1,0-1 0,76-21-230,60-20 202,-82 18 77,-1-2-1,-1-3 0,-1-2 0,-2-1 0,46-42 1,-82 64 10,15-17 1,-24 23-46,0-1-1,0 0 0,-1 0 0,0 0 1,1 0-1,3-11 0,-6 15-28,-1-1 0,1 1-1,-1 0 1,0 0-1,1 0 1,-1 0 0,0-1-1,0 1 1,0 0-1,0 0 1,0-1 0,0 1-1,0 0 1,0 0 0,-1 0-1,1-1 1,0 1-1,-1 0 1,1 0 0,-1-2-1,0 2-8,0 0 0,0 0 0,0 1 0,0-1-1,0 0 1,0 1 0,0-1 0,0 0 0,0 1 0,0-1 0,0 1-1,0 0 1,-1-1 0,1 1 0,0 0 0,0 0 0,-2 0-1,-1-1-25,-1 1 0,0 1 0,1-1 0,-1 1 0,0 0 0,1 0-1,-1 0 1,1 0 0,-6 3 0,4 0 35,1 0-1,0-1 1,-1 2 0,2-1-1,-1 0 1,0 1-1,1 0 1,0 0 0,0 0-1,1 1 1,-1-1-1,1 1 1,0 0 0,1 0-1,-4 9 1,2-2 30,1 0 1,0 0-1,1 0 1,0 0-1,1 0 1,1 24-1,0-29 44,1 1-1,1 0 1,-1-1 0,1 1-1,1-1 1,0 0 0,0 0 0,8 14-1,-10-19-43,1-1 0,-1 1 0,1-1 0,0 0 0,0 1 0,0-1 0,0 0 0,0 0 0,1-1 0,-1 1 0,0 0 0,1-1 0,-1 1 0,1-1 0,0 0 0,-1 0 0,1 0 0,0 0-1,0-1 1,0 1 0,0-1 0,0 1 0,-1-1 0,1 0 0,0 0 0,0 0 0,0-1 0,0 1 0,0-1 0,4-1 0,13-6 32,1-2 1,-2 0-1,1-1 1,26-21-1,-43 30-59,99-71 27,61-41-31,-155 111-124,-7 5 52,-8 10-13,4-8 54,-4 10 148,0 0 0,0 0 0,1 1 0,1-1 0,0 1 0,1 0 0,1 1 0,-3 30 0,6-40-18,0 1-1,1 0 1,-1 0 0,1-1 0,1 1-1,-1 0 1,1-1 0,0 1 0,6 11-1,-5-13-15,0-1-1,0 1 0,0-1 1,1 0-1,0 0 1,-1 0-1,1-1 0,1 1 1,-1-1-1,0 0 1,1 0-1,0 0 0,9 3 1,-6-3-10,0-1-1,0 0 1,0 0 0,0-1-1,0 0 1,0 0 0,0-1-1,1 0 1,-1-1 0,0 0 0,0 0-1,0-1 1,0 0 0,0 0-1,0 0 1,-1-1 0,11-6-1,-3 1-380,0-1 0,0 0-1,-1-1 1,-1 0-1,0-1 1,0-1 0,14-17-1,-1-4-2402,-13 9-2168,-2 3 1220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9:04.4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 57 3808,'1'-2'269,"1"0"1,-1 0-1,1 0 0,-1 1 1,1-1-1,0 1 0,10-2 3444,-12 3-3624,5 13 1586,-2 18-560,-3-29-926,0 39 1071,-2-1-1,-15 76 1,6-45-538,-3 51 274,-16 102 744,12-134-465,18-88-1244,-2 9 363,2-8-86,1-4 42,0-3-302,-1 0 0,1 0 0,-1-1 0,0 1 0,0 0 1,0-6-1,-1-8-1,8-54 26,3 1 0,27-103 1,-24 131-100,2 0 1,2 2 0,1 0 0,2 1 0,30-45 0,3 14-76,-44 60 68,0 1 0,1 1-1,0-1 1,18-11 0,-26 19 21,0 1-1,1-1 1,-1 1-1,1 0 0,-1 0 1,1 0-1,-1 1 1,1-1-1,-1 0 0,1 1 1,0 0-1,-1 0 1,1-1-1,0 2 0,-1-1 1,4 1-1,-2 0-5,0 0-1,0 0 1,0 1-1,-1-1 1,1 1-1,0 0 1,-1 0 0,0 0-1,7 6 1,-4-2 12,0 0 1,0 1-1,0 0 1,-1 0-1,0 1 1,0-1-1,-1 1 1,0 0-1,4 12 1,-2-3 120,-2 0 1,0 0-1,0 1 0,-2-1 1,1 26-1,-3-31-38,-1 0-1,0 0 1,-1 0-1,0 0 1,-1-1 0,0 1-1,-1-1 1,-10 22-1,12-29-48,-1 1 0,0-1-1,1 0 1,-1 0 0,-1 0-1,1 0 1,0-1 0,-1 1-1,0-1 1,0 0 0,-5 3 0,6-5 0,1 1 1,-1-1-1,0 0 1,0 0-1,-1 0 1,1 0-1,0 0 1,0-1-1,0 0 1,-1 1 0,1-1-1,0 0 1,0-1-1,0 1 1,-1 0-1,1-1 1,0 0-1,-5-1 1,-6-5 8,0 1 1,1-2-1,-1 1 0,1-2 1,1 0-1,-19-17 0,30 25-43,0 0-1,0 0 1,0 0-1,0 0 1,0 0-1,0-1 1,0 1-1,1-1 1,-1 1-1,0 0 1,1-1-1,-1 1 1,1-1-1,-1 1 1,1-1-1,0 0 1,-1-2-1,2 3-14,-1 0 0,0-1 0,1 1 0,-1 0 1,1 0-1,-1 0 0,1 0 0,-1 0 0,1 0 0,0 1 0,0-1 0,-1 0 0,1 0 0,0 0 0,0 1 0,0-1 0,0 0 0,0 1 0,0-1 1,0 1-1,0-1 0,0 1 0,0-1 0,0 1 0,2-1 0,17-3-4,1 0 1,0 1-1,0 2 1,25 0 0,-4 0-46,342-27-111,-323 21 227,-1-3 0,113-34 0,-168 43-220,-6 3 29,-13 7-67,-24 11 45,13-7 190,1 0 0,0 1 0,0 2 0,2 0 0,0 2 0,1 0 0,0 1 1,-18 25-1,35-39 17,0 1 1,0 0 0,1 0 0,0 0 0,0 0 0,0 0-1,-2 10 1,5-15-29,0 0-1,0 0 0,0 0 1,-1 0-1,1 0 0,0 0 1,0 0-1,0 0 0,1 0 1,-1 0-1,0 0 0,0 0 1,0 0-1,1 0 0,-1 0 1,1 0-1,-1 0 0,0 0 1,1 0-1,0 0 0,0 1 1,1-1-4,-1 0 0,1-1 0,-1 1 1,1 0-1,-1-1 0,1 0 0,0 1 1,-1-1-1,1 0 0,-1 0 1,1 0-1,0 0 0,-1 0 0,1 0 1,0 0-1,-1-1 0,1 1 0,-1 0 1,3-2-1,3 0 25,1-1 1,-1 0-1,0-1 1,1 0-1,11-9 1,32-27 0,-22 14 47,46-49 0,-63 60-97,0 0-1,-1-1 1,-1 0-1,0-1 1,9-22 0,-15 29-16,-3 8 11,0 1-1,0-1 0,0 1 0,0-1 1,-1 0-1,1 1 0,0-1 0,-1 0 1,0 1-1,1-1 0,-1 0 0,0 0 1,0 1-1,0-5 0,0 6 19,0 0 0,0 1 0,0-1-1,0 0 1,0 0 0,0 0 0,0 0 0,0 0-1,0 0 1,0 0 0,0 0 0,0 0-1,0 0 1,0 0 0,0 0 0,0 0 0,0 0-1,0 0 1,0 0 0,0 0 0,0 1 0,-1-1-1,1 0 1,0 0 0,0 0 0,0 0-1,0 0 1,0 0 0,0 0 0,0 0 0,0 0-1,0 0 1,0 0 0,0 0 0,0 0 0,0 0-1,0 0 1,0 0 0,0 0 0,0 0-1,0 0 1,-1 0 0,1 0 0,0 0 0,0 0-1,0 0 1,0 0 0,0 0 0,0 0-1,0 0 1,0 0 0,0 0 0,0 0 0,0 0-1,0 0 1,0 0 0,0 0 0,0 0 0,0 0-1,0 0 1,0 0 0,0-1 0,-1 1-1,1 0 1,0 0 0,0 0 0,0 0 0,-3 6-97,-1 0 1,1 0-1,1 0 1,-1 0 0,-2 11-1,-7 36 19,11-44 115,0 0-1,1 0 0,0 0 1,0-1-1,1 1 0,0 0 0,3 11 1,-3-16 4,0 0 1,1 1 0,-1-1-1,1 0 1,-1 0-1,1 0 1,1 0 0,-1-1-1,0 1 1,1 0-1,0-1 1,0 0 0,0 0-1,0 1 1,0-2-1,5 4 1,-6-5-18,0 0 0,1 0 1,-1-1-1,1 1 0,-1-1 0,0 1 1,1-1-1,-1 0 0,1 0 0,-1 0 1,1 0-1,-1 0 0,1-1 0,-1 1 1,0-1-1,1 0 0,2-1 0,6-2 108,-1-1-1,15-9 1,-12 7-92,145-82-37,-115 65-338,55-42-1,-104 73 322,-1 0 0,2 1-1,-1 0 1,1 1 0,0-1 0,1 1-1,-7 16 1,11-25 16,-1 4 7,-1-1 1,1 1-1,0-1 0,1 1 0,-1 0 0,0 0 1,1-1-1,0 1 0,0 0 0,0 0 0,0-1 0,1 1 1,0 0-1,1 4 0,-2-6 13,1 0 1,0-1-1,-1 1 1,1-1-1,0 1 1,0-1-1,0 1 1,1-1-1,-1 1 0,0-1 1,0 0-1,1 0 1,-1 0-1,1 1 1,-1-1-1,1-1 0,-1 1 1,1 0-1,0 0 1,-1-1-1,1 1 1,0-1-1,0 1 0,-1-1 1,1 0-1,0 1 1,0-1-1,0 0 1,0 0-1,-1 0 0,4-1 1,8-1 41,0-1 0,1 0 1,-1 0-1,0-2 0,-1 1 0,15-8 1,6-6 14,30-22 0,-47 28-111,0-1-1,27-29 0,-23 22 31,16-19-421,-36 39 416,0 0 1,1 0-1,-1 0 0,0 0 1,0 0-1,1 0 1,-1 0-1,0 0 1,0 0-1,1 0 1,-1 0-1,0 0 1,0 0-1,0 0 1,1 0-1,-1 0 0,0 0 1,0 0-1,1 0 1,-1 1-1,0-1 1,0 0-1,0 0 1,1 0-1,-1 0 1,0 1-1,0-1 1,0 0-1,0 0 1,0 0-1,0 1 0,1-1 1,-1 0-1,9 15-173,6 17 109,-12-24 43,2 5 44,0 0 1,0 0-1,8 12 1,-11-21 9,1 0 0,-1-1 0,1 1 0,0-1 0,0 0 0,0 0 0,0 0 0,1-1 0,-1 1 0,1-1 0,-1 0 0,1 0 0,0 0 0,6 2 0,-1-1 23,1-1 0,-1-1-1,1 1 1,0-1 0,-1-1 0,1 0-1,0-1 1,0 1 0,-1-2 0,20-4-1,0-3 38,0-1 0,31-16 0,-49 21-72,-1-1 0,0 0-1,0-1 1,-1 0 0,0-1-1,0 0 1,-1 0-1,0-1 1,10-14 0,5-9-105,25-52 0,-36 62-11,-3 11-85,-4 7-10,-5 4 193,0 0 1,0 0-1,1 0 0,-1 0 1,0 0-1,0 0 0,0 0 0,0 0 1,0 0-1,0 0 0,0 0 0,1 0 1,-1 0-1,0 0 0,0 0 1,0 0-1,0 0 0,0 0 0,0 0 1,0 1-1,0-1 0,0 0 1,0 0-1,0 0 0,0 0 0,1 0 1,-1 0-1,0 0 0,0 0 0,0 1 1,0-1-1,0 0 0,0 0 1,0 0-1,0 0 0,0 0 0,0 0 1,0 0-1,0 1 0,0-1 1,0 0-1,0 0 0,0 0 0,0 0 1,-1 0-1,1 16-72,-2 0 1,0 0-1,-1 0 0,-8 25 1,3-16 145,-1-1 0,-15 27 0,21-45-9,-2 5 9,-1-1 1,0 0 0,0 0 0,-1-1-1,-12 14 1,11-18 152,4-7 31,4 1-237,0 0-1,0 0 1,0 0 0,0 1 0,1-1-1,-1 0 1,0 0 0,0 1 0,0-1 0,1 0-1,-1 0 1,0 1 0,1-1 0,-1 0 0,1 1-1,-1-1 1,1 0 0,-1 1 0,2-1 0,1-3-15,1 1 1,0 0 0,-1 0 0,2 1 0,-1-1-1,0 1 1,0 0 0,1 0 0,-1 0 0,6-1-1,5 0-112,29-5-1,-18 7-132,39 2 1,-17 0-5072,-38 1 1158,-5 4 1359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9:04.8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63 7968,'-44'-47'3616,"31"39"-3136,13 5-352,10 3-160,11-5-1312,5 5 736,15 5-3904,-2 6 2496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9:05.1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11 7296,'21'-9'2368,"-11"7"-1440,-10 2-940,5 1 325,1-1-1,-1 1 0,0 0 1,0 0-1,0 1 0,0-1 0,-1 1 1,1 0-1,0 0 0,7 6 1,-4-1 191,1 1 0,-2 0 0,1 0 1,-1 1-1,0 0 0,-1 0 1,0 1-1,0 0 0,7 17 1,-3 1 269,-1-1 0,8 45 0,-9-28-367,-2 1 1,-2-1-1,-1 1 1,-5 61-1,-8-16-135,-30 131 0,32-187-741,-2 0-1,-1-1 1,-1 0 0,-2-1-1,-2-1 1,-26 41 0,-10-2-5420,51-69 5783,-49 62-4176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0:36.3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114 41 3552,'-5'-31'7306,"4"64"-3541,-2 30-2863,0-15-475,-1 45-26,4 0 1,20 160 0,-14-213 86,0 49 0,-6-88-413,0 1 0,0 0 0,0 0 0,0-1 0,-1 1 0,1 0 0,-1 0 0,1-1 0,-1 1 1,0 2-1,0-4-65,1 0 1,0 0-1,0 0 1,0 0-1,0 0 1,0 0-1,0 0 1,0 1-1,0-1 1,-1 0 0,1 0-1,0 0 1,0 0-1,0 0 1,0 0-1,0 0 1,-1 0-1,1 0 1,0 0-1,0 0 1,0 0-1,0 0 1,0 0 0,-1 0-1,1 0 1,0 0-1,0 0 1,0 0-1,0 0 1,0 0-1,-1 0 1,1 0-1,0 0 1,0 0-1,0 0 1,0 0 0,0 0-1,-1 0 1,-5-12 330,-8-40-21,-28-118-218,28 114-188,-16-77-75,25 101 92,1-1 0,0-38 0,3 64 76,1 0 0,1 0-1,-1 1 1,1-1-1,1 0 1,-1 0 0,1 1-1,0-1 1,1 1 0,-1-1-1,1 1 1,1 0-1,-1 0 1,1 0 0,0 1-1,0-1 1,1 1-1,-1 0 1,1 0 0,0 0-1,1 1 1,-1 0 0,1 0-1,6-3 1,0 1 100,0 0-1,0 1 1,0 1 0,0 0 0,1 0 0,13-1-1,-19 4-68,0 0 1,0 1-1,0 0 0,0 0 0,0 0 0,0 1 0,0 0 0,0 1 0,0-1 0,0 1 0,-1 0 0,13 7 0,-15-6-45,0-1-1,-1 2 1,0-1-1,1 0 1,-1 1-1,0-1 1,-1 1-1,1 0 1,-1 0-1,1 0 1,-1 0-1,0 1 1,-1-1-1,1 1 1,-1-1-1,0 1 1,0-1-1,0 1 1,-1 0-1,1-1 1,-2 9-1,-4 6 58,-1-1-1,-1 0 1,0-1-1,-13 21 1,9-16-26,-15 24-76,18-33 98,0 1 0,0 0 1,2 0-1,-1 1 0,2 0 1,-6 23-1,11-35-43,-1 0 0,1 0-1,0 1 1,1-1 0,-1 0 0,0 0-1,1 0 1,0 0 0,0 0 0,0 1-1,0-2 1,0 1 0,0 0 0,1 0 0,0 0-1,-1-1 1,1 1 0,0 0 0,0-1-1,1 0 1,-1 0 0,0 1 0,4 1-1,6 4 36,0 0-1,0-1 1,27 10-1,-24-10 24,28 12 29,-9-5-125,-1 1 0,57 37-1,-84-48 102,0 1 0,0 0 0,-1 0 0,1 1 0,4 6-1,-8-10-46,-1-1 0,0 1 0,0-1 0,0 1 0,0 0 0,0 0 0,0-1 0,-1 1 0,1 0 0,-1 0 0,1 0 0,-1 0 0,0 0 0,1-1 0,-1 1 0,0 0 0,0 0 0,0 0 0,-1 0 0,1 0 0,0 0 0,-1 0 0,1 0 0,-2 3 0,-1-1 38,-1 1 0,1-1 0,0 0 0,-1 0 0,0 0 0,-9 6 0,-28 18 130,21-17-26,1 0 0,-2-2 0,-36 12 0,47-18-385,-1 0-1,0-1 1,1-1-1,-1 1 1,0-2 0,0 0-1,0 0 1,0-1 0,-16-3-1,25 4-153,0-1-1,1 1 1,-1-1-1,0 0 1,1 1-1,-1-1 1,1 0-1,-1 0 1,-2-3-1,26-10-8747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0:37.0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46 5312,'-3'-4'3130,"6"20"-271,0 119 2580,-1-1-4009,6 216-139,-3-237-2305,-14-143-1188,-3-19 2303,-11-91 1,18 95 33,-7-112 335,10 124-197,3-1 0,6-53-1,-4 71-144,1 0 0,0-1 0,2 1 0,-1 1 0,2-1 0,0 1 0,1 0 0,1 1 0,12-16 0,-18 26-76,0 0 0,1 1 0,-1-1-1,1 1 1,0 0 0,0 0 0,0 0-1,1 0 1,-1 1 0,1 0 0,-1 0-1,1 0 1,0 0 0,0 1 0,-1 0-1,1 0 1,0 0 0,0 1 0,0-1-1,1 1 1,-1 0 0,0 1 0,0-1-1,0 1 1,6 2 0,-4-1 62,0 0 0,0 0 0,0 1 0,-1 0 0,1 0 0,-1 1 1,1 0-1,-1 0 0,-1 0 0,1 1 0,-1 0 0,1 0 0,-1 1 0,-1-1 0,1 1 1,6 11-1,-9-11-57,0-1 0,0 1 0,-1-1 0,1 1 0,-1 0 0,-1-1 0,1 1 0,-1 0 1,0 0-1,0 0 0,-1-1 0,0 1 0,-2 11 0,-4 5 109,-17 44-1,21-58-283,-13 31 452,-23 38 1,33-66-883,-1-1 1,0 1-1,-1-1 1,-1 0-1,1-1 1,-1 0-1,-19 14 1,27-21 164,0-1-1,-1 0 1,1 0 0,0-1-1,-1 1 1,1 0 0,-1 0-1,1-1 1,-1 1 0,1-1 0,-1 1-1,0-1 1,1 0 0,-1 1-1,1-1 1,-1 0 0,0 0-1,1 0 1,-1 0 0,1-1-1,-1 1 1,0 0 0,-2-2-1,-15-5-3690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49:10.3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34 402 1408,'0'5'343,"-2"-5"-134,-4-1 82,5 1-82,0 1 0,1-1 0,-1 1 1,1 0-1,-1-1 0,1 1 0,-1 0 0,1-1 1,0 1-1,-1 0 0,1 0 0,0 0 1,-1-1-1,1 1 0,0 0 0,0 0 0,0 1 1,-4 10 1218,4-12-1375,0 0 0,0 0 0,0 1-1,0-1 1,0 0 0,-1 0 0,1 0 0,0 1 0,0-1 0,0 0-1,-1 0 1,1 0 0,0 0 0,0 0 0,0 0 0,-1 1-1,1-1 1,0 0 0,0 0 0,-1 0 0,1 0 0,0 0-1,0 0 1,-1 0 0,1 0 0,0 0 0,0 0 0,-1 0-1,1 0 1,0 0 0,0 0 0,-1 0 0,1 0 0,0-1-1,0 1 1,0 0 0,-1 0 0,1 0 0,0 0 0,0 0 0,0 0-1,-1-1 1,1 1 0,0 0-9,-1-1 0,1 1 0,-1 0 0,1-1 0,0 1 0,-1 0 1,1-1-1,0 1 0,-1-1 0,1 1 0,0-1 0,-1 1 0,1-1 0,0 1 0,0-1 0,0 1 0,0-1 0,-1 1 0,1-1 0,0 1 1,0-1-1,0 0 0,31-107 692,-23 73-736,23-59 0,-26 82 0,1 1 0,0-1 0,0 1 0,1 0 0,0 1 0,1 0 0,0 0 0,13-12 0,-18 19-10,0 1 1,0 0 0,0 0-1,0-1 1,0 2 0,1-1-1,-1 0 1,1 1 0,-1 0-1,1-1 1,0 1 0,6 0-1,-8 1 3,0 0 0,1 0 0,-1 0 0,0 0 0,0 1 0,1-1 0,-1 1 0,0-1 0,0 1 0,0 0 0,0 0 0,0 0 0,0 0 0,0 1 0,0-1 0,0 0 0,0 1 0,-1-1 0,1 1 0,-1 0 0,1-1 0,1 3 0,3 5-28,-1 1 1,1-1-1,-1 1 0,4 14 1,13 48 142,-9-29 10,-4-15 85,21 45 0,-25-64-174,0 0 0,0 0 0,1-1 0,0 0 0,0 0 0,1 0 0,0 0 0,11 8 0,-4-5 112,1-1 1,23 12 0,-33-20-102,0 1 0,0-1 0,0-1 0,0 1 0,1-1 1,-1 0-1,1 0 0,-1 0 0,1-1 0,-1 0 0,11-1 1,-8 0 33,1-1 1,-1-1-1,0 0 1,-1 0 0,1 0-1,-1-1 1,1 0 0,-1-1-1,0 0 1,-1 0-1,1 0 1,-1-1 0,11-12-1,3-7 4,0-1 0,20-37-1,-13 19 16,-1 6-161,3 1 0,0 1 0,48-44 0,-62 67-42,28-21 1,-37 30 2,1 0 1,-1 0-1,1 1 0,0 0 1,0 0-1,0 0 1,11-1-1,-15 3 69,0 1 0,0 0 0,0 0-1,0 0 1,0 0 0,0 0 0,0 1-1,0-1 1,0 1 0,0 0 0,0 0 0,0 0-1,-1 0 1,1 0 0,0 1 0,-1-1-1,1 1 1,-1 0 0,1 0 0,-1 0-1,3 3 1,2 3 25,0 1 1,0 0-1,-1 1 0,7 13 0,-7-12 49,3 5-20,29 57 450,-35-65-434,0 0 0,0 1 0,-1 0-1,0-1 1,0 1 0,-1 0-1,0 9 1,-3-5-1804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0:37.8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290 20 2912,'-19'-16'923,"19"16"-911,0-1 1,0 1 0,0 0 0,-1 0 0,1 0 0,0-1 0,0 1 0,0 0-1,-1 0 1,1 0 0,0 0 0,0 0 0,0-1 0,-1 1 0,1 0 0,0 0-1,0 0 1,0 0 0,-1 0 0,1 0 0,0 0 0,0 0 0,-1 0 0,1 0-1,0 0 1,0 0 0,-1 0 0,1 0 0,-6 2 294,1-1 1,0 1 0,-1 0-1,1 1 1,0-1-1,0 1 1,1 0-1,-1 1 1,1-1-1,-1 1 1,1 0 0,0 0-1,1 0 1,-1 0-1,1 1 1,-5 6-1,-3 9 435,0 0-1,-13 37 1,23-54-686,-32 88 870,4 3 0,-31 170 1,53-217-923,2-1 0,2 1 0,3 53 0,2-73-274,1 0 0,2 0 0,0 0 1,2 0-1,1-1 0,16 38 1,-19-54-108,0 1 1,1-1-1,0 0 1,0-1-1,1 0 0,1 0 1,-1 0-1,1-1 1,1 0-1,0 0 1,0-1-1,0 0 1,1-1-1,13 7 1,68 29-2376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0:38.2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5216,'22'7'1696,"-9"1"-1040,24 24 1600,51 57 0,-72-68-1776,-1 0 0,-1 1 0,-1 1 0,-1 0 0,-1 1 0,-1 0 0,-2 1 0,0 0 0,8 45 0,-8-19 296,-3 0 0,-2 0 0,-7 101-1,-1-103-488,-2 0 0,-3-1-1,-14 47 1,10-47-377,-19 65 821,24-88-2029,0-1 0,-19 33 0,23-49-1696,7-17-636,0 3 2035,5-16-2015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0:38.6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159 0 9792,'-31'0'4448,"26"13"-3872,5-10-160,5 5-352,0 7-928,-2 9 448,2-1-6656,3 1 3872</inkml:trace>
  <inkml:trace contextRef="#ctx0" brushRef="#br0" timeOffset="1">41 430 12064,'-36'-4'5439,"31"4"-4543,15 0-960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0:50.3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545 409 3072,'2'-2'253,"-2"2"-229,0 0 0,0 0 0,0 0 0,0-1 0,1 1 0,-1 0 0,0 0 0,0 0 0,0 0 0,0 0 0,0 0 0,0 0 0,0-1 0,0 1-1,0 0 1,0 0 0,0 0 0,1 0 0,-1 0 0,0 0 0,0-1 0,0 1 0,0 0 0,0 0 0,0 0 0,0 0 0,0 0 0,0-1 0,0 1 0,0 0 0,0 0 0,0 0 0,-1 0 0,1 0 0,0 0 0,0-1 0,0 1 0,0 0-1,0 0 1,0 0 0,0 0 0,0 0 0,0 0 0,0 0 0,-1-1 0,1 1 0,0 0 0,0 0 0,0 0 0,0 0 0,0 0 0,0 0 0,0 0 0,-1 0 0,1 0 0,0 0 0,0 0 0,0 0 0,0 0 0,0 0 0,-1 0 0,-1-5 1745,1 3-1415,1-1-1,-1 1 1,0 0-1,-1 0 0,1-1 1,0 1-1,-3-3 1,2 4-227,-1-1 0,0 0 0,1 1 0,-1 0 0,0 0-1,1-1 1,-1 2 0,0-1 0,0 0 0,0 1 0,-4-1 0,-32-1 505,33 2-483,-19 2 109,0 1 1,0 1 0,1 1-1,0 2 1,-36 13 0,44-15-216,1 1 0,0 1 0,0 0 0,1 1 1,0 1-1,0 0 0,1 0 0,0 2 0,-20 20 1,31-30-37,1 1 1,0 0-1,-1-1 1,1 1-1,0 0 1,0 0-1,0 0 1,0 0-1,0 0 1,0 0-1,0 1 1,1-1-1,-1 0 1,1 0-1,0 1 1,0-1-1,-1 0 1,2 0-1,-1 5 1,1-5 26,0 1-1,0-1 1,0 1 0,0-1 0,0 0 0,1 0 0,-1 0-1,1 1 1,-1-1 0,1-1 0,0 1 0,0 0 0,0 0-1,0-1 1,0 1 0,4 2 0,5 1 76,-1 0 0,1 0 0,0-1 0,0 0 0,1-1 0,13 2 0,-1-2 398,49 1 1,-68-3-406,-4-1-88,0 0-1,0 0 0,-1 0 1,1 0-1,0 0 1,0 0-1,0 0 0,0 0 1,0 0-1,-1 0 0,1-1 1,0 1-1,0 0 1,0 0-1,-1-1 0,1 1 1,1-1-1,-4 0-3,-3 0-66,0 1 0,0-1 0,0 2 0,1-1 0,-1 0 0,0 1 0,0 0 0,1 0 0,-6 2 0,-4 2-58,0 1-1,-13 8 0,11-6 43,0 2 1,1 0-1,0 1 0,1 1 0,0 0 0,1 0 1,0 2-1,1-1 0,1 2 0,-11 17 1,12-17 61,1 1 0,0 0 1,2 1-1,-11 32 1,16-44 41,1 0 0,1 1 1,-1-1-1,1 0 0,-1 1 1,1-1-1,1 0 0,-1 1 1,2 5-1,-1-7 6,1-1 0,-1 1 0,0-1 0,1 0 0,0 0 0,0 0 0,0 0 0,0 0 0,0 0 0,0 0-1,1 0 1,0-1 0,-1 1 0,7 3 0,-3-2 36,1 0 0,0-1 0,0 0 0,0 0 0,1-1 0,14 3 0,-2-1 63,29 0-1,-31-4-78,0-1 1,0 0-1,0-1 0,0-1 0,0-1 0,-1-1 1,1 0-1,-1-2 0,-1 1 0,19-12 0,18-12 263,82-64 0,-102 70-273,156-109-59,-132 94 9,-30 20 6,-1-1 0,-1 0-1,0-2 1,-2-1-1,-1-1 1,24-33-1,-12 8-87,-2-1-1,-3-2 0,-2 0 0,-2-2 0,-2-2 1,15-58-1,-37 110 30,0 0 1,0 0 0,0-1-1,0 1 1,-1 0 0,0 0-1,0 0 1,0-1 0,0 1-1,-2-4 1,2 7 32,0 0 0,0 0-1,0 1 1,0-1 0,0 0-1,0 1 1,0-1 0,-1 0-1,1 0 1,0 1 0,-1-1 0,1 1-1,0-1 1,-1 0 0,1 1-1,-1-1 1,1 1 0,-1-1-1,1 1 1,-1-1 0,0 1-1,1-1 1,-1 1 0,1 0 0,-1-1-1,0 1 1,1 0 0,-1 0-1,0-1 1,0 1 0,1 0-1,-1 0 1,0 0 0,1 0 0,-1 0-1,0 0 1,0 0 0,1 0-1,-1 0 1,0 0 0,0 0-1,1 0 1,-1 1 0,0-1 0,1 0-1,-1 1 1,0-1 0,0 1-1,-3 1-61,0 1 0,0-1 0,1 1-1,-1 0 1,1 0 0,-5 5 0,-8 13-123,0 1 1,-21 36 0,-18 50 164,34-64 111,-3 6 182,-26 74-1,43-104-185,2 0 0,0 0 0,2 1-1,0-1 1,1 1 0,1 0-1,2 24 1,1-22 61,1 0 0,1 0 0,1 0-1,0 0 1,2-1 0,1 1 0,1-2 0,17 32-1,-23-49-84,-1 0-1,1 0 1,0 0-1,1-1 1,-1 1-1,0-1 0,1 1 1,0-1-1,0-1 1,0 1-1,0 0 0,0-1 1,0 0-1,1 0 1,-1 0-1,1-1 0,0 1 1,5 0-1,-4-1-1,0-1-1,-1 0 1,1 0-1,0 0 1,-1-1-1,1 0 1,0 0-1,-1 0 1,1-1-1,-1 0 1,0 0-1,1 0 1,-1 0-1,0-1 1,5-3-1,24-21 159,-1 0 0,56-63 0,-58 58 13,-19 20-195,15-24 1,-23 32-32,-1-1 1,0 0 0,0 0 0,-1-1-1,1 1 1,-1 0 0,-1-1 0,2-5-1,-2 10 1,-1 0-1,0 1 0,0-1 0,0 0 0,0 1 1,0-1-1,0 0 0,0 1 0,0-1 0,0 1 0,-1-1 1,1 0-1,0 1 0,0-1 0,-1 0 0,1 1 1,0-1-1,0 1 0,-1-1 0,1 1 0,-1-1 0,1 1 1,-1-1-1,1 1 0,-1-1 0,1 1 0,-1-1 1,0 0-1,-1 1-27,1-1 0,-1 1 0,0-1 0,0 1 0,1 0 0,-1-1 1,0 1-1,0 0 0,1 0 0,-4 1 0,-3 0-107,0 0-1,0 1 1,-13 5-1,11-2 163,0 0 0,0 1 0,1 0 0,0 0 0,0 1 0,1 0 0,-1 0 0,1 1 0,1 0 0,0 1 0,0 0 0,1 0 0,0 0 0,0 1 0,1-1 0,0 1 0,1 1 0,0-1 0,1 1 0,0-1-1,1 1 1,0 0 0,0 0 0,1 0 0,1 0 0,0 0 0,2 19 0,-2-27 26,1 1 1,0-1-1,0 1 0,0-1 1,0 1-1,1-1 0,-1 0 0,1 0 1,0 1-1,0-1 0,0-1 0,0 1 1,1 0-1,-1 0 0,1-1 1,-1 1-1,1-1 0,6 4 0,-4-3 4,1-1-1,-1 0 0,1 0 0,-1 0 1,1-1-1,0 1 0,0-1 0,-1-1 1,1 1-1,0-1 0,7 0 0,13-3 32,0 0 0,0-2 0,-1 0-1,47-18 1,92-49 27,-44 9-197,-107 55 78,18-14 1,-22 15-5,1 0 0,-1 1 0,20-9 0,49-18 262,-88 38-290,1 1 1,1 0-1,-1 0 0,1 0 0,0 1 0,1 0 1,-1 1-1,-9 12 0,-50 81-5,57-83 157,1-1 0,1 1-1,0 0 1,-5 24-1,12-38-64,0-1-1,1 0 0,-1 0 1,1 1-1,0-1 0,0 0 1,0 1-1,0-1 0,1 0 1,-1 0-1,1 1 0,1 3 0,-1-6-17,0 1-1,-1-1 1,1 0-1,0 1 1,0-1-1,0 0 1,0 0-1,0 0 1,0 0-1,0 0 1,0 0-1,0 0 1,1 0-1,-1 0 1,0 0-1,1-1 1,-1 1-1,0 0 1,1-1-1,-1 1 1,1-1-1,-1 0 1,1 1-1,-1-1 0,1 0 1,-1 0-1,1 0 1,2 0-1,3-1 31,0-1-1,0 1 1,0-1 0,-1 0-1,1-1 1,0 1-1,10-8 1,45-31 128,195-169 111,-143 95-177,-94 90-80,0-1 0,-2-1-1,16-30 1,6-29-167,38-119 0,-74 195 125,22-74-495,-23 72 191,-5 13-34,-7 23 37,-71 259-88,62-219 352,8-27 17,-9 71-1,17-91 92,2-1 0,-1 0 0,2 1 0,0-1 0,1 1 0,7 26 0,-8-38-22,1 0 0,0-1-1,0 1 1,0-1-1,0 0 1,0 0 0,7 8-1,-8-10-25,0-1 1,1 0-1,-1 1 0,1-1 0,-1 0 0,1 0 1,-1 0-1,1 0 0,0 0 0,-1 0 0,1-1 1,0 1-1,-1-1 0,1 1 0,0-1 0,0 1 1,0-1-1,0 0 0,0 0 0,-1 0 0,1 0 1,2 0-1,4-2 24,-1 0 0,0 0 0,-1-1 0,1 0 0,0 0 0,-1-1 0,8-4 0,42-35 88,-31 23-56,3 0-39,-8 5-23,-1 0 0,27-26 1,-45 40-19,0 0 0,-1 1 1,1-1-1,0 0 1,-1 0-1,1 1 0,-1-1 1,1 0-1,-1 0 0,1 0 1,-1 0-1,1 1 1,-1-1-1,0 0 0,1-2 1,-2 2-2,1 0 1,0 0-1,-1 0 1,1 0-1,-1 1 1,1-1-1,-1 0 0,0 0 1,1 0-1,-1 1 1,0-1-1,-1-1 1,1 1 3,1 0 5,1 1-1,0-1 0,-1 1 0,1-1 1,-1 1-1,1-1 0,0 1 0,-1-1 1,1 1-1,0 0 0,-1-1 1,1 1-1,0 0 0,0 0 0,-1 0 1,1-1-1,1 1 0,18-2-23,0 0 0,1 1-1,-1 1 1,1 1 0,-1 1 0,36 8 0,-49-9 10,-1 1 1,0-1 0,0 1-1,-1 0 1,1 1-1,0 0 1,-1-1 0,9 7-1,-12-7 23,0 0 1,1 0-1,-1 0 0,-1 0 0,1 1 0,0-1 0,0 0 1,-1 1-1,1 0 0,-1-1 0,0 1 0,0 0 0,0 0 0,0-1 1,0 1-1,-1 0 0,1 0 0,-1 0 0,0 5 0,-1 16-122,-1-1 0,-8 34 0,5-34 133,1 1 0,-1 36-1,5-57 19,0 1-1,1 0 0,-1-1 0,1 1 0,0 0 1,0-1-1,0 1 0,1-1 0,1 5 0,-2-7-19,-1 0 0,1 0 1,-1-1-1,1 1 0,0 0 0,-1 0 0,1 0 0,0-1 0,0 1 0,-1 0 0,1-1 0,0 1 0,0-1 0,0 1 0,0-1 0,0 1 0,0-1 0,0 0 0,0 1 0,0-1 0,0 0 0,0 0 0,0 0 0,0 0 0,0 1 0,0-2 0,0 1 0,0 0 0,0 0 0,0 0 0,0 0 0,0-1 0,0 1 0,0 0 0,0-1 0,0 1 0,-1-1 0,1 1 0,0-1 0,1 0 0,6-5 15,1 0 1,-2-1-1,1 0 0,13-15 1,23-37 147,-6 8-293,-9 15 63,56-53-1,-78 82 70,3-1-400,-14 21 80,-5 10 332,1 0 0,2 0 0,0 1-1,-4 41 1,9-59 9,0 0 0,1 1 1,0-1-1,0 0 0,0 0 0,1 1 0,2 9 1,-3-15-13,1 1 0,-1-1 0,1 0 1,-1 1-1,1-1 0,0 0 0,0 0 1,-1 0-1,1 1 0,0-1 1,0 0-1,0 0 0,0 0 0,1-1 1,-1 1-1,1 1 0,0-1-2,0-1 0,0 1 0,0-1 0,-1 1 0,1-1 0,0 0-1,0 0 1,0 0 0,0 0 0,0 0 0,0 0 0,0 0 0,0-1 0,-1 1-1,4-2 1,31-11 79,-1-2 0,0-1 0,37-25 1,-29 17-128,181-102 100,-119 80-454,-119 58 376,1 2-1,-21 26 1,31-35 52,-1 1 0,1-1 0,0 1 1,0 0-1,1 0 0,0 0 0,0 0 0,0 0 1,1 0-1,0 1 0,0-1 0,0 0 1,1 1-1,0-1 0,0 1 0,1-1 1,0 1-1,1 5 0,0-7-15,-1 0 0,1 0 0,0 0 0,0 0 0,1 0 0,-1 0 0,1-1 0,0 0 0,1 1 0,-1-1 0,1 0 0,-1-1 0,1 1 0,0-1 0,0 1 0,1-1 0,-1 0 0,1-1 0,0 1 0,-1-1 0,1 0 0,7 2 0,-9-3-177,-1-1 0,1 1 0,0-1 0,-1 1 0,1-1 0,0 0 0,-1 0 0,1 0 0,-1-1-1,1 1 1,0-1 0,4-1 0,-5 1-353,0 0 0,0 0 0,1 0 0,-1 0 0,0-1-1,0 1 1,0-1 0,-1 1 0,4-4 0,7-6-1829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0:50.6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 75 7040,'-44'-16'3200,"26"1"-2752,13 7 800,5 5-768,5-10-128,8 10-224,5-5-1088,4 4 512,-9 0-3488,0 4 2176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0:51.0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53 122 7552,'-52'-31'3424,"60"18"-2976,18 2 256,5 7-480,40-12 480,-1 8-416,40-6-128,3 2-96,24 4-224,-11 3 96,-3 5-4608,-17 8 2528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0:53.7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362 525 3488,'0'-1'68,"0"1"1,-1-1-1,1 1 0,0-1 0,0 1 1,0 0-1,0-1 0,0 1 1,0-1-1,0 1 0,-1-1 1,1 1-1,0-1 0,1 1 0,-1-1 1,0 1-1,0 0 0,0-1 1,0 1-1,0-1 0,0 1 1,0-1-1,1 1 0,-1 0 1,0-1-1,0 1 0,1-1 0,-1 1 1,0 0-1,1-1 0,-1 1 1,0 0-1,1 0 0,-1-1 1,0 1-1,1 0 0,-1 0 1,1-1-1,0 1 93,-1-1-1,1 1 1,-1 0 0,1-1 0,-1 1 0,1-1-1,-1 1 1,0-1 0,1 1 0,-1-1 0,0 1-1,1-1 1,-1 1 0,0-1 0,0 1 0,1-1 0,-1 1-1,0-1 1,0 0 0,0 1 0,0-1 0,0-1-1,0 2-50,-1-1-1,0 0 0,1 0 0,-1 1 0,0-1 0,0 0 0,1 1 1,-1-1-1,0 1 0,0-1 0,0 1 0,0-1 0,0 1 0,0 0 1,0 0-1,0-1 0,0 1 0,0 0 0,0 0 0,-1 0 0,-28-1 831,12 3-838,1 0-1,-1 1 0,1 0 1,0 2-1,0 0 0,0 1 1,1 1-1,0 0 0,0 1 1,1 1-1,0 0 0,0 1 1,1 1-1,0 0 0,1 1 1,-13 15-1,21-20-28,-1 1 1,1 0 0,0 0-1,1 0 1,0 0 0,1 1-1,-6 17 1,8-22-8,0 0 0,1 0 0,-1-1 0,1 1 1,0 0-1,0 0 0,1 0 0,-1 0 0,2 7 0,-1-9-28,0 0-1,-1 0 1,1 0-1,1 0 1,-1 0-1,0-1 1,0 1-1,1 0 1,-1 0-1,1-1 1,-1 1-1,1-1 1,0 1-1,-1-1 1,1 0-1,0 0 1,0 0-1,2 2 0,2-1 7,0 0 0,0-1 0,-1 0 0,1 1 0,0-2 0,0 1 0,0-1 0,0 0 0,10-1 0,0-1 76,1-1 0,18-5 0,-10 0 9,-1-1 0,0-1-1,0-2 1,35-21 0,82-68 41,-82 56-280,-41 26-551,-20 21 619,1 0 1,-1 0-1,1 0 0,-1 0 0,1 1 1,0-1-1,0 0 0,0 1 0,-1 3 0,-2 4 23,-7 18 71,2 0-1,2 1 1,0 0 0,2 0 0,1 0 0,-1 57-1,5-78 69,2 29 159,-2-35-221,1 0 1,-1 0 0,1 0 0,0 0 0,-1-1-1,1 1 1,0 0 0,0 0 0,0 0-1,0-1 1,1 1 0,-1 0 0,0-1 0,1 1-1,1 1 1,-2-3-35,0 1 1,-1-1-1,1 1 0,0-1 0,0 1 1,-1-1-1,1 0 0,0 0 0,0 1 1,0-1-1,0 0 0,-1 0 0,1 0 1,0 0-1,0 0 0,0 0 0,0 0 1,0 0-1,0 0 0,1-1 1,16-9 239,-11 6-179,22-17 54,-1-1 1,47-48 0,-29 25-218,-5 7 29,84-80 215,-116 109-255,1-1-1,-2-1 0,1 1 0,-1-1 1,6-13-1,-14 24 83,0 0 1,0 0-1,0 0 1,0 0-1,0-1 1,1 1-1,-1 0 1,0 0-1,0 0 1,0 0-1,0 0 1,0 0 0,0 0-1,0 0 1,0 0-1,0-1 1,0 1-1,0 0 1,0 0-1,0 0 1,0 0-1,0 0 1,0 0-1,0 0 1,0 0-1,-1-1 1,1 1-1,0 0 1,0 0-1,0 0 1,0 0-1,0 0 1,0 0 0,0 0-1,0 0 1,0 0-1,0 0 1,0 0-1,0 0 1,0 0-1,-1 0 1,1-1-1,0 1 1,0 0-1,0 0 1,0 0-1,0 0 1,0 0-1,0 0 1,0 0-1,0 0 1,-1 0-1,1 0 1,0 0 0,0 0-1,0 0 1,0 0-1,0 0 1,0 0-1,0 1 1,-11 1-168,-10 7 44,15-6 119,1 1-1,1 0 1,-1 1-1,1-1 1,-1 1-1,1 0 1,0 0-1,1 0 1,-1 0-1,1 1 1,0-1-1,1 1 1,-1 0-1,1 0 1,0 0 0,1 0-1,-2 11 1,1-8 44,1 0 0,1 0 0,-1 0 0,2 0 1,-1 0-1,1 0 0,0 0 0,1 0 0,0 0 1,1-1-1,6 16 0,-4-15 49,0 0-1,1 1 1,0-2-1,0 1 1,1-1-1,14 14 1,-17-18-27,1 0 1,0 0-1,0-1 0,1 0 1,-1 1-1,1-2 0,-1 1 1,1-1-1,0 1 1,0-2-1,0 1 0,12 1 1,-13-3-29,1 0 1,-1-1-1,0 0 0,0 0 1,0 0-1,0 0 1,0-1-1,0 0 1,0 0-1,0 0 0,0-1 1,-1 1-1,0-1 1,1 0-1,-1-1 1,0 1-1,5-7 0,7-7 26,0-1-1,19-31 1,-25 35-48,23-32 48,20-29-42,-46 62 10,0-1 0,10-29 1,-13 22-118,-4 20 98,0 0 0,0-1 0,0 1 0,0 0 1,0-1-1,0 1 0,0 0 0,1-1 0,-1 1 1,1 0-1,-1 0 0,1 0 0,-1-1 1,1 1-1,0 0 0,-1 0 0,1 0 0,0 0 1,0 0-1,0 0 0,0 0 0,0 0 0,0 0 1,0 1-1,0-1 0,0 0 0,0 1 0,2-2 1,9-2-52,1 0 0,0 0 0,-1 1 0,1 1 0,17-1 0,66 0-84,-85 3 117,3 0-5,1 1 0,-1 0-1,17 5 1,-25-5-21,0 1 0,0-1 0,0 2 0,0-1-1,0 0 1,-1 1 0,0 0 0,1 1 0,8 7-1,-12-10 38,-1 1 1,1-1-1,-1 1 0,0 0 0,1-1 0,-1 1 0,0 0 0,0 0 0,0 0 0,0 0 0,-1 0 0,1 0 1,0 0-1,-1 0 0,1 1 0,-1-1 0,0 0 0,0 0 0,0 0 0,0 1 0,0-1 0,0 0 0,-1 0 0,1 0 1,-2 3-1,-1 4 19,-1-1 0,0 0 0,0 1 0,-11 12 0,2-1-63,-3 7 65,1 0 0,2 1 0,-13 37 0,24-61 1,1 1-1,0 0 1,0 0 0,0 1 0,0-1 0,1 0 0,0 0 0,0 0-1,1 7 1,0-11-4,-1 1 0,0 0-1,1-1 1,-1 1 0,1-1-1,0 1 1,-1-1 0,1 0-1,0 1 1,0-1 0,0 0-1,0 1 1,0-1 0,0 0-1,0 0 1,1 0 0,-1 0-1,0 0 1,1 0 0,-1 0-1,0-1 1,1 1 0,-1 0-1,1-1 1,-1 1 0,1-1-1,0 1 1,-1-1 0,1 0-1,-1 0 1,1 0 0,3 0-1,-2 0 10,0 0 0,0-1 0,0 1 0,0-1 0,0 0 0,1 0 0,-1 0 0,0-1 0,-1 1 0,6-3 0,24-21 132,-24 18-107,34-31 86,55-66 1,-82 88-129,38-35-2,-36 36 24,-1 1 1,20-26-1,-32 34-33,0 1 0,0 0 0,1 0-1,-1 0 1,1 0 0,0 1-1,0 0 1,1 0 0,0 0 0,-1 1-1,1-1 1,0 1 0,0 1-1,1-1 1,-1 1 0,8-1 0,-3 1-64,1 0 0,0 1 1,0 1-1,0-1 0,0 2 0,23 3 1,-31-3 45,1 0 0,0 0 1,0 0-1,0 1 1,-1 0-1,1 0 0,-1 0 1,1 0-1,-1 1 1,0 0-1,0-1 0,0 2 1,0-1-1,-1 0 1,1 1-1,-1-1 1,0 1-1,0 0 0,4 6 1,-7-7 15,1 0 0,0 0 0,-1 1 0,0-1 0,0 0 1,0 0-1,0 0 0,0 0 0,-1 1 0,1-1 0,-1 0 1,0 0-1,0 0 0,0 0 0,-3 5 0,-2 11-16,2-4 66,1 0 1,0 1-1,2-1 0,-1 16 0,2-25-32,0 0-1,1-1 1,-1 1 0,1 0 0,0 0 0,1-1-1,0 1 1,-1-1 0,2 1 0,-1-1 0,1 0-1,-1 0 1,1 0 0,4 5 0,-5-8 7,1 0 1,-1 1 0,1-1 0,-1 0-1,1 0 1,0-1 0,0 1-1,0 0 1,0-1 0,0 0 0,0 0-1,0 0 1,0 0 0,0 0-1,1 0 1,-1-1 0,0 0 0,0 1-1,1-1 1,-1-1 0,0 1-1,1 0 1,-1-1 0,0 0 0,0 1-1,4-3 1,8-2 18,0-2 0,-1 0 0,1 0 0,14-12 0,-23 15-38,202-135 358,-148 98-419,-56 38 63,1 0-1,0 0 1,-1-1-1,1 0 1,-1 0 0,0 0-1,0 0 1,-1-1 0,0 1-1,1-1 1,-1 0-1,-1 0 1,5-9 0,-7 13-10,0 1 0,1-1 0,-1 1 0,0-1 0,0 1 0,0-1 0,1 1 0,-1-1 1,0 1-1,0-1 0,0 0 0,0 1 0,0-1 0,0 1 0,0-1 0,0 1 0,0-1 1,0 0-1,-1 1 0,1-1 0,0 1 0,0-1 0,0 1 0,-1-1 0,1 1 0,0-1 0,-1 1 1,1-1-1,0 1 0,-1 0 0,1-1 0,-1 1 0,1 0 0,-1-1 0,0 0 0,0 1-13,-1 0 1,0 0-1,1 0 0,-1 0 0,0 0 0,1 0 0,-1 0 0,0 0 0,1 0 0,-1 1 0,-3 0 0,-5 3-100,-1 0-1,-14 9 0,19-9 109,-1 0-1,1 0 1,0 1-1,0 0 1,0 0-1,1 0 1,0 0 0,0 1-1,0 0 1,-5 10-1,7-11 10,0 0 1,1 1-1,0 0 0,0-1 0,0 1 1,1 0-1,0 0 0,0 0 0,0 0 1,1 0-1,0 0 0,0 0 0,2 9 0,-1-9 30,0 1 0,1-1 0,0 0 0,0 0 0,1 1-1,-1-1 1,1-1 0,0 1 0,1 0 0,0-1 0,0 0 0,0 0-1,0 0 1,1 0 0,0 0 0,0-1 0,0 0 0,0 0 0,8 4-1,-5-4 13,0-1 0,0 1 0,0-2-1,0 1 1,0-1 0,0 0 0,1 0-1,-1-1 1,1-1 0,-1 1 0,1-1-1,-1-1 1,1 1 0,12-4 0,-7 0 7,1 0 1,-1-2-1,0 1 0,-1-2 1,23-13-1,61-51 396,-64 46-429,1-2 10,-17 13-215,1 0 0,35-20 0,-56 51-488,-16 36 526,-5 16 218,16-42-13,4-13 27,0 0 1,1 0 0,0 1 0,0 19 0,3-34-64,0 1 0,0-1 0,0 1 1,-1 0-1,2-1 0,-1 1 0,0 0 0,0-1 1,0 1-1,0 0 0,0-1 0,0 1 1,1 0-1,-1-1 0,0 1 0,1-1 0,-1 1 1,0-1-1,1 1 0,-1-1 0,1 1 1,-1-1-1,0 1 0,1-1 0,0 1 1,0-1 6,0 1 0,0-1 0,-1 0 0,1 0 1,0 0-1,0 0 0,0 0 0,-1-1 1,1 1-1,0 0 0,0 0 0,0 0 0,-1-1 1,1 1-1,0 0 0,0-1 0,0 0 1,5-2 63,-1-1 0,1 0 1,7-9-1,-6 7-71,103-94 56,-93 87-101,-1 1 0,1 0 0,1 2 0,0 0 1,23-9-1,-38 18-18,1-1 0,0 1 0,0 0 0,-1 0 0,1 0 0,6 0 0,-9 1 39,-1 0 0,1 0 0,-1 1 0,1-1-1,0 0 1,-1 0 0,1 0 0,-1 0 0,1 0-1,-1 1 1,1-1 0,-1 0 0,0 1 0,1-1 0,-1 0-1,1 1 1,-1-1 0,1 0 0,-1 1 0,0-1-1,1 1 1,-1 0-4,1 0-1,-1 0 0,0 0 1,1 0-1,-1 1 0,0-1 0,0 0 1,0 0-1,0 0 0,0 0 1,0 0-1,0 0 0,-1 0 1,1 2-1,-15 54-84,5-20 117,-6 46 0,15-79 0,1 1 0,0-1-1,0 0 1,0 1 0,1-1 0,-1 0 0,1 0 0,0 0 0,0 0 0,1 1 0,-1-1 0,1-1 0,4 9-1,-4-10 19,0 1-1,0 0 0,0-1 0,0 1 0,1-1 1,-1 0-1,1 0 0,0 0 0,0 0 0,0 0 0,0-1 1,0 1-1,0-1 0,0 0 0,0 0 0,0 0 1,1 0-1,3 0 0,0 0-8,-1-1 0,1 0 1,0-1-1,0 0 0,0 0 0,-1 0 1,1-1-1,0 0 0,-1 0 0,0 0 1,1-1-1,-1 0 0,11-7 0,0-3 43,1 0 0,-2 0-1,17-19 1,-5 2-2,-2-1-1,31-46 1,36-74-78,-75 121 35,115-213 99,-6 10-756,-116 214 458,-27 50-146,1 1 0,-12 36 1,15-31 263,-4 12 152,-13 65 0,26-99-55,1 1 0,0 0 0,1-1-1,1 1 1,1 0 0,0 0 0,1 0 0,6 24 0,-4-28 4,0 0 1,0-1-1,1 1 0,1-1 1,0 0-1,0-1 1,1 1-1,1-1 1,-1-1-1,2 1 0,-1-1 1,18 13-1,-17-15-616,1 0-1,0-2 0,0 1 0,21 8 1,-3-4-1129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0:54.0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1 151 10464,'5'-23'4736,"64"4"-4096,-25 8 479,0 2-735,48-10 64,9 3-288,17-4-160,-8 9-32,-4 0-2719,-24 6 1503,-2-2-5344,-14 7 3680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0:56.7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336 866 5472,'-22'-12'1760,"22"12"-1716,-1-1 0,1 1 1,-1 0-1,1 0 0,-1-1 1,1 1-1,-1 0 0,0 0 1,1 0-1,-1 0 0,1 0 1,-1 0-1,0 0 0,1 0 1,-2 0-1,-8 0 23,-9-1 939,1 2 0,0 0 0,-28 6 0,27-2-806,1 0 1,0 2-1,0 0 1,-18 11-1,29-14-141,1 0 0,-1 0-1,1 0 1,0 1 0,1-1-1,-1 2 1,1-1 0,0 0-1,0 1 1,1 0 0,0 0-1,0 1 1,0-1 0,-3 9-1,7-13-6,-1 1 0,0-1-1,1 1 1,0-1 0,-1 1 0,1-1 0,0 1-1,0 0 1,1-1 0,-1 1 0,0-1-1,1 1 1,0-1 0,-1 1 0,1-1-1,0 1 1,0-1 0,1 0 0,-1 0-1,0 1 1,3 1 0,-3-2-13,0-1 1,1 1 0,-1-1-1,1 0 1,-1 1 0,1-1-1,0 0 1,0 0 0,-1 0-1,1 0 1,0-1-1,0 1 1,0 0 0,0-1-1,0 1 1,0-1 0,0 0-1,0 1 1,0-1-1,0 0 1,0 0 0,0-1-1,0 1 1,0 0 0,0-1-1,0 1 1,0-1 0,3-1-1,22-11 261,0-2-1,35-26 1,-61 41-292,33-25 170,37-36 1,-46 37-255,-2-1-1,-1-1 0,-1-1 1,-1-1-1,-2-1 1,24-48-1,67-192-699,-92 221 559,-3 0 0,17-97 1,-30 139 203,0 2-70,-1 0 0,1 1 0,-1-1 0,0 0 0,0 0 0,0 0 0,0 1 0,-1-1 0,-1-5 0,2 9 66,0-1 0,0 1 0,0 0 0,-1-1-1,1 1 1,0 0 0,0-1 0,0 1 0,-1 0 0,1-1 0,0 1 0,0 0 0,-1-1 0,1 1-1,0 0 1,-1 0 0,1-1 0,0 1 0,-1 0 0,1 0 0,-1 0 0,1 0 0,0-1 0,-1 1 0,1 0-1,-1 0 1,1 0 0,0 0 0,-1 0 0,1 0 0,-1 0 0,0 0 0,-12 6-139,11-5 108,-5 3 24,0 1 0,0 0 0,0 0 0,1 1 0,0 0 0,0 0 0,-8 11 0,-1 4 147,0 1-1,2 0 1,-15 33 0,10-15 193,1 0-1,-19 74 1,29-85-147,2-1-1,1 1 0,1 0 0,1 0 1,3 30-1,-1-50-81,1 1 1,1 0-1,-1 0 1,2 0-1,-1-1 1,1 1-1,1-1 1,0 0-1,0 0 0,0 0 1,1 0-1,1-1 1,0 0-1,0 0 1,0-1-1,1 1 1,0-1-1,0-1 1,10 8-1,-9-9 16,1 1 0,0-1-1,0 0 1,0-1 0,1 0-1,0-1 1,-1 0 0,1 0 0,0-1-1,0 0 1,1-1 0,-1 0-1,0-1 1,13-1 0,-15 0-53,0 0-1,1 0 1,-1-1 0,0-1 0,0 0 0,0 0-1,-1 0 1,1-1 0,-1 0 0,0 0 0,0-1 0,0 0-1,-1 0 1,1-1 0,-1 1 0,-1-2 0,9-10-1,-6 5-121,0 0-1,-1 0 0,-1-1 0,0 0 1,-1 0-1,0-1 0,-1 1 1,-1-1-1,0 0 0,1-16 0,-4 29 36,0 0-1,1 0 1,-1 0-1,-1 0 1,1 0-1,0 0 0,0 0 1,0 0-1,0 0 1,-1 0-1,1 0 0,-1 0 1,1 0-1,0 0 1,-1 0-1,0 0 1,0-1-1,1 2 7,-1 0 1,1-1-1,-1 1 0,1 0 0,-1 0 1,1 0-1,0 0 0,-1 0 0,1 0 1,-1 0-1,1 0 0,-1 0 0,1 0 1,-1 0-1,1 0 0,-1 0 0,1 0 1,-1 0-1,1 0 0,0 1 0,-1-1 1,1 0-1,-1 0 0,1 0 0,0 1 1,-1-1-1,-3 4-89,0-1 1,0 0-1,0 1 1,1 0-1,-6 7 0,-3 5 132,0 1 0,1 0 0,1 0-1,-14 36 1,21-44 50,0 0 0,0 0 0,1 1 0,0-1 0,-1 15 0,3-21-11,0-1 0,0 1 0,0-1 0,1 0 0,-1 1-1,0-1 1,1 1 0,0-1 0,-1 0 0,1 1 0,0-1 0,0 0 0,0 0 0,1 0 0,-1 0 0,1 0-1,-1 0 1,1 0 0,-1 0 0,1 0 0,0-1 0,0 1 0,0-1 0,0 1 0,0-1 0,0 0 0,3 1-1,-1 0 14,-1-1-1,1 0 1,-1-1-1,1 1 1,0 0-1,0-1 0,-1 0 1,1 0-1,0 0 1,6-2-1,3 0 89,22-9 0,-16 5-76,252-85 30,-266 89-129,0 1-1,-1 0 0,1 0 0,0 1 0,0-1 0,7 1 1,-12 0 17,1 0 0,0 0 0,0 1 0,0-1 0,0 0 0,-1 0 0,1 1 0,0-1 0,0 0 0,0 1 0,-1-1 1,1 0-1,0 1 0,-1-1 0,1 1 0,0 0 0,-1-1 0,1 2 0,0-2 11,-1 1 0,1 0 0,-1 0 0,0 0 0,0 0-1,0 0 1,1 0 0,-1 0 0,0 0 0,0 0 0,0 0 0,0 0 0,-1 0 0,1 0 0,0 0-1,0 0 1,-1 0 0,1 0 0,-1 1 0,-4 8 60,0 0 0,0-1 0,-10 13 0,10-16-11,0 0 1,1 0-1,0 1 0,0-1 0,1 1 0,0 0 0,0 0 0,-3 12 0,6-18-34,0-1 0,0 1 1,0-1-1,-1 1 0,1 0 0,0-1 1,0 1-1,0-1 0,1 1 1,-1-1-1,0 1 0,0-1 1,0 1-1,0-1 0,0 1 0,1-1 1,-1 1-1,0-1 0,0 0 1,1 1-1,-1-1 0,0 1 0,1-1 1,-1 0-1,0 1 0,1-1 1,-1 0-1,1 1 0,-1-1 1,0 0-1,1 1 0,-1-1 0,1 0 1,-1 0-1,1 0 0,-1 0 1,1 1-1,-1-1 0,1 0 0,-1 0 1,1 0-1,-1 0 0,1 0 1,0 0-1,-1 0 0,1 0 1,0-1-1,4 0 47,0 0 0,0 0 1,0-1-1,5-1 0,-6 1-23,30-12-22,-1-2-1,48-30 0,-76 42-55,1 1 0,0-1-1,0 1 1,0 1 0,0-1 0,10-1-1,-16 4 19,1 0-1,-1 0 1,1 0 0,-1 0-1,0 0 1,1 0-1,-1 0 1,1 1-1,-1-1 1,0 0-1,1 0 1,-1 0-1,1 1 1,-1-1-1,0 0 1,1 1 0,-1-1-1,0 0 1,1 1-1,-1-1 1,0 0-1,0 1 1,1-1-1,-1 0 1,0 1-1,0-1 1,0 1 0,0-1-1,0 1 1,1-1-1,-1 0 1,0 1-1,0-1 1,0 1-1,0-1 1,0 1-1,0-1 1,-1 1-1,1 20-229,0-20 233,-3 17-51,2-14 93,0 0 0,1 0 1,-1 0-1,1 0 1,0 0-1,0 0 0,0 0 1,1 0-1,-1 0 0,1 0 1,1 5-1,-1-8-6,-1 0 0,1 0 1,0 0-1,-1 0 0,1-1 0,0 1 0,-1 0 1,1 0-1,0-1 0,0 1 0,0 0 1,0-1-1,0 1 0,0-1 0,0 1 0,0-1 1,0 1-1,0-1 0,0 0 0,0 0 0,0 1 1,0-1-1,0 0 0,0 0 0,0 0 0,0 0 1,0 0-1,0 0 0,0 0 0,1-1 1,-1 1-1,0 0 0,1-1 0,6-2 73,-1 1 0,0-1 0,11-7 0,-17 10-96,14-9-39,25-20-1,-12 7 55,42-28 41,70-65 0,12-12-216,-147 124 117,-1 0 1,1-1-1,-1 2 0,1-1 0,9-3 0,-13 6 24,0-1-1,0 1 1,0 0-1,1-1 1,-1 1-1,0 0 0,0 0 1,0 0-1,0 0 1,0 0-1,1 1 1,-1-1-1,0 0 1,0 0-1,0 1 1,0-1-1,0 0 1,0 1-1,0 0 1,0-1-1,0 1 1,0-1-1,0 1 1,0 0-1,0 0 1,0-1-1,-1 1 1,1 0-1,0 0 1,-1 0-1,1 0 1,0 1-1,2 5-18,0 0 1,0 0-1,-1-1 0,0 1 0,0 1 1,1 6-1,2 45 38,-4-56-3,0 27 45,-1 40 0,-1-60-18,0-1 1,-1 0-1,1 0 1,-2 0-1,1 0 1,-2 0-1,1-1 1,-7 12-1,10-19 4,-1 1 0,0-1-1,0 0 1,0 0-1,0 1 1,-1-1-1,1 0 1,0 0 0,0 0-1,-1-1 1,1 1-1,0 0 1,-1 0-1,1-1 1,-1 1 0,-2 0-1,1 0 4,-1-1 0,1 1 0,0-1 0,-1 0 1,1 0-1,-1 0 0,-4-2 0,-1 0-28,0 0 0,0-1 0,0 0 0,1-1 0,-13-7 0,-12-13-5,24 17-156,0 0 0,-1 0 0,-12-6 0,22 13 149,0 0 0,-1-1 0,1 1 0,0 0 0,-1 0-1,1 0 1,-1 0 0,1-1 0,-1 1 0,1 0 0,0 0 0,-1 0 0,1 0 0,-1 0 0,1 0 0,-1 0 0,1 0 0,-1 0 0,1 0 0,0 1 0,-1-1 0,1 0 0,-1 0 0,1 0 0,0 0 0,-1 1 0,1-1 0,-1 0 0,1 0 0,0 1 0,-1-1 0,1 0 0,0 1-1,-1-1 1,1 0 0,0 1 0,0-1 0,-1 0 0,1 2 0,0-2 1,-1 1 0,1 0 1,0 0-1,0 0 0,0 0 0,0 0 0,0 0 0,0 0 0,0 0 0,1 0 0,-1 0 0,0-1 0,0 1 0,1 0 0,-1 0 0,0 0 0,1 0 1,-1-1-1,1 1 0,0 1 0,2 1 13,0 0 1,-1 0-1,1-1 1,0 1-1,1-1 1,-1 0-1,0 0 0,1 0 1,5 2-1,36 10 88,-32-11-64,2 2 50,0-1 1,1 0-1,-1-2 1,1 0-1,0 0 0,-1-2 1,1 0-1,0-1 1,20-3-1,-21 0-29,1 0 0,-1-1 0,-1-1 1,1-1-1,25-14 0,61-52-97,-60 42-25,-18 12 71,-17 13-54,1 1 0,-1 0 0,1 0 0,0 0 0,10-4 0,-17 9 51,1 0 1,-1 0-1,0 0 1,0 0-1,0 0 0,0 0 1,0 0-1,0 0 0,0 0 1,0 0-1,1 0 1,-1 1-1,0-1 0,0 0 1,0 0-1,0 0 1,0 0-1,0 0 0,0 0 1,0 0-1,0 0 1,0 0-1,0 1 0,0-1 1,0 0-1,0 0 0,0 0 1,0 0-1,0 0 1,0 0-1,0 0 0,0 1 1,0-1-1,0 0 1,0 0-1,0 0 0,0 0 1,0 0-1,0 0 0,0 0 1,0 1-1,0-1 1,0 0-1,0 0 0,0 0 1,0 0-1,0 0 1,0 0-1,0 0 0,0 0 1,-1 0-1,1 1 0,0-1 1,0 0-1,0 0 1,0 0-1,0 0 0,0 0 1,0 0-1,0 0 1,-1 0-1,-19 25-181,1 1 0,-30 54 0,48-78 218,0 0 1,0 1-1,0-1 0,0 0 0,1 0 0,-1 1 0,1-1 0,-1 1 0,1-1 0,0 0 0,0 3 0,0-4-20,1 0-1,-1 0 0,0 0 0,1 0 0,-1 0 0,0 0 0,1 0 1,-1 0-1,1 0 0,-1-1 0,1 1 0,-1 0 0,1 0 1,0-1-1,0 1 0,-1 0 0,1-1 0,0 1 0,0 0 1,0-1-1,-1 1 0,1-1 0,0 0 0,0 1 0,0-1 1,2 1-1,2 0 50,1-1 0,-1 1 1,1-1-1,-1 0 0,1 0 1,-1 0-1,7-2 0,41-10 224,-27 4-234,38-15-1,-52 17-50,-1 0-1,1-1 1,-1 0-1,0 0 1,15-14-1,-5 0 14,-2 0 0,0-2 1,-1 0-1,18-32 0,53-111 142,-45 81-159,95-168-237,-107 198 169,-19 34-35,-1-1 0,13-30 0,-25 52 87,0-1 0,1 1 0,-1-1 0,0 1 0,0-1-1,0 0 1,1 1 0,-1-1 0,0 1 0,0-1 0,0 0 0,0 1 0,0-1 0,0 1 0,0-1-1,0 0 1,0 1 0,0-1 0,0 1 0,-1-1 0,1 1 0,0-1 0,-1 0 0,1 1 5,-1 0 0,1 0 0,-1 0 0,1 0 0,-1 0 0,1 0-1,-1 0 1,1 0 0,0 0 0,-1 1 0,1-1 0,-1 0 0,1 0 0,-1 1 0,1-1 0,0 0 0,-1 0 0,1 1 0,0-1 0,-1 0 0,1 1 0,0-1 0,0 1 0,-1-1 0,1 0 0,0 1 0,-24 34-290,-27 53 1,51-87 302,-19 40-6,2 1-1,2 1 1,-14 65 0,21-80 25,-27 128 107,21-93-101,-15 121 14,26-138 180,3-42-164,0 0 0,0-1 0,1 1-1,-1 0 1,1 0 0,0-1 0,1 1 0,-1-1 0,0 1-1,3 4 1,-3-7-41,0 0-1,-1 0 1,1-1-1,0 1 1,0 0-1,0 0 1,-1-1-1,1 1 1,0 0 0,0-1-1,0 1 1,0-1-1,0 1 1,0-1-1,0 0 1,0 1-1,0-1 1,1 0-1,-1 0 1,0 1-1,0-1 1,0 0-1,0 0 1,0 0-1,0-1 1,0 1-1,2 0 1,3-2 15,0 0-1,0 0 1,0-1 0,6-3 0,-1 0 0,121-65 363,41-19-809,-172 90 426,19-7-119,-20 6 99,1 1-1,-1 0 0,1 0 0,-1 0 0,1-1 0,-1 1 1,1 0-1,-1 0 0,1 0 0,-1 0 0,1 0 1,0 0-1,-1 0 0,1 0 0,-1 0 0,1 0 0,-1 0 1,1 0-1,-1 1 0,1-1 0,-1 0 0,1 0 0,-1 1 1,1-1-1,-1 0 0,1 0 0,-1 1 0,1-1 0,-1 1 1,1-1-1,-1 0 0,0 1 0,1 0 0,-1 1-10,0 0 0,0 0 0,0 0 0,0 0-1,0 0 1,0 0 0,-1 0 0,1 0 0,-1 0 0,1 0-1,-1 0 1,-1 2 0,-14 25-31,14-25 47,-11 16 43,-16 18 0,16-21 258,-15 23 1,27-39-279,1-1 0,-1 1-1,1-1 1,0 1 0,-1-1 0,1 1 0,0-1-1,-1 1 1,1-1 0,0 1 0,0-1 0,-1 1-1,1 0 1,0-1 0,0 1 0,0-1 0,0 1 0,0 0-1,0-1 1,0 1 0,0 0 0,0-1 0,0 1-1,0-1 1,1 1 0,-1 0 0,0-1 0,0 1-1,1-1 1,-1 1 0,0-1 0,1 1 0,-1-1-1,0 1 1,1-1 0,-1 1 0,1-1 0,-1 1 0,1-1-1,-1 0 1,1 1 0,-1-1 0,1 0 0,-1 0-1,1 1 1,3 0 47,-1 0-1,0-1 0,1 1 1,-1-1-1,1 0 1,-1 0-1,5 0 1,12-3 34,0 0 1,1-1-1,29-11 0,-32 8-167,0 2-1,1 0 1,-1 2-1,37-4 1,-30 11-65,-24-4 129,0 0 0,0 1 0,0-1-1,0 0 1,-1 1 0,1-1 0,0 1 0,0-1 0,0 1-1,-1-1 1,1 1 0,0 0 0,0-1 0,-1 1 0,1 0 0,-1-1-1,1 1 1,-1 0 0,1 0 0,-1 0 0,1 0 0,-1-1-1,1 2 1,-1 2-11,0-1-1,0 0 0,0 1 1,0-1-1,0 1 0,-1-1 1,1 0-1,-1 1 0,0-1 0,-2 4 1,-15 31 33,9-23-14,-12 25 15,-2-2 0,-2 0-1,-57 66 1,40-59 62,-1-3 0,-65 50 0,28-37 551,61-47-286,19-8-340,0 0 0,0 0 1,0 0-1,0 0 0,0 0 1,0 0-1,0 0 0,0 0 1,-1 0-1,1 0 0,0 0 1,0 0-1,0 0 0,0 0 1,0 0-1,0 0 0,0 0 1,-1 0-1,1 0 0,0 0 1,0 0-1,0 0 0,0 0 1,0 0-1,0 0 1,0 0-1,0 0 0,-1 0 1,1 0-1,0 0 0,0-1 1,0 1-1,0 0 0,0 0 1,0 0-1,0 0 0,0 0 1,0 0-1,0 0 0,0 0 1,0 0-1,0-1 0,0 1 1,0 0-1,0 0 0,0 0 1,0 0-1,6-12 169,11-7-148,0 2-1,0-1 1,32-22 0,67-40-347,-82 57 172,145-105-3666,-69 33-3285,-107 94 6725,-1-1 0,0 0 0,0 0 0,0 0 0,0 0 1,-1 0-1,1-1 0,-1 1 0,1 0 0,-1-1 0,0 1 1,0-1-1,0 1 0,0-1 0,0 0 0,0-4 0,0-6-2194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0:57.1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47 9312,'23'-30'4192,"72"18"-3616,-46 7 288,0 10-576,28-5-160,3 3-128,7-3-64,-7 9 0,-14-1-2688,-9 3 1504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49:10.7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5 3392,'2'-5'2515,"1"23"-993,-4 2-610,-5 25 1,3-24-447,0 25 0,-16 474 2430,12-421-2288,5 1 0,12 119 0,-9-201-237,0-10-397,-1-1 0,2 1 0,3 15 0,-4-20-716,-1-15-2130,-1 6 1835,0-18-1357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0:57.4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23 7456,'-21'-23'3392,"34"31"-2944,-5-8-1024,0 3 224,14 6-2816,4 2 1760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1:01.1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310 14 2144,'12'-13'9680,"-13"13"-9588,1 0 1,0 0 0,-1 0 0,1 1-1,0-1 1,-1 0 0,1 0 0,0 1-1,0-1 1,-1 0 0,1 1 0,0-1-1,0 0 1,-1 1 0,1-1 0,0 0-1,0 1 1,0-1 0,0 0 0,-1 1-1,1-1 1,0 1 0,0-1 0,-4 19 811,2 28-562,17 155 310,-4-95-371,-5-51 58,3 0 1,19 62-1,-27-114-299,20 89 1131,-20-91-1108,-1-1 1,0 1-1,0-1 1,0 1-1,0-1 0,0 1 1,0-1-1,0 1 0,0-1 1,-1 1-1,1-1 0,-1 0 1,1 1-1,-1-1 1,-1 3-1,2-3-20,-1-1-1,0 1 1,0 0-1,0-1 1,1 1 0,-1-1-1,0 1 1,0-1 0,0 1-1,0-1 1,0 0 0,0 1-1,0-1 1,0 0 0,0 0-1,0 0 1,0 0-1,0 0 1,0 0 0,0 0-1,0 0 1,-2-1 0,-129-29 625,49 8-696,-65-5-2175,147 27 2045,1 0 0,-1 0 0,1 0 1,-1 0-1,1 0 0,-1 0 0,1 0 0,-1-1 0,1 1 0,-1 0 0,1 0 1,-1-1-1,1 1 0,-1 0 0,1-1 0,-1 1 0,1 0 0,-1-1 0,1 1 1,-1-1-1,1 1 27,0-1 1,0 1-1,0 0 1,0-1-1,0 1 1,1 0-1,-1-1 0,0 1 1,0 0-1,0-1 1,0 1-1,0 0 1,30-18-7021,-23 15 5464,13-5-1113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1:01.9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 0 2976,'-14'0'3450,"14"1"-3286,0 0 0,0 0 0,0 0 0,0 0-1,-1 0 1,1 0 0,0-1 0,0 1-1,-1 0 1,1 0 0,0 0 0,-1-1-1,1 1 1,-1 0 0,1 0 0,-2 0-1,-3 4 1234,5-3-1176,-1-1 0,0 0 0,0 0 1,0 0-1,0 0 0,0 0 0,0-1 0,0 1 0,0 0 0,-1 0 0,1-1 0,0 1 0,0-1 0,-1 1 0,1-1 1,0 0-1,-1 1 0,1-1 0,-3 0 0,-4 5 936,3-5-528,6 0-636,10-2 77,23-3 1,221 12 382,185-7 150,-354 3-1670,-85-3 772,4 0-616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1:02.7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89 35 2720,'-7'-3'811,"1"-1"0,-1 1 0,0 1-1,0 0 1,-13-3 0,9 2 1049,-3 2-41,5 1-545,108-6 1694,-55 2-2737,71 3 0,29 17 130,7 1-87,-117-15-210,-1-2 0,51-5-1,-49 1-924,33-10 0,-46 9-355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1:04.1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69 29 3808,'-6'1'865,"0"0"0,0-1 0,0 0 1,0 0-1,0 0 0,1-1 0,-1 0 0,-7-2 0,12 3-784,1 0 0,0 0-1,-1 0 1,1 0-1,0 0 1,-1 0 0,1-1-1,0 1 1,-1 0 0,1 0-1,0 0 1,-1-1 0,1 1-1,0 0 1,-1 0-1,1-1 1,0 1 0,0 0-1,-1-1 1,1 1 0,0 0-1,0-1 1,0 1 0,-1 0-1,1-1 1,0 1-1,0 0 1,0-1 0,0 1-1,0-1 1,0 1 0,0 0-1,0-1 1,0 1-1,0-1 1,0 1 0,0 0-1,0-1 1,0 1 0,0 0-1,1-1 1,-1 0-61,0 0 1,1 1-1,-1-1 1,0 0-1,1 1 1,-1-1-1,1 1 1,-1-1-1,1 1 1,-1-1-1,1 1 1,0-1-1,-1 1 1,1 0-1,0-1 1,-1 1-1,1 0 1,1-1-1,21-1 177,1 1 1,36 3-1,-6 0 33,-1 0 97,-1 2 0,63 14 0,-114-18-322,3 1 49,1 0 1,-1 0-1,1 0 0,-1-1 1,1 0-1,-1 0 0,1 0 1,-1 0-1,1-1 0,6-2 0,-10 3-100,-1 0 0,0-1-1,1 1 1,-1-1-1,0 0 1,1 1-1,-1-1 1,0 1-1,0-1 1,1 1-1,-1-1 1,0 0-1,0 1 1,0-1-1,0 1 1,0-1 0,0 0-1,0 1 1,0-1-1,0 1 1,0-1-1,0 0 1,-1 1-1,1-1 1,0 0-1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1:04.4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6560,'2'1'513,"0"-1"0,0 1 0,0 0 1,1-1-1,-1 1 0,0-1 0,0 0 0,0 1 1,0-1-1,4-1 0,41 1 283,-23-1-59,109 9 1590,-111-5-2090,1 1 0,0 1 0,37 13 0,-59-17-115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1:05.9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144 108 3712,'-15'0'1221,"15"0"-1194,0 0 0,0 0 0,0 0-1,0 0 1,0 0 0,-1 0 0,1 0 0,0 0 0,0 0-1,0 0 1,0 0 0,0 0 0,0 0 0,0 0 0,0 0-1,0 0 1,-1 0 0,1 0 0,0 0 0,0 0 0,0 0-1,0 0 1,0 0 0,0 0 0,0 1 0,0-1 0,0 0-1,0 0 1,0 0 0,-1 0 0,1 0 0,0 0-1,0 0 1,0 0 0,0 0 0,0 0 0,0 1 0,0-1-1,0 0 1,0 0 0,0 0 0,0 0 0,0 0 0,0 0-1,0 0 1,0 0 0,0 1 0,0-1 0,0 0 0,0 0-1,0 0 1,0 0 0,0 0 0,0 0 0,1 0 0,-1 0-1,0 0 1,0 1 0,0-1 0,0 0 0,0 0-1,0 0 1,0 0 0,0 0 0,0 0 0,0 0 0,4 4 751,0-1-450,1 1 0,-1-1-1,1 0 1,0 0 0,0 0-1,0-1 1,0 1 0,11 2 0,0-1 285,28 4 0,-29-7-378,1 0-1,0-2 1,-1 0 0,1 0-1,0-1 1,-1-1 0,0-1-1,23-8 1,-26 8-21,-1-1 0,13-7 0,-21 11-173,-1 0-1,0-1 1,0 1-1,0 0 1,0-1-1,0 0 0,0 1 1,-1-1-1,1 0 1,0 0-1,-1 0 1,1 0-1,-1 0 1,0 0-1,0-1 1,0 1-1,1-4 1,-2 5-25,0-1 0,0 0 0,0 0 0,0 0 0,0 1 0,-1-1-1,1 0 1,-1 0 0,1 1 0,-1-1 0,0 0 0,1 1 0,-1-1 0,0 0 0,0 1 0,0-1 0,-1 1 0,1 0 0,0-1 0,0 1 0,-3-2 0,-1-1-78,1 1-1,-1 0 0,0 0 0,-11-5 0,4 3-70,-1 2-1,0-1 1,1 2 0,-1 0-1,0 0 1,0 1 0,0 1-1,0 0 1,0 0 0,0 2-1,-21 4 1,4 1 196,-1 2-1,1 0 1,-44 23 0,67-29 0,0 1 0,0 0 1,0 0-1,1 0 0,-1 1 1,1 0-1,0 0 0,1 1 1,-1 0-1,-4 7 0,7-9-18,1-1 0,0 1 0,0 0 0,0 1 0,0-1 0,1 0 0,0 0 0,0 1 0,0-1 0,0 1 0,1-1 0,0 1 0,0-1 0,0 1 0,0-1 0,1 1 0,-1-1 1,3 8-1,1-1 57,0-1 1,1 1 0,0-1 0,0 0-1,1 0 1,0-1 0,1 0-1,10 11 1,-6-8 37,-1-2 0,2 0 1,-1 0-1,2-1 0,23 14 0,-24-17-166,0-1 0,1-1 0,0 1 0,0-2 0,0 0 0,0-1 0,0 0 1,1 0-1,-1-2 0,1 0 0,-1 0 0,0-1 0,1-1 0,-1 0 0,0-1 0,0-1 0,0 0 1,0 0-1,-1-1 0,21-12 0,-7 5-1051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1:06.2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 5568,'3'-2'2401,"-3"2"-2365,6 7 596,7 13 37,10 18 398,24 43 485,59 107 267,-103-182-1687,0 0 0,0 0 1,1-1-1,0 1 0,5 5 1,8 0-2687,-17-10 2301,1-1 0,0 0 1,0 0-1,0 1 0,0-1 0,-1 0 1,1 0-1,0 0 0,0 0 1,0 0-1,0 0 0,0 0 0,0 0 1,-1 0-1,1-1 0,0 1 1,0 0-1,0 0 0,0-1 0,-1 1 1,1 0-1,0-1 0,0 1 1,-1-1-1,2 0 0,11-7-2600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1:06.6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600 10 4576,'0'-1'206,"0"1"-155,0-1-1,-1 1 1,1-1 0,0 1-1,0 0 1,0-1 0,0 1 0,-1-1-1,1 1 1,0 0 0,0-1-1,-1 1 1,1 0 0,0-1 0,-1 1-1,1 0 1,0-1 0,-1 1 0,1 0-1,-1 0 1,1-1 0,0 1-1,-1 0 1,1 0 0,-1 0 0,1 0-1,-1 0 1,1 0 0,-1-1-1,1 1 1,0 0 0,-1 0 0,1 0-1,-1 0 1,0 1 0,-14 10 908,0 0-1,0 1 1,-14 16 0,16-15-549,-43 35 1012,29-25-860,-8 4 5,0-1 1,-46 25-1,-79 33 342,134-71-779,9-5-84,7-3-180,0 0 0,0 0 0,0 1 0,-13 11 0,57-27-10724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1:06.9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299 9 5216,'3'-8'1668,"-3"13"-633,1 10-277,6 37 838,0 68 0,-6-71-707,13 82 1,10-24-464,-23-105-674,1 4-116</inkml:trace>
  <inkml:trace contextRef="#ctx0" brushRef="#br0" timeOffset="1">1 372 6816,'21'-5'3072,"35"18"-2656,-20-10 608,0 2-640,16-2 352,1 5-448,-1 0-160,-8-1-64,-4-2 288,-6-2-192,-3 2-1472,-5 1 704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49:15.3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95 923 3232,'-1'2'267,"0"0"0,0 0 0,0 0 0,1 0 1,-1 1-1,1-1 0,0 0 0,-1 0 0,1 0 0,0 3 0,2 24 777,-4 51-1,0-46-762,-9 77 513,0-16-276,5 17-215,-8 95 605,11-171 500,1-39-1019,-2-6-270,0 0 1,0-1-1,1 1 0,0-1 0,-1-15 0,-5-53-107,8 68 29,-6-145 7,7 106-173,7-66 0,-5 89 100,2 0 0,1-1 0,2 2 0,0-1 0,12-28 0,-13 41-6,13-36-222,36-63 0,-47 99 138,1-1-1,0 1 1,0 1 0,1 0-1,1 0 1,0 1 0,1 0-1,0 1 1,17-11 0,-25 19 69,-1 0 0,0 0 0,1 0 0,0 1 0,-1 0 1,1 0-1,0 0 0,0 0 0,0 0 0,0 1 0,0-1 0,0 1 1,-1 0-1,1 1 0,0-1 0,7 2 0,-6 0 36,-1-1 0,1 1 0,-1 0-1,1 1 1,-1-1 0,0 1 0,0-1-1,0 1 1,0 1 0,-1-1 0,1 0-1,-1 1 1,4 5 0,1 3 44,-1 0 0,0 0 0,0 1-1,-2 0 1,1 0 0,-2 0 0,5 20 0,-4-7 65,-1 0 0,-1 0 0,-1 29 0,-2-46-9,-1 1 1,1-1 0,-1 0-1,-1 0 1,0 1 0,0-1-1,-1 0 1,0-1 0,-1 1-1,0-1 1,-8 15 0,7-16 26,-1 0 0,1 0 1,-1 0-1,-1-1 0,1 0 1,-1 0-1,0-1 0,0 0 1,-1 0-1,1 0 0,-10 3 1,7-3-31,-1 0 0,0-1-1,0-1 1,-1 0 0,1 0 0,-1-1 0,1 0 0,-1-1 0,0 0 0,1-1 0,-1-1 0,-22-3 0,31 4-125,1-1 1,0 0-1,0 1 0,0-1 1,0 0-1,0 0 0,0 0 1,-2-3-1,3 4 28,1 0 0,-1 0 0,1 0 0,0-1 0,-1 1 0,1 0 0,0-1 0,0 1 0,-1 0 0,1-1 0,0 1 0,0 0 0,-1-1 0,1 1 0,0 0 0,0-1 0,0 1 0,0-1 0,-1 1 0,1-1 0,0 1 0,0 0 0,0-1 0,0 1 0,0-1 0,0 1 0,0-1 0,0 1 0,0 0 0,1-1 0,-1 1 0,0-1 0,0 1 0,0 0 0,0-1 0,1 1 0,-1-1 0,0 1 0,0 0 0,0-1 0,1 1 0,-1 0 0,0-1 0,1 1 0,3-3-40,-1 1 0,1 0-1,0 0 1,0 0 0,8-2 0,-7 2 4,44-12-250,1 1-1,101-11 0,-44 9 307,-93 12 13,46-5 47,-54 8-67,0-1 0,0 1 0,0 1 0,0-1 0,0 1 0,0 1 0,10 2 1,-15-4-7,0 1 0,0-1 0,0 1 0,0-1 0,0 1 0,0-1 0,0 1 1,0 0-1,0 0 0,0-1 0,0 1 0,-1 0 0,1 0 0,0 0 0,-1 0 1,1 0-1,0 0 0,-1 0 0,1 0 0,-1 0 0,1 0 0,-1 1 0,0-1 0,0 0 1,1 0-1,-1 0 0,0 0 0,0 1 0,0 1 0,-1 2-42,0 1-1,0 0 1,-1-1-1,0 0 1,-2 7-1,-2 5-96,3-5 100,1 0 1,0 0-1,-1 17 0,3-24 84,0 0 1,1 0-1,-1 0 0,1 0 1,0 0-1,0-1 1,1 1-1,-1 0 0,1 0 1,0-1-1,5 8 1,-7-11-17,1 0 0,0 0 0,-1 0 0,1 0 0,0 0 0,0 0 1,0 0-1,0 0 0,0 0 0,0 0 0,0 0 0,0-1 1,0 1-1,0 0 0,0-1 0,0 1 0,1-1 0,-1 1 0,0-1 1,1 0-1,-1 1 0,0-1 0,0 0 0,1 0 0,-1 0 0,0 0 1,1 0-1,-1 0 0,0 0 0,1 0 0,-1-1 0,0 1 1,0-1-1,1 1 0,-1-1 0,0 1 0,0-1 0,0 1 0,2-2 1,1-2 30,1 1 0,-1-1 1,0 0-1,0 0 1,-1 0-1,1-1 0,-1 1 1,3-6-1,-1 2 22,-1-1 0,1 0 1,-1 0-1,5-17 0,-9 24-80,1 0 1,-1 0 0,1 0-1,-1-1 1,0 1-1,0 0 1,0 0 0,0-1-1,0 1 1,-1 0-1,1 0 1,-1 0-1,1-1 1,-1 1 0,0 0-1,0 0 1,0 0-1,0 0 1,0 0 0,0 0-1,-1 1 1,1-1-1,0 0 1,-1 1-1,0-1 1,1 1 0,-3-3-1,-1 1-40,0 0-1,0 0 0,0 1 1,0 0-1,0-1 0,-1 2 1,1-1-1,0 0 0,-1 1 1,0 0-1,1 1 0,-1-1 1,0 1-1,1 0 0,-11 1 1,-14 1-131,25-2 132,0-1 0,1 2 1,-1-1-1,0 0 0,1 1 1,-1 0-1,1 0 1,-1 0-1,1 1 0,-7 2 1,4-2-12,10-3-48,25-4-81,-12 2 126,29-7 278,73-27 0,-97 30-198,13-6 92,0-2-1,50-30 0,-70 35-106,0 0-1,-1-1 1,-1-1 0,1 0-1,-2 0 1,0-1 0,11-17-1,27-30-425,-48 59 394,0 0 1,0 0-1,0 0 1,0 0 0,0 0-1,0 0 1,0 0 0,0 0-1,0 1 1,0-1 0,1 1-1,-1-1 1,0 1-1,1-1 1,-1 1 0,0-1-1,1 1 1,-1 0 0,0 0-1,2 0 1,-2 0-5,0 1 1,1-1-1,-1 0 1,0 1-1,-1 0 1,1-1-1,0 1 1,0 0-1,0-1 1,0 1-1,0 0 1,-1 0 0,1 0-1,0-1 1,-1 1-1,1 0 1,0 0-1,-1 0 1,1 0-1,-1 0 1,0 0-1,1 1 1,-1-1-1,0 2 1,3 9-42,-1 1 0,-1 0 1,0-1-1,-2 24 1,0-5 99,1-9 68,-1 0 0,-2 0 1,0 0-1,-1 0 0,-1-1 0,-13 34 0,17-52-18,-1 1 1,1-1 0,-1 0-1,0 0 1,0 0-1,0 0 1,0 0-1,-1 0 1,1-1-1,-1 1 1,0-1-1,1 1 1,-1-1-1,0 0 1,0 0-1,-5 2 1,4-3-1,0 0 0,0 0 0,0 0-1,0 0 1,0-1 0,0 0 0,0 1 0,0-2 0,0 1-1,0 0 1,0-1 0,0 0 0,0 1 0,0-2 0,-5-1 0,-5-2-287,-1-2 0,2 1 1,-1-2-1,1 0 0,-24-18 1,37 26 187,1 0 1,-1 0 0,0 0-1,0 0 1,0 0 0,0 0-1,1 0 1,-1 0 0,0 0-1,0 0 1,0 0 0,1 0 0,-1 0-1,0 0 1,0-1 0,0 1-1,0 0 1,1 0 0,-1 0-1,0 0 1,0 0 0,0 0-1,0-1 1,0 1 0,0 0-1,1 0 1,-1 0 0,0 0 0,0 0-1,0-1 1,0 1 0,0 0-1,0 0 1,0 0 0,0 0-1,0-1 1,0 1 0,0 0-1,0 0 1,0 0 0,0-1-1,0 1 1,0 0 0,0 0 0,0 0-1,0 0 1,0-1 0,0 1-1,0 0 1,0 0 0,0 0-1,0-1 1,-1 1 0,1 0-1,0 0 1,0 0 0,0 0-1,0 0 1,0 0 0,0-1 0,-1 1-1,1 0 1,17 2-415,-16-2 432,62 16-507,-17-4 586,-9-2-7,-28-7-38,0 0 0,0-1 1,0 0-1,0-1 0,0 0 1,0 0-1,17-1 1,-18-2 41,0 1 1,1-2 0,-1 1-1,-1-1 1,1 0 0,0 0-1,11-8 1,47-37 237,-31 21-226,11-11-47,-35 28-159,0 0-1,1 1 1,0 0 0,1 1 0,0 0-1,23-10 1,-38 25 72,1-1-1,-1 0 0,-1 0 0,-2 7 1,-1-1-14,0 0 1,-13 17-1,12-19 68,0 1-1,-10 20 0,14-24 35,1 0-1,-1 0 1,1 0 0,0 0 0,0 1 0,0 10-1,2-16-31,0-1 0,0 1 0,0-1 0,1 1 0,-1-1 0,0 1 0,1-1 0,-1 1 0,1-1 0,0 1 0,-1-1 0,1 1 0,0-1 0,2 3 0,-2-3 18,1 0 1,-1 1-1,1-1 1,0 0 0,0 0-1,-1 0 1,1 0-1,0-1 1,0 1-1,0 0 1,0-1 0,0 1-1,0-1 1,3 1-1,5-1 88,1 0 0,0-1 0,-1 0-1,1-1 1,-1 0 0,1 0 0,15-7 0,-4 2-67,63-21 255,-74 23-279,0 0 0,0-1 0,-1-1 0,1 0 0,14-13 0,-9 4 16,-1 0 0,-1-1 1,-1-1-1,0 0 1,15-30-1,55-144 138,-4-8-646,-56 134 266,16-71 1,-29 92 130,21-102-96,-27 119-32,-1 0 1,-1 0-1,-3-36 1,1 63 193,-3-19-322,3 19 311,0 1-1,-1 0 0,1-1 0,0 1 0,0 0 1,0-1-1,-1 1 0,1 0 0,0-1 1,0 1-1,0 0 0,-1 0 0,1 0 0,0-1 1,-1 1-1,1 0 0,0 0 0,-1 0 1,1-1-1,0 1 0,-1 0 0,1 0 1,0 0-1,-1 0 0,1 0 0,0 0 0,-1 0 1,1 0-1,0 0 0,-1 0 0,1 0 1,0 0-1,-1 0 0,1 0 0,-1 0 0,1 0 1,0 0-1,-1 0 0,1 1 0,0-1 1,0 0-1,-1 0 0,1 0 0,0 1 1,-1-1-1,1 0 0,0 0 0,0 1 0,-1-1 1,1 0-1,0 0 0,0 1 0,-1 0 1,-3 3-47,0 0 0,1 1 0,-1-1 1,1 1-1,0 0 0,0 0 1,1 0-1,-4 9 0,-1 6 16,-3 22-1,4-17-130,-24 120-172,10-40 207,-8 40 555,-14 243 0,40-350-295,-1-9 114,3 48 1,1-52-118,-1-20-60,0 0 1,0-1-1,0 1 1,1-1 0,0 1-1,0-1 1,0 1 0,0-1-1,0 0 1,1 0 0,4 8-1,-5-11-20,0 0 0,0 0 0,0 0 1,0-1-1,0 1 0,0 0 0,0-1 0,1 1 0,-1-1 0,0 1 0,0-1 0,1 0 0,-1 1 0,0-1 0,1 0 0,-1 0 0,0 0 1,0 0-1,1 0 0,-1 0 0,3-1 0,1 0 41,1 0 0,-1 0-1,0-1 1,6-1 0,8-6 130,0-1 0,-1 0 0,32-24 0,44-47-197,-79 66-125,-1 0 0,-1-1-1,18-27 1,-26 38-431,-7 13 208,-8 17-43,3-10 231,-2 3-55,1 1 0,-7 24 0,10-24 231,2-10-33,0 1 0,1-1 0,0 1 0,0 12 0,1-20 29,1 0 1,0 0 0,0 0 0,1 0 0,-1 0 0,0 0 0,1-1 0,-1 1 0,1 0 0,-1 0 0,1-1 0,0 1-1,0 0 1,0-1 0,0 1 0,0 0 0,0-1 0,0 1 0,0-1 0,1 0 0,-1 0 0,0 1 0,1-1 0,-1 0 0,1 0-1,0 0 1,-1 0 0,3 0 0,0 0 54,-1 0-1,1 0 1,0-1-1,-1 0 1,1 0-1,0 0 1,-1 0-1,7-1 1,30-8 158,-11-2-363,0-1 0,52-29 0,-50 20-160,-26 16 224,0 1 0,0 0 0,1 1 0,-1-1 0,1 1 0,0 1 1,0-1-1,10-3 0,-15 6 48,0 0-1,0 0 1,0 0 0,0 0-1,0 0 1,0 0 0,-1 0 0,1 0-1,0 0 1,0 0 0,0 1 0,0-1-1,0 0 1,-1 0 0,1 1-1,0-1 1,0 1 0,0-1 0,-1 1-1,1-1 1,0 1 0,-1-1-1,1 1 1,0 0 0,-1-1 0,1 1-1,-1 0 1,1 0 0,0 2-36,1 0-1,-2 0 1,1 0 0,0 1 0,0-1 0,-1 4 0,3 11-70,1-8 45,-2-3 88,1 0 0,-1 0 0,1 0 0,1 0 1,5 8-1,-7-13 19,-1 0 0,1 0 1,0-1-1,0 1 0,0 0 0,0-1 1,0 0-1,0 1 0,0-1 1,1 0-1,-1 0 0,0 0 1,1 0-1,-1-1 0,0 1 1,1-1-1,-1 1 0,1-1 1,-1 0-1,4 0 0,1 0 46,1-1 0,0 0-1,-1 0 1,1 0 0,-1-1 0,0-1-1,0 1 1,13-7 0,-16 7-28,0 0-1,-1 0 1,1 0-1,-1-1 1,1 0-1,-1 1 1,0-1-1,0-1 1,0 1-1,0 0 1,-1-1-1,1 1 1,-1-1-1,0 0 1,0 0-1,2-5 1,-4 6-61,1 0 0,-1 0 1,0 1-1,0-1 1,0 0-1,0 0 1,0 0-1,-1 0 1,1 1-1,-1-1 0,0 0 1,0 0-1,0 1 1,0-1-1,0 1 1,-3-5-1,3 6-19,0-1 1,0 0-1,-1 0 0,1 0 1,-1 1-1,1-1 0,-1 0 1,1 1-1,-1 0 0,0-1 1,0 1-1,0 0 0,0 0 1,0 0-1,0 0 0,0 0 1,0 0-1,0 1 1,-1-1-1,1 1 0,-3-1 1,-2 2 17,0 0 1,0 0 0,0 0 0,1 1 0,-1 0 0,0 0 0,1 1 0,-1 0 0,1 0 0,0 1 0,0-1 0,0 1 0,-7 7 0,19-21-485,13-5 423,1 1-1,1 1 1,0 1 0,1 0-1,0 2 1,1 1 0,43-12-1,-46 16-71,27-4 0,-39 8 136,-1 0 0,1 1 0,-1 0 0,1 0 0,-1 1 0,1 0 0,7 2 0,-13-2 39,0-1 0,0 1 0,-1 0 1,1 0-1,0 0 0,0 0 0,0 0 1,-1 0-1,1 0 0,-1 1 0,1-1 1,-1 0-1,1 1 0,-1 0 0,0-1 0,1 1 1,-1 0-1,0-1 0,0 1 0,-1 0 1,1 0-1,0 0 0,-1 0 0,1 0 1,-1 0-1,1 0 0,-1 0 0,0 4 1,0 1 102,0 1 0,-1-1 0,0 1 0,-1-1 0,1 0 0,-5 10 0,6-16-98,0-1 0,-1 1 0,1-1 0,0 1-1,0 0 1,0-1 0,0 1 0,-1-1 0,1 1 0,0 0 0,0-1 0,0 1 0,0-1 0,0 1 0,0 0 0,1-1 0,-1 1 0,0-1 0,0 1 0,1 0 0,-1-1-13,0 0 0,0 0 0,1 1-1,-1-1 1,1 0 0,-1 0 0,0 0-1,1 0 1,-1 0 0,0 0 0,1 0-1,-1 0 1,0 0 0,1 0 0,-1 0-1,0-1 1,1 1 0,-1 0 0,0 0-1,1 0 1,-1 0 0,0 0 0,1-1-1,22-16 509,46-57-524,-17 17-444,-49 54 370,0 0 0,0 0 1,1 0-1,-1 0 0,1 1 0,0-1 0,0 1 0,0 0 1,0 0-1,5-1 0,-7 3 45,-1-1 0,1 1-1,0 0 1,0 0 0,0 0 0,0 0 0,0 0-1,0 1 1,0-1 0,0 0 0,0 1 0,-1-1-1,1 1 1,0 0 0,0 0 0,-1 0 0,1 0-1,0 0 1,-1 0 0,1 0 0,-1 0 0,1 1-1,-1-1 1,0 0 0,2 3 0,28 40 848,-22-30-553,0-1 0,18 20 0,-23-30-237,0 1 0,0 0 1,1-1-1,-1 0 1,0 0-1,1-1 1,0 1-1,0-1 0,0 0 1,0 0-1,0-1 1,6 2-1,1-1-145,0-1-1,22 0 0,-27-1-717,0 0-1,-1-1 0,1 0 0,0-1 1,0 1-1,7-4 0,1 0-1160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1:07.8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88 2400,'-26'-3'7669,"55"5"-5727,29 0-1,70-9-1112,-62 2-400,204-12 410,457-24-78,-490 23-1571,-231 18-340,4-1-387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1:08.6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0 4480,'-1'1'170,"1"0"-1,-1 0 1,1-1 0,0 1 0,-1 0-1,1 0 1,0-1 0,-1 1 0,1 0-1,0 0 1,0 0 0,0 0 0,0-1-1,0 1 1,-1 0 0,2 0-1,-1 0 1,0 0 0,0 0 0,0-1-1,1 2 1,-1 4 277,-2 50 1705,-15 90 0,-1 35-781,18-180-1347,-1 9 239,1 0 1,0-1-1,1 14 0,3-15 1104,1-9-811,5-12-345,-9 10-57,27-38-160,1 0 1,1 3 0,3 0-1,1 2 1,2 2 0,48-37-1,-75 64-192,1 1 0,-1-1 0,1 2 0,1 0-1,11-5 1,-21 10 190,0-1-1,0 1 0,0 0 1,1 0-1,-1 0 0,0 0 1,0 0-1,0 0 0,0 0 1,0 0-1,0 0 1,1 0-1,-1 1 0,0-1 1,0 0-1,0 1 0,0-1 1,0 1-1,0-1 0,0 1 1,0 0-1,0-1 0,-1 1 1,1 0-1,0 0 1,0-1-1,0 1 0,-1 0 1,1 0-1,0 0 0,-1 0 1,1 0-1,-1 0 0,1 0 1,-1 1-1,2 2 23,0 1-1,-1-1 1,1 0-1,-1 1 1,-1-1-1,1 1 1,0 6 0,-6 36 189,3-39-89,1-1 0,0 1 0,0 0 1,0-1-1,1 1 0,2 14 0,-2-22-86,0 0 1,0 0-1,0 1 0,0-1 0,0 0 1,0 0-1,1 0 0,-1 0 0,0 1 1,0-1-1,0 0 0,0 0 1,0 0-1,0 0 0,0 0 0,0 1 1,0-1-1,1 0 0,-1 0 0,0 0 1,0 0-1,0 0 0,0 0 0,0 0 1,1 0-1,-1 1 0,0-1 0,0 0 1,0 0-1,0 0 0,1 0 0,-1 0 1,0 0-1,0 0 0,0 0 0,0 0 1,1 0-1,-1 0 0,0 0 0,0 0 1,0 0-1,0 0 0,1 0 1,-1-1-1,7-3 153,-5 2-13,43-34 312,14-9-880,-51 40 273,0 0 0,1 1 0,-1-1 0,1 2 0,15-5 0,-21 7 103,0 0-1,0 0 1,-1 1 0,1 0-1,0-1 1,0 1 0,0 0 0,-1 0-1,1 1 1,0-1 0,0 1 0,0-1-1,-1 1 1,1 0 0,0 0 0,-1 0-1,1 0 1,-1 1 0,4 1-1,-3 0 51,0 0 0,0 0-1,0 0 1,0 0-1,-1 1 1,1 0-1,-1-1 1,0 1-1,0 0 1,0 0 0,2 6-1,-1 3 89,0 0 0,0 1 0,-1-1 0,-1 1 0,0-1 0,-2 28-1,-2-13 12,-2 19-1700,27-71-8996,-6 4 7953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1:09.0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0 7040,'-4'1'2032,"4"-1"-1988,0 0 0,0 0 0,0 1 0,0-1 1,0 0-1,0 0 0,0 0 0,0 0 0,1 2 661,-1-2-661,0 8 397,1 1-1,-1 0 0,2-1 1,-1 1-1,1-1 1,5 15-1,32 51 1189,-9-21-1231,-20-32-407,-6-11 0,1 0 1,0 0-1,12 14 1,-17-23-102,0-1 1,0 1-1,0-1 0,1 0 1,-1 1-1,0-1 1,0 0-1,1 0 0,-1 1 1,0-1-1,1 0 1,-1 0-1,0 1 0,0-1 1,1 0-1,-1 0 0,1 0 1,-1 0-1,0 1 1,1-1-1,-1 0 0,0 0 1,1 0-1,-1 0 1,1 0-1,-1 0 0,0 0 1,1 0-1,-1 0 1,1 0-1,-1 0 0,0 0 1,1-1-1,-1 1 0,0 0 1,1 0-1,0 0 1,7-1-2019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1:09.3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467 1 7552,'-7'5'931,"-14"12"1535,15-11-2335,-1 1 179,0 0-1,0 0 1,0 1 0,-8 13 0,2-2 195,0 0 1,-1-2-1,-1 0 1,0 0-1,-29 22 0,-94 59 924,57-43-1341,25-13-1570,75-49-4998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1:09.7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351 0 6560,'3'5'3288,"-3"-5"-3229,-2 14-315,2-10 642,-1 7 13,1-1 0,0 0 1,2 13-1,1 11 377,-4 65 116,1 83 784,8-62-5492,-7-101 446,-1-3 1082</inkml:trace>
  <inkml:trace contextRef="#ctx0" brushRef="#br0" timeOffset="1">1 341 7392,'8'-5'3360,"40"5"-2944,-14 0 1472,2 5-1120,21-2 192,0 2-576,-4-5-192,-4 3-96,-5-3 64,-6 3-96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1:12.2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584 10 4576,'-2'-1'142,"-14"-2"774,0 0 1,-1 2 0,1 0-1,-28 1 1,-41 5 1008,-99 19 1,39 3-854,142-26-1090,-1 0 1,1 0 0,0 0 0,-1 0 0,1 1 0,0-1 0,0 1 0,0 0 0,0 0 0,0 0-1,0 0 1,0 1 0,-2 2 0,3-3 1,1 1 1,-1-1-1,1 0 0,0 0 0,0 1 1,0-1-1,0 1 0,0-1 1,1 1-1,-1-1 0,1 1 0,0-1 1,0 1-1,0 0 0,0-1 0,0 1 1,1 4-1,14 74 17,7 52 206,-2 328 471,-18-327-497,-1 231 501,-7 81 465,6-386-609,-13 98 1,-8-34-91,18-105-492,3-15 91,0-1 0,0 1-1,-1-1 1,0 0 0,1 1 0,-1-1 0,-2 5 0,49-31 918,-1-2-915,0 3 0,1 2-1,1 2 1,1 2 0,64-14 0,-92 26-53,110-19 0,-121 22 25,1 1 0,-1 0 0,13 1 0,-19 0-162,0-1 0,0 1 0,0-1 0,0 1 0,0 0 0,0 0 0,0 0 0,0 1 0,0-1 0,-1 1 0,1-1 0,-1 1 0,4 3 0,3 6-900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1:14.8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166 9 2912,'17'-8'7914,"-30"17"-5791,-67 33-811,72-37-1216,0 1 0,1 0 0,-1 0 0,2 1 0,-1-1-1,1 2 1,-1-1 0,2 1 0,-9 14 0,12-19-74,0 1-1,0 0 1,1 0-1,-1 0 1,1 0 0,0 0-1,0 0 1,0 1-1,1-1 1,-1 0-1,1 0 1,0 1 0,0-1-1,1 0 1,-1 0-1,1 1 1,0-1-1,0 0 1,1 0 0,-1 0-1,1 0 1,0 0-1,0 0 1,3 3 0,-1-1 54,0-1 0,0 1 1,1-1-1,0 0 0,0-1 1,0 1-1,1-1 0,0 0 1,-1-1-1,2 1 0,-1-1 1,9 3-1,-9-4-541,0 0 0,1-1 0,-1 0-1,10 1 1,14 1-1033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1:15.2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51 5312,'-10'-39'2400,"2"31"-2080,8 5 256,3 3-384,2 0-448,0 8 160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1:15.5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137 0 4320,'-3'74'5173,"-19"134"-2624,-18-2-1000,13-73-687,22-104-694,-32 196 859,36-219-869,0 0 1,1 1-1,-1-1 1,2 0-1,-1 1 1,3 10-1,-3-16-122,0-1 0,0 1 0,0-1 0,1 1-1,-1-1 1,0 1 0,0-1 0,1 1 0,-1-1 0,0 1 0,1-1-1,-1 1 1,0-1 0,1 0 0,-1 1 0,1-1 0,-1 0 0,1 1-1,-1-1 1,1 0 0,-1 0 0,1 1 0,-1-1 0,1 0 0,-1 0-1,1 0 1,-1 0 0,1 1 0,-1-1 0,2 0 0,0-1 20,0 0 1,0 1-1,0-1 1,0 0 0,0 0-1,0 0 1,0-1-1,-1 1 1,1 0-1,0-1 1,-1 1 0,1-1-1,1-1 1,82-101 304,3-4-642,-76 95 207,32-32-241,-38 40 163,0 0 0,0 1 0,0-1 0,1 1 0,11-5-1,-17 8 131,0 1-1,1-1 0,-1 1 0,0-1 0,0 1 1,1 0-1,-1 0 0,0 0 0,1 0 0,-1 0 0,0 0 1,1 0-1,-1 0 0,0 0 0,1 0 0,-1 1 0,0-1 1,0 1-1,1-1 0,-1 1 0,0-1 0,0 1 1,0 0-1,0-1 0,0 1 0,0 0 0,0 0 0,0 0 1,0 0-1,0 0 0,0 0 0,0 0 0,-1 0 0,1 0 1,-1 1-1,2 1 0,1 4 16,-1-1 0,0 1 1,0 0-1,0 0 0,0 11 0,0 3 177,-1 0-1,-1 0 1,-6 39-1,-19 62-1673,19-94 656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1:15.8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469 12 6464,'-26'-12'2944,"-26"24"-2560,11-4 1472,11 8-1088,-27 3 256,5 4-608,-5 5-128,13-1-160,1-4 192,15 1-192,7-1-1664,8-4 832,8 1-4800,10-1 3040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9:50.9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441 1379 3488,'-9'2'2621,"8"-10"1080,1-9-2962,-4-51 957,-5-133-16,-8-17-812,4 78-552,-18-117 217,21 208-483,-17-98-16,24 115-180,0 1 1,3-53 0,1 73 63,0 1-1,1 0 1,0 0 0,1 1-1,4-13 1,-6 18 0,1 0 0,0 1 0,0-1 0,0 0 0,1 0 1,-1 1-1,1 0 0,0-1 0,-1 1 0,2 0 0,-1 0 0,0 1 0,0-1 0,7-3 1,-7 5 54,-1 0 1,0 1 0,0-1 0,0 1 0,0 0-1,1 0 1,-1 0 0,0 0 0,0 0-1,0 0 1,1 0 0,-1 1 0,0-1 0,0 1-1,4 1 1,33 17-94,-28-13 169,96 56-90,43 20 87,3 0 242,-150-81-234,0 0-1,-1 1 1,1-1-1,-1 1 1,1 0-1,-1-1 1,0 1-1,0 0 1,2 3-1,-4-5-33,1 1-1,-1 0 1,0-1-1,0 1 1,1 0-1,-1-1 1,0 1-1,0 0 1,0 0-1,0-1 1,0 1-1,0 0 1,0 0-1,0-1 1,0 1-1,0 0 1,0-1-1,0 1 1,-1 0-1,1 0 1,0-1-1,-1 1 1,1 0-1,0-1 1,-1 1-1,1-1 1,-1 1 0,1 0-1,-1-1 1,1 1-1,-1-1 1,1 1-1,-1-1 1,1 0-1,-1 1 1,0-1-1,1 0 1,-2 1-1,-8 6 65,-1-1 0,0-1 0,0 0 0,-18 5-1,-8 5 21,6-1-17,-1 2 0,2 1 0,0 2 0,2 1 0,-31 27 1,-164 142-307,138-117 284,-42 40 142,112-97-158,0 2-1,1 0 1,0 1 0,2 0 0,-16 31 0,19-30 7,-13 39 0,20-53-25,1 1 1,0 0-1,-1 0 1,2 0-1,-1 0 1,1 0 0,0 0-1,0 0 1,1 0-1,2 11 1,-3-15-21,1 0-1,0 0 1,0 0 0,0 0 0,0 0 0,0 0 0,1 0-1,-1 0 1,0 0 0,1 0 0,-1-1 0,1 1-1,0-1 1,0 1 0,0-1 0,-1 0 0,1 1-1,0-1 1,0 0 0,1 0 0,-1-1 0,0 1-1,0 0 1,0-1 0,1 1 0,-1-1 0,0 0 0,0 0-1,5 0 1,2 0 26,1-1-1,0-1 1,0 0 0,-1 0-1,19-8 1,18-9 59,50-30 1,34-15-237,-112 57 80,0 0-1,1 1 1,-1 1-1,1 1 1,27-2 0,-39 5 43,-1 1 1,0 0-1,0 1 1,1 0 0,-1 0-1,0 0 1,0 0-1,0 1 1,0 0 0,0 1-1,0-1 1,0 1-1,9 6 1,-9-4 36,1 1 1,-1-1-1,0 1 0,0 0 0,-1 1 1,1-1-1,-2 1 0,1 0 1,6 14-1,43 107 742,-42-104-1436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49:15.6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35 4640,'-10'-20'2112,"7"20"-1824,3-3-320,8 3-32,-3-5-192,3 2 160,5 0-3776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1:17.8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28 100 3392,'-27'-35'10523,"36"27"-9596,-6 7-853,-1 0 1,1 0-1,-1 1 0,1-1 0,-1 1 1,1 0-1,-1 0 0,1-1 0,0 2 1,3-1-1,8 0 160,90-8 379,40-3-218,179-6 37,345 1 213,-600 16-911,-38 0-3606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1:18.4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 82 4640,'-21'3'8682,"26"-4"-8378,1 0-1,-1-1 1,1 0-1,-1 0 1,0-1-1,8-4 0,-3 1-133,16-7 14,0 1 0,38-12 1,-55 21-190,-1 1 1,1 0-1,0 0 1,-1 1 0,1 0-1,0 1 1,0 0-1,0 0 1,-1 1 0,1 0-1,0 0 1,11 4 0,-19-5-9,1 1 0,0 0 0,-1-1 1,1 1-1,-1 0 0,1-1 1,-1 1-1,0 0 0,1 0 0,-1 0 1,0 1-1,1-1 0,-1 0 1,0 0-1,0 1 0,0-1 0,0 0 1,0 1-1,-1-1 0,1 1 1,1 2-1,-2-2 14,0 1-1,0-1 1,0 1 0,0-1-1,0 0 1,0 1 0,-1-1-1,1 0 1,-1 0 0,0 1-1,1-1 1,-1 0 0,-2 4 0,-3 4 51,0-1 0,-1 0 0,0 0 0,0-1 0,-13 12 0,-41 37 52,-75 65 325,31-47 926,120-83-782,28-9-1,-7 4-416,1-2-115,41-11 1,-58 21-202,0 1 1,0 1 0,40-2 0,-54 5-247,1 0 1,-1 1-1,0 0 1,0 0-1,0 0 0,0 1 1,0 0-1,6 2 1,-9-2-290,1 0-1,-1 0 1,0 0 0,0 0 0,0 0-1,-1 0 1,1 1 0,-1 0 0,4 3-1,7 13-2306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1:20.5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533 34 4480,'0'-27'3546,"0"27"-3486,0 0-1,0-1 1,0 1 0,0 0-1,0 0 1,0-1-1,0 1 1,0 0-1,0 0 1,-1-1-1,1 1 1,0 0-1,0 0 1,0-1-1,0 1 1,0 0-1,-1 0 1,1-1-1,0 1 1,0 0-1,0 0 1,-1 0 0,1-1-1,0 1 1,0 0-1,0 0 1,-1 0-1,1 0 1,0 0-1,0 0 1,-1 0-1,1-1 1,0 1-1,-1 0 1,1 0-1,0 0 1,0 0-1,-1 0 1,1 0 0,-12 4 593,-2 6-356,0 1 1,1 1-1,0 0 1,-20 25-1,5-5 104,22-25-306,-34 36 511,-56 79 0,44-41-180,-48 104 1,81-143-349,2 0-1,1 1 1,2 0 0,3 1-1,-11 78 1,19-90 38,1 0 1,2 0-1,1 1 1,2-1-1,1 0 1,1 0-1,2-1 1,19 55-1,-14-56 46,1-2-1,2 1 0,25 37 0,66 70 304,-102-131-439,9 11 205,1-1 1,17 15-1,-24-23-2576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1:22.6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14 395 2720,'-4'1'326,"4"0"-266,-1-1 0,1 0 0,-1 0-1,1 1 1,-1-1 0,1 0 0,-1 0 0,1 1 0,-1-1-1,1 1 1,-1-1 0,1 0 0,-1 1 0,1-1 0,0 1-1,-1-1 1,1 1 0,-1 2 1363,1-4-994,1-1-1,0 0 1,0 1-1,0-1 1,0 1-1,0 0 1,1-1-1,1 0 0,51-42 1176,-8 9-1106,160-147 664,-115 101-820,-86 76-296,30-24-114,-32 27 42,-1 0 0,0 1 0,0-1 0,1 1 1,-1 0-1,0 0 0,1 0 0,-1 0 0,1 0 1,0 0-1,-1 1 0,6-1 0,-7 1 16,0 0-1,-1 1 1,1-1-1,0 0 1,-1 0-1,1 1 1,-1-1-1,1 1 1,0-1-1,-1 0 1,1 1-1,-1-1 1,1 1-1,-1 0 1,1-1-1,-1 1 1,1-1-1,-1 1 1,0 0-1,1-1 1,-1 2-1,5 18-78,-3 6 125,-1 1 0,-4 46 0,0-44 266,2 0 0,3 40 0,-1-62-194,0-1 0,1 0 0,-1 0 0,1 0 1,0-1-1,1 1 0,0 0 0,0-1 1,0 0-1,5 7 0,-6-10-52,-1 1 0,1-1 0,0-1 1,0 1-1,0 0 0,0 0 0,0-1 0,0 1 0,1-1 0,-1 0 1,0 0-1,1 0 0,-1 0 0,1 0 0,-1 0 0,1-1 1,0 1-1,-1-1 0,1 1 0,0-1 0,-1 0 0,1 0 0,0-1 1,-1 1-1,1 0 0,0-1 0,2 0 0,5-4 108,0 1-1,1-1 1,-2-1-1,1 1 1,-1-2-1,0 1 1,14-14 0,53-60 34,-73 76-206,38-44-352,80-70 0,-113 111 216,1 0 0,0 1-1,0 0 1,12-5 0,-18 9 98,0 1 0,0 0 0,0 0-1,0 0 1,0 0 0,1 1 0,-1-1 0,0 1 0,0-1-1,0 1 1,1 0 0,-1 1 0,0-1 0,0 0-1,0 1 1,1 0 0,4 2 0,-1 0 31,-1 1 0,0 0 1,0 0-1,0 1 0,0 0 0,-1 0 1,0 0-1,0 1 0,6 8 1,4 9 150,14 29 0,-18-31-58,71 109 590,-71-113-457,-8-12-205,12 19-1092,-14-23 680,-1 0 1,1 1-1,-1-1 0,1 0 0,-1 1 0,1-1 0,-1 0 1,0 1-1,0-1 0,1 1 0,-1-1 0,0 0 0,0 1 1,-1 2-1,0 3-1962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1:23.0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 10 4480,'0'0'71,"0"-1"1,0 1-1,0-1 1,0 1-1,-1-1 1,1 1-1,0-1 1,0 1-1,0 0 1,-1-1-1,1 1 1,0-1-1,-1 1 1,1 0-1,0-1 1,-1 1-1,1 0 0,0 0 1,-1-1-1,1 1 1,-1 0-1,1 0 1,-1-1-1,1 1 1,0 0-1,-2 0 1,2 0-10,-1 1 0,1-1 1,-1 0-1,1 1 0,-1-1 1,1 0-1,-1 1 0,1-1 1,-1 1-1,1-1 0,0 1 1,-1 0-1,1-1 0,0 1 1,-1-1-1,1 1 0,0-1 1,0 1-1,0 0 0,-1-1 0,1 1 1,0 0-1,0-1 0,0 2 1,-2 11 542,1 1 1,0 27-1,0-2-53,-3 96 1236,-10 158 834,6-195-2211,3-1 0,10 109-1,-3-188-1202,6 30 0,-8-46 488,1-1-1,-1 1 1,1-1-1,-1 1 1,1-1-1,0 1 1,0-1-1,0 0 1,1 2-1,10 7-1860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1:23.8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90 3552,'-3'-26'1147,"3"25"-1076,0 1 1,0-1 0,0 0 0,0 1 0,0-1 0,0 0-1,0 1 1,0-1 0,0 0 0,0 0 0,1 1 0,-1-1 0,0 1-1,0-1 1,1 0 0,-1 1 0,0-1 0,1 1 0,-1-1 0,1 0-1,-1 1 1,1-1 0,-1 1 0,1 0 0,-1-1 0,1 1 0,-1-1-1,1 1 1,0 0 0,-1-1 0,1 1 0,-1 0 0,1 0 0,0-1-1,-1 1 1,1 0 0,0 0 0,0 0 0,-1 0 0,1 0-1,0 0 1,-1 0 0,1 0 0,0 0 0,-1 0 0,1 1 0,0-1-1,-1 0 1,1 0 0,0 1 0,-1-1 0,1 0 0,-1 1 0,2-1-1,1 5 118,0 0 0,0 0 0,-1 1 0,1-1 0,-1 0 0,2 9 0,1 2 14,10 29 505,-2 1 0,8 56 0,5 101 682,-7-46-430,-19-157-957,6 45 478,2 0 0,21 69 0,-27-110-366,0 1 0,0-1 1,0 1-1,6 6 0,-8-10-76,1 0-1,0 0 1,0 0-1,0 0 0,-1 0 1,1 0-1,0 0 0,0 0 1,0-1-1,0 1 0,1 0 1,-1-1-1,0 1 0,0-1 1,0 1-1,0-1 1,1 0-1,-1 1 0,0-1 1,0 0-1,1 0 0,-1 0 1,0 0-1,2 0 0,1-1 46,-1-1 0,0 1 0,1-1 0,-1 0 0,0 0-1,0 0 1,0-1 0,-1 1 0,1-1 0,0 1-1,-1-1 1,0 0 0,4-6 0,66-117 518,-47 79-570,44-64 0,73-54-517,-122 145 371,78-88-134,-84 90 183,0-1 0,-1 0 0,-1-1-1,12-25 1,-21 39 18,0-1-1,-1 0 1,1 1-1,-2-1 1,1 0-1,-1 0 1,0-1-1,0 1 1,0-9-1,-2 13 10,1 0 0,-1-1-1,0 1 1,0 0 0,0-1-1,0 1 1,-1 0-1,1 0 1,-1 0 0,0 0-1,0 0 1,0 1 0,0-1-1,0 0 1,0 1 0,-1 0-1,0-1 1,1 1-1,-1 0 1,0 0 0,0 1-1,0-1 1,-3-1 0,-6-2-94,1 1 0,-1-1 1,0 2-1,-22-4 1,11 4 37,-1 1-1,0 1 1,0 1 0,0 1-1,0 1 1,-32 6 0,21 0 71,1 2 0,0 1 0,-50 23 0,77-31-234,-1 1 0,1 0 0,1 0 0,-1 0 0,1 1 0,-1 0 0,1 0 0,1 0 0,-1 1 0,-8 11 0,4 2-1433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1:24.6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0 234 4160,'1'-4'691,"0"0"1,0 1-1,1-1 1,-1 0-1,1 0 1,4-6-1,0-1 218,5-11-79,1 0 0,28-34 0,-18 25-488,-19 27-332,0-1-26,1-1 0,0 0 0,1 1 0,0 0 1,-1 0-1,2 0 0,-1 0 0,10-6 0,-15 11 5,1 0 0,-1 0 0,1-1-1,-1 1 1,0 0 0,1 0 0,-1 0 0,1 0 0,-1 0 0,1-1 0,-1 1 0,1 0 0,-1 0 0,1 0 0,-1 0 0,1 0 0,-1 0 0,1 1 0,-1-1 0,1 0 0,-1 0 0,1 0 0,-1 0 0,0 1 0,1-1 0,-1 0 0,1 0 0,-1 1 0,0-1 0,1 0 0,-1 1 0,0-1 0,1 0 0,-1 1 0,0-1-1,1 0 1,-1 1 0,0-1 0,0 1 0,1-1 0,-1 1 0,0-1 0,0 1 0,0-1 0,0 0 0,0 1 0,0-1 0,0 1 0,0 0 0,3 30-232,-5 12 393,-8 47-1,4-46 408,-1 48 0,7-87-446,0-1 0,0 0-1,1 1 1,0-1 0,-1 0 0,1 0-1,1 0 1,2 8 0,-3-10-43,1 0 1,-1 0-1,0 0 1,0 0-1,1-1 1,-1 1 0,1-1-1,0 1 1,-1-1-1,1 1 1,0-1-1,0 0 1,0 0-1,0 0 1,0 0-1,0 0 1,0-1-1,4 2 1,4-1 125,0 0 1,-1 0-1,1-1 1,0 0-1,0-1 1,-1 0-1,1-1 0,16-4 1,-3-1 13,0-1-1,28-15 1,62-45-213,-80 46-552,53-27-1,-84 48 481,0 0-1,0 0 1,1 0 0,-1 1-1,0-1 1,1 1-1,-1-1 1,1 1 0,-1 0-1,0-1 1,1 1-1,-1 1 1,1-1-1,-1 0 1,1 0 0,-1 1-1,0 0 1,4 1-1,-3-1 39,0 1-1,0 0 0,0 0 1,-1 0-1,1 0 0,-1 1 0,0-1 1,1 1-1,-1-1 0,0 1 1,-1 0-1,1 0 0,1 3 1,60 119 625,-30-52-390,-30-68-280,4 10-38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1:25.0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324 0 5216,'-19'20'1696,"18"-19"-1655,0 0 0,0 0 0,1 0 0,-1 1 0,1-1 0,-1 0 0,1 0 0,-1 0 0,1 0 0,0 0 0,-1 1 0,1-1 0,0 0 0,0 0 0,0 3 0,-61 279 3980,-28 1-1738,32-83-1372,8-25-324,37-138-513,5-18 117,1-1 0,1 2 0,1-1 0,-4 33 0,8-53-246,0 1 0,0-1 0,0 0 0,0 1 0,0-1 0,0 1 0,0-1 0,0 1 0,1-1-1,-1 0 1,0 1 0,0-1 0,0 1 0,0-1 0,0 0 0,1 1 0,-1-1 0,0 0-1,0 1 1,1-1 0,-1 0 0,0 1 0,1-1 0,11 6-974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1:25.3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260 1 3392,'-14'32'6453,"2"-5"-5114,-31 66 561,-3 5-1054,36-72-817,-41 93 670,42-101-835,-1-1 0,0 0 0,-1-1 0,-22 23 0,23-26-850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1:25.7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56 6656,'0'-17'3008,"9"17"-2624,-4 0 1216,8 4-960,5 0 224,8 0-512,5 4 0,0 3-224,8 5 64,-1-1-96,3-2 288,-7 2-192,2-7-2080,-6 0 1024,6-13-2912,-2 2 2112</inkml:trace>
  <inkml:trace contextRef="#ctx0" brushRef="#br0" timeOffset="1">659 12 4480,'0'-12'2016,"-26"21"-1728,8-6 1024,5 8-768,-18 5 704,5 1-736,-13 2 320,9 4-512,-19-1 192,10 6-288,-14 0 128,9-1-192,-5-4-416,10-4 128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49:16.0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506 72 5056,'16'-5'2304,"38"-6"-2016,-10 2 928,-1 6-736,32-8 160,4 6-384,4-6-96,-8 7-96,-9-4 160,-14 8-128,-8-5-96,-4 5-32,-14 0-1952,-5 5 1088</inkml:trace>
  <inkml:trace contextRef="#ctx0" brushRef="#br0" timeOffset="1">59 86 5216,'-59'-3'2368,"59"6"-2048,5-6-384,8 3-32,13-5-800,5 2 480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1:26.0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0 5056,'0'5'2304,"13"14"-2016,-5-7 352,5 4-416,10 3 192,3 1-256,4-1 576,6 4-448</inkml:trace>
  <inkml:trace contextRef="#ctx0" brushRef="#br0" timeOffset="1">543 47 6400,'-31'8'2880,"-20"20"-2496,20-12 1280,8 3-992,-29 7 704,8 7-800,-22 6-96,14 3-288,-9 2 96,12-5-192,0-5-1216,15-2 576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1:28.0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12 5408,'-11'-2'730,"9"2"-557,1 0 0,-1 0 0,0-1 1,0 1-1,0-1 0,1 1 0,-1-1 0,0 0 0,1 0 1,-1 0-1,0 1 0,-2-3 0,20 7 4092,49 7-2306,-5-3-491,106 18 575,-117-17-1830,65 23-1,-104-28-464,-1 0 0,19 10 0,0 7-5488,-20-13 3031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1:28.8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3 256 4896,'0'-1'163,"0"0"0,-1 0 0,1 0 0,0 0 0,-1 0 0,1 0-1,0 0 1,0 0 0,0 0 0,0 0 0,0 0 0,0-1 0,0 1 0,0 0 0,1 0 0,-1 0 0,0 0 0,1 0 0,-1 0 0,1 0 0,-1 0 0,1 0 0,0-1 0,21-25 1763,-11 15-1705,-6 6-75,12-16 188,2 1 1,0 1-1,27-23 0,-25 26-224,1 1 0,39-21 1,-58 35-141,0 1 1,0 0 0,0 0-1,0 0 1,0 0 0,0 1 0,1-1-1,5 1 1,-8 0 13,0 0-1,0 0 1,0 0 0,0 0-1,1 0 1,-1 1 0,0-1 0,0 0-1,0 1 1,0-1 0,0 1-1,0-1 1,0 1 0,0 0-1,0-1 1,0 1 0,0 0-1,0 0 1,-1 0 0,1 0 0,0-1-1,0 1 1,-1 0 0,1 0-1,-1 0 1,2 2 0,-1 2 9,0 0 1,0-1-1,0 1 1,-1 0 0,0 0-1,0-1 1,0 1-1,-1 9 1,-10 40 109,8-43-68,-15 57 247,-8 35 737,25-99-934,0 1 0,1-1 0,0 0 0,-1 1 0,1-1 0,1 1 0,-1-1 0,1 1 0,-1-1 0,1 1 0,1-1 0,2 8-1,-3-9-21,1-1 0,-1 0 0,1 1 0,0-1-1,0 0 1,0 0 0,0 0 0,0 0-1,0 0 1,0-1 0,1 1 0,-1-1-1,0 1 1,1-1 0,0 0 0,-1 0-1,1 0 1,0 0 0,-1-1 0,1 1-1,4 0 1,12-1 241,0 0 0,-1-1 0,1-2 0,30-6 0,-35 6-221,0-1 0,0-1 0,-1 0 0,0-1 0,0-1 0,0 1 1,-1-2-1,12-9 0,9-10-167,40-42 1,16-14-877,-83 78 900,0 0-1,0 1 1,1 0-1,-1 0 1,11-3-1,-14 6 58,-1 0-1,1 0 0,0 0 0,0 0 0,-1 1 0,1 0 1,0-1-1,0 1 0,0 0 0,0 1 0,0-1 0,-1 0 1,1 1-1,0-1 0,0 1 0,0 0 0,3 2 1,19 12 151,43 31 0,-43-27-162,22 17 40,41 26 204,-39-28-1435,-31-22 464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1:29.2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317 0 4896,'-10'55'4688,"-44"127"-1670,-5-7-1164,36-112-1414,-32 101 488,-35 177-1,80-298-812,5-25-143,-4 35 0,8-28-79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1:31.1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612 50 4480,'5'3'4040,"-11"3"-3408,-78 74 3037,60-51-3365,1 0 0,1 2 0,1 1 0,2 0 0,1 2 0,-25 69 0,34-78-399,-1-1 0,-1 0 0,-1-1 0,-16 24 0,27-45-107,0 0 0,0-1 0,-1 1 0,1 0 0,-1-1-1,1 1 1,-1-1 0,0 1 0,0-1 0,1 0 0,-1 0 0,0 0-1,0 0 1,0 0 0,0 0 0,0 0 0,-4 0 0,4-1 40,-1 0-1,0-1 1,1 1 0,-1-1-1,1 1 1,0-1 0,-1 0-1,1 0 1,0 0 0,-1 0 0,1 0-1,0-1 1,0 1 0,0-1-1,0 1 1,0-1 0,-2-2-1,-29-28-373,-42-56 0,50 54 2203,-35-60 0,57 89-1394,1 0-1,-1-1 1,1 1 0,0-1 0,-2-9 0,4 14-251,0 0 0,-1 0 0,1 0 1,0 0-1,0 0 0,0 0 0,0 0 0,0-1 0,1 1 1,-1 0-1,0 0 0,0 0 0,1 0 0,-1 0 0,0 0 1,1 0-1,-1 0 0,1 0 0,0 0 0,-1 0 1,1 0-1,0 1 0,-1-1 0,1 0 0,0 0 0,0 1 1,0-1-1,0 0 0,0 1 0,0-1 0,0 1 1,0-1-1,0 1 0,0-1 0,0 1 0,0 0 0,2-1 1,2 1 8,0-1 0,0 1 1,0 0-1,0 0 1,0 1-1,0 0 0,0-1 1,8 4-1,43 17-9,-35-12 20,9 2 160,35 16-257,109 27-1,-170-53-36,1 0-12,0 1 0,0-1 1,0 0-1,0 0 0,0-1 1,0 0-1,0 0 0,0 0 1,0 0-1,0-1 0,0 0 1,8-2-1,-13 3 94,1 0 0,-1 0 0,1-1 0,-1 1 0,1 0 0,-1 0 0,1-1 0,-1 1 0,1 0 0,-1-1 0,0 1 0,1 0 0,-1-1 0,0 1 0,1 0 0,-1-1 0,0 1 0,1-1 0,-1 1 0,0-1 1,0 1-1,1-1 0,-1 1 0,0-1 0,0 1 0,0-1 0,0 1 0,0-1 0,0 1 0,0-1 0,0 1 0,0-1 0,0 1 0,0-1 0,0 1 0,0-1 0,0 1 0,-1-1 0,1 1 0,0-1 0,0 1 0,0-1 0,-1 1 0,1-1 0,0 1 0,-1 0 0,1-1 0,0 1 0,-1-1 0,-3-3-94,0 0-1,0 0 1,-9-6-1,8 6 3,-74-69-1656,30 26-233,28 28 1184,-3-1-126,2-1 0,0-1 0,-29-38 1,48 56 1193,0-1 1,0 0 0,1 1 0,0-1-1,0 0 1,0 0 0,0 0 0,1 0 0,0 0-1,0-1 1,0-5 0,1 10-221,0 1 1,0 0 0,0 0-1,0-1 1,0 1 0,0 0-1,0 0 1,0-1 0,0 1-1,0 0 1,0 0 0,0-1-1,0 1 1,0 0 0,0 0-1,0-1 1,0 1 0,0 0-1,0 0 1,1-1 0,-1 1-1,0 0 1,0 0 0,0 0-1,1-1 1,-1 1-1,0 0 1,0 0 0,0 0-1,1 0 1,-1-1 0,0 1-1,0 0 1,1 0 0,-1 0-1,11 4 776,9 15-355,-12-11-278,-1 2 0,-1-1 0,10 18 0,10 15-1688,-14-26 470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1:31.5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386 1 6240,'-52'24'2816,"-9"31"-2464,30-29 1088,8 6-864,-11 7 352,3 3-576,-4 5 96,9-4-288,-5-3 640,10-1-448,-7-8-1856,15 0 800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1:33.3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166 86 2240,'0'-8'404,"-1"7"-205,1-1 0,0 1 0,0-1 0,0 0 0,0 1 0,0-1 0,0 1 0,0-1 0,0 1 0,1-1 0,-1 1 0,1-1 0,-1 1 0,1-1 0,-1 1 0,3-3-1,-2 3 117,1-1 0,-1 1 0,1 0 0,-1-1-1,0 1 1,0-1 0,1 1 0,-1-1 0,0 1-1,0-1 1,-1 0 0,1 0 0,0 1 0,-1-1-1,1 0 1,-1 0 0,1 0 0,-1 0-1,0 0 1,0 0 0,0 0 0,0 0 0,0 1-1,0-4 1,0 0 471,0 6-791,-6-1-404,4 0 601,4 0-92,-1 0-127,-8 0 240,10 4-559,-1 6 352,-2-10-7,0 0 0,0 0 1,0 1-1,0-1 0,0 0 0,0 0 1,0 0-1,0 0 0,0 0 0,0 0 1,0 1-1,0-1 0,0 0 0,0 0 1,0 0-1,0 0 0,0 0 0,0 0 1,0 1-1,0-1 0,0 0 0,0 0 1,0 0-1,0 0 0,0 0 0,0 0 1,0 0-1,-1 1 0,1-1 0,0 0 1,0 0-1,0 0 0,0 0 0,0 0 1,0 0-1,0 0 0,-1 0 0,1 0 1,0 0-1,0 0 0,0 0 0,0 0 1,0 0-1,13 61 150,18 125-143,-25-157-4,35 204-68,-26-125 498,46 168 0,-53-250-222,14 29 1,-20-51-135,0 0 1,0-1 0,0 1-1,1-1 1,-1 1-1,1-1 1,0 0-1,5 4 1,-7-5-23,1-1 0,0 0 1,0 1-1,0-1 0,0 0 0,0 0 0,0 0 1,0-1-1,1 1 0,-1 0 0,0-1 0,0 0 1,1 1-1,-1-1 0,0 0 0,4 0 0,0-1 46,-1-1 0,1 1-1,-1-1 1,1 0-1,-1 0 1,0 0-1,0-1 1,0 0-1,0 0 1,0 0 0,6-7-1,3-3 124,25-31 0,-28 31-120,13-18-13,-1 0-1,21-40 0,31-74 129,16-26-197,-80 154-114,-1-1 0,0 0 0,-2-1 0,0 0 0,-1 0 0,5-22 0,-12 38 62,1 0 0,-1 0-1,0-1 1,0 1 0,0-1-1,0 1 1,0 0 0,-1-1-1,0 1 1,1 0 0,-1 0-1,0 0 1,-1-1-1,1 1 1,-4-5 0,0 2-56,0 0 0,0 0 0,0 0 0,-1 1-1,-9-7 1,3 3 11,-1 0 0,-1 1 0,0 1-1,0 0 1,0 0 0,-20-5 0,26 9 49,-74-24-84,-130-25-1,207 51 111,-9-2-41,-359-62-961,335 64 385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1:35.1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3 251 3072,'-2'-35'10231,"3"32"-10137,0 0 0,1 0 0,-1 0 0,1 0 1,0 0-1,0 0 0,0 0 0,0 0 1,3-3-1,17-14 131,1 1 0,0 1 0,26-15 0,83-42-42,-126 72-218,0 0 1,0 1 0,0-1 0,0 1 0,8-1 0,-13 3 21,-1-1 1,1 1-1,0 0 0,0 0 1,0 0-1,0 0 0,0 0 0,0 0 1,0 0-1,0 0 0,0 0 1,0 0-1,0 1 0,0-1 0,0 0 1,0 1-1,0-1 0,0 0 1,0 1-1,-1-1 0,1 1 0,0 0 1,0-1-1,0 1 0,-1 0 1,1-1-1,0 1 0,-1 0 0,1 0 1,-1 0-1,1-1 0,-1 1 1,1 0-1,-1 0 0,0 0 0,1 0 1,-1 0-1,0 0 0,0 0 1,0 0-1,0 0 0,1 0 0,-1 0 1,-1 0-1,1 1 0,-1 27-3,-1-1 0,-1 0 0,-11 40 0,-33 81 427,40-129-210,-8 36 1,14-48-108,-1 0 0,1 0 1,1 1-1,0-1 0,0 1 1,0-1-1,2 10 0,-1-14-24,0 0-1,0-1 0,1 1 1,-1 0-1,1 0 1,0-1-1,0 1 0,4 5 1,-5-8-43,1 1 1,-1-1-1,0 0 1,1 1-1,0-1 1,-1 0-1,1 0 1,0 0-1,-1 0 1,1 0-1,0 0 1,0 0-1,0-1 0,0 1 1,0-1-1,0 1 1,0-1-1,3 0 1,1 0 44,-1-1 0,1 1 1,-1-1-1,0-1 0,0 1 0,1-1 1,-1 0-1,8-4 0,40-27 424,-41 25-405,160-120 512,-117 80-692,-2-3 1,54-67 0,-56 59-405,-42 50 345,-3 1-3,2 0 1,11-10 0,-17 16 112,0 1 0,0-1 0,1 1 1,-1 0-1,0-1 0,1 1 0,-1 0 0,1 0 0,-1 1 0,1-1 1,-1 0-1,1 1 0,-1 0 0,1 0 0,3-1 0,-5 2 26,1-1 0,-1 0 0,0 1 1,1-1-1,-1 1 0,0 0 0,1-1 0,-1 1 0,0 0 0,0 0 0,0 0 0,0-1 0,0 1 0,0 0 0,0 0 1,0 1-1,0-1 0,0 0 0,0 0 0,-1 0 0,2 3 0,1 3 2,0 0 0,4 14-1,-5-12 5,20 87 35,-16-64 45,17 50-1,-19-71 1,0 0 0,1 0 0,1-1 1,0 0-1,0 0 0,1 0 0,0-1 0,11 11 0,-15-17-224,0 1 0,1-1 0,-1 0 0,1 1 0,0-1 0,0-1 0,0 1 0,0-1 0,1 0 0,-1 1 0,0-2 0,1 1 0,0-1 0,6 2 0,-6-2-408,-1 0-519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1:35.5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259 1 4736,'-3'44'2513,"-12"59"1,11-77-1931,-119 554 5075,80-392-5204,-19 47 271,60-231-917,1 1-1,-1 0 1,1 0-1,0 0 1,0 0-1,1 0 0,0 0 1,0 7-1,4 1-921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1:36.4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251 12 5312,'-10'-12'4053,"17"16"-3568,1 2-378,-1-1 0,0 1 0,0 0 0,-1 1 0,1-1 0,-1 1 0,-1 1 0,1-1 0,-1 1 0,5 11 0,0 2 144,-1 2 1,10 39-1,-2 10 321,-3 0 0,-4 0 0,2 84 0,-10-102 36,-3 1 0,-2-1 0,-16 84 0,12-107-369,-1 0 1,-1 0-1,-2-1 1,-1-1 0,-1 0-1,-2-1 1,-1 0-1,-1-1 1,-1-1-1,-1-1 1,-28 29-1,-4-5-212,-68 52 0,89-77-257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49:18.1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479 765 3552,'-7'1'602,"0"0"1,0 1-1,0-1 1,0 1-1,-8 4 1,-5 1 768,-157 52 1083,168-56-2428,-15 6-19,0 1 0,1 1 0,0 1 0,1 0 0,1 2-1,-37 30 1,54-40 3,1-1 0,0 1-1,0-1 1,0 1-1,1 0 1,-4 7 0,5-10 3,1 0 1,-1 0 0,1-1-1,0 1 1,-1 0 0,1 0 0,0 0-1,0 0 1,0 0 0,-1-1-1,1 1 1,0 0 0,0 0 0,1 0-1,-1 0 1,0 0 0,0 0-1,0 0 1,0-1 0,1 1-1,-1 0 1,0 0 0,1 0 0,-1 0-1,1-1 1,-1 1 0,1 0-1,-1 0 1,1-1 0,0 1 0,-1-1-1,1 1 1,0 0 0,-1-1-1,1 1 1,0-1 0,0 0 0,0 1-1,-1-1 1,2 1 0,4 1 47,-1-1 0,1 0 0,0 0 0,-1 0 0,1-1 0,0 1 0,0-1 0,0-1 0,-1 1 0,9-3 0,9-2 168,27-9 1,-29 8-151,-1-1-1,0-1 1,0-1-1,-1 0 1,0-2-1,19-13 1,-23 11-51,-2 1 1,0-2 0,0 0-1,12-18 1,36-65 132,84-214 207,-132 280-415,-2-1 0,-1 0 0,-1-1 0,-2 0 0,-2 0 0,0-1 0,-3 0 0,-1 0 0,-3-37 0,2 64-27,-1 0 0,0 0 1,0 0-1,-1 0 0,0 1 0,-4-11 0,6 16 47,0 0 1,-1 0 0,1 0-1,-1 0 1,1 1-1,-1-1 1,0 0-1,1 0 1,-1 1-1,0-1 1,1 0 0,-1 1-1,0-1 1,0 1-1,1-1 1,-1 1-1,0-1 1,-2 0-1,3 1-1,-1 0 0,0 0 0,0 0-1,1 0 1,-1 0 0,0 0 0,0 0-1,1 1 1,-1-1 0,0 0-1,1 0 1,-1 1 0,0-1 0,0 0-1,1 1 1,-1-1 0,1 1 0,-2 0-1,-2 3-65,1 0 0,0 0-1,-1 0 1,1 0 0,-3 7 0,-3 6-13,1 0 0,1 1 0,0 0 0,-5 24 0,-10 77-31,18-94 165,-3 36 116,2-1 0,4 1 0,2 0 0,10 72 0,-9-110-30,1 0 0,1-1 0,14 43 0,-16-59-59,1 0-1,-1-1 1,1 1 0,0-1-1,1 0 1,-1 1 0,1-1-1,0-1 1,1 1 0,-1-1-1,1 0 1,-1 0 0,1 0-1,0 0 1,1-1 0,-1 0-1,1 0 1,-1 0 0,9 2-1,-3-2 39,0-1-1,0 0 1,0-1 0,1 0-1,-1-1 1,0 0 0,1-1-1,-1 0 1,0-1-1,0 0 1,0-1 0,0 0-1,14-6 1,-12 4-8,-1-1 1,1 0 0,-1-1-1,-1 0 1,1-1-1,-1 0 1,-1-1 0,0 0-1,0-1 1,14-17 0,-18 18-66,0 0 1,-1-1 0,0 0 0,-1 0 0,6-17 0,-8 22-58,-1 0 0,0 0 0,0 0 0,0 0 0,0 0 1,-1 0-1,0 0 0,0 0 0,0-1 0,-1 1 0,0 0 1,0 0-1,-3-8 0,4 12 16,0 0 0,-1 0 0,1 0-1,-1 1 1,1-1 0,-1 0 0,1 0 0,-1 1 0,1-1 0,-1 0 0,0 1 0,1-1-1,-1 1 1,0-1 0,0 1 0,1-1 0,-1 1 0,0-1 0,0 1 0,0 0 0,0-1-1,0 1 1,-1 0 0,1 0-17,-1 0-1,0 0 0,1 0 0,-1 1 1,1-1-1,-1 0 0,0 1 1,1-1-1,-1 1 0,1 0 1,-3 1-1,-3 3-104,0 0 0,1 0 0,-12 12 1,17-16 130,-12 13-157,0 1-1,1 0 0,1 1 1,-17 29-1,23-34 152,0 0 0,0 0 0,1 0 0,1 0 0,0 1 0,0-1 0,1 1 0,0 23 0,2-29 84,1 0-1,0 0 1,0-1-1,0 1 0,1 0 1,0 0-1,0-1 1,1 1-1,0-1 1,-1 0-1,2 1 1,-1-1-1,1-1 0,-1 1 1,1 0-1,1-1 1,-1 0-1,1 0 1,-1 0-1,1-1 1,0 1-1,0-1 0,1-1 1,-1 1-1,1-1 1,-1 1-1,1-1 1,0-1-1,0 1 1,0-1-1,0 0 0,0-1 1,0 0-1,0 1 1,12-3-1,-4-1 32,0-1 0,0 0 0,0-1 0,-1-1 0,1 0 0,-1 0 0,-1-2 0,1 0 0,15-12 0,-25 17-92,1-1-98,1 0 1,0 1 0,0-1 0,0 1 0,0 0 0,1 0 0,7-2 0,-13 4 66,1 1 1,-1 0-1,1 0 0,-1 0 1,1 0-1,-1 0 0,1 0 1,0 1-1,-1-1 1,1 0-1,-1 0 0,1 0 1,-1 0-1,1 1 0,-1-1 1,1 0-1,-1 0 1,1 1-1,-1-1 0,0 0 1,1 1-1,-1-1 0,1 1 1,-1-1-1,0 0 1,1 1-1,-1-1 0,0 1 1,1-1-1,-1 1 0,0-1 1,0 1-1,0-1 0,1 1 1,-1 0-1,0-1 1,0 1-1,0-1 0,0 2 1,2 27-158,-2-29 174,-35 407 10,29-361 830,-1-1 1,-27 84-1,34-128-753,-5 11 430,2-11 34,2-11 424,6-63-463,22-167-604,30-18-463,30 6 106,-77 228 326,1 0 0,1 0-1,1 1 1,1 1 0,1 0-1,20-23 1,-30 40 34,1-1 0,-1 1 0,1 1 0,0-1 0,1 1 0,-1-1 0,1 2 0,0-1 0,9-3 0,-12 6 71,-1 0-1,0 0 1,1 0 0,-1 1-1,1-1 1,-1 1 0,1 0-1,-1 0 1,1 0-1,-1 1 1,1-1 0,-1 1-1,1 0 1,-1 0 0,0 0-1,1 0 1,-1 0-1,0 1 1,0 0 0,0-1-1,0 1 1,4 3 0,0 2 9,0 0 0,-1 0 0,1 1 0,-1 0 0,-1 0 1,0 0-1,0 1 0,-1 0 0,0-1 0,6 19 1,-6-13 116,-1 0 1,0 0 0,-1 0 0,0 1 0,-2-1 0,0 25 0,-2-29 12,1 0 0,-2 0 0,1 0 0,-1 0 0,-1 0 0,0-1 0,0 0 1,-1 0-1,0 0 0,-1 0 0,1-1 0,-2 0 0,1 0 0,-1 0 0,0-1 0,-1 0 0,-13 9 0,10-8 55,-1 0-1,0-1 0,-1 0 1,0-1-1,0-1 1,0 0-1,0-1 0,-1 0 1,0-1-1,0 0 0,0-1 1,-18 0-1,23-2-162,0-1 0,-1 0 1,1 0-1,0-1 0,0 0 0,1 0 0,-1-1 1,0 0-1,-15-9 0,23 12-97,1 0 0,-1-1 0,1 1-1,-1 0 1,1-1 0,-1 1 0,1 0 0,-1-1 0,1 1-1,0 0 1,-1-1 0,1 1 0,0-1 0,-1 1-1,1-1 1,0 1 0,-1-1 0,1 1 0,0-1 0,0 1-1,0-1 1,-1 1 0,1-1 0,0-1 0,8-9-4010,0 6 2424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1:38.7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16 2656,'-26'-5'2425,"8"5"4142,82-5-1819,26-1-4371,-59 7-217,0 0 0,-1 2 0,1 1 0,-1 2 0,0 1 0,54 20 0,-41-16-16,-41-10-22,-2-17-4271,1 8 725,6 6 1094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1:39.7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106 208 2240,'-1'-1'291,"1"0"1,-1-1 0,0 1-1,0 0 1,-11-18 7449,11 20-7575,1-1-157,0 0-1,0 0 1,0 0-1,0 0 1,0 0-1,-1 0 1,1 0 0,0 0-1,0 0 1,0 0-1,0 1 1,0-1-1,0 0 1,0 0 0,0 0-1,-1 0 1,1 0-1,0 0 1,0 1-1,0-1 1,0 0-1,0 0 1,0 0 0,0 0-1,0 0 1,0 0-1,0 1 1,0-1-1,0 0 1,0 0 0,0 0-1,0 0 1,0 0-1,0 1 1,0-1-1,0 0 1,0 0 0,0 0-1,0 0 1,0 0-1,0 1 1,0-1-1,1 0 1,-1 0 0,0 0-1,0 0 1,0 0-1,0 0 1,0 0-1,0 1 1,0-1 0,0 0-1,1 0 1,-1 0-1,0 0 1,0 0-1,0 0 1,1 0-1,9 10 207,-2-4-110,0-1-1,0-1 1,1 0 0,-1 0-1,19 5 1,49 8 494,-52-14-370,0 0 0,-1-2 1,1-1-1,0 0 0,0-2 1,46-10-1,-65 11-185,0 0 1,0-1-1,0 1 0,0-1 1,0 0-1,-1-1 0,1 1 1,-1-1-1,1 0 0,-1 0 1,6-7-1,-7 7-23,0 0 0,-1 0-1,0-1 1,0 1 0,0-1-1,0 1 1,0-1 0,-1 0 0,1 0-1,-1 1 1,0-1 0,0 0 0,-1 0-1,1 0 1,-1-7 0,0 3-74,0 0 0,-1 1 1,0-1-1,0 1 0,-5-13 1,5 16-9,-1 0 1,1 0 0,-1 0 0,0 0 0,-1 1-1,1-1 1,-1 1 0,1 0 0,-1-1 0,0 1 0,0 0-1,-7-4 1,1 2-39,0 0 1,0 1-1,-1 0 0,0 0 1,1 1-1,-2 0 0,1 1 0,0 0 1,0 0-1,-1 1 0,1 1 0,-1 0 1,1 0-1,0 1 0,-19 4 0,11-1 96,-1 0 0,1 2 0,0 0 0,1 1-1,-1 1 1,2 0 0,-31 21 0,34-19 109,1 0 1,0 1-1,1 0 0,0 1 1,1 1-1,0-1 0,1 1 1,0 1-1,1 0 0,1 0 1,0 1-1,1-1 0,0 2 1,2-1-1,0 0 1,-3 21-1,6-31-45,0 0 1,1 0-1,0-1 1,0 1-1,0 0 1,1 0-1,0 0 1,0-1-1,0 1 0,0 0 1,1-1-1,-1 1 1,1-1-1,0 1 1,5 6-1,-3-7 12,0 1-1,0-1 1,0 0 0,0-1-1,1 1 1,-1-1 0,1 0-1,0 0 1,0 0-1,0-1 1,0 0 0,1 0-1,8 2 1,41 8 215,-1-2 0,1-3 0,101 0 0,-121-7-874,64-10 0,-71 4-2427,-1 0-1,47-18 0,-38 12 454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1:40.1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 5216,'2'-12'1664,"3"16"-279,6 22-26,-10-24-1357,75 235 3300,-63-188-3148,19 84 1100,-32-130-1081,5 18-657,-5-20 379,0-1 0,1 1 0,-1-1 0,0 1 0,0-1 0,0 1 0,0-1 0,1 1 0,-1 0 0,0-1 1,1 1-1,-1-1 0,0 0 0,1 1 0,-1-1 0,1 1 0,-1-1 0,0 0 0,1 1 0,-1-1 0,1 0 0,-1 1 0,1-1 0,0 0 0,-1 0 0,1 1 0,-1-1 0,1 0 0,-1 0 0,1 0 0,0 0 0,12-8-4071,0-4 1302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1:40.4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694 9 4640,'-19'-7'1504,"18"7"-1475,1-1 1,-1 1 0,1 0-1,-1 0 1,1 0-1,-1 0 1,0 0 0,1 0-1,-1 0 1,1 0-1,-1 0 1,1 0 0,-1 0-1,1 1 1,-1-1-1,0 0 1,1 0 0,-1 0-1,0 1 1,-142 55 4348,-102 62-1007,203-93-3203,1 2 0,1 2 0,-52 48 0,87-72-280,-6 5 288,1 0 0,-9 12 0,18-20-254,-1 0-1,1 0 1,-1 0 0,1 0-1,0 0 1,0 0 0,0 0-1,0 1 1,0-1 0,1 0-1,-1 1 1,0-1 0,1 1 0,0-1-1,0 1 1,0-1 0,0 1-1,0 3 1,1-5-44,-1 0 0,0-1 0,0 1 0,1 0 0,-1-1-1,0 1 1,1-1 0,-1 1 0,1 0 0,-1-1 0,1 1 0,-1-1 0,1 1 0,-1-1 0,1 1 0,0-1 0,-1 0 0,1 1 0,0-1 0,-1 0-1,1 1 1,0-1 0,-1 0 0,1 0 0,0 0 0,-1 0 0,1 0 0,0 1 0,0-1 0,-1-1 0,1 1 0,0 0 0,0 0 0,-1 0-1,2 0 1,14-4-1888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1:40.8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119 1 4992,'-1'1'193,"1"0"-1,-1 0 1,0 0 0,1 0-1,-1 0 1,1 0 0,0 0-1,-1 0 1,1 0 0,0 0-1,-1 0 1,1 0 0,0 0-1,0 0 1,0 0 0,0 1-1,0-1 1,0 0 0,1 2-1,1 29 1064,12 26-159,2-1 0,27 64 0,17 5-382,-32-73-337,-25-47-167,1 2-116,-1-1 0,1-1 0,0 1 1,6 6-1,-9-12-231,0 1 0,0-1 0,1 0 0,-1 0-1,1 1 1,-1-1 0,1 0 0,-1 0 0,1 0 0,-1-1 0,1 1 0,0 0 0,0-1 0,-1 1 0,1-1 0,0 1 0,0-1 0,0 0 0,0 0-1,-1 0 1,1 0 0,3 0 0,0-1-779,0-1 0,-1 0 0,1 0 0,5-2-1,20-12-2294</inkml:trace>
  <inkml:trace contextRef="#ctx0" brushRef="#br0" timeOffset="1">664 281 4896,'-44'-5'2208,"-9"10"-1920,27-1 1344,3 0-960,-29-4 288,13 4-576,-27-8 192,9 0-320,-14-8 288,11 4-320,-2-3 160,18 3-224,4 0-1824,14 4 896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1:42.7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95 3232,'-1'0'361,"-1"1"1,0-1-1,0 1 0,0-1 1,1 1-1,-1 0 0,0-1 1,-2 3-1,-6 2 2024,17-2-1371,1 0 1,0-1-1,0 1 1,16 1-1,0-2-512,1 0 1,38-4-1,-11 0-153,357-23 1278,9-16-877,-192 17-877,-210 23-24,69-10-340,-70 8-1260,24-8 1,-18 6-26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1:43.3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384 37 3712,'1'-2'473,"-1"0"1,0 0-1,-1 0 1,1 0-1,0 0 1,0 0-1,-1 0 0,1 0 1,-1 0-1,-1-2 1,1 3-351,1 0 0,-1 0 1,0 0-1,0 0 0,0 0 0,0 1 1,0-1-1,-1 0 0,1 1 1,0-1-1,0 1 0,0-1 1,0 1-1,-1-1 0,1 1 0,0 0 1,-1-1-1,1 1 0,0 0 1,-2 0-1,-14 0 69,-1 0 0,1 1 0,0 1 0,0 0 0,0 1 1,1 1-1,-1 1 0,-22 9 0,26-8-107,-1 0 0,1 1 1,0 0-1,0 1 0,1 0 0,0 1 1,1 1-1,0 0 0,0 0 0,-11 16 1,17-20-12,1 0 0,0 1 1,0 0-1,1 0 0,0 0 1,0 0-1,1 0 0,-3 11 1,5-14-21,-1 0 1,1-1 0,0 1 0,0 0 0,0 0-1,0-1 1,0 1 0,1 0 0,0-1 0,0 1 0,0-1-1,0 1 1,0-1 0,1 1 0,0-1 0,-1 0-1,1 0 1,1 0 0,3 5 0,-2-4 11,1 0-1,0 0 1,0 0-1,0-1 1,0 0 0,0 0-1,1 0 1,0-1 0,6 3-1,8 1 116,28 4 0,-15-4 109,1-2 0,49-1 0,68-10 236,-104 4-578,-40 3 9,1-1-1,-1 0 1,1 0-1,-1-1 1,9-3-1,-16 5 13,0 0 0,0 0-1,0 0 1,0 0 0,0 0-1,0 0 1,-1 0 0,1 0 0,0 0-1,0 0 1,0 0 0,0 0-1,0 0 1,0 0 0,0-1 0,0 1-1,0 0 1,-1 0 0,1 0-1,0 0 1,0 0 0,0 0-1,0 0 1,0 0 0,0 0 0,0 0-1,0-1 1,0 1 0,0 0-1,0 0 1,0 0 0,0 0 0,0 0-1,0 0 1,0 0 0,0 0-1,0-1 1,0 1 0,0 0 0,0 0-1,0 0 1,0 0 0,0 0-1,0 0 1,0 0 0,0 0 0,0-1-1,0 1 1,0 0 0,0 0-1,0 0 1,0 0 0,1 0 0,-1 0-1,0 0 1,0 0 0,0 0-1,0 0 1,0 0 0,0-1 0,0 1-1,0 0 1,0 0 0,0 0-1,1 0 1,-1 0 0,-7-2-2433,2 5 694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1:44.8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386 145 3136,'14'-19'3294,"-14"24"-2510,-2 7-201,-1-1-285,-1-1 0,0 0 1,0 0-1,-1 0 0,-12 17 0,-38 42 537,-3 5-339,18-7-93,-43 95-1,-2 36 158,47-104 1867,37-89-1400,4-9-359,7-16-17,26-71-112,-8 19-392,66-122-1,43-30-578,5-8-805,-112 186 496,-22 39-106,-8 7 834,0 0 1,0 0-1,0 0 1,1 0-1,-1 0 1,0 0 0,0 0-1,0 0 1,0 0-1,0 0 1,1 1-1,-1-1 1,0 0-1,0 0 1,0 0 0,0 0-1,0 0 1,0 0-1,1 0 1,-1 1-1,0-1 1,0 0-1,0 0 1,0 0 0,0 0-1,0 0 1,0 1-1,0-1 1,0 0-1,0 0 1,0 0-1,0 0 1,0 1-1,1 18-194,-2-16 186,-7 84 169,3-43 378,1 68 0,9-44 81,22 114 0,33 63 184,-46-195-281,33 79-1,-46-125-638,9 13 653,0-8-3233,-5-5 1093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1:45.2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28 5984,'-10'-19'2688,"25"15"-2336,-7 0 1600,5 8-1152,18-4-64,4 0-448,12 0 0,2 4-160,0 1 224,-1-2-224,-9-3-1024,-8 3 480,-8-6-2944,-2 0 1856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1:45.5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19 4896,'-6'-3'621,"1"-5"1771,5 8-2252,0 0 0,1-1 0,-1 1 0,0 0 0,1 0 0,-1 0 0,1 0 0,-1 0 0,0 0 0,1 0 0,-1 0 0,0 0 0,1 0 0,-1 0 0,0 0 0,1 0 0,-1 0 0,1 0 0,-1 1 0,128-5 4187,41 0-3054,133 12-884,-287-7-1866,-2 6 400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49:36.7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7 641 2976,'-7'7'6627,"14"-19"-5121,47-81-973,-18 24-494,44-64 0,-59 102-2,2 1 0,1 1-1,1 1 1,36-30 0,-33 33 117,-14 12-110,1 0 0,0 1-1,1 1 1,32-18 0,-46 28-38,0 0 0,0 1 0,-1-1 1,1 1-1,0-1 0,0 1 0,0 0 0,0 0 1,0-1-1,0 1 0,-1 1 0,1-1 0,0 0 0,0 0 1,3 2-1,-4-2 7,0 1 0,0-1 0,0 1 0,0-1 0,0 1 0,1 0 1,-2 0-1,1 0 0,0 0 0,0-1 0,0 1 0,0 0 0,0 0 0,-1 0 0,1 1 1,-1-1-1,1 0 0,-1 0 0,1 0 0,-1 0 0,1 1 0,-1-1 0,0 0 0,1 2 1,-1 9 98,0-1 1,-3 17 0,2-12-67,-29 149 364,13-84 70,11-55-265,4-17 15,0-1 1,1 1-1,-2 10 0,4-19-181,0 0 0,-1 0 1,1-1-1,-1 1 0,1 0 0,-1-1 0,1 1 0,0 0 0,-1-1 0,0 1 1,1-1-1,-1 1 0,1-1 0,-1 1 0,0-1 0,1 1 0,-1-1 0,1 0 1,10-22 198,11-32 1,-2 6-192,-5 16-171,2 0-1,1 1 0,2 1 1,1 1-1,40-44 0,-56 68 22,21-19-410,-25 24 483,1-1 0,0 1 0,0 0 1,0 0-1,0 0 0,0 0 0,0 0 0,1 0 0,-1 0 0,0 1 0,0-1 0,0 1 0,3-1 1,-4 2 19,0-1 1,0 0 0,-1 0 0,1 0-1,0 1 1,-1-1 0,1 0 0,0 1-1,-1-1 1,1 0 0,-1 1 0,1-1-1,0 1 1,-1-1 0,1 1 0,-1-1-1,1 1 1,-1 0 0,0-1 0,1 1-1,-1-1 1,0 1 0,1 0 0,-1-1-1,0 1 1,0 0 0,1 0-1,-1-1 1,0 1 0,0 0 0,0-1-1,0 3 1,0 30 33,0-32-34,-22 141-12,4-35 264,13-56 623,5-45-491,2-7-41,5-12 178,2-5-292,22-38-131,3 1 0,44-54-1,-66 95-157,-4 4-119,0 0 0,1 0 0,1 0 0,0 1 0,0 1-1,0-1 1,14-6 0,-24 14 146,1 1 0,0 0 0,-1-1 0,1 1 0,0 0 0,-1 0 0,1-1-1,0 1 1,0 0 0,-1 0 0,1 0 0,0 0 0,0 0 0,-1 0 0,1 0 0,0 0 0,0 0-1,-1 0 1,1 0 0,0 1 0,-1-1 0,1 0 0,1 1 0,-1 0 13,0 0 0,0 0 0,0 0-1,0 0 1,-1 0 0,1 0 0,0 0 0,0 0 0,-1 0 0,1 0 0,-1 1-1,1 1 1,1 5 15,0 0 0,-1 0 1,1 13-1,-2-18-29,4 66 119,4 52 460,-5-95-412,1 0 0,13 41 0,-14-59-100,0-1 0,0 1 0,0-1 0,1 0 0,0 0 0,1 0 0,0-1 0,0 1 0,0-1-1,1 0 1,9 8 0,-11-12-9,-1 1-1,1-1 0,0 1 0,0-1 1,0 0-1,0 0 0,0-1 0,0 1 1,1-1-1,-1 0 0,1 0 0,-1-1 1,0 1-1,1-1 0,-1 0 0,1 0 1,-1-1-1,1 1 0,-1-1 0,1 0 1,7-2-1,-4-1 36,0 0 0,1 0-1,-2-1 1,1 1 0,0-2 0,10-8 0,36-42 325,-51 53-359,35-43 160,-2-1 0,42-73 0,-71 108-162,0-1 0,-1 0 0,5-16-1,-9 24-65,0-1-1,-1 0 0,0 1 1,0-1-1,0 0 0,-1 1 0,1-1 1,-2 0-1,1 0 0,-2-9 0,2 14 16,-1 0 0,1 0-1,0-1 1,-1 1-1,1 0 1,-1 0-1,1 0 1,-1 0-1,0 0 1,1 0-1,-1 0 1,0 0-1,0 0 1,0 0 0,1 0-1,-1 1 1,0-1-1,0 0 1,0 0-1,0 1 1,-2-1-1,1 0-2,0 1-1,1 0 0,-1-1 1,0 1-1,0 0 0,0 0 0,1 0 1,-1 1-1,0-1 0,0 0 1,1 1-1,-1-1 0,-2 1 1,-1 2-10,0-1 1,-1 1 0,1 0 0,0 0-1,0 0 1,1 1 0,-8 6-1,3 2 28,-1-1 0,2 2 0,0-1 0,0 1 0,1 0 0,1 0 0,-5 15 0,3-5 28,1 1 1,2-1-1,-5 37 1,9-51 12,0 1 0,1-1 1,0 1-1,1-1 0,0 1 1,1-1-1,-1 1 0,2-1 1,-1 0-1,8 16 0,-8-20-14,1 0 0,0 0 0,0-1 0,0 1 0,1-1 0,0 0 0,-1 0 0,2 0 0,-1 0 0,0-1 1,1 1-1,-1-1 0,1 0 0,0-1 0,0 1 0,0-1 0,1 0 0,-1 0 0,9 1 0,-2-1 41,-1 0 0,1-1 0,0-1 1,-1 0-1,1-1 0,0 0 0,20-5 0,-8-1 51,1 0-1,34-17 0,-37 14-34,-1-2-1,-1 0 1,0-1-1,20-17 1,67-70 120,159-137-778,-252 222 454,-10 10 62,-8 6 41,-8 8 28,0 1 0,1 0 0,1 1 0,-1 0 0,-12 19 0,-39 68-2,48-74 9,-6 10 36,-27 69-1,38-79-19,1 0 1,2 0-1,0 1 0,-2 26 0,8-47 38,-1-1 0,1 0 0,1 1 0,-1-1 0,0 0 0,1 0 0,-1 0 0,3 6 0,-3-8-49,1 0 1,-1-1 0,0 1 0,1 0 0,-1-1 0,0 1-1,1-1 1,-1 1 0,1-1 0,-1 1 0,1-1 0,-1 1 0,1-1-1,-1 1 1,1-1 0,-1 1 0,1-1 0,0 0 0,-1 0 0,1 1-1,0-1 1,-1 0 0,1 0 0,0 0 0,0 1 0,-1-1-1,1 0 1,0 0 0,-1 0 0,1 0 0,0-1 0,-1 1 0,1 0-1,0 0 1,0 0 0,-1 0 0,1-1 0,0 1 0,-1 0 0,1-1-1,-1 1 1,2-1 0,4-3 40,-1 0-1,1 0 1,-1 0-1,0-1 1,0 0-1,-1 0 1,1 0 0,3-8-1,4-5 152,14-29 0,5-22-458,-4-1 0,26-97 0,-51 154-379,-5 27 134,0 13 478,1 0 1,2 0-1,0 0 1,2 0-1,7 37 1,-6-53 59,0 0 1,1 1 0,0-1-1,0-1 1,1 1 0,10 14 0,-10-18 24,-1-1 0,1 0-1,0-1 1,1 1 0,-1-1 0,1 0 0,0 0 0,1-1 0,-1 0 0,14 7 0,-16-9-7,1-1 0,-1 1 0,1-1-1,-1 0 1,1 0 0,0 0-1,0 0 1,-1-1 0,1 0 0,0 0-1,0 0 1,-1-1 0,1 1 0,0-1-1,-1 0 1,1-1 0,-1 1-1,1-1 1,-1 0 0,0 0 0,1 0-1,4-4 1,-1-1-8,0 0-1,0-1 0,-1 0 1,1 0-1,-2 0 1,0-1-1,11-19 1,28-73 80,-31 68-183,21-53-38,47-106-180,-81 190 236,0-1-1,0 1 1,1 0 0,-1 0 0,1 0-1,-1 0 1,1 0 0,-1 0 0,1 0 0,0 0-1,4-2 1,-6 3 23,0 1 0,0 0 0,1 0 0,-1 0 0,0 0 0,0 0 0,1 0 0,-1 0 0,0 0 0,0-1 0,1 1 0,-1 0-1,0 0 1,0 0 0,1 0 0,-1 0 0,0 0 0,0 0 0,0 1 0,1-1 0,-1 0 0,0 0 0,0 0 0,1 0 0,-1 0 0,0 0 0,0 0 0,0 0 0,1 1 0,-1-1 0,0 0 0,6 10-194,-2 12 131,-5 176 424,0-175-207,1-13-110,-1 8 66,-5 30 0,6-45-59,-1 1 0,1-1-1,-1 0 1,0 0 0,0 0 0,-1 1-1,1-1 1,-1 0 0,1-1 0,-1 1 0,0 0-1,0 0 1,0-1 0,0 1 0,-1-1-1,-2 3 1,4-5-27,0 1-1,0-1 1,1 0-1,-1 1 1,0-1 0,0 0-1,0 0 1,0 1-1,0-1 1,0 0-1,0 0 1,0 0 0,1 0-1,-1 0 1,0 0-1,0-1 1,0 1-1,0 0 1,0 0 0,-1-1-1,0 0-22,-1-1-1,1 1 1,0 0-1,0-1 0,-1 0 1,1 1-1,-2-3 1,-3-5-421,0 1 0,-9-15 0,15 21 305,-4-6-271,0 0 0,-1 1-1,-8-8 1,18 30-207,-1-7 587,-1-1 0,2 0 0,-1 1 0,1-2 0,0 1 0,5 7 0,-7-12 38,1 0 0,-1 1 0,0-1 0,1 0 0,-1 0 0,1 0 0,0-1 0,0 1 0,-1-1 0,1 1 1,0-1-1,0 0 0,1 0 0,-1 0 0,0 0 0,0-1 0,4 1 0,1-1 63,-1-1-1,1 1 1,0-1-1,-1-1 1,1 1 0,-1-1-1,1-1 1,-1 1-1,0-1 1,0 0-1,0-1 1,7-4-1,9-8 128,41-34-1,-61 47-202,64-54 268,71-79 0,-70 61-80,-54 65-290,-9 11-123,-7 7 81,-20 45 313,3 1 1,2 1-1,-14 82 0,28-114-1,0 0 0,1-1-1,2 1 1,0 0-1,5 30 1,-5-51-139,0 1 1,1-1-1,0 1 1,0-1-1,0 0 1,0 1-1,0-1 1,0 0-1,0 0 1,1 0-1,-1 0 1,4 3-1,-4-4-12,-1 0-1,1-1 1,0 1-1,0 0 0,0-1 1,0 1-1,0-1 1,0 1-1,0-1 1,0 0-1,0 0 0,0 1 1,0-1-1,0 0 1,0 0-1,0 0 0,0 0 1,0 0-1,0 0 1,0 0-1,0 0 0,0 0 1,0-1-1,0 1 1,0 0-1,0-1 1,0 1-1,0-1 0,0 1 1,-1-1-1,1 1 1,1-2-1,5-3 22,-1-1 0,1-1 0,-2 1 1,1-1-1,-1 0 0,8-12 0,25-51-17,-9 10-24,-8 15-44,2 0 0,34-48 0,-46 74-7,-10 17 8,1-1 0,-1 0 1,1 0-1,0 1 0,0-1 0,0 1 1,3-4-1,-9 53-459,2-35 473,-4 22 23,1 1 0,2 0 0,1 40 0,3-27 185,-2-25-172,5 33 1,-3-50 10,0 0 1,0 1 0,1-1 0,0 0 0,0 0-1,0 0 1,1-1 0,0 1 0,7 10-1,-9-15 7,0 1 0,1 0 0,-1-1 0,1 1 0,-1-1 0,1 1 0,0-1 0,-1 0-1,1 1 1,0-1 0,0 0 0,0 0 0,0-1 0,0 1 0,0 0 0,0-1 0,1 1 0,-1-1 0,0 1-1,0-1 1,0 0 0,0 0 0,1 0 0,-1 0 0,4-2 0,2 0 50,-1 0 0,1-1 0,-1-1 0,0 1 0,11-8 0,-16 10-75,13-9 67,-1 0 1,-1 0-1,23-23 0,30-42-14,-52 58-98,22-25-13,-3-2 0,50-84 0,-81 124 55,0 1 0,-1 0 0,0-1 0,0 1 0,0-1 0,0 0 0,0 1 0,-1-1 0,1 0-1,-1-5 1,0 7-3,0 0 0,-1 1 0,1-1 0,0 1 0,-1-1 0,1 0 0,-1 1 0,1-1 0,-1 1 0,0-1 0,0 1 0,1-1 0,-1 1 0,0 0 0,0-1-1,-1 1 1,1 0 0,0 0 0,0 0 0,0 0 0,-1 0 0,1 0 0,-3-1 0,1 0-23,2 2 33,0 0 0,0 0 0,0-1-1,0 1 1,0 0 0,0-1 0,0 1 0,1-1 0,-1 1 0,0-1-1,0 0 1,1 1 0,-1-1 0,0 0 0,1 1 0,-1-1-1,0 0 1,0-1 0,9 2-36,0 0 0,0 1 0,1 0 0,7 2 0,-1 2-51,-2-2-37,-1 1-1,23 11 1,-31-13 111,0 1 1,-1-1 0,1 1 0,-1 0 0,0 0 0,1 0 0,-1 0 0,-1 0-1,1 1 1,0-1 0,-1 1 0,4 6 0,-2 3 1,0 0 1,-1-1-1,0 1 0,-1 1 1,0-1-1,-1 0 0,-1 20 0,2 11 15,-1-30 51,7 63 21,-6-67-56,1-1-1,-1 1 1,1-1-1,1 1 0,8 15 1,-10-22-5,0 0 0,0 0-1,0-1 1,0 1 0,1-1 0,-1 0 0,1 1 0,0-1 0,0 0 0,0 0 0,0-1 0,0 1 0,0-1 0,0 1-1,0-1 1,1 0 0,-1 0 0,0-1 0,5 2 0,3-1 39,1-1 0,-1 0 0,0 0 0,16-4 0,-10 2-25,-1 0-1,0-2 1,0 0-1,0-1 1,0 0-1,19-11 1,-13 6-3,-1-2 0,-1 0 0,0-2 1,-1 0-1,-1-1 0,27-28 0,-33 29-33,-1-1 0,-1 0 0,9-17 0,-15 25 1,0-1 1,-1 0 0,0 0 0,0 0 0,-1 0-1,0 0 1,-1 0 0,1-16 0,-1 22-10,-2-1 1,1 1 0,0 0 0,0 0 0,-1 0-1,1-1 1,-1 1 0,0 0 0,1 0-1,-1 0 1,0 0 0,0 0 0,0 0 0,-1 0-1,1 1 1,0-1 0,-3-2 0,2 2-4,-1 0 0,1 0 0,-1 1 1,0-1-1,0 1 0,0-1 1,0 1-1,0 0 0,0 0 0,-5-1 1,-1 1-11,1 0 1,-1 0-1,0 1 1,1 0 0,-1 1-1,1-1 1,-16 5-1,14-2 20,1 0 1,0 1-1,0 0 0,0 0 0,0 1 0,1 0 0,0 1 1,0 0-1,0 0 0,1 0 0,0 1 0,0 1 0,1-1 1,-11 16-1,14-18 63,0 0 0,0 1 0,0 0 0,0-1 0,1 1 1,0 0-1,0 0 0,1 1 0,0-1 0,0 0 0,0 0 1,1 1-1,0-1 0,0 0 0,1 1 0,-1-1 0,1 0 1,1 0-1,-1 0 0,1 0 0,0 0 0,1 0 0,-1 0 0,4 6 1,1-3 20,0 0 0,0 0 1,1-1-1,0 0 0,1 0 0,-1-1 1,1 0-1,1 0 0,-1-1 1,1 0-1,17 6 0,5 2 33,1-2 0,49 11 0,-64-19 11,1 0 0,-1-2 0,29 1 0,-37-3-498,-1 0 1,1-1-1,-1 0 0,0-1 1,1 0-1,-1 0 1,0-1-1,16-7 1,-22 8-245,0 1 1,-1-1-1,1 0 1,-1 0-1,1 0 1,-1 0-1,1-1 1,-1 1-1,0-1 1,0 1-1,0-1 0,-1 0 1,1 1-1,1-6 1,10-17-3757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1:46.2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445 12 2912,'-3'-11'3308,"3"10"-3281,-6 17 2890,2-5-2844,-21 59 1068,10-26-527,-41 82-1,35-88-427,-89 174 764,73-122-273,4 1 1,-25 117-1,19-12 632,8-32-394,24-133-3384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1:46.8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5 289 4576,'-4'-19'1450,"4"19"-1433,0 0-1,0 0 0,0 0 0,0-1 0,0 1 0,0 0 1,0 0-1,0 0 0,0 0 0,0-1 0,-1 1 0,1 0 0,0 0 1,0 0-1,1 0 0,-1-1 0,0 1 0,0 0 0,0 0 0,0 0 1,0 0-1,0-1 0,0 1 0,0 0 0,0 0 0,0 0 0,0 0 1,0-1-1,0 1 0,1 0 0,-1 0 0,0 0 0,0 0 1,0 0-1,1 0 0,6-6 878,0 1 0,1 1-1,0-1 1,0 1 0,12-4 0,-7 3-322,23-14-1,-11 4-242,-1 1 0,41-17 0,-37 20-312,4-2-143,61-16 0,-92 29 93,1-1 0,-1 1-1,0 0 1,1 0 0,-1-1 0,0 1-1,1 0 1,-1 1 0,0-1 0,1 0-1,-1 0 1,0 1 0,1-1 0,1 1-1,-3-1 18,1 1 0,-1-1 0,1 1 1,-1-1-1,1 1 0,-1-1 0,1 1 0,-1-1 0,0 1 0,1-1 0,-1 1 0,0 0 0,1-1 0,-1 1 0,0-1 0,0 1 0,0 0 1,1-1-1,-1 1 0,0 0 0,0 0 0,-1 4 3,1 0 0,-1 0 0,0 0 0,0 0 1,-1 0-1,-2 5 0,0 5 264,1-7-57,1 1 0,0 0 0,1 0 0,0 0 0,1 0 0,0 17 0,1-24-130,-1 0 1,0 1 0,0-1 0,1 0 0,0 0 0,-1 0-1,1 0 1,0 0 0,0 0 0,0 0 0,0-1 0,0 1-1,0 0 1,1 0 0,-1-1 0,1 1 0,-1-1 0,1 1-1,-1-1 1,1 0 0,0 1 0,0-1 0,0 0 0,-1 0-1,1 0 1,0-1 0,0 1 0,0 0 0,1-1 0,-1 1-1,0-1 1,0 0 0,0 0 0,4 0 0,5 0 123,1-1 0,-1-1 1,0 0-1,0-1 0,0 0 0,0 0 1,12-7-1,0-1-38,-1 0 1,24-17-1,60-51-136,-68 49-362,1 1 1,44-23-1,-74 47 241,-1 1 0,1 1 0,0-1 0,0 1 0,0 1 0,13-3 0,-19 5 74,1 0 0,-1-1 0,0 1 1,1 0-1,-1 1 0,0-1 0,1 0 0,-1 1 0,0 0 0,0 0 0,0 0 1,0 0-1,0 1 0,0-1 0,0 1 0,0-1 0,0 1 0,0 0 0,-1 0 1,1 0-1,2 3 0,0 2 57,0 1 0,0-1-1,-1 0 1,0 1 0,-1 0 0,1 0 0,-1 0 0,-1 1 0,0-1-1,0 1 1,1 12 0,-2-8 8,0-1-1,-1 1 1,0-1-1,-1 1 1,-1-1-1,0 0 1,-5 18-1,5-24-272,0-1-1,-1 1 1,1-1-1,-1 0 1,0 0-1,-5 6 1,6-8-192,0-1 1,0 1 0,-1-1-1,1 0 1,-1 0-1,0 0 1,1 0 0,-1 0-1,0-1 1,0 1-1,0-1 1,-5 2 0,-10 2-1760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1:47.2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325 1 5056,'-11'12'1642,"6"2"-1002,-40 174 3238,-29 98 218,56-215-3582,-48 165 527,51-190-864,-3-1-1,-46 84 1,61-124-652,-2 6-1620,30-10-7036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1:47.5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386 28 4384,'4'-23'1424,"-4"23"-1405,0 0 0,0-1 1,0 1-1,0 0 0,0 0 1,0 0-1,0 0 0,0 0 0,0 0 1,0 0-1,0 0 0,0-1 1,0 1-1,0 0 0,0 0 0,0 0 1,0 0-1,0 0 0,0 0 1,0 0-1,0-1 0,0 1 0,0 0 1,0 0-1,0 0 0,0 0 1,0 0-1,0 0 0,0 0 0,0 0 1,0 0-1,0-1 0,-1 1 1,1 0-1,0 0 0,0 0 0,0 0 1,0 0-1,0 0 0,0 0 1,0 0-1,0 0 0,0 0 0,-1 0 1,1 0-1,0 0 0,0 0 1,0 0-1,0 0 0,0 0 0,0 0 1,0 0-1,0 0 0,-1 0 1,1 0-1,0 0 0,0 0 0,0 0 1,0 0-1,0 0 0,0 0 1,0 0-1,-5 4 856,4 30 197,-2 0-1,-2 0 0,-15 61 0,-42 98 616,40-128-1029,-151 430 1635,82-253-1168,86-221-1066,6-15-646,6-1 128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1:48.0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59 4896,'1'-2'252,"0"-1"-1,0 1 1,0-1 0,0 1-1,0-1 1,1 1 0,-1 0-1,1-1 1,-1 1 0,1 0 0,0 0-1,0 0 1,0 1 0,3-3-1,-1 1 23,0 0-1,1 1 0,-1 0 0,1 0 0,0 0 1,0 0-1,6 0 0,3-1 111,1 2 0,-1 0 1,1 0-1,21 3 0,-28-2-324,0 1-1,-1 1 1,1-1-1,-1 1 1,1 1-1,-1-1 0,0 1 1,11 6-1,-16-8-57,0 1 0,0-1-1,0 0 1,-1 0 0,1 1-1,0-1 1,-1 1 0,1-1-1,-1 1 1,0 0 0,0 0-1,1-1 1,-1 1 0,0 0-1,-1 0 1,1 0 0,0 0-1,0 0 1,-1 0 0,1 0 0,-1 1-1,0-1 1,0 0 0,0 0-1,0 0 1,0 0 0,0 1-1,0-1 1,-1 0 0,1 0-1,-1 0 1,1 0 0,-3 3-1,1 1 20,-1-1 0,0 0 1,-1 0-1,1 0 0,-1-1 0,0 1 0,0-1 0,0 0 0,-9 6 0,7-4 8,-18 12 236,-45 26 0,51-34-42,1 1 1,0 0 0,1 1 0,0 0-1,-26 29 1,40-39-237,-1 1 87,1 0 0,-1 1 0,1-1 0,0 1 1,-3 4-1,5-7-49,0 0-1,-1 0 1,1 0 0,0 0 0,0 0-1,0 0 1,-1 0 0,1 0 0,0-1 0,0 1-1,0 0 1,1 0 0,-1 0 0,0 0 0,0 0-1,0 0 1,1 0 0,-1 0 0,0 0 0,1-1-1,-1 1 1,1 0 0,-1 0 0,1 0-1,-1-1 1,1 1 0,0 0 0,-1-1 0,1 1-1,1 0 1,4 3 82,0 0-1,0-1 1,0 0-1,0 0 1,1-1-1,11 4 1,47 7 107,-38-8-187,24 3-198,-2 0 48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2:15.8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25 3808,'-26'-24'11708,"24"24"-11294,5-1 18,1 1 0,-1 0-1,0 0 1,1 1 0,-1-1-1,4 2 1,12 0-249,199 10 740,32 0-784,-238-11-83,-1 0 1,1 0-1,-1 1 0,13 4 1,-21-5-34,-1-1 1,1 1-1,0 0 1,-1 1-1,0-1 1,1 0-1,-1 1 1,0-1-1,1 1 1,-1 0-1,0-1 1,0 1-1,-1 0 1,1 0-1,0 1 1,0-1-1,-1 0 1,0 1-1,1-1 1,-1 0-1,0 1 1,0 0-1,0-1 1,0 4-1,2 28 162,-1 0 1,-2 1-1,-4 33 0,0-11-137,-2 157 163,30 313 0,2-249-35,57 262 362,-78-514-386,2 39-1,-6-55-64,-1 0 0,-1 0 0,1 0 0,-2 0 0,1 0 0,-7 19 0,7-27-65,0 0-1,0 0 0,0 0 1,0 0-1,0 0 0,-1-1 1,1 1-1,-1 0 1,1-1-1,-1 1 0,0-1 1,1 0-1,-1 1 0,0-1 1,0 0-1,0 0 0,-4 2 1,-2-1 9,1 0-1,-1 0 1,-13 1 0,9-2-27,-165 22-207,139-19 108,-169 30-2657,153-21-550,15 2 983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2:43.5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88 219 3392,'-4'-5'11081,"18"13"-10021,-10-7-1021,0 1-1,0-1 0,0 0 1,0 0-1,0 0 1,6 1-1,-2-3 79,1 0-1,-1 0 1,0 0-1,1-1 1,-1 0-1,0-1 1,0 0-1,0 0 1,0 0-1,12-9 1,-8 4 44,0-1-1,-1 0 1,0 0-1,-1-2 1,15-16-1,-22 23-135,0 0-1,0 0 0,-1 0 0,1 0 0,-1 0 0,0 0 0,0-1 0,1-6 0,-2 9-32,-1 0 0,0 0 0,0 0 1,1 0-1,-1 0 0,-1 0 0,1 0 0,0 0 0,0 0 0,-1 0 0,1 0 0,-1 0 0,0 0 0,0 0 0,1 0 1,-1 1-1,0-1 0,-1 0 0,1 1 0,0-1 0,0 0 0,-1 1 0,-2-3 0,-1 0-56,0 0-1,0 1 1,-1-1-1,0 1 1,1 0-1,-1 1 1,0-1-1,0 1 1,-1 1 0,1-1-1,0 1 1,-1 0-1,1 0 1,0 1-1,-1-1 1,1 2-1,-1-1 1,-6 2 0,4-1 34,0 1 1,-1 1 0,1-1-1,1 1 1,-1 1 0,0 0 0,1 0-1,-1 1 1,1 0 0,1 0-1,-1 1 1,-7 7 0,5-4 107,1 1 1,1 0-1,0 0 1,0 0-1,-7 14 1,11-16 30,1 0 1,-1 0-1,1 0 0,1 1 1,-1-1-1,1 1 1,1 0-1,-1 13 1,2-11 50,0 1-1,0-1 1,1 1 0,1-1 0,0 0 0,1 0-1,0 0 1,4 12 0,-3-16-56,-1 0-1,1 0 1,0 0-1,1 0 1,-1 0-1,2-1 1,-1 0-1,0 0 1,1 0-1,0-1 1,1 0-1,6 5 1,1-2 60,-1-1 1,1-1-1,0 0 1,0-1 0,1 0-1,-1-1 1,1-1-1,15 2 1,-9-3-1018,36-1 0,-36-2-4181,32-6 0,-40 6 2458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2:43.9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53 4992,'0'-6'560,"0"0"0,0 0 0,1-1 0,2-9 0,-2 15-452,-1 1-1,0-1 1,0 0 0,0 1 0,0-1 0,0 1 0,1-1 0,-1 1-1,0-1 1,1 1 0,-1-1 0,0 1 0,1 0 0,-1-1 0,0 1-1,1-1 1,-1 1 0,1 0 0,-1-1 0,1 1 0,-1 0 0,0 0-1,1-1 1,0 1 0,-1 0 0,1 0 0,0-1 0,-1 2 41,1-1 1,0 0-1,0 0 1,-1 1-1,1-1 1,0 0-1,0 1 1,-1-1-1,1 1 1,-1-1 0,1 1-1,0-1 1,-1 1-1,1-1 1,-1 1-1,1 1 1,3 3 208,-1 0 1,0 0-1,-1 0 1,4 8-1,16 69 1090,-1-5-832,33 60 61,-48-121-636,-5-12-221,0-1 0,0 1 0,0-1 0,1 0 0,-1 0 0,1 0 0,0 0 0,0 0 0,4 5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2:44.3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472 5 5824,'0'-1'65,"0"1"-1,0 0 1,0 0 0,0 0-1,-2-3 972,2 3-971,0 0-1,0 0 1,-1 0 0,1 0 0,0 0-1,0 0 1,0 0 0,0 0-1,-1 0 1,1 0 0,0 0 0,0 0-1,0 0 1,0 0 0,-1 0-1,1 0 1,0 0 0,0 0 0,0 0-1,-1 0 1,1 0 0,0 0-1,0 0 1,0 0 0,0 0 0,-1 0-1,-14 8 1426,-15 12-22,-16 18 174,-47 36 742,59-50-1881,0 0-8,-74 41 0,8-11 231,100-54-784,0 0 0,0 0 0,0 0 0,-1 0 1,1 0-1,0 0 0,0 0 0,0 0 0,-1 0 0,1 0 0,0 1 1,0-1-1,0 0 0,0 0 0,-1 0 0,1 0 0,0 0 0,0 0 1,0 1-1,0-1 0,-1 0 0,1 0 0,0 0 0,0 0 0,0 1 1,0-1-1,0 0 0,0 0 0,0 0 0,0 1 0,0-1 1,0 0-1,0 0 0,0 0 0,0 1 0,0-1 0,0 0 0,0 1 1,9-2-2489,14-5-1089,-9 1 600,-1 4 1046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2:44.6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6 4736,'-26'0'1530,"25"0"-1360,0 0-1,-1 0 1,1 0-1,0 0 1,-1-1-1,1 1 1,0 0-1,0-1 1,-4-2 1749,12 4 34,4 2-1312,1-1-1,-1 0 1,1 0 0,0-2 0,-1 1 0,18-3 0,1 2-8,93 3 471,-101 0-1132,1 0 0,-1 1 0,31 10 0,-46-12 59,2 2-937,1-2 0,17 4 0,-23-5-316,-1-1 0,1 0 0,-1 0 0,1 0 0,-1-1-1,7-1 1,-1 1-1471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49:38.1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242 694 3968,'0'0'152,"0"-1"-1,0 0 1,0 0-1,0 0 1,0 0 0,0 1-1,0-1 1,0 0 0,-1 0-1,1 0 1,0 1 0,-1-1-1,1 0 1,0 0 0,-1 1-1,1-1 1,-1 0-1,0 0-53,1 1 0,-1 0 1,1 0-1,-1-1 0,1 1 0,0 0 0,-1 0 0,1 0 0,-1 0 0,1 0 0,-1 0 0,1 0 0,-1-1 0,1 1 0,-1 1 0,1-1 0,-1 0 0,1 0 0,-1 0 0,1 0 0,-1 0 0,-4 2 340,1 0 0,-1 1 1,1-1-1,-8 6 0,5-2-417,-4 2 180,0 1 0,1 0 0,0 1 0,-16 21 0,7-6 65,-15 28-1,22-31-51,1 0-1,0 0 0,2 1 1,1 1-1,-7 31 0,14-52-175,0 0 0,1 0 0,0 1 0,-1-1 0,1 0 0,0 0 0,1 1 0,-1-1 0,1 0 0,-1 0-1,1 1 1,2 4 0,-2-6 6,0 0 0,0 0 0,0-1 0,1 1 0,-1 0 0,1-1-1,-1 1 1,1-1 0,-1 1 0,1-1 0,0 0 0,0 0 0,-1 0 0,1 0-1,0 0 1,0 0 0,0 0 0,0 0 0,4 0 0,3 0 34,-1 0 1,0-1 0,0 0-1,0 0 1,1-1 0,-1 0-1,0-1 1,0 1-1,0-1 1,0-1 0,-1 0-1,1 0 1,-1 0-1,1-1 1,-1 0 0,0-1-1,-1 1 1,1-1-1,-1-1 1,0 1 0,0-1-1,8-10 1,-8 7-48,-1 1 0,0-1-1,0 0 1,-1-1 0,0 1 0,-1-1 0,0 0 0,0 1 0,2-18-1,-4 14-45,0 0 0,-1 0 0,0 0 0,-1 0 0,0 0 0,-7-25-1,7 33-48,-1 0 0,1 1 0,-1-1-1,-1 0 1,1 1 0,-1-1 0,1 1-1,-1 0 1,-1 0 0,1 0-1,0 0 1,-1 1 0,0-1 0,0 1-1,0 0 1,0 0 0,-1 0-1,-5-3 1,8 6 42,0-1 0,0 1 0,0-1 1,0 1-1,1 0 0,-1-1 0,0 1 0,0 0 0,0 0 0,0 1 0,0-1 0,0 0 0,0 1 1,0-1-1,0 1 0,1-1 0,-1 1 0,0 0 0,0 0 0,1 0 0,-1 0 0,0 0 1,1 0-1,-1 0 0,1 0 0,0 1 0,-1-1 0,1 1 0,0-1 0,0 1 0,0-1 0,-2 4 1,1-1-16,1-1 1,0 0 0,-1 1 0,1 0 0,1-1 0,-1 1-1,0 0 1,1-1 0,0 1 0,0 0 0,0-1 0,0 1-1,0 0 1,1 0 0,1 5 0,1-3 63,-1-1 1,1 1-1,0-1 1,1 0-1,-1 0 1,1-1-1,0 1 1,0-1-1,0 1 1,1-1-1,-1 0 1,1-1-1,0 1 1,0-1-1,1 0 1,-1-1-1,1 1 1,-1-1-1,1 0 1,11 3-1,-8-3 27,1 0-1,-1-1 1,1 0 0,0-1-1,-1 1 1,1-2 0,0 1-1,-1-2 1,1 1 0,-1-1-1,1-1 1,13-4 0,-11 1 10,-1-1 1,1 0 0,-2 0-1,1-1 1,-1-1 0,0 1-1,-1-2 1,12-13 0,7-13 117,23-40 0,-48 71-169,23-37 137,-1 0-1,21-54 0,28-125-229,-74 221 80,54-218-378,-49 198 318,1-13-360,-16 159 130,1-31 345,-48 605 494,6-373 197,30-205-292,18-100-360,-19 92 313,18-98-239,-1 1-1,0-1 1,-1 0 0,-13 22-1,18-36-127,0 0 1,0 0-1,-1 0 1,1 0-1,-1-1 0,1 1 1,-1 0-1,0-1 1,0 1-1,1-1 0,-1 1 1,-4 1-1,5-3-20,0 0 1,0 0-1,0 1 0,0-1 0,-1 0 0,1 0 1,0 0-1,0 0 0,0 0 0,0-1 0,-1 1 0,1 0 1,0 0-1,0-1 0,0 1 0,0-1 0,0 1 1,0-1-1,0 1 0,0-1 0,0 0 0,0 1 0,0-1 1,0 0-1,0 0 0,1 0 0,-1 0 0,0 0 1,0-1-1,-4-5 23,0 0 1,1-1 0,0 1-1,0-1 1,1 0 0,0 0-1,0-1 1,1 1-1,-2-11 1,0-10-145,-1-47 0,4 57 56,2-1-1,0 1 1,1-1-1,1 1 1,1 0 0,11-33-1,-11 41 25,0 1 1,1-1-1,1 1 0,0 0 1,0 1-1,1-1 0,0 1 1,0 1-1,1-1 0,1 1 0,-1 1 1,1-1-1,11-6 0,3 2-18,0 0 0,0 1-1,1 2 1,1 0 0,0 2-1,0 1 1,47-6 0,-60 10-486,-1 1-1,1 0 1,0 1 0,12 1 0,6 6-3814,-8 3 1699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2:45.0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170 14 5888,'-7'-13'1898,"7"13"-1886,0 0 0,0 0-1,0 0 1,0 0-1,0 0 1,0 1-1,0-1 1,0 0-1,0 0 1,0 0 0,-1 0-1,1 0 1,0 0-1,0 0 1,0 0-1,0 0 1,0 0-1,0 0 1,0 0 0,0 0-1,0 0 1,0 1-1,0-1 1,0 0-1,0 0 1,-1 0-1,1 0 1,0 0 0,0 0-1,0 0 1,0 0-1,0 0 1,0 0-1,0 0 1,0 0-1,0 0 1,0 0 0,0 0-1,-1 0 1,1 0-1,0 0 1,0 0-1,0 0 1,0-1-1,0 1 1,0 0 0,0 0-1,0 0 1,0 0-1,0 0 1,0 0-1,0 0 1,-1 0-1,1 0 1,0 0 0,0 0-1,0 0 1,0 0-1,0 0 1,0 0-1,0-1 1,0 1-1,0 0 1,0 0 0,0 0-1,-3 5 358,-1 0 1,1 0-1,1 1 0,-1-1 1,1 1-1,0 0 0,0 0 1,-1 7-1,-6 18 840,-82 229 3591,82-232-4546,0 1 1,-6 47-1,14-76-322,1 1 1,0 0-1,0 0 0,-1 0 1,1 0-1,0-1 1,0 1-1,0 0 0,0 0 1,0 0-1,0 0 1,0-1-1,0 1 0,1 0 1,-1 0-1,0 0 1,0 0-1,1-1 0,-1 1 1,0 0-1,1 0 1,-1-1-1,1 2 0,18-4-8041,-13 0 5820,11-2-1327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2:45.8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10 3712,'-16'0'1813,"-13"0"6182,114-5-3937,-47 1-3821,76 4 1,-90 1-113,26-1-1,-17 0-2586,-27 1-38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2:46.1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 7296,'8'-2'4939,"20"-1"-2360,-23 2-2065,156-4 4360,-68 10-4490,-66-5-1375,-10-4-3548,-9 3 1995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2:47.1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184 131 2304,'-4'-14'12079,"9"8"-12484,5-4 685,1 1-1,0-1 0,1 2 1,0 0-1,1 0 0,-1 1 1,20-8-1,-4 4-258,42-11 1,-67 21-36,-1 0 1,1 1 0,0-1-1,0 1 1,-1 0 0,1 0-1,0 0 1,0 0 0,0 1-1,0-1 1,-1 1 0,1 0-1,0-1 1,-1 1 0,1 0-1,0 1 1,-1-1 0,3 2-1,-3-2 4,-1 0 0,1 1 0,-1-1 0,1 1 0,-1 0 0,0-1-1,1 1 1,-1 0 0,0 0 0,0-1 0,0 1 0,-1 0 0,1 0-1,0 0 1,-1 0 0,1 0 0,-1 0 0,0 1 0,1-1 0,-1 0-1,0 0 1,0 0 0,0 0 0,-1 3 0,-4 23 97,-1-1 1,0 0-1,-3 0 1,-10 26-1,-57 100 41,0-36 78,60-96-148,0-1 0,-2-1 0,-25 22-1,24-24 75,-1-1 0,0-2 0,-44 25 0,51-33 46,9-5-37,0 0-1,0 1 1,0 0 0,0 0-1,1 0 1,-1 0 0,0 1-1,1-1 1,-6 6-1,9-8-125,0 0 0,1 0 1,-1 0-1,0 1 0,0-1 0,0 0 0,0 0 0,0 0 0,1 0 0,-1 0 0,0 0 0,0 0 0,0 0 0,0 0 0,1 0 0,-1 0 0,0 0 0,0 0 0,0 0 0,0 0 0,1 0 0,-1 0 0,0 0 0,0 0 0,0 0 0,1 0 0,-1 0 0,0 0 0,0 0 0,0 0 0,0 0 0,1 0 0,37-6 504,0 2-1,57 1 0,78 16 333,-165-12-1020,0 0 0,0 1 1,0 0-1,0 0 0,-1 0 1,1 1-1,12 6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2:47.9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29 248 4480,'-5'5'3589,"20"-1"-517,30-4-1368,-11 1-760,0-1-1,46-7 0,-70 5-870,0 0 0,-1 0 0,1-1 0,0 0 0,-1-1 0,1 0 0,-1-1 0,0 0 0,-1 0 0,1-1 0,-1 0 0,10-10-1,-14 12-60,0 0-1,-1-1 0,0 1 0,0-1 0,0 0 0,0 0 0,-1 0 0,0 0 1,0-1-1,0 1 0,-1 0 0,0-1 0,0 0 0,0 1 0,0-1 0,-1 1 0,-1-12 1,1 13-44,-1 0 1,1 1-1,-1-1 0,0 0 1,0 0-1,-1 1 1,1-1-1,-1 1 1,0-1-1,0 1 1,0-1-1,0 1 1,0 0-1,-1 0 1,0 0-1,1 1 1,-1-1-1,0 1 1,0-1-1,0 1 1,-1 0-1,1 0 1,-1 0-1,1 1 1,-1-1-1,-6-1 1,1 1 11,0 1 1,0 0-1,0 1 0,0 0 1,-1 0-1,1 1 0,0 0 1,0 1-1,-16 5 0,11-3 175,1 0-1,0 2 1,0 0-1,1 0 1,-22 15-1,22-10 146,0 0 0,0 1 0,1 0-1,1 1 1,0 0 0,1 1 0,0 0-1,1 0 1,-9 22 0,15-30-161,0-1 1,0 1-1,0 0 0,1-1 1,-1 1-1,2 0 1,-1 0-1,1 0 1,-1 0-1,2 0 0,0 10 1,0-11-61,1-1 0,-1 0 0,1 0 0,0 0 1,0 0-1,0 0 0,0 0 0,1 0 0,-1-1 0,1 1 0,0-1 1,0 0-1,1 0 0,-1 0 0,0 0 0,5 2 0,4 3 56,0-1-1,0-1 0,1 0 0,0-1 0,0-1 1,0 0-1,23 4 0,-4-3-263,0-2 1,37-1-1,-49-3-1687,31-5-1,-7 1-3264,-9 4 1972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2:58.0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3 3136,'-3'-2'8922,"7"10"-8592,0 1 0,-1 0 0,1 0 0,-2 0 0,3 12-1,4 52 519,2 5-405,7-6 959,-18-72-1381,0 0-1,0 0 0,0 0 1,0 0-1,0 0 1,0 0-1,0 0 0,0 1 1,0-1-1,0 0 1,0 0-1,0 0 0,0 0 1,0 0-1,0 0 1,1 0-1,-1 0 0,0 0 1,0 1-1,0-1 1,0 0-1,0 0 0,0 0 1,0 0-1,0 0 1,0 0-1,0 0 0,0 0 1,0 0-1,0 0 1,1 0-1,-1 0 0,0 0 1,0 0-1,0 0 1,0 0-1,0 1 0,0-1 1,0 0-1,0 0 1,0 0-1,1 0 0,-1 0 1,0 0-1,0 0 1,0 0-1,0-1 0,0 1 1,0 0-1,0 0 1,0 0-1,1 0 0,-1 0 1,0 0-1,0 0 1,0 0-1,5-8 572,5-20-343,-7 18-200,-2 8-54,12-33-53,19-34-1,-27 60-28,0 0-1,0 1 0,1 0 0,0 0 1,1 0-1,-1 0 0,2 1 0,15-12 0,-22 18 71,1 0-1,-1 0 1,1 0-1,-1 0 1,1 0-1,0 1 1,-1-1-1,1 1 0,0-1 1,-1 1-1,1 0 1,0-1-1,0 1 1,0 0-1,-1 0 1,1 0-1,0 0 0,0 1 1,-1-1-1,1 0 1,3 2-1,-3-1 14,0 0-1,0 1 0,0-1 1,0 0-1,-1 1 1,1 0-1,0-1 1,-1 1-1,1 0 0,-1 0 1,1 0-1,-1 0 1,0 0-1,0 0 1,0 0-1,1 3 0,2 11 84,-1 0 0,0 0 0,-1 0 0,-1 1 0,0-1 0,-2 18 0,1-9 574,2-26-518,1 0 0,-1 0 1,1-1-1,-1 1 0,1-1 1,-1 0-1,4-3 0,9-12-91,21-29-1,-22 26-270,25-26-1,-37 44 188,-1 0-1,1 1 1,0-1-1,0 1 1,0-1-1,0 1 1,0 0-1,1 0 1,-1 0-1,0 0 1,0 0-1,1 0 1,3 0 0,-4 1 56,0 0 0,-1 0 0,1 0 0,-1 0 0,1 1 0,-1-1 0,1 0 0,-1 1 0,1 0 0,-1-1 0,0 1 0,1 0 0,-1 0 0,0-1 0,1 1 1,-1 0-1,0 0 0,0 0 0,0 1 0,0-1 0,0 0 0,0 0 0,0 1 0,0 0 0,7 11 148,-1 0 0,-1 0 1,0 0-1,4 17 0,13 58-408,-21-80 24,0 0-212,0-6-322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2:58.4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14 5216,'-1'0'140,"1"-1"1,0 1 0,-1 0-1,1-1 1,0 1 0,0-1-1,-1 1 1,1-1-1,0 1 1,0-1 0,0 1-1,-1-1 1,1 1-1,0-1 1,0 1 0,0-1-1,0 1 1,0-1-1,0 1 1,0-1 0,0 0-1,1 0 1,-1 1-11,0 0 1,1 0-1,-1 0 0,0-1 1,1 1-1,-1 0 0,1 0 1,-1 0-1,0 0 0,1 0 1,-1 0-1,0 0 0,1 0 1,-1 0-1,1 0 0,-1 0 0,0 0 1,1 0-1,-1 0 0,1 0 1,-1 1-1,1-1 0,3 1 516,0 1 0,-1 0 0,1 0 0,6 4 0,-4-1-326,1 1-1,-1 0 1,-1 0 0,1 1-1,-1-1 1,0 1 0,6 12 0,23 55 385,-18-36-464,85 180 324,-98-209-1573,1-1 0,0-1 0,10 15 0,0-20-4490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2:58.7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355 1 7040,'-4'3'3608,"-17"23"-1222,-124 149 1662,-18-13-3840,160-159-277,-15 10-3547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2:59.1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 4480,'-1'1'4929,"21"10"-1912,79 20 2998,56 3-4285,11 3-1928,-155-34 116,38 10-2113,-16-6-3549,-20-3 3264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2:59.4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154 1 7232,'-10'3'3264,"-6"25"-2848,3-9 1408,8 5-1088,-13 19 992,6 7-1024,-11 13 351,10-8-607,-5-1-352,10-7-64,0-8 160,3-4-96,0-12-256,10 1 96,-5-12-3647,8-1 2015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49:40.5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177 669 2912,'-12'-10'4689,"11"9"-4560,0 0 1,-1 0 0,1 0-1,0 0 1,0 0 0,0 0-1,-1 1 1,1-1 0,-1 0-1,1 1 1,0-1 0,-1 1-1,1-1 1,-1 1 0,1-1-1,-1 1 1,1 0 0,-1 0 0,0 0-1,1 0 1,-1 0 0,1 0-1,-1 0 1,1 1 0,-1-1-1,1 1 1,-2 0 0,-4 2-58,1 0 0,0 0 1,0 1-1,0 0 1,0 0-1,1 0 0,0 1 1,-1 0-1,2 0 1,-1 0-1,1 0 0,-1 1 1,2 0-1,-1 0 0,-4 9 1,1 1 63,0 0 0,1 1-1,1 0 1,1 0 0,-2 18 0,5-27-55,0-1 1,1 0-1,0 1 1,0-1-1,1 1 1,0-1-1,0 0 1,1 1-1,0-1 1,0 0-1,0 0 0,7 12 1,-7-15-23,1 0-1,-1-1 1,1 1 0,-1-1 0,1 1-1,0-1 1,0 0 0,1 0 0,-1 0 0,1-1-1,-1 1 1,1-1 0,0 0 0,0 0-1,0 0 1,0 0 0,0-1 0,0 0-1,0 0 1,1 0 0,-1 0 0,0 0-1,6-1 1,-3-1 34,0 1-1,0-1 1,0-1-1,0 1 1,0-1-1,0-1 1,0 1-1,-1-1 1,1 0-1,-1-1 1,0 0-1,11-8 1,-9 6-49,-1-1 0,1 0 0,-1-1 0,0 1 0,-1-1 1,0-1-1,0 1 0,6-14 0,-7 13-12,-1-1-1,0 0 1,-1 0-1,0 0 1,-1 0-1,0-1 1,-1 1-1,0 0 1,0-15-1,-1 19-57,-1-1-1,0 1 0,0 0 1,-1-1-1,0 1 0,0 0 1,0 0-1,-1 0 0,1 1 0,-1-1 1,-1 1-1,1-1 0,-1 1 1,0 0-1,0 0 0,-10-8 0,5 6-46,-1-1 0,-12-7-1,18 13 41,0 0-1,0 0 1,0 0-1,0 1 1,-1-1 0,1 1-1,0 0 1,-1 0-1,-6 0 1,2 2 152,6 0 80,10-4-53,19-2 153,-22 4-254,1 1 0,-1-1 1,0 0-1,0 0 0,6-2 0,112-48 473,-78 35-276,36-11 284,-74 26-535,14-4-1,0 0 0,0 1 0,0 2 0,0 0-1,27 1 1,-25 2 49,-16-1-46,0 0 0,0 1 0,0-1 0,-1 1 0,1 1 0,0-1 0,0 1 0,-1 0-1,10 4 1,-13-4 10,1-1 0,-1 1 0,1-1-1,-1 1 1,0 0 0,0 0 0,1 0 0,-1 0-1,-1 0 1,1 0 0,0 1 0,-1-1-1,1 0 1,-1 1 0,1 0 0,-1-1-1,0 1 1,0 0 0,-1-1 0,1 1 0,0 0-1,-1 0 1,0 0 0,0 0 0,0 0-1,0 5 1,-2 31 134,-11 60 1,2-21 24,7-50-29,2-15-110,0-1 1,1 1-1,0-1 1,1 1-1,1 0 1,0-1-1,4 23 0,-4-32-1,0-1 0,0 1 0,0-1-1,1 0 1,-1 0 0,0 1-1,4 2 1,-4-4-10,-1 0 0,1 0 0,0 0 1,0 0-1,0-1 0,0 1 0,0 0 0,0-1 0,0 1 0,0-1 0,0 1 0,0-1 1,0 1-1,1-1 0,-1 0 0,0 0 0,0 1 0,0-1 0,3 0 0,-1-1 17,1 0 0,0 0 0,0 0-1,-1-1 1,1 0 0,-1 1 0,6-5 0,23-17 62,-29 22-82,48-39 24,82-59-34,-57 50-24,2 4 0,109-46 0,-164 79-95,-19 9 81,1 1-1,0-1 1,-1 1-1,1 0 1,7-1-1,-12 3 38,0 0 0,0 0 0,0 0 0,1-1 0,-1 1 0,0 0 0,0 0 0,1 0 0,-1 0 0,0 0 0,0 0 0,1 0 0,-1 0 0,0 0 0,0 0 0,0 0 0,1 0 0,-1 0 0,0 0 0,0 0 0,1 0 0,-1 1 0,0-1 0,0 0 0,0 0 0,1 0 0,-1 0 0,0 0 0,0 0 0,0 1 0,1-1 0,-1 0 0,0 0 0,0 0 0,0 1 0,-3 8-16,-13 10-95,16-18 97,-100 127-112,96-121 151,-14 16-9,1 2 1,1 0-1,-21 47 0,37-70-4,-1 0 0,0 0 1,1 0-1,-1 0 0,1 0 0,0 1 0,0-1 0,-1 0 0,1 0 0,1 0 0,-1 0 0,0 1 0,1-1 0,-1 0 0,1 0 0,-1 0 0,1 0 0,0 0 0,0 0 0,0 0 0,0 0 0,0 0 0,0-1 0,1 1 0,-1 0 0,1-1 0,-1 1 0,1-1 1,0 1-1,-1-1 0,1 0 0,0 0 0,0 0 0,0 0 0,0 0 0,0 0 0,0 0 0,0-1 0,0 1 0,0-1 0,0 1 0,0-1 0,1 0 0,-1 0 0,0 0 0,0 0 0,0 0 0,0 0 0,1-1 0,1 0 0,2-1 15,1-1 0,-1 0 0,0 0 0,-1 0 0,1-1 0,0 0 0,-1 0 0,0 0 0,0 0 0,6-9 0,6-7 64,20-34-1,-32 47-70,31-52 184,28-65 1,-40 69-199,-3 0 1,25-103-1,-28 71-275,8-104 1,-25 175 195,0-23-1,-1 34 43,-1 1 0,1-1 0,-1 1 0,0-1 1,0 1-1,0 0 0,-1-1 0,0 1 0,-3-6 0,5 9 23,-1 1-1,1-1 1,0 1-1,-1-1 1,1 0 0,-1 1-1,1-1 1,0 1-1,-1-1 1,0 1 0,1-1-1,-1 1 1,1-1-1,-1 1 1,0 0 0,1-1-1,-1 1 1,0 0-1,1 0 1,-1-1-1,0 1 1,1 0 0,-1 0-1,0 0 1,0 0-1,1 0 1,-1 0 0,0 0-1,1 0 1,-1 0-1,0 0 1,0 0 0,1 1-1,-1-1 1,0 0-1,0 1 1,-2 0-23,1 1 1,-1 0 0,1 0-1,0 0 1,-1 0-1,1 1 1,0-1-1,-3 5 1,-4 8-23,1 1-1,0 0 1,0 0 0,2 0 0,-7 25-1,-16 94 55,23-103-8,-2 9 22,3 0 0,1 1-1,2 0 1,5 51-1,-1-64 24,2 0-1,1 0 0,2-1 0,1 0 0,0 0 1,24 49-1,-26-67 8,0 0 0,0 0 0,0 0 0,2-1 0,-1 0 0,1-1 1,0 1-1,1-2 0,0 1 0,0-1 0,0 0 0,1-1 0,0 0 0,15 5 0,-17-7-8,1-1-1,0-1 1,-1 0-1,1 0 1,0 0-1,0-1 1,1-1-1,-1 0 0,0 0 1,0 0-1,0-1 1,0-1-1,0 0 1,0 0-1,0 0 1,-1-1-1,1 0 1,11-7-1,-5 1-16,-2 0 1,1 0-1,-1-1 1,-1-1-1,1 0 1,17-22-1,-13 11 50,-1 0-1,-1 0 1,15-33 0,-26 46-109,0 0-1,-1-1 1,4-16 0,-6 25 22,-1 0 0,1 0 0,-1 0 0,0 0 0,0 0 0,1 0 1,-1 0-1,0 0 0,0-1 0,0 1 0,0 0 0,0 0 0,0 0 1,0 0-1,-1 0 0,1 0 0,0 0 0,-1 0 0,1 0 0,0 0 0,-1 0 1,1 0-1,-1 0 0,1 1 0,-2-3 0,1 3 13,1 0 0,0 0-1,0 0 1,0-1 0,-1 1 0,1 0 0,0 0 0,0 0-1,0 0 1,-1 0 0,1 0 0,0 0 0,0 0-1,0 0 1,-1 0 0,1 0 0,0 0 0,0 0-1,-1 0 1,1 0 0,0 0 0,0 0 0,0 0-1,-1 0 1,1 0 0,0 0 0,0 0 0,0 0-1,-1 0 1,1 1 0,-6 1-7,1 1 0,0 0 0,0 1 0,0-1 0,0 1 1,1 0-1,-1 0 0,1 1 0,0-1 0,0 1 0,1 0 0,-1 0 0,-3 8 0,-2 4-33,1 1-1,-12 36 1,18-47 67,1-1 0,-1 0 0,1 1 0,0-1 0,1 1 0,0-1 0,0 1 0,0-1 0,1 1 0,-1-1 0,2 1 0,1 8 0,-2-12-5,1 0-1,-1-1 0,1 1 1,-1 0-1,1 0 0,0-1 1,0 1-1,0-1 0,0 1 1,1-1-1,-1 0 1,0 0-1,1 0 0,0 0 1,-1 0-1,1-1 0,0 1 1,0-1-1,0 0 1,0 0-1,0 0 0,0 0 1,1 0-1,-1-1 0,0 1 1,6-1-1,-1 0 4,-1-1-1,1 0 1,0 0 0,-1 0-1,1-1 1,-1 0-1,0-1 1,0 0 0,1 0-1,6-4 1,12-9 98,31-22 0,-15 8-17,-10 10-65,38-19 0,-61 35-90,1 0-1,0 0 1,0 1-1,0 0 0,0 0 1,0 1-1,1 1 1,-1 0-1,12 0 0,-18 1 93,1 1-1,0 0 0,-1 0 0,1 0 0,-1 0 0,0 1 0,1 0 1,-1 0-1,0 0 0,0 0 0,0 1 0,0-1 0,0 1 1,-1 0-1,1 0 0,-1 0 0,4 5 0,3 6 370,0 0 0,-1 1 1,11 21-1,4 7 268,-15-28-426,1 0 0,1 0 1,0-1-1,1 0 0,16 13 1,-25-24-209,1 0 1,0 0-1,1 0 1,-1-1-1,0 0 1,1 0-1,-1 0 1,1 0-1,0-1 1,7 2-1,-9-2-26,1-1 0,0 0 0,-1 0 0,1-1-1,-1 1 1,1-1 0,-1 0 0,1 1 0,-1-1 0,0-1-1,1 1 1,-1-1 0,0 1 0,0-1 0,0 0-1,4-3 1,-1 1-370,-1-1 0,0 0 0,0-1 0,-1 1 0,1-1 0,4-9 1,1-1-2378,8-23 0,3-4-525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2:59.9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69 4640,'-18'-14'12709,"35"13"-11485,-10 2-992,26-1 222,26 1-88,1-3 0,89-14 0,-113 10-423,-27 6-103,1-2-1,-1 1 1,0-1 0,0 0 0,1-1 0,-1 0-1,16-9 1,-17 5-1804,-36 23-9522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3:00.2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28 4576,'-13'7'12733,"58"-10"-9915,59-10-1459,-12 0-1767,-30 8-3177,-36 4 1356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3:01.1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39 242 4224,'-1'1'193,"0"-1"1,0 1-1,0-1 0,0 0 1,0 1-1,0-1 0,0 0 1,0 0-1,0 1 0,0-1 1,0 0-1,0 0 1,0 0-1,0 0 0,0-1 1,0 1-1,0 0 0,0 0 1,0-1-1,0 1 0,0 0 1,0-1-1,0 1 1,0-1-1,0 1 0,0-1 1,0 0-1,0 1 0,1-1 1,-1 0-1,0 0 0,0 1 1,1-1-1,-1 0 1,1 0-1,-1 0 0,1 0 1,-2-2-1,2 2-79,0 0 0,-1 0-1,1 0 1,-1 0 0,1 0 0,0 0 0,0 0 0,0-1-1,0 1 1,0 0 0,0 0 0,0 0 0,0 0 0,0 0-1,0-1 1,1 1 0,-1 0 0,0 0 0,1-1 0,13-26 937,-9 20-753,1-3-37,0 1-1,1 0 1,0 0 0,0 1-1,1 0 1,13-13-1,-7 11-226,1 1-1,0 0 1,0 1-1,1 1 1,0 0-1,1 1 1,-1 1-1,1 0 1,1 2-1,22-5 0,-36 9-50,0 0 0,0 0-1,0 0 1,0 0 0,0 1-1,0-1 1,0 1 0,0 0-1,0 0 1,0 0 0,-1 1-1,1-1 1,0 1-1,-1 0 1,0 0 0,6 5-1,-5-4 19,-1 0 0,0 1 0,0-1 0,0 1 0,-1 0-1,1 0 1,-1 0 0,0 0 0,0 0 0,0 0-1,-1 1 1,1-1 0,-1 1 0,1 6 0,0 5 29,-1 0 0,0 0 0,-2 0 1,0 1-1,0-1 0,-1 0 0,-2 0 0,1-1 1,-2 1-1,0-1 0,-8 17 0,1-7-6,-1-1 0,-1 0 0,-2-1 0,0-1 0,-35 37 0,13-23 24,-56 42-1,1 0 1261,85-70-851,8-8-452,0 0-1,0 0 0,0 0 0,0 0 0,0 0 0,0 0 0,0 0 0,0 0 0,0 0 0,0 0 0,0 0 0,0 0 1,0 0-1,0 0 0,0 0 0,0 0 0,0 0 0,0 0 0,0 0 0,0 0 0,0 0 0,0 0 0,1 0 0,-1 0 0,0 0 1,0 0-1,0 0 0,0 0 0,0 0 0,0 0 0,0 0 0,0 0 0,0 0 0,0 0 0,0 0 0,0 0 0,0 0 1,0 0-1,0 0 0,0 0 0,0 0 0,0 0 0,0 1 0,0-1 0,0 0 0,0 0 0,0 0 0,0 0 0,0 0 0,0 0 1,0 0-1,0 0 0,0 0 0,0 0 0,0 0 0,18-9 78,-3 1-34,10-2 185,2 2-1,-1 1 1,1 0-1,54-4 1,8 7 242,-76 4-456,1 1 0,-1 0 0,1 2 0,18 4 0,-27-5-203,0-1 0,-1 1 0,1 0 0,-1 0 0,5 4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3:01.9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20 3136,'0'-19'8202,"5"47"-4884,-6 8-2262,-7 48-1,1-45-680,-3 14 221,0-15 327,10-38-898,0-1 0,0 1 0,1 0 1,-1 0-1,0 0 0,0 0 0,0 0 1,0 0-1,0 0 0,0 0 0,0 0 1,1 0-1,-1 0 0,0 0 0,0 0 1,0 0-1,0 0 0,0 0 0,0 0 1,0 0-1,1 0 0,-1 0 0,0 0 0,0 0 1,0 0-1,0 0 0,0 0 0,0 0 1,0 0-1,1 0 0,-1 0 0,0 0 1,0 1-1,0-1 0,0 0 0,0 0 1,0 0-1,0 0 0,0 0 0,0 0 1,0 0-1,1 0 0,-1 0 0,0 1 0,0-1 1,0 0-1,0 0 0,0 0 0,0 0 1,0 0-1,0 0 0,0 1 0,0-1 1,0 0-1,0 0 0,0 0 0,0 0 1,0 0-1,0 0 0,0 1 0,5-9 260,5-18-277,2 0 0,1 1 0,1 1 0,22-29 0,-29 42-64,-1 2 56,0 1 1,0-1-1,1 1 1,1 0 0,-1 1-1,1-1 1,0 2-1,10-8 1,-17 14 0,0-1-1,0 1 1,0-1-1,0 0 1,0 1-1,0-1 1,0 1-1,0 0 1,0-1-1,0 1 1,0 0-1,0 0 1,1 0 0,-1 0-1,0 0 1,0 0-1,0 0 1,0 0-1,0 0 1,1 0-1,-1 1 1,0-1-1,0 0 1,0 1-1,0-1 1,0 1 0,0-1-1,0 1 1,0 0-1,0-1 1,0 1-1,-1 0 1,1-1-1,0 1 1,0 0-1,-1 0 1,1 0-1,0 0 1,-1 0 0,1 0-1,-1 0 1,1 0-1,-1 0 1,1 0-1,-1 2 1,2 3 30,-1 1-1,0-1 1,0 1 0,0-1 0,-1 1-1,-1 8 1,-6 57 540,7-71-550,0 0 1,-1-1 0,1 1-1,0 0 1,0 0 0,0-1-1,0 1 1,1 0 0,-1-1-1,0 1 1,0 0 0,0 0-1,1-1 1,-1 1 0,0 0-1,1-1 1,-1 1-1,0 0 1,1-1 0,-1 1-1,1-1 1,-1 1 0,1-1-1,-1 1 1,1-1 0,-1 1-1,1-1 1,0 1 0,-1-1-1,1 0 1,0 1 0,-1-1-1,1 0 1,0 0 0,0 1-1,-1-1 1,1 0 0,0 0-1,-1 0 1,1 0 0,0 0-1,0 0 1,-1 0 0,1 0-1,0 0 1,0-1-1,-1 1 1,2 0 0,5-3 101,-1 1 0,1-1 0,-1 1 0,8-6 0,-10 5-151,45-30 98,-32 20-178,36-19 0,-48 29 82,0 0-1,0 1 1,1 0-1,-1 0 1,1 1-1,0 0 0,-1 0 1,1 0-1,0 0 1,0 1-1,9 1 1,-12-1 30,0 1 0,-1 0 0,1 0 0,0 0 0,-1 0 1,1 0-1,0 1 0,-1-1 0,1 1 0,-1 0 0,0 0 0,0 0 1,0 0-1,0 0 0,0 0 0,3 5 0,-2-4 34,-1 1-1,0-1 1,0 1 0,-1 0 0,1 0-1,-1 0 1,1 0 0,-1 0-1,-1 0 1,1 0 0,0 6-1,-1 7-68,1-11-92,0 0 1,-1 1-1,0-1 0,-1 1 0,0-1 1,0 1-1,0-1 0,0 0 0,-4 9 1,5-14-207,-1-1 0,1 1 1,-1 0-1,1 0 1,-18 8-7559,17-9 7558,0 0 1,0 0-1,0-1 0,0 1 1,-10-1-2552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3:15.7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268 56 2240,'-1'0'42,"1"0"1,0 0-1,0 0 0,-1 0 0,1-1 1,0 1-1,0 0 0,-1 0 1,1 0-1,0 0 0,0 0 1,0-1-1,-1 1 0,1 0 1,0 0-1,0 0 0,0-1 0,0 1 1,0 0-1,-1 0 0,1 0 1,0-1-1,0 1 0,0 0 1,0 0-1,0-1 0,0 1 0,0 0 1,0 0-1,0-1 0,0 1 1,4-9 2143,-4 8-1971,1 1 0,-1-1 0,1 0-1,-1 0 1,1 1 0,-1-1 0,1 0-1,-1 0 1,0 0 0,0 0 0,1 1-1,-1-1 1,0 0 0,0 0 0,0 0 0,0 0-1,0 0 1,0 0 0,0 0 0,0 1-1,0-1 1,0 0 0,-1 0 0,1 0-1,0 0 1,-1 0 0,1 1 0,-1-1-1,1 0 1,0 0 0,-1 0 0,0 1 0,0-2-1,-1 0 390,-5-4 1503,8 6-2087,-1 0 0,0 0 0,0 0 1,0 0-1,0 0 0,0 0 0,0 0 0,0 0 1,0 0-1,0 0 0,0 0 0,0 0 0,0 0 0,1 0 1,-1 0-1,0 0 0,0 0 0,0 0 0,0 0 0,0 0 1,0 0-1,0 0 0,0 0 0,0 0 0,0 0 0,0 0 1,0 0-1,0 0 0,0-1 0,1 1 0,-1 0 0,0 0 1,0 0-1,0 0 0,0 0 0,0 0 0,0 0 0,0 0 1,0 0-1,0 0 0,0 0 0,0 0 0,0-1 0,0 1 1,0 0-1,0 0 0,0 0 0,0 0 0,0 0 0,0 0 1,0 0-1,0 0 0,0 0 0,0 0 0,0 0 0,0-1 1,-1 1-1,1 0 0,0 0 0,0 0 0,0 0 0,0 0 1,0 0-1,0 0 0,0 0 0,0 0 0,0 0 0,0 0 1,0 0-1,0 1 41,0 0 0,0-1-1,0 1 1,0 0 0,0 0 0,0 0 0,0 0 0,0 0 0,0 0-1,-1-1 1,1 1 0,0 0 0,-1 0 0,0 1 0,0 1-9,-1 13-10,1 0-1,1 0 0,2 31 1,-1-26 117,6 47 121,25 102 0,-6-35-50,-15-71-72,2 5 171,6 136 0,-19-200-218,0 0 1,0 0 0,-1 0-1,1 0 1,-1-1 0,-1 1-1,-2 7 1,3-10-69,1 0-1,-1-1 1,0 1-1,0-1 1,0 1-1,0-1 1,0 0 0,-1 1-1,1-1 1,0 0-1,-1 0 1,1 0-1,-1 0 1,1 0-1,-1 0 1,1 0 0,-1-1-1,0 1 1,1-1-1,-1 1 1,0-1-1,1 1 1,-1-1-1,-2 0 1,-4 0 29,0 0 0,1 0 0,-1-1 0,0 0 0,1-1 0,-1 0 0,1 0 0,0 0 0,-8-4 0,-8-5 12,-30-21-1,13 8-181,9 6 3,20 10-417,-1 1 0,-1 0-1,1 1 1,-19-6 0,29 11 158,2 1 274,-1 1 0,1-1 0,0 0 0,0 0-1,-1 0 1,1 0 0,0 0 0,0 0 0,-1 0 0,1 0 0,0 0 0,0 0 0,-1-1 0,1 1 0,0 0 0,0 0 0,0 0 0,-1 0 0,1 0 0,0 0 0,0 0 0,0 0 0,-2-2-721,2 1 721,0 1 0,0 0 0,0 0 0,0 0 0,0-1 0,0 1 0,0 0 0,0 0 0,0-1 0,0 1 0,0 0-1,0 0 1,0-1 0,0 1 0,0 0 0,0 0 0,0-1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3:16.3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28 124 3904,'-2'-3'619,"0"0"0,0 0 0,1 0 0,-1-1 0,1 1 0,0 0 0,0-1 0,-1-5 0,-6-15 3980,3 0-647,5 18-2837,1 0-17,3 6-1045,0 0 0,1 1 0,-1-1-1,0 1 1,0-1 0,4 3 0,-5-3-28,31 5 141,0-1 1,0-2-1,58-5 0,-39 2-63,172-14 64,-88 5-1017,-133 10 816,1-1-648,0 1-1,1-1 1,9-2 0,-13 2-104,13-9-5504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3:16.8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28 4992,'-8'-2'698,"7"2"-562,0 0 0,-1 0-1,1 0 1,0-1 0,0 1-1,0-1 1,0 1 0,-1-1-1,1 1 1,0-1 0,-13-5 5804,13 6-5663,-7 1 2776,69 4 193,24 1-2476,185-13 40,-138 2-1247,-37-4-2870,-59 4-447,-4 4 1077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3:18.4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1 2720,'0'0'891,"-2"1"-545,-28-2 12051,30 1-12380,0 0 0,0 0 0,0 0 0,0 0 0,0 0 0,0 0 0,0 0 0,10 3 122,1-2 33,0 0 0,-1 1 0,21 5 0,-21-4-15,1 0 0,1-1 1,20 1-1,89-5 1150,-110 2-1233,0 0-1,0-1 1,-1 0 0,1 0 0,14-6 739,-19 0-3905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3:18.8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5408,'20'7'11304,"12"-4"-8344,35-1-2307,-25-5-517,-29 2-135,0 0 0,22 2-1,-31-1-231,-1 1 0,0-1-1,1 0 1,-1 0-1,0-1 1,6 0-1,16-6-10515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3:20.1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200 84 4224,'-5'0'1018,"0"0"-1,0 0 1,0 1 0,1-1-1,-11 4 1,14-4-946,0 0-1,1 1 1,-1-1-1,0 0 1,0 1-1,1-1 0,-1 1 1,0-1-1,1 1 1,-1 0-1,1-1 1,-1 1-1,0-1 1,1 1-1,0 0 1,-1-1-1,1 1 1,-1 0-1,1 0 1,0 0-1,-1-1 1,1 1-1,0 0 0,0 0 1,0 0-1,0-1 1,-1 1-1,1 0 1,0 0-1,0 0 1,1 0-1,-1-1 1,0 1-1,0 0 1,0 0-1,1 0 1,-1 0-1,0-1 0,1 1 1,-1 0-1,0-1 1,1 1-1,-1 0 1,2 0-1,1 5 73,0-1 1,1 0-1,0 0 0,0-1 0,0 1 1,1-1-1,0 0 0,0 0 0,0-1 1,0 1-1,0-1 0,1 0 0,-1-1 0,1 1 1,0-1-1,8 2 0,-6-2-53,-1 0 0,1 0-1,0-1 1,0-1 0,0 1 0,-1-1 0,1-1-1,0 1 1,0-1 0,-1-1 0,1 1-1,10-5 1,-12 4-7,0-1-1,-1-1 1,0 1 0,1-1-1,-1 0 1,-1 0-1,1 0 1,-1 0 0,1-1-1,-1 0 1,0 0-1,-1 0 1,0-1 0,5-7-1,-7 10-91,1 0-1,-1 0 1,0 0 0,0 0-1,0 0 1,0 0 0,-1 0-1,1 0 1,-1-1-1,0 1 1,0 0 0,0 0-1,0-1 1,0 1-1,-1 0 1,1 0 0,-1 0-1,0 0 1,0 0 0,0 0-1,-1 0 1,1 0-1,-1 0 1,1 0 0,-1 0-1,0 1 1,0-1 0,0 1-1,-3-3 1,2 3-56,0-1 1,-1 1-1,1 0 0,-1 1 1,1-1-1,-1 1 0,0-1 1,0 1-1,0 0 0,0 0 1,-5 0-1,-4 0-178,-23 1 0,22 1 186,1 1 1,-1 0-1,1 1 1,0 1-1,0 0 1,0 1 0,1 0-1,-1 1 1,1 0-1,-19 14 1,16-10 93,2 1 0,0 1 0,0 0 1,1 0-1,0 1 0,1 1 1,-17 27-1,23-31 42,0-1 1,0 1 0,1 0-1,1 0 1,0 1-1,0-1 1,1 1 0,0 0-1,1 0 1,0-1 0,1 1-1,1 14 1,-1-18-15,1 0 0,1 1 0,0-1 0,0 0 0,0-1 0,0 1 0,1 0 0,0-1 0,1 1 0,0-1 0,0 0 0,0 0 0,0 0 0,1-1 0,0 0 0,0 0 0,1 0 0,0 0 0,6 4 0,4 0 125,0-1 1,0 0-1,0-1 0,1-1 1,0-1-1,1 0 0,-1-1 1,1-1-1,0 0 1,-1-2-1,35 0 0,-29-3-439,1-1-1,-1 0 1,30-9-1,-28 4-2098,-1 0 0,43-23 0,-41 18-127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49:42.0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12 498 3904,'0'0'58,"0"-1"0,-1 1 0,1 0 0,0 0 1,-1 0-1,1 0 0,-1 0 0,1 0 0,0 0 0,-1 0 0,1 0 1,0 0-1,-1 0 0,1 0 0,0 0 0,-1 0 0,1 0 1,-1 0-1,1 0 0,0 0 0,-1 1 0,1-1 0,0 0 0,-1 0 1,1 0-1,0 0 0,0 1 0,-1-1 0,1 0 0,0 0 0,0 1 1,-1-1-1,1 0 0,0 1 0,0-1-14,0 1 1,0-1-1,-1 0 0,2 1 0,-1-1 1,0 0-1,0 1 0,0-1 0,0 0 1,0 1-1,0-1 0,0 0 0,0 1 1,0-1-1,0 0 0,1 0 1,-1 1-1,0-1 0,0 0 0,0 0 1,1 1-1,-1-1 0,0 0 0,0 0 1,1 1-1,-1-1 0,0 0 0,0 0 1,1 0-1,-1 0 0,0 1 1,1-1-1,-1 0 0,0 0 0,1 0 1,-1 0-1,1 0 0,1 0 138,0 1 1,1-1-1,-1 0 1,1 0-1,-1 0 0,1 0 1,-1-1-1,0 1 1,1-1-1,-1 1 0,0-1 1,1 0-1,-1 0 1,0 0-1,0 0 0,0 0 1,0-1-1,3-1 1,5-5-44,0-1 1,11-13 0,-10 11 108,248-290 987,-240 276-1131,54-66 275,-62 69-510,-10 21 127,-1 1 0,0 0 1,0-1-1,0 1 0,0 0 0,0 0 1,0-1-1,0 1 0,0 0 0,0-1 0,0 1 1,0 0-1,0-1 0,0 1 0,0 0 1,0-1-1,0 1 0,0 0 0,0 0 0,0-1 1,-1 1-1,1 0 0,0-1 0,0 1 1,-1 0 0,1 0 1,-1 0-1,1 0 1,-1 0-1,0 0 1,1 0-1,-1 0 1,1 0-1,-1 0 1,1 1-1,-1-1 1,1 0-1,-1 0 1,1 1-1,-1-1 1,1 0-1,-1 0 1,1 1-1,0-1 1,-1 1-1,-7 5 27,0 1 0,0 0 0,1 0 0,0 1-1,1 0 1,0 0 0,0 1 0,-7 14 0,-3 9 311,-13 39 1,22-53-214,-18 57 384,22-66-414,1 1-1,0-1 1,1 1 0,0 0 0,1 19-1,0-26-53,0 0 0,1-1 0,-1 1 0,1 0 0,0 0 0,0 0 0,0 0 0,0-1 0,1 1-1,-1 0 1,1-1 0,0 1 0,-1-1 0,1 0 0,0 0 0,0 1 0,1-1 0,-1 0 0,0-1 0,1 1 0,-1 0-1,1-1 1,-1 1 0,1-1 0,3 1 0,0 0 18,-1-1 1,1 1-1,-1-1 0,1-1 0,-1 1 1,1-1-1,0 0 0,-1 0 0,1-1 1,0 1-1,-1-1 0,9-3 0,2-2 15,0 0 0,0-1 0,-1-1 0,-1 0 0,1-1 0,-1-1 0,-1 0 0,0-1 0,19-19 0,6-13-88,49-72 0,-57 73-125,-26 38 122,0-1-1,0 0 1,0 1 0,6-5-1,-10 9 22,0-1 0,1 1 0,-1 0 0,0 0-1,0 0 1,0-1 0,1 1 0,-1 0-1,0 0 1,0 0 0,0 0 0,1-1-1,-1 1 1,0 0 0,0 0 0,1 0 0,-1 0-1,0 0 1,0 0 0,1 0 0,-1 0-1,0 0 1,1 0 0,-1 0 0,0 0-1,0 0 1,1 0 0,-1 0 0,0 0 0,0 0-1,1 0 1,-1 0 0,0 0 0,0 0-1,1 1 1,-1-1 0,0 0 0,0 0-1,0 0 1,1 0 0,-1 1 0,0-1 0,0 0-1,0 0 1,1 0 0,-1 1 0,0-1-1,0 0 1,0 0 0,0 1 0,0-1-1,0 0 1,0 0 0,1 1 0,-1-1 0,0 0-1,0 0 1,0 1 0,0-1 0,0 0-1,0 0 1,0 1 0,0-1 0,-1 21 159,1-19-135,-5 84 405,-5 32 276,10-113-677,-6 29 231,0 43 0,7-69 157,3-9-202,3-9-63,-5 8-98,30-47 150,35-48-204,-57 85-49,0 1 1,0 0 0,1 1 0,1 0 0,19-14-1,-28 23 43,-1-1 0,1 1 0,0 0-1,-1 0 1,1 0 0,0 1 0,-1-1-1,1 1 1,0-1 0,0 1 0,0 0-1,0 0 1,-1 0 0,1 1 0,0-1-1,0 0 1,-1 1 0,1 0 0,0 0-1,-1 0 1,1 0 0,0 0 0,3 3-1,6 3 93,-1 1 1,-1 1-1,18 15 0,-13-10 29,4 3 11,2-2 1,0-1-1,29 16 1,0-5-2479,-36-17 896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3:20.5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19 128 4640,'-19'11'4484,"26"-11"-3107,136-38 4074,73-4-3941,-149 30-909,246-33-649,-292 43-970,29 3-1,-27 2-207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3:21.2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 6400,'3'-4'3154,"2"15"-1259,5 14 266,-7-13-1368,0 1 0,-1-1 0,2 26 0,-5 41 528,0-33-497,32-69 840,53-44-1545,-3 3-467,-76 59 266,1 0 0,0 1 0,0 0 1,8-4-1,-13 7 77,1 0 0,-1 0 1,1 1-1,0-1 0,-1 1 1,1-1-1,0 1 0,0-1 0,-1 1 1,1 0-1,0 0 0,0 0 1,-1 0-1,1 0 0,0 1 1,0-1-1,-1 0 0,1 1 0,0-1 1,0 1-1,-1 0 0,3 1 1,-2-1 37,-1 1 1,1-1 0,-1 1 0,0 0-1,1 0 1,-1-1 0,0 1 0,0 0-1,0 0 1,0 0 0,-1 0-1,1 0 1,0 0 0,-1 0 0,0 0-1,1 3 1,1 35 385,-2-37-403,0-3-8,0 0 1,0 1 0,0-1-1,0 0 1,0 0-1,0 0 1,0 0 0,1 0-1,-1 0 1,0 0 0,0 0-1,0 0 1,0 0-1,0 1 1,0-1 0,0 0-1,0 0 1,0 0 0,0 0-1,0 0 1,0 0-1,0 0 1,1 0 0,-1 0-1,0 0 1,0 0 0,0 0-1,0 0 1,0 0-1,0 0 1,0 0 0,0 0-1,0 0 1,1 0-1,-1 0 1,0 0 0,0 0-1,0 0 1,0 0 0,0 0-1,0 0 1,0 0-1,0 0 1,0 0 0,1 0-1,-1 0 1,0 0 0,0 0-1,8-4 223,6-7-31,-4 1-160,-1 0-101,0 1 1,0 0 0,1 0 0,14-10-1,-21 18 64,0-1 0,1 0 0,-1 1 0,0-1 0,0 1 0,1 0 0,-1 0 0,0 0 0,1 1 0,-1-1 0,1 1-1,-1 0 1,1 0 0,-1 0 0,1 0 0,-1 1 0,1-1 0,-1 1 0,1 0 0,-1 0 0,5 2 0,0 2 134,0 0 1,0 0-1,0 1 1,0 0-1,-1 0 1,0 1-1,0 0 1,-1 0-1,9 13 1,0-1-137,-6-10-19,-6-5-87,1 0-1,-1-1 1,0 1-1,0 0 1,3 7-1,-4-8-473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3:23.3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546 1 2560,'-29'11'6234,"-77"9"-2452,31-4-2699,-2 0 98,-114 40 0,131-38-541,59-18-651,1 1 0,-1 0 0,0-1 0,1 1 0,-1 0 0,1 0 0,-1-1 0,1 1 0,0 0 0,-1 0 0,1 0 0,0 0 0,0-1 0,-1 1 0,1 0 0,0 0 0,0 0 0,0 0-1,0 1 1,0 3 13,-1 3 15,1 1 0,0-1 0,1 1 0,0-1 0,0 0 0,1 1 0,5 14 0,3 18-46,27 191 493,-3 95-107,-24-195-229,8 283 1019,-15-268-886,0 17 123,2 63 144,-4-65 112,8 88 21,-5-181-42,-4-67-544,-11 11-91,11-12-134,1 12 626,-4-10-90,-5-9-256,5 2-216,1 2-20,-3 7 138,-1-3-115,8 0 49,-1-2-131,-1 24 79,0-23 90,0-1 1,0 1-1,-1-1 0,1 1 0,0-1 0,0 1 0,0-1 1,0 1-1,0-1 0,1 1 0,-1-1 0,0 1 0,0-1 1,0 1-1,0-1 0,0 1 0,1-1 0,-1 1 0,0-1 1,0 1-1,1-1 0,-1 0 0,0 1 0,1-1 0,-1 0 1,0 1-1,2 0 0,13-5 192,-8 1-151,17-5 78,43-8 0,-31 9-76,17-4 57,76-4 0,-115 15-493,1 0 0,0 1-1,23 6 1,12 1-6262,-41-7 5271,-2 0-729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3:27.0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1 3552,'0'0'12496,"-1"8"-12379,-12 30 578,8-24-561,1-1 0,0 1 0,0 0 0,-1 18 0,4-22-13,1 0 1,0 0-1,1 0 0,2 18 0,-2-23-408,1-1 0,-1 1 0,1-1 0,-1 1 0,1-1 0,0 0 0,1 1 0,-1-1 0,1 0 0,0 0 0,0-1 0,6 7 0,-9-10 119,0 0 1,1 1-1,-1-1 1,1 1-1,-1-1 1,1 0-1,-1 1 0,1-1 1,-1 0-1,1 1 1,-1-1-1,1 0 1,-1 0-1,1 0 0,-1 0 1,1 1-1,0-1 1,-1 0-1,1 0 1,-1 0-1,1 0 0,0 0 1,-1 0-1,1 0 1,-1 0-1,1-1 1,-1 1-1,1 0 1,0 0-1,0-1 0,7-3-1970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3:27.3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16 4992,'-10'-8'2240,"2"4"-1952,3 0-224,10 8-96,-5 0-1024,8 4 576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3:27.7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 1 5408,'5'45'5109,"-4"14"-4028,-2 0 1,-3 0-1,-17 82 0,9-78-458,3-16-97,-7 76 0,16-110-469,-1-1 59,1 1 1,0 0 0,1-1-1,2 18 1,-3-30-89,0 1 0,0 0 1,0-1-1,1 1 0,-1 0 0,0-1 1,0 1-1,0 0 0,0-1 1,1 1-1,-1 0 0,0-1 0,1 1 1,-1-1-1,0 1 0,1 0 1,-1-1-1,1 1 0,-1-1 0,1 1 1,-1-1-1,1 0 0,-1 1 0,1-1 1,0 1-1,-1-1 0,1 0 1,-1 0-1,1 1 0,0-1 0,-1 0 1,1 0-1,0 0 0,-1 0 0,1 0 1,0 0-1,0 0 0,-1 0 1,1 0-1,0 0 0,-1 0 0,1 0 1,0 0-1,-1 0 0,1-1 1,0 1-1,-1 0 0,1-1 0,-1 1 1,1 0-1,0-1 0,0 0 0,5-3 64,-1 0-1,1-1 1,-1 0-1,5-7 1,-3 5-160,12-12-149,0 0 1,1 2-1,1 1 1,44-27-1,-64 42 194,0 0-1,0 1 1,0-1-1,0 1 0,0-1 1,0 1-1,1-1 1,-1 1-1,0 0 1,0-1-1,1 1 1,-1 0-1,0 0 1,0 0-1,1 0 1,-1 0-1,0 0 1,0 1-1,1-1 1,-1 0-1,0 1 0,0-1 1,1 0-1,0 2 1,-1-1 36,1 0 0,-1 1-1,0-1 1,0 1 0,0-1 0,0 1 0,0-1-1,-1 1 1,1-1 0,0 1 0,-1 0 0,1 0 0,-1-1-1,1 1 1,-1 0 0,0 0 0,0 2 0,1 23 250,-2 0 0,-1 0 0,-5 28 1,0-2-203,6-37-266,-2 9-1373,-1-11-2302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3:28.1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355 4 6464,'0'-1'128,"0"1"-1,-1 0 1,1-1 0,0 1-1,-1 0 1,1 0 0,-1-1 0,1 1-1,-1 0 1,1 0 0,-1 0-1,1-1 1,-1 1 0,1 0-1,0 0 1,-1 0 0,1 0 0,-1 0-1,1 0 1,-1 0 0,1 0-1,-1 0 1,1 0 0,-1 0 0,1 1-1,-1-1 1,1 0 0,-1 0-1,1 0 1,-1 0 0,1 1 0,0-1-1,-2 1 1,-12 14 1574,9-9-1021,-4 3-255,0-1 1,-1 0-1,0-1 0,-17 10 1,-48 21 527,15-8-664,-33 19-216,89-48-561,-12 9-724,15-9 979,1-1-1,-2 2-466,2-2 467,-1 1-1,1 0 0,0-1 0,-1 1 0,1 0 1,0-1-1,-1 1 0,1 0 0,0-1 0,0 1 1,0 0-1,0-1 0,0 1 0,0 0 1,0 0-1,0-1 0,0 1 0,0 1 0,3 6-2433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3:29.1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98 3904,'0'-6'7980,"8"8"-4227,64-6-2294,103-19 0,-102 11-1204,228-27 236,-200 29-687,1 5 1,152 11-1,-232-5-2023,-4 3 604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3:30.5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5 235 3232,'-5'-7'11016,"8"-10"-8380,-2 12-2641,1 0 0,0 0-1,0 0 1,0 1 0,5-8 0,3-2 65,1 0 0,0 2 1,1-1-1,1 1 0,0 1 1,0 0-1,1 1 0,0 1 1,1 0-1,0 1 0,0 0 0,20-6 1,-16 8-66,-1 0 0,1 1 1,0 1-1,0 0 0,0 2 0,1 0 1,-1 2-1,25 1 0,-41-1 14,-1 0-1,1 1 0,0-1 1,0 1-1,0 0 0,-1 0 1,1 0-1,0 0 1,-1 0-1,1 1 0,-1-1 1,1 1-1,-1-1 0,0 1 1,0 0-1,4 4 1,-4-4 1,-1 1 0,1 0 0,-1 0 0,0 0 0,1-1 0,-1 1 0,-1 0 0,1 0 0,0 0 1,-1 1-1,1-1 0,-1 0 0,0 0 0,0 0 0,-1 5 0,-1 3 0,0 0 1,0 0-1,-1-1 0,-1 1 1,0 0-1,0-1 0,-8 13 1,-47 68-57,50-78 25,-9 10 52,-1 0 1,-1-1-1,0-1 0,-2-1 0,0-1 1,-47 31-1,-39 24 459,75-49-20,32-24-421,0 0 0,0 0 1,-1 0-1,1 0 0,0 0 1,-1 0-1,1 0 0,0-1 1,-1 1-1,1-1 0,-1 1 1,1-1-1,-1 1 0,1-1 1,-3 0-1,17-3 534,22-9 0,-3 0-293,0 3-72,1 2 0,59-7 1,66 8 75,-126 7-64,33 6-1,28 1-1685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3:32.4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380 0 2144,'0'3'8956,"-1"-2"-8718,-6 19 901,-1 0 0,-19 32 0,-8 21-449,-37 156 475,43-125-864,-88 333 591,90-330-381,9-30 171,-16 148 0,31-180-457,2 1 1,2-1-1,1 0 0,15 73 1,-11-94-32,1-1 1,1 0-1,19 38 1,41 59 264,-65-116-443,54 77 249,-2-6-98,-50-66-481,0-1 0,1 0 1,0 0-1,1-1 0,9 9 0,-2-4-838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49:42.3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20 6720,'-22'-8'3040,"14"-3"-2432,16 14-608,-3-3-640,3 8 352,6 4-3136,7 4 1888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3:37.6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19 482 3072,'-19'0'8718,"28"-5"-7671,54-27 560,19-8-1102,-72 35-493,-7 3-26,0 1 0,0 0-1,0-1 1,0 1-1,0 1 1,0-1-1,0 0 1,3 0 0,-6 1 12,1 1 1,-1-1-1,1 0 1,-1 0 0,1 1-1,-1-1 1,0 0-1,1 1 1,-1-1 0,0 0-1,1 1 1,-1-1-1,0 0 1,1 1 0,-1-1-1,0 1 1,0-1 0,0 1-1,1-1 1,-1 1-1,0-1 1,0 0 0,0 1-1,0-1 1,0 1-1,0-1 1,0 1 0,0 0-1,1 17 38,-1-17-42,0 47 60,3 108 355,-1-128-299,2 0-1,1 0 1,12 41-1,33 57 547,-17-45-256,-24-54-62,-7-19-235,0-1 0,1 0 0,-1 0 0,1-1 0,1 1 1,-1-1-1,10 12 0,-2-2 190,-10-16-256,8 5 177,-6-1-193,-2-2-38,0 0 0,1 0 0,-1 0 0,0 1 0,0-1 1,0 0-1,-1 0 0,1 1 0,0-1 0,-1 1 0,1 2 0,-1-3 41,0 0-1,0-1 1,0 1-1,0 0 0,1-1 1,-1 1-1,1-1 1,-1 1-1,1 0 0,0-1 1,-1 1-1,3 2 0,-2-3-12,-1-3 25,1 0 1,-1 0-1,1 1 0,-1-1 0,1 1 1,0-1-1,0 0 0,-1 1 0,1-1 1,0 1-1,1 0 0,0-2 0,0 0-2,0 1-1,0-1 0,0 0 0,-1 1 1,1-1-1,1-6 0,54-260 1034,-21-2-1291,-18 164 160,-10 65-3,5-63 0,-8-63-503,-5 165 469,-1 0 1,1 0-1,-1 0 1,1 1 0,-1-1-1,0 0 1,0 0-1,0 1 1,0-1-1,-1 1 1,-1-4-1,2 5 65,1 1 33,0 0 0,0 0 0,0 0 0,0 0 0,0 0 0,0 0 0,0 0 0,0 0-1,0-1 1,0 1 0,0 0 0,0 0 0,0 0 0,0 0 0,0 0 0,0 0 0,0 0 0,0 0-1,0 0 1,0-1 0,0 1 0,0 0 0,0 0 0,0 0 0,0 0 0,-1 0 0,1 0 0,0 0 0,0 0-1,0 0 1,0 0 0,0 0 0,0 0 0,0 0 0,0 0 0,0 0 0,-1 0 0,1 0 0,0 0 0,0 0-1,0 0 1,0 0 0,0 0 0,0 0 0,0 0 0,0 0 0,0 0 0,-1 0 0,1 0 0,0 0 0,0 0-1,-9 2-87,114-13 103,-66 6-8,158-24-166,170-15 239,-271 39 86,32 0 26,-113 3-192,-15 2-47,1 0 0,-1 0 1,1 0-1,-1 0 0,0 0 1,1-1-1,-1 1 0,1 0 0,-1 0 1,0 0-1,1-1 0,-1 1 0,0 0 1,1 0-1,-1-1 0,0 1 1,1 0-1,-1-1 0,0 1 0,0 0 1,1-1-1,-1 1 0,0 0 1,0-1-1,0 0 0,0 1-105,-4-3-1712,3 3 1712,1 0-1,0-1 1,-1 1-1,1 0 1,-1 0-1,1 0 1,-1 0-1,0 0 0,-7 3-1568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3:38.9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1184 3328,'-1'0'12279,"2"-4"-13417,-1 3 1192,0 0 1,0 0 0,0 0-1,1 1 1,-1-1-1,0 0 1,1 0-1,-1 1 1,0-1-1,1 0 1,-1 0 0,1 1-1,-1-1 1,1 1-1,0-2 1,7-9 480,-1-11-55,-2 0 1,0 0-1,2-31 0,4-17 15,9-52-299,12-52 23,-22 129-205,33-85-1,-21 82 13,55-90-1,47-35-246,-116 162 226,48-56-37,-49 59 17,1 1 0,0 0 0,0 1-1,0 0 1,1 0 0,11-5-1,-18 10 1,0 0-1,1 0 0,-1 0 1,0 0-1,1 0 0,-1 1 0,1-1 1,-1 1-1,1 0 0,-1 0 1,1 0-1,-1 0 0,1 0 1,-1 0-1,1 1 0,-1-1 0,0 1 1,1-1-1,2 2 0,-2 0-3,0 0-1,0 0 0,0 1 1,0-1-1,0 0 1,-1 1-1,1 0 0,-1 0 1,1-1-1,-1 2 0,3 4 1,0 3-39,0 0 0,0 1 0,-1-1 0,-1 1 1,0 0-1,3 21 0,-4-15 56,-1 0 1,-1-1 0,-1 1-1,0-1 1,-1 1-1,-1-1 1,0 0 0,-6 18-1,6-27 43,0 0 0,-1-1 0,1 1-1,-1 0 1,-1-1 0,1 0 0,-1 0 0,-1-1-1,1 1 1,-1-1 0,0 0 0,-1-1 0,1 1-1,-1-1 1,0 0 0,0-1 0,-1 0 0,-12 5-1,6-4 121,1-1 0,-1-1 0,1 0 0,-1-1 0,0 0 0,-22-1-1,14-2-350,1-1-1,-1-1 0,-33-8 0,51 10-248,0-1 1,0 1-1,1 0 0,-1-1 1,0 0-1,1 0 1,-5-3-1,8 5 306,0 0 1,-1 0 0,1 0-1,0 0 1,-1-1-1,1 1 1,0 0 0,-4-5-2119,4 4 2118,0 1 1,0 0 0,0-1-1,0 1 1,0 0-1,0-1 1,0 1-1,0-1 1,0 1 0,0 0-1,0-1 1,0 1-1,1 0 1,-1-1 0,0 1-1,24-9-7483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3:39.6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18 3392,'0'-1'179,"0"0"-1,0 0 1,1 0 0,-1 0 0,1 0-1,-1 1 1,0-1 0,1 0 0,-1 0-1,1 0 1,0 0 0,-1 1 0,1-1 0,2-3 1025,-2 4-1101,-1 0-1,0 0 1,0 0-1,1-1 1,-1 1-1,0 0 1,1 0 0,-1 0-1,0 0 1,0 0-1,1 0 1,-1 0-1,0 0 1,1 0 0,-1 0-1,0 0 1,1 0-1,-1 0 1,0 0-1,0 0 1,1 0 0,-1 0-1,0 0 1,1 0-1,-1 1 1,0-1-1,2 1 514,-2-1-514,5 9 300,0 1-1,0-1 0,-1 0 1,-1 1-1,1 0 0,-2 0 1,4 16-1,-2 111 1625,-4-108-1871,0-28-317,1 14-788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3:41.8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187 193 4384,'-8'-5'2102,"2"2"166,6 4-2238,3 8 1768,-3-8-1728,0 0 1,0 0-1,1 0 1,-1 0 0,0 0-1,1 0 1,-1-1 0,0 1-1,1 0 1,-1 0-1,1 0 1,0 0 0,-1-1-1,1 1 1,0 1 0,1-1 10,1 1 0,-1-1 0,1 1 1,-1-1-1,1 0 0,-1 0 1,1 0-1,-1 0 0,1 0 0,0 0 1,0-1-1,-1 0 0,5 1 0,38-3 1104,-39 1-953,-3 1-183,0 0 0,0-1-1,0 1 1,0-1 0,0 0-1,0 0 1,0 0 0,0 0 0,0-1-1,-1 1 1,1-1 0,-1 0-1,1 1 1,-1-1 0,0 0-1,1-1 1,-1 1 0,0 0 0,0-1-1,-1 1 1,1-1 0,0 1-1,-1-1 1,0 0 0,1 0-1,-1 1 1,0-1 0,0 0 0,-1 0-1,1 0 1,-1 0 0,1 0-1,-1 0 1,0 0 0,0-1-1,-1 1 1,0-4 0,-2-4-106,0 0 0,-1 0 0,-1 0 0,0 1 0,0 0-1,-1 0 1,0 0 0,-1 1 0,-12-15 0,17 22 13,-1 0-1,1 0 1,0 1-1,-1-1 1,1 0-1,-1 1 1,0 0-1,1 0 1,-1-1-1,0 1 1,0 1-1,0-1 1,0 0 0,0 1-1,0 0 1,0-1-1,1 1 1,-1 0-1,0 1 1,0-1-1,0 0 1,0 1-1,0 0 1,0 0-1,0 0 1,0 0-1,1 0 1,-5 3-1,-3 2 29,0 0 0,0 0 0,1 2 0,0-1 0,-13 14 0,-43 53 651,55-62-480,1 1-1,1 1 1,0-1-1,-7 17 1,14-26-87,0 0 1,-1 0 0,1 0-1,1 0 1,-1 0 0,1 1-1,-1-1 1,1 0 0,0 0 0,1 0-1,-1 1 1,2 5 0,0-3 46,0 0-1,1-1 1,0 1 0,0 0 0,0-1 0,9 11 0,-4-6 85,1 0-1,1-1 1,-1 0 0,2-1 0,-1 0 0,1-1 0,15 9-1,-12-9-77,1 0 0,-1-1 0,2-1-1,19 6 1,-28-11-383,0 1-1,-1-1 1,1 0 0,0 0-1,0-1 1,0 0 0,0-1-1,0 1 1,0-1-1,0 0 1,0-1 0,10-3-1,39-22-6607,-25 14 3872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3:42.3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181 12 4320,'-1'-1'247,"1"0"1,-1 0-1,0 1 1,1-1-1,-1 0 1,0 0-1,0 1 1,1-1-1,-1 1 1,0-1-1,0 1 1,0-1-1,0 1 0,0-1 1,0 1-1,0 0 1,1-1-1,-1 1 1,0 0-1,-2 0 1,0 0 10,0 0-1,0 0 1,1 0 0,-1 1 0,0-1-1,0 1 1,-3 1 0,-3 1 42,0 1 0,0 1-1,-10 6 1,7-3-20,1 1 0,0 0 0,0 1 0,1 0 0,-10 13 0,18-21-236,1-1 0,0 1 0,-1 0-1,1 0 1,0 0 0,0 0 0,0 0 0,0 0-1,1 0 1,-1 0 0,0 0 0,1 0 0,-1 1-1,1-1 1,0 0 0,0 0 0,0 1 0,1 3-1,-1-3 13,1-1-1,0 1 1,0 0-1,1-1 1,-1 1-1,1-1 1,-1 1-1,1-1 1,0 0-1,-1 1 1,1-1-1,4 3 1,3 2 23,0-1 0,1 0 0,0 0 0,0-1 0,0-1 0,13 5 0,-9-4-588,-1-1 1,1-1-1,0 0 0,0-1 1,14 1-1,-18-3-1102,-1 0-1,1-1 1,-1 0-1,18-5 1,-8 2-1189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3:42.7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 70 5216,'-9'-25'2368,"-8"5"-2048,9 12 1088,3 3-832,-3-1 0,8 1-384,-5 5-544,10 5 160,-2-2-672,7 8 448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3:43.2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121 48 4480,'-9'-13'4922,"7"14"-4730,0 0-1,1 0 0,-1 0 0,1 1 0,0-1 0,-1 0 0,1 0 0,0 1 1,-2 2-1,1-2 57,-10 12 189,1 0 0,1 0 0,-17 30-1,22-33-321,-1 0 0,2 1-1,0-1 1,0 1-1,1-1 1,-3 21 0,5-25-32,1-1 0,0 0 1,0 0-1,1 1 1,-1-1-1,1 0 1,0 0-1,1 0 0,0 0 1,0 0-1,0 0 1,6 10-1,-6-13-28,0 0 0,1 0 0,0 0 0,-1 0 1,1 0-1,0-1 0,0 1 0,0-1 0,1 0 0,-1 0 0,0 0 0,1 0 0,-1-1 1,1 0-1,0 1 0,0-1 0,-1 0 0,1-1 0,0 1 0,0-1 0,0 0 0,4 0 0,10-1 87,0 0 0,0-1 0,0-2-1,20-5 1,69-29 627,-97 35-713,-1-1 0,0-1 0,0 1 0,0-2 0,0 1 0,-1-1 0,0-1 0,0 1 0,0-1 0,-1-1 0,0 1 0,-1-1 0,11-16 0,-15 21-51,0-1 0,0 0 1,-1 0-1,1 0 0,-1 0 1,1 0-1,-1 0 0,-1 0 1,1 0-1,0 0 0,-1-1 1,0 1-1,0 0 0,0 0 1,-1 0-1,1-1 0,-1 1 1,0 0-1,0 0 0,-1 0 1,-3-7-1,1 3-92,0 1 0,0 0 0,-1 0 0,0 0 0,0 1 0,-1 0 0,1 0 0,-2 0 0,1 0 0,0 1 0,-1 0 0,-12-6 0,9 6 11,-1 0 0,0 1 0,-1 0 0,1 1-1,0 1 1,-1-1 0,0 2 0,0 0 0,1 0-1,-1 1 1,0 0 0,0 1 0,-21 5 0,24-4-578,-1 1 1,1 0 0,-1 0 0,1 1-1,-15 9 1,10 1-2398,10-9 1062,-1 3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3:43.5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182 1 4992,'-2'2'213,"0"0"1,0 0 0,1 1-1,-1-1 1,1 1-1,0-1 1,-1 1 0,1 0-1,0 0 1,1-1 0,-2 6-1,1-2-94,-7 25 983,-2 35 0,-5 22 305,-15 29 430,-26 111 545,18 2-1188,32-147-1047,7-47-2603,2-18 963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3:48.9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 40 2496,'1'13'5077,"-11"-6"-3034,-7 1-179,14-8-1540,1 1 0,0 0 0,0 0-1,-1 0 1,1 0 0,0 1 0,0-1-1,-3 3 1,-6-3 2161,14-13-1605,-2 12-860,-1-1-1,0 1 0,1 0 0,-1-1 0,0 1 1,0 0-1,1-1 0,-1 1 0,0 0 0,1-1 0,-1 1 1,1 0-1,-1 0 0,0 0 0,1-1 0,-1 1 1,1 0-1,-1 0 0,1 0 0,-1 0 0,1 0 0,-1 0 1,0 0-1,1 0 0,-1 0 0,2 0 0,0 0 39,29-7 172,-1 2-1,36-1 0,41-5 427,-18 2-218,-10 0-28,-78 9-411,0-1 0,0 1-1,0-1 1,0 1 0,0 0-1,0-1 1,0 0-1,0 1 1,-1-1 0,1 0-1,0 1 1,0-1 0,0 0-1,-1 0 1,1 0 0,0 0-1,-1 1 1,1-1-1,-1 0 1,1-2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3:49.4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 26 5632,'-5'-6'1079,"-4"-7"1783,9 13-2819,0 0-1,-1 0 1,1 0 0,0 0 0,0 0 0,0 0 0,0 0 0,0-1-1,0 1 1,0 0 0,-1 0 0,1 0 0,0 0 0,0 0 0,0 0-1,0-1 1,0 1 0,0 0 0,0 0 0,0 0 0,0 0 0,0 0-1,0-1 1,0 1 0,0 0 0,0 0 0,0 0 0,0 0 0,0 0-1,0-1 1,0 1 0,0 0 0,0 0 0,0 0 0,0 0 0,0 0-1,0-1 1,0 1 0,0 0 0,0 0 0,1 0 0,-1 0 0,0 0-1,0 0 1,0-1 0,0 1 0,0 0 0,0 0 0,0 0 0,1 0-1,-1 0 1,0 0 0,0 0 0,0 0 0,0 0 0,1 0 0,-9 12 1157,-10 25 0,3-3-401,6-15-322,1 1-1,-10 38 1,16-51-373,0 1 0,1 0 0,0 0 0,1 0 0,-1 1 0,2-1 0,0 11 0,0-17-143,-1 0-1,1 0 0,-1 0 0,1 0 0,0 0 1,0 0-1,0 0 0,0 0 0,0 0 1,0 0-1,1-1 0,-1 1 0,0 0 1,1-1-1,0 1 0,-1-1 0,1 0 0,0 1 1,0-1-1,-1 0 0,1 0 0,0 0 1,0 0-1,0-1 0,0 1 0,0 0 0,1-1 1,-1 1-1,0-1 0,0 0 0,0 0 1,5 0-1,19-3-4141,-9-1 2277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49:44.5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1318 1824,'-4'-2'1223,"4"2"-1169,0 0 0,1 0-1,-1 1 1,0-1 0,0 0 0,1 0 0,-1 0 0,0 0-1,1 0 1,-1 0 0,0 0 0,1 0 0,-1 1 0,0-1 0,0 0-1,1 0 1,-1 0 0,0 0 0,1-1 0,-1 1 0,0 0-1,1 0 1,-1 0 0,0 0 0,1 0 0,-1 0 0,0-1 0,3 0 95,-1-1 1,1 0 0,-1 0 0,0 0 0,0 0 0,0 0 0,0 0 0,-1-1 0,1 1 0,0-1 0,-1 1 0,2-5-1,2-2 89,6-8-33,30-51 583,89-112 0,68-49-430,-163 185-191,-2-1 1,-2-2-1,-2-2 1,35-79-1,-57 110-27,-5 13-109,0 0 1,0 0 0,0 0 0,0 0 0,1 1 0,4-6 0,-13 20-80,-108 190 666,69-129-361,12-19 449,-52 108 1,74-134-486,3-11-56,2 1 0,0 0 0,0 0 0,2 1 0,0-1 0,-3 25 0,7-39-119,0 1 0,0-1 1,1 0-1,-1 1 0,0-1 1,1 1-1,-1-1 0,1 0 1,0 1-1,0-1 1,0 0-1,0 0 0,2 2 1,-3-3-21,1 0 1,0 0 0,0 0-1,0 0 1,0 0 0,0-1 0,0 1-1,0 0 1,0-1 0,0 1 0,0-1-1,0 1 1,0-1 0,1 1-1,-1-1 1,0 0 0,0 1 0,0-1-1,1 0 1,-1 0 0,0 0-1,0 0 1,1 0 0,-1 0 0,0-1-1,0 1 1,0 0 0,1-1-1,0 0 1,7-2 61,-1-1 0,0 0 0,-1-1 0,15-9-1,29-29 144,-34 28-143,15-12-34,-1-2 1,-1-1 0,34-45-1,64-122-27,-85 127 10,58-82 155,-51 80 419,79-152-1,-123 212-508,0 1 0,-1-1 0,-1 0 0,0-1 0,0 1 0,-1-1 0,2-24 0,-5 36-94,0 0-1,0-1 0,0 1 0,0 0 0,0-1 0,-1 1 1,1-1-1,0 1 0,-1 0 0,1-1 0,-1 1 0,1 0 1,-2-2-1,1 2-7,1 1 0,0 0-1,-1-1 1,1 1 0,-1 0 0,1 0 0,0-1 0,-1 1-1,1 0 1,-1 0 0,1 0 0,-1-1 0,1 1 0,-1 0 0,1 0-1,-1 0 1,1 0 0,-1 0 0,1 0 0,-1 0 0,1 0 0,-1 0-1,1 0 1,-2 1 0,-2 0-9,0 1-1,1 0 0,-1 1 1,1-1-1,-1 0 1,1 1-1,0 0 1,-4 3-1,-12 14 19,0 1 0,1 1 0,1 1 0,1 0 0,-16 33 0,8-7 207,-31 95-1,-57 206 633,82-254-280,-23 130 0,41-172 62,9-45-452,1-9 57,2-19 88,2 4-295,1 1 1,1 0 0,0 0 0,9-20-1,30-54-33,-34 70-73,1 0 1,0 1-1,2 0 0,13-17 0,-24 33 56,0 0 0,0 0 0,-1 0 0,1 0 1,0 1-1,0-1 0,0 0 0,0 0 0,1 1 0,-1-1 0,0 0 0,0 1 0,0 0 1,0-1-1,1 1 0,-1 0 0,0-1 0,0 1 0,1 0 0,-1 0 0,0 0 0,0 0 1,2 0-1,-2 1 5,0-1 0,0 1 0,0-1 1,0 1-1,0 0 0,-1-1 0,1 1 1,0 0-1,0 0 0,0-1 0,-1 1 1,1 0-1,-1 0 0,1 0 1,-1 0-1,1 0 0,-1 0 0,1 0 1,-1 0-1,0 0 0,1 0 0,-1 0 1,0 0-1,0 3 0,2 9-20,0 8 45,1-1 0,1 1 0,9 28 1,-11-44 7,0 0 0,0 0 0,0 0 1,1-1-1,0 1 0,0-1 0,0 1 1,0-1-1,0 0 0,1 0 0,0-1 0,0 1 1,0-1-1,0 0 0,1 0 0,-1 0 1,1 0-1,9 3 0,-5-4 31,0 0 0,0 0 0,1-1 0,-1 0 0,0-1-1,1 0 1,-1 0 0,0-1 0,0 0 0,0-1 0,0 0 0,0 0 0,0-1 0,10-4 0,-4 0 5,-1 0 1,1-1 0,-2 0-1,1-1 1,-1 0 0,0-1 0,14-15-1,-22 19-62,0 1-1,0-1 0,0 0 1,-1 0-1,0 0 0,0-1 1,0 1-1,-1-1 0,0 0 1,-1 0-1,1 0 0,-1-1 1,-1 1-1,1 0 0,-1-12 1,0 17-13,-1 0 0,0 0 0,0 0 0,-1 0 0,1 0 0,0 0 1,-1 0-1,0 0 0,1 0 0,-1 0 0,0 0 0,0 0 0,0 0 0,0 0 0,0 1 1,0-1-1,0 0 0,-1 1 0,1-1 0,-3-1 0,2 2-8,0-1 1,-1 1-1,1 0 0,-1 0 0,1 0 0,-1 0 0,1 1 0,-1-1 1,0 1-1,1-1 0,-1 1 0,0 0 0,-4 0 0,-2 1-14,1 1-1,0-1 1,-1 1-1,1 1 0,0 0 1,0 0-1,0 0 1,-14 10-1,16-10 44,1 1 0,-1 1 1,1-1-1,0 1 0,1 0 0,-7 8 0,9-11 3,1 0 0,0 0-1,-1 0 1,1 0-1,0 0 1,1 0-1,-1 1 1,0-1-1,1 0 1,-1 0-1,1 1 1,-1-1 0,1 1-1,0-1 1,0 0-1,0 1 1,0-1-1,1 0 1,-1 1-1,1-1 1,-1 0-1,2 4 1,3 1 17,-1 1 1,1-1-1,0 0 0,0 0 1,1 0-1,0-1 0,0 0 0,1 0 1,0 0-1,0-1 0,0 0 1,13 6-1,-2-2 34,0 0-1,1-2 1,0 0-1,29 6 1,-36-11-126,0 0-1,0-1 1,0 0-1,0-1 1,0 0-1,0-1 1,1 0-1,12-4 1,-17 3-646,-1 0 0,1 0 1,-1-1-1,1 0 0,-1 0 1,0-1-1,0 0 0,0 0 0,-1-1 1,1 0-1,-1 0 0,11-12 1,-16 15 361,0 1 0,1-1 0,-1 1 0,0-1 0,0 0 0,0 0 0,0 1 0,0-1 0,0 0 0,0 0 0,-1 0 0,1 0 0,-1 0 0,0 0 0,1 0 0,-1-3 1,0-9-2022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3:49.7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39 7296,'-18'-16'3328,"10"4"-2912,3 9 1440,0-2-1632,10 5-160,-5-3-352,0 6 160,0 2-1376,8 3 864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3:53.4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5 417 2560,'-5'-6'4666,"23"5"-1962,1-9-1494,-16 9-1172,0-1-1,0 1 1,0 0-1,-1-1 0,1 1 1,0-1-1,-1 0 0,0 0 1,1 0-1,-1 0 0,0 0 1,0-1-1,0 1 1,0-1-1,0 1 0,-1-1 1,3-4-1,-4 7-48,0-1 1,0 0-1,0 0 0,0 1 1,1-1-1,-1 0 0,0 1 1,1-1-1,-1 0 0,0 1 1,1-1-1,-1 0 0,1 1 1,-1-1-1,1 1 0,-1-1 1,1 1-1,1-2 0,-1 19-511,-3 6 669,-4 31 1,4-41-118,-11 138 559,9-85-383,3-38-67,3 33 1,1-2 333,-2-46-246,1 0 0,0 0 0,1 0 0,1 0 1,0 0-1,1-1 0,0 0 0,1 0 0,11 19 1,-17-31-200,1 0 0,-1 1 0,0-1 0,0 0 0,0 1 0,1-1 0,-1 0 0,0 0 0,0 1 0,1-1 0,-1 0 0,0 0 0,1 0 0,-1 1 0,0-1 0,1 0 0,-1 0 0,0 0 0,1 0 0,-1 0 0,0 1 0,1-1 0,-1 0 0,0 0 0,1 0 0,-1 0 0,1 0 0,-1 0 0,11-7 445,-9 4-397,1 1-1,-1-1 1,0 0-1,0 0 1,2-5-1,7-18 179,-1 4-79,-1-1 0,8-33 0,-13 42-176,10-46 52,8-69 0,-20 110-97,23-349-639,-17 255-610,-8 113 1293,0 0 1,0 0-1,0 0 1,-1 0-1,1 0 1,0 0 0,0 0-1,0 0 1,0 0-1,0 0 1,0 0-1,0 0 1,0 0 0,0 0-1,0 0 1,0 0-1,0 0 1,0 1 0,0-1-1,-1 0 1,1 0-1,0 0 1,0 0-1,0-1 1,0 1 0,0 0-1,0 0 1,0 0-1,0 0 1,0 0-1,0 0 1,0 0 0,0 0-1,0 0 1,-1 0-1,1 0 1,0 0 0,0 0-1,0 0 1,0 0-1,0 0 1,0 0-1,0 0 1,0 0 0,0 0-1,0 0 1,0 0-1,0-1 1,0 1-1,0 0 1,0 0 0,0 0-1,0 0 1,0 0-1,0 0 1,0 0 0,0 0-1,0 0 1,0 0-1,0 0 1,0 0 1,0-1 1,0 1-1,0 0 1,0 0-1,0 0 0,0 0 1,0 0-1,0 0 1,0 0-1,0 0 1,0 0-1,0 0 0,0 0 1,0 0-1,0 0 1,0 0-1,-1 0 0,1 0 1,0 0-1,0 0 1,0 0-1,0 0 1,0 0-1,0 0 0,0 0 1,0 0-1,0 0 1,0 0-1,0 0 1,0 0-1,0 0 0,0 0 1,0 0-1,0 0 1,0 0-1,0 0 1,0 0-1,0 0 0,0 0 1,0 0-1,0 0 1,-1 0-1,1 0 1,0 0-1,0 0 0,0 0 1,0 0-1,0 0 1,0 0-1,0 0 1,0 0-1,0 0 0,0 0 1,0 0-1,0 0 1,0 0-1,0 0 0,0 0 1,0 0-1,0 0 1,0 0-1,0 0 1,0 0-1,0 0 0,0 1 1,-5-6 131,3 4-120,5 3-33,-2-1 63,3-10 97,-2 8-159,-1-1 1,0 1-1,1 0 0,0 0 1,-1 0-1,1 0 1,0 0-1,-1 0 0,1 0 1,0 1-1,0-1 1,3 0-1,28-6-54,-29 6 78,43-4 79,1 2 0,66 4 1,1 0 119,-83-2-176,82-3 264,115-18-1,-192 17-212,-25 5-173,0-2 1,0 0-1,0 0 0,0-1 1,-1 0-1,1-1 1,-1-1-1,14-6 1,-23 9-136,2-1-706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3:56.2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19 966 1472,'-3'2'178,"3"-2"-143,-1 0 0,1 1 0,-1-1 0,0 0 1,1 0-1,-1 1 0,1-1 0,-1 0 0,1 1 0,-1-1 0,1 0 0,0 1 0,-1-1 0,1 1 0,-1-1 0,1 1 0,0-1 0,0 1 0,-1-1 0,0 3 926,1-3-919,0 0 0,0-1 0,0 1 1,0 0 167,0 0-168,0 0 1,-1 0-1,1-1 0,0 1 0,0 0 0,0 0 0,0 0 1,0 0-1,0 0 0,0 0 0,-1 0 0,1 0 0,0 0 1,0 0-1,0 0 0,0 0 0,0 0 0,0 0 0,-1 0 1,1 0-1,0 0 0,0 0 0,0 0 0,0 0 0,0 0 0,0 0 1,-1 0-1,1 0 0,0 1 0,0-1 211,0 0-211,-1 0 0,1 0 1,0 0-1,0 1 0,0-1 0,0 0 0,0 0 0,0 0 1,0 0-1,0 0 0,0 4 1706,1-10 351,-1-3-1282,1 0-1,0 0 1,1 0 0,6-18 0,17-38-175,-13 36-195,22-57 52,3 2 0,5 1 0,3 2 1,59-80-1,-71 111-278,48-94 0,-76 133-240,29-50-184,-30 55 153,0 0 1,0 0-1,1 0 0,0 0 0,0 1 1,12-9-1,-16 13 34,0 0-1,0 0 1,0 0 0,0 1 0,0-1-1,1 0 1,-1 1 0,0-1 0,0 1-1,1-1 1,-1 1 0,0 0 0,1 0 0,-1-1-1,0 1 1,1 0 0,-1 0 0,0 0-1,1 1 1,-1-1 0,0 0 0,0 0-1,1 1 1,-1-1 0,0 1 0,1-1 0,-1 1-1,0-1 1,0 1 0,0 0 0,0 0-1,0-1 1,0 1 0,0 0 0,0 0-1,0 0 1,0 0 0,1 2 0,1 2-20,0 0 1,0 1-1,-1-1 1,0 0-1,0 1 1,0 0-1,1 7 1,-1 0 114,0 1 0,-1 0 0,0 0 0,-1 0 1,-1-1-1,0 1 0,-1 0 0,0-1 0,-8 25 1,8-33-11,0 1 0,0-1 0,-1 0 0,1 1 0,-1-1 0,0-1 0,-1 1 0,1 0 0,-1-1 0,0 0 0,0 1 0,0-2 0,0 1 0,-1 0 0,0-1 0,0 0 0,0 0 0,0 0 0,0-1 0,0 0 0,-1 0 0,1 0 0,-1 0 0,0-1 0,1 0 0,-8 0 0,-74 0-826,55-1-3013,22 0 1658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3:58.0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70 304 4736,'-3'0'8874,"13"0"-8719,1 0 0,-1-1-1,0 0 1,1 0 0,-1-1-1,0 0 1,0-1 0,0 0-1,0-1 1,-1 0 0,0 0-1,1-1 1,-1 0 0,12-10-1,-10 6-69,-1-1-1,0 1 0,-1-2 1,0 0-1,0 0 1,-1 0-1,8-17 1,-13 23-80,-1 0 0,0 0 0,0 0 0,-1 0 1,0 0-1,0 0 0,0-1 0,0 1 1,-1-10-1,0 11-31,-1 0 0,0 0-1,1 1 1,-1-1 0,-1 0 0,1 0 0,-1 1 0,1-1 0,-1 1 0,0 0 0,0-1-1,0 1 1,-1 0 0,-5-6 0,5 6-32,-1 0-1,1 0 1,-1 0-1,0 0 1,0 1 0,0-1-1,-1 1 1,1 0-1,0 0 1,-1 0-1,1 1 1,-1 0 0,0 0-1,1 0 1,-1 0-1,0 1 1,0 0-1,1 0 1,-1 0-1,0 0 1,0 1 0,-8 2-1,5-1-9,0 1 0,0 0 0,0 1 0,1 0 0,-1 0 0,1 1-1,0-1 1,1 2 0,-1-1 0,1 1 0,0 0 0,-6 7 0,2-1 214,1 1 0,0 0 1,0 0-1,2 1 0,0 0 1,0 0-1,1 1 0,1-1 0,0 2 1,1-1-1,1 0 0,0 1 1,0 30-1,3-40-31,0 1 0,0-1 0,1 0 0,0 0 0,1 0 0,-1 1 0,1-1 0,0-1 0,1 1 0,-1 0 0,1 0 0,0-1 1,1 0-1,-1 1 0,1-1 0,5 4 0,-3-3-9,0-1 0,1 0 1,-1 0-1,1 0 0,0-1 1,1 0-1,-1 0 0,1-1 1,0 0-1,-1-1 0,15 4 1,16 1-30,1-2 1,58 2-1,-22-10-2555,-43 3 1055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3:58.5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28 4384,'-10'-2'10922,"57"-5"-9605,28-2-30,-43 5-893,39-2 0,-63 6-391,-1 1-1,1-1 0,12 4 1,-17-3-50,-1-1 1,1 1-1,-1 0 0,0 0 1,0 0-1,1 0 1,-1 0-1,0 0 0,0 1 1,0-1-1,0 1 1,-1 0-1,1-1 0,0 1 1,2 3-1,-4-5-137,0 1 1,0 0-1,1-1 0,-1 1 0,0 0 0,0 0 1,0-1-1,0 1 0,0 0 0,0 0 0,0-1 1,0 1-1,0 0 0,0 0 0,0-1 0,0 1 1,0 0-1,-1 0 0,1-1 0,0 1 1,0 0-1,-1-1 0,1 1 0,-1 0 0,0 0 1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3:58.9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113 21 4640,'9'-20'5125,"-37"49"-2736,21-20-2178,-1-1 0,2 1 0,-1 1 0,2 0-1,-10 20 1,-17 56 652,28-75-739,2 0 0,-1 0 0,1 0 0,1 1 0,0-1 0,0 1 0,2-1 0,-1 1 0,1-1 0,4 19 0,-3-25-181,-1 0 0,1 1 0,1-1 0,-1 0 0,0 0 0,1-1 0,0 1 0,0 0 0,1-1 1,-1 0-1,1 0 0,7 7 0,-7-8-336,1 0 1,-1-1-1,1 1 1,0-1-1,0 1 1,0-2-1,0 1 1,0 0-1,6 0 1,11 3-1277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3:59.2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25 5408,'-13'-17'2432,"5"14"-2112,3-2 320,5 10-416,-5-5-576,10 3-736,5 9 672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3:59.6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162 55 3904,'0'0'29,"0"0"0,0 0 0,-1 0 0,1 0 0,0 0 0,0 0 0,0 0 0,0 0 0,0 0 0,-1 0 0,1 0 0,0 0 0,0 0 0,0 0 0,0 0 0,0-1 0,0 1 0,-1 0 0,1 0 0,0 0 0,0 0 0,0 0 0,0 0 0,0 0 0,0-1 0,0 1 0,0 0 0,0 0 0,0 0 0,0 0 0,0 0 0,0-1 0,0 1 0,-1 0 0,1 0 0,0 0 0,0 0 0,1-1 0,-1 1 1,0 0-1,0 0 0,0 0 0,0 0 0,0 0 0,0-1 0,0 1 0,0 0 0,0 0 0,0 0 0,0 0 0,0 0 0,0 0 0,0-1 0,1 1 0,-1 0 0,0 0 0,0 0 0,0 0 0,0 0 0,0 0 0,0 0 0,1 0 0,-1 0 0,0 0 0,0-1 0,0 1 18,0 0 0,-1 0 0,1 0 0,0 0 0,0 0 0,0 0 0,-1 0 0,1 0-1,0 0 1,0 0 0,-1 0 0,1 0 0,0 0 0,0 0 0,0-1 0,-1 1 0,1 0 0,0 0 0,0 0 0,0 0 0,0 0 0,0-1 0,-1 1 0,1 0 0,0 0 0,0 0 0,0-1 0,0 1 0,0 0-1,0-1 1,-1 1 39,1 0-1,0-1 1,0 1-1,0 0 1,0-1-1,-1 1 1,1 0-1,0-1 1,0 1-1,-1 0 0,1 0 1,0-1-1,-1 1 1,1 0-1,0 0 1,-1 0-1,1-1 1,0 1-1,-1 0 1,1 0-1,0 0 1,-1 0-1,1 0 0,0 0 1,-1 0-1,1 0 1,-1 0-1,1 0 1,0 0-1,-1 0 1,1 0-1,0 0 1,-1 0-1,1 0 0,-1 0 1,1 0-1,0 0 1,-1 0-1,1 1 1,0-1-1,-1 0 1,-4 3 62,0-1 0,0 1-1,0 0 1,0 1 0,1-1 0,-1 1 0,1 0 0,0 0 0,0 0 0,-6 9 0,-1 4 235,-15 28 0,26-45-382,-9 20 159,1 0 0,1 1 0,1 0 0,0 0 0,2 1 0,-3 32 0,6-45-66,0 1 1,1-1-1,1 1 0,0-1 0,0 0 1,0 1-1,1-1 0,1 0 0,0 0 1,0 0-1,1 0 0,4 8 0,-5-12-37,-1-1 0,1 0 0,0 0-1,0 0 1,1 0 0,-1 0 0,1-1 0,0 1 0,-1-1-1,1 0 1,1-1 0,-1 1 0,0 0 0,1-1-1,-1 0 1,1 0 0,0-1 0,0 1 0,0-1-1,0 0 1,-1 0 0,1-1 0,1 0 0,6 0-1,-7 0-3,0-1-1,-1 1 0,1-1 0,0-1 1,-1 1-1,1-1 0,-1 1 0,1-1 1,-1-1-1,0 1 0,7-5 0,-5 2 13,-1 0-1,1 0 0,-1 0 1,-1-1-1,1 1 0,-1-1 1,5-9-1,-3 2 15,0 0 1,0-1-1,-1 0 0,-1 0 1,0-1-1,-1 1 0,1-21 0,-1 8-82,-3-46-1,-1 62-38,0 0 0,-1-1-1,0 1 1,-1 0-1,0 1 1,-1-1-1,-5-10 1,3 8-119,-1 1 0,0 0-1,-1 0 1,-16-18 0,21 27 70,0 0-1,0 0 0,0 0 1,0 0-1,-1 1 0,1 0 1,-1-1-1,0 1 1,1 0-1,-1 1 0,0-1 1,0 1-1,0 0 1,0 0-1,0 0 0,0 0 1,-1 1-1,1-1 0,0 1 1,0 0-1,-5 1 1,7-1-207,1 0 0,-1 1 1,1-1-1,-1 0 0,1 1 0,-1 0 1,1-1-1,0 1 0,-1 0 1,1-1-1,0 1 0,0 0 1,-1 0-1,1 0 0,0 0 1,0 0-1,0 0 0,0 1 1,0-1-1,1 0 0,-1 0 1,0 1-1,0-1 0,1 0 1,-1 1-1,1-1 0,-1 1 1,1-1-1,0 1 0,-1-1 1,1 1-1,0-1 0,0 1 1,0-1-1,0 1 0,1-1 1,-1 3-1,4 11-2038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4:00.0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177 8 5632,'-9'-8'2560,"4"36"-2208,1-14 992,4 6-800,-13 12 896,4 7-800,-9 23 512,5 4-672,-5 17 160,2-5-352,-2-1-32,5-10-160,-5-9 96,9-8-128,0-7-1024,5-8 544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4:03.8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16 116 1824,'0'-1'207,"-1"1"0,1-1 1,-1 0-1,1 1 0,-1-1 0,1 0 1,-1 0-1,1 0 0,0 1 0,-1-1 0,1 0 1,0-10 4467,-1 11-4531,1 0 0,-1 0 0,1 0 0,-1 0 0,1 0 0,-1 0 0,1-1 0,-1 1 0,1 0 0,-1 0 0,1 0 0,-1-1 0,1 1 0,0 0 0,-1-1 0,1 1 0,-1 0 0,1-1 0,0 1 0,-1 0 0,1-1 0,0 1 0,0-1 0,-1 0 0,4 3 21,-1-1-1,1 1 1,-1 0-1,0-1 0,1 1 1,-1 0-1,0 1 1,0-1-1,0 0 1,0 1-1,2 3 1,6 22 26,0 1 0,-2 0-1,-1 0 1,4 44 0,-4-28 71,9 66 248,8 43 259,-18-109-574,-5-33-63,1 0-1,0 1 1,1-1 0,4 14 0,-6-24 166,2 4 380,-2-6-629,0 0 0,0-1 0,-1 1 0,1-1 0,0 0 1,0 1-1,0-1 0,-1 1 0,1-1 0,0 0 0,-1 0 0,1 0 0,-1 1 1,1-1-1,-1 0 0,1 0 0,0-1 0,8-19 256,-8 19-278,11-32 268,15-64-1,-13 41-169,0 8-155,29-71 0,-32 98-34,0 0 0,1 1 1,1 0-1,0 1 0,23-25 1,3 6-148,59-45 0,-69 60 83,-16 15-10,0 0 0,1 1 0,21-10 0,-21 11 50,-102 27-605,34-13 353,-184 24 815,79-23-4167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49:44.8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90 4992,'-34'-5'2240,"29"2"-1952,10 0 1824,3 3-1216,15-8 576,3 3-896,23-7 160,7 4-416,11-3-128,-7 3-96,6-4 0,-4 4-64,4 2-1696,-6 6 896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4:05.2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91 43 1472,'0'0'90,"-1"-1"-1,0 1 1,0 0 0,1 0-1,-1-1 1,0 1 0,1 0-1,-1 0 1,0 0 0,0 0-1,1 0 1,-1 0 0,0 0-1,0 0 1,1 0 0,-1 0 0,0 1-1,1-1 1,-1 0 0,0 0-1,1 1 1,-1-1 0,0 1-1,0-1 111,0 1 0,0 0-1,0-1 1,0 0 0,0 1 0,-1-1-1,1 0 1,0 0 0,0 1 0,0-1-1,-1 0 1,-58 0 7341,61 0-7522,-1 0 0,0 0 0,0 0 0,0 0 0,0 0 0,0 0 0,1 0 0,-1 0 0,0-1 0,0 1 0,0 0-1,0 0 1,0 0 0,1 0 0,-1 0 0,0 0 0,0 0 0,0 0 0,0-1 0,0 1 0,0 0 0,0 0 0,0 0 0,0 0 0,1 0 0,-1 0 0,0-1-1,0 1 1,0 0 0,0 0 0,0 0 0,0 0 0,0 0 0,0-1 0,0 1 0,0 0 0,0 0 0,0 0 0,0 0 0,0-1 0,0 1 0,0 0 0,0 0-1,-1 0 1,1 0 0,0 0 0,0-1 0,0 1 0,0 0 0,0 0 0,0 0 0,0 0 0,0 0 0,0 0 0,-1 0 0,1-1 0,0 1 0,0 0 0,0 0-1,0 0 1,0 0 0,0 0 0,-1 0 0,1 0 0,0 0 0,0 0 0,0 0 0,-1 0 0,180 14 2013,-161-13-1870,0-1 1,34-2 0,-25 0 79,-14 1-104,1-1-1,21-5 0,-29 6-332,-1-1 0,1 0 0,-1 0 0,1-1 0,-1 1 0,0-1 0,0 0 0,8-7 0,-4 1-2259,0 5 716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4:05.9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243 32 3136,'0'-2'190,"1"1"1,0 0-1,0 0 0,0 0 1,0 0-1,0 0 0,0 0 1,0 0-1,0 0 0,1 0 1,-1 0-1,0 1 0,0-1 1,3 0-1,4-6 3486,-13 5-2491,-10 0-208,7 2-700,0 2 1,0-1-1,0 1 1,0 1-1,-14 5 0,5-1 43,-1 1 25,1 0 1,1 1-1,-18 13 0,27-17-294,1 1 1,-1-1-1,1 1 0,0 1 0,0-1 0,1 1 1,-1 0-1,2 1 0,-1-1 0,1 1 0,0 0 1,1 0-1,0 0 0,0 0 0,0 0 0,1 1 1,1 0-1,-1-1 0,1 1 0,1 0 0,0-1 1,0 1-1,1 0 0,0-1 0,0 1 0,1 0 1,0-1-1,0 1 0,1-1 0,0 0 0,1 0 1,0 0-1,0-1 0,9 12 0,-8-12 19,1 0 0,-1-1 0,2 0 0,-1 0 0,1 0 0,-1-1 0,2 0 0,-1 0 0,0-1 0,1 0 0,0 0 0,0-1 0,0 0 0,0-1 0,1 1 0,-1-1 0,1-1 0,-1 0 0,1 0 0,0-1 0,-1 0 0,1 0 0,0-1 0,-1 0 0,1-1 0,-1 1 0,1-2 0,-1 1 0,0-1 0,0-1 0,10-5 0,-9 4-8,1-1-1,-2 0 1,1-1-1,-1 0 1,0 0-1,0-1 1,-1 0-1,0 0 1,0-1 0,7-13-1,-10 14-31,0 1 1,0-1-1,-1 0 0,0 0 0,-1 0 1,0 0-1,0-1 0,-1 1 0,0 0 1,0-1-1,-1 1 0,0-1 0,0 1 0,-3-12 1,1 10-60,-1 0 0,0 0 0,0 0 0,-1 0 0,-1 1 1,1 0-1,-2-1 0,1 2 0,-1-1 0,0 1 0,-1-1 1,-11-9-1,11 12-183,1 0 1,-2 1-1,1 0 0,0 0 1,-1 1-1,0-1 1,0 2-1,0-1 1,-1 1-1,1 1 1,-1-1-1,0 1 0,0 1 1,1 0-1,-13 0 1,6 2-2178,5 6 725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4:06.2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155 3 4576,'0'0'38,"-1"0"0,1 0 0,0 0 0,0 0 0,0-1 0,0 1 0,0 0 0,0 0 0,0 0 0,0 0 0,-1 0 0,1 0 0,0-1 0,0 1 0,0 0 0,0 0 0,0 0 0,-1 0 0,1 0 0,0 0 0,0 0 0,0 0 0,0 0 0,-1 0 0,1 0 0,0 0 0,0 0 0,0 0 0,-1 0 0,1 0 0,0 0 0,0 0 0,0 0 0,0 0 0,-1 0 0,1 0 0,0 0 0,0 0 0,0 0 0,0 0 0,0 0 0,-1 1 0,1-1 0,0 0 0,0 0 0,0 0 0,0 0 0,0 0 0,0 0 0,-1 1 0,1-1 0,-5 14 878,-1 22 442,-24 162 3510,7-54-3181,19-119-1463,-47 333 1232,25-212-3179,25-123 497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4:10.5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521 1 1056,'-1'2'589,"1"0"0,0 1 0,-1-1 0,0 0 0,1 1 0,-1-1 0,0 0 0,0 0 0,-2 3 0,-17 23 986,7-13-1230,-22 19-1,13-15 46,0 2-1,2 0 0,0 1 1,2 1-1,-28 47 0,20-29-87,5-6 142,-33 72 0,-16 90 756,60-165-939,1-6-120,-54 173 1046,50-148-897,2 1 0,3 0 0,2 1 0,1 59 0,6-86-148,0 0 0,2 0 0,1 0 0,1 0 0,9 29 0,-9-41-184,0-1 1,1 1-1,0-1 1,1 0-1,0 0 1,1-1-1,0 0 1,1-1-1,1 0 1,18 18-1,-22-24-389,0-1 1,0 0-1,0 0 0,0 0 0,1-1 0,-1 0 1,1 0-1,9 2 0,23 3-1574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4:12.9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9 1472,'-3'-9'9856,"16"10"-8763,25 14-677,66 36 0,-83-39-387,-1 2 0,0 0-1,-1 1 1,27 27 0,-16-7 124,-1 2 0,-2 0 0,-1 2 0,-2 0 1,-2 2-1,30 78 0,-37-75 169,-2 0 0,9 56 0,2 90 840,-18-112-564,-3-1 1,-4 1-1,-3-1 0,-15 79 1,-28 57 154,37-179-693,-2 0 1,-2-1-1,0-1 1,-24 37 0,23-45-1917,-29 35 0,30-42 315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4:15.7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80 1248,'-10'2'6724,"10"-1"-6525,-1-1 0,1 0 1,-1 0-1,1 0 1,-1 0-1,1 1 1,-1-1-1,1 0 0,-1 0 1,1 0-1,-1 0 1,1 0-1,-1 0 0,1 0 1,-1-1-1,-21 1 4495,22 0-4671,0 0 1,0 1-1,0-1 1,-1 0 0,1 0-1,0 0 1,0 0 0,-1 0-1,1 0 1,0 0 0,0-1-1,0 1 1,-1 0 0,1 0-1,0 0 1,0 0 0,0 0-1,-1 0 1,1 0 0,0 0-1,0 0 1,0-1 0,0 1-1,-1 0 1,1 0 0,0 0-1,0 0 1,0-1 0,0 1-1,0 0 1,-1 0 0,1 0-1,0-1 1,0 1-1,0 0 1,0 0 0,0 0-1,0-1 1,0 1 0,0 0-1,0 0 1,0 0 0,0-1-1,0 1 1,1-2 86,0 6 363,9-12-494,23-4 474,52-11 1,-31 11-491,-21 4 186,58-6 0,-78 13-128,-5 0 59,0 1 0,1-1 0,10 2 0,-2 0 599,-13-1-2163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4:18.7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19 555 1984,'-1'-1'221,"-1"1"-1,1-1 1,0 1-1,0-1 1,0 1 0,-1-1-1,1 1 1,0 0-1,-1-1 1,1 1 0,0 0-1,-3 0 615,8 0-310,0-1-1,-1 1 1,1-1-1,-1 0 1,0 0-1,1 0 1,-1 0-1,5-4 1,31-18 79,-28 15-534,1 1 1,13-6-1,-14 8 201,0-1-1,16-10 0,-13 63 103,15 125-47,-10-51-81,2 29-96,-3-13 225,-14-108-213,-2-15 84,0 1 0,1-1 0,9 24 0,-12-38-234,0 1 0,0-1 0,0 0 1,0 0-1,0 0 0,0 0 0,0 1 0,0-1 1,0 0-1,0 0 0,1 0 0,-1 1 0,0-1 0,0 0 1,0 0-1,0 0 0,0 0 0,0 0 0,1 0 1,-1 1-1,0-1 0,0 0 0,0 0 0,1 0 0,-1 0 1,0 0-1,0 0 0,0 0 0,1 0 0,-1 0 1,0 0-1,0 0 0,0 0 0,1 0 0,4-5 307,5-16 75,-9 17-343,4-8 19,-1-1 0,0 1 0,-1-1 0,-1 0 0,2-19 1,0-6 22,3-11 3,30-233 22,-19-1-521,-6-1-140,-12 278 512,1-2-76,0-1-1,0 0 0,0 0 1,1 1-1,3-10 1,-4 17 82,0 0 1,-1 1 0,1-1-1,0 0 1,0 0-1,0 0 1,0 0-1,0 1 1,0-1 0,0 0-1,0 1 1,0-1-1,0 1 1,0-1-1,0 1 1,1 0 0,-1-1-1,2 1 1,25-3 220,61-2 468,75-5 29,160-27-4,-219 31-154,-69 6-4380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4:19.4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1032 2912,'-7'23'7562,"9"-26"-7219,0 0 0,-1 0 0,1-1 1,-1 1-1,2-5 0,9-31 1099,-6 22-953,6-25 1,8-73 451,22-94-340,2 58-508,-31 116-65,0 0-1,23-40 1,43-61-77,-63 106 0,2 1 0,0 0 0,40-44-1,-57 72 46,0 0 0,0-1 0,0 1-1,0 0 1,0 0 0,1 0 0,-1 0 0,0 0-1,1 0 1,-1 1 0,1-1 0,-1 0-1,1 1 1,-1-1 0,1 1 0,-1 0 0,1-1-1,-1 1 1,1 0 0,0 0 0,1 0 0,-1 0 1,-1 1 0,1-1 0,-1 1-1,1 0 1,-1 0 0,1 0 0,-1 0 0,0 0 0,0 0 0,1 0 0,-1 0 0,0 0 0,0 0 0,0 1 0,0-1 0,1 3 0,2 3 64,-1 0-1,0 0 1,0 1 0,-1-1-1,0 1 1,0-1 0,0 11-1,-1-10 78,-1 1 0,0-1-1,-1 1 1,0-1-1,0 0 1,-1 1 0,0-1-1,0 0 1,-1 0-1,0 0 1,-6 10 0,6-12-6,0-1 1,-1 1 0,0-1 0,0 0 0,-1 0-1,1 0 1,-1-1 0,0 0 0,0 0 0,0 0-1,-1 0 1,1-1 0,-1 0 0,0 0 0,-7 2-1,8-4-142,0 1 0,0-1-1,-1-1 1,1 1-1,0-1 1,0 0-1,0 0 1,-1-1 0,1 1-1,0-1 1,0 0-1,-7-3 1,5 2-680,1-1-1,0 1 1,0-1 0,0 0-1,-7-6 1,2 0-984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4:20.0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6 178 3552,'-6'-3'6321,"17"6"-4839,9 3-848,-10-5-72,0 0 1,19-2-1,-26 1-490,1 0 0,-1-1 0,1 0-1,-1 0 1,1 0 0,-1 0 0,0-1 0,1 1 0,-1-1 0,0 0-1,4-2 1,-2 0-39,0 0-1,-1 0 0,1 0 0,-1-1 1,0 1-1,0-1 0,0 0 1,0 0-1,-1-1 0,0 1 0,0-1 1,0 0-1,-1 1 0,0-1 1,0 0-1,-1 0 0,2-10 1,-2 11-33,-1 0 0,0-1 0,0 1 0,-1 0 0,1 0 0,-3-9 0,3 13-13,-1 0-1,1 0 1,0 0-1,0 0 0,-1 0 1,1 0-1,-1 0 0,1 0 1,-1 0-1,1 0 1,-1 0-1,0 0 0,1 1 1,-1-1-1,0 0 0,0 0 1,1 1-1,-1-1 1,0 0-1,0 1 0,0-1 1,0 1-1,0-1 1,0 1-1,0-1 0,0 1 1,0 0-1,0 0 0,0-1 1,0 1-1,0 0 1,0 0-1,0 0 0,-1 0 1,1 0-1,0 0 0,0 1 1,0-1-1,-1 1 1,-5 1 147,1 1 1,0 0 0,0 0 0,1 0 0,-1 1-1,1 0 1,0 0 0,0 1 0,-5 4-1,-7 10 358,-14 20-1,26-33-430,1 0-1,0 0 1,0 0-1,1 1 1,0-1 0,0 1-1,0 0 1,1 0-1,0 0 1,0 0 0,1 0-1,-1 1 1,2-1-1,-1 0 1,1 1 0,0-1-1,1 0 1,0 1-1,0-1 1,0 0-1,1 0 1,0 0 0,1 0-1,5 13 1,-1-7 98,0-1 0,1 1 0,0-2 0,1 1 0,13 13 0,-20-23-108,1 0 0,-1 0 0,1 0 0,-1 0 0,1-1 0,0 1 0,0-1 0,0 0 0,0 0 0,0 0 0,0 0 0,0 0 0,0 0 0,0-1 0,0 0 0,5 0 0,-3 0-27,-1-1 1,1 0 0,-1 0 0,0 0 0,1 0 0,-1-1 0,0 0-1,0 0 1,0 0 0,5-4 0,0 0-365,-2-1 0,1 0 0,-1 0 1,7-8-1,-5 4-2186,14-23 1,-13 13-766,-1 4 1105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4:20.5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27 4736,'-4'-14'10308,"45"13"-8910,-16 0-881,149-9 411,-172 10-1226,12 0 607,-8 0-2277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9:54.2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104 109 3392,'-2'-4'248,"0"-1"0,0 1 0,0-1 0,1 1 0,0-1 0,0 0 0,-1-9 0,-3-5 4386,1 267-3050,-5 27-741,4 170 1099,5-292-119,0-152-1350,0-3-79,-1-9 197,-2-26 68,3 37-658,-7-189 329,10-28-565,-2 135 49,4 0-1,3 0 0,27-116 1,-30 177 147,1 0-1,2 1 1,0 0 0,0 0 0,22-33 0,-24 44 11,0 0-1,1 0 1,0 1 0,1 0 0,0 1 0,0-1 0,1 1-1,0 1 1,0 0 0,0 0 0,1 1 0,0 0 0,12-4-1,-16 7 22,1 0 0,0 1 0,0 0 0,0 0-1,-1 0 1,1 1 0,0 0 0,0 0-1,0 1 1,0 0 0,0 0 0,0 1-1,0-1 1,-1 1 0,1 1 0,-1 0-1,1 0 1,-1 0 0,0 0 0,0 1-1,-1 0 1,1 0 0,-1 1 0,0-1 0,0 1-1,0 1 1,6 8 0,-4-2-12,-1 1 1,0 0-1,-1 0 0,0 1 1,-1-1-1,-1 1 0,4 22 1,-5-11 38,0 1 0,-2-1 0,-3 35-1,2-46 79,-1-1-1,-1 0 0,0 1 1,0-1-1,-1-1 0,-1 1 1,0-1-1,-1 1 0,0-1 1,-1-1-1,0 0 0,-1 0 1,-1 0-1,1-1 0,-20 17 1,15-15 80,-1-2 0,0 0 0,-1 0 0,0-2 0,-1 0 0,-22 9 0,26-13-139,0-1 0,0 0 0,0-1 0,0 0 0,0 0 0,0-2 0,-1 1 0,1-2 0,0 0-1,-13-2 1,14 1-31,-1-1 0,1 0 0,-1-1 0,1-1 0,0 1 0,0-2 0,-10-6 0,14 7-683,0 0 0,0-1 0,1 1 0,0-1 0,0 0 0,-7-10 0,38 23-8807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49:51.0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1367 3552,'-8'2'696,"5"-4"-42,8-10 676,1-1-192,16-44 1144,30-70-660,-5 31-827,5 2 0,95-130-1,-144 219-809,0 1 0,1-1-1,0 1 1,5-5 0,-8 8 17,-1 1 0,1-1 0,0 1 0,-1-1 1,1 1-1,-1-1 0,1 1 0,0-1 0,-1 1 1,1 0-1,0 0 0,0-1 0,-1 1 0,1 0 0,0 0 1,0 0-1,-1 0 0,1 0 0,0 0 0,0 0 0,0 0 1,-1 0-1,1 0 0,0 0 0,0 0 0,-1 0 1,1 1-1,0-1 0,0 0 0,-1 1 0,1-1 0,0 1 1,-1-1-1,1 0 0,-1 1 0,1-1 0,0 1 1,-1 0-1,1 0 0,3 5 49,-1 1 1,0-1 0,-1 1-1,1-1 1,-1 1-1,0 0 1,-1 0-1,0 0 1,0 0-1,0 0 1,-1 9 0,-3 29 114,-2-1 1,-2 0 0,-16 59-1,17-79-10,0-1-1,-2 1 1,-13 25-1,17-42-48,0 1 0,0-1 0,-1 1-1,0-1 1,0 0 0,-1-1 0,0 0 0,0 0 0,-1 0-1,0 0 1,1-1 0,-11 5 0,14-8-79,1-1 1,-1 0 0,0 0-1,0 0 1,0 0 0,0 0-1,0-1 1,0 1 0,0-1-1,0 0 1,-1 0 0,1 0-1,0 0 1,0 0 0,-4-2-1,3 1-41,-1-1 0,1 1 1,-1-1-1,1-1 0,0 1 0,0-1 0,0 1 0,-8-8 0,-1-3-244,1-1 0,0-1-1,1 0 1,-10-17 0,16 25 102,2 1 36,1 4 28,1 0-1,0-1 1,-1 1 0,0 0 0,1 0 0,-4-2 0,14 27-794,-6-19 882,1 0 1,-1 1 0,1-1 0,-1-1 0,1 1-1,0 0 1,1-1 0,-1 0 0,0 0 0,1 0-1,7 3 1,-4-3 43,0 0 1,-1-1-1,1 0 0,0 0 1,1-1-1,15 1 1,-5-3 83,0 0 0,0-1 0,-1-2 0,1 1 0,31-12 0,-32 9-28,-1-1 1,1 0-1,-2-2 0,1 1 1,-1-2-1,0-1 0,14-12 1,25-28 58,52-64 1,-53 56-44,-20 20-305,39-60 0,-68 91-376,-6 7 192,-10 13 147,-8 17 362,9-16 54,1 0 1,1 1 0,0 0-1,1 0 1,-10 30 0,17-43-180,-4 13 128,0 1 0,-1 18 0,5-30-99,-1 1 1,1 0-1,0 0 0,0 0 0,1-1 1,-1 1-1,1 0 0,0 0 1,0-1-1,0 1 0,0-1 1,1 1-1,-1-1 0,5 7 0,-6-10-12,1 1 0,0 0 0,0 0 0,0 0-1,0 0 1,0-1 0,0 1 0,0 0-1,1-1 1,-1 1 0,0-1 0,0 1-1,0-1 1,1 0 0,-1 1 0,0-1-1,0 0 1,1 0 0,-1 0 0,0 0-1,1 0 1,-1 0 0,0 0 0,0 0-1,1-1 1,-1 1 0,0-1 0,0 1-1,1-1 1,0 0 0,6-3 111,-1 1-1,0-2 1,11-8-1,-11 8-79,53-42 459,23-17-305,14-2-1362,-97 66 1134,0-1 0,0 1 0,0 0 0,0 0 0,0 0 0,1-1 0,-1 1 0,0 0 0,0 0 0,0 0 0,1 0 0,-1-1 0,0 1 0,0 0 0,0 0 0,1 0 0,-1 0 0,0 0 0,0 0 0,0 0 0,1 0-1,-1-1 1,0 1 0,0 0 0,1 0 0,-1 0 0,0 0 0,0 0 0,1 0 0,-1 1 0,0-1 0,0 0 0,1 0 0,-1 0 0,0 0 0,0 0 0,0 0 0,1 0 0,-1 0 0,0 0 0,0 1 0,0-1 0,1 0 0,-1 1-11,0 0 1,0 0 0,0 0-1,0 0 1,0 0-1,0 0 1,0 0 0,-1 0-1,1-1 1,0 1-1,0 0 1,-2 1-1,-49 135-186,45-116 308,1 1-1,0 0 0,2-1 0,-2 38 0,5-52-47,0-1 0,0 0 1,1 0-1,0 0 0,0 0 1,0 0-1,1-1 0,0 1 1,0 0-1,5 8 0,-5-11-14,-1-1 0,1 0-1,0 0 1,0 0-1,0 0 1,1 0 0,-1 0-1,0 0 1,1 0 0,-1-1-1,1 0 1,-1 1-1,1-1 1,0 0 0,-1 0-1,1 0 1,0-1-1,0 1 1,0-1 0,0 1-1,0-1 1,-1 0 0,1 0-1,4-1 1,0 0 59,1 0 0,13-5 0,17-2-325,-36 7 198,0 1 0,0 0 0,1 0 0,-1 0 1,0 0-1,0 1 0,0-1 0,0 1 0,0-1 1,1 1-1,-1 0 0,0 0 0,0-1 0,2 3 0,-2-2 23,-1 0 0,0 0-1,0 1 1,0-1 0,0 0-1,-1 0 1,1 1 0,0-1-1,0 0 1,-1 1 0,1-1-1,-1 1 1,1-1 0,-1 1-1,0-1 1,1 1 0,-1-1-1,0 1 1,0 2 0,-4 34-121,3-30 119,-8 29 60,-1 0 0,-1-1 0,-21 45 0,9-24 41,-63 155 174,-16-2 320,94-195-172,0-1 0,-21 25 0,18-29 28,11-10-426,0 0 1,0 0-1,0 0 1,0 0-1,0 0 1,-1 0 0,1 0-1,0 1 1,0-1-1,0 0 1,0 0 0,0 0-1,-1 0 1,1 0-1,0 0 1,0 0 0,0 0-1,0 0 1,0 0-1,-1 0 1,1 0 0,0 0-1,0-1 1,0 1-1,0 0 1,0 0 0,-1 0-1,1 0 1,0 0-1,0 0 1,0 0 0,0 0-1,0 0 1,0 0-1,0-1 1,-1 1 0,1 0-1,0 0 1,0 0-1,0 0 1,0 0 0,0 0-1,0-1 1,0-2 49,-1-1 1,1 0-1,1 1 1,-1-1 0,0 0-1,1 1 1,1-6-1,11-42 10,2 1 0,30-67 0,57-98-116,-32 72-113,75-133-374,-122 239 418,2 1-1,1 2 1,2 0 0,2 2 0,34-29-1,-56 54 82,0 0-1,17-9 1,-21 13 35,-1 2 1,1-1-1,0 0 1,0 1-1,1 0 1,-1 0 0,0 0-1,0 1 1,8-1-1,-11 1 3,-1 0-1,1 0 1,-1-1-1,1 1 1,0 1-1,-1-1 1,1 0-1,0 0 1,-1 0-1,1 0 1,-1 0-1,1 0 1,0 1-1,-1-1 1,1 0-1,-1 1 1,1-1-1,-1 0 1,1 1-1,-1-1 1,1 0-1,-1 1 1,1-1-1,-1 1 1,0-1-1,1 1 1,-1-1-1,1 1 1,-1 0-1,0-1 1,0 1-1,1-1 1,-1 1-1,0-1 0,0 1 1,0 1-1,0 1 12,0 0-1,0 1 0,-1-1 0,0 0 0,1 1 0,-1-1 0,-3 6 0,-22 57 279,-3-2-1,-61 101 1,74-144-102,15-20-182,0 0-1,0 0 1,0 0-1,0 0 1,0-1-1,0 1 0,0 0 1,0-1-1,0 1 1,0-1-1,0 1 1,-1-1-1,1 1 1,0-1-1,-2 1 0,16-16-289,-8 11 281,1 0 0,-1 0 1,1 0-1,0 1 0,0 0 0,9-3 1,9-4-1,105-56 61,-19 8 56,88-46-161,-133 66 44,59-47-1,-117 79-10,0 0 0,0 0 0,8-9 0,-14 14 7,0 0 0,0 0-1,0-1 1,0 1 0,0 0-1,-1-1 1,1 1 0,0 0-1,-1-1 1,1 1 0,0-1-1,-1 1 1,0-1 0,1 1-1,-1-1 1,0 1 0,0-1-1,0 1 1,0-1 0,0 0-1,0 1 1,0-1 0,-1 1-1,1-1 1,-1 1 0,0-3-1,1 4-7,-1-1 0,0 0 0,0 0-1,0 1 1,1-1 0,-1 0 0,0 1 0,0-1-1,0 1 1,0-1 0,0 1 0,0-1 0,0 1-1,0 0 1,0-1 0,0 1 0,0 0-1,0 0 1,0 0 0,0 0 0,-1 0 0,1 0-1,0 0 1,0 0 0,0 0 0,0 1-1,0-1 1,0 0 0,0 1 0,0-1 0,0 0-1,-1 2 1,-6 1-62,0 1 1,-14 10-1,17-11 74,-17 11-28,0 1 0,2 1 1,0 0-1,1 2 0,-22 24 0,34-34 40,0 1 1,1-1-1,0 1 1,1 1-1,0-1 1,0 1-1,1 0 1,0 0-1,1 0 1,0 1-1,1-1 1,0 1-1,0-1 1,1 1-1,1 12 1,0-18 28,0-1 1,1 0 0,-1 1-1,1-1 1,0 0-1,1 0 1,-1 0 0,1 0-1,0 0 1,0 0 0,0 0-1,0 0 1,4 4-1,-4-6-23,0 0 0,0 0 0,0-1 0,0 1 0,0-1 0,0 0 0,0 1 0,0-1 0,0 0 0,1 0 0,-1 0 0,0-1 0,1 1-1,-1-1 1,1 1 0,-1-1 0,1 0 0,-1 0 0,1 0 0,-1 0 0,1 0 0,-1 0 0,1-1 0,2 0 0,3-2 8,0 1 1,-1-1 0,1-1 0,-1 0-1,12-7 1,33-28 63,-29 21-44,111-73 21,-47 33-47,32-18-3,-65 41-272,-50 34 243,0-1 0,0 0 0,-1 1 0,1 0 0,0 0 0,0 0 0,1 1 1,-1-1-1,0 1 0,0 0 0,0 0 0,0 0 0,0 0 0,8 3 0,-9-3-4,1 1-1,0 0 1,-1 0-1,1 1 1,-1-1-1,1 1 1,-1-1-1,0 1 1,0 0 0,0 0-1,0 1 1,0-1-1,0 0 1,0 1-1,-1 0 1,4 4-1,-5-4 2,0-1 0,0 0 1,0 1-1,-1-1 0,1 1 0,-1 0 0,1-1 0,-1 1 0,0-1 0,0 1 0,0-1 0,0 1 0,-1 4 0,-11 34 197,8-30-160,-2 8 48,-1 0 101,1 1-1,0 0 1,2 1 0,0-1 0,-1 31 0,5-49-133,1 1-1,-1 0 1,0 0-1,1-1 1,0 1-1,0 0 1,-1-1-1,1 1 1,1-1-1,-1 1 1,0-1 0,1 1-1,-1-1 1,4 4-1,-3-5-16,-1 1 1,1-1-1,-1 0 0,1 1 0,-1-1 1,1 0-1,0 0 0,0 0 0,-1-1 0,1 1 1,0 0-1,0 0 0,0-1 0,0 0 1,0 1-1,0-1 0,0 0 0,0 0 0,0 0 1,0 0-1,0 0 0,2-1 0,3-1 17,0 0 0,-1 0 0,1-1-1,-1 0 1,1 0 0,-1-1 0,8-6 0,40-35 107,-28 21-39,39-28-165,1 2 0,3 2 0,125-63 0,-187 108 20,0-1-1,0 2 0,0-1 0,0 1 1,1 0-1,-1 0 0,1 1 1,0 0-1,10 0 0,-14 1 24,-1 1 0,0-1 0,0 1 0,1 0 0,-1 0 0,0 0 0,0 0 0,0 0 0,0 1 0,0-1 0,0 1 0,-1 0 0,1 0 0,-1 0 0,1 0 0,-1 1 0,0-1 0,1 1 0,-1-1 0,0 1 0,-1 0 0,1 0 0,0-1 0,0 5 0,1-2 39,-1-1-17,0 1 0,0-1 1,0 1-1,2 9 0,-4-14-2,1 1-1,-1 0 1,0-1 0,0 1 0,0 0 0,0-1 0,0 1-1,0 0 1,0-1 0,0 1 0,0 0 0,-1-1 0,1 1 0,0-1-1,0 1 1,0 0 0,-1-1 0,1 1 0,0-1 0,-1 1 0,1 0-1,-1-1 1,1 1 0,0-1 0,-1 1 0,1-1 0,-1 0-1,1 1 1,-1-1 0,0 1 0,1-1 0,-1 0 0,1 1 0,-1-1-1,0 0 1,1 0 0,-1 0 0,0 0 0,1 1 0,-1-1 0,0 0-1,1 0 1,-1 0 0,0 0 0,1 0 0,-2-1 0,-14 1 98,0-2 0,-20-4 0,18 2-179,1 2 0,-24-1 0,22 3 43,1 0 0,-1 2 0,1 0 0,0 2 0,0 0-1,-35 12 1,44-12 23,0 0 0,0 1-1,1 0 1,-1 0-1,1 1 1,1 0-1,-1 0 1,1 1 0,0 0-1,0 0 1,1 1-1,0 0 1,0 0-1,-7 15 1,9-15 9,0 1 1,0-1-1,1 1 1,1 0-1,-1 0 0,2 1 1,-1-1-1,1 0 0,0 16 1,2-19 17,-1 0-1,1 0 1,0-1 0,1 1-1,-1-1 1,1 1 0,0-1 0,0 1-1,1-1 1,0 0 0,0 0-1,0 0 1,0 0 0,1-1 0,0 1-1,7 6 1,-4-5 13,1-1 1,-1 1-1,1-1 1,0-1-1,0 0 0,0 0 1,1 0-1,-1-1 1,15 3-1,-10-3-7,-1-2-1,1 1 1,0-2 0,0 1-1,-1-2 1,18-2 0,-8-1-4,-1-1 0,1-1 0,-1-1 0,0-1 0,0 0 0,-1-2 0,30-19 0,-21 11-9,-1-3 0,0 0-1,-1-1 1,-2-2-1,0-1 1,27-35 0,-52 59-29,1 0 1,0 0-1,-1 0 1,1 0-1,-1 0 0,1 0 1,-1 0-1,0 0 1,1 0-1,-1 0 1,0-1-1,0 1 1,0 0-1,0 0 1,0 0-1,0 0 1,0-2-1,0 3 12,0-1 1,0 1-1,0 0 0,-1 0 0,1-1 0,0 1 0,0 0 0,0 0 0,0-1 1,-1 1-1,1 0 0,0 0 0,0 0 0,0-1 0,-1 1 0,1 0 1,0 0-1,0 0 0,-1 0 0,1-1 0,0 1 0,0 0 0,-1 0 1,1 0-1,-1 0 0,0 0-4,1 0 0,-1 0 1,0 0-1,0 0 0,0 1 0,0-1 0,1 0 1,-1 0-1,0 1 0,0-1 0,0 0 1,1 1-1,-2 0 0,-2 2-14,-1 1 1,1-1-1,0 1 1,0 0-1,0 0 1,0 1-1,1-1 0,0 1 1,-4 7-1,3-4 29,0 1-1,0-1 1,1 1 0,0 0-1,-1 12 1,3-17 15,0 1 1,1-1-1,0 0 1,0 1-1,0-1 0,1 0 1,0 1-1,-1-1 1,1 0-1,1 0 0,-1 1 1,4 6-1,-4-9-5,1 0 1,-1 1-1,0-1 1,1 0-1,0-1 0,-1 1 1,1 0-1,0 0 0,0-1 1,0 1-1,0-1 0,0 1 1,0-1-1,0 0 0,1 0 1,-1 0-1,0 0 1,1 0-1,-1-1 0,1 1 1,-1-1-1,1 1 0,4-1 1,1-1 16,0 0 1,0 0 0,0 0 0,-1-1 0,1-1-1,0 1 1,-1-1 0,12-6 0,-3 0 19,0-1 0,24-19 1,-28 19-31,0-1 0,13-16 0,-21 23-38,-1 0-1,1-1 1,-1 1 0,-1-1 0,1 0 0,0 0 0,-1 0 0,0 0 0,2-10 0,-3 13 6,-1-1-1,0 1 1,0 0-1,0-1 1,0 1-1,0-1 1,0 1-1,-1 0 1,1-1-1,-1 1 0,1 0 1,-1-1-1,0 1 1,0 0-1,0 0 1,0 0-1,0 0 1,-1 0-1,1 0 1,-1 0-1,1 0 1,-1 1-1,0-1 0,1 0 1,-1 1-1,0-1 1,0 1-1,0 0 1,0 0-1,-4-2 1,0 1-7,-1-1 0,1 1 0,-1 1 0,0-1 0,0 1 0,0 0 0,1 1 0,-1-1 1,-8 2-1,-3 1 26,0 1 1,-1 1 0,1 0-1,0 2 1,1 0 0,-1 0-1,-21 14 1,21-11 148,38-15-9,-16 5-143,16-5 55,30-10-68,65-12-1,-57 18-5,1 3 0,115 0 0,-170 7-8,0 0 0,0 1 0,0-1-1,1 1 1,-1 0 0,0 0 0,0 1 0,0-1-1,0 1 1,4 2 0,-7-3 22,1 0 0,0 1-1,-1-1 1,0 1 0,1 0 0,-1-1 0,0 1-1,0 0 1,0 0 0,0 0 0,0 0 0,0-1-1,0 1 1,-1 0 0,1 1 0,-1-1 0,1 0-1,-1 0 1,0 0 0,0 0 0,0 3 0,-1 3 9,1 0 0,-2-1 0,1 1 0,-1-1 0,-3 9 1,-4 16 93,5-18-28,-1 5 80,5-16 105,4-6 212,7-11-404,7-10-47,1 1-1,1 0 0,46-39 0,-53 52-30,-5 3-82,0 1-1,1 0 1,0 0 0,0 0-1,1 1 1,19-7 0,-29 11 85,0 1 0,0 0-1,1 0 1,-1 0 0,0 0 0,0 0-1,1 0 1,-1 0 0,0 0 0,0 0 0,1 0-1,-1 0 1,0 0 0,0 0 0,1 0 0,-1 0-1,0 0 1,1 0 0,-1 0 0,0 0 0,0 0-1,1 0 1,-1 0 0,0 0 0,0 1-1,1-1 1,-1 0 0,0 0 0,0 0 0,0 0-1,1 1 1,-1-1 0,0 0 0,0 0 0,0 0-1,0 1 1,0-1 0,1 0 0,-1 0-1,0 1 1,0-1 0,0 0 0,0 0 0,0 1-1,0-1 1,0 0 0,0 0 0,0 1 0,0-1-1,0 0 1,0 1 0,0-1 0,-5 15 7,4-12-15,-26 84 86,24-77-22,1 1-1,1 0 1,0 0-1,0 0 1,1 0-1,1 14 1,-1-23-38,1 1 0,-1-1-1,1 1 1,0-1 0,-1 1 0,1-1-1,0 0 1,0 1 0,1-1 0,-1 0-1,0 0 1,1 0 0,-1 0 0,1 0 0,0 0-1,-1 0 1,1-1 0,0 1 0,0-1-1,0 1 1,1-1 0,-1 0 0,0 0 0,0 0-1,1 0 1,-1 0 0,0 0 0,1 0-1,-1-1 1,5 1 0,5-1 36,-1 0 0,1 0-1,0-1 1,0-1 0,0 0 0,0-1 0,14-4-1,80-37 53,-74 29-125,32-13 57,77-48 0,-64 34-770,-86 47 398,-35 19-18,30-13 296,-8 4 103,2 1 1,-27 27-1,42-38-17,1 0-1,0 0 1,0 0-1,0 0 1,1 0-1,-1 1 1,1 0-1,1 0 1,-1 0-1,1 0 1,0 0 0,0 0-1,1 1 1,0-1-1,-1 9 1,3-13-8,-1 1-1,0 0 1,1-1 0,0 1 0,-1-1 0,1 1 0,0-1 0,0 1 0,1-1 0,-1 0 0,0 1-1,1-1 1,0 0 0,-1 0 0,1 0 0,0 0 0,0 0 0,0 0 0,0-1 0,0 1 0,0-1-1,1 0 1,-1 1 0,1-1 0,-1 0 0,1 0 0,-1 0 0,1-1 0,-1 1 0,1-1 0,0 1-1,-1-1 1,1 0 0,0 0 0,-1 0 0,1 0 0,0-1 0,-1 1 0,1-1 0,-1 1 0,1-1-1,3-1 1,4-3 37,-1-1-1,0 1 1,0-1-1,0-1 1,-1 0 0,11-11-1,46-56 25,-32 36-20,-3 4-36,-2-1 1,-1-1-1,-2-1 0,-1-2 0,-2 0 1,17-43-1,-3-12-311,44-180-1,-78 265 221,0-1 0,0 1 0,-1-1-1,0 0 1,0 1 0,-1-1 0,-1 0 0,1 1-1,-2-1 1,-3-16 0,4 25 62,1 0 1,0 0-1,-1 0 0,0 0 1,1 0-1,-1 0 0,0 0 0,0 0 1,1 0-1,-1 0 0,0 0 1,0 0-1,0 0 0,0 1 1,0-1-1,0 0 0,0 1 1,0-1-1,-1 1 0,1-1 1,0 1-1,0-1 0,0 1 0,-1 0 1,1 0-1,0 0 0,0 0 1,-1 0-1,-1 0 0,-3 1-6,1 0-1,-1 0 0,0 0 0,-9 5 0,14-6 12,-4 2-2,0 0 0,1 1-1,-1 0 1,1 0 0,-1 0 0,1 0 0,0 0 0,1 1-1,-1 0 1,1 0 0,-5 5 0,5-5-1,-6 7-23,1 0 0,1 0 0,0 1 0,-10 23 0,-12 51-77,26-75 106,-11 44 40,3 1-1,2 0 0,2 1 0,1 66 1,7-97 89,0 1-1,2 0 1,1-1 0,13 47 0,-17-71-93,1 1-1,0-1 1,0 1 0,0-1 0,0 1-1,1-1 1,-1 0 0,1 0 0,-1 0-1,1 0 1,0 0 0,0 0 0,0 0-1,0 0 1,0-1 0,0 1 0,5 2-1,-4-3 0,0 0 0,0-1 0,0 1 0,0 0-1,0-1 1,0 0 0,0 0 0,1 0 0,-1 0 0,0 0-1,0 0 1,0-1 0,0 0 0,5-1 0,14-7-9,1-1 0,-1 0 0,-1-2 0,35-25 0,-47 31-16,20-16-84,0-2 0,-2-1 0,-1-1 0,25-32 0,-22 25-215,-24 27 199,5-4-542,-9 12 334,-5 9 173,-36 59 21,37-64 115,-7 16 80,1 0 0,-11 43 0,19-59-40,-1 0-1,1 0 0,1 0 1,-1 1-1,1-1 0,0 0 1,1 0-1,-1 0 1,1 0-1,0 0 0,1 0 1,0 0-1,0 0 0,0 0 1,0 0-1,5 6 0,-7-11-26,1 0 1,-1-1-1,1 1 0,0 0 0,-1-1 0,1 1 0,0 0 0,-1-1 1,1 1-1,0-1 0,0 1 0,-1-1 0,1 0 0,0 1 0,0-1 1,0 0-1,0 1 0,-1-1 0,1 0 0,0 0 0,0 0 0,1 0 1,1 0 5,-1 0 1,0-1 0,1 1 0,-1-1 0,0 0 0,0 1 0,1-1 0,2-2 0,2-1-4,0 0 0,0-1 1,-1 0-1,9-8 0,63-61-63,32-33-365,-109 106-48,-6 7 214,-7 9 157,-19 31-1,28-41 98,1 1 0,0 0 1,0-1-1,0 1 0,1 0 0,0 0 1,0 0-1,1 0 0,0 12 0,0-16 6,0 0-1,1 0 0,-1-1 1,1 1-1,-1 0 0,1-1 1,0 1-1,-1 0 0,1-1 1,0 1-1,0-1 0,0 1 1,0-1-1,1 1 0,1 0 1,-2 0 9,1-1 1,0 0-1,0 0 1,0 0-1,0 0 1,0 0-1,0-1 1,0 1-1,1-1 1,-1 1-1,0-1 1,0 0-1,0 0 1,0 0-1,4 0 1,18-4 60,0 0 0,0-1 0,0-2 0,31-13 1,12-2-37,-12 5-81,-1-3 0,0-2-1,62-35 1,-89 43-46,-16 9-10,0-1 0,-1 1 0,11-10 0,-21 16 73,0-1 0,-1 0 0,1 0 0,0 0 0,0 0 0,0 0 0,0 0 0,0 0 0,0 1 0,0-1 0,0 0 0,0 0 0,-1 0 0,1 0 0,0 0 0,0 1 0,0-1 0,0 0 0,0 0-1,0 0 1,0 0 0,0 0 0,0 1 0,0-1 0,0 0 0,0 0 0,0 0 0,0 0 0,0 0 0,1 1 0,-1-1 0,0 0 0,0 0 0,0 0 0,0 0 0,0 0 0,0 0 0,0 1 0,0-1 0,0 0 0,0 0 0,1 0 0,-1 0-1,0 0 1,0 0 0,0 0 0,0 0 0,0 0 0,1 0 0,-1 1 0,0-1 0,0 0 0,0 0 0,0 0 0,0 0 0,1 0 0,-1 0 0,0 0 0,0 0 0,0 0 0,0 0 0,0 0 0,1 0 0,-1-1 0,-13 14-51,0-1 1,-1 0-1,0-1 1,-19 11-1,19-13 86,1 0-1,0 1 1,0 0-1,1 1 1,-18 20-1,29-29-8,-1 1 0,0-1 0,1 1-1,0 0 1,0 0 0,0 0 0,0-1 0,0 1-1,0 0 1,1 0 0,-1 1 0,1-1-1,0 0 1,0 0 0,0 0 0,1 4 0,-1-5 0,0-1 0,1 1 0,-1-1 0,1 1 0,-1-1 0,1 1 0,0-1 0,-1 0 0,1 1 0,0-1 0,0 0-1,0 1 1,0-1 0,0 0 0,0 0 0,1 0 0,-1 0 0,0 0 0,0 0 0,1 0 0,-1 0 0,1-1 0,-1 1 0,0 0 0,1-1 0,0 0 0,-1 1 0,1-1 0,-1 0 0,1 1 0,-1-1 0,3 0 0,5-1 20,-1 0-1,1 0 0,-1-1 1,0 0-1,0 0 0,9-4 1,49-24 124,-47 20-63,46-20-71,-2-4 1,59-41-1,-94 52-73,0 0-1,-1-2 0,-2-1 1,-1-1-1,37-52 0,85-164-23,-126 207 66,19-35-160,41-100 0,-79 168 120,0 1-1,0-1 1,0 1-1,0-1 1,0 0-1,-1 1 1,1-1-1,-1 0 1,0 0-1,0 1 1,0-1-1,-1-5 1,1 8 36,0 0 0,0 0-1,0 0 1,0-1 0,0 1 0,0 0 0,0 0-1,0 0 1,0 0 0,0 0 0,0-1 0,0 1-1,0 0 1,-1 0 0,1 0 0,0 0 0,0 0-1,0 0 1,0-1 0,0 1 0,0 0 0,-1 0-1,1 0 1,0 0 0,0 0 0,0 0 0,0 0-1,0 0 1,-1 0 0,1 0 0,0 0 0,0 0-1,0 0 1,0 0 0,0 0 0,-1 0 0,1 0-1,0 0 1,0 0 0,0 0 0,0 0 0,-1 0-1,1 0 1,0 0 0,0 0 0,0 0 0,0 0-1,0 0 1,0 1 0,-1-1 0,1 0 0,0 0-1,-7 7-133,-3 8 54,0 1 1,1 1-1,0 0 0,-10 33 0,10-27 105,-10 34 97,2 2 0,-15 98 0,31-150-97,-9 53 194,3 1-1,1 63 1,6-115-125,0-1 0,1 1 0,-1 0 0,2 0 0,-1-1 0,1 1 0,1-1 1,5 16-1,-7-23-66,0 1 1,0-1 0,1 1 0,-1-1 0,0 0 0,0 0 0,1 1 0,-1-1-1,1 0 1,-1 0 0,1 0 0,0-1 0,-1 1 0,1 0 0,0-1-1,-1 1 1,1-1 0,0 1 0,0-1 0,-1 0 0,1 0 0,0 0 0,0 0-1,1 0 1,5-1 52,-1 0 1,0 0-1,0-1 0,13-4 0,2-3-85,-1-1 0,0-1 0,0-1 0,23-18 0,71-64-82,-94 76 81,-9 8-12,-8 8-15,0-1 0,-1 0 0,1 0-1,-1-1 1,0 1 0,0-1 0,0 1-1,0-1 1,2-4 0,-34 39-569,15-14 645,1 0-1,0 0 1,1 2-1,1-1 1,0 2-1,-10 27 1,21-45-19,-1-1-1,1 0 1,-1 1-1,1-1 1,0 0 0,-1 1-1,1-1 1,0 1-1,0-1 1,0 1-1,0-1 1,1 0 0,-1 1-1,0-1 1,0 1-1,1-1 1,-1 0 0,2 3-1,-1-3 3,0 0 1,0 0-1,0 0 0,0 0 0,1 0 0,-1 0 0,0 0 1,1 0-1,-1 0 0,1-1 0,-1 1 0,1 0 1,-1-1-1,1 1 0,-1-1 0,4 1 0,3 0 33,0-1 0,0 1 1,-1-2-1,1 1 0,0-1 0,0 0 0,9-2 0,54-19 110,-66 20-169,28-11-14,1-2 0,-2-1 0,60-40 0,-85 51-25,-4 2 4,0 1 0,0 0 0,1 0 0,-1 0 0,0 0 0,1 0 1,-1 1-1,1-1 0,0 1 0,-1 0 0,1 0 0,6 0 1,-10 1 35,0 0 0,1 0 1,-1 0-1,0 0 0,1 0 1,-1 0-1,0 0 1,1 0-1,-1 0 0,0 0 1,0 0-1,1 1 0,-1-1 1,0 0-1,0 0 0,1 0 1,-1 0-1,0 1 1,0-1-1,0 0 0,1 0 1,-1 1-1,0-1 0,0 0 1,0 0-1,0 1 1,1-1-1,-1 0 0,0 0 1,0 1-1,0-1 0,0 14-114,-10 15-2,9-27 120,-7 17 57,-1 0 0,-1-1 0,-14 20 0,25-38-21,0 1 1,-1-1-1,1 0 0,0 1 0,0-1 0,0 0 0,0 0 0,0 1 0,0-1 1,0 0-1,0 0 0,0 0 0,-1 0 0,1 0 0,0 0 0,0-1 1,0 1-1,0 0 0,1-1 0,3 1-17,0-1 1,-1 0-1,1 0 1,8-3-1,18-12-22,-16 8-73,0 1 0,19-7 0,-29 12 25,0 1-1,0-1 1,1 1-1,-1 0 1,0 1-1,0-1 1,6 1-1,-10 0 41,0 1 0,0-1 0,0 0 0,-1 0 0,1 0 0,0 1 0,0-1 0,-1 0 0,1 1 0,0-1 0,0 0 0,-1 1 0,1-1 0,0 1 0,-1 0 0,1-1 0,-1 1 0,1-1 0,-1 1 0,1 1 0,0-1 5,-1 0 0,1 1 0,-1-1 0,0 1 0,0-1 0,1 1 0,-1-1 0,0 1 0,0-1 0,-1 1 0,1-1 0,0 0 0,0 1 0,-1-1 0,0 3 0,-5 10 47,5-11-10,-1 1 0,1-1 0,0 0 0,0 0 0,0 1 0,1-1 0,-1 1 0,1 3 1,0-6-22,0-1 0,0 1 0,0 0 0,0 0 0,1 0 0,-1-1 0,0 1 0,0 0 0,1 0 0,-1-1 0,1 1 0,-1 0 0,1-1 0,-1 1 0,1 0 0,0 0 0,1 0 1,-1 0 0,1 0 1,-1 0-1,1-1 0,-1 1 0,1 0 0,0-1 1,-1 1-1,1-1 0,2 1 0,17 0 98,-1 0 0,39-4 0,-20 1-144,166-15-54,-169 11 21,0-2-1,0-1 1,53-21-1,-66 19-272,-18 8-98,-14 6 198,-25 12 86,-99 46 200,131-59-12,-1-1 0,1 1 0,0 0-1,-1 0 1,1-1 0,0 1 0,-2 3-1,4-5-27,0 1 0,-1-1 0,1 1 1,0-1-1,0 0 0,-1 1 0,1-1 0,0 1 0,0-1 0,0 0 0,0 1 0,-1-1 0,1 1 0,0-1 0,0 1 0,0-1 0,0 1 0,0-1 0,0 1 1,0-1-1,0 1 0,1-1 0,-1 0 0,0 1 0,0-1 0,0 1 0,0-1 0,0 1 0,1-1 0,-1 0 0,0 1 0,0-1 0,1 1 0,-1-1 0,0 0 1,1 1-1,-1-1 0,0 0 0,1 0 0,-1 1 0,1-1 0,-1 0 0,0 0 0,1 0 0,-1 1 0,1-1 0,-1 0 0,1 0 0,-1 0 0,1 0 0,-1 0 1,1 0-1,4 1 10,-1 0 0,0-1 1,1 1-1,-1-1 1,1 0-1,-1 0 0,0-1 1,1 1-1,-1-1 1,7-2-1,6-2 61,21-11-1,-11 5-184,-22 9 84,22-6-114,-26 7 128,-1 1 1,1 0-1,-1 0 0,1 0 0,-1 0 1,1 0-1,-1 0 0,1 0 0,-1 0 1,1 0-1,-1 0 0,1 0 0,-1 0 1,1 0-1,-1 0 0,1 1 0,-1-1 1,1 0-1,-1 0 0,1 0 0,-1 1 1,1-1-1,-1 0 0,0 1 0,1-1 1,-1 0-1,1 1 0,-1-1 0,0 1 1,0-1-1,1 0 0,-1 1 0,0-1 1,0 1-1,1-1 0,-1 1 1,0-1-1,0 1 0,0-1 0,0 1 1,0-1-1,1 1 0,-1 0 0,-1 10-46,0-1-1,-1 0 1,-5 17 0,2-7 126,-11 50 1,-3-1 1,-3 0-1,-3-2 0,-35 65 1,-129 171 122,62-132 272,118-160-369,0 0 0,-1-1 1,0 0-1,-1 0 0,0-1 1,0 0-1,-15 8 0,24-16-67,-1 1 0,0-1 0,0 0 0,0 0 0,0 0-1,0 0 1,0 0 0,0-1 0,0 0 0,0 1 0,0-1 0,0 0-1,0 0 1,0-1 0,0 1 0,0-1 0,-4 0 0,4-1-1,-1 0 1,1 0-1,-1 0 0,1 0 1,0 0-1,-1-1 1,1 1-1,1-1 1,-1 0-1,0 0 0,1 0 1,-1 0-1,-2-6 1,-1-1 27,2 0 0,-1-1 0,1 0 0,1 0 0,0 0 0,0 0 1,1 0-1,1-1 0,-1-20 0,2 9 3,1 0 0,1 0 0,9-44 1,-8 56-59,1 0 1,-1 1-1,2-1 1,-1 1-1,1 0 1,1 0 0,0 1-1,0 0 1,1 0-1,0 0 1,1 1 0,15-14-1,-9 12-106,-1 0 0,2 1-1,-1 0 1,1 2 0,1-1-1,0 2 1,27-8 0,69-13-3557,-33 9-3004,-53 8 1483,-7 2 1776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4:20.8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 17 5312,'0'-14'1701,"0"14"-1676,0 0 0,0 0 0,0 0 0,0 0 0,0 0 0,0 0 0,0-1 0,0 1 0,0 0 0,0 0 0,0 0 0,0 0 0,0 0 0,0 0 0,0 0 0,0-1-1,0 1 1,0 0 0,-1 0 0,1 0 0,0 0 0,0 0 0,0 0 0,0 0 0,0 0 0,0 0 0,0 0 0,0 0 0,0 0 0,0 0 0,-1-1 0,1 1 0,0 0 0,0 0 0,0 0 0,0 0 0,0 0 0,0 0 0,0 0 0,-1 0 0,1 0 0,0 0 0,0 0-1,0 0 1,0 0 0,0 0 0,0 1 0,0-1 0,-1 0 0,1 0 0,0 0 0,0 0 0,0 0 0,0 0 0,0 0 0,0 0 0,0 0 0,0 0 0,0 0 0,0 0 0,0 0 0,-1 1 0,-4 3 1330,1 3-566,0-1 0,1 1-1,0 0 1,0 1 0,-3 11 0,-1 2-61,6-18-625,-11 29 485,-6 34 1,15-56-566,1 1 0,1 0-1,0 0 1,1 0 0,0 0-1,0 0 1,3 13-1,-1-15-61,6 23 501,-8-29-644,1-1 1,0 0-1,0 0 0,1 0 0,-1-1 0,0 1 0,0 0 0,1 0 1,-1-1-1,1 1 0,0-1 0,3 3 0,4 3-1044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4:21.2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 58 6976,'-31'-47'3168,"15"44"-2752,6 0-384,7-2-192,6 5 96,2 0-512,0 5 320,-2-2-384,2 9 352,3 4-2080,7-2 1280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4:21.5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250 70 5056,'-15'-9'1642,"15"9"-1624,-1 0 0,1-1 0,0 1 0,0 0-1,0 0 1,0 0 0,0 0 0,-1 0-1,1 0 1,0 0 0,0 0 0,0 0 0,-1 0-1,1-1 1,0 1 0,0 0 0,0 0-1,-1 0 1,1 0 0,0 0 0,0 0 0,0 0-1,0 1 1,-1-1 0,1 0 0,0 0-1,0 0 1,0 0 0,-1 0 0,1 0 0,0 0-1,0 0 1,0 0 0,0 0 0,-1 1-1,-16 9 1098,-1 0 0,2 2-1,0 0 1,-15 14 0,14-9-490,1 0 1,-25 35 0,33-39-555,-1 0 0,2 1 0,-1 0 0,2 1 0,-6 18 1,10-28-52,1 0 0,0 0 1,1 0-1,-1-1 1,1 1-1,0 0 1,0 0-1,0 0 1,1 0-1,0 0 1,0-1-1,0 1 1,0 0-1,1 0 0,0-1 1,0 1-1,0-1 1,0 0-1,1 0 1,4 6-1,-2-4 46,0-1 0,0 0 0,1 0 0,-1-1 1,1 1-1,0-1 0,1 0 0,-1-1 0,1 0 0,-1 0 0,1 0 0,0-1 0,7 2 0,-3-2 55,-1 0-1,1-1 1,-1 0 0,1-1-1,-1 0 1,1 0 0,15-4-1,-21 3-58,1 0-1,-1 0 0,0 0 0,1-1 0,-1 0 0,0 0 0,0 0 0,-1-1 0,1 0 0,0 0 0,-1 0 0,0 0 0,1-1 0,-2 0 0,1 1 0,0-2 0,-1 1 0,1 0 1,-1-1-1,0 1 0,-1-1 0,1 0 0,-1 0 0,0 0 0,0 0 0,-1 0 0,1-1 0,0-4 0,0-8-37,-1 1-1,-1 0 0,0 0 1,-1 0-1,-1-1 1,-1 1-1,0 0 1,-1 1-1,-1-1 1,0 1-1,-2 0 1,1 0-1,-2 1 1,-18-28-1,20 34-111,-1 1 0,-1-1 0,0 1 0,0 1-1,0-1 1,-11-6 0,12 9-94,0 1 0,-1 0 0,1 0 0,-1 1 0,1 0 0,-1 0 0,0 1 0,0 0 0,-11-2 0,17 4 5,1 0 1,-1 0-1,1 0 1,-1 0-1,1 0 1,-1 0-1,0 0 0,1 0 1,-1 1-1,1-1 1,-1 1-1,1-1 1,0 1-1,-1-1 1,1 1-1,0 0 1,-1 0-1,1 0 0,0 0 1,0 0-1,-1 0 1,1 0-1,0 0 1,0 0-1,0 0 1,1 1-1,-1-1 1,-1 2-1,-3 12-1268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4:22.0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250 1 2976,'-8'0'4489,"8"0"-4387,-2 12 557,1-4-117,-48 194 3403,-16 0-2655,-25 94-611,64-186-1543,17-58 326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4:38.5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155 1 3648,'-1'4'6154,"0"-3"-5987,-1-1-1,1 0 1,-1 1-1,1-1 0,-1 1 1,1 0-1,-1-1 0,1 1 1,0 0-1,-1 0 1,1 0-1,0 0 0,0 0 1,-3 2-1,-16 22 60,13-16 2,1-3-123,-12 17 191,0 0 0,-16 27-1,30-43-253,0 1-1,1-1 1,-1 1-1,2 0 0,-1 0 1,1 0-1,0 0 0,1 0 1,-1 0-1,2 0 0,-1 0 1,2 10-1,-1-15 21,1 0 0,0 0 0,-1 1 0,2-1 0,-1 0 0,0 0-1,1 0 1,-1 0 0,1 0 0,0 0 0,0-1 0,0 1 0,0-1 0,0 1-1,1-1 1,-1 0 0,1 0 0,0 0 0,5 3 0,-5-2-371,1-1 1,1-1-1,-1 1 0,0 0 1,0-1-1,1 0 0,-1 0 1,1 0-1,-1-1 1,0 1-1,1-1 0,-1 0 1,1 0-1,6-2 0,6-1-1365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4:38.8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48 5728,'-23'-39'2592,"5"34"-2240,10 2-64,8 6-224,-5-3 0,15 8-288,-2 0-992,5 8 640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4:43.2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31 516 1888,'0'0'58,"0"0"-1,-1-1 1,1 1-1,0 0 1,0-1-1,-1 1 1,1 0-1,0-1 1,0 1 0,-1 0-1,1 0 1,0-1-1,-1 1 1,1 0-1,0 0 1,-1 0-1,1-1 1,0 1 0,-1 0-1,1 0 1,0 0-1,-1 0 1,1 0-1,-1 0 1,1 0-1,0 0 1,-1 0 0,1 0-1,-1 0 1,1 0-1,0 0 1,-1 0-1,1 0 1,-1 0-1,1 0 1,0 1 0,-1-1-1,1 0 1,0 0-1,-1 0 1,1 1-1,0-1 1,-1 0-1,1 0 1,0 1 0,0-1-1,-1 0 1,1 1-1,0-1 1,0 0-1,0 1 1,-1-1 0,-6 12 3392,0-4-26,15-17-2581,-6 8-811,0 0 1,0-1 0,0 1-1,-1-1 1,1 1 0,0-1-1,1-2 1,4-4 154,26-27 87,-19 19-159,-4 4-58,-9 11-104,-1 0 0,1 0 0,-1 0 0,1 1 0,-1-1 0,1 0-1,0 0 1,-1 1 0,1-1 0,0 1 0,0-1 0,1 0-1,-1 1 32,-1 1-1,1-1 0,-1 0 1,1 1-1,-1 0 0,1-1 1,-1 1-1,0-1 0,1 1 1,-1-1-1,0 1 1,1 0-1,-1-1 0,0 1 1,0 0-1,0-1 0,1 1 1,-1 0-1,0 0 0,0-1 1,0 1-1,0 1 0,10 111 13,-3-29-88,1-25 479,19 74 0,-5-48 61,-17-65-345,-1 1 0,2 23 0,6 27-130,-6-43 53,1 34 0,1-4 365,-8-43-164,1-6 803,2-18-442,0-7-373,3-31 0,0-5-21,18-46-157,66-169 1,-81 240-13,7-31 1,-8 25 3,28-151-217,-23 102 77,-7 43-6,-2 0-1,0-44 1,-4 80 86,1-1 0,-1 1 0,1 0 0,0-1 0,0 1 0,0 0 0,1 0 0,2-5 0,-2 5 30,-1-1 0,1 1 0,-1 0 0,0 0 0,0-1 0,0 1 0,0-1 0,0-5 0,7-29-52,-7 34 49,-1-1 0,1 1-1,-1 0 1,1 0 0,0 0 0,1-1 0,2-4 0,-3 5-33,1 0 1,-1 1-1,0-1 1,0 0-1,0 1 1,-1-1-1,1-5 1,-1 9 21,0 0 0,0-1 1,0 1-1,0 0 1,0 0-1,0 0 1,0-1-1,0 1 1,0 0-1,0 0 0,0-1 1,0 1-1,0 0 1,0 0-1,0 0 1,0-1-1,0 1 1,0 0-1,1 0 0,-1 0 1,0-1-1,0 1 1,0 0-1,0 0 1,0 0-1,1 0 1,-1 0-1,0-1 1,0 1-1,0 0 0,0 0 1,1 0-1,-1 0 1,0 0-1,0 0 1,0 0-1,1 0 1,-1-1-1,0 1 0,0 0 1,0 0-1,1 0 1,-1 0-1,0 0 1,0 0-1,0 0 1,1 0-1,-1 0 1,0 0-1,0 1 0,1-1 1,-1 0-1,0 0 1,0 0-1,0 0 1,0 0-1,1 0 1,10 1-134,41 4-219,-18-1 190,15 4 117,-36-6 46,0 1 0,22 0 0,83-9 232,-65 3-39,65 3 0,-99 1-92,1-1-1,0 0 0,0-2 1,24-4-1,-39 4 88,0 1-1,0-1 0,0 0 1,0 0-1,9-6 0,-14 7-346,0 1-1,-1-1 1,1 1-1,0-1 1,0 1-1,0-1 0,0 1 1,-1 0-1,1-1 1,0 1-1,0-1 1,-6-3-2083,-7-4-984,1 7 1096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4:45.5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1153 2240,'0'0'720,"-2"1"-448,2-1-334,0 1 201,0-1 0,-1 1 0,1-1 0,-1 0 0,1 1 0,0-1 0,-1 0 0,1 0 0,-1 1 0,1-1 0,-1 0 0,1 0 0,-1 1 0,1-1 0,-1 0 0,1 0 0,-1 0 0,1 0 0,-2 0 0,-13-11 5106,15 11-5224,-3-4 210,1 1 0,0 0 0,0-1 1,0 1-1,0-1 0,0 0 0,1 1 0,-1-1 1,1 0-1,0 0 0,0 0 0,0-7 0,-1-3 142,1 0-1,1-18 0,26-207 636,-21 198-810,11-48 284,28-90 0,-44 177-476,26-84 408,10-34-631,-30 92 156,2-1 0,2 1-1,13-29 1,-14 40-28,0 0-1,15-19 1,-19 29 32,1 0 0,0 1 0,0 0-1,0 0 1,1 0 0,0 1 0,10-6 0,-14 9 16,0 1-1,1-1 1,-1 1 0,1 0-1,0 0 1,-1 0 0,1 1 0,0-1-1,-1 1 1,1 0 0,0 0 0,-1 0-1,1 0 1,0 1 0,0 0 0,-1 0-1,1 0 1,-1 0 0,1 0-1,-1 1 1,1-1 0,-1 1 0,0 0-1,3 2 1,2 2 14,0 0 0,0 0 0,-1 1 0,0 0 0,-1 0 0,1 1 0,9 15 0,-9-11 40,0-1 1,-1 2-1,-1-1 1,0 1-1,-1-1 1,0 1-1,-1 1 1,0-1-1,-1 0 1,1 20-1,-3-26 46,-1 1 0,1 0 0,-1-1-1,-1 1 1,1 0 0,-1-1-1,-1 1 1,1-1 0,-1 0-1,0 0 1,-1 0 0,0 0 0,0-1-1,0 0 1,-1 1 0,0-1-1,0-1 1,-1 1 0,-9 6-1,4-3 118,-1-2 0,0 0 0,0 0 0,-1-1 0,-27 9 0,19-9 124,-1-1 0,-1 0 0,-24 1 0,38-6-223,-1 0 0,0 0-1,1-1 1,-11-2-1,-10-6-1605,27 8 761,0-1 1,0 1 0,0-1 0,1 0 0,-1 1-1,-3-5 1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4:50.3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121 176 3712,'-1'-1'132,"1"1"0,-1-1 0,0 0 0,0 1 1,1-1-1,-1 1 0,0-1 0,0 1 0,0-1 0,0 1 0,1 0 0,-1-1 1,0 1-1,0 0 0,0 0 0,0 0 0,0 0 0,0 0 0,0 0 0,0 0 1,0 0-1,0 0 0,0 0 0,0 0 0,1 0 0,-1 1 0,0-1 0,0 0 1,0 1-1,-1 0 0,1-1 83,-1 1-1,0-1 1,0 1 0,1-1 0,-1 0 0,0 0 0,0 0-1,0 0 1,-1 0 0,0 0 53,0 0-1,0 0 1,-1 0 0,1 0 0,-5 2-1,4-1-2,-2 1 51,1-1-1,-1 2 1,-10 4-1,15-7-295,0 0 0,1 1 0,-1-1 0,1 0 0,-1 0 1,1 1-1,-1-1 0,1 0 0,-1 1 0,1-1 0,0 1 0,-1-1 0,1 0 0,-1 1 0,1-1 0,0 1 1,0-1-1,-1 1 0,1-1 0,0 1 0,0-1 0,-1 1 0,1 0 0,0-1 0,0 1 0,0-1 0,0 1 1,0-1-1,0 1 0,0 0 0,0-1 0,0 1 0,0-1 0,0 1 0,0-1 0,0 1 0,1 0 1,-1-1-1,0 1 0,0-1 0,1 1 0,-1-1 0,0 1 0,1-1 0,-1 1 0,0-1 0,1 0 0,-1 1 1,1-1-1,-1 1 0,1-1 0,-1 0 0,1 0 0,-1 1 0,1-1 0,0 1 0,7 3 94,-1 0 1,1 0-1,0-1 0,1 0 0,-1 0 1,0-1-1,18 3 0,62 2 487,-76-6-557,17 0 366,57-4 1,-77 2-320,0-1 0,0 0 0,0 0 0,0-1 0,0 0 0,0-1 0,-1 1 0,0-2 0,0 1 0,10-8 0,-14 8-54,0 0 0,-1 1 0,0-1 0,0 0-1,0-1 1,0 1 0,-1 0 0,1-1 0,-1 0-1,0 1 1,0-1 0,-1 0 0,0 0 0,0 0-1,0 0 1,0 0 0,-1 0 0,0 0 0,0 0-1,-1-11 1,1 11-70,-1 0 0,0 0 0,0 0 0,0 0 0,-1 0 0,0 0 0,0 0 0,0 0 0,0 0 0,-1 1 0,0-1 0,1 1 0,-2 0 0,1 0 0,0 0 0,-1 0 0,0 1 0,0-1 0,0 1 0,-6-4 0,7 6-2,1 0 0,0 0 0,-1 1 0,1-1 0,-1 0 0,0 1 0,1 0 0,-1-1 0,1 1-1,-1 0 1,0 0 0,-3 1 0,-32 10-313,35-9 326,-20 8-177,1 1 1,0 2-1,-24 18 0,21-13 348,0 1-1,2 1 1,0 1-1,1 2 1,1 0 0,-21 32-1,39-51-96,0 0 1,1 0-1,0 0 1,0 0-1,0 0 0,0 1 1,1-1-1,-1 1 0,1-1 1,0 1-1,1 0 0,-1-1 1,1 10-1,1-11 9,-1 0 1,1 0-1,0 0 0,0 0 1,0 0-1,0-1 0,0 1 1,1 0-1,0 0 1,-1-1-1,1 1 0,0-1 1,0 0-1,0 1 0,0-1 1,1 0-1,-1 0 0,0-1 1,1 1-1,0 0 0,-1-1 1,4 2-1,10 4 145,1 0 1,0-2-1,0 1 0,0-2 1,35 4-1,-24-6-9,1 0 0,56-6 0,-64 1-652,-1 0 1,31-11-1,6-7-5818,-38 16 3831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4:50.9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118 26 2976,'4'-26'6544,"-5"26"-6449,-9 4 1500,-12 7-677,12-1-460,-1 1 0,2-1 0,-18 25 1,23-28-351,-1-1 1,2 2-1,-1-1 1,1 0 0,0 1-1,0-1 1,1 1 0,-3 14-1,5-20-71,0 0 0,0 1 0,0-1 0,1 1 0,-1-1 0,1 1 0,-1-1 0,1 1 0,0-1 0,0 0 0,0 0 0,0 1 0,0-1 0,1 0-1,-1 0 1,1 0 0,-1 0 0,1 0 0,0-1 0,0 1 0,2 1 0,1 1 76,0 0-1,0-1 0,1 0 1,0 0-1,-1 0 1,13 3-1,-14-5-166,30 7-2165,-11-8-2457,-9 0 2959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49:51.3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724 289 9056,'-5'-58'4096,"36"33"-3552,-18 14-640,4 6-64,6-6-32,-2 8 128,-3-2-1280,5 10 736,-5-2-4608,-2 8 2880</inkml:trace>
  <inkml:trace contextRef="#ctx0" brushRef="#br0" timeOffset="1">1 106 11040,'3'-41'5024,"81"27"-4385,-40 2-415,-5 8-256,40-8 224,9 4-96,30 0 32,-4 5-64,19-1-2079,-15 4 1087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4:51.3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20 5472,'-8'-11'2496,"4"6"-2176,0 1 320,8 8-416,0-4-448,1 0 128,-2 0-576,2 8 384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4:52.6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157 24 2816,'1'-1'235,"-1"0"0,0 0 1,0 0-1,0 0 0,0 0 0,0 0 0,0 1 0,0-1 1,0 0-1,-1 0 0,1 0 0,0 0 0,-1 0 1,1 0-1,0 1 0,-1-1 0,1 0 0,-1 0 1,1 0-1,-1 1 0,0-1 0,1 0 0,-2 0 1,1 0-80,0 1 1,-1 0-1,1 0 1,0 0-1,0 0 1,0 1-1,0-1 1,-1 0-1,1 0 1,0 1-1,0-1 1,0 0-1,0 1 1,0-1-1,0 1 1,0 0-1,0-1 1,-1 2-1,-4 2 15,0 0 0,1 1-1,0-1 1,0 1-1,0 0 1,0 0 0,1 1-1,0 0 1,0-1-1,-4 10 1,-1 5 109,-13 42 1,12-33-89,2-5-19,2 0 1,-6 30-1,11-44-116,0 1-1,0-1 1,1 0-1,0 1 1,1-1-1,0 1 1,1-1-1,2 11 1,-3-18 1,0 0-1,1-1 1,-1 1-1,0 0 1,1 0 0,-1-1-1,1 1 1,0-1 0,0 1-1,0-1 1,0 0 0,1 0-1,-1 0 1,0 0-1,5 2 1,-3-1 10,0-1 0,1 0-1,0-1 1,-1 1 0,1-1 0,0 0 0,0 0-1,9 0 1,0-1 47,0 0-1,1-1 0,-1-1 1,0-1-1,24-7 0,-19 4-4,0-1 0,0-1 0,-1-1-1,1-1 1,-2-1 0,24-18-1,-32 23-55,-1-2 0,-1 1 0,1-1 0,-1 0 0,-1 0 0,0-1 0,7-11 0,-11 15-31,1 0 0,-1-1 0,0 1 0,0-1 0,0 1 1,-1-1-1,0 0 0,0 1 0,0-1 0,-1 0 0,0 0 1,0 0-1,-1 0 0,-1-11 0,-1 8-34,-1-1 1,0 1-1,0-1 0,0 1 1,-1 0-1,-1 1 0,0-1 1,0 1-1,-10-10 0,9 11-45,0-1 0,-1 1 0,0 1 0,0 0 0,-1 0 0,1 0 0,-2 1 0,1 0 0,0 1 0,-1 0 0,0 1 0,0 0 0,0 0 0,0 1 0,-13-1 0,-13 2-1459,23 1-1439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4:53.1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108 1 2720,'0'0'72,"-1"0"1,1 0 0,-1 0-1,1 0 1,-1 0-1,1 0 1,0 0-1,-1 0 1,1 1-1,-1-1 1,1 0 0,0 0-1,-1 0 1,1 1-1,0-1 1,-1 0-1,1 0 1,0 1-1,-1-1 1,1 0 0,0 1-1,0-1 1,-1 0-1,1 1 1,0-1-1,0 1 1,0-1-1,0 0 1,-1 1 0,1-1-1,0 1 1,0 0-1,0 18 2386,0-6-1860,-45 401 5242,2-104-4442,38-271-1689,2 1 0,2 0 1,3 43-1,2-64-1794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5:13.8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66 2912,'-5'-10'5178,"-3"9"-4410,7 1-630,-1 0-1,1 1 1,0-1 0,0 1-1,0-1 1,0 1-1,0-1 1,0 1-1,0 0 1,0 0-1,0-1 1,0 1 0,0 0-1,0 0 1,1 0-1,-1 0 1,0 0-1,0 0 1,1 0-1,-1 0 1,1 0 0,-1 0-1,1 1 1,0-1-1,-1 0 1,1 0-1,0 3 1,-3 8-189,-1 23 0,3-22 365,0-2-235,1-1-1,1 1 1,1 12 0,0 4 17,15 101 483,-4-42-299,13 40 322,-4-22-175,-20-96-361,0 1-1,0-1 1,0 0 0,1 0 0,7 13 0,-8-11 136,-1-6 961,6-10-566,0-4-379,0 1 1,10-18-1,1-2-57,188-270-161,-5 38-416,-187 246 152,0 1 0,1 0 0,29-21 0,-63 36 259,8-2-43,-241 5 367,151-5-180,68 1-150,-2 1 139,-1-2 1,-45-7-1,52-1-1034,14-1-2775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5:15.6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361 50 3072,'0'-1'194,"1"0"1,0 0 0,-1-1-1,1 1 1,-1 0-1,1 0 1,-1 0-1,1 0 1,-1-1 0,0 1-1,0 0 1,0 0-1,1-1 1,-1 1-1,-1 0 1,1 0 0,0-1-1,0 1 1,0 0-1,0 0 1,-1-1-1,1 1 1,-1 0 0,1 0-1,-1 0 1,1 0-1,-1-1 1,-1 0-1,1 1 3,-1 0 0,0-1 0,0 1-1,0 0 1,0 0 0,-1 0-1,1 0 1,0 0 0,0 1 0,0-1-1,-1 1 1,-2-1 0,-29 0 597,31 1-764,-10 1 160,0 1 1,0 0-1,0 2 1,0-1-1,1 1 0,-20 10 1,22-9-156,1 0 0,0 0 0,0 1 0,1 0 0,0 0 0,0 1 0,0 0 0,-9 11 0,8-6-10,0 0 0,1 1 0,0 0 0,1 0-1,-7 18 1,5-4 48,0 0 0,2 1 0,1-1 0,2 1-1,-3 49 1,7-68 17,0-1 0,0 1-1,1 0 1,0-1 0,0 1 0,1-1-1,0 1 1,1-1 0,6 15 0,-6-18-30,0 0 0,0 0 0,0-1 0,1 0 0,-1 0 1,1 0-1,0 0 0,0 0 0,1-1 0,-1 0 0,1 0 0,0 0 1,0 0-1,0-1 0,0 1 0,8 1 0,4 1 90,0-2-1,0 0 1,31 2 0,53-5 463,-100 0-609,13-1 103,1 0 1,-1 0-1,0-2 0,1 0 0,-1 0 0,-1-1 1,1-1-1,25-12 0,-32 13-38,0 0 0,-1-1 0,1 0 0,-1 0 0,0-1 0,0 1 0,-1-1 1,1-1-1,-1 1 0,-1-1 0,1 0 0,-1 0 0,0 0 0,-1 0 0,0-1 0,0 1 0,2-12 0,-1 2-51,-1 0 0,-1 0 0,0 0 0,-2 0-1,0 0 1,-1 0 0,0 0 0,-1 0 0,-1 0 0,-6-19 0,6 27-71,0 0 0,0 1 0,-1-1 1,0 0-1,-1 1 0,0 0 0,0 0 0,0 1 1,-1-1-1,-1 1 0,1 0 0,-1 1 1,0-1-1,0 1 0,-1 1 0,0 0 1,0 0-1,0 0 0,-17-6 0,10 6-54,0 1 0,0 0 0,-26-3 0,35 7-128,0-1 1,0 1-1,0 0 1,1 1-1,-1-1 1,0 1-1,0 0 1,0 1-1,0-1 1,1 1-1,-1 0 1,-9 5-1,14-6 51,0 0 0,0-1 0,0 1 0,1-1 0,-1 1 0,0 0 0,0 0 0,0-1 0,0 1 0,1 0 0,-1 0 0,0 0 0,1 0 0,-1 0 0,1 0 0,-1 0 0,1 0 0,0 0 0,-1 0 0,1 0 0,0 0 0,0 1 1,-1-1-1,1 0 0,0 0 0,0 0 0,1 2 0,-1-1-161,1-1 1,0 1 0,-1 0-1,1-1 1,0 1 0,0-1-1,0 1 1,0-1 0,0 0 0,1 1-1,-1-1 1,0 0 0,1 0-1,-1 0 1,1 0 0,-1 0 0,3 1-1,14 7-1948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5:16.1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333 15 1888,'-1'-3'173,"1"3"-149,0-1 1,0 1-1,0-1 1,0 1-1,0-1 1,0 1-1,0 0 1,0-1-1,0 1 1,-1-1-1,1 1 1,0-1-1,0 1 1,0-1-1,-1 1 1,1 0-1,0-1 1,0 1-1,-1-1 1,1 1-1,-1 0 1,-2-2 1647,1 3-1355,1 1 0,0 0 1,0 0-1,0-1 0,0 1 1,0 0-1,0 0 0,1 0 1,-1 0-1,1 0 0,-1 0 0,1 0 1,0 3-1,-4 12 329,-11 26 237,-5 20-209,-106 372 2270,85-306-2227,-32 178 1,42-166-1374,27-132-1252,6-30-4467,9-9 2770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5:22.9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653 1 1824,'-7'1'1260,"0"0"0,0 1 0,-7 2 0,-66 31-204,66-29-928,-1 0 0,1 1 0,0 1 0,1 0 0,0 0 0,-22 20 0,11-6-62,2 1-1,-27 33 1,9-3 2,3 2 1,2 1-1,3 1 0,-31 76 0,46-87 68,2 0-1,-13 66 1,-6 96 243,32-192-391,-11 96 345,5 198 0,13-221 238,28 137 0,-28-201-496,1 0 1,11 29 0,-12-41-7,1 0 1,0 0 0,1 0 0,1-1-1,12 16 1,-14-21-15,1 0 0,0-1-1,1 1 1,-1-2 0,1 1 0,0-1 0,1 0-1,15 6 1,1-1-2299,47 11 0,-30-10-2406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5:24.0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6 2560,'0'0'25,"1"0"0,-1 0 0,0-1 0,0 1 1,0 0-1,0 0 0,0 0 0,0 0 0,0 0 0,0 0 0,0 0 0,0 0 0,0-1 1,0 1-1,0 0 0,1 0 0,-1 0 0,0 0 0,0 0 0,0-1 0,0 1 1,0 0-1,0 0 0,0 0 0,0 0 0,0 0 0,-1 0 0,1-1 0,0 1 1,0 0-1,0 0 0,0 0 0,0 0 0,0 0 0,0 0 0,0 0 0,0-1 0,0 1 1,0 0-1,0 0 0,-1 0 0,1 0 0,0 0 0,0 0 0,0 0 0,0 0 1,0 0-1,0 0 0,0 0 0,-1 0 0,1 0 0,0 0 0,0-1 0,0 1 1,6 1 2298,-4-1-2182,-1 0-1,1 0 0,0 0 0,-1 0 1,1 0-1,-1 0 0,1 1 0,0-1 1,-1 1-1,1-1 0,-1 1 0,1 0 1,-1-1-1,0 1 0,1 0 0,-1 0 1,0 0-1,0 0 0,1 0 0,-1 0 0,0 0 1,0 1-1,0-1 0,0 0 0,0 1 1,-1-1-1,1 0 0,1 3 0,38 63 382,-40-67-523,24 48 203,52 80-1,-31-67-104,55 81 87,-87-120-131,0 1-1,-2 1 1,-1 0 0,12 41 0,13 102 296,-30-136-138,-1 1 1,-2 0 0,-1 0 0,-1 0-1,-2-1 1,-1 1 0,-2 0-1,-12 44 1,-60 130 851,-16-4 19,34-79-654,8-21-412,-19 43 552,62-126-1401,2 0-1,0 1 0,1 0 0,0 0 0,-1 33 1,5-24-1584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5:32.7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 75 3904,'-1'-2'377,"0"0"1,-1 0-1,1 0 1,-1 0-1,1 0 1,-1 0-1,0 0 1,0 1-1,0-1 1,0 0-1,0 1 1,0 0-1,0-1 1,-1 1-1,-2-1 1,-2 1 177,1-1 0,-1 2 0,1-1 1,-13 1-1,17 0-566,-19 0 2528,26 0-2266,357 0 1967,-232-8-1363,-88 4-574,9 1 55,-50 3-351,-1 0 0,0 0-1,0 0 1,1 0-1,-1 0 1,0 0-1,1 0 1,-1-1-1,0 1 1,0 0-1,1 0 1,-1 0 0,0 0-1,0-1 1,0 1-1,1 0 1,-1 0-1,0-1 1,0 1-1,0 0 1,0 0-1,1-1 1,-1 1 0,0 0-1,0 0 1,0-1-1,0 1 1,0 0-1,0-1 1,0 1-1,0-1 1,1-12-2627,-1 6-147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5:33.6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44 201 4064,'-9'1'1234,"-2"-2"2429,10 0-3580,1 1 0,0-1-1,0 1 1,0-1 0,0 1 0,0-1 0,0 1 0,0-1-1,0 1 1,0-1 0,0 1 0,0-1 0,0 1-1,0-1 1,0 1 0,0-1 0,0 1 0,1-1 0,-1 1-1,0-1 1,0 1 0,1-1 0,-1 1 0,0-1 0,1 0-1,5-10 224,0 0-1,1 0 0,1 0 1,-1 1-1,2 0 0,-1 1 1,1 0-1,1 0 0,0 1 1,0 0-1,14-8 0,-7 6-236,0 0 0,1 2-1,0 0 1,25-7 0,-32 12-66,-1 0 0,1 1 0,0 0 0,0 1 0,-1 0 0,1 1 0,0 0 0,0 1 0,16 3 0,-24-4-3,-1 1 0,1 0 0,0 0 0,0 0 1,-1 0-1,1 0 0,0 1 0,-1-1 0,1 1 0,-1 0 1,0-1-1,1 1 0,-1 0 0,0 0 0,0 1 1,0-1-1,2 4 0,-2-2-4,-1 0 0,1 0 0,-1 0 1,0 0-1,0 0 0,0 0 0,0 1 0,-1-1 0,0 0 0,0 9 0,-2 4 38,-1 0-1,-1 0 1,-1 0-1,-11 29 1,3-16 3,-1-1 0,-1-1 0,-1 0 0,-22 26 1,-86 98 423,47-62 129,48-56-385,-12 15 75,34-40-82,0-1 0,-9 10 0,11-14-40,4-3 18,11-6 112,7-4-97,0 1-1,1 1 0,0 1 1,25-5-1,-33 9-111,0 1 1,0 0-1,-1 0 0,1 1 0,0 1 1,0-1-1,0 2 0,-1-1 1,1 1-1,14 5 0,-11-2-86,1 0-1,-1 1 0,-1 0 1,1 1-1,-1 1 1,0-1-1,-1 2 1,0 0-1,0 0 1,-1 1-1,16 19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49:54.3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149 1215 3488,'26'-17'1529,"-5"4"-721,-1 0 1,0-2-1,30-30 0,-34 29-603,9-11 279,38-51 1,-41 44-238,-7 10-43,32-39 1,-38 55-215,-9 8 16,0 0-1,0 0 1,0-1-1,1 1 0,-1 0 1,0 0-1,0 0 0,0 0 1,0 0-1,0 0 0,0 0 1,0 0-1,0 0 0,1 0 1,-1 0-1,0 0 0,0 0 1,0 0-1,0 0 1,0 0-1,0 0 0,0 0 1,0 0-1,1 0 0,-1 0 1,0 0-1,0 1 0,0-1 1,0 0-1,0 0 0,0 0 1,0 0-1,0 0 0,0 0 1,0 0-1,1 0 0,-1 0 1,0 0-1,0 0 1,0 1-1,0-1 0,0 0 1,0 0-1,0 0 0,0 0 1,0 0-1,0 0 0,0 3 54,0 0-1,-1-1 1,1 1-1,-1-1 0,1 1 1,-1-1-1,0 0 1,-2 4-1,-72 157 1174,-130 240-421,140-255-397,-50 111 1956,111-250-2162,3-7-88,0 0 0,0 1 0,0-1 1,0 0-1,-1 0 0,1 0 1,-1 0-1,-2 3 0,3-4 131,2-6-59,22-63 352,9-16-470,84-155 0,72-74-689,-119 202 362,-32 51-7,2 2 1,60-69-1,-90 118 105,0 1-1,18-15 1,-24 21 109,0 0-1,0 0 1,0 0 0,0 0-1,0 1 1,1 0 0,-1-1-1,0 1 1,1 0 0,-1 1-1,1-1 1,-1 1 0,5-1 0,-6 1 46,-1 1 1,1-1 0,-1 1 0,0-1 0,1 1 0,-1-1 0,1 1-1,-1 0 1,0 0 0,1 0 0,-1 0 0,0 0 0,0 0 0,0 0-1,0 0 1,0 0 0,0 0 0,0 0 0,0 1 0,0-1 0,-1 1-1,1-1 1,0 0 0,-1 1 0,1-1 0,-1 1 0,0-1 0,1 1-1,-1-1 1,0 3 0,1 11 113,-1-1 0,-1 1 0,0 0 1,-1-1-1,0 1 0,-1-1 0,-10 27 0,2-11 140,-1-1 0,-28 46 0,29-56-108,-1-1 0,-1-1-1,0 0 1,-2-1 0,0 0 0,-31 25 0,37-34-44,0-1 1,0 0-1,-1-1 1,1 0-1,-1 0 1,0-1-1,-1 0 1,1-1-1,0 0 1,-1-1 0,0 0-1,0-1 1,0 0-1,1 0 1,-15-2-1,16-1 32,10-2-72,11-4-87,16-1-58,33-6 0,2 0-119,64-27 170,-118 39 35,202-66 93,-165 50-63,-2-1-1,66-40 1,-57 25-17,60-53 0,42-53 0,-89 83 47,-42 39-114,-1-1 0,0-1 0,-2-1 0,30-39 0,-24 16 64,-1-1 0,-2-1-1,-2 0 1,21-69 0,-29 74 30,15-51-107,-27 81 1,1 0 0,-2 0 0,1-1-1,-2 1 1,-1-21 0,1 32 43,0 0 0,0 0 0,0 1 0,0-1-1,0 0 1,-1 0 0,1 0 0,0 0 0,-1 0 0,1 1 0,-1-1 0,1 0 0,-1 0-1,1 0 1,-1 1 0,1-1 0,-1 0 0,0 1 0,1-1 0,-1 1 0,-1-2 0,1 2 0,0 0 0,0-1 0,0 1 0,0 0 0,-1 0 1,1 0-1,0 0 0,0 0 0,0 0 0,0 0 1,-1 0-1,1 1 0,0-1 0,0 0 0,0 1 1,0-1-1,0 0 0,0 1 0,0 0 0,-2 0 0,-6 5 14,-1 0-1,1 0 0,1 1 0,-1 1 0,1-1 0,-10 13 0,-8 14 61,-39 64 0,-13 46 36,-82 237 198,118-266-156,-52 135 589,92-246-679,-10 26 556,-11 43-1,23-64-209,6-10-52,14-17-36,-5-3-214,23-39 0,-9 13-210,-1 5-52,39-44 0,-65 82 123,1 1-1,1 0 1,-1 0 0,0 0-1,1 0 1,-1 1-1,1-1 1,8-3-1,-12 6 38,1 0 0,0-1 0,0 1-1,-1 0 1,1 0 0,0 0 0,-1 0-1,1 0 1,0 0 0,0 0-1,-1 0 1,1 0 0,0 0 0,-1 1-1,1-1 1,0 0 0,0 0-1,-1 1 1,1-1 0,-1 0 0,1 1-1,1 0 1,-1 0-9,0 0-1,0 1 1,0-1 0,0 1-1,-1-1 1,1 1-1,0-1 1,-1 1 0,1-1-1,-1 1 1,1 0-1,-1-1 1,1 4 0,0 13-3,0-1 0,-1 1-1,-4 23 1,2-25 130,1 0-1,1 1 1,0-1-1,3 24 0,-2-36-68,0 1 0,0-1 0,0 0-1,0 0 1,0 0 0,1-1 0,0 1-1,0 0 1,0-1 0,0 1 0,0-1-1,1 1 1,0-1 0,-1 0 0,1 0 0,1 0-1,-1-1 1,0 1 0,0-1 0,5 3-1,2-2 36,0 1 0,0-2 1,0 1-1,1-1 0,-1-1 0,0 0 0,1-1 0,-1 0 0,13-1 0,-2-1-41,0-1 0,-1-1 0,33-11 1,-36 8-15,0 0 0,0-1 0,-1-1 0,0-1 1,0 0-1,-1-1 0,-1 0 0,16-16 0,10-15 6,44-60 0,-46 54-21,-30 38 4,-4 5-70,0 0 1,0 0-1,-1 0 0,1 0 0,4-10 0,-7 4-153,-1 11 214,0 0 0,0 0-1,0 0 1,0-1 0,0 1 0,0 0 0,0 0-1,0 0 1,0 0 0,0 0 0,-1-1-1,1 1 1,0 0 0,0 0 0,0 0 0,0 0-1,0 0 1,-1 0 0,1 0 0,0 0 0,0 0-1,0 0 1,0-1 0,0 1 0,-1 0-1,1 0 1,0 0 0,0 0 0,0 0 0,0 0-1,-1 0 1,1 0 0,-2 1-26,0 0 0,0-1 0,0 1 0,0 0 0,0 0 0,1 0 0,-1 0 0,0 0 0,-1 2 0,-21 18-32,2 0-1,0 2 1,-22 31 0,-18 18 166,-11 0-61,-10 9 112,80-77-124,-1 0 0,1 0 0,0 1 0,0-1 0,1 1 0,-4 7 0,6-11-10,-1 0-1,1 0 0,-1 0 0,1 0 0,0 0 0,0 0 0,-1 0 0,1 0 0,0 0 1,0 0-1,0 0 0,0 0 0,0 0 0,0 0 0,1 1 0,-1-1 0,0 0 0,0 0 1,1-1-1,-1 1 0,1 0 0,-1 0 0,1 0 0,-1 0 0,1 0 0,-1 0 0,1 0 0,0-1 1,-1 1-1,1 0 0,0-1 0,0 1 0,0 0 0,0-1 0,-1 1 0,1-1 0,0 1 1,2 0-1,2 0 28,-1 0 0,1 0 0,-1 0 0,1-1 0,0 0 0,-1 1 0,1-2 0,0 1 0,-1 0 0,1-1 0,8-2 0,-5 0-26,0 1-1,0-2 0,0 1 1,-1-1-1,11-6 0,-6 1-17,-1 0-1,0-1 1,0 0-1,-1 0 1,15-21-1,34-61-246,-52 80 207,5-6-79,-7 13-267,-4 11 223,-5 11 16,-3 8 47,0-3 124,1 1 0,1 0 1,1 1-1,-1 29 0,4-52-7,1 1 1,0 0-1,0-1 1,0 1-1,1-1 1,-1 1-1,0-1 1,1 1 0,-1-1-1,1 1 1,-1-1-1,1 1 1,-1-1-1,1 0 1,0 1-1,0-1 1,0 0 0,0 1-1,0-1 1,0 0-1,0 0 1,0 0-1,1 0 1,-1 0-1,2 1 1,-1-1 16,1-1 0,0 1 1,0 0-1,-1-1 0,1 1 0,0-1 1,0 0-1,0 0 0,0 0 1,0-1-1,0 1 0,0 0 0,3-2 1,15-4-1,0-1 1,-1 0-1,0-2 1,33-18-1,-20 6-4,52-43 1,-52 35-28,-1-1 0,-2-2 0,42-54 0,-50 56-6,136-167-274,-154 192 183,0 0 0,1 0 1,-1 1-1,11-8 0,-14 12 79,-1 0 1,1-1 0,-1 1 0,0 0 0,1 0 0,-1 0-1,1-1 1,-1 1 0,0 0 0,1 0 0,-1 0-1,1 0 1,-1 0 0,1 0 0,-1 0 0,1 0 0,-1 0-1,0 0 1,1 0 0,-1 0 0,1 0 0,-1 0-1,1 0 1,-1 1 0,0-1 0,1 0 0,-1 0 0,1 0-1,0 1 1,-1 0 4,1 1 1,0-1-1,-1 0 0,1 1 0,-1-1 0,0 1 1,1-1-1,-1 1 0,0-1 0,0 1 0,0-1 1,0 1-1,0-1 0,0 3 0,-7 53-53,-3 0 0,-20 70 1,23-98 38,-4 17 123,-3 0-1,-23 53 1,34-91-60,-1-1 0,-1 0 0,1 0 0,-1 0 0,-7 7 0,10-11-14,-1 0 0,0 0 0,0-1 0,0 1 0,-1-1-1,1 0 1,0 0 0,-1 0 0,0 0 0,1-1 0,-1 1 0,0-1 0,-4 1 0,6-2-38,-1 0 0,1 0 0,-1 0 0,1 0 0,0 0 0,-1-1 0,1 1 0,0-1 0,-1 1 1,1-1-1,0 0 0,0 0 0,0 0 0,0 0 0,0-1 0,0 1 0,0 0 0,0-1 0,0 1 0,0-1 1,-2-3-1,2 2-97,-1-1 0,0 1 0,1-1 0,0 0-1,0 0 1,0 0 0,0 0 0,1 0 0,-1 0 0,0-8 0,-1 1-291,3 10 375,0 1-1,0-1 0,-1 1 1,1-1-1,0 1 1,0-1-1,0 1 0,0-1 1,0 1-1,0-1 1,0 1-1,0-1 0,0 1 1,0-1-1,0 1 1,0-1-1,0 1 1,1-1-1,-1 1 0,0-1 1,0 1-1,1-1 1,-1 1-1,0-1 0,1 0 10,-1 1 0,1 0-1,-1 0 1,0 0 0,1-1-1,-1 1 1,1 0 0,-1 0-1,0 0 1,1 0-1,-1 0 1,1 0 0,-1 0-1,1 0 1,-1 0 0,0 0-1,1 0 1,-1 0 0,1 0-1,-1 0 1,1 1 0,-1-1-1,0 0 1,1 0-1,15 8 90,-6-4-62,8 2 53,1-1-1,0 0 1,0-2-1,1 0 1,-1-1-1,1-1 1,19-2-1,139-20 586,-142 14-467,0 0-1,-1-3 0,-1 0 1,0-3-1,58-29 1,-75 32-132,0-1 0,-1 0 0,0-1 0,-1-1 0,15-15 0,-20 17-41,-2 0 0,1 0 1,-1 0-1,-1-1 0,0 0 1,-1-1-1,0 1 0,4-14 0,-9 23-21,0 0 0,0 0 1,0 0-1,0 0 0,-1 0 0,1 0 0,-1 0 0,0 0 0,0 0 0,0 0 0,0 0 0,0 0 0,-1 1 0,1-1 1,-1 0-1,-2-6 0,2 8 4,0-1 1,1 1 0,-1-1 0,-1 1 0,1-1-1,0 1 1,0 0 0,0 0 0,-1-1 0,1 1-1,0 0 1,-1 0 0,1 0 0,-1 0-1,0 1 1,1-1 0,-1 0 0,1 1 0,-1-1-1,0 1 1,0-1 0,-1 1 0,-5-1 8,1 1 0,-1 0 0,0 0 0,-11 3 1,-4 1 92,1 2 1,0 0-1,0 1 1,1 1-1,0 1 1,-30 19-1,30-15 155,1 1-1,-35 33 1,46-38-124,1 0 0,0 0 1,1 0-1,0 1 1,0 1-1,1-1 1,-8 19-1,13-25-95,0-1 0,0 0 0,0 1 0,0-1 0,0 1 0,1 0 1,0-1-1,0 1 0,0-1 0,0 1 0,0 0 0,1-1 0,0 1 0,-1-1 0,1 1 0,1-1 0,-1 1 0,0-1 0,1 0 0,0 0 0,-1 1 0,1-1 0,1-1 0,3 5 0,1 1 74,1 0 0,1-1-1,-1-1 1,1 0 0,1 0 0,17 9 0,2-3 21,0 0 1,1-2-1,0-1 1,0-2 0,1-1-1,0-1 1,42 1-1,219-16-4945,-256 8 3190,27-5-1876,-43 4-77,20-7 1,5-2-1010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5:34.2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100 143 5152,'-2'0'4724,"18"7"-2664,-5-6-1766,0 0 0,-1-1 1,1-1-1,0 0 0,0 0 0,-1-1 1,19-5-1,-5-1 31,0-1-1,25-13 1,-47 21-272,1-1 0,0 1 0,-1-1 0,1 0 1,-1 0-1,0 0 0,0 0 0,0 0 0,0 0 0,0 0 1,0-1-1,2-3 0,-3 4-40,-1 1 1,1 0-1,-1 0 0,0 0 0,1-1 0,-1 1 1,0 0-1,0 0 0,0-1 0,0 1 1,0 0-1,0-1 0,0 1 0,-1 0 0,1 0 1,0-1-1,-1 1 0,1 0 0,-1 0 1,1 0-1,-1-1 0,1 1 0,-1 0 0,0 0 1,0 0-1,1 0 0,-1 0 0,0 0 0,0 0 1,0 1-1,-2-2 0,-1-2-63,-1 1 0,1-1 0,-1 1 0,0 0 0,0 1 0,-1-1 0,1 1 0,-1 0 0,1 0 0,-1 1 0,1-1 0,-1 1 0,0 0 0,0 1 0,1 0 0,-1 0 0,0 0 0,0 0 0,0 1 0,1 0 0,-1 0 0,0 1 0,-7 3 0,-7 2 148,0 1 0,1 1 0,-21 13-1,31-16 68,-1 1 1,1-1-1,1 1 0,-1 1 0,1-1 0,1 2 0,-13 15 0,18-20-107,-1 0 0,1 1-1,0-1 1,0 0 0,1 1-1,-1 0 1,1-1 0,0 1-1,0 0 1,1-1 0,0 1-1,-1 0 1,2 0 0,-1-1-1,0 1 1,1 0 0,0-1-1,0 1 1,0 0 0,1-1-1,-1 1 1,5 6 0,1 2 107,1 0 1,1 0-1,0-1 1,1-1 0,20 21-1,-22-25-132,0-1 0,0 0 0,1 0 0,0-1 0,0 0 0,0 0 0,1-1 0,0 0 1,-1-1-1,1 0 0,0-1 0,1 0 0,-1 0 0,0-1 0,16 0 0,-2-1-1091,44-6 0,20-10-5285,-53 9 3735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5:34.8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13 109 3904,'-13'-7'10618,"23"4"-10258,-1-1 0,0 2 0,1-1 0,0 1 0,14-1 0,1 0-83,89-12 3,204-1 0,-19 21-45,-267-4-368,29-1 649,-55 0-648,0-1 0,0 0 0,0 0 0,0-1 1,0 1-1,0-1 0,8-4 0,-12 5-305,-1-1-1,0 1 0,1 0 1,-1-1-1,0 1 0,1-1 1,-1 1-1,0-1 1,0 1-1,0-1 0,-1 0 1,1 0-1,0 1 1,-1-1-1,1 0 0,-1 0 1,1-2-1,0-7-2079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5:35.3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410 39 4160,'-5'-7'1421,"1"-2"-448,4 8-768,0 0 0,-1 0 0,0-1 0,1 1 0,-1 0 0,0 0 0,1 0 0,-1-1 0,0 1 0,0 0 0,0 0-1,0 0 1,0 0 0,0 1 0,0-1 0,-1 0 0,1 0 0,0 1 0,0-1 0,-1 1 0,1-1 0,0 1 0,-1-1-1,1 1 1,-2 0 0,-11-1 73,0 1 0,1 1 0,-1 1 0,0 0 1,1 0-1,-1 2 0,1-1 0,0 2 0,0 0 0,1 0 0,-22 13 0,7-1 97,0 1 0,1 2 0,-44 41 0,65-57-331,1 1-1,0 0 0,0 0 0,0 0 1,0 0-1,1 1 0,0 0 0,0-1 1,-3 10-1,5-12-22,1-1 1,-1 0-1,1 1 1,-1-1-1,1 0 1,0 1-1,0-1 1,0 1-1,1-1 1,-1 1-1,0-1 1,1 0-1,0 1 1,-1-1-1,1 0 1,0 0-1,0 1 1,1-1-1,-1 0 1,0 0-1,1 0 1,-1 0-1,1 0 1,-1-1-1,1 1 1,0 0-1,0-1 1,3 3-1,1 0 62,1 0-1,1 0 1,-1-1-1,0 0 0,1 0 1,15 4-1,50 4 227,-62-9-293,24 1-287,-1-1 1,0-2-1,60-6 1,-55 0-2162,51-14-1,-25 1 327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5:36.4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369 168 4064,'-2'-30'7195,"-7"38"-6385,-8 12-563,1 0 0,0 2 1,2 0-1,-16 33 0,14-26-118,-126 229 661,57-77 497,63-129-713,38-65 397,-5 4-838,23-24-24,-1 0 0,-2-2 1,-2-2-1,-1 0 0,36-65 1,172-314 428,-219 381-87,-14 26-314,1 1 0,0 0 0,1 0 0,10-14 0,-13 25-184,0 0 0,-1-1 0,1 1 0,0 0-1,-1 0 1,0 0 0,2 4 0,-3-6 30,11 33 90,-1 0 1,-1 0-1,3 43 1,4 9 74,-6-36 16,3 0 0,38 94-1,-38-115-236,13 28-528,52 84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5:36.9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1 3552,'-56'15'14613,"69"-18"-14101,32 0-364,-1 3 0,0 1 0,76 12 0,-76-4-390,0 1-4716,-34-10 2985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5:37.6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40 6656,'-30'-11'7754,"36"12"-7418,0 0 1,0 0-1,0-1 0,0 1 0,10-2 0,1 0-113,363-14 1110,-141 0-5327,-167 15 1877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5:38.6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1470 1984,'2'17'5312,"1"-24"-4150,33-89 2698,8-17-1869,-21 55-909,26-97 1,2-9-411,-34 125-441,1 1 0,2 1-1,28-40 1,82-96 670,-126 169-890,122-172 675,-29 39-236,-71 102-203,42-42-1,-55 65-136,-1 0 1,2 1-1,0 1 0,0 0 0,1 0 0,20-9 0,-27 16-39,0 0 0,1 0 1,-1 1-1,13-3 0,-19 5-44,1 0 0,0 0 0,-1 0 0,1 0 0,-1 0 0,1 0-1,-1 1 1,6 1 0,-7-2-15,0 0-1,0 1 0,0 0 1,0-1-1,0 1 0,0 0 1,0-1-1,0 1 1,-1 0-1,1 0 0,0 0 1,0-1-1,-1 1 0,1 0 1,0 0-1,-1 0 1,1 0-1,-1 1 0,1-1 1,-1 1-1,1 3-9,0 0 0,-1 0 0,1 0 1,-1 0-1,0 0 0,-1 0 0,1 0 0,-1 0 0,-2 7 1,-17 46-123,17-51 133,-5 14 64,0 0 1,-2-1-1,-1 0 1,-21 30-1,25-42-69,1 0 1,-1 0-1,0-1 0,-1 0 1,0 0-1,0-1 1,-1 0-1,1 0 0,-1-1 1,0 0-1,-1-1 0,-14 5 1,2-3-877,0-1 0,0-2 0,0 0 1,-1-1-1,1-1 0,-37-4 0,10-2-5190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5:49.0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259 73 3136,'-1'-9'8552,"-6"17"-5829,6-7-3310,-36 40 2311,21-25-1467,2 0-1,0 1 1,1 0 0,-16 29-1,2 6 16,-34 94 0,55-127 136,-2 0-1,-16 31 0,24-70-215,21-77-22,53-154 1,-30 107-422,-84 206-1562,34-49 584,1-1 1,0 2-1,1-1 0,-5 23 0,8-8-3229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5:49.6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 3328,'-13'0'6749,"13"1"-6608,4 70 5154,11 37-2967,-4-29-1615,24 188 1266,-31-233-1546,-2 0 1,-3 59 0,1-72-431,0 8 163,0-27-314,0-1 1,0 0-1,0 1 1,-1-1-1,1 1 1,0-1-1,-1 0 0,1 1 1,-1-1-1,0 0 1,1 0-1,-1 1 1,0-1-1,0 0 1,-1 1-1,2-2 43,0 0 0,0 0 0,-1 0 0,1 1 0,0-1 0,0 0 1,-1 0-1,1 0 0,0 0 0,-1 0 0,1 0 0,0 0 0,0 0 0,-1-1 0,1 1 0,0 0 0,0 0 0,-1 0 0,1 0 0,0 0 1,-3-6-2520,-2-10-551,5 15 2975,-3-23-4500,5-12 1775,-1 21 2230,3-44-1401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5:50.0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 31 2240,'-8'-4'351,"-34"-16"1842,39 19-1020,-1-1-1,1 1 1,0 1-1,-1-1 1,1 0-1,-5 1 1387,22 0 161,3 1-2345,1 1 0,0 0 0,28 9 0,23 4-2227,-1-6-4964,-30 1 1398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0:14.7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348 0 4224,'1'3'4177,"-1"-3"-4076,0 0 0,0 1 0,-1-1 1,1 0-1,0 0 0,-1 0 0,-19 13 3243,11-7-3103,1 0 0,0 1 0,1 0 0,-11 12 0,-25 35 89,39-49-276,-176 263 661,177-263-701,-8 14 76,-15 35 0,24-49-52,0-1-1,1 1 0,0 0 0,-1-1 0,2 1 0,-1 0 0,0 0 1,1 0-1,0 0 0,0 0 0,1-1 0,-1 1 0,3 9 1,-2-12 13,-1 0 0,1 0 0,0-1 0,0 1 0,0 0 0,0 0 0,0-1 0,0 1 0,0-1 0,1 1 0,-1-1 0,1 0 0,-1 1 0,1-1 0,-1 0 0,1 0 0,0 0 0,3 1 0,-2-1 8,0 0 0,0 0 1,0-1-1,0 1 0,0-1 1,1 0-1,-1 0 0,0 0 1,0-1-1,5 0 0,4-2 57,-1-1-1,0 0 1,0 0-1,-1-1 1,12-7-1,-4 0-72,0 0-1,-1-2 0,0 0 1,-1 0-1,0-2 1,22-29-1,-9 5-326,43-79-1,-66 110 13,-5 9 262,-1 0-1,0 0 0,0 0 1,0 0-1,0 0 1,0 0-1,0 0 1,1 0-1,-1 0 1,0 0-1,0 0 0,0 0 1,0 0-1,0 0 1,0 0-1,1 0 1,-1 1-1,0-1 1,0 0-1,0 0 1,0 0-1,0 0 0,0 0 1,0 0-1,0 0 1,0 0-1,1 0 1,-1 0-1,0 1 1,0-1-1,0 0 1,0 0-1,0 0 0,0 0 1,0 0-1,0 0 1,0 0-1,0 1 1,0-1-1,0 0 1,2 21-491,-4 25 112,1-28 319,0-1 0,1 1 0,5 30 1,-4-42 96,1 0 1,-1 0 0,1-1 0,0 1-1,1 0 1,0-1 0,-1 0 0,2 0 0,-1 0-1,0 0 1,1 0 0,0-1 0,0 1-1,1-1 1,6 5 0,0-2 109,1-1 1,0 0-1,0 0 1,0-2-1,0 1 1,1-2-1,0 1 1,16 1-1,-21-5-82,-1 1-1,1-1 1,0-1 0,-1 1-1,0-1 1,1-1 0,-1 1-1,1-1 1,-1-1 0,0 1-1,0-1 1,0 0 0,-1-1-1,1 1 1,-1-2 0,0 1-1,0 0 1,0-1 0,6-6-1,-5 3-27,-1 0 0,1 0-1,-1-1 1,0 1 0,-1-1-1,0-1 1,-1 1 0,0-1-1,0 1 1,-1-1 0,0 0-1,-1-1 1,2-12 0,-3-1-120,0 0 1,-2 0-1,0 1 1,-2-1 0,-10-43-1,12 64 39,0-1 1,1 1-1,-1 0 0,1 0 0,0 0 0,0 0 0,0 0 1,0 0-1,0 0 0,1 0 0,0 0 0,-1 0 1,1 0-1,3-5 0,-3 5 34,0 1 1,1 0-1,0 0 0,0 0 1,0 0-1,0 1 0,0-1 1,0 0-1,0 1 0,0-1 1,1 1-1,-1 0 0,0 0 1,1 0-1,-1 0 0,5-1 1,92-24-29,200-24 0,-227 44-73,0 3 0,72 7 0,-136-4 140,0 1-1,0 1 0,10 2 1,-15-3 0,0 0 1,-1 1 0,1-1-1,0 0 1,-1 1 0,1-1-1,-1 1 1,1 0 0,-1 0-1,0 0 1,4 4-1,-6-5-1,1 0 0,-1 0 0,0 1 0,1-1 0,-1 0 0,0 1-1,0-1 1,0 0 0,0 0 0,0 1 0,0-1 0,-1 0-1,1 0 1,0 1 0,-1-1 0,1 0 0,0 0 0,-1 0-1,0 1 1,1-1 0,-1 0 0,-1 1 0,-18 29 126,15-26-144,-110 133 298,81-101-196,-34 38 109,-70 84 629,138-159-837,-7 9 57,1 0 0,0 1 0,-9 17 0,14-25-41,1 0 0,-1-1 0,1 1 0,-1 0 1,1-1-1,0 1 0,-1 0 0,1 0 0,0-1 0,0 1 0,0 0 1,0 0-1,1-1 0,-1 3 0,1-3 3,-1 0 0,1 0 0,0 0-1,-1 0 1,1 0 0,0-1 0,0 1 0,-1 0 0,1 0 0,0-1-1,0 1 1,0 0 0,0-1 0,0 1 0,0-1 0,0 0 0,0 1 0,0-1-1,0 0 1,0 1 0,0-1 0,0 0 0,1 0 0,-1 0 0,1 0-1,5 0 64,0 0 0,0-1 0,0 0 0,0 0-1,0-1 1,-1 1 0,1-2 0,10-4 0,1-1 48,31-20 0,-39 20-113,1-1 1,-1 0 0,-1 0-1,1-1 1,-2 0 0,1 0-1,-1-1 1,-1 0-1,0-1 1,7-15 0,5-16-23,20-71 0,-29 82-67,-3 12 16,12-46-130,-17 58 88,0 0 1,-1 0-1,0 0 0,-1 0 0,-1-15 0,-1 18-214,-1 10 116,-2 16 92,-4 19 240,2-1 0,2 1-1,2 0 1,3 62 0,1-93-78,0 0 1,1 0-1,0 0 0,1 0 1,0-1-1,1 1 1,7 14-1,-8-18 9,0 0-1,1 0 1,-1 0 0,1 0 0,0-1-1,1 1 1,-1-1 0,1 0-1,0 0 1,0-1 0,0 1-1,9 3 1,-12-6-46,0 0 0,1 0 1,-1-1-1,0 1 0,0-1 0,1 0 1,-1 1-1,0-1 0,0 0 0,1 0 1,-1-1-1,0 1 0,1 0 0,-1-1 0,0 0 1,0 1-1,3-2 0,-1 0 7,0-1-1,0 1 1,0-1-1,0 0 1,0 0-1,-1 0 1,7-7-1,1-6-4,0 1 1,0-1-1,9-22 1,-14 25-40,111-257 144,-103 232-251,-9 13-140,-4 24 194,-2 3 8,1 8-1,-8 68-135,-3 75 330,11-119-34,6 45 1,-5-67-12,2 0 0,-1-1 0,1 1 0,1-1 0,0 0 0,1 0 0,9 17 0,-12-26-67,-1 0 0,0-1 0,0 1 0,1 0-1,-1-1 1,1 1 0,0-1 0,-1 1 0,1-1 0,0 0 0,0 0 0,0 0 0,0 0 0,0 0 0,0 0-1,0 0 1,0-1 0,0 1 0,0-1 0,0 0 0,1 1 0,2-1 0,-2 0 0,1-1-1,0 1 1,-1-1 0,1 0 0,-1 0-1,1 0 1,-1-1 0,1 1 0,-1-1-1,0 0 1,0 0 0,6-4 0,-3 1-14,0-1 1,-1 0 0,0 0-1,0 0 1,6-10 0,19-38 46,-26 45-45,15-30-32,-1 0 1,20-72-1,-13 40-268,-16 50 22,-9 21 261,0-1 1,0 1 0,0 0-1,0 0 1,0 0 0,0 0 0,0 0-1,0 0 1,0 0 0,0 0-1,0 0 1,0 0 0,0 0-1,0-1 1,0 1 0,0 0 0,0 0-1,1 0 1,-1 0 0,0 0-1,0 0 1,0 0 0,0 0-1,0 0 1,0 0 0,0 0 0,0 0-1,0 0 1,0 0 0,0 0-1,1 0 1,-1 0 0,0 0-1,0 0 1,0 0 0,0 0 0,0 0-1,0 0 1,0 0 0,0 0-1,0 0 1,0 0 0,0 0-1,1 0 1,-1 0 0,0 0 0,0 0-1,0 0 1,0 0 0,0 0-1,0 0 1,0 1 0,0-1-1,0 0 1,0 0 0,0 0 0,0 0-1,0 0 1,0 0 0,0 0-1,0 0 1,0 0 0,1 0-1,-1 0 1,0 1 0,5 9-179,5 23 9,-8-26 143,3 8 67,0-1 0,0 0 1,13 23-1,-16-33-23,1 0 0,0 0-1,0 0 1,1 0 0,-1 0-1,1-1 1,0 1 0,0-1-1,0 0 1,0 0 0,0 0 0,1-1-1,0 0 1,7 3 0,-7-3 20,0-1 0,0 0 1,0 0-1,0 0 1,0-1-1,0 0 0,0 0 1,0 0-1,0 0 0,0-1 1,7-1-1,-5-1 8,1 1-1,-1-1 1,0-1-1,0 1 1,0-1 0,10-7-1,2-5-20,0-1 0,-1 0 0,22-30-1,-39 47-20,17-24 31,0 0-1,-2-1 0,20-41 1,-34 62-38,0 1 1,0-1-1,0 0 1,-1 0-1,0 0 1,0 0-1,0 0 1,0 0-1,0-5 1,-1 9-4,0-1 0,0 1 0,0-1 0,0 0 0,0 1 0,0-1-1,0 1 1,-1-1 0,1 1 0,0-1 0,0 1 0,0-1 0,0 1 0,-1-1 0,1 1 0,0-1 0,-1 1 0,1-1 0,0 1 0,-1-1-1,1 1 1,-1-1 0,1 1 0,0 0 0,-1-1 0,1 1 0,-1 0 0,0-1 0,0 1-12,-1 0 0,1 0-1,0-1 1,-1 1 0,1 0 0,0 0 0,-1 1 0,1-1-1,0 0 1,-1 0 0,-1 1 0,-3 2-28,0-1 0,0 1 0,0 0 1,-5 4-1,2 0 34,0 0 1,1 1-1,-1 0 1,2 0-1,-1 1 1,1 0-1,1 0 1,0 1-1,-6 10 1,2 0 101,1 1 0,1 1 0,-8 34 1,13-45 32,-2 7 108,1 0-1,1 0 1,0 0-1,0 26 1,3-39-166,1 1 0,-1-1 0,1 0 0,0 0 0,0 0 0,1 0 0,0 0 0,-1 0 0,2 0 0,-1 0 0,0-1 0,1 1 0,0-1 0,0 0 0,0 0 0,1 0 0,0 0 0,-1 0 0,1-1 0,8 6 0,-1-2 13,1-1 1,1 0-1,-1-1 0,1 0 0,0-1 0,0-1 0,0 0 1,1 0-1,16 0 0,2-1-8,0-1 1,59-8-1,-80 6-270,0-1-1,0-1 1,0 0-1,16-7 1,-17 5-942,0 1-1,12-10 1,5-3-1024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5:54.3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488 1 1408,'0'8'5637,"-9"0"-3269,-2-2-1193,-9 2 301,16-7-1262,-36 3 1268,-16 4 843,55-8-2325,11 12 128,-5-10-71,-3-1 21,1 0 1,0 1-1,0-1 1,0 1-1,-1-1 1,1 1 0,-1 0-1,0 0 1,3 3-1,-2-2 9,0-1-1,0 0 0,0-1 0,1 1 0,-1 0 1,0-1-1,1 0 0,4 2 0,-7-3-99,26 12 760,-9 3-715,-14-12-3,-1 0 1,1-1-1,0 1 0,0-1 1,1 0-1,-1 0 0,0-1 1,1 1-1,4 0 0,-4-1-33,0 0 0,0 1 0,-1 0 0,1-1 0,-1 2 0,1-1 0,5 4 0,6 5 222,1 0 0,0-1-1,1-1 1,0 0 0,36 10 0,-32-14-14,0-1 1,1-1 0,34 1 0,-20-2-75,-6-1 100,-11 0-9,22 3 0,-29-4-142,-11 0-10,0 0 1,-1 0-1,1 0 1,0 0-1,0 0 1,-1 0-1,1 0 1,2 1-1,-26 25-266,17-19 185,1 1 1,1-1-1,0 1 0,0 0 1,-2 8-1,-4 18-162,5-18 216,0-1 0,-1 0 1,-1 0-1,-13 27 1,18-41-27,0 0 0,0 0 0,0 0 0,1 0 0,-1 0-1,0 0 1,0 0 0,0 0 0,-1 0 0,1-1 0,0 1 0,0 0 0,0-1 0,-3 2 0,-21 1-15,20 8-225,4-6 148,0 0 0,1 0 0,0 0 1,-1 0-1,2 9 0,0 3-35,-7 263-15,3-199 146,-18 352 785,2-49-688,15 23 426,4-309-632,1-82 75,0 1 0,1-1 0,1 0 0,8 25 0,-10-39-2,0 1-1,0-1 0,1 1 1,-1-1-1,0 0 1,1 1-1,0-1 0,-1 0 1,1 0-1,0 0 1,0 0-1,4 2 0,28 16-84,-28-17 24,-5-3 87,-1 1 1,1-1-1,-1 0 1,1 0-1,-1 1 1,1-1-1,-1 1 1,1-1-1,-1 0 1,0 1-1,1-1 1,-1 1 0,0-1-1,1 1 1,-1-1-1,0 1 1,1 0-1,-1-1 1,0 1-1,0-1 1,0 1-1,0-1 1,0 1-1,0 0 1,0-1-1,0 1 1,0-1-1,0 1 1,0 0 0,0-1-1,0 1 1,0-1-1,0 1 1,-1 0-1,0 1-15,1 0 0,-1-1 1,0 1-1,0-1 0,0 1 0,0-1 0,0 1 0,0-1 1,-2 2-1,-2 0 42,0 1 1,0-1 0,0 0 0,-1-1 0,1 1 0,-1-1-1,1 0 1,-8 1 0,-50 7-48,36-6-11,-53 5-151,-82-1 1,-77-14-1315,177 5 819,27 1-1182,1-2 0,-45-7 1,47-2-4008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6:11.5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86 2144,'0'-8'11264,"6"3"-10416,-1 2-699,0 1 0,1 0 1,0 0-1,7-2 1,8-2 31,15-5-98,1 1 0,48-5 0,-65 11-66,42-3 200,115 1 1,-173 6-210,27 1 248,-1 1 0,48 9 0,-73-9-823,-10-1-1339,-19 0-3704,2 0 1069,12 5 2584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6:12.0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5 111 3072,'-4'-2'5141,"4"2"-5042,0-11 3414,0 8-2989,0 1 0,1-1 0,-1 0 0,1 1 0,0-1 0,2-3 0,0 2-384,1 2 0,0-1 0,1 0 0,-1 1 0,0-1 0,1 1 0,9-3 0,-6 2-33,4-1-29,-1 0 1,1 1 0,20-3 0,-5 1 5,55-7 416,112-1-1,-176 12-484,145 0 86,-163 1-149,30 3-186,-29-3 110,-1 0 0,1 0 0,-1 0 0,1 0 0,0 1 0,-1-1 0,1 0 0,-1 0 0,1 0-1,0 1 1,-1-1 0,1 0 0,-1 1 0,1-1 0,-1 1 0,1-1 0,-1 0 0,1 1 0,-1-1 0,0 1 0,1-1 0,-1 1-1,0-1 1,1 1 0,-1 0 0,0-1 0,0 1 0,1-1 0,-1 1 0,0 0 0,0-1 0,0 1 0,0-1 0,0 1-1,0 0 1,0-1 0,0 1 0,0 0 0,0-1 0,0 1 0,-1 0 0,-5 13-2121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6:13.7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1033 1824,'-2'4'-778,"1"13"7550,8-20-4206,-5 1-2283,0 0 1,0-1 0,0 1 0,0-1-1,0 1 1,-1-1 0,0 0-1,1 1 1,0-5 0,9-28 268,-9 27-336,12-37 263,3 0 0,38-74 1,60-76-211,-31 36 291,-22 4-608,-41 104 0,22-42-56,-37 82 58,0 0 0,1 1 0,1 0-1,0 0 1,0 1 0,12-10 0,-15 15 0,0 0 0,0 0 0,1 1 0,-1 0 0,1 0 0,0 0 0,0 0 0,0 1 0,0 0 0,1 1 0,-1-1 0,0 1 0,12 0 0,-13 1 29,0 0 1,0 0-1,1 1 0,-1 0 1,0 0-1,0 0 0,0 1 1,0 0-1,0 0 0,0 0 1,0 0-1,-1 1 0,1 0 1,-1 0-1,1 0 0,-1 0 1,3 5-1,0-1 46,0 2 0,-1-1 0,0 1 0,-1 0 0,8 16 0,14 49 336,-23-62-205,-1 1 0,0-1 0,-1 1 0,0-1 0,-1 1 0,-1 0 0,-1 21 0,0-29-65,0 1 1,0-1-1,0 1 1,-1-1-1,1 0 0,-1 0 1,0 0-1,-1 0 1,1 0-1,-1 0 1,0-1-1,-1 1 1,1-1-1,-1 0 1,1 0-1,-1 0 1,0 0-1,-1-1 1,1 1-1,-7 3 1,3-4-21,1 0 1,-1 0-1,0-1 1,0 0-1,1 0 1,-1-1-1,-1 0 0,1 0 1,-11-1-1,-3-1-54,0-1-1,-23-5 1,-18-8-112,-2 0-1000,20 12-2623,38 4 1986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6:14.8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135 111 2720,'-2'-1'469,"1"0"1,0 1-1,-1-1 1,1 0-1,-1 1 1,1-1-1,-1 1 0,0 0 1,-7 2 3390,9-1-3781,6 10-57,4 2 344,-5-5-176,1 1 0,1-2 1,-1 1-1,2-1 0,9 9 0,-14-14-147,0 0 0,0-1 0,0 1-1,0-1 1,0 1 0,0-1 0,1 0 0,-1 0-1,0-1 1,1 1 0,-1-1 0,1 1-1,-1-1 1,1 0 0,-1 0 0,1-1 0,-1 1-1,0-1 1,7-2 0,-1 0 63,-1-1-1,0 0 1,0-1 0,-1 1 0,1-2-1,-1 1 1,0-1 0,0 0-1,-1 0 1,0-1 0,0 0 0,-1 0-1,1 0 1,-2-1 0,1 0-1,5-13 1,-9 19-105,0 0 0,0 0 0,-1 0 0,1-1 0,-1 1 0,0 0-1,1 0 1,-1-1 0,0 1 0,0 0 0,0 0 0,-1 0 0,1-1 0,0 1 0,-1 0 0,0 0-1,1 0 1,-1 0 0,0-1 0,0 1 0,0 0 0,0 1 0,0-1 0,-1 0 0,1 0 0,-1 0-1,1 1 1,-1-1 0,0 1 0,1-1 0,-1 1 0,-4-2 0,2 0-42,-2 1-1,1 0 1,0 0 0,0 0 0,-1 1-1,1-1 1,-1 1 0,0 1 0,1-1-1,-1 1 1,1 0 0,-8 1 0,-15 2 199,-1 1 0,-42 13 0,62-14-128,0 0-1,0 0 1,1 1 0,-1 0-1,1 1 1,0-1-1,0 2 1,1-1-1,0 1 1,0 0-1,0 1 1,-6 7-1,10-9-22,-1 1 0,1 0 0,0 0 0,0 0 0,0 0 0,1 1 0,0-1 0,0 1 0,1-1 0,0 1 0,0 0 0,0 0 0,1-1 0,0 1 0,0 0 0,1 0 0,1 6 0,2 5 54,1 0 0,0-1-1,1 0 1,1 0 0,10 18 0,-12-26-7,1 0-1,-1-1 1,1 0 0,1 0-1,0 0 1,0-1 0,0 0-1,1-1 1,0 1 0,0-1-1,15 8 1,-15-10-27,0 0 0,1-1 0,-1 0 1,0 0-1,1-1 0,0 0 0,-1 0 0,1-1 0,0 0 0,0-1 0,0 0 1,0 0-1,11-2 0,-4-2 48,0-1 0,-1 0 0,1-1 0,26-15 0,-28 14-744,-4 3-941,-1 0-1,19-4 1,-6 4-790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6:15.4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44 3136,'-8'0'6218,"14"0"-4106,167-11 1075,-53 1-3003,-10 2-119,34-3 414,-98 10-371,79-1-588,-43 3-3399,-50 2 2061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6:16.2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3712,'3'7'1424,"0"-1"-1,0 1 1,-1 0 0,1 9 0,10 46-1245,-9-42 544,23 161 1256,-27-159-1679,0-20-222,0 0-1,0 1 0,-1-1 1,2 0-1,-1 0 1,0 0-1,0 1 0,1-1 1,-1 0-1,3 4 1,7-19 1595,-7 7-1586,22-42-148,-4 7-92,2-5 14,-15 29-56,1 0 0,0 0 0,2 0 0,19-24 0,-29 40 192,0 0 1,0 0 0,0 0-1,0-1 1,1 1 0,-1 1-1,0-1 1,0 0 0,1 0-1,-1 0 1,1 1 0,-1-1 0,0 0-1,1 1 1,-1 0 0,1-1-1,-1 1 1,1 0 0,0 0-1,1 0 1,-2 0 11,1 0-1,-1 1 1,0-1-1,1 1 1,-1 0 0,0-1-1,1 1 1,-1 0-1,0 0 1,0 0 0,0 0-1,1 0 1,-1 0-1,0 0 1,0 0-1,1 3 1,2 3 57,0 0-1,-1 1 1,1 0-1,-1-1 1,3 17-1,-1-5 36,17 94 929,-22-112-994,0-1 0,0 1 0,0 0 0,0 0 0,0 0 0,0 0 0,1-1 0,-1 1 0,0 0 0,0 0 0,1 0 0,-1-1 0,1 1 0,-1 0 0,0 0 0,1-1 0,-1 1 0,1-1 0,0 1 0,-1 0 0,2 0 0,-1-1-8,-1 0-1,1 0 1,0 0-1,-1 0 1,1 0-1,-1 0 1,1 0-1,0 0 1,-1 0-1,1 0 1,0 0-1,-1-1 1,1 1-1,-1 0 1,1 0-1,0-1 1,-1 1-1,1 0 1,-1-1-1,2 0 1,2-3 49,1-1 0,-1 1 0,7-11 0,-11 15-86,16-21-132,0 0 0,1 2 0,29-26-1,-40 39 72,1 1-1,0 0 1,0 0 0,0 0-1,1 1 1,-1 0-1,1 0 1,0 1-1,0 0 1,1 1 0,-1-1-1,1 2 1,-1-1-1,10 0 1,-12 2 129,-1 1 0,1-1 0,-1 1 0,1 0 0,-1 0 0,0 1 0,1-1 0,-1 1 0,0 0 0,0 1 0,0-1 0,0 1 0,-1 0 0,1 0 0,-1 1 0,0-1 0,1 1 0,-2 0 0,1 0 0,0 0 0,-1 1 0,4 5 0,-1 2 128,0 0 0,0 0 0,-1 1 0,-1 0 0,0 0 0,-1 0 0,4 26 0,-7-38-274,0 1 0,0 0-1,0-1 1,1 1 0,-1-1 0,1 1-1,-1-1 1,1 1 0,1 2 0,14 3-6803,-14-8 6546,6 1-2408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6:20.5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343 5 2720,'-4'-4'10016,"-4"10"-9987,0 1 0,0 0 0,1 1 0,0 0 0,0 0 0,-8 12 0,13-17 8,-31 47 147,-27 54 0,4-5 82,40-72-209,2 2-1,1 0 0,1 0 1,1 1-1,2 1 1,-7 37-1,2 11 362,3 1-1,0 138 1,12-176-214,2 1-1,3-1 0,1 1 1,1-2-1,3 1 1,28 70-1,-24-78 12,2-1 1,1-1-1,29 41 0,78 78 284,-116-140-519,24 22-915,-21-25 359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6:24.5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 2144,'10'-5'8474,"-9"8"-8465,0 0 0,0 0-1,0 1 1,-1-1 0,1 0-1,-1 6 1,3 17 149,0-8-57,0 0 0,-2 1 0,0 19 1,0 2-11,18 181 473,-8-109-141,0-45-222,-7-44 48,0 0 1,0 25-1,0-34 127,0-2 683,6-16-249,77-46 225,-66 36-1077,-8 5-28,22-11 1,-1 1-99,-24 13 27,0 0-1,0 1 0,16-6 1,-23 10 75,0 0 0,0 0 0,0 0 0,0 1 0,0 0 0,0 0 0,0 0 1,0 0-1,0 0 0,0 0 0,0 1 0,0-1 0,0 1 0,0 0 0,0 0 0,0 0 0,4 3 1,-3-1 41,-1-1 0,1 1 1,-1 0-1,0 0 0,0 1 1,-1-1-1,1 1 0,-1-1 1,1 1-1,-1 0 1,0 0-1,-1 0 0,1 0 1,-1 0-1,1 1 0,0 7 1,0 0 150,-1 0 0,0-1 1,0 1-1,-3 23 0,1-25 55,-1 0-1,0 0 0,-6 14 1,2-19-625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6:25.8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448 118 1888,'12'-13'1083,"-11"12"-997,0 0 0,-1 1 1,1-1-1,-1 0 1,1 1-1,0-1 0,0 1 1,-1-1-1,1 1 1,0-1-1,0 1 0,1-1 1,6-4 699,-1-1 106,-6 5-723,1 0 0,-1 0-1,1 0 1,-1 0 0,0-1 0,0 1-1,0 0 1,0-1 0,0 1 0,0 0-1,2-3 1,-3 3 156,3-6 657,2-2-556,-5 5-334,0 2-18,0 0 1,1 0-1,-1 0 0,0 0 0,-1-1 0,1 1 0,0 0 0,0 0 0,-1 0 0,0 0 1,0-2-1,0 4 27,1-20 1056,-1 20-1155,0 0 0,-1 0 0,1 0 0,0 0-1,-1 0 1,1 0 0,0 0 0,-1 0 0,1 1 0,0-1-1,-1 1 1,1-1 0,0 1 0,-3 0 0,3 0-51,-90 35 705,2 3 0,-93 58 0,143-76-848,25-14-269,1 0-1,0 1 1,-17 14 0,19-9-1299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5:15.3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8 863 2080,'-7'6'4845,"14"-9"-2631,15-12-729,37-49 455,69-58 0,75-46-834,-170 139-803,-25 22-242,-1 0-1,1 0 1,0 0 0,1 1 0,-1 1 0,1-1 0,15-5 0,-23 10-41,0 1 0,0 0 0,0-1 0,0 1 1,0 0-1,0 0 0,0-1 0,0 1 1,0 0-1,0 0 0,0 0 0,0 0 0,0 0 1,0 1-1,0-1 0,0 0 0,0 0 1,0 1-1,0-1 0,0 1 0,0-1 0,0 0 1,-1 1-1,1 0 0,0-1 0,0 1 1,0 0-1,-1-1 0,1 1 0,0 0 0,-1 0 1,1-1-1,0 1 0,-1 0 0,1 0 1,-1 0-1,1 0 0,-1 0 0,0 0 0,1 0 1,-1 0-1,0 0 0,0 0 0,0 0 1,0 0-1,0 1 0,1 6 162,-1 0 0,0 0 0,0 0 1,-3 12-1,-1 1 69,-1 0 1,-1 0-1,-1 0 1,-1-1 0,-19 34-1,17-34-68,3-8 104,-10 27 0,16-39-281,1 0-1,0 0 0,0 0 0,0 1 0,0-1 0,0 0 1,0 0-1,0 0 0,0 1 0,0-1 0,0 0 0,0 0 1,0 1-1,0-1 0,0 0 0,0 0 0,0 0 0,0 1 0,0-1 1,0 0-1,0 0 0,1 0 0,-1 1 0,0-1 0,0 0 1,0 0-1,0 0 0,0 1 0,1-1 0,-1 0 0,0 0 1,0 0-1,0 0 0,0 0 0,1 1 0,-1-1 0,0 0 1,0 0-1,0 0 0,1 0 0,-1 0 0,0 0 0,0 0 1,1 0-1,-1 0 0,0 0 0,0 0 0,0 0 0,1 0 1,-1 0-1,0 0 0,0 0 0,1 0 0,-1 0 0,0 0 1,0 0-1,0 0 0,1-1 0,14-3 160,-14 3-133,12-4-10,1-2 1,-1 0-1,0 0 1,14-12-1,46-42-59,-52 43 52,11-10-41,109-88-230,-140 115 250,22-12-133,-22 13 140,-1-1-1,0 1 1,1 0 0,-1 0 0,1 0-1,-1 0 1,0 0 0,1 0-1,-1 0 1,0 0 0,1 0-1,-1 0 1,1 0 0,-1 0 0,0 0-1,1 0 1,-1 0 0,0 0-1,1 0 1,-1 0 0,1 0 0,-1 1-1,0-1 1,1 0 0,-1 0-1,0 0 1,0 1 0,1-1-1,-1 0 1,0 0 0,1 1 0,-1-1-1,0 0 1,0 1 0,0-1-1,1 0 1,-1 1 0,0-1 0,0 0-1,0 1 1,0-1 0,0 0-1,1 1 1,-1-1 0,0 1-1,0-1 1,0 0 0,0 1 0,0-1-1,0 0 1,0 1 0,-1-1-1,1 1 1,0 7 24,-1 0 1,0-1-1,-1 1 0,0 0 1,0-1-1,-4 9 0,-22 45 209,22-49-154,-25 49 238,-18 37 334,48-95-626,0 0 0,-1 0 0,1 0 0,0 0 0,1 0 0,-1 0 0,1 0 0,-1 0-1,1 0 1,0 1 0,0-1 0,0 0 0,1 4 0,-1-6-19,0-1 0,1 0 0,-1 1 0,0-1 1,1 1-1,-1-1 0,0 0 0,1 1 0,-1-1 0,1 0 0,-1 1 0,1-1 0,-1 0 0,1 0 1,-1 0-1,0 1 0,1-1 0,0 0 0,-1 0 0,1 0 0,-1 0 0,1 0 0,-1 0 1,1 0-1,-1 0 0,1 0 0,-1 0 0,1 0 0,-1 0 0,2 0 0,22-6 60,-14 4-93,14-4 18,0-2 0,44-19 0,41-31 0,15-26 152,-93 60-277,-31 24 131,0 0 0,0 0 0,0-1-1,0 1 1,0 0 0,1 0 0,-1 0 0,0 0 0,0-1 0,0 1 0,0 0 0,1 0-1,-1 0 1,0 0 0,0 0 0,0 0 0,0-1 0,1 1 0,-1 0 0,0 0-1,0 0 1,0 0 0,1 0 0,-1 0 0,0 0 0,0 0 0,0 0 0,1 0 0,-1 0-1,0 0 1,0 0 0,1 0 0,-1 0 0,0 0 0,0 0 0,0 0 0,1 1-1,-6 9-156,-14 13 56,-23 22-1,24-26 275,0 1-1,-17 24 0,33-41-150,1-1 1,-1 0-1,1 1 1,0-1-1,0 1 1,0-1-1,0 1 0,0-1 1,1 1-1,-1 0 1,1-1-1,-1 5 1,2-6-10,-1 0 0,0 0 0,0 1 0,1-1 1,-1 0-1,0 0 0,1 0 0,-1 0 1,1 0-1,0 0 0,-1 0 0,1 0 0,0 0 1,-1-1-1,1 1 0,0 0 0,0 0 0,0-1 1,0 1-1,0 0 0,0-1 0,0 1 1,0-1-1,0 1 0,0-1 0,0 1 0,0-1 1,0 0-1,0 0 0,2 1 0,7 0 44,0-1-1,0 1 0,0-2 1,0 1-1,0-1 0,0-1 1,0 0-1,-1 0 0,1-1 1,0 0-1,-1-1 0,0 0 1,0 0-1,0-1 0,12-9 1,-6 3-90,0-1 1,-1-1 0,-1-1-1,0 1 1,-1-2 0,11-17 0,-12 13-141,-11 16-47,-6 8-53,-4 6 234,1 0 0,0 1 0,1 0 0,0 0 0,1 1 0,0 0 0,1 0 1,0 0-1,1 1 0,1 0 0,-5 24 0,9-34 66,0-1 0,0 1 0,0-1 0,0 0 0,1 1 0,-1-1 0,1 0 0,0 1 0,0-1 0,1 4 0,-1-6-9,0 0 1,-1 0 0,1 0 0,0 0 0,-1 1-1,1-1 1,0 0 0,0 0 0,0 0 0,0-1-1,0 1 1,0 0 0,0 0 0,0 0 0,0-1-1,0 1 1,1-1 0,-1 1 0,0-1 0,0 1-1,1-1 1,-1 0 0,0 1 0,1-1 0,-1 0-1,0 0 1,1 0 0,-1 0 0,3 0 0,9-4 13,-1 0 1,1 0-1,-1-1 1,0 0 0,0-1-1,21-14 1,18-9-43,0 3-40,1 2 0,1 3 0,61-16 0,-111 36 34,1 1 0,-1-1-1,1 1 1,-1-1 0,1 1 0,-1 0-1,1 0 1,5 1 0,-8 0 23,0-1 0,-1 0 1,1 0-1,0 1 0,-1-1 1,1 0-1,-1 1 0,1-1 0,0 0 1,-1 1-1,1-1 0,-1 1 0,1-1 1,-1 1-1,1 0 0,-1-1 1,1 1-1,-1 0 0,1 0 7,-1 0 1,0 1-1,1-1 0,-1 0 1,0 0-1,0 0 0,0 0 1,0 0-1,0 1 1,0-1-1,-1 0 0,1 0 1,0 0-1,-1 0 0,0 2 1,-2 3 32,-1 1 0,0-1 0,0 0 0,0 0 0,-1 0 0,0-1 1,0 0-1,-9 7 0,-2 3-9,-23 21 402,42-38-402,1 0 0,-1 0 0,0 1 0,1-1 0,5 0 0,17-9-12,108-48-119,-50 22 126,-81 36-65,-1 0 0,1 0 0,-1 0 0,1 1 1,-1-1-1,1 0 0,3 1 0,-6 0 33,1 0-1,-1 0 0,1 0 0,-1 0 0,1 0 1,-1 0-1,1 0 0,-1 1 0,1-1 1,-1 0-1,1 0 0,-1 1 0,1-1 0,-1 0 1,0 1-1,1-1 0,-1 0 0,1 1 1,-1-1-1,0 1 0,0-1 0,1 0 0,-1 1 1,0-1-1,0 1 0,1-1 0,-1 1 1,0-1-1,0 1 0,0-1 0,0 1 0,0-1 1,0 1-1,0 0 0,0-1 0,0 1 1,0-1-1,0 1 0,0 0 0,0 3 26,-1 0 0,1 1 1,-1-1-1,0 0 0,0 0 0,-1 0 0,1 0 0,-1 0 0,-3 7 0,-26 32 199,8-11 17,24-31-30,5-4-90,9-7-63,-10 7-76,24-17-171,26-25-1,16-11-100,-68 54 288,-1 0 0,1 0-1,0 1 1,0-1 0,1 1-1,-1-1 1,6 0 0,-9 2-2,0 0 0,1 0 0,-1 0 0,0 0 0,0 0 0,1 0 0,-1 0 0,0 0 0,0 0 0,0 0 0,1 0 0,-1 0 0,0 0 0,0 0 0,0 1 0,1-1 0,-1 0 0,0 0 0,0 0 0,0 0 0,0 0 0,1 1 0,-1-1 0,0 0 1,0 0-1,0 0 0,0 1 0,0-1 0,0 0 0,0 0 0,0 1 0,1-1 0,-1 0 0,0 0 0,0 0 0,0 1 0,0-1 0,0 0 0,0 0 0,0 1 0,0-1 0,-1 0 0,1 0 0,0 1 0,0-1 0,-2 12-36,2-11 23,-4 10 17,0 0 0,-1 0 0,0 0 0,-8 10 0,5-7 81,-10 25-1,17-37-82,-6 20 122,7-21-115,0 0 0,0 0 0,0 0-1,0 0 1,0 0 0,0 0 0,0 0 0,0 0-1,0 0 1,0 0 0,1 0 0,-1 0 0,0-1-1,0 1 1,1 0 0,-1 0 0,1 0 0,-1 0-1,2 1 1,-1-2-1,-1 1-1,1-1 0,0 0 1,0 0-1,0 0 0,-1 1 1,1-1-1,0 0 0,0 0 1,0 0-1,0 0 0,-1 0 1,1-1-1,0 1 0,0 0 1,0 0-1,0 0 0,-1-1 1,1 1-1,0 0 0,0-1 1,0 0-1,4-1 30,118-45 21,-89 35-42,0-1 1,-2-2-1,1-1 0,-2-1 1,0-2-1,-2-1 0,33-29 1,-15 2 25,63-83 1,-93 108-1,192-204-237,-156 172 234,-30 29-130,-1-1 0,-1-1 0,18-30 0,-27 33 88,-12 24 5,0-1 1,0 1-1,0 0 0,0-1 1,0 1-1,0 0 1,0-1-1,0 1 1,0 0-1,0-1 0,0 1 1,0-1-1,0 1 1,0 0-1,0-1 1,0 1-1,0 0 0,0-1 1,0 1-1,-1 0 1,1-1-1,0 1 1,-1-1-7,1 1-1,-1 0 1,1 0 0,-1 0 0,1 0 0,-1 0 0,1 0 0,-1 0 0,1 0 0,-1 0 0,1 0 0,-1 0 0,1 0 0,-1 0 0,1 0 0,-1 0 0,1 0 0,-1 1 0,1-1 0,-1 0 0,0 1 0,-15 7-8,-1 0 0,2 1 0,-1 1-1,1 1 1,1 0 0,0 1 0,1 0 0,0 1 0,0 1 0,2 0 0,-20 31 0,9-7 80,3 1 0,1 0 1,-25 83-1,30-82 4,-59 222 202,72-258-248,-1 0 1,0-1-1,1 1 1,0-1 0,0 1-1,0-1 1,0 1 0,0 0-1,1-1 1,0 1-1,0 3 1,0-6-13,-1-1 0,1 1 1,-1 0-1,1 0 0,-1 0 0,1-1 0,0 1 1,-1 0-1,1-1 0,0 1 0,-1 0 0,1-1 1,0 1-1,0-1 0,0 1 0,-1-1 0,3 1 1,-1-1-2,0 1 1,0-1-1,0 0 1,0 0 0,0 0-1,0 0 1,0 0-1,0 0 1,0-1-1,0 1 1,2-2 0,16-4 31,-1-1 1,-1-1-1,22-13 1,51-36 10,-66 41-88,22-18-131,48-42 0,-84 68 34,-11 8 130,0 0-1,0 0 1,0 0-1,0 0 1,0 0-1,0 0 1,0 0-1,1 0 1,-1 0-1,0 0 1,0 0-1,0 0 1,0 0-1,0 0 1,0 0-1,0 0 1,1 0-1,-1 0 1,0 0-1,0 0 1,0 0-1,0 0 1,0 0 0,0 0-1,0 0 1,1 0-1,-1 0 1,0 0-1,0 0 1,0 0-1,0 0 1,0 0-1,0 0 1,0 1-1,0-1 1,0 0-1,0 0 1,1 0-1,-1 0 1,0 0-1,0 0 1,0 0-1,0 0 1,0 1-1,0-1 1,0 0-1,0 0 1,0 0-1,0 0 1,0 0-1,0 1 1,0 4-13,-24 52 1,22-50 15,0 0 0,1 1 0,0-1 0,0 1 1,0-1-1,1 0 0,2 16 0,-2-20 12,1 0 0,0 1-1,0-1 1,0 0 0,0 0 0,1 0-1,-1 0 1,1 0 0,0 0-1,0 0 1,0 0 0,0-1 0,0 1-1,1-1 1,-1 0 0,1 1-1,0-1 1,-1 0 0,6 2 0,-2-1 24,0 0 0,0 0 0,0-1 0,1 0 0,-1 0 0,1 0 0,0-1 0,-1 0 1,1 0-1,0-1 0,0 0 0,9-1 0,-11 1-28,0-1-1,-1 0 1,1-1-1,-1 1 1,1-1-1,-1 0 1,0 0 0,1 0-1,-1 0 1,0-1-1,-1 0 1,1 0-1,0 0 1,-1 0 0,0-1-1,1 1 1,-1-1-1,2-4 1,1-1-14,0 0-1,-1 0 1,-1-1 0,0 1-1,0-1 1,0 0 0,2-17-1,-5 26-1,-1 1 0,0-1 0,0 0 0,0 1 0,0-1 0,0 0 0,0 1 0,0-1 0,0 0 0,0 0 0,0 1 0,0-1 0,0 0 0,0 1 0,0-1 0,0 0 0,-1 1 0,1-1 0,0 0 0,-1 1 0,1-1 0,0 1 0,-1-2 0,0 2-6,0 0 1,1 0-1,-1 0 0,1 0 1,-1 0-1,0 0 0,1 0 1,-1 0-1,0 0 0,1 0 1,-1 0-1,1 0 0,-1 1 1,1-1-1,-1 0 1,0 0-1,1 1 0,-1-1 1,1 0-1,-1 1 0,-6 4-94,1 0-1,-12 11 0,11-9 103,0 0 1,1 1-1,-10 14 1,14-19 18,0 1 1,1-1 0,-1 1-1,0 0 1,1-1 0,0 1-1,0 0 1,0 0 0,1 0 0,-1 0-1,1 0 1,0 7 0,1-9-13,-1 0 1,1 0-1,-1 0 1,1-1 0,0 1-1,0 0 1,0-1 0,0 1-1,0-1 1,0 1-1,0-1 1,0 1 0,0-1-1,1 0 1,-1 0-1,1 1 1,-1-1 0,1 0-1,-1 0 1,1-1 0,0 1-1,-1 0 1,1 0-1,0-1 1,2 1 0,6 2 56,0-1 0,0 0 1,13 0-1,-22-2-52,113 2 250,-77-3 67,0 2 0,45 6 1,53 20 530,45 6-427,-173-32-719,0 0 0,0-1-1,0 0 1,9-1-1,12-6-4238,-27 7 4245,0 0 0,-1 0 0,1 0 0,0 0 0,0 0 0,-1-1 0,1 1 0,0 0 0,-1 0 0,10-30-12592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6:30.7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34 2656,'-3'-4'84,"2"3"245,0 0-1,0-1 1,0 1 0,1 0 0,-1-1-1,0 1 1,0-1 0,1 1 0,-1-1-1,1 1 1,-1-1 0,1 0 0,0 1-1,0-1 1,-1-2 0,15 40 1804,-11-21-2037,36 143 715,-14-64-368,-18-65-78,19 55 0,27 29 467,-40-82 741,6-38-981,-13 1-450,0-1-1,0 0 1,5-8-1,8-10 115,27-36-23,-9 9-168,140-146-197,-83 97-194,-92 100 354,1-3-55,0 1 0,0-1 0,0 0 1,0 0-1,4-8 0,-7 11 16,0 1 0,0-1-1,1 0 1,-1 0 0,0 0-1,0 1 1,0-1 0,0 0-1,0 0 1,0 0 0,0 0-1,0 1 1,0-1 0,0 0-1,-1 0 1,1 1 0,0-1-1,-1 0 1,1 0 0,0 1-1,-1-1 1,1 0 0,-1 0-1,1 1 1,-1-1 0,1 1-1,-1-1 1,1 0 0,-1 1-1,0-1 1,1 1 0,-1 0-1,0-1 1,0 1 0,1-1 0,-1 1-1,0 0 1,0 0 0,1-1-1,-1 1 1,-1 0 0,-13-4-31,0 0 0,0 1 0,0 1 0,-16-1 0,-60 3-74,43 1 10,-37-1 46,-151-5-46,202 4 280,25 1-277,1 0 0,-1 0 0,1-1 0,-16-3 0,56 7-6761,-4 5 2763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6:31.4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59 3392,'-11'1'1964,"8"-1"-1288,-1 1-1,1-1 1,0 0 0,0 0 0,-1 0 0,1-1 0,-6 0-1,9 1-644,0 0 0,0 0-1,0 0 1,-1 0 0,1 0 0,0-1-1,0 1 1,0 0 0,0 0 0,0 0-1,0 0 1,0 0 0,-1 0-1,1 0 1,0 0 0,0 0 0,0 0-1,0 0 1,0-1 0,0 1-1,0 0 1,0 0 0,0 0 0,0 0-1,0 0 1,0 0 0,-1 0-1,1-1 1,0 1 0,0 0 0,0 0-1,0 0 1,0 0 0,0 0-1,0 0 1,0-1 0,0 1 0,0 0-1,1 0 1,-1 0 0,0 0 0,0 0-1,0 0 1,0-1 0,7-1 813,10 1-419,-17 1-447,49 3 292,-30-2-70,0 0-1,22-2 1,92-16 710,169-9-316,-282 27-522,-14-1-29,0 0 0,1 0 0,-1 0 0,0-1 0,11-1 1,-36-2-410,3-1-719,10 5 382,0 0-1,0 0 1,0 0 0,0 1 0,1 0 0,-7 1-1,-10 8-1690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6:34.6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400 73 1568,'8'-6'1669,"-3"-11"1670,-5 15-3165,0 1-1,0-1 1,0 0 0,0 0 0,-1 0-1,1 1 1,-1-1 0,1 0-1,-1 1 1,0-1 0,1 0 0,-1 1-1,0-1 1,0 1 0,0-1 0,0 1-1,-1-1 1,-1-1 0,1 1-78,-1 1-1,1-1 1,-1 1-1,0-1 1,1 1-1,-1 0 1,0 0 0,0 0-1,0 0 1,-4 0-1,-1 0-55,1 0-1,-1 1 0,0 0 0,0 0 1,0 1-1,0 0 0,-12 4 0,1 1 35,1 0-1,1 1 1,-1 1-1,1 1 0,-25 17 1,31-17-28,0 0 1,0 0-1,1 0 1,1 2-1,0-1 1,0 1-1,1 0 1,-10 19-1,3-3 44,8-17-59,1 0-1,0 0 0,1 1 0,0 0 1,1 0-1,0 1 0,1-1 0,-3 20 1,5-22 31,1 0 1,0 0-1,0 0 0,1 0 1,0 0-1,4 14 1,-4-20-28,0 1 1,1-1-1,0 1 0,0-1 1,0 1-1,0-1 0,0 0 1,1 0-1,0 0 1,-1 0-1,1-1 0,0 1 1,0-1-1,0 1 0,1-1 1,-1 0-1,1 0 1,3 1-1,12 4 52,0 0 0,0-2 1,0 0-1,32 4 0,82 0 138,-102-7-139,-11-1 12,0-1 0,0 0 0,0-1 0,0-1 0,21-6 0,-36 7-69,0 0-1,0-1 1,0 1-1,0-1 0,-1 0 1,1-1-1,-1 1 1,0-1-1,0 0 1,0 0-1,0 0 0,0-1 1,0 1-1,-1-1 1,0 0-1,0 0 1,0 0-1,0 0 1,0-1-1,-1 1 0,0-1 1,0 1-1,0-1 1,-1 0-1,2-7 1,-1-2 19,-1 0 0,0 0 1,-1 0-1,-1 0 1,0 1-1,-5-19 1,-1-1-131,-17-47 1,19 69 96,1 1 1,-2-1 0,0 1 0,0 0 0,0 0 0,-1 0 0,-1 1 0,0 0 0,0 1 0,-11-9 0,14 13-91,0-1 0,-1 1 0,1 1 0,-1-1 0,0 1 0,0 0 1,0 1-1,-1-1 0,1 1 0,0 0 0,-1 1 0,0 0 0,1 0 0,-1 0 0,0 1 0,1-1 0,-1 2 0,-12 1 1,18-2-61,0 0 0,0 0 1,1 0-1,-1 0 0,0 1 1,0-1-1,1 0 0,-1 0 1,0 1-1,1-1 1,-1 0-1,1 1 0,-1-1 1,0 1-1,1-1 0,-1 1 1,1-1-1,-1 1 0,1-1 1,-1 1-1,1-1 1,0 1-1,-1 0 0,1-1 1,0 1-1,-1 0 0,1-1 1,0 1-1,0 0 0,-1 0 1,1-1-1,0 1 1,0 0-1,0-1 0,0 1 1,0 0-1,0 0 0,0-1 1,0 1-1,1 0 0,-1 0 1,0-1-1,0 1 1,1 0-1,-1-1 0,0 1 1,1 0-1,0 0 0,10 14-4195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6:35.0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109 6 4160,'0'0'89,"0"-1"0,0 1 0,-1-1 0,1 1 0,0 0 0,-1-1 0,1 1 0,-1 0 0,1-1 0,0 1 0,-1 0 0,1-1 0,-1 1 0,1 0 0,-1 0 0,1 0 0,-1 0 0,1-1 0,-1 1 0,1 0 0,-1 0 0,1 0 0,-1 0 0,1 0 0,-1 0 1,1 0-1,-1 0 0,1 0 0,-1 1 0,1-1 0,-1 0 0,0 0 0,0 2 127,0 0 0,-1-1 0,1 1 0,0 0 0,1 0 0,-1 0 0,0-1 0,0 4 0,0-2-362,-3 9 452,0 0-1,2 0 1,-2 13 0,0-2 55,-31 258 1806,22-161-1385,-4 130-377,17-214-703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6:54.8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1 116 3072,'1'-3'819,"0"0"0,0-1 0,0 1 0,1 0 0,-1 0 0,1 0 0,0 1 0,0-1 0,2-2 0,5-9 1652,-6 12-2114,-1 0 1,1 0-1,-1 0 0,1 0 1,0 0-1,-1 0 1,1 1-1,0-1 0,0 1 1,0 0-1,0 0 1,1 0-1,3 0 0,19-8 773,-5 1-729,1 1 1,0 1-1,0 1 1,0 1-1,32-2 1,116 4-94,-91 4 223,-66-4-1124,-56 4-13864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6:55.8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3 234 3072,'-3'4'1742,"8"-13"921,-3 2-2173,0 1 1,0-1-1,0 1 0,1 0 0,0 0 0,0 0 1,0 0-1,1 0 0,0 0 0,0 1 0,5-6 1,13-14 368,47-41 0,-61 59-794,1 0 0,0 1 0,0 1 0,0-1 0,1 1-1,0 1 1,-1 0 0,2 0 0,-1 1 0,11-2 0,-11 4-8,-1-1 0,1 2 1,0-1-1,0 1 1,-1 1-1,1 0 1,10 2-1,-15-2-28,0 1 0,-1-1-1,0 1 1,1 0 0,-1 0 0,0 0 0,0 1 0,0 0-1,-1-1 1,1 1 0,0 0 0,-1 1 0,0-1-1,0 1 1,0-1 0,4 8 0,-2-3 27,0 1 1,-1-1-1,0 1 1,-1 0-1,0 0 1,0 1-1,-1-1 1,0 1-1,-1-1 1,0 1-1,0-1 0,-1 1 1,0 0-1,-1-1 1,0 1-1,-5 16 1,4-17-27,-1 0 1,0 0-1,-1-1 1,0 1-1,0-1 1,-1 0-1,0-1 1,-1 1-1,1-1 0,-13 12 1,3-6 16,0-1 0,-1 0 0,0-2 0,-18 10 0,2-1 22,-27 12 177,1-3-145,-30 12 363,87-39-358,4 0-16,13-1 69,18-4 238,-22 2-120,1-1-1,0 2 1,0-1-1,0 2 1,19 1-1,18 1 241,-29-2-272,39 6 1,101 33-657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6:56.4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1 147 5056,'53'-1'10042,"109"-11"-7877,-149 11-2097,0-1-12,1-1 0,21-6 0,-32 8-37,0 0 1,-1 0 0,1 0 0,0 0 0,-1-1 0,1 1 0,-1-1 0,0 0 0,1 1 0,-1-1 0,0 0-1,0 0 1,0-1 0,0 1 0,-1 0 0,1-1 0,-1 1 0,3-5 0,-4 5-40,1 0-1,-1 0 1,0-1 0,0 1-1,0 0 1,0 0 0,0-1-1,0 1 1,-1 0 0,1 0 0,-1-1-1,1 1 1,-1 0 0,0 0-1,0 0 1,0 0 0,0 0-1,0 0 1,0 0 0,-1 0 0,1 1-1,-1-1 1,1 0 0,-4-2-1,2 1-12,0 1-1,-1-1 1,1 0 0,-1 1-1,0 0 1,0 0-1,0 0 1,0 0-1,0 1 1,0 0-1,0-1 1,0 1-1,-5 0 1,-3 1 211,-1 1 1,1 0 0,-1 1-1,1 0 1,0 0 0,0 2-1,0-1 1,1 2 0,-1 0-1,1 0 1,0 1 0,0 0-1,1 1 1,0 0 0,0 0-1,0 1 1,-8 10 0,16-16-112,1 0 1,-1 0-1,1 1 1,0-1 0,0 0-1,0 0 1,0 0-1,1 1 1,-1-1-1,0 0 1,1 1 0,0-1-1,-1 1 1,1-1-1,0 0 1,0 1-1,1-1 1,-1 1-1,0-1 1,1 0 0,0 1-1,-1-1 1,1 0-1,0 1 1,0-1-1,0 0 1,0 0 0,1 0-1,2 4 1,1 0 58,-1-1 0,1 1 0,1-1 0,-1 0 1,1 0-1,0 0 0,0-1 0,12 6 0,-1-2 74,0-1 0,0-1-1,1 0 1,0-2 0,0 0-1,22 2 1,35-2-1177,1-8-4916,-58 3 3414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6:57.2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85 3328,'-8'0'11693,"9"0"-11543,0 0 1,-1 0-1,1 0 1,0 1-1,-1-1 0,1 0 1,0 0-1,0 0 1,-1 0-1,1 0 1,0-1-1,0 1 0,-1 0 1,1 0-1,0 0 1,1-1-1,10-2 277,0 1-1,16-1 1,211-22 1303,156-12-638,-1 32-1269,-355 8 52,-17-1-631,0-1 1,0 0-1,0-2 0,22-3 0,-41 3 172,0 1-1,0-1 1,0 0-1,0 0 0,0 0 1,0-1-1,3-1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6:57.7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260 11 2560,'-8'-5'7925,"7"5"-7635,0-1 0,0 0 0,0 1 1,0-1-1,0 1 0,0-1 0,0 1 1,0-1-1,0 1 0,0 0 0,-2-1 1,-5 2 386,-1 0 0,1 0 0,0 0 0,0 1 0,0 0 0,0 1 0,-15 7 0,-51 32 2061,69-39-2573,-2 2 36,-1 0 0,1 1 0,0 0 0,0 0 0,0 0 0,1 1 0,-10 14 0,14-19-174,0 1-1,1 0 0,-1-1 1,1 1-1,0 0 1,0 0-1,0 0 0,0 0 1,1 0-1,-1 0 0,1 0 1,0 0-1,0 0 1,0 0-1,0 0 0,0 0 1,0 0-1,1 0 0,0 0 1,0 0-1,-1 0 1,2 0-1,-1 0 0,0 0 1,0-1-1,1 1 1,3 4-1,-1-2-7,1 0-1,0 0 1,1 0 0,-1-1 0,1 0 0,0 0-1,0 0 1,0-1 0,1 0 0,-1 0 0,1 0-1,-1-1 1,1 0 0,0-1 0,8 2 0,12 1-571,2-2 1,37-1 0,-49-1 64,157-4-5534,-84 4 3200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7:00.7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160 32 832,'0'0'66,"0"-1"0,-1 1 0,1-1 0,0 1 0,-1-1 0,1 1 0,-1-1 0,1 1 0,0-1 0,-1 1 0,-4-3 1896,11 3-490,-6 0-1322,1 0 0,-1 0 1,1-1-1,-1 1 0,1 0 0,-1 0 0,1-1 1,-1 1-1,0 0 0,1-1 0,-1 1 1,0 0-1,1-1 0,-1 1 0,0-1 0,1 1 1,-1-1-1,0 1 0,0 0 0,1-1 0,-1 1 1,0-1-1,0 0 0,0 0-34,1 1-1,-1-1 1,0 1 0,0-1-1,0 1 1,0-1 0,1 1-1,-1-1 1,0 1-1,1-1 1,-1 1 0,0-1-1,1 1 1,-1 0-1,0-1 1,1 1 0,-1 0-1,1-1 1,-1 1 0,1 0-1,-1 0 1,1-1-1,-1 1 1,1 0 0,-1 1 3,0 0 0,0 0 1,0 0-1,0 0 1,0 0-1,0 0 1,0 0-1,0 0 0,0 0 1,-1 0-1,1 0 1,0-1-1,-2 3 0,2-1 140,-33 136 2675,7-40-2115,-77 249 1689,96-314-2091,5-21 25,5-18 257,14-41-497,-1-14-308,10-72-1,-3 7-5,14-98-133,-36 220 298,-1-1 1,1 1 0,0 0 0,0 0 0,1 0-1,-1 0 1,1 0 0,3-5 0,-5 8-30,1 0 0,-1 1 0,1-1 0,0 0 0,-1 0 0,1 1 0,0-1-1,0 1 1,0-1 0,-1 0 0,1 1 0,0 0 0,0-1 0,0 1 0,0-1 0,0 1 0,0 0 0,0 0 0,0-1 0,0 1 0,0 0 0,0 0 0,0 0 0,0 0 0,0 0 0,0 0 0,0 1 0,0-1 0,0 0 0,0 0 0,0 1 0,-1-1 0,1 1-1,0-1 1,0 0 0,0 1 0,0 0 0,1 0 0,7 7 113,1 0-1,-2 1 1,1 0-1,-1 0 1,0 1-1,10 17 1,-6-10-63,22 37 81,41 84 0,-30-51 9,85 131 322,-77-140-630,-51-72-1381,-20-14-5339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5:23.6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105 600 1312,'-1'-5'1506,"1"6"-1415,1-1 1,-1 0-1,0 0 0,0 0 0,1 0 0,-1 0 1,0 0-1,0 0 0,1 0 0,-1 0 1,0 0-1,1 0 0,-1 0 0,0 0 0,0 0 1,1 0-1,-1 0 0,0 0 0,0 0 1,3-2 911,-3 2-912,0-1 1,0 1-1,0 0 0,0 0 0,0 0 0,1-1 1,-1 1-1,0 0 0,0 0 0,0-1 1,0 1-1,0 0 0,0-1 0,0 1 1,0 0-1,0 0 0,0-1 0,0 1 0,0 0 1,0 0-1,0-1 0,-1 1 6,1-1 0,0 1 0,-1 0 0,1-1 0,-1 1 0,1 0 0,0 0 0,-1-1 0,1 1 0,-1 0 0,1 0 0,-1 0 0,1 0 0,-1 0 0,1 0 0,-1 0 0,1 0 0,-1 0 0,1 0 0,-1 0 0,0 0 1,-15 1 1100,9 2-859,0 0 0,0 0-1,0 1 1,1 0 0,-1 0-1,1 0 1,0 1 0,0 0-1,-5 6 1,10-9-268,-1-1 1,1 1-1,0-1 0,-1 1 0,1 0 1,0 0-1,0 0 0,0 0 1,0 0-1,1 0 0,-1 0 1,0 0-1,1 0 0,-1 0 1,1 0-1,0 1 0,0-1 1,0 4-1,1-4-30,-1 0-1,1 1 1,0-1-1,0 0 1,0 0-1,0 1 1,0-1-1,0 0 1,1 0 0,-1 0-1,1 0 1,-1-1-1,1 1 1,0 0-1,0-1 1,-1 1 0,3 1-1,1-1-10,0 1 0,0-1 0,0 0 0,0-1 0,0 1 0,1-1 0,-1 0 0,0 0 0,1 0 0,-1-1 0,1 0-1,-1 0 1,0 0 0,1-1 0,-1 0 0,0 0 0,7-2 0,5-2 22,-1 0 1,-1-1-1,1-1 0,18-10 0,-32 16-48,-1 0-1,1 0 1,0 0-1,-1 0 1,1 0 0,-1 0-1,1 0 1,-1-1-1,0 1 1,1-1-1,-1 1 1,0-1 0,0 1-1,0-1 1,0 0-1,0 1 1,-1-1-1,2-3 1,-2 3-11,0 1-1,0-1 1,0 1 0,-1-1 0,1 1-1,-1-1 1,1 1 0,-1-1 0,1 1-1,-1 0 1,0-1 0,0 1-1,1 0 1,-1 0 0,0-1 0,0 1-1,0 0 1,-1 0 0,1 0 0,0 0-1,0 0 1,0 0 0,-3 0-1,0-2-12,-1 0-1,1 1 1,-1 0-1,0 0 0,0 1 1,0-1-1,0 1 0,-10-1 1,-41 0-45,45 2 6,69-3 632,0-3-1,83-19 0,-118 20-447,0 0-1,-1-2 1,0 0-1,-1-1 1,1-2-1,-2 0 1,1-1-1,-1-1 0,-1-1 1,0-1-1,17-16 1,163-186-132,-110 113-189,-75 87 168,63-74-403,-73 83 248,-4 5 8,-4 5-149,-5 8 261,0-1 1,1 2-1,0-1 1,1 1 0,0 0-1,1 0 1,-5 15-1,2-7 19,-9 20-14,-203 484-140,156-353 458,52-140-132,-2-1 1,-1 0-1,-29 38 0,38-58-109,-1 0-1,-1 0 0,0-1 1,0 0-1,-1-1 1,0 0-1,0-1 0,-1 0 1,0 0-1,-13 5 1,22-11-26,1 0-1,-1-1 1,1 1 0,-1-1 0,1 1 0,-1-1 0,1 0-1,-1 0 1,1 0 0,-1 0 0,1 0 0,-1 0 0,0 0-1,1 0 1,-1 0 0,1-1 0,-1 1 0,1-1 0,-1 1-1,1-1 1,-1 0 0,1 1 0,0-1 0,-1 0 0,1 0-1,0 0 1,0 0 0,0 0 0,-2-2 0,2 1-3,-1-1 1,1 0 0,-1 1 0,1-1 0,0 0-1,0 0 1,1 0 0,-1 0 0,0 0-1,1 0 1,0 0 0,0 0 0,0 0 0,0 0-1,0-4 1,4-16 197,0 0-1,2 0 1,1 0-1,0 1 1,2 0-1,0 0 0,1 1 1,2 1-1,0-1 1,1 2-1,1 0 1,17-19-1,-23 30-36,1 0 0,-1 0 0,1 1 0,1 0 0,-1 0 0,1 1 0,0 0 0,1 1-1,12-4 1,-17 6-190,1 2-1,0-1 0,-1 0 0,1 1 0,0 0 0,0 1 1,0 0-1,0 0 0,-1 0 0,1 1 0,0 0 0,0 0 1,0 1-1,-1 0 0,1 0 0,6 3 0,-7-2-776,22 13-1595,-13 0-2420,-6-1 2074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7:01.1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59 4064,'-11'-5'1196,"10"5"-1136,1-1 0,0 1-1,0 0 1,0 0 0,-1 0 0,1 0-1,0 0 1,0-1 0,-1 1 0,1 0-1,0 0 1,0 0 0,-1 0 0,1 0-1,0 0 1,-1 0 0,1 0 0,0 0-1,0 0 1,-1 0 0,1 0 0,0 0-1,0 0 1,-1 0 0,1 0 0,0 0-1,-1 0 1,1 1 0,0-1 0,0 0-1,-1 0 1,1 0 0,0 0-1,0 0 1,0 1 0,-1-1 0,1 0-1,22-2 7013,0-3-4811,42-13 0,-44 11-3610,1 1 0,36-5 0,-28 7-5888,-14 4 4005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7:01.5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30 129 3488,'-29'-16'16467,"28"16"-16268,11-1 495,0 0 1,0 0-1,0-1 0,10-4 0,19-3-112,-24 6-387,222-47 624,-129 22-1061,-63 18-3079,-41 10 2103,0-1 1,0 1-1,1 0 0,-1 0 0,7 0 1,2 3-1967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7:02.2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17 4320,'-3'-13'1392,"4"12"-1343,-1 1 1,1 0-1,-1 0 1,0-1-1,1 1 1,-1 0-1,1 0 1,-1-1 0,1 1-1,0 0 1,-1 0-1,1 0 1,-1 0-1,1 0 1,-1 0-1,1 0 1,-1 0-1,1 0 1,0 0-1,0 0 1,5 1 570,0 0 0,0 0 0,0 1 0,0 0 0,-1 0 0,1 0 0,-1 1 0,1 0 0,-1 0 0,0 0 0,0 1 0,5 4 0,-7-6-424,7 6 220,0 1 1,-1 1-1,0-1 1,-1 2-1,0-1 1,0 1-1,9 18 1,-4-7-112,104 191 2191,-96-172-2176,-3 1 1,-2 0-1,-1 1 1,-3 1-1,-1 1 1,-2 0-1,-2 0 0,-2 0 1,-3 1-1,-4 72 1,-1-87-168,-2 0-1,-2 0 1,-1 0 0,-17 43 0,-59 109-221,59-133-143,-41 75-3052,53-105 583,0-1 0,-2 0 0,-30 31 0,0-10-1928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7:29.9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98 1 2240,'0'0'9120,"0"9"-8299,-2 30-429,-3 0 0,-1 0 1,-18 65-1,-2 9 460,6 32-188,7-46 16,12-95-574,1 0-1,-1 0 0,1 0 1,0-1-1,1 1 0,0 6 1,-1-10-101,0 1 1,0 0-1,0 0 1,1-1-1,-1 1 1,0 0 0,1 0-1,-1-1 1,1 1-1,-1 0 1,1-1 0,-1 1-1,1 0 1,-1-1-1,1 1 1,-1-1-1,1 1 1,0-1 0,-1 1-1,1-1 1,0 0-1,-1 1 1,1-1 0,0 0-1,0 1 1,0-1-1,-1 0 1,1 0-1,0 0 1,0 0 0,0 0-1,-1 0 1,1 0-1,0 0 1,0 0 0,1 0-1,212-22 470,-167 15-421,25-3 380,98-3 0,-125 15-844,-41-2-92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7:30.6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117 8 4480,'-1'-1'196,"1"0"0,-1 1 0,0-1 1,1 0-1,-1 1 0,0-1 0,0 1 0,0-1 1,0 1-1,1-1 0,-1 1 0,-1-1 0,1 1-57,1 0 0,-1 0 0,1 0 0,-1 1-1,1-1 1,-1 0 0,1 0 0,-1 0 0,1 1-1,0-1 1,-1 0 0,1 0 0,-1 1 0,1-1 0,0 0-1,-1 1 1,1-1 0,0 1 0,-1-1 0,1 0-1,0 1 1,0-1 0,-1 1 0,1-1 0,0 1 0,0 0-1,-19 41 1606,-20 68 0,28-68-1414,2 1-1,2-1 1,1 1 0,1 81-1,9 13 690,-4-136-822,0 2 166,1 5-91,15-8-238,22-5 1,8 0 141,-36 4-154,6 0 90,1 0 0,-1 1 0,0 1 0,26 4-1,-7 1 68,-22-5-106,24 7 1,-8-2-21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7:31.3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371 16 4224,'0'-1'72,"0"1"1,-1-1-1,1 1 1,0-1-1,0 1 1,0-1-1,0 1 1,0-1-1,0 1 1,0-1-1,0 1 1,0-1-1,0 1 1,0-1-1,0 1 1,0-1-1,0 1 1,0-1-1,0 1 1,0-1-1,1 1 1,-1-1 0,0 1-1,0-1 1,1 1-1,-1 0 1,0-1-1,1 1 1,0-1-1,-1 1 40,1-1 1,-1 1-1,1 0 1,-1 0-1,1 0 0,0 0 1,-1 0-1,1 0 0,-1 1 1,1-1-1,-1 0 0,1 0 1,0 0-1,-1 0 1,1 1-1,-1-1 0,1 0 1,-1 0-1,1 1 0,-1-1 1,0 0-1,1 1 0,-1-1 1,1 1-1,-1-1 1,0 1-1,1-1 0,-1 0 1,0 1-1,1 0 0,2 3 320,0 0 9,1 1-1,-1-1 1,0 1-1,0 0 1,-1 0-1,3 5 1,-5-8-344,1 0 0,-1 0 0,0 0 0,0 1 0,0-1 0,0 0 0,0 0 0,0 0 0,0 0 0,-1 0 0,1 0-1,-1 0 1,0 0 0,1-1 0,-1 1 0,0 0 0,0 0 0,0 0 0,0-1 0,-2 3 0,-3 3 7,1-1 1,-1 0-1,0-1 0,0 1 0,-1-1 1,1-1-1,-1 1 0,0-1 0,-1 0 0,1 0 1,-1-1-1,1 0 0,-1-1 0,0 0 1,0 0-1,-9 1 0,-3-1 9,1-1-1,0 0 1,-1-1 0,1-2-1,-35-6 1,44 7-135,1-1 1,-1-1-1,1 0 0,0 0 0,0-1 0,0 0 1,0-1-1,1 0 0,-1 0 0,1-1 1,-8-7-1,15 12-6,0 0-1,0 0 1,0 0 0,0 0 0,1 0-1,-1-1 1,0 1 0,0 0 0,1 0 0,-1 0-1,1-1 1,-1 1 0,1 0 0,0-1-1,-1 1 1,1 0 0,0-1 0,0 1 0,0-1-1,0 1 1,0 0 0,1-3 0,-1 2-1,1 0-1,0 1 1,0-1 0,0 0 0,0 1 0,0-1 0,0 0 0,0 1 0,1 0-1,-1-1 1,1 1 0,-1 0 0,1-1 0,-1 1 0,1 0 0,-1 0 0,3 0-1,6-4-51,1 1-1,0 0 0,0 1 1,0 0-1,0 1 0,0 0 1,0 1-1,0 0 0,21 1 1,-13 2 187,-1 0 1,0 1 0,0 0 0,-1 2 0,25 9 0,-33-10 61,0 0 1,0 0-1,0 1 1,-1 1 0,1-1-1,-2 1 1,1 1-1,-1 0 1,12 12 0,-11-8 38,-1-1 0,0 1 0,0 0 0,-1 1 0,-1 0 1,7 21-1,-5-7 20,-1 0 0,-2 1 0,0-1 0,-2 1 0,-1 0 0,-4 44 0,1-49-143,-1-1 0,-1 1 1,0-1-1,-2 1 0,-8 19 1,10-32-315,0 0-1,0 0 1,-1 0 0,0-1 0,0 0 0,-1 0 0,0 0 0,0-1 0,-1 0 0,0 0 0,0-1 0,-1 1 0,-12 6 0,-2-1-1413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7:34.6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227 16 2976,'1'-2'5346,"-1"1"-5006,0 1 0,1-1 0,-1 0 0,1 0 0,-1 0 0,0 0 0,0 0 0,0 1 0,1-3 0,-2 3-300,1 0-1,0-1 0,-1 1 0,1 0 1,-1-1-1,1 1 0,0 0 1,-1 0-1,1-1 0,-1 1 0,1 0 1,-1 0-1,1 0 0,-1 0 1,1 0-1,-1 0 0,1-1 0,-1 1 1,1 0-1,-1 0 0,1 1 0,0-1 1,-1 0-1,1 0 0,-1 0 1,1 0-1,-1 0 0,1 0 0,-1 1 1,1-1-1,-1 0 0,1 0 1,0 1-1,-1-1 0,1 0 0,0 1 1,-1-1-1,1 0 0,0 1 1,-1 0-1,-20 19 249,15-13-75,-23 21 304,-29 30 225,51-49-680,0 0-1,0 0 0,1 1 0,0 0 1,-5 14-1,-1 8 164,2 1 0,0 0 0,3 1 1,1 0-1,1 0 0,2 1 0,1-1 0,6 68 0,-3-88-126,1-1 0,1 0 0,-1 0 0,2 0-1,0 0 1,7 15 0,-7-21-35,0 0 0,0 0 0,0 0 0,0-1 1,1 0-1,0 0 0,1 0 0,-1-1 0,1 1 0,0-1 1,14 8-1,-13-9-24,59 31 177,-59-32-232,1 0-1,-1 0 1,0-1-1,1 0 1,-1 0-1,1-1 1,10 1-1,-18-2-154,1 0-1,-1 0 1,1 0-1,-1 0 1,1 0-1,-1 0 1,1 0 0,-1 0-1,1 0 1,-1 0-1,1 0 1,-1 0-1,1 0 1,-1 0-1,1 0 1,-1 0 0,1-1-1,-1 1 1,1 0-1,-1 0 1,1-1-1,-1 1 1,0 0 0,3-3-1194,-3 2 1194,0 1-1,1-1 1,-1 1-1,0-1 1,0 1-1,0-1 1,0 1 0,0-1-1,0 1 1,1-1-1,-1 1 1,0-1-1,-1 1 1,1-1-1,0 0 1,0-12-2891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7:35.1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 16 3136,'-1'-1'213,"0"0"0,0 0 0,1 0 0,-1 0-1,0 1 1,0-1 0,1-1 0,-1-5 3099,9 17-882,-1 4-1868,0 0 0,-1 1 0,0-1 0,-1 1 0,-1 0 0,-1 1 0,2 15 0,5 111 292,-10-129-705,2 34 214,-4 252 1273,2-292-1768,-3 15 183,-3-11-3761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7:35.7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183 14 4480,'-7'-14'1445,"7"14"-1334,-1 1 1,0-1-1,0 1 0,1-1 1,-1 1-1,1-1 0,-1 1 1,0-1-1,1 1 0,-1 0 1,1-1-1,-1 1 0,1 0 1,0-1-1,-1 2 0,0 2 287,0-1 0,0 1 0,0-1-1,0 1 1,-1-1 0,1 0 0,-1 0 0,0 0-1,0 0 1,0 0 0,-4 5 0,-8 11 199,-2 11-75,1 1-1,1 0 1,2 2-1,-10 40 1,4-18-270,9-28 57,-12 55-1,20-79-264,-1 12 152,2-14-177,0-1 0,-1 0 1,1 1-1,0-1 0,0 0 1,0 1-1,0-1 0,0 0 1,0 1-1,0-1 0,0 0 1,0 1-1,0-1 0,0 0 1,0 1-1,1-1 0,-1 0 0,0 1 1,0-1-1,0 0 0,0 1 1,0-1-1,1 0 0,-1 0 1,0 1-1,0-1 0,1 0 1,-1 1-1,8-10 290,2 0-410,2 1 0,-1 0 0,1 1 0,0 1-1,0 0 1,22-8 0,-14 8 86,1 0 0,0 1 0,33-3 0,-51 8-111,27-1 451,-28 1-508,0 0 0,0 0 0,0 0 0,-1 0 0,1 1 0,0-1-1,0 1 1,0-1 0,-1 1 0,1 0 0,0-1 0,1 2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7:39.8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65 26 1664,'0'0'528,"0"-9"3050,-3-5 746,-1 12-2777,-2 8-1071,4-2-339,1 1 1,-1-1-1,1 1 0,0 0 1,0-1-1,0 1 1,1 0-1,-1 0 0,2 6 1,-2 2 35,-11 345 3005,12-334-3037,-8 76 145,5-62-265,3-31 40,0 0 0,0 0 1,-1 0-1,0 0 1,-1 0-1,1 0 0,-4 9 1,-3-8-1347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0:27.1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1571 4064,'0'0'43,"0"0"-1,0 0 1,0 0 0,0 0-1,0 0 1,0 0 0,-1 0 0,1 0-1,0 0 1,0 0 0,0 0-1,0 0 1,0 0 0,-2-1 854,2 1-854,0 0-1,-1 0 1,1 0 0,0-1-1,0 1 1,0 0 0,0 0 0,0 0-1,0 0 1,0 0 0,0 0-1,0 0 1,0-1 0,0 1 0,0 0-1,0 0 1,0 0 0,0 0-1,0 0 1,7-8 1671,18-10 252,-21 15-1681,7-6 33,-1 1-1,0-1 1,-1-1-1,0 0 1,11-16 0,32-57 432,17-50 40,-18 33-337,3-12 408,-16 32-591,-38 80-272,0 0 1,0 0-1,0 0 1,0 0-1,0 0 1,0 1 0,0-1-1,0 0 1,0 0-1,0 0 1,0 0 0,0 0-1,0 0 1,0 0-1,0 0 1,0 0 0,0 0-1,0 0 1,0 0-1,0 0 1,0 1 0,0-1-1,0 0 1,0 0-1,0 0 1,0 0 0,0 0-1,0 0 1,0 0-1,1 0 1,-1 0 0,0 0-1,0 0 1,0 0-1,0 0 1,0 0-1,0 0 1,0 0 0,0 0-1,0 0 1,0 0-1,0 0 1,0 0 0,0 0-1,1 0 1,-1 0-1,0 0 1,0 0 0,0 0-1,0 0 1,0 0-1,0 0 1,0 0 0,0 0-1,0 0 1,0 0-1,0 0 1,0 0 0,0 0-1,0 0 1,0 0-1,1 0 1,-1-1-1,0 1 1,0 0 0,0 0-1,0 0 1,0 0-1,2 11-18,1 16-60,-10 178 379,-4-19-112,7-157-82,-1-1 1,-1 0-1,-2 0 1,-15 39 0,20-61 12,0 0 0,0 0-1,-1 0 1,0-1 0,0 1 0,0-1 0,-6 6 0,8-9-59,1-1 0,-1 1-1,1-1 1,-1 0-1,0 0 1,0 0 0,1 0-1,-1 0 1,0 0-1,0 0 1,0 0 0,0-1-1,0 1 1,0-1-1,0 0 1,-1 1 0,-2-1-1,1-1-51,1 1 1,-1-1-1,1 0 0,0 0 0,-1 0 0,1 0 1,0 0-1,0-1 0,-6-3 0,0-2-250,-1 0 0,2-1 1,-1 0-1,1-1 0,-8-10 0,-45-69-1517,38 54 1291,23 33 436,0 1 0,-1-1 0,1 1 0,0 0 0,-1-1 0,1 1 0,0-1 0,0 1 0,-1-1 0,1 1 0,0-1 0,0 1 0,0-1 0,0 1 0,0-1 0,-1 1 0,1-1 0,0 1 0,0-1 0,8 1-258,17 14 332,-19-11 26,22 13 561,1-1-1,1-1 1,43 13 0,-61-23-506,1-1 0,-1-1 1,1 0-1,0-1 0,0 0 1,0-1-1,0 0 0,-1-1 1,1-1-1,0 0 0,21-6 0,-14 0 6,0 0-1,-1-1 1,0-2-1,0 1 1,30-25-1,74-75 266,-5-21-194,-73 79-254,-24 27-313,24-40 0,-37 53-123,-11 17 484,-1-1 0,1 1-1,0 0 1,0 0 0,1 1-1,0-1 1,0 0 0,0 1 0,-1 7-1,-5 10-26,-3 8 166,1 1-1,-5 33 0,12-50 0,1 0 1,1 0-1,0 0 0,1 1 0,0-1 0,6 28 0,-6-40-82,1 0-1,0-1 0,0 1 0,0 0 1,0 0-1,0 0 0,1-1 0,-1 1 1,1-1-1,0 1 0,0-1 1,4 4-1,-5-5-27,0 0 1,0 0 0,0-1-1,1 1 1,-1 0-1,0-1 1,0 0-1,1 1 1,-1-1 0,1 0-1,-1 1 1,0-1-1,1 0 1,-1 0-1,0 0 1,1 0 0,-1-1-1,1 1 1,-1 0-1,0 0 1,1-1-1,-1 1 1,0-1 0,0 1-1,1-1 1,-1 0-1,0 1 1,0-1-1,2-2 1,4-3 8,0 0 1,0-1-1,-1 0 0,7-11 1,1 1 9,42-57 118,32-39-243,-74 97 25,1 1 1,0 0 0,1 1-1,29-19 1,-37 30-371,-5 7 223,-8 12 123,3-10 42,-9 37 9,1 0 0,3 1-1,-4 78 1,11-111 103,1-1 0,-1 1 0,2-1 0,-1 1 0,1-1 1,1 0-1,0 1 0,0-1 0,8 15 0,-8-21-39,-1-1-1,1 1 1,0 0-1,0-1 1,0 1 0,0-1-1,0 0 1,1 0 0,-1 0-1,1 0 1,0-1-1,0 0 1,0 0 0,0 0-1,1 0 1,-1 0 0,0-1-1,1 0 1,-1 0 0,1 0-1,-1 0 1,1-1-1,-1 0 1,8 0 0,1-1 13,-1-1 1,0 0-1,0-1 1,0 0-1,0-1 1,0 0 0,-1-1-1,1 0 1,-1-1-1,20-14 1,-11 5-60,-1-1 0,0 0 0,-1-2 0,25-30 1,-38 41 7,3-3-12,1 0 0,12-12 0,-21 22 1,1-1 0,-1 1 1,1-1-1,-1 1 1,1 0-1,0-1 0,-1 1 1,1 0-1,0-1 1,-1 1-1,1 0 0,0 0 1,-1-1-1,1 1 0,0 0 1,0 0-1,0 0 11,-1 0 1,0 0-1,1 0 0,-1 1 0,0-1 0,1 0 1,-1 0-1,0 0 0,1 1 0,-1-1 0,0 0 0,0 0 1,1 0-1,-1 1 0,0-1 0,0 0 0,0 1 1,1-1-1,-1 0 0,0 0 0,0 1 0,0-1 1,0 1-1,1 2-17,0 0 1,-1 0 0,1 0 0,-1 1 0,0 3-1,0-4 3,-1 19 48,-1-1-1,-1 1 1,-8 29 0,-22 62 135,26-91-170,-65 185 368,-113 227 0,169-402-13,-20 34-1,20-45 17,12-19-136,2-3-27,6-13 56,35-74-32,-5 8-206,54-122-79,61-109 77,-46 110-243,-72 147 165,65-86-1,-11 44-192,-70 81 97,2 1 1,0 1-1,32-21 1,-46 32 119,0 0 1,0 1-1,1-1 1,-1 1 0,0-1-1,1 1 1,-1 0-1,4 0 1,-6 1 29,0 0 0,0 0 0,0 0 0,0 1 1,0-1-1,0 0 0,-1 0 0,1 1 0,0-1 0,0 0 0,0 1 0,0-1 0,-1 1 0,1 0 1,0-1-1,-1 1 0,1-1 0,0 1 0,-1 0 0,1-1 0,-1 1 0,1 0 0,-1 0 0,1 0 1,-1-1-1,1 1 0,-1 0 0,0 0 0,0 0 0,1 0 0,-1 0 0,0 1 0,1 3-5,0 1 0,-1-1 0,1 0 0,-1 1 1,0-1-1,-1 1 0,1-1 0,-1 1 0,-3 9 0,0 3 4,-2 13 65,-3-1 0,0 1 0,-2-2 0,-26 54 1,16-46 52,-2-1 1,-1 0 0,-30 33 0,49-64-68,0 1 0,0-2 0,-8 7 0,11-9-34,0-1-1,0 1 1,0-1-1,0 0 1,0 0-1,-1 0 1,1 0 0,0-1-1,-1 1 1,1 0-1,-1-1 1,-2 1-1,4-1-20,0 0-1,0 0 0,0 0 1,1-1-1,-1 1 0,0 0 1,0 0-1,0 0 0,0-1 1,1 1-1,-1 0 0,0-1 0,0 1 1,1-1-1,-1 1 0,0-1 1,1 1-1,-1-1 0,0 1 1,1-1-1,-1 0 0,1 1 1,-1-1-1,1 0 0,-1 1 1,1-1-1,0 0 0,-1 0 1,1 0-1,0 1 0,-1-1 1,1 0-1,0-1 0,0-1-54,-1 0 0,1 0 0,0 0 0,1 0 0,-1 0 0,0 0 0,1 0 0,1-5 0,1 2 46,-1 1 1,1-1-1,0 0 0,1 1 0,-1 0 1,1-1-1,0 2 0,0-1 1,1 0-1,-1 1 0,1 0 0,7-5 1,7-3 28,0 0 1,23-9 0,-29 15-69,105-49 17,-48 23 66,-1-2 0,73-50-1,-71 40-16,8-6 65,-67 42-22,-1 0 0,0-2 0,-1 1 0,13-17 0,-22 25-53,1 0 1,-1-1-1,0 1 1,0-1-1,0 1 1,-1-1-1,1 1 1,0-1-1,-1 0 1,1 1-1,-1-1 0,1 0 1,-1 0-1,0 1 1,1-1-1,-1 0 1,0 0-1,0 0 1,-1 1-1,1-1 0,0 0 1,0 0-1,-1 1 1,1-1-1,-1 0 1,-1-2-1,1 3-15,0-1-1,0 1 1,0 0-1,-1 0 1,1 0-1,0 0 1,0 0-1,-1 1 1,1-1 0,-1 0-1,1 0 1,-1 1-1,1-1 1,-1 1-1,1 0 1,-1-1-1,1 1 1,-1 0-1,1 0 1,-1 0-1,0 0 1,1 0-1,-1 0 1,1 0-1,-1 1 1,0-1 0,1 1-1,-1-1 1,1 1-1,-2 0 1,-6 3-18,1 0 1,0 0-1,1 1 0,-1 0 1,1 1-1,0-1 1,0 1-1,1 1 1,-1-1-1,1 1 0,1 0 1,-1 0-1,1 1 1,1 0-1,-7 13 1,0 6 86,0 1 0,2 0-1,-8 41 1,13-51 68,1 1-1,-2 33 1,5-46-38,0 1 0,1-1 1,-1 0-1,1 1 0,0-1 1,1 1-1,0-1 0,0 0 1,0 0-1,0 0 0,6 8 1,-6-11-49,0-1 0,-1 0 0,1 0-1,1 0 1,-1 0 0,0 0 0,0 0 0,1-1 0,-1 1 0,1-1 0,-1 0 0,1 0 0,0 1 0,-1-2 0,1 1 0,0 0 0,0-1 0,0 1 0,0-1 0,0 0 0,-1 0 0,1 0-1,0 0 1,0 0 0,0-1 0,4 0 0,7-3 10,-1 0 0,0-1 0,0 0 0,14-8 0,-24 11-41,49-27 64,87-63 0,-121 79-59,140-113 106,-96 73-19,10-11-193,-60 53 110,-1-2 0,0 1 0,15-26 1,-23 34-45,-1-1-1,0 0 1,0 1 0,2-11 0,1-3-317,-5 18 348,0 0 1,1 0 0,-1-1-1,0 1 1,0 0 0,0 0-1,0 0 1,0-1 0,0 1-1,0 0 1,0 0 0,0 0-1,0 0 1,1-1 0,-1 1 0,0 0-1,0 0 1,0 0 0,0 0-1,1 0 1,-1 0 0,0 0-1,0-1 1,0 1 0,0 0-1,1 0 1,-1 0 0,0 0-1,0 0 1,0 0 0,1 0-1,-1 0 1,0 0 0,0 0-1,0 0 1,0 0 0,1 0-1,-1 0 1,0 0 0,0 0 0,0 0-1,1 1 1,1 1 12,35 17-89,-25-14 87,1 2-1,-1-1 1,0 2-1,16 12 1,-26-18-4,1 0 0,-1 1 0,0-1-1,0 0 1,0 1 0,0-1 0,-1 1 0,1-1 0,-1 1 0,0 0-1,1 0 1,-1 0 0,0 0 0,-1-1 0,1 1 0,0 0-1,-1 1 1,0-1 0,0 0 0,0 0 0,0 0 0,0 0-1,0 0 1,-1 0 0,-1 5 0,-3 6-14,-2 1 0,-12 22 0,-3 6 257,2 2 186,-24 91 0,42-131-357,1 1 0,0-1 0,1 0 0,-1 1 0,1 8 0,0-13-38,0 1-1,1 0 1,-1-1-1,0 1 1,1 0-1,-1-1 1,1 1-1,-1-1 1,1 1-1,0-1 1,0 1-1,-1-1 1,1 1-1,0-1 1,0 0-1,1 0 1,-1 1 0,0-1-1,0 0 1,0 0-1,3 1 1,0 0 4,-1-1 0,1 0 0,-1 0 0,1 0 0,-1 0 0,1-1 0,0 0 1,-1 1-1,1-1 0,0-1 0,0 1 0,4-1 0,7-2 174,23-8-1,-23 6-63,22-7-146,-1-3 0,0 0 0,0-3 0,-2-1-1,0-1 1,-1-2 0,-2-1 0,0-1 0,-1-2 0,26-30 0,-42 40 20,0 1 0,-1-2 1,12-19-1,-19 26-48,0-1 0,1 1 1,1 0-1,-1 0 0,2 1 0,-1 0 0,1 1 1,1 0-1,-1 0 0,15-8 0,-20 14 23,21-13-6,0 1 1,54-20 0,-64 30-5,1-2-75,0 2 0,30-5-1,-42 8 74,-1 1 0,0 0 0,1 0 0,-1 0-1,0 0 1,1 0 0,-1 1 0,0-1-1,0 1 1,1 0 0,-1 0 0,0 0-1,0 0 1,0 1 0,0-1 0,0 1 0,0 0-1,-1 0 1,1 0 0,2 3 0,-3-4 7,-1 1 0,1 0 0,-1 0 0,1 0 0,-1 0 0,0 0 0,0 0 0,0 0 0,-1 0 0,1 1 0,0-1 0,-1 0 0,1 0 0,-1 1 0,0-1 0,0 0 0,0 1 0,0-1 0,0 0 0,0 1 0,-1-1 0,1 0 0,-1 0 0,1 1 0,-1-1 0,0 0 0,0 0 0,0 0 0,0 0 0,-2 3 0,-1 0 9,-1 1 1,1-1-1,-1 0 0,0 0 0,0-1 0,-1 1 0,1-1 0,-13 7 0,14-10-30,-1 3 46,-1-1 0,0 0-1,0 0 1,-1 0 0,1-1-1,0 0 1,-1 0 0,0-1-1,-11 2 1,4-4 18,0-1 1,0 1-1,0-2 0,1 0 1,-20-7-1,-29-7-161,53 15 105,0 1 1,0 0-1,0 0 1,0 1-1,0 0 1,0 1 0,0 0-1,0 0 1,0 1-1,1 0 1,-1 1 0,1 0-1,-1 0 1,-15 9-1,23-11 20,-6 2-23,0 1 1,0-1-1,1 2 1,0-1 0,0 1-1,0 0 1,0 0-1,1 1 1,-7 7 0,7-4 16,0 1 1,1-1-1,0 1 1,0 0-1,1 0 1,0 0-1,0 0 1,2 0-1,-1 1 1,1-1-1,1 1 1,0 10-1,1-4 39,0-1 1,1 0-1,1 0 1,1 0-1,0 0 1,13 29-1,-14-37-21,1-1-1,-1 0 1,1-1-1,1 1 0,-1-1 1,1 0-1,0 0 1,1 0-1,0-1 1,-1 1-1,2-1 0,-1-1 1,0 1-1,1-1 1,0 0-1,0-1 1,0 0-1,1 0 0,-1 0 1,1-1-1,-1 0 1,1-1-1,0 1 1,-1-2-1,1 1 0,12-1 1,14-4 26,1-1 1,-1-2-1,-1-1 1,50-19 0,-49 13-42,0-2 1,0-1 0,45-31-1,82-73 110,-105 77-46,110-98-612,-165 142 542,-1-1 0,1 1 0,-1-1 0,0 1 0,1-1 0,-1 1 1,1-1-1,-1 1 0,0-1 0,1 1 0,-1-1 0,0 1 0,1-1 0,-1 0 0,0 1 0,0-1 0,0 1 1,0-1-1,1-1 0,-2 2-1,1 0 1,0-1-1,0 1 1,0 0-1,-1 0 1,1-1-1,0 1 1,0 0-1,-1 0 1,1 0-1,0-1 1,-1 1-1,1 0 1,0 0-1,-1 0 1,1 0-1,0 0 1,-1 0-1,1 0 1,0 0 0,-1-1-1,1 1 1,0 0-1,-1 0 1,1 1-1,-4-1-38,0 0 0,0 0 1,0 1-1,0 0 0,-4 1 0,1 1 42,0 0 1,1 1 0,0 0-1,0 0 1,0 0-1,0 0 1,0 1-1,1 0 1,0 1-1,0-1 1,0 1 0,1 0-1,0 0 1,0 0-1,-5 12 1,2-4 15,1 0 1,1 0-1,1 1 1,0-1-1,1 1 0,-3 27 1,5-33-13,1 1 0,1-1 0,-1 1 0,2-1 0,-1 1 0,5 13 0,-5-19 15,0-1 1,1 0 0,-1 0-1,1 0 1,0 0 0,-1 0-1,1 0 1,1-1 0,3 5-1,-5-6-6,1 0-1,0 1 1,-1-1-1,1 0 0,0 0 1,0 0-1,0-1 0,0 1 1,0 0-1,0-1 0,0 1 1,0-1-1,0 0 1,0 1-1,1-1 0,2-1 1,3 0 33,-1 0 1,0-1 0,0 0 0,-1 0 0,1-1 0,0 0 0,-1 0-1,0-1 1,1 0 0,5-5 0,11-9 10,22-21 1,-40 34-56,7-7-19,1-1 1,-2-1-1,0 0 1,-1-1-1,10-17 1,-16 26-11,-1 0-1,0 0 1,0 0-1,0 0 1,2-9 0,-5 13 20,1 0 0,-1 0 0,0 0 0,0-1 1,0 1-1,0 0 0,0 0 0,0 0 0,0 0 0,0 0 1,-1 0-1,1 0 0,-1 0 0,0 0 0,0 0 0,1 0 1,-1 0-1,-1 0 0,1 1 0,0-1 0,0 0 0,-2-1 1,-2-2 20,0 1 0,-1 0 0,1 0 1,-1 0-1,0 1 0,0 0 0,0 0 1,0 1-1,0-1 0,-8-1 0,-8 0 34,-38-4 0,6 1-127,54 7 81,0 0 0,-1 0 0,1 0 0,0 0 0,0 0 0,0 0 0,0 0 0,0 0 0,0 0 0,-1 0 0,1 0 0,0 0 0,0 0 0,0 0 0,0 0 0,0 0 0,0 0 0,0 0 0,0 0 0,-1 0 0,1 0 0,0 0 0,0 0 0,0 0 0,0 0 0,0 0 0,0-1 0,0 1 0,0 0 0,0 0-1,0 0 1,-1 0 0,1 0 0,0 0 0,0 0 0,0 0 0,0-1 0,0 1 0,0 0 0,0 0 0,0 0 0,0 0 0,0 0 0,0 0 0,0 0 0,0-1 0,0 1 0,0 0 0,0 0 0,0 0 0,0 0 0,0 0 0,0 0 0,0 0 0,0-1 0,1 1 0,7-6-18,13-3 102,1 1-62,0 2 0,1 1 1,40-4-1,72 2-239,-109 6 181,-25 1 37,27-1-44,47 4 0,-67-2 35,0 1 1,0-1-1,0 1 0,0 1 1,0-1-1,-1 1 0,1 1 0,-1-1 1,0 1-1,11 8 0,-17-10 8,1-1 0,0 1 1,-1-1-1,0 1 0,1 0 0,-1-1 0,0 1 0,0 0 0,0 0 0,0 0 1,0 0-1,0 0 0,0 0 0,-1 0 0,1 1 0,-1-1 0,0 0 0,0 0 1,1 0-1,-1 0 0,-1 1 0,1-1 0,-1 4 0,-1 3-20,-1 1 0,0 0 0,-1-1-1,-4 10 1,-6 15 258,10-24 263,12-21-160,19-13-453,60-41 0,-71 55 58,1 0-1,0 1 1,0 1 0,1 1-1,32-9 1,-30 13-162,-20 3 212,1 0 0,-1 0 1,0 0-1,1 0 1,-1 0-1,1 0 0,-1 0 1,0 0-1,1 0 1,-1 0-1,0 1 0,1-1 1,-1 0-1,0 0 0,1 0 1,-1 1-1,0-1 1,1 0-1,-1 0 0,0 0 1,1 1-1,-1-1 1,0 0-1,0 1 0,0-1 1,1 0-1,-1 1 1,0-1-1,0 0 0,0 1 1,0-1-1,1 0 1,-1 1-1,0-1 0,0 1 1,0-1-1,0 0 1,0 1-1,0-1 0,0 0 1,0 1-1,0-1 0,0 1 1,-1-1-1,-4 18-50,4-16 39,-16 32-42,11-22 76,0-1-1,1 1 1,1 1 0,-1-1 0,-2 18-1,6-27-2,1 0 0,0 0 0,0 0-1,0 0 1,0 1 0,0-1 0,1 0 0,-1 0-1,1 0 1,0 0 0,0 0 0,0 0-1,0 0 1,1 0 0,-1 0 0,1 0-1,0-1 1,0 1 0,0-1 0,0 1 0,0-1-1,0 0 1,1 0 0,-1 0 0,1 0-1,-1 0 1,4 1 0,-1 0 7,0-1-1,-1 0 1,1-1-1,0 1 1,0-1 0,0 0-1,0 0 1,0 0-1,0-1 1,0 0 0,1 0-1,-1 0 1,0-1 0,6-1-1,10-2 53,0-1 1,21-10-1,-24 9-47,237-95 73,-152 59-257,104-36-23,-159 58-1,-40 17 110,-11 3 5,-21 6-50,-12 4 22,1 2-1,0 1 1,-53 29 0,73-33 99,1 0 1,1 1 0,-1 0-1,-15 17 1,22-20 18,0 2 1,0-1-1,1 1 1,0 0-1,0 0 1,1 0-1,-7 18 1,11-22-9,0-1 1,-1 1-1,2-1 1,-1 1 0,0-1-1,1 1 1,0 0-1,1 8 1,-1-12-11,0 0 0,0 1 0,1-1 0,-1 0 0,0 1 1,1-1-1,-1 0 0,1 1 0,0-1 0,-1 0 0,1 0 0,0 0 1,-1 0-1,1 1 0,0-1 0,0 0 0,0 0 0,0-1 0,0 1 0,0 0 1,1 0-1,-1 0 0,0-1 0,0 1 0,1-1 0,-1 1 0,0-1 0,0 1 1,1-1-1,-1 0 0,1 1 0,-1-1 0,3 0 0,0-1 16,-1 1 0,1-1 0,0 0 0,0 0 0,-1 0 0,1 0 0,-1 0-1,1-1 1,-1 0 0,5-3 0,33-26 40,-22 16-69,30-21-13,-12 10 23,35-34 1,-46 36-18,-1-2 0,-1 0 0,-1-2-1,-2 0 1,29-50 0,-8-12-283,35-102-1,-67 163 229,21-52-322,29-125 1,-59 205 359,-1-1 0,1 0 0,-1 1 1,1-1-1,-1 0 0,0 1 0,0-1 1,0 0-1,0 0 0,0 1 0,0-1 1,0 0-1,-1 1 0,1-1 0,0 0 1,-1 1-1,0-1 0,1 0 0,-1 1 1,-1-3-1,2 4 26,0 0 1,-1 0 0,1 0-1,0 0 1,0 0-1,0-1 1,-1 1-1,1 0 1,0 0-1,0 0 1,0 0-1,-1 0 1,1 0-1,0 0 1,0 0-1,-1 0 1,1 0-1,0 0 1,0 0-1,-1 0 1,1 0 0,0 0-1,0 0 1,0 0-1,-1 0 1,1 0-1,0 0 1,0 0-1,0 1 1,-1-1-1,1 0 1,0 0-1,0 0 1,0 0-1,-1 0 1,1 1-1,0-1 1,-7 6-9,0 0 0,0 0 0,1 0 1,-6 9-1,-4 5-1,1 0 1,1 1 0,-15 30-1,-29 75 92,57-123-75,-64 168 184,57-145-35,1 1-1,1 0 1,2 0-1,-2 47 1,6-65-96,0-1 1,1 1-1,1 0 1,-1 0 0,1-1-1,1 1 1,-1-1-1,2 1 1,-1-1-1,1 0 1,0 0 0,1-1-1,6 9 1,-8-11-26,1-1 0,0 1 1,0-1-1,1 0 0,-1-1 0,1 1 1,0-1-1,0 0 0,0 0 0,1 0 0,-1-1 1,0 0-1,1 0 0,0 0 0,-1-1 1,1 0-1,0 0 0,0 0 0,0-1 1,9 0-1,-6-1-28,0 0 0,0-1-1,0 0 1,0-1 0,-1 0 0,1 0 0,-1-1 0,0 0 0,15-9-1,-14 6-6,0 1-1,0-2 0,0 1 1,-1-1-1,-1 0 1,1-1-1,10-17 0,-7 10 8,-8 12-27,0 0 1,0 0 0,0-1-1,0 0 1,-1 1-1,0-1 1,0 0 0,0 0-1,-1-1 1,2-7 0,-3 13 16,0-1 1,1 1 0,-1 0-1,0 0 1,0 0 0,0 0-1,0 0 1,0-1 0,0 1 0,0 0-1,0 0 1,0 0 0,0 0-1,0-1 1,0 1 0,-1 0-1,1 0 1,0 0 0,0 0 0,0 0-1,0-1 1,0 1 0,0 0-1,0 0 1,0 0 0,0 0 0,0 0-1,-1 0 1,1 0 0,0-1-1,0 1 1,0 0 0,0 0-1,0 0 1,0 0 0,-1 0 0,1 0-1,0 0 1,0 0 0,0 0-1,0 0 1,0 0 0,-1 0-1,1 0 1,0 0 0,0 0 0,0 0-1,0 0 1,0 0 0,-1 0-1,-9 7-180,-9 14 45,6-3 188,1-1 0,1 1 1,1 1-1,0 0 0,-12 37 1,21-52-17,0 0 1,0 0-1,0 0 1,1 1-1,-1-1 1,1 0-1,0 0 1,0 0-1,1 6 1,-1-9-20,1 0-1,-1 0 1,0 0 0,1 0 0,-1 0 0,1 0 0,-1 0 0,1 0 0,0-1 0,-1 1 0,1 0 0,0 0 0,0 0 0,-1-1 0,1 1 0,0 0 0,0-1 0,0 1-1,0 0 1,0-1 0,0 1 0,0-1 0,0 0 0,0 1 0,0-1 0,0 0 0,0 0 0,0 0 0,0 1 0,1-1 0,-1 0 0,0-1 0,0 1 0,0 0-1,0 0 1,0 0 0,0-1 0,2 1 0,6-3 33,0-1 0,-1 1 0,1-1-1,8-6 1,9-3-17,41-22-88,93-64-1,-80 47-100,-59 41 19,-17 10-4,-11 9 62,-16 13 1,-29 32 1,45-45 107,1 0 0,0 0 0,1 0 0,-1 1-1,2 0 1,-1 0 0,1 0 0,-4 16 0,7-23-5,0 0 0,1 1 0,0-1 0,-1 0 0,1 1 0,0-1 0,0 1 0,1-1 0,-1 0 0,0 1 0,1-1 0,-1 0 0,1 1 0,0-1 0,0 0 0,0 0 0,0 0 0,0 0 0,0 0 0,1 0 0,2 4 0,-1-4 13,-1 0-1,1 0 0,0 0 1,-1-1-1,1 1 0,0-1 1,0 1-1,0-1 0,0 0 1,0 0-1,0 0 0,1-1 1,-1 1-1,0-1 0,0 0 1,4 0-1,14-1 46,0-1 0,1 0 1,-1-2-1,0-1 0,-1 0 1,26-11-1,117-59 31,-48 19-364,-72 37 133,109-44-35,-91 38-209,-57 24 256,-8 2 60,-14 5-13,-65 22-31,-29 19-24,93-38 116,0 2 1,0 0 0,-22 19 0,34-25 6,1 1 1,0 0-1,0 1 1,-6 9 0,10-14 10,1 0 0,0 0 0,-1 0 1,1 0-1,0 0 0,0 1 0,0-1 0,1 0 1,-1 0-1,0 1 0,1-1 0,0 1 0,-1-1 1,1 1-1,0-1 0,0 0 0,0 1 0,2 4 1,-2-6-5,1 1 0,0-1 0,-1 0 0,1 0 0,0 0 0,0 0 0,0 0 0,0 0 0,0 0 0,0 0 0,0 0 0,0 0 0,1 0 0,-1-1 0,0 1 0,0 0 0,1-1 0,-1 1 0,0-1 0,1 1 0,-1-1 0,0 0 0,1 0 0,-1 0 0,3 1-1,4-1 43,1 0 0,-1-1 0,11-1-1,-10 0-27,82-12 80,116-36 0,-189 46-82,-1-2 0,0 0 0,-1-1 0,0-1 0,0-1 0,0 0 0,-1 0 0,24-21 0,-10 2 32,36-44 1,21-38-182,-85 109 123,189-252-172,-38 17 176,-129 192-133,32-91 0,-52 130 86,-1-1 0,0 1 0,-1-1 0,1 1 0,-1-1 1,0 0-1,-1 0 0,1-9 0,-1 14 41,0 1 0,-1 0 0,1-1 0,0 1 0,0-1 0,0 1 0,0 0 0,-1-1-1,1 1 1,0-1 0,0 1 0,-1 0 0,1-1 0,0 1 0,-1 0 0,1 0 0,0-1 0,-1 1 0,1 0 0,0 0-1,-1-1 1,1 1 0,-1 0 0,1 0 0,0 0 0,-1 0 0,1 0 0,-1-1 0,0 2-5,-1-1 0,1 0 0,0 0 0,0 0 0,-1 1 0,1-1 0,0 0 0,0 1 0,0-1 0,0 1 0,0 0 0,0-1 0,-2 3 0,-10 8-87,0 1 0,-14 17 1,10-10 48,-141 177-249,136-162 352,2 2 0,1 0 1,2 1-1,1 0 1,2 2-1,2 0 0,1 0 1,2 1-1,-4 43 1,11-64-7,0 0 0,1 0 0,1 0 0,1 0 0,5 33 0,-5-46-6,1-1 0,-1 1 0,1 0 0,0 0 1,1-1-1,-1 1 0,1-1 0,0 1 0,1-1 0,-1 0 1,1-1-1,0 1 0,0-1 0,0 1 0,1-1 1,0 0-1,-1-1 0,1 1 0,1-1 0,-1 0 0,9 4 1,-3-4 2,-1 1 1,1-2-1,0 1 1,1-1-1,-1-1 1,0 0 0,1-1-1,20-1 1,-15-1-16,0-2 0,0 1 1,-1-2-1,1 0 0,18-9 1,-21 7-36,-1-1 1,0 0 0,0-1-1,0 0 1,-1-1 0,-1-1-1,1 0 1,-2 0 0,13-18-1,10-16-161,32-64 0,-31 51-296,-42 73 354,2 0-1,-1 1 1,-7 32-1,5-17 58,-7 19 51,8-30 75,1 1-1,1 0 1,1-1 0,1 2-1,-2 30 1,6-51-48,0 1 0,0-1 0,0 1-1,0-1 1,1 1 0,-1-1 0,0 1 0,1-1 0,-1 1 0,1-1 0,-1 1 0,1-1-1,-1 0 1,1 1 0,0-1 0,2 2 0,-3-2-5,1-1 0,0 1 0,0 0 1,0-1-1,0 1 0,0-1 0,0 1 0,1-1 0,-1 0 0,0 1 1,0-1-1,0 0 0,0 0 0,0 0 0,0 0 0,1 0 0,0 0 1,6-1 23,-1-1 1,0 0 0,1 0-1,-1-1 1,10-5 0,-11 5-95,148-81 146,1-1-351,-149 83 234,-3 0-16,0 0 0,1 1 1,0-1-1,-1 1 0,1 0 0,0 0 0,0 0 0,-1 1 0,8-1 0,-10 1 26,-1 0-1,1 0 1,-1 0-1,1 0 0,0 1 1,-1-1-1,1 0 1,0 0-1,-1 1 1,1-1-1,-1 0 1,1 0-1,-1 1 0,1-1 1,-1 1-1,1-1 1,-1 1-1,1-1 1,-1 0-1,1 1 1,-1 0-1,0-1 0,1 1 1,-1-1-1,1 2 1,-1-1-6,0 1 1,1-1 0,-1 1-1,0-1 1,0 1-1,0-1 1,0 1 0,0-1-1,-1 1 1,0 2-1,0 1 7,-1 1 0,0-1 0,0 0-1,-6 10 1,-54 69 120,62-83-90,-1 0 0,0-1 0,0 1-1,0 0 1,1 0 0,-1 0 0,1 0 0,-1 0-1,1 0 1,-1 0 0,1 1 0,0-1 0,-1 0-1,1 0 1,0 2 0,0-3-9,0 1 0,0-1 1,0 1-1,0-1 0,1 0 1,-1 1-1,0-1 0,0 0 0,1 1 1,-1-1-1,0 0 0,1 0 0,-1 1 1,0-1-1,1 0 0,-1 0 0,0 0 1,1 1-1,-1-1 0,0 0 1,1 0-1,-1 0 0,1 0 0,-1 0 1,0 0-1,1 0 0,-1 0 0,1 0 1,4 0 31,1 0 1,-1 0 0,0-1 0,0 0-1,8-2 1,52-20-164,-44 15 62,1 0 0,-1 2 1,35-6-1,-54 12 32,-1 0 1,1-1-1,-1 1 0,1 0 1,-1 0-1,1 1 1,0-1-1,-1 0 1,0 0-1,1 1 0,-1-1 1,1 1-1,-1-1 1,1 1-1,1 0 0,-3 0 13,1 0-1,0-1 1,-1 1-1,1 0 1,-1-1 0,1 1-1,-1 0 1,1 0-1,-1 0 1,1-1-1,-1 1 1,0 0-1,0 0 1,1 0-1,-1 0 1,0 0-1,0 0 1,0 0-1,0 0 1,-1 6-9,0 0 1,0-1-1,0 1 1,-1-1-1,-5 11 1,0 6 87,6-21-58,1 1 0,-1-1 0,1 1 0,0-1 0,0 1 0,0-1 0,0 0 0,0 1 0,2 3 0,-2-4 1,0-1-1,1 0 1,-1 0 0,1 0 0,-1 0-1,1-1 1,0 1 0,-1 0-1,1 0 1,0 0 0,0 0 0,-1-1-1,1 1 1,0 0 0,0-1-1,0 1 1,0 0 0,0-1 0,0 0-1,0 1 1,0-1 0,0 1-1,0-1 1,2 0 0,5 1 63,0 0 1,0-1-1,0 0 1,0 0 0,13-3-1,42-11 33,-34 7-181,42-11-195,0-3 1,120-55 0,-176 70 197,-1-1 1,0-1 0,0 0 0,0-1-1,14-14 1,-22 16-115,-10 6 59,-17 10-12,15-6 113,-74 31-196,-74 36 442,135-58 81,20-12-295,-1 0 0,0 0 0,0 0 1,0 0-1,1 0 0,-1 0 0,0 0 1,0 0-1,0 0 0,1 0 0,-1 0 0,0 0 1,0 0-1,0 0 0,1 1 0,-1-1 1,0 0-1,0 0 0,0 0 0,0 0 1,1 0-1,-1 0 0,0 1 0,0-1 0,0 0 1,0 0-1,0 0 0,0 1 0,1-1 1,-1 0-1,0 0 0,0 0 0,0 0 1,0 1-1,0-1 0,0 0 0,0 0 0,0 1 1,0-1-1,0 0 0,0 0 0,0 0 1,0 1-1,0-1 0,0 0 0,0 0 1,0 0-1,0 1 0,-1-1 0,1 0 0,0 0 1,0 0-1,0 1 0,0-1 0,0 0 1,0 0-1,0 0 0,-1 0 0,1 1 1,5-2 19,0 0 0,1 0 1,-1-1-1,0 1 1,0-1-1,0 0 0,-1 0 1,8-5-1,3-1-1,-8 5-18,32-16-119,61-22 0,-97 41 90,-1-1-1,1 0 1,-1 1-1,1-1 1,0 1 0,-1 0-1,1 0 1,0 0-1,-1 0 1,1 0-1,0 1 1,-1-1 0,4 2-1,-4-2 6,0 1 0,-1 0 0,1 0 0,-1 0 0,1 0 0,-1 0-1,1 1 1,-1-1 0,0 0 0,1 1 0,-1-1 0,0 0 0,0 1 0,0 0 0,1 2 0,0 1-5,-1 0 1,0 0-1,1 0 1,-2 0 0,1 0-1,-1 1 1,0-1 0,0 0-1,0 0 1,-1 0 0,1 0-1,-1 1 1,-3 7 0,-47 135 57,-103 152 39,131-260-56,-129 244-130,73-135 417,76-144-291,-6 15 124,-2-1 0,-1-1-1,0 1 1,-16 16 0,26-32-114,0 0 1,-1-1 0,1 0-1,-1 1 1,0-1 0,0 0-1,0 0 1,0 0-1,0-1 1,0 1 0,0-1-1,-6 2 1,7-3-19,0 0 1,0 0-1,0 0 1,0 0-1,0-1 1,0 1-1,0 0 1,-1-1-1,1 0 1,0 1-1,0-1 1,1 0-1,-1 0 1,0 0-1,0 0 0,0-1 1,1 1-1,-1 0 1,0-1-1,1 1 1,-1-1-1,1 0 1,-2-1-1,-3-6 22,0 0-1,1 0 1,0 0-1,0-1 1,-6-18 0,-13-56 32,20 63-55,1 0 0,1 0 0,1-1-1,2-28 1,17-79 50,-9 89-118,2 0-1,28-68 1,-38 107 58,7-18-173,1 0 0,0 1 0,24-33 0,-25 40-439,0 1-1,1 0 1,0 1 0,1 0 0,0 0-1,0 1 1,17-9 0,-9 7-2167,1 1-1,21-8 1,-8 9-908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7:40.3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251 15 4064,'9'-15'5797,"-9"18"-5496,0-1 0,0 1 1,-1-1-1,1 0 0,-1 1 0,0-1 0,0 0 0,0 1 0,0-1 1,0 0-1,0 0 0,0 0 0,-4 3 0,-25 25 358,11-13 103,-4 6-572,1 1-1,1 0 0,-20 33 1,30-40-166,-37 65 26,43-71-5,0 1-1,0 0 0,1 0 1,0 0-1,-2 17 1,5-28-28,1 0-1,0 1 1,0-1 0,-1 0 0,1 0 0,0 1-1,0-1 1,0 0 0,0 0 0,1 1-1,-1-1 1,0 0 0,0 0 0,1 0 0,-1 1-1,1-1 1,-1 0 0,1 0 0,-1 0-1,1 0 1,0 0 0,-1 0 0,1 0 0,0 0-1,0 0 1,0 0 0,0 0 0,0-1-1,0 1 1,0 0 0,0-1 0,0 1 0,0-1-1,0 1 1,0-1 0,0 1 0,1-1 0,-1 0-1,1 1 1,3-1 28,-1 0 0,0 0 1,0 0-1,1-1 0,-1 1 0,0-1 0,0 0 0,0 0 0,0-1 1,5-1-1,85-48 240,-35 18-277,-57 32-73,-1 0 0,1 0-1,0 0 1,0 1 0,0-1 0,0 0-1,0 1 1,0-1 0,0 1 0,0-1-1,0 1 1,0 0 0,0 0 0,0 0-1,0 0 1,4 1 0,6 3-660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7:40.7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6560,'0'0'2976,"5"11"-352,-5-6-992,3 3-928,-3-1-224,0 1-288,0-4 0,0 0-128,0 4 32,0 0-32,-3 3-2720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7:41.0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 4 6560,'-30'-3'8101,"31"4"-7968,0 0 1,0 0-1,0 1 0,1-1 1,-1 0-1,0 0 0,1-1 1,-1 1-1,1 0 0,-1 0 1,1-1-1,-1 1 0,1-1 1,0 1-1,1-1 0,32 5-125,-23-4 149,154 12 450,-141-13-454,1-1 0,0-2-1,-1-1 1,38-9 0,-31 7-9,1 0 5,-31 8-313,-3 5 136,-6 14 131,5-14-88,-29 116 593,16-53-363,-22 100 161,20-88-311,7-18-793,9-58-142,1 1 0,0-1 0,2 13 0,-1-10-3048,-1-1 1211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7:41.5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 15 5408,'-15'-12'1728,"12"10"-544,26 2 1989,-6 2-2678,-1 1-1,1 1 1,-1 1 0,0 0-1,23 10 1,-10 0 109,53 33 0,-71-40-490,0 0 0,-1 0 1,0 1-1,0 0 0,-1 0 0,0 1 0,0 1 1,-1 0-1,-1 0 0,0 0 0,9 20 0,-4 3 221,-2 0 0,-1 1 0,-1 0 0,3 44 0,-8-51-176,-2 1 0,0-1 0,-2 0 0,-1 0 0,-6 31 0,3-36-328,-2 0 1,0 0 0,-1-1 0,-1 0 0,-1-1-1,-16 27 1,6-16-2376,-31 35 0,10-16-42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7:45.5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352 48 3488,'-12'-5'931,"16"3"-328,8-4 588,-12 5-1119,0 1 0,0 0 0,0 0 0,0 0 1,0-1-1,0 1 0,0 0 0,0 0 1,0 0-1,0 0 0,0-1 0,0 1 1,0 0-1,0 0 0,0 0 0,0-1 0,0 1 1,0 0-1,0 0 0,0 0 0,0-1 1,0 1-1,0-6 1616,0 6-1540,1-1 0,-1 1-1,0-1 1,0 1 0,0-1 0,1 1-1,-1-1 1,0 1 0,0-1-1,0 1 1,0-1 0,0 1-1,0-1 1,0 1 0,0-1 0,0 1-1,0-1 1,0 1 0,0-1-1,0 1 1,-1 0 0,1-1-1,0 1 1,0-1 0,0 1 0,-1-1-1,1 1 1,0-1 0,0 1-1,-1-1 1,0 1 18,1-1 0,-1 0 0,1 0 0,-1 1 0,0-1 0,1 0 0,-1 1 0,0-1-1,1 1 1,-1-1 0,0 1 0,-1-2 0,1 2-176,2 2-166,3 5 224,-1 0 0,1 0 0,-1 0 0,-1 1 0,4 11 0,37 126-235,-26-88 426,32 70-1,-32-92-157,1-1 0,2-1-1,25 33 1,-42-62-47,20 28 134,-22-30-124,0 0 0,0 0 0,0 0 0,0 0 0,0 0 1,-1 0-1,1 0 0,0 0 0,-1 0 0,0 1 0,1-1 0,-1 0 1,0 0-1,0 3 0,-1-4 0,1 0 0,-1 0 0,1 0 0,-1-1 1,1 1-1,-1 0 0,1 0 0,-1 0 0,1-1 1,-1 1-1,0 0 0,0-1 0,1 1 0,-1-1 0,0 1 1,0-1-1,0 1 0,0-1 0,0 1 0,1-1 1,-2 1-1,-22 3 451,20-3-357,-41 2 503,1-1-1,-1-3 1,-61-8-1,26 2-327,-159 0-1385,231 6-1261,34-7-3878,11 5 3486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7:46.4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27 184 3136,'-1'0'60,"1"0"0,-1-1-1,0 1 1,0 0 0,1 0 0,-1 0 0,-19 5 8740,19-5-8669,1-1 0,0 1 0,0-1 0,0 0 0,0 1 0,0-1-1,0 1 1,0-1 0,0 0 0,0 1 0,0-1 0,0 0 0,0 1 0,0-1 0,0 1 0,1-1-1,-1 0 1,0 0 0,35-1 184,-1-1 0,52-12 0,-10 1 212,-38 7-285,0-2-1,0-1 1,38-16-1,1-8-2876,-66 27-2118,21-14-1,-18 10 2512,9-5 146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7:47.4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264 47 1728,'12'-21'7135,"-11"18"-6683,-2 3-394,1-1 0,0 0 0,0 1 0,-1-1 0,1 0 0,-1 1 0,1-1 0,0 0 0,-1 1 0,1-1 0,-1 1 0,0-1 1,1 1-1,-1-1 0,1 1 0,-1-1 0,0 1 0,1 0 0,-1-1 0,0 1 0,1 0 0,-2-1 0,-1 0 35,0-1 0,1 1-1,-1 0 1,0 0-1,0 0 1,1 0-1,-1 0 1,0 0 0,0 1-1,0 0 1,0-1-1,0 1 1,0 0 0,0 1-1,0-1 1,0 0-1,0 1 1,0 0-1,0-1 1,1 1 0,-1 0-1,0 1 1,0-1-1,-3 3 1,-2 1 1,-32 23 284,37-27-378,1 1 0,0 0 0,0 0-1,0 0 1,0 1 0,0-1 0,1 0 0,-1 1-1,1-1 1,-1 1 0,1-1 0,0 1-1,-2 5 1,3-6-2,0-1-1,0 1 0,1-1 1,-1 1-1,0-1 1,1 1-1,-1-1 0,0 1 1,1-1-1,0 1 0,-1-1 1,1 0-1,0 1 1,0-1-1,0 0 0,0 0 1,0 1-1,0-1 1,1 1-1,29 22 128,-17-14-160,14 12 75,-1 1 0,-1 1 0,31 38 0,-44-49 84,-9-9 173,0 0 0,0 0 0,0 0 0,-1 1 0,5 5 1,-8-9-238,1 0 1,-1 0 0,0 0-1,1 0 1,-1 0 0,0 0-1,0-1 1,1 1 0,-1 0 0,0 0-1,0 0 1,0 0 0,0 0-1,0 0 1,0 0 0,-1 0-1,1 0 1,0 0 0,0 0-1,-1-1 1,1 1 0,-1 0-1,1 0 1,0 0 0,-1 0 0,1-1-1,-1 1 1,0 0 0,1 0-1,-1-1 1,0 1 0,1-1-1,-1 1 1,0-1 0,0 1-1,0-1 1,0 1 0,-3 1 31,0 0 0,1-1 0,-1 1 0,0-1-1,0 0 1,0 0 0,0 0 0,0-1 0,0 1 0,0-1 0,0 0 0,0 0 0,0-1 0,-4 0 0,-8-2 78,0-1 0,-17-6 1,17 5-141,-35-10 73,25 8-962,2 0 0,-1-2 0,-31-15-1,55 24 692,0-1 0,1 1 0,-1-1-1,0 1 1,0 0 0,0-1-1,1 1 1,-1-1 0,0 0 0,1 1-1,-1-1 1,0 1 0,1-1-1,-1 0 1,1 0 0,-1 1 0,1-1-1,0 0 1,-1 0 0,1 0-1,0 1 1,-1-1 0,1 0 0,0 0-1,0 0 1,0 0 0,0 0-1,-1 1 1,2-1 0,-1 0-1,0 0 1,0 0 0,0 0 0,0 0-1,1-1 1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7:48.5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 4 4480,'-8'-3'8256,"8"3"-8156,0 0-1,-1 0 1,1-1 0,0 1 0,-1 0 0,1 0 0,0 0 0,-1 0 0,1 0 0,0 0 0,-1 0 0,1 0 0,0 1 0,-1-1 0,1 0 0,0 0 0,-1 0 0,1 0-1,0 0 1,0 0 0,-1 1 0,1-1 0,1 2-89,0-1-1,0 0 1,0 0-1,0 0 1,0 0-1,1 0 1,-1 0-1,1 0 0,-1 0 1,0 0-1,1 0 1,-1-1-1,1 1 1,0-1-1,-1 1 1,4 0-1,32 4 164,152-7 407,-66-2-138,-26-2 31,-2-1 391,-94 7-940,-35 39-14559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7:49.0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17 138 6048,'-4'-2'995,"4"2"-874,-1 0 0,1 0-1,-1 0 1,1 0 0,-1-1 0,1 1-1,0 0 1,-1 0 0,1-1 0,-1 1 0,1 0-1,0 0 1,-1-1 0,1 1 0,0-1 0,-1 1-1,1 0 1,0-1 0,0 1 0,-1 0 0,1-1-1,0 1 1,0-1 0,0 1 0,0-1-1,-1 1 1,1-1 0,0 1 0,0-1 0,0 1-1,0 0 1,0-2 0,-2-3 2155,2 5-2185,0-1 0,0 1 0,0 0 0,0-1 1,-1 1-1,1 0 0,0-1 0,0 1 0,0 0 0,0-1 0,0 1 1,0-1-1,0 1 0,0 0 0,0-1 0,0 1 0,0 0 0,0-1 0,0 1 1,0 0-1,0-1 0,1 1 0,-1 0 0,0-1 0,0 1 0,0 0 1,0-1-1,1 1 0,-1 0 0,0 0 0,0-1 0,1 1 0,-1 0 1,0 0-1,0-1 0,1 1 0,-1 0 0,0 0 0,1 0 0,-1-1 0,0 1 1,1 0-1,-1 0 0,0 0 0,1 0 0,-1 0 0,1 0 0,78-31 741,-54 21-775,1 2 0,-1 1 0,36-6 0,81-4-51,-112 14 54,141-13 94,-166 16-329,-1-1-1,0 1 0,0 1 1,1-1-1,-1 1 0,7 1 0,-10-2 27,-1 0-1,1 0 0,0 1 0,0-1 0,0 0 1,-1 1-1,1-1 0,0 0 0,0 1 0,-1-1 1,1 1-1,0-1 0,-1 1 0,1-1 0,-1 1 1,1 0-1,-1-1 0,1 1 0,-1 0 0,1-1 1,-1 1-1,1 0 0,-1 0 0,0-1 0,0 1 1,1 0-1,-1 0 0,0 0 0,0-1 0,0 1 1,0 0-1,0 0 0,0 0 0,0 0 0,0-1 1,0 1-1,0 1 0,-7 14-6223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7:52.6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162 192 3552,'-21'0'8426,"34"12"-7263,2-2-972,1 0 1,-1-1-1,2-1 1,-1 0 0,19 5-1,-25-10-91,-1 0 0,1-1 0,0 0 1,-1-1-1,1 0 0,0 0 0,0-1 0,0-1 0,0 1 0,17-5 1,-23 4-64,-1 0 0,1 0 1,-1 0-1,1 0 0,-1-1 1,0 0-1,0 0 0,0 0 1,0 0-1,0 0 0,0 0 1,0-1-1,-1 1 0,1-1 1,-1 0-1,0 0 0,0 0 1,0 0-1,0 0 0,0 0 1,-1-1-1,1 1 0,-1-1 0,0 1 1,0-1-1,0 1 0,-1-1 1,1 1-1,-1-1 0,0 0 1,0 1-1,0-1 0,-1-4 1,1-1-18,-1 1 0,-1 0 0,0 0 1,0 0-1,0 0 0,-1 0 0,0 0 0,-6-10 1,6 13-47,-1-1 1,-1 0 0,1 1 0,-1 0-1,0 0 1,0 1 0,-1-1 0,1 1-1,-1 0 1,-9-5 0,4 4 69,0 0 1,0 0-1,-1 1 0,1 1 1,-1 0-1,0 1 0,0 0 1,0 0-1,0 1 1,0 1-1,0 0 0,0 1 1,0 0-1,0 1 0,0 0 1,1 1-1,-1 1 1,0-1-1,1 2 0,0 0 1,0 0-1,1 1 0,-1 0 1,-13 11-1,18-11 23,0 0 0,0 1 0,1 0 0,-1 0 0,2 0 0,-1 1 0,1-1 0,0 1 1,1 0-1,-5 14 0,4-9 8,1 0 0,1 1 0,0-1 0,0 1 1,1-1-1,1 16 0,1-19-26,0 0 0,0 0 0,1-1 0,0 1 0,1 0 0,0-1-1,7 14 1,-7-16-25,1-1-1,0 0 1,1 0-1,-1 0 0,1-1 1,0 0-1,0 0 1,1 0-1,0 0 0,-1-1 1,9 5-1,-1-3 28,0 0-1,0 0 1,0-1 0,25 5-1,61 7 154,-44-8-170,-18-3-262,73 2 0,-79-9-2877,36-4-1,-36 0 712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0:27.4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44 129 9312,'-31'-34'4192,"23"14"-3616,3 9-64,10 3-384,0-9 160,8 6-160,3 0-1760,12 3 896,-7 0-4160,1 8 2720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7:53.3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14 2560,'9'-13'5700,"-9"13"-5602,9 14 3132,-5-3-3810,-1 6 1129,0 0 0,0 1 0,-1 19 1,0 0 117,2 5-170,14 152 1320,-1 238 492,-17-430-2293,0 1 54,0 0 0,0 0 0,0 0 0,0 0 0,1 1 0,-1-1-1,1 0 1,0 0 0,1 4 0,-2-7-64,0 0-1,0 0 1,0 0-1,0 0 1,0 0-1,1 0 1,-1 0-1,0 0 1,0 0-1,0 0 1,0 0-1,0 1 1,0-1-1,0 0 1,1 0-1,-1 0 1,0 0-1,0 0 1,0 0-1,0 0 1,0 0 0,0 0-1,1 0 1,-1 0-1,0 0 1,0 0-1,0-1 1,0 1-1,0 0 1,0 0-1,0 0 1,1 0-1,-1 0 1,0 0-1,0 0 1,0 0-1,0 0 1,0 0-1,0 0 1,0 0-1,0-1 1,0 1-1,0 0 1,1 0-1,-1 0 1,0 0-1,0 0 1,0 0 0,0 0-1,0-1 1,0 1-1,0 0 1,0 0-1,0 0 1,0 0-1,0 0 1,4-11 70,0 0 0,5-20 0,0 0-395,-2 11 104,1 0 0,1 1 0,13-22 0,-15 30 80,0 0 1,1 1-1,0 0 0,1 0 1,0 1-1,15-13 0,-23 21 115,1 0-1,-1 0 1,1 0-1,-1 0 0,1 0 1,0 0-1,-1 1 1,1-1-1,0 0 0,-1 1 1,1-1-1,0 1 1,0 0-1,0 0 0,-1 0 1,1 0-1,0 0 1,0 0-1,2 0 0,-2 1 49,0 0 0,0 0-1,0 0 1,0 0-1,0 0 1,0 1 0,0-1-1,0 1 1,0-1-1,0 1 1,-1-1 0,1 1-1,0 2 1,5 6 197,-1 0 0,-1 0-1,0 0 1,6 20 0,-4-8-55,-2 0 1,5 33-1,3 13 146,-9-49-278,-1-1 0,1 21 1,-3-7-3930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7:53.7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720 5 4480,'-1'0'84,"1"-1"1,-1 1 0,1 0-1,-1-1 1,1 1-1,-1-1 1,0 1-1,1 0 1,-1-1-1,1 1 1,-1 0 0,0 0-1,1 0 1,-1 0-1,0-1 1,0 1-1,1 0 1,-1 0-1,0 0 1,1 0 0,-1 0-1,0 0 1,0 1-1,-1 0 118,1 0-1,-1-1 1,1 1-1,0 0 0,0 0 1,-1 1-1,1-1 1,0 0-1,0 0 1,-1 3-1,-73 90 6072,61-79-5556,0-1 0,-2 0 0,-30 22 0,-3-8 260,-90 40-1,40-23-598,62-27-464,0-1-934,1 2-1,-51 35 1,83-51 361,0 0 0,0 1-1,0 0 1,0-1 0,1 1 0,-6 8-1,8-10 312,0 0 0,0 1 0,0-1 0,0 0 0,0 0 0,1 1-1,-1-1 1,1 1 0,0-1 0,-1 0 0,1 1 0,0-1 0,0 1 0,1-1-1,-1 1 1,1 1 0,10 24-3449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7:54.37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58 286 3808,'-3'-1'220,"0"1"0,-1-1 0,1 1 0,-1 0 0,1 0 0,0 1 0,-1-1 0,-5 2 0,3-1 2,6-1-83,-1 1 0,1-1-1,-1 0 1,1 0 0,0 0-1,-1 0 1,1 0 0,-1 0-1,1 0 1,-1 0 0,1 0-1,-1-1 1,1 1 0,-1 0-1,1 0 1,0 0 0,-1 0-1,1-1 1,-1 1 0,1 0-1,0 0 1,-1-1 0,1 1-1,-1 0 1,1-1 0,0 1-1,-1-1 1,1 0 81,-1 0-1,1 0 1,-1 0 0,1 0 0,0 0-1,-1 0 1,1 0 0,0 0-1,0-1 1,0 1 0,0-1-1,0-1 146,0 0-1,1 0 1,-1 0-1,1-1 1,0 1-1,0 0 0,1-3 1,0 3-244,0 0-1,0 0 1,0 0 0,0 0-1,0 0 1,1 0 0,-1 1 0,1 0-1,0-1 1,0 1 0,0 0-1,0 0 1,0 0 0,0 1 0,1-1-1,-1 1 1,0 0 0,6-1-1,1 0-58,1 1-1,-1 1 0,0 0 1,1 1-1,12 1 0,32 2 55,0-4-1,87-9 1,-104 6-74,345-50 651,-208 25-431,587-73-1,-682 93-1423,-68 9 194,-21 17-5397,8-17 6306,-16 17-5338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7:56.9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50 109 2496,'-1'1'261,"0"-1"0,0 0 1,-1 1-1,1 0 0,0-1 1,0 1-1,0 0 0,0-1 0,0 1 1,0 0-1,0 0 0,0 0 0,0 0 1,0 0-1,0 0 0,1 0 1,-1 0-1,0 0 0,0 3 0,0-3-73,1 0 0,-1 1 0,0-1 0,1 0 0,-1 0 0,0 0 0,0 1 0,0-1 0,0 0 0,0 0 0,0 0 0,0-1 0,0 1 0,-1 0 0,1 0 0,0-1 0,0 1 0,-1 0 0,1-1 0,-3 1 0,4-1-159,0 0 0,0 0 1,-1 0-1,1 0 0,0 0 0,-1 0 0,1-1 1,0 1-1,0 0 0,-1 0 0,1 0 0,0 0 1,0-1-1,-1 1 0,1 0 0,0 0 1,0 0-1,0-1 0,-1 1 0,1 0 0,0 0 1,0-1-1,0 1 0,0 0 0,0-1 0,0 1 1,-1 0-1,1 0 0,0-1 0,0 1 0,0 0 1,0-1-1,0 1 0,0 0 0,0-1 0,0 1 1,0 0-1,0 0 0,1-1 0,-1 1 0,0 0 1,0-1-1,0 1 0,0 0 0,0 0 1,0-1-1,1 1 0,-1 0 0,0 0 0,0-1 1,10-15 251,1 4-253,1 0 1,1 1-1,0 0 1,0 1 0,1 1-1,0 0 1,22-10 0,-26 14 21,0 1 0,0 0 0,1 1 0,-1 0 0,1 1 0,-1 0 0,1 0 0,0 1 0,0 1 0,0-1 0,0 2 0,15 2 1,-23-3-5,-1 1 1,0 0 0,1 0 0,-1 0 0,1 0 0,-1 0 0,0 0 0,0 0 0,0 1-1,1-1 1,-2 1 0,1 0 0,0 0 0,0-1 0,2 5 0,-2-3 12,0 1 0,0 0-1,0-1 1,0 1 0,-1 0 0,1 1 0,-1-1 0,1 7 0,-1 2 43,0 1 0,-1 0 1,-1 0-1,-3 21 1,-23 114 572,22-129-636,-2 0 1,0 0-1,-1 0 1,0-1-1,-14 20 0,8-18 91,-2-1 0,0-1 0,-1 0 0,-1-1-1,-28 22 1,37-32-306,9-8 173,0 1-1,-1-1 0,1 0 1,0 0-1,0 0 1,0 1-1,0-1 1,0 0-1,-1 0 1,1 0-1,0 1 0,0-1 1,0 0-1,0 0 1,0 1-1,0-1 1,0 0-1,0 0 1,0 1-1,0-1 0,0 0 1,0 0-1,0 1 1,0-1-1,0 0 1,0 0-1,0 1 1,0-1-1,0 1 0,2-1-4,0 1 0,0 0 0,-1-1 0,1 1 0,0-1 0,0 1 0,0-1 0,0 0 0,-1 0 0,1 0 0,0 0 0,3 0 0,1 0-21,195 0 1154,-195 0-1101,1 0 0,0 0 0,0 1 0,-1 0 0,1 1 0,0 0 0,12 4 0,-18-5-199,1 0 0,-1-1-1,1 1 1,-1-1-1,1 0 1,-1 1-1,1-1 1,0 0-1,3 0 1,3 0-934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7:57.5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 56 4640,'-10'-23'3845,"20"32"-1456,-4-2-1990,0 0 0,-1 0 0,0 0-1,-1 1 1,1 0 0,3 10-1,17 51 1099,-18-44-889,0 1 0,-2-1 0,-1 1 0,1 46 0,-5-70-112,1-3 37,26-74-270,29-62-486,-48 122 91,0-1 1,1 1 0,1 1-1,0 0 1,1 1 0,19-18-1,-28 29 76,-1 0 0,1 0 0,0 1 0,0-1 0,1 1 0,-1 0 0,0-1 0,0 1 0,1 0 0,-1 0 0,1 1 0,3-2 0,-5 2 60,1 0 1,-1 0-1,1 0 1,-1 1 0,0-1-1,1 0 1,-1 1 0,0-1-1,1 1 1,-1-1-1,0 1 1,0 0 0,1-1-1,-1 1 1,0 0 0,0 0-1,0 0 1,0 0-1,0 0 1,0 0 0,0 0-1,0 0 1,-1 0-1,2 2 1,4 8 152,-1-1 0,0 1-1,0 0 1,-1 0 0,-1 0 0,4 21-1,5 71 596,-11-87-644,0 59 260,7-84-64,-4 2-315,0-1-1,0 0 0,4-16 0,3-7-101,-10 30 114,9-24-114,1 1 1,1 0-1,16-23 1,-23 40 64,0 0 1,1 0 0,0 1 0,0 0 0,13-10 0,-15 14 42,0-1 1,1 0-1,0 1 0,-1 0 0,1 0 1,0 0-1,0 1 0,0-1 1,0 1-1,9 0 0,-10 1 18,0 0-1,0 0 1,-1 0-1,1 1 0,-1 0 1,1 0-1,-1 0 1,1 0-1,-1 1 0,1-1 1,-1 1-1,0 0 1,0 0-1,0 0 0,0 0 1,0 0-1,0 1 0,-1-1 1,1 1-1,-1 0 1,1 0-1,-1 0 0,3 5 1,-1 0 93,0 0 0,0 1 0,-1-1 1,0 1-1,0 0 0,-1-1 0,0 1 0,1 13 1,-3-3-79,0 0 1,-1-1 0,-4 20-1,-1 12-4068,6-47 3164,0 0-1,0 0 1,0 0-1,1 0 1,-1 0-1,1 0 0,-1 0 1,1 0-1,0 0 1,2 4-1,6-29-5464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7:58.6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 17 4480,'-1'-2'2984,"10"8"-347,-4-1-2321,-2 1 0,1-1 0,-1 1 0,0-1 0,0 1 0,0 0 0,-1 0 0,4 13 0,7 55 667,-9-43-602,11 99 469,-7-56 129,-5-64-450,-1-17 276,1-20-86,16-117-419,-15 123-372,1 1 1,1 0-1,1 0 0,18-38 1,-22 52 28,1-2-67,0 1 1,0 0 0,0 0-1,1 0 1,0 1 0,0 0 0,1 0-1,0 0 1,8-6 0,-13 11 85,0 0 0,0 0 0,0 1 0,0-1 1,0 0-1,0 1 0,1-1 0,-1 1 0,0-1 0,0 1 1,1-1-1,-1 1 0,0 0 0,1 0 0,-1 0 0,0 0 1,3 0-1,-3 1 61,1-1 0,-1 1 0,1 0 0,-1 0 0,1-1 1,-1 1-1,1 0 0,-1 0 0,0 1 0,0-1 0,0 0 0,1 0 0,0 3 0,10 12 260,-2 0-1,0 1 0,0 1 1,-2-1-1,0 1 0,-1 1 0,-1-1 1,7 38-1,13 92 339,-9-56-139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7:59.24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333 45 3552,'3'-12'1162,"-3"11"-1059,0 0 1,0 0-1,0 0 0,0 0 1,0 1-1,0-1 0,1 0 1,-1 0-1,0 0 0,1 1 1,-1-1-1,1 0 0,-1 0 1,0 1-1,1-1 0,0 0 0,-1 1 1,2-2-1,-2 2 6,0-1 1,0 1-1,1 0 0,-1 0 0,0-1 0,0 1 1,0 0-1,0-1 0,0 1 0,0 0 0,1-1 1,-1 1-1,0 0 0,0-1 0,0 1 1,0-1-1,0 1 0,0 0 0,0-1 0,-1 1 1,1 0-1,0-1 0,0 1 0,0 0 0,0-1 1,0 1-1,0 0 0,-1-1 0,1 1 1,0 0-1,0 0 0,0-1 0,-1 1 0,1 0 1,0 0-1,-1-1 0,1 1 0,0 0 0,0 0 1,-1 0-1,1-1 0,0 1 0,-1 0 1,1 0-1,0 0 0,-1 0 0,0 0 0,0-1 29,0 1-1,0-1 0,0 1 1,0-1-1,-1 1 0,1 0 1,0 0-1,0 0 0,0-1 1,-1 1-1,1 0 1,0 0-1,0 1 0,0-1 1,-2 0-1,-13 7 644,-3 2-160,-22 13 0,36-20-635,0 1 0,1 0 0,0 1 0,-1-1 0,1 1 0,1 0 0,-1 0 0,0 0 0,-5 10 0,9-13-1,-1 0 0,1 0 0,0 0 0,-1 1 1,1-1-1,0 0 0,0 0 0,0 1 1,-1-1-1,1 0 0,1 1 0,-1-1 0,0 0 1,0 1-1,0-1 0,1 0 0,-1 0 1,1 1-1,-1-1 0,1 0 0,-1 0 1,1 0-1,0 0 0,-1 0 0,1 0 0,0 0 1,0 0-1,0 0 0,0 0 0,2 1 1,3 4-3,1-1 1,1 0 0,12 6-1,-10-6 2,89 46 895,-97-50-767,-1-1-1,1 1 1,-1 0 0,1 0 0,-1 1-1,0-1 1,1 0 0,-1 0 0,0 1 0,0-1-1,0 1 1,0-1 0,0 1 0,0-1-1,0 1 1,-1-1 0,2 3 0,-2-3-34,0 0 0,0 0 1,0 0-1,0 0 1,0 0-1,0 0 1,0 0-1,0 0 0,-1 0 1,1 0-1,0 0 1,0 0-1,-1-1 0,1 1 1,-1 0-1,1 0 1,-1 0-1,1 0 1,-1-1-1,1 1 0,-1 0 1,0-1-1,1 1 1,-1 0-1,0-1 0,0 1 1,0-1-1,1 1 1,-1-1-1,0 1 1,0-1-1,-1 1 0,-6 1 25,1-1 0,-1 1-1,1-1 1,-1-1-1,1 1 1,-1-1 0,-11-2-1,-8 1-126,7 1-160,-8-1-1107,-1 2-1,0 1 1,-42 8 0,67-9 713,-1 0 0,1 0 0,0 1 0,0-1 0,0 1 0,0 0 0,0 0 0,1 1 0,-1-1 0,1 1 0,-1 0 0,1 0 0,0 0 0,0 0 1,0 0-1,1 1 0,-1 0 0,1-1 0,0 1 0,-1 0 0,-1 7 0,-5 12-1967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8:01.7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302 9 4064,'-10'-8'5254,"2"17"-3612,3-1-1177,-1 1 0,-12 12 1,0 0-44,4-2-213,0 1 0,1 0 0,2 1-1,0 1 1,1-1 0,-9 31 0,-41 171 27,40-146-136,-2 23 161,4 0 0,5 1 1,3 1-1,8 175 0,3-252-155,1 0 0,1 0 0,1 0 0,1 0 1,1-1-1,2 0 0,0 0 0,12 22 0,-20-45-107,42 73 355,-38-67-357,1 0 0,1-1 0,-1 0 1,1 1-1,0-2 0,0 1 0,13 9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8:02.4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 20 6816,'-1'-2'395,"-5"-9"1276,6 11-1640,0-1 1,0 1-1,0 0 0,0 0 1,0 0-1,0-1 0,0 1 1,0 0-1,0 0 0,0 0 0,0-1 1,0 1-1,0 0 0,0 0 1,0 0-1,1-1 0,-1 1 0,0 0 1,0 0-1,0 0 0,0-1 1,0 1-1,0 0 0,1 0 1,-1 0-1,0 0 0,0 0 0,0-1 1,0 1-1,1 0 0,-1 0 1,0 0-1,0 0 0,0 0 1,0 0-1,1 0 0,-1 0 0,0 0 1,0 0-1,0 0 0,1 0 1,-1 0-1,0 0 0,0 0 1,1 0-1,-1 0 0,0 0 0,1 0 1,-1 0 48,1 0 1,-1 1-1,1-1 1,-1 0 0,1 0-1,-1 1 1,1-1-1,-1 1 1,1-1 0,-1 0-1,1 1 1,-1-1-1,0 1 1,1-1-1,-1 2 1,2 0 150,11 13 229,-1 1 0,-1 0-1,0 1 1,-2 0 0,0 0 0,0 1 0,-2 1 0,6 20 0,32 161 774,-30-121-634,24 93 834,-39-169-1365,1 0-1,0 0 1,0 0-1,0 0 1,3 5-1,-4-8-61,1 0-1,-1 0 1,0 0-1,0 0 1,0 0-1,0 0 1,1 0-1,-1 0 1,0 0-1,0 0 1,0 0-1,0 0 1,1 0-1,-1 0 1,0-1-1,0 1 0,0 0 1,0 0-1,0 0 1,0 0-1,1 0 1,-1 0-1,0 0 1,0 0-1,0-1 1,0 1-1,0 0 1,0 0-1,0 0 1,1 0-1,-1 0 1,0-1-1,0 1 1,0 0-1,0 0 1,0 0-1,0 0 1,0-1-1,0 1 18,8-15-24,-1 1 1,-1-1-1,0-1 0,4-22 0,-2 12-27,-1 3-3,1 1 1,1 0 0,1 1-1,0 0 1,2 1 0,1 0-1,0 1 1,1 0 0,1 1-1,1 0 1,32-27 0,151-92-12,-111 80-174,-67 45 178,-16 10 64,-1-1 1,1 1-1,-1-1 1,0 0-1,6-5 1,-10 8-26,0 0 0,0 0 0,0 0 0,0 0 1,0 0-1,0 0 0,0 0 0,0-1 0,1 1 0,-1 0 0,0 0 1,0 0-1,0 0 0,0 0 0,0 0 0,0 0 0,0 0 1,0-1-1,0 1 0,0 0 0,0 0 0,0 0 0,0 0 1,0 0-1,0 0 0,0 0 0,0-1 0,0 1 0,0 0 0,0 0 1,0 0-1,0 0 0,0 0 0,0 0 0,0 0 0,0-1 1,0 1-1,-1 0 0,1 0 0,0 0 0,0 0 0,0 0 1,0 0-1,0 0 0,0 0 0,0 0 0,0 0 0,0-1 0,-1 1 1,-8-1 73,-13 2 38,-132 20 61,-8 2 98,104-16-143,12-1-208,0-2 1,0-2-1,-61-5 0,101 2 552,-26-2-4688,71 15-7469,-2-4 8840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8:03.6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306 35 4160,'-1'-1'268,"-1"0"1,1 0-1,0 0 0,0 0 1,-1 0-1,1 0 0,-1 1 1,1-1-1,-1 0 1,1 1-1,-1-1 0,1 1 1,-1-1-1,0 1 0,1 0 1,-1 0-1,1-1 0,-1 1 1,0 1-1,1-1 1,-1 0-1,0 0 0,1 0 1,-3 1-1,-27 7 1154,0 2-1,-46 20 1,68-25-1328,-1 0 1,1 0 0,0 1 0,0 0 0,1 0 0,0 1-1,0 0 1,1 1 0,0 0 0,0 0 0,-11 18 0,15-21-82,1 1 1,-1 0 0,1 0 0,0 1 0,1-1 0,-1 0 0,1 0 0,1 1 0,-1-1 0,1 1 0,0-1 0,0 0 0,1 1 0,0-1 0,0 1 0,0-1 0,1 0 0,3 6 0,-2-4-12,0-1 1,1 1-1,-1-1 0,2 0 1,-1 0-1,1-1 0,0 1 1,1-1-1,0 0 1,-1 0-1,2-1 0,-1 0 1,14 8-1,-10-8 60,0 0-1,1 0 0,0-2 1,0 1-1,0-1 1,1-1-1,-1 0 1,1 0-1,-1-2 0,1 1 1,-1-1-1,23-3 1,-20 0 13,1 0 0,-1 0 1,1-2-1,-1 0 0,-1 0 1,1-1-1,-1-1 0,0 0 1,21-16-1,37-38 424,-63 53-347,0 0 0,-1-1 0,0 0 0,-1 0 0,1 0 0,5-13 0,-10 18-110,0-1 1,-1 0 0,1 0-1,-1 0 1,0 0 0,0 0-1,-1 0 1,1 0 0,-1 0-1,0 0 1,-1 0 0,1 0-1,-1 0 1,0 0 0,0 0-1,0 0 1,-1 0 0,0 0-1,0 1 1,0-1 0,-3-4-1,0 2-32,0 0 0,-1 0 0,0 1 0,0 0-1,0 0 1,-1 0 0,0 1 0,0 0-1,0 0 1,-1 0 0,-11-4 0,3 2-143,-1 2 0,1 0 0,-1 0 0,0 2 0,0 0 1,0 1-1,0 0 0,0 2 0,0 0 0,-31 4 0,17 4-1417,30-7 1385,0-1-1,0 0 1,0 0 0,0 1 0,0-1 0,1 0-1,-1 1 1,0-1 0,0 0 0,1 1 0,-1-1-1,0 1 1,1 0 0,-1-1 0,0 1 0,1 0-1,-1-1 1,1 1 0,-1 0 0,1-1 0,-1 1-1,1 0 1,-1 0 0,1 0 0,0-1 0,0 1 0,-1 0-1,1 0 1,0 1 0,7 10-4768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0:27.7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83 10208,'-41'-19'4640,"54"7"-4032,2 4 1855,6 0-1471,18 0 384,10 5-832,43-8-352,8 6-96,32-3-256,-4 8 96,26 0-3136,-15 4 1761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8:03.9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49 10 3904,'-9'-9'927,"5"8"-280,4 4-394,0-1 1,0 0 0,0 1 0,0-1 0,1 0 0,-1 1 0,2 3 0,10 44 1730,-3 0 0,-2 1 0,1 80 0,-25 241 1500,15-345-3347,-7 80-185,-33 150 0,41-250-1191,-1 1 1,1-1-1,0 11 1,1-6-1386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8:06.8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66 40 3552,'-16'-6'9169,"15"6"-8842,-2 0 188,0 1 1,1-1-1,-1 1 0,0-1 1,1 1-1,-6 2 0,-3 1 495,-2 2-110,13-5-893,0-1 1,0 1 0,0-1-1,0 1 1,0-1-1,0 1 1,1-1 0,-1 0-1,0 1 1,0-1 0,1 1-1,-1-1 1,0 0-1,0 1 1,1-1 0,-1 0-1,0 1 1,1-1 0,-1 0-1,1 1 1,2 1 26,1 0-1,-1 0 1,1-1 0,-1 0 0,1 1-1,-1-1 1,1 0 0,0-1 0,-1 1-1,1 0 1,0-1 0,0 0 0,4 0-1,10-1 126,25-5 0,-38 5-139,73-11 215,-9 0 245,126-5 0,-182 17-347,-1-1 1,1 0-1,14-3 0,-27 4-172,1 0 0,-1 0 0,0 0 0,0 0 0,0 0 0,0-1 0,0 1-1,0 0 1,0 0 0,1 0 0,-1 0 0,0 0 0,0 0 0,0-1 0,0 1-1,0 0 1,0 0 0,0 0 0,0 0 0,0 0 0,0-1 0,0 1 0,0 0-1,0 0 1,0 0 0,0 0 0,0-1 0,0 1 0,0 0 0,0 0 0,0 0 0,0 0-1,0 0 1,0-1 0,-1 1 0,1 0 0,0 0 0,0 0 0,0 0 0,0 0-1,0 0 1,0-1 0,0 1 0,-1 0 0,1 0 0,0 0 0,0 0 0,0 0-1,0 0 1,0 0 0,-12-12-3629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8:07.6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104 188 2560,'-2'-2'125,"-1"1"0,1 0 0,-1-1 1,0 1-1,1 0 0,-4 0 0,-12-5 1730,17 5-1589,0 0 1,-1 0 0,1 0 0,0 0-1,-1 0 1,1-1 0,0 1 0,0 0-1,0 0 1,0-1 0,0 1 0,0-1-1,1 1 1,-1-1 0,0 1 0,1-1-1,-1 1 1,1-1 0,0 1 0,-1-1 0,1 0-1,0 1 1,0-1 0,0 0 0,0 1-1,0-1 1,0 0 0,1 1 0,-1-2-1,1-1-90,0 0 0,0 1 0,0-1-1,1 1 1,-1 0 0,1-1 0,-1 1-1,1 0 1,0 0 0,1 0 0,-1 0-1,4-3 1,3-2-66,1 2 0,0-1 0,0 1 0,1 0 0,0 1 0,0 1 0,0-1 0,13-2 0,96-17 460,-117 24-551,11-2-59,-1 1 1,26 0-1,-34 1 72,1 1-1,-1-1 1,1 1-1,0 1 1,-1-1 0,0 1-1,1 0 1,-1 0 0,7 4-1,-10-5-6,-1 1 1,1-1-1,-1 0 0,0 1 1,1-1-1,-1 1 0,0-1 1,0 1-1,0 0 0,0-1 1,0 1-1,-1 0 0,1 0 1,0 0-1,-1-1 0,1 1 0,-1 0 1,0 0-1,0 3 0,1 4 35,-1 0 1,-3 17-1,3-24-48,-4 24 109,-1-1 0,-1 0 0,-10 25-1,-35 72 325,41-103-386,0-1 1,-2 0-1,0 0 0,-1-1 1,-1 0-1,-1-1 0,0-1 1,-28 21-1,-8 2 53,-91 50-1,116-76-100,26-12-12,0 0 1,0 0-1,0 0 1,1 0-1,-1 0 1,0 0-1,0 0 1,0 0-1,0 0 0,0 0 1,0 0-1,0 0 1,0 0-1,0 0 1,1 0-1,-1 0 1,0 0-1,0 0 1,0 0-1,0 0 1,0 0-1,0 0 1,0 0-1,0 0 1,0 0-1,0 0 1,1 0-1,-1 1 0,0-1 1,0 0-1,0 0 1,0 0-1,0 0 1,0 0-1,0 0 1,0 0-1,0 0 1,0 0-1,0 0 1,0 1-1,0-1 1,0 0-1,0 0 1,0 0-1,0 0 1,0 0-1,0 0 1,0 0-1,0 0 0,0 0 1,0 1-1,0-1 1,0 0-1,0 0 1,0 0-1,0 0 1,0 0-1,0 0 1,0 0-1,0 0 1,0 0-1,-1 0 1,1 1-1,0-1 1,8 1 39,147-10 1156,52 9-214,-191 3-1008,-14-2-319,54-21-20155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8:08.1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60 228 4896,'-3'-5'2802,"4"5"-2666,0 1 0,0-1 0,0 0 0,0 0-1,0 0 1,0 0 0,0 0 0,0 0 0,0 0 0,0 0-1,-1 0 1,1-1 0,0 1 0,0 0 0,1-1 0,4-1 391,1 0 1,-1 0 0,0 1 0,1-1 0,6 1-1,8-2 51,10-2 158,-11 2-392,-1 0 0,1-2 0,25-9-1,-40 12-281,0 0-1,-1 0 1,1 0-1,-1-1 1,0 0-1,0 0 1,0 0-1,0 0 1,0-1-1,0 1 1,-1-1-1,0 0 1,0 0-1,0 0 1,0-1-1,-1 1 1,0-1-1,3-6 0,-4 8-53,0-1-1,-1 1 0,1-1 0,-1 1 0,0-1 0,0 0 0,0 1 0,-1-1 0,1 0 0,-1 1 0,0-1 0,0 1 0,0-1 0,0 1 0,0 0 0,-1-1 0,0 1 0,1 0 0,-1 0 0,-1 0 0,1 0 0,-3-2 0,3 2-37,0 1 0,-1-1 0,1 1 0,-1 0 0,1 0 0,-1 0 0,0 1 0,0-1 0,0 1 0,1-1 0,-2 1 0,1 0 0,0 0 0,0 0 0,0 1 0,0-1 0,-1 1 0,1 0 0,0 0 0,0 0 0,-1 0 0,1 0 0,0 1 0,0-1 0,-4 2 0,-12 6 132,0 2 0,1-1 0,0 2 0,1 0-1,0 2 1,1-1 0,0 2 0,-22 25 0,29-30 92,1 1 0,0-1 0,1 1 0,0 1-1,-10 21 1,15-29-125,1 1 0,-1 0 1,1 0-1,0-1 0,0 1 0,1 0 0,-1 0 0,1 0 0,0 0 0,0 0 0,0 0 0,1 0 0,-1 0 0,1 0 0,0 0 0,0 0 0,0 0 0,1 0 1,-1-1-1,1 1 0,4 6 0,0-2 65,1 0 0,0 0 1,0-1-1,0 0 1,1 0-1,0-1 0,16 10 1,-10-9-75,0 0 0,0 0 0,1-1 0,20 5 1,-19-8-567,1 0 0,-1-2 0,0 0 0,1-1 0,-1-1 0,23-3 0,-14 1-2203,11 0 155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8:11.0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18 114 2720,'-18'-3'7882,"18"2"-7702,1 1-1,-1-1 0,1 0 1,-1 1-1,0-1 0,1 1 1,-1 0-1,1-1 0,0 1 1,-1-1-1,1 1 0,-1 0 1,1-1-1,0 1 0,0-1 1,67-4 1601,85-4-1078,-31 4-78,-66 1-351,580-47 1254,-249 23-1117,-224 27-218,-101 2-717,-80 11-6819,-5-8 1375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8:11.7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113 11 3808,'0'-1'130,"0"0"-1,0 1 1,-1-1-1,1 1 1,0-1 0,0 1-1,0-1 1,-1 1-1,1-1 1,0 1 0,-1-1-1,1 1 1,0-1 0,-1 1-1,1-1 1,-1 1-1,1 0 1,0-1 0,-1 1-1,1 0 1,-2-1 0,2 14 3629,0-3-3816,-3 57 1552,-2-1 0,-4 0-1,-30 119 1,31-154-1231,-15 51 229,19-70-427,1-7-12,1 0 0,0 1-1,0-1 1,1 1 0,0 0-1,0-1 1,0 1 0,0 0-1,1 6 1,0-12-30,1 1 0,-1-1-1,0 1 1,1-1 0,-1 1 0,0-1 0,1 1 0,-1-1-1,0 1 1,1-1 0,-1 1 0,1-1 0,-1 0 0,1 1 0,-1-1-1,1 0 1,-1 1 0,1-1 0,-1 0 0,1 0 0,0 0 0,-1 1-1,1-1 1,-1 0 0,1 0 0,0 0 0,-1 0 0,1 0-1,-1 0 1,1 0 0,0 0 0,-1 0 0,1-1 0,-1 1 0,1 0-1,0 0 1,26-10 322,-24 8-353,23-11-75,-1-1 1,41-32-1,-5 4-468,-58 40 473,0 0 0,0 0 0,1 0 0,-1 0 0,1 1-1,-1 0 1,0 0 0,7-2 0,-9 3 65,0 0 1,1 0-1,-1 1 1,0-1-1,0 0 1,1 0-1,-1 1 0,0-1 1,0 0-1,1 1 1,-1 0-1,0-1 0,0 1 1,0-1-1,0 1 1,0 0-1,0 0 1,0 0-1,0 0 0,0 0 1,0 0-1,0 0 1,-1 0-1,1 0 1,0 0-1,-1 0 0,1 2 1,2 6 178,0 0 0,0 1 1,-1 0-1,-1-1 0,0 1 1,0 0-1,-1 15 0,-1-10 110,-5 27-1,4-28-232,-2 28-1,4-34 593,1 7-4328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8:12.0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560 35 2976,'-12'-21'971,"12"20"-839,-1 0 0,0 0 0,0 0 0,0 0 0,0 0 0,0 0 0,0 0 0,0 1 0,0-1 0,-1 0 0,1 1 0,0-1 0,0 1 0,-1-1 0,1 1 0,0-1 0,0 1 0,-1 0 0,1 0 0,-1-1 0,-1 1 0,0 0 218,0 1 1,1-1 0,-1 0-1,1 1 1,-1 0 0,1-1-1,-1 1 1,1 0-1,-4 2 1,-110 59 5163,-62 24-3395,107-52-2024,43-21-435,1 2 1,-28 20-1,53-35 195,1 1-1,0 0 1,0 0-1,0-1 0,0 1 1,0 0-1,0 0 1,0 0-1,0 0 1,0 0-1,1 1 1,-1-1-1,0 0 1,1 0-1,-1 0 1,1 1-1,-1-1 0,0 2 1,1-3 30,0 1 0,0-1 0,1 1 0,-1-1 0,0 0 0,0 1 0,0-1 0,0 1 0,0-1 0,1 0 0,-1 1 0,0-1 0,0 0 0,1 1 1,-1-1-1,0 0 0,0 0 0,1 1 0,-1-1 0,0 0 0,1 0 0,0 1 0,15 3-1772,16-5-3403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8:12.6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223 10 2912,'-3'-9'8559,"0"14"-8025,-132 146 4650,119-134-4827,2-3-51,-13 18 1,24-27-274,0-1-1,0 1 1,0 0 0,1 0-1,-1 0 1,1 0 0,0 0-1,-2 10 1,4-12-21,0-1 1,0 1-1,0 0 1,0-1-1,1 1 1,-1 0-1,1-1 1,-1 1-1,1 0 1,0-1-1,0 1 1,0-1-1,1 0 1,-1 1-1,0-1 1,1 0-1,-1 0 1,1 0-1,0 0 1,0 0-1,0 0 1,0 0-1,0-1 1,0 1-1,5 2 1,2 1 13,0 0-1,0-1 1,1 0 0,-1-1 0,16 4 0,-8-4 22,1 0 0,-1-1 0,0-1 0,26-2-1,70-11-696,-59 4-259,-17 4-1963,40-11-1,-77 15 2809,8-2-1601,-1 0 1,13-6-1,-18 7 1343,0 0-1,0-1 1,0 1 0,0 0-1,0-1 1,0 0-1,0 1 1,-1-1 0,1 0-1,0 0 1,-1 0-1,2-3 1,9-29-1647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8:14.7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185 34 2560,'0'6'2608,"0"-2"-2286,-1-1 1,1 0 0,-1 0-1,0 0 1,0 0-1,0 0 1,0 0 0,0 0-1,-1 0 1,1 0 0,-1 0-1,0-1 1,0 1-1,0-1 1,0 1 0,0-1-1,0 0 1,-1 0-1,1 0 1,-1 0 0,0 0-1,-5 2 1,6-3-213,-1 1 0,1-1 1,-1 0-1,0 0 0,0 0 1,0-1-1,1 1 0,-1-1 1,0 1-1,0-1 0,0 0 0,0 0 1,0-1-1,0 1 0,0 0 1,0-1-1,1 0 0,-1 1 0,0-1 1,0 0-1,1-1 0,-1 1 1,1 0-1,-1-1 0,-4-3 1,-1-3-379,0-1 1,1-1 0,0 1 0,-10-19-1,4 8-2699,8 9 396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8:16.2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391 135 1312,'3'-9'1790,"-3"9"-1629,1 0 1,-1-1 0,0 1 0,0-1-1,0 1 1,1 0 0,-1-1-1,0 1 1,0-1 0,0 1-1,0-1 1,0 1 0,0-1-1,0 1 1,0 0 0,0-1-1,0 1 1,0-1 0,0 1-1,0-1 1,0 1 0,-4-5 1940,3 4-1941,-32-26 4991,20 16-4515,13 10-597,-1 0 0,0 0 0,0 0-1,0 0 1,1 0 0,-1 1 0,0-1-1,0 0 1,0 0 0,0 1 0,-1-1-1,1 1 1,0-1 0,0 1 0,0-1-1,0 1 1,-1 0 0,1 0 0,0-1-1,-3 1 1,-1 0 165,-1-1-1,0 0 1,0-1-1,-6-1 0,-1-1 65,-10-3 28,17 5-251,0 0-1,0 1 1,-1-1-1,1 1 1,-10 0-1,10 1-1,0 0 0,1 1 0,-1 0 0,0 0 0,0 0 0,1 1 0,-1 0 0,1 0 0,-8 4 0,-1 3 242,-26 19 0,23-15-343,10-8 102,1 0-1,0 0 1,0 1-1,1 0 1,0 0 0,0 0-1,0 0 1,1 1-1,-5 9 1,7-12-32,1-1 0,-1 0 0,1 1 0,0-1 0,0 1 0,1-1 0,-1 1 1,1-1-1,0 1 0,0-1 0,0 1 0,0-1 0,0 1 0,1-1 0,0 1 0,0-1 0,0 1 0,0-1 0,0 0 1,1 1-1,-1-1 0,5 6 0,2 1 16,0 0 0,1-1 0,1 0 0,0 0 0,0-1-1,0 0 1,1-1 0,0 0 0,1 0 0,0-2 0,0 1 0,0-2 0,14 5 0,-20-8-13,0 1-1,0-1 1,0 0-1,1-1 1,-1 1 0,0-1-1,0-1 1,0 1-1,10-3 1,4-2 3,30-11 0,-30 9 36,24-6 0,-24 9 27,-11 2-113,-1 0 0,1 1-1,11-1 1,-19 2 10,-16 0 384,10 0-366,-1 1 0,1 0 1,-1 1-1,1-1 0,-1 1 1,-9 5-1,-11 3-64,11-6 113,1 0 0,-1-1 0,1 0-1,-1-1 1,0-1 0,0 0 0,0-1 0,0-1-1,0 0 1,0-1 0,-19-5 0,23 4-28,1 0-1,-1-1 1,0 0 0,1-1 0,0 0 0,0-1 0,-12-8 0,19 11-33,0 1 0,0-1-1,0 0 1,0 0 0,0 0 0,1 0 0,-1 0 0,1 0 0,0-1 0,0 0 0,0 1 0,0-1 0,1 0 0,0 0 0,-1 1 0,1-1 0,1 0-1,-1 0 1,0 0 0,1-1 0,0 1 0,0 0 0,1-7 0,4-6-15,0 1 0,0-1 0,2 2 0,14-27 0,-8 16 25,-11 20-18,1 1 0,0 0-1,0 0 1,1 0-1,0 0 1,-1 1 0,1-1-1,1 1 1,-1 0-1,1 0 1,8-5 0,-10 8 31,0-1 1,0 1 0,0-1-1,1 1 1,-1 0-1,0 1 1,1-1 0,-1 0-1,1 1 1,-1 0 0,1 0-1,-1 0 1,1 0 0,-1 0-1,0 1 1,1 0 0,-1-1-1,0 1 1,1 1-1,-1-1 1,5 3 0,3 2 39,0 1 0,0 1 0,0 0 0,-1 0 0,0 1 0,14 17 0,-23-24-190,1-1-1,-1 0 1,0 0 0,1 0 0,-1 0 0,1 0 0,0 0 0,1 0 0,0 0-348,-1 0-1,0 0 1,0-1 0,0 1 0,1-1 0,-1 0 0,0 1-1,1-1 1,-1 0 0,0 0 0,0-1 0,1 1 0,-1 0-1,0-1 1,0 1 0,1-1 0,-1 0 0,0 0 0,3-1-1,19-24-4655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0:31.2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1330 6304,'-1'4'3035,"1"-4"-2985,10 3 1771,12-3 9,-10-1-1647,0-1 1,-1-1-1,1 0 0,-1 0 1,0-2-1,0 1 1,0-1-1,-1-1 1,12-7-1,-3 0-107,-2-1-1,1-1 0,-2-1 0,23-26 1,-33 35-92,-1-1-1,0 1 1,0-1 0,-1 0 0,0 0-1,-1-1 1,1 1 0,-2-1 0,1 1 0,-1-1-1,0 0 1,-1 0 0,0 0 0,-1-13 0,0 19-19,0 0 1,0 0 0,-1 0-1,1 0 1,-1 0 0,0 0 0,0 0-1,0 0 1,0 1 0,0-1-1,-1 0 1,1 1 0,-1-1 0,0 1-1,0-1 1,0 1 0,0 0 0,0 0-1,0 0 1,-1 0 0,-2-2-1,2 3 10,1-1 0,-1 1 0,0 1 0,1-1 0,-1 0 0,0 1 0,0-1 0,0 1 0,0 0 0,1 0 0,-1 0 0,0 0 0,0 0 0,0 1 0,0-1 0,1 1 0,-1 0 0,0 0 0,1 0 0,-1 0 0,0 0 0,1 1 0,-4 1 0,-3 4 27,0 0 0,1 0 0,0 0 0,-8 11 0,-28 36 201,22-23 472,-28 54 0,47-80-585,0 1 1,1-1 0,-1 1-1,1 0 1,0 0 0,1 0-1,-1 0 1,1 0 0,0 0-1,1 1 1,0-1-1,0 9 1,0-13-52,0 0 0,1 0 0,-1-1 0,1 1 0,-1 0 0,1 0 0,-1 0 0,1 0 0,0-1 0,0 1 0,0 0 0,0-1 0,0 1 0,1-1 0,-1 1 0,0-1 0,1 1 0,-1-1 0,1 0 0,-1 0 0,1 0 0,0 0 0,-1 0 0,1 0 0,0 0 0,2 0 0,3 1 69,0 0 0,1-1 0,-1 0 0,0 0 0,13 0 0,10-3 183,57-9 0,-68 8-222,12-2-13,0-1 0,0-1 0,0-2 0,-1-1 0,0-1 0,-1-2 0,40-23 0,85-72 183,-93 63-169,111-87 140,-12-15-238,-121 105-45,51-77 0,15-54-144,-84 136 84,71-138-117,-75 139 54,-1 0 0,19-74 0,-33 100 124,-1 7-11,0-1 1,0 1-1,0-1 0,0 0 1,-1 1-1,0-1 1,1 1-1,-1-1 0,-1 0 1,1 1-1,-1-1 0,-1-6 1,2 9 49,-1 0 1,1 0-1,-1 0 1,1 0-1,-1 1 1,0-1-1,1 0 1,-1 0-1,0 1 0,0-1 1,1 1-1,-1-1 1,0 0-1,0 1 1,0-1-1,0 1 1,0 0-1,0-1 1,0 1-1,0 0 1,0 0-1,0-1 1,0 1-1,0 0 1,0 0-1,0 0 0,0 0 1,0 0-1,0 0 1,0 1-1,0-1 1,0 0-1,0 0 1,-1 2-1,-6 0-89,0 2 0,0-1 0,-11 8 0,-5 3 72,1 1-1,0 2 0,-25 22 1,-72 92 148,5 14 465,16-3 50,79-108-391,1 1 1,-20 51-1,22-40 18,2 0 0,2 1 0,2 1 0,3 0 0,-6 94 0,14-125-147,1 0 1,0 0-1,2 0 1,5 25-1,-6-35-42,1 0-1,-1 0 1,1 0-1,1 0 1,-1-1 0,1 1-1,0-1 1,1 0 0,-1 0-1,1 0 1,0-1-1,9 7 1,-5-5 27,1-1 0,1 0 1,-1-1-1,1 0 0,0 0 0,0-2 0,0 1 0,1-1 1,-1-1-1,1 0 0,17 1 0,-6-2-27,0-1 0,0-2-1,0 0 1,-1-1 0,24-6 0,-32 5-30,-1 0 1,1-1 0,-1 0-1,0-1 1,-1 0 0,1-1-1,-1 0 1,-1-1 0,1-1-1,-1 0 1,-1 0 0,0-1-1,0 0 1,-1-1 0,12-17-1,-19 25-17,7-12-59,12-28 0,-19 39 21,0 0-1,-1 0 0,0-1 1,0 1-1,0-1 0,0 1 0,-1-1 1,0 1-1,0-1 0,0 1 0,-1-7 1,1 9 20,-1 1 0,1 0 0,0 0 0,0 0 1,-1 0-1,1 0 0,-1-1 0,1 1 0,-1 0 0,0 0 1,1 0-1,-1 0 0,0 1 0,0-1 0,1 0 0,-1 0 1,0 0-1,0 0 0,0 1 0,0-1 0,0 1 0,0-1 1,0 1-1,0-1 0,0 1 0,-1-1 0,1 1 1,0 0-1,-2-1 0,0 1-8,0 0 1,0 0 0,0 1-1,0-1 1,1 1-1,-1-1 1,0 1-1,0 0 1,0 0 0,-4 3-1,-8 5 15,1 0 0,-1 2 0,2 0 0,0 0 0,0 1-1,1 1 1,0 0 0,-14 22 0,20-27 36,0 1 0,1-1 1,0 1-1,0 1 0,1-1 0,0 0 1,-3 14-1,6-18 5,0 0-1,0 0 1,1 0 0,-1 0 0,1 0 0,1-1 0,-1 1-1,1 0 1,0 0 0,0 0 0,0-1 0,1 1 0,-1 0-1,1-1 1,0 1 0,0-1 0,6 8 0,-4-6 34,1-1 1,-1 1-1,1-1 1,0-1-1,0 1 1,0-1-1,1 1 1,0-2-1,0 1 1,0 0-1,0-1 1,0-1-1,7 3 1,-2-2 20,-1 0 1,1-2-1,0 1 1,-1-1-1,1-1 0,0 0 1,20-2-1,112-25-53,-103 18-40,5-1 3,0-1-1,-1-3 1,0-2-1,-1-1 0,-1-2 1,-1-2-1,0-2 1,-2-2-1,42-34 0,-75 54-20,0 0 1,0 1-1,0 0 0,1 0 0,0 0 0,7-2 0,-12 5 8,0 0-1,0 1 0,0-1 0,0 1 0,0 0 0,0-1 0,0 1 0,1 0 0,-1 0 1,0 0-1,0 0 0,0 1 0,0-1 0,0 1 0,0-1 0,0 1 0,0-1 1,0 1-1,-1 0 0,1 0 0,0 0 0,0 0 0,-1 0 0,1 1 0,0-1 1,2 3-1,3 3 41,-7-7-25,1 0-1,-1 1 0,0-1 1,1 1-1,-1-1 0,0 1 1,1-1-1,-1 1 0,0-1 1,0 1-1,1 0 0,-1-1 1,0 1-1,0-1 0,0 1 1,0 0-1,0-1 0,0 1 1,0-1-1,0 1 0,0 0 1,0-1-1,0 1 0,0-1 1,0 1-1,-1 0 0,1-1 1,0 1-1,0-1 0,-1 1 1,1-1-1,0 1 0,-1-1 1,1 1-1,0-1 0,-1 1 1,1-1-1,-1 0 0,1 1 1,-1-1-1,1 1 0,-1-1 1,1 0-1,-1 0 0,1 1 1,-1-1-1,-1 0 0,-17 10-95,-2-2-1,-34 10 0,5-2 191,-156 66-319,200-79 243,1 0 0,-1 0 0,1 1 0,0-1 0,0 1 0,-6 7 0,10-10-17,0 0 0,0 0 1,1-1-1,-1 1 0,1 0 1,-1 0-1,1 0 1,-1 0-1,1 0 0,0 0 1,-1 0-1,1 0 0,0 0 1,0 0-1,0 0 0,0 0 1,-1 0-1,2 2 0,-1-2 0,1 1-1,-1-1 1,1 0 0,0 0-1,-1 0 1,1 0-1,0 0 1,0 0-1,0 0 1,0 0-1,0 0 1,0-1-1,0 1 1,0 0 0,0 0-1,0-1 1,0 1-1,1-1 1,1 1-1,10 4 45,-1-2-1,1 0 0,0 0 1,0-1-1,1 0 0,24-2 1,80-9 106,-53 0-87,0-2 1,125-39 0,-159 37-55,-1 0-1,0-3 1,46-31 0,-45 26 19,-2-2-1,28-26 1,46-58 65,-88 91-98,223-269-130,-84 68 13,-26-10-427,-123 216 499,-3 9-5,-1-1 0,1 1 0,-1-1 0,0 0 0,0 0 0,0 0 0,0 0 0,0 0 1,-1 0-1,1 0 0,-1 0 0,0-4 0,0 7 46,0-1 0,0 1-1,0 0 1,0 0 0,0-1 0,0 1-1,0 0 1,0 0 0,0-1 0,0 1 0,0 0-1,0 0 1,-1-1 0,1 1 0,0 0-1,0 0 1,0 0 0,0-1 0,0 1 0,-1 0-1,1 0 1,0 0 0,0-1 0,0 1-1,-1 0 1,1 0 0,0 0 0,0 0 0,0 0-1,-1 0 1,1 0 0,0-1 0,0 1-1,-1 0 1,1 0 0,0 0 0,0 0 0,-1 0-1,1 0 1,0 0 0,0 0 0,-1 0-1,1 0 1,0 0 0,0 1 0,-1-1 0,1 0-1,-7 2-38,1 1-1,0 0 0,0 1 0,0-1 0,0 1 0,1 0 1,-1 1-1,-7 8 0,-36 37-92,-76 100 1,100-117 156,2 2 1,1 0 0,2 1-1,1 1 1,-18 51 0,16-24 105,3 0 1,-11 80-1,26-123-46,0 1 0,2 0 0,2 23 0,-1-37-15,1-1 0,0 1 0,1-1-1,-1 1 1,1-1 0,1 0 0,0 0 0,0 0 0,0 0 0,0 0 0,10 12 0,-9-15-27,0 0 1,1-1-1,-1 1 1,1-1-1,0 0 1,0 0-1,0-1 1,0 1-1,0-1 1,1 0-1,-1 0 1,1-1-1,-1 0 1,1 0-1,0 0 1,5 0-1,12-1 74,-1 0-1,38-5 1,-35 1-86,0 0 1,0-2-1,-1-1 1,0-1-1,0 0 1,0-2-1,26-16 1,-38 19-29,1-2 0,-1 0 0,-1 0-1,1-1 1,17-20 0,-23 22-11,1-1-1,-1 0 1,-1 0-1,0 0 1,0-1-1,-1 1 1,0-1-1,5-20 1,-8 25-7,0 1 0,-1-1 0,0 0 0,0 1 0,0-1-1,0 1 1,-1-1 0,1 1 0,-1-1 0,0 1 0,-1-1 0,1 1 0,-1 0 0,0-1 0,0 1-1,0 0 1,0 0 0,-1 0 0,0 1 0,1-1 0,-2 1 0,1-1 0,0 1 0,-1 0 0,1 0 0,-1 1-1,-6-5 1,8 6 25,1 1 2,0-1 0,0 1-1,0-1 1,0 1 0,0-1 0,1 1 0,-1-1 0,0 0-1,1 1 1,-1-1 0,0 0 0,1 0 0,-1 0 0,1 1-1,-2-3 1,3 3-3,-1 0-1,1 0 1,-1 0 0,1 0-1,-1 0 1,1 0-1,-1 0 1,1-1-1,-1 2 1,1-1-1,-1 0 1,1 0 0,-1 0-1,0 0 1,1 0-1,-1 0 1,1 0-1,-1 0 1,1 1-1,-1-1 1,0 0 0,1 0-1,0 1 1,21 9 140,-12-5-258,-5-3 102,0 1-1,0-1 0,0 1 0,-1 0 1,1 1-1,-1-1 0,0 1 1,0-1-1,0 1 0,-1 1 1,1-1-1,-1 0 0,0 1 0,0 0 1,-1-1-1,1 1 0,-1 0 1,0 0-1,0 1 0,-1-1 0,1 0 1,0 8-1,0 5-1,-1-1 1,-1 1-1,0-1 1,-1 1-1,-6 29 0,1-3 11,6-41 20,0 0-1,0 0 1,0 0 0,1-1 0,-1 1 0,0 0-1,1 0 1,0 0 0,0 0 0,0 0-1,0-1 1,3 6 0,-2-7 5,-1 1 1,0-1-1,1 0 0,0 0 0,-1 0 1,1 0-1,0 0 0,-1 0 1,1-1-1,0 1 0,0 0 1,0-1-1,0 1 0,0-1 0,2 0 1,34 1 273,-7-4-196,0-2 0,51-15 0,-63 15-110,7-2 13,-1-2 1,0 0-1,-1-2 0,0-1 0,0 0 0,26-20 0,-19 8-27,0-2 0,-1 0 0,40-47 0,-44 46-358,-24 28 197,-3 4 143,-4 8 51,-2 5-15,0-1 0,2 1 0,0 0 0,-4 36 0,8-42 21,0 1 1,1-1-1,1 0 0,0 1 1,0-1-1,2 0 1,-1 0-1,8 18 0,-9-26 23,1 0 1,0 0-1,0 0 0,0 0 0,0 0 0,1 0 0,-1-1 0,1 0 0,0 1 0,0-1 1,1 0-1,4 3 0,-6-5-22,0 0 0,-1 0 1,1 0-1,0 0 0,0-1 1,0 1-1,1-1 0,-1 1 1,0-1-1,0 0 0,0 0 1,0 0-1,0 0 1,0 0-1,0 0 0,0-1 1,0 1-1,0-1 0,0 1 1,0-1-1,0 0 0,0 0 1,0 0-1,0 0 0,0 0 1,0 0-1,-1 0 0,3-3 1,1-1-4,0-1 1,0 1 0,-1-1-1,0 0 1,0 0-1,-1 0 1,1 0 0,-1-1-1,-1 0 1,4-10 0,-2 5-14,-1 1 0,0-1 0,-1 0 0,0 0 0,-1 0 0,0-1 0,-2-18 0,0 26-39,1-1 0,-1 0-1,-1 1 1,1-1 0,-1 1 0,0-1 0,0 1 0,0 0 0,-1 0 0,0 0 0,0 0 0,0 0 0,0 1 0,-1 0 0,0-1 0,0 1 0,0 0 0,0 1 0,-1-1 0,-8-4 0,7 4 43,0 2 1,0-1-1,0 1 1,0 0-1,0 0 1,0 0-1,-1 1 1,1 0 0,0 0-1,-1 1 1,1 0-1,-1 0 1,1 0-1,-1 1 1,1 0 0,0 0-1,-12 5 1,17-6-3,0 0 1,1 0 0,-1 0-1,1 0 1,-1 0 0,1 1-1,-1-1 1,1 0 0,-1 1-1,1-1 1,-1 0-1,1 1 1,0-1 0,-1 0-1,1 1 1,-1-1 0,1 1-1,0-1 1,-1 1 0,1 0 1,0-1 0,0 0 1,0 0-1,0 1 0,0-1 1,1 0-1,-1 1 0,0-1 0,0 0 1,0 0-1,0 1 0,1-1 1,-1 0-1,0 0 0,0 1 1,0-1-1,1 0 0,-1 0 1,0 0-1,0 0 0,1 1 0,-1-1 1,0 0-1,1 0 0,21 6 152,10-5-83,0-1-1,55-8 1,12-1-6,-66 8-51,-9-1-31,-1 2 1,0 0-1,1 1 1,-1 2-1,26 5 1,-44-6 13,-1-1 1,0 0 0,0 1 0,0 0 0,0 0-1,-1 0 1,1 1 0,-1-1 0,1 1-1,4 4 1,-6-5-3,-1 0 1,1 0-1,-1 0 0,0 0 1,0 0-1,0 0 0,0 0 1,0 0-1,0 0 0,0 0 0,-1 1 1,1-1-1,-1 0 0,0 0 1,1 1-1,-1-1 0,0 0 0,0 1 1,-1-1-1,1 0 0,-1 4 1,-4 6 11,0-1 1,0 0-1,-1 0 1,-1 0 0,1-1-1,-13 13 1,19-22-8,-61 68 304,60-69-284,0 1 0,0 0 0,0-1 1,1 1-1,-1 0 0,0 0 0,0 0 0,1 0 0,-1-1 1,0 1-1,1 0 0,-1 0 0,1 0 0,-1 0 0,1 0 1,0 0-1,-1 0 0,1 1 0,0 0 0,0-2-1,1 1-1,-1-1 0,1 0 1,0 0-1,-1 1 0,1-1 1,-1 0-1,1 0 0,0 0 1,-1 1-1,1-1 0,-1 0 1,1 0-1,0 0 0,-1 0 1,1 0-1,0 0 1,-1 0-1,1-1 0,-1 1 1,1 0-1,1-1 0,11-2 135,20-9 0,-17 5-119,-1 0 1,0-1 0,0-1 0,15-12-1,52-49-3,-57 47-133,1 1 0,55-35 0,-80 56 84,1 0 0,-1 0 0,1 1 0,0-1 0,-1 0 0,1 1-1,0 0 1,0-1 0,-1 1 0,1 0 0,0 0 0,0 0 0,2 0 0,-3 0 2,0 0 1,0 1-1,-1-1 1,1 0 0,0 1-1,0-1 1,0 1 0,-1-1-1,1 1 1,0-1-1,-1 1 1,1 0 0,0-1-1,-1 1 1,1 0-1,-1-1 1,1 1 0,-1 0-1,1 0 1,-1-1-1,0 1 1,1 0 0,-1 0-1,0 0 1,0 0 0,1 0-1,-1-1 1,0 1-1,0 0 1,0 2 0,-1 11-30,0 1-1,0 0 1,-6 18 0,2-4-9,0-2 39,2-9 139,-2 30-1,4-43-64,2 1 0,-1-1 0,0 0 0,1 0-1,0 1 1,0-1 0,1 0 0,-1 0 0,1 0 0,3 5 0,-4-7-32,0-1-1,1 0 1,0 0-1,-1-1 1,1 1 0,0 0-1,0 0 1,-1-1 0,1 1-1,1-1 1,-1 0-1,0 1 1,0-1 0,0 0-1,1 0 1,-1-1 0,0 1-1,1 0 1,-1-1-1,1 1 1,4-1 0,3 0 22,-1 0 0,1-1 0,-1 0 1,15-3-1,-3-1-12,0 0 1,-1-1-1,1-1 0,-2-1 1,1-1-1,18-11 0,-10 1 0,-1-1 0,-1-2 0,35-36 0,62-82 68,-33 35-400,-78 90 214,-7 10-30,0-1 0,0 0 1,1 1-1,8-6 0,-14 11 87,0 1-1,1-1 1,-1 1 0,0 0 0,0-1-1,1 1 1,-1-1 0,0 1 0,0 0-1,0-1 1,0 1 0,0 0-1,0-1 1,0 1 0,0-1 0,0 1-1,-1 0 1,1-1 0,0 2 0,-54 206-414,21-93 764,20-71-206,-31 72 0,42-112-77,1 0 1,-1 0-1,0-1 1,-1 1-1,1-1 1,-1 0-1,1 1 1,-1-1 0,0 0-1,0-1 1,-5 4-1,8-5-30,0-1-1,-1 0 1,1 0-1,0 0 1,-1 1-1,1-1 1,0 0-1,-1 0 1,1 0-1,-1 0 1,1 0-1,0 0 1,-1 0-1,1 0 1,-1 0 0,1 0-1,0 0 1,-1 0-1,1 0 1,0 0-1,-1 0 1,1 0-1,-1 0 1,1 0-1,0 0 1,-1-1-1,1 1 1,-1 0-1,-6-13 168,5 9-184,1 0 0,0-1 0,0 1 0,0-9 0,1 8-8,0 0 1,1-1-1,-1 1 1,1 0-1,0 0 1,0 0-1,1 1 1,-1-1-1,1 0 1,0 0-1,3-4 0,-3 6 38,0 0 0,1 0-1,-1 1 1,1-1 0,0 0-1,0 1 1,0 0 0,0-1-1,0 1 1,0 0 0,1 1-1,-1-1 1,0 1 0,1-1-1,4 0 1,10-2 110,1 0 1,-1 1-1,20 0 1,59 2-1,-64 1-146,85 1-42,66 0-1058,-62-9-4661,-120 8 5657,0 0-324,1 0-1,-1 0 0,1 0 1,-1-1-1,1 1 0,-1-1 1,1 1-1,-1-1 1,1 0-1,-1 0 0,0 0 1,1 0-1,-1 0 0,0-1 1,0 1-1,0-1 0,0 1 1,2-4-1,7-7-2926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8:17.4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284 143 3232,'-17'-46'1904,"17"46"-1631,0-1-1,0 0 1,0 1 0,0-1-1,0 0 1,0 1 0,0-1 0,1 0-1,-1 0 1,0 1 0,0-1-1,1 0 1,-1 0 273,1 0-131,-9 27 745,-9 50-1,-2 8-363,4-37-406,-3-2-1,-25 48 1,-55 83 909,84-153-1052,-2 10 186,-2 3 616,14-32-350,5-11-252,5-11-89,29-72-113,45-178 1,-68 216-226,41-191 626,-52 240-590,-1-3 1,2 0 0,-1-1 0,1 1 0,2-6 0,-4 12-59,1-1 0,-1 1 0,0-1 0,0 0 0,0 1-1,1-1 1,-1 1 0,0-1 0,1 1 0,-1-1 0,0 1 0,1-1 0,-1 1 0,1 0 0,-1-1 0,1 1 0,-1 0 0,1-1 0,-1 1 0,1 0 0,-1-1 0,1 1 0,0 0-1,-1 0 1,1 0 0,-1-1 0,1 1 0,-1 0 0,1 0 0,0 0 0,-1 0 0,1 0 0,-1 0 0,1 0 0,0 0 0,-1 1 0,1-1 0,-1 0 0,1 0 0,0 0-1,-1 1 1,1-1 0,-1 0 0,1 1 0,-1-1 0,1 0 0,-1 1 0,1-1 0,-1 1 0,0-1 0,1 0 0,-1 1 0,1 0 0,5 6-7,0 0 0,0 1 0,-1 0 1,0-1-1,0 2 0,-1-1 0,4 11 0,19 65 256,-16-43-151,11 33 101,-4-8-114,38 86-1,-5-42 249,-35-77-22,-14-26-341,1 1 0,0-1 0,1 0 0,0 0 0,0-1 0,0 1 0,11 10 0,-15-16-59,0-1-1,1 1 0,0-1 0,-1 1 1,1-1-1,-1 1 0,1-1 1,0 0-1,-1 1 0,1-1 0,-1 0 1,1 0-1,0 0 0,-1 1 1,1-1-1,0 0 0,0 0 0,-1 0 1,1 0-1,0 0 0,-1 0 1,2 0-1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8:17.8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38 9 4480,'-3'-1'447,"0"-1"0,0 1 0,1 0 0,-1 0 0,0 1 0,0-1 0,0 1 0,0-1 0,0 1 0,-6 0 0,71 1 5577,32 5-4923,-77-4-924,30-1 1,-38-2-2378,0 0 0,15-4 0,-7 2-3309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8:18.22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58 8 2976,'-11'-2'742,"10"2"-656,0 0-1,-1 0 1,1-1 0,0 1-1,-1 0 1,1 0 0,0 0-1,-1 0 1,1 1 0,0-1-1,0 0 1,-2 1 0,-26 0 9679,41-1-7339,95-4-344,29 0-1833,-38 12-365,-33 4-3400,-43-5-318,-3 1 1194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8:19.0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5216,'1'4'7700,"16"1"-6904,31 16 568,54 34 0,-78-40-1201,-1 2 1,0 0-1,37 38 0,-32-26-64,-2 2 0,-2 0 0,-1 2 1,-1 1-1,-2 0 0,-1 2 0,-2 0 0,-1 1 1,12 44-1,-13-17 181,-3 0 0,-3 1 0,2 126 0,-14-116 308,-16 88 0,16-138-474,-5 28 531,-25 92 0,23-116-487,0 0 0,-2-2 0,-1 1 0,-30 45 0,-10-2 2,-68 71 0,-7 7-464,127-147 328,-58 75-1644,10 0-5077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7:24.53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1 108 2496,'2'-6'4760,"-2"6"-4620,3 6 1786,7 12-1078,-5-8-722,1 0-1,0-1 0,10 13 1,51 58 236,-49-62-254,21 17 0,4 5 156,-33-33-254,-1 1 0,1-1 0,0 0-1,1-1 1,-1-1 0,1 1 0,0-2 0,1 1-1,-1-2 1,1 1 0,13 1 0,5 3 129,-22-6-87,0 1 0,0-1 1,0-1-1,16 2 0,-15-4-18,0 0 1,-1-1-1,1 1 1,0-1 0,-1-1-1,10-4 1,-10 4 53,5-2-36,0-2 0,0 0 1,0 0-1,15-14 0,-11 9-52,19-10 1,4 0-86,-13 7 117,45-19-1,44-4-7,-96 33-93,0 1 1,1 1-1,36-1 1,109-1 4,-159 6 79,1 0 1,-1 0-1,1 1 1,-1 0-1,0 0 1,1 0 0,-1 1-1,0 0 1,-1 1-1,1 0 1,11 8-1,-14-9 28,0 1-1,-1-1 1,0 1-1,0 0 1,0 0-1,0 1 0,0-1 1,-1 1-1,0-1 1,0 1-1,0 0 1,0-1-1,1 9 1,1 0 93,-3-6-12,-1 0 677,0-7-794,0 1-1,0-1 1,0 0 0,1 0 0,-1 0-1,0 0 1,0 0 0,0 0 0,0 0 0,0 0-1,0 0 1,0 0 0,0 0 0,0 0-1,0 0 1,0 0 0,0 0 0,1 0-1,-1 0 1,0 0 0,0 0 0,0 1 0,0-1-1,0 0 1,0 0 0,0 0 0,0-1-1,0 1 1,0 0 0,1 0 0,-1 0-1,0 0 1,0 0 0,0 0 0,0 0 0,0 0-1,0 0 1,0 0 0,0 0 0,0 0-1,0 0 1,0 0 0,1 0 0,-1 0-1,0 0 1,0 0 0,0 0 0,0 0 0,0-1-1,0 1 1,0 0 0,0 0 0,0 0-1,0 0 1,0 0 0,0 0 0,0 0-1,0 0 1,0 0 0,0 0 0,0-1 0,0 1-1,0 0 1,0 0 0,0 0 0,0 0-1,0 0 1,0 0 0,1-3 59,0 0 0,-1 1 0,1-1 0,-1 0-1,0 1 1,1-6 0,0-6-42,0 9-59,1 1 1,-1 0-1,1 0 0,0 0 0,1 0 1,-1 0-1,1 1 0,-1-1 0,1 1 1,0-1-1,1 1 0,-1 0 0,0 0 1,1 0-1,0 1 0,-1-1 0,6-1 0,1-1-27,1 0-1,0 0 0,1 2 0,-1-1 0,15-1 1,28-5-66,-1 3 0,63 1 0,64 1 496,-165 6-364,-1 1 0,1 0 0,-1 1 0,0 1 0,15 6 0,-11-4 89,-5-2 4,22 12 0,6 2 184,5 1-72,64 20 190,-96-35-360,0-1 1,0-1 0,0 0-1,0 0 1,1-2-1,14 0 1,-16-1 73,-1 0 0,1-1 0,-1 0 0,0-1 0,0-1 0,0 0 0,0 0 0,-1-1 0,22-13 0,5-7 24,-1-3 0,-2 0 0,-1-3 0,-1 0 0,30-39 0,-59 66-531,-1-1 0,1 0 0,-1 0 0,0-1 0,0 1 0,3-11 1,-6 16 302,1 0 1,-1-1 0,0 1 0,0 0-1,0-1 1,0 1 0,0 0 0,1 0 0,-1-1-1,0 1 1,0 0 0,0-1 0,0 1-1,0 0 1,0-1 0,0 1 0,0 0 0,0-1-1,0 1 1,0 0 0,0-1 0,0 1 0,-1 0-1,1-1 1,0 1 0,0 0 0,0-1-1,0 1 1,0 0 0,-1 0 0,1-1 0,0 1-1,0 0 1,-1 0 0,1-1 0,0 1-1,0 0 1,-1 0 0,1 0 0,0-1 0,-1 1-1,-14 3-5011,7 0 3605,-13-1-1218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7:29.56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1 534 1472,'1'0'163,"0"-2"279,-3-4 1966,12-39 2109,-9 40-4379,1 0 0,0 0 0,0 0 0,4-8 0,1-1 239,1-3-122,-1 1 0,2 0 1,0 1-1,1 0 0,1 0 0,23-25 1,-32 39-236,115-111 980,-96 95-902,0 1 0,1 1-1,1 1 1,25-13 0,-28 17-52,-10 5-6,1 0-1,18-6 1,21-6 26,-34 10 19,0 2 0,16-5-1,18-2-30,16-2 260,-57 13-222,1 0-1,-1 2 0,1-1 1,-1 1-1,1 0 0,-1 1 1,0 0-1,0 0 1,0 1-1,0 1 0,0-1 1,0 1-1,-1 1 0,12 7 1,2 1 26,-13-9-56,-1 1 0,10 7 0,9 9 340,81 67 540,-97-79-897,0 0 0,1-2 1,16 10-1,3 1 78,-27-16-85,0 0 0,0 1 0,0-1 0,1-1 0,-1 1 0,0-1 0,1 1 1,-1-1-1,1-1 0,-1 1 0,1-1 0,0 1 0,-1-1 0,1 0 0,0-1 0,-1 1 0,1-1 1,-1 0-1,1 0 0,-1-1 0,1 1 0,-1-1 0,0 0 0,0 0 0,0 0 0,0-1 0,0 0 0,0 1 1,-1-1-1,1 0 0,-1-1 0,0 1 0,0-1 0,4-6 0,41-82 229,-47 89-251,0 1-1,0 0 1,0-1 0,-1 1 0,1-1-1,-1 1 1,1-1 0,-1-2 0,4-14 82,-2 15-90,0-1 0,0 1 0,-1-1 0,1 1 0,-1-1 0,0 0 0,-1 1 0,1-1 0,-1-8 0,5-6-99,-5 18 43,5 16-155,-6 1 175,1-10 58,0 0 0,0 0 0,0 0 0,0 0 0,1 0 0,2 8 0,1-1 12,-1 0 1,2 14 0,6 22-129,-9-41 97,0 0 0,1-1 0,0 1 0,0-1 1,1 0-1,0 0 0,0 0 0,1-1 0,0 1 0,0-1 0,0 0 0,1 0 0,0-1 0,11 9 0,12 5-93,-20-12 85,0-1 0,0 0 0,1-1 0,0 0 0,15 6 0,-23-11 14,4 3 24,1-1 0,-1 0 0,1-1 0,0 1 0,-1-1 0,1-1-1,0 1 1,-1-1 0,13-1 0,-13 0-18,18-4-9,-1 0-1,1-2 1,-1 0-1,30-15 1,62-49 25,-80 47-101,64-32 0,-96 54 57,13-6-4,1 0 1,0 1 0,0 1-1,0 1 1,1 0-1,27-3 1,-29 7-23,0 0 0,0 1 0,0 1 0,0 1 0,0 0 0,0 1 0,-1 1 0,17 6 0,-22-6 95,-1 0 1,0 0-1,0 1 1,-1 1-1,1-1 1,-1 1-1,0 1 1,-1-1-1,1 1 1,-2 1-1,1 0 1,-1-1-1,11 18 1,-10-12 20,0 1-1,0 0 1,7 26 0,-12-32-73,0 0 0,0-1 0,-1 1 0,-1 0 0,1 0 0,-1-1 0,-1 1 0,1 0-1,-3 10 1,-1 0-1068,-1-1 0,0 0 0,-10 20 0,2-6-3055,3 4 1279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7:31.09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17 0 1312,'-3'0'7370,"3"8"-6271,3 11-598,-2-1 0,0 0-1,-2 25 1,0-4-83,1-21-291,-7 212 1842,4-187-1338,-3 20-115,6-48-287,0-13-191,9-2-22,89-9-284,-25 2 178,101 2 13,-13 2 16,438-10-43,-478 11 138,751-11 190,370 11 719,-1114 3-681,20 0-25,300 7 572,-109 2-364,106 7 667,-211-1-141,-174-15-2006,-71-1-1611,-28 2-1257,-17 7-2822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7:32.49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29 1288 4064,'0'-5'5280,"-18"-9"-864,16 9-4258,0 0 1,1 1-1,-1-1 1,1 0-1,0 0 1,1 0-1,-1 0 1,1 0 0,0 0-1,0 0 1,1-6-1,0-8 190,12-330 1023,-9 312-1342,1-1 0,20-68-1,-18 85-93,1 0-1,0 1 0,2 0 1,0 0-1,2 1 0,17-23 0,-16 27 32,0 1 0,1 1 0,0 0 0,1 0 0,1 2 0,0 0 0,1 0-1,-1 2 1,21-9 0,73-32 144,78-38-145,-172 80 9,0 1 1,1 1-1,0 0 0,31-5 1,114-24 169,-155 34-149,82-16 826,145-47 0,-171 36-560,-14 6-3002,-52 37-3968,2-11 6382,-1 0-1,0-1 1,0 1 0,-1-1-1,1 0 1,-1 0 0,-3 4-1,6-7 359,0 0 0,0 0 0,0 1 430,0-1-430,-1 0-1,1 0 1,0 0 0,0 0 0,0 0-1,0 0 1,0 0 0,0 0 0,0 0-1,0 0 1,0 0 0,0 0 0,-1 0-1,1 0 1,0 0 0,0 0 0,0 0-1,0 0 1,0 0 0,0 0-1,-1 0 432,1 0-432,0-1 1,0 1 0,0 0 0,0 0-1,0 0 1,0 0 0,-1 0 0,1 0-1,0 0 1,0 0 0,0 0 0,0 0-1,0-1 1,0 1 0,4-7 1629,10-7 514,-10 10-1741,1 0 0,-1 0 0,1 0-1,-1 1 1,1 0 0,0 0 0,9-4 0,-10 5-332,-1 1 1,1-1-1,0 1 0,-1 0 1,1 1-1,0-1 0,7 0 0,22-2-90,-19 30-10501,-4-12 6778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7:34.92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287 214 2144,'1'-2'795,"-1"2"-770,1 0 0,-1 0 0,0 0 0,0 0 0,0 0 0,0 0 0,0 0 0,0 0 0,1-1-1,-1 1 1,0 0 0,0 0 0,0 0 0,0 0 0,0 0 0,0 0 0,0 0 0,0-1 0,0 1 0,0 0 0,0 0 0,1 0 0,-1 0 0,0 0 0,0-1 0,0 1 0,0 0 0,0 0 0,0 0 0,0 0 0,0 0 0,0-1 0,0 1 0,-1 0 0,1 0 0,0 0 0,0 0 0,0 0 0,0 0 0,0-1 0,0 1 0,0 0-1,0 0 1,0 0 0,0 0 0,0 0 0,0 0 0,-1 0 0,1-1 0,0 1 0,0 0 0,0 0 0,0 0 0,0 0 0,0 0 0,-1 0 0,1 0 0,0 0 0,0 0 0,0 0 0,0 0 0,-1 0 0,11-9 3521,-9 7-3011,1-1 0,-1 0 0,0 0 0,0 0-1,0 1 1,0-1 0,0-4 0,-1 5-393,0 1 1,0-1 0,0 1 0,0-1-1,0 1 1,0-1 0,0 1 0,0-1-1,-1 1 1,1 0 0,0-1 0,-1 1-1,1-1 1,-1 1 0,0 0 0,0-1-1,0 0 1,-12-16 1039,10 14-988,1 0-1,-1 0 0,0 1 0,0-1 0,-5-3 0,-5-4-133,-1 0 0,0 1 0,-1 1 0,0 0 0,-1 1-1,0 0 1,0 2 0,0 0 0,-1 1 0,0 0-1,0 1 1,0 1 0,-27-1 0,43 4-106,0 0 0,-1 0 0,1 0 0,0 0 0,0 0 0,0 0 0,0 0 1,0 0-1,0 1 0,0-1 0,0 0 0,-1 1 0,0 0 0,2-1 34,0 1-1,0-1 1,0 0-1,0 0 1,0 1 0,0-1-1,0 0 1,0 0-1,0 1 1,0-1-1,0 0 1,0 0 0,0 1-1,0-1 1,0 0-1,0 0 1,0 1-1,1-1 1,-1 0 0,0 0-1,0 1 1,0-1-1,0 0 1,1 0-1,-1 0 1,0 0 0,0 1-1,0-1 1,1 0-1,-1 0 1,0 0-1,0 0 1,1 0 0,27 15-113,89 31-89,-59-25 247,87 45-1,-142-65 14,0 1-1,0 0 0,0 0 1,0 1-1,0-1 1,0 0-1,-1 1 0,1 0 1,-1 0-1,0-1 1,0 1-1,0 1 0,0-1 1,-1 0-1,1 0 1,-1 1-1,0-1 1,1 0-1,-2 1 0,1 0 1,0-1-1,-1 1 1,0-1-1,1 1 0,-1 0 1,-1-1-1,1 1 1,0-1-1,-1 1 0,0-1 1,0 1-1,0-1 1,0 1-1,-4 5 0,-10 18 286,-2 0 0,-2-1-1,-25 29 1,-70 62 64,60-78-699,54-38 331,-1-1 1,1 1 0,-1-1 0,0 1-1,1-1 1,-1 1 0,0-1 0,0 0-1,1 1 1,-1-1 0,0 0 0,0 0-1,1 0 1,-1 1 0,0-1-1,0 0 1,1 0 0,-1 0 0,0 0-1,0 0 1,0 0 0,1-1 0,-1 1-1,0 0 1,0 0 0,1-1-1,-1 1 1,0 0 0,1-1 0,-1 1-1,0 0 1,1-1 0,-1 1 0,0-1-1,0 0 1,-2-3 15,0 1 0,0-1 1,0 0-1,-4-8 0,4 7-20,-2-4 21,1 0 0,1 0 0,-1 0 0,1-1 0,1 1 0,-2-12 0,-5-61 5,8 66-49,0-2-25,-2-21-207,1 0 1,5-47-1,-3 81 58,0 1-1,1-1 0,0 1 1,0 0-1,4-9 0,-5 12-5,1 0 1,0 0-1,-1 0 0,1 0 0,0 0 1,0 0-1,0 0 0,0 0 0,-1 0 0,1 1 1,0-1-1,1 0 0,-1 1 0,0-1 1,0 0-1,0 1 0,0-1 0,0 1 0,1 0 1,-1-1-1,0 1 0,0 0 0,1 0 0,-1 0 1,2 0-1,17 0-2983,5 3 1057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7:38.39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1180 2976,'1'0'242,"-1"1"1,1-1-1,-1 0 0,1 0 1,0 1-1,-1-1 1,1 0-1,0 0 0,-1 0 1,1 0-1,0 0 1,-1 1-1,1-1 0,-1 0 1,1-1-1,0 1 1,-1 0-1,1 0 0,1 0 1,16-8 424,0-1 1,0-1-1,-1 0 1,16-14 0,2 0-268,11-6-80,-1-2 0,-2-1 0,47-49 0,110-139 334,32-33-332,-207 229-76,-1 0-1,-1-2 0,-1 0 1,29-50-1,-47 70-188,-3 5-30,1-1 0,0 0 1,-1 0-1,1 0 0,-1 0 1,0-1-1,0 1 0,0 0 1,0-1-1,0-5 0,-1 9-27,0-1-1,0 1 1,0 0-1,0-1 1,0 1 0,0-1-1,0 1 1,0 0-1,0-1 1,-1 1-1,1-1 1,0 1-1,0 0 1,0-1 0,0 1-1,-1 0 1,1-1-1,0 1 1,0 0-1,-1-1 1,1 1 0,0 0-1,-1 0 1,1-1-1,0 1 1,0 0-1,-1-1 1,-12 2-42,-14 12-86,26-13 124,-8 6-18,-1 1 0,1 0 0,0 0 0,0 1 0,1 0 0,0 1 0,0 0 1,1 0-1,-6 11 0,-6 11-21,-21 51 1,-53 155-92,79-193 214,2 0 0,2 1 0,-6 70 0,15-110-41,1 0 0,0 0-1,0 0 1,0 0 0,1 0-1,0 0 1,0 0 0,2 6-1,-2-9-11,-1-1 0,1 1 0,0-1 0,0 1 0,0 0 0,1-1 1,-1 0-1,0 1 0,1-1 0,-1 0 0,0 1 0,1-1 0,0 0 0,-1 0 0,1 0 0,-1 0 0,1-1 0,0 1 0,0 0 0,0-1 0,-1 1 0,1-1 0,0 0 0,3 1 0,2-1 31,-1 0 1,0-1-1,1 1 0,-1-1 0,1 0 0,-1-1 0,6-1 1,45-20 76,-56 23-133,17-9 23,-1-1 0,0 0 0,0-1 0,-1-1 0,-1 0 0,0-1 0,0-1 0,-2-1 0,0 0 0,0 0 0,-1-1 0,11-21 0,71-150-89,-65 127 48,10-21 149,8-13-143,47-138-1,-86 207-66,10-51-1,-18 75 67,0 1 0,0-1-1,0 1 1,0-1-1,1 1 1,-1-1-1,0 1 1,0-1 0,0 1-1,0-1 1,-1 1-1,1-1 1,0 1 0,0-1-1,0 1 1,0-1-1,0 1 1,-1-1-1,1 0 1,-7 4-235,-7 16 86,3 7 374,1 1 0,-8 30 0,4-10 2,-53 237 537,12-39-204,45-211-490,-16 54 221,21-76-165,0-1 0,0 1 0,-1-1 0,-1-1 0,-8 12 0,-7 15 632,18-34-596,2-6-84,4-9-88,2 6-75,-1 0-1,1 1 1,6-7 0,7-11-143,-10 13 180,1-5-47,0 2-1,1-1 0,0 1 1,2 1-1,-1 0 0,1 0 1,14-10-1,-25 21 93,1 1 0,0-1 0,0 1-1,-1-1 1,1 1 0,0-1 0,0 1 0,0-1 0,0 1 0,-1 0-1,1 0 1,0-1 0,0 1 0,0 0 0,0 0 0,0 0 0,0 0-1,0 0 1,0 0 0,0 0 0,0 0 0,-1 0 0,1 1-1,0-1 1,0 0 0,0 1 0,0-1 0,0 0 0,-1 1 0,1-1-1,0 1 1,0 0 0,-1-1 0,1 1 0,0-1 0,-1 1 0,1 0-1,0 0 1,-1-1 0,1 1 0,-1 0 0,1 0 0,-1 1-1,3 3 3,-1-1 0,0 1-1,0 1 1,0-1 0,-1 0-1,1 6 1,0 3 107,0-1 0,1 1 1,1-1-1,0 1 0,9 19 0,-10-29-69,-1 0-1,1 1 1,0-2 0,0 1-1,0 0 1,0-1-1,1 1 1,-1-1-1,1 0 1,0 0-1,0 0 1,0-1 0,0 1-1,0-1 1,1 0-1,-1 0 1,1-1-1,0 1 1,8 0-1,-3 0 39,0-1 0,0-1 1,0 0-1,0 0 0,10-3 0,52-11 335,-62 12-319,6-1 13,-1-1 0,0-1-1,1-1 1,-2 0 0,1-1-1,18-12 1,-27 16-72,0-1 0,-1 0 0,0-1 0,0 1 1,0-1-1,-1 0 0,1 0 0,-1-1 0,0 1 0,-1-1 1,1 0-1,-1 0 0,0 0 0,-1 0 0,1-1 0,-1 1 1,2-12-1,-4 16-28,0 1-1,1 0 1,-1 0 0,0 0 0,0-1 0,0 1 0,0 0-1,-1 0 1,1-1 0,0 1 0,0 0 0,-1 0 0,1 0 0,0 0-1,-1 0 1,0-1 0,1 1 0,-2-1 0,2 1-9,-1 1 0,0-1 0,0 1 1,0-1-1,1 1 0,-1-1 0,0 1 0,0-1 1,0 1-1,0 0 0,0 0 0,0-1 1,0 1-1,0 0 0,0 0 0,0 0 0,-1 0 1,-3 1-44,0 0 0,0 0 0,0 0 0,0 0 0,1 1 1,-1 0-1,-4 3 0,2-2-5,0 1-1,0 1 1,1-1 0,0 1 0,0 0-1,0 1 1,0-1 0,1 1-1,0 0 1,-6 11 0,10-15 66,-1 0-1,1 1 1,0-1 0,0 0 0,0 1 0,0 0 0,0-1-1,1 1 1,-1-1 0,1 1 0,0 0 0,-1-1 0,1 1-1,1 0 1,-1 0 0,0-1 0,1 1 0,-1-1-1,1 1 1,0 0 0,0-1 0,0 1 0,0-1 0,0 1-1,0-1 1,1 0 0,-1 0 0,1 0 0,0 1-1,-1-1 1,1-1 0,0 1 0,4 3 0,7 4 6,0-1 0,0 0 1,1 0-1,1-1 0,-1-1 1,1-1-1,0 0 0,25 5 0,-27-8 62,0-1-1,1-1 1,-1 0-1,1 0 0,-1-2 1,0 1-1,1-2 1,-1 0-1,0 0 0,-1-1 1,1-1-1,-1 0 1,1-1-1,-1 0 0,18-13 1,2-5 64,-1-1 1,-2-1-1,53-60 0,-82 86-156,0 0-1,0-1 1,0 1-1,1-1 1,-1 1 0,0 0-1,0-1 1,1 1-1,-1 0 1,0-1-1,1 1 1,-1 0-1,0 0 1,1-1-1,-1 1 1,0 0-1,1 0 1,-1 0-1,1-1 1,-1 1 0,0 0-1,1 0 1,-1 0-1,1 0 1,-1 0-1,1 0 1,-1 0-1,0 0 1,1 0-1,-1 0 1,1 0-1,5 14-155,-5-8 211,2 6 15,-1 0-1,0 1 0,-1-1 0,0 1 0,-1-1 1,0 1-1,-1-1 0,-3 14 0,2-16 29,-1 1 0,1-2 0,-2 1-1,1 0 1,-1-1 0,-1 1 0,0-1 0,0 0-1,0-1 1,-10 12 0,12-18-38,1 1 0,0-1 0,-1 1-1,0-1 1,1 0 0,-1 0 0,0 0 0,0 0 0,0-1 0,-1 1 0,1-1-1,0 0 1,0 0 0,-6 1 0,7-2-25,-1 0 0,0 0 0,0 0 0,1 0 0,-1-1 0,0 1 0,1-1 0,-1 0 0,0 1 1,1-2-1,-1 1 0,1 0 0,-1 0 0,1-1 0,0 1 0,-1-1 0,1 0 0,-3-3 0,-1 0-132,1-1 0,0 0 0,0-1 1,0 1-1,1-1 0,-5-10 0,8 16 70,1 1 1,0-1-1,-1 1 0,1 0 0,0-1 1,0 1-1,-1-1 0,1 1 1,0-1-1,0 1 0,0-1 1,0 1-1,-1-1 0,1 1 0,0-1 1,0 1-1,0-1 0,0 1 1,0-1-1,0 1 0,0-1 1,1 0-1,14 4-498,-14-2 598,40 13-242,-24-8 201,0 0 1,0-1-1,18 3 1,-14-5 102,0-1 0,0-1 0,0-1 1,0-1-1,0 0 0,0-2 0,0 0 1,0-2-1,-1 0 0,0-1 0,0-1 0,38-19 1,-51 22-30,0-1 0,-1 0 0,1-1 0,-1 1 0,0-1 0,0 0 1,-1-1-1,6-7 0,-9 11-79,0 1 0,-1-1 1,1 0-1,0 1 0,-1-1 1,0 0-1,0 0 1,0 0-1,0 0 0,0 0 1,-1-1-1,1 1 0,-1 0 1,0 0-1,0 0 0,0 0 1,0-1-1,0 1 0,-1 0 1,1 0-1,-1 0 0,0 0 1,-2-5-1,2 7-26,0 0 0,1 1 0,-1-1 0,0 0 0,0 1 0,0-1 0,1 0 0,-1 1 0,0-1 0,0 1 0,0-1 0,0 1 0,0 0 0,0-1 0,0 1 0,0 0-1,0 0 1,0 0 0,0 0 0,-1 0 0,1 0 0,0 0 0,0 0 0,0 0 0,0 0 0,0 1 0,0-1 0,0 0 0,0 1 0,-1 0 0,-5 1-62,0 1 1,-13 8-1,19-10 87,-8 4 19,1 0-1,1 0 1,-1 1 0,1 0-1,-11 11 1,16-15 4,1 0 0,0 0 0,-1-1 0,1 1 0,0 0 1,0 0-1,0 0 0,0 0 0,0 0 0,0 1 0,0-1 0,1 0 1,-1 0-1,1 0 0,0 1 0,-1-1 0,1 0 0,0 1 0,1-1 0,-1 0 1,0 0-1,1 1 0,-1-1 0,1 0 0,-1 0 0,1 0 0,0 0 1,1 3-1,3 2-17,0 0 1,0-1-1,1 0 1,-1 0-1,1 0 1,1 0-1,-1-1 1,1 0-1,0 0 1,0-1-1,0 0 1,1 0-1,-1-1 1,16 5-1,-10-4-177,0-1-1,1 0 1,0-1 0,-1-1-1,1 0 1,0-1-1,0 0 1,16-3-1,-10 0-1855,37-11 0,-47 11-464,1-1-1,16-9 0,-15 3-882,-10 0-214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9:56.5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196 1071 2656,'0'-1'63,"0"1"1,0-1-1,0 1 1,0-1-1,0 1 0,0-1 1,0 1-1,0-1 1,0 1-1,0-1 0,0 1 1,0-1-1,1 0 1,-1 1-1,0 0 1,0-1-1,0 1 0,1-1 1,-1 1-1,0-1 1,1 1-1,-1-1 0,0 1 1,1 0-1,-1-1 1,0 1-1,1 0 0,-1-1 1,1 1-1,-1 0 1,1 0-1,-1-1 1,1 1-1,-1 0 0,1 0 1,-1 0-1,1-1 1,0 1-1,9-4 1298,-9 4-1218,-1-1-1,1 1 1,-1 0-1,1-1 1,0 1-1,-1-1 1,1 1-1,-1-1 1,1 1-1,-1-1 1,0 1-1,1-1 1,-1 0-1,1 1 0,-1-1 1,0 1-1,0-1 1,1 0-1,-1 1 1,0-1-1,0 0 1,0 0-1,0 0 1,-4-3 1454,-6 7-934,-4 4-441,0 1-1,1 0 1,0 1-1,0 1 1,1 0-1,0 0 1,1 1 0,0 1-1,1 0 1,1 0-1,-1 1 1,-12 25-1,11-16-63,-16 40 0,25-55-139,0-1-1,0 0 0,1 1 0,0-1 0,0 1 0,1-1 0,-1 1 0,1 0 0,1-1 0,-1 1 0,3 10 1,-3-16-3,1 0 1,-1 1 0,0-1-1,1 1 1,-1-1 0,1 0-1,0 0 1,-1 1 0,1-1-1,0 0 1,0 0 0,0 0 0,0 0-1,0 0 1,0 0 0,0 0-1,0 0 1,0 0 0,0 0-1,0-1 1,2 2 0,-1-2 8,-1 0 1,1 0 0,-1 0-1,1 0 1,-1 0 0,1 0-1,-1 0 1,0 0 0,1-1-1,-1 1 1,1-1 0,-1 1-1,0-1 1,1 1 0,-1-1-1,2-1 1,4-3 79,-1 0 0,1-1 1,-2 1-1,1-1 0,9-13 0,58-93 902,-64 94-1139,0 0 0,-1-1 0,0 0 0,7-31 0,-15 50 110,0 0 1,0 0-1,0 0 1,0 0-1,0-1 1,1 1 0,-1 0-1,0 0 1,0 0-1,0-1 1,0 1-1,0 0 1,0 0-1,0-1 1,0 1-1,0 0 1,0 0-1,0 0 1,0-1-1,0 1 1,0 0-1,0 0 1,0 0-1,0-1 1,-1 1 0,1 0-1,0 0 1,0 0-1,0-1 1,0 1-1,0 0 1,0 0-1,-1 0 1,1 0-1,0 0 1,0-1-1,0 1 1,0 0-1,-1 0 1,1 0-1,0 0 1,0 0 0,0 0-1,-1 0 1,1 0-1,0-1 1,0 1-1,0 0 1,-1 0-1,1 0 1,0 0-1,0 0 1,0 0-1,-1 0 1,1 0-1,0 0 1,0 1-1,-1-1 1,0 0-38,0 0 1,1 1 0,-1-1-1,0 1 1,0-1-1,0 1 1,0 0-1,0-1 1,1 1 0,-1 0-1,0-1 1,0 2-1,-2 4-24,0 0 1,1 0-1,0 0 0,0 1 0,0-1 1,1 0-1,0 1 0,-1 7 0,-1 6 23,1-6 79,0 0 1,1 0 0,1 0-1,0 0 1,0 0-1,2 0 1,3 19-1,-4-28 8,1-1-1,-1 1 0,1 0 1,-1 0-1,1-1 0,1 1 1,-1-1-1,1 0 1,-1 1-1,1-1 0,1 0 1,-1-1-1,0 1 0,1 0 1,0-1-1,0 0 1,0 0-1,0 0 0,0-1 1,0 1-1,1-1 0,0 0 1,6 2-1,-3-2 40,0-1 0,0 0 1,0-1-1,0 0 0,0 0 0,0 0 0,0-1 0,0 0 0,0-1 0,0 0 0,0 0 0,9-5 1,6-3 105,0-1 0,33-22 0,-15 6-56,-1-1-1,-2-2 1,0-2-1,-3-2 1,46-54-1,20-46 101,97-176 0,-156 240-461,-3-3 0,47-124-1,-60 120-226,19-91 1,-43 160 426,4-27-329,-6 32 298,0 1 0,0 0-1,0-1 1,0 1-1,0-1 1,0 1-1,-1 0 1,1-1 0,-1 1-1,-1-3 1,2 4 63,0 1-1,0 0 1,-1-1 0,1 1 0,0 0 0,0-1-1,0 1 1,-1 0 0,1 0 0,0-1 0,0 1-1,-1 0 1,1 0 0,0-1 0,-1 1-1,1 0 1,0 0 0,-1 0 0,1-1 0,0 1-1,-1 0 1,1 0 0,0 0 0,-1 0 0,1 0-1,0 0 1,-1 0 0,1 0 0,-1 0 0,1 0-1,0 0 1,-1 0 0,1 0 0,0 0-1,-1 0 1,1 0 0,0 0 0,-1 1 0,1-1-1,0 0 1,-1 0 0,1 0 0,-1 1 0,-2 2-47,-1-1 1,1 1-1,-1 0 1,1 0 0,0 1-1,0-1 1,-4 8 0,-18 32-127,21-35 148,-38 71 37,4 2-1,4 1 1,-31 112 0,20 11 469,39-163-344,2 0 0,1 0 1,4 45-1,1-72-68,-1-1 0,2 1 0,0-1 0,0 1 0,1-1 0,1 0 0,1-1 0,9 19 0,-12-26-23,1 0 1,0-1-1,0 1 1,0-1-1,1 0 0,-1 0 1,1-1-1,0 1 1,1-1-1,-1 0 0,1-1 1,0 1-1,-1-1 0,2 0 1,-1-1-1,0 1 1,0-1-1,1 0 0,-1-1 1,10 2-1,-1-2 108,1-1-1,-1 0 1,1-1 0,-1-1-1,1 0 1,-1-1-1,0-1 1,26-10 0,-32 11-69,0-2 0,-1 1 0,1-1 1,-1 0-1,0-1 0,11-10 1,-14 11-34,-1 0 0,0 0 0,0 0 0,0 0 1,0-1-1,-1 1 0,0-1 0,0 0 0,-1 0 1,3-10-1,-4 13-81,0 1 0,-1-1 0,1 1 0,-1-1 0,0 0 1,0 1-1,0-1 0,0 1 0,0-1 0,-1 1 0,1-1 0,-1 0 0,0 1 1,1-1-1,-3-3 0,2 5 5,0 0 0,0 0 1,0 0-1,0-1 0,0 1 1,0 1-1,0-1 0,-1 0 1,1 0-1,0 0 0,0 1 1,-1-1-1,1 0 0,0 1 1,-1-1-1,1 1 0,-1 0 1,1 0-1,-1-1 0,1 1 1,-1 0-1,1 0 0,-1 0 1,1 0-1,-1 1 0,1-1 1,0 0-1,-3 1 1,-9 4-77,0 0 0,1 0 0,0 1 0,-19 13 0,21-13 86,1-1-7,1 0 0,1 1 0,-1 0 0,1 0 0,0 1 0,-8 9 0,12-13 30,1 1 1,-1-1 0,1 1 0,0 0-1,0-1 1,1 1 0,-1 0 0,1 0-1,-1 0 1,1 0 0,0 0-1,1 0 1,-1 1 0,1-1 0,0 0-1,1 8 1,0-3 38,2-1 0,-1 0 0,1 0 0,0 0 0,1-1 0,0 1-1,0-1 1,1 0 0,-1 0 0,2 0 0,-1 0 0,1-1 0,8 7 0,-9-8-1,0-1 1,0 0-1,0 0 1,1 0-1,0-1 1,-1 0-1,1 0 1,0 0-1,0-1 1,1 0-1,-1 0 1,0-1-1,1 1 1,-1-1-1,1-1 1,-1 1-1,13-2 1,-3-2 32,0-1 1,-1 0 0,0-1 0,24-12 0,56-35 224,-63 34-214,-17 9-33,0 0 0,0-1 0,-1-1 0,0 0 0,0-1 0,-1-1 0,-1 0 0,11-16 0,-22 29-48,-1-1 0,0 0-1,1 0 1,-1 0 0,0 0 0,0 0 0,0 0-1,0 0 1,0 0 0,0 0 0,0 0-1,0 0 1,0 0 0,-1 0 0,1 0-1,0 0 1,-1 0 0,1 0 0,0 0 0,-1 0-1,0 0 1,1 0 0,-1 1 0,1-1-1,-1 0 1,0 0 0,1 1 0,-1-1 0,0 0-1,0 1 1,0-1 0,1 1 0,-1-1-1,0 1 1,0-1 0,0 1 0,-2-1-1,3 1-65,22 8-160,29 2 222,-29-7-2,0 2 0,0 0 0,34 14 0,-54-18 8,-1 0-1,1 0 1,0 0 0,0 0-1,-1 0 1,1 0 0,0 0-1,-1 1 1,1-1 0,-1 0-1,0 1 1,1-1 0,-1 1-1,0 0 1,0-1-1,0 1 1,0 0 0,0 0-1,-1 0 1,1-1 0,0 1-1,-1 0 1,1 0 0,-1 0-1,0 2 1,0 3 8,-1 0 0,1 0 0,-2 0 0,1 0 0,-5 12 0,0 1 77,2-5-68,1 1 0,0-1 0,0 31 0,3-44 1,0-1 0,0 0 0,0 1 0,0-1 0,0 1 0,1-1 0,-1 0 1,0 1-1,1-1 0,-1 0 0,1 1 0,0-1 0,-1 0 0,1 0 0,0 0 0,0 1 0,0-1 0,0 0 0,0 0 1,0 0-1,0 0 0,0 0 0,0-1 0,0 1 0,1 0 0,0 0 0,0 0-1,0-1 0,-1 1 0,1-1 0,0 0 0,0 1-1,0-1 1,-1 0 0,1 0 0,0 0 0,0-1 0,0 1 0,-1 0-1,1-1 1,0 1 0,0-1 0,-1 1 0,1-1 0,0 0 0,-1 0 0,3-1-1,12-11 119,0 0-1,-1-1 1,0-1-1,12-16 1,25-25-2,-30 36-187,0 2 0,1 0 0,1 2 0,1 1 0,41-20 0,-63 34 36,-1 0 0,1 0 0,-1 0 0,1 0 1,0 1-1,-1-1 0,1 1 0,0-1 0,3 1 0,-5 0 18,-1 0 0,0 0-1,1 0 1,-1 1 0,1-1 0,-1 0-1,0 0 1,1 0 0,-1 0 0,1 1-1,-1-1 1,0 0 0,1 0-1,-1 0 1,0 1 0,0-1 0,1 0-1,-1 1 1,0-1 0,0 0-1,1 1 1,-1-1 0,0 0 0,1 1-1,-1 1 10,0-1 0,0 0-1,0 0 1,0 0 0,0 1 0,0-1 0,0 0-1,-1 0 1,1 0 0,0 0 0,-1 0-1,1 1 1,-1 0 0,-45 96 124,-4 8 24,44-85 340,16-30 43,13-14-428,15-8-76,1 2 0,1 2-1,2 2 1,0 1 0,49-18-1,-86 40-60,34-11-121,-37 12 124,0 1 0,0-1 0,0 1 0,0 0 1,0 0-1,0 0 0,0 0 0,1 0 0,-1 0 1,0 1-1,0-1 0,0 0 0,0 1 0,0 0 1,3 1-1,-4-1 20,0 0 0,-1 0 0,1-1 0,0 1 0,0 0 0,-1 1 1,1-1-1,-1 0 0,1 0 0,-1 0 0,1 0 0,-1 0 0,0 1 0,1-1 0,-1 0 0,0 0 1,0 0-1,0 1 0,0-1 0,0 0 0,0 0 0,0 0 0,-1 1 0,1-1 0,-1 2 1,-12 35-35,10-30-6,-2 6 91,0 0 0,1 0 0,1 0 0,0 1 0,0-1 0,2 1 0,0 0 0,1 18 0,0-30-38,1 0-1,-1 0 1,1-1-1,-1 1 1,1 0-1,0-1 1,0 1 0,0 0-1,0-1 1,1 1-1,-1-1 1,1 0-1,-1 1 1,1-1-1,3 3 1,-3-4-8,-1 0-1,0 0 1,0 0 0,1 0-1,-1-1 1,0 1 0,1-1-1,-1 1 1,1-1 0,-1 1-1,1-1 1,-1 0 0,1 0-1,-1 1 1,1-1 0,-1 0-1,1-1 1,-1 1 0,1 0-1,-1 0 1,1-1-1,-1 1 1,1 0 0,-1-1-1,1 0 1,-1 1 0,0-1-1,1 0 1,0-1 0,13-9 84,0 0 0,-2-1 0,1-1 0,12-17 0,14-12-68,8-13-205,-50 60 0,-3 7 127,-1 0 0,2 0 0,-4 15 0,5-9 26,1 1 0,0 0 0,1 19-1,2-32 56,-1 0-1,1 0 1,0-1-1,0 1 1,1 0-1,-1 0 1,1-1-1,1 1 1,-1-1-1,1 0 1,0 0-1,0 0 1,0 0 0,5 5-1,-7-9-12,0 1 0,0-1 0,0 0 1,1 0-1,-1 0 0,0 0 0,0 0 0,1 0 0,-1-1 0,0 1 0,1 0 0,-1-1 1,1 1-1,-1 0 0,1-1 0,-1 0 0,1 1 0,-1-1 0,1 0 0,0 0 0,-1 0 1,4 0-1,-3-1 6,0 0 0,0 0 0,0 0-1,0 0 1,0 0 0,0-1 0,0 1 0,0 0 0,-1-1 0,1 0 0,0 1 0,-1-1 0,0 0 0,2-1 0,2-6 23,0 1 0,-1 0 0,0-1 1,0 0-1,-1 0 0,4-13 0,-5 12-50,-1 0-1,1-1 1,-1 1-1,-1-1 1,0 1-1,-1-1 1,0 1-1,0 0 1,-6-21-1,5 25 4,-1-1 1,0 1-1,0 0 0,0-1 0,-1 1 0,0 0 0,0 1 0,0-1 0,-1 1 0,0 0 0,0 0 0,0 0 0,-1 1 1,1 0-1,-12-6 0,-35-18-76,67 27 278,247-3 760,-150 5-826,43-4-203,-52-6-3446,-96 7 2484,-5 2 535,1-1 1,-1 1 0,0 0-1,0 0 1,0 0-1,0 0 1,1 0-1,-1 0 1,0 0-1,0 1 1,0-1-1,3 2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0:31.5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86 9152,'-5'-11'4128,"44"7"-3584,2 0 2367,2 0-1695,58-12 1344,4 13-1472,57-8-160,5 2-576,17-2-96,-21 6-160,12-3-2464,-17 8 1312,0 5-7199,-26 3 4575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7:38.81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27 144 4992,'-16'-13'1824,"6"13"-1408,10-6-128,5 1 1632,-5-3-1120,13 1 736,9-6-896,22-1-96,26-2-320,17-4-128,11 9-64,-8-1-608,-2 4 320,4 0-4608,14 5 2656,-9 3-1056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7:41.32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1 919 3328,'0'-3'1128,"0"3"-1106,0 0 0,0 0 0,0 0 0,0 0 0,0 0 0,0 0 0,0 0 0,0 0 1,-1 0-1,1 0 0,0 0 0,0 0 0,0 0 0,0 0 0,7-5 1006,13-7 456,-19 11-1343,33-18 900,95-58 734,-105 61-1621,0-1-1,-1-2 0,21-22 0,-4-5 131,48-71-1,14-16-98,-23 44-87,90-108 1404,-162 188-1345,1-2-1,-2 1 1,1-1 0,-1 0-1,-1 0 1,0-1 0,4-13-1,-8 23-139,-1 1 1,1-1-1,-1 0 0,0 0 0,0 1 1,1-1-1,-1 0 0,0 0 0,-1 1 0,1-4 1,0 5-15,0 0 0,-1-1 1,1 1-1,0 0 1,0-1-1,0 1 0,0 0 1,-1 0-1,1-1 0,0 1 1,0 0-1,-1 0 1,1 0-1,0-1 0,0 1 1,-1 0-1,1 0 0,0 0 1,-1 0-1,1 0 1,0-1-1,0 1 0,-1 0 1,-13 3 88,3 2-41,1 1 1,0 0 0,0 0-1,1 1 1,0 0-1,0 1 1,-12 13 0,3 0 48,0 0 1,-16 28 0,18-23 123,2 1 1,0 1-1,2 0 1,-10 36 0,-23 123 209,37-146-353,2 0 0,1 0 1,1 61-1,5-91-27,0 0 0,1-1 0,0 1 0,4 12 0,-5-20-32,0 0 0,0 0 0,0-1 1,1 1-1,-1 0 0,0-1 0,1 1 0,0-1 1,0 0-1,0 1 0,0-1 0,0 0 0,0 0 1,0 0-1,1 0 0,-1-1 0,0 1 0,1-1 1,0 1-1,3 0 0,0-1 53,1 0-1,-1 0 0,0-1 1,1 0-1,-1 0 0,0-1 1,10-1-1,48-14 163,-41 10-184,3-1 51,0 0 0,0-2 0,-1-1 0,27-15 0,-43 20-39,0-1 0,-1 0 0,0-1 0,0 1 0,13-16 0,-17 17-34,0-1 0,0 1 1,0-1-1,-1 0 0,0 0 0,0-1 0,0 1 0,-1-1 1,3-11-1,-4 14-40,-1 1 0,1 0 0,-1-1 0,0 1 0,0-1 0,0 1 0,-1 0 1,1-1-1,-1 1 0,1 0 0,-1-1 0,0 1 0,-1 0 0,1 0 0,0 0 0,-1 0 1,-4-6-1,5 7-12,-1 0 0,0 0 1,0 1-1,0-1 0,0 0 1,-1 1-1,1-1 1,0 1-1,-1 0 0,1 0 1,-1 0-1,1 0 0,-1 0 1,0 1-1,1-1 0,-1 1 1,0-1-1,1 1 1,-1 0-1,0 0 0,1 0 1,-5 1-1,-5 2-48,1-1 1,0 1-1,1 1 1,-1 0-1,0 1 1,1 0-1,0 0 0,0 1 1,1 1-1,-15 12 1,16-13 27,0 2-1,1-1 1,0 1 0,1 0 0,-1 1 0,2-1 0,-1 1 0,1 0 0,0 1-1,1-1 1,-5 19 0,8-25 45,0 0 0,0 1-1,1-1 1,0 0 0,0 1 0,0-1-1,0 1 1,0-1 0,0 0 0,1 1 0,0-1-1,0 0 1,0 1 0,0-1 0,0 0-1,1 0 1,-1 0 0,1 0 0,0 0-1,0 0 1,0-1 0,0 1 0,0-1 0,1 1-1,-1-1 1,1 0 0,0 0 0,-1 0-1,1 0 1,4 2 0,5 2 62,0-1 1,0 0-1,0-1 0,1 0 1,0-1-1,20 2 0,-9-1 52,0-2 0,0-1 0,-1-1 0,1-2-1,29-4 1,-38 3-38,0 0 1,0-1-1,-1-1 0,1 0 0,-1-1 1,0-1-1,-1 0 0,0-1 0,16-12 1,-19 12-22,0-1 1,-1 1 0,0-2 0,0 1-1,-1-1 1,14-23 0,-19 28-45,0 0 0,0-1 0,-1 0-1,0 0 1,0 0 0,0 0 0,-1 0 0,0 0 0,0 0 0,-1 0 0,1-1 0,-2 1 0,1 0 0,0 0 0,-1 0 0,-3-10 0,3 12-62,0 1 0,0-1 0,0 1 0,1-1 0,-1 0 0,1-6 0,0 9 11,0 0 1,1 0 0,-1 0 0,0 0 0,1 0 0,-1 0 0,1 0 0,-1 0-1,1 1 1,-1-1 0,1 0 0,0 0 0,0 0 0,-1 1 0,1-1-1,0 0 1,0 0 0,0 1 0,0-1 0,0 1 0,-1-1 0,1 1-1,0-1 1,0 1 0,2-1 0,6-1-7,0 1 0,-1-1 1,1 2-1,0-1 0,0 1 0,0 0 0,0 1 0,0 0 0,-1 0 1,1 1-1,0 1 0,12 4 0,-16-6 46,-1 1-1,1 0 0,-1 0 1,0 1-1,1-1 1,-1 1-1,0 0 1,0 0-1,6 7 1,-8-7 0,0-1-1,0 1 1,-1 0 0,1 0 0,-1-1 0,0 1 0,0 0 0,0 1 0,0-1 0,0 0 0,-1 0 0,1 0 0,-1 0 0,0 1 0,0-1-1,-1 4 1,-1 12 42,-6 23 0,-1 5-106,9-45 62,-1 0 0,1 0-1,0 0 1,1 0-1,-1 0 1,0-1-1,1 1 1,-1 0-1,1 0 1,-1 0 0,1 0-1,0 0 1,0-1-1,0 1 1,0 0-1,0-1 1,0 1 0,0 0-1,1-1 1,-1 0-1,1 1 1,-1-1-1,1 0 1,-1 0 0,1 0-1,2 2 1,1-1 33,0 1 0,0-1 0,0 0 0,0-1 0,0 1 0,1-1 0,-1 0 0,8 0 0,1 0 8,0-2 0,-1 0 1,1 0-1,0-1 0,-1-1 1,1 0-1,-1-1 0,0 0 1,0-1-1,0-1 0,18-11 0,-7 2-17,-1-1-1,-1-1 0,-1-1 0,33-35 0,-52 51-33,4-6-40,1 0 0,0 1-1,1 0 1,0 1-1,0 0 1,0 0 0,13-6-1,-20 11 50,-1 1 0,1-1-1,0 1 1,-1 0 0,1 0-1,0-1 1,-1 1 0,1 0 0,0 0-1,-1 0 1,1 0 0,0 0-1,-1 0 1,1 0 0,0 0-1,-1 0 1,1 0 0,0 0-1,0 0 1,-1 0 0,1 0-1,0 1 1,-1-1 0,1 0-1,0 1 1,-1-1 0,1 0 0,-1 1-1,1-1 1,-1 1 0,1-1-1,-1 1 1,1-1 0,-1 1-1,1-1 1,-1 1 0,0-1-1,1 1 1,-1 0 0,0-1-1,1 1 1,-1 0 0,0-1-1,0 1 1,0 0 0,1-1 0,-1 1-1,0 0 1,0 0 0,0-1-1,0 1 1,-1 1 0,2 4 92,-2 0 0,1 0 0,-1 0 0,-2 12 0,-17 43 605,13-43-485,0 1 1,-5 32-1,12-50-221,-1 0 0,1 0 0,0 0 1,0-1-1,0 1 0,0 0 0,0 0 0,0 0 0,0-1 0,0 1 0,0 0 0,1 0 0,-1 0 0,0-1 0,1 1 0,0 1 0,-1-2 5,0 1 0,1-1 0,-1 0-1,0 0 1,1 0 0,-1 1 0,0-1 0,1 0 0,-1 0-1,0 0 1,1 0 0,-1 0 0,1 0 0,-1 0 0,0 0-1,1 0 1,-1 0 0,1 0 0,-1 0 0,0 0-1,1 0 1,-1 0 0,1 0 0,-1 0 0,5-2-11,-1-1 1,1 1 0,-1-1-1,6-4 1,-2 2-4,35-21-88,0 2 0,93-35 0,-129 56 78,0 1 0,1 0 0,0 1 0,-1-1 0,1 1 1,0 1-1,8 0 0,-14 0 30,-1 0 1,1 0 0,0 0-1,0 0 1,-1 1 0,1-1-1,-1 1 1,1-1 0,0 1-1,-1 0 1,1-1 0,-1 1-1,1 0 1,-1 0 0,1 0-1,-1 0 1,0 0 0,0 0-1,1 1 1,-1-1 0,0 0-1,0 1 1,0-1-1,0 1 1,-1-1 0,1 1-1,0-1 1,-1 1 0,1-1-1,-1 1 1,1 0 0,-1-1-1,0 1 1,1 0 0,-1-1-1,0 4 1,-1-1 41,0 0 1,0 0-1,0 0 1,0 0-1,-1 0 0,1 0 1,-1 0-1,0-1 0,0 1 1,-6 6-1,-7 18-16,15-28-26,0 0 1,0 0-1,0 0 1,0 0-1,0 0 1,0 1-1,0-1 1,0 0-1,0 0 1,0 0-1,0 0 1,0 0-1,0 1 1,0-1-1,0 0 1,0 0-1,0 0 1,1 0-1,-1 0 1,0 0-1,0 0 1,0 1-1,0-1 0,0 0 1,0 0-1,0 0 1,1 0-1,-1 0 1,0 0-1,0 0 1,0 0-1,0 0 1,0 0-1,1 0 1,-1 0-1,0 0 1,0 0-1,0 0 1,0 0-1,0 0 1,1 0-1,-1 0 1,0 0-1,0 0 1,0 0-1,3 0 1,-1-1-1,1 1 1,-1-1 0,1 1 0,-1-1-1,1 0 1,-1 0 0,0 0-1,1-1 1,-1 1 0,3-3-1,26-22-99,-21 16 36,10-8-163,-11 9 26,0 0-1,1 1 0,21-13 1,-30 20 181,0 0 0,0 0 0,0 1 1,0-1-1,0 1 0,0-1 0,0 1 1,1 0-1,-1-1 0,0 1 0,0 0 0,0 0 1,1 0-1,-1 0 0,0 0 0,0 0 1,1 0-1,-1 0 0,0 0 0,0 1 0,0-1 1,1 0-1,-1 1 0,0-1 0,0 1 1,0 0-1,0-1 0,0 1 0,0 0 0,0-1 1,0 1-1,0 0 0,1 2 0,1 2 20,0 0 1,0 0-1,0 1 0,-1-1 0,0 1 0,1 5 0,-1-5 106,0 0-1,0 0 1,4 7-1,-5-11-88,1 0-1,-1 0 0,0-1 0,0 1 1,1 0-1,-1-1 0,1 0 1,-1 1-1,1-1 0,-1 0 0,1 1 1,0-1-1,0 0 0,0 0 0,0-1 1,0 1-1,3 1 0,-2-2 1,0 0-1,0 0 0,1 0 0,-1-1 1,0 1-1,0-1 0,0 0 0,0 1 1,0-1-1,0-1 0,4-1 0,16-8 77,1-2 1,-2-1-1,0 0 0,-1-2 0,31-28 0,85-103 127,-103 108-188,-27 31 9,-4 4-111,0 0 0,0 1 0,0 0 0,0-1 0,0 1 0,1 0 0,0 0 0,0 1 0,-1-1 0,1 1 0,5-2 0,-8 4 61,-1 0-1,0 0 0,1 0 0,-1 0 0,1 0 0,-1 0 1,1 0-1,-1 0 0,1 0 0,-1 0 0,0 0 0,1 0 1,-1 0-1,1 1 0,-1-1 0,0 0 0,1 0 1,-1 1-1,0-1 0,1 0 0,-1 0 0,0 1 0,1-1 1,-1 0-1,0 1 0,1-1 0,-1 1 0,0-1 1,0 0-1,1 1 0,3 14 6,-3-13-1,2 16 62,0-1 0,-2 0 0,0 1 0,-1 19 0,-12 73 327,9-93-319,-1 1 0,0-1 0,-10 24 1,10-32-39,0-1 1,0 1-1,-1-1 1,0 1-1,0-1 1,-1-1-1,0 1 1,-9 7-1,13-13 27,-1 0 0,1 0 0,-1-1 0,1 1 0,-1-1 0,1 0 0,-1 1 0,0-1-1,0 0 1,0-1 0,1 1 0,-1 0 0,0-1 0,0 0 0,-4 0 0,2 0-19,0 0 0,0-1 1,1 0-1,-1 0 1,0 0-1,0-1 0,0 0 1,-7-3-1,6 2-61,0-1-1,1 0 1,-1 1-1,1-2 1,0 1-1,0 0 0,0-1 1,1 0-1,-1 0 1,1-1-1,0 1 1,1-1-1,-6-11 1,8 15-10,1 1 0,-1-1 1,1 0-1,0 0 0,-1 0 0,1 1 1,0-1-1,0 0 0,0 0 1,0 0-1,0 0 0,1 1 1,-1-1-1,1 0 0,-1 0 0,1 1 1,-1-1-1,1 0 0,0 1 1,0-1-1,0 0 0,0 1 1,0-1-1,0 1 0,0 0 1,1-1-1,-1 1 0,0 0 0,1 0 1,-1 0-1,1 0 0,-1 0 1,1 0-1,0 0 0,1 0 1,6-3-22,1 0 1,0 1-1,-1 0 1,1 1-1,11-2 1,42-2-31,120 3 1,-104 4-1743,-49 1-2900,-54 12-5114,21-13 9383,-6-1 0,-40-1-2323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7:41.72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0 253 6400,'18'-42'2368,"13"23"-1856,39-17-128,-30 22 1472,12-8-1088,15-3-96,38-3-416,31 4-128,-9 4-64,-4 6-3840,18 6 2048,-15 16-2848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7:43.02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373 61 3808,'1'-4'743,"-1"0"1,1 0-1,-1 0 1,1 0-1,-1-1 1,-1-6-1,1 10-594,0 0-1,-1 0 1,1 0-1,0 0 1,-1 0 0,1 0-1,-1 1 1,1-1-1,-1 0 1,0 0-1,1 0 1,-1 1 0,0-1-1,0 0 1,1 1-1,-1-1 1,0 0-1,0 1 1,0-1 0,0 1-1,0 0 1,0-1-1,0 1 1,0 0-1,0-1 1,0 1 0,0 0-1,0 0 1,0 0-1,0 0 1,0 0-1,0 0 1,-1 0 0,-6 1 123,-1 1 0,1-1 0,0 2 1,0-1-1,0 1 0,0 0 0,-9 5 1,1 0 124,0-1-123,1 1 0,0 1 0,0 0 0,1 1 0,0 0 0,-13 15 0,-67 79 632,90-100-898,-1 1 9,1 0 1,0 1-1,0-1 0,0 1 0,1-1 0,0 1 0,0 0 0,0 0 0,1 1 0,0-1 0,0 0 0,1 1 0,-1-1 0,1 10 0,1-15-12,0 0 0,0 0 0,0 0 0,0 0-1,0 0 1,0 0 0,0 0 0,0 0 0,1-1 0,-1 1-1,0 0 1,1 0 0,-1 0 0,1 0 0,-1 0-1,1 0 1,-1 0 0,1-1 0,0 1 0,-1 0-1,1-1 1,0 1 0,-1 0 0,1-1 0,0 1 0,0-1-1,0 1 1,0-1 0,0 1 0,0-1 0,0 0-1,-1 1 1,1-1 0,0 0 0,0 0 0,0 0-1,0 0 1,0 0 0,0 0 0,2 0 0,3 0 62,0-1 0,1 0 0,-1-1 1,12-4-1,-5 1-64,-1 0 1,1-1-1,-1-1 1,-1 0-1,1 0 1,-1-1 0,-1-1-1,1 0 1,8-10-1,-7 6-34,-1-1 0,0 0 0,-1 0 0,-1-1 0,0-1 0,10-24 0,-15 26-110,-4 8-62,0 6 196,0 0 1,0 0-1,0 0 1,0 0-1,0 0 1,0 0-1,0 0 1,-1 0-1,1 0 1,0 0-1,0 0 1,0-1-1,0 1 1,0 0-1,0 0 1,0 0-1,0 0 1,0 0-1,0 0 1,-1 0-1,1 0 1,0 0-1,0 0 1,0 0-1,0 0 1,0 0-1,0 0 1,0 0-1,0 0 0,-1 0 1,1 0-1,0 0 1,0 0-1,0 0 1,0 0-1,0 1 1,0-1-1,0 0 1,0 0-1,0 0 1,0 0-1,0 0 1,-1 0-1,1 0 1,0 0-1,0 0 1,-1 1-18,0 1 0,0-1 0,1 0 0,-1 0 1,0 1-1,0-1 0,1 0 0,-1 1 0,1-1 0,-1 0 0,1 1 1,0-1-1,-1 1 0,1-1 0,0 1 0,0-1 0,0 2 0,1 29 91,0-29-62,-1 2 20,1-1-1,1 1 1,-1 0-1,1-1 1,-1 1-1,1-1 0,1 1 1,-1-1-1,1 0 1,-1 0-1,1 0 1,0 0-1,0-1 1,1 1-1,-1-1 0,1 0 1,0 0-1,0 0 1,0 0-1,0-1 1,6 3-1,0 0 29,1 0 0,0-1-1,-1 0 1,2-1 0,-1 0 0,0-1 0,22 2-1,-21-4-2,1 0 0,-1-1 0,1 0 0,-1-1 0,0-1 0,0 0 0,0-1 0,0 0 0,-1 0 0,1-1 0,-1-1 0,0 0 0,-1 0 0,1-1 0,-1-1 0,-1 0 0,1 0 0,13-16 0,-10 7 1,0-1 1,17-31-1,-21 33-8,-7 13-67,-1 1-1,0-1 1,0 1-1,0-1 1,0 0-1,0 1 1,0-1 0,0 0-1,-1 1 1,0-1-1,1 0 1,-1 0-1,-1-5 1,1 7-13,-5 29-720,6-18 765,-1 0 0,1-1 0,0 1-1,1-1 1,0 1 0,1-1 0,0 0 0,0 1-1,1-2 1,0 1 0,1 0 0,0-1 0,0 0 0,1 0-1,0 0 1,0-1 0,0 0 0,1 0 0,1-1-1,-1 1 1,1-2 0,0 1 0,0-1 0,0 0 0,1-1-1,0 0 1,0 0 0,0-1 0,14 3 0,-2-1 42,1-1 1,0-1-1,0-1 1,0-2-1,39-2 1,-42 0 49,0-1 0,-1-1 0,0 0-1,0-1 1,0-1 0,34-17 0,-42 17-50,1 0 0,-1-1 0,-1-1 0,0 0 0,0 0 1,0-1-1,-1 0 0,8-11 0,-11 13-19,0 0 1,0 0 0,-1-1 0,-1 1 0,1-1 0,-1 0-1,-1 0 1,1-1 0,-1 1 0,-1 0 0,1-1 0,-1-9-1,-1 14-56,0 0-1,-1 0 0,1-1 1,-1 1-1,0 0 0,0 0 1,-1 0-1,-1-5 0,2 8 11,1 0-1,-1 0 1,0-1-1,1 1 0,-1 0 1,0 0-1,0 0 1,0 0-1,0 0 1,0 0-1,0 0 0,0 0 1,0 1-1,0-1 1,0 0-1,0 1 1,-1-1-1,1 1 0,0-1 1,0 1-1,-1-1 1,1 1-1,0 0 1,-1 0-1,1-1 0,0 1 1,-1 0-1,-2 1 1,0 0 43,0 0 1,0 1-1,-1 0 0,1-1 1,1 2-1,-1-1 1,0 0-1,0 1 1,1 0-1,-6 5 1,0 1 204,0 0 1,-11 17-1,16-20-139,-1 0 0,1 1 0,1-1 0,-1 1 0,1 0 0,1 0 0,-1 1 0,1-1 0,-2 15 0,3-17-67,1 0 0,0-1 0,1 1 0,-1-1-1,1 1 1,0-1 0,0 1 0,0-1 0,1 1 0,-1-1 0,1 0 0,0 0 0,0 0-1,1 0 1,-1 0 0,1 0 0,6 6 0,-3-5-32,0 0-1,0 0 1,0 0 0,1-1-1,0 0 1,0 0 0,0-1-1,0 0 1,1 0 0,-1 0-1,14 2 1,9 0-107,51 2 1,-60-6 14,113 4-2121,-66-9-953,-51 2-57,29-9 0,-17-1-249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7:46.97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2 653 3552,'0'0'37,"0"0"-1,0 0 1,0 0 0,-1 0-1,1 0 1,0 0 0,0 0 0,0 0-1,0 1 1,0-1 0,0 0-1,0 0 1,0 0 0,0 0 0,0 0-1,-1 0 1,1 0 0,0 1 0,0-1-1,0 0 1,0 0 0,0 0-1,0 0 1,0 0 0,0 0 0,0 0-1,0 1 1,0-1 0,0 0-1,0 0 1,0 0 0,0 0 0,0 0-1,0 0 1,0 1 0,0-1-1,1 0 1,-1 0 0,0 0 0,0 0-1,0 0 1,0 0 0,0 0-1,0 0 1,0 0 0,0 1 0,9 0 2270,-7-1-2015,0 0 0,1-1 0,-1 1 0,0-1 0,0 1 0,1-1 0,-1 0 0,4-2 0,43-29 1333,50-43 0,39-45-1510,-110 94 88,130-136 565,-147 150-487,1 1 0,16-13 0,-27 24-265,-1 0-3,0 0 0,0 0 0,0 0 0,1 0 0,-1 0 0,0 0 0,0 0 0,0 0 0,0 0 1,0 0-1,0 0 0,0 0 0,1 0 0,-1 0 0,0 0 0,0 0 0,0 1 0,0-1 0,0 0 1,0 0-1,0 0 0,0 0 0,0 0 0,0 0 0,0 0 0,1 0 0,-1 0 0,0 1 0,0-1 1,0 0-1,0 0 0,0 0 0,0 0 0,0 0 0,0 0 0,0 0 0,0 1 0,0-1 0,0 0 1,0 0-1,0 0 0,0 0 0,0 0 0,0 0 0,0 1 0,0-1 0,-1 0 0,1 0 0,0 0 1,0 0-1,-1 15 339,-3 19-63,4-32-255,-5 38 318,2 1 0,3 61 0,1-94-327,0-1 0,0 1 0,0-1-1,1 1 1,0-1 0,1 0-1,-1 1 1,1-1 0,1-1-1,0 1 1,0 0 0,0-1-1,8 10 1,-9-13 2,0 0 0,0 0-1,1 0 1,-1 0 0,1-1-1,0 1 1,-1-1 0,1 0-1,0 0 1,1-1 0,-1 1 0,0-1-1,0 0 1,1 0 0,-1 0-1,0 0 1,1-1 0,-1 0 0,1 0-1,-1 0 1,1 0 0,-1-1-1,0 1 1,8-4 0,1-1 50,0-1-1,0 0 1,-1-1 0,0 0 0,0-1 0,-1-1-1,0 1 1,0-2 0,16-18 0,-21 21-64,-1-1-1,1 0 1,-2 0 0,1 0 0,-1 0 0,0-1 0,-1 1 0,1-1-1,2-17 1,-4 18-18,-1 1 0,-1-1 0,1 0 0,-1 1 0,0-1 0,-1 0 1,0 0-1,0 1 0,-1-1 0,1 1 0,-2-1 0,-3-8 0,6 14-5,-1 1 0,0 0 0,1-1 0,-1 1 0,0-1 0,0 1 0,0 0 0,0 0 0,0-1 0,0 1 0,0 0 0,0 0 0,0 0 0,0 0 0,-1 0 0,1 1 0,0-1 0,-1 0 0,1 1 0,-1-1 0,1 0 0,-3 0 0,2 2-12,0-1-1,0 0 0,0 0 0,0 1 0,0-1 1,0 1-1,0 0 0,0-1 0,0 1 0,0 0 0,1 0 1,-1 0-1,0 1 0,1-1 0,-1 0 0,1 1 1,-3 1-1,-4 6-15,0 1 1,1 0 0,0 1-1,1 0 1,0 0 0,0 0-1,1 1 1,1 0 0,-6 22-1,7-21 35,1 0 0,0 0 0,1 0 0,1 0 0,0-1 0,3 23 0,-2-30 3,0-1-1,0 1 0,0-1 1,0 0-1,1 1 1,0-1-1,0 0 1,0 0-1,0 0 0,1-1 1,-1 1-1,1 0 1,0-1-1,0 0 1,0 1-1,1-1 0,-1-1 1,1 1-1,0 0 1,0-1-1,0 0 1,0 0-1,0 0 0,0 0 1,0-1-1,1 1 1,4 0-1,13 3 6,1-2 0,0 0 0,44 0-1,72-13 116,-93 3-44,0-3-1,-1-1 1,0-2 0,55-25 0,-22 2 182,102-62 1,-164 89-138,0-1 0,0 0 0,-1-2 0,-1 0 0,0 0 1,14-17-1,-26 27-94,0-1 0,0 0 0,0 0 1,0 0-1,-1-1 0,3-5 1,-4 8-26,0 1 0,1-1 0,-1 1 0,0-1 0,0 1 0,0-1 0,0 1 0,0-1 0,0 1 0,0-1 0,0 0 0,0 1 0,0-1 0,0 1 0,0-1 0,-1 1 0,1-1 0,0 1 1,0-1-1,0 1 0,-1-1 0,1 1 0,0-1 0,-1 1 0,1-1 0,0 1 0,-1 0 0,1-1 0,-1 1 0,1-1 0,-1 1 0,1 0 0,0-1 0,-1 1 0,1 0 0,-1 0 0,0 0 0,1-1 1,-1 1-1,1 0 0,-1 0 0,1 0 0,-1 0 0,1 0 0,-1 0 0,1 0 0,-1 0 0,0 0 0,0 0 0,-4 1-35,-1 1-1,1-1 1,0 1 0,-1 0 0,1 0-1,0 0 1,0 1 0,1 0 0,-9 5-1,12-7 31,-20 14-31,0 1 0,1 0-1,1 2 1,-25 28 0,-59 89 293,74-95-214,22-31-63,1 1-1,-11 19 0,16-25-7,-1 0 0,1 1 0,-1-1 0,1 0 1,0 1-1,1-1 0,-1 1 0,1-1 0,0 1 0,0 4 0,0-8 23,0 0-1,0 0 1,1-1 0,-1 1-1,0 0 1,0-1 0,0 1-1,1 0 1,-1-1 0,0 1-1,1 0 1,-1-1 0,1 1-1,-1-1 1,1 1 0,-1-1-1,1 1 1,-1-1 0,1 1-1,-1-1 1,1 1 0,-1-1 0,1 0-1,0 1 1,-1-1 0,1 0-1,0 0 1,-1 1 0,1-1-1,0 0 1,0 0 0,-1 0-1,1 0 1,0 0 0,-1 0-1,1 0 1,0 0 0,0 0-1,-1 0 1,1 0 0,1-1-1,4 0 18,0-1-1,-1 0 0,12-5 0,-13 5-6,16-7 61,-1-1-1,0-1 1,0 0 0,-1-2-1,-1 0 1,0-1 0,-1 0-1,-1-1 1,0-1 0,-1-1-1,-1 0 1,0-1 0,-1 0-1,-1-1 1,14-32 0,-20 39-31,5-14-72,-9 25 25,-1 0-1,0 0 1,1 0 0,-1 0 0,0 0-1,0 0 1,0 0 0,0 0-1,0 0 1,0 0 0,0 0 0,0 0-1,-1 0 1,1 0 0,0 0-1,0 1 1,-1-1 0,1 0 0,-1 0-1,1 0 1,-2-1 0,2 2 3,0 0 0,0-1 0,0 1 0,-1 0 0,1 0 0,0 0 0,0 0 0,-1 0 0,1 0 0,0 0 0,0 0 0,0-1 0,-1 1 0,1 0 0,0 0 0,0 0 0,-1 0 0,1 0 0,0 0 0,0 0 0,-1 1 0,1-1 0,0 0 0,0 0 0,-1 0 0,1 0 0,0 0 0,0 0 0,0 0 0,-1 0 0,1 1 1,0-1-1,0 0 0,0 0 0,-1 0 0,1 0 0,0 1 0,0-1 0,-21 28-189,5-6 146,-12 14 39,-10 11 38,-56 94 0,33-22 145,31-60 32,-1 0 0,-54 72 0,63-102-110,-2-1 1,-1-1-1,-1-2 1,-1 0-1,-1-2 0,-1-1 1,-2-1-1,0-2 1,-36 17-1,66-36-95,1 1 1,-1-1-1,1 0 1,-1 1-1,1-1 1,-1 0-1,0 0 1,1 1-1,-1-1 1,1 0-1,-1 0 0,0 0 1,1 0-1,-1 0 1,0 0-1,1 0 1,-1 0-1,0 0 1,1 0-1,-1 0 1,-1-1-1,2 1-8,0-1 0,0 1 0,0-1 0,0 1 0,0-1 0,0 1 0,0-1 0,0 1 0,0-1 0,0 1 0,1-1 0,-1 1 0,0 0 0,0-1 0,0 1 0,1-1 0,-1 1-1,0-1 1,0 1 0,1-1 0,21-28-333,64-62-220,11-13 377,-76 79 123,88-97-62,-81 94 133,1 1 0,34-24-1,79-36-76,-42 28 56,-39 18 79,-3-2 0,-1-3-1,54-56 1,-100 92 108,4-2 50,-49 108-268,19-56 110,-11 44 0,22-70 8,3-9-53,-1 0 1,1 0-1,0 0 0,0 0 1,0 8-1,1-11-18,0-1 0,1 0 1,-1 1-1,0-1 0,0 0 0,1 0 0,-1 1 0,1-1 0,-1 0 1,1 0-1,0 0 0,-1 0 0,1 1 0,0-1 0,0 0 0,0 0 0,0-1 1,0 1-1,0 0 0,0 0 0,0 0 0,0-1 0,0 1 0,0 0 1,1-1-1,-1 1 0,1 0 0,2-1-5,0 1-1,-1-1 1,1 0 0,0 0-1,-1 0 1,1-1 0,-1 1-1,1-1 1,0 1 0,-1-1-1,0-1 1,1 1 0,-1 0-1,1-1 1,4-3 0,3-1 11,-1 0 1,-1 0 0,16-15-1,7-12 63,43-59 0,-15 17-133,-46 57 33,-12 14 8,1 0 0,0 0-1,0 0 1,6-4 0,-12 19-88,-2 6 105,-1 0-1,-9 16 0,7-16 146,-10 31 0,5-11-237,8-23 19,0-1-1,-3 20 1,8-32 82,0 0 1,-1 0-1,1 0 1,0 0-1,0 0 1,0 0 0,0 1-1,0-1 1,0 0-1,0 0 1,1 0-1,-1 0 1,0 0 0,0 0-1,1 0 1,-1 0-1,1 0 1,-1 0-1,1 0 1,-1 0 0,1 0-1,0 0 1,-1-1-1,1 1 1,0 0-1,0 0 1,0-1 0,-1 1-1,1 0 1,0-1-1,0 1 1,0-1-1,0 1 1,0-1-1,0 0 1,0 1 0,0-1-1,0 0 1,0 0-1,1 0 1,-1 1-1,0-1 1,0 0 0,2-1-1,4 1 32,1-1 1,-1 0-1,1 0 0,-1-1 0,9-3 1,15-7-20,0-1 0,-1-2 0,0-1 1,39-28-1,-55 34-30,-1-1 0,0 0 1,17-22-1,9-6-10,-31 32 23,-6 7-4,-8 13-25,-1-1-35,2-2 58,2 0 0,-1 0 1,1 0-1,1 1 0,0-1 0,0 1 0,0 14 1,2-21 7,1 0-1,-1 0 1,1 0 0,-1 0 0,1 0 0,0 0 0,0 0 0,1 0 0,-1-1 0,1 1 0,0 0-1,0-1 1,0 1 0,1-1 0,-1 0 0,1 0 0,-1 0 0,1 0 0,0 0 0,0 0-1,7 3 1,-7-3 16,1-1 0,-1-1 0,1 1 0,-1 0 0,1-1-1,0 0 1,0 0 0,-1 0 0,1 0 0,0-1 0,0 1-1,0-1 1,0 0 0,0 0 0,0 0 0,0-1 0,0 1 0,-1-1-1,1 0 1,0 0 0,4-3 0,2-1-27,-1-1 0,0 0 0,-1-1 0,1 0-1,-1 0 1,0-1 0,-1 0 0,0 0 0,0 0 0,-1-1 0,0-1 0,0 1 0,4-12 0,-2 5 64,-1-1 0,8-32 0,-13 42-43,-1 1 0,1-1-1,-2 0 1,1 0 0,-1 0-1,0 0 1,0 0 0,-1 1-1,0-1 1,-2-10 0,1 3-202,3 4 107,-1 10 91,5 8-219,-1 1 302,-3-7-95,-1-1-1,0 1 1,1-1-1,0 1 1,-1-1-1,1 0 1,0 1-1,-1-1 1,1 0-1,0 0 1,0 1-1,0-1 1,0 0-1,0 0 1,0 0-1,3 1 1,55 31-10,-51-29-15,-1 1 0,0 0 0,11 11 0,-16-14 25,1 0 1,-1 1 0,0-1 0,0 0 0,0 1 0,0 0 0,-1-1-1,1 1 1,-1 0 0,0 0 0,1 0 0,-1 0 0,0 5 0,0-2-3,-1 1 1,0 0-1,-1 0 0,1 0 1,-2 0-1,1 0 1,-4 9-1,-1 2 66,-13 22 0,1 0-19,16-37-41,-1 9 26,3-11-29,0-1 0,0 0 0,0 0 0,0 1 0,0-1 1,0 0-1,0 0 0,0 1 0,0-1 0,0 0 0,0 1 0,0-1 0,0 0 0,0 0 0,0 1 0,0-1 0,0 0 1,0 0-1,0 1 0,0-1 0,0 0 0,1 0 0,-1 1 0,0-1 0,0 0 0,0 0 0,0 0 0,1 1 1,-1-1-1,0 0 0,0 0 0,1 0 0,-1 0 0,0 1 0,0-1 0,1 0 0,-1 0 0,0 0 0,0 0 0,1 0 1,-1 0-1,0 0 0,0 0 0,1 0 0,-1 0 0,0 0 0,0 0 0,1 0 0,-1 0 0,0 0 0,1 0 1,-1 0-1,0 0 0,1 0 0,0-1 0,48 0-84,0-3 0,-1-2 0,73-18 0,-114 22 102,-1-1-1,1 1 1,0-1-1,-1-1 1,1 1-1,-1-1 1,0 0-1,0-1 1,-1 0-1,1 0 1,-1 0-1,0 0 1,6-9-1,-8 10-4,0-1 0,0 1 0,0-1 1,-1 1-1,0-1 0,0 0 0,0 0 0,-1 0 0,1 0 0,-1 0 0,0-1 0,-1 1 0,1 0 0,-1 0 1,0-1-1,0 1 0,-1 0 0,1-1 0,-3-4 0,3 8-30,-1 1 1,1 0-1,-1-1 1,0 1-1,1 0 1,-1 0-1,0-1 1,0 1-1,0 0 1,0 0-1,0 0 0,0 0 1,0 0-1,-1 0 1,1 1-1,0-1 1,0 0-1,-1 0 1,1 1-1,0-1 1,-1 1-1,1-1 0,0 1 1,-1 0-1,1 0 1,-1 0-1,1-1 1,-1 1-1,1 0 1,-2 1-1,-4-1-10,1 1-1,0 0 1,-1 0-1,1 1 1,-8 3 0,7-2 43,0 0 1,1 0 0,-1 1-1,1 0 1,0 0 0,0 1-1,0 0 1,1 0-1,-1 0 1,1 1 0,-7 9-1,11-13-24,-1 0-1,1 0 0,0 0 0,0 0 1,-1 0-1,2 1 0,-1-1 0,0 0 1,0 1-1,1-1 0,-1 1 0,1-1 0,0 0 1,-1 1-1,1-1 0,0 1 0,1-1 1,-1 1-1,0-1 0,1 1 0,-1-1 1,1 0-1,0 1 0,0-1 0,0 0 1,0 0-1,0 1 0,1-1 0,-1 0 0,0 0 1,1 0-1,0-1 0,-1 1 0,1 0 1,0 0-1,0-1 0,4 3 0,9 5-21,0-1 0,1-1 0,0 0-1,0-1 1,1 0 0,-1-2 0,1 0 0,28 3-1,-28-7 26,-1-1 0,1 0 0,-1-1 0,1-1 0,-1 0 0,16-7 0,-5 4 35,3-2 64,0-1 0,-1-1 0,0-1-1,31-17 1,-59 27-71,0 0 0,1 1 0,-1-1 0,0 0 0,0 0 1,0 0-1,0 0 0,0 0 0,0 0 0,0 0 0,-1 0 0,1 0 0,0 0 0,0 0 0,0-2 0,-1 3-19,0 0 0,0-1 0,0 1 0,0 0 0,0-1 0,0 1-1,0 0 1,0 0 0,0-1 0,0 1 0,0 0 0,0-1 0,0 1 0,0 0 0,0 0 0,-1-1 0,1 1 0,0 0 0,0 0 0,0 0 0,0-1 0,0 1-1,-1 0 1,1 0 0,0 0 0,-1-1 0,-12-2-116,3 5 100,-1-1 0,1 2 1,0-1-1,0 1 0,1 1 0,-1 0 1,-10 6-1,2-2-27,16-7 33,-20 9-51,-26 16 0,42-23 44,1 1 0,-1 0 0,1 0 0,1 0-1,-1 1 1,1 0 0,-1-1 0,1 1 0,-6 11 0,9-15 9,1 0 0,-1 0 0,1 0 0,0-1 0,-1 1 0,1 0 0,0 0 0,0 0 0,-1 0 0,1 0 0,0 0 0,0 0 0,0 0 1,0 0-1,0 0 0,0 0 0,1 0 0,-1 0 0,0 0 0,0 0 0,1 0 0,-1 0 0,1 0 0,-1 0 0,1 0 0,-1 0 0,1 0 0,-1-1 0,1 1 0,0 0 0,-1 0 0,1-1 0,0 1 0,1 0 0,0 1-3,0-1-1,1 0 0,-1 0 1,0 0-1,1 0 1,-1 0-1,1-1 0,-1 1 1,1-1-1,-1 1 1,1-1-1,0 0 0,2 0 1,12-2 49,0-1 1,-1 0-1,1-1 1,-1-1-1,0-1 1,28-13-1,-31 13-1,0-2 0,0 0 0,-1 0 0,0-1 0,0-1 0,-1 0 0,0-1 0,10-13 0,-9 7 24,-2-1-1,0-1 0,-1 1 1,-1-2-1,8-25 0,-15 40-50,21-60 95,-3-1-1,14-95 1,-33 160-109,2-9-38,-1-1-1,0 0 1,-2-18 0,1 27 22,-1-1 0,1 0-1,-1 1 1,0 0 0,1-1 0,-1 1 0,0-1 0,-1 1 0,-1-4 0,2 5 8,1 0 1,-1 0-1,0 1 0,0-1 1,0 0-1,0 0 0,0 0 1,0 1-1,0-1 0,0 1 1,-1-1-1,1 1 0,0-1 1,0 1-1,0-1 0,-1 1 1,1 0-1,0 0 0,0 0 1,-2 0-1,0 0 0,0 0 1,0 1-1,0-1 0,0 1 1,0 0-1,0 0 0,1 0 0,-1 1 1,0-1-1,1 0 0,-1 1 1,1 0-1,-1-1 0,1 1 1,0 0-1,-3 3 0,-2 3-7,1 0 0,0 0-1,-9 16 1,-5 18-14,1 0-1,-24 89 1,20-59-27,19-60 36,-54 155-1458,9-61-4165,34-79 2272,0-6 1089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7:47.35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79 36 7808,'-52'-31'2880,"34"31"-2240,10 0-160,8-5-2432,13 13-1536,8 9-96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8:14.02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515 81 1984,'0'-1'42,"0"0"1,-1 0-1,1 0 1,0-1-1,0 1 0,-1 0 1,1 0-1,0 0 1,0 0-1,0 0 1,0 0-1,1-1 0,-1 1 1,0 0-1,0 0 1,1 0-1,-1 0 0,1-2 1,3-13 1423,-4 15-1264,0-1 1,0 0-1,-1 1 0,1-1 1,-1 1-1,1-1 1,-1 1-1,0 0 0,1-1 1,-1 1-1,0-1 1,0 1-1,0 0 0,0 0 1,0 0-1,0-1 1,0 1-1,0 0 0,-1 0 1,1 1-1,0-1 0,-3-1 1,1 0-4,-1 0 1,0 1-1,1-1 1,-1 1-1,0 0 0,0 0 1,-7-1-1,3 2-12,0 0-1,0 1 0,-1 0 1,1 0-1,0 1 0,0 0 0,0 0 1,0 1-1,-11 5 0,1 1 192,0 1 1,-28 21-1,35-23-320,1 1 1,0 1 0,1-1-1,0 2 1,0-1 0,1 1-1,1 0 1,-7 13 0,4-5 4,2 1-1,0-1 1,1 2 0,-6 26 0,13-45-36,-1 1-1,1-1 0,0 1 1,0 0-1,0-1 0,0 1 1,0-1-1,0 1 0,0 0 1,1-1-1,0 1 0,-1-1 1,1 1-1,0-1 0,0 0 1,0 1-1,3 3 0,-3-5 6,1 1 0,-1-1 0,1 1-1,-1-1 1,1 1 0,0-1 0,0 0 0,-1 0-1,1 0 1,0 0 0,0 0 0,0-1 0,0 1-1,0 0 1,0-1 0,0 0 0,0 1 0,1-1-1,-1 0 1,0 0 0,0 0 0,3-1 0,3 0 49,0 0 0,0-1 0,0 0-1,0 0 1,0-1 0,-1 0 0,1 0 0,-1-1 0,0 0 0,0 0 0,0-1 0,-1 0 0,1 0 0,-1 0 0,6-8 0,-6 6-59,-1-1 0,1 1 0,-1-1-1,-1 0 1,0-1 0,0 1-1,0-1 1,-1 0 0,0 0 0,-1 0-1,0 0 1,-1 0 0,1-10-1,-2 17-21,2-49 35,-2 46-18,-1 1-1,1-1 0,-1 0 0,0 1 1,0-1-1,0 0 0,-1 1 1,-2-7-1,4 11-18,-1-1 0,1 1 0,0-1 0,-1 1-1,1-1 1,0 1 0,-1 0 0,1-1 0,0 1 0,-1-1 0,1 1 0,-1 0 0,1-1 0,-1 1 0,1 0 0,0 0 0,-1-1 0,0 1 0,1 0-1,-1 0 1,1 0 0,-1 0 0,1-1 0,-1 1 0,1 0 0,-1 0 0,1 0 0,-1 0 0,0 0 0,1 1 0,-1-1 0,1 0 0,-1 0 0,1 0-1,-1 0 1,1 0 0,-1 1 0,1-1 0,-1 0 0,1 1 0,-1-1 0,1 0 0,0 1 0,-1-1 0,0 1 0,-1 1-8,0 0 0,0 0-1,0 1 1,0-1 0,0 0 0,1 1 0,-3 3 0,-10 26 110,2 1 1,-16 62-1,-4 75 532,18-91-291,0-7 89,-30 94-1,38-149-238,-13 26 0,16-37-126,-1 0 0,1 0 0,-1-1 0,0 0 0,-1 1-1,1-1 1,-10 7 0,13-11-40,0 0 0,-1 0 0,1 0 0,0-1 0,0 1 0,-1 0 0,1-1 0,0 1 0,-1-1 0,1 0 0,-1 1 0,1-1 0,0 0 0,-1 0 0,1 0 0,-1 0 0,1 0 0,-1 0 0,1 0 0,-3-1 0,1 0 5,1-1 1,0 1 0,-1 0 0,1-1 0,0 1-1,0-1 1,0 1 0,0-1 0,0 0-1,-3-4 1,0-2-14,-1 0 0,1 0 0,1-1 1,0 0-1,-5-12 0,4 6-74,1 0 1,1 0 0,0 0-1,1-1 1,0 1 0,2-1 0,-1 1-1,2-1 1,0 1 0,4-17-1,-3 21 14,1 0 0,0 1 1,1-1-1,0 1 0,1 0 0,0 0 0,0 0 0,1 1 0,0 0 0,1 0 0,0 1 0,0 0 0,1 0 0,0 0 0,9-6 0,1 2 27,0 1-1,1 0 1,0 2-1,1 0 0,32-9 1,108-20 158,-46 12-158,-75 16 16,-1-3-1,52-23 1,-70 26 24,0-1 0,0-1 0,-1 0 1,-1-2-1,29-26 0,-35 29-13,-2-1 1,1 0 0,-2-1 0,15-22-1,-23 32-18,0 0-1,0 0 1,-1 0-1,1 0 0,0 0 1,-1 0-1,0 0 0,0-5 1,0 7 2,0 0 0,0 1-1,0-1 1,0 0 0,0 0 0,0 1 0,-1-1 0,1 0 0,0 0 0,-1 1-1,1-1 1,0 0 0,-1 1 0,1-1 0,-1 0 0,0 0 0,1 1-9,-1 0 0,1 0 1,-1-1-1,1 1 0,0 0 1,-1 0-1,1 0 0,-1 0 1,0 0-1,1 0 0,-1 0 1,1 0-1,-1 0 0,1 0 1,-1 0-1,1 0 0,-1 0 0,1 1 1,0-1-1,-1 0 0,1 0 1,-1 0-1,1 1 0,-1-1 1,1 0-1,0 1 0,-2 0 1,-7 7-68,-1 1 1,1 0 0,0 1-1,-12 19 1,6-9 135,-6 8 131,2 0-1,0 1 1,3 2-1,-22 51 1,37-81-162,1 0-1,-1 1 0,1-1 1,-1 0-1,1 0 1,0 1-1,0-1 1,0 0-1,0 1 1,0-1-1,0 0 1,0 1-1,0-1 1,0 0-1,0 1 1,1-1-1,-1 0 1,1 1-1,-1-1 1,1 0-1,-1 0 0,1 0 1,0 1-1,1 1 1,-1-2 8,0-1 1,0 1-1,0 0 0,0-1 1,1 1-1,-1-1 1,0 1-1,0-1 0,0 0 1,1 1-1,-1-1 0,0 0 1,0 0-1,1 0 1,-1 0-1,0 0 0,1 0 1,-1 0-1,0-1 0,0 1 1,0 0-1,1-1 0,-1 1 1,0-1-1,0 1 1,0-1-1,2 0 0,4-4-25,0 1 0,-1-2 0,1 1 0,-1 0 0,0-1 0,-1 0-1,1-1 1,-1 1 0,-1-1 0,1 0 0,5-11 0,3-11-220,17-47 0,-30 74 204,7-19-165,-1-1-1,-1 1 0,3-25 1,-9 36-107,-4 15-153,-4 16 7,0 12 718,2 0 0,-3 41 0,8-52-113,0-9 0,1 0 0,1 0 1,2 24-1,-2-34-138,0 0 0,1 0 0,-1 0 0,1 0 0,0 0-1,0 0 1,0 0 0,0 0 0,0 0 0,1 0 0,-1-1 0,1 1 0,0-1 0,0 1 0,0-1 0,0 0 0,0 1 0,0-1 0,1 0 0,-1-1 0,1 1 0,2 1 0,-1-2 1,-1 0-1,1 0 1,-1-1-1,1 0 1,-1 1-1,1-1 1,0-1 0,-1 1-1,1 0 1,-1-1-1,1 0 1,-1 0-1,1 0 1,-1 0-1,0 0 1,5-3 0,7-4 224,28-19 1,-42 27-266,21-15-4,-1-1-1,-1 0 0,0-2 1,-1 0-1,-2-2 0,1 0 1,27-43-1,-33 44-192,0 1-1,17-18 1,-29 36 181,0 0 0,0 0 0,0 0 0,0 0 0,0 1 0,0-1 0,1 0 0,-1 0 0,0 0 0,0 0 0,0 0-1,0 0 1,0 1 0,0-1 0,0 0 0,0 0 0,0 0 0,0 0 0,0 0 0,1 0 0,-1 0 0,0 0 0,0 0 0,0 1 0,0-1 0,0 0 0,0 0 0,0 0 0,1 0 0,-1 0 0,0 0 0,0 0 0,0 0 0,0 0 0,0 0 0,0 0-1,1 0 1,-1 0 0,0 0 0,0 0 0,0 0 0,0 0 0,0 0 0,1 0 0,-1 0 0,0-1 0,0 1 0,0 0 0,0 0 0,0 0 0,0 0 0,0 0 0,-3 17-159,2-14 123,-10 40-3,6-28 215,1 0-1,1 0 1,0 0-1,1 1 1,0-1-1,1 1 1,2 19-1,-1-33-129,1 1 0,-1-1-1,1 0 1,-1 0 0,1 0 0,0 0-1,-1-1 1,1 1 0,0 0 0,0 0-1,1 0 1,-1-1 0,0 1 0,0 0 0,1-1-1,-1 1 1,4 1 0,-2-1 20,-1-1 1,1 1 0,-1-1-1,1 0 1,0 0-1,-1-1 1,1 1 0,0-1-1,0 1 1,0-1-1,5 0 1,-1 0 0,0-1 0,0 0 1,0 0-1,0-1 0,0 0 0,0 0 1,-1-1-1,1 0 0,-1 0 0,8-5 1,1-4-127,0-1 0,0 0 1,-2-1-1,20-25 0,-16 22-532,-17 17 584,0 0 0,0-1 0,1 1 0,-1 0 0,0 0 0,1 0 0,-1 0 0,0 0 0,0-1 0,1 1 0,-1 0 0,0 0 0,1 0-1,-1 0 1,0 0 0,1 0 0,-1 0 0,0 0 0,1 0 0,-1 0 0,0 0 0,1 0 0,-1 1 0,1-1 18,-1 0 0,0 1 0,1-1 0,-1 1 0,0-1 0,1 1 1,-1-1-1,0 1 0,0-1 0,0 1 0,1-1 0,-1 1 0,0-1 0,0 1 0,0 0 0,0-1 0,0 1 0,0-1 1,0 2-1,1 12 3,0 1 0,6 24 0,-6-36 30,0-1 1,0 1-1,0 0 0,0-1 0,0 1 0,0-1 0,1 1 1,-1-1-1,1 0 0,0 1 0,0-1 0,0 0 0,0 0 1,0 0-1,0-1 0,0 1 0,1 0 0,-1-1 0,1 0 1,-1 1-1,1-1 0,-1 0 0,1 0 0,0-1 0,0 1 1,-1 0-1,1-1 0,0 0 0,0 1 0,0-1 0,3-1 1,37-5 94,-1-1 0,0-3 1,56-20-1,-70 21-110,-4 0-38,0-1-1,0-1 0,-2-1 1,29-19-1,-6 4-103,14-8-142,-51 30 208,-7 5 52,0-1 0,0 1 0,-1 0 0,1-1 0,0 0 0,0 1 0,0-1 0,0 1 1,-1-1-1,1 0 0,0 0 0,-1 1 0,1-1 0,0 0 0,-1 0 0,1 0 0,-1 0 0,1 0 0,-1 0 0,0 0 0,1 0 1,-1-1-1,0 1-123,-1 1 91,-1 1-1,0-1 1,1 1-1,-1 0 1,1-1-1,-1 1 1,1 0-1,-1 0 1,1 0-1,-1 0 1,1 1-1,0-1 0,0 0 1,-2 2-1,-1 1-1,-87 74-67,56-47 106,23-22 62,1 1 1,0 1 0,1-1-1,-16 21 1,25-30-42,1 1 0,-1-1 0,0 1 0,0-1 0,1 1 0,-1 0 0,0-1 0,1 1 0,0-1-1,-1 1 1,1 0 0,0 0 0,0-1 0,0 1 0,0 0 0,0 2 0,1-4 4,-1 1-1,0 0 1,1 0-1,-1-1 1,1 1-1,-1 0 1,1 0 0,-1-1-1,1 1 1,0-1-1,-1 1 1,1 0-1,0-1 1,-1 1 0,1-1-1,0 0 1,0 1-1,-1-1 1,1 1-1,0-1 1,0 0 0,0 0-1,0 0 1,0 1-1,-1-1 1,1 0-1,0 0 1,0 0-1,0 0 1,0 0 0,0-1-1,0 1 1,0 0-1,8-2 17,-1 1 0,0-1-1,0-1 1,0 0 0,0 0-1,0 0 1,-1-1 0,1 0-1,-1-1 1,0 1 0,0-1-1,-1-1 1,8-7 0,69-68-89,-75 73 60,-7 5-127,1 1-1,0 0 1,0 0-1,0 0 1,0 0-1,4-2 1,-6 4 105,0 0 0,0 0 0,0 0 1,1 0-1,-1-1 0,0 1 0,0 0 1,0 0-1,1 0 0,-1 0 0,0 0 1,0 0-1,0 0 0,1 0 1,-1 0-1,0 0 0,0 0 0,1 0 1,-1 1-1,0-1 0,0 0 0,0 0 1,1 0-1,-1 0 0,0 0 0,0 0 1,0 0-1,0 0 0,1 1 1,-1-1-1,0 0 0,4 13-284,-4 2 258,1 0-1,-2 1 1,0-1-1,-1 0 1,-4 16-1,-25 74 44,26-90-40,-8 23 101,-2-1 0,-1 0 0,-2-1 0,-2-1 0,-1 0 0,-2-2 0,-37 43 0,49-64 37,0-1 0,-1 0 0,-20 15 0,26-22-19,-1 0 0,1 0 0,-1-1 0,1 0-1,-1 0 1,0-1 0,0 0 0,-1 0 0,-11 1 0,17-2-64,-1-1 1,1 0 0,-1-1-1,1 1 1,0 0 0,-1-1-1,1 1 1,-1-1 0,1 0-1,0 0 1,-1 0 0,1 0-1,0 0 1,0 0 0,0-1-1,0 1 1,0-1 0,0 1-1,0-1 1,1 0 0,-1 0-1,0 0 1,1 0 0,-1 0-1,1 0 1,0 0 0,0 0-1,-2-5 1,0-2-100,0-1 0,0 0-1,1 1 1,0-1 0,0-19 0,2 19 31,0 0 1,0 0 0,1 0 0,1 0 0,0 0 0,0 0 0,1 1 0,0-1-1,1 1 1,0-1 0,0 1 0,1 1 0,0-1 0,1 0 0,8-9-1,-3 6 19,0 0 0,0 1-1,1 1 1,1 0 0,0 1-1,0 0 1,1 1-1,0 0 1,16-5 0,137-48 88,-9 4 92,-101 35 21,-12 5-77,45-24 0,-78 35-100,0-1 1,-1 0-1,0-1 0,-1 0 1,0-1-1,0 0 1,-1 0-1,14-18 0,-19 20 9,0 1 0,0 0-1,-1-1 1,0 0-1,4-11 1,-6 16-20,-1 1 0,1-1-1,-1 1 1,0-1 0,1 1 0,-1-1-1,0 0 1,0 1 0,0-1 0,0 1 0,0-1-1,-1 0 1,1 1 0,0-1 0,-1 1-1,1-1 1,-1 1 0,1-1 0,-1 1-1,0-1 1,0 1 0,1 0 0,-1-1 0,0 1-1,0 0 1,-1 0 0,1 0 0,0 0-1,0 0 1,-3-2 0,2 2 3,0 1-1,0-1 1,-1 0 0,1 1-1,0 0 1,0-1-1,-1 1 1,1 0 0,0 0-1,-1 0 1,1 1 0,0-1-1,-1 0 1,1 1 0,0 0-1,0-1 1,-3 3 0,-5 1 68,0 1 1,-11 7-1,20-12-42,-12 8 177,0 0-1,1 1 1,-19 18 0,27-24-116,1 1 0,0-1 1,0 1-1,0 0 0,0 0 0,1 0 0,0 0 1,-1 0-1,1 0 0,1 1 0,-1-1 0,1 1 1,0-1-1,0 1 0,-1 8 0,2-10-43,1 0-1,-1-1 1,1 1-1,-1 0 1,1-1-1,0 1 1,0-1-1,0 1 1,0-1-1,1 0 1,-1 1-1,1-1 1,-1 0-1,1 0 1,0 0-1,0 0 1,0 0-1,0 0 0,0-1 1,0 1-1,0-1 1,1 1-1,-1-1 1,4 2-1,7 2 44,0 0 1,0-1-1,20 4 0,-27-7-53,37 8-15,-1-2 0,85 1 0,-94-8-1913,0-2 0,43-8-1,-62 7-1021,23-8 0,21-13-1104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8:18.11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4 864 4320,'0'0'54,"0"-1"1,-1 1-1,1 0 1,0 0-1,0 0 1,-1-1-1,1 1 1,0 0-1,0 0 1,0-1-1,-1 1 1,1 0-1,0 0 1,0-1-1,0 1 1,0 0-1,0 0 1,-1-1-1,1 1 1,0 0-1,0-1 1,0 1-1,0 0 1,0-1-1,0 1 1,0 0-1,0-1 1,0 1-1,9-5 928,0 1 50,22-12 461,-2-2-1,32-23 1,-28 15-1108,-2-2-1,0 0 1,31-40-1,208-221 747,-222 245-997,4-1 146,89-103-1,-135 140-193,0-1-1,0 1 0,-1-1 1,0 0-1,0 0 0,5-17 1,-9 25-80,-1 1 0,0-1 1,0 0-1,0 1 0,1-1 1,-1 0-1,0 1 0,0-1 1,0 0-1,0 1 1,0-1-1,0 0 0,0 1 1,0-1-1,0 0 0,-1 1 1,1-1-1,0 0 1,0 1-1,-1-1 0,1-1 1,-1 2-5,1 0 0,-1 0 0,1 0 0,-1-1 1,1 1-1,-1 0 0,1 0 0,-1 0 0,1 0 0,-1 0 1,1 0-1,-1 0 0,1 0 0,-1 0 0,1 0 0,-1 0 1,0 0-1,1 0 0,-1 0 0,1 0 0,-1 1 0,-5 2 13,-1-1-1,1 2 1,-7 4-1,9-5 18,-21 12 127,1 2 0,1 0 1,0 1-1,1 2 0,2 0 0,-34 42 0,25-19 97,-38 73 0,-12 55 267,29-40-160,44-112-257,1 0-1,0 1 1,2-1-1,-2 40 1,5-54-44,0-1 0,0 1 0,1 0 0,-1-1 0,3 8 0,-2-10-35,-1-1 0,1 0 0,-1 1 0,1-1 0,0 0 0,-1 0 0,1 0 0,0 1-1,0-1 1,0 0 0,0 0 0,0 0 0,0 0 0,0-1 0,0 1 0,1 0 0,-1 0 0,0-1 0,0 1 0,1-1 0,-1 1 0,0-1-1,3 1 1,1 0 20,1-1-1,-1 0 1,0 0-1,0 0 1,0-1-1,0 1 1,9-4-1,36-13 101,-36 11-100,12-4 62,-1-2 1,0-1-1,41-29 1,-51 32-102,-1-2 0,0 0 0,0 0 1,-2-2-1,0 1 0,21-31 1,-30 37-17,0 0-1,0 1 1,0-2 0,-1 1 0,0 0 0,0 0 0,-1-1-1,0 1 1,0-1 0,0 1 0,-1-1 0,-1 1 0,1-1-1,-1 1 1,0 0 0,-3-9 0,-1 5-36,1-5 157,4 15-119,1 1-1,-1-1 0,1 1 0,-1-1 1,1 1-1,-1 0 0,1-1 0,-1 1 1,1 0-1,0 0 0,-1-1 0,1 1 1,0 0-1,-1 0 0,1 0 1,0 0-1,-1 0 0,1 0 0,0 0 1,-1 0-1,1 0 0,0 0 0,0 0 1,20 1-195,-15 0 196,-1 0 1,1 0-1,-1 1 1,0 0-1,1 0 1,-1 0-1,0 0 1,0 1-1,0 0 1,-1 0-1,1 0 1,-1 1 0,0-1-1,1 1 1,-2 0-1,1 1 1,0-1-1,-1 0 1,0 1-1,0 0 1,0 0-1,-1 0 1,1 0-1,-1 0 1,0 0-1,-1 1 1,1-1-1,-1 1 1,0-1 0,0 9-1,-2 1 107,-1 0 0,0 0 0,-1 0 0,-1 0 0,0-1 0,-1 0-1,0 0 1,-12 21 0,16-33-89,0 0 0,0 0 0,0 0-1,0-1 1,1 1 0,-1 1 0,1-1-1,0 0 1,-1 0 0,1 3 0,0-4 8,0 0 1,0 0-1,1 0 1,-1 0 0,0 0-1,0 0 1,1 0 0,-1 0-1,1 0 1,-1-1 0,1 1-1,-1 0 1,1 0-1,0 0 1,-1 0 0,2 0-1,0 1 21,0-1-1,0 0 0,0 0 1,1 0-1,-1 0 0,0 0 1,1-1-1,-1 1 0,0-1 1,1 1-1,-1-1 0,1 0 1,-1 0-1,1 0 0,-1 0 1,3-1-1,16-3-46,-1 0 1,1-2-1,-1-1 0,-1 0 0,25-13 1,4-1 43,-25 11-66,-1 0 0,-1-2 1,0 0-1,-1-1 0,0-1 1,-1-1-1,31-32 0,-36 29-154,-14 17 175,1 1 1,-1-1-1,0 1 1,1 0-1,-1-1 0,0 1 1,0-1-1,1 0 0,-1 1 1,0-1-1,0 1 0,0-1 1,1 1-1,-1-1 0,0 0 1,0 1-1,0-1 0,0 1 1,0-1-1,0 1 0,0-1 1,-1 0-1,1 1 0,0-1 1,0 1-1,0-1 1,-1 1-1,1-1 0,0 1 1,0-1-1,-1 1 0,1-1 1,-1 0-1,0 1-14,0-1 0,0 1 0,0 0 0,0 0 0,0 0-1,-1 0 1,1 0 0,0 0 0,0 1 0,0-1 0,0 0 0,0 0 0,0 1 0,0-1 0,0 1 0,0-1 0,0 0-1,0 1 1,-1 1 0,-3 0-26,-11 5-2,0 1 0,1 1 0,0 0 0,0 1 0,1 0 0,-25 24 0,9-5 124,13-13-33,-18 21-1,31-31-21,0-1-1,0 1 1,0-1 0,1 1-1,0 0 1,0 1-1,1-1 1,-4 11 0,6-16 10,0 1 0,-1-1 0,1 1 0,0-1 0,0 1 0,0-1-1,0 1 1,0-1 0,0 1 0,0-1 0,0 1 0,1-1 0,-1 1 0,1-1 0,-1 1 0,2 1 0,-2-2-13,1 0 0,0-1 0,0 1 0,0 0-1,0-1 1,-1 1 0,1 0 0,0-1 0,0 1 0,0-1-1,0 0 1,0 1 0,0-1 0,1 0 0,-1 0 0,0 1-1,0-1 1,0 0 0,0 0 0,0 0 0,0 0 0,0 0-1,2-1 1,9-2 51,0 0-1,0-1 1,-1-1 0,1 0-1,-1 0 1,20-14-1,-19 11-46,11-7-57,-1-1 0,0-1-1,-2-1 1,0-1 0,-1-1 0,21-29 0,-36 45-25,-3 3 20,0-1 0,0 1 0,0-1 0,0 1 0,0 0-1,1-1 1,-1 1 0,1 0 0,-1 0 0,4-2 0,-5 16-456,-18 45 330,13-44 266,0 0-1,1 0 1,0 1 0,2-1-1,-3 23 1,5-35-56,0 0-1,0 0 1,0 0-1,1 0 1,-1 0-1,0 0 1,1-1-1,-1 1 1,1 0 0,-1 0-1,1 0 1,0 0-1,0-1 1,0 1-1,0 0 1,0-1-1,0 1 1,1-1-1,1 2 1,-1-1-14,0-1 0,0 0 0,0 0 0,1 0 0,-1 0 0,0 0 0,0-1 0,1 1 0,-1-1 0,0 1 0,1-1 0,-1 0 0,5 0 0,5-1 24,-1-1 0,1-1 1,0 1-1,22-10 1,-17 5-113,0-1 0,28-19 0,-29 17-74,0 0-1,31-12 1,-46 21 109,-1 1 1,1-1-1,0 1 1,0 0-1,0 0 1,0-1-1,0 1 1,0 0-1,0 0 1,0 0-1,0 0 1,0 0-1,0 0 1,0 0-1,0 0 1,0 1-1,0-1 1,0 0-1,0 1 0,-1-1 1,1 0-1,0 1 1,0-1-1,1 2 1,-1-1-4,0 0 1,0 0-1,-1 0 1,1 1-1,0-1 1,0 0-1,-1 1 1,1-1-1,-1 0 1,1 1-1,-1-1 1,0 1-1,0-1 0,1 3 1,-1 2 5,0 0-1,-1 0 1,1 0 0,-1 0 0,0 0-1,-4 11 1,-15 41 431,16-48-192,1-2 372,11-12-212,4-6-359,0 0-1,17-20 1,-19 19-75,0 1 1,0 0-1,19-13 0,-27 22 59,4-3-99,0 0-1,0 0 1,1 1 0,-1-1-1,12-2 1,-16 5 63,0 1 0,0-1 0,-1 1 0,1 0 0,0 0 0,-1 0 0,1 0 0,0 0 1,0 1-1,-1-1 0,1 0 0,0 1 0,-1 0 0,1-1 0,-1 1 0,1 0 0,-1-1 0,1 1 1,-1 0-1,1 0 0,-1 0 0,0 1 0,1-1 0,-1 0 0,0 0 0,0 1 0,0-1 0,0 0 1,1 3-1,8 13 83,-9-13-12,1 0 0,0-1-1,0 1 1,1-1 0,-1 1-1,1-1 1,-1 0 0,6 4 0,-4-4 23,-1-1 1,1 0-1,0-1 1,0 1-1,0-1 1,0 1-1,0-1 1,0-1-1,0 1 1,0 0-1,0-1 1,1 0-1,-1 0 1,0 0-1,0 0 1,0-1-1,0 0 1,1 0-1,-1 0 1,4-2-1,2 0-29,0-1 0,-1-1-1,1 0 1,-1 0-1,-1 0 1,1-1-1,9-9 1,-6 4-39,-1-1-1,0 0 1,-1-1 0,-1 0 0,10-17-1,32-73-98,-33 64-215,23-36-1,-41 74 294,1 0 1,-1 0-1,0 0 1,1 1-1,-1-1 0,1 0 1,-1 0-1,1 1 1,-1-1-1,1 0 0,0 1 1,-1-1-1,1 1 0,0-1 1,-1 1-1,1-1 1,0 1-1,0 0 0,0-1 1,-1 1-1,1 0 1,0-1-1,0 1 0,0 0 1,1 0-1,-1 0 7,0 1-1,0 0 1,-1 0-1,1-1 1,0 1-1,-1 0 1,1 0-1,0 0 1,-1 0-1,1 0 1,-1 0 0,1 0-1,-1 0 1,0 0-1,1 0 1,-1 0-1,0 0 1,0 0-1,0 0 1,0 0-1,0 1 1,0 0-1,1 27-99,-1 0 0,-7 56-1,-18 59 383,17-104-136,6-34-117,-2 18 99,-1-1 1,-1 1-1,-12 26 1,18-48-78,-1-1 0,1 0 0,-1 0 0,0 0 0,1 1 0,-1-1 0,0 0 0,0 0 0,0 0 0,1 0 0,-1 0 0,0 0 0,0-1 0,0 1 1,-1 0-1,1 0 0,-1 0 0,1-1-17,0 0 0,0 0 1,0 0-1,0 0 0,0 0 1,1-1-1,-1 1 0,0 0 1,0-1-1,0 1 0,1 0 1,-1-1-1,0 1 0,0-1 0,1 1 1,-1-1-1,0 1 0,1-1 1,-1 0-1,1 1 0,-1-1 1,1 0-1,-1 1 0,1-1 1,-1 0-1,1 0 0,-1-1 1,-6-12-339,1 0 0,0-1 1,-5-23-1,-2-4 371,8 33-66,4 8-30,0-1 1,0 1-1,0-1 1,0 1-1,1-1 1,-1 1-1,0-1 1,1 0-1,0 1 1,-1-1-1,1 0 1,0 1-1,0-1 1,0-2-1,0 4 38,0 0-1,1 0 1,-1 0 0,0-1-1,1 1 1,-1 0 0,1 0-1,-1 0 1,0 0 0,1 0-1,-1 0 1,0 0 0,1 0-1,-1 0 1,0 0 0,1 0-1,-1 0 1,1 0 0,-1 0-1,0 1 1,1-1 0,-1 0-1,1 0 1,8 5-52,0-1 1,10 8-1,5 2 75,-6-3 48,-12-7-60,-1-1 1,1 0-1,-1 0 0,1 0 1,0-1-1,0 0 1,1 0-1,-1 0 0,0-1 1,13 1-1,-6-2 69,-1-1 1,1-1-1,-1 0 0,1 0 1,-1-1-1,0-1 0,20-9 1,-30 12-39,0-1-1,0 1 1,0-1 0,0 0 0,0 0 0,-1 0 0,1 0-1,-1 0 1,3-3 0,7-9 93,-2 7-95,0 0 1,0 1-1,1 0 1,0 1-1,0 0 1,1 1-1,12-4 1,30-14 166,-25 7-197,34-23 1,-52 31 43,-1-1-1,0 0 1,0 0 0,0-1 0,-1 0 0,10-15-1,-1-4 10,-1-1 0,-1 0 0,-2-1-1,11-34 1,27-129-92,-49 182-36,0-1 1,-1 1-1,0-1 1,0 1 0,-2-1-1,1 1 1,-1-1-1,-1 1 1,0-1-1,-1 1 1,0 0-1,-5-11 1,8 21 69,-1 0-1,1 0 1,0 0 0,-1 1 0,0-1 0,1 0 0,-1 0 0,1 1 0,-1-1 0,0 0 0,0 1-1,1-1 1,-1 0 0,0 1 0,0-1 0,0 1 0,0 0 0,0-1 0,1 1 0,-1 0 0,0-1 0,0 1-1,0 0 1,0 0 0,0 0 0,0 0 0,0 0 0,0 0 0,0 0 0,0 0 0,0 0 0,0 0-1,0 1 1,0-1 0,0 0 0,0 1 0,0-1 0,1 0 0,-1 1 0,0-1 0,-1 2 0,-5 2 136,6-3-116,0 0 0,0-1 0,0 1-1,0 0 1,0 0 0,1 0 0,-1-1 0,0 1 0,0 0-1,-1 2 1,-22 29-361,8-12 369,5-2-14,1-1-1,0 1 1,1 1 0,-8 23-1,4-8-8,-27 62 59,-186 488 162,205-513-150,-33 92 141,41-129-56,-2 0 0,-31 50 0,42-76-26,-1-1 0,0 0 0,-11 10 0,14-15-100,0 0 1,-1 0 0,1 0-1,-1 0 1,0-1 0,1 1-1,-1-1 1,0 1 0,0-1 0,0 0-1,0 0 1,-5 0 0,8-1-20,-1 1 0,1-1 0,-1 0 0,1 0 0,-1 0 0,1 0 0,-1 0 0,1 0 0,-1 0 0,1 0 0,-1 0 0,1-1 0,-1 1 0,1 0 0,0 0 0,-1 0 0,1-1 0,-1 1 0,1 0 1,-1 0-1,1-1 0,0 1 0,-1 0 0,1-1 0,0 1 0,-1 0 0,1-1 0,0 1 0,0 0 0,-1-1 0,1 1 0,0-1 0,0 1 0,-1-1 0,1 1 0,0-1 0,0 0 0,1-17 73,8-16-194,2 1 1,1 0 0,22-41-1,-17 39 57,50-97-253,-55 112 279,1 1 1,1 0 0,1 1 0,22-23 0,16-3-142,2 2 0,82-49-1,-102 69 6,-35 22 153,0 0 0,0-1 0,1 1 0,-1 0 1,0 0-1,0-1 0,1 1 0,-1 0 0,0 0 0,0 0 0,1 0 0,-1 0 1,0-1-1,1 1 0,-1 0 0,0 0 0,0 0 0,1 0 0,-1 0 1,0 0-1,1 0 0,-1 0 0,0 0 0,1 0 0,-1 0 0,0 0 0,1 0 1,-1 1-1,-2 7-195,-12 15-32,13-21 202,-6 8 29,1 1 0,-8 19-1,12-25 55,0-1-1,1 1 1,0-1 0,0 1-1,0-1 1,1 1-1,-1 0 1,1-1 0,0 1-1,2 6 1,-2-9-25,0-1 0,0 0 1,0 0-1,1 0 0,-1 0 0,0 1 1,1-1-1,-1 0 0,1 0 0,-1 0 0,1 0 1,0 0-1,-1 0 0,1 0 0,0 0 1,0 0-1,0-1 0,0 1 0,0 0 1,0 0-1,0-1 0,0 1 0,0-1 0,0 1 1,0-1-1,0 1 0,0-1 0,0 0 1,0 1-1,1-1 0,-1 0 0,0 0 1,0 0-1,0 0 0,1 0 0,-1 0 0,0 0 1,0 0-1,2-1 0,3-1 60,0 1 0,-1-1-1,0 0 1,1-1 0,-1 1 0,9-7-1,-8 5-63,-1 0 0,1 0-1,-1-1 1,0 0 0,0 0-1,0-1 1,-1 1 0,6-8-1,-8 9-25,-1 1-1,1-1 0,0 1 0,-1-1 1,0 0-1,0 1 0,0-1 0,0 0 1,-1 0-1,1 0 0,-1 0 1,0 0-1,0 0 0,0 0 0,-1 1 1,-1-7-1,-3-7-226,-10-24 1,15 41 226,0-1 1,0 1-1,0-1 1,0 0 0,0 1-1,0-1 1,1 1-1,-1-1 1,0 1 0,0-1-1,1 1 1,-1-1-1,0 1 1,1-1-1,-1 1 1,0-1 0,1 1-1,-1 0 1,1-1-1,-1 1 1,1 0 0,0-1-1,13-7-83,-10 7 67,1 1-1,-1 0 0,1 0 0,-1 0 1,1 0-1,-1 1 0,7 1 1,33 10-139,-39-10 139,-1-1 16,-1 1 0,0-1 1,0 1-1,0 0 0,0 0 0,0 0 0,0 0 0,0 0 0,-1 1 0,1-1 0,-1 1 0,0 0 1,0 0-1,0 0 0,0 0 0,0 0 0,-1 0 0,1 0 0,-1 0 0,2 6 0,-1-1 60,0 0-1,-1 0 1,0 0-1,0 0 0,-1 1 1,1-1-1,-3 13 1,-2 37 342,4-55-348,0-1 0,0 0-1,0 0 1,0 1 0,0-1-1,1 0 1,-1 0 0,1 0-1,-1 1 1,1-1 0,1 3-1,-1-4-21,-1-1-1,1 1 0,-1-1 1,1 1-1,-1 0 0,1-1 0,-1 1 1,1-1-1,0 1 0,-1-1 1,1 0-1,0 1 0,-1-1 1,1 0-1,0 1 0,0-1 0,-1 0 1,1 0-1,0 0 0,0 1 1,-1-1-1,1 0 0,0 0 0,0 0 1,-1 0-1,1 0 0,0-1 1,0 1-1,0 0 0,-1 0 0,1 0 1,0-1-1,-1 1 0,1 0 1,1-1-1,7-4 13,0 0 0,-1-1-1,1 0 1,-1 0 0,9-9 0,14-11-38,9-2 121,33-26-611,-71 53 247,-11 11 117,7-7 122,-16 26 89,0 1 1,2 0-1,2 1 0,-14 42 0,24-64 59,-5 17 203,9-24-306,-1-1 0,1 1-1,0-1 1,0 1 0,-1-1 0,1 1-1,0-1 1,0 1 0,1-1 0,-1 1-1,0-1 1,0 1 0,2 1 0,-2-2-33,0-1 1,0 0 0,1 0 0,-1 1 0,0-1-1,0 0 1,1 0 0,-1 1 0,0-1 0,1 0-1,-1 0 1,0 0 0,1 1 0,-1-1 0,0 0-1,1 0 1,-1 0 0,0 0 0,1 0-1,-1 0 1,1 0 0,-1 0 0,0 0 0,1 0-1,-1 0 1,0 0 0,1 0 0,-1 0 0,1 0-1,-1 0 1,0-1 0,1 1 0,0 0 0,12-8 50,79-62-199,-10 7-682,-53 47 403,-35 35 96,3-11 251,2-5 106,0-1 0,0 1 1,0 0-1,0-1 0,1 1 1,-1 3-1,1-5-18,0-1-1,0 1 1,0 0 0,1-1-1,-1 1 1,0-1 0,0 1-1,0 0 1,1-1-1,-1 1 1,0-1 0,1 1-1,-1 0 1,0-1 0,1 1-1,-1-1 1,1 0 0,-1 1-1,0-1 1,1 1 0,-1-1-1,1 1 1,0-1-1,-1 0 1,1 0 0,-1 1-1,1-1 1,-1 0 0,1 0-1,0 0 1,-1 1 0,2-1-1,5 0 45,0 1-1,0-1 1,0-1-1,0 1 1,0-1-1,0-1 1,0 1-1,0-1 1,8-4-1,7 0 24,16-5-34,-14 4-160,0 1-1,32-4 1,-54 10 95,-1 0 1,1 0-1,-1 0 1,1 0-1,-1 0 1,1 1-1,-1-1 0,1 0 1,-1 1-1,0-1 1,1 1-1,-1-1 1,0 1-1,1 0 0,-1 0 1,0-1-1,0 1 1,0 0-1,0 0 1,0 0-1,0 0 1,0 0-1,0 1 0,0-1 1,0 0-1,0 0 1,-1 0-1,1 1 1,0-1-1,-1 1 0,1 1 1,1 5 41,0 0 0,0 1 0,-1 0 1,0 11-1,2 6 12,4 11-994,24 69 1,-23-89 943,-6-13-969,0-1 1,0 0-1,0 0 1,1 0 0,3 4-1,-4-5 407,0 0-1,0-1 0,0 0 1,0 0-1,0 1 1,0-1-1,0 0 1,0 0-1,0-1 1,0 1-1,0 0 1,1-1-1,-1 0 1,0 1-1,1-1 1,-1 0-1,0 0 1,0 0-1,5-1 0,-1 0-240,0-1 0,0 0 0,0-1 0,7-4 0,-12 7 780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8:18.74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31 106 4224,'-22'-23'1568,"18"23"-1216,-1-8 2400,10 4-1664,8-3 2816,5-1-2208,11-3 1151,25-6-1663,29 6-416,19 3-512,-7 5-256,3-2-32,-8 5-7423,12 11 4031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8:20.76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186 193 3968,'20'-37'6685,"-20"38"-6638,2 7 1155,-1 17-684,-1-23-314,-7 79 1506,0-24-956,1-7 55,-3 1 0,-19 61 1,-12 64 687,39-170-1429,0 1 86,0 1 0,0-1 0,-1 0 0,0 1 0,0-1 0,-6 12 0,8-28 593,8-24-962,23-63 0,1 1-454,-11 3 619,11-110-1,-24 152-16,-5 37 4,0 1-1,-1-1 0,-1 0 1,0 0-1,-1 0 1,-2-22-1,2 35 48,0-1-1,0 0 0,0 1 1,-1-1-1,1 0 1,0 1-1,0-1 1,0 0-1,-1 1 0,1-1 1,0 0-1,-1 1 1,1-1-1,0 1 1,-1-1-1,1 1 1,-1-1-1,1 1 0,-1-1 1,1 1-1,-1-1 1,0 1-1,1 0 1,-1-1-1,0 1 1,0-1 3,0 1 0,0 0 0,0 0 0,0 0 0,0 1 0,0-1 0,0 0 0,0 0 0,0 0 0,0 1 0,0-1 0,0 1 0,0-1 0,0 0 0,-1 2 0,-2 1 16,-1 1 1,1-1-1,-1 1 0,1 0 0,-4 6 0,-11 16 252,-26 48-1,14-21-27,25-43-133,-67 112 1194,71-116-1020,3-5 96,9-9-58,-1-2-240,-1 0 0,0 0 0,-1-1-1,7-12 1,23-51-19,-33 67-33,31-66-148,58-88 1,-92 159 102,0 0 0,1 0 1,-1 1-1,0-1 0,1 1 0,-1-1 0,1 1 1,-1-1-1,1 1 0,0 0 0,-1 0 0,1 0 1,2-1-1,-3 2 21,-1 0 0,1-1 0,0 1 0,-1 0 0,1 0 0,-1 0-1,1 0 1,0 0 0,-1 0 0,1 1 0,-1-1 0,1 0 0,-1 0 0,1 0 0,0 0 0,-1 1 0,1-1 0,-1 0 0,1 1 0,1 0 12,-1 0-1,0 0 1,0 1 0,0-1-1,0 0 1,-1 0 0,1 1 0,0-1-1,0 0 1,0 3 0,7 20 115,-2 0 0,-1 1 1,4 31-1,-5-26 67,13 51 0,2-9 144,-17-63-203,-1 1 1,0-1-1,0 0 0,-1 1 1,0-1-1,-2 10 0,2-18-96,0 0-1,0 0 0,0-1 1,0 1-1,-1 0 0,1 0 1,0 0-1,0-1 0,-1 1 1,1 0-1,-1-1 0,1 1 1,0 0-1,-1-1 0,1 1 1,-1 0-1,0-1 0,1 1 1,-1-1-1,1 1 0,-1-1 1,0 1-1,1-1 0,-2 1 1,1-1-9,-1 0 1,1 0 0,0 0 0,0 0 0,0 0-1,-1 0 1,1 0 0,0 0 0,0 0 0,0-1-1,0 1 1,0-1 0,0 1 0,-2-2-1,-3-1-1,1-1-1,0 1 1,0-1-1,1 0 1,-6-7-1,-48-63-35,-2-3-272,49 64-248,0 1 0,-1 1 1,-25-18-1,32 25-128,0 1 1,0 0 0,-1 0-1,1 0 1,-1 1 0,-8-3-1,14 5 528,-1 0 0,1 0 0,-1 0 0,1 0 0,-1 0 0,1 0 0,-1 0 0,1 0 0,-1 0 0,1 0 1,-1 0-1,1 0 0,0 0 0,-1 0 0,1 0 0,-1 0 0,1 1 0,-1-1 0,1 0 0,-1 0 0,0 1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0:04.5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307 662 2976,'1'-4'510,"0"-1"-1,0 1 1,-1-1 0,1 1 0,-1-1-1,0 1 1,-1-1 0,0-4 0,1 7-363,-1 0-1,1 0 1,-1 0 0,1 0 0,-1 0 0,0 0 0,0 1 0,0-1-1,0 0 1,-1 0 0,1 1 0,0-1 0,-1 1 0,1-1 0,-1 1 0,1-1-1,-1 1 1,0 0 0,-2-2 0,1 2-26,-1-1 0,0 0 0,0 1 0,1 0 0,-1 0 0,0 0 0,0 0 0,0 0 0,0 1 0,0 0 0,-7 0 0,5 1-63,0 1 0,0-1-1,0 1 1,0 0 0,0 1 0,0 0 0,-6 4 0,-11 6-4,0 1 1,0 1-1,-23 21 1,40-32-22,1 1 1,0 0-1,0 1 1,1-1-1,-1 1 1,1 0-1,0 0 1,1 0-1,-1 1 1,1-1-1,1 1 1,-1 0-1,1 0 1,0 0-1,1 0 1,0 0-1,-1 10 1,2-10 21,1 1 1,-1-1-1,2 0 1,-1 0-1,1 0 1,0 0-1,0 0 1,1 0-1,5 10 1,-5-12-12,0 0 1,0-1-1,0 1 1,1-1-1,0 0 1,-1 0 0,1 0-1,1-1 1,-1 1-1,0-1 1,1 0-1,0 0 1,8 3 0,-4-3 31,-1-1 0,1 0 0,-1-1 0,1 0 0,0 0 0,-1 0 0,1-2 0,0 1 0,-1-1 0,1 0 0,13-4 0,10-3 161,51-23 0,-62 23-237,67-26 148,147-64 158,-212 85-334,-15 8-235,0 1 0,16-6 1,-32 19 140,1 1 1,1-1 0,-9 17-1,12-19 156,0 0-1,1 1 0,0-1 1,0 1-1,0 0 0,1-1 1,0 1-1,1 0 1,0 0-1,0-1 0,0 1 1,1 0-1,0 0 0,1-1 1,0 1-1,0 0 1,4 7-1,-5-11 0,1 0-1,0 0 1,0 0 0,0 0 0,1 0-1,-1 0 1,1-1 0,0 1 0,0-1-1,0 0 1,1 0 0,-1 0 0,1 0-1,-1 0 1,1-1 0,0 0 0,0 0-1,0 0 1,0 0 0,0 0 0,1-1-1,-1 0 1,1 0 0,-1 0 0,0-1-1,1 1 1,-1-1 0,1 0 0,-1 0-1,8-2 1,-5 1 31,-1-1 0,1 0 0,-1 0 0,0-1 0,1 0 0,-1 0-1,-1 0 1,1-1 0,0 1 0,-1-2 0,0 1 0,0 0 0,0-1 0,0 0 0,4-6 0,-6 6-36,0 0 1,1 1-1,-2-1 1,1-1-1,0 1 1,-1 0-1,0-1 1,0 1-1,-1-1 1,0 1-1,0-1 1,0 0-1,0 0 1,-1 1 0,0-1-1,0 0 1,-2-7-1,1 9-60,0-1 1,-1 1-1,0 0 1,0 1-1,0-1 0,0 0 1,0 1-1,-1-1 0,0 1 1,0 0-1,0-1 1,0 1-1,0 1 0,0-1 1,-1 0-1,1 1 0,-1 0 1,0 0-1,0 0 0,-6-2 1,0 0-2,0 1 0,-1 0 0,1 0-1,-1 1 1,0 1 0,-18-1 0,13 5 50,11 0 41,8-3 219,23-5-189,51-11 5,291-79-157,-344 89 73,45-9 111,-62 14-68,0 0-1,0 1 0,0-1 0,0 1 0,0 1 1,0 0-1,9 2 0,-14-3-22,0 0-1,0 1 1,-1 0-1,1-1 1,-1 1 0,1 0-1,-1 0 1,1-1-1,-1 1 1,1 1-1,-1-1 1,0 0 0,1 0-1,-1 0 1,0 1-1,0-1 1,0 0-1,0 1 1,0-1 0,0 1-1,-1 0 1,1-1-1,0 1 1,-1-1-1,1 1 1,-1 0 0,0 0-1,1-1 1,-1 1-1,0 3 1,0-1 15,-1 1 1,0-1 0,0 0-1,0 1 1,0-1-1,0 0 1,-1 0-1,0 0 1,0 0 0,-4 6-1,-50 86 223,3-5 607,56-91-419,4-3-398,31-34 179,-19 18-186,22-17 0,42-21-160,-34 25-4,-41 27 62,0-1 0,1 1 0,14-5 0,-20 9 31,-1 0-1,1 0 1,0 1 0,0-1-1,0 1 1,-1-1-1,6 1 1,-6 0 5,-1 0 0,0 1 1,0-1-1,0 0 0,0 1 1,1-1-1,-1 0 0,0 1 1,0-1-1,0 1 0,0 0 1,0-1-1,0 1 0,0 0 0,-1 0 1,1-1-1,0 1 0,0 0 1,1 1-1,-2 0 13,1-1-1,-1 0 1,1 1-1,-1-1 1,1 0-1,-1 1 1,0-1 0,0 1-1,0-1 1,1 0-1,-1 1 1,-1-1-1,1 1 1,0-1-1,0 0 1,-1 3 0,-9 24 90,5-16-79,-12 39 691,21-55-602,0 0-1,0 0 1,0 0-1,0 0 1,1 1-1,6-5 1,44-27-58,-43 28-110,1 0 1,0 1 0,1 0 0,21-5-1,-32 10 49,0 0 0,1 0-1,-1 1 1,0-1 0,0 1 0,0 0-1,0 0 1,0 0 0,0 1 0,0-1-1,0 1 1,0 0 0,0-1-1,0 1 1,0 0 0,0 1 0,0-1-1,-1 1 1,1-1 0,0 1 0,-1 0-1,1 0 1,-1 0 0,0 0-1,0 0 1,0 0 0,0 1 0,3 3-1,1 6-11,0 0-1,7 23 0,-9-23 90,0-1 0,0-1 0,1 1 0,11 16 0,-15-25-36,0-1-1,0 0 1,1 0-1,-1 0 1,0 0-1,0 0 1,1 0 0,-1 0-1,0 0 1,1-1-1,-1 1 1,1-1-1,-1 1 1,1-1 0,-1 1-1,1-1 1,-1 0-1,1 0 1,0 1-1,-1-1 1,1 0 0,-1-1-1,1 1 1,0 0-1,-1 0 1,1-1-1,-1 1 1,1-1-1,-1 1 1,3-2 0,5-2 55,-1-1 0,0 1 0,15-12 0,-21 14-77,160-112-151,-158 111 82,0 0 0,1 0 0,-1 1 0,10-4 0,-13 6 58,0-1-1,0 1 0,0 0 0,0-1 0,0 1 1,0 0-1,0 0 0,0 0 0,0 0 1,0 0-1,0 0 0,0 0 0,0 1 1,0-1-1,0 0 0,0 0 0,0 1 0,0-1 1,0 1-1,-1-1 0,1 1 0,0-1 1,0 1-1,0 0 0,0-1 0,-1 1 1,1 0-1,0-1 0,-1 1 0,1 0 0,1 2 1,-1-1-9,0 1 1,1 0-1,-1 0 0,-1 1 1,1-1-1,0 0 1,-1 0-1,1 0 0,-1 0 1,0 5-1,-4 33-23,2-27 37,-8 65 152,-22 148-3,23-187 154,0 0 1,-3-1-1,-27 61 1,39-100-281,0 1 0,0-1-1,0 0 1,0 1 0,0-1 0,-1 1 0,1-1-1,0 1 1,0-1 0,-1 0 0,1 1 0,0-1-1,0 0 1,-1 1 0,1-1 0,0 0 0,-1 0-1,1 1 1,-1-1 0,1 0 0,0 0 0,-1 1-1,0-1 1,1-1 7,0 0 0,-1 0-1,1 1 1,0-1 0,0 0-1,0 0 1,0 0 0,-1 0 0,1 0-1,0 1 1,0-1 0,1 0-1,-1 0 1,0 0 0,0 0 0,0 1-1,1-3 1,20-69 118,0-8-79,18-64-88,-29 112 13,2 1 1,1 1 0,1 0 0,1 1 0,29-42-1,-21 40-105,1 1 0,40-40 0,-45 52 58,1 1 1,0 1 0,1 0 0,40-20 0,-56 33 15,0 0 0,1 1 0,-1 0 0,1 0 1,0 1-1,-1-1 0,1 1 0,0 0 0,0 1 0,8 0 1,-12 0 31,0 0 1,0 1 0,0-1 0,0 1-1,1-1 1,-1 1 0,0 0 0,-1 0-1,1 0 1,0 0 0,0 0 0,0 0-1,-1 0 1,1 1 0,0-1 0,-1 1-1,1-1 1,-1 1 0,0 0 0,1-1-1,-1 1 1,0 0 0,0 0 0,0 0-1,-1 0 1,1 0 0,0 0 0,-1 0-1,1 0 1,-1 0 0,1 3 0,-1 1 19,0-1 1,0 1-1,0-1 1,-1 1-1,0-1 1,0 1-1,0-1 1,-1 0-1,1 1 1,-1-1-1,-1 0 1,-3 7-1,-5 6 100,-21 29-1,31-46-102,-6 8 60,-1 1 0,0-2 0,0 1 0,-1-1 0,0 0 0,-1-1 0,1 0 0,-12 6 0,16-11-84,0 0 0,1 1-1,-1-2 1,0 1 0,0 0 0,0-1 0,0 0 0,-1 0 0,1-1-1,0 1 1,0-1 0,0 0 0,-1 0 0,1-1 0,0 0 0,0 0 0,0 0-1,0 0 1,0-1 0,-6-2 0,8 2-132,0 0 0,-1 0 0,1 0-1,0 0 1,0-1 0,1 1 0,-1-1 0,0 0 0,1 0 0,-5-6-1,7 9 120,-1-1-1,1 0 0,-1 0 0,1 0 0,-1 0 1,1 0-1,0 0 0,0 0 0,-1 0 0,1 0 0,0 0 1,0 0-1,0 0 0,0 0 0,0 0 0,0 0 1,1 0-1,-1-1 0,0 1 0,0 0 0,1 1 0,-1-1 1,1 0-1,-1 0 0,1 0 0,-1 0 0,1 0 1,-1 0-1,1 0 0,0 1 0,0-1 0,-1 0 0,1 1 1,0-1-1,0 0 0,0 1 0,0-1 0,-1 1 1,3-1-1,6-3-46,0 0 0,-1 1 0,1 0 0,0 1 1,15-3-1,50-1-130,-44 4 299,37-2-17,-1-3 0,82-20 0,-103 14 201,88-38 0,-112 42-261,-1-1 1,1-1-1,-2-1 0,0-1 1,-1-1-1,0-1 0,18-18 1,-11 6 77,-1-1 1,-1-1 0,35-61 0,-46 68-48,-1-1 0,-1 0 1,0 0-1,-2-1 1,-1 0-1,7-44 1,-13 58-100,0 1 0,-1 0 1,0 0-1,0-1 0,-1 1 1,0 0-1,-4-16 0,4 23 23,0-1 0,0 1-1,0 0 1,0-1 0,0 1-1,0 0 1,-1 0 0,1 0-1,-1 0 1,1 0 0,-1 0-1,0 1 1,0-1 0,0 0-1,0 1 1,0-1 0,0 1-1,0 0 1,-1 0 0,1 0-1,0 0 1,-1 0 0,1 0-1,0 1 1,-1-1 0,1 1-1,-1 0 1,1-1 0,-1 1-1,1 0 1,-4 1 0,0 0 1,0 0-1,1 0 1,-1 0 0,0 1 0,0 0 0,1 0 0,-11 7 0,11-7 20,-5 4-17,1-1 0,0 2 0,0-1 0,1 1 0,0 0 0,0 1 0,-13 16 0,9-7 42,0 1 0,1 0 0,-8 20 0,4-6 124,2 1 0,1 0 0,2 1 0,1 0 0,2 0 0,1 1 0,-2 70 0,8-96-68,0 1-1,1 0 0,0-1 1,1 1-1,0-1 0,0 1 0,1-1 1,0 0-1,1 0 0,0 0 0,0 0 1,1-1-1,0 0 0,0 0 1,1 0-1,0 0 0,1-1 0,0 0 1,0-1-1,0 1 0,1-1 1,-1-1-1,2 1 0,-1-1 0,11 4 1,-5-3 8,-1-1-1,1-1 1,0 0 0,0-1 0,0 0 0,0-1-1,1-1 1,-1-1 0,29-1 0,-25-1-20,-1-1 0,1-1 0,-1 0-1,0-1 1,0-1 0,0-1 0,24-14 0,-38 20-51,0 0 0,0-1 0,0 1 0,0-1 0,-1 0 0,1 0 0,-1 0 0,0 0 0,1-1 1,-1 1-1,0-1 0,0 1 0,0-1 0,-1 0 0,1 1 0,-1-1 0,1 0 0,0-5 0,-1 5-16,0 0 1,0 0-1,-1-1 0,0 1 1,0 0-1,0-7 0,0 9-5,0 0 0,0 1 0,-1-1 0,1 0 0,0 1 0,0-1 0,-1 1 0,1-1 0,0 0 0,-1 1 0,1-1 0,-1 1 0,1-1 0,-1 1 0,1-1 0,-1 1 0,1-1 0,-1 1 0,1-1 0,-1 1 0,0 0 0,1-1 0,-1 1 0,0 0 0,1 0 0,-1-1 0,0 1 0,1 0 0,-1 0 0,0 0 0,1 0 0,-1 0 0,0 0 0,0 0 0,1 0 0,-1 0 0,0 0 0,1 0 0,-1 1 0,0-1 0,-8 2-22,0 1 0,0-1-1,1 1 1,0 1 0,-1 0-1,-9 6 1,14-8 36,0 1 0,1-1 0,-1 1 0,1 0 0,0 0 1,0 0-1,0 0 0,0 1 0,0-1 0,1 1 0,-1 0 0,1-1 0,0 1 0,0 0 1,-1 5-1,2-7 14,1 1 0,0-1 0,0 0 0,0 0 0,0 0 0,0 0 0,1 0 0,-1 0 0,1 0 0,-1 0 0,1 0 0,0 0 0,0 0 0,0 0 0,0 0 0,0 0 0,0 0 0,0-1 0,0 1 0,1 0 0,-1-1 0,1 1 0,3 1 0,-2 0 30,1 0-1,0 0 1,0 0-1,1-1 1,-1 0 0,1 0-1,-1 0 1,1 0-1,7 1 1,2-1 88,1-1 1,-1-1 0,1 0 0,-1-1 0,28-5-1,71-22 181,-100 24-286,236-77-85,-201 65 13,-41 13 26,0 1 1,1 0-1,-1 0 0,0 1 1,1 0-1,10-1 0,-16 2 29,0 1-1,0-1 1,0 0-1,0 1 1,0-1-1,0 1 1,0-1-1,0 1 0,0 0 1,-1 0-1,1 0 1,0 0-1,0 0 1,-1 1-1,1-1 1,0 0-1,-1 1 0,0-1 1,1 1-1,-1-1 1,0 1-1,0 0 1,0 0-1,0-1 1,0 1-1,0 0 1,1 3-1,6 19 437,0-2 212,14 29 0,-19-43-538,2-1 0,-1-1-1,1 1 1,0 0 0,0-1 0,0 0 0,13 10 0,-16-15-84,0 1 1,0-1 0,0 0 0,0 0 0,1 0 0,-1 0 0,0 0-1,1 0 1,-1 0 0,1-1 0,-1 1 0,1-1 0,-1 0 0,1 0 0,0 0-1,-1 0 1,1 0 0,-1 0 0,1-1 0,2 0 0,4-2-626,0-1 0,0 0 1,0 0-1,8-5 0,-10 5-654,-1 0 2,-1 1 1,0-1-1,0 1 0,0-2 1,5-4-1,7-3-1839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8:34.0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180 115 2912,'1'-3'124,"-1"1"0,1-1 1,-1 1-1,1-1 0,0 1 0,0 0 0,0-1 0,0 1 1,0 0-1,1 0 0,-1-1 0,1 1 0,-1 0 1,1 1-1,2-3 0,12-16 2070,1-2-65,-14 18-1627,0 1 0,0-1 0,0 1 0,0-1 0,7-13 2473,-10 24-2464,-4 13-465,-13 34 328,-2-2 0,-3 0 1,-2-2-1,-37 60 0,-31 61 80,89-165-382,0 0 0,1-1 1,-1 1-1,1 1 0,1-1 1,-1 0-1,1 0 0,-1 7 0,17-15 275,17-10-259,-1 0 57,0 1 0,44-9 0,-44 14-86,-1 2 1,1 0 0,0 2 0,35 3-1,-60 0-112,0 0 0,0 0-1,-1 1 1,1 0 0,0 0-1,-1 0 1,1 1 0,-1 0-1,10 7 1,-13-8-307,-1 0 1,1 0-1,0 0 0,-1 1 1,1-1-1,-1 0 0,0 1 1,2 4-1,0 10-6344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8:34.5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236 43 5216,'-7'-33'1696,"7"33"-1622,0-1-1,0 0 1,-1 1 0,1-1 0,0 1 0,0-1 0,-1 1-1,1-1 1,0 0 0,-1 1 0,1-1 0,0 1-1,-1 0 1,1-1 0,-1 1 0,1-1 0,-1 0 0,1 1-7,-1 0 0,1 1 0,0-1 0,0 0 0,-1 0 0,1 0-1,0 0 1,0 0 0,-1 0 0,1 0 0,0 0 0,0 1 0,0-1 0,-1 0 0,1 0 0,0 0 0,0 0 0,0 1 0,0-1 0,-1 0 0,1 0 0,0 0 0,0 1 0,0-1 0,0 0 0,0 0 0,0 1 0,-7 22 2196,6-19-2578,-18 62 1762,-3-1 0,-54 110 0,53-129-1092,-25 56 415,41-87-745,5-11 31,-1 1-1,1-1 1,0 1-1,1 0 1,-1 0-1,0 5 1,2-9-40,0-1 1,0 1 0,0 0 0,0-1-1,0 1 1,0 0 0,0-1 0,0 1-1,0-1 1,0 1 0,1 0 0,-1-1-1,0 1 1,0-1 0,1 1 0,-1-1-1,0 1 1,1-1 0,-1 1 0,1-1 0,0 2-1,0-2 17,0 1-1,1-1 1,-1 1-1,0-1 1,0 1-1,1-1 1,-1 0-1,1 0 1,-1 1-1,0-1 1,1 0-1,-1 0 0,0-1 1,2 1-1,27-4 456,51-15 0,-50 12-275,49-8 1,-66 13-172,0 2 0,0-1 0,0 2 0,0 0 0,17 3 0,-26-3-332,0 0 0,0 1 0,0-1 0,-1 1 1,1 0-1,0 1 0,-1-1 0,1 1 0,-1 0 0,0 0 1,0 0-1,0 1 0,0-1 0,-1 1 0,1 0 1,-1 0-1,3 6 0,-1-2-1675,0 0-1,1 0 1,8 9 0,0-4-2243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8:38.0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417 565 1984,'16'-15'3661,"-15"15"-3566,-1-1 1,0 1-1,0 0 1,0 0-1,-1-1 0,1 1 1,0 0-1,0-1 0,0 1 1,0 0-1,0-1 0,0 1 1,0 0-1,0 0 1,-1-1-1,1 1 0,0 0 1,0-1-1,0 1 0,-1 0 1,1 0-1,0 0 1,0-1-1,-1 1 0,1 0 1,0 0-1,0 0 0,-1 0 1,1-1-1,0 1 0,-1 0 1,1 0-1,0 0 1,0 0-1,-1 0 0,1 0 1,-1 0-1,-13-3 416,0 0-1,0 1 1,-1 1 0,1 0 0,-18 1-1,17 0-326,-7 1 223,0 1-1,0 0 1,-43 12 0,35-5-125,-45 20 1,70-26-308,-1 0 0,1 0 1,0 1-1,0-1 0,1 1 0,-1 0 1,1 1-1,-7 6 0,9-8 42,-1 1-1,1-1 1,0 1 0,0-1-1,0 1 1,1 0 0,-1 0-1,1 0 1,0 0 0,0 0 0,0 0-1,0 0 1,1 6 0,0-4 0,0 1 0,1 0 1,-1 0-1,2 0 1,-1-1-1,1 1 1,0-1-1,0 1 0,1-1 1,0 0-1,0 1 1,0-1-1,1-1 0,6 9 1,-7-9 32,0-1-1,1 0 1,0 0 0,-1 0 0,1 0-1,1-1 1,-1 1 0,9 4 0,-10-7-14,-1 0 0,1 0 0,0 0 0,-1 0 0,1-1 0,0 1 0,0-1 0,-1 0 0,1 0 0,0 0 0,0 0 0,-1 0 0,1 0 0,0-1 0,0 0 0,-1 1 0,1-1 0,-1 0 0,4-2 0,26-12 14,-10 5 17,0 0 0,46-13-1,50-9-43,73-14-189,-163 41 141,-9 1 67,1 1 0,26-1 0,-39 4-116,1 0 1,0 1-1,-1 0 1,1 0-1,0 0 1,-1 1-1,1 1 1,10 4 0,-16-6 82,0-1 1,0 1 0,0-1 0,0 1-1,0-1 1,0 0 0,0 0 0,4 0 0,-3 0 14,-2 0 434,11-8 102,-13 7-546,0-1 0,0 1 1,0-1-1,0 1 0,0 0 0,0-1 0,-1 1 0,-1-1 0,-2-4 19,2 3-45,0 0 0,0 0 0,0 0 0,0 1 0,0-1 0,0 1 0,-1 0 0,1 0 0,-1 0 0,0 0 0,1 1 0,-1-1-1,0 1 1,0 0 0,0 0 0,-4 0 0,-6 0-75,0 1 0,0 0 0,-18 2 0,8 1-37,18-3 101,0 0 1,0 1-1,1 1 0,-1-1 1,0 1-1,0-1 0,1 2 1,-1-1-1,1 1 0,0-1 1,0 2-1,0-1 0,0 0 1,0 1-1,1 0 0,-1 0 1,1 0-1,0 1 0,0 0 1,1-1-1,0 1 0,-1 0 1,2 1-1,-1-1 0,1 0 1,-1 1-1,1 0 0,1-1 1,-1 1-1,1 0 0,-1 7 1,1 0 69,0 1 0,1-1 0,0 1 0,1-1 1,0 0-1,2 0 0,-1 1 0,1-1 1,1-1-1,0 1 0,1 0 0,1-1 1,10 19-1,-14-29-10,0 1 1,0-1-1,0 0 1,0 1-1,0-1 1,0 0-1,1 0 1,-1 0-1,1-1 1,-1 1-1,1 0 1,0-1-1,0 0 0,0 0 1,0 0-1,-1 0 1,1 0-1,0 0 1,1-1-1,5 1 1,-5-1 1,0-1 0,-1 0 0,1 1 0,0-1 0,0-1 0,0 1 0,-1 0 0,1-1 0,0 0 0,-1 0 0,0 0 0,1 0 0,-1-1 0,0 1 0,0-1 0,3-3 0,1-2 30,0 0-1,0-1 1,-1 0-1,-1-1 1,1 1-1,6-18 1,18-66 108,-18 51-188,-10 36-86,-1 0 1,1 0-1,-1-1 1,0 1-1,-1 0 1,0 0-1,0-1 1,0 1-1,-1-8 0,1 14 85,0-1 0,0 1-1,0 0 1,0 0 0,0 0-1,0 0 1,0-1 0,0 1-1,0 0 1,-1 0 0,1 0-1,0-1 1,0 1 0,0 0-1,0 0 1,0 0-1,0 0 1,0 0 0,0-1-1,0 1 1,0 0 0,-1 0-1,1 0 1,0 0 0,0 0-1,0 0 1,0 0 0,0-1-1,-1 1 1,1 0 0,0 0-1,0 0 1,0 0-1,0 0 1,-1 0 0,1 0-1,0 0 1,0 0 0,-1 0-1,-4 6-205,-4 12 19,8-12 116,0 1 1,1 0-1,-1-1 1,1 1-1,2 12 1,0-1 27,-1-7 94,0 0-1,1 0 1,1 0-1,-1 0 1,2-1 0,0 1-1,0-1 1,1 0-1,0 0 1,0 0-1,1-1 1,8 9 0,-13-16-11,1-1 1,0 1 0,-1-1 0,1 0 0,0 0 0,0 0 0,0 0 0,0 0 0,0 0 0,0 0 0,0-1 0,0 1 0,0-1 0,0 1 0,0-1 0,0 0 0,0 0 0,0 0 0,0 0 0,1 0 0,-1 0 0,0-1 0,0 1 0,0-1 0,0 1 0,3-2 0,5-3 47,-1 1 1,0-1 0,0-1 0,9-7 0,-14 11-65,201-153 713,-180 135-715,-1-1-1,0-1 0,-1-1 0,-2-1 1,0-1-1,-2-1 0,-1-1 0,-1-1 0,-1 0 1,15-39-1,-6 7-141,-3 0 0,-3-1 0,13-69 0,-30 122 32,-1 1-1,0-1 1,-1 0 0,0-11-1,0 18 82,0 1 0,0 0 0,0-1 0,0 1 0,0 0 0,0 0 0,0-1 0,0 1 0,0 0 0,-1-1 0,1 1 0,0 0 0,0-1 0,0 1-1,0 0 1,0 0 0,-1-1 0,1 1 0,0 0 0,0 0 0,0-1 0,-1 1 0,1 0 0,0 0 0,0 0 0,-1-1 0,1 1 0,0 0 0,-1 0-1,-8 4-324,-8 17-78,5 1 265,0 0-1,2 1 1,-14 41 0,-1 4 29,-15 24-10,-24 61 97,54-124 87,1-1 0,2 1 0,-6 45 0,10-49 42,2 1 1,2 38-1,0-55-3,0 1 1,1-1-1,0 0 1,0 0-1,1 0 1,0-1-1,1 1 1,-1-1-1,2 1 1,6 9-1,-10-17-62,0 1 0,0 0-1,1-1 1,-1 1 0,0-1 0,1 1-1,0-1 1,-1 0 0,1 0 0,0 0-1,-1 0 1,1 0 0,0 0 0,0 0-1,0 0 1,0-1 0,0 1 0,0-1-1,0 1 1,0-1 0,0 0 0,0 0-1,0 0 1,0 0 0,0 0 0,0 0-1,0-1 1,0 1 0,0-1 0,0 1-1,0-1 1,-1 0 0,1 0 0,0 0-1,0 0 1,0 0 0,1-2 0,6-3 48,-1 0 0,0-1 0,0-1 0,-1 1 0,12-16 0,137-176 451,-121 156-531,-2-2-1,-2-1 1,-2-1-1,-2-2 0,-2 0 1,-2-2-1,-3-1 1,-2 0-1,18-89 0,-35 139 2,1-8-107,-1-1-1,2-15 1,-3 24 69,0 0-1,0 1 1,0-1-1,0 0 1,0 0-1,-1 1 1,1-1-1,-1 0 1,1 1-1,-1-1 1,1 0-1,-1 1 1,0-1-1,0 1 1,0-1-1,0 1 1,0-1-1,0 1 1,0 0-1,0-1 1,0 1-1,-2-1 0,2 1 25,1 1 0,-1 0 0,0 0-1,1 0 1,-1-1 0,0 1-1,1 0 1,-1 0 0,0 0 0,0 0-1,1 0 1,-1 0 0,0 0-1,1 0 1,-1 0 0,0 1-1,1-1 1,-1 0 0,0 0 0,1 1-1,-1-1 1,0 1 0,-14 11-399,9-5 339,0 0 1,0 0-1,1 0 0,0 1 0,-8 16 1,-13 45-8,19-49 71,-18 55 221,3 0-1,3 1 1,3 1 0,-6 97-1,20-148-153,-2 91 68,4-97 48,1-1 0,2 1 1,7 36-1,-9-54-105,0 1 1,0-1 0,0 1-1,0-1 1,0 0-1,0 0 1,0 1 0,4 2-1,-4-4-22,-1 0 0,1 0-1,0 0 1,0-1 0,0 1-1,0 0 1,0-1 0,0 1-1,0-1 1,0 1 0,1-1-1,-1 1 1,0-1 0,2 0-1,1 0 20,-1 0 0,0-1 0,1 1 0,-1-1 1,0 0-1,0 0 0,0 0 0,0 0 0,0-1 0,0 1 0,0-1 0,0 0 0,3-2 0,15-13 94,-1-1 1,0 0-1,22-29 0,10-7-9,-12 13-108,-19 18-220,0 2 0,2 0 0,35-24 0,-54 42 42,-2 2 24,-1 0-1,0 0 0,1 0 1,-1 0-1,1 1 1,-1-1-1,1 0 0,3 0 1,-5 1 98,0 0 1,1 1 0,-1-1 0,1 0-1,-1 0 1,1 0 0,-1 1 0,1-1-1,-1 0 1,1 1 0,-1-1 0,0 0 0,1 1-1,-1-1 1,0 0 0,1 1 0,-1-1-1,0 1 1,0-1 0,1 0 0,-1 1-1,0-1 1,0 1 0,0-1 0,1 1-1,-1-1 1,0 1 0,0-1 0,0 1-1,0-1 1,0 1 0,0-1 0,0 1-1,0 0 1,0 8-33,0 1 0,-1-1 1,0 0-1,-4 17 0,-1 8 24,3-5 178,-11 42 0,12-62-47,-1 1 0,0-1 0,-1 0 0,0 0 0,0-1 0,-1 1 1,0-1-1,-9 11 0,13-18-68,-1 1 1,1-1-1,-1 1 0,1-1 1,-1 1-1,0-1 1,1 0-1,-1 0 0,0 0 1,0 0-1,0 0 1,0 0-1,0-1 0,0 1 1,0 0-1,0-1 1,0 0-1,0 1 1,0-1-1,0 0 0,-1 0 1,1 0-1,0-1 1,0 1-1,0 0 0,0-1 1,0 1-1,0-1 1,0 0-1,0 0 0,0 1 1,0-1-1,1-1 1,-1 1-1,0 0 0,-2-2 1,-6-6 11,1 1 1,0-1-1,1-1 1,-13-18-1,16 21-47,3 4-21,0 1 0,0 0 0,1-1 0,-1 0 0,1 1 0,0-1 1,-2-5-1,3 7 3,0 1 1,0-1-1,0 1 1,0-1-1,0 0 1,0 1-1,0-1 1,0 0-1,1 1 1,-1-1-1,0 1 1,0-1-1,0 1 1,1-1-1,-1 0 1,0 1-1,1-1 1,-1 1-1,1-1 1,-1 1-1,0 0 0,1-1 1,-1 1-1,1-1 1,-1 1-1,1 0 1,-1-1-1,1 1 1,0 0-1,-1 0 1,1-1-1,-1 1 1,1 0-1,0 0 1,-1 0-1,1 0 1,-1 0-1,1 0 1,0 0-1,-1 0 1,2 0-1,8 0-14,-1 1 0,0 0-1,1 1 1,-1 0-1,0 0 1,0 1 0,17 7-1,-13-4 220,42 13 298,44 19-129,-82-31-427,19 10-1481,-14-1-5096,-14-9 3541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8:40.0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34 903 2496,'-3'1'347,"-16"5"-152,18-6-82,0 0 0,1 0 0,-1 1 0,1-1 0,-1 0 0,0 1 0,1-1 0,-1 1-1,1-1 1,-1 0 0,1 1 0,-1-1 0,1 1 0,-1 0 0,1-1 0,0 1 0,-1-1 0,1 1 0,0-1 0,-1 1-1,1 0 1,0-1 0,0 1 0,-1 1 0,3-1 116,0-1 0,0 1 1,-1-1-1,1 1 0,0-1 0,0 0 0,0 0 0,-1 0 0,1 0 0,2 0 1,-4 0-143,12 0 250,-1-2 0,1 1 0,-1-1-1,0-1 1,0 0 0,0-1 0,0 0 0,-1 0 0,16-9 0,-8 2-145,0-1 0,-1 0 1,0-2-1,19-18 1,11-17 12,116-104 96,-67 84-53,31-25-5,-103 73-199,-7 7-4,0-1 0,-2 0 1,1-2-1,18-25 0,-27 31-48,-5 9-10,0 0 0,0 0 0,-1 0 0,1-1 0,-1 1 0,0-1 0,0 1 0,0-1 0,0 0 0,0 1 0,1-6 0,-2 8 13,0 0-1,0 0 0,0 0 1,0 0-1,0 0 0,0 0 1,0 0-1,0-1 0,0 1 1,0 0-1,0 0 0,0 0 1,-1 0-1,1 0 0,0 0 1,0 0-1,0 0 0,0 0 0,0 0 1,0-1-1,0 1 0,0 0 1,0 0-1,0 0 0,0 0 1,0 0-1,0 0 0,0 0 1,-1 0-1,1 0 0,0 0 1,0 0-1,0 0 0,0 0 1,0 0-1,0 0 0,0 0 1,0 0-1,0 0 0,-1 0 1,1 0-1,0 0 0,0 0 1,0 0-1,0 0 0,0 0 1,0 0-1,0 0 0,0 0 1,-1 0-1,-6 4-146,-6 8 44,-12 10 135,2 1-1,1 1 1,0 2 0,2 0-1,-21 37 1,24-30 96,1 2 1,2 1 0,1 0-1,1 0 1,-10 68-1,19-85 9,1-1-1,0 25 1,2-38-70,0 0 1,1 0-1,-1 0 1,1 0-1,0 0 1,1-1-1,-1 1 1,1 0-1,0-1 1,0 1-1,0-1 1,1 1-1,4 6 1,-4-9-20,0 0 0,-1 0 1,1 0-1,0 0 0,0-1 1,0 1-1,0-1 1,0 1-1,0-1 0,0 0 1,1-1-1,-1 1 1,0 0-1,1-1 0,-1 0 1,0 0-1,1 0 0,-1 0 1,0 0-1,1-1 1,4 0-1,3-2 49,0 1 1,0-2-1,-1 0 1,1 0-1,13-8 1,-9 3-27,-1-1 1,1 0 0,-2-2-1,1 1 1,21-27-1,53-78 90,-31 38-130,45-47 15,26-35-62,-88 106 11,34-62 0,-60 91 42,5-8-168,23-53 0,-40 76 32,-2 10 101,0 0 1,0 0-1,0 0 1,0 0 0,0 0-1,0 0 1,0 0 0,0 0-1,0 0 1,0 0 0,0 0-1,0 0 1,0-1 0,0 1-1,0 0 1,0 0 0,0 0-1,0 0 1,0 0 0,0 0-1,0 0 1,0 0 0,-1 0-1,1 0 1,0 0 0,0 0-1,0 0 1,0 0 0,0 0-1,0 0 1,0 0 0,0 0-1,0 0 1,0 0 0,0 0-1,0 0 1,-1 0 0,1 0-1,0 0 1,0 0 0,0 0-1,0 0 1,0 0 0,0 0-1,0 0 1,0 0 0,0 0-1,0 0 1,0 0 0,0 0-1,0 1 1,0-1-1,0 0 1,0 0 0,-1 0-1,-11 15-76,-37 78 361,-15 26 92,52-100-269,-94 157 958,78-123-666,-31 79 1,-24 58 78,55-130-109,20-45-36,6-13-84,4-9-9,28-62 66,-18 40-445,1 0-1,1 0 1,25-37-1,-30 58-47,-9 8 182,0 0-1,0 0 1,1 0-1,-1 0 1,0 0-1,0 0 1,0 0-1,0 0 1,1 0-1,-1 0 1,0 0-1,0 0 1,0 1-1,0-1 1,1 0-1,-1 0 1,0 0-1,0 0 1,0 0-1,0 0 1,0 1-1,1-1 1,-1 0-1,0 0 1,0 0-1,0 0 1,0 0-1,0 1 1,0-1-1,0 0 1,0 0-1,0 0 1,0 1-1,2 23-264,-2-20 295,-3 59-217,-1 21 119,5-74 106,-1 0 0,1-1-1,1 1 1,0 0 0,0-1 0,5 12 0,-6-19-8,-1 0 0,1-1 0,-1 1 0,1-1 0,0 1 0,0-1 0,0 1 0,0-1 0,0 1 0,0-1 0,0 0 0,0 0 0,0 1 0,1-1 0,-1 0 0,0 0 0,1 0 0,-1-1 0,1 1 0,-1 0 0,1 0 0,-1-1 0,1 1 0,0-1 0,-1 0 0,1 1 0,0-1 0,-1 0 0,1 0 0,0 0 0,-1 0 1,1 0-1,0 0 0,-1 0 0,1-1 0,0 1 0,-1-1 0,1 1 0,0-1 0,2-1 0,10-5 73,0 0 1,-1-1 0,0 0-1,0-1 1,-1 0 0,14-14 0,62-73 79,-41 43-283,-26 28-29,-9 12-252,20-20 0,-30 50 196,-8 55 73,3-45 259,0 43 0,4-62-57,-1-1 0,1 1 1,0 0-1,1-1 0,0 1 1,0-1-1,1 1 1,0-1-1,0 0 0,5 7 1,-7-12-47,0 1 1,1-1-1,-1 0 1,1 0 0,0 0-1,0 0 1,-1 0-1,1-1 1,1 1 0,-1 0-1,0-1 1,0 0-1,1 1 1,-1-1-1,0 0 1,1 0 0,-1 0-1,1-1 1,-1 1-1,1-1 1,0 1 0,-1-1-1,1 0 1,0 0-1,-1 0 1,1 0-1,-1 0 1,1-1 0,0 1-1,-1-1 1,1 0-1,-1 0 1,1 0 0,3-2-1,1 0 1,0-2-1,0 1 1,-1-1-1,1 0 1,-1 0-1,0-1 1,-1 1-1,1-1 1,-1-1-1,7-10 1,29-54-318,44-108 0,-86 182 206,1 0 1,-1 1-1,0-1 1,1 1-1,-1 5 1,0 9-20,-6 24 28,-1 0-1,-20 59 1,20-80 168,0 0 1,-2 0-1,0-1 1,-1 0-1,-1-1 1,-21 26-1,32-43 107,4-6-52,9-7-8,5-3-37,-12 9-140,1 1 0,0-1 1,1 1-1,-1 0 0,9-3 0,2 0-47,0 1 0,1 0 0,30-4 0,-36 9-891,0 0 1,14 1 0,-14 1-2530,0 0 1,17 5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8:40.4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1333 83 7968,'-26'-47'2944,"31"44"-2272,-10-10-192,13 10-416,2-5-128,-2 5-672,2-2 416</inkml:trace>
  <inkml:trace contextRef="#ctx0" brushRef="#br0" timeOffset="1">17 64 7808,'-13'-28'2880,"10"25"-2240,11 3-160,5 0-64,13-5-320,22-3 448,37 2-288,20 1-64,4 5-96,1 5-2208,3 1 1184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8:41.14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135 28 4992,'9'-22'1824,"-9"17"-1408,5 5-128,-5 5 1408,-9 6-992,-4 8 480,0 6-672,-5 1 32,-3 6-288,3-6-160,0 2-64,5-4 160,3-5-96,2 1-384,0-6 160,8-1-4128,16-13 2336,12-13-1760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8:41.4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207 11 5472,'-18'-11'2016,"0"22"-1536,-8 4-160,13-7 960,-5 5-768,-4 2 640,0 1-672,0 7-384,6 1-96,-2-1-160,8-4 64,7 0-2112,3 1 1184,13-1-3648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8:43.2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1 774 2912,'0'-1'37,"0"1"-1,1 0 1,-1 0 0,1-1 0,-1 1-1,0 0 1,1 0 0,-1 0 0,1 0-1,-1 0 1,1 0 0,-1 0 0,1 0-1,-1 0 1,1 0 0,-1 0 0,0 0-1,1 0 1,-1 0 0,1 0-1,-1 0 1,1 0 0,-1 0 0,1 1-1,-1-1 1,0 0 0,1 0 0,-1 1-1,0-1 1,1 0 0,-1 0 0,0 1-1,1-1 1,-1 1 0,0-1 0,1 0-1,-1 1 1,0-1 0,1 1 0,7 21 872,-6-14-136,3 10-135,0-1 0,-2 1 0,0-1 0,-1 1 0,0 0 0,-2 0 0,0 0 0,-1 0 0,-1 0 0,-5 22 0,-11 57 3026,29-120-3592,-1-1 1,-1 1-1,11-47 0,-5 17-116,-4 15 89,55-155-244,-57 171 62,1 0-1,2 1 1,0 0 0,1 0 0,1 2 0,23-26 0,-34 42 78,1 0 1,-1 0-1,1 0 1,0 0-1,0 0 1,0 1-1,7-3 0,-10 4 55,0 1-1,0-1 1,0 1-1,0-1 1,1 1-1,-1 0 0,0 0 1,0 0-1,0 0 1,1 0-1,-1 0 0,0 0 1,0 0-1,0 0 1,1 0-1,-1 1 1,0-1-1,0 0 0,0 1 1,0-1-1,0 1 1,0-1-1,0 1 1,0 0-1,0-1 0,0 1 1,0 0-1,0 0 1,0 0-1,0-1 1,-1 1-1,1 0 0,1 2 1,0 1 31,0 1 0,0-1 0,-1 1 0,1-1 0,-1 1 0,0 0 0,0-1 0,0 1 0,-1 0 0,0 0 0,0 5 0,-2 8 217,-6 29 0,6-34-101,-2 5 135,-1 1 1,-13 31 0,15-43-171,0 1 1,-1-1 0,0 0 0,0-1 0,0 1 0,-1-1 0,0 0 0,-1 0 0,-9 8 0,14-13-91,0 0 0,0-1 0,-1 1 1,1 0-1,0-1 0,-1 1 0,1-1 0,0 1 1,-1-1-1,1 0 0,-1 1 0,1-1 0,0 0 0,-1 0 1,1 0-1,-1 0 0,1 0 0,-1-1 0,1 1 1,0 0-1,-1-1 0,1 1 0,0-1 0,-1 1 1,1-1-1,0 0 0,0 1 0,-1-1 0,1 0 1,0 0-1,0 0 0,0 0 0,0 0 0,0 0 1,0 0-1,0 0 0,0-2 0,0 2-34,0 0-1,0 0 0,1 0 1,-1 0-1,1 0 1,-1-1-1,1 1 0,0 0 1,-1 0-1,1-1 1,0 1-1,0 0 0,0-1 1,0 1-1,0 0 1,0 0-1,0-1 1,0 1-1,0 0 0,1-1 1,-1 1-1,0 0 1,1 0-1,-1 0 0,1-1 1,0 1-1,-1 0 1,1 0-1,0 0 0,0 0 1,0 0-1,-1 0 1,1 0-1,0 1 1,0-1-1,0 0 0,0 0 1,1 1-1,-1-1 1,0 0-1,2 0 0,103-36-217,-35 5 375,-2-4 0,-1-2 1,64-50-1,-112 74-74,-2-2-1,1 0 1,-2-2-1,0 1 1,-1-2-1,17-27 1,-16 20-63,-2-1 0,-1 0 0,-1-1-1,13-45 1,-21 58-16,12-37-320,12-71-1,-29 113-150,-3 11 116,-6 18 97,-3 25 233,-20 64 346,-190 408 1792,148-362-1487,73-144-464,1-10-141,1 0 0,-1 0 0,0 0 0,1 0-1,-1 0 1,0 0 0,1 0 0,-1 0 0,0 0 0,1 0 0,-1 0 0,0 0 0,1 0 0,-1 0 0,0 0 0,1 0 0,-1 0 0,0 0 0,0 0 0,1-1 0,-1 1 0,0 0 0,1 0 0,-1 0 0,0-1 0,0 1 0,1 0 0,-1 0 0,0 0 0,0-1 0,1 1 0,25-22 212,44-47-1,-33 30-325,-15 16 15,23-22-219,-39 40 244,0 1 1,0-1 0,0 1 0,1 0 0,-1 1 0,9-4 0,-14 6 52,0 1-1,0 0 1,0-1 0,1 1-1,-1 0 1,0-1 0,0 1-1,0 0 1,0 0-1,1 0 1,-1 0 0,0 0-1,0 0 1,0 0 0,1 0-1,-1 1 1,0-1 0,0 0-1,0 1 1,0-1-1,0 1 1,0-1 0,2 2-1,-2 0-4,1 0-1,-1-1 0,1 1 0,-1 0 0,0 0 1,0 0-1,0 0 0,0 0 0,0 0 0,-1 1 1,1-1-1,0 3 0,2 12 37,0 0-1,-2 0 1,0 1 0,-1-1-1,-2 20 1,2-34-13,-1 39 54,1-40-42,0 1 1,1 0-1,-1-1 0,1 1 1,0-1-1,-1 1 0,1-1 1,0 1-1,0-1 0,1 0 0,-1 1 1,4 3-1,-5-5-1,1-1 0,0 1 0,0-1-1,0 1 1,0-1 0,0 1 0,0-1 0,0 1-1,0-1 1,0 0 0,0 1 0,0-1 0,0 0 0,0 0-1,0 0 1,0 0 0,0 0 0,0 0 0,0 0-1,0 0 1,0-1 0,0 1 0,0 0 0,0-1 0,0 1-1,0 0 1,0-1 0,0 1 0,-1-1 0,3-1 0,3-2 37,0 0 1,0-1 0,7-7 0,80-93 158,-25 26-250,-57 67 32,10-10-128,30-41-1,-47 53-112,-4 10 237,0-1 1,-1 1-1,1 0 1,0 0-1,-1 0 0,1 0 1,0 0-1,-1 0 0,1 0 1,0 0-1,-1 0 0,1 0 1,0 0-1,0 0 1,-1 0-1,1 0 0,0 0 1,-1 0-1,1 0 0,0 1 1,-1-1-1,1 0 0,0 0 1,0 0-1,-1 0 1,1 1-1,0-1 0,0 0 1,0 0-1,-1 1 0,1-1 1,-8 6-11,1 0 0,0 0 1,0 0-1,0 1 0,-9 13 1,-27 42 60,16-19 170,1 2-1,-26 65 1,43-81-97,9-27-98,-1-1 0,1 0-1,0 1 1,0-1 0,0 1-1,0-1 1,0 1 0,0-1-1,0 1 1,1-1 0,-1 1-1,1-1 1,-1 0 0,1 1-1,-1-1 1,1 0 0,-1 1-1,2 0 1,-1-1 1,0-1 0,-1 1 0,1-1 0,0 1-1,0-1 1,0 0 0,-1 1 0,1-1 0,0 0 0,0 0 0,0 1 0,0-1 0,0 0-1,-1 0 1,1 0 0,0 0 0,0 0 0,0 0 0,0-1 0,0 1 0,0 0 0,-1 0-1,3-1 1,19-10 134,-15 5-120,-1 1 0,0-1 0,0 0-1,0-1 1,-1 1 0,1-1 0,6-13-1,25-57-12,-20 39-73,-10 22-11,-2 4-107,1 0 1,0 1-1,14-21 0,-20 32 160,1 0-1,-1-1 1,0 1-1,0 0 1,0-1-1,0 1 1,1 0-1,-1 0 1,0-1-1,0 1 1,1 0 0,-1 0-1,0 0 1,0-1-1,1 1 1,-1 0-1,0 0 1,1 0-1,-1 0 1,0 0-1,1 0 1,-1-1-1,0 1 1,1 0 0,-1 0-1,0 0 1,1 0-1,-1 0 1,0 0-1,1 0 1,-1 0-1,1 1 1,-1-1 0,1 1 0,-1-1 0,0 1 0,1-1 0,-1 1 0,0 0 1,1-1-1,-1 1 0,0 0 0,0-1 0,1 1 0,-1 0 0,0 0 0,0 0 0,1 35-20,-2-29 19,1 18-1,1 41-72,0-60 99,-1 0-1,1 1 1,1-1-1,-1 0 1,1 0-1,0 0 1,6 10-1,-7-13 12,1-1 0,-1 1 1,1-1-1,0 0 0,0 0 0,0 1 0,0-1 0,0-1 0,1 1 0,-1 0 0,1-1 0,-1 1 0,1-1 0,-1 0 0,1 1 0,0-1 0,0-1 0,-1 1 0,1 0 0,0-1 0,0 1 1,0-1-1,0 0 0,0 0 0,0 0 0,0 0 0,-1-1 0,1 1 0,0-1 0,0 1 0,3-3 0,2 1 22,-1-1 0,1-1 0,-1 1 0,0-1 0,-1-1-1,1 1 1,-1-1 0,0 0 0,0 0 0,8-10 0,10-16-61,31-56 0,-3 3-403,-51 83 405,0 0 0,-1 0 1,1 0-1,0 0 0,-1 0 0,1 1 1,0-1-1,0 0 0,0 0 0,0 1 1,0-1-1,1 0 0,-2 1 6,1 0 0,-1 0 0,0 0 0,0 0 0,1 0 0,-1 0 0,0 0 0,1 0 0,-1 0 0,0 0 0,0 0 0,1 0 0,-1 0 0,0 0 0,0 0 0,1 0 0,-1 0 0,0 1 0,0-1 0,0 0 0,1 0 0,-1 0 0,0 0 0,0 1 0,0-1 0,1 0 0,-1 0 0,0 1 0,0-1 0,0 0 0,0 1 0,1 1-17,0 1 1,0 0-1,-1-1 1,1 1 0,-1 0-1,0 0 1,0 0 0,0-1-1,0 5 1,-4 26-12,-2 0 0,-1 0-1,-1-1 1,-16 40 0,19-59 74,-1 0-1,-1 0 1,0-1 0,-10 13-1,13-19-1,-1-1-1,1 0 0,-1 0 0,0-1 1,0 1-1,0-1 0,0 0 0,-1 0 1,0-1-1,-9 5 0,13-7-10,1-1 0,-1 1 0,1-1 0,-1 0 0,1 1 0,-1-1 0,1 0 0,-1 0 0,1 0 0,-1 0 0,1 0 0,0-1 0,-3 1 0,4-1-22,-1 1-1,1 0 1,0 0-1,-1 0 1,1-1 0,-1 1-1,1 0 1,0 0-1,-1-1 1,1 1 0,0 0-1,-1-1 1,1 1 0,0 0-1,0-1 1,-1 1-1,1-1 1,0 1 0,0 0-1,0-1 1,0 1-1,-1-1 1,1 1 0,0-1-1,0 1 1,0-1-1,0 1 1,0 0 0,0-1-1,0 1 1,0-1 0,0 1-1,1-1 1,-1 1-1,0-1 1,0 1 0,0 0-1,0-1 1,1 1-1,-1-1 1,1 0-15,0-1 0,0 1 0,0 0 1,0-1-1,0 1 0,0 0 0,1 0 0,-1 0 0,0 0 0,1 0 0,-1 0 1,1 1-1,-1-1 0,1 0 0,-1 1 0,3-1 0,25-5-247,25 2-20,37-3 295,-80 5 36,0 0 1,0-1-1,0 0 0,-1-1 1,20-9-1,-18 7-11,-1-1 0,1-1 0,-1 0 0,0-1 0,-1 0 1,0-1-1,14-16 0,-18 18-38,-1 0 0,0-1 0,0 1 0,0-1-1,-1 0 1,0 0 0,-1-1 0,0 1 0,-1-1 0,0 0 0,1-11 0,-3 19-21,1-1 0,-1 1 0,0 0-1,0 0 1,-1 0 0,1 0 0,0-1 0,-1 1 0,1 0-1,-1 0 1,0 0 0,0 0 0,0 0 0,0 0 0,0 0 0,-2-2-1,3 3 4,-1 1 1,0-1-1,0 0 0,0 1 0,0-1 0,0 1 0,0-1 0,0 1 0,0-1 0,0 1 0,0 0 0,0 0 0,0-1 0,0 1 0,0 0 0,-1 0 0,1 0 0,0 0 0,0 0 0,0 0 0,0 1 0,0-1 1,0 0-1,0 0 0,0 1 0,0-1 0,0 1 0,0-1 0,0 1 0,0-1 0,0 1 0,-1 1 0,-3 1-11,0 1 0,0 1 0,0-1 0,1 1 0,-1-1-1,1 1 1,0 1 0,1-1 0,-4 6 0,-3 9 47,-10 27-1,14-31 93,1 0-1,-3 18 1,6-26-35,1 0 0,0 0 1,0 0-1,1 0 0,0 1 1,2 11-1,-2-17-48,1 0-1,0 0 1,0-1-1,1 1 1,-1 0 0,0-1-1,1 1 1,0-1-1,-1 0 1,1 1 0,0-1-1,0 0 1,1 0 0,-1 0-1,0 0 1,1-1-1,-1 1 1,1 0 0,-1-1-1,1 0 1,0 0-1,-1 0 1,1 0 0,0 0-1,0 0 1,0-1-1,3 1 1,7 0-95,0 0 1,0 0-1,0-1 0,23-4 1,-7-1-2025,0 0 0,-1-2 0,30-12 0,-11 1-829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8:46.1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417 23 3392,'0'-1'238,"18"-20"5225,-19 23-5191,1 0 1,-1 1-1,0-1 1,1 0-1,-1 0 0,0 1 1,0-1-1,-2 2 0,-2 6 280,-8 16 37,-1-1 1,-1-1 0,-1 0-1,-30 34 1,-87 77 739,96-101-972,-65 79 0,96-106-263,1 1-1,-1 0 0,1 0 0,1 1 0,-1 0 0,1-1 0,1 1 0,-3 10 0,6-18-79,0 0 0,-1 0-1,1 0 1,0 0 0,0 0 0,0 0 0,1 0 0,-1 0 0,0 0 0,0 0-1,0 0 1,1 0 0,-1 0 0,1 0 0,-1 0 0,0 0 0,1 0-1,0 0 1,-1-1 0,1 1 0,-1 0 0,1 0 0,0-1 0,0 1 0,-1 0-1,1-1 1,0 1 0,0-1 0,0 1 0,0-1 0,0 1 0,0-1 0,0 0-1,-1 1 1,1-1 0,1 0 0,5 2 18,0-1 1,-1 0-1,1-1 0,9 0 1,-12 0-20,55 0 35,204 4 234,-157 0-642,-63-4-5407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8:46.5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12 123 5408,'-10'-25'1728,"9"24"-1649,1 0 0,0 0 1,-1-1-1,1 1 0,0 0 1,0 0-1,0 0 0,0-1 0,1 1 1,-1 0-1,0 0 0,0-1 1,1 1-1,-1 0 0,0 0 1,1 0-1,0 0 0,-1 0 1,1-1-1,-1 1 0,1 0 0,0 1 1,0-1-1,0 0 0,0 0 1,-1 0-1,1 0 0,0 1 1,3-2-1,2-2 684,0 0 0,0 1 1,13-5-1,-14 7-339,20-8 516,0 1 0,0 1 0,41-4 0,-17 6-554,48 1 1,-66 4-273,0 1-1,58 11 1,-75-9-375,0 1 0,0 0 0,15 8 0,-19-7-848,0 0-1,-1 1 1,1 0-1,14 14 0,-6-4-3476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0:04.8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430 5 7136,'-8'-5'3232,"-15"33"-2816,7-17 1632,3 6-1216,-23 5 1760,6 3-1441,-14 5 609,3 6-1024,-2 6-128,12-3-384,-8 8 0,8-3-128,-13-2-1472,14 0 768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8:49.2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9 640 4800,'-5'-4'636,"1"1"31,6 2-169,-1 0-360,0 1 0,0 0 0,0-1 0,0 1 0,0-1 0,-1 1 0,1-1 0,0 0 0,0 1 0,0-1 0,-1 0 0,1 1 0,0-2 0,11-12 655,1 0 1,0 1-1,1 1 0,0 0 0,26-16 0,0 5-466,45-19 0,-43 20-290,-29 15-20,0-1 1,1 2-1,23-8 1,-36 14-5,0-1 0,0 1-1,0 0 1,0 0 0,1 0 0,-1-1 0,0 1 0,0 0-1,0 0 1,0 1 0,3-1 0,-4 0 4,1 1 1,-1-1 0,0 0-1,0 0 1,1 0-1,-1 0 1,0 1-1,0-1 1,1 0-1,-1 0 1,0 1 0,0-1-1,0 0 1,1 1-1,-1-1 1,0 0-1,0 0 1,0 1-1,0-1 1,0 0-1,0 1 1,0-1 0,0 0-1,0 1 1,0-1-1,0 1 1,0 2 85,-1 0-1,0 1 1,0-1 0,0 0-1,0 0 1,-3 4 0,2-2-138,-5 10 307,0 1 0,1 0 1,1 0-1,-6 29 0,10-41-239,0-1-1,1 1 1,0-1-1,0 1 1,0 0-1,0-1 1,0 1-1,1-1 1,-1 1-1,1-1 1,0 0-1,0 1 1,1-1-1,-1 0 1,1 1-1,-1-1 1,1 0-1,0 0 0,0 0 1,0-1-1,1 1 1,-1 0-1,1-1 1,0 1-1,-1-1 1,1 0-1,0 0 1,0 0-1,5 2 1,-1-2 34,0 0 0,0 0 1,0 0-1,0-1 0,1 0 0,-1-1 1,0 0-1,0 0 0,0 0 1,1-1-1,-1 0 0,9-3 0,11-2 93,45-19 0,19-17 22,7-1-348,-34 20 231,73-29 148,-124 44-242,-11 5-154,-9 4-32,-20 8 81,1 1 0,0 1 0,-33 19 0,44-21 290,1 0 1,0 1 0,1 1-1,0 0 1,1 1-1,-21 25 1,30-32-120,0-1-1,1 1 1,-1 0-1,-3 9 1,6-13-12,-1 1 1,1-1 0,-1 1-1,1-1 1,0 1 0,0 0-1,0-1 1,0 1 0,0 1 0,0-2-16,0-1 0,1 1 1,-1-1-1,0 1 0,0-1 1,0 1-1,1-1 1,-1 1-1,0-1 0,0 0 1,1 1-1,-1-1 1,0 1-1,1-1 0,-1 0 1,1 1-1,-1-1 1,0 0-1,1 1 0,-1-1 1,1 0-1,-1 0 0,1 0 1,-1 1-1,1-1 1,0 0-1,1 0 7,0 0 1,0 0-1,0-1 1,1 1-1,-1-1 1,0 1-1,0-1 1,-1 0-1,1 0 0,0 0 1,0 0-1,0 0 1,0 0-1,1-2 1,1 1 8,112-78 289,-45 29-353,-14 12-596,-66 55-56,6-9 617,0-1 73,0 1-1,0-1 0,1 1 1,0 0-1,0 0 1,0 0-1,1 0 1,0 0-1,1 0 1,0 0-1,0 9 0,1-13 29,-1 0-1,0-1 1,1 1-1,0 0 1,0-1 0,0 1-1,0 0 1,0-1-1,0 1 1,1-1-1,-1 0 1,1 0-1,0 1 1,-1-1-1,1 0 1,0 0-1,0 0 1,1-1-1,-1 1 1,0 0-1,0-1 1,1 0-1,-1 1 1,1-1-1,-1 0 1,1 0-1,0-1 1,-1 1-1,1 0 1,0-1-1,0 0 1,3 1-1,3-1 25,0-1-1,0 0 0,0 0 0,0-1 0,0 0 0,0 0 0,-1-1 0,16-8 1,-6 5 5,178-80 28,-190 83-76,-3 2-70,0 0 1,1-1-1,-1 1 1,0 0 0,0 1-1,4-1 1,-7 1 50,1 0 1,-1 0 0,0 0 0,0 0 0,1 0 0,-1 0-1,0 0 1,0 0 0,1 0 0,-1 0 0,0 0 0,0 0 0,1 0-1,-1 0 1,0 1 0,0-1 0,0 0 0,1 0 0,-1 0 0,0 0-1,0 1 1,0-1 0,1 0 0,-1 0 0,0 0 0,0 1-1,0-1 1,0 0 0,1 1 0,-1 0-4,0 0 0,0 0 1,0 0-1,0 1 0,-1-1 0,1 0 0,0 0 1,0 0-1,-1 0 0,1 0 0,-1 2 0,-19 40-84,13-29 263,0 0-1,1 1 1,-6 21 0,13-28 186,4-9-161,7-10 23,0-4-204,-2 2 2,0 0-1,1 1 1,1 0 0,-1 1-1,18-12 1,-28 22-46,1 0-1,0 0 1,0 0 0,0 0-1,0 0 1,-1 0 0,1 1 0,1-1-1,-1 1 1,0-1 0,0 1-1,0 0 1,0 0 0,0 0-1,0 0 1,0 0 0,0 0-1,0 1 1,0-1 0,0 1-1,3 0 1,0 2 21,1 0-1,-1 1 1,0-1-1,0 1 1,8 7 0,-9-7 35,1 1 1,0-1-1,1 0 1,-1-1 0,1 1-1,7 2 1,-5-3 24,0-1-1,0-1 1,1 0 0,-1 0 0,0 0 0,1-1-1,-1 0 1,0-1 0,0 0 0,14-3 0,4-3 125,49-19-1,-57 19-77,1-2 0,-1 0 0,-1-1 0,22-16 0,-36 24-84,15-11-119,-1 0 1,0-2-1,0 0 0,19-24 0,-24 29-293,-12 9 395,1 1 0,-1 0 0,0 0 0,0 0 0,0 0 0,1 0 0,-1 0 1,0 0-1,0 0 0,1 0 0,-1-1 0,0 1 0,0 0 0,1 0 0,-1 0 0,0 0 1,0 0-1,1 0 0,-1 1 0,0-1 0,0 0 0,0 0 0,1 0 0,-1 0 0,0 0 1,0 0-1,1 0 0,-1 0 0,0 1 0,0-1 0,0 0 0,1 0 0,-1 0 0,0 0 1,0 1-1,0-1 0,0 0 0,0 0 0,1 0 0,-1 1 0,0-1 0,0 0 0,0 0 1,0 0-1,0 1 0,0-1 0,0 0 0,0 0 0,0 1 0,0-1 0,0 0 1,0 0-1,0 1 0,0-1 0,0 0 0,0 0 0,0 1 0,0-1 0,0 0 0,-2 15-10,0 0-1,0-1 1,-1 0-1,-1 1 1,-7 15 0,1 3 41,4-14 22,-45 131 271,51-149-313,-3 5 51,1 0 0,-1-1-1,0 1 1,-6 7-1,9-12-39,-1 0-1,1-1 0,-1 1 0,0-1 1,1 1-1,-1 0 0,1-1 0,-1 1 0,0-1 1,1 1-1,-1-1 0,0 0 0,1 1 1,-1-1-1,0 0 0,0 1 0,0-1 0,1 0 1,-1 0-1,0 0 0,0 1 0,0-1 1,1 0-1,-1 0 0,0 0 0,0-1 0,0 1 1,0 0-1,1 0 0,-1 0 0,0-1 1,0 1-1,1 0 0,-1-1 0,0 1 0,0 0 1,1-1-1,-1 1 0,0-1 0,1 1 0,-1-1 1,1 0-1,-1 1 0,0-2 0,-3-4-1,0 0-1,0 0 1,1-1-1,-1 1 1,2-1-1,-1 0 0,1 0 1,0 0-1,0 0 1,1-1-1,0 1 1,0 0-1,1-1 1,0 1-1,0 0 0,0-1 1,3-7-1,-2 10-86,0 0 0,1 1-1,-1-1 1,1 1-1,0-1 1,0 1 0,1-1-1,5-6 1,-7 9 50,1 1-1,-1 0 1,1-1 0,0 1 0,-1 0-1,1 0 1,0 0 0,0 0 0,0 0 0,0 1-1,0-1 1,0 0 0,0 1 0,0 0-1,0-1 1,0 1 0,0 0 0,0 0 0,0 0-1,0 0 1,0 0 0,4 2 0,5 0-2,1 2 0,-1 0 0,12 5 0,-14-5 63,0 0 0,0-1-1,0 0 1,1 0 0,15 1 0,-11-4 31,-1-1-1,1 0 1,0-1-1,0-1 1,-1 0-1,1-1 1,24-11-1,-1 2 22,16-6 2,-1-2 0,70-38-1,-108 49-67,0 1-1,0-2 1,-2 0-1,1 0 0,-1-1 1,-1-1-1,0 0 1,16-25-1,4-13 61,26-62-1,-31 61-97,-7 11-47,30-52-1465,-52 99 1423,-1 1 1,1-1-1,1 1 1,-3 8-1,-4 9 46,-2 5 61,-2 0 0,-1-1 0,-1-1 0,-1 0 0,-1-1 0,-26 29 0,-214 266-24,-4 48 560,255-361-471,3-4 10,0 1 1,0-1-1,0 0 1,1 1-1,-4 8 0,6-13-74,0 0-1,0 0 0,0 0 0,0 0 1,0 0-1,0 0 0,0 0 0,0 0 1,1 0-1,-1 0 0,0 0 0,0 0 1,0 0-1,0 0 0,0 0 0,0 0 1,0 0-1,0 0 0,0 0 0,0 0 1,0 0-1,0 0 0,0 0 0,0 0 1,0 0-1,1 0 0,-1 0 0,0 0 1,0 0-1,0 0 0,0 0 0,0 0 1,0 0-1,0 0 0,0 0 0,0 1 1,0-1-1,0 0 0,0 0 0,0 0 1,17-12-141,25-22 0,-4 1 37,557-381-225,-563 397 493,-26 14-135,0 0-1,0 0 0,0-1 1,0 0-1,-1 0 0,7-6 1,-11 9-45,0 1 1,-1-1-1,1 1 1,-1-1 0,0 1-1,1-1 1,-1 1-1,1-1 1,-1 0-1,0 1 1,1-1-1,-1 0 1,0 1 0,0-1-1,0 0 1,0 0-1,1 1 1,-1-1-1,0 0 1,0 0 0,0 1-1,0-1 1,-1 0-1,1 1 1,0-2-1,0 2 0,-1-1 0,1 1 0,-1-1 0,1 1 0,0 0-1,-1-1 1,1 1 0,-1 0 0,1-1 0,-1 1 0,1 0-1,-1 0 1,1 0 0,-1-1 0,1 1 0,-1 0 0,1 0-1,-1 0 1,0 0 0,1 0 0,-1 0 0,1 0 0,-1 0-1,1 0 1,-1 0 0,1 0 0,-1 0 0,1 1 0,-1-1 0,1 0-1,-1 0 1,0 1 0,-16 7 56,1 0 1,0 1-1,0 1 1,1 1-1,-18 16 1,27-21-26,0 0 0,0 0 1,1 0-1,0 1 1,0 0-1,1 0 0,0 0 1,0 0-1,0 1 1,1 0-1,-2 9 0,3-11 19,1-1-1,0 1 0,0-1 0,0 1 0,1 0 0,0-1 0,0 1 1,0-1-1,1 1 0,0 0 0,0-1 0,0 1 0,1-1 0,0 0 1,0 1-1,0-1 0,4 6 0,-5-10-11,0 1 1,0-1-1,0 0 1,0 0-1,0 0 1,0 0-1,1 0 0,-1 0 1,0 0-1,1 0 1,-1 0-1,0-1 0,1 1 1,-1-1-1,1 1 1,-1-1-1,1 1 0,-1-1 1,1 0-1,-1 0 1,1 1-1,0-1 1,-1 0-1,1-1 0,-1 1 1,1 0-1,-1 0 1,1-1-1,0 1 0,-1-1 1,0 1-1,1-1 1,-1 0-1,1 1 1,0-2-1,7-3 5,-1 0-1,0-1 1,0 0-1,9-8 1,14-14 26,-11 11-42,0 0 0,-1-2 1,-1 0-1,23-32 0,-39 48-15,-1 0 0,1 0-1,-1 0 1,1 0 0,-1 0-1,0 0 1,0 0 0,-1 0-1,1 0 1,0 0 0,-1 0-1,0-1 1,0 1 0,0 0-1,0 0 1,-1-5 0,-2 0-20,1 0 0,-1 0 0,0 0 0,-8-12 0,9 16-3,-2-3 21,2 2-4,-1 1-1,1-1 0,-1 1 0,0-1 0,0 1 0,0 0 0,-1 0 0,-5-4 0,9 8 7,0-1 0,-1 1 0,1 0 0,-1-1 0,1 1 0,0 0 0,0-1 0,-1 1 0,1-1 0,0 1 0,0-1 0,-1 1 0,1-1 0,0 1 0,0-1 0,0 1 0,0-1 0,0 1 0,0-1 0,0 0 0,0 0-5,0 1 0,0-1 0,0 1 0,0-1 0,1 1 0,-1-1 0,0 1 0,1 0 0,-1-1 0,0 1 0,1-1 0,-1 1 0,0 0 0,1-1 0,-1 1 0,1 0 0,-1-1 0,1 1 0,-1 0 0,1 0 0,-1-1 0,1 1 0,-1 0 0,1 0 0,-1 0 0,1 0 0,-1 0 0,1 0 0,-1 0 0,1 0 0,-1 0 0,1 0 0,-1 0 0,1 0 0,-1 0 0,2 0 0,-1 1 9,45-5 14,0 2 0,91 9-1,-100-1-45,-1 0-1,39 13 1,-71-17 38,0-1 0,0 1 1,0 0-1,0 0 0,-1 0 0,1 0 0,0 1 0,-1 0 1,0-1-1,0 1 0,4 5 0,-5-6 19,-1-1 0,0 1 0,1 0 0,-1 0 0,0 0 0,0 0 0,0 0-1,-1 0 1,1 0 0,0 0 0,-1 0 0,1 1 0,-1-1 0,0 0 0,1 0 0,-1 1 0,0-1 0,-1 0-1,1 0 1,0 0 0,-1 1 0,1-1 0,-2 4 0,-9 17 143,0-1 0,-2 0 0,-20 27 0,31-47-164,0 0 1,1 1-1,-1-1 1,1 0-1,-1 1 1,1 0-1,0-1 1,0 1-1,0 0 0,1-1 1,-1 5-1,1-7 12,0 0-1,1 0 0,-1 1 0,1-1 1,-1 0-1,1 0 0,-1 0 1,1 0-1,-1 0 0,1 0 1,-1 0-1,1 0 0,-1 0 0,1 0 1,-1 0-1,1 0 0,-1 0 1,0-1-1,1 1 0,0 0 1,6-4 30,1 0 1,-1 0 0,0-1-1,0 0 1,12-11 0,4-3 2,19-13 74,-26 18-219,2 1 1,0 1-1,0 0 1,40-18-1,-56 29 85,-1 1 0,1-1 0,-1 1 0,1 0 0,-1-1 0,1 1 0,-1 0 0,1 0 0,0 0 0,-1 0 0,1 0 0,-1 0 0,3 1 0,-4-1 6,1 0 0,-1 1 0,0-1 0,1 0 0,-1 1 0,1-1 0,-1 1 0,0-1 0,1 0 0,-1 1 0,0-1 0,0 1 0,1-1 0,-1 1 0,0-1 0,0 1 0,0-1 0,0 1-1,0 0 1,1-1 0,-1 1 0,0-1 0,0 1 0,0-1 0,0 1 0,-1-1 0,1 1 0,0 0 0,0-1 0,0 1 0,0-1 0,-1 1 0,1-1 0,0 1 0,0-1 0,-1 1 0,1-1 0,-1 1 0,-19 41 223,12-26-110,0 0 1,-6 21 0,1-6 57,13-31-166,0 1 0,0-1 0,0 0 0,0 0 0,0 0 0,-1 0 0,1 0 0,0 1 0,0-1 0,0 0-1,0 0 1,0 0 0,0 1 0,0-1 0,0 0 0,0 0 0,0 0 0,0 0 0,0 1 0,0-1 0,0 0 0,0 0 0,0 0 0,0 1-1,0-1 1,0 0 0,0 0 0,0 0 0,0 1 0,0-1 0,0 0 0,0 0 0,0 0 0,0 0 0,1 1 0,-1-1 0,0 0-1,0 0 1,0 0 0,0 0 0,1 1 0,8-5-13,12-12-45,-4 1 196,1 1 0,27-17 0,-35 25-200,0 1 0,1 0 1,-1 0-1,1 1 0,0 0 0,19-4 0,-29 8 50,0 0 0,-1 0 1,1 0-1,0-1 0,-1 1 0,1 0 0,0 0 1,0 0-1,0 0 0,-1 0 0,1 0 0,0 1 1,0-1-1,-1 0 0,1 0 0,0 0 0,-1 1 1,1-1-1,0 0 0,-1 1 0,1-1 1,0 1-1,-1-1 0,1 1 0,0 0 0,0 0 16,-1 1-1,1-1 0,-1 1 0,1-1 1,-1 0-1,0 1 0,0-1 1,0 1-1,0-1 0,0 3 0,0-3-5,0 0-1,-1 0 0,1 0 1,0 0-1,0 0 0,0 0 1,0 1-1,0-1 0,1 0 1,-1 0-1,0 0 0,0 0 1,1 0-1,-1 0 0,1 0 1,-1 0-1,1 0 0,-1 0 1,1 0-1,0 0 0,-1 0 1,1 0-1,0 0 0,0-1 1,-1 1-1,1 0 0,0-1 1,0 1-1,0 0 0,0-1 1,2 1-1,0 0 16,1-1 0,0 1-1,-1-1 1,1 0 0,0 0 0,-1 0-1,1-1 1,6-1 0,-2 1 3,197-49 97,-200 48-101,0 1 1,1 0-1,-1 0 0,0 0 1,0 0-1,1 1 1,-1 0-1,1 1 0,-1-1 1,0 1-1,0 0 0,1 0 1,6 3-1,-6-2 41,0 1 1,0 1-1,0-1 0,-1 1 0,0 0 0,1 0 1,-1 0-1,-1 1 0,1 0 0,5 6 1,-2-1-54,0 0 0,1-1 0,0 0 1,20 13-1,4 0-3119,-31-21 2992,1 1-607,0 0 0,0 0 0,0 0 0,0 1 0,0-1 0,0 1-1,0 0 1,-1-1 0,0 1 0,3 4 0,4 16-2923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8:50.7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841 20 3232,'44'-19'3024,"-44"19"-2886,0 1 0,-1 0-1,1-1 1,0 1 0,-1-1 0,1 1 0,0-1 0,-1 1 0,1-1 0,-1 1 0,1-1-1,0 1 1,-1-1 0,1 0 0,-1 1 0,0-1 0,1 0 0,-1 1 0,1-1 0,-2 1-1,-2 1 264,-20 14 56,1 2 0,1 0 0,0 1 0,2 1 0,0 1 0,-19 27 1,-8 16 163,-60 78 347,86-116-754,-153 206 1103,119-144-926,5 3 1,3 2 0,-37 107 0,57-123-193,4 2 1,2 1 0,5 0-1,-10 118 1,24-169-107,4 57-1,0-72-69,0 0-1,1 0 0,0-1 0,1 1 1,0-1-1,7 14 0,-2-11 22,1 0-1,0 0 1,1-1 0,19 21-1,58 48-154,-56-59-513,0-1 1,2-1-1,0-2 1,2-2-1,66 28 1,-52-30-1181,0-2 1,1-2 0,102 12-1,30-10-2766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8:51.6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348 43 3136,'-8'-30'1029,"8"29"-998,0 1 0,0 0-1,0-1 1,0 1 0,0-1-1,0 1 1,0-1 0,0 1 0,0 0-1,0-1 1,0 1 0,1-1-1,-1 1 1,0 0 0,0-1 0,0 1-1,0-1 1,1 1 0,-1 0-1,0-1 1,0 1 0,1 0 0,-1-1-1,0 1 1,1 0 0,-1 0-1,0-1 1,1 1 0,-1 0 0,0 0-1,1 0 1,-1-1 0,1 1-1,-1 0 1,0 0 0,1 0 0,-1 0-1,1 0 1,-1 0 0,0 0-1,1 0 1,-1 0 0,1 0 0,-1 0-1,1 0 1,-1 0 0,1 0-1,20 7 1531,-11-2-1161,-2 1 1,1 0 0,0 0 0,-1 1-1,9 9 1,32 42 694,-26-29-482,35 39 374,45 57 751,-78-91-968,40 70 1,-36-43-221,-2 2-1,-3 0 0,31 129 0,-48-151-233,-1 0 0,-2 0-1,-2 0 1,-2 0 0,-1 0-1,-3 0 1,-1 0-1,-2 0 1,-1-1 0,-22 60-1,21-75-162,-2-1-1,0 0 0,-2-1 0,0-1 1,-23 29-1,3-12-6,-66 62 0,-111 115-356,14 13-5031,164-189 3455,-104 113-9771,79-98 8922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9:51.8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5 268 2816,'-2'-11'713,"0"3"-230,1 16 2726,2-3-2866,0-1 0,0 1 0,0-1 0,1 1 1,0-1-1,0 1 0,4 6 0,4 11 251,14 35 409,14 43 212,-11 17-592,7 21 541,-33-136-1295,9 26 1076,-7-25 234,-5-18-287,-45-180 380,8 40-1425,31 115-185,-5-78 0,13 104 227,0-1-1,1 0 1,0 1 0,2-1 0,-1 0 0,2 1 0,0 0 0,1 0-1,9-20 1,-12 29 76,1 0-1,0 0 0,0 0 1,1 0-1,-1 0 1,1 1-1,0-1 0,0 1 1,1 0-1,-1 1 1,1-1-1,0 1 0,0 0 1,0 0-1,0 0 1,1 0-1,-1 1 0,1 0 1,-1 1-1,1-1 1,0 1-1,0 0 0,-1 0 1,1 1-1,11 0 1,-8 1 41,0 0 1,0 0 0,0 2-1,0-1 1,0 1 0,-1 0 0,1 1-1,-1-1 1,0 2 0,0-1-1,-1 1 1,1 1 0,-1-1 0,7 8-1,-10-9 38,0-1-1,-1 1 1,0 0-1,1 0 1,-2 1-1,1-1 1,0 0-1,-1 1 1,0 0-1,0-1 1,0 1-1,-1 0 1,0 0-1,0 0 1,0 0-1,0 0 1,-1 0-1,0 0 1,0 1-1,0-1 1,-1 0-1,1 0 1,-1 0-1,0 0 1,-3 7-1,0-3 9,-1 0-1,1 0 0,-1-1 0,-1 1 0,1-1 1,-14 13-1,-1-1-6,-25 18 0,23-20 35,-23 24-1,37-30-144,8-11 56,0-1 1,0 1 0,0-1-1,0 0 1,0 1-1,0-1 1,0 1 0,0-1-1,0 1 1,0-1 0,0 0-1,1 1 1,-1-1 0,0 0-1,0 1 1,0-1-1,0 1 1,1-1 0,-1 0-1,1 1 1,1 1-24,0-1 0,0 1 0,0-1 1,0 0-1,0 0 0,1 0 0,-1 0 0,4 1 0,14 3-41,26 5 0,-25-6 74,23 7 0,-40-9 3,11 2 13,-1 1 1,23 12-1,-33-15-8,-1 0 1,1 0-1,-1 1 0,1-1 0,-1 1 0,0 0 1,0 0-1,-1 0 0,1 0 0,-1 0 0,1 0 0,-1 1 1,0 0-1,0-1 0,2 6 0,-3-3 58,1 0 0,-1 0 0,0 0 0,0 0 0,-1 1 0,0-1 0,0 0 0,0 0 0,-1 1 0,-2 10 0,0-7 3,-1 0-1,1 0 1,-2 0 0,1-1 0,-12 17 0,-2-2 22,-1 0 1,-1-1-1,-34 29 0,38-38-1220,0-1-1,-26 16 0,39-27 625,3-2 365,-1 0 1,1 1-1,0-1 1,-1 1-140,1-1 140,-1 0-1,1 0 1,0 1-1,-1-1 1,1 0-1,-1 0 0,1 0 1,0 0-1,-1 1 1,1-1-1,-1 0 0,1 0 1,0 0-1,-1 0 1,1 0-1,-1 0 0,1 0 1,-1 0-1,1 0 1,-1 0-1,1 0 1,0 0-1,-1-1 0,1 1 1,-1 0-1,1 0 1,-1-1-1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9:52.4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68 5984,'3'1'3142,"3"13"-1891,6 22-295,32 112 1625,-32-105-2227,-2 1 0,-2 0 0,-1 0-1,-3 0 1,-1 58 0,-6-65 339,3-37-704,0 0 0,0 0 0,0 0 0,0 0-1,0 1 1,0-1 0,0 0 0,1 0 0,-1 0 0,0 0 0,0 0-1,0 1 1,0-1 0,0 0 0,-1 0 0,1 0 0,0 0 0,0 1-1,0-1 1,0 0 0,0 0 0,0 0 0,0 0 0,0 0 0,0 1 0,0-1-1,0 0 1,0 0 0,-1 0 0,1 0 0,0 0 0,0 0 0,0 1-1,0-1 1,0 0 0,0 0 0,-1 0 0,1 0 0,0 0 0,0 0-1,0 0 1,0 0 0,-1 0 0,1 0 0,0 0 0,0 0 0,0 0-1,0 0 1,0 0 0,-1 0 0,1 0 0,0 0 0,0 0 0,0 0-1,0 0 1,-1 0 0,1 0 0,0 0 0,0 0 0,0 0 0,0 0-1,-1-1 1,-8-14-1905,3 0 829,0 0 0,-5-23 1,-6-20 260,-3 9 697,7 21 607,-11-41 0,18 45 120,0 7-128,2 0 0,0 0 0,0-1 0,2 0 0,-1-31 1,4 34-377,1 0 0,0 0 1,6-21-1,-6 30-100,-1 1 0,2 0 0,-1-1 0,0 1 0,1 0 0,0 0 0,0 0 0,0 1 0,1-1-1,0 1 1,0 0 0,8-7 0,-5 6-4,0 1 0,0 1 0,1-1-1,-1 1 1,1 1 0,0 0 0,0 0 0,0 0-1,0 1 1,0 0 0,0 0 0,0 1 0,0 0 0,11 2-1,-3 0 68,-1 0 0,1 2 0,-1 0 0,0 0 0,0 2 0,21 10 0,-26-11 101,1 0 1,-2 1 0,1 1 0,-1 0 0,1 0 0,-2 0 0,1 1-1,-1 1 1,-1-1 0,1 1 0,-1 1 0,-1-1 0,7 13-1,-12-19-77,0 0-1,0 1 0,0-1 1,0 0-1,0 0 0,-1 0 1,1 0-1,-1 1 0,0-1 0,0 0 1,0 0-1,-1 1 0,1-1 1,-1 0-1,1 0 0,-1 0 0,0 1 1,0-1-1,-1 0 0,1 0 1,-1-1-1,1 1 0,-1 0 0,0 0 1,0-1-1,0 1 0,0-1 1,-1 0-1,1 0 0,-5 4 1,-2 0 6,-1 0 0,1 0 0,-1-1 1,0-1-1,0 1 0,0-2 0,0 1 1,-16 2-1,11-3-44,-1-1-1,-30 0 0,37-2-588,0 0 0,0-1 0,0 0 0,0-1 0,0 0-1,-14-6 1,22 8 361,0 0-1,0-1 1,0 1-1,0 0 1,1-1-1,-1 1 1,0 0-1,0-1 1,1 1-1,-1-1 0,0 1 1,0-1-1,1 0 1,-1 1-1,1-1 1,-1 0-1,0 0 1,1 1-1,-1-1 1,1 0-1,0 0 1,-1 0-1,1 1 1,0-1-1,-1 0 1,1 0-1,0-2 1,6-4-1959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9:52.8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 36 9152,'-44'-27'4128,"39"27"-3584,2-4 224,-2 0-832,5 8 32,-5 5-288,1 2 192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9:53.1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 7040,'-18'0'3200,"26"3"-2560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1:28.78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 1106 2144,'-6'-4'7056,"14"-14"-5758,-1 1-970,7-14 325,1 1-1,38-56 1,-31 56-363,2 1 1,49-46-1,-39 41-158,34-41 1,80-149 304,-123 182-346,2 2-1,2 0 1,1 2 0,70-67-1,-67 76-81,1 2 0,1 2 0,2 1 0,0 1 0,54-22 0,-84 42-25,1 0 0,-1 1 0,1 0 0,0 1 0,0-1 0,10 1-1,-15 1-223,1 0 0,-1 0-1,0 0 1,0 1-1,0 0 1,0-1-1,0 1 1,4 2-1,-5-2-106,-1 0-1,0-1 0,0 1 0,1 0 0,-1 0 0,0 0 1,0 0-1,0 0 0,0 0 0,0 0 0,0 1 0,0-1 1,-1 0-1,1 1 0,0-1 0,-1 0 0,1 1 0,0 1 0,3 8-1758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1:29.79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3 632 2496,'-2'-13'1175,"2"12"-1122,0 0 1,0 1-1,0-1 1,-1 0-1,1 1 1,0-1-1,0 0 1,0 1-1,0-1 0,0 0 1,0 1-1,1-1 1,-1 0-1,0 1 1,0-1-1,0 0 1,1 1-1,-1-1 1,0 0-1,0 1 1,1-1-1,-1 1 0,1-1 1,-1 1-1,1-1 1,-1 1-1,1-1 1,0 0-1,2-2 249,-1 0-1,1 0 1,-1 0-1,0 0 1,0 0 0,0-1-1,0 1 1,0-1-1,1-4 1,9-38 1777,-5 21-1462,6-21 306,8-27-16,44-102-1,-11 44-405,-52 123-457,0 0-1,-1 0 1,1 0-1,-2 0 1,1-10 0,-1 18-57,0-1 0,0 1 0,1 0 0,-1 0 1,0-1-1,0 1 0,0 0 0,0 0 0,0-1 1,0 1-1,0 0 0,0 0 0,0-1 0,-1 1 1,1 0-1,0-1 0,0 1 0,0 0 0,0 0 0,0-1 1,0 1-1,0 0 0,-1 0 0,1 0 0,0-1 1,0 1-1,0 0 0,-1 0 0,1 0 0,0-1 1,0 1-1,0 0 0,-1 0 0,-6 5-439,-4 13 49,-23 58 261,19-45 269,1 1 0,-13 47 1,-52 180 400,61-198-123,18-61-411,0 0-1,0 0 1,0 0 0,0 0-1,0 1 1,0-1-1,0 0 1,0 0 0,0 0-1,0 0 1,0 0-1,0 1 1,0-1 0,0 0-1,0 0 1,0 0-1,0 0 1,0 0 0,0 1-1,0-1 1,0 0-1,0 0 1,0 0 0,0 0-1,0 0 1,0 0-1,0 1 1,1-1 0,-1 0-1,0 0 1,0 0-1,0 0 1,0 0 0,0 0-1,0 0 1,0 0-1,1 0 1,-1 0 0,0 0-1,0 1 1,0-1-1,0 0 1,10 0-43,16-4 188,-22 3-135,27-8 29,1-1 0,-1-2 0,33-18 0,-44 21 134,-11 5-71,0 0 0,-1-1 1,0 0-1,0 0 1,0-1-1,0 0 1,10-12-1,-16 16-59,0-1 0,0 1 0,0-1 0,0 0 0,-1 1 0,1-1 0,-1 0 0,0 0 0,0 0 0,0 0 0,0 0 0,-1 0 0,1 0 0,-1-1 0,0 1 0,1 0 0,-2 0 0,1 0 0,0 0 0,-1-1 0,1 1 0,-1 0 0,0 0 0,0 0 0,0 0 0,0 0 0,-2-3 1,-3-4 28,-1 0 0,1 0 0,-2 1 0,1 0 1,-1 0-1,-1 1 0,1 0 0,-1 0 1,-14-8-1,1 2-632,0 2 1,-1 0-1,-29-11 1,46 22-475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1:32.43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 1149 2720,'0'0'52,"-1"0"0,1 1 0,0-1 1,0 0-1,0 1 0,-1-1 0,1 0 0,0 1 1,0-1-1,0 0 0,0 1 0,0-1 0,0 1 0,0-1 1,0 0-1,0 1 0,0-1 0,0 1 0,0-1 1,0 0-1,0 1 0,0-1 0,0 1 0,0-1 0,1 0 1,-1 1-1,0 0 0,1-1 67,0 0 0,0 0 0,0 0-1,0 1 1,0-1 0,0 0 0,0 0 0,-1 0 0,1-1 0,0 1 0,0 0-1,0 0 1,2-1 0,3-1 153,0 0 0,0 0 0,0 0-1,0-1 1,0 0 0,0-1 0,7-5 0,33-31 515,-37 31-656,-6 6-104,22-20 307,-1-2 0,32-41 1,167-223 1222,-221 287-1570,0 0 0,0-1 0,0 1 0,0 0 0,1 0 0,-1 1-1,1-1 1,-1 0 0,1 1 0,0-1 0,-1 1 0,1 0 0,0 0 0,3-1 0,-4 2 15,-1 0 0,0 0 0,1 0 1,-1 0-1,0 1 0,1-1 0,-1 0 0,0 0 0,1 1 1,-1-1-1,0 1 0,0-1 0,0 1 0,1 0 0,-1-1 0,0 1 1,0 0-1,0 0 0,0 0 0,0 0 0,0 0 0,0 0 1,0 0-1,-1 0 0,1 0 0,0 0 0,-1 0 0,1 1 1,0-1-1,-1 0 0,0 0 0,1 1 0,-1 1 0,9 34 168,-2 0 0,-1 0-1,-2 0 1,-1 39-1,-3-71-135,1 109 457,-2-95-285,-1 1 0,-1-1 1,-8 32-1,9-46-102,1 0 0,-1-1-1,0 1 1,-1-1 0,1 1 0,-1-1 0,-5 7 0,7-10-58,0 1 0,-1-1 0,1 0 0,-1 1 0,1-1 0,-1 0 0,1 0 0,-1 0 0,0 0 0,0-1-1,1 1 1,-1 0 0,0-1 0,0 1 0,0-1 0,0 1 0,0-1 0,1 0 0,-1 0 0,0 0 0,0 0 0,-3-1 0,-1 0-15,1-1 1,-1 1 0,1-1 0,-1-1 0,1 1 0,0-1 0,0 0 0,0 0 0,0-1-1,-8-7 1,-1-4-153,-24-29-1,29 32 91,0 0 0,0 1 0,-2 1 0,-16-16 0,20 21-36,2 2-12,1 0 1,-1 0 0,1 0 0,-1 0 0,-6-1 0,11 3 45,-1 1 0,0 0 1,0-1-1,0 1 0,0 0 1,0 0-1,0 0 0,0 0 1,0 0-1,0 0 0,0 0 1,0 0-1,0 0 0,0 0 1,1 1-1,-1-1 0,0 0 1,0 1-1,0-1 0,0 1 1,0-1-1,1 1 0,-1-1 1,0 1-1,0-1 0,1 1 1,-1 0-1,0-1 0,1 1 1,-1 0-1,1 0 0,-1-1 1,1 1-1,-1 0 0,0 2 1,0 0-19,0 1 1,0-1 0,0 1 0,0-1-1,1 1 1,-1 0 0,1-1 0,0 1 0,0 0-1,0-1 1,1 1 0,-1 0 0,1-1-1,0 1 1,0-1 0,0 1 0,0-1 0,1 1-1,0-1 1,-1 0 0,4 4 0,-1 0 76,1 0 0,1 0 0,-1-1 0,1 0 1,1 0-1,-1 0 0,1-1 0,8 6 0,-8-7 19,0 0-1,1 0 0,0-1 1,-1 0-1,1-1 0,0 0 1,0 0-1,1 0 0,-1-1 1,0 0-1,0-1 0,1 0 1,-1 0-1,0-1 0,10-2 1,-6 1 0,-1-1 0,1-1 0,-1 0 0,0 0 0,-1-1 0,1-1 0,-1 0 0,0 0 0,0-1 0,12-11 1,12-16 152,39-49 0,17-18 24,23-1-231,-90 84-50,1 1 0,1 1 0,30-15 0,-47 27 29,-1 1 0,0 0 0,1 1 0,0 0 0,14-3 0,-18 5 31,1 0-1,-1-1 1,1 2 0,-1-1 0,1 0-1,-1 1 1,0 0 0,0 0-1,1 0 1,-1 1 0,0 0 0,4 2-1,-3-2 7,11 8 1346,-31-16-180,7 2-1129,-9-2-77,-1 0 0,-23-5 1,35 9-59,-1 2 1,1-1-1,-1 1 0,1 0 1,-1 0-1,1 0 1,-1 1-1,1 0 1,-1 1-1,-9 3 1,7-2 41,1 1 1,-1 1 0,1 0-1,1 0 1,-1 0-1,1 1 1,0 0-1,0 0 1,0 1 0,1 0-1,0 0 1,0 1-1,1 0 1,0-1-1,1 2 1,-1-1 0,2 0-1,-1 1 1,1 0-1,0 0 1,1 0-1,0 0 1,1 0 0,-1 17-1,1-13 74,1 0 0,1 0 0,0 0 0,1 0 0,0 0 0,1-1 0,1 1 0,7 19 0,-8-27 1,-1 1-1,1-1 1,0 0 0,1 0-1,-1 0 1,1 0 0,0-1-1,0 0 1,0 1 0,1-1-1,-1-1 1,1 1 0,0-1-1,0 0 1,1 0 0,-1 0-1,0-1 1,1 0 0,0 0-1,-1 0 1,7 1 0,-1-2 59,-1 0 0,0-1 0,1 0 1,-1-1-1,18-3 0,-5 0 97,32-12-1,-42 11-145,-1-1 0,0 0-1,0 0 1,0-1 0,13-11 0,50-47 188,-25 20-92,-7 8-140,1 3 0,2 1 0,74-40 0,-70 48 23,89-40-148,-127 61 10,-2 0-325,-21 12 182,-15 6 224,0 2-1,2 0 0,0 2 1,1 1-1,1 0 0,-21 25 1,25-23 47,1 2 0,1 0 1,1 1-1,1 1 0,2 0 1,-20 53-1,30-74 33,1 0 0,0 0 0,0 0 0,1 0 0,-1 0 0,1 0 1,0 1-1,0-1 0,0 0 0,1 0 0,-1 0 0,1 1 0,2 6 0,-3-11-19,1 1 0,-1-1 0,0 1-1,1-1 1,-1 1 0,1-1 0,-1 0-1,1 1 1,-1-1 0,1 0 0,-1 1-1,1-1 1,-1 0 0,1 1 0,0-1 0,-1 0-1,1 0 1,-1 0 0,1 0 0,0 1-1,-1-1 1,1 0 0,-1 0 0,1 0 0,0 0-1,-1-1 1,1 1 0,0 0 0,-1 0-1,1 0 1,-1 0 0,1-1 0,-1 1 0,1 0-1,0 0 1,-1-1 0,1 0 0,20-14 232,-19 13-192,15-16 57,0-1 0,-1 0 0,-1-1-1,24-43 1,0 0-50,58-75-850,-97 138 771,1 0 0,-1-1 0,0 1 0,0 0 0,0 0 0,0 0 0,1 0 0,-1 0 0,0 0 0,0 0 0,0 0 0,0-1-1,0 1 1,0 0 0,1 0 0,-1 0 0,0 0 0,0-1 0,0 1 0,0 0 0,0 0 0,0 0 0,0 0 0,0-1-1,0 1 1,0 0 0,0 0 0,0 0 0,0-1 0,0 1 0,0 0 0,0 0 0,0 0 0,0 0 0,0-1 0,0 1 0,0 0-1,0 0 1,0 0 0,0 0 0,-1-1 0,-6 8-509,3 2 451,0 0 0,1 0 0,0 1 1,0 0-1,1 0 0,0-1 1,-1 18-1,2-17 39,-1 5 11,1 0 0,0 0 0,1 0 0,1 1 0,2 14 0,-2-23 57,1-1 0,0 1-1,0 0 1,0-1 0,1 1-1,0-1 1,0 0 0,1 0-1,0 0 1,0-1 0,0 1-1,1-1 1,5 6 0,-8-9-7,1 0 1,-1-1-1,0 1 1,1 0-1,-1-1 1,1 1-1,-1-1 1,1 0-1,0 0 1,-1 0-1,1 0 1,0 0 0,0-1-1,0 1 1,0-1-1,0 0 1,0 0-1,0 0 1,0 0-1,-1 0 1,1-1-1,0 1 1,0-1-1,0 0 1,0 0 0,-1 0-1,1 0 1,0 0-1,-1-1 1,1 1-1,4-5 1,4-3 35,0 0 1,0-2-1,-1 1 1,0-1 0,9-13-1,76-94 197,89-125-615,-62 24 189,-13-13 56,-109 232 107,27-65-108,-24 56 33,-1 1 0,1-1 1,-1 0-1,-1 0 0,1-13 0,-5 10-202,3 12 268,0-1-1,0 1 0,-1 0 1,1 0-1,0 0 1,0-1-1,-1 1 0,1 0 1,0 0-1,0 0 1,-1 0-1,1 0 0,0-1 1,0 1-1,-1 0 0,1 0 1,0 0-1,-1 0 1,1 0-1,0 0 0,0 0 1,-1 0-1,1 0 1,0 0-1,-1 1 0,-1-1-11,0 1 1,0 0-1,0 1 0,0-1 0,0 0 0,1 0 0,-1 1 0,0-1 0,1 1 0,-2 2 1,-14 16 28,1 0 1,2 2 0,0 0-1,1 0 1,-14 36 0,-37 128 164,50-135-117,3 0-1,2 0 0,2 1 1,-1 87-1,8-121 32,1 1-1,1-1 0,6 26 0,-6-35-56,0-1 0,1 0 0,0 1 0,1-1-1,0 0 1,0 0 0,0-1 0,1 1 0,7 7 0,-10-13-6,0 0 1,0 0 0,1 0 0,-1 0 0,0 0-1,1-1 1,-1 1 0,1-1 0,-1 0 0,1 1 0,0-1-1,0-1 1,0 1 0,5 1 0,-3-2 11,0 0-1,0 0 1,-1 0 0,1-1-1,0 1 1,0-1-1,0 0 1,5-2 0,2-2 60,0-1 1,0 1-1,-1-2 1,0 0 0,18-13-1,-12 5 76,-1-1 0,21-24-1,-24 26-90,-6 5-69,-1 0 0,0 0 1,0 0-1,0 0 0,-1-1 0,-1 0 0,0 0 0,0 0 0,-1-1 1,4-19-1,-7 29-54,0-1 1,1 1-1,-1-1 0,0 1 1,0 0-1,0-1 1,0 1-1,-1 0 1,1-3-1,-1 4 24,1-1 0,0 1 1,0-1-1,-1 1 0,1 0 0,-1-1 0,1 1 0,0 0 0,-1-1 1,1 1-1,-1 0 0,1 0 0,-1 0 0,1-1 0,-1 1 0,1 0 1,-1 0-1,1 0 0,-1 0 0,1 0 0,-1 0 0,1 0 1,-1 0-1,1 0 0,-1 0 0,1 0 0,0 0 0,-1 0 0,1 0 1,-1 0-1,1 1 0,-1-1 0,0 0 0,-6 3-15,0 0 0,0 0 0,0 0 0,1 1 0,0 0 0,-1 0 0,1 1 0,0 0 0,1 0 0,0 0 0,-1 0 0,1 1 0,1 0-1,-6 9 1,3-4 70,0 1 0,0 1 0,2-1 0,-1 1 0,2 0-1,0 0 1,-3 14 0,5-11 1,0 1 0,1-1-1,1 1 1,0 0 0,1-1 0,1 1-1,1-1 1,9 31 0,-10-41 12,0 0 0,0 1 1,1-1-1,0 0 0,1-1 1,-1 1-1,1 0 0,5 4 1,-7-8-30,-1 0 1,1 0-1,0 0 1,0-1 0,0 1-1,0-1 1,0 1 0,0-1-1,0 0 1,1 0 0,-1 0-1,0 0 1,1 0 0,-1 0-1,1-1 1,-1 1 0,1-1-1,-1 0 1,1 0 0,-1 1-1,1-2 1,-1 1 0,1 0-1,3-1 1,1-2 2,-1 0 0,1 0 1,-1 0-1,0 0 0,-1-1 1,1 0-1,-1 0 0,7-7 1,40-46 129,-28 29-122,-4 5-35,55-57-98,-59 64-29,0 1-1,35-23 0,-49 36 142,0 1 1,0 0-1,0 0 0,0 0 1,1 0-1,-1 0 0,0 0 1,0 1-1,1-1 0,-1 1 1,0-1-1,1 1 0,-1 0 1,4 0-1,-5 0 19,1 1 1,-1-1-1,1 1 1,-1 0-1,0-1 1,1 1-1,-1 0 0,0 0 1,1 0-1,-1 0 1,0 0-1,0 0 1,0 0-1,0 0 1,0 0-1,0 0 0,0 1 1,-1-1-1,1 0 1,0 1-1,-1-1 1,2 3-1,11 42 477,4 8 71,-14-48-513,-1-1 0,1 0 0,0 0 0,0 0 0,1 0 0,-1 0 0,7 6 0,-5-6 16,0 0 0,1-1 1,-1 0-1,1 0 0,0 0 0,1 0 1,-1-1-1,0 0 0,1 0 1,0-1-1,0 0 0,0 0 1,-1-1-1,2 1 0,-1-2 0,0 1 1,12-1-1,-4-2-33,-1-1 1,0-1-1,0 0 0,0 0 1,-1-1-1,0-1 0,0-1 1,22-14-1,3-6-1842,46-43-1,-71 59 780,18-17-1101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0:18.5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107 1212 3552,'3'-3'1030,"0"1"-1,1 0 1,-1-1-1,0 1 1,7-2 0,-6 2-807,0 0 1,0-1 0,0 1-1,0-1 1,4-3 0,-2-2 51,1 0 0,-1 0 0,-1-1 0,7-12 1,78-148 863,41-71-460,-98 182-435,-2-2 1,-3-1-1,-3-1 0,21-74 1,-43 123-160,0-1 0,-1 1 1,0-1-1,-1 0 0,-1 0 1,-1-14-1,1 27-96,0 0 1,0 0-1,0 1 1,0-1-1,0 0 1,0 1-1,0-1 1,0 0-1,0 0 1,0 1-1,0-1 1,-1 0-1,1 1 1,0-1-1,0 0 1,-1 1-1,1-1 0,-1 0 1,1 1-1,-1-1 1,1 1-1,-1-1 1,0 1-21,0 1 0,0 0 0,0 0-1,0 0 1,0 1 0,0-1 0,1 0 0,-1 0 0,0 0 0,1 0 0,-1 1 0,1-1 0,-1 2 0,-57 153-87,-56 200 552,92-281-254,-90 337 486,97-350-546,-41 165 201,35-155 48,-33 75 0,52-143-353,-6 15 329,-17 29-1,22-43-257,0-1 1,-1 1 0,1-1-1,-1 0 1,0 0 0,0 0-1,0 0 1,0-1 0,-1 0-1,-7 5 1,11-7-78,0-1-1,-1 1 0,1 0 1,0-1-1,-1 1 1,1-1-1,0 1 1,-1-1-1,1 0 1,0 0-1,-1 0 1,1 1-1,-1-1 0,1 0 1,0-1-1,-1 1 1,1 0-1,-1 0 1,1-1-1,0 1 1,-2-1-1,2 0-22,1 1-1,-1 0 1,1-1 0,-1 1-1,1-1 1,-1 0 0,1 1-1,0-1 1,-1 1 0,1-1-1,0 0 1,-1 1 0,1-1-1,0 0 1,0 1 0,-1-1-1,1-1 1,0 0-52,0 0-1,0 0 1,0-1 0,0 1-1,1 0 1,-1 0 0,2-4-1,6-16-113,1 1-1,15-26 0,6-11 133,-11 18-49,2 1 0,34-49 0,-38 65 56,1 1 1,1 0-1,1 1 1,43-34-1,88-46 2,-19 13 172,-109 69-130,0 0 0,-1-2-1,-1 0 1,-1-2-1,24-34 1,-14 10 449,47-96 0,-66 117-297,-7 18-105,-1 0 1,9-14-1,-16 32-185,1-1 0,-4 20 0,4-13 82,-23 81-120,11-44 383,-14 93 1,27-134-78,1 0 1,2 15-1,-1-24-93,0-1 0,0 1 0,0 0 0,1-1 1,0 1-1,-1 0 0,1-1 0,0 1 0,0-1 0,0 0 1,1 1-1,-1-1 0,0 0 0,1 1 0,2 2 0,-3-4-24,0-1 0,0 1-1,1 0 1,-1-1-1,0 1 1,0-1 0,0 1-1,0-1 1,0 0 0,1 1-1,-1-1 1,0 0-1,0 0 1,1 0 0,-1 0-1,0 0 1,0 0 0,1 0-1,-1 0 1,0 0-1,0-1 1,0 1 0,3-1-1,0-1 15,1-1-1,-1 1 1,1-1-1,4-3 1,-7 4-7,13-10 43,0-1 0,-1 0 0,0-1 0,16-22 0,41-68-92,45-96-455,-124 263-70,-3-12 482,5-21 155,-5 45 1,10-66-31,1 0 0,0 1 0,1-1 0,0 1 0,0-1 0,1 0 0,0 0 1,1 0-1,4 11 0,-5-17-23,0 1 0,0-1 0,1 0 0,-1 0 1,1 0-1,-1 0 0,1 0 0,0-1 0,0 1 0,1-1 0,-1 0 1,0 1-1,1-2 0,-1 1 0,1 0 0,0-1 0,-1 1 1,1-1-1,0 0 0,4 0 0,2 1 69,0-1-1,0 0 0,0-1 1,0 0-1,0-1 1,19-3-1,-20 2-74,-1-1-1,1 0 1,-1-1-1,0 0 1,0 0-1,0 0 0,0-1 1,-1 0-1,0-1 1,0 0-1,10-10 1,-3 0-52,0 0 0,-1-2 1,17-29-1,20-51 51,-3 5-241,-46 92 199,-1 0-1,1 0 0,-1 0 0,1 0 1,-1 0-1,1 0 0,0 1 1,-1-1-1,1 0 0,0 0 1,-1 1-1,1-1 0,0 1 0,0-1 1,0 1-1,1-1 0,-2 1 12,0 0-1,1 0 1,-1 0 0,0 0-1,1 0 1,-1 0 0,0 0-1,1 1 1,-1-1-1,0 0 1,1 0 0,-1 0-1,0 1 1,0-1 0,1 0-1,-1 0 1,0 1-1,0-1 1,1 0 0,-1 0-1,0 1 1,0-1 0,0 0-1,0 1 1,1-1-1,-1 0 1,0 1 0,0-1-1,0 1 1,2 6-1,-1 0 1,0 0 0,0 9-1,0-11 16,0 53 223,-8 83 0,1-62-57,5-63-162,0-11 81,1 0 0,-1 1 1,1-1-1,0 1 0,2 7 0,-2-13-85,0 0 0,0 1 1,0-1-1,0 0 0,1 0 0,-1 0 0,0 0 0,0 1 0,0-1 0,0 0 0,0 0 0,1 0 0,-1 0 0,0 0 0,0 0 1,0 0-1,1 1 0,-1-1 0,0 0 0,0 0 0,0 0 0,1 0 0,-1 0 0,0 0 0,0 0 0,1 0 0,-1 0 0,0 0 1,0 0-1,0 0 0,1 0 0,-1-1 0,0 1 0,0 0 0,0 0 0,1 0 0,-1 0 0,0 0 0,0 0 0,0 0 0,0-1 0,1 1 1,-1 0-1,0 0 0,0 0 0,0 0 0,0 0 0,0-1 0,0 1 0,1 0 0,-1 0 0,7-11 66,1 0 0,9-20-1,6-10 14,-16 29-104,63-93-18,-57 87-32,1 2-1,0-1 1,31-25-1,-42 39 25,1 0 0,0 1 0,-1-1 1,1 1-1,0 0 0,0 0 0,7-2 0,-9 4 26,-1 0 1,1-1 0,-1 1-1,0 0 1,1 0 0,-1 0-1,1 0 1,-1 0 0,1 0-1,-1 1 1,0-1 0,1 0-1,-1 1 1,0-1 0,1 1-1,-1-1 1,0 1-1,1 0 1,-1 0 0,0-1-1,0 1 1,0 0 0,0 0-1,0 0 1,0 0 0,0 0-1,1 2 1,1 2 5,0 0-1,0 1 1,-1 0-1,0-1 1,0 1 0,0 0-1,-1 0 1,0 0-1,1 7 1,1 57 69,-3-66-54,0 94 169,0-96-171,0 0-1,0 0 1,1 0-1,-1 0 1,0-1 0,1 1-1,0 0 1,-1 0-1,1 0 1,0-1 0,0 1-1,0 0 1,0-1-1,0 1 1,0-1-1,1 1 1,-1-1 0,0 0-1,1 1 1,-1-1-1,1 0 1,0 0 0,-1 0-1,1 0 1,2 1-1,-1-1 32,0 0-1,0 0 0,0 0 0,0-1 0,0 1 1,0-1-1,0 1 0,0-1 0,0 0 0,0 0 1,0-1-1,0 1 0,0 0 0,0-1 0,4-1 1,4-3-10,1-1 1,-1 0 0,0-1 0,0 0-1,-1 0 1,17-17 0,50-61-195,-60 65 229,-5 5-147,-6 7 41,1 0 1,0 1-1,0 0 1,8-7-1,-13 12 36,1 1 0,-1-1 0,1 1 0,-1 0 0,1-1 0,0 1 0,-1 0 0,1 1 0,0-1 0,0 0 0,-1 1 0,1 0 0,0-1 0,0 1 0,0 0 0,0 0 0,-1 1 0,6 0 0,81 29 22,-65-21 84,1-1 0,34 8 0,-53-15-76,7 2 88,-13-6-57,-7-4-26,1 2-45,-1 0 1,0 1 0,-1-1-1,1 1 1,-1 0 0,0 1 0,0 0-1,-16-4 1,20 6-2,-1 0 1,0 1-1,0-1 1,0 1-1,1 0 0,-1 1 1,0-1-1,0 1 1,0 0-1,1 0 0,-1 0 1,0 0-1,1 1 1,-1 0-1,1 0 0,0 0 1,-8 6-1,6-3 5,-1 1 0,1 1 0,0-1-1,0 1 1,1 0 0,-1 0 0,2 0 0,-9 16-1,7-7-7,-1 0 0,2 1 0,-6 26 0,10-40 33,1 1 0,-1 0 0,1 0-1,0-1 1,0 1 0,0 0 0,0-1 0,1 1 0,-1 0-1,1-1 1,0 1 0,0 0 0,1-1 0,-1 0 0,1 1 0,-1-1-1,1 0 1,0 1 0,0-1 0,5 4 0,-4-4 14,1 1 0,0-1 0,0 0 0,0 0 0,0-1 0,1 1 0,-1-1 0,1 0 0,-1 0 0,1-1 1,0 1-1,0-1 0,-1 0 0,1-1 0,7 1 0,4-1 22,0-1 1,0-1-1,28-6 1,-15 2 28,-6 1-45,0 0 0,-1-2 0,1 0 0,-1-2 0,-1 0 0,0-1 0,0-1 0,-1-2 0,-1 1 0,0-2 0,0-1 0,24-25 0,1-11 79,49-74 1,-61 80-95,33-42 30,42-62 1,39-110-347,-139 245 298,115-247-381,-104 203-133,-17 57 494,-1 0 1,0 0 0,0 0-1,1 0 1,-1 0 0,0 0-1,0 0 1,0 0-1,0 0 1,-1 0 0,1 0-1,0 0 1,0 0 0,0 0-1,-1 0 1,1 1 0,-1-3-1,0 3 14,1 0 0,-1-1 0,1 1 0,-1 0 0,1-1 0,-1 1 0,1 0 0,-1 0 0,0 0 0,1 0 1,-1 0-1,1-1 0,-1 1 0,0 0 0,1 0 0,-1 0 0,0 1 0,1-1 0,-1 0 0,1 0 0,-1 0 0,1 0 0,-1 1 0,0-1 0,1 0 0,-1 0 0,1 1 0,-1-1 0,1 0 0,-1 1 0,1-1 0,-1 1 0,-6 4-1,0 1 0,1-1 0,-1 1 0,1 0 0,1 1 0,-1-1 1,-5 10-1,-32 60 8,33-57-18,-6 10-25,-136 289-209,135-273 266,3 0 0,1 1 0,-6 48 0,16-78-27,-28 253 51,31-249 45,1 0 0,0 0 1,2 0-1,5 22 0,-8-40-56,1 0 1,-1 0 0,1 1-1,0-1 1,0 0 0,0 0 0,0 0-1,0 0 1,0 0 0,0 0-1,1 0 1,-1 0 0,1-1-1,-1 1 1,1 0 0,0-1 0,0 1-1,0-1 1,0 0 0,0 0-1,2 2 1,-1-3 3,-1 1-1,1-1 1,0 1 0,-1-1-1,1 0 1,0 0-1,0 0 1,-1 0 0,1-1-1,0 1 1,-1-1 0,1 1-1,0-1 1,-1 0-1,1 0 1,-1-1 0,1 1-1,2-2 1,21-13-39,-1-2 0,31-28 1,40-47-69,-50 42-15,-21 22-47,28-25 0,-52 54 140,20-16-147,-21 16 140,1 0 0,-1-1 0,1 1 0,-1 0 0,1-1 0,-1 1 0,0 0 0,1 0 0,-1 0 0,1-1 0,-1 1 0,1 0 0,0 0 0,-1 0 0,1 0 0,-1 0 0,1 0 0,-1 0 0,1 0 0,-1 0 0,1 0 0,-1 0 0,1 0 0,-1 0 0,1 0 1,-1 1-1,1-1 0,-1 0 0,1 0 0,-1 1 0,1-1 0,-1 0 0,1 1 0,-1-1 0,0 0 0,1 1 0,-1-1 0,0 1 0,1-1 0,-1 0 0,0 1 0,1-1 0,-1 1 0,0-1 0,0 1 0,1 0 0,1 15-41,0-1 0,-1 1 0,-1-1-1,0 1 1,-5 27 0,2-3 92,2-16-19,1 23-1,0-41 10,1 0 0,-1 0 0,2 0 0,-1 0 0,0 0 0,1 0 0,0 0 0,1-1 0,4 9 0,-6-12-14,0 0 0,1-1 0,-1 1 0,1-1 0,-1 0 0,1 1 0,-1-1 0,1 0 0,0 0 0,0 0 0,0 0 0,0 0 0,-1-1 0,1 1 0,0 0 0,0-1 0,0 0 0,0 1 0,0-1 0,1 0 0,-1 0 0,0 0-1,0 0 1,0 0 0,3-2 0,4 0 11,-1 0 0,1-1-1,-1 0 1,12-7-1,6-4-4,0-1 0,-1-2 0,24-21-1,62-64 64,-83 77-120,-18 16 11,0 0 0,0 0 0,-1-1 0,0 0 0,-1-1 1,9-14-1,-15 17-134,-5 6-32,-11 12-18,-4 9 162,0 1 0,2 1 1,1 0-1,-15 28 1,26-43 33,1 0 0,0 0 1,0 0-1,1 0 1,-1 0-1,1 0 0,1 1 1,-1-1-1,0 7 1,2-10 29,0-1 1,0 1-1,0-1 1,1 1-1,-1-1 1,0 1 0,1-1-1,0 1 1,0-1-1,0 0 1,0 1-1,0-1 1,0 0 0,0 0-1,1 0 1,-1 0-1,1 0 1,-1 0-1,1 0 1,0 0 0,0-1-1,0 1 1,0-1-1,0 1 1,0-1-1,3 2 1,0-1 4,0 0-1,0 0 1,0-1 0,1 1-1,-1-1 1,0 0 0,1-1-1,-1 1 1,1-1 0,-1 0-1,1-1 1,-1 1 0,0-1-1,1 0 1,-1 0 0,0-1-1,0 1 1,0-1 0,0 0-1,0-1 1,0 1 0,0-1-1,5-4 1,-2 1-8,0-1-1,0 1 1,-1-1 0,1 0-1,-2-1 1,1 0 0,-1 0-1,-1 0 1,1-1 0,-1 0-1,7-18 1,-8 16-38,-1 0 0,0-1 0,0 1 0,-1-1 0,-1 1 1,0-14-1,0 21-4,-2-1 0,1 1 0,0 0 0,-1-1 0,0 1 0,0 0 0,0 0 0,-1 0 1,1 0-1,-1 0 0,0 0 0,0 0 0,0 0 0,-1 1 0,1-1 0,-1 1 0,0 0 0,0 0 0,0 0 1,-6-4-1,4 3-4,0 1 1,0 1 0,-1-1-1,1 1 1,-1 0 0,0 0-1,0 1 1,1-1 0,-1 1 0,0 1-1,0-1 1,0 1 0,0 0-1,-11 1 1,-8 5 33,0 0 0,-42 18 0,43-15 52,10-3-44,12-3 41,10-3 86,44-9-115,72-23-1,-122 32-20,67-21 85,-27 7-158,63-12 0,-95 25 52,0-2 16,1 2 0,-1-1 0,1 2 0,-1-1 0,16 3 0,-24-2-10,1 0 0,-1 1 0,1 0 0,-1-1 0,0 1-1,1 0 1,-1 0 0,0 0 0,0 1 0,0-1 0,0 0 0,0 1 0,0 0-1,0-1 1,0 1 0,-1 0 0,1 0 0,-1 0 0,1 0 0,-1 0 0,0 0 0,0 0-1,0 0 1,0 1 0,0-1 0,0 0 0,0 1 0,-1-1 0,1 4 0,0 15 32,0 1-1,-1-1 1,-1 1 0,-7 37 0,4-35 49,3-17-58,-1 9 160,4-14-8,4-7 56,32-40 68,-25 28-345,0 1 1,1 0-1,1 1 1,0 1-1,31-22 1,-45 35 48,1 0 1,0 0-1,-1 0 0,1 0 1,0 1-1,0-1 1,-1 0-1,1 1 0,0-1 1,0 1-1,0 0 0,0 0 1,0 0-1,0 0 1,0 0-1,0 0 0,0 0 1,0 0-1,0 1 0,-1-1 1,1 1-1,0-1 1,0 1-1,0 0 0,-1 0 1,1 0-1,0 0 0,-1 0 1,1 0-1,-1 0 1,3 3-1,3 3 11,-1 1 0,0 0 0,-1 0 0,0 0 0,5 11-1,-8-14 35,10 16 125,0-1 0,0-1 0,27 31 0,-32-43-221,0 0 0,0 0 0,1 0 0,0-1 0,0 0 0,0 0 1,1-1-1,0 0 0,0-1 0,0 0 0,11 4 0,-7-7-2668,0-1 730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1:36.00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152 917 3904,'0'6'380,"0"-1"0,-1 1 0,0-1 0,0 1 1,-4 8-1,-2 12 389,-31 173 1838,-25 118-382,51-264-1736,8-29 595,-11 33-1,12-51-424,2-10-148,4-22 143,14-70-350,-12 72-325,47-219-262,-40 201 145,3 1 0,1 1 0,34-63-1,-33 73 88,2 2-1,1 0 0,1 1 0,2 1 0,25-23 0,-39 41 16,0 0-1,0 1 1,0 0-1,1 1 1,0 0-1,0 1 1,15-6-1,-21 9 43,1 1 0,-1-1-1,0 2 1,0-1 0,1 0 0,-1 1-1,0-1 1,1 1 0,-1 1-1,1-1 1,-1 0 0,0 1 0,0 0-1,1 0 1,-1 1 0,0-1 0,0 1-1,0-1 1,0 1 0,0 1 0,0-1-1,4 4 1,-4-3 27,0 1-1,-1 0 0,1-1 1,-1 1-1,0 0 1,0 0-1,-1 1 1,1-1-1,-1 1 0,0-1 1,0 1-1,0 0 1,0 0-1,-1 0 1,0-1-1,0 2 0,-1-1 1,1 0-1,-1 0 1,0 0-1,0 0 1,-1 0-1,1 0 0,-3 7 1,-2 10 64,-1-1-1,-1 0 1,-1 0 0,-1-1-1,0 0 1,-2-1 0,0 0 0,-1-1-1,-1 0 1,0 0 0,-2-2-1,0 0 1,-1 0 0,-28 20-1,40-32-3,-1-1 0,0 0-1,0 0 1,-1 0 0,1-1-1,0 0 1,-12 3 0,16-5-89,1 1 1,-1-1 0,0 0 0,0 0-1,1 0 1,-1 0 0,0 0-1,0 0 1,1 0 0,-1 0-1,0 0 1,0 0 0,1 0 0,-1 0-1,0 0 1,0 0 0,1-1-1,-1 1 1,0 0 0,1-1-1,-1 1 1,0 0 0,1-1 0,-1 1-1,1-1 1,-1 1 0,0-1-1,1 1 1,-1-1 0,1 0 0,0 1-1,-1-1 1,1 0 0,-1 1-1,1-1 1,0 0 0,0 1-1,-1-1 1,1 0 0,0 1 0,0-1-1,0 0 1,0 0 0,0 1-1,0-1 1,0 0 0,0 0-1,0 0 1,0 1 0,0-1 0,0 0-1,1 1 1,-1-1 0,0 0-1,0 0 1,1 1 0,-1-1-1,1-1 1,4-6-104,0-1 1,1 1-1,-1 0 0,1 0 0,1 1 0,0 0 1,0 0-1,14-11 0,71-42-221,-72 48 302,27-16-99,64-28 0,-63 34 90,-20 9-39,0 0-1,1 2 0,41-10 0,-70 21 65,0 0-1,0 0 0,0 0 0,0 0 0,0 0 0,0 1 0,0-1 1,0 0-1,0 0 0,0 0 0,0 0 0,0 0 0,0 0 0,0 0 1,0 0-1,0 0 0,0 0 0,0 0 0,0 1 0,0-1 0,0 0 1,0 0-1,0 0 0,0 0 0,0 0 0,0 0 0,0 0 0,0 0 0,0 0 1,0 0-1,0 1 0,0-1 0,0 0 0,0 0 0,0 0 0,0 0 1,0 0-1,0 0 0,0 0 0,0 0 0,0 0 0,0 0 0,0 0 1,0 0-1,1 0 0,-1 0 0,0 0 0,0 1 0,0-1 0,0 0 0,0 0 1,0 0-1,0 0 0,-13 12-32,1 0-1,0 1 1,0 1 0,1 0-1,-10 18 1,17-26 33,0 1 1,1-1-1,-1 1 0,2 0 0,-1 0 0,1 0 1,0 0-1,0 1 0,1-1 0,0 1 1,1-1-1,-1 1 0,1-1 0,1 1 1,0 7-1,0-13 12,-1-1 0,0 0 0,0 0 0,1 1 0,-1-1 0,1 0 0,-1 0 0,1 0 0,-1 1 0,1-1 0,0 0 0,0 0 0,-1 0 1,1 0-1,0 0 0,0 0 0,2 1 0,-3-2 4,1 0 0,0 0 1,0 1-1,0-1 1,-1 0-1,1 0 0,0 0 1,0 0-1,0 0 1,0 0-1,-1 0 0,1 0 1,0 0-1,0-1 0,0 1 1,-1 0-1,1 0 1,0-1-1,0 1 0,0-1 1,4-2 123,-1 0 0,1-1 0,-1 1 0,0-1 1,7-8-1,6-8 76,-1-1 0,-1 0 0,0-1 1,-2-1-1,15-35 0,-27 55-244,0 1 0,0-1 0,0 0 0,-1 1 0,1-1 0,-1 1 0,0-1 0,0 0 0,0 1 0,0-1 0,0 0 0,0 1 0,-1-1 0,1 1 0,-2-4 0,1 4-11,1 1 0,-1 0 0,0-1 0,0 1 0,0 0 0,0-1 0,0 1 0,0 0-1,0 0 1,0 0 0,0 0 0,0 0 0,0 0 0,-1 0 0,1 1 0,0-1 0,-1 0 0,1 1 0,-1-1-1,1 1 1,-1-1 0,1 1 0,-1 0 0,1-1 0,-1 1 0,-2 0 0,1 0-27,0 0 1,-1 1-1,1-1 1,0 1-1,0-1 1,0 1-1,-7 3 1,9-4 45,0 1 0,0-1 0,0 1 1,0-1-1,1 1 0,-1 0 1,0-1-1,0 1 0,0 0 1,0 0-1,1 0 0,-1-1 1,0 1-1,1 0 0,-1 0 0,1 0 1,-1 0-1,1 0 0,-1 0 1,1 0-1,0 0 0,0 1 1,-1-1-1,1 2 0,0-2 15,1-1 0,-1 1 0,0 0-1,1 0 1,-1-1 0,1 1 0,-1 0 0,1-1-1,-1 1 1,1-1 0,-1 1 0,1-1 0,0 1-1,-1-1 1,1 1 0,0-1 0,-1 1 0,1-1-1,0 0 1,-1 0 0,1 1 0,1-1-1,20 6-66,-4-4 158,1 0-1,-1-1 0,33-4 1,55-12 323,-89 12-342,0 0 0,0-2-1,0 0 1,0-1 0,-1 0-1,1-2 1,-2 0 0,1 0-1,-1-2 1,-1 0 0,0 0-1,0-2 1,-1 1 0,0-2-1,15-19 1,67-99 371,-24 32-317,-24 37-58,70-98-28,-88 116-30,40-81 1,-59 105 8,-4 10-46,-1-1 1,-1 1-1,0 0 1,0-1-1,-1 0 1,0 0 0,1-12-1,-7 4-473,3 19 501,0 0 0,0 0 0,0-1-1,0 1 1,0 0 0,0 0 0,0 0-1,0 0 1,0-1 0,0 1-1,0 0 1,0 0 0,0 0 0,-1 0-1,1 0 1,0-1 0,0 1 0,0 0-1,0 0 1,0 0 0,0 0-1,-1 0 1,1 0 0,0 0 0,0-1-1,0 1 1,0 0 0,-1 0-1,1 0 1,0 0 0,0 0 0,0 0-1,0 0 1,-1 0 0,1 0 0,0 0-1,0 0 1,0 0 0,0 0-1,-1 0 1,1 0 0,0 0 0,0 0-1,0 0 1,0 0 0,-1 1 0,1-1-1,0 0 1,0 0 0,0 0-1,-5 3-10,1 0 0,0 0 0,0 0 0,0 0 0,1 1 0,-1 0 0,-3 4 0,1 0 25,-21 22 46,1 2-1,-34 56 0,36-45-49,3 2-1,2 0 1,-19 66-1,19-37 33,-14 107 0,32-177-23,-9 90 86,10-79 7,-1 0-1,2 0 1,0-1-1,4 18 1,-4-29-82,-1 0 0,1-1 0,-1 1 0,1 0 0,0 0 0,0 0 1,1-1-1,-1 1 0,0-1 0,1 1 0,-1-1 0,1 0 0,0 1 0,0-1 0,0 0 0,0 0 1,0 0-1,1 0 0,-1-1 0,1 1 0,-1-1 0,1 1 0,-1-1 0,4 1 0,1 0 7,-1-1-1,1-1 0,-1 1 0,1-1 0,0 0 1,12-2-1,39-11-34,-39 7 39,1-1-1,-1 0 1,0-2-1,-1 0 1,0-1-1,0 0 1,-1-2-1,-1 0 1,0-1 0,0-1-1,-2 0 1,1-1-1,-2 0 1,0-1-1,-1-1 1,15-26-1,-26 41-38,0 0-26,1-1 0,-1 0 0,1 1 0,-1-1 0,0 0 0,0 0 0,0 0 0,0 0 0,0-6 0,-1 9 25,0 0 0,0 0 0,0 0 0,0 0 0,0 0 0,0 0 0,0-1 0,0 1 0,0 0 1,0 0-1,0 0 0,0 0 0,0 0 0,0 0 0,0 0 0,0-1 0,-1 1 0,1 0 0,0 0 0,0 0 0,0 0 0,0 0 0,0 0 0,0 0 0,0 0 0,0 0 0,0-1 0,-1 1 0,1 0 0,0 0 0,0 0 1,0 0-1,0 0 0,0 0 0,0 0 0,-1 0 0,1 0 0,0 0 0,0 0 0,0 0 0,0 0 0,0 0 0,0 0 0,-1 0 0,1 0 0,0 0 0,0 0 0,0 0 0,0 0 0,0 0 0,0 0 0,0 1 0,-1-1 1,1 0-1,0 0 0,0 0 0,0 0 0,0 0 0,0 0 0,0 0 0,0 1 0,-8 5-184,-10 13 91,1 1 0,1 0 0,0 1 0,-18 36-1,31-52 110,0 0-1,1 0 0,0 1 0,1-1 0,-1 0 0,1 1 0,0-1 0,0 1 0,0-1 0,1 1 0,0 0 0,1 10 1,0-12-3,0 1 0,0 0 1,1-1-1,-1 0 1,1 1-1,0-1 1,1 0-1,-1 0 1,1 0-1,-1 0 1,1-1-1,0 1 1,1-1-1,-1 0 1,6 5-1,-3-4 21,-1 0 0,1 0 0,0 0 1,0-1-1,0 0 0,0 0 0,1 0 0,-1-1 0,12 2 0,-13-3 4,1-1 0,0 1 1,0-1-1,-1-1 0,1 1 0,0-1 0,-1 0 0,1-1 0,-1 1 0,1-1 0,9-4 0,27-16-49,55-38 0,-72 44-33,-14 7 27,1 1 0,1 1-1,-1 0 1,25-10 0,-36 17 5,0-1 0,0 1 0,0-1 1,0 1-1,0 0 0,1 0 0,-1 0 0,0 0 0,0-1 0,1 1 0,-1 1 1,2-1-1,-3 0 15,0 0 1,1 1 0,-1-1-1,0 0 1,0 0 0,0 0-1,0 1 1,0-1 0,0 0 0,1 0-1,-1 0 1,0 1 0,0-1-1,0 0 1,0 0 0,0 1-1,0-1 1,0 0 0,0 0-1,0 1 1,0-1 0,0 0 0,0 0-1,0 0 1,0 1 0,0-1-1,-1 0 1,1 0 0,0 1-1,0-1 1,0 0 0,0 0-1,0 0 1,0 1 0,-1-1 0,1 0-1,-4 6 57,0-1 1,0 1-1,-6 4 0,4-3 67,-18 23 84,2 0 0,-30 55 0,47-76-150,3-6-21,0 0 0,0 0 0,1 0 0,-1 0 0,1 0 0,0 1 0,0-1 0,0 0 0,-1 8 0,2-12-34,0 1 1,0 0 0,0 0 0,0 0-1,0 0 1,0 0 0,0 0 0,0 0-1,0 0 1,0 0 0,0 0-1,0 0 1,0 0 0,0-1 0,1 1-1,-1 0 1,0 0 0,0 0-1,0 0 1,0 0 0,0 0 0,0 0-1,0 0 1,0 0 0,0 0 0,0 0-1,0 0 1,0 0 0,1 0-1,-1 0 1,0 0 0,0 0 0,0 0-1,0 0 1,0 0 0,0 0 0,0 0-1,0 0 1,0 0 0,0 0-1,1 0 1,-1 0 0,0 0 0,0 0-1,0 0 1,0 0 0,0 0 0,0 0-1,0 0 1,0 0 0,0 1-1,0-1 1,0 0 0,0 0 0,0 0-1,0 0 1,0 0 0,1 0-1,-1 0 1,0 0 0,0 0 0,0 0-1,0 0 1,0 0 0,0 1 0,0-1-1,0 0 1,12-12 3,2 0 1,21-13-1,11-3-168,67-30 1,-110 57 138,-1-1 0,0 2 1,1-1-1,-1 0 0,1 0 1,-1 1-1,1-1 0,-1 1 1,5 0-1,-6 0 20,0 0 0,-1 0 0,1 1 0,0-1 0,-1 0 0,1 1 0,0-1 0,-1 0 0,1 1 0,0-1-1,-1 1 1,1-1 0,-1 1 0,1-1 0,-1 1 0,1 0 0,-1-1 0,1 1 0,-1 0 0,0-1 0,1 1 0,-1 0 0,0-1 0,0 1 0,0 0 0,1 0 0,-1-1-1,0 1 1,0 0 0,0 0 0,0-1 0,0 1 0,0 0 0,-1 1 0,1 1 4,0 0-1,0 0 1,0 1 0,0-1-1,1 0 1,-1 0-1,1 0 1,-1 0 0,1 0-1,0 0 1,1 0-1,-1 0 1,0-1 0,1 1-1,-1 0 1,1-1 0,0 1-1,0-1 1,0 0-1,0 1 1,1-1 0,-1 0-1,1 0 1,-1 0 0,1-1-1,-1 1 1,7 2-1,-3-2 34,0 1 0,0-1 0,0 0 0,0-1 0,0 1 0,1-1 0,-1-1 0,0 1 0,1-1 0,-1 0 0,1-1 0,-1 1-1,13-4 1,-11 2-2,1-1-1,-1 0 0,0 0 1,0-1-1,0 0 0,0-1 1,-1 1-1,0-1 0,1-1 1,6-6-1,1-3 57,-2 3 3,23-26 0,-12 2-109,-2 0-1,-2-1 1,21-50 0,7-14 69,129-217-215,-71 120 58,-98 176-58,-8 22 163,0 1 0,-1-1 0,1 0 0,0 0-1,0 0 1,0 0 0,0 0 0,0 0 0,-1 0 0,1 0 0,0 0 0,0 0 0,0 0 0,-1 0 0,1 0 0,0 1 0,0-1 0,0-1 0,-1 1 0,1 0 0,0 0 0,0 0 0,0 0 0,0 0-1,-1 0 1,1 0 0,0 0 0,0 0 0,0 0 0,0 0 0,-1 0 0,1 0 0,0-1 0,0 1 0,0 0 0,0 0 0,0 0 0,-1 0 0,1 0 0,0-1 0,0 1 0,0 0 0,0 0-1,0 0 1,0 0 0,0-1 0,0 1 0,0 0 0,0 0 0,0 0 0,0-1 0,0 1 0,0 0 0,0 0 0,0 0 0,0 0 0,0-1 0,0 1 0,0 0 0,0 0 0,0 0 0,0-1 0,0 1-1,0 0 1,0 0 0,0 0 0,0 0 0,1 0 0,-1-1 0,-12 9-25,1 3-27,-16 19 0,15-16 7,-4 7 5,1 1-1,0 0 0,-13 29 1,5-3 45,1 1 0,-20 68 0,-16 105 270,49-188-113,3 0 0,0 0 0,3 0 0,0 1 0,5 64 0,-1-95-115,-1 0-1,1 0 0,0 0 0,1 0 0,-1 0 1,4 7-1,-4-10-20,0 1 1,-1-1 0,1 0-1,0 1 1,0-1 0,1 0-1,-1 0 1,0 0-1,0 0 1,0 0 0,1 0-1,-1 0 1,1 0 0,-1 0-1,1 0 1,-1-1 0,1 1-1,-1-1 1,1 1-1,2 0 1,1-1 4,0 0 0,0-1-1,0 1 1,1-1 0,-1 0 0,0-1-1,8-2 1,36-18 4,-39 18-29,31-18 96,46-31 1,-85 51-100,43-32-22,-35 25-50,1 1 1,0 0-1,24-13 0,-26 19-201,-10 9 172,-11 11 116,10-14-22,-3 3 26,0 1 1,0-1-1,1 1 1,1 1-1,-6 15 1,8-20-12,0 0 0,0-1 0,1 1-1,-1-1 1,1 1 0,0 0 0,0-1 0,1 1 0,-1 0 0,1-1-1,0 1 1,0 0 0,0-1 0,0 1 0,0-1 0,1 0-1,3 5 1,-4-5 18,1-1-1,-1 0 1,1 0-1,0-1 1,0 1-1,0 0 0,0 0 1,0-1-1,0 0 1,0 1-1,1-1 1,-1 0-1,5 2 1,-2-2-11,0 0 0,0 0 0,0 0 0,0-1 1,0 0-1,9 0 0,2-2-6,0-1-1,0-1 1,21-7 0,269-102-197,-282 102 187,-1-1 0,0 0 0,35-28 0,-57 40 0,12-12-10,-10 6-33,-3 6 40,0 0 0,0 0-1,0-1 1,-1 1 0,1 0-1,0 0 1,0 0 0,-1 0-1,1 0 1,0 0 0,0-1-1,0 1 1,-1 0 0,1 0-1,0 0 1,-1 0 0,1 0-1,0 0 1,0 0 0,-1 0 0,1 0-1,0 0 1,0 0 0,-1 0-1,1 0 1,0 0 0,0 1-1,-1-1 1,-9 2-62,1 1 1,-17 7-1,23-9 62,-32 13 74,1 1 0,-46 29 1,67-36-53,1 0 0,1 1 0,-1 1 0,1 0 0,1 0 0,0 1 1,0 0-1,1 1 0,-11 19 0,18-27-4,0 0 0,1 0 0,-1-1-1,1 1 1,0 0 0,0 5 0,0-8-9,1 0 0,0 0 0,0-1 0,0 1 0,0 0 0,0 0 0,0 0 0,0 0 0,0 0 0,0-1 0,0 1 0,0 0 0,1 0 0,-1 0 0,0 0 0,1-1 0,-1 1 0,0 0 0,1 0 0,-1-1 0,1 1 0,-1 0 0,1-1 0,0 1 0,-1 0 0,1-1 0,0 1 0,-1-1 0,1 1 0,0-1 0,0 1 0,-1-1 0,1 0 0,0 1 0,1-1 0,1 1 19,1-1 0,-1 0 0,0 0 0,1-1 0,-1 1 0,0-1 0,1 1 0,-1-1 0,0 0 0,0 0 0,1 0 0,3-3 0,7-4 44,18-13 0,-20 13-20,33-22 168,-11 8-219,50-42 0,-81 60-170,-6 3-30,-7 4 6,-5 4 162,1 0 0,1 1 1,0 1-1,-19 16 1,28-22 28,1 0 1,0 0-1,-1 1 1,1 0 0,1 0-1,-1 0 1,0 0-1,1 0 1,0 0 0,0 1-1,0-1 1,1 1-1,-1-1 1,1 1 0,0 0-1,1-1 1,-1 1-1,1 0 1,0 6 0,0-8 13,0 0 0,0-1 1,1 1-1,-1 0 0,1-1 1,-1 1-1,1 0 1,0-1-1,0 1 0,1-1 1,-1 1-1,0-1 0,1 0 1,-1 1-1,1-1 1,0 0-1,0 0 0,0 0 1,0 0-1,0-1 0,0 1 1,0 0-1,1-1 1,-1 0-1,0 1 0,1-1 1,-1 0-1,1 0 0,0-1 1,-1 1-1,1 0 1,0-1-1,-1 0 0,1 1 1,5-1-1,3-1 40,-1 0 0,1 0 0,-1-1 1,1 0-1,-1-1 0,0 0 0,19-8 0,-6 0 0,0 0-1,-1-1 1,0-1 0,-1-2-1,-1 0 1,0-1-1,-1 0 1,32-38 0,-4-10-109,46-83 1,-76 118 76,149-237 319,-75 100-403,-76 133-59,-2-1 0,0 1 0,9-46 1,-20 71 87,1-16-77,-3 23 109,0 1 0,0-1 0,0 1 0,0-1 0,0 1-1,-1-1 1,1 1 0,0-1 0,0 1 0,0-1 0,-1 1 0,1-1 0,0 1 0,0 0 0,-1-1 0,1 1-1,0-1 1,-1 1 0,1 0 0,-1-1 0,1 1 0,0 0 0,-1 0 0,1-1 0,-1 1 0,1 0 0,-1 0-1,1 0 1,-1-1 0,1 1 0,-1 0 0,1 0 0,-1 0 0,1 0 0,-1 0 0,1 0 0,-2 0 0,1 0-6,-1 1 1,0-1-1,0 1 0,0-1 1,0 1-1,1 0 1,-1 0-1,0-1 1,1 1-1,-1 0 1,-2 2-1,-16 12-18,1 0-1,0 2 1,1 0 0,1 1 0,0 1-1,2 0 1,0 1 0,1 1 0,1 1-1,-11 25 1,5-6-16,2 2-1,2 0 1,2 0-1,-13 77 1,21-89 123,1 0 1,1 1 0,2 0-1,5 53 1,-3-73-61,1-1 0,0 0 0,1 0 0,0-1 0,1 1 0,0 0 0,0-1 0,1 0 0,1 0 0,-1-1 0,2 1 0,-1-1 0,1-1 0,1 1 0,0-1 0,12 10 0,-14-14-220,0 0 0,0 0 1,1 0-1,-1-1 0,1 0 0,0 0 1,0-1-1,0 0 0,8 1 0,-9-2-559,-1 0-1,1-1 1,-1 1-1,1-2 0,-1 1 1,1 0-1,-1-1 1,1 0-1,-1 0 1,0-1-1,1 0 1,5-3-1,8-3-2650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1:36.37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44 74 5888,'-31'-23'2688,"23"15"-2336,3 5 992,10 3-800,-5-8 288,4 3-512,0-6-256,6 7-64,-7-4-1472,7 5 768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1:36.71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5 230 5824,'-5'-22'2624,"28"2"-2272,0 4 768,6 5-672,37-17 896,9 5-768,22-9-96,-1 9-288,-4-1 96,-9 13-192,-12-1-1088,-14 4 544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1:37.06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 75 7232,'-13'-25'3264,"35"25"-2848,-1 0 352,5 0-512,33-6 1024,6-2-704,40-8-192,5 7-256,17 3-32,-12 1-64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1:42.95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1 338 2720,'4'-7'5774,"-4"7"-5718,4-14 1895,-4 11-1818,0 0-1,1 1 1,-1-1-1,1 0 1,0 0-1,0 0 1,0 0-1,0 0 1,0 1-1,0-1 1,1 1-1,0-1 1,-1 1-1,1-1 1,0 1-1,3-3 1,4-3-9,1 0 0,18-12 0,-4 3-13,32-26-42,45-32 121,-75 58-117,0 1 0,30-14 0,-43 24-57,0 1 1,1 0-1,0 0 0,-1 1 0,1 1 0,0 1 0,1 0 0,-1 0 0,0 2 0,1 0 0,-1 0 1,0 1-1,1 1 0,-1 0 0,19 7 0,6 5 289,69 37-1,3 1 244,-99-48-432,0 0 0,0 0 0,0-1 0,0-1-1,0 0 1,1-1 0,-1 0 0,1-1 0,-1 0 0,1-1 0,-1-1-1,0 1 1,1-2 0,-1 0 0,0-1 0,0 0 0,14-7-1,-6 1-1451,0-1-1,-1-1 1,-1 0 0,31-27-1,-23 18-716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1:44.00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101 261 3904,'0'-2'370,"1"-1"1,0 1-1,0 0 0,0-1 1,0 1-1,0-1 0,0 1 1,1 0-1,-1 0 0,1 0 1,-1 0-1,1 0 0,0 0 1,0 0-1,3-2 0,7-7 409,7-7-175,2 0 1,0 1-1,47-27 1,-42 28-508,0-2 0,36-30 0,-49 33-33,5-3-427,-18 18 358,0 0 0,0 0 0,0 0 0,1 0 0,-1 0 0,0 0 0,0 0 0,0 0 0,0 0 0,0 0 0,0 0 0,1 0 0,-1 0 0,0 0 0,0 0 0,0 0 0,0 0 0,0 0 0,0 0 0,0 0 0,0 1 0,1-1 0,-1 0 0,0 0 0,0 0 0,0 0 0,0 0 0,0 0 0,0 0 0,0 0 0,0 0 0,0 1 0,0-1 0,0 0 0,0 0 0,0 0 0,0 0 0,0 0 0,0 0 0,0 0 0,0 1 0,0-1 0,0 0 0,0 0 0,0 0 0,0 0 0,0 0 0,0 1 0,-2 4-40,-1 0-1,0 0 1,-1-1 0,1 1-1,-1-1 1,0 1 0,0-1-1,0 0 1,-8 5 0,-9 5 74,-22 12 1,-1 0-20,-165 129 801,156-103 90,52-51-504,5-1-151,9-3-84,23-8-289,-31 10 158,84-20-314,-54 15 398,37-14 0,-67 19-54,5-2 128,-1-1-1,1 0 0,16-10 1,-24 13-149,-1 0 0,1 0 1,0 0-1,0-1 1,-1 1-1,1-1 1,-1 1-1,1-1 1,-1 1-1,0-1 1,0 0-1,1 0 1,-1 0-1,0 0 0,-1 0 1,1 0-1,0 0 1,-1 0-1,1 0 1,-1 0-1,1 0 1,-1 0-1,0 0 1,0-1-1,0-1 0,-2-4-31,-1 0-1,1 0 0,-1 1 0,-1-1 0,1 1 0,-1-1 1,-1 1-1,1 1 0,-7-8 0,-11-19-2180,21 28-121,14 1-2139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1:46.80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329 20 2560,'-4'-8'1687,"4"7"-1624,0 1 1,0-1-1,0 1 0,0 0 1,0-1-1,-1 1 0,1-1 1,0 1-1,0 0 0,0-1 1,-1 1-1,1 0 0,0-1 1,0 1-1,-1 0 0,1-1 1,0 1-1,-1 0 0,1 0 1,0-1-1,-1 1 0,1 0 1,0 0-1,-1-1 0,1 1 1,0 0-1,-1 0 0,1 0 1,-1 0-1,1 0 0,-1 0 1,1 0-1,0 0 0,-1 0 1,-6-1 237,0 0-1,0 1 1,0 0 0,1 0-1,-1 1 1,-11 1 0,-41 15 580,50-14-705,-6 2 62,1 0 0,0 1 0,0 1 0,1 0-1,-1 1 1,2 1 0,-23 18 0,29-22-193,2-1-1,-1 1 1,0 0 0,1 1 0,0-1 0,0 1-1,0 0 1,1 0 0,0 0 0,0 1-1,1-1 1,-1 1 0,1-1 0,1 1-1,-1 0 1,1-1 0,1 1 0,-1 0-1,1 0 1,1 7 0,-1-11 13,1 0 0,-1 0 0,1 0 0,0 0 0,0-1 0,0 1 0,1 0 0,-1-1 0,2 4 0,-2-6-34,-1 1-1,1 0 0,-1-1 1,1 1-1,-1 0 1,1-1-1,0 1 0,-1-1 1,1 1-1,0-1 0,-1 1 1,1-1-1,0 0 1,0 1-1,-1-1 0,1 0 1,0 1-1,0-1 0,0 0 1,0 0-1,0 0 1,-1 0-1,1 0 0,0 0 1,0 0-1,0 0 0,0 0 1,-1 0-1,1 0 1,0-1-1,0 1 0,0 0 1,0-1-1,-1 1 0,1 0 1,1-2-1,10-7 120,-1-2-1,0 1 1,0-1-1,-1-1 1,14-20-1,-7 9-95,60-80-186,-70 88-612,-9 20 243,-4 17 670,0-1 0,2 1 0,0 0 0,2 1 0,0-1 0,1 1 0,5 43 0,-4-62-80,1 0-1,-1-1 0,1 1 1,0 0-1,0 0 0,1 0 1,-1-1-1,1 1 0,0-1 1,0 1-1,0-1 0,0 0 1,1 1-1,-1-1 0,6 5 1,-6-7-50,-1 0 1,0 0 0,0-1 0,0 1 0,1 0 0,-1-1 0,0 1 0,1-1-1,-1 1 1,0-1 0,1 1 0,-1-1 0,1 0 0,-1 0 0,0 0 0,1 0-1,-1 0 1,1 0 0,-1 0 0,1 0 0,-1-1 0,0 1 0,1-1 0,-1 1 0,0-1-1,1 1 1,-1-1 0,1 0 0,6-4 61,-1 0 0,0 0 0,11-10-1,-10 8-24,35-30-152,2 2 0,2 2 1,68-37-1,-107 66-7,21-10-303,-28 14 377,0-1 0,-1 1 0,1 0 0,-1-1 0,1 1 0,0 0-1,-1 0 1,1 0 0,0 0 0,0-1 0,-1 1 0,1 0 0,0 0 0,-1 0 0,1 0 0,0 1 0,-1-1 0,1 0 0,0 0 0,-1 0 0,1 1 0,0-1 0,-1 0-1,1 0 1,0 1 0,-1-1 0,1 1 0,-1-1 0,1 1 0,-1-1 0,1 0 0,-1 1 0,1 0 0,0 2 0,-1-1 0,0 0 0,0 0 1,-1 1-1,1-1 0,0 0 0,-1 0 1,1 0-1,-1 0 0,-1 3 0,0 2 83,-2 7 48,-1-1-1,-1 1 1,-11 18-1,-8 22 20,-18 39 1391,73-127-149,3-11-1432,61-66 0,-81 98 21,-6 6-166,0-1-1,15-11 0,-22 19 189,0 0-1,0 0 0,0 0 0,0 0 0,0 0 0,0 0 0,0 0 0,1 0 0,-1 0 0,0 0 0,0 0 1,0 0-1,0 0 0,0 0 0,0 0 0,0-1 0,0 1 0,0 0 0,0 0 0,0 0 0,0 0 1,0 0-1,0 0 0,0 0 0,1 0 0,-1 0 0,0 0 0,0 0 0,0 0 0,0 0 0,0 0 0,0 0 1,0 0-1,0 0 0,0 0 0,0 0 0,0 0 0,0 0 0,1 0 0,-1 0 0,0 0 0,0 0 0,0 0 1,0 0-1,0 1 0,0-1 0,0 0 0,0 0 0,0 0 0,0 0 0,0 0 0,0 0 0,0 0 1,0 0-1,0 0 0,0 0 0,0 0 0,0 0 0,-1 6-344,-7 8 155,5-8 210,1 0 0,-1 1 0,1-1 0,0 1-1,1-1 1,0 1 0,-1 12 0,-3 13-73,-2 12 287,6-41-152,1 0 0,0 1 1,0-1-1,0 0 0,1 0 0,-1 0 0,1 0 0,0 0 1,-1 0-1,1 0 0,3 4 0,-4-7-54,0 1 1,0-1-1,1 0 0,-1 0 0,0 0 1,0 0-1,1 1 0,-1-1 1,0 0-1,0 0 0,1 0 0,-1 0 1,0 0-1,1 0 0,-1 0 1,0 0-1,0 0 0,1 0 0,-1 0 1,0 0-1,1 0 0,-1 0 1,0 0-1,0 0 0,1 0 0,-1 0 1,0 0-1,0-1 0,1 1 0,-1 0 1,0 0-1,1-1 0,7-4-2,-7 4 25,9-7 108,0 0 0,-1-1 0,0 0 0,-1 0 0,10-15 0,9-9-110,-7 14-77,0 1 1,30-20 0,-36 27-101,-11 9 34,-3 1 66,1 0-1,0 0 1,0 1-1,0-1 1,0 0-1,0 0 1,0 1-1,0-1 1,0 1-1,0-1 1,0 1-1,1-1 1,-1 1-1,0 0 1,0 0-1,0-1 0,1 1 1,1 0-1,-3 1 22,1 0-1,-1 0 1,0-1-1,0 1 0,0 0 1,0 0-1,0 0 0,0 0 1,0-1-1,0 1 1,0 0-1,0 0 0,0 0 1,0-1-1,-1 1 1,1 0-1,0 0 0,-1 0 1,1-1-1,-1 1 0,1 0 1,-1 0-1,-2 7-1,-5 17 126,-3 4 57,2 1-1,1 0 1,-7 51 0,15-79-115,0 0 0,-1-1 0,1 1 0,1 0 0,-1 0 0,0 0 0,0 0 0,1 0 1,-1 0-1,1 0 0,1 2 0,-2-3-29,1-1 0,-1 1 0,1-1 0,-1 1 1,1-1-1,-1 0 0,1 1 0,-1-1 1,1 0-1,0 1 0,-1-1 0,1 0 0,-1 0 1,1 1-1,0-1 0,-1 0 0,1 0 0,0 0 1,-1 0-1,1 0 0,0 0 0,-1 0 0,1 0 1,0 0-1,-1 0 0,1-1 0,0 1 1,-1 0-1,1 0 0,-1-1 0,1 1 0,0 0 1,-1-1-1,1 1 0,-1 0 0,2-2 0,11-7 115,1-1 0,-1-1 0,-1 0 0,19-22 0,7-6-146,-8 8 10,-17 18-208,0 0 0,19-15 0,-32 28 203,0 0 0,0 0 1,1 0-1,-1 0 1,0-1-1,0 1 0,0 0 1,1 0-1,-1 0 1,0 0-1,0 0 0,0 0 1,1 0-1,-1-1 0,0 1 1,0 0-1,1 0 1,-1 0-1,0 0 0,0 0 1,1 0-1,-1 0 0,0 0 1,0 0-1,0 0 1,1 0-1,-1 1 0,0-1 1,0 0-1,1 0 1,-1 0-1,0 0 0,0 0 1,0 0-1,1 0 0,-1 1 1,0-1-1,0 0 1,0 0-1,1 0 0,-1 0 1,0 1-1,0-1 0,0 0 1,0 0-1,0 1 1,0-1-1,1 0 0,-1 0 1,0 0-1,0 1 1,0-1-1,0 2-14,1 0 0,-1 0 0,0 0 0,0 0 0,0 0 1,0 0-1,-1 4 0,-5 19-86,-1 0 1,-15 37 0,12-38 113,-17 38 33,-3-1 1,-54 81 0,12-21 85,-46 100 249,112-209-336,4-6 59,-1 0 0,-1 0 0,1 0 0,-1 0 0,-6 7 0,9-13-76,1 1 0,-1-1-1,1 1 1,-1 0 0,1-1-1,-1 0 1,1 1 0,-1-1-1,0 1 1,1-1 0,-1 0 0,0 1-1,1-1 1,-1 0 0,0 0-1,1 1 1,-1-1 0,0 0-1,1 0 1,-1 0 0,0 0-1,0 0 1,1 0 0,-1 0-1,-1 0 1,1-1 15,0 1 0,0-1 0,0 0-1,0 1 1,0-1 0,0 0 0,0 0 0,1 0-1,-1 0 1,0 0 0,1 0 0,-1 0 0,0 0 0,0-1-1,-1-5 71,-1 1 0,1-1-1,0 1 1,-1-14 0,2-1-136,1 1 0,0-1 0,2 0 0,1 1 1,0-1-1,1 1 0,1 0 0,12-30 0,-14 44 31,0 0 0,0 1 0,0-1 0,0 1 0,1-1 0,0 1 0,0 0 0,1 0 0,-1 1 0,1 0 0,0-1 0,0 1 0,0 1 0,1-1 0,-1 1 0,1 0 0,0 0 0,0 1 0,0 0 0,0 0 0,7-1 0,10-2 91,0 2-1,0 1 1,1 1 0,31 2 0,-10 1-205,77 16 1,-52-3-5335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1:50.83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281 862 3232,'20'-18'5195,"22"-27"-3409,98-105 436,-123 134-2092,0-2 29,0-2 1,-2 0-1,26-42 1,27-72 365,-3-42 180,-23 53-392,-40 118-327,1 0 1,-1-1-1,-1 1 0,1 0 0,-1-1 1,0 1-1,0-1 0,-1 1 0,1-1 0,-1 0 1,-1-6-1,1 12 7,0 0 0,0 0-1,0-1 1,0 1 0,0 0 0,0 0 0,0-1 0,0 1 0,0 0-1,0 0 1,0-1 0,0 1 0,0 0 0,0 0 0,0-1-1,-1 1 1,1 0 0,0 0 0,0-1 0,0 1 0,0 0-1,0 0 1,-1 0 0,1-1 0,0 1 0,0 0 0,0 0 0,-1 0-1,1 0 1,0 0 0,0-1 0,-1 1 0,1 0 0,0 0-1,0 0 1,-1 0 0,1 0 0,0 0 0,0 0 0,-1 0 0,1 0-1,0 0 1,0 0 0,-1 0 0,1 0 0,0 0 0,0 0-1,-1 0 1,1 0 0,0 0 0,0 0 0,-1 0 0,1 1 0,0-1-1,0 0 1,-1 0 0,1 0 0,0 0 0,0 1 0,0-1-1,0 0 1,-1 0 0,1 0 0,0 1 0,0-1 0,0 0 0,0 0-1,-1 1 1,-13 19-267,12-17 242,-5 8 5,1 1 0,0 0 0,0 1 0,-6 24 1,-1 2 37,-16 35 8,-39 70 0,-239 413 781,297-541-747,-199 318 1739,208-332-1769,-5 6 232,0 0 1,-10 10-1,16-17-210,-1 0 0,0 0 0,0 0 0,0 0 1,0 0-1,0 0 0,0 0 0,0-1 0,-1 1 0,1 0 0,0-1 0,0 1 0,-1-1 0,1 1 0,0-1 0,0 1 0,-1-1 0,1 0 0,0 0 0,-1 0 0,1 0 0,-1 0 0,1 0 0,0 0 0,-1 0 0,-1-1 0,2 0-37,0 0 0,0 0-1,0 0 1,0 0 0,0 0 0,0 0 0,0 0-1,1 0 1,-1-1 0,0 1 0,1 0 0,-1 0-1,1-1 1,-1 1 0,1 0 0,-1-1-1,1 1 1,0-1 0,0 1 0,0-1 0,0 1-1,0 0 1,0-1 0,0 1 0,1-2-1,0-5-113,0 1-1,0-1 1,4-7-1,0-2-6,1 0-1,1 0 1,1 1-1,0 0 1,1 1-1,14-19 0,-11 18 42,1-1-1,1 2 1,0 0-1,25-20 1,-7 13-39,0 2 1,46-21 0,72-24-209,-75 34 334,-54 21 102,0-1-1,-1-1 1,-1 0 0,0-2-1,-1 0 1,0-1 0,27-30-1,53-47 344,-3 4-648,-92 84 180,10-11-119,-13 15 95,0-1-1,1 1 1,-1-1 0,0 1-1,1-1 1,-1 0-1,0 1 1,0-1 0,1 0-1,-1 1 1,0-1 0,0 0-1,0 1 1,0-1-1,0 0 1,0 1 0,0-1-1,0 0 1,0 1 0,0-1-1,0 0 1,-1 0 0,0 1-10,0 0 0,1 0 0,-1 0 0,0 0 0,0 0 0,0 0 0,0 0 0,1 0 0,-1 1 0,0-1 0,0 0 1,0 1-1,1-1 0,-1 0 0,-1 1 0,2-1 35,-10 6-23,0 1 1,1 0-1,-1 0 0,1 1 0,1 0 1,0 0-1,0 1 0,0 0 0,1 0 0,-9 17 1,5-5 172,0 0 0,2 1 1,0 0-1,-6 28 1,12-38 32,0 1 1,-1 16 0,4-26-104,0 1 0,-1-1 0,1 0 0,1 0 0,-1 0 0,0 1 0,1-1 0,0 0 0,-1 0 0,1 0 0,0 0 0,1 0-1,2 5 1,-4-7-32,1 0 0,-1-1 0,1 1-1,0-1 1,-1 1 0,1-1-1,-1 1 1,1-1 0,0 1 0,-1-1-1,1 0 1,0 1 0,-1-1-1,1 0 1,0 1 0,0-1 0,-1 0-1,1 0 1,0 0 0,0 0-1,0 0 1,-1 0 0,1 0-1,0 0 1,0 0 0,-1 0 0,1 0-1,0-1 1,0 1 0,-1 0-1,1 0 1,0-1 0,0 1 0,-1 0-1,1-1 1,1 0 0,2-2 37,0-1 0,0 0 0,0 0 0,5-6 0,-3 4 31,34-40 115,-14 15-152,37-34 0,61-42-1086,-116 98 579,-8 9 424,0 0-1,0 0 1,0 0-1,0 0 0,0 0 1,0 0-1,0 0 0,0 0 1,0 0-1,0 1 0,0-1 1,0 0-1,0 0 1,0 0-1,0 0 0,0 0 1,-1 0-1,1 0 0,0 0 1,0 0-1,0 0 0,0 0 1,0 0-1,0 0 1,0 0-1,0 0 0,0 0 1,0 0-1,0 0 0,0 0 1,0 0-1,0 0 0,0 0 1,0 0-1,-1 0 1,1 0-1,0 0 0,0 0 1,0 0-1,0 0 0,0 0 1,0 0-1,0 0 0,0 0 1,0 0-1,0 0 1,0 0-1,0 0 0,0 0 1,0-1-1,0 1 0,0 0 1,0 0-1,0 0 0,0 0 1,0 0-1,0 0 1,0 0-1,0 0 0,0 0 1,0 0-1,0 0 0,0 0 1,0 0-1,0 0 0,0 0 1,0-1-1,-18 14-612,10-6 603,0 1 0,1 1 1,1-1-1,-1 1 0,1 1 1,1-1-1,-1 1 0,2 0 1,-1 0-1,-2 13 0,1-4 82,2-1-1,0 1 1,2 0-1,-2 37 0,5-42 45,-1 0-1,1 0 0,5 18 0,-5-27-8,0-1-1,0 1 1,1-1-1,0 1 1,0-1 0,0 0-1,0 0 1,1 0-1,-1 0 1,1 0-1,0 0 1,0-1 0,6 6-1,-7-8-58,-1 0 0,1 0 0,-1-1 0,1 1 0,0 0 0,-1-1 0,1 1 0,0-1 0,0 0 0,0 1 0,-1-1 0,1 0 0,0 0 0,0 0 0,-1 0 0,1-1 0,0 1 0,0 0 0,-1-1 0,1 1 0,0-1 0,0 1 0,-1-1 0,1 0 0,1-1 0,3-2 30,0 0 0,0 0-1,-1 0 1,10-10 0,1-5 17,-1-1 0,-1 0 0,0-1 0,15-33 0,-16 29-40,2-4-16,-5 10-226,0 0 1,1 1-1,1 0 1,17-20-1,-26 35 81,-1 1 39,0-1 0,1 1 1,-1-1-1,1 1 0,-1 0 0,4-2 0,-5 4 70,-1 0 0,1 0 0,0-1 0,-1 1 0,1 0 0,-1 0 0,1 0 0,0 0 0,-1 0 0,1 0 0,0 0 0,-1 0 0,1 0 0,0 0 0,-1 0 0,1 0 0,0 0 0,-1 1 0,1-1 0,0 0 0,-1 0 0,1 1 0,-1-1 1,1 0-1,-1 1 0,1-1 0,0 1 0,-1-1 0,0 1 0,1-1 0,-1 1 0,1-1 0,-1 1 0,0-1 0,1 2 0,2 1 0,-1 0-1,0 1 1,0-1 0,0 0 0,0 1 0,0-1 0,-1 1-1,0 0 1,0 0 0,0-1 0,0 1 0,0 0-1,-1 0 1,0 4 0,1 1-5,-2 23 87,1-30-43,0-1 1,0 1-1,0-1 1,0 0-1,0 1 1,-1-1 0,1 1-1,0-1 1,-1 0-1,1 0 1,-1 1-1,0-1 1,1 0-1,-1 0 1,-1 2-1,-3-18 688,4 9-699,-1 0-1,0 0 1,0 1 0,0-1 0,-7-10 0,-3-6-200,11 21 169,1 0 1,-1 0-1,1 0 1,-1 0-1,1-1 1,0 1-1,0 0 1,-1 0-1,1 0 1,0 0-1,0 0 1,0 0 0,0 0-1,0 0 1,0-1-1,0 1 1,1 0-1,-1 0 1,0 0-1,1-2 1,-1 1-187,1-1-69,-1 5 110,0-1 92,1-1 50,1 1-1,0 0 1,-1 0 0,1 0 0,-1 0-1,1 0 1,-1 0 0,1 0-1,-1 1 1,0-1 0,0 1 0,1-1-1,-1 0 1,0 1 0,1 2-1,0 0 41,0 0-1,0 0 1,0 0-1,1 9 1,0-1-82,-2 0 1,0 0-1,0 0 1,-2 22-1,-11 47 36,0 5 275,11-77-238,1 7 36,-1-1 0,-1 0 0,-1 0 1,-6 23-1,26-101 1592,-5 15-1530,-2 11-163,26-81-118,-26 92-26,1 0 0,17-31 0,-25 52 9,0-1-1,1 1 1,-1 1 0,7-8-1,-10 12 177,0 0-1,1 0 1,-1 0-1,0 0 1,0 0 0,0 1-1,1-1 1,-1 0 0,0 0-1,0 0 1,0 0-1,0 0 1,1 0 0,-1 0-1,0 1 1,0-1-1,0 0 1,0 0 0,0 0-1,0 0 1,1 0-1,-1 1 1,0-1 0,0 0-1,0 0 1,0 0-1,0 1 1,0-1 0,0 0-1,0 0 1,0 0-1,0 0 1,0 1 0,0-1-1,0 0 1,2 11-74,-4 32 56,0 19-99,11 28 258,-7-77-70,1-1 0,0 0 0,1 0 0,0 0 0,7 14-1,-10-24-38,0 0-1,0-1 0,0 1 0,0-1 0,0 1 0,0-1 0,0 1 0,1-1 0,-1 0 1,1 0-1,-1 1 0,1-1 0,-1 0 0,1 0 0,-1-1 0,1 1 0,0 0 0,-1 0 0,1-1 1,0 1-1,0-1 0,0 0 0,-1 1 0,1-1 0,0 0 0,0 0 0,0 0 0,0 0 1,-1 0-1,1-1 0,0 1 0,0-1 0,0 1 0,-1-1 0,1 1 0,0-1 0,3-2 1,5-3 54,0 0 0,0 0 0,-1-1 0,15-14 0,-17 15-84,51-46 203,58-51-348,-51 58 123,-61 41 4,0 1 0,0 0 0,1 0 0,-1 0 0,1 1 0,-1 0 0,1-1 0,0 2 0,0-1 0,0 0 0,0 1 0,0 0 0,0 0 0,0 1 0,10-1 0,27 6-99,-48-6 73,0 1 0,0 1 1,0-1-1,0 1 1,0 0-1,0 0 0,0 1 1,1 0-1,-1 0 0,-10 5 1,0 0 67,0 1 0,1 1 0,-20 14 0,23-14-41,0 1-1,1 0 1,0 1-1,1 0 1,0 1 0,-11 17-1,18-24 47,0 0 1,0 1-1,1-1 0,-1 1 0,1 0 1,0 0-1,1 0 0,-1 0 0,1 0 1,1 0-1,-1 1 0,1-1 0,0 0 1,0 0-1,1 1 0,-1-1 1,2 0-1,1 7 0,-1-9 30,0 1-1,0-1 1,0 0-1,1 0 1,0 0-1,0 0 1,0-1-1,0 1 1,0-1-1,1 0 1,0 0-1,-1 0 1,1 0 0,0-1-1,0 1 1,1-1-1,-1 0 1,0 0-1,8 1 1,-3 0 10,1 0 0,0-1 0,1 0 0,-1-1 1,0 0-1,0-1 0,20-1 0,-20-1-49,0 0 0,0-1 0,0-1-1,-1 1 1,1-2 0,-1 1 0,0-1 0,0-1 0,16-12 0,6-8 76,34-36 1,-31 27-40,52-44 17,-28 27-61,84-97 0,-111 109-35,-2-1-1,-2-1 0,-1-2 0,22-52 1,-29 55-379,-2-1 1,19-76 0,-34 101 122,-4 10-16,2 7 287,0 0 1,0 0-1,-1 0 1,1 0-1,0 0 1,0 0-1,0 0 1,0 0-1,-1 0 1,1 0-1,0 0 1,0 0-1,0 0 1,0 0-1,-1 0 1,1 0-1,0 0 1,0 0-1,0 0 1,-1 0-1,1 0 1,0 0-1,0 0 0,0 0 1,0 0-1,0 1 1,-1-1-1,1 0 1,0 0-1,0 0 1,0 0-1,0 0 1,0 0-1,0 0 1,-1 1-1,1-1 1,-3 4-24,-1 0 0,1 1 1,0-1-1,-4 7 0,0 1-5,-30 48-173,-66 98 74,100-154 142,-72 102-32,60-83 8,2 1-1,-20 47 1,21-38 153,-12 57 0,21-74-68,0 1-1,1 0 1,1 0-1,1 0 1,2 27-1,-1-41-29,-1 1 0,1-1 0,0 0-1,0 1 1,0-1 0,0 0 0,1 1 0,0-1 0,-1 0 0,1 0-1,0 0 1,0-1 0,0 1 0,1 0 0,-1-1 0,4 4 0,-4-5-10,0 0 0,1 0 0,-1 0 0,0 0 0,1 0 0,-1 0 0,0 0 0,1-1 0,-1 1 0,1-1 0,-1 0 0,1 0 0,0 1 0,-1-2 0,1 1 0,-1 0 0,1-1 0,-1 1 0,1-1 0,-1 1 0,0-1 0,1 0 0,3-3 0,12-6 42,-1-1-1,0-1 0,19-18 1,-20 16-83,18-16 106,35-41 0,-17 16-187,-38 43-306,-14 12 398,0 0-1,-1 0 1,1 0 0,0 0 0,0 0-1,0 0 1,0 0 0,0 1 0,0-1-1,0 0 1,0 0 0,1 0-1,-1 0 1,0 0 0,0 0 0,0 0-1,0 0 1,0 0 0,0 0 0,0 0-1,0 0 1,0 0 0,0 0 0,0 0-1,0 0 1,0 1 0,0-1 0,0 0-1,0 0 1,0 0 0,0 0 0,0 0-1,0 0 1,0 0 0,0 0-1,1 0 1,-1 0 0,0 0 0,0 0-1,0 0 1,0 0 0,0 0 0,0 0-1,0 0 1,0 0 0,0 0 0,0 0-1,0 0 1,0 0 0,0 0 0,0 0-1,1 0 1,-1 0 0,0 0-1,0 0 1,0 0 0,0 0 0,0 0-1,-14 26-479,1-4 504,9-10 9,0 0 1,0 0-1,1 0 1,1 0-1,0 1 1,1-1 0,0 1-1,1 0 1,0-1-1,1 1 1,3 17-1,-3-27 3,-1-1 0,1 1 0,0-1 0,0 0-1,0 1 1,0-1 0,0 0 0,0 1-1,1-1 1,1 2 0,-2-3-21,-1-1-1,1 1 1,0-1-1,-1 1 0,1-1 1,0 1-1,0-1 1,-1 1-1,1-1 1,0 0-1,0 0 1,0 1-1,-1-1 1,1 0-1,0 0 1,0 0-1,0 0 1,0 0-1,0 0 1,0 0-1,-1 0 1,1 0-1,0 0 1,0-1-1,0 1 1,0 0-1,-1-1 1,1 1-1,0 0 1,0-1-1,-1 1 1,2-2-1,11-8 34,-1 0-1,-1-2 0,20-22 0,-16 16-67,83-92-1265,-107 122 398,1-1 764,-10 20-1,15-23 144,1 0-1,0 0 1,0 0-1,0 1 1,1-1-1,0 1 1,1-1-1,0 16 1,1-20 20,-1-1 1,1 1-1,0-1 1,0 1-1,0-1 1,0 1-1,1-1 1,0 0-1,-1 0 1,1 0-1,0 0 1,0 0-1,1 0 1,-1 0-1,1-1 1,-1 1-1,1-1 1,0 1-1,0-1 1,0 0-1,0-1 1,0 1-1,5 2 1,-4-3 5,1 1 1,-1-1 0,1 0 0,-1-1-1,1 1 1,-1-1 0,1 0-1,0 0 1,-1 0 0,1 0 0,-1-1-1,1 0 1,-1 0 0,1 0 0,8-4-1,-2 0 44,0-1 0,0 0 1,-1 0-1,17-14 0,-22 16-57,-1 0 0,0 0 0,0 0 0,0-1 0,-1 1 0,1-1 0,-1 0 1,0 0-1,0 0 0,-1 0 0,4-11 0,-5 13-55,-1 1-1,1 0 1,-1-1-1,1 1 1,-1-1 0,0 1-1,0-1 1,0 1-1,-1-1 1,1 1 0,-1-1-1,1 1 1,-1 0 0,0-1-1,1 1 1,-1 0-1,-1-1 1,1 1 0,0 0-1,0 0 1,-1 0 0,1 0-1,-1 0 1,0 1-1,1-1 1,-1 0 0,0 1-1,0-1 1,0 1-1,-4-2 1,0-1-19,-1 1 0,-1 0 0,1 0 0,0 1 0,-1 0 0,1 0 0,-14-1 0,-4 1 52,-26 3 1,19-1-20,31 0 41,0 0 0,-1 0-1,1 0 1,-1 0 0,1 0-1,0-1 1,-1 1 0,1 0-1,0-1 1,-1 1 0,-1-2-1,3 2-21,0 0 0,0-1 0,0 1 0,0 0-1,0 0 1,0 0 0,0 0 0,0 0 0,0-1-1,0 1 1,0 0 0,0 0 0,0 0 0,0 0-1,0-1 1,0 1 0,1 0 0,-1 0 0,0 0-1,0 0 1,0 0 0,0 0 0,0 0 0,0-1-1,0 1 1,1 0 0,-1 0 0,0 0 0,0 0-1,0 0 1,0 0 0,0 0 0,1 0 0,-1 0-1,0 0 1,0 0 0,0 0 0,0 0 0,1 0-1,18-7-39,0 1 0,1 1-1,0 0 1,33-2-1,-37 5 48,38-5-20,1 2 0,0 2 0,57 6 0,-112-3-7,1-1 1,0 1-1,0 0 0,0 1 1,0-1-1,0 0 0,0 0 1,0 0-1,0 0 0,0 1 1,-1-1-1,1 0 0,0 1 1,0-1-1,0 1 0,-1-1 1,1 1-1,0-1 0,0 1 0,-1 0 1,1-1-1,0 1 0,-1 0 1,1-1-1,-1 1 0,1 1 1,-1 0 9,1 0-1,-1 1 1,0-1 0,0 0 0,-1 1 0,1-1 0,0 0-1,-1 1 1,0 1 0,-1 2 31,0 0-1,-1-1 1,1 1 0,-1-1 0,-6 8-1,7-10 52,-1 1 0,1 0 1,-1 0-1,1 0 0,0 0 0,0 1 0,1-1 0,0 1 0,-1-1 1,0 7-1,3-11-53,-1 1 0,0-1 1,1 0-1,-1 0 1,0 1-1,1-1 0,-1 0 1,1 0-1,-1 0 1,0 0-1,1 0 0,-1 1 1,1-1-1,-1 0 1,0 0-1,1 0 0,-1 0 1,1 0-1,-1 0 1,1 0-1,-1 0 0,0-1 1,1 1-1,-1 0 1,1 0-1,-1 0 0,0 0 1,1 0-1,-1-1 1,0 1-1,1 0 0,0-1 1,16-6 114,-10 4-116,3-2-39,0 0 0,1 0-1,0 2 1,18-5 0,-26 7 12,-1 1 1,1 0-1,0-1 1,-1 1-1,1 0 1,0 0-1,-1 1 0,1-1 1,0 1-1,-1-1 1,1 1-1,-1 0 0,1 0 1,-1 0-1,1 0 1,-1 0-1,0 1 0,1-1 1,-1 1-1,0 0 1,0-1-1,0 1 0,0 0 1,0 0-1,-1 0 1,2 3-1,3 4 54,-1 1 0,-1 1 0,1-1-1,-2 1 1,4 12 0,-4-10-18,1 1 0,11 22 0,-11-28-33,0-1 0,1 0 0,-1-1 0,8 9 0,-9-12-150,0 0 0,1 0 0,-1 0 0,1-1 0,0 0 0,-1 1 0,1-1 0,0 0 0,7 2 0,14 2-3268,1 2 956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1:51.89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62 105 4224,'-51'-22'3562,"50"22"-3462,1-1-1,-1 1 1,1 0-1,-1 0 1,1 0-1,-1 0 1,1-1-1,-1 1 1,1 0-1,-1-1 1,1 1-1,0 0 1,-1-1-1,1 1 1,-1 0-1,1-1 1,0 1-1,0-1 1,-1 1-1,1-1 1,0 1-1,0 0 1,-1-1-1,1 1 1,0-1-1,0 1 1,0-1-1,0 0 1,0 1-1,0-1 1,0 1-1,0-1 1,0 1-1,0-1 1,0 1-1,0-1 1,0 1-1,0-1 1,0 1-1,1-1 1,-1 1-1,0-1 1,0 1-1,0-1 1,1 1-1,-1 0 1,0-1-1,1 1 1,0-1-1,0-2 59,1 1 0,0 0 0,1-1 0,-1 1 0,0 0-1,5-3 1,1 0 23,1 1-1,0 0 0,1 0 1,-1 1-1,17-4 1,50-5 496,-64 10-584,1 1 0,0 0-1,0 1 1,0 1 0,0 0-1,0 0 1,17 5 0,-23-3-75,0-1 1,0 1 0,0 0-1,0 1 1,-1-1 0,1 2-1,-1-1 1,0 0 0,0 1-1,-1 0 1,1 1 0,-1-1-1,8 12 1,-7-8 75,-1 0 1,0 1 0,0-1-1,-1 1 1,0 0-1,-1 0 1,0 0-1,0 1 1,1 19-1,-2 3 663,-4 61-1,-1-42-313,3-39-371,-2 38 356,9 100 0,-5-135-342,1-1 0,0 1 1,1-1-1,1 1 0,1-1 1,0 0-1,0-1 0,2 0 1,0 0-1,16 21 0,-22-32-130,1 0 0,-1-1 0,1 1 0,-1-1 0,1 0 0,0 0 0,0 0-1,0 0 1,0 0 0,0-1 0,0 1 0,1-1 0,-1 0 0,0 0 0,1 0 0,-1 0-1,1-1 1,-1 1 0,1-1 0,-1 0 0,8-1 0,-5 0-422,0 0-1,0 0 1,0-1 0,0 0 0,0-1 0,-1 1-1,1-1 1,-1 0 0,1-1 0,-1 1-1,6-6 1,15-11-1480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1:52.26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1041 0 5216,'0'1'1541,"-1"5"-1066,0-1 0,-1 0-1,1 1 1,-1-1-1,0 0 1,0 0 0,-1 0-1,-5 8 1,-6 4 501,0-1 0,-28 25 0,-147 91 1846,156-111-2386,-252 184 1548,257-183-1865,-159 125 339,13 13-213,166-152-461,1 0 0,0 0 0,1 1 0,-1-1 0,-7 18 0,13-25 153,1-1 0,0 1 0,-1 0 0,1-1 1,0 1-1,-1 0 0,1-1 0,0 1 0,0 0 0,-1 0 1,1-1-1,0 1 0,0 0 0,0 0 0,0-1 0,0 1 1,0 0-1,1 0 0,-1 0 0,0-1 0,0 1 1,1 1-1,0-1-151,0 0-1,0-1 1,0 1 0,0-1 0,1 1 0,-1-1 0,0 1-1,0-1 1,1 1 0,-1-1 0,0 0 0,3 0 0,25 5-1802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0:18.9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4 6464,'-13'-3'2944,"23"3"-2560,3 0 64,5 0-320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1:52.74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394 40 2720,'3'-5'386,"0"1"0,0 0 0,0 1 0,1-1 0,-1 0 0,1 1 0,4-3 0,4 0 4332,-26 20-2953,-1 0-1299,-44 53 1011,-51 79 1,73-93-888,3 1 1,3 2 0,-37 87-1,54-105-356,1 0 0,2 1 0,1 0 0,3 1 0,1 0 0,-2 66-1,8-84-144,1-1 0,1 0 0,1 0 0,0 0 0,2 0 0,0-1 0,2 1-1,10 22 1,-14-36-94,1-1 0,0 1-1,0-1 1,1 1 0,0-1-1,0-1 1,7 7 0,-9-9-326,0-1 0,1 1 1,-1-1-1,1 1 0,-1-1 1,1 0-1,0-1 0,0 1 1,0 0-1,0-1 0,0 0 1,0 0-1,0-1 1,7 1-1,12-2-3637,2 0 1259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1:56.81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29 3808,'23'-23'12037,"-23"24"-11957,4 123 656,12 73-544,-10-93 2661,2-386-1952,-7 262-1029,1 1 0,8-38 0,-9 54 109,-1 0 0,1 0 0,0 1 0,1-1 0,-1 0 0,0 1 0,1-1 0,-1 1 0,1 0-1,0 0 1,0-1 0,0 1 0,0 0 0,0 0 0,0 1 0,1-1 0,-1 0 0,1 1 0,-1 0 0,1-1-1,-1 1 1,1 0 0,0 0 0,-1 0 0,1 1 0,0-1 0,3 0 0,9 0 46,-1 0 0,1 1 0,-1 1 0,19 2-1,-11 0-95,15 1 148,0 0-2317,-13-3-2941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1:57.18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16 23 7232,'-15'-10'2314,"15"10"-2277,0 0 0,0 0-1,0 0 1,0 0-1,0-1 1,0 1-1,0 0 1,0 0 0,0 0-1,0 0 1,0-1-1,0 1 1,0 0 0,0 0-1,0 0 1,0 0-1,0-1 1,0 1-1,0 0 1,0 0 0,0 0-1,0 0 1,0 0-1,0-1 1,0 1 0,0 0-1,0 0 1,1 0-1,-1 0 1,0 0 0,0 0-1,0-1 1,0 1-1,0 0 1,1 0-1,-1 0 1,0 0 0,0 0-1,0 0 1,0 0-1,0 0 1,1 0 0,6-4 1861,3 2-1163,-1 1 0,0 1 0,1-1-1,18 3 1,5-1-516,37 2-839,0 2 0,71 15-1,-130-18-269,35 8-1958,-42-8 2198,0-1 0,0 1 0,0-1 0,0 1 0,-1 1 0,1-1-1,-1 0 1,7 6 0,4 12-2187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1:57.51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159 1 3904,'-4'20'1253,"4"-20"-1226,0 1 1,0-1-1,0 1 0,0-1 0,0 1 1,0 0-1,0-1 0,0 1 1,0-1-1,0 1 0,0-1 0,0 1 1,0-1-1,0 1 0,1-1 0,-1 1 1,0 0-1,46 118 5695,-42-109-5316,-1 0 0,1 0-1,-2 1 1,1-1 0,-2 1 0,2 11-1,-3-17-289,0-1 0,0 1 0,-1 0 0,1-1 0,-1 1 0,0 0 0,0-1 0,-1 1 0,1-1-1,-1 1 1,0-1 0,0 0 0,0 0 0,-1 0 0,1 0 0,-5 4 0,-2 0 67,0 0 0,-1-1 1,1 0-1,-2-1 0,1 0 1,-1 0-1,-13 4 0,17-7-298,0-1 0,-1 0-1,1 0 1,-1-1 0,0 0-1,0 0 1,-9-1 0,-15 0-610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1:57.87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359 21 4160,'17'-16'2934,"-7"12"-283,-10 4-2587,0 0 0,0 0 1,0 0-1,1 0 0,-1 0 1,0 0-1,0 0 0,0 0 1,1 0-1,-1 0 1,1 1 514,-1 0-515,0-1 0,0 0 1,1 0-1,-1 0 1,0 0-1,0 1 0,0-1 1,0 0-1,0 0 0,0 0 1,0 0-1,0 1 0,0-1 1,0 0-1,0 0 0,0 0 1,0 1-1,0-1 1,0 0-1,0 0 0,0 1 1,-2 1 224,0 1 1,0 0 0,0 0 0,0-1-1,-4 5 1,-14 10 417,0 0 0,-34 21 0,35-26-534,0 1 0,1 1 0,0 0 1,-27 31-1,21-14 157,-41 67-1,51-74-160,2 1-1,1 0 1,-15 48-1,23-64-80,1 1 0,1-1 0,-1 1-1,2-1 1,-1 1 0,1 0 0,1-1 0,1 11 0,-1-16-48,-1 0 1,2 0-1,-1 1 1,0-1-1,1 0 1,0-1 0,0 1-1,0 0 1,0 0-1,1-1 1,-1 0-1,1 1 1,0-1 0,0 0-1,0 0 1,0 0-1,1-1 1,-1 1 0,1-1-1,7 4 1,1-1-18,1-1 1,-1 0-1,1-1 1,0 0 0,0-1-1,1-1 1,15 0-1,2-1-1065,0-2-1,33-6 1,-53 7 165,0-1 0,-1-1-1,1 0 1,-1 0 0,15-8-1,3-5-1340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1:58.20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22 37 8064,'-22'-7'2592,"22"7"-2560,1 0 1,-1 0 0,0 0 0,0 0 0,0 0 0,0 0-1,0 0 1,0 0 0,1 0 0,-1 0 0,0 0-1,0 0 1,0-1 0,0 1 0,0 0 0,0 0-1,0 0 1,0 0 0,1 0 0,-1 0 0,0 0-1,0 0 1,0 0 0,0 0 0,0-1 0,0 1-1,0 0 1,0 0 0,0 0 0,0 0 0,0 0-1,0 0 1,0 0 0,0-1 0,0 1 0,0 0 0,0 0-1,0 0 1,0 0 0,0 0 0,0 0 0,0-1-1,0 1 1,0 0 0,0 0 0,0 0 0,0 0-1,0 0 1,0 0 0,0 0 0,0-1 0,0 1-1,0 0 1,0 0 0,0 0 0,-1 0 0,1 0-1,0 0 1,0 0 0,0 0 0,0 0 0,0 0-1,0 0 1,0-1 0,0 1 0,-1 0 0,9-3 1209,116-7 1836,-69 8-2855,289-3-1021,-238 5-2751,-52-3-1757,-35 3 3130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1:58.88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225 14 3552,'0'-2'200,"1"2"-146,-1-1 1,0 1-1,0 0 0,0 0 0,0-1 0,0 1 1,1 0-1,-1-1 0,0 1 0,0 0 0,0-1 1,-2-7 3601,14 10-243,-11-1-3302,1-1 1,-1 0 0,0 1-1,0-1 1,0 0 0,0 1-1,0-1 1,0 1-1,-1 0 1,1-1 0,0 1-1,0 0 1,0 0 0,0-1-1,-1 1 1,1 0 0,0 1-1,14 20 420,-11-15-335,127 233 2475,-121-215-2417,0 0-1,-2 1 1,-1 0-1,-1 0 0,-1 1 1,-2 0-1,0 0 0,-3 53 1,-4-37-34,-1-1 0,-2 0 0,-2 0 1,-29 80-1,16-69-50,-2 0 1,-50 81 0,-91 96-4512,107-164-1777,9-9 1820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3:12.4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0 136 2496,'1'0'100,"-1"0"1,1 0-1,-1-1 0,0 1 1,1 0-1,-1 0 0,0-1 0,1 1 1,-1 0-1,0-1 0,0 1 1,1 0-1,-1-1 0,0 1 1,0-1-1,0 1 0,1 0 1,-1-1-1,0 1 0,0-1 1,0 1-1,0 0 0,0-1 1,-1-6 3160,1 4-2637,0 0 0,0 0 0,0 0 0,0 0 0,0 0 0,1 1 0,0-1 0,-1 0 1,1 0-1,1-2 0,-1 4-585,1-1 0,-1 1 0,0 0 0,1 0 0,-1 0 0,0 0 0,1 0 0,-1 1 0,1-1 0,0 0 0,-1 1 0,1-1 0,0 1 1,-1-1-1,1 1 0,0 0 0,2 0 0,122-30 1075,199-2-404,-259 31-611,74-4 52,-68 6 447,-86-8-4326,10 10 2235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3:13.0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34 114 1984,'0'-1'43,"0"1"0,0 0 0,-1 0 0,1-1 0,0 1 0,0 0 0,-1 0 0,1-1 0,0 1 0,-1 0 0,1 0-1,0 0 1,-1-1 0,1 1 0,0 0 0,-1 0 0,1 0 0,0 0 0,-1 0 0,1 0 0,-1 0 0,1 0 0,-27 20 11625,41-23-10372,47-16-555,306-38 753,-324 52-1346,260-36 300,-291 36-1766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3:14.0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1072 3328,'4'11'7651,"-2"-9"-6918,0-2-615,0-1 0,0 1 0,1-1 0,-1 0 0,0 0 0,0 0 0,0 0 0,-1 0 0,1 0 0,0-1 0,0 1 0,-1-1 0,1 1 0,0-1 0,-1 0 0,0 1 0,1-1 0,-1 0 0,1-3 0,5-6 362,10-22 1,-17 31-442,12-27 486,12-53 0,-18 55-185,2 1-1,17-38 1,89-181 145,-35 73-266,-65 145-201,0 1 0,1 0 0,2 1-1,0 1 1,2 1 0,1 0 0,0 1 0,2 2 0,0 0 0,1 1 0,1 1 0,1 2 0,51-27-1,-63 37-84,0 0 0,0 1-1,1 1 1,0 0-1,21-4 1,-30 8 36,1-1 0,0 1 0,-1 0 1,1 0-1,0 1 0,-1 0 0,1 0 1,-1 0-1,1 1 0,-1-1 0,1 1 0,-1 0 1,0 1-1,0 0 0,0-1 0,8 8 0,-9-7 28,-1 1 0,1-1 0,-1 1 0,0 0 0,0 0 0,0 0 0,0 1-1,-1-1 1,0 1 0,0-1 0,0 1 0,0 0 0,-1 0 0,0 0 0,0 0 0,0 0-1,0 0 1,-1 0 0,0 0 0,-1 9 0,0-2 127,-1 0 0,-1 0 0,0 0 1,-1 0-1,0-1 0,0 1 0,-10 15 0,9-18-56,-1-1-1,0 1 0,0-1 0,-1-1 0,0 1 0,0-1 0,-1 0 0,0-1 0,0 0 0,-1 0 0,1-1 0,-1 0 0,-1 0 0,1-1 0,-1 0 1,1-1-1,-1 0 0,0-1 0,0 0 0,0 0 0,0-1 0,-1 0 0,1-1 0,0 0 0,0-1 0,-1 0 0,1-1 0,0 0 0,0 0 0,0-1 1,1 0-1,-13-6 0,5 0-74,0-1 0,0-1 1,1 0-1,-27-25 0,3-4-7452,65 46-205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0:19.2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27 226 9056,'-26'-19'4096,"47"11"-3552,2 4 1120,8 0-1024,38-16 799,11 6-831,41-14-128,-2 4-288,30-7 0,-13 8-96,0-1-352,-18 13 160,-7-1-4831,-29 9 2687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3:14.9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218 116 2400,'-4'-1'510,"0"0"0,0 0 0,-1 0 0,1 0 0,0 1 1,0 0-1,-1 0 0,1 0 0,-8 2 0,5-1 120,0 1-1,0 0 1,0 0 0,0 0 0,-8 5 0,14-6-579,0-1-1,0 1 1,0-1 0,-1 1 0,1 0 0,0 0 0,0 0 0,0 0-1,0-1 1,0 1 0,0 0 0,0 1 0,1-1 0,-1 0 0,0 0-1,1 0 1,-1 0 0,0 1 0,1-1 0,0 0 0,-1 0 0,1 1-1,0-1 1,-1 0 0,1 1 0,0 1 0,1-1-15,-1 0 1,1-1-1,-1 1 1,1-1-1,0 1 1,0-1-1,0 1 1,-1-1-1,1 0 1,1 1-1,-1-1 1,0 0-1,0 0 1,0 0-1,1 0 1,-1 0-1,0 0 1,1 0-1,-1 0 1,1-1-1,2 2 1,7 2 79,1 0 1,-1 0 0,1-1 0,0-1 0,0 0 0,0-1 0,0 0-1,14-1 1,-17 0-21,0-1 0,1 0 0,-1-1 0,0 0 0,0 0 0,0-1 0,0-1-1,0 1 1,-1-1 0,17-10 0,-21 10-53,0 0-1,0 0 0,0 0 0,-1 0 1,0-1-1,0 0 0,0 1 1,0-1-1,0 0 0,-1-1 1,0 1-1,0 0 0,-1-1 1,2-5-1,-2 7-77,-1 0 1,1 0-1,-1 1 1,0-1 0,0 0-1,0 0 1,-1 0-1,1 1 1,-1-1-1,0 0 1,0 1-1,0-1 1,-2-3 0,1 4 9,1 1 1,-1-1-1,1 1 1,-1 0-1,0 0 1,0 0 0,0 0-1,0 0 1,0 0-1,0 1 1,0-1 0,0 1-1,-1-1 1,1 1-1,-1 0 1,1 0-1,-1 0 1,0 0 0,-3-1-1,-5 1-30,-1 0 1,1 0-1,0 1 0,-1 0 0,1 1 1,0 0-1,0 1 0,0 0 0,0 1 1,0 0-1,0 1 0,0 0 0,1 1 1,-14 8-1,7-3 112,1 1 1,-1 1-1,2 1 0,0 0 1,0 1-1,1 1 0,-19 25 1,29-33 10,0-1 0,1 1 0,0-1 0,0 1 0,0 0 0,1 0 1,0 0-1,0 0 0,1 0 0,0 1 0,0-1 0,1 11 0,0-14-1,0-1-1,1 1 0,0 0 0,-1-1 0,1 1 0,0-1 1,1 1-1,-1-1 0,1 0 0,-1 0 0,1 1 0,0-1 0,0 0 1,1 0-1,-1-1 0,1 1 0,-1 0 0,1-1 0,0 0 0,0 1 1,0-1-1,0 0 0,0-1 0,0 1 0,0 0 0,7 1 0,7 2 65,0-1 0,0-1 0,0 0 0,20 0 0,74-4 54,-50 0-587,16-3-3031,-32 1-1353,-15 2 2488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3:15.5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89 1472,'-2'-1'86,"1"0"1,-1 0-1,0 1 0,1-1 0,-1 0 1,0 0-1,1 1 0,-1-1 1,0 1-1,-27-1 11350,45-1-10306,74-10-321,55-5 41,-5 13-462,50-4-140,-129 3-393,66-14 0,-92 10-1145,-4 4 362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3:16.4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19 3904,'3'-8'1160,"-3"8"-1084,0 0 0,0-1 0,0 1 0,0 0 0,0-1 0,0 1 0,0 0 0,1 0 0,-1-1 0,0 1 0,0 0 0,0 0 0,0-1 0,1 1 1,-1 0-1,0 0 0,0 0 0,0-1 0,1 1 0,-1 0 0,0 0 0,0 0 0,1 0 0,-1-1 0,0 1 0,0 0 0,1 0 0,-1 0 0,0 0 0,1 0 1,-1 0-1,0 0 0,0 0 0,1 0 0,-1 0 0,0 0 0,1 0 0,-1 0 0,0 0 0,0 0 0,1 0 0,-1 0 0,1 1 0,2-1 159,0 1 0,0 0 0,0 0 0,0 1 0,0-1 0,-1 1 0,1-1 0,0 1 0,-1 0 0,1 0 0,-1 0 0,1 0 0,-1 1 0,0-1-1,0 0 1,0 1 0,-1 0 0,1-1 0,0 1 0,1 4 0,2 7-87,0 0 0,-1 0 0,4 18 0,-3-9 214,-2-9 118,-1 0 0,0 0 0,-1 24 0,9-59 645,-3 9-1117,0-1 0,0 1-1,1 0 1,1 1-1,0 0 1,1 0-1,0 1 1,0 0-1,1 1 1,0 0-1,22-13 1,-15 12-41,1 1 1,0 0-1,1 2 0,-1 0 1,2 1-1,-1 1 0,27-3 1,-38 7 84,0 0 0,17 1 1,-23 0-67,-1 0 0,1 0 0,0 1 0,0 0 0,0-1 0,-1 1 0,1 0 1,0 0-1,-1 1 0,1-1 0,-1 0 0,1 1 0,2 2 0,-4-3 19,0 1-1,0 0 0,0 0 0,0 0 0,0 0 0,0 0 0,0 0 1,-1 1-1,1-1 0,-1 0 0,0 0 0,1 0 0,-1 1 1,0-1-1,0 0 0,-1 0 0,1 1 0,0-1 0,-1 0 0,1 0 1,-1 0-1,-1 3 0,0 3 98,-1 0 1,0-1-1,-1 1 1,-5 11 774,13-19-349,11-5-27,17-10-433,-11 1-218,0 1 0,38-17 0,-49 26 67,-1 0 0,1 1 0,0 0 0,0 1 0,1 0 0,-1 1 0,0 0 0,0 0 0,12 2 0,-19-1 84,0 0-1,0 1 0,0 0 0,0-1 1,0 1-1,0 0 0,0 1 1,0-1-1,0 1 0,0-1 0,-1 1 1,4 2-1,-5-3 26,0 0 0,1 0 0,-1 1 0,0-1 0,0 0 0,0 1 0,-1-1 0,1 0 0,0 1 0,0-1 0,-1 1 1,1-1-1,-1 1 0,1-1 0,-1 1 0,0 0 0,0-1 0,1 1 0,-1 0 0,0-1 0,-1 1 0,1 2 0,-4 20 116,3-15-130,0 0 0,-1 0 1,0 0-1,-6 13 0,2-9-1383,5-2 368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3:21.0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412 4 3232,'-4'-3'7931,"-5"3"-6192,-10 3-1937,9 0 270,-1 1 1,1 0 0,1 0 0,-1 1-1,0 0 1,1 1 0,0 0-1,1 0 1,-1 1 0,-11 12 0,3 0 124,0 0 0,1 1 1,-26 41-1,11 1 288,-40 112 1,56-126-314,1 0 1,2 1 0,-5 59 0,9-31 49,4 104 1,5-152-106,1-1 1,1 1 0,2-1 0,9 35 0,-8-47-13,0 0 1,0 0 0,1 0 0,1-1 0,1 0-1,0-1 1,1 0 0,17 19 0,3-3 191,2-2 0,50 34 1,32 28 212,-87-66-563,-24-21-580,-6-9-1816,-2-2 705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3:32.5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15 1472,'2'-11'773,"-1"8"-66,-1 6 522,0-4-1147,-1 1-1,1 0 1,0 0 0,-1 0-1,1 0 1,-1 0-1,1 1 1,-1-1 0,1 0-1,0 0 1,-1 0-1,1 0 1,-1 0 0,1 1-1,-1-1 1,1 0-1,0 0 1,-1 0 0,0 1 68,0 1 6,-1-1-1,0 1 0,0 0 1,1 0-1,-1 0 0,1 0 1,0 0-1,0 0 0,0 0 1,0 0-1,0 0 0,-1 4 1,-9 36 202,5-14-96,1-7 23,1 0 0,1 1 0,-1 35 0,8 68 451,0-21-9,-4-9 161,21 165 0,-21-240 1389,18-49-1781,-7 7-517,0 0 0,2 0-1,0 1 1,2 1 0,0 0-1,31-31 1,-38 43-109,-1 1 0,1 0-1,1 1 1,-1 0 0,1 0 0,1 0 0,-1 2 0,1-1 0,17-5 0,-25 9 83,1 1 1,-1-1 0,1 1-1,-1 0 1,0 0-1,1 0 1,-1 1 0,1-1-1,-1 0 1,1 1 0,-1-1-1,0 1 1,1 0 0,-1 0-1,0 0 1,0 0 0,0 0-1,0 1 1,0-1 0,0 1-1,0-1 1,0 1 0,0 0-1,2 3 1,0 1 45,0 0-1,0 0 1,0 0 0,-1 1-1,0-1 1,4 14 0,-4-9 92,-1 1 1,0-1 0,-1 0-1,0 1 1,0-1-1,-2 1 1,1-1 0,-1 0-1,-1 1 1,-4 13 0,3-15-211,-1-2 0,0 1 1,-10 15-1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3:32.8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587 15 2496,'3'-3'175,"-3"3"-148,0 0-1,1 0 1,-1 0-1,0-1 1,0 1-1,1 0 1,-1 0-1,0 0 0,0-1 1,1 1-1,-1 0 1,0 0-1,0-1 1,0 1-1,1 0 1,-1 0-1,0-1 0,0 1 1,0 0-1,0-1 1,0 1-1,0 0 1,0 0-1,0-1 1,0 1-1,0 0 0,0-1 1,0 1-1,0 0 1,0-1-1,0 1 1,0 0-1,0 0 1,0-1-1,0 1 0,0 0 1,0-1-1,0 1 1,-1 0-1,1 0 1,0-1-1,0 1 1,0 0-1,-1 0 0,1-1 1,-19 3 4530,-36 12-3280,30-8-803,-98 31 1036,50-8-504,-135 73-1,133-55-1885,63-39-1947,10 0 785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3:38.8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27 2080,'9'-2'7338,"-6"7"-6276,8 20-853,-1 0 1,-2 1 0,0 0 0,-2 1-1,3 30 1,-3-23-108,10 64 261,22 106 522,-29-168-27,17 45 1,-25-81-836,-1 1 1,0-1-1,0 0 1,0 1-1,0-1 1,1 0-1,-1 0 1,0 1-1,0-1 1,0 0 0,1 0-1,-1 0 1,0 1-1,0-1 1,1 0-1,-1 0 1,0 0-1,1 0 1,-1 0-1,0 0 1,0 0-1,1 1 1,-1-1-1,0 0 1,1 0-1,-1 0 1,0 0-1,1 0 1,-1 0-1,13-5 289,-10 3-261,0 0 1,0 1 0,0-2 0,0 1 0,4-5 0,0-4 25,1-1-1,-2-1 1,0 1 0,8-22-1,-2 2-33,8-18-50,34-75-353,-38 95 338,1 1 1,1 1 0,2 0-1,0 2 1,2 0 0,1 1-1,1 1 1,40-30 0,-12 18-79,8-7-35,-51 38 249,-9 5-123,1 0 1,-1 0-1,1 0 0,-1-1 1,0 1-1,1 0 0,-1 0 1,0 0-1,1-1 1,-1 1-1,0 0 0,1-1 1,-1 1-1,0 0 0,1-1 1,-1 1-1,0 0 0,0-1 1,1 0-1,-2 1-1,1 0-1,0-1 1,-1 1-1,1 0 1,-1 0-1,1-1 1,0 1-1,-1 0 1,1 0-1,-1 0 1,1-1 0,-1 1-1,1 0 1,-1 0-1,1 0 1,-1 0-1,1 0 1,-1 0-1,1 0 1,-1 0-1,1 0 1,-1 0-1,1 0 1,-1 1-1,1-1 1,-1 0-1,0 1 1,-3-1-22,-111 12 355,-157-4-1,155-17-370,112 9-3,3 0-7,0-1 1,-1 1-1,1 0 1,0 0-1,0 0 0,-1 1 1,-2-1-1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3:54.5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3 178 2720,'0'-1'111,"-1"1"-1,1-1 1,0 1 0,0-1-1,-1 1 1,1-1 0,0 1-1,0-1 1,0 1 0,0-1-1,0 1 1,0-1 0,0 0 0,0 1-1,0-1 1,0 1 0,0-1-1,0 1 1,0-1 0,0 1-1,1-1 1,-1 1 0,0-1-1,0 1 1,1-2 0,0 1 222,0 0 0,-1 0 1,1 0-1,-1-1 0,0 1 0,1 0 1,-1 0-1,0-1 0,1 1 1,-1 0-1,0 0 0,0-2 0,0 0 173,0 0 0,0 1-1,0-1 1,1 0 0,-1 1 0,2-5-1,-1 6-460,0-1 0,-1 1 0,1-1 0,0 1 0,0 0 0,0-1 0,0 1 0,0 0 0,1 0 0,-1 0 0,0 0 0,0 0-1,1 0 1,-1 0 0,1 0 0,2-1 0,23-18 291,-4 10-150,0 1 0,1 1-1,31-6 1,75-6 239,-88 15-120,156-10 659,-171 17-1737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3:55.3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44 183 3136,'-2'-1'456,"0"-1"-1,0 1 1,1-1 0,-1 1-1,0 0 1,0-1 0,0 1 0,-1 0-1,1 0 1,0 1 0,-4-2-1,-4-1 1655,10 2-2060,-1 1 1,1 0-1,0 0 0,-1-1 0,1 1 0,0 0 0,-1-1 0,1 1 1,0 0-1,0-1 0,-1 1 0,1 0 0,0-1 0,0 1 0,0-1 0,-1 1 1,1 0-1,0-1 0,0 1 0,0-1 0,0 1 0,0-1 0,0 1 0,0 0 1,0-1-1,0 1 0,0-1 0,0 1 0,0-1 0,0 1 0,0 0 1,1-1-1,-1 1 0,0-1 0,0 1 0,0 0 0,1-1 0,-1 1 0,0 0 1,0-1-1,1 1 0,0-1 0,14-17 205,-13 15-143,9-9-73,1 0 0,0 1 0,0 1 0,1 0 0,0 1 0,1 0 0,0 1 0,1 0 0,0 1 0,0 1 0,0 0 0,0 1 0,1 1 0,0 1 0,25-3 0,-37 5-50,1 1 0,0 0 0,-1 1 0,1-1 0,0 1 0,-1 0 0,6 1 0,-9-1 16,1-1 0,0 1 0,-1 0 0,1 0 0,-1 0 0,1 0-1,-1 0 1,1 0 0,-1 0 0,1 0 0,-1 1 0,0-1 0,0 1 0,0-1 0,0 1 0,0-1 0,0 1 0,0-1 0,1 4 0,-1-1-11,0 0 1,0 0 0,-1 0 0,1 0 0,-1 0-1,0 0 1,0 0 0,0 1 0,-1-1-1,1 0 1,-1 0 0,0 0 0,0 0 0,0-1-1,-1 1 1,1 0 0,-4 6 0,-4 3 77,0 0 1,0-1-1,-16 16 1,4-5 147,-169 187 398,179-196-587,1 1 0,1 0-1,-11 23 1,19-38-20,1 1 0,0-1 0,0 0 0,0 1 0,-1-1 0,1 0 0,0 1 0,0-1 0,0 1 0,0-1 0,0 0 0,0 1 0,0-1 0,0 1 0,0-1 0,0 0 0,0 1 0,0-1 0,0 1 0,0-1 0,0 0 0,0 1 0,0-1 0,0 0 0,1 1 0,-1-1 0,0 0 0,0 1 0,0-1 0,1 1 0,0-1 15,0 1-1,-1-1 1,1 1-1,0-1 1,0 0-1,0 1 1,0-1-1,0 0 1,0 0-1,0 0 1,-1 0-1,3 0 1,31-4 428,-32 3-440,54-13 560,-34 8-440,0 1 0,42-4 0,40 6 74,-102 3-128,-2-4-724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3:55.8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1 151 4320,'0'-1'235,"0"0"0,1 1 0,-1-1 0,0 0 0,1 1 0,-1-1 0,1 0 1,-1 1-1,1-1 0,-1 0 0,1 1 0,-1-1 0,1 1 0,-1-1 0,1 1 0,0 0 0,-1-1 0,1 1 1,0 0-1,-1-1 0,1 1 0,0 0 0,0-1 0,-1 1 0,1 0 0,0 0 0,1 0 0,28-4 679,-23 4-554,217-31 1204,-207 29-1448,33-9 320,-45 10-332,0 0-1,-1-1 0,1 0 0,-1 0 0,0 0 0,1 0 1,-1-1-1,5-3 0,-9 5-103,1 0-1,0 1 1,-1-1 0,1 1-1,-1-1 1,1 0 0,-1 1-1,0-1 1,1 0 0,-1 0-1,0 1 1,1-1 0,-1 0-1,0 0 1,0 0 0,0 0-1,1 1 1,-1-1 0,0 0-1,0 0 1,0 0 0,-1 0-1,1 1 1,0-1 0,0 0-1,0 0 1,-1 0 0,1 1-1,0-1 1,-1 0 0,1 0-1,0 1 1,-1-1 0,1 0-1,-1 1 1,-1-2 0,0-1-40,-1 0 1,0 0 0,0 1-1,0-1 1,-1 1-1,-4-3 1,2 2-27,-1 0 0,0 0 0,0 1 0,0 0 0,-1 1 0,1-1 0,-13 0 0,3 1-203,0 2 1,-18 1 0,23 0 151,0 0 1,1 1 0,0 0-1,-1 1 1,1 0 0,-18 10-1,12-4 221,1 0-1,0 2 1,-17 14 0,29-22-63,0-1 1,0 1 0,0 0 0,1 1-1,0-1 1,0 0 0,0 1 0,0 0 0,1 0-1,-1 0 1,1 0 0,-2 10 0,3-11 11,0 1 0,1-1 1,0 1-1,0-1 1,0 1-1,0-1 0,1 1 1,0-1-1,0 0 1,0 1-1,0-1 0,1 0 1,0 1-1,0-1 1,3 5-1,-2-4-19,1 1 0,0-1 0,0 0 0,1 0 0,-1-1 0,1 1 0,0-1 0,1 0 0,-1-1 0,0 1 0,1-1 0,0 0 0,0 0 0,0-1 0,12 4 0,4-1 64,0-1 0,0-1 0,28 0 0,-43-2-63,130-4-499,-116 2-731,9 0-74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0:20.7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120 1137 3648,'-7'1'439,"-3"2"408,20-2 965,-9-1-1608,1-1 0,0 1-1,-1 0 1,1-1 0,-1 1-1,1-1 1,0 0 0,-1 1-1,0-1 1,1 0 0,-1 0-1,1 0 1,-1 0 0,2-2-1,17-19 1104,-12 12-906,22-27 318,-1-1-1,27-49 1,-17 25-411,103-140 280,-119 170-536,13-19 42,-3-2 0,33-71 1,-40 62 200,20-76 0,-43 128-267,5-19 62,-2 0-1,-1 0 1,-1 0 0,1-44-1,-7 60-347,1 14 241,1-1 0,-1 0 0,1 0 0,-1 1-1,1-1 1,-1 0 0,1 1 0,-1-1 0,1 1 0,-1-1 0,1 1 0,0-1 0,-1 1-1,1-1 1,0 1 0,-1-1 0,1 1 0,0-1 0,0 1 0,-1-1 0,1 2 0,-31 68-207,-67 152 213,-44 110 384,44-102 97,-51 123 873,134-314-1187,-11 28 226,-3-2 0,-37 63 0,12-48 722,51-78-740,7-12-99,13-22-255,2 1-1,0 1 1,3 1-1,26-30 1,19-4 3,121-88 1,100-82-377,-267 214 331,168-150-123,-69 59-298,-115 108 328,-9 10 75,-12 15 39,16-23 10,-16 24 31,-20 43 1,17-29 84,-6 8 5,-24 47 209,44-80-259,0 0 1,0 1-1,1-1 0,1 1 0,-2 18 0,4-29-33,1 0 1,0 0-1,0 0 1,0 0-1,1 0 1,-1 0-1,1 0 1,-1 0-1,1 0 1,2 4-1,-3-6-23,1 0-1,-1 0 1,1 0-1,0 0 1,0 0-1,-1 0 1,1-1-1,0 1 1,0 0 0,0 0-1,0-1 1,0 1-1,0 0 1,0-1-1,0 1 1,0-1-1,0 1 1,1-1 0,-1 0-1,0 0 1,0 1-1,0-1 1,0 0-1,1 0 1,-1 0-1,0 0 1,0 0-1,2-1 1,3 0 17,0 0 0,0-1 0,-1 0 0,1 0 0,-1 0 0,1-1 0,-1 1-1,8-6 1,3-5 38,17-14 0,-31 25-69,13-12 19,-1-1 0,0-1 0,-1 0 0,-1-1 0,-1 0 0,0-1 0,9-22 0,-8 14-34,-1-1-1,-2-1 1,0 1-1,6-45 1,-14 67-11,0 0 1,-1 0-1,0 0 0,0 0 1,0 0-1,-1-6 1,0 8 4,0 1 0,0-1 0,0 0 0,0 1-1,0-1 1,0 1 0,-1-1 0,0 1 0,1 0 0,-4-4 0,4 5 20,-1 0-10,1-1 1,0 1-1,0-1 0,-1 1 1,1-1-1,0 1 0,0-1 1,-1-3-1,2 5 10,0-1 0,0 1 0,0-1 0,1 1 1,-1-1-1,0 1 0,0-1 0,0 1 0,1-1 0,-1 1 0,0-1 1,0 1-1,1-1 0,-1 1 0,0 0 0,1-1 0,-1 1 0,0-1 1,1 1-1,-1 0 0,1-1 0,-1 1 0,1 0 0,-1 0 0,1-1 1,-1 1-1,1 0 0,-1 0 0,1 0 0,-1 0 0,1 0 0,-1-1 1,1 1-1,-1 0 0,2 0 0,44-11 40,0 2-1,0 2 1,90-3 0,-129 10 29,0 0 0,0 0 0,0 1 0,0 0 0,0 1 0,0-1 0,7 4 0,-11-4-8,0 1 1,0-1-1,0 1 1,0 0-1,0 0 1,0 0-1,-1 0 1,1 1 0,-1-1-1,0 1 1,0 0-1,0-1 1,0 1-1,0 0 1,0 0-1,2 6 1,0 3 92,0 1 0,-1-1 0,0 1 1,-1 0-1,1 14 0,-1 68 595,-3-61-565,6 49-1,-4-73-97,1 0 1,0 0-1,0 0 0,1 0 1,0 0-1,5 8 0,-7-16-82,0 0 0,0-1 0,0 1 0,0-1 0,1 1 0,-1-1 0,0 0 0,1 1 0,-1-1 0,1 0 0,-1 0 0,1 0 0,0 0 0,-1 0 0,1-1 0,0 1 0,0 0 0,-1-1 0,1 1 0,0-1 0,0 0 0,0 0 0,0 1 0,-1-1 0,1 0 0,0-1 0,0 1 0,0 0 0,3-1 0,5-2-372,0 0 0,0 0 0,0-1 1,11-6-1,-5 1-1573,0 0 1,-1-1 0,1-1 0,-2-1-1,21-20 1,0 0-1824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3:56.5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0 141 3232,'4'-4'3836,"-4"4"-3747,14-4 2385,18 0-708,6 2-816,49-9 0,-37 4-583,210-17 937,-28 4-646,212-25 62,-428 43-844,3 1-284,1-2 1,-1 0-1,27-8 1,-69 11-4767,-11 3 2732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3:57.0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372 92 2976,'5'-5'496,"1"-1"237,0 0-1,13-10 0,-18 16-617,0-1 0,0 1 0,-1-1 0,1 0 0,0 0 0,-1 1 0,1-1 0,0 0 0,-1 0 1,1 0-1,-1 0 0,1 0 0,-1 0 0,0 0 0,1 0 0,-1 0 0,0 0 0,0 0 0,0 0 0,0 0 0,1 0 0,-1 0 0,-1 0 0,1 0 0,0 0 0,0 0 0,0 0 0,0 0 0,-1 0 0,1 0 0,-1 0 0,0-1 0,0 0-16,0 0 0,0 1 0,0-1 0,-1 0 0,1 1 0,0-1 0,-1 1 0,1 0 0,-1-1 0,0 1 0,1 0 0,-1 0 0,0 0 0,0 0 0,0 0 0,0 1 0,0-1-1,0 0 1,0 1 0,0-1 0,-2 1 0,-16-2 237,1 1-1,-1 2 0,0-1 0,1 2 1,-1 1-1,-24 6 0,28-5-177,1 1 1,-1 0-1,1 2 0,0-1 0,1 2 0,-1 0 1,1 1-1,-13 10 0,21-13-117,-1 0 0,1 0 0,0 1 1,1 0-1,-1 0 0,2 0 0,-1 0 0,1 1 1,0 0-1,-5 11 0,8-15-21,0-1-1,0 1 1,0-1 0,1 1-1,-1-1 1,1 1-1,0-1 1,0 1 0,0-1-1,0 1 1,1-1 0,-1 1-1,1-1 1,0 1-1,0-1 1,0 1 0,1-1-1,-1 0 1,1 0 0,-1 0-1,1 0 1,0 0-1,1 0 1,-1 0 0,0-1-1,1 1 1,3 3 0,5 1 20,0 0 0,0-1 1,0 0-1,1 0 0,-1-2 1,1 1-1,20 4 0,89 12 261,-115-20-279,145 10-1127,-52-12-4297,-44 0 2464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3:59.1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371 60 3072,'14'-11'5296,"-15"12"-4763,-23 36 552,-14 22-799,-44 111 544,-41 71 329,9-65 430,111-169-138,9-11-841,9-14-207,8-13-201,-1-2-1,-1 0 0,16-39 1,42-113-282,-8 15-464,-5 44 176,-35 61 341,-31 65 21,0 0 0,0 0-1,0-1 1,0 1 0,0 0 0,0 0 0,0 0 0,0 0 0,0 0-1,0 0 1,1-1 0,-1 1 0,0 0 0,0 0 0,0 0 0,0 0-1,0 0 1,0 0 0,0 0 0,1 0 0,-1 0 0,0 0 0,0 0 0,0-1-1,0 1 1,0 0 0,0 0 0,1 0 0,-1 0 0,0 0 0,0 0-1,0 0 1,0 0 0,0 0 0,1 0 0,-1 0 0,4 6-130,1 11 63,-4-14 88,25 124 289,-12-55-320,10 58 444,21 90-137,-40-203-51,9 23 0,-12-35-289,0 0-1,1 0 1,-1 0 0,1-1 0,0 1 0,1-1 0,-1 0 0,8 7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3:59.4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17 122 5152,'-15'-7'1648,"15"7"-1627,0 0 1,0-1-1,0 1 1,0 0-1,-1 0 1,1 0 0,0-1-1,0 1 1,0 0-1,0 0 1,0 0-1,0-1 1,0 1-1,0 0 1,0 0-1,0 0 1,0-1-1,0 1 1,0 0-1,0 0 1,0-1 0,0 1-1,0 0 1,0 0-1,0 0 1,0-1-1,0 1 1,1 0-1,-1 0 1,0 0-1,0 0 1,0-1-1,0 1 1,0 0 0,0 0-1,1 0 1,-1 0-1,0 0 1,0-1-1,0 1 1,1 0-1,-1 0 1,0 0-1,0 0 1,1 0 113,1-1 108,1-1 1,-1 1-1,1 0 0,0 1 1,-1-1-1,6 0 1,8-3 964,67-24 965,-47 14-1919,42-9 1,-40 15-5257,-32-15-2790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3:59.7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73 4992,'0'-1'108,"-1"0"1,1 0-1,-1 1 1,1-1-1,-1 0 1,0 1-1,1-1 1,-1 0-1,0 1 1,1-1-1,-1 1 1,0-1-1,0 1 1,1-1-1,-1 1 1,0 0 0,0-1-1,0 1 1,-7-1 3413,22 1-1133,15-1-1310,0-2 1,40-9-1,-8 1-621,-23 5-388,208-22 190,-241 28-451,53 1-1150,-52-1 721,0 1 1,-1 0-1,1 0 0,-1 0 0,1 1 1,-1 0-1,9 4 0,6 10-2009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4:04.7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378 1 3808,'-7'0'6630,"-21"0"-1228,9 0-3317,-9 1-1648,31 3-460,1 0 1,-1 0-1,1 0 0,-1 0 1,0 0-1,0 1 0,-1-1 1,3 7-1,15 46 125,-14-39-69,19 66 136,-4 0 0,-4 2 1,-3-1-1,-5 2 0,-3 0 1,-3-1-1,-17 152 0,7-189 321,-20 65 0,-22 43 228,19-66-416,17-49-137,-54 155 515,53-161-660,-2-1-1,-2-1 1,-29 45-1,-6-10-609,-16 24-4601,55-65 2124,5-1-3231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2:41.4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413 21 2976,'2'-14'1328,"-1"8"248,-4 15 197,-5 15-407,-1-1 0,-21 40 0,-32 41 373,51-86-1357,-12 19 50,-11 19 165,-29 63 0,26-36-41,5 2 0,3 2 0,-29 143 0,51-186-354,2 0 0,1 1 0,3 0 0,2 0 0,1-1 0,3 1 0,13 57 0,-13-80-120,2 0-1,0-1 1,1 0 0,1 0-1,21 33 1,-22-42-321,0 0 0,1-1 0,0 0 0,1-1 0,0 1 0,1-2 0,0 0 0,1 0 0,-1-1 0,15 7 0,0-3-1184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2:42.1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12 3808,'1'-1'125,"-1"0"1,0 0-1,1 0 0,-1 1 0,1-1 1,-1 0-1,1 1 0,0-1 1,-1 0-1,1 1 0,0-1 1,0 1-1,-1-1 0,1 1 1,1-1-1,-2 1-78,1 0-1,-1 0 1,0-1-1,1 1 1,-1 0-1,1 0 1,-1 0-1,0 0 1,1 0-1,-1 0 1,0 1-1,1-1 1,-1 0-1,0 0 1,1 0-1,-1 0 1,0 0-1,1 0 1,-1 1-1,0-1 1,1 0-1,-1 0 1,0 0-1,0 1 1,1-1-1,-1 0 1,0 1-1,0-1 1,1 0-1,-1 0 1,0 1-1,0-1 1,0 0-1,0 1 1,1-1 0,-1 0-1,0 1 1,0-1-1,0 0 1,0 1-1,0-1 1,0 1-1,2 12 706,-1 0 1,-1 0-1,0 0 0,0 0 1,-1 1-1,-6 22 0,3-11-215,-31 212 1735,20-135-1701,5-42 274,-4 97 0,13-156-807,1 0 1,0 1 0,0-1-1,0 0 1,0 0 0,1 1-1,-1-1 1,0 0-1,1 0 1,-1 0 0,0 0-1,1 1 1,-1-1 0,1 0-1,0 0 1,1 2-1,-2-3-18,1 0 0,-1 1-1,1-1 1,0 0 0,-1 0-1,1 1 1,-1-1 0,1 0-1,0 0 1,-1 0 0,1 0-1,0 0 1,-1 0 0,1 0-1,-1 0 1,1 0 0,0 0-1,-1 0 1,1 0 0,0 0-1,-1-1 1,2 1 0,3-3-47,1 0 1,-1 0 0,0-1 0,0 0 0,5-4 0,-5 4-190,85-77-950,11-9 348,-99 89 807,1-2-2,1 0-1,-1 1 0,1-1 1,0 1-1,0 0 0,5-3 1,-8 5 28,0 0 1,0 0-1,1 0 0,-1-1 1,0 1-1,0 0 1,0 0-1,0 1 1,0-1-1,1 0 0,-1 0 1,0 1-1,0-1 1,0 0-1,0 1 1,0-1-1,0 1 0,0-1 1,0 1-1,0 0 1,0-1-1,0 1 1,0 0-1,0 0 0,-1 0 1,1-1-1,0 1 1,0 2-1,2 1 71,-1 1-1,1 0 1,-1-1-1,-1 1 0,1 0 1,-1 0-1,0 0 1,0 0-1,0 0 1,-1 0-1,1 0 1,-2 8-1,0 10 189,-6 30 0,4-39-418,0-2 1,-1 1 0,-10 22-1,-4 11-4919,17-33 3159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2:42.5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452 5 5984,'-9'-5'2688,"-21"17"-2336,8-4 1856,9 8-1280,-26 7 1056,3 9-1152,-17 2 512,9 5-769,0 0-223,10 0-224,-2-3 32,11-5-96,-3-4-2687,12-3 1407,3-4-4864,3-6 3392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2:43.2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99 2816,'-3'-3'376,"3"3"-333,0-1 0,0 1 0,-1 0 0,1 0 0,0-1 0,0 1 0,-1 0 0,1-1 0,0 1-1,0 0 1,0-1 0,-1 1 0,1 0 0,0-1 0,0 1 0,0-1 0,0 1 0,0 0 0,0-1 0,0 1-1,0 0 1,0-1 0,0 1 0,0-1 0,0 1 0,0 0 0,0-1 0,0 1 0,0-1 0,1 1 0,0 2 603,1 0 1,-1 0-1,0 1 1,0-1 0,0 1-1,-1-1 1,2 4 0,0 11 197,0-1 0,-1 31 1,-1-9-109,3 68 689,-3-46-254,3 1 0,18 104 0,-21-164-1126,0 0-1,0 0 0,1 1 1,-1-1-1,0 0 0,1 0 0,-1 0 1,1 1-1,0-1 0,-1 0 1,1 0-1,0 0 0,-1 0 0,1 0 1,0 0-1,0 0 0,0 0 1,0-1-1,0 1 0,0 0 0,0-1 1,0 1-1,2 0 0,-1 0 0,0-1-1,0 0 0,0 0 0,0 0 1,-1 0-1,1 0 0,0 0 0,0-1 1,0 1-1,0-1 0,0 1 0,-1-1 1,1 0-1,2 0 0,6-5-34,0-1 0,0 1-1,17-17 1,-23 20-108,8-9-99,0 0-1,-1-1 1,11-16-1,-13 17 44,91-140-1132,-74 107 1128,2 1-1,67-78 1,-20 34 25,-72 84 140,-2 3-4,1 0-1,-1 0 1,0-1 0,0 1 0,1-1-1,-1 1 1,-1-1 0,1 0 0,0 1 0,0-1-1,0 0 1,-1 1 0,1-1 0,-1 0-1,0 0 1,1 0 0,-1-2 0,0 3-5,0 1 0,0-1 0,0 0 0,-1 0 0,1 0 0,0 0 0,0 1 0,-1-1 0,1 0 0,-1 0 0,1 1 0,0-1 1,-1 0-1,1 0 0,-1 1 0,0-1 0,1 1 0,-1-1 0,0 0 0,1 1 0,-1-1 0,0 1 0,1 0 0,-1-1 0,0 1 0,0 0 0,0-1 0,1 1 0,-1 0 1,-2-1-1,-1 0-24,-1-1 40,0 1-1,-1-1 0,1 1 0,-1 0 0,0 1 1,1-1-1,-1 1 0,0 0 0,1 1 0,-1-1 1,-7 3-1,-12 0 76,7-2 25,-139 10 846,-107 11-1018,254-21-685,4 0-124,0 0-1,0 0 0,0 0 0,-8 3 1,13-4 626,-4 19-7180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0:49.1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155 616 3488,'-1'-3'2379,"-2"8"-1430,-2 15-245,-80 525 3728,52-346-3541,17-89-124,12-91-364,4-19-395,0 0 1,0 0-1,0 0 1,0 0 0,0 0-1,0 0 1,0 0-1,0 0 1,0 0-1,0 1 1,0-1-1,0 0 1,0 0 0,0 0-1,0 0 1,0 0-1,0 0 1,0 0-1,0 0 1,0 0-1,0 0 1,-1 0-1,1 0 1,0 1 0,0-1-1,0 0 1,0 0-1,0 0 1,0 0-1,0 0 1,0 0-1,0 0 1,0 0 0,0 0-1,0 0 1,0 0-1,-1 0 1,1 0-1,0 0 1,0 0-1,0 0 1,0 0-1,0 0 1,0 0 0,0 0-1,0 0 1,0 0-1,0 0 1,-1 0-1,1 0 1,0 0-1,0 0 1,0 0 0,0 0-1,0 0 1,0 0-1,0 0 1,-3-14 660,2-10-505,1-1 0,4-40 0,13-53-176,-14 104 7,29-140-254,-16 86 145,32-113-98,-39 157 283,0 1-1,1 0 1,2 0 0,0 1 0,23-31 0,-31 48-82,0 0 1,1 0-1,0 0 0,0 1 1,0 0-1,0 0 1,1 0-1,10-5 0,-14 8 7,0 0 0,0 0 0,0 0-1,1 0 1,-1 1 0,0 0 0,0-1-1,1 1 1,-1 0 0,0 0 0,0 0-1,1 0 1,-1 0 0,0 1 0,0-1-1,0 0 1,1 1 0,-1 0 0,0 0-1,0 0 1,0 0 0,0 0 0,0 0-1,0 0 1,0 0 0,-1 1 0,1-1-1,2 4 1,0 0 16,0 1 0,-1-1 1,1 1-1,-1 0 0,-1 0 0,1 0 0,-1 1 0,0-1 0,-1 0 0,2 11 1,2 12 84,-2-1 1,-1 1-1,-1 0 1,-3 34 0,-3-19 77,-1-1 0,-13 44 0,17-80-73,1 0 1,-1 0-1,-1 0 1,0 0-1,0-1 1,0 1-1,0-1 1,-1 0-1,0 0 1,-1-1-1,1 1 1,-1-1-1,-9 9 0,13-14-82,1 1 0,-1-1 0,0 1 0,0-1-1,0 1 1,0-1 0,0 0 0,1 1 0,-1-1-1,0 0 1,0 0 0,0 1 0,0-1 0,0 0-1,0 0 1,0 0 0,0 0 0,0 0 0,0-1-1,0 1 1,0 0 0,0 0 0,0-1 0,1 1-1,-1 0 1,0-1 0,0 1 0,0-1-1,0 1 1,1-1 0,-1 1 0,0-1 0,0 0-1,0 0 1,-2-2 4,1 0 0,-1-1-1,1 1 1,0-1 0,0 1-1,-2-6 1,-8-19-78,-8-34 1,4 10-181,12 38-594,9 21 144,10 22 31,-11-21 676,0-1 1,0 1-1,1-1 1,0 0-1,0 0 1,1-1 0,0 0-1,0 0 1,0 0-1,1-1 1,0 0 0,0 0-1,0 0 1,1-1-1,-1 0 1,1-1 0,0 0-1,0 0 1,0-1-1,1 0 1,-1 0-1,0 0 1,1-1 0,-1-1-1,10 0 1,-3 0 62,-1-1 0,0 0 0,1-1 0,-1-1 1,0 0-1,0-1 0,-1 0 0,1-1 0,-1-1 0,0 0 0,0-1 1,21-15-1,-12 5-41,0-1 0,-1-1 0,-2-1 0,0-1 0,-1-1 0,0-1 0,-2 0 0,23-45 0,-30 50-57,5-9 198,-1-1-1,15-50 0,-28 76-155,0 0 0,1 0 0,-1 0 0,0 0 0,0 0 0,-1 0 0,1 0 0,0 0 0,-1 0 0,0-2 0,1 3-29,0 1-1,0 0 1,0-1-1,0 1 0,0 0 1,0-1-1,-1 1 1,1 0-1,0-1 0,0 1 1,0 0-1,0-1 0,-1 1 1,1 0-1,0 0 1,0-1-1,-1 1 0,1 0 1,0 0-1,0-1 1,-1 1-1,1 0 0,0 0 1,-1 0-1,1 0 0,0-1 1,-1 1-1,1 0 1,0 0-1,-1 0 0,1 0 1,-1 0-1,1 0 1,0 0-1,-1 0 0,1 0 1,0 0-1,-1 0 1,1 0-1,0 0 0,-1 0 1,1 0-1,0 1 0,-1-1 1,1 0-1,0 0 1,-1 0-1,1 0 0,0 1 1,-1-1-1,1 0 1,0 0-1,0 1 0,-1-1 1,1 1-1,-1 0-10,0 0 1,1-1-1,-1 1 1,1 0-1,-1 0 0,1 0 1,-1 0-1,1 0 0,0 0 1,0 0-1,-1 1 0,1-1 1,0 0-1,0 0 0,0 0 1,0 0-1,0 0 0,0 0 1,0 0-1,1 0 1,-1 0-1,0 0 0,0 0 1,1 0-1,-1 0 0,1 0 1,-1 0-1,1 0 0,-1 0 1,1 0-1,1 1 0,0 1 17,0-1-1,0 1 0,0-1 0,0 0 1,1 0-1,-1 0 0,0 0 0,1 0 1,0-1-1,5 3 0,7 1 44,0-2 0,1 0 0,-1-1 0,1-1 0,18 0 0,-15-1-73,0 2 1,0-1-1,24 7 0,-37-6 7,-1-1 0,1 1 0,0 1 0,-1-1 0,1 1-1,-1 0 1,0 0 0,0 1 0,0 0 0,-1-1 0,1 2 0,-1-1 0,0 0 0,6 9 0,-7-7 9,1 0-1,-1 1 1,-1 0 0,1 0-1,-1-1 1,0 1 0,-1 1-1,1-1 1,-2 0-1,1 0 1,-1 0 0,0 0-1,0 1 1,-2 10 0,-1 0 5,-1 0 1,-1 0 0,0 0-1,-12 25 1,6-19 103,7-17-50,0 1 1,0 0-1,1 0 1,0 0-1,1 0 1,-4 17-1,7-24-43,-1-1 1,0 1-1,0-1 0,1 1 1,-1-1-1,0 1 0,1-1 0,-1 1 1,0-1-1,1 0 0,-1 1 1,1-1-1,-1 1 0,1-1 1,-1 0-1,1 1 0,-1-1 0,1 0 1,-1 0-1,1 0 0,-1 1 1,1-1-1,0 0 0,-1 0 0,1 0 1,-1 0-1,1 0 0,-1 0 1,1 0-1,0 0 0,-1 0 1,1 0-1,-1 0 0,2-1 0,6-1 40,0-1 0,0-1-1,0 1 1,-1-1 0,0 0-1,1-1 1,-2 0 0,9-7-1,-8 7-16,18-15-74,-1-2 1,-1-1 0,36-43-1,10-9-272,-61 66 13,-4 9 8,-5 15-119,-1-1 378,-5 39-99,3-34 119,1 0 1,2 1 0,0 30-1,2-40 33,0 0 0,1-1 0,0 1 0,6 16 0,-7-23 3,0 0 0,0 0 0,1-1 0,-1 1 0,1 0 0,-1-1 0,1 1 0,0-1 0,0 1 0,0-1 0,1 0-1,-1 0 1,0 0 0,1 0 0,0 0 0,-1-1 0,1 1 0,5 1 0,-6-2 12,-1-1-1,1 1 0,-1-1 1,1 0-1,-1 0 1,1 1-1,-1-1 1,1 0-1,-1-1 0,1 1 1,-1 0-1,1 0 1,-1-1-1,1 1 1,-1 0-1,0-1 1,1 0-1,-1 1 0,1-1 1,0-1-1,0 1 6,0-1 0,0 0 1,-1 0-1,1 0 0,-1 0 0,1 0 0,-1 0 0,0 0 0,0 0 0,0 0 0,1-4 0,1-4 17,-1 0-1,0-1 1,-1 1-1,0 0 1,-1-11-1,0 4-134,-1 0 0,-1 0 0,-8-31 1,8 39-12,-1 0 1,0 0-1,-1 1 1,1-1 0,-2 1-1,1 0 1,-1 0-1,-11-13 1,14 18 7,-1 1 0,1 0 0,-1 0 1,0 0-1,-6-3 0,-1 3-122,10 2 201,0 0 1,-1 0 0,1 1 0,0-1 0,0 0 0,-1 0 0,1 0 0,0 0 0,0 1 0,0-1-1,-1 0 1,1 0 0,0 0 0,0 1 0,0-1 0,0 0 0,-1 0 0,1 1 0,0-1 0,0 0-1,0 0 1,0 1 0,0-1 0,0 0 0,0 1 0,0-1 0,0 0 0,0 0 0,0 1 0,0-1 0,0 1-1,0-1 2,0 1-1,0 0 0,0 0 0,0 0 0,1-1 0,-1 1 0,0 0 0,1 0 0,-1-1 1,0 1-1,1 0 0,-1-1 0,1 1 0,-1 0 0,1-1 0,-1 1 0,1 0 0,0-1 0,-1 1 1,1-1-1,0 1 0,-1-1 0,1 0 0,0 1 0,0-1 0,-1 0 0,1 1 0,0-1 1,0 0-1,0 0 0,-1 0 0,1 0 0,1 0 0,4 1 32,0-1 1,0 0-1,9-1 0,-10 1-17,16-3 40,0-1 1,0-1-1,25-8 1,-20 4-28,40-6 1,-58 14-54,0 0 1,1 0-1,-1 1 0,1 0 0,-1 1 1,0-1-1,1 2 0,-1-1 0,8 4 1,-12-4 10,0 1 0,0 0-1,-1 0 1,1 0 0,-1 1 0,0-1 0,1 1 0,-1-1 0,0 1-1,-1 0 1,1 1 0,0-1 0,-1 0 0,0 1 0,0-1 0,0 1 0,0 0-1,0 0 1,-1 0 0,2 4 0,-1 2-16,0 0-1,0-1 1,-1 1 0,0 0-1,-1 0 1,0 0 0,-2 15-1,-2-3 59,0 0 0,-2 0-1,-10 24 1,-30 64 143,12-34-121,-71 197 507,77-203 112,28-68-624,-1-1 1,0 1-1,0-1 0,0 0 1,1 1-1,-1-1 1,0 0-1,0 0 1,-1 0-1,-1 2 0,3-3-33,0 0-1,0 0 0,0 0 1,0 0-1,0 0 0,-1 0 1,1 0-1,0 0 0,0 0 1,0 0-1,0 0 0,0 0 0,0 0 1,-1 0-1,1 0 0,0 0 1,0 0-1,0 0 0,0 0 1,0 0-1,-1 0 0,1-1 1,0 1-1,0 0 0,0 0 0,0 0 1,0 0-1,0 0 0,0 0 1,0 0-1,0-1 0,0 1 1,-1 0-1,1 0 0,0 0 1,0 0-1,0 0 0,0 0 0,0-1 1,0 1-1,0 0 0,-1-17 339,5-16-260,1 0-1,1 1 1,2 0 0,23-60 0,64-120-175,-82 186-9,98-188-353,-81 163 175,73-93-1,-97 137 191,0-1 0,0 1 0,1 0-1,0 0 1,0 1 0,1 0 0,0 0-1,0 1 1,16-8 0,-23 12 74,0 1 0,0-1 1,0 1-1,0-1 0,0 1 0,0 0 1,0 0-1,0-1 0,0 1 0,1 0 1,-1 0-1,0 0 0,0 0 1,0 0-1,0 0 0,0 1 0,0-1 1,0 0-1,0 0 0,1 1 0,-1-1 1,0 1-1,0-1 0,0 1 0,0-1 1,-1 1-1,1 0 0,0-1 1,0 1-1,0 0 0,0 0 0,-1 0 1,1-1-1,0 1 0,-1 0 0,1 0 1,-1 0-1,1 0 0,0 2 1,1 3-1,-1 0 0,0 0 0,0 1 0,0-1 0,-1 0 0,0 7 0,-1 8 105,0 0 0,-2 0 0,0-1 0,-1 1 0,-1-1 0,-1 0-1,-14 33 1,12-37 6,0-1 0,-1 0-1,0 0 1,-1 0-1,-1-1 1,0-1 0,-1 0-1,-1-1 1,-22 18-1,35-29-98,-7 4 62,0-1-1,-12 7 1,18-10-51,0 0 0,-1-1 0,1 1 0,0-1 0,0 1 0,0-1 0,-1 0 0,1 1 0,0-1 0,0 0 0,-1 0 0,1 0 0,0 0 0,-1 0 0,1 0 0,0 0 0,0-1 0,-1 1 0,1 0 0,0-1 0,0 1 0,0-1 0,-1 1 0,-1-2 0,3 1-16,0 1 1,0-1 0,-1 1-1,1-1 1,0 1-1,0-1 1,0 1 0,-1-1-1,1 1 1,0-1 0,0 0-1,0 1 1,0-1 0,0 1-1,0-1 1,0 0-1,0 1 1,1-1 0,-1 1-1,0-1 1,0 1 0,0-1-1,1 0 1,-1 1 0,0-1-1,0 1 1,1-1-1,-1 1 1,1-1 0,-1 1-1,1-1 1,15-17-150,-16 18 150,17-14-129,0 1-1,0 0 1,37-18-1,-20 12 50,6-5 92,2-2-91,2 1-1,79-31 1,-107 50 13,24-8-49,-38 13 113,-1 1-1,1-1 1,0 1-1,-1 0 0,1 0 1,0 0-1,-1 0 0,1 0 1,0 0-1,-1 0 0,1 1 1,-1-1-1,1 0 0,0 1 1,-1 0-1,1-1 0,-1 1 1,1 0-1,1 1 0,-2-1-8,-1-1 0,1 1 0,-1 0 0,1 0 0,-1 0 0,1 0 0,-1 0 0,0 0 0,0-1 0,1 1 0,-1 0 0,0 0 0,0 0 0,0 0 0,0 0 0,0 0 0,0 0 0,0 0 0,0 0 0,-1 0 0,1 0 0,0 0 0,0 0 0,-1 0 0,-10 23 22,9-22-2,-25 44 65,15-28-167,2 1 0,-1 0-1,-7 23 1,17-38 88,0 0 1,0 0-1,0 0 1,0 0-1,1 0 1,0 0-1,-1 0 1,2 6 0,-1-9 21,0 1 0,1 0 0,-1-1 0,1 1 0,-1-1 0,1 1 0,-1-1 0,1 1 0,0-1 0,0 1 0,0-1 0,0 1 0,0-1 0,0 0 0,0 0 0,0 0 0,0 1 1,1-1-1,-1 0 0,0 0 0,1-1 0,2 3 0,4 0 27,1-1 0,-1 1 0,1-2 0,-1 1 0,1-1 0,0 0 0,0-1 0,-1 0 1,1 0-1,0-1 0,14-3 0,-6 0 29,-1 0 1,1-1-1,-1-1 0,-1-1 1,17-9-1,-27 13-49,1 0 0,0 0 1,-1-1-1,1 0 0,-1 0 0,0 0 0,0-1 0,-1 1 0,1-1 1,-1 0-1,0-1 0,5-8 0,-6 8-46,-1 1 1,0 0-1,0 0 0,0-1 1,-1 1-1,0-1 0,0 1 1,0-1-1,-1 1 0,0-1 1,0 0-1,0 1 0,-1-1 1,1 1-1,-1-1 0,-1 1 1,1-1-1,-1 1 0,0 0 1,0-1-1,-1 1 0,1 0 1,-1 0-1,0 1 0,-1-1 1,1 1-1,-1-1 0,0 1 1,0 0-1,0 1 0,-8-7 1,-9-2 60,-1 1 0,1 1 1,-35-11-1,53 20-26,2 1-3,0-1 1,0 1 0,-1-1 0,1 1-1,0-1 1,0 0 0,-1 0-1,1 1 1,0-1 0,0 0 0,0 0-1,-1-2 1,2 3-8,0 0-1,0 0 1,0-1 0,-1 1 0,1 0 0,0 0-1,0 0 1,0-1 0,0 1 0,0 0-1,0-1 1,0 1 0,0 0 0,0 0 0,0-1-1,0 1 1,0 0 0,1 0 0,-1-1 0,0 1-1,0 0 1,0 0 0,0 0 0,0-1-1,0 1 1,1 0 0,-1-1 0,12-6 2,92-20 70,-62 17-167,104-15 37,-45 9 114,-85 13-90,-1 1-1,1 0 0,0 0 1,-1 2-1,1 0 1,25 3-1,-38-2 23,0 0 0,0 0-1,0-1 1,0 2 0,0-1-1,0 0 1,0 0 0,-1 1-1,1 0 1,-1 0 0,1-1-1,-1 1 1,0 1 0,1-1-1,-1 0 1,0 0-1,0 1 1,-1-1 0,1 1-1,-1 0 1,1-1 0,-1 1-1,0 0 1,0 0 0,0 0-1,0 0 1,0 3 0,1 5-8,-1-1 0,0 1 1,-1 0-1,-1 0 1,1 0-1,-5 16 0,-32 155 195,35-174-142,2 0 1,-1 1-1,1-1 0,1 10 0,-1-16-15,0 0-1,0 0 1,0 0 0,1 0 0,-1 0 0,1 0-1,-1-1 1,1 1 0,0 0 0,0 0 0,0 0-1,0-1 1,0 1 0,0 0 0,0-1 0,0 1-1,1-1 1,-1 0 0,0 1 0,1-1-1,0 0 1,2 2 0,1-2 25,-1 1-1,0-2 1,0 1-1,1 0 1,-1-1-1,0 0 1,1 0-1,-1 0 1,0-1-1,0 1 1,9-3-1,-2 0-13,-1-1-1,1 0 1,17-11-1,-2 0-8,-1-2 1,-1-1-1,-1-1 1,42-43-1,70-101 290,-81 94-318,-30 40 20,111-153 107,-5-37-102,-28 45-383,-94 161 326,8-13-268,0-1 0,14-37 0,-29 56 105,-5 8 122,-15 14-6,-4 12 13,2 1-1,0 1 0,-17 31 0,-48 97 121,85-153-49,-28 55 48,2 2 0,-23 79 1,36-91-3,3 0 0,1 0-1,-4 80 1,14-127-45,-1 16 57,1-1 1,2 22-1,-1-35-14,-1 1 0,1 0 1,-1-1-1,1 1 0,0-1 0,1 0 0,-1 1 1,1-1-1,-1 0 0,1 1 0,0-1 1,0 0-1,0-1 0,1 1 0,-1 0 0,5 3 1,-5-5-21,-1 0 1,1 0-1,0 0 1,0 0-1,0 0 1,0-1-1,0 1 1,1-1-1,-1 0 1,0 1-1,0-1 1,0 0-1,0 0 1,0-1-1,0 1 1,1 0-1,-1-1 1,0 1-1,0-1 1,2-1-1,6-2 47,0 0-1,-1-1 1,10-7-1,85-66 128,-23 15-285,-50 40 2,-22 15 3,1 1-1,0-1 1,1 1 0,0 1-1,0 0 1,14-5 0,-25 11 75,1 0 0,-1-1 0,1 1 0,-1 0 0,0 0 1,1 0-1,-1 0 0,1-1 0,-1 1 0,1 0 0,-1 0 0,1 0 1,-1 0-1,1 0 0,-1 0 0,1 1 0,-1-1 0,1 0 0,-1 0 1,1 0-1,-1 0 0,1 0 0,-1 1 0,0-1 0,1 0 0,-1 0 1,1 1-1,-1-1 0,0 0 0,1 1 0,-1-1 0,0 0 0,1 1 1,-1-1-1,0 1 0,1-1 0,-1 1 0,0-1 0,0 0 0,0 1 1,1-1-1,-1 2 0,-2 18-44,2-18 44,-13 55-73,6-30 66,2 1 1,-4 34 0,9-56 38,0 1 1,0-1-1,1 0 0,0 1 0,0-1 0,0 0 1,1 0-1,0 0 0,0 0 0,3 6 1,-4-9-2,1-1 0,-1 1 0,1-1 0,0 0 0,-1 0 0,1 1 0,0-1 0,0 0 0,1-1 0,-1 1 0,0 0 0,1-1 0,-1 1 0,1-1 0,-1 1-1,1-1 1,0 0 0,-1 0 0,1-1 0,0 1 0,0-1 0,0 1 0,-1-1 0,5 0 0,1 0 13,0-1 0,0 0 0,0-1 0,-1 0 0,1 0 0,0-1 0,-1 0 0,1 0 0,9-6 0,8-7 61,27-21 0,-43 31-62,29-24-58,63-64 0,-94 88 13,14-17-137,-20 22 129,0-1 0,0 1-1,0-1 1,0 1 0,0-1-1,0 0 1,-1 1 0,1-1-1,0 0 1,-1 0-1,1 1 1,-1-3 0,0 4 13,0-1 0,0 1 0,0 0 1,0 0-1,0-1 0,0 1 0,0 0 1,-1 0-1,1 0 0,0-1 0,0 1 1,0 0-1,0 0 0,-1 0 0,1 0 1,0-1-1,0 1 0,0 0 1,-1 0-1,1 0 0,0 0 0,0 0 1,-1 0-1,1 0 0,0 0 0,0 0 1,0 0-1,-1 0 0,1 0 0,0 0 1,0 0-1,-1 0 0,1 0 0,0 0 1,0 0-1,-1 0 0,1 0 0,0 0 1,-14 4-118,6 1 99,1 0-1,0 0 1,0 0-1,0 1 1,1 0 0,0 0-1,0 1 1,-5 7-1,1 0 0,1-1 0,1 1 0,-11 25 0,17-34 37,0 0 0,1-1 0,0 1 1,0 0-1,0 0 0,0 0 0,1 0 0,0 0 0,0 0 0,0 0 0,1 0 1,1 9-1,-1-11 7,0 0 0,0 0 0,1 0 0,-1 0 0,0-1 0,1 1 0,0 0 0,-1-1 0,1 0 0,0 1 0,0-1 0,1 0 0,-1 0 0,0 0 0,1 0 0,-1 0 0,1-1 0,0 1 0,-1-1 0,1 1 0,6 1 0,0-1 35,0 1-1,1-1 1,-1-1 0,1 0-1,-1 0 1,1-1 0,0 0 0,-1-1-1,18-2 1,-23 2-38,1-1 1,0 1-1,0-1 0,-1 0 1,1 0-1,-1-1 0,1 1 1,-1-1-1,0 0 0,0 0 1,0 0-1,-1-1 0,1 1 1,-1-1-1,1 0 0,-1 0 1,-1 0-1,1 0 0,0-1 1,2-7-1,0 2-4,-2-1 0,1 0 0,-1 0 0,-1-1 0,0 1 0,-1 0 0,0-1 0,-1-11 0,0 15-62,-1 1 0,0-1 1,0 1-1,-1 0 1,0-1-1,-1 1 0,1 0 1,-1 0-1,-1 0 1,1 1-1,-1-1 1,0 1-1,-6-7 0,3 5 48,0 1 0,0 1-1,-1-1 1,1 1-1,-11-6 1,-4-3 38,22 15-33,-1 0 1,1-1 0,-1 1 0,1 0-1,0 0 1,-1-1 0,1 1 0,0 0-1,-1 0 1,1-1 0,0 1 0,0 0-1,-1-1 1,1 1 0,0 0 0,0-1 0,0 1-1,-1 0 1,1-1 0,0 1 0,0 0-1,0-1 1,0 1 0,0-1 0,0 1-1,0 0 1,0-1 0,0 1 0,0-1-1,0 1 1,0 0 0,0-1 0,0 1-1,0-1 1,1 0 0,0 0 0,0 0 0,0 0 0,-1 1 0,1-1 0,0 0 0,0 1 0,0-1 0,0 1 0,0-1 0,1 1 0,0-1 0,34-7-86,24 4-19,109 6-1,-149-1 17,-8-1 69,-1 1-1,1 1 1,-1 0 0,15 4 0,-23-5 18,-1 0 0,1 0 0,0 0 0,0 0 0,-1 1 1,1-1-1,-1 1 0,1-1 0,-1 1 0,1 0 0,-1 0 0,0 0 1,0 1-1,0-1 0,0 0 0,-1 1 0,1-1 0,-1 1 0,1 0 1,-1-1-1,0 1 0,1 3 0,-1 2 50,0 0 1,0 0-1,-1 0 0,0 0 1,0 0-1,-1 0 0,0 0 1,-3 12-1,-23 62 114,26-77-174,-14 32 112,4-10 227,10-22 386,78-121-504,-63 96-218,21-24-91,-32 40 78,0 1 0,1-1 0,-1 1 0,1 0 0,0 0 0,0 0-1,0 1 1,0 0 0,6-3 0,-10 5 8,1-1 0,-1 1 1,1 0-1,-1 0 0,1 0 0,-1 0 0,1 0 0,-1 0 1,1 0-1,-1-1 0,1 2 0,0-1 0,-1 0 1,1 0-1,-1 0 0,1 0 0,-1 0 0,1 0 1,-1 0-1,1 1 0,-1-1 0,0 0 0,1 0 0,-1 1 1,1-1-1,-1 0 0,1 1 0,-1-1 0,0 0 1,1 1-1,-1-1 0,0 1 0,1-1 0,-1 1 1,0-1-1,0 1 0,1-1 0,-1 1 0,2 20-110,-2-19 100,-1 21-59,-4 25 1,2-34 85,1 0 0,1 0 0,0 0 1,1 0-1,1 0 0,3 22 1,-4-33 14,1 0 1,0-1-1,0 1 1,0 0 0,1 0-1,-1 0 1,1-1-1,-1 1 1,1 0-1,0-1 1,0 0 0,0 1-1,0-1 1,1 0-1,3 3 1,-2-3 2,1 1 0,-1-1 0,0 0 0,1-1 1,-1 1-1,1-1 0,0 0 0,0 0 0,5 0 0,8 0 32,0-1-1,0-1 1,1-1-1,19-4 1,-33 5-46,34-7-11,0-2 0,-1-2 0,0-1 0,-1-2 0,0-2 0,-2-1 0,62-42 0,15-14-138,-111 73 125,0 0 1,0 1 0,0-1-1,0 0 1,0 0 0,0 0-1,0 0 1,0 0 0,0 0-1,0-2 1,0 2 8,-1 1 1,0 0-1,0 0 0,0-1 1,0 1-1,0 0 1,0-1-1,0 1 0,1 0 1,-1-1-1,0 1 0,0 0 1,0 0-1,0-1 1,0 1-1,-1 0 0,1-1 1,0 1-1,0 0 0,0-1 1,0 1-1,0 0 1,0 0-1,0-1 0,-1 1 1,1 0-1,0 0 0,0-1 1,0 1-1,0 0 1,-1 0-1,1-1 0,0 1 1,0 0-1,-1 0 0,1 0 1,0 0-1,-1-1 1,1 1-1,0 0 0,-1 0 1,-7 1-56,-2 5 37,1 0-1,-1 0 1,1 1 0,1 0-1,-1 0 1,-9 12 0,-42 57-15,51-64 81,-3 4 18,-16 31 1,25-43-45,1 1-1,0 0 1,0 0-1,0 0 1,1 0-1,0 1 1,0-1-1,0 0 1,0 0 0,1 1-1,1 8 1,-1-13-2,0 0 0,0 0 1,0 0-1,0 0 0,1 0 1,-1 0-1,0 0 0,1 0 1,-1 0-1,1 0 0,-1 0 1,1 0-1,-1-1 0,1 1 1,-1 0-1,1 0 0,0-1 1,0 1-1,-1 0 0,1-1 1,0 1-1,0-1 0,0 1 1,0-1-1,0 1 0,0-1 1,-1 0-1,1 1 0,0-1 1,0 0-1,0 0 0,0 0 1,0 0-1,0 0 0,0 0 1,0 0-1,0 0 0,0 0 1,0 0-1,0 0 0,0-1 1,1 1-1,3-2 19,-1 1 0,0-1 0,1 0 1,-1 0-1,0 0 0,0 0 0,-1-1 0,6-3 0,1-4-36,0-1 0,-1 1 0,0-1 0,12-22-1,-6 6-357,13-31-1,-32 66 66,-16 41-268,18-42 572,-1 0-1,1 1 0,1-1 0,-1 1 1,1 8-1,1-14 7,0-1 0,0 1 0,0-1 0,1 1 0,-1-1 0,0 1 0,1-1 1,-1 1-1,1-1 0,0 1 0,-1-1 0,1 0 0,0 1 0,0-1 0,0 0 0,0 0 0,0 0 0,0 0 0,0 0 0,1 0 0,-1 0 1,0 0-1,0 0 0,1 0 0,-1-1 0,0 1 0,1-1 0,-1 1 0,1-1 0,-1 1 0,1-1 0,-1 0 0,3 0 0,3 1 38,1 0 0,-1-1 0,1 0 0,0 0-1,14-4 1,6-2-10,-1-2 0,1-1-1,-1-2 1,-1 0-1,0-2 1,-1 0 0,0-2-1,-1-1 1,23-20 0,25-26 28,91-100 1,-123 117-92,-2-2 1,-3-1 0,-1-2-1,-3-1 1,-2-2 0,31-77 0,-55 121-41,-1-1 0,-1 0 1,0 0-1,0 0 0,-1 0 1,0 0-1,0-14 0,-2 23 43,0-1-1,0 1 1,0-1-1,0 1 1,-1 0-1,1-1 1,0 1-1,0 0 0,-1-1 1,1 1-1,-1 0 1,1-1-1,-1 1 1,0 0-1,0 0 1,1 0-1,-1 0 1,0 0-1,0 0 0,0 0 1,0 0-1,0 0 1,0 0-1,0 0 1,-3-1-1,2 2-2,0-1 0,0 1 1,0 0-1,0-1 0,0 1 0,0 0 0,0 0 0,-1 0 0,1 1 0,0-1 0,0 0 0,0 1 0,0-1 1,0 1-1,0 0 0,0 0 0,0 0 0,-3 2 0,-5 3-1,0 1 1,1 1-1,0 0 0,0 0 1,1 0-1,0 1 0,0 1 1,-9 14-1,-47 90-32,49-84 100,1 1 0,1 1 0,-14 53 1,24-69-9,0 0 0,1-1 0,1 1 0,0 0 0,1 0 1,1 0-1,0 0 0,1 0 0,1 0 0,5 16 0,-6-26-98,0 1 0,1-1 0,0 0 0,0 0 0,0 0 0,1 0 0,7 9 0,-9-13-221,0 0 0,0 0 1,1 0-1,-1 0 0,0 0 0,1-1 0,-1 1 0,6 1 1,-6-2-178,0-1 0,0 1 0,0-1 1,0 1-1,0-1 0,0 0 0,1 0 1,-1 0-1,0 0 0,0 0 0,0-1 0,0 1 1,4-2-1,9-7-5907,2 1 2081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2:43.8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219 73 4992,'-4'-16'1589,"5"6"959,-6 11-1600,2 0-679,-4 1 72,1 0-1,-1 1 1,1 0-1,-1 0 1,1 1-1,0-1 0,1 1 1,-1 1-1,0-1 1,1 1-1,-6 7 1,-3 3 144,1 0 0,-19 30 1,22-27-382,0 0 0,1 1 1,1 0-1,0 0 0,2 1 1,0 0-1,-5 37 0,10-46-81,0 1-1,1-1 0,0 0 0,1 1 0,0-1 1,6 21-1,-5-25 17,0 0 1,1 1-1,0-1 0,1 0 1,0 0-1,0-1 1,0 1-1,1-1 1,0 0-1,10 10 0,-9-11 23,0-1 0,1 1-1,-1-1 1,1-1 0,0 1-1,0-1 1,0 0 0,0-1-1,0 0 1,1 0 0,-1 0-1,1-1 1,-1 0 0,1-1-1,0 0 1,-1 0 0,1 0-1,0-1 1,-1 0-1,1-1 1,-1 1 0,1-1-1,-1-1 1,9-4 0,-1 0 13,-1-1 0,0 0-1,0-1 1,-1 0 0,-1-1 0,0-1 0,0 0 0,14-17 0,-8 5 73,0-2 1,-1 1 0,21-44 0,-28 48-72,-1 0-1,-1-1 1,6-25-1,-12 36-93,0 0 0,0 0 1,-1-1-1,0 1 0,-1 0 0,0-1 0,-1 1 1,-3-17-1,3 22-40,-1-1 0,0 1 0,0 0 0,0 0 1,-1 0-1,1 0 0,-1 0 0,0 1 0,-1-1 1,1 1-1,-1 0 0,-5-5 0,3 4 86,0 0 0,-1 1 0,0-1 0,1 1 0,-2 1 0,1-1-1,0 1 1,-9-2 0,6 2-225,0 1-1,1 0 0,-1 1 1,0 0-1,0 1 0,-13 0 1,15 1-432,1 0 0,-1 0 1,1 1-1,-1 0 0,1 0 1,0 1-1,-1 0 1,-6 4-1,11-6-154,0 1 1,0 0-1,1 0 0,-1 1 0,0-1 1,-3 5-1,0 5-1367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2:44.2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282 0 4800,'-6'16'1418,"0"-1"1,-8 30 0,-35 166 4705,8-35-4195,-83 330 540,84-283-4544,38-194 700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2:46.2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37 2144,'-11'-8'5285,"9"7"-4936,1 1-1,-1 0 1,0 1-1,1-1 1,-1 0-1,1 0 1,-1 1-1,0-1 1,1 1-1,-1-1 1,1 1-1,-1 0 1,1 0-1,0-1 1,-1 1-1,1 0 1,0 0-1,0 0 1,-1 1-1,-2 2 357,10-8-327,0 0 0,0 1 0,0-1 0,0 1 0,0 0 0,1 1 0,-1 0 0,1 0 0,13-2 0,9-1-212,39-1-1,-34 5 6,-1 1 0,1 2-1,-1 1 1,0 1 0,0 2-1,0 2 1,35 12 0,-54-16-2385,-10-4 870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2:47.2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 95 3488,'-2'-1'308,"0"1"0,0-1 0,0 0 0,1 0 0,-1-1 0,0 1 0,0 0 0,-1-3 0,3 4-190,0-1 0,0 1 0,0-1 0,0 1 0,0-1-1,0 1 1,0-1 0,0 1 0,0-1 0,0 1 0,0-1 0,1 1-1,-1-1 1,0 1 0,0-1 0,1 1 0,-1 0 0,0-1 0,1 1-1,-1-1 1,0 1 0,1 0 0,-1-1 0,1 1 0,-1 0 0,1 0-1,-1-1 1,0 1 0,1 0 0,-1 0 0,1-1 0,10-7 873,-7 5-808,0 0-1,0 0 1,0 1-1,0-1 1,1 1-1,-1 0 1,1 0 0,5-1-1,15-4 234,3-2-84,0 2 0,0 2 0,42-4 0,-60 8-290,14 0 165,25 2 0,-44-1-182,0 1 0,1 0 0,-1 0 0,0 0 0,1 0 0,-1 1 0,0 0 0,0 0 0,0 0 0,7 5 0,-10-4 11,1-1 1,-1 1-1,0 0 0,0 0 1,-1 0-1,1-1 0,0 2 1,-1-1-1,0 0 0,0 0 1,0 0-1,0 1 0,0-1 1,-1 0-1,1 1 0,-1-1 1,0 0-1,0 1 0,0-1 1,-1 1-1,1-1 0,-1 0 1,0 0-1,0 1 0,0-1 1,-2 4-1,-4 5 11,-1-1-1,-1 0 0,0-1 1,0 0-1,-1 0 1,-15 10-1,10-6 2,-72 61 232,-52 48 545,109-93-418,1 0 0,-32 46 0,58-72-368,1-1 1,0 0-1,0 1 1,0-1-1,0 1 1,0 0-1,1 0 1,-2 7 0,2-11-29,1 1 1,0 0 0,0-1 0,0 1 0,1 0 0,-1 0 0,0-1 0,0 1 0,0 0 0,0-1 0,1 1 0,-1 0 0,0-1 0,1 1 0,-1 0 0,0-1 0,1 1 0,-1-1 0,1 1 0,-1-1 0,1 1 0,1 0 7,0 0 0,-1 0 0,1 0 0,0 0 0,-1-1 0,1 1 0,0-1 0,0 1 1,0-1-1,-1 0 0,5 1 0,12-2 210,-1 1-1,31-7 1,-7 1 103,216-23 671,-244 29-555,10-3-3289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2:47.7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1 198 4640,'1'-1'324,"0"-1"0,0 1 0,0-1 0,1 1 0,-1-1-1,0 1 1,1-1 0,-1 1 0,1 0 0,-1 0 0,1 0 0,0 0 0,-1 0 0,1 0 0,0 0 0,2 0 0,37-9 3084,-25 7-3342,61-16 1033,83-32-1,-146 45-922,21-11-1,-31 15-139,-1 0-1,1 0 1,-1 0 0,0-1-1,0 1 1,0-1 0,0 0-1,-1 0 1,1 0 0,-1 0-1,3-5 1,-5 8-42,1-1 1,-1 0-1,0 0 1,0 1-1,1-1 0,-1 0 1,0 0-1,0 0 1,0 1-1,0-1 1,0 0-1,0 0 1,0 0-1,0 1 0,0-1 1,-1 0-1,1 0 1,0 0-1,0 1 1,-1-1-1,1 0 1,-1 0-1,1 1 0,0-1 1,-1 0-1,1 1 1,-1-1-1,0 1 1,1-1-1,-1 0 1,1 1-1,-1-1 0,0 1 1,1 0-1,-1-1 1,0 1-1,0 0 1,1-1-1,-1 1 1,-1 0-1,-2-2-55,-1 0 1,1 1-1,-1 0 0,0 0 1,-6 0-1,-8 1 137,-1 0 0,1 1 0,0 1 0,0 1 0,1 0 0,-33 11 0,36-9 157,1 1 0,0 0 0,0 1 0,1 1 0,0 0 0,0 1 0,0 0 0,-18 19 0,26-24-176,1 1-1,1 0 0,-1-1 1,1 1-1,0 1 1,0-1-1,0 0 0,1 1 1,0-1-1,0 1 1,0 0-1,0 0 1,1 0-1,0 0 0,1 0 1,-1 0-1,2 11 1,-1-11-19,1-1 1,0 0-1,1 0 0,-1-1 1,1 1-1,0 0 1,0 0-1,0-1 1,1 1-1,0-1 1,0 0-1,0 0 0,0 0 1,1 0-1,-1 0 1,1-1-1,0 0 1,0 1-1,0-2 0,0 1 1,8 4-1,3-1 18,1 0 0,0 0 0,0-2 0,0 0 0,1 0 0,-1-2 0,24 1 0,10-2-546,60-8-1,-73 3-1370,45-13 0,-1 0-4395,-49 13 3696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2:48.2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88 101 1472,'-7'-2'167,"6"1"-134,-1 1 0,1-1 1,0 1-1,-1 0 0,1-1 1,-1 1-1,1 0 0,-1 0 1,1 0-1,0 0 0,-1 0 1,1 0-1,-1 0 0,-1 1 1,-23 2 1469,-6-2 5761,38-1-4970,55-2 171,64-12 0,-28 2-1694,638-53 1463,-704 62-2670,45-1-2621,-60 6 1340,-43 15-6736,3-2 6069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2:48.6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390 49 4576,'6'-11'1649,"2"-9"6,-7 20-1526,-1-1 1,0 0-1,0 1 1,1-1-1,-1 1 1,0-1-1,0 0 1,0 1-1,0-1 1,0 0-1,0 1 1,0-1-1,0 1 1,0-1-1,0 0 1,0 1-1,-1-1 1,1 1-1,0-1 1,0 0-1,-1 1 1,1-1-1,-1 0-40,0 1-1,0-1 0,0 1 0,0 0 1,0 0-1,0-1 0,0 1 0,0 0 1,0 0-1,0 0 0,0 0 1,0 0-1,0 0 0,0 0 0,0 0 1,0 1-1,-1-1 0,-1 1 185,-6 0 27,0 1 1,0 0 0,0 1 0,1-1 0,-1 2-1,-13 6 1,-3 1 175,-37 15 1021,-34 14 410,78-32-1500,1 1 1,0 1 0,-17 13-1,29-18-259,-1 0 0,1 0 0,-7 9 0,11-14-129,0 1 0,0 0 0,0 0 1,1 0-1,-1-1 0,1 1 1,-1 0-1,0 0 0,1 0 0,0 0 1,-1 0-1,1 0 0,-1 0 1,1 1-1,0-1 0,0 0 1,0 0-1,0 0 0,0 0 0,0 0 1,0 0-1,0 0 0,0 0 1,0 0-1,1 1 0,-1-1 1,0 0-1,1 0 0,-1 0 0,1 1 1,5 2 33,-1-1 0,1 1 1,-1-1-1,1 0 0,0-1 1,0 1-1,1-1 0,7 1 1,23 4-8,0-1 0,69 0 0,-69-6-918,40-5 0,-23 1-168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2:52.2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306 145 1568,'35'-36'5550,"-34"35"-5337,1 0 0,-1 0 0,1-1-1,-1 1 1,1 0 0,-1 0 0,0-1 0,0 1 0,0-1 0,0 1 0,0-1 0,0 1 0,0-1 0,0 0 0,0 0 0,-1 1 0,1-1 0,-1 0 0,1 0-1,-1 0 1,0-2 0,4 0 320,-12 9-218,0 1-142,0 1 0,1 0-1,-1 0 1,-8 12 0,9-11-135,-5 8 13,0 0 1,0 1-1,-16 34 1,-20 61 431,31-71-324,14-33-135,-21 49 238,-33 58 1,25-53 79,19-36 268,-1 0-1,-18 25 0,80-112 746,-23 20-1264,-3 0-1,26-67 1,31-82-240,-56 139 27,38-60 0,-53 98 62,11-29-244,-17 35 345,1 0 1,0 0-1,0 0 0,1 0 1,0 1-1,0-1 0,8-7 0,-12 13-36,1 1 0,-1-1 0,0 1 0,1 0 0,-1-1 0,0 1 0,1 0 0,-1-1-1,1 1 1,-1 0 0,1 0 0,-1-1 0,1 1 0,-1 0 0,1 0 0,-1 0 0,1 0-1,-1 0 1,1 0 0,-1 0 0,1 0 0,-1 0 0,1 0 0,-1 0 0,1 0 0,-1 0-1,1 0 1,-1 0 0,1 0 0,-1 0 0,1 1 0,-1-1 0,1 0 0,-1 0 0,1 1-1,-1-1 1,0 0 0,1 1 0,-1-1 0,0 0 0,1 1 0,-1-1 0,0 1 0,1-1 0,-1 0-1,0 1 1,0-1 0,1 1 0,-1-1 0,0 1 0,0-1 0,0 1 0,1 0-1,0 3 52,1 1 0,-1-1-1,0 1 1,0-1-1,0 5 1,9 126 427,6 54 32,-9-131-251,19 71-1,0-49 143,-14-43-172,5 6-874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2:52.6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48 5056,'2'-4'3511,"-2"4"-3429,10-4 1670,14-3-122,-23 6-1363,33-6 688,0 1 0,45-1-1,-32 6-858,-7 1-1645,-13-3-2272,-17 0 797,-1-1 1024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2:52.9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54 4224,'-26'-24'7957,"45"18"-5754,28-2-865,-7 4-852,136-7 1518,-140 10-2174,0 3-1,69 11 1,-101-13-309,0 1 0,-1 0 1,1 0-1,-1 0 1,1 1-1,-1-1 0,4 3 1,6 4-1458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0:49.5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31 5984,'-13'-15'2688,"18"15"-2336,-5-4 544,8 4-576,2-4-64,3 1-160,5-2-288,-1 5 96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2:54.3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43 3072,'-21'8'13556,"21"-8"-13522,0 0 1,0 0-1,0 1 1,0-1-1,0 0 1,0 0 0,0 0-1,0 0 1,0 0-1,0 0 1,0 0-1,0 1 1,0-1-1,0 0 1,0 0 0,0 0-1,0 0 1,0 0-1,0 0 1,0 0-1,0 1 1,0-1-1,0 0 1,0 0-1,0 0 1,0 0 0,0 0-1,1 0 1,-1 0-1,0 0 1,0 0-1,0 0 1,0 1-1,0-1 1,0 0-1,0 0 1,0 0 0,1 0-1,-1 0 1,0 0-1,0 0 1,0 0-1,0 0 1,0 0-1,0 0 1,0 0-1,1 0 1,-1 0 0,0 0-1,0 0 1,0 0-1,0 0 1,0 0-1,0 0 1,0 0-1,1 0 1,-1-1 0,0 1-1,116 0 1625,-22-4-1434,82-6-1640,-171 10 535,1-1 0,0 0 0,-1-1 0,9-2 0,-10 2-299,0 1-1,0-2 1,0 1 0,-1 0-1,1-1 1,4-3 0,9-6-2357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2:54.9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20 114 4800,'-1'0'240,"-13"-14"1616,13 14-1759,1-1 1,0 1-1,-1 0 0,1-1 1,0 1-1,0 0 0,-1-1 1,1 1-1,0 0 0,0-1 1,-1 1-1,1 0 1,0-1-1,0 1 0,0-1 1,0 1-1,0 0 0,0-1 1,-1 1-1,1-1 1,0 1-1,0-1 0,0 1 1,0-1-1,1 1 0,-1 0 1,0-1-1,0 1 0,0-1 1,0 1-1,0 0 1,0-1-1,1 1 0,-1-1 1,11-7 743,-1 0 1,1 0-1,1 1 1,23-10 0,-15 9-633,0 2-1,0 0 1,1 1 0,0 0 0,0 2 0,0 1 0,0 0 0,0 2 0,0 0 0,26 5 0,-44-5-195,0 0 0,0 1 0,0 0-1,0-1 1,0 1 0,0 1 0,0-1-1,-1 0 1,1 1 0,0-1 0,0 1 0,-1 0-1,1 0 1,-1 0 0,0 0 0,0 0 0,1 0-1,-2 1 1,1-1 0,0 1 0,0 0 0,-1-1-1,1 1 1,-1 0 0,0 0 0,0 0 0,0 0-1,1 5 1,-2 2 61,0 0-1,-1 0 1,0 0-1,0 0 0,-1 0 1,0-1-1,-1 1 1,0 0-1,-8 16 1,-3 1-2,-33 48 0,21-39 145,-3 0 1,-1-2 0,-1-1-1,-54 43 1,68-62 170,-23 25 1,40-39-383,-1 0-1,1 1 1,0-1 0,0 0 0,-1 0 0,1 0 0,0 0 0,0 1 0,0-1-1,0 0 1,-1 0 0,1 1 0,0-1 0,0 0 0,0 0 0,0 1 0,0-1-1,0 0 1,0 0 0,-1 1 0,1-1 0,0 0 0,0 0 0,0 1-1,0-1 1,0 0 0,0 1 0,0-1 0,1 0 0,-1 0 0,0 1 0,0-1-1,0 0 1,0 0 0,0 1 0,0-1 0,0 0 0,1 0 0,-1 1 0,0-1-1,0 0 1,0 0 0,0 0 0,1 1 0,-1-1 0,0 0 0,0 0 0,1 0-1,-1 0 1,1 1 0,17 2 187,16-5 40,63-13 0,-43 6-137,60-6-785,-86 11-2352,-16 3 1494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2:55.4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7 244 6560,'-7'-18'2117,"28"12"1163,54-20 106,-38 14-2998,0-2 0,58-31-1,-82 38-284,-2-1 0,20-14 0,-29 20-89,0 0-1,0 0 1,0 0 0,0 0 0,0 0 0,0-1 0,-1 1 0,1-1 0,-1 1 0,1-1 0,-1 1 0,0-1-1,0 0 1,0 1 0,-1-1 0,1 0 0,0 0 0,-1 0 0,0-4 0,0 6-31,0-1 1,0 1-1,-1 0 1,1-1-1,0 1 0,-1 0 1,1 0-1,-1-1 1,1 1-1,-1 0 1,0 0-1,0 0 0,1 0 1,-1 0-1,0 0 1,0 0-1,0 0 0,0 0 1,0 1-1,0-1 1,0 0-1,-2 0 1,0-1 9,0 1 1,0 0 0,0 0-1,-1 1 1,1-1 0,0 1-1,0-1 1,-6 1 0,-4 1 90,1 1 0,-1 0 0,-17 5 0,17-3 53,0 0 0,-1 1 0,1 1-1,1 0 1,-1 1 0,1 0 0,1 1-1,-14 11 1,18-12-25,-1 0-1,1 1 1,0 0 0,0 0-1,1 0 1,0 1 0,1 0-1,0 0 1,0 1 0,1-1-1,-4 15 1,5-15-35,0 0-1,2 1 1,-1-1 0,1 1 0,0-1-1,1 11 1,0-16-44,1-1 0,-1 1 0,1-1 1,0 1-1,0-1 0,0 0 0,0 1 0,1-1 0,-1 0 1,1 0-1,0 0 0,0 0 0,0 0 0,0 0 0,1-1 0,-1 1 1,1-1-1,-1 1 0,6 2 0,3 1 28,1-1 0,0 0 0,-1-1 0,1 0 0,1-1 0,18 3 0,-24-5-56,16 3-332,0-2 0,0 0 0,24-2 0,29-6-5367,-49 2 3438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2:55.9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13 113 5056,'-3'0'538,"3"-1"-459,0 1 1,-1 0-1,1 0 1,0 0-1,-1 0 1,1 0-1,0 0 1,-1 0-1,1 0 1,-1 0-1,1 0 1,0 0-1,-1 0 1,1 0-1,0 0 1,-1 0-1,1 0 1,0 1-1,-1-1 1,1 0-1,0 0 1,-1 0-1,1 0 1,0 1-1,-1-1 1,1 0-1,0 0 0,0 1 1,-1-1-1,11 0 3004,251-33 3267,125-19-4780,-181 25-3384,-178 24-479,-8 6 699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2:56.3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206 24 3808,'0'-23'3573,"-1"23"-3439,1-1 0,-1 1-1,1 0 1,-1 0 0,1 0 0,-1 0-1,1 0 1,-1 0 0,1 0 0,-1 0-1,1 0 1,-1 0 0,0 0-1,1 1 1,-1-1 0,1 0 0,0 0-1,-1 0 1,1 1 0,-1-1 0,1 0-1,-1 1 1,-2 0 379,-21 10 844,2 0 0,-1 1 0,-24 18 0,25-16-694,15-10-480,1 0 1,0 0-1,0 1 1,0 0-1,-6 7 1,11-11-168,0 0 0,1 0 0,-1 0 0,0 1 0,0-1 0,1 0 0,-1 0 0,0 0 1,1 1-1,-1-1 0,1 0 0,0 0 0,-1 1 0,1-1 0,0 0 0,0 1 0,0-1 0,0 0 0,0 1 0,0-1 0,0 0 1,1 1-1,-1-1 0,0 0 0,1 1 0,-1-1 0,1 0 0,-1 0 0,1 0 0,0 1 0,-1-1 0,1 0 0,0 0 0,0 0 1,0 0-1,0 0 0,0 0 0,1 1 0,4 2-1,0 0-1,0 0 1,0-1 0,0 0 0,1 0 0,0 0 0,-1-1-1,1 0 1,0 0 0,10 1 0,4-1-423,0 0 0,28-2-1,-15-3-2225,52-12-1,-54 9 401,21-3-54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2:57.2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50 3488,'0'-18'7333,"4"29"-5339,0-3-1359,2 9 343,0 1 0,-2-1 0,3 22-1,3 58 539,-7-70-1274,-3-18-186,7 67 555,2 0 0,23 88-1,-19-128-233,-1-21-111,-12-15-252,0 1 0,1-1 0,-1 1 0,1-1 0,-1 0 0,1 0 0,0 1 0,-1-1 0,1 0 0,-1 0 0,1 0 0,-1 1 0,1-1 0,0 0 0,-1 0 0,1 0 0,-1 0 1,1 0-1,0 0 0,-1 0 0,1 0 0,0-1 0,1 0-17,0 0 0,0 0 0,0 0 0,-1 0 0,1-1 1,-1 1-1,1-1 0,-1 1 0,1-1 0,-1 1 0,2-4 0,12-22 2,-9 17 15,15-23-146,1 2-1,1 0 0,2 2 1,1 0-1,1 2 0,2 1 1,39-28-1,-60 47 112,108-81-121,-87 63 176,45-50-1,-68 69-44,0-1 1,-1-1-1,7-11 0,-10 16-5,-1 1-1,0 0 1,0-1 0,0 1 0,0-1-1,-1 1 1,1-1 0,-1 0-1,0 1 1,1-1 0,-1 1-1,0-1 1,-1 0 0,1 1-1,-1-6 1,0 6-5,1 1 0,-1 0 0,0-1 0,0 1 0,1-1 0,-1 1 0,0 0 0,0 0 0,0-1 0,0 1 0,-1 0 0,1 0 0,0 0 0,0 0 0,-1 0 0,1 1 0,-2-2 0,-3-1-42,0 1 0,0 0 1,-10-1-1,-33-4 7,-78-2 0,13 9-262,-182 24 1,289-24-338,-31 7-2001,36-6 2213,0-1 1,-1 1-1,1 0 0,0 0 1,0 0-1,0 0 0,0 0 0,0 0 1,0 1-1,1-1 0,-1 1 0,0-1 1,-2 4-1,4 11-5322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2:57.6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54 7392,'-1'0'96,"1"0"0,-1 0 0,1 0 0,-1 0 0,1 0 0,0 0 1,-1 0-1,1 0 0,-1 0 0,1-1 0,0 1 0,-1 0 0,1 0 0,0-1 1,-1 1-1,1 0 0,0 0 0,-1-1 0,1 1 0,0 0 0,0-1 0,-1 1 0,1 0 1,0-1-1,0 1 0,0-1 0,0 1 0,-1 0 0,1-1 0,0 0 0,0 0 61,1 1-1,-1-1 1,1 1-1,-1-1 0,1 1 1,0-1-1,-1 1 0,1-1 1,-1 1-1,1 0 1,0-1-1,-1 1 0,1 0 1,0-1-1,0 1 0,34-9 3632,150-13 108,89 14-2982,-168 14-1213,-36 3-3540,-64-8 3353,-4-1-73,1 1 1,0-1-1,0 0 1,-1 1-1,1 0 0,0 0 1,-1 0-1,1 0 1,-1 0-1,1 0 0,2 2 1,8 8-2482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2:58.0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 7392,'2'-5'3273,"-2"4"-3224,9 0 69,0 0 618,0 0 0,1 0 0,14 2 0,-6 1-326,-1 1 1,1 0 0,-1 1 0,16 7 0,-25-8-265,-1 0 0,0 1 0,0 0 0,0 0 0,-1 0 0,1 1 1,-1-1-1,0 2 0,-1-1 0,1 1 0,7 10 0,-4-2 183,0-1 0,-1 2 0,0-1 0,-2 1 0,0 0 0,0 0 0,-1 1-1,3 22 1,-3-9-203,1-1 0,15 43 0,1-19-3400,-22-51 3075,1 0-1,-1 0 0,1 0 0,-1 0 0,1 0 0,-1 0 0,1-1 0,-1 1 1,1 0-1,0-1 0,-1 1 0,1 0 0,0-1 0,0 1 0,-1-1 0,1 1 1,0-1-1,0 1 0,0-1 0,0 1 0,0-1 0,0 0 0,0 0 0,0 1 0,0-1 1,0 0-1,1 0 0,0-1-310,1 1 1,-1-1 0,0 1-1,1-1 1,-1 0 0,0 0-1,0 0 1,0 0 0,0-1-1,3-1 1,15-9-1907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2:58.5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976 0 4992,'-21'39'5888,"17"-32"-5407,-7 12 982,-25 30 1,-9-2-296,-2-3-1,-63 47 1,58-51-828,-146 119 600,-93 125-689,204-200-1930,30-32-2253,41-38 1773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2:59.5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84 3904,'3'-2'347,"0"-1"0,0 1-1,0 0 1,0 0 0,1 0 0,-1 0 0,0 0 0,6-1 0,-1 0 355,27-15 2190,-20 10-2122,1 1 0,0 0 0,0 1 0,25-6 0,-36 11-700,-1 0 0,0 1 0,1-1 0,-1 1 0,1 0 0,-1 0 0,0 1 0,1-1 0,-1 1 0,0 0 0,0 0 0,0 1 0,1-1-1,-1 1 1,0 0 0,-1 0 0,1 0 0,0 1 0,-1-1 0,1 1 0,-1 0 0,0 0 0,4 4 0,-3-2 49,0 1 0,0-1 0,-1 1 0,0 0 1,0 0-1,0 1 0,-1-1 0,1 1 0,-2-1 0,1 1 0,-1 0 1,1 10-1,-1 9 268,-1 0 0,-4 28 1,0 12 277,4-26-274,1 1 0,11 69 0,-9-100-299,0 1 0,0 0-1,1-1 1,1 0 0,0 0 0,0 0 0,1-1-1,0 0 1,0 0 0,1 0 0,0-1 0,1 0-1,0 0 1,0-1 0,1 0 0,16 10 0,-11-8-161,0-2-1,1 0 1,0-1 0,1 0 0,-1-1 0,1-1 0,0 0-1,0-1 1,0-1 0,28 0 0,-33-2-1264,0-1-1,0 0 1,16-4 0,-4 1-1520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0:49.8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51 6656,'-9'-11'3008,"44"8"-2624,-14-2 864,2 5-768,43-3 992,9-1-832,39-4 32,-4 3-384,16-1-64,-7 6-128,4-5-480,-18 10 192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3:02.0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70 1664,'-6'-5'414,"-1"-2"327,7 7-710,-1 0 0,1 0-1,0 0 1,0 0 0,0 0-1,0 0 1,0 0 0,0 0-1,0-1 1,0 1 0,0 0 0,0 0-1,0 0 1,-1 0 0,1 0-1,0 0 1,0-1 0,0 1-1,0 0 1,0 0 0,0 0-1,0 0 1,0 0 0,0 0-1,0-1 1,0 1 0,0 0-1,0 0 1,0 0 0,0 0-1,0 0 1,0 0 0,1 0-1,-1-1 1,0 1 0,0 0-1,0 0 1,0 0 0,0 0 0,0 0-1,0 0 1,0-1 0,0 1 168,1-1 0,-1 0 0,0 0 0,0 0 1,0 0-1,0 1 0,-1-1 0,1 0 0,0 0 1,0 0-1,0 1 0,-1-1 0,1 0 0,0 0 1,-1 0-1,1 1 0,0-1 0,-1 0 0,1 1 1,-1-1-1,-1-1 0,0-1 661,1 1-504,1 0-80,-1 0 1,0 0 0,1 0-1,-1 0 1,0 0-1,0 0 1,-1 0 0,1 0-1,0 1 1,0-1 0,-1 0-1,-3-2 1,5 4-270,0 0-1,0 0 1,0 0 0,0 0-1,0 0 1,0 0 0,0 0 0,0 0-1,0 0 1,0 0 0,0 0-1,-1 0 1,1 0 0,0 0 0,0 0-1,0 0 1,0 0 0,0 0-1,0 0 1,0 0 0,0 0-1,0 0 1,0 0 0,0 0 0,0 0-1,0 0 1,0 0 0,0 0-1,-1 0 1,1-1 0,0 1 0,0 0-1,0 0 1,0 0 0,0 0-1,0 0 1,0 0 0,0 0-1,0 0 1,0 0 0,0 0 0,0 0-1,0 0 1,0-1 0,0 1-1,0 0 1,0 0 0,0 0 0,0 0-1,0 0 1,0 0 0,0 0-1,0 0 1,0 0 0,0 0-1,1 0 1,-1 0 0,0 0 0,0 0-1,0-1 1,0 1 0,0 0-1,0 0 1,0 0 0,6 1-75,-3 1 60,0 0 1,1 0-1,-1 1 1,0-1-1,-1 1 1,1-1-1,0 1 1,-1 0 0,1 0-1,-1 0 1,2 4-1,2 1 23,81 135 281,-35-54-42,21 34 102,-4 4 1,98 257 0,-129-273 512,-6 2-1,-4 1 0,25 229 0,-47-207 199,-7-116-893,-1 0 0,-1-1 0,0 1-1,-12 33 1,10-36-97,-2-1 0,0 0-1,-1 0 1,-1-1 0,0 0-1,-1 0 1,-15 16 0,-2-5-259,0-1 1,-2-2 0,-1 0-1,-1-2 1,-54 27 0,59-35-1406,-1-2 0,-1 0 1,-44 10-1,4-5-1655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4:31.3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188 50 1824,'2'-1'316,"-1"-1"1,0 1-1,0-1 0,0 0 1,0 0-1,0 1 0,0-1 1,-1 0-1,1 0 1,0-2-1,-1 3-106,1-1 0,-1 1-1,1-1 1,-1 1 0,1-1 0,0 1 0,-1-1 0,1 1-1,0 0 1,0-1 0,0 1 0,2-2 0,3-5 657,-6 8-861,0 0-1,0 1 1,0-1-1,0 0 1,0 0-1,0 0 1,0 0-1,0 0 1,0 0 0,0 0-1,0 0 1,0 0-1,0 0 1,0 0-1,1 0 1,-1 0-1,0 0 1,0 0-1,0 0 1,0 0-1,0 0 1,0 0-1,0 0 1,0 0-1,0 0 1,0 0-1,0 0 1,1 0-1,-1 0 1,0 0 0,0 0-1,0 0 1,0 0-1,0 0 1,0 0-1,0 0 1,0 0-1,0 0 1,0 0-1,0 0 1,0 0-1,1 0 1,-1 0-1,0 0 1,0 0-1,0 0 1,0 0-1,0 0 1,0-1-1,0 1 1,0 0 0,0 0-1,0 0 1,0 0-1,0 0 1,0 0-1,0 0 1,0 0-1,0 0 1,0 0-1,0 0 1,0-1-1,0 1 1,0 0-1,-6 12 225,-14 22-191,7-14 82,-64 96 836,47-74-496,21-30-84,-15 15-1,21-23-330,0-1 0,0 0 0,-1 0 0,1 0 0,-1-1 0,0 1-1,-7 2 1,6-6 1221,6-5-743,9-13-336,-7 14-1,8-16 25,43-75-690,-41 74-955,2 1 0,21-25-1,-13 23-2187,3 6 1168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3:44.5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547 26 1984,'1'-1'260,"0"-1"0,0 1 0,0-1 0,0 1-1,0 0 1,0-1 0,1 1 0,-1 0 0,1 0 0,3-10 4570,-7 10-4741,1 1 0,0 0 0,-1-1-1,1 1 1,0 0 0,-1 0 0,1 0 0,-1 0 0,1 0 0,0 1-1,-1-1 1,1 0 0,0 1 0,-1-1 0,1 0 0,0 1-1,0 0 1,-2 0 0,-25 16-28,-3 8 107,2-2 110,1 1 1,-28 30-1,9-1 3,2 2 0,-43 69 0,71-96-209,1-3 37,1 1-1,1 0 1,-15 44-1,3 11 187,4 1 0,-16 118 1,34-160-155,1 0-1,2 0 1,2 0 0,1 0 0,3 0 0,12 55 0,22 39 456,-32-115-496,2 0 1,0 0-1,1-1 1,19 27-1,-22-35 52,-5-7-101,0-1 1,-1 1 0,1-1-1,0 0 1,0 0 0,0 1-1,0-1 1,1-1-1,-1 1 1,0 0 0,5 2-1,-6-5-157,-1 0 0,1 0 0,0 0 0,-1 0-1,1-1 1,-1 1 0,0 0 0,1 0 0,-1 0 0,0-1-1,0 1 1,1 0 0,-1 0 0,-1-2 0,2 1-414,8-37-7070,-1 18 4096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3:45.4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296 64 2976,'0'-2'139,"0"1"0,0 0 0,0 0 0,0 0 0,-4-13 5400,3 14-5408,-24 1 1595,14 0-1507,-1 0-1,-17 5 0,15-1-148,1 0 0,0 1 0,0 1 0,0 1 0,0-1 0,1 2 1,1 0-1,-1 0 0,2 1 0,-1 1 0,1-1 0,1 2 0,-16 22 0,21-26-76,-1 0 0,1 1 0,0-1 1,0 1-1,1 0 0,1 0 0,-1 0 1,1 0-1,1 0 0,0 1 0,0-1 1,1 0-1,0 1 0,0-1 0,1 1 1,1-1-1,-1 0 0,2 0 0,-1 0 1,1 0-1,0 0 0,7 12 0,-6-15 58,0 1 0,0-1-1,1 0 1,0 0 0,0 0-1,0-1 1,1 0 0,0 0 0,0 0-1,0-1 1,0 0 0,1 0-1,0 0 1,10 3 0,-6-3 73,1-1 1,-1 0-1,1 0 0,0-1 1,-1-1-1,1 0 0,0-1 1,22-2-1,-3-1 4,1-2-1,-1-2 1,0 0 0,57-23-1,-73 23-22,0 0 1,0-1-1,-1 0 1,0-2-1,0 1 1,-1-2-1,0 0 0,-1 0 1,0-1-1,-1 0 1,11-17-1,-17 22-46,0-2 0,-1 1-1,1 0 1,-2-1 0,1 0 0,-1 0-1,-1 0 1,1 0 0,0-15 0,-2 18-53,-1 0 1,0 0-1,0 0 1,-1 0-1,0 0 1,0 0-1,0 1 1,-1-1-1,1 0 1,-2 1-1,1-1 1,0 1-1,-1-1 1,0 1-1,-1 0 1,-5-7-1,0 2-31,-1 1 0,-1 0 0,1 1-1,-1 0 1,-1 0 0,1 1-1,-1 1 1,-23-9 0,6 6-51,0 1 0,-52-7 1,60 12 62,-41 0 1,51 3-685,0 1 0,0 0 1,0 1-1,0 0 0,-16 5 1,19-3-2191,7 4 940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3:46.2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116 85 2976,'2'-9'920,"-1"1"-1,0-1 1,-1 1 0,0-15 0,-1 3 881,0 13-967,-1 8-329,-4 13-362,-5 41 104,-7 111-1,12-97-104,-18 237 763,-7 70 1310,22-250-1068,3-93-703,2-17-696,3-15 94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3:46.9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79 3552,'-15'-3'6739,"15"3"-6680,22-7 3589,-10 4-4158,68-13 1279,98-9 1,-60 11-352,-92 8-1063,-3 2 149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3:47.6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29 137 2912,'-17'-9'923,"16"8"-798,0 1 0,0 0 0,1-1 0,-1 1 0,0-1 0,1 1 0,-1-1 0,0 1 0,1-1 0,-1 0 0,1 1 0,-1-1 0,1 0 0,-1 1 0,0-2 0,1 1-30,0 1 0,0-1-1,0 1 1,0-1-1,0 1 1,0-1 0,0 1-1,0-1 1,0 1 0,0 0-1,1-1 1,-1 1-1,0-1 1,0 1 0,0-1-1,0 1 1,1 0-1,-1-1 1,0 1 0,1 0-1,-1-1 1,3-2 388,0 1 0,0-1 0,1 1 0,-1 0 0,6-3 0,1 0-376,12-10 545,2 2-1,29-13 0,-37 19-549,0 2 0,0 0 0,0 0 0,30-3 0,-44 7-133,1 1 0,0 0 0,0 0 0,0 0 0,0 0 0,0 1 0,0-1 0,0 1 1,0-1-1,-1 1 0,1 0 0,0 0 0,0 1 0,-1-1 0,1 0 0,-1 1 0,1 0 0,-1-1 0,4 5 0,-4-3 19,1 0 0,-1 0 0,0 0 0,-1 0 0,1 0 0,0 1 0,-1-1 0,0 1 0,0-1 0,0 1 0,0 0 0,-1-1 0,1 1 1,-1 0-1,0 4 0,0 1 67,-1 1 1,0 0 0,-1-1 0,0 1-1,0-1 1,-1 1 0,0-1 0,0 0-1,-1 0 1,-1 0 0,0-1-1,0 0 1,0 1 0,-1-2 0,-8 10-1,-8 5 61,-2 0 0,0-2 0,-36 23 0,42-30-31,9-7-5,-28 22 165,33-25-227,1 0-1,-1 0 0,1 1 0,0-1 1,0 1-1,1 0 0,-4 4 1,6-7-8,-1 0 0,1 0 0,-1 0 1,1 0-1,0-1 0,-1 1 0,1 0 1,0 0-1,-1 0 0,1 0 0,0 0 1,0 0-1,0 0 0,0 0 0,0 0 1,0 0-1,0 0 0,0 0 0,1 0 1,-1 0-1,0-1 0,1 1 0,-1 0 1,0 0-1,1 0 0,-1 0 0,1 0 1,-1-1-1,1 1 0,-1 0 0,1 0 1,0-1-1,0 1 0,-1-1 0,2 2 1,2 0 51,0-1 0,0 1 1,-1-1-1,2 1 0,-1-1 1,6 1-1,-2-1 39,28 5 235,-1-3 1,1 0-1,44-4 0,-32 1-166,-46 0-751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3:48.2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1 117 4640,'70'-3'6549,"-65"3"-6446,36 0 542,43-6 0,-72 5-531,-1-1-1,-1 0 1,1-1-1,0 0 1,-1-1-1,1 0 1,-1 0-1,0-1 0,9-7 1,-14 9-50,-1-1 0,1 0 1,-1 0-1,5-6 0,-8 9-64,0 0-1,0-1 1,0 1 0,0-1-1,0 1 1,0-1-1,-1 1 1,1-1 0,-1 0-1,1 1 1,-1-1 0,1 0-1,-1 1 1,0-1 0,0 0-1,1 0 1,-2-2 0,1 3-18,0 1 1,0-1 0,-1 0 0,1 1-1,0-1 1,-1 1 0,1-1 0,0 0 0,-1 1-1,1-1 1,-1 1 0,1 0 0,-1-1-1,1 1 1,-1-1 0,1 1 0,-1 0 0,1-1-1,-1 1 1,0 0 0,1-1 0,-1 1-1,0 0 1,1 0 0,-1 0 0,1 0 0,-1 0-1,0-1 1,1 1 0,-2 1 0,-24 2-378,21-2 358,-23 5 213,1 1-1,0 1 0,1 1 1,0 1-1,0 2 0,1 1 1,-29 19-1,50-29-136,0-1 1,0 1 0,1 0-1,-1 0 1,1 1-1,0-1 1,0 1-1,0-1 1,0 1-1,0 0 1,1 0-1,0 1 1,0-1 0,0 0-1,0 1 1,1-1-1,0 1 1,-1-1-1,2 1 1,-1 0-1,1-1 1,-1 1-1,1 0 1,0-1-1,1 1 1,-1 0 0,1 0-1,0-1 1,0 1-1,1-1 1,-1 1-1,1-1 1,0 0-1,0 1 1,1-1-1,-1 0 1,1 0 0,0-1-1,0 1 1,4 3-1,0 0 100,0 0-1,1-1 1,0 0-1,0-1 1,1 0-1,9 5 1,-12-8-87,0 1 0,0-1 1,1 0-1,0 0 1,-1-1-1,1 1 0,0-2 1,-1 1-1,12-1 0,-2-2 54,1-1 0,0 0 0,-1-1 0,24-10-1,60-31-1550,-92 41 1023,49-31-6463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3:48.6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81 4224,'-5'0'478,"0"0"586,6-3-217,14 0 1894,-7 3-1898,59-9 1789,19-1-1237,247-23 896,-328 33-2268,182-19 322,-135 16-1203,84 6 1,-113 1-103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3:49.1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236 13 3328,'-7'-8'1760,"6"8"-1708,1-1 1,0 1-1,0 0 1,0 0-1,-1-1 1,1 1-1,0 0 0,0-1 1,-1 1-1,1 0 1,0 0-1,-1-1 1,1 1-1,0 0 1,-1 0-1,1 0 0,0 0 1,-1-1-1,1 1 1,0 0-1,-1 0 1,1 0-1,0 0 0,-1 0 1,1 0-1,-1 0 1,1 0-1,0 0 1,-1 0-1,1 0 1,0 0-1,-1 0 0,1 0 1,-1 1-1,1-1 1,-9 2 710,0 1 1,0 0-1,-11 7 1,5-4-170,-4 5 163,0 1 0,1 0 1,1 1-1,-30 30 0,44-40-724,-1 0-1,1 1 0,1-1 1,-1 1-1,0 0 1,1 0-1,0 0 1,0 0-1,0 0 0,0 1 1,1-1-1,-1 0 1,1 1-1,0-1 0,1 1 1,-1 0-1,1-1 1,0 7-1,0-8 9,1 0 0,0 0 0,-1 1 0,1-1 0,1 0 0,-1 0 0,0 0 0,1 0 0,-1 0 0,1 0 0,0-1 0,0 1 0,0 0 0,0-1 0,1 0 0,-1 1 0,1-1 0,-1 0 0,1 0 0,0-1 0,0 1 0,0 0 0,0-1 0,0 0 0,0 1 0,5 0 0,8 2 65,1-1 0,-1 0 0,1-1 0,34-1 0,70-10 191,-117 8-287,167-25-565,-142 18-2639,51-18-1,-45 13 593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9:56.9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94 5216,'-2'-1'-9,"-14"-9"3113,14 4-657,10 0-299,-1 4-1666,0 0-1,1 0 0,-1 1 0,14-1 0,5-1 73,4-1 22,248-28 1291,-205 26-1889,301-10-1897,-301 20 463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0:51.2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26 969 2080,'-3'2'203,"1"-1"-106,1 0 1,-1-1 0,1 1 0,-1 0 0,1 0 0,-1 0 0,1 0 0,0 0 0,0 1-1,0-1 1,0 0 0,-1 1 0,2-1 0,-1 0 0,0 1 0,-1 1 0,2-2-23,1 0 0,-1-1 0,0 1 0,1-1 1,-1 0-1,1 1 0,-1-1 0,1 1 0,-1-1 1,1 0-1,-1 1 0,1-1 0,-1 0 1,1 1-1,-1-1 0,1 0 0,-1 0 0,1 0 1,0 1-1,-1-1 0,1 0 0,-1 0 0,1 0 1,0 0-1,-1 0 0,1 0 0,0 0 0,-1 0 1,1-1-1,0 1 0,21-2 863,-14 0-683,-1 0 0,1-1 1,0 0-1,-1 0 1,13-7-1,-13 6-97,7-4 31,-1-1 0,1 0 0,-2-1 0,1-1-1,-2 0 1,14-15 0,54-78 462,-72 93-576,52-70 265,45-68 163,91-171 585,-178 286-660,-2-1 1,19-61-1,-33 94-416,5-25 115,-6 26-133,0-1 1,0 1 0,0 0-1,0-1 1,0 1 0,0 0-1,0-1 1,-1 1 0,1 0-1,0-1 1,-1 1 0,1 0 0,-1 0-1,0 0 1,-1-3 0,2 4 2,0 0 1,0 0 0,0-1 0,0 1 0,-1 0 0,1 0-1,0 0 1,0-1 0,-1 1 0,1 0 0,0 0 0,0 0 0,0 0-1,-1-1 1,1 1 0,0 0 0,-1 0 0,1 0 0,0 0-1,0 0 1,-1 0 0,1 0 0,0 0 0,-1 0 0,1 0-1,0 0 1,0 0 0,-1 0 0,1 0 0,0 0 0,-1 0 0,1 0-1,0 0 1,0 0 0,-1 1 0,1-1 0,0 0 0,0 0-1,-1 0 1,1 0 0,0 1 0,-7 5-15,1 0 0,0 1 0,0 0 0,1 0 0,-9 15 1,-61 120 687,53-95-468,-8 15 560,-41 129-1,60-151-574,1 0 0,3 0 0,1 0-1,-1 63 1,6-94-129,1-1 1,0 1-1,1-1 0,0 1 1,1-1-1,-1 0 0,5 11 1,-6-18-19,1 1-1,-1-1 1,1 0 0,-1 0-1,1 0 1,0 1 0,0-1 0,-1 0-1,1 0 1,0 0 0,0 0 0,0-1-1,0 1 1,0 0 0,0 0 0,0 0-1,1-1 1,-1 1 0,0-1-1,0 1 1,0-1 0,1 1 0,-1-1-1,0 0 1,1 1 0,-1-1 0,0 0-1,3 0 1,0-1 1,0 0 0,0 0 0,0 0 0,0-1 0,0 1 0,0-1 0,3-2 0,-3 2-13,14-9 36,1-1-1,-2 0 0,24-22 0,-6 5-49,144-133-345,-173 157 323,-4 3-33,0 0-1,0 1 1,-1-1 0,1 0-1,0 0 1,-1 0-1,0 0 1,1 0 0,0-3-1,-2 5 35,0-1-1,0 1 0,0 0 1,0 0-1,0 0 1,0 0-1,0 0 1,0 0-1,0-1 0,0 1 1,0 0-1,0 0 1,0 0-1,0 0 1,0 0-1,0 0 0,0-1 1,0 1-1,0 0 1,0 0-1,0 0 1,0 0-1,-1 0 1,1 0-1,0 0 0,0 0 1,0-1-1,0 1 1,0 0-1,0 0 1,0 0-1,0 0 0,-1 0 1,1 0-1,0 0 1,0 0-1,0 0 1,0 0-1,0 0 1,-1 0-1,1 0 0,0 0 1,0 0-1,0 0 1,0 0-1,0 0 1,0 0-1,-1 0 0,1 0 1,0 0-1,0 0 1,0 0-1,0 0 1,0 0-1,0 0 0,0 0 1,-1 1-1,-7 2-135,2 0 132,1 1-1,-1 0 0,1 0 0,1 1 1,-1-1-1,0 1 0,1 0 0,0 0 1,0 1-1,1-1 0,-4 8 0,-3 8 81,-14 38 0,20-47-17,1 0-1,0 0 1,1 0 0,0 1-1,0-1 1,2 25 0,0-31-13,1-1 0,-1 0 0,2 1 0,-1-1 1,0 0-1,1 0 0,0 0 0,3 6 1,-3-8-10,0 0 0,0-1 0,0 1 1,0-1-1,0 1 0,0-1 1,1 0-1,-1 0 0,1 0 1,0 0-1,0 0 0,-1 0 0,1-1 1,5 2-1,-6-2 15,1 0 0,0-1-1,-1 1 1,1-1 0,0 1-1,0-1 1,0 0 0,3 0 0,-5 0-33,-1 0 1,1-1-1,0 1 1,0 0-1,0 0 1,0 0 0,-1 0-1,1-1 1,0 1-1,0 0 1,-1-1-1,1 1 1,0-1 0,0 1-1,-1-1 1,1 1-1,-1-1 1,1 1 0,0-1-1,-1 0 1,1 1-1,-1-1 1,1 0-1,-1 0 1,0 1 0,1-1-1,-1 0 1,1-1-1,-1-3-1,0 1 0,0-1 0,0 0 0,-1 1 0,0-1 0,0 0-1,0 1 1,0 0 0,-1-1 0,1 1 0,-1 0 0,0-1 0,-1 1 0,1 0-1,-1 1 1,1-1 0,-1 0 0,-4-3 0,-4-5-114,-1 0 1,-1 1-1,-21-15 0,13 12-10,15 10 86,0 1 1,0-1-1,1-1 0,0 1 0,-8-9 0,12 13 26,1 0 0,0-1 0,0 1 0,0 0 0,-1-1 0,1 1 0,0-1 0,0 1 0,0 0 0,0-1 0,0 1 0,0 0 0,0-1 0,0 1 0,0-1 0,0 1 0,0 0 0,0-1 0,0 1 0,0-1 0,0 1 0,0 0 0,0-1 0,0 1 0,0-1 0,0 1 0,1 0 0,-1-1 0,0 1 0,0 0 0,1-1 0,-1 1 0,0 0 0,0 0 0,1-1 0,-1 1 0,0 0 0,1 0 0,-1-1 0,19-10 8,-17 10-5,21-7 21,0 1-1,0 0 1,36-5-1,-19 5-5,63-14-547,-34 8-5118,-62 13 4538,5-2-550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3:49.8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15 141 2304,'-11'-11'1086,"11"10"-980,-1 1 0,1 0 1,0 0-1,0-1 1,-1 1-1,1 0 0,0 0 1,0-1-1,0 1 0,-1 0 1,1-1-1,0 1 0,0 0 1,0-1-1,0 1 0,0 0 1,0-1-1,0 1 0,0 0 1,0-1-1,0 1 0,0 0 1,0-1-1,0 1 0,0 0 1,5-13 5224,0 1-4540,2 4-641,-1 0-1,1 1 1,0-1 0,1 1 0,0 1-1,0-1 1,0 1 0,1 1-1,-1-1 1,2 2 0,-1-1 0,0 1-1,13-3 1,-13 4-158,0 1-1,0 1 1,0 0 0,0 0-1,0 1 1,1 0 0,-1 0-1,0 1 1,0 1 0,0-1-1,0 1 1,-1 1 0,1 0-1,0 0 1,10 6 0,-13-6-18,0 1 1,0 0 0,0 0-1,0 0 1,-1 1 0,0 0-1,0 0 1,0 0 0,0 1 0,-1-1-1,5 10 1,-5-7 54,0 1 0,0-1 0,-1 1 0,0 0 0,-1 0 0,0 0 0,0 0 0,0 16 0,-2 29 405,-9 75 0,-1 29 131,11-138-405,0 1 0,1-1 1,1 1-1,1-1 0,11 33 0,-11-43-70,1 1 0,0-1 0,0 0 0,1-1 0,1 0 0,-1 0 0,1 0 0,1 0 0,10 8 0,-3-5 28,-1 0 0,2-1-1,0-1 1,28 14-1,-34-20-55,-1-1-1,1 1 1,-1-2-1,1 1 0,0-1 1,0-1-1,13 1 0,-5-2-539,1-1 0,35-6-1,-22 3-368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3:50.2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1211 14 5568,'8'-13'1963,"-19"24"-65,-130 100 3221,59-49-4094,-177 127 1161,30-3-1362,-91 67-682,301-240-370,-53 39-2029,58-41 269,1 1 1,-23 26-1,13-6-545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3:51.5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261 18 3328,'-13'-14'5461,"11"10"-3946,6 11-1078,9 19-308,1-1 24,-2 1-1,13 39 1,111 450 1516,-125-455-1246,-2 0 1,-2 0-1,-3 0 0,-3 1 1,-3 0-1,-2-1 0,-14 73 1,6-86-23,-2-1 1,-24 54 0,23-69-316,0-2 0,-2 1 0,-1-2 0,-2-1 1,0 0-1,-2-1 0,-1-1 0,-1-2 0,-1 0 0,-1-1 0,0-2 1,-43 25-1,60-40-633,-1 0 0,-14 6 0,20-10-721,0 1 1,0-1-1,0-1 0,0 1 0,-7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4:32.7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116 86 2240,'0'-2'207,"0"-1"102,0 0 0,0 0 0,0 0-1,1 0 1,-1 1 0,1-1 0,-1 0 0,2-4 0,6-11 5307,-8 18-5583,-2 10 990,-10 27-633,3-6-2,-7 25 148,-46 105 0,42-128 19,14-22 729,8-13-494,7-10-602,-1 0 0,-1 0 0,1 0 0,-2-1 0,0 0 0,6-21 0,21-87-1631,-30 108 1064,23-84-5056,-13 63 2838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9:39.5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800 120 3232,'0'-16'1035,"-1"16"-1002,1-1 1,0 1 0,0 0 0,1-1 0,-1 1 0,0-1-1,0 1 1,0 0 0,0-1 0,0 1 0,0 0 0,0-1-1,1 1 1,-1 0 0,0-1 0,0 1 0,1 0 0,-1-1 0,0 1-1,0 0 1,1-1 0,-1 1 0,0 0 0,1-1 0,0 1 28,-1 0 1,0 0 0,0 0-1,1-1 1,-1 1 0,0 0 0,0 0-1,0 0 1,1-1 0,-1 1-1,0 0 1,0 0 0,0-1 0,0 1-1,0 0 1,1 0 0,-1-1 0,0 1-1,0 0 1,0-1 0,0 1-1,0 0 1,0-1 0,0 1 0,0 0-1,0 0 1,0-1 0,0 1-1,0 0 1,0-1 0,0 1 0,0 0-1,0 0 1,-1-1 0,1 1-1,-1-5 466,-1 0-1,1 0 0,-1 1 1,0-1-1,-1 0 0,1 1 1,-6-7-1,6 8-436,-1 1-1,1-1 1,-1 1 0,0 0-1,0 0 1,0 0 0,0 0-1,0 1 1,0-1 0,0 1-1,-1 0 1,1 0 0,-4-1-1,-16-3 248,0 1 0,0 1-1,-26-1 1,36 4-254,-1 1 1,1 0-1,0 1 0,0 0 1,0 1-1,-24 9 1,4 2-25,0 2 1,0 2 0,2 0 0,-54 43 0,54-37-56,-8 6 33,-38 39 1,64-56-32,2 0 0,0 1 1,0 1-1,1-1 0,1 1 1,-13 30-1,9-15-6,3 1 0,0-1 0,-10 62 0,18-79 54,1 0 0,0 0 0,0 0 0,2 0 0,0 0 0,0 0 0,1 0 0,0 0 0,2 0 1,-1-1-1,1 1 0,11 20 0,-9-24 23,0 0-1,0-1 1,1 0-1,0 0 1,1-1 0,0 0-1,0 0 1,18 11 0,-10-9 13,1 0 1,-1-1 0,1 0-1,23 6 1,-29-12-35,0 1 0,0-1 0,0-1 0,1 0 0,-1-1 0,0 0 0,1-1 0,-1 0 1,0 0-1,0-2 0,0 1 0,0-1 0,0-1 0,0 0 0,-1 0 0,0-1 0,0-1 0,0 1 0,-1-2 0,1 1 0,-2-1 0,12-11 0,-17 14-26,0 0-1,0 0 0,-1 0 1,1 0-1,-1 0 1,0-1-1,0 1 1,0-1-1,-1 0 1,0 1-1,0-1 1,0 0-1,0 0 1,-1 1-1,1-1 0,-2 0 1,1-7-1,-1 8-43,1 0-1,-1 0 0,0-1 1,0 1-1,-1 0 0,1 0 1,-1 0-1,0 1 0,0-1 1,0 0-1,0 1 0,-1-1 1,0 1-1,1 0 0,-1 0 1,0 0-1,0 0 0,-1 0 1,1 1-1,-7-4 0,3 3-38,0 0-1,-1 0 0,1 1 0,-1 0 1,0 0-1,0 1 0,0 0 0,0 1 1,1-1-1,-1 1 0,0 1 0,0 0 0,0 0 1,0 0-1,0 1 0,1 0 0,-1 1 1,-9 4-1,17-7 54,-1 0 0,1 1 1,-1-1-1,1 0 0,-1 0 0,1 0 1,0 1-1,-1-1 0,1 0 0,-1 1 1,1-1-1,0 0 0,-1 1 0,1-1 1,0 0-1,0 1 0,-1-1 0,1 1 1,0-1-1,0 0 0,-1 1 0,1-1 1,0 1-1,0-1 0,0 1 0,0-1 1,0 1-1,0-1 0,0 1 0,0-1 1,0 1-1,0-1 0,0 1 0,0-1 1,0 1-1,1 0 9,-1-1-1,0 1 1,1 0 0,-1-1 0,1 1 0,-1-1-1,1 1 1,0-1 0,-1 0 0,1 1 0,-1-1-1,1 1 1,0-1 0,-1 0 0,1 0-1,0 1 1,-1-1 0,1 0 0,0 0 0,0 0-1,-1 0 1,1 0 0,0 0 0,-1 0 0,1 0-1,1 0 1,14-2 191,0-2 1,22-6-1,-8 1 38,128-31 288,165-44-132,-252 61-164,-63 20-183,0-1-1,0 0 1,0 0 0,0-1 0,14-11 0,-21 16-61,-1-1-1,1 0 1,0 0 0,0 0 0,0 0 0,-1 0 0,1 0-1,-1 0 1,1 0 0,0 0 0,-1 0 0,0 0 0,1 0-1,-1 0 1,0-1 0,1 1 0,-1-1 0,-4-19-3516,-1-2-3809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9:41.4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435 8 4640,'-4'-5'1959,"4"5"-1890,0 0 0,0 0 1,0 0-1,0-1 0,-1 1 0,1 0 1,0 0-1,0 0 0,0 0 0,0-1 1,-1 1-1,1 0 0,0 0 1,0 0-1,0 0 0,-1 0 0,1-1 1,0 1-1,0 0 0,0 0 0,-1 0 1,1 0-1,0 0 0,0 0 0,-1 0 1,1 0-1,0 0 0,0 0 0,0 0 1,-1 0-1,1 0 0,0 0 0,0 0 1,-1 0-1,1 0 0,0 0 0,0 1 1,0-1-1,-1 0 0,1 0 1,0 0-1,0 0 0,0 0 0,-1 0 1,1 1-1,-8 3 380,-9 5-43,0 2 0,0 0 0,1 1-1,0 1 1,-15 16 0,10-10-51,-27 25 292,2 2 0,-57 74 0,90-102-560,-1 1 1,2 0-1,1 0 1,-14 31-1,24-47-42,0 0 0,0-1-1,0 1 1,0 0 0,1 0-1,-1 0 1,1 0 0,0 0-1,0 0 1,0 1 0,0-1-1,0 0 1,1 0 0,1 4-1,-2-5-12,1 0 0,0 0 0,0-1 0,1 1 0,-1-1-1,0 1 1,0-1 0,1 1 0,-1-1 0,1 0 0,-1 0 0,1 1-1,0-1 1,-1 0 0,1 0 0,0-1 0,0 1 0,0 0 0,-1-1-1,1 1 1,0-1 0,0 1 0,3-1 0,4 1 81,0-1-1,0 0 1,0-1 0,0 0-1,0 0 1,0-1 0,0 0-1,-1 0 1,13-6 0,-6 2-2,-1-1 1,0 0 0,0-1-1,18-15 1,-20 13-62,0 0-1,-2-1 0,1 0 1,-1-1-1,-1-1 1,13-20-1,-11 12-78,0 0 0,-2 0 0,11-37-1,-19 54 20,1-1-43,0 1 0,-1 0 0,0-1 0,0 1 0,0 0 1,-1-1-1,0 1 0,1-1 0,-2 1 0,1-1 0,0 1 0,-2-5 0,2 9 34,0-1-1,0 1 1,0 0 0,0 0 0,-1-1-1,1 1 1,0 0 0,0 0 0,0-1 0,0 1-1,-1 0 1,1 0 0,0 0 0,0-1-1,-1 1 1,1 0 0,0 0 0,0 0 0,-1 0-1,1 0 1,0 0 0,0 0 0,-1 0-1,1-1 1,0 1 0,-1 0 0,1 0 0,0 0-1,-1 0 1,1 0 0,0 0 0,0 1-1,-1-1 1,1 0 0,0 0 0,0 0-1,-1 0 1,1 0 0,0 0 0,-1 0 0,1 1-1,0-1 1,0 0 0,0 0 0,-1 0-1,1 0 1,0 1 0,0-1 0,0 0 0,-1 0-1,1 1 1,0-1 0,0 0 0,0 0-1,0 1 1,0-1 0,-1 1 0,-9 16-188,9-17 201,-4 11 26,0 0 0,1 0 0,0 0 1,0 0-1,2 1 0,-1-1 0,1 1 0,1 0 1,0 0-1,1-1 0,0 1 0,1 0 0,3 21 0,-3-28 30,1 0 0,-1 0 0,1 0 0,0-1 0,0 1 0,0-1-1,1 1 1,0-1 0,0 0 0,0 0 0,0 0 0,0 0 0,1 0-1,0-1 1,0 0 0,0 0 0,0 0 0,0 0 0,1-1 0,-1 1-1,1-1 1,-1 0 0,1 0 0,0-1 0,0 0 0,0 1 0,0-2-1,0 1 1,0 0 0,0-1 0,0 0 0,0 0 0,0-1 0,0 0-1,0 0 1,0 0 0,0 0 0,0 0 0,0-1 0,0 0-1,-1 0 1,1-1 0,-1 1 0,0-1 0,5-3 0,2-3-3,0-1 1,-1 0-1,0 0 1,-1-1-1,0 0 1,9-15 0,38-76-335,-28 46 326,-20 38-21,-6 14-51,0-1 0,0 1-1,0 0 1,1 0 0,-1 0 0,1 0-1,0 0 1,0 1 0,4-5-1,-6 8 24,-1 0 0,0 0-1,0 0 1,1 0 0,-1-1 0,0 1-1,0 0 1,1 0 0,-1 0-1,0 0 1,0 0 0,1 0-1,-1 0 1,0 0 0,0 0-1,1 0 1,-1 0 0,0 0 0,1 0-1,-1 0 1,0 0 0,0 0-1,1 0 1,-1 1 0,0-1-1,0 0 1,1 0 0,-1 0-1,0 0 1,0 0 0,0 1-1,1-1 1,-1 0 0,0 0 0,0 0-1,0 1 1,0-1 0,1 0-1,-1 0 1,0 0 0,0 1-1,0-1 1,0 0 0,0 1-1,0-1 1,0 0 0,0 0 0,0 1-1,0-1 1,1 0 0,-2 0-1,1 1 1,0-1 0,0 0-1,0 0 1,0 1 0,0-1-1,0 0 1,0 1 0,-1 10-32,0 0 1,-5 17 0,-1 14 133,4-12-22,-8 131 478,11-158-516,0 0-1,0-1 0,0 1 0,0 0 0,1 0 0,-1 0 0,1-1 0,0 1 0,0 0 0,0-1 1,0 1-1,0-1 0,0 1 0,1-1 0,0 1 0,-1-1 0,1 0 0,4 4 0,-4-5 5,0 0 0,0 1 0,1-1 0,-1 0-1,0 0 1,1 0 0,-1 0 0,1-1-1,-1 1 1,1-1 0,0 0 0,-1 1 0,1-1-1,-1 0 1,1-1 0,0 1 0,-1 0-1,1-1 1,4-1 0,2-1 2,1 0-1,-1-1 0,0 0 1,0 0-1,0-1 1,-1-1-1,0 1 1,0-1-1,0-1 1,11-11-1,2-6-4,-2 0 0,18-29 0,21-27-229,-41 64-52,-16 16 234,-1 0 0,0-1 0,1 1-1,-1-1 1,1 1 0,-1 0 0,1 0-1,-1-1 1,1 1 0,-1 0-1,1 0 1,-1 0 0,1-1 0,-1 1-1,1 0 1,0 0 0,-1 0 0,1 0-1,-1 0 1,1 0 0,-1 0 0,1 0-1,-1 0 1,1 0 0,-1 1 0,1-1-1,0 0 1,-1 0 0,1 0-1,-1 1 1,1-1 0,-1 0 0,0 1-1,1-1 1,-1 0 0,1 1 0,0 0-1,0 4-6,1 0 0,-1 0 0,0 0-1,0 1 1,0-1 0,-1 0 0,0 1-1,0 6 1,0-7-28,-1 15 3,1-1 39,0 0 0,1-1 0,5 23-1,-5-35 44,0-1 0,1 0 0,-1 0-1,1 0 1,1 0 0,-1 0-1,1-1 1,-1 1 0,2-1-1,-1 1 1,0-1 0,1 0-1,-1 0 1,1-1 0,8 7-1,-8-8-15,-1 0-1,1-1 0,0 1 0,-1-1 1,1 0-1,0 1 0,0-2 1,0 1-1,0 0 0,0-1 0,0 0 1,0 0-1,0 0 0,-1-1 0,1 1 1,0-1-1,0 0 0,0 0 0,4-1 1,4-3 29,0 0-1,-1 0 1,1-1 0,15-11 0,196-152 9,-66 26-58,-140 126-133,-1 0 0,18-25-1,-122 158-495,57-78 700,2 1 0,-43 76 0,70-110-55,-1 0-1,1 0 0,0 0 0,1 1 0,-1-1 0,1 0 0,-1 10 0,2-13-5,0-1 0,0 1 0,0-1 0,0 1 0,0-1 0,1 0 0,-1 1 0,0-1 0,1 1 0,-1-1 0,1 0-1,0 1 1,-1-1 0,1 0 0,0 0 0,0 0 0,0 1 0,0-1 0,0 0 0,0 0 0,0 0 0,0 0 0,0-1 0,0 1 0,0 0 0,1 0 0,-1-1-1,0 1 1,1-1 0,-1 1 0,1-1 0,-1 1 0,2-1 0,2 1 18,-1 0-1,0-1 1,0 0-1,0 0 1,1 0-1,-1-1 1,0 1-1,0-1 1,0 0 0,0 0-1,0 0 1,0-1-1,0 1 1,7-5-1,-6 3-4,0-1 1,1 0-1,-1 0 0,-1 0 0,1-1 1,-1 1-1,0-1 0,0 0 0,6-10 0,2-10 56,-1-1-1,12-43 1,-19 58-75,12-47-5,-10 35-155,0 0 0,17-37 0,-20 56-216,-2 14 195,-4 35-100,-13 68 0,9-68 239,-48 350 262,23-204 76,24-161-152,0 0 0,-2 0 0,-1-1 0,-16 29 0,23-52-102,0 1 0,0-1 1,0 0-1,0 0 1,-1-1-1,0 1 0,-11 8 1,14-13-23,1 1 1,-1-1 0,0 0-1,0 0 1,0 0 0,0 0-1,0 0 1,0-1 0,0 1-1,0-1 1,0 1 0,0-1-1,0 0 1,0 1 0,0-1 0,-1 0-1,1-1 1,0 1 0,0 0-1,0 0 1,0-1 0,0 0-1,0 1 1,0-1 0,0 0-1,0 0 1,0 0 0,0 0-1,0 0 1,-2-2 0,-1-2-61,0 1 1,1-1-1,-1 0 1,1 0 0,0 0-1,0 0 1,0-1 0,1 1-1,0-1 1,0 0-1,1 0 1,0-1 0,0 1-1,0 0 1,0-1-1,1 1 1,0-1 0,1 1-1,0-1 1,-1 1-1,2-8 1,1 4 5,-1-1 0,1 0-1,1 0 1,0 1 0,0 0 0,1-1-1,1 1 1,0 1 0,0-1 0,1 1 0,11-16-1,-5 12 2,-1 1 0,2 1 0,0 0 0,0 0 0,21-11 0,76-37-199,-76 42 198,108-57 290,-102 51-179,54-43 0,-77 53-53,0-1 1,-2-1 0,0 0-1,0-1 1,-2 0-1,0-1 1,-1-1 0,0 0-1,-2-1 1,13-28-1,-13 21-4,10-44 0,-19 66-49,0-1 0,0 1 0,-1 0 0,1-1 0,-1 1 0,0 0-1,0-1 1,-1 1 0,1-1 0,-1 1 0,0 0 0,0 0 0,-3-7-1,3 10 10,1 0 0,-1 0 0,1 0 0,-1 0 0,1 0-1,-1 0 1,0 0 0,0 0 0,1 0 0,-1 0 0,0 1 0,0-1-1,0 0 1,0 1 0,0-1 0,0 0 0,0 1 0,0-1 0,0 1-1,-1-1 1,1 1 0,-2-1 0,1 1-5,0 1-1,0-1 1,0 0 0,0 0 0,0 1 0,0-1-1,0 1 1,0 0 0,0-1 0,1 1-1,-1 0 1,-2 2 0,-3 2-9,0 0 1,0 0 0,1 1-1,-12 13 1,-2 5 259,0 2 0,-19 32 0,33-47-57,0 1 0,1-1-1,0 1 1,1-1 0,0 1 0,1 1-1,1-1 1,-3 22 0,5-31-123,-1 0 0,1 0 0,0 0 0,0 0 0,0 0 1,1 0-1,-1 0 0,1 0 0,0-1 0,-1 1 0,1 0 0,1 0 0,-1 0 0,0-1 0,1 1 0,-1 0 1,1-1-1,0 0 0,0 1 0,0-1 0,0 0 0,0 0 0,0 0 0,1 0 0,-1 0 0,0-1 1,4 3-1,3-1 42,-1 0 1,1 0 0,0 0 0,0-1 0,0-1 0,12 1-1,58-1 190,-62-1-221,19-1-16,0-2 1,0-2-1,66-16 1,-76 13-1011,46-20 0,-49 16-962,-1 0-1,25-19 0,-6 2-1042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9:43.3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1340 4320,'14'-13'1392,"-14"12"-1358,1 1 0,-1 0 0,1-1 0,-1 1 0,1-1 0,-1 1 0,1 0 0,0 0 0,-1-1 0,1 1 0,-1 0 0,1 0 0,0 0 0,-1 0 0,2-1 0,5 0-99,-1 0 291,0 0 0,0-1 0,-1 0 0,1 0 0,0 0 0,-1-1 1,1 1-1,-1-1 0,0-1 0,0 1 0,0-1 0,6-5 0,7-14 473,-1-2 0,18-32-1,142-238 438,-150 253-1085,155-260 400,-147 237-257,-4-2 1,-2-1 0,29-106-1,-54 154-51,4-30 0,-7 43-122,-1-1 1,0 1 0,0 0-1,0-1 1,-1 1 0,-1 0-1,-1-9 1,2 15-39,1-1 0,-1 1 0,0-1 0,1 1 0,-1-1 0,0 1 0,0-1 0,0 1 0,0 0 0,0 0 1,0-1-1,-1 1 0,1 0 0,0 0 0,0 0 0,-1 0 0,1 0 0,-1 0 0,1 1 0,-1-1 0,1 0 0,-1 1 0,-1-1 0,0 1-20,0-1-1,0 1 0,0 0 1,0 0-1,0 1 1,0-1-1,0 0 0,0 1 1,0 0-1,0 0 0,0 0 1,0 0-1,-3 2 1,-4 3 8,1-1 0,1 2 0,-1-1 0,1 1 0,0 1 0,0 0 0,1 0 1,-10 14-1,-1 3-63,-24 50 1,6-4 312,4 1 1,3 2-1,3 1 0,4 0 1,-14 82-1,8 59 413,25-166-314,2-1 0,7 73 1,-5-114-191,0 0 0,1 1 0,0-2 0,0 1 0,1 0 0,0 0 1,0-1-1,8 14 0,-9-19-78,0 1 0,0-1 1,0 1-1,0-1 0,1 0 0,-1 0 0,1 0 1,-1 0-1,1 0 0,0-1 0,-1 1 0,1-1 1,0 0-1,0 1 0,0-1 0,0-1 1,0 1-1,1 0 0,-1-1 0,0 0 0,0 1 1,0-1-1,0-1 0,0 1 0,1 0 1,2-1-1,2-1-11,-1-1 0,0 1-1,0-1 1,0 0 0,-1-1 0,1 0 0,-1 0 0,1 0 0,-2-1 0,1 1 0,9-11-1,4-6 110,30-42-1,-20 19-210,-1-1 0,-2 0 1,-2-2-1,18-50 0,-37 81 9,-3 8-3,1-1 1,0 1 0,1 0 0,0 0 0,0 0-1,6-7 1,-9 13 12,1 1 1,0 0-1,-1-1 0,1 1 0,0 0 1,-1 0-1,1 0 0,0 0 1,0 0-1,0 0 0,0 1 0,0-1 1,0 1-1,0-1 0,3 1 0,3-1 30,0 1-1,14 2 1,9 0 61,6-7 10,-23 3-5,-1 1-1,1 0 0,21 2 0,-27-1-70,-6 0-12,0 1-1,0-1 1,0 0-1,0 0 0,0 1 1,0 0-1,0-1 1,3 2-1,-5-1 24,1-1 0,0 1 0,-1 0 0,1-1 0,0 1 0,-1 0 0,1 0 0,-1 0 0,1 0 0,-1-1 0,0 1 0,1 0 0,-1 0 0,0 0 0,0 0 0,1 0 0,-1 0 0,0 0 0,0 0 0,0 0 0,0 0 0,0 1 0,-3 32 21,0 1 0,-15 60 0,2-16 116,11-51-31,1-14-41,2 0-1,0 0 0,0 1 0,1-1 0,1 0 0,0 1 0,4 17 0,-4-30-33,1 1 0,-1-1 0,1 0 0,0 0 0,0 0 0,0 0 0,0 0 1,0 0-1,1 0 0,-1 0 0,0-1 0,1 1 0,0 0 0,-1-1 0,1 1 0,0-1 0,0 0 0,-1 1 0,1-1 0,0 0 0,0 0 0,1 0 0,-1 0 0,0-1 0,0 1 0,0-1 0,0 1 1,1-1-1,-1 0 0,0 0 0,0 0 0,1 0 0,-1 0 0,2-1 0,8 0 87,-1-1 1,1-1-1,-1 0 1,0 0 0,11-6-1,8-4-28,-1-2 1,-1-1-1,0-1 0,44-36 0,89-94-54,-158 144-28,141-147-130,-137 142 73,0 0-1,1 1 1,-1-1 0,12-6-1,-19 13 47,0 1-1,0 0 1,0 0 0,1 0-1,-1 0 1,0 0 0,0-1-1,0 1 1,0 0 0,1 0-1,-1 0 1,0 0 0,0 0-1,0 0 1,0 0 0,1 0-1,-1 0 1,0 0 0,0 0-1,0 0 1,1 0 0,-1 0-1,0 0 1,0 0 0,0 0-1,0 0 1,1 0 0,-1 0-1,0 0 1,0 0 0,0 0-1,1 0 1,-1 0 0,0 0-1,0 0 1,0 0 0,0 1-1,1-1 1,-1 0 0,0 0-1,0 0 1,0 0 0,0 0-1,0 1 1,0-1 0,0 0-1,1 0 1,-1 0 0,0 0-1,0 1 1,0-1 0,0 0-1,0 0 1,0 0 0,0 1-1,0-1 1,0 0 0,0 0-1,0 0 1,0 0 0,0 1-1,0-1 1,0 0 0,0 0-1,-3 19-81,2-12 53,-21 86-29,5-28 1,7-25 70,4-15 8,0-1-1,-1 26 0,6-43 11,1 0 0,0 0-1,0 0 1,0 1 0,1-1-1,1 0 1,-1 0 0,1 0-1,0 0 1,0-1 0,6 11-1,-7-15 0,0-1-1,0 1 0,0-1 1,0 0-1,0 0 0,0 1 1,0-1-1,0 0 0,0 0 1,1 0-1,-1 0 0,1 0 1,-1 0-1,1-1 0,-1 1 0,1 0 1,-1-1-1,1 1 0,-1-1 1,1 1-1,0-1 0,-1 0 1,1 0-1,0 0 0,-1 0 1,1 0-1,0 0 0,-1 0 1,1-1-1,-1 1 0,1 0 1,0-1-1,-1 0 0,1 1 0,-1-1 1,1 0-1,-1 0 0,1 1 1,-1-1-1,0 0 0,2-2 1,-1 0-3,1 0 0,-1 0 1,0 0-1,0 0 1,0-1-1,-1 1 0,1-1 1,-1 1-1,0-1 0,0 1 1,1-7-1,0 0-14,0 1-11,-1 1 1,0-1-1,0 0 1,-1 1-1,0-1 1,-1 0-1,0 0 1,-3-14-1,4 22-7,0 0 1,0 0-1,0 0 0,-1 0 1,1 0-1,0 0 0,-1 0 1,1 0-1,0 0 0,-1 0 1,1 1-1,-1-1 1,0 0-1,1 0 0,-1 0 1,0 1-1,1-1 0,-1 0 1,0 0-1,-1 0 0,1 1 0,0 0 0,0 0 1,1 0-1,-1 0 0,0 0 0,1 0 0,-1 0 0,0 0 0,0 0 0,1 1 0,-1-1 0,0 0 1,1 1-1,-1-1 0,0 0 0,1 1 0,-1-1 0,1 1 0,-1-1 0,1 1 0,-2 0 1,-2 4-55,-1 1 1,1-1 0,0 1 0,-3 8 0,0 0 38,0 0-1,1 1 1,1-1-1,-4 19 1,7-24 30,0 0 0,1 0 0,0-1 0,1 1 0,0 0-1,0 0 1,1 0 0,3 15 0,-3-20 32,1-1 1,-1 0-1,1 0 0,-1 0 0,1 0 0,0 0 0,0-1 0,1 1 0,-1-1 0,0 1 0,1-1 0,0 0 0,-1 0 0,1 0 0,0 0 0,0 0 1,0-1-1,0 1 0,1-1 0,-1 0 0,0 0 0,0 0 0,1 0 0,4 0 0,-7-1-44,-1 0 0,1 0-1,0 0 1,-1 0 0,1 0 0,-1 0-1,1 0 1,-1 0 0,1 0 0,-1-1-1,1 1 1,-1 0 0,1 0 0,-1 0-1,1-1 1,-1 1 0,1 0 0,-1 0-1,0-1 1,1 1 0,-1-1 0,1 1-1,-1 0 1,0-1 0,1 1 0,-1-1 0,2-15-5848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9:46.1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344 875 3072,'8'-16'976,"-8"15"-931,0 0 0,0 0 0,0 0 0,0 1 0,0-1 0,0 0 0,0 0 0,0 0 0,0 0 0,0 1 0,0-1 0,0 0 0,-1 0 0,1 1 0,0-1 0,0 0 0,-1 0 0,1 1 0,-1-1 0,1 0 0,-1 1 0,1-1 0,-1 0 0,-2-3 683,3 3-606,-1 0 0,1 0 0,-1 0 1,0 0-1,1 1 0,-1-1 0,0 0 1,0 0-1,0 0 0,1 1 0,-1-1 1,0 1-1,0-1 0,0 0 0,0 1 0,0-1 1,0 1-1,0 0 0,0-1 0,-1 1 1,1 0-1,0 0 0,0 0 0,0 0 0,0 0 1,0 0-1,0 0 0,0 0 0,0 0 1,-1 0-1,1 1 0,-2 0 0,-1 0 117,-1 0 0,1 1 0,-1 0 0,1 0 0,-1 1 0,-4 3 0,-8 8 244,0 1-1,1 1 0,0 0 1,-14 21-1,3-4 162,-99 123 1121,122-152-1697,1 1-1,0 0 1,0 0-1,1 0 1,0 0-1,0 0 1,0 1-1,0-1 1,0 7-1,2-10-26,-1 0-1,1-1 1,0 1-1,0 0 1,1 0-1,-1 0 1,0 0-1,1-1 1,-1 1-1,1 0 1,-1-1-1,1 1 1,0 0-1,0-1 1,0 1-1,0-1 0,0 1 1,0-1-1,0 1 1,0-1-1,1 0 1,-1 1-1,0-1 1,1 0-1,-1 0 1,1 0-1,0 0 1,-1 0-1,1-1 1,0 1-1,-1 0 1,4 0-1,-1 0 34,0 0-1,1 0 1,-1 0-1,1 0 1,-1-1 0,1 0-1,-1 0 1,1 0-1,0-1 1,-1 1 0,1-1-1,6-2 1,-4 1-16,-1-1 0,1 0 0,-1 0 0,0-1 1,0 0-1,0 0 0,8-7 0,-5 2-25,0 1 1,-1-2-1,0 1 0,-1-1 0,0 0 1,-1-1-1,0 1 0,0-1 0,4-15 1,-3 7-105,20-64-370,-36 120 19,1 0 1,-4 72 0,12-105 471,0-1 0,0 0 0,0 1 0,1-1 0,-1 0 0,1 0 0,0 1 0,0-1 0,0 0 0,0 0 0,0 0 0,1 0 0,-1 0 1,1 0-1,0-1 0,0 1 0,0 0 0,4 3 0,-3-4 15,0 0 1,1 0-1,-1 0 1,1-1 0,-1 1-1,1-1 1,-1 0-1,1 0 1,0 0-1,-1 0 1,1-1-1,0 0 1,0 1 0,-1-1-1,8-1 1,2-1 28,0-1 0,-1 0 1,1 0-1,-1-1 0,0-1 1,0 0-1,0-1 0,-1 0 0,19-14 1,-3 0-59,-1-1-1,35-38 1,31-52-159,-87 105 102,0-1-44,0 1 1,0 0-1,1 0 0,0 1 0,10-8 0,-16 13 49,1-1 0,-1 1 1,1-1-1,0 1 0,-1-1 0,1 1 0,0 0 1,-1-1-1,1 1 0,0 0 0,0 0 0,-1-1 0,1 1 1,0 0-1,0 0 0,-1 0 0,1 0 0,0 0 1,0 0-1,0 0 0,-1 0 0,1 0 0,0 0 1,0 0-1,-1 1 0,1-1 0,1 1 0,-1 0 2,-1 0 0,1-1-1,0 1 1,0 1 0,-1-1 0,1 0-1,0 0 1,-1 0 0,0 0-1,1 0 1,-1 0 0,1 1-1,-1-1 1,0 0 0,0 2 0,1 7 11,-1 0 0,0-1 0,-2 13 0,1-20 14,-3 29 33,-2-1 0,-1 0 0,-19 49 0,18-49 282,7-30-305,1 1-1,0 0 1,0-1 0,0 1 0,0 0 0,0-1-1,0 1 1,0-1 0,0 1 0,0 0 0,0-1 0,0 1-1,0 0 1,0-1 0,0 1 0,1-1 0,-1 1-1,0 0 1,0-1 0,1 1 0,-1-1 0,0 1 0,1-1-1,-1 1 1,1-1 0,-1 1 0,1-1 0,-1 0-1,1 1 1,-1-1 0,1 1 0,-1-1 0,1 0-1,-1 0 1,1 1 0,-1-1 0,1 0 0,0 0 0,-1 0-1,1 1 1,1-1 0,1-1 25,0 1-1,-1-1 1,1 1 0,0-1 0,0 0-1,0 0 1,-1-1 0,1 1 0,-1 0-1,1-1 1,-1 0 0,1 1 0,2-4-1,3-2-7,0-1-1,10-12 0,13-24-92,-20 27 0,1 1-1,1 0 0,24-24 1,-36 39 33,0 0 1,0 1-1,0-1 1,-1 0-1,1 1 1,0-1-1,0 1 1,0-1-1,0 1 1,0-1 0,0 1-1,0 0 1,0-1-1,0 1 1,0 0-1,0 0 1,0 0-1,2 0 1,-2 0 4,-1 0 1,1 1-1,0-1 1,-1 0-1,1 1 1,0-1-1,-1 1 1,1-1-1,0 0 1,-1 1-1,1 0 1,-1-1-1,1 1 1,-1-1-1,1 1 1,-1 0-1,0-1 1,1 1-1,-1 1 1,2 3-35,0 0-1,-1 1 1,0-1-1,0 1 1,0 6-1,-1-9 53,2 15-88,3 31 119,-4-45 8,0 1 0,0-1 0,0 0 0,1 1 0,-1-1 0,1 0-1,0 0 1,4 5 0,-5-8-13,0 0 0,0 0-1,1 0 1,-1 0-1,1 0 1,-1 0 0,1 0-1,-1 0 1,1 0-1,-1-1 1,1 1 0,0-1-1,-1 1 1,1-1-1,0 0 1,0 1 0,-1-1-1,1 0 1,0 0-1,0 0 1,-1 0 0,1-1-1,0 1 1,0 0-1,-1-1 1,1 1 0,1-2-1,6-1 63,-1 0 0,1-1 0,-1 0 0,9-6 0,5-5-86,0 0 1,-1-2 0,0 0 0,-2-2 0,0 0 0,18-24-1,38-57 50,47-58-159,-121 157 100,3-4-60,0 0 0,1 0 0,10-8 0,-14 12 46,0 0 0,0 1 1,0-1-1,0 0 1,0 1-1,1-1 0,-1 1 1,0 0-1,0-1 1,1 1-1,-1 0 0,2 0 1,-2 0 5,0 0 0,0 0 0,-1 0 0,1 0 0,0 1 0,-1-1 0,1 0 0,0 1 0,-1-1 0,1 0 0,0 1 0,-1-1 0,1 1 0,-1-1 0,1 1 0,-1-1 0,1 1 0,-1 0 0,1-1 0,-1 1 0,0 0 0,1-1 0,-1 1 0,1 0 0,2 8-32,0 0 0,-1 0 0,0 0-1,0 0 1,0 0 0,-1 18-1,-4 62 72,1-56-115,1-6 46,-6 65 90,5-80 18,0 0-1,-1 0 1,-1 0 0,1 0-1,-9 15 1,12-25-63,-1 0 0,0-1-1,0 1 1,-1 0 0,1 0 0,0-1-1,0 1 1,-1-1 0,1 1 0,-1-1 0,1 1-1,-1-1 1,0 0 0,0 0 0,1 0-1,-1 0 1,0 0 0,0 0 0,0-1 0,0 1-1,0 0 1,0-1 0,0 0 0,0 1-1,0-1 1,0 0 0,0 0 0,0 0 0,0-1-1,-1 1 1,-1-1 0,-6-2-300,0 0 1,0-1 0,0 0-1,1-1 1,-11-6-1,-2-2-100,-65-24-737,87 37 1115,0 0 1,-1 0 0,1-1-1,-1 1 1,1 0 0,-1 0-1,1 0 1,-1 0 0,1 0-1,0 0 1,-1 0 0,1 0-1,-1 0 1,1 0 0,-1 0-1,1 0 1,-1 0 0,1 0-1,-1 0 1,1 0 0,0 1-1,-1-1 1,1 0 0,-1 0-1,1 0 1,0 1 0,-1-1-1,1 1 12,0-1 0,0 0 0,0 0 0,0 1 0,0-1 0,0 0 0,0 1-1,1-1 1,-1 0 0,0 1 0,0-1 0,0 0 0,0 0 0,1 1-1,-1-1 1,0 0 0,0 0 0,0 0 0,1 1 0,-1-1 0,0 0-1,1 0 1,-1 0 0,0 0 0,0 0 0,1 1 0,-1-1 0,0 0-1,1 0 1,-1 0 0,0 0 0,1 0 0,-1 0 0,0 0 0,1 0-1,-1 0 1,0 0 0,0 0 0,1 0 0,-1 0 0,118 9 57,-104-9-5,1-1 1,-1 0-1,0-1 0,0-1 1,0 0-1,20-8 1,-19 4 42,1 0 1,-1-2-1,0 0 1,-1 0-1,0-1 1,14-15-1,72-76 143,-77 75-194,55-56 150,32-35 146,-84 86-265,-2-1 1,24-40-1,-2-18-79,46-128 0,-48 107-180,-24 61 53,-10 23-427,15-28-1,-21 50 134,-6 16 231,0-5 126,-57 212 189,-93 222 0,24-155 895,62-144-382,0 6-158,-94 194 474,150-321-724,-2 0-1,-19 25 1,29-42-147,0 0 0,0-1 0,-1 1 0,1-1 0,-5 3-1,7-5-59,0 1 0,-1-1-1,1 0 1,0 0 0,0 0 0,0 0-1,-1 0 1,1 0 0,0 0-1,0 0 1,-1 0 0,1 1-1,0-1 1,0 0 0,0 0-1,-1 0 1,1 0 0,0 0-1,0 0 1,-1-1 0,1 1 0,0 0-1,0 0 1,-1 0 0,1 0-1,0 0 1,0 0 0,0 0-1,-1 0 1,1 0 0,0-1-1,0 1 1,-1 0 0,1-1 15,0 0 0,-1 0 1,1 0-1,0-1 0,-1 1 1,1 0-1,0 0 0,0 0 0,0 0 1,0 0-1,0 0 0,1-2 1,1-16-41,1 1 0,0-1 0,2 1 0,0 0 0,1 1 0,1-1 0,0 1 0,15-24 0,-4 15-89,1 0-1,0 0 1,2 2 0,33-30 0,161-136-200,-151 128 301,91-114 0,-124 136-154,31-49 0,-55 76 71,-5 11-103,-4 6 110,-4 9-10,-9 17 81,2 0 0,0 1 0,-13 53 0,22-71 72,1 1 1,0-1-1,1 1 0,0-1 0,2 1 1,0 17-1,0-26-5,1 0-1,0 0 1,0 0-1,0 0 1,1 0-1,0 0 1,0 0 0,4 7-1,-4-9-18,0 0 0,0-1-1,0 1 1,1-1 0,-1 1 0,1-1-1,-1 0 1,1 0 0,0 0 0,0 0-1,0 0 1,0-1 0,0 1 0,4 0-1,-3-1-14,0 0 0,0 0 0,1-1 0,-1 0 0,0 0 0,0 0 0,0 0 0,0-1 0,0 1 0,0-1 0,0 0 0,0 0 0,0-1 0,0 1 0,-1-1 0,1 0 0,0 0 0,-1 0 0,6-4-1,0-2-7,0 1-1,0-1 1,0-1-1,-1 0 0,9-12 1,-9 8-14,0 0 0,0 0 1,-1-1-1,-1-1 1,-1 1-1,0-1 0,0 0 1,-1 0-1,-1 0 1,1-18-1,-4 28-10,0 1 1,0-1-1,0 1 1,-1-1-1,1 1 0,-1 0 1,0-1-1,-1 1 1,1 0-1,-1 0 1,0 0-1,0 0 0,0 0 1,0 0-1,-1 0 1,1 1-1,-1-1 0,-5-4 1,5 5-3,1 1 0,-1 0 1,1 1-1,-1-1 0,0 0 0,0 1 1,0-1-1,0 1 0,0 0 1,0 0-1,0 0 0,-1 1 0,1-1 1,0 1-1,0-1 0,-1 1 0,1 0 1,0 0-1,0 1 0,-1-1 1,1 1-1,0-1 0,0 1 0,0 0 1,-4 2-1,-25 13-167,76-47 496,-4 7-306,0 3 0,60-24 1,86-11-135,-171 52 197,-4 1-86,1 0 1,-1 1-1,0 1 1,1 0-1,-1 1 1,1 0-1,-1 0 1,1 1-1,20 5 1,-29-5 0,-1-1 0,1 1 0,-1 0 1,0 0-1,1 0 0,-1 0 0,0 0 0,0 1 1,0-1-1,0 1 0,0-1 0,0 1 0,0 0 1,0 0-1,-1 0 0,1 0 0,-1 0 1,1 0-1,-1 0 0,0 0 0,0 1 0,0-1 1,0 0-1,0 1 0,-1-1 0,1 1 1,-1-1-1,1 1 0,-1-1 0,0 1 0,0-1 1,0 1-1,0-1 0,-1 1 0,1-1 0,-2 5 1,-23 103 124,-10 51-42,34-154-41,0 0 1,1 0 0,0 0-1,0 0 1,0 0 0,1 0-1,0 0 1,0 0 0,3 8-1,-4-15-22,0 1 0,1 0 0,-1-1 0,0 1-1,1 0 1,-1-1 0,0 1 0,1-1 0,-1 1-1,1-1 1,-1 1 0,1-1 0,-1 1 0,1-1-1,-1 1 1,1-1 0,0 0 0,-1 1 0,1-1-1,0 0 1,-1 0 0,1 1 0,0-1 0,-1 0-1,1 0 1,0 0 0,-1 0 0,1 0 0,0 0 0,-1 0-1,1 0 1,0 0 0,0 0 0,-1 0 0,1 0-1,1-1 1,0 0 12,0 0 0,0 0 0,1 0-1,-1 0 1,0 0 0,0 0 0,0-1 0,0 1-1,0-1 1,3-3 0,27-36 32,28-46 1,-37 51-98,2 0-1,49-53 1,-60 74 80,27-24-88,-37 35-10,1 0 0,0 0 1,1 1-1,-1 0 0,0 0 1,10-4-1,-14 7 46,-1 0 0,1 0 0,0-1 0,0 1 0,0 0-1,0 0 1,-1 0 0,1 0 0,0 0 0,0 0 0,0 0 0,0 0 0,-1 0 0,1 0 0,0 0 0,0 0-1,0 1 1,0-1 0,0 1 7,-1-1 0,1 0-1,-1 1 1,1-1 0,-1 1 0,0-1-1,1 1 1,-1-1 0,0 1 0,0-1-1,1 1 1,-1 0 0,0-1-1,0 1 1,0-1 0,0 1 0,1 0-1,-1-1 1,0 2 0,-1 4-11,1 0 0,-1 0 0,0 0 1,-3 9-1,1-7-5,-77 226 173,62-190-46,17-41-61,0-1-1,1 0 1,-1 1 0,0-1-1,0 1 1,1-1-1,0 1 1,-1-1 0,1 1-1,0 3 1,1-6-31,-1 0 0,0 1 0,0-1 0,0 0-1,0 0 1,0 0 0,0 1 0,1-1 0,-1 0 0,0 0 0,0 0 0,0 1 0,0-1 0,1 0-1,-1 0 1,0 0 0,0 0 0,0 0 0,1 0 0,-1 0 0,0 1 0,0-1 0,1 0 0,-1 0-1,0 0 1,0 0 0,1 0 0,-1 0 0,0 0 0,0 0 0,1 0 0,-1 0 0,0 0 0,0 0-1,1-1 1,17-8 286,131-118-221,19-13-194,-167 139 88,0 0 0,1 0 0,-1 0 1,1 0-1,-1 0 0,1 0 0,0 1 0,-1-1 0,1 1 0,0-1 0,-1 1 0,1-1 0,0 1 0,-1 0 0,1 0 0,0 0 0,0 0 0,2 0 0,-3 1 22,0 0 0,0-1 0,0 1 0,0 0 0,0-1 0,0 1 0,0 0 0,-1 0 0,1 0 0,0 0 0,-1-1 0,1 1 1,0 0-1,-1 0 0,1 0 0,-1 1 0,0-1 0,1 0 0,-1 0 0,0 0 0,1 0 0,-1 0 0,0 0 0,0 1 0,0-1 0,0 0 0,-1 2 0,1 12 20,-2 0 1,-4 21 0,2-16 63,4-10 164,0-10-237,0 0 1,0 0-1,0 1 0,0-1 1,0 0-1,0 0 0,1 0 1,-1 0-1,0 0 0,0 0 1,0 0-1,0 0 0,0 0 1,0 0-1,1 0 0,-1 0 1,0 0-1,0 0 1,0 0-1,0 0 0,0 0 1,0 0-1,1 0 0,-1 0 1,0 0-1,0 0 0,0 0 1,0 0-1,0 0 0,0 0 1,1 0-1,-1 0 0,0 0 1,0 0-1,0 0 0,0-1 1,0 1-1,16-15 219,-5 4-285,-10 10 59,3-2-36,1-1 0,-1 1 0,1 1 0,7-5 0,-11 7 30,0 0 0,0-1 1,0 1-1,0-1 0,0 1 0,0 0 0,1 0 1,-1 0-1,0 0 0,0 0 0,0 0 0,0 0 1,0 0-1,1 0 0,-1 0 0,0 1 0,0-1 1,0 0-1,0 1 0,0-1 0,0 1 0,0 0 1,0-1-1,0 1 0,0 0 0,0-1 0,1 2 1,2 3-1,-1 1 0,1-1 1,-1 1-1,0 0 1,0 0-1,-1 0 1,0 0-1,2 8 0,4 10 7,-1-5-58,17 43 238,-21-56-229,1 0 1,0 1-1,0-1 0,0-1 1,0 1-1,1-1 1,5 6-1,-8-10-250,0 1 0,0 0 0,0-1 0,0 0 0,1 0 0,-1 1 1,0-1-1,0-1 0,1 1 0,-1 0 0,1 0 0,-1-1 0,1 0 0,-1 1 0,1-1 0,4 0 0,19 0-2579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9:46.7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72 3904,'-5'-8'1760,"10"8"-1536,-1-4 1568,5 4-1024,8-4 1120,9 0-1088,18-4 768,10 0-896,23-3 0,3 8-384,12-6 0,-4 5-160,-1-5-352,-7 9 128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9:48.8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280 31 4480,'0'-1'212,"0"0"0,0 1 1,0-1-1,1 0 0,-1 0 0,0 1 0,0-1 1,1 0-1,-1 0 0,0 1 0,3-5 1694,-9 7 391,5-2-2168,-1 1-14,-1 0 0,1 1 0,-1-1 0,1 1 0,0-1 0,0 1 0,0 0 0,0 0-1,0-1 1,0 2 0,-3 2 0,-18 33 144,21-36-233,-19 40 269,-29 76-1,-7 54 494,45-133-591,-18 58 485,-20 119 1,47-162 1749,8-66-2067,0 0 1,4-15 0,5-18-205,60-165 138,112-260-1003,-185 466 670,0 1 1,1-1-1,0 1 0,0-1 0,0 1 0,0 0 1,0 0-1,0 0 0,1 0 0,0 0 1,5-4-1,-8 6 18,1 1 0,-1 0 0,1 0-1,-1 0 1,1 0 0,-1 0 0,1 0 0,-1 0 0,1 0 0,0 0 0,-1 0 0,1 0 0,-1 0 0,1 0 0,-1 0 0,1 0 0,-1 0 0,1 1-1,-1-1 1,1 0 0,-1 0 0,1 1 0,-1-1 0,0 0 0,1 1 0,-1-1 0,1 0 0,-1 1 0,0-1 0,1 1 0,-1-1 0,1 1-1,8 18-53,-8-17 63,9 28-8,-1 0 1,-1 1-1,5 44 0,-4-19 90,13 58-23,65 397 669,-71-384-1729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0:51.5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32 125 6240,'-31'-27'2816,"44"19"-2464,0 0 736,9 4-672,17-7 416,5-2-512,31-6-96,-1 4-128,22 4 0,-4 2-64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9:49.2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67 6816,'-16'-8'3072,"19"5"-2656,2-2 1088,3 2-896,10-5-32,5 0-352,8-4-96,0 9-64,3-5-128,6 3 32,-6 2-1376,-3 6 768,-8-3-3840,-2 8 2496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9:49.5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28 151 5216,'-7'-7'987,"-10"-13"676,17 19-1532,-1 1-1,1-1 0,0 0 0,-1 1 0,1-1 1,-1 0-1,1 0 0,0 1 0,0-1 1,-1 0-1,1 0 0,0 0 0,0 1 0,0-1 1,0 0-1,0 0 0,0 0 0,0 1 1,0-1-1,0 0 0,1 0 0,-1 0 0,1-1 1,1-1 164,1-1 0,1 0 0,-1 1 0,0 0 0,1 0 0,-1 0 0,1 0 0,0 1 0,0-1 0,0 1 0,1 0 0,4-2 0,11-3-128,28-7 0,-32 11 74,39-10-188,1 2-1,0 3 1,0 3-1,0 1 0,58 6 1,-91 0-1741,47 10 0,-29-1-349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9:50.0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250 0 4736,'0'16'1038,"-1"1"-1,0-1 1,-1 0 0,0 0-1,-2 0 1,-10 30 0,11-39-830,-77 195 3045,-24 105-1781,87-267-2712,1-18-2859,10-13 1849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9:56.0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292 125 6560,'-5'5'785,"4"-4"-589,-1 1 1,1-1 0,0 1 0,0-1 0,0 1-1,0 0 1,0 0 0,0-1 0,0 1-1,-1 3 1,-14 31 345,-46 94 2783,15-46-2267,4-7-46,-51 125 0,90-191-861,-4 13 841,8-24-983,0 0-1,0 0 1,0 0 0,0-1 0,0 1 0,0 0 0,0 0-1,0 0 1,0 0 0,0 0 0,0 0 0,1 0 0,-1 0-1,0 0 1,0 0 0,0 0 0,0 0 0,0 0 0,0 0-1,0 0 1,0-1 0,0 1 0,0 0 0,0 0 0,0 0-1,0 0 1,0 0 0,1 0 0,-1 0 0,0 0 0,0 0-1,0 0 1,0 0 0,0 0 0,0 0 0,0 0 0,0 0-1,0 0 1,0 0 0,0 0 0,0 0 0,1 0 0,-1 0-1,0 0 1,0 1 0,0-1 0,0 0 0,0 0 0,0 0-1,0 0 1,0 0 0,0 0 0,0 0 0,0 0 0,0 0-1,0 0 1,0 0 0,0 0 0,0 0 0,0 0-1,0 0 1,0 0 0,1 1 0,-1-1 0,0 0 0,0 0-1,0 0 1,0 0 0,0 0 0,12-13 555,18-29-382,-2 0 0,26-51-1,41-101-592,-58 113 331,-3 7-69,39-76-230,-60 132 340,-4 11 3,-9 7 36,0 0 1,1 0 0,-1 0 0,0 0-1,0 0 1,0 0 0,1 0-1,-1 0 1,0 0 0,0 0 0,0 0-1,1 0 1,-1 0 0,0 0-1,0 0 1,0 0 0,1 0 0,-1 0-1,0 0 1,0 0 0,0 0-1,1 0 1,-1 0 0,0 0 0,0 0-1,0 0 1,0 1 0,1-1-1,-1 0 1,0 0 0,0 0-1,0 0 1,0 1 0,0-1 0,0 0-1,1 0 1,-1 1 0,1 3 78,0 0 0,0 1 1,-1-1-1,1 0 0,-1 1 1,0 4-1,0 4 54,37 320 1659,-14-215-1515,46 139 0,-57-235-1597,-6-18-1206,-3-13-1281,-3 1 1429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9:56.4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12 5312,'-34'-7'2400,"-2"7"3296,41 0-4896,3 0-128,10 0-448,8 0 64,5 0-160,-4 0-128,3 0-32,-3 0-1440,-6 0 768,-3-5-3360,-5 5 2272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9:56.7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23 8896,'-18'-11'4032,"28"8"-1088,3 3-1953,13-5 225,10 5-736,12-3-96,4 6-224,5-3-96,0 0-32,-4 0-32,-9 0 0,-5 0-1920,1 0 1057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9:58.5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62 3552,'-33'0'11619,"44"0"-9596,93-4-1424,115-21 0,-9 1-533,-173 20 3,-17 2-1,0 0 1,-1 2-1,1 0 0,29 4 1,-45-3 488,3 0-2846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19:58.8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 8 4640,'-15'-6'1504,"15"6"-1491,0 0 0,0-1 0,0 1 0,0 0 1,-1 0-1,1 0 0,0 0 0,0 0 0,0 0 0,0 0 1,0 0-1,0 0 0,0 0 0,-1 0 0,1 0 0,0 0 0,0 0 1,0 0-1,0 0 0,0 0 0,0 0 0,0 0 0,-1 0 1,1 0-1,0 0 0,0 0 0,0 0 0,0 0 0,0 0 0,0 0 1,0 0-1,-1 0 0,1 0 0,0 0 0,0 0 0,0 0 1,0 0-1,0 1 0,0-1 0,0 0 0,0 0 0,0 0 0,0 0 1,-1 0-1,-2 5 511,0 0 0,0 0 1,1 0-1,-1 0 0,1 1 0,0-1 1,1 1-1,-1-1 0,0 11 0,-32 158 4815,13 3-3723,20-167-1577,-1 38 215,2-45-293,1 0 0,-1 0 0,0 0 0,1-1 0,-1 1 0,1 0 0,0-1 0,0 1 0,0 0 0,0-1 0,0 1 0,4 4 0,-4-7-99,-1 1-1,1-1 0,-1 1 0,1-1 0,-1 1 0,1-1 1,0 0-1,-1 1 0,1-1 0,0 0 0,-1 1 0,1-1 1,0 0-1,-1 0 0,1 0 0,0 0 0,0 1 0,-1-1 1,1 0-1,0 0 0,0-1 0,-1 1 0,3 0 0,14-8-3826,-11 5 2153,18-9-1782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0:00.9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7 129 3968,'-7'3'4354,"7"-2"-4209,2 8 2083,13 17-981,-7-14-155,41 76 1467,13 25-282,-50-90-1939,-2 1 0,13 48 1,-6 8 362,5 88 0,-21-151-521,-1-14 60,4-13-126,-3 5-125,8-23-38,1 0 1,2 0-1,1 1 1,1 1-1,1 0 0,22-29 1,-8 19-30,0 1 1,3 2-1,49-41 0,114-88 180,-158 130-154,-1-1 1,45-54-1,-79 85 59,1-1 1,-1 0 1,1-1 0,-1 1 0,0-1 0,3-4 0,-5 7-8,0 1 0,0-1 0,0 1 0,1 0 0,-1-1 1,0 1-1,0-1 0,0 1 0,0-1 0,0 1 0,0-1 1,0 1-1,0 0 0,0-1 0,0 1 0,0-1 0,-1 1 1,1-1-1,0 1 0,0 0 0,0-1 0,-1 1 1,1 0-1,0-1 0,-1 0 1,0 1 0,0-1 0,0 1 0,1-1 0,-1 1 0,0 0 0,0 0 0,0-1 0,0 1 0,0 0 0,0 0 0,0 0 0,0 0 0,0 0 0,0 0 0,-1 0 0,-44 6-17,0 2 1,-45 13-1,31-6-16,-23 5 91,-84 19 45,159-38-112,-57 12-170,-1-3 0,-90 3 0,153-13 30,0 0-79,0 0 0,-1 0 1,1 0-1,0 0 0,0 0 1,0-1-1,0 0 0,0 0 1,0 0-1,-6-2 0,31-21-9633,-19 22 8753,23-11-2264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0:01.5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99 48 3232,'-19'-5'863,"14"3"-392,0 1-1,0-1 1,-1 1 0,1 0 0,-1 1 0,1-1-1,-10 2 1,12-1 303,-19 3 2699,22-3-3451,0 0 1,0 0-1,0 0 1,0 0-1,0 0 1,0 0-1,0 0 1,0 0-1,0 0 1,0 0-1,0 0 1,0 0-1,0 0 1,0 0-1,-1 0 1,1 0-1,0 0 1,0 0-1,0 0 1,0 0-1,0 0 1,0 0-1,0 0 1,0 0-1,0 0 1,0 0-1,0 0 1,0 0-1,-1 1 136,1-1-136,0 0 1,0 0-1,0 0 1,0 0-1,0 0 1,0 0-1,0 0 1,0 0-1,0 0 1,0 0-1,0 0 1,0 0-1,0 0 1,0 0-1,0 1 1,0-1-1,0 0 1,0 0-1,0 0 1,0 0-1,0 0 1,0 0-1,0 0 1,0 0-1,0 0 1,0 0-1,0 0 1,0 0-1,0 0 1,0 0-1,0 1 1,14 1 883,138-1 1720,-120-2-2367,264-19 610,-91-2-1066,-148 21 79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0:53.0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1310 3136,'0'-1'62,"0"1"-1,-1-1 1,1 1 0,0-1 0,0 1 0,0-1-1,0 1 1,0-1 0,0 1 0,0-1 0,1 1-1,-1 0 1,0-1 0,0 1 0,0-1-1,0 1 1,1-1 0,-1 1 0,0-1 0,0 1-1,1 0 1,-1-1 0,0 1 0,1 0 0,-1-1-1,1 0 1,14-11 393,-7 6 472,58-62 2058,-9 9-2012,84-56 156,-84 71-979,83-83 0,2-47 53,-13-13 21,-114 165-208,15-34 0,-27 51-29,3-8-82,-7 10 23,-4 4-10,3 0 70,1 0 0,-1 0-1,1 0 1,-1 1 0,1-1 0,0 0-1,0 1 1,0-1 0,-2 4 0,-15 27 99,1 1 1,-14 41-1,17-39 67,-14 31 10,-64 165 828,75-181-615,2 1 0,-13 85 1,27-127-251,0-2-23,0 0 0,0 0 0,1 14 0,0-21-82,0 1-1,0 0 1,0 0-1,0 0 1,0-1-1,1 1 1,-1 0-1,0 0 1,0-1-1,1 1 0,-1 0 1,0-1-1,1 1 1,-1 0-1,1-1 1,-1 1-1,1 0 1,-1-1-1,1 1 1,-1-1-1,1 1 1,-1-1-1,1 1 0,0-1 1,-1 0-1,1 1 1,0-1-1,-1 0 1,1 1-1,0-1 1,0 0-1,-1 0 1,1 0-1,0 0 1,0 1-1,-1-1 1,1 0-1,0 0 0,0-1 1,0 1-1,1 0 1,2-1 20,1-1 1,-1 0-1,1 0 1,-1 0-1,0 0 1,0-1-1,0 1 1,0-1-1,0 0 1,-1 0-1,1 0 1,5-7-1,2-2 30,144-128 219,74-75-70,-47-21-343,-136 172 142,91-135 169,-109 152-168,-2-2-1,26-66 1,-49 108-16,0 1 29,-1-1-1,0 1 1,0-1-1,0 0 1,-1 1 0,2-15-1,-3 20-25,0 0 0,0 0 0,0 0-1,0-1 1,0 1 0,-1 0 0,1 0 0,0 0-1,-1 0 1,1 0 0,-1-1 0,1 2-7,0-1-1,-1 1 1,1 0 0,0 0-1,0-1 1,0 1 0,-1 0 0,1 0-1,0 0 1,0 0 0,-1-1-1,1 1 1,0 0 0,-1 0 0,1 0-1,0 0 1,0 0 0,-1 0-1,1 0 1,0 0 0,-1 0-1,1 0 1,0 0 0,0 0 0,-1 0-1,1 0 1,-1 0 0,-1 1 0,0 0-1,0 0 1,0 0 0,0 1 0,0-1 0,0 1 0,0-1-1,0 1 1,1 0 0,-3 2 0,-15 20 139,1 0 0,-20 37 1,-26 61 230,36-68-214,-14 27 32,-77 144 561,47-101-321,-157 312 320,177-328 638,47-97-998,7-15-89,11-23-88,1-3-263,1 1-1,1 0 0,1 1 0,2 1 1,1 1-1,1 1 0,1 1 0,1 0 1,36-27-1,-56 49-8,0-1 1,0 1-1,1 0 0,-1 0 1,1 0-1,-1 1 0,1-1 0,5 0 1,-8 1 40,0 1 0,0 0 0,1 0-1,-1 0 1,0 0 0,0 1 0,1-1 0,-1 0 0,0 0 0,0 1 0,0-1 0,0 1 0,1-1 0,-1 1 0,0-1 0,0 1 0,0 0-1,0 0 1,0-1 0,0 1 0,-1 0 0,1 0 0,0 0 0,0 0 0,-1 0 0,1 0 0,0 0 0,-1 0 0,1 2 0,8 15 3,11 35 1,-13-32 123,16 31 1,-20-46-82,1 0-1,0 0 1,0 0 0,0-1-1,0 0 1,1 0 0,0 0 0,0 0-1,8 5 1,-10-8-7,1 0-1,-1-1 1,0 1 0,1-1-1,-1 1 1,1-1 0,-1 0-1,1-1 1,0 1 0,-1-1-1,1 1 1,0-1 0,-1 0 0,1 0-1,0-1 1,-1 1 0,1-1-1,0 1 1,-1-1 0,1-1-1,-1 1 1,1 0 0,-1-1-1,0 1 1,0-1 0,5-3-1,6-5 57,-1-1 0,0-1 0,-1 1 0,15-19 0,-23 25-59,47-57 56,-45 53-91,0 1 1,-1-1-1,0 0 1,-1 0-1,7-19 1,-11 25-8,1 1 1,-1 0-1,0 0 1,1 0-1,-1-1 1,0 1-1,0 0 1,-1 0-1,1-1 1,0 1-1,-1 0 1,1 0-1,-1 0 1,0 0-1,0 0 0,1 0 1,-1 0-1,-1 0 1,1 0-1,0 0 1,0 0-1,-1 0 1,1 1-1,-1-1 1,0 1-1,1-1 1,-1 1-1,0 0 1,0-1-1,0 1 0,0 0 1,0 0-1,0 0 1,0 1-1,0-1 1,0 0-1,0 1 1,0-1-1,-1 1 1,1 0-1,0 0 1,0 0-1,-1 0 1,1 0-1,0 0 0,0 1 1,0-1-1,-1 1 1,1-1-1,0 1 1,0 0-1,0 0 1,0 0-1,-2 2 1,-1 0 5,0 1 0,0-1 1,0 1-1,0 1 0,1-1 0,0 1 1,0 0-1,0 0 0,1 0 1,-1 0-1,1 0 0,1 1 0,-1 0 1,1-1-1,0 1 0,0 0 1,0 0-1,1 0 0,0 1 0,0 8 1,0-7 35,1-1 1,1 1 0,-1-1-1,1 1 1,1-1 0,-1 0 0,1 0-1,1 1 1,-1-1 0,1 0-1,0-1 1,1 1 0,0-1-1,0 1 1,0-1 0,0 0-1,7 5 1,-1-2 43,0-1 0,0 0 0,1-1 0,0 0 0,0 0-1,0-2 1,1 1 0,0-1 0,19 4 0,-7-3-248,-1-1 0,1-1 0,0-1 1,30-1-1,-36-2-656,0-1 1,18-3 0,-29 2 129,1 1 0,-1-1 0,0-1 1,0 1-1,0-1 0,0 0 0,9-7 1,-11 7-386,0-1 1,-1-1-1,7-6 1,-7 7 452,23-24-2704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0:02.2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88 3072,'-24'-13'5750,"25"12"-5646,9-12 1652,-6 9-1587,0 1 0,1-1-1,-1 1 1,1 0 0,0 0-1,0 0 1,0 1 0,8-4 0,47-11 560,-52 15-598,8-1 32,-1 0 0,1 1 0,0 0-1,0 2 1,24 1 0,-32-1-89,0 1 0,0 1-1,0-1 1,0 2 0,0-1 0,0 1-1,0 0 1,-1 0 0,1 1 0,-1 0-1,0 1 1,8 5 0,-10-5 29,-1 0-1,1 1 1,-1-1 0,0 1 0,0 0 0,-1 0-1,0 0 1,0 0 0,0 1 0,-1-1 0,0 1-1,0-1 1,1 12 0,1 8 335,-2 1-1,-1 29 1,-1-47-332,0 11 118,3 77 715,-2-83-799,1-1 1,1 0-1,0 0 1,1 0-1,7 15 1,-6-17-87,0-1 0,1 0 0,0 0 1,1 0-1,0-1 0,0 0 0,1-1 1,1 1-1,-1-1 0,1-1 0,0 0 0,1 0 1,18 9-1,-19-12-265,-1 0 0,1-1 0,0 0 0,0 0 0,0-1 0,1 0-1,-1-1 1,0 0 0,1 0 0,-1-1 0,1 0 0,-1-1 0,1 0 0,-1 0 0,0-1 0,0-1 0,13-4 0,-15 5-1035,0-1-1,0 0 1,-1-1 0,1 0 0,7-6 0,3-3-2082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0:02.6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816 8 5408,'0'-1'85,"-1"1"-1,1-1 1,0 1 0,0 0 0,-1-1 0,1 1 0,0-1-1,-1 1 1,1 0 0,-1-1 0,1 1 0,0 0 0,-1-1-1,1 1 1,-1 0 0,1-1 0,-1 1 0,1 0 0,-1 0-1,1 0 1,-1 0 0,1-1 0,-1 1 0,1 0 0,-1 0-1,1 0 1,-1 0 0,1 0 0,-1 0 0,1 0 0,-1 0-1,1 1 1,-1-1 0,0 0 0,1 0 0,-1 0-1,1 1 1,-1-1 0,-2 3 254,0-1 0,0 1 0,1 0 0,-1 0 1,-2 4-1,-1 1 456,-31 41 1834,3-4-485,-50 54 0,-95 55 130,137-119-1961,-12 11-402,3 1 0,1 3 0,3 2-1,3 2 1,1 2 0,-40 71 0,58-79-594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4:46.5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123 211 832,'23'-17'2163,"-20"16"-1843,-1-1 0,0 1 1,1-1-1,-1 1 0,0-1 1,0 0-1,6-8 1711,-13 20-1271,-18 34-266,19-35-403,-32 73 353,30-72-292,0-1 0,0 1-1,-1-1 1,0 0 0,-15 15 0,-21 18 962,43-42-1100,0 0 0,0 0 0,0 0 0,0 0 0,0 0 0,0 0 0,0 0 0,0 0 1,-1-1-1,1 1 0,0 0 0,0 0 0,0 0 0,0 0 0,0 0 0,0 0 0,0 0 0,0 0 0,0 0 0,0 0 0,0 0 0,0-1 0,0 1 0,0 0 0,0 0 0,0 0 0,-1 0 0,1 0 0,0 0 0,0 0 0,0 0 0,0 0 0,0 0 0,0 0 0,0 0 0,0 0 0,0 0 0,-1 0 0,1 0 0,0 0 0,0 0 0,0 0 0,0 0 0,0 0 0,0 0 0,0 0 0,0 0 0,0 0 0,-1 0 0,1 0 0,0 0 0,0 0 0,0 0 0,0 0 0,0 0 1,0 1-1,0-1 0,0 0 0,0 0 0,0 0 0,-1 0 0,18-55 266,43-93 1,-41 104-240,51-105 50,-48 115-64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4:47.5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10 277 1152,'0'0'41,"-1"0"0,1 0-1,-1 0 1,1 0 0,0 0 0,-1 0-1,1 0 1,-1 0 0,1 0 0,-1 0 0,1 0-1,0 0 1,-1 0 0,1-1 0,-1 1-1,1 0 1,0 0 0,-1 0 0,1-1 0,0 1-1,0-7 3120,0 1-1966,-1-2 1051,1 8-2236,0 0 1,0 0-1,0 0 0,0 0 0,0 0 1,0 0-1,0 0 0,0 0 1,0 0-1,0 0 0,0 0 0,0 0 1,0 0-1,0 0 0,1 0 1,-1 0-1,0 0 0,0 0 1,0 0-1,0 0 0,0 0 0,0 0 1,0 0-1,0 0 0,0 0 1,0 0-1,0 0 0,0 0 1,0 0-1,0 0 0,0 0 0,0 0 1,0 0-1,0 0 0,0 0 1,0 0-1,0 0 0,0 0 0,0 0 1,0 0-1,1 0 0,-1 0 1,0 0-1,0 0 0,0 0 1,0 0-1,0 0 0,0 0 0,0 0 1,0 0 36,1 0 1,0 0-1,0 0 0,0 0 1,-1 0-1,1 0 1,0 0-1,0 0 0,0 0 1,-1 0-1,1-1 1,0 1-1,0 0 1,-1 0-1,1-1 0,1 0 1,5-1 166,248-46 1249,209-62-673,-237 48-352,-196 54-422,-6 3-84,25-10 1,-52 21-1884,-8 9 160,-8 7-923,-5 5 886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4:48.1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14 202 2720,'-13'0'1573,"13"0"-1387,0-1-1,0 1 1,0-1 0,0 1-1,0-1 1,0 0-1,0 1 1,0-1 0,0 1-1,0-1 1,0 1-1,0-1 1,1 1 0,2-5 1855,-2 4-1855,15-17 1409,2 6-1149,0 1-1,1 1 1,0 1-1,22-7 1,-24 9-258,22-8 188,70-15-1,41 1-228,-146 29-154,77-14 7,1 5 0,124 0 0,-196 9-332,1 1 1,0 0-1,19 4 1,-27-4-60,1 0 0,-1 1 0,0-1 0,0 1-1,0 0 1,0-1 0,0 1 0,0 1 0,0-1 0,0 0 0,-1 1 0,1-1-1,-1 1 1,0 0 0,3 3 0,13 28-3006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0:06.2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178 133 3072,'-12'3'10556,"-4"31"-9830,4-7-344,-54 170 540,48-135-746,3-9 105,2 0-1,-7 61 1,17-86-184,1 1 0,2-1 0,0 0 0,2 1 0,11 53 0,-10-72-34,0 0 1,1 0-1,0 0 0,1-1 0,0 1 0,0-1 0,1 0 1,0-1-1,14 16 0,-16-21-24,-1 1 0,1-1 0,-1-1 0,1 1 1,0 0-1,0-1 0,0 0 0,1 0 0,-1 0 0,0 0 0,6 0 0,-7-1-4,1-1 1,-1 0-1,1 1 0,-1-2 1,1 1-1,-1 0 0,1-1 1,-1 1-1,1-1 0,-1 0 1,0 0-1,1 0 0,-1-1 1,0 1-1,0-1 0,4-3 0,9-7 63,-2-2 0,1 1 0,-2-2-1,23-30 1,-12 14-11,6-5-5,9-11 229,50-79 0,56-162 148,-119 227-406,32-108 1,-26 58-485,-16 64-2744,-12 38 1592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0:08.9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132 67 3328,'1'-8'1436,"-1"4"-194,-2 9 336,0 14 890,1-2-1528,-11 36 829,-32 90-1,27-98-1126,3 2-1,-16 89 0,24-93-173,2 78 1,4-106-349,1 0-1,1 0 1,1-1-1,0 1 1,0-1 0,2 0-1,0 0 1,0 0-1,8 13 1,-10-23-54,-1 0 1,0 0-1,1-1 0,0 1 1,0-1-1,0 0 0,0 0 1,6 4-1,-7-6-29,-1 0 0,1 0-1,-1 0 1,1-1 0,0 1-1,-1 0 1,1-1 0,0 1-1,0-1 1,-1 0 0,1 0 0,0 0-1,0 0 1,-1 0 0,1 0-1,0 0 1,0 0 0,-1-1 0,1 1-1,0-1 1,-1 1 0,1-1-1,0 0 1,2-1 0,6-6 60,1-1 0,-1 0 0,-1 0 0,14-17 0,135-148 436,-115 127-442,-3-1 0,35-56-1,-49 61-38,-1 0 0,-3-2 0,32-89 0,-43 102-1330,-1 0 0,9-56 0,-18 72-2066,3 6 1051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0:10.8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81 1 4224,'-1'0'156,"1"-1"0,-1 1 1,1 0-1,-1 0 0,0 1 0,1-1 1,-1 0-1,1 0 0,-1 0 1,1 0-1,-1 0 0,0 1 0,1-1 1,-1 0-1,1 1 0,-1-1 0,1 0 1,-1 1-1,1-1 0,0 0 1,-1 1-1,1-1 0,-1 1 0,1-1 1,0 1-1,-1-1 0,1 1 0,0-1 1,0 1-1,-8 10 4142,1-7-2699,5-2-1215,0-1-1,0 0 1,0 0 0,0 0 0,0 0-1,0 0 1,0 0 0,0-1 0,0 1-1,0-1 1,-1 1 0,1-1-1,0 0 1,0 0 0,-4 0 0,-4 0 516,5 0-439,7 0-425,-1 0-73,4 0-1,167-7-431,46 13 559,3-1 103,-215-5-185,8 1 32,-1-1 0,0-1 0,0 0 0,25-6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0:11.8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545 511 3552,'4'-9'4013,"-7"6"-2677,-1-3 646,4 6-1923,-1-1 1,1 1 0,0-1-1,-1 1 1,1-1 0,0 1-1,-1 0 1,1-1 0,-1 1-1,1-1 1,0 1 0,-1 0 0,1-1-1,-1 1 1,1 0 0,-1 0-1,0-1 1,-6-2 224,1 1 1,-1 0-1,0 0 1,0 1-1,0-1 0,-9 1 1,-53 1 705,41 1-682,-1 2 1,1 1-1,-1 2 0,-46 14 0,56-12-253,1 0-1,1 1 1,-1 0-1,1 2 1,-27 22-1,36-26-59,-1 0 1,2 1-1,-1 0 1,1 1-1,1 0 1,-1 0-1,1 0 1,1 0-1,0 1 1,0 0-1,-5 18 0,9-24 12,0 0-1,1 0 0,-1 0 0,1 0 0,0 0 0,0 0 0,0-1 0,1 1 0,-1 0 0,1 0 0,0 0 0,0 0 0,0-1 1,1 1-1,-1-1 0,1 1 0,0-1 0,0 1 0,0-1 0,1 0 0,-1 0 0,1 0 0,-1 0 0,1 0 0,0-1 0,0 1 0,0-1 1,1 0-1,-1 0 0,0 0 0,1 0 0,-1-1 0,1 1 0,0-1 0,7 1 0,-4 0 55,0-1-1,0-1 0,1 0 1,-1 0-1,0 0 0,0-1 1,13-2-1,-3-1 94,0-1-1,17-9 1,-15 6-31,-1-1 0,0-1 0,-1 0 1,0-1-1,-1-1 0,0-1 0,0-1 0,-2 0 0,0 0 0,0-2 0,15-22 0,-21 25-93,0 0 0,-1-1-1,0 1 1,-1-1 0,-1-1-1,0 1 1,-1-1 0,0 0-1,-1 0 1,-1 0 0,0 0-1,-2 0 1,1-1 0,-2 1-1,-4-29 1,-2 14 34,-2 0 0,0 1 0,-2 0 0,-23-41 0,23 50-102,-1 1 0,-1 1-1,0 0 1,-2 1 0,-24-24 0,35 37-68,0 0 1,0 0 0,-1 1-1,1-1 1,-1 1 0,1 0-1,-1 0 1,0 1 0,0-1-1,-1 1 1,1 0 0,0 1-1,-1-1 1,1 1 0,-9-1-1,14 2 22,-1 0-1,0 0 0,0 0 1,1 0-1,-1 0 0,0 0 0,0 0 1,1 0-1,-1 0 0,0 0 0,0 0 1,1 1-1,-1-1 0,0 0 1,1 0-1,-1 1 0,0-1 0,1 0 1,-1 1-1,0-1 0,1 1 1,-1-1-1,1 1 0,-1-1 0,1 1 1,-1-1-1,1 1 0,-1 0 0,1-1 1,-1 1-1,1 0 0,0-1 1,0 1-1,-1 0 0,1-1 0,0 1 1,0 0-1,0 0 0,0-1 0,-1 1 1,1 0-1,0 0 0,1 1 1,1 19-1660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0:12.3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24 151 4800,'-19'-14'1557,"19"14"-1490,0 0 0,-1-1-1,1 1 1,-1-1 0,1 1-1,0-1 1,-1 1 0,1-1 0,0 1-1,0-1 1,-1 1 0,1-1 0,0 1-1,0-1 1,0 1 0,0-1-1,0 1 1,0-1 0,0 1 0,0-1-1,0 1 1,0-1 0,0 0-1,0 1 1,0-1 0,0 1 0,0-1-1,0 1 1,1-1 0,-1 1 0,0-1-1,0 1 1,1-1 0,-1 1-1,0-1 1,1 1 0,-1-1 0,0 1-1,1 0 1,-1-1 0,1 1-1,-1 0 1,1-1 0,-1 1 0,1-1-1,2-1 241,2-5-10,0 1 0,1-1 0,-1 2 1,1-1-1,0 0 0,14-8 0,-3 4-35,1 1 0,0 0 1,1 1-1,0 1 0,38-9 0,-51 15-202,-1 0-1,1 1 0,0-1 0,0 1 1,-1 0-1,1 1 0,0 0 1,-1-1-1,1 2 0,0-1 0,7 3 1,-10-2 2,1-1-1,-1 1 1,0 0 0,0-1 0,0 1-1,0 1 1,0-1 0,0 0 0,-1 1-1,1-1 1,-1 1 0,0 0 0,1 0-1,-1 0 1,0 0 0,-1 0 0,1 0-1,-1 1 1,2 3 0,-1 1 152,0 0 0,-1 1 0,0-1 0,0 1 0,-1 16 0,-9 41 858,0 3-257,9-61-756,0 0 0,0 0 0,1 0 0,0 0 0,1 0 0,3 13 0,2-3 41,1 0-1,0 0 1,1-1 0,1-1 0,20 25 0,-21-30-89,0 0 1,1 0 0,1-1-1,0 0 1,0-1 0,1-1-1,0 1 1,14 5 0,-22-12-239,1 0 0,0 0-1,0 0 1,1-1 0,-1 0 0,0 0 0,0 0 0,1-1 0,8 0 0,-7 0-736,0-1 1,-1 0 0,1 0 0,7-3-1,7-3-1367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0:53.3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67 5824,'-17'-8'2624,"34"8"-2272,-4-5 1056,10 5-832,16-7 352,5 3-576,17-11-128,4 7-128,19-3 0,-4 2-64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0:12.6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834 0 5984,'-9'3'662,"-1"0"0,1 1 1,0 0-1,-11 7 0,19-10-587,-25 14 2469,-41 34-1,17-11-963,-61 32 397,34-23-1368,27-12-438,1 1 0,-77 74-1,92-75-439,2 1 0,-36 51 0,46-54-2812,-27 54-1,35-55 677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0:13.1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21 211 4320,'-20'-20'7930,"33"20"-7046,0-1 0,-1 0 0,14-4 0,-14 3-649,269-46 1573,0 6-1155,-127 21-448,334-31 3,-429 46-245,39-5-1670,-62 9 684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0:13.7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278 461 3808,'14'-19'1891,"-12"16"-1364,1 0 1,-1 0 0,0 0-1,0-1 1,0 1-1,-1 0 1,3-8 0,-4 11-438,1-1 1,-1 0-1,0 0 1,0 0-1,0 0 1,0 0-1,1 0 1,-1 0-1,0 1 1,-1-1-1,1 0 1,0 0-1,0 0 1,0 0-1,0 0 1,-1 0-1,1 0 1,0 1-1,-1-1 1,1 0-1,-1 0 1,1 0-1,-1 1 1,1-1-1,-1 0 1,0 1-1,1-1 1,-1 0-1,0 1 1,1-1-1,-1 1 1,0-1-1,0 1 1,0-1-1,1 1 1,-1 0-1,0-1 1,0 1-1,0 0 1,0 0-1,0 0 1,0 0-1,0 0 1,1 0-1,-2 0 1,-4-1 129,1 2-1,-1-1 1,1 0 0,-1 1-1,1 0 1,-8 3 0,-7 4 34,0 0 1,1 2-1,1 0 1,0 1-1,0 1 1,-20 19-1,22-19-120,-26 28 1,39-36-147,-1 0 0,1 0 1,0 0-1,0 1 1,0-1-1,0 1 0,1 0 1,0-1-1,0 1 0,0 0 1,1 0-1,-2 8 0,3-10 19,0-1-1,0 0 0,1 1 0,-1-1 0,1 0 0,-1 1 0,1-1 1,0 0-1,0 1 0,0-1 0,0 0 0,0 0 0,0 0 1,0 0-1,1 0 0,-1 0 0,1 0 0,0-1 0,-1 1 0,1 0 1,0-1-1,0 1 0,0-1 0,0 0 0,0 0 0,4 2 0,-2-1 71,1 0-1,0-1 1,1 1-1,-1-1 0,0 0 1,0 0-1,1 0 1,-1-1-1,0 0 0,0 0 1,8-1-1,-4-1 4,1-1 0,0 0 0,-1-1-1,0 0 1,0 0 0,0-1 0,0 0 0,-1-1-1,0 0 1,0 0 0,0-1 0,6-7 0,10-11 141,-2-2 0,20-30 0,-28 38-132,0-2-1,-2 0 0,0 0 1,-2-1-1,0 0 0,-2-1 0,0 0 1,5-31-1,-11 42-125,-1 0 0,0 1 0,-1-1 1,0 0-1,-1 0 0,0 0 0,-1 0 0,0 1 0,-1-1 1,-7-17-1,6 20-27,0 1 0,0-1 1,-1 1-1,0-1 0,-1 1 1,0 1-1,-12-13 0,14 16-80,1 1-1,-1 0 0,0 0 0,-1 0 0,1 0 0,-1 1 0,-7-4 0,10 5-88,-1 1 1,0-1 0,1 0-1,-1 1 1,0 0 0,0-1-1,1 1 1,-1 0 0,0 1-1,0-1 1,1 0 0,-1 1-1,0-1 1,1 1 0,-3 1-1,3-1-123,0-1 0,1 1 0,-1 0 0,0 0 0,1 0-1,-1 0 1,1 1 0,-3 1 0,-5 15-1793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0:14.1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361 3 5472,'0'-3'4869,"0"4"-4682,-1 0 1,1 0-1,0 0 0,-1 0 1,1 0-1,0 0 0,-1 0 1,1 0-1,-1-1 0,0 1 1,1 0-1,-1 0 0,0 0 1,1-1-1,-1 1 0,-1 0 0,-16 12 1126,11-9-733,-119 97 3511,110-87-3891,0 1 0,0 0 0,2 2 1,0-1-1,1 2 0,0 0 0,2 0 0,-16 33 1,16-25-124,1 1 0,1 1 0,1 0 0,1 0 0,2 0 0,-3 30 0,7-48-54,1 0 0,0 1 1,0-1-1,1 0 0,0 1 0,6 18 1,-6-25-27,1 1 0,0-1 0,0 1 0,0-1 1,0 0-1,1 0 0,0 0 0,0 0 0,0 0 1,0-1-1,1 1 0,-1-1 0,1 0 0,0 0 0,0 0 1,0-1-1,5 3 0,0-1-121,0-1 1,0 0-1,0 0 1,0-1-1,1 0 1,-1-1-1,14 0 1,68-4-2395,-82 2 2227,43-5-2418,-3-1 853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0:14.5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48 10880,'8'-16'4928,"41"8"-4289,-15 1 289,1 7-640,35-8-160,1 3-128,17 2-288,-5 3 160,-9 0-4031,-7 8 2271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4:49.4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273 16 2240,'8'-13'720,"-8"13"-671,0 0 0,0 0-1,0 0 1,0-1 0,-1 1 0,1 0 0,0 0 0,0 0-1,0 0 1,0 0 0,-1-1 0,1 1 0,0 0 0,0 0-1,0 0 1,-1 0 0,1 0 0,0 0 0,0 0 0,-1 0-1,1 0 1,0 0 0,0 0 0,0 0 0,-1 0 0,1 0-1,0 0 1,0 0 0,-1 0 0,1 0 0,0 0 0,-1 6 340,-1-1 1,1 1 0,-1-1-1,0 1 1,-1-1 0,1 0-1,-1 0 1,0 0 0,0 0-1,-7 7 1,0 1-112,-1-1 0,-24 22-1,11-16 141,0-2-1,-29 15 1,-16 10-81,53-26-305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4:50.5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369 59 2144,'0'-2'120,"0"-1"0,0 1 0,0 0 0,1-1 0,-1 1 0,1 0 0,-1 0 0,1-1 0,0 1 0,0 0 0,0 0 0,0 0 0,0 0 0,1 0 0,-1 0 0,1 0 0,-1 1 0,1-1 0,0 0 0,-1 1 0,1-1 0,0 1 0,3-2 0,0-1 160,2-2 224,-6 8-219,-3 6 22,-4 5-110,-1 6 3,-2 0 1,0 0-1,-1-1 1,0-1-1,-2 1 0,-14 16 1,-9-1 754,-74 54 0,86-69-903,-102 67 978,110-79-303,15-6-762,0 0 0,-1 0 0,1 0 0,-1 0 0,1 0 1,0 0-1,-1 0 0,1 0 0,0 0 0,-1 0 0,1 0 0,-1 0 0,1 0 0,0 0 1,-1 0-1,1 0 0,0 0 0,-1-1 0,1 1 0,0 0 0,-1 0 0,1 0 0,0-1 1,-1 1-1,1 0 0,0 0 0,0-1 0,-1 1 0,1 0 0,0-1 0,-1 1 0,1-5-839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4:51.5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34 1984,'-3'2'1633,"3"-2"-1537,0 1 0,0-1 0,0 0 1,0 0-1,0 1 0,0-1 0,-1 0 0,1 0 0,0 1 0,0-1 0,0 0 0,0 0 0,0 1 0,0-1 0,1 0 0,-1 0 0,0 1 1,0-1-1,0 0 0,0 1 0,10 6 1316,15 0-289,9-6 42,43-4-1,-34 1-831,332-23 983,14-1-734,-308 26-3568,-68 0 1786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4:51.9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25 105 1728,'-1'0'43,"0"1"1,1-1 0,-1 0-1,0 0 1,0 1-1,0-1 1,1 0-1,-1 0 1,0 0-1,0 0 1,0 0-1,1 0 1,-1 0-1,0-1 1,0 1-1,0 0 1,1 0-1,-1-1 1,-8-8 4018,13 5-3213,0-1-328,-2 3-334,0 0 0,0-1 0,0 1-1,1 0 1,-1 0 0,1 0 0,0 1 0,-1-1 0,1 1 0,3-2-1,14-5 286,0 2 0,28-7-1,46-4 94,-89 16-539,59-8 76,0 2 1,0 3 0,92 6-1,-9 16-2907,-67-3 1152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2:31.0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263 46 2816,'6'-11'1535,"-4"9"-755,-1 0-1,0 0 1,0-1-1,0 1 1,0 0-1,0-1 1,0 1-1,-1-1 1,1 1-1,-1-1 1,0 1-1,0-5 1,2 64 928,13 80-1,22 65-1731,-19-112 201,25 129-65,-19-39 83,-12-88 47,-7-28 223,-5-56-277,0-1-1,-1 1 0,0-1 0,0 1 1,0-1-1,-4 10 0,4-16-146,1 0 0,-1 1 0,1-1 0,-1 0 0,0 0 0,1 0-1,-1 0 1,0 0 0,0 0 0,0 0 0,0 0 0,0 0 0,0 0 0,0 0 0,0-1 0,0 1 0,-1 0 0,1-1 0,-2 1-1,1 0 21,-1 0-1,0-1 0,0 1 0,0-1 0,0 0 1,1 0-1,-1 0 0,-6-1 0,-4-2 56,0-1 0,0 0 0,-14-7 0,11 5-89,-25-10-10,-1-1 0,2-2 1,-65-42-1,48 22-3388,57 38 3173,-1 1-1,1 0 1,-1 0-1,1 0 1,-6-13-5162,7 13 5161,-1-1 1,0 1-1,0-1 1,0 1-1,1-1 1,15-17-6784,-16 18 6900,17-12-2222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0:59.1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1289 2912,'0'0'33,"0"0"-1,-1 0 1,1 1 0,0-1 0,0 0 0,0 0-1,0 0 1,0 0 0,0 1 0,0-1 0,0 0-1,-1 0 1,1 0 0,0 0 0,0 1 0,0-1-1,0 0 1,0 0 0,0 0 0,0 0 0,0 1-1,0-1 1,0 0 0,0 0 0,0 0 0,0 1-1,0-1 1,0 0 0,1 0 0,-1 0 0,0 0-1,0 1 1,0-1 0,0 0 0,0 0-1,0 0 1,0 0 0,0 1 0,1-1 0,-1 0-1,0 0 1,0 0 0,0 0 0,0 0 0,0 0-1,1 0 1,12 0 1665,19-9 188,-28 7-1704,11-4 298,0 0 0,21-14-1,22-22 73,71-69 0,-122 104-540,199-196 110,16-82 275,-220 282-389,70-94 485,96-173 1,-160 255-311,8-24 0,-14 34-147,0-1 1,-1 0-1,0 1 0,0-1 0,0 0 0,-1 0 0,0-9 1,0 14-43,0-1 0,0 1 0,0 0 0,-1 0 0,1-1 0,0 1 0,-1 0 0,1 0 0,-1-1 0,1 1 0,-1 0 0,0 0 0,0 0 0,1 0 0,-1 0 1,0 0-1,0 0 0,0 0 0,0 0 0,0 0 0,0 1 0,0-1 0,0 0 0,-1 1 0,1-1 0,0 1 0,0-1 0,0 1 0,-1 0 0,-1-1 0,-2 0-19,1 1 1,-1 0-1,1 0 0,0 1 0,0-1 0,-1 1 0,-5 2 0,-2 0 66,1 2 0,0 0 0,1 0-1,-1 1 1,1 0 0,0 0 0,0 2 0,1-1 0,0 1 0,-8 9 0,2-1 116,1 1-1,1 0 0,1 1 0,-16 28 1,0 16 271,-33 103-1,44-113-392,-2 6 43,-20 98-1,37-145-4,1-1 0,-1 1 1,2 0-1,-1 0 0,1 0 0,1-1 0,0 1 1,1 0-1,0-1 0,4 13 0,-5-21-38,-1 0-1,1-1 0,0 1 1,0 0-1,1-1 1,-1 1-1,0 0 1,0-1-1,1 0 0,-1 1 1,1-1-1,-1 0 1,1 0-1,0 1 1,-1-1-1,1-1 0,0 1 1,0 0-1,0 0 1,0-1-1,-1 1 1,1-1-1,0 1 0,0-1 1,0 0-1,0 0 1,0 0-1,0 0 1,3 0-1,5-2 83,0 0 1,1 0-1,-1-1 0,14-5 0,-12 3-88,218-75 152,-151 52-341,-113 52-1055,23-17 1166,1 0 1,-1 1-1,1 0 1,1 0-1,0 1 1,0 0 0,1 1-1,-11 14 1,17-20 47,-1 1 0,1-1 1,0 1-1,0 0 0,0-1 1,1 1-1,-1 0 0,1 0 1,0 0-1,0 7 0,1-8 34,1 0 0,-1-1-1,1 1 1,-1 0 0,1 0 0,0-1-1,1 1 1,-1 0 0,1-1-1,-1 1 1,1-1 0,0 0-1,0 0 1,1 1 0,2 2 0,-2-3 13,1 0 0,-1 0 0,1 0 0,0 0 0,0-1 0,0 0 0,0 0 0,0 0 0,1 0 0,-1-1 0,0 1 0,1-1 0,-1 0 0,6 0 0,5 1 24,0-1 1,28-2-1,-36 0-55,1 1 0,-1-1 0,1-1 0,-1 0 0,0 0 0,0 0 0,10-5 0,-15 6 10,1 0 0,-1-1 0,0 1 0,0-1 0,0 1-1,1-1 1,-1 0 0,-1 0 0,1 0 0,0 0 0,0 0-1,-1 0 1,1 0 0,-1 0 0,0-1 0,0 1 0,0-1-1,0 1 1,0-1 0,0 1 0,-1-1 0,1 0-1,-1 1 1,1-4 0,-1-2-51,0 1 0,-1-1-1,0 1 1,0-1 0,0 1-1,-1 0 1,0 0 0,-1 0-1,1 0 1,-1 0 0,-1 0 0,1 1-1,-1-1 1,0 1 0,-1 0-1,1 0 1,-1 1 0,0-1-1,-1 1 1,1 0 0,-1 0 0,0 1-1,0 0 1,-1 0 0,1 0-1,-1 1 1,0 0 0,-7-2-1,5 2-7,0 1-1,-1-1 0,1 2 1,0-1-1,-1 1 0,0 1 1,-15 1-1,5 0 206,19-1-145,15 0-250,69-8 214,-73 7 22,9 0 6,30 2 0,4 0 201,-1-1 0,92-13 1,41-1-318,-137 15 62,1 2 0,-1 2 0,52 12 0,-82-12 220,8 1 133,-33-16 520,1 5-859,1 1-1,-1 0 1,0 0-1,0 1 0,0-1 1,-1 1-1,1 1 0,-1-1 1,0 1-1,1 0 1,-1 1-1,0-1 0,0 1 1,-11 0-1,-4 1-3,0 0 0,0 2 1,-28 5-1,41-5 20,-1 0 0,1 0-1,0 1 1,0 1 0,0 0 0,0 0 0,1 0 0,-1 1 0,1 1 0,0-1 0,-13 14-1,18-16 21,0-1-1,1 1 1,-1 0-1,1 1 0,0-1 1,0 0-1,0 1 0,1-1 1,-1 1-1,1-1 1,0 1-1,0 0 0,0-1 1,0 1-1,0 0 0,1 0 1,0 0-1,0 0 1,0 0-1,0-1 0,1 1 1,-1 0-1,1 0 0,0 0 1,0-1-1,0 1 1,1 0-1,-1-1 0,1 1 1,0-1-1,0 0 0,3 4 1,1 0 16,0 0 0,0 0 1,1-1-1,0 1 0,0-2 1,1 1-1,0-1 0,0 0 1,0 0-1,0-1 0,1 0 1,12 3-1,-1-1 54,0 0 1,1-2-1,0 0 0,31 1 1,-35-5-45,0-1 0,1 0 0,-1-1 0,0-1 0,0-1 0,22-8 1,96-44 381,-114 46-363,71-32-163,154-49 0,-220 84 47,-15 5-12,1-1 1,-1 0-1,1-1 1,13-8-1,-111 60-368,69-36 462,0 1 0,1 1 0,0 0 0,1 1 0,1 1-1,0 0 1,1 1 0,-11 20 0,20-30 0,0 0 0,0 1 0,-4 13-1,7-20-12,0 1-1,1-1 0,-1 0 0,1 1 0,0-1 0,-1 1 0,1-1 0,0 0 0,0 1 0,0-1 1,0 1-1,0-1 0,0 1 0,1-1 0,-1 1 0,0-1 0,1 1 0,-1-1 0,1 0 0,-1 1 1,1-1-1,0 0 0,-1 0 0,1 1 0,0-1 0,0 0 0,0 0 0,2 2 0,-2-3 8,0 1 0,1 0 0,-1-1 0,0 0 0,1 1 0,-1-1-1,1 0 1,-1 1 0,0-1 0,1 0 0,-1 0 0,1 0 0,-1 0-1,1 0 1,-1-1 0,0 1 0,1 0 0,-1-1 0,3 0 0,22-14 204,-21 12-157,7-6 18,1 0 0,-1-1 0,13-14 0,-6 5-15,-9 10-99,0-1 0,0-1 0,-1 1 0,-1-1 0,0-1 0,-1 0 0,12-24 0,-19 36 5,1-1-1,-1 0 1,0 0-1,0 0 1,1 1 0,-1-1-1,0 0 1,0 0-1,0 0 1,0 1-1,0-1 1,0 0-1,0-1 1,-1 1 14,1 1 0,0 0 0,0 0 0,0 0 0,0 0 0,0-1 0,-1 1 0,1 0 0,0 0 0,0 0 0,0 0 0,0 0 0,-1 0 0,1 0 0,0-1 0,0 1 0,0 0 0,-1 0 0,1 0 0,0 0 0,0 0 0,0 0 0,-1 0 0,1 0 0,0 0 0,0 0 0,0 0 0,-1 0 0,1 0 0,0 0 0,0 1 0,-1-1 0,-1 1-25,1-1 0,-1 1 0,0 0 1,1 0-1,-1 0 0,0 1 0,1-1 1,-1 0-1,-1 3 0,-1 1 35,0 1 0,1-1 0,0 1-1,0-1 1,0 1 0,1 0 0,-1 0 0,1 0-1,1 0 1,0 1 0,-1-1 0,2 0 0,-1 1 0,1 7-1,0-11 24,0 0 0,1 1 0,-1-1 0,1 0 0,-1 0 0,1 0 0,0 1 0,1-1 0,-1 0 0,0 0 0,1-1-1,0 1 1,-1 0 0,1 0 0,0-1 0,0 1 0,1-1 0,-1 0 0,1 0 0,-1 0 0,1 0 0,-1 0 0,1 0 0,0-1-1,0 1 1,0-1 0,0 0 0,0 0 0,5 1 0,-3-1 7,0 0-1,-1-1 0,1 0 1,-1 0-1,1 0 1,0-1-1,-1 1 1,1-1-1,-1 0 1,1 0-1,-1-1 1,5-2-1,5-2 25,-1-1-1,19-13 1,181-120 144,-175 113-151,-2-1-1,-2-2 0,0-1 0,-2-2 0,49-65 1,-15 5-105,61-116 1,-121 198 45,62-114-186,-50 88-15,20-56 0,-37 91 200,1-4-51,0-1 0,0 1 0,0-1 0,-1 0 0,0 0 0,0 0 1,0-9-1,-1 16 51,0 0 1,0-1 0,0 1 0,0-1-1,0 1 1,0 0 0,-1-1-1,1 1 1,0 0 0,0 0 0,0-1-1,0 1 1,0 0 0,-1-1-1,1 1 1,0 0 0,0 0 0,-1-1-1,1 1 1,0 0 0,0 0 0,-1-1-1,1 1 1,0 0 0,-1 0-1,1 0 1,0 0 0,0 0 0,-1-1-1,0 1-2,0 0 1,0 0-1,0 1 0,1-1 1,-1 0-1,0 0 0,0 1 0,0-1 1,1 0-1,-1 1 0,0-1 0,0 1 1,1-1-1,-2 1 0,-6 6 18,0 1 0,-12 13-1,3-2 15,-136 157 224,102-109 196,3 2 0,3 2 0,-64 138 0,102-194-364,1 1-1,1-1 0,1 1 0,-4 22 0,7-32-29,0 0 0,1-1 0,0 1 0,0 0 1,0 0-1,1-1 0,0 1 0,0 0 0,0-1 0,1 1 0,0-1 0,0 1 0,0-1 0,1 0 1,6 9-1,-5-8 14,0-1 1,1 0-1,0 0 1,0-1-1,0 1 1,1-1-1,-1-1 1,1 1-1,12 5 1,-9-5 12,1-1 0,0 0 0,0 0 0,1-1 0,18 1 0,-3-2-138,-1-2 0,0 0 0,0-2 0,40-10 0,-37 6-2046,37-16-1,-6-3-4692,-18 7 2616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2:31.6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79 132 2304,'-1'-1'143,"0"0"0,0 0 0,0 0 0,0-1 0,1 1 0,-1 0-1,1-1 1,-1 1 0,1 0 0,-1-1 0,1 1 0,0-1 0,0 1 0,-1-3 0,1 3 153,0-1 1,0 1-1,-1-1 0,1 1 1,-1-1-1,1 1 0,-1-1 1,0 1-1,0-1 1,0 1-1,1 0 0,-1 0 1,0-1-1,-3-1 0,3 2 37,0-1 0,-1 1 0,1-1 0,0 0 0,0 0 0,0 1 0,-2-5 0,2 4 19,-1 0 0,1 0 0,-1 0 0,1 0 1,-1 0-1,0 1 0,0-1 0,0 1 0,0-1 0,0 1 0,-3-2 0,-7-5 1412,2 1-625,9 5-491,2-2-206,1 2-402,1 0 0,0 1 0,-1-1 0,1 1 0,0 0 0,0 0 0,5-1 0,11-2 137,41-1 0,-25 3-93,34-1 212,80 5 0,69 19 152,-205-20-351,-1 1 1,1 0 0,19 7-1,-5 5-2594,-26-14 2172,13 22-8704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2:32.7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59 112 2720,'0'0'60,"0"0"-1,0-1 1,0 1 0,0 0 0,0 0-1,1-1 1,-1 1 0,0 0 0,0-1-1,0 1 1,0 0 0,0 0 0,0-1-1,0 1 1,-1 0 0,1-1 0,0 1-1,0 0 1,0 0 0,0-1 0,0 1-1,0 0 1,0 0 0,-1-1 0,1 1-1,0 0 1,0 0 0,0-1 0,-1 1 0,1 0-1,0 0 1,0 0 0,-1 0 0,1-1-1,0 1 1,0 0 0,-1 0 0,1 0-1,0 0 1,0 0 0,-1 0 0,1 0-1,0 0 1,-1 0 0,1 0 0,0 0-1,0 0 1,-1 0 0,1 0 0,0 0-1,-1 0 1,1 0 0,0 0 0,0 0-1,-1 0 1,1 0 0,-10 1 2432,-29-1 4607,75 9-5915,136-5-292,-16-1-622,122 12 536,-273-15-695,0-1 0,0 1 0,0-1-1,9-3 1,-14 4-109,0 0 1,0 0-1,0 0 0,0 0 0,0 0 0,1 0 0,-1 0 0,0 0 0,0 0 0,0-1 0,0 1 0,0 0 0,0 0 0,0 0 0,1 0 1,-1 0-1,0 0 0,0 0 0,0 0 0,0-1 0,0 1 0,0 0 0,0 0 0,0 0 0,0 0 0,0 0 0,0-1 0,0 1 1,0 0-1,0 0 0,0 0 0,0 0 0,0 0 0,0-1 0,0 1 0,0 0 0,0 0 0,0 0 0,0 0 0,0 0 0,0-1 0,0 1 1,0 0-1,0 0 0,-7-8 140,-15-5 17,17 10-160,-1 1 1,1-1-1,1 0 0,-8-6 1,6 5-17,0-1 1,0 1-1,-11-5 1,-118-46-48,135 55 58,0 0 0,1 0-1,-1 0 1,0 0 0,0 0 0,0 0 0,0 0 0,0 0 0,1 0 0,-1 0 0,0 0 0,0 0-1,0 0 1,0 0 0,0 0 0,0 0 0,0 0 0,1 0 0,-1 0 0,0-1 0,0 1 0,0 0 0,0 0-1,0 0 1,0 0 0,0 0 0,0 0 0,0 0 0,0-1 0,0 1 0,0 0 0,0 0 0,1 0-1,-1 0 1,0 0 0,0 0 0,0-1 0,0 1 0,0 0 0,0 0 0,0 0 0,0 0 0,0 0 0,-1 0-1,1-1 1,0 1 0,0 0 0,0 0 0,0 0 0,0 0 0,0 0 0,0 0 0,0 0 0,0-1-1,0 1 1,0 0 0,0 0 0,-1 0 0,1 0 0,0 0 0,0 0 0,0 0 0,0 0 0,0 0 0,0 0-1,0 0 1,-1-1 0,1 1 0,0 0 0,78 7-309,125 17 289,-187-21 103,0 1 0,-1 0 1,29 11-1,-43-14-67,0 0 0,1-1 0,-1 1 0,0 0 0,1 0 0,-1 0 0,0 0 0,0 0-1,0 0 1,0 1 0,0-1 0,0 0 0,0 0 0,0 1 0,-1-1 0,1 0 0,0 1 0,-1-1 0,1 1 0,-1-1 0,0 1 0,1-1 0,-1 1-1,0-1 1,0 1 0,0-1 0,0 1 0,0-1 0,0 1 0,0 0 0,-1-1 0,1 1 0,-1-1 0,1 0 0,-1 2 0,-3 7 139,0-2 0,-1 1 1,1 0-1,-9 10 1,10-16-124,-16 29 235,1 0 0,-20 51 1,25-52-94,-10 28-2709,11-19-4398,10-21 4294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2:35.4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1061 3648,'-13'26'2032,"13"-26"-1916,-1 1 0,1-1 0,0 1 0,0-1 0,0 1 0,0-1 1,-1 1-1,1-1 0,0 1 0,0-1 0,0 1 0,0-1 0,0 1 0,0-1 0,0 1 1,0 0-1,0-1 0,1 1 0,-1-1 0,0 1 0,0-1 0,6 6 2668,-6-15 326,1-7-2342,1-1 0,1 1 0,6-22 1,1-10-392,7-54-7,40-193 490,-46 256-906,1 1 0,2 1 0,2 0 0,1 1 1,35-53-1,-26 52 8,1 1 1,49-49-1,-60 69 61,0 1 1,1 1-1,1 1 1,0 1-1,0 0 1,1 1-1,30-12 0,-42 21-14,0-1 0,0 1 0,1 0 0,-1 1 0,1 0 0,-1 0 0,1 0 0,-1 1 0,14 2 0,-16-2 19,-1 1 0,0 1 0,0-1 0,1 0 1,-1 1-1,0 0 0,0 0 0,0 0 1,-1 1-1,1-1 0,-1 1 0,1 0 1,-1 0-1,0 0 0,0 1 0,0-1 1,4 6-1,-3-1 45,1 0 1,-1 0 0,-1 1 0,1-1-1,-2 1 1,1 0 0,-1 0 0,0 0-1,-1 0 1,0 0 0,0 0 0,-1 0-1,0 0 1,-1 1 0,-3 15 0,2-16-15,0 0 1,0 0-1,-1-1 1,-1 1 0,0 0-1,0-1 1,0 0-1,-1 0 1,0 0-1,-1-1 1,1 0 0,-2 0-1,1 0 1,-1-1-1,-10 9 1,1-5 19,-1 0 0,0-2-1,-1 0 1,1 0 0,-2-2 0,1 0-1,-21 3 1,18-5-145,0-1-1,-1 0 1,1-2 0,-1-1-1,1 0 1,-23-5-1,20-1-876,23 5 855,1 1 1,-1 0-1,1 0 1,-1 0 0,1-1-1,-1 1 1,1 0-1,-1 0 1,1-1-1,-1 1 1,1 0-1,-1-1 1,1 1-1,-1-1 1,1 1-1,0-1 1,-1 1-1,1-1 1,0 1-1,0-1 1,-1 1-1,1-1 1,0 1-1,0-1 1,0 1-1,-1-1 1,1 1 0,0-1-1,0 1 1,0-1-1,0 0 1,0 1-1,0-1 1,0 1-1,0-1 1,1 1-1,-1-1 1,0 0-1,0 0 1,12-13-2750,4 2 933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2:36.3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104 178 2496,'-22'-6'10610,"22"7"-10507,8 6 985,19 6-649,-25-12-377,4 1 43,0 0 0,0 0 0,0 0 0,0-1 0,0 0 0,1 0 0,-1-1 0,0 1 0,0-1 0,1-1 0,7-1 0,10-3 175,0-1-1,0-1 1,-1-1-1,27-14 0,-46 20-226,0 0 0,0 0-1,0-1 1,0 1-1,-1-1 1,1 0-1,-1 0 1,1-1-1,-1 1 1,0-1-1,0 1 1,-1-1-1,1 0 1,-1 0-1,0 0 1,0-1 0,0 1-1,-1 0 1,2-6-1,-3 7-54,0 1-1,0 0 1,0 0-1,0 0 1,-1 0 0,1 0-1,-1 0 1,0 0-1,0 0 1,1 0 0,-1 0-1,0 0 1,-1 0-1,1 0 1,0 1-1,0-1 1,-1 0 0,1 1-1,-1-1 1,-2-1-1,-2-2-32,0 1 0,-1-1-1,-14-6 1,15 8-20,0 1 0,0 0 1,-1 0-1,1 0 0,0 1 0,-1 0 0,0 0 1,1 1-1,-1 0 0,1 0 0,-1 0 0,0 1 0,1 0 1,-1 0-1,1 1 0,0 0 0,-11 4 0,-5 5-18,0 0 0,0 2 0,-27 20 0,47-31 88,-8 5 99,-1 1-1,1 0 0,1 1 1,0 0-1,0 1 1,1 0-1,-11 16 0,16-22-74,1 0 0,0 0 0,0 0 0,0 0-1,1 1 1,-1-1 0,1 1 0,0-1 0,0 1-1,1-1 1,0 1 0,-1 0 0,1-1 0,1 1-1,-1 0 1,1-1 0,0 1 0,0-1 0,0 1-1,0-1 1,1 0 0,0 1 0,0-1 0,3 5-1,-1-3 22,0 0 0,0-1 0,1 1 0,-1-1 0,1 0 0,0-1 0,1 1 0,-1-1-1,1 0 1,0 0 0,0-1 0,7 4 0,-3-3-4,1-1 0,-1 0 0,1 0 0,0-1 0,-1 0 0,23 0 0,2-3-4,1-2 1,-1-2 0,57-14 0,-38 4-805,-2 1-1333,-37 11-694,22-3 0,-33 6 1885,8-1-326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2:37.5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67 3136,'-31'0'7365,"135"-3"-1413,147-23-4704,151-11-411,-368 36-688,40 5 0,-58-3-726,-1 1-1,0 1 0,0 1 1,0 0-1,14 7 0,-27-10 110,5 3-234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2:38.2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 21 3328,'-1'-7'472,"1"6"-382,-11-12 5491,11 13-5491,-4 14 2427,-1 21-602,4-27-1679,-16 79 1663,-2 15-374,18-96-1476,-2 14 225,3-20-261,0 1 0,0-1-1,0 0 1,0 1-1,0-1 1,0 0 0,0 0-1,0 1 1,0-1-1,0 0 1,0 1 0,0-1-1,0 0 1,0 0 0,0 1-1,0-1 1,1 0-1,-1 0 1,0 1 0,0-1-1,0 0 1,0 0-1,1 1 1,-1-1 0,0 0-1,0 0 1,0 0-1,1 0 1,-1 1 0,0-1-1,0 0 1,1 0 0,-1 0-1,0 0 1,0 0-1,1 0 1,-1 0 0,0 1-1,1-1 1,-1 0-1,0 0 1,0 0 0,1 0-1,-1 0 1,0 0-1,1 0 1,-1-1 0,0 1-1,0 0 1,1 0 0,-1 0-1,1 0 1,5-3 63,0-1 0,0 0 1,0 0-1,0 0 0,0-1 1,5-5-1,-1 0-34,83-85-133,-69 68-115,1 1 0,38-31-1,-61 55 182,0 0-1,1 1 1,-1-1-1,1 1 0,-1 0 1,1 0-1,-1 0 1,1 0-1,0 0 0,5-1 1,-7 2 24,0 0 1,1 0 0,-1 0-1,0 1 1,0-1-1,0 0 1,0 0 0,1 1-1,-1-1 1,0 1-1,0-1 1,0 1 0,0-1-1,0 1 1,0 0-1,0-1 1,0 1 0,0 0-1,0 0 1,-1 0-1,1-1 1,0 1 0,0 0-1,-1 0 1,1 0-1,-1 0 1,1 1 0,0 0-1,1 4 63,0-1 0,0 1-1,-1 1 1,0-1 0,0 0-1,0 7 1,-1 43 379,-1-27-258,1-11-93,-1-11-11,1 0 0,0 1 0,2 13-1,-2-21-70,0 1-1,0-1 0,0 0 1,0 1-1,0-1 1,1 0-1,-1 1 0,0-1 1,0 0-1,0 1 0,0-1 1,1 0-1,-1 0 0,0 1 1,0-1-1,0 0 0,1 1 1,-1-1-1,0 0 1,0 0-1,1 0 0,-1 1 1,0-1-1,1 0 0,-1 0 1,0 0-1,1 0 0,-1 1 1,0-1-1,1 0 0,-1 0 1,0 0-1,1 0 0,-1 0 1,0 0-1,1 0 1,-1 0-1,0 0 0,1 0 1,-1 0-1,0 0 0,1-1 1,12-7 36,-12 7-26,10-8-57,-1-1-1,0 0 0,0-1 1,9-15-1,-6 9-52,16-17-1,-25 30 53,1 0 0,-1 0 1,1 1-1,-1 0 0,1-1 0,0 1 0,0 1 1,10-5-1,-13 7 43,0-1 0,0 1 1,1-1-1,-1 1 0,0 0 0,1-1 1,-1 1-1,0 0 0,0 1 1,1-1-1,-1 0 0,0 1 0,0-1 1,1 1-1,3 1 0,-3 0 54,1 0 0,-1 0 0,0 0 0,0 1-1,0-1 1,0 1 0,-1 0 0,5 5 0,1 4 202,0 1 0,-1 0 0,11 26 0,-16-34-238,3 7-48,-2-3 47,1-1-1,7 14 1,-10-21-270,0 1 1,0-1-1,0 1 1,1-1-1,-1 1 1,0-1-1,1 0 1,-1 0-1,1 1 1,-1-1-1,1 0 1,-1 0-1,1-1 1,0 1-1,-1 0 0,1 0 1,0-1-1,2 1 1,9 2-1772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4:53.6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229 49 1728,'0'-3'303,"1"0"1,-1 1 0,1 0-1,0-1 1,0 1-1,0-1 1,0 1-1,0 0 1,0 0-1,1 0 1,-1 0 0,1 0-1,-1 0 1,1 0-1,0 0 1,0 0-1,0 1 1,0-1-1,0 1 1,0-1-1,0 1 1,0 0 0,3-1-1,-6 5 175,-1 1 0,0-1 0,1 0 1,0 1-1,0 0 0,-1 5 0,-6 18 138,-3 0-228,-2 0 1,0-1 0,-2 0 0,-1-1-1,-1-1 1,-1 0 0,-1-2-1,-41 39 1,51-53-616,0 0-1,1 0 0,-12 15 1,18-19-814,-1 1 0,0-1 0,1 1 0,0-1 0,0 1 0,-2 8 0,2 6-2244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5:24.19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671 139 3392,'2'-2'277,"-1"-1"0,1 1 0,0 0 0,0 0 1,0 0-1,4-2 0,9-10 2247,-13 11-1997,0 1-126,0 0 1,-1 0-1,1 0 1,-1-1-1,1 1 1,1-4-1,-3 5-318,0 0-1,0 0 1,0 0-1,0 0 0,1 1 1,-1-1-1,0 0 1,-1 0-1,1 0 0,0 0 1,0 0-1,0 1 1,0-1-1,-1 0 0,1 0 1,0 0-1,-1 1 1,1-1-1,-1 0 0,1 0 1,-1 1-1,1-1 1,-1 0-1,1 1 0,-1-1 1,0 0-1,-6-6 138,0 1-1,-1 0 0,1 1 0,-1-1 1,0 1-1,0 1 0,-1 0 1,1 0-1,-1 0 0,0 1 0,0 1 1,0-1-1,0 2 0,-1-1 1,1 1-1,-11 0 0,-17 5 67,0 2 1,1 2-1,-47 15 0,40-10 36,14-5-217,2 1 0,-1 1 0,1 2 0,-31 17 0,47-22-62,0 0 1,0 1 0,1 1 0,0-1 0,1 2-1,0-1 1,0 1 0,1 1 0,0 0 0,0 0 0,-9 20-1,11-18-15,1 1-1,1 0 1,0 0-1,0 0 0,1 1 1,1-1-1,1 1 1,0 0-1,2 29 0,0-32 12,1 0 0,0 0 0,1 0 0,0 0-1,1-1 1,0 1 0,1-1 0,0 0 0,1 0 0,0 0-1,1-1 1,11 14 0,-9-16 12,0 1-1,0-2 1,1 1 0,0-1-1,0-1 1,1 0 0,0 0-1,0-1 1,14 5 0,8 0 79,65 13 1,-86-20-82,0-1 1,0-1-1,1 0 0,-1-1 1,0 0-1,0-1 0,0-1 1,0 1-1,0-2 0,0 0 1,-1 0-1,1-1 0,-1 0 1,0-1-1,17-11 0,-24 14-40,0-1-1,-1 0 0,0 0 0,1-1 0,-1 1 0,-1-1 1,1 1-1,0-1 0,-1 0 0,0 0 0,0 0 0,0 0 1,0-1-1,-1 1 0,0 0 0,0-1 0,0 1 1,0-1-1,0 1 0,-1-1 0,0 0 0,0 1 0,0-1 1,-1 1-1,-1-5 0,1 1-70,-1 0-1,0 0 1,0 0-1,-1 0 1,-1 0-1,1 1 1,-1 0 0,0 0-1,0 0 1,-1 0-1,0 0 1,-1 1-1,-6-6 1,8 8 26,0 1-1,0 0 1,-1 0 0,0 1-1,1-1 1,-1 1 0,0 0-1,0 1 1,0-1 0,0 1-1,0 0 1,-10-1 0,5 2 46,0-1 0,0 2 0,0 0 1,0 0-1,-17 5 0,26-6 10,0 0 0,0 0 0,0 0 0,1 1-1,-1-1 1,0 0 0,0 0 0,1 1 0,-1-1-1,0 1 1,0-1 0,1 1 0,-1-1 0,0 1-1,1-1 1,-1 1 0,1-1 0,-1 1 0,1 0-1,-1 1 1,1-2 6,0 1 0,-1-1-1,1 1 1,1 0 0,-1-1-1,0 1 1,0-1 0,0 1 0,0 0-1,0-1 1,0 1 0,1-1-1,-1 1 1,0-1 0,1 1 0,-1-1-1,0 1 1,1-1 0,-1 1-1,0-1 1,1 1 0,2 2 83,1 0 0,-1-1 1,0 1-1,1-1 0,-1 0 1,1 0-1,5 2 0,4 0 98,1 0 1,-1-1-1,1-1 0,0 0 0,26 0 0,73-9 573,-90 5-685,121-17 129,-129 17-238,-9 1 89,-1 0-1,1 0 0,0 0 0,-1-1 0,9-2 1,-13 3-54,3-5-192,-17 1-698,1-4-3547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5:26.05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178 97 2304,'2'-3'204,"0"0"1,0 0-1,0-1 1,0 1-1,0 0 1,1 1-1,-1-1 1,1 0-1,0 1 1,0 0-1,0-1 1,0 1-1,6-3 1,16-13 2825,-22 15-2589,-1 1 0,0-1 0,0 0 0,1 0 1,1-4-1,-4 7-393,0 0 1,1-1 0,-1 1-1,0-1 1,0 1-1,0 0 1,1-1 0,-1 1-1,0-1 1,0 1-1,0-1 1,0 1 0,0 0-1,0-1 1,0 1-1,0-1 1,0 1 0,0-1-1,0 1 1,0-1-1,0 1 1,0 0 0,0-1-1,-1 1 1,1-1 0,0 1-1,0 0 1,0-1-1,-1 1 1,1-1 0,0 1-1,0 0 1,-1-1-1,1 1 1,0 0 0,-1 0-1,1-1 1,-1 1-1,1 0 1,0 0 0,-1-1-1,1 1 1,-1 0-1,1 0 1,0 0 0,-1 0-1,1 0 1,-1 0 0,1-1-1,-1 1 1,1 0-1,-1 0 1,1 0 0,0 1-1,-1-1 1,1 0-1,-1 0 1,0 0 0,-4 1 117,-1-1 0,1 1 0,0 1 0,0-1 0,0 1 1,0-1-1,0 2 0,0-1 0,0 0 0,0 1 0,1 0 1,-5 4-1,-4 3 252,0 1-1,-18 21 1,7-5 185,-30 46 1,48-64-547,0 0 1,1 1-1,0 0 1,1 0-1,0 0 0,0 0 1,1 1-1,1-1 1,-2 18-1,3-24-19,1-1 1,0 1-1,0-1 0,0 0 1,1 1-1,-1-1 0,1 1 0,0-1 1,0 0-1,0 0 0,0 0 1,1 1-1,-1-1 0,1 0 1,0-1-1,3 6 0,-3-6-6,0-1-1,0 0 1,0 1-1,0-1 1,0 0-1,0 0 1,0 0 0,1 0-1,-1 0 1,0-1-1,1 1 1,-1 0-1,0-1 1,1 0-1,-1 0 1,0 0 0,1 0-1,-1 0 1,1 0-1,-1-1 1,0 1-1,1-1 1,-1 1-1,4-3 1,-1 1 1,-1 0 0,0 0-1,0-1 1,0 0 0,0 0 0,0 0-1,-1 0 1,1 0 0,-1-1 0,0 0-1,0 1 1,0-1 0,-1 0 0,1-1 0,2-6-1,3-5-27,-2-1 0,9-30 0,-12 34-66,14-58 26,-15 62-42,-1-1 1,0 0-1,-1 1 1,0-1 0,-2-13-1,2 23 54,0-1 0,0 1-1,0-1 1,0 1 0,0-1 0,0 1 0,0-1-1,0 1 1,0-1 0,0 1 0,0-1-1,-1 1 1,1-1 0,0 1 0,0-1 0,-1 1-1,1-1 1,0 1 0,-1 0 0,1-1-1,0 1 1,-1-1 0,-5 10-363,-1 21 293,5-12 243,0 0 0,1 0 0,1 0 0,0 0 0,2 0 0,7 35 0,-8-49-110,0 0-1,0 0 1,0 0-1,1 0 1,-1-1 0,1 1-1,0-1 1,0 1-1,0-1 1,1 0-1,-1 1 1,1-1-1,0 0 1,0-1-1,0 1 1,0-1-1,0 1 1,1-1-1,-1 0 1,1 0-1,0 0 1,-1-1 0,1 1-1,0-1 1,0 0-1,0 0 1,0 0-1,0-1 1,0 1-1,0-1 1,0 0-1,0 0 1,5-1-1,3-1 12,0-1 0,0 0-1,0-1 1,-1 0 0,0-1-1,1 0 1,-2-1 0,1 0-1,-1-1 1,0 0 0,0 0-1,-1-1 1,11-11 0,19-28-60,42-63 0,-45 59-256,-36 63-151,-17 90 216,1-6 395,14-82-115,1 0 0,1 0 0,3 27 0,-3-37-44,1 0 0,0-1 0,0 1-1,0 0 1,0 0 0,1 0 0,-1-1 0,1 1 0,0-1-1,0 1 1,1-1 0,-1 0 0,1 0 0,0 0 0,-1 0-1,1 0 1,7 4 0,-8-6-7,0 1 0,1-1-1,0-1 1,-1 1 0,1 0 0,-1-1-1,1 1 1,0-1 0,0 0 0,-1 0 0,1 0-1,0 0 1,-1 0 0,1 0 0,0-1-1,-1 1 1,1-1 0,3-1 0,-1 0-2,0 0 1,0-1 0,0 1-1,0-1 1,-1 0 0,1 0-1,7-7 1,-1-3 57,-1 0 0,0 0 0,-1-1 0,10-19 0,1-2-105,1 1-828,-20 34 832,-1 1 0,1-1 0,-1 0 0,1 0 0,-1 0 0,1 1 0,-1-1 0,1 0 0,-1 1 0,0-1 0,1 0 0,-1 1 0,1-1 0,-1 1 0,0-1 0,1 1 0,-1-1 0,0 1 0,0-1 0,1 1 0,5 35-66,-5-26 95,1-1 0,3 13 1,-4-17 44,1 0 0,0 0 0,0 0 0,1 0 0,-1-1 0,1 1 0,0-1 0,0 0 0,7 7 1,-7-8-30,0-1 0,0 0 1,0 0-1,0 0 0,0-1 1,0 1-1,0-1 0,1 0 1,-1 0-1,1 0 0,-1 0 1,1-1-1,-1 1 1,1-1-1,5 0 0,25-2 30,0-1 0,0-1-1,0-3 1,0 0 0,-1-2-1,0-2 1,58-27 0,-76 30-101,-1 0 1,0-1 0,0 0-1,-1-1 1,19-18 0,-14 9-15,-1 0 0,27-40 0,-13 6 253,-31 52-210,1 0 0,-1 0 0,1 0 0,-1 1 1,1-1-1,-1 0 0,0 0 0,0 0 0,1 0 0,-1 0 0,0 0 1,0 0-1,0 0 0,0-1 0,-4-1-233,-6 6 8,-9 10 168,0 0 1,-30 30 0,34-30 63,-65 51 48,-1 1 41,68-53-68,0 0 1,1 1-1,-18 25 1,28-35-5,0 0 1,1-1-1,-1 1 0,1 0 1,0 0-1,-1 0 0,1 0 0,1 0 1,-1 0-1,0 0 0,1 0 1,-1 0-1,1 0 0,0 4 1,0-5 7,1-1 1,-1 1-1,1-1 0,0 1 1,-1-1-1,1 1 1,0-1-1,0 1 0,0-1 1,0 0-1,0 0 1,0 0-1,0 1 0,0-1 1,0 0-1,1 0 1,-1 0-1,0-1 0,1 1 1,-1 0-1,1 0 1,-1-1-1,1 1 0,-1-1 1,1 1-1,-1-1 1,1 0-1,-1 1 1,3-1-1,2 1 29,0-1 1,0 1-1,0-1 0,0-1 1,0 1-1,0-1 1,0 0-1,0 0 0,-1 0 1,1-1-1,0 0 1,8-4-1,-7 2-28,0 0 0,0-1 0,0 0 1,-1-1-1,0 1 0,0-1 0,0 0 0,5-8 0,1-3-17,-1-1 0,-1 0 1,0-1-1,-1 0 0,-1 0 0,6-27 0,34-132-867,-58 250 136,4-17 688,-34 174-115,22-152 138,-23 93 168,28-125-34,-32 73 0,38-104 58,0 0-1,0-1 1,-12 15-1,16-24-135,0-1 0,0 1-1,0-1 1,0 0 0,0 0 0,0 0 0,-1 0-1,0-1 1,1 0 0,-1 0 0,0 0 0,0 0 0,0 0-1,-9 2 1,11-4-14,0 0 0,0 0 0,-1 0 0,1 0 0,0 0 0,0 0-1,0-1 1,-1 1 0,1-1 0,0 0 0,0 1 0,0-1 0,0 0 0,0 0 0,0 0-1,1 0 1,-1-1 0,0 1 0,0 0 0,1-1 0,-1 0 0,1 1 0,-1-1 0,1 0-1,0 1 1,-2-3 0,0-2 31,-1-1-1,1 1 1,1-1 0,-1 0-1,1 0 1,-3-12 0,3 3-109,0 1 0,0-1 0,1 0 0,1 0 0,1 0 0,1 0 0,0 0 0,5-21 0,-4 26 44,1 1 0,0-1 0,0 1 0,1 0 0,0 1 0,1-1 0,0 1 0,0 0 0,1 1 0,0-1 0,1 1 0,0 1 0,10-9 0,2 3-47,20-11 0,-14 9-19,15-6 56,2 2 0,83-27 1,-76 30 42,22-7-59,-37 13 34,0-1 1,55-26-1,-81 32-3,0 0 0,0 0 0,-1-1 0,0 0 1,0-1-1,-1 0 0,1 0 0,-1 0 0,-1-1 0,0 0 0,0 0 0,0-1 0,-1 1 0,5-13 0,-8 16-12,0 0 1,0-1-1,-1 1 0,0-1 0,0 0 0,0 1 1,-1-1-1,0 0 0,0 1 0,0-1 0,-1 0 1,0 1-1,0-1 0,-3-10 0,3 13-6,-1 0 1,1 0-1,-1 0 0,1 0 0,-1 1 0,0-1 0,0 1 1,0-1-1,0 1 0,0 0 0,-1-1 0,1 1 1,-1 0-1,1 1 0,-1-1 0,0 0 0,0 1 0,0 0 1,0-1-1,0 1 0,0 0 0,0 1 0,0-1 1,0 0-1,0 1 0,-1 0 0,-2 0 0,-1 0-1,0 1 0,0 0 0,1 0 0,-1 1 0,1 0 0,-1 0 0,1 0 0,0 1 0,0 0 0,0 0 0,0 1 0,0-1 0,1 1 0,0 0 0,-1 1 0,2 0 0,-9 8 0,8-6 66,0 0 0,0 0 1,0 0-1,1 0 0,0 1 1,0 0-1,1 0 0,0 0 1,1 0-1,-1 0 0,2 0 1,-1 1-1,0 14 0,2-18 22,0-1 0,1 0 0,-1 1 0,1-1 0,0 0 0,0 0 0,1 1 0,-1-1 0,1 0 0,0-1 0,0 1-1,3 4 1,-1-2 5,1-1 0,-1 0 0,1 0 0,0 0-1,1-1 1,-1 0 0,7 4 0,5 2 42,1-1 0,0-1 0,0-1 0,25 7 0,-28-10-116,106 27 422,-106-28-582,0-1 1,0-1-1,0 0 1,1-1-1,-1 0 1,16-3-1,-10 0-340,-15 3-309,0-1 0,-1 0 0,1 0 0,0 0 0,0-1 0,-1 1 0,1-1 0,-1-1 0,0 1-1,1-1 1,5-4 0,-6 2-506,0 0 0,0 0 0,0-1 0,-1 0 0,6-8 0,15-35-2542,-1-14 1434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5:29.73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4 677 4480,'-3'-1'1474,"5"3"-937,2 4 22,-4-6-431,1 1 0,-1-1 0,1 1 0,0-1 1,-1 0-1,1 1 0,0-1 0,0 0 0,-1 1 0,1-1 0,0 0 0,0 0 0,-1 0 0,1 0 0,0 0 0,0 0 0,1 0 0,-1 0 202,12 0 486,0 0 0,-1-1 0,1-1 0,0 0 0,-1 0 0,18-7 0,-15 4-454,1-1-1,-1-1 1,0-1 0,-1 0 0,1-1 0,14-12-1,76-72 191,-49 40-420,100-76-77,1-1 247,-151 125-284,-1 0 0,0 0-1,0 0 1,-1 0 0,1-1 0,-1 0 0,0 1-1,3-8 1,-7 13-15,0-1 0,0 1 0,1-1 0,-1 1 0,0-1 0,0 1 0,0-1 0,0 1 0,0-1 0,0 1 0,0-1 0,0 1 0,0-1 0,0 1 0,0-1 0,0 1 0,0-1 0,0 1 0,0-1 0,0 1 0,-1 0 0,1-1 0,0 1 0,0-1 0,-1 1 0,1-1 0,-1 0 0,0 1 0,1-1 1,-1 1-1,0 0 1,0-1-1,0 1 1,0 0-1,0 0 1,1 0-1,-1-1 1,0 1-1,0 0 1,0 0-1,0 0 1,-1 1-1,-2-1-8,0 1 0,0 0 0,0 0 1,-1 0-1,-6 3 0,0 3 23,0 0-1,1 0 1,0 1 0,0 0 0,1 1-1,0 0 1,0 1 0,1-1 0,0 2 0,1-1-1,0 1 1,-6 14 0,3-5 85,2 0-1,0 1 1,1 0-1,2 0 1,0 0-1,-3 30 1,7-45-57,1 1-1,0-1 1,0 1 0,1-1-1,0 1 1,0-1-1,0 1 1,1-1 0,0 0-1,2 7 1,-2-10-5,-1-1 0,1 1 0,-1 0 1,1 0-1,0-1 0,0 1 0,0-1 0,0 0 1,1 1-1,-1-1 0,1 0 0,-1 0 0,1-1 1,0 1-1,0 0 0,0-1 0,-1 0 0,1 1 0,1-1 1,-1-1-1,6 2 0,-1-1 17,0 0 0,-1-1 0,1-1 1,0 1-1,0-1 0,-1 0 0,1-1 0,0 0 0,9-4 1,-5 1-28,0 0 0,-1-1 0,0-1 0,0 0 1,11-9-1,6-9 0,0-2 1,41-53-1,-69 80-30,132-148-236,-130 146 179,0 0-1,0 0 0,0 0 1,0 0-1,1 1 0,-1-1 1,4-1-1,-5 16-66,-16 74 336,6-41 159,3 0 0,-2 51-1,9-97-336,0-1 0,0 1 0,0 0 0,0-1 0,0 1 0,0-1-1,0 1 1,0-1 0,0 0 0,-1 1 0,1-1 0,1-1 0,51-60 48,-35 39-122,1 1 1,35-31 0,-39 40-24,32-24-68,-42 33 103,0 1 0,0 0 1,0 1-1,0-1 0,1 1 1,-1 0-1,10-2 0,-14 4 11,1-1 0,-1 1 0,0 0 0,1 0 0,-1 0 0,0 1 0,1-1 0,-1 0 0,0 0 0,1 1 0,-1-1 0,0 1 0,0-1 0,0 1 0,1 0 0,-1-1 0,0 1 0,0 0 0,0 0 0,0 0 0,0 0 0,0 0 0,0 0 0,-1 0 0,1 0 0,0 0 0,0 0 0,-1 0 0,1 0 0,-1 1 0,1-1 0,-1 0 0,1 2 0,1 5-15,0 1 1,0-1 0,1 18-1,-2-16 36,1 14 181,8 53-149,-9-70-25,1 0 1,0 0-1,0-1 1,1 1 0,0 0-1,0-1 1,0 0-1,7 9 1,-8-12 24,1 0 0,-1-1 0,1 1 0,-1-1-1,1 0 1,0 0 0,0 0 0,0 0 0,0 0 0,0-1 0,0 1 0,0-1-1,0 0 1,1 0 0,4 1 0,-3-2 6,0 1-1,-1-1 1,1 0-1,0-1 1,-1 1-1,1-1 1,0 0-1,-1 0 1,1-1-1,5-2 1,1-1-19,-1 0 0,0-1 0,-1-1 0,0 0 0,0 0 0,0 0 0,-1-1 1,14-16-1,4-14 59,-1-1 0,32-69 0,-25 45-183,-21 42-199,12-32 1,-23 51 6,-2 5 172,-3 7 25,-2 13 105,2 1 0,1 0 0,1 0 0,1-1 0,1 2 0,1-1 0,5 39 0,-4-51 32,2 0-1,0 0 1,0 0 0,1 0 0,0-1-1,1 0 1,10 17 0,-13-25-20,0 1 0,1 0-1,0-1 1,-1 0 0,1 0 0,0 0 0,1 0-1,-1 0 1,0-1 0,1 1 0,0-1 0,-1 0 0,1 0-1,0 0 1,0-1 0,0 1 0,0-1 0,0 0 0,0 0-1,1 0 1,-1-1 0,0 0 0,0 1 0,1-2-1,4 1 1,0-2 15,1-1-1,-1 1 1,1-1-1,-1-1 1,0 0-1,0 0 1,-1-1-1,1 0 1,-1-1-1,0 1 1,0-2-1,-1 1 1,0-1-1,11-14 1,-1 0 1,-1-1 1,-1 0 0,-1-1 0,13-30 0,-22 42-78,0 0 0,-1 0 0,0-1 0,-1 1 0,0-1 0,1-17 0,-4 23 30,1 0-1,-2 0 0,1 0 1,-1 1-1,1-1 0,-2 0 1,1 0-1,-1 1 1,1-1-1,-2 1 0,1-1 1,-1 1-1,1 0 0,-1 0 1,-5-5-1,1 0 38,4 7-35,0 0-1,0-1 1,1 0-1,-1 1 1,1-1-1,0 0 0,-3-7 1,5 10 5,1 1-1,-1-1 1,0 1-1,0 0 1,0-1 0,0 1-1,0-1 1,0 1 0,1 0-1,-1-1 1,0 1 0,0 0-1,0-1 1,1 1 0,-1 0-1,0-1 1,1 1-1,-1 0 1,0-1 0,1 1-1,-1 0 1,0 0 0,1 0-1,-1-1 1,0 1 0,1 0-1,-1 0 1,1 0 0,-1 0-1,0 0 1,1 0-1,0-1 1,15-2-90,-16 3 91,18-1-39,0 1-1,-1 0 1,1 1-1,26 6 0,-20-3 68,39 1 0,167 9-205,-168-9 340,-29-1 68,13 0-231,-43-3-110,-8 2 65,-10 2-26,-2-1 81,-10 2 30,0 2 0,1 1 0,-47 22 0,61-25-20,0 1-1,0 1 1,1 0-1,0 1 1,1 0-1,0 0 1,1 1-1,0 1 1,0-1-1,1 1 1,0 1-1,1-1 1,0 2-1,-6 16 1,6-2 209,7-25-212,0-1 1,0 1-1,0-1 1,0 1-1,0 0 0,0-1 1,1 1-1,-1-1 1,0 1-1,1-1 0,-1 1 1,1-1-1,-1 0 0,1 1 1,1 1-1,-1-3-9,-1 1 0,1-1 0,-1 1-1,1-1 1,0 1 0,-1-1 0,1 0 0,0 0-1,-1 1 1,1-1 0,0 0 0,0 0 0,-1 0-1,1 1 1,0-1 0,-1 0 0,1 0 0,0 0-1,0 0 1,-1-1 0,1 1 0,0 0-1,0 0 1,-1 0 0,1 0 0,0-1 0,-1 1-1,1 0 1,0-1 0,-1 1 0,1-1 0,0 1-1,-1-1 1,1 1 0,-1-1 0,1 1 0,0-1-1,23-25 178,-22 23-151,35-41 18,-3-2 1,39-68 0,-66 105-70,-6 7-22,0 1-1,0-1 0,0 1 1,0-1-1,0 1 0,0-1 1,0 1-1,0-1 0,-1 0 1,1 0-1,-1 1 0,1-1 1,-1-3-1,0 5 31,0 0 1,0 0 0,0-1-1,-1 1 1,1 0-1,0 0 1,0 0 0,0 0-1,0 0 1,-1 0-1,1 0 1,0 0 0,0 0-1,0 0 1,-1 0-1,1 0 1,0 0-1,0 0 1,-1 0 0,1 0-1,0 0 1,0 0-1,0 0 1,0 0 0,-1 0-1,1 0 1,0 1-1,0-1 1,0 0-1,-1 0 1,1 0 0,0 0-1,0 0 1,0 0-1,0 1 1,0-1 0,-1 0-1,-5 7-5,0 3 13,0 1 1,0 0-1,2-1 0,-1 2 1,1-1-1,-4 20 1,7-20 7,-1-1-1,1 1 1,1 0 0,0-1 0,1 1 0,0 0-1,0 0 1,1-1 0,0 1 0,1-1-1,5 12 1,-7-19 21,1 0 0,-1 0 0,1 0 0,0-1 0,-1 1 0,1-1-1,0 1 1,1-1 0,-1 0 0,0 0 0,1 0 0,-1 0 0,1 0 0,-1 0 0,1-1 0,0 1-1,4 1 1,-3-2 3,0 0 0,0-1-1,0 1 1,0-1-1,0 0 1,0 0 0,0 0-1,0-1 1,0 1 0,0-1-1,8-3 1,2-1 8,-1-1 1,1-1-1,-1 0 1,-1-1 0,1-1-1,13-11 1,-4 1-26,0 0 0,-2-2 1,0 0-1,-1-1 0,27-42 1,-42 56-42,0-1 0,0 1 1,-1-1-1,0 0 1,0 0-1,-1 0 0,0 0 1,-1 0-1,0 0 0,0-1 1,-1 1-1,0 0 1,-1-1-1,0 1 0,0 0 1,-5-16-1,6 20-111,6 7 66,6 9 45,13 16-81,28 40 0,-50-62 108,0 0 1,-1 0 0,1 0 0,-1 0 0,0 0-1,-1 1 1,1-1 0,-1 1 0,0-1 0,0 1-1,0 9 1,-2-3 16,0-1-1,0 0 0,-1 1 1,-5 18-1,3-18-15,1 1-1,1 0 1,0 1-1,0-1 1,2 0-1,-1 0 1,2 1-1,0-1 0,3 16 1,-4-28 10,0 0-1,1 0 1,-1 0 0,0 0 0,1 0-1,-1 0 1,1 0 0,-1 0-1,1 0 1,-1-1 0,1 1 0,-1 0-1,1 0 1,0 0 0,0 0-1,-1-1 1,1 1 0,0 0 0,0-1-1,0 1 1,0-1 0,0 1-1,1 0 1,0-1 9,-1 0 1,1 0-1,-1 0 0,1 0 0,-1 0 0,1 0 0,-1 0 0,1-1 1,-1 1-1,1-1 0,-1 1 0,0-1 0,1 1 0,1-2 0,4-2 34,-1 0 0,0-1 0,0 0 0,0 0-1,5-6 1,221-215-95,-220 216-131,-2 1-75,-19 20-19,3-4 242,1 0 1,0 1-1,0 0 1,1 0-1,0 0 1,0 0-1,1 1 1,0-1 0,0 1-1,1 0 1,-2 15-1,3-15 32,-2 7 22,1 0 0,0 0 1,2 24-1,0-37-20,0 1 1,0-1-1,1 0 0,-1 1 0,1-1 0,0 0 1,0 1-1,0-1 0,1 0 0,-1 0 1,1 0-1,-1 0 0,1 0 0,0 0 0,0-1 1,0 1-1,1 0 0,-1-1 0,1 0 1,-1 0-1,1 0 0,5 4 0,-4-5 9,-1 0 0,1 0 0,-1 0 0,1-1-1,0 1 1,-1-1 0,1 0 0,0 0 0,-1 0 0,1-1 0,-1 1-1,7-2 1,7-3 224,21-8 0,-28 9-136,7-2-64,-1-2 0,1 0 1,-2-1-1,21-14 1,-29 19-80,-1-1 1,0 0-1,0-1 1,-1 1 0,1-1-1,-1 0 1,0 0-1,-1-1 1,0 0-1,0 1 1,0-1 0,4-12-1,-8 18 32,1 0-1,-1 0 1,0 1-1,0-1 1,1 0-1,-1 0 1,0 0-1,0 0 1,0 0-1,0 0 1,0 0-1,0 0 1,0 1-1,0-1 1,-1 0-1,1 0 1,0 0-1,0 0 1,-1 0-1,1 1 1,-1-1-1,1 0 1,0 0-1,-1 0 1,0 1-1,1-1 1,-1 0-1,1 1 1,-1-1-1,0 0 1,1 1-1,-1-1 1,0 1-1,0-1 1,0 1-1,1 0 1,-1-1-1,0 1 1,0 0-1,0-1 1,0 1-1,0 0 1,0 0-1,1 0 1,-1 0-1,0 0 1,-1 0-1,-3 0-32,0 0-1,-1 0 1,1 1-1,0 0 1,0 0-1,-9 3 1,-2 2 15,0 1-1,1 0 1,-20 14 0,28-16 14,1-1 1,1 1-1,-1 0 1,0 0-1,1 0 1,0 1-1,1-1 1,-1 1-1,1 1 1,-4 7-1,7-13 11,0 1-1,1-1 1,-1 1-1,1-1 1,-1 1-1,1-1 1,0 1-1,0-1 1,-1 1-1,1-1 1,0 1-1,0-1 1,0 1-1,1 0 1,-1 1-1,1-2 8,-1 0 0,1 0 0,-1 0 0,1 0 0,-1 0 0,1-1 0,0 1 0,-1 0 0,1 0 0,0 0 0,0-1 0,-1 1 0,1 0 0,0-1 0,0 1 0,0-1 0,1 1 0,1 0 10,1 0 0,-1 0 0,0 0 0,1 0 0,-1-1 0,1 0 0,-1 0 0,0 0 0,1 0-1,-1 0 1,1-1 0,4-1 0,3-1 36,-1 0 1,0-1-1,0-1 0,0 0 0,11-7 0,43-35 77,-34 23-312,-29 23 168,0 1-1,0-1 1,0 0-1,-1 1 1,1-1 0,0 1-1,0-1 1,0 1-1,0-1 1,0 1 0,0 0-1,0 0 1,0-1 0,0 1-1,0 0 1,0 0-1,1 0 1,-1 0 4,-1 1 1,1-1-1,-1 0 1,1 0-1,-1 1 1,1-1-1,-1 0 1,1 1-1,-1-1 0,1 0 1,-1 1-1,0-1 1,1 1-1,-1-1 1,0 1-1,1-1 1,-1 1-1,0-1 0,0 1 1,0-1-1,1 1 1,-1 0-1,1 6-30,0-1-1,-1 0 0,0 0 0,-1 11 1,1-3 20,0 53-3,0-66 30,0 0 0,0 0 0,0 0 0,0 0 0,0 0 0,0 0 0,0 0 0,1 0 0,-1 0 0,0 0 0,1-1 0,-1 1 0,0 0 0,1 0 0,-1 0 0,2 1 0,-2-2 1,1 1 1,-1-1-1,1 0 1,-1 0-1,1 1 1,-1-1 0,1 0-1,-1 0 1,1 0-1,-1 0 1,1 1-1,0-1 1,-1 0-1,1 0 1,-1 0-1,1 0 1,-1 0-1,1 0 1,-1-1-1,2 1 1,0-1 23,1 0-1,-1 0 1,0 0 0,0 0-1,0 0 1,0-1 0,0 1-1,0-1 1,0 1 0,0-1 0,2-3-1,19-20 12,-15 16-109,0 1-1,9-14 0,-16 21 48,-1 0 0,1 0 0,-1 0-1,1 0 1,0 0 0,0 0 0,-1 0 0,1 0 0,0 0 0,0 1 0,0-1-1,0 0 1,0 1 0,0-1 0,0 0 0,0 1 0,0-1 0,2 0 0,-3 13-53,0-8 80,0-1 0,0 1 0,1 0 0,-1 0-1,1-1 1,-1 1 0,3 5 0,-2-8-6,-1 0 0,1 0 0,0 0 0,-1 0 0,1 0 0,0 0 1,0 0-1,0 0 0,0-1 0,0 1 0,-1 0 0,1-1 0,1 1 0,-1 0 0,0-1 0,0 0 0,0 1 1,0-1-1,0 1 0,0-1 0,0 0 0,1 0 0,-1 0 0,0 0 0,0 0 0,0 0 0,1 0 0,1-1 1,8-1 18,0 0 1,0-2 0,0 1-1,-1-1 1,1-1 0,-1 0-1,0 0 1,10-8 0,-4 4-79,-1 0 0,17-6 0,-35 27-297,-17 28 222,15-32 133,0 1 0,1 0 0,0 0-1,0 0 1,1 0 0,0 1 0,1-1 0,0 1-1,-1 10 1,3-18 4,0-1 0,0 1 0,1-1 0,-1 1 0,0-1 0,1 0 0,-1 1 0,1-1 0,-1 0 0,1 1 0,0-1 0,-1 0 0,1 0 0,0 1 0,0-1 0,0 0 0,0 0 0,0 0 0,0 0 0,0 0-1,0 0 1,0-1 0,1 1 0,-1 0 0,0 0 0,0-1 0,1 1 0,-1-1 0,1 1 0,-1-1 0,0 0 0,3 1 0,2-1 18,0 1 0,0-1 0,-1 1 0,1-2 0,0 1 0,10-3 1,-5 1-15,1-1 1,-1 0-1,-1-1 1,1 0-1,0-1 1,-1 0-1,0-1 1,0 0 0,0 0-1,-1-1 1,12-11-1,-46 60-483,23-37 476,-1 0 1,1 0 0,0 0-1,0 1 1,0-1 0,1 1-1,-1-1 1,2 1 0,-1 0-1,0 10 1,2-12 6,1 0-1,-1 0 1,1 0 0,0 0-1,0 0 1,0 0 0,0 0-1,1-1 1,0 1 0,-1-1 0,1 0-1,1 0 1,-1 0 0,0 0-1,1 0 1,-1-1 0,5 3-1,5 3 10,1-1 0,1-1 0,19 7 0,10-1-228,-7-3-1539,-13 1-3082,-15-5 2706,-43-24-10756,-11-13 10351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1:01.6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24 799 2496,'-23'-4'5248,"24"1"-4934,0-1-1,0 1 1,0 0 0,1 0 0,2-4-1,4-4-118,1 1 0,1 0 0,0 0 1,0 1-1,0 1 0,23-15 0,-32 23-188,-1 0 0,1-1 1,-1 1-1,1 0 0,-1-1 0,1 1 1,-1 0-1,1 0 0,-1-1 1,1 1-1,0 0 0,-1 0 1,1 0-1,-1 0 0,1 0 0,0 0 1,-1 0-1,1 0 0,-1 0 1,1 0-1,-1 0 0,1 0 1,0 0-1,-1 1 0,1-1 0,-1 0 1,1 0-1,-1 1 0,2 0 1,-2 0 5,1 0 0,0 0 1,0 0-1,0 0 0,-1 0 1,1 1-1,0-1 0,-1 0 1,0 1-1,1-1 0,-1 0 1,1 2-1,0 3 29,-1 0 0,1 1 0,-1-1 1,0 0-1,-2 7 0,-9 43 539,-6 30 489,16-74-903,0-1 0,1 1-1,0-1 1,1 0-1,4 19 1,-5-25-108,1-1 1,1 0-1,-1 0 1,0 0-1,1 0 1,0 0-1,0-1 1,0 1-1,1-1 1,-1 1-1,1-1 1,4 5-1,-5-6 0,1-1 0,-1 1 0,0-1 0,1 0 0,-1 1-1,0-1 1,1 0 0,-1-1 0,1 1 0,0 0 0,-1-1 0,1 1 0,0-1 0,-1 0 0,1 0-1,0 0 1,-1 0 0,1-1 0,-1 1 0,1-1 0,4-1 0,11-4 79,-1-1 0,0 0 0,-1-1 0,18-12 0,-3-1-38,32-27 0,-51 39-82,-1 0 0,-1-1-1,1-1 1,-1 0-1,-1 0 1,11-17-1,-13 16-74,-1-1-1,0 1 1,0-1-1,-2-1 1,0 1-1,0-1 1,-1 1-1,2-23 1,-5 33 58,0 1 0,0-1 0,-1 0 0,1 1 0,-1-1 0,1 1-1,-1-1 1,0 1 0,0-1 0,0 1 0,0 0 0,-1 0 0,-2-5 0,-2-2-185,5 6 10,4 5 224,10 6 63,2 0-76,-2-2 4,1 0 0,-1 0 0,1-1 0,0-1 0,15 3 0,79 4 22,-40-6-57,116 11 221,-127-14 25,71-6 0,-128 4-251,17-3 95,-16 3-76,-1 0 1,1 0-1,-1 0 1,1 0 0,0 0-1,-1 0 1,1 0-1,-1-1 1,1 1 0,-1 0-1,1 0 1,-1-1 0,1 1-1,-1 0 1,1-1-1,-1 1 1,1-1 0,-1 1-1,1 0 1,-1-1 0,0 1-1,1-2 1,-4 2 3,0 0 0,1 0 0,-1 0 0,0 0 0,0 0 0,0 0 0,-5 2 0,-17 5-5,0 1 1,-40 19-1,21-8-67,-5 1 95,-56 30-1,93-43 4,-1 0-1,1 1 0,0 1 1,1 0-1,0 0 1,0 2-1,1-1 0,1 1 1,-12 16-1,21-27-20,-1 1-1,1 0 1,-1 0-1,1 0 1,-1 0-1,1 0 1,0 0-1,-1-1 1,1 1 0,0 0-1,-1 0 1,1 0-1,0 0 1,0 0-1,0 0 1,0 0-1,0 2 1,1-3-15,-1 1-1,0-1 1,0 0 0,1 1-1,-1-1 1,0 1 0,1-1 0,-1 0-1,1 1 1,-1-1 0,0 0-1,1 1 1,-1-1 0,1 0-1,-1 0 1,1 1 0,-1-1 0,1 0-1,-1 0 1,1 0 0,-1 0-1,1 0 1,0 0 0,4 0 27,0 0 0,0 0 0,0-1 0,0 1 0,0-1 1,5-2-1,136-44 300,-116 35-231,-1 0 0,52-33 1,-65 33-218,0-1 1,-1 0 0,17-20-1,-10 10-289,-30 38 12,2 0 278,-15 17-79,14-22 185,1 0 0,0 0 1,-6 15-1,11-21 10,-1 0 0,1-1 1,1 1-1,-1 0 0,0 0 0,1 0 0,0 0 0,0-1 0,0 1 0,0 0 0,0 0 0,1 0 1,0 0-1,2 5 0,-2-5 8,0-1 0,0 0 1,1 0-1,-1 0 0,1 0 0,0-1 1,0 1-1,0 0 0,0-1 0,0 1 1,0-1-1,1 0 0,-1 0 0,1 0 1,0 0-1,0 0 0,4 2 0,-3-3 13,1 1 0,-1-1-1,1 0 1,0 0 0,0-1-1,0 1 1,-1-1 0,1 0 0,0 0-1,8-2 1,7-2 58,-1-1 0,0-1 0,0-1 0,26-14 0,-43 20-86,122-68 264,-116 64-251,24-16-21,-1-1-1,-1-2 1,0-1 0,-2-1-1,40-49 1,91-142 191,-134 181-223,77-126-124,-81 124 85,-2-1 0,18-55 0,-29 71-51,-5 17 61,0-1 1,-1 1 0,1-1 0,-2 1 0,1-1 0,-1 0 0,0 0 0,0 1 0,-1-13-1,0 19 58,0 0-1,0 0 1,0-1-1,0 1 1,0 0-1,0 0 0,0 0 1,0 0-1,0 0 1,0-1-1,0 1 0,0 0 1,0 0-1,0 0 1,0 0-1,-1 0 1,1-1-1,0 1 0,0 0 1,0 0-1,0 0 1,0 0-1,0 0 1,0 0-1,0 0 0,0-1 1,-1 1-1,1 0 1,0 0-1,0 0 1,0 0-1,0 0 0,0 0 1,-1 0-1,1 0 1,0 0-1,0 0 1,0 0-1,0 0 0,0 0 1,-1 0-1,1 0 1,0 0-1,0 0 0,0 0 1,-7 7-267,-7 16 2,13-21 261,-38 65-110,-21 43 281,15 0 108,-43 165-1,60-151-121,25-105-111,0 0 0,2 0 0,1 1 0,2 27 0,-2-43 29,1 1-1,0-1 1,0 0-1,0 0 1,0 1 0,1-1-1,0 0 1,0-1-1,0 1 1,0 0-1,0 0 1,1-1 0,3 4-1,-5-5-30,1-1 0,0 1 1,0-1-1,0 0 0,0 0 0,0 0 0,0 0 0,0 0 0,0 0 1,0-1-1,1 1 0,-1-1 0,0 1 0,0-1 0,1 0 0,-1 0 1,0 0-1,0 0 0,1-1 0,-1 1 0,0 0 0,0-1 1,0 1-1,1-1 0,3-2 0,3-1 2,-1 0 1,1-1-1,-1 0 1,0-1-1,0 0 0,0 0 1,7-8-1,44-54 21,-35 39-150,41-59-1,-65 87 89,1 1 1,-1-1 0,0 1 0,0 0-1,1-1 1,-1 1 0,0 0-1,0-1 1,1 1 0,-1 0 0,0-1-1,1 1 1,-1 0 0,1 0-1,-1-1 1,0 1 0,1 0 0,-1 0-1,1 0 1,-1 0 0,0 0 0,1-1-1,-1 1 1,1 0 0,1 9-225,-8 20-69,-50 161 1308,52-180-921,2 0 0,-1 1 1,1 0-1,1-1 0,0 1 1,1 0-1,0 10 0,0-20-71,0-1 0,0 1 0,0-1 0,0 1 0,0-1 0,0 1 0,1-1-1,-1 0 1,0 1 0,0-1 0,0 1 0,0-1 0,1 0 0,-1 1 0,0-1 0,1 1-1,-1-1 1,0 0 0,0 1 0,1-1 0,-1 0 0,0 0 0,1 1 0,-1-1 0,1 0 0,-1 0-1,0 0 1,1 1 0,-1-1 0,1 0 0,-1 0 0,1 0 0,-1 0 0,0 0 0,1 0-1,-1 0 1,1 0 0,-1 0 0,1 0 0,-1 0 0,1 0 0,-1 0 0,0 0 0,1 0-1,0-1 1,21-12 139,-15 8-107,113-85 270,-74 52-380,11-13 16,-41 36-29,1 0-1,0 0 1,32-18 0,-48 32 48,1 0 1,0 0-1,-1 0 1,1 0-1,0 1 1,-1-1-1,1 1 1,0-1-1,0 1 1,0 0-1,-1-1 1,1 1-1,0 0 1,0 0-1,0 0 1,-1 1-1,1-1 1,0 0-1,0 1 1,2 0-1,-2 0 21,0 1 0,0-1 0,0 1 1,0-1-1,-1 1 0,1 0 0,0-1 0,-1 1 0,0 0 0,1 0 1,-1 0-1,0 0 0,0 0 0,0 0 0,1 4 0,4 10-14,1 0 1,1 0-1,15 23 0,-19-33 59,0-1 1,0 0-1,0-1 1,1 1-1,9 6 1,-12-9-24,1 0 0,0 0 0,0-1 0,0 1 1,0-1-1,0 0 0,1 0 0,-1 0 0,0 0 1,0-1-1,1 1 0,3-1 0,5 0 24,-1-1 0,1 0 0,0-1 0,-1 0-1,1-1 1,-1-1 0,0 1 0,0-2 0,0 1-1,-1-2 1,1 1 0,-1-1 0,0-1 0,9-8 0,-7 4-13,0-2 1,-1 1 0,13-20 0,-19 25-33,-1 0 0,0 1-1,-1-1 1,1-1 0,-1 1-1,-1 0 1,1-1 0,-1 0 0,1-10-1,-3 16-9,0 0 0,0 0 0,0 0 0,0 0 0,0 0 0,0 1 0,0-1 1,-1 0-1,1 0 0,-1 0 0,0 0 0,1 0 0,-1 1 0,0-1 0,0 0 0,0 0 0,0 1 0,0-1 0,-3-2 0,3 3-6,-1 0 0,1 1 0,0-1 0,-1 0 1,1 0-1,-1 1 0,1-1 0,0 1 0,-1 0 0,0-1 0,1 1 1,-1 0-1,1 0 0,-1 0 0,1 0 0,-1 0 0,1 0 0,-1 0 1,1 1-1,-1-1 0,1 0 0,-1 1 0,-2 0 0,-2 2-25,0 0 0,0 1 0,1-1 0,-1 1 0,1 0 0,0 1 0,-5 4 0,-31 38-191,28-30 181,5-9 79,2 1 0,-1 1 0,2-1 1,-9 18-1,12-22 3,0 0 1,0 0-1,1 0 0,0 0 1,0 0-1,0 1 0,0-1 1,1 0-1,0 1 0,0-1 1,1 7-1,0-9-3,0 0-1,0 0 1,0 0-1,0 0 1,1-1 0,-1 1-1,1 0 1,0-1-1,0 0 1,0 1 0,0-1-1,0 0 1,0 0-1,0 0 1,1 0-1,-1 0 1,1-1 0,0 1-1,-1-1 1,1 0-1,6 2 1,4 2 98,1-1 0,0-1 0,18 2 1,-24-4-48,28 4 28,0-3 0,1-1 1,-1-1-1,0-2 0,42-8 0,-74 9-227,6-1-542,1 0-1,10-4 0,-3-3-3154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5:30.12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19 51 6816,'-18'-34'2528,"31"29"-1984,14-2-128,-9 2-1216,8 5 352,0 12-3072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5:03.8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87 1312,'5'26'14384,"12"-26"-12753,-10-1-1451,0 0 0,-1-1 0,1 0 0,-1 0 0,7-3 0,13-5-12,7 2-57,0 0 0,45-3 0,70 1 147,-113 9-123,61-3 174,-27 3-138,0-4-1,69-13 1,-116 11-103,-18 6-67,0-1 0,0 1 0,0 0 1,0 0-1,7-1 0,-11 2-145,0 0 0,0-1 0,0 1 1,-1-1-1,1 1 0,0-1 1,0 1-1,0 0 0,0-1 0,-1 1 1,1 0-1,0-1 0,-3-1-1006,1 1 626,-1 1 0,1 0 0,0 0 0,0-1 0,0 1 0,0 1-1,0-1 1,0 0 0,0 0 0,0 1 0,0-1 0,-1 1 0,1 0 0,1 0 0,-1-1-1,0 1 1,0 0 0,0 1 0,0-1 0,1 0 0,-3 2 0,-2 12-2692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5:04.4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11 134 3392,'-10'5'11136,"38"-14"-7558,61-17-1856,175-30 0,-202 45-1379,127-20-55,-175 29-236,27-2 0,-35 4-213,-1 1 1,1-1 0,-1 1-1,1-1 1,-1 1 0,0 1 0,0-1-1,6 3 1,-10-3 27,0-1 1,0 1-1,0-1 0,-1 0 1,1 1-1,0-1 0,-1 1 1,1 0-1,0-1 0,-1 1 1,1 0-1,-1-1 0,1 1 1,-1 0-1,1-1 0,-1 1 1,1 0-1,-1 0 0,0 0 1,0 0-1,1-1 0,-1 1 1,0 0-1,0 0 0,0 0 1,0 1-1,0 1-695,-1 1-1,1-1 1,-1 0-1,0 0 1,-2 5 0,2-4 298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5:05.8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1083 2720,'1'1'407,"0"0"0,0 0 0,-1 0 0,1 0 0,0 0 0,-1 1 0,1-1 0,-1 0-1,0 0 1,1 2 0,5 10 3954,-2-22-1774,16-47-789,5-20-1207,160-535 1547,-166 565-2104,3 1-1,0 2 0,53-75 1,-66 106-50,-1 1 0,2 0 1,-1 0-1,1 1 0,1 1 1,20-15-1,-27 21-16,0 1 1,0 0-1,0 0 0,0 0 0,0 1 1,1 0-1,-1-1 0,1 2 1,-1-1-1,8 0 0,-8 1-1,0 0 0,-1 1-1,1-1 1,-1 1 0,1 0-1,-1 0 1,1 1 0,-1-1-1,0 1 1,1-1 0,-1 1-1,0 0 1,0 0-1,0 0 1,2 3 0,2 2 42,-1 0 0,0 1-1,0-1 1,-1 1 0,0 1 0,0-1 0,-1 0 0,0 1 0,0 0 0,-1 0 0,3 12 0,-3-8 105,-1 0 0,0 1-1,-1-1 1,0 1 0,-1 0 0,0-1 0,-4 19 0,3-24-1,-1-1-1,0 1 1,0-1-1,-1 1 0,0-1 1,0 0-1,-1 0 1,0-1-1,0 1 0,-1-1 1,1 0-1,-1 0 0,-1 0 1,-6 5-1,5-5-17,0-1-1,-1 0 1,0 0 0,0-1-1,-1 0 1,1 0 0,-1-1-1,0 0 1,0 0-1,0-1 1,-15 2 0,8-3-22,0 0 1,0-1-1,1-1 1,-1 0-1,0-2 1,0 1-1,1-2 1,-22-7 0,22 5-604,0 0 1,0-1 0,1-1 0,-25-18 0,38 26 257,0-1-1,0 1 1,1-1 0,-1 1 0,0-1-1,0 1 1,1 0 0,-1-1 0,0 1 0,0 0-1,0 0 1,0 0 0,0-1 0,1 1 0,-1 0-1,-2 0 1,3 1 135,0-1 0,-1 0 0,-2 6-2468,3-6 2468,0 1 0,0-1 0,0 0-1,0 1 1,0-1 0,0 1 0,0-1 0,0 0 0,0 1 0,0-1 0,0 0 0,0 1 0,1-1-1,-1 0 1,0 1 0,0-1 0,1 1 0,7 14-2508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5:06.8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24 192 3904,'-21'6'5788,"21"-5"-5655,0 0 24,1 0-1,-1 0 0,1 1 0,0-1 0,-1 0 0,1 0 0,0 0 0,0 0 0,-1 0 0,1 0 0,0-1 0,0 1 0,0 0 0,0 0 0,0-1 0,1 1 0,1 1 0,4 1 43,0 1-1,0-1 1,0 0 0,0-1-1,1 0 1,-1 0-1,1 0 1,-1-1 0,16 0-1,4-1 153,38-5 1,-61 5-315,18-3 118,0-1 0,0 0 0,0-2 0,0 0 1,-1-2-1,0 0 0,-1-2 0,0 0 0,36-24 0,-53 31-126,0 1-1,0 0 0,0-1 1,-1 1-1,1-1 0,-1 0 1,1 0-1,-1 0 0,0 0 1,0-1-1,0 1 0,-1 0 0,1-1 1,1-6-1,-3 8-35,0 0 0,1-1 0,-1 1 0,0 0 0,-1-1 0,1 1 0,0 0 0,-1-1 0,1 1 1,-1 0-1,0-1 0,1 1 0,-1 0 0,0 0 0,-1 0 0,1 0 0,0 0 0,0 0 0,-1 0 0,0 0 0,1 0 0,-1 1 0,0-1 0,-2-1 0,-2-1-72,-1-1-1,0 2 1,0-1 0,0 1-1,0 0 1,-1 0 0,1 1-1,-1 0 1,-14-2-1,4 2-57,0 1-1,0 0 1,-20 3-1,11 1 141,0 0 0,-29 9-1,42-8 131,1 1 0,-1 0 0,1 1 0,0 0 0,-20 12 0,27-13-71,0 1 0,-1-1 0,2 1 0,-1 0 1,1 1-1,0-1 0,0 1 0,1 0 0,0 1 1,0-1-1,0 0 0,1 1 0,0 0 0,1 0 1,0 0-1,0 0 0,1 0 0,0 0 0,0 1 1,1-1-1,0 10 0,1-7 23,0 0 0,0 0-1,1 0 1,0 0 0,1 0 0,0-1 0,1 1-1,0-1 1,1 0 0,0 0 0,0-1 0,1 1-1,1-1 1,-1 0 0,12 10 0,-9-11 7,1 0 0,0-1-1,0-1 1,1 0 0,0 0 0,0-1 0,0 0 0,0-1 0,1 0 0,0-1-1,0-1 1,21 3 0,-6-3 8,0-1 1,0-1-1,0-2 0,46-8 1,-57 6-356,0 0-1,21-10 1,-21 8-2410,0 0-1,24-5 0,-22 10-3216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5:07.2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21 162 4160,'-21'-6'5938,"27"4"-4671,36-16 1170,-3 1-1493,-10 8-372,1 2-1,30-4 0,-28 6-328,298-49 1431,4 23-1956,-324 31 74,3-1-253,0 1-1,0 0 0,0 0 1,0 2-1,0 0 0,13 3 1,-25-5 344,0 1 1,-1-1-1,1 0 1,0 0-1,-1 0 1,1 1-1,0-1 1,-1 0-1,1 1 1,-1-1-1,1 0 1,0 1-1,-1-1 1,1 1-1,-1-1 1,1 1-1,-1-1 1,0 1-1,1-1 1,-1 1-1,1 0 1,-1-1-1,0 1 1,1 0-1,-1-1 1,0 1-1,0 1 1,0-1-146,0 0 1,0 0-1,-1 0 1,1 1-1,-1-1 1,1 0-1,-1 0 1,1 0 0,-1 0-1,0 0 1,1 0-1,-1 0 1,0 0-1,-1 1 1,-14 14-3787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5:07.9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16 4992,'0'-1'5829,"-4"57"-2864,-30 99 742,34-155-3674,-1 0 0,1 1 0,0-1 0,0 0 0,0 0 0,0 0 0,0 0 0,0 1 0,0-1 0,0 0 0,0 0 0,0 1 0,0-1 0,0 0 0,0 0 0,0 0 0,0 1 0,0-1 0,0 0 0,0 0 0,0 0 0,0 1 0,0-1 0,0 0 0,0 0 0,0 0 0,0 1 0,1-1 0,-1 0 0,0 0 0,0 0 0,0 0 0,0 1 0,0-1 0,1 0 0,-1 0 0,0 0 0,0 0 0,10-3 490,10-13-67,23-23-331,123-108-634,-163 144 483,1 0-1,0 0 0,0 1 0,0-1 0,1 1 0,-1 0 0,0 0 1,1 0-1,0 0 0,-1 1 0,7-1 0,-9 2 29,0 0 0,0 0 0,0 0 0,0 0 0,0 0 0,0 1 0,0-1-1,0 1 1,0-1 0,0 1 0,-1 0 0,1 0 0,0 0 0,0 0 0,-1 0 0,1 0 0,0 1 0,-1-1 0,1 0-1,-1 1 1,0-1 0,1 1 0,-1 0 0,0-1 0,0 1 0,0 0 0,0 0 0,1 3 0,3 9 121,0 0 1,-2 0-1,1 1 1,-2-1 0,2 19-1,2-3 129,-6-29-230,0 0 0,0-1 0,1 1 0,-1-1 0,0 1 0,0 0 0,0-1 0,1 1 0,-1-1 0,0 1 0,0-1 0,1 1 1,-1-1-1,1 1 0,-1-1 0,0 0 0,1 1 0,-1-1 0,1 1 0,-1-1 0,1 0 0,-1 1 0,1-1 0,-1 0 0,1 0 0,-1 1 0,1-1 0,-1 0 0,1 0 0,0 0 0,-1 0 0,1 0 0,-1 0 0,1 0 0,0 0 0,-1 0 0,1 0 0,-1 0 0,1 0 0,0 0 0,-1 0 0,1 0 0,0-1 0,16-10 73,-1 0 0,-1-1-1,16-15 1,-25 22-105,-1 0 0,1 1 1,0-1-1,1 1 0,-1 1 0,1-1 0,0 1 1,0 0-1,0 0 0,0 1 0,0 0 0,1 0 1,-1 1-1,0 0 0,1 0 0,0 1 0,-1 0 1,1 0-1,-1 0 0,1 1 0,-1 1 0,0-1 1,1 1-1,-1 0 0,0 1 0,0 0 0,0 0 1,0 0-1,-1 1 0,1 0 0,-1 0 0,0 1 1,0 0-1,-1 0 0,1 0 0,7 10 0,-6-5 104,1 0 0,-2 1 0,1 0 0,7 19 0,-4 4-2574,-9-29 1797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5:09.3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509 8 3808,'-1'-8'1993,"1"9"-1895,0-1 0,0 0 1,0 0-1,0 1 0,1-1 1,-1 0-1,0 0 0,0 1 1,0-1-1,0 0 0,0 1 1,0-1-1,0 0 0,0 1 1,0-1-1,0 0 0,0 0 1,0 1-1,0-1 0,0 0 0,0 1 1,0-1-1,0 0 0,0 0 1,-1 1-1,-10 35 778,-2-1-1,-1-1 1,-2 0-1,-1 0 1,-31 42-1,-19 14 158,-10 13-279,55-64-505,1 0-1,-24 65 1,-19 88 467,47-137-504,-3 13 128,3 1-1,3 0 0,3 2 0,3-1 0,3 1 0,6 92 0,0-138-211,1 0 0,2 0 0,0-1 0,2 1 0,0-1 0,12 27 0,-14-42-256,0 0-1,1 0 1,-1-1 0,2 0 0,-1 0-1,1 0 1,1 0 0,-1-1-1,1 0 1,0-1 0,1 1 0,0-1-1,0-1 1,0 1 0,0-1-1,1-1 1,0 0 0,14 5-1,-20-8-522,0 0 0,0 0-1,0-1 1,0 1 0,1-1-1,-1 1 1,0-1 0,0 0-1,1 0 1,-1-1 0,0 1-1,0-1 1,0 1-1,7-3 1,11-5-3898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5:10.0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20 3328,'0'-2'303,"-1"1"0,1 0 1,0-1-1,1-11 5280,-2 25-3819,-10 46 378,-2 20-1047,-1 142 171,9-111-692,2-17 226,16 167 0,-13-254-744,1 0 0,-1 1 0,1-1 0,1 0 0,-1 0 0,1 0 0,4 9 0,-6-13-23,0-1 1,0 1 0,1-1-1,-1 1 1,0-1 0,1 1-1,-1-1 1,1 0 0,-1 1-1,1-1 1,-1 1 0,0-1-1,1 0 1,-1 0 0,1 1-1,-1-1 1,1 0 0,0 0-1,-1 0 1,1 1 0,-1-1-1,1 0 1,-1 0 0,1 0-1,-1 0 1,2 0 0,-1-1 10,1 1 0,0 0 0,-1-1 1,1 1-1,-1-1 0,1 0 0,-1 0 1,0 1-1,3-3 0,4-4 30,-1 0 0,11-12 0,-11 12-5,48-52-311,82-64-1,-133 120 190,0 0 0,-1 0 1,2 1-1,-1-1 0,0 1 0,0 0 0,7-2 1,-10 4 28,1-1 0,-1 1 1,0 0-1,1 0 0,-1 0 1,1 0-1,-1 0 0,1 0 1,-1 0-1,1 0 0,-1 0 1,0 1-1,1-1 0,-1 1 1,0-1-1,1 1 0,-1-1 1,0 1-1,0 0 0,1 0 1,-1 0-1,0-1 0,0 1 1,0 0-1,0 0 0,1 2 1,3 4 144,-1 0 0,0 0 0,0 0 0,-1 0 0,1 1 1,-2-1-1,1 1 0,-1 0 0,2 14 0,-2-6-93,-1-1-1,-1 1 1,0 0-1,-3 16 1,2-23-103,-1 0 0,0-1 0,-4 13 0,-8 6-4734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5:10.3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683 6 3712,'0'0'61,"0"-1"1,0 1 0,-1 0-1,1-1 1,0 1-1,-1 0 1,1-1-1,0 1 1,-1 0 0,1-1-1,-1 1 1,1 0-1,0 0 1,-1 0-1,1-1 1,-1 1 0,1 0-1,-1 0 1,1 0-1,-1 0 1,1 0-1,-1 0 1,1 0 0,-1 0-1,0 0 1,-14 5 1792,-17 18 1579,27-19-2865,-124 84 4561,-77 23-2851,130-71-2872,-112 79-1,185-117 132,1 0-1,0 0 1,0 0 0,-1 0-1,1 0 1,-3 5 0,5-7 337,0 0 0,-1 1 0,1-1 0,0 0 0,0 1 1,0-1-1,0 0 0,0 1 0,0-1 0,0 0 0,-1 1 1,1-1-1,0 1 0,0-1 0,0 0 0,0 1 1,1-1-1,-1 0 0,0 1 0,0-1 0,0 0 0,0 1 1,0-1-1,0 1 0,1-1-33,0 1 1,-1-1 0,1 1-1,0-1 1,-1 1-1,1-1 1,0 0 0,-1 1-1,1-1 1,0 0-1,0 1 1,-1-1-1,1 0 1,0 0 0,0 0-1,1 0 1,24-1-4498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1:02.9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210 768 2144,'1'-2'204,"0"-1"0,1 1 0,-1 0 0,1 0 0,-1 0 0,1 0 0,0 0 0,0 0 0,0 1 0,0-1 0,0 1 0,4-3 0,-2 2 349,-2 1-353,-1-1 0,1 1 0,-1-1 1,1 1-1,-1-1 0,0 1 0,1-1 0,-1 0 0,0 0 0,0 1 0,0-1 0,0 0 0,0 0 1,-1 0-1,1 0 0,-1 0 0,1 0 0,-1-1 0,0-1 0,0 3-119,0 0 0,0 0 0,0-1-1,0 1 1,0 0 0,0 0 0,0 0 0,-1-1 0,1 1-1,-1 0 1,1 0 0,0 0 0,-1 0 0,0 0 0,1 0-1,-1 0 1,0 0 0,0 0 0,1 0 0,-1 1 0,0-1-1,0 0 1,0 0 0,0 1 0,0-1 0,0 0 0,0 1-1,0-1 1,0 1 0,0-1 0,0 1 0,-1 0-1,1 0 1,0-1 0,-2 1 0,-6 0 48,1 0 0,0 0 0,0 1-1,0 0 1,0 0 0,0 1 0,0 0 0,-13 5 0,-6 5 122,-27 16 0,47-24-212,0-1-38,1 0 0,0 1 0,1 0 0,-1 0 0,1 1 0,-8 7 0,12-11 21,0 1 0,0-1 1,0 1-1,0-1 0,0 1 0,0 0 0,0-1 0,0 1 1,1 0-1,-1 0 0,1-1 0,-1 1 0,1 0 0,0 0 1,0 0-1,0 0 0,0 0 0,0 0 0,0-1 1,0 1-1,1 0 0,-1 0 0,1 0 0,-1 0 0,1-1 1,0 1-1,-1 0 0,1-1 0,2 4 0,-1-2 42,0 0-1,1 0 1,-1 0-1,1-1 1,-1 1-1,1-1 1,0 1 0,0-1-1,0 0 1,1 0-1,-1 0 1,0-1-1,1 1 1,3 0-1,-1 0 15,0-1 0,0 1 0,0-2-1,0 1 1,0-1 0,0 0 0,0 0-1,7-1 1,-3-1-11,0 1-1,0-2 0,-1 0 1,0 0-1,1 0 1,-1-1-1,-1-1 1,1 1-1,0-2 1,12-10-1,-16 13-82,-2-1-1,1 0 1,0 0-1,-1 0 1,0-1-1,0 1 1,0-1-1,0 0 1,-1 0 0,0 0-1,0 0 1,0 0-1,-1 0 1,0-1-1,0 1 1,0 0-1,0-1 1,-1 1-1,0-1 1,0 1-1,0 0 1,-3-11-1,2 8 50,1-1-1,0 1 0,1-1 0,0 1 1,0-1-1,1 1 0,0 0 0,0-1 0,7-14 1,-4 8-14,9-25-12,2 0 0,1 2 1,2 0-1,2 2 0,1 0 1,1 1-1,51-57 0,-29 44-94,3 3 0,76-59 0,-123 103 87,1-1-17,1 0 1,0 0 0,-1 0-1,1 0 1,0 1-1,0-1 1,1 1 0,-1 0-1,0 0 1,0 0 0,1 0-1,4 0 1,-8 1 10,1 0 0,0 0 0,-1 0 0,1 0 0,0 0 0,-1 1 0,1-1 0,0 0 0,-1 0 0,1 1 0,-1-1 0,1 0 0,0 1 0,-1-1 0,1 1 0,-1-1 0,1 1 0,-1-1 0,0 1 0,1-1 0,-1 1 0,1 0 1,-1-1-1,0 1 0,1-1 0,-1 1 0,0 0 0,0-1 0,0 1 0,0 0 0,1-1 0,-1 1 0,0 0 0,0 0 0,0-1 0,-1 2 0,1 4-11,0 1 0,-1-1 1,-2 12-1,-10 31 60,-19 47-1,-46 97 59,-4 8-79,-2 40 168,-34 84 942,94-266-736,-2-1 0,-4-1 0,-43 64 0,72-120-390,-26 34 240,24-32-188,0 0 0,0 0 0,0-1 0,-1 1 0,1-1 0,0 0 0,-1 0 0,-4 1 0,7-2-24,-1 0 0,0-1 1,0 1-1,0-1 1,1 1-1,-1-1 0,0 0 1,0 0-1,0 0 1,0 0-1,0 0 0,0 0 1,0 0-1,1-1 1,-1 1-1,0-1 0,0 1 1,0-1-1,1 0 0,-1 0 1,0 0-1,1 0 1,-1 0-1,1 0 0,-1 0 1,1 0-1,-1 0 1,0-2-1,-1-1 11,0 0 1,0 0-1,1 0 0,0 0 1,0 0-1,0 0 0,0 0 1,1-1-1,-2-8 0,2 8-30,0-1 0,0 1-1,1-1 1,0 1 0,0-1-1,1 1 1,1-10-1,2 1-18,10-22-1,-6 16-12,5-15-112,2 1 0,2 1 0,1 1 0,1 0 1,33-40-1,-46 65 113,1 0 0,-1 0 0,2 1 0,-1 0 0,1 0 0,-1 0 0,2 1 0,-1 0 0,14-5 0,-16 8-46,0 0-1,-1 1 0,1-1 0,0 2 0,0-1 1,0 0-1,0 1 0,-1 0 0,1 1 1,0-1-1,0 1 0,0 0 0,0 1 0,-1-1 1,1 1-1,7 3 0,12 8-2609,-3 2 742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5:11.2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121 40 3904,'-5'-32'7708,"6"33"-7571,5 19 668,0 1 0,-1-1 0,5 41 0,-7-39-564,10 84 656,-6-40-372,17 69 0,-7-60 17,10 40 420,6 18-52,-28-108-455,-2-32 624,1-15-843,0-1-148,2 1-108,1 1 1,0 0-1,2 0 0,0 1 1,2 0-1,0 1 1,1 0-1,25-30 1,38-45 79,164-222-510,-217 283 390,26-35-152,-47 67 186,0 0 0,0 0 0,0 0 0,0-1 0,0 1 0,-1 0 0,1 0 0,-1-1 0,1 1 0,-1 0-1,1 0 1,-1-1 0,0 1 0,1-1 0,-1-1 0,0 2 5,-1 1 0,1-1 0,0 1 0,0-1 0,-1 0 0,1 1 0,-1-1 0,1 1 0,0-1 0,-1 1 0,1-1 0,-1 1 0,1 0 0,-1-1 0,0 1 1,1 0-1,-1-1 0,1 1 0,-1 0 0,1-1 0,-1 1 0,0 0 0,1 0 0,-1 0 0,0 0 0,1 0 0,-1 0 0,0 0 0,1 0 0,-1 0 0,0 0 0,-1 0 0,-30 2-56,-47 7-1,20-1 78,-96 14-4,-76 7 126,82-22 14,86-6-4251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5:12.5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363 148 2816,'12'-37'1707,"-11"36"-1491,-1 0 1,1-1 0,-1 1-1,1 0 1,-1 0 0,1-1-1,-1 1 1,0 0 0,1-1-1,-1 1 1,0 0 0,0-1-1,0 1 1,0 0 0,0-1 0,-1 1-1,1 0 1,0-1 0,-1 1-1,1 0 1,0-1 0,-1 1-1,0 0 1,1 0 0,-1 0-1,0-1 1,1 1 0,-1 0 0,0 0-1,0 0 1,0 0 0,0 0-1,0 1 1,-2-3 0,0 2-68,1 0 0,-1 0 1,0 0-1,0 0 0,1 1 0,-1-1 1,0 1-1,0 0 0,0-1 1,0 1-1,0 1 0,0-1 1,1 0-1,-5 2 0,-7 2 86,0 1-1,0 0 1,0 1 0,1 1-1,0 0 1,1 1-1,0 0 1,0 1 0,-19 18-1,10-5 22,0 0 0,2 1 1,-28 44-1,36-49-144,1-1-1,1 1 1,-10 29 0,16-39-57,1 0 0,0 0 0,0 0 1,1 0-1,0 1 0,0-1 0,1 0 0,0 0 1,0 1-1,1-1 0,2 10 0,-1-13-26,0 0-1,0 0 1,1 0-1,0 0 1,0 0 0,0 0-1,1-1 1,-1 1-1,1-1 1,0 0 0,0 0-1,1-1 1,-1 1-1,1-1 1,0 0-1,0 0 1,10 4 0,4 1 135,1 0 1,1-2 0,27 6-1,-7-4 187,0-1 0,54 1 0,-72-7-244,-1-2 1,0 0-1,1-2 0,-1 0 0,42-13 0,-47 11 1,-1-1 0,0-1 0,0 0-1,22-14 1,-34 18-84,0 0 1,0 0-1,0 0 0,0 0 0,-1-1 0,0 0 0,0 0 0,0 0 0,0 0 0,0 0 1,-1 0-1,0-1 0,0 1 0,0-1 0,0 0 0,-1 1 0,1-1 0,-1 0 0,-1 0 1,1-7-1,-1-6-42,-1 0 0,-1 0 1,0 0-1,-1 1 1,-1-1-1,-11-27 0,5 20 16,0 0-1,-2 1 1,-28-42-1,29 51-14,-1 1-1,0 0 1,-1 1-1,-1 0 1,0 1-1,0 1 1,-1 0-1,-23-12 1,24 15-107,1 2 1,-1 0 0,0 0-1,-1 1 1,1 1 0,-1 1-1,0 0 1,0 0-1,0 2 1,-25 0 0,37 1-114,0 0 1,0 0 0,1 1 0,-1-1 0,0 1-1,1 0 1,-1 0 0,0 0 0,1 0 0,-1 0-1,1 0 1,0 1 0,-1-1 0,-2 4 0,3-4-49,1 1 0,0-1 1,0 1-1,0 0 1,0-1-1,0 1 0,0 0 1,0 0-1,1 0 1,-1 0-1,1 0 0,-1 0 1,1 0-1,0 0 1,0 0-1,0 0 0,0 0 1,0 0-1,0 0 1,1 4-1,7 23-4856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5:13.0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212 17 5408,'-1'-14'1521,"0"12"-643,-1 7-317,-1 26 1670,1-6-926,-84 398 5303,9-63-3835,73-337-2676,-10 56 348,-7 144-1,21-221-604,0 1 0,0-1 0,0 0 0,0 0 0,1 0-1,-1 0 1,1 0 0,-1 0 0,1 0 0,0 0 0,0 0-1,0 0 1,0 0 0,0-1 0,2 3 0,-3-3-24,1-1 1,-1 1-1,1-1 0,0 1 1,-1-1-1,1 0 0,0 1 1,-1-1-1,1 0 1,0 0-1,-1 0 0,1 1 1,0-1-1,-1 0 1,1 0-1,0 0 0,-1 0 1,1 0-1,1 0 0,-1-1-241,1 1 0,0-1 0,0 1 0,-1-1 0,1 0-1,-1 0 1,1 0 0,0 1 0,-1-2 0,3-1 0,21-24-3383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5:13.7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88 4064,'-1'0'123,"0"0"-1,-1 0 1,1 0 0,-1 0-1,1-1 1,-1 1 0,-22-18 10304,24 18-10375,31-5 3724,25-9-1133,92-19-721,-126 29-1878,-1-1-166,-1 2 0,1 0 1,0 2-1,41 1 0,-51 1-536,17 3-2284,-11 4-1831,-5 0 698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5:14.9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0 125 3328,'1'-1'230,"0"0"1,0 0-1,0 0 1,0 0-1,0 0 0,0 0 1,-1-1-1,1 1 1,0-2-1,8-11 3167,-2 8-2740,0 0-1,0 0 1,1 1-1,0 0 1,0 0-1,0 1 1,1 0-1,14-4 1,7-1-427,38-6 0,-37 10 126,5-3-323,60-3 0,-82 11-76,0 0-1,0 0 0,-1 1 1,1 1-1,0 1 1,-1 0-1,22 8 1,-32-11 38,0 1 1,-1 1 0,1-1 0,-1 0-1,1 0 1,-1 1 0,1 0 0,-1-1-1,0 1 1,0 0 0,0 0 0,0 0 0,0 1-1,0-1 1,0 0 0,-1 1 0,1-1-1,-1 1 1,0-1 0,1 1 0,-1 0-1,-1-1 1,1 1 0,0 0 0,-1 0 0,1 0-1,-1 0 1,0 5 0,0 9 87,-2 0 0,0 0 1,0 0-1,-2 0 0,0 0 0,-1 0 1,-1-1-1,0 0 0,-1 0 1,-16 25-1,11-22 14,-1-1 0,-1-1-1,-1 0 1,0 0 0,-1-2 0,-1 0 0,-34 23-1,30-24 114,-1 0-1,0-2 0,-31 12 1,46-22-231,-11 5 1015,16-5-444,13-2-308,43-6 635,62 1 1,79-3 151,-160 4 147,-26 2-3326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5:15.3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22 189 5056,'-21'-26'4624,"21"26"-4576,10-2 1670,20 2-275,-21 0-951,16 0 34,1-1-1,-1-2 1,0 0 0,1-2-1,-1 0 1,40-16 0,-44 13-439,-13 6-30,0-1 0,0 0 0,0-1 0,-1 1 0,1-1 0,-1-1 0,0 1 0,0-2 0,-1 1 0,7-7 0,-12 11-60,0 0 0,0 0 0,0 0-1,-1 0 1,1 0 0,0 0 0,-1 0 0,1 0-1,-1 0 1,1 0 0,-1 0 0,0 0-1,1-1 1,-1 1 0,0 0 0,0 0-1,0-1 1,0 1 0,0 0 0,0 0-1,0 0 1,0-1 0,0 1 0,-1 0-1,1 0 1,-1 0 0,1 0 0,-1-1-1,1 1 1,-1 0 0,1 0 0,-1 0-1,0 0 1,0 0 0,1 0 0,-2-1-1,-1 0-42,0 0 0,0 0-1,0 0 1,0 0-1,0 0 1,0 1-1,0-1 1,0 1-1,-1 0 1,1 0 0,-6-1-1,-5 1 59,0 0 0,0 1-1,0 1 1,0 0 0,1 1-1,-1 0 1,0 2 0,1-1-1,-1 1 1,1 1 0,1 1-1,-1 0 1,1 0 0,-22 16-1,24-15 164,0 0 0,1 1 0,0 1 0,1-1 0,0 2 0,0-1 0,-11 19 0,15-21-75,0 1 0,1 0 1,-1 0-1,1 0 0,1 0 1,0 0-1,0 1 0,1-1 1,-1 1-1,2-1 0,0 14 1,1-13 21,0 0 0,1 0 0,1 0 0,-1-1 0,1 1 0,1-1 0,0 1 0,0-1 0,0 0 0,1-1 0,0 1 0,1-1 0,-1 0 0,1 0-1,9 7 1,2 0 110,0 1-1,1-2 1,1 0-1,40 19 1,-34-22-280,1-1 0,0 0 0,0-3 1,53 8-1,-17-4-3698,0 5-5661,-41-6 5280,-11 1 708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5:15.8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9 274 5632,'0'0'67,"-1"0"1,1 0-1,0 0 0,-1 0 1,1 0-1,0 0 0,-1 0 1,1 0-1,0-1 0,-1 1 1,1 0-1,0 0 1,-1 0-1,1 0 0,0 0 1,0 0-1,-1-1 0,1 1 1,0 0-1,-1 0 1,1 0-1,0-1 0,0 1 1,0 0-1,-1 0 0,1-1 1,0 1-1,0 0 0,0-1 1,9-3 1365,4 0 78,48-19 1748,86-21 1,-38 14-1614,9-5-105,170-25 1,-150 37-1259,68-9-161,-126 24-749,85 3 1,-162 5 248,1 0 0,-1 0 0,0 0 0,0 1 0,0-1 0,0 1 0,0-1 0,5 3 0,-7-2 200,0-1 0,-1 1 0,1-1 0,0 1 0,-1 0 0,1-1 0,-1 1 0,1 0 0,-1 0 0,1-1 0,-1 1-1,1 0 1,-1 0 0,0 0 0,0 0 0,1 0 0,-1-1 0,0 1 0,0 0 0,0 0 0,0 0 0,0 0 0,0 0 0,0 0 0,0 0 0,0 0 0,0-1 0,-1 1 0,1 0 0,0 0 0,-1 1 0,-1 3-487,1-1-1,-1 1 1,0-1-1,-4 6 0,-15 23-4096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5:16.2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381 23 4480,'0'0'141,"1"0"0,0-1-1,0 1 1,0 0 0,0-1 0,-1 1 0,1-1 0,0 1 0,0-1 0,-1 1-1,1-1 1,0 1 0,0-2 0,-1 2-78,1-1 0,-1 1 0,0 0 0,0 0-1,0-1 1,0 1 0,0 0 0,0 0 0,0 0 0,0-1 0,0 1 0,0 0-1,0 0 1,0-1 0,0 1 0,0 0 0,0 0 0,-1-1 0,1 1 0,0 0-1,0 0 1,0 0 0,0-1 0,0 1 0,0 0 0,-1 0 0,1 0 0,0 0-1,0-1 1,0 1 0,-1 0 0,0-1 172,-1 0 0,0 0 0,0 0 1,0 0-1,0 0 0,1 1 0,-1-1 0,0 1 0,0-1 0,-4 1 0,-13-1 627,-1 2-1,1 0 0,0 1 1,-1 1-1,-27 8 0,0 3 886,-45 20-1,86-31-1591,-4 1 2,1 0 0,0 0 0,0 1 0,-12 8 0,20-12-116,-1 0-1,1 0 1,0 0 0,-1 0-1,1 0 1,0 1-1,0-1 1,0 0 0,0 1-1,0-1 1,0 1-1,0-1 1,1 1-1,-1-1 1,0 1 0,1 0-1,-1-1 1,1 1-1,0 0 1,-1-1 0,1 1-1,0 0 1,0 0-1,0-1 1,0 1 0,1 0-1,-1-1 1,0 1-1,1 0 1,-1-1 0,1 1-1,-1 0 1,2 2-1,0-2 9,0 0-1,-1 1 1,1-1-1,0 0 0,0 0 1,0 0-1,0-1 1,1 1-1,-1 0 1,1-1-1,-1 1 0,1-1 1,-1 0-1,1 0 1,-1 0-1,5 1 1,6 1 52,0-1 0,17 1 0,-24-2-86,304 3 216,-297-5-265,144-11-4384,-98 6-545,-18 2-2146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5:17.0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459 322 5984,'-4'-11'2068,"-1"19"-549,0 5-626,-6 4-153,0 0 0,-1-1-1,0 0 1,-1-1 0,-30 26 0,-22 25 351,42-37-833,1 1 1,2 1-1,-19 39 0,-43 107-21,12-23 866,48-113 231,22-62-294,8-23-816,2 1 0,31-84 0,49-81-371,-29 73-133,-32 66 170,49-111 91,-50 123 161,37-57 0,-54 95 57,-9 15-137,0 0 1,1-1 0,0 1 0,-1 0 0,7-6 0,-8 10-62,-1-1 0,0 1 0,0 0-1,1 0 1,-1-1 0,0 1 0,1 0 0,-1 0 0,0 0 0,0-1 0,1 1 0,-1 0 0,0 0 0,1 0 0,-1 0 0,0 0 0,1 0 0,-1 0 0,0 0 0,1 0 0,-1 0 0,1 0 0,-1 0 0,0 0 0,1 0 0,-1 0-1,0 0 1,1 0 0,-1 0 0,0 1 0,0-1 0,1 0 0,-1 0 0,0 0 0,1 1 0,-1-1 0,0 0 0,0 0 0,1 0 0,-1 1 0,0-1 0,0 0 0,0 1 0,1-1 0,-1 1 0,6 18 8,1 67 71,-1-32-73,9 106 141,25 113 221,-15-133-109,10 70 236,-26-140-1557,-9-59-2701,-30-63-11697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5:17.4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75 8640,'-13'-16'3200,"17"13"-2496,9-5-192,1 0 2048,12 0-1505,8-4-127,10 4-608,5 0-384,-9 8 32,-6-3-352,-3 3 224,-8 0-2975,-5 3 1727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1:04.2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1091 3808,'-19'6'3413,"31"-6"-2282,38-12 943,-18 1-1772,0 0-1,-1-2 0,0-1 1,-1-2-1,53-36 0,-25 2-124,87-97-1,-113 114-113,164-160 96,-114 114 269,-57 56-47,21-29 1,-42 47-304,6-9 71,-9 13-151,-1 1 0,0 0 0,0-1 0,0 1 0,0-1 0,0 1 0,0 0 0,0-1 0,0 1-1,0 0 1,0-1 0,0 1 0,0-1 0,0 1 0,0 0 0,0-1 0,0 1 0,0 0 0,0-1 0,0 1-1,0 0 1,-1-1 0,1 1 0,0 0 0,0-1 0,0 1 0,-1 0 0,1-1 0,0 1 0,0 0 0,-1 0-1,1-1 1,0 1 0,-1 0 0,0-1-2,0 1 0,1 0 0,-1 0-1,0 0 1,0 0 0,1-1 0,-1 1 0,0 0-1,0 0 1,1 0 0,-1 0 0,0 1-1,0-1 1,1 0 0,-1 0 0,0 0 0,1 1-1,-2 0 1,-6 1 14,0 1-1,0 0 1,1 0 0,0 1-1,0 0 1,0 0-1,0 1 1,0 0 0,-8 9-1,-9 11 46,1 1 0,2 1 0,0 2 0,-19 35 0,-62 136 404,76-148-158,15-29-153,-34 74 305,40-84-290,1 1 1,0 0 0,0-1 0,2 1 0,-2 18 0,4-29-80,0 1 0,0-1-1,0 0 1,0 1 0,1-1 0,0 0 0,1 6 0,-1-8-46,-1 0 0,0 0 0,1 0-1,-1-1 1,1 1 0,-1 0 0,1 0 0,0 0 0,0 0 0,-1-1 0,1 1-1,0 0 1,0-1 0,-1 1 0,1 0 0,0-1 0,0 1 0,0-1 0,0 0-1,0 1 1,0-1 0,0 0 0,0 1 0,0-1 0,0 0 0,0 0 0,0 0-1,0 0 1,0 0 0,2 0 0,5-2 75,1 0 0,0 0 0,-1-1 0,1 0 0,14-9-1,5-2-71,-1-1 0,37-28 0,6-17-6,92-101-1,33-71-135,-31 3 5,-122 165-115,58-120 1,-74 125-4,-24 48 149,-2 11 64,0 0-1,0 0 1,0 0-1,0-1 0,0 1 1,0 0-1,0 0 0,0 0 1,0 0-1,0 0 1,0 0-1,0 0 0,0 0 1,0 0-1,0 0 0,-1-1 1,1 1-1,0 0 1,0 0-1,0 0 0,0 0 1,0 0-1,0 0 0,0 0 1,0 0-1,0 0 1,0 0-1,0 0 0,0 0 1,0 0-1,-1 0 0,1 0 1,0 0-1,0-1 1,0 1-1,0 0 0,0 0 1,0 0-1,0 0 0,0 0 1,0 0-1,-1 0 1,1 0-1,0 0 0,0 0 1,-1 1-7,-1 0-1,1 0 1,0 0 0,0 0 0,0 0 0,0 0 0,0 0 0,0 0-1,0 1 1,-1 1 0,-26 39 162,-40 89-1,26-47 79,31-63-194,-87 177 313,-23 54-104,95-206-77,-2 0 0,-3-2 1,-41 48-1,53-71 290,0-1 1,-34 26-1,47-43-146,9-6-148,9-10-91,64-50 56,34-25-417,-106 85 239,-1 1 0,1 0 0,-1 0 0,1 0-1,0 0 1,0 1 0,0-1 0,5 0 0,-7 2 22,0 0-1,-1 0 1,1 0 0,-1 0 0,1 0-1,0 0 1,-1 1 0,1-1-1,-1 0 1,1 1 0,-1-1 0,1 1-1,-1 0 1,0 0 0,1-1 0,-1 1-1,0 0 1,1 0 0,-1 0 0,0 1-1,0-1 1,0 0 0,0 0 0,1 3-1,5 7-34,0 0-1,8 23 1,-10-22 121,1 0 0,8 14 0,-11-22-38,0 1 0,0-2-1,1 1 1,-1 0 0,1-1 0,0 1-1,0-1 1,0 0 0,7 4 0,-5-4 32,0-1 0,0 1 0,0-1 0,1-1 0,-1 1 0,0-1 0,1 0 0,-1-1 0,1 1 1,7-2-1,1 0 6,0-1 1,0 0 0,17-6 0,-22 5-48,1-1 1,-2 0-1,1-1 1,0 0-1,-1 0 0,0-1 1,0 0-1,14-13 1,-17 14-19,0-1-1,-1 0 1,0-1 0,0 1 0,0-1 0,-1 0 0,0 0 0,0 0-1,0-1 1,-1 1 0,3-14 0,-5 18-31,-1 1 0,1-1 0,-1 0 0,0 0 0,0 1 1,0-1-1,0 0 0,0 0 0,-1 0 0,1 1 0,-1-1 0,0 0 0,-1-2 0,2 4 16,-1 0-1,0 0 0,1 0 1,-1 0-1,0 0 1,0 0-1,1 0 0,-1 0 1,0 0-1,0 1 0,0-1 1,0 0-1,0 1 1,0-1-1,0 1 0,0-1 1,0 1-1,-1-1 0,1 1 1,0 0-1,0 0 1,0-1-1,0 1 0,-1 0 1,1 0-1,0 0 1,0 0-1,0 0 0,-3 1 1,-2 1-13,-1 0 0,1 0 1,0 0-1,0 1 0,0 0 1,0 0-1,0 1 1,1-1-1,-8 8 0,4-3 2,0 0-1,1 0 1,1 1-1,-11 15 0,17-22 42,-1 0 0,1-1-1,0 1 1,0 0 0,0 0-1,1 0 1,-1 0 0,0 0-1,1 0 1,-1 0 0,1 0-1,-1 0 1,1 0 0,0 0-1,0 0 1,0 0 0,0 0-1,1 0 1,-1 0 0,0 0-1,1 0 1,-1 0 0,1 0-1,0 0 1,0 0 0,0 0-1,0 0 1,0 0 0,0-1-1,0 1 1,0 0 0,1-1-1,-1 1 1,1-1 0,-1 0-1,1 1 1,0-1 0,-1 0-1,1 0 1,2 1 0,9 4 48,0-1 0,0 0 0,1-1 1,0 0-1,0-2 0,15 3 0,-19-4-9,28 5-159,-1-3 0,45-1 0,-52-3-3527,46-8-1,-45 5 1120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5:17.7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59 7456,'-13'0'5437,"36"-3"1547,146-24-3856,88 10-2902,-138 7-990,-105 9 200,8 1-2867,-1 0-1772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5:18.9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99 52 2656,'-5'-2'388,"4"2"-302,0 0 1,0 0-1,1 0 1,-1-1 0,0 1-1,0 0 1,1-1-1,-1 1 1,0-1 0,1 1-1,-1-1 1,0 1-1,0-2 1,4-18 6457,-16-4 3023,14 25-9538,0 1 0,1-1 0,-1 0 0,1 0 0,-1 0 0,1 0 0,-1 0-1,1 0 1,-1 0 0,1 0 0,0-1 0,0 1 0,2 0 0,3 1 1433,-6 6-1441,11 7-112,-2-5 38,91 95-239,-4-5 254,-80-81 7,-1 1 0,-2 1 1,20 35-1,-13-11-9,-1 1 0,15 55 0,15 106 5,-32-101 153,7 214-1,-25-276 42,-2 0 1,-14 87-1,9-99-2,-1-2 0,-2 1 1,-1-1-1,-27 52 0,-181 257 1081,160-255-961,57-82-272,-20 32 19,-2-2 0,-1-1 0,-39 38 0,37-48-957,-2-2-4353,18-45-5311,18-18 5963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5:39.1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20 2400,'-3'-6'4316,"-4"4"-1608,32 2 3256,4-1-4206,41-1-1401,-50 2 36,96-4 398,-67 3-628,-29 1-2310,-54-3-11409,12 6 11657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5:39.4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22 1664,'0'0'154,"1"-1"1,-1 1-1,0 0 1,1 0-1,-1-1 0,1 1 1,-1 0-1,1 0 1,-1-1-1,1 1 1,-1 0-1,1 0 0,-1 0 1,1 0-1,-1 0 1,1-1-1,-1 1 1,1 0-1,-1 0 0,1 0 1,0 1-1,19-1 4956,-15 0-4551,28-1 2814,39-8-1,-48 5-2970,1 1 0,0 2-1,36 1 1,66 11-477,-107-7-703,-2 2-3329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5:40.3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263 32 3392,'4'-5'814,"1"-1"1,16-14 8185,-31 20-6062,8 0-2489,-1 0-1,1-1 0,-1 2 1,1-1-1,-1 0 1,1 0-1,-4 2 1,6-2-413,-1 0 1,0 1 0,1-1-1,-1 1 1,0-1-1,1 1 1,-1-1 0,1 1-1,-1-1 1,1 1 0,-1-1-1,1 1 1,-1 0 0,1-1-1,0 1 1,-1 0 0,1 0-1,0-1 1,0 1 0,0 0-1,-1 0 1,1-1-1,0 1 1,0 0 0,0 0-1,0-1 1,0 3 0,1 12 93,1 1 0,1 0 0,0 0 1,9 24-1,-1 0-109,66 186 220,-19-66-301,41 173 988,-97-326-885,7 28 285,-8-34-277,-1 1-1,0-1 0,0 1 0,0-1 0,0 1 0,0 0 1,0-1-1,0 1 0,0-1 0,-1 1 0,1-1 1,0 1-1,-1-1 0,0 1 0,1-1 0,-1 1 0,-1 1 1,2-3-24,-1 1 1,1-1-1,-1 1 1,1-1-1,-1 0 0,1 0 1,-1 1-1,1-1 1,-1 0-1,1 0 1,-1 0-1,1 1 1,-1-1-1,1 0 1,-1 0-1,1 0 1,-1 0-1,1 0 1,-1 0-1,1 0 1,-1 0-1,0 0 1,1 0-1,-1-1 1,-15-6 367,8 3-256,-314-178-126,253 140-655,16 6-1587,30 15-976,20 17 1867,0 0 0,0 0 1,0 0-1,-2-5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5:40.7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18 177 8064,'-18'-27'3648,"18"16"-928,8 2-1792,10-2 2047,5-8-1727,11-1-224,7-1-640,23-2-288,6 7-64,5 2-1664,-9 9 896,-9 10-5823,-8 3 3615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5:42.0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47 2496,'-3'-8'5781,"6"16"-3808,-1-4-1597,0-1-1,-1 1 0,0 0 1,0-1-1,0 1 0,0 0 1,-1 0-1,0 0 0,1 0 1,-1 0-1,-1 0 0,1 0 1,0-1-1,-1 1 0,-1 4 1,1-6-227,1 0 0,0 0 0,0 0 1,-1 0-1,1 0 0,0 0 1,1 0-1,-1 0 0,0 0 1,1-1-1,-1 1 0,1 0 1,-1 0-1,1 0 0,0 0 1,0-1-1,-1 1 0,1 0 1,2 1-1,-2-2 198,3-1-111,0 0 1,0-1-1,1 0 0,-1 0 1,0-1-1,0 1 1,6-4-1,14-4 353,53-16 359,167-46 616,-198 60-1440,-19 4-146,0 1 1,0 1-1,40-1 0,-66 6 14,0 0 0,0 0 1,0 0-1,0 0 0,0 0 0,0 0 1,1 0-1,-1 1 0,0-1 0,0 0 0,0 1 1,0-1-1,2 2 0,-3-2-20,0 0 0,0 0 0,0 1 0,0-1 0,0 0 0,0 0 0,0 1 0,0-1 0,0 0 0,0 0 0,0 1-1,0-1 1,0 0 0,0 0 0,0 1 0,0-1 0,0 0 0,-1 0 0,1 1 0,0-1 0,0 0 0,0 0 0,0 0 0,0 1 0,-1-1 0,1 0 0,0 0 0,0 0-1,0 0 1,-1 1 0,1-1 0,0 0 0,0 0 0,-1 0 0,-2 2-299,-1 0 0,1 0 0,-1 0 0,1 0 0,-1-1 0,0 0 0,-4 1 0,-11 0-1411,0 0 0,-1-2 0,1 0 0,-31-5 0,26 2-722,1 2 1,-36 1 0,17 7-432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5:47.9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381 111 1568,'-1'0'50,"1"-1"1,0 1-1,-1 0 0,1-1 1,0 1-1,-1-1 0,1 1 1,0 0-1,0-1 1,-1 1-1,1-1 0,0 1 1,0-1-1,0 1 0,0-1 1,0 1-1,0-1 0,0 1 1,0 0-1,0-1 1,0 1-1,0-1 0,0 1 1,0-2-1,4-15 2017,0-6-247,-4 21-1653,0 0-1,0 1 0,0-1 0,0 0 0,-1 0 0,1 0 0,-1 0 0,1 0 0,-1 1 0,0-1 0,0 0 0,0 0 1,0 1-1,-2-3 0,0 0 6,0 1 0,-1 0 1,1 0-1,-1 0 0,-4-1 1,6 2-136,0 1 0,-1 0 0,1 0 1,0 0-1,-1 1 0,1-1 1,0 0-1,-1 1 0,1 0 0,-1-1 1,1 1-1,-1 0 0,1 0 0,-1 1 1,1-1-1,-1 0 0,1 1 1,0 0-1,-1-1 0,1 1 0,0 0 1,-3 2-1,-5 2 129,1 1 0,0 0 0,-15 13 0,14-11-2,-23 19 268,-82 70 1376,106-88-1698,0 0 0,1 1 0,0-1 1,1 2-1,0-1 0,0 1 0,-7 18 0,11-23-71,1 0 0,0 0 0,0 1-1,0-1 1,1 0 0,0 1 0,1-1 0,-1 1 0,1-1-1,0 1 1,1 0 0,0-1 0,0 0 0,0 1 0,1-1-1,2 8 1,-1-7 20,1 1 1,0-1-1,0 0 0,1 0 0,0 0 0,0 0 1,1-1-1,-1 0 0,1 0 0,1-1 0,-1 1 1,1-1-1,0-1 0,0 1 0,0-1 0,1 0 1,-1-1-1,1 0 0,0 0 0,0-1 0,0 0 1,0 0-1,0-1 0,1 0 0,-1 0 0,0-1 1,1 0-1,-1-1 0,16-2 0,-2-2 39,0-1-1,0-1 1,24-11-1,60-34 103,-70 33-129,-25 13-42,35-16 191,-1-3 0,75-55-1,-114 75-223,0 0-1,-1 0 1,1-1 0,-1 0-1,0 0 1,-1-1-1,1 1 1,-1-1-1,-1 0 1,1 0-1,2-9 1,-5 11 5,0 1 0,0-1 1,0 1-1,0-1 1,-1 1-1,0-1 0,0 0 1,0 1-1,-1-1 0,1 1 1,-1-1-1,0 1 0,0-1 1,-1 1-1,0-1 0,1 1 1,-1 0-1,-1 0 0,-3-7 1,0 5 12,1 0 0,-1 0 1,-1 0-1,1 1 1,-1 0-1,0 0 0,0 0 1,0 1-1,-1 0 0,1 1 1,-1 0-1,0 0 0,-10-2 1,-5-1 0,-1 1 0,0 1 0,-32-1 0,39 5-250,1 0 0,-1 1 0,1 1-1,-1 0 1,1 1 0,0 1 0,0 0 0,0 1-1,-17 9 1,31-14-90,0 1 1,1 0-1,-1 0 0,0 0 1,1 0-1,-1 0 0,1 0 1,-1 0-1,1 1 0,-1-1 0,1 1 1,0-1-1,0 1 0,0-1 1,0 1-1,-1 2 0,0 9-2197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5:48.3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330 17 1728,'5'-16'4958,"-6"21"-3975,-20 91 2469,-11 42-739,-17 18-1113,-59 208-437,32-147-866,39-118-120,34-92-55,1-1 0,0 1 0,-1 9 0,3-14-247,0 1 1,0-1-1,-1 1 1,2 0-1,-1-1 0,0 1 1,1-1-1,-1 1 0,1-1 1,-1 1-1,3 4 1,-2-6-79,-1-1 0,1 1 0,0 0 0,-1 0 0,1-1 0,0 1 0,0-1 0,0 1 0,-1 0 0,1-1 0,0 0 0,0 1 0,0-1 0,0 1 0,0-1 0,0 0 0,0 0 0,0 1 0,0-1 0,0 0 0,0 0 0,0 0 0,0 0 0,0 0 0,-1 0 0,1-1 0,0 1 0,0 0 0,0 0 0,0-1 0,0 1 0,2-1 0,1-1-362,1 0 0,-1-1-1,1 1 1,-1-1 0,4-3-1,1-2-1219,16-19-1,-25 27 1784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5:48.8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419 20 4224,'5'-4'576,"-4"3"-369,1-1 0,-1 1 0,1 0 0,-1-1 0,1 1 0,0 0-1,0 0 1,-1 0 0,1 0 0,0 1 0,0-1 0,0 0 0,0 1 0,3-1 0,-11 10 2689,-3-1-1882,-2-1 0,1 0 0,-12 6 0,-4 2-25,-2 2-479,1 1 0,0 2 0,2 0 1,0 1-1,-26 31 0,18-12-670,2 0 0,2 2 0,-47 89 0,75-130-47,-1 4-583,-1-1 0,1 0 0,1 1 0,-1-1 0,1 1 0,-1 0 0,2-1 0,-2 9 0,2-12 246,1 1-1,-1-1 1,1 1-1,0-1 1,-1 0-1,1 1 1,0-1-1,0 1 1,0-1-1,1 2 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1:04.6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80 161 5056,'-70'-8'2304,"61"16"-2016,18-8 1120,4 3-832,31-6 1312,8-2-1056,40-10-192,1-1-416,38-11-32,0 7-96,6-7 160,-19 7-160,-3 1-3904,-14 7 2080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5:49.6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59 2240,'0'-1'126,"-1"1"1,0-1-1,0 1 1,1-1-1,-1 1 0,0-1 1,1 0-1,-1 1 1,1-1-1,-1 0 1,1 0-1,-1 1 0,1-1 1,0 0-1,-1 0 1,1 0-1,0 1 1,0-21 8557,12 21-7659,0 1 0,1 0 1,20 6-1,-8-3-687,0-1 1,0 0 0,47-3-1,308-25 967,-320 20-1186,0-1-27,50-3-232,-107 9 28,-22 4-2928,6-1 69,0 0-1,1 1 0,-18 7 0,2 3 60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5:50.0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78 2976,'0'-1'87,"-1"1"0,1 0 0,0-1 0,0 1 0,0 0 0,-1-1 0,1 1 0,0 0 0,-1-1 1,1 1-1,0 0 0,0 0 0,-1 0 0,1-1 0,0 1 0,-1 0 0,1 0 0,-1 0 0,1 0 0,0-1 0,-1 1 0,1 0 0,0 0 0,-1 0 1,0 0-1,-25-1 11392,42 0-10682,-1 0-1,18-5 0,-5 1-417,32-4 178,357-39-74,-384 47-1568,34 5-1,-3 5-5633,-28-4 2431,-8-4-117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5:55.2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583 81 2912,'-2'-11'6161,"3"10"-5933,-1 0-138,1 0 1,-1 0-1,0-1 0,0 1 1,0 0-1,0 0 1,0 0-1,0-1 0,0 1 1,0 0-1,0 0 1,-1 0-1,1 0 0,0-1 1,-1 1-1,1 0 1,-1 0-1,0-2 0,-15-13 1070,15 14-1086,-1 0-1,0 0 0,0 0 1,0 0-1,0 1 0,0-1 1,0 0-1,-1 1 0,-3-2 1,2 1-61,0 0 1,-1 1-1,1 0 0,-1 0 1,1 0-1,-1 1 1,1-1-1,-1 1 1,1 0-1,-7 1 1,-3 1 59,-27 8 1,10-2 111,-13 3 113,-55 21 0,77-24-217,1 1 0,1 1 1,0 1-1,-28 21 0,37-23-33,1-1 0,1 2 0,-1 0 1,2 0-1,-1 0 0,1 1 0,1 0 0,0 1 0,1 0 0,-8 19 0,8-15 10,1 1 0,1-1 0,0 1 0,2 0 0,0 0-1,0 0 1,2 31 0,1-40-24,-1-1 0,1 1 0,1 0 0,0-1 0,0 1 0,0-1 0,1 0 0,-1 0 0,2 0 0,-1 0 0,1 0 0,0-1 0,1 1 0,0-1 0,-1 0 0,2-1 0,-1 1 0,1-1 0,0 0 0,0 0 0,0-1 0,1 0 0,10 6 0,-1-4 36,0 0 0,0-1 0,1-1 0,17 3 0,69 3 257,-74-9-276,0-1 0,0-2 0,-1 0-1,1-2 1,0-2 0,-1 0 0,41-16-1,-49 15 15,-1-2-1,0 0 1,0-2-1,-1 0 1,0 0-1,-1-2 0,0 0 1,-1-1-1,-1-1 1,24-30-1,-34 39-33,0-1 0,0 0 0,-1 0 0,-1-1 0,1 1 0,-1-1 0,0 0 0,-1 0 0,0 0 1,0 0-1,0 0 0,-1 0 0,0-10 0,-2 11 29,1-1-1,-1 1 1,0 0 0,-1-1 0,0 1 0,0 0 0,0 0 0,-1 0 0,0 0 0,-1 1 0,1-1 0,-1 1 0,-1-1 0,-7-8-1,-13-13 195,-48-42 0,62 61-261,0 1-1,-1 0 1,1 0-1,-2 2 1,1-1-1,-1 1 1,-25-7-1,33 12 16,-1 0-1,1 0 0,0 1 1,-11 0-1,15 0-230,-1 0 0,0 0 0,1 0 0,-1 1-1,0-1 1,1 0 0,-1 1 0,0-1 0,1 1 0,-1 0 0,1-1 0,-1 1 0,1 0-1,-1 0 1,1 0 0,0 0 0,-1 0 0,-1 3 0,3-4-45,-1 1 1,1 0 0,0-1-1,0 1 1,0 0 0,-1-1-1,1 1 1,0 0-1,0-1 1,0 1 0,0 0-1,0 0 1,1-1 0,-1 1-1,0 0 1,0-1-1,0 1 1,0 0 0,1-1-1,-1 1 1,0 0 0,1 0-1,11 13-3628,-10-12 3580,11 12-2751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5:55.6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180 38 3232,'0'-2'145,"0"-1"-1,-1 1 1,1-1 0,0 1-1,0-1 1,0 1 0,0-1-1,1 1 1,-1-1-1,2-2 1,-1-3 147,-2 22 3671,2 17-2555,-1 15-561,-3 6 597,-19 91 0,-24 51 184,22-95-1056,-58 283 846,81-377-1451,-3 31 211,4-34-475,0 0 0,0 1 0,0-1 0,0 0 0,1 1 0,0-1 0,-1 0-1,1 1 1,0-1 0,0 0 0,0 0 0,2 4 0,13 11-2892,2 2-2720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5:56.7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40 2400,'-3'-12'373,"3"11"58,-1-1-1,1 1 1,0 0 0,0 0 0,0-1-1,0 1 1,0 0 0,0 0 0,1-1-1,-1 1 1,0 0 0,1 0-1,-1 0 1,0 0 0,1-1 0,0 1-1,-1 0 1,1 0 0,0 0 0,2-2 853,-2 3-1094,1 0 0,-1 0 0,1 0 0,-1 0 1,1 1-1,-1-1 0,1 0 0,-1 1 1,0-1-1,1 1 0,1 1 0,-1 1-117,1 0 0,-1 1 0,0-1 0,0 1-1,0-1 1,-1 1 0,1 0 0,-1 0 0,0 0 0,0 0-1,-1 0 1,1 0 0,0 6 0,0 11 306,-3 29 0,1-30-82,-29 336 1580,19-262-935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5:57.1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99 4576,'-1'0'99,"1"0"1,-1-1-1,1 1 1,-1 0-1,1 0 0,-1-1 1,1 1-1,-1 0 1,1-1-1,-1 1 0,1 0 1,-1-1-1,1 1 1,0-1-1,-1 1 1,1-1-1,0 1 0,-1-1 1,1 1-1,-1-2 1,2 1 120,-1 0 0,0-1 0,1 1 1,-1 0-1,1 0 0,-1 0 1,1 0-1,-1 0 0,1 0 0,0 0 1,0 0-1,0 0 0,-1 0 0,2-1 1,5-4 351,-1 0 1,1 1 0,-1 0 0,1 0-1,1 1 1,-1 0 0,1 0 0,-1 0-1,1 1 1,14-3 0,3-1-179,1 2 0,29-1 0,-11 4-275,1 2 0,0 2 0,-1 1 1,0 3-1,64 17 0,-78-15-40,-11-3 23,25 4-1,-27-6-289,7 2-2319,-22-5 1861,-1 1 0,1-1 1,0 0-1,0 0 1,0-1-1,0 1 0,-1 0 1,1 0-1,3-2 1,8-7-4523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5:58.1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4 263 3072,'0'0'35,"0"0"0,-1 0 0,1 0 0,0 0 0,0 0-1,0 0 1,-1 0 0,1 0 0,0 0 0,0 0 0,0 0 0,0 0 0,0-1 0,-1 1 0,1 0 0,0 0 0,0 0 0,0 0 0,0 0 0,0 0-1,0-1 1,0 1 0,-1 0 0,1 0 0,0 0 0,0 0 0,0-1 0,0 1 0,0 0 0,0 0 0,0 0 0,0 0 0,0-1 0,0 1-1,0 0 1,1-11 1875,6-9 1195,0 10-2600,-1 1-1,1 0 1,0 0 0,1 1 0,0 0 0,1 0 0,10-7 0,3-3-134,-7 5-269,0 0 0,1 2 0,1 0 0,-1 0-1,2 2 1,-1 0 0,2 1 0,-1 1 0,1 1-1,21-5 1,-25 7-107,79-14-81,-86 17 79,1 0 0,0 0 0,0 1 0,-1 1 0,1 0 0,0 0 0,-1 0 0,14 5 0,-18-5 2,-1 0 0,0 1 1,1-1-1,-1 1 0,0 0 1,0 0-1,0 0 0,0 0 1,-1 1-1,1-1 1,-1 1-1,1-1 0,-1 1 1,0 0-1,0 0 0,0 0 1,0 0-1,-1 0 0,1 1 1,-1-1-1,0 0 1,1 5-1,-1-3-1,0 1 0,-1 0 1,0 0-1,0 0 0,-1 0 0,1 0 1,-1 0-1,0 0 0,-1-1 0,0 1 1,0 0-1,-3 6 0,-3 4 32,0-1 0,-1-1 0,-1 1 0,0-1 0,-1-1 0,-1 0 0,-24 21-1,-8 1-19,-51 31 0,63-44 74,-204 134 517,215-137 102,42-19-374,85-20 1216,-70 12-1341,50-5 0,-52 10-254,-14 0 58,0 1-1,1 2 0,-1 0 1,35 4-1,-30-1-227,-22-3-591,1 0 0,-1 0 0,1 1 0,0-1 0,5 2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5:58.7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82 142 3072,'-3'-13'5557,"4"14"-5386,0 0 1,0 0-1,0 0 1,0 0-1,1 0 0,-1 0 1,0 0-1,0 0 0,1-1 1,-1 1-1,1 0 1,-1-1-1,1 1 0,1-1 1,11 4 357,1-1 1,-1 0-1,1-1 1,-1-1-1,1 0 1,28-3 0,-8-2-187,59-16 1,-88 18-283,0 0 0,1 0 0,-1 0 1,0-1-1,0 0 0,-1-1 0,8-4 0,-11 7-60,-1 0-1,0 0 1,0 0-1,0 0 1,0 0-1,0 0 1,0 0 0,0 0-1,-1 0 1,1 0-1,0-1 1,0 1-1,-1 0 1,1-1 0,-1 1-1,1 0 1,-1-1-1,0 1 1,0 0 0,1-1-1,-1 1 1,0-1-1,0 1 1,0-1-1,-1 1 1,1 0 0,0-1-1,0 1 1,-1-1-1,1 1 1,-1 0 0,1-1-1,-1 1 1,1 0-1,-1 0 1,0-1-1,0 1 1,0 0 0,-2-2-1,-1-2-47,-1 1 1,0-1-1,-1 1 0,1 0 1,-1 0-1,0 1 0,0 0 1,0 0-1,0 0 0,-1 1 0,1-1 1,-1 2-1,1-1 0,-1 1 1,-11-1-1,5 1-54,1 1 1,0 0-1,0 1 1,0 0-1,0 1 0,0 0 1,-23 8-1,11-1 41,0 1 0,-38 22-1,55-28 185,1 0-1,-1 0 1,1 1-1,1 0 0,-1 0 1,1 0-1,0 1 0,0 0 1,0 0-1,1 0 1,0 1-1,0-1 0,-5 13 1,8-14-44,0 0 1,0 1 0,0-1-1,1 0 1,0 0 0,0 0-1,0 0 1,0 1-1,1-1 1,0 0 0,0 0-1,1 0 1,-1 0 0,1 0-1,0 0 1,0-1-1,1 1 1,5 8 0,-3-6 45,1 0 0,0 0 0,0 0-1,0-1 1,1 1 0,0-2 0,0 1 0,0-1 0,1 0 0,9 4 0,-1-2-29,0-2 1,0 0-1,0 0 0,0-2 0,22 3 1,83-1 17,-22-10-1580,-76 3-1198,6 1 130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5:59.3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70 100 2496,'-42'-3'1522,"14"2"5836,37 1-5198,6 0-644,1-1 0,16-2 1,117-25 567,43-6-1459,316 6 394,-483 28-1133,-13-1-575,1 1 0,-1 0 0,21 4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6:00.2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412 59 1824,'1'-1'97,"1"0"-1,0 0 1,0 0 0,0 1-1,0-1 1,0 0-1,0 1 1,0-1 0,1 1-1,2 0 1,-4 0 73,0 0 1,1 0-1,-1 0 0,1-1 1,-1 1-1,1 0 1,-1-1-1,0 1 0,1 0 1,-1-1-1,1 0 0,-1 1 1,0-1-1,0 0 0,1 0 1,-1 1-1,0-1 1,0 0-1,0 0 0,0 0 1,0 0-1,0-1 0,1-1 1,-2 3-49,0-1 0,0 0 0,0 0 0,0 1 0,0-1 0,0 0 0,0 0 0,0 0 0,0 1 0,0-1 0,0 0 0,0 0 0,-1 1 0,1-1 0,0 0 0,-1 0 0,1 1 0,0-1 0,-1 0 0,1 1 0,-1-1 0,1 1 0,-1-1 0,1 1 0,-1-1 0,1 1 0,-1-1 0,0 1 0,1-1 0,-1 1 0,0-1 0,0 1 0,0 0 0,-3-2 22,1 0 0,-1 1 0,0-1 1,1 1-1,-6-1 0,-13 0 151,1 1 1,-1 0-1,1 2 0,-1 0 1,1 1-1,-1 2 1,1 0-1,0 1 0,1 1 1,-1 1-1,1 1 0,-32 17 1,42-18-150,0-1-1,1 1 1,0 1 0,0-1 0,1 2 0,0-1-1,1 1 1,-1 0 0,2 1 0,-1-1 0,-8 20-1,12-23-53,0 2-1,1-1 0,0 0 0,0 0 0,0 1 1,1-1-1,0 1 0,0 11 0,1-14-10,1 0 0,0 0 1,-1 0-1,2 1 0,-1-1 0,0-1 0,1 1 0,0 0 1,0 0-1,1-1 0,-1 1 0,1-1 0,5 6 0,-2-4-5,-1 0 0,1-1 0,1 0-1,-1 0 1,1-1 0,0 0 0,0 0 0,0 0-1,1-1 1,-1 0 0,12 2 0,12 3 141,50 5 1,-52-9-128,-19-3-205,202 23 423,-122-22-3952,-46-5 1421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1:07.9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56 290 3328,'-23'4'1061,"16"-1"422,10 0-825,10 1 80,-12-3-326,7 2-9,0 0 1,0-1-1,1 0 1,-1-1-1,1 1 1,-1-1 0,1-1-1,12 0 1,-13-1-203,0 1-63,0-1 0,0 0 0,1 0 0,-1-1 1,0 0-1,-1 0 0,15-6 0,-14 3-80,-1-1-1,1 0 1,-1 0-1,0 0 1,-1-1-1,1 0 1,-2 0-1,1-1 1,-1 0-1,0 0 1,0 0-1,-1 0 1,0-1-1,4-14 1,-5 15-80,-1 0 0,0-1 0,0 1 0,-1 0 1,0-1-1,-1 1 0,1-1 0,-2 1 0,1-1 0,-1 1 0,-1-1 0,1 1 0,-1 0 1,-1 0-1,0 0 0,-5-10 0,8 16 6,-1 0 1,0 0-1,0 1 1,-1-1-1,1 0 0,0 1 1,0-1-1,-1 1 1,1 0-1,-1-1 0,1 1 1,-1 0-1,0 0 1,1 0-1,-1 0 0,0 0 1,0 1-1,0-1 1,0 0-1,0 1 0,1-1 1,-4 1-1,2 0 16,-1 0 0,1 0 1,0 1-1,0 0 0,0-1 0,0 1 0,0 0 0,0 1 0,0-1 0,0 0 0,0 1 1,-4 3-1,-20 16 318,2 0 1,0 2 0,-38 47-1,51-55-161,0 0 0,1 0 0,1 1-1,-15 31 1,23-45-107,1 1 0,0 0-1,0 0 1,0 0 0,1 0 0,-1 0-1,1 0 1,-1 0 0,1 0 0,0 0-1,0 0 1,0 0 0,1 0-1,-1 0 1,1 0 0,-1 0 0,1 0-1,0 0 1,0 0 0,1-1 0,-1 1-1,1 0 1,-1-1 0,1 1 0,0-1-1,0 1 1,2 1 0,0 0 30,0-1 0,0 0 0,0 0 0,1-1 0,-1 1-1,1-1 1,0 0 0,-1 0 0,1-1 0,0 1 0,0-1 0,0 0 0,1 0 0,-1-1 0,7 0 0,4 0 59,0-2 1,0 0-1,0-1 0,23-7 0,62-25 332,-65 21-497,27-10-19,-21 6-141,1 3 0,62-14 1,-99 28 169,0 0 1,0 0 0,1 1-1,-1 0 1,6 1 0,-10-1 18,-1 0 1,0 0 0,0 0-1,0 0 1,0 0 0,0 1-1,0-1 1,0 0 0,1 1 0,-1-1-1,0 1 1,0-1 0,-1 1-1,1 0 1,0-1 0,0 1-1,0 0 1,0 0 0,0 0 0,-1 0-1,1-1 1,0 1 0,-1 0-1,1 0 1,-1 0 0,1 0 0,-1 0-1,1 1 1,-1-1 0,0 0-1,0 0 1,1 0 0,-1 0-1,0 2 1,0 1 31,-1-1 1,0 1-1,1 0 1,-1 0-1,-1-1 0,1 1 1,0-1-1,-1 1 0,-2 4 1,-24 33 151,12-19-115,-10 15 63,15-23-6,1 0 0,1 0 0,-11 21 0,19-25 404,1-9-523,0-1 0,0 0 0,0 0 0,0 0 0,0 0 0,1 0 0,-1 0 0,0 1 0,0-1 0,0 0 0,0 0-1,1 0 1,-1 0 0,0 0 0,0 0 0,0 0 0,1 0 0,-1 0 0,0 0 0,0 0 0,0 0 0,0 0 0,1 0 0,-1 0 0,0 0 0,0 0-1,0 0 1,1 0 0,-1 0 0,0 0 0,19-11 283,-15 9-222,103-59 403,-44 26-700,94-69 0,-136 87 181,-15 11 9,1 0 0,0 0 0,1 1 1,-1 0-1,1 0 0,0 1 1,13-6-1,-20 10 17,0-1 1,0 1-1,0 0 0,0-1 0,0 1 1,0 0-1,0 0 0,0 0 0,0 0 1,0 0-1,1 0 0,-1 0 0,0 0 1,0 0-1,0 0 0,0 1 0,0-1 1,0 0-1,0 1 0,0-1 1,0 1-1,0-1 0,0 1 0,1 1 1,-1-1 1,0 0 1,-1 1 0,1-1 0,0 0 0,-1 1-1,1-1 1,-1 1 0,0-1 0,1 0 0,-1 1 0,0-1-1,0 1 1,0-1 0,0 1 0,0 2 0,-2 6-1,0 1 1,0-1-1,-7 18 0,9-27 22,-14 36 16,8-23 36,0 0 1,2 0-1,-6 23 0,10-36-37,0 1 0,0 0-1,-1-1 1,1 1 0,0 0-1,0-1 1,0 1 0,1 0-1,-1-1 1,0 1 0,1-1-1,-1 1 1,1-1 0,-1 1-1,1-1 1,0 1 0,1 2-1,-1-3 5,0 0-1,0 0 1,0-1-1,1 1 1,-1 0-1,0 0 1,0-1-1,1 1 1,-1-1-1,0 1 1,1-1 0,-1 1-1,0-1 1,1 0-1,-1 0 1,3 0-1,5 0 65,0-1 0,0 0 0,0-1 0,0 0 0,10-4 0,-3 2-100,52-13 69,1-2-1,96-42 1,-155 57-51,0-1 0,-1 0 0,1 0 0,-1-1 0,0 0 0,-1-1-1,0 0 1,0 0 0,11-14 0,-13 12-50,0 0 0,0-1 0,-1 0 0,-1 0 0,0-1 0,0 1 0,4-20 0,-8 28 27,0 1-1,1 0 1,-1-1-1,0 1 1,0 0-1,0 0 0,0-1 1,-1 1-1,1 0 1,0 0-1,0-1 1,-1 1-1,1 0 1,-1 0-1,1 0 1,-1-1-1,1 1 1,-1 0-1,0 0 1,0 0-1,1 0 1,-1 0-1,0 0 1,0 1-1,-2-3 1,1 2 3,1 1 0,-1-1 0,1 0 0,-1 1 0,1-1 0,-1 1 0,0 0 0,1 0 0,-1-1 1,0 1-1,0 0 0,1 0 0,-1 0 0,0 1 0,1-1 0,-1 0 0,0 1 0,-2 0 0,-16 7-74,1 1 1,0 0-1,-32 23 1,41-26 82,1 2 0,0-1 0,0 1 0,1 0 0,0 1 0,0 0 0,1 0 0,-8 15 0,13-20 18,0 0 0,0-1-1,1 1 1,-1 0 0,1 0-1,0 0 1,0 0 0,1 0-1,-1 0 1,1 0-1,0 0 1,0 1 0,0-1-1,1 0 1,-1 0 0,1 0-1,0 0 1,0 0 0,1 0-1,-1 0 1,1-1 0,0 1-1,0 0 1,0-1-1,0 1 1,4 3 0,0 0 57,1 0 0,1-1 1,-1 0-1,1 0 0,0-1 1,0 0-1,0-1 0,1 1 0,0-2 1,0 1-1,11 2 0,-8-3-13,0 0-1,0-1 0,1-1 0,-1 0 0,0 0 0,1-2 1,-1 1-1,19-4 0,47-16 121,90-35 1,-145 46-208,156-63-156,-172 69 163,-1-1 0,0 1 0,7-6 0,-11 8-8,-1 0 1,1 0 0,-1 0-1,0-1 1,0 1 0,1 0-1,-1 0 1,0-1 0,0 1-1,0-1 1,0 1-1,-1-1 1,1 1 0,0-1-1,-1 1 1,1-3 0,0 4 32,-1 0 1,0-1-1,0 1 0,0 0 1,0-1-1,0 1 1,1 0-1,-1 0 0,0 0 1,0-1-1,0 1 1,1 0-1,-1 0 0,0 0 1,0-1-1,1 1 1,-1 0-1,0 0 0,1 0 1,-1 0-1,0 0 1,0 0-1,1 0 0,-1-1 1,0 1-1,1 0 1,-1 0-1,0 0 0,1 0 1,-1 0-1,0 0 1,1 1-1,-1-1 1,0 0-1,0 0 0,1 0 1,-1 0-1,0 0 1,1 0-1,-1 0 0,0 1 1,0-1-1,1 0 1,-1 1-1,2-1 7,11 2 5,-1-1-1,0 0 1,24-3 0,-4 1-144,-5 1 88,0 1-1,0 1 0,45 10 1,-71-12 25,1 0 0,-1 1 0,0-1 0,0 1 0,1-1 0,-1 1 0,0-1 0,0 1 1,0-1-1,0 1 0,0 0 0,0 0 0,0 0 0,0 0 0,0 0 0,0 0 0,1 1 0,-2-1 13,1 0 0,-1-1 0,0 1 0,0 0 0,0 0 0,0 0 0,0 0-1,0 0 1,0 0 0,0-1 0,0 1 0,0 0 0,0 0 0,0 0 0,-1 0-1,1 0 1,0-1 0,0 1 0,-2 1 0,-1 4 12,-2 0 1,1-1-1,0 0 0,-1 1 0,-7 4 1,4-2-40,-19 17-171,18-17 220,0 0 0,0 1 0,1 0 0,0 0-1,0 1 1,1 0 0,-8 15 0,15-24-5,-1 0-1,0 0 1,1 0-1,0 0 1,-1 0 0,1 1-1,0-1 1,-1 0-1,1 0 1,0 0 0,0 1-1,0-1 1,0 0-1,0 0 1,0 1 0,1-1-1,-1 0 1,0 0-1,1 2 1,0-2-4,0 0 0,-1 0 0,1-1 0,0 1 0,-1-1 0,1 1-1,0 0 1,0-1 0,0 0 0,0 1 0,-1-1 0,1 1 0,0-1 0,0 0 0,0 0 0,0 1 0,0-1 0,0 0 0,2 0 0,3 0 30,1-1 1,-1 0 0,0 0 0,1 0 0,-1-1 0,10-3-1,47-25 299,-29 12-238,-26 14-89,24-11-27,0-2 0,48-34-1,-76 48-4,0 0 0,0-1-1,0 1 1,-1-1 0,1 0-1,-1 0 1,6-9 0,-9 12 4,1 0 0,-1 1 0,1-1 0,-1 0 1,1 0-1,-1 0 0,0 0 0,1 0 1,-1 0-1,0 0 0,0 1 0,0-1 0,0 0 1,0 0-1,0 0 0,0 0 0,0 0 0,0-1 1,-1 1-6,1 0 0,-1 0 0,0 1 0,1-1 0,-1 0 0,0 1 1,1-1-1,-1 0 0,0 1 0,0 0 0,0-1 0,0 1 0,1-1 1,-1 1-1,0 0 0,0-1 0,0 1 0,0 0 0,0 0 0,0 0 1,-2 0-1,-3 0-19,-1 0 0,0 0 0,0 1 0,0 0 1,0 0-1,1 1 0,-1 0 0,0 0 0,-8 4 1,2 0-25,0 1 0,1 0 1,-18 13-1,23-14 78,0 0 0,0 0 0,1 1 1,0 0-1,1 0 0,-1 0 0,1 1 0,0 0 0,1 0 0,0 0 0,1 1 1,-5 12-1,7-16 6,0 0 0,0-1 0,0 1 0,0 0 0,1-1 0,0 1 0,0 0 0,0-1 0,1 1 0,0 0 1,-1-1-1,2 1 0,-1-1 0,0 1 0,1-1 0,0 1 0,0-1 0,0 0 0,1 0 0,-1 0 0,1 0 0,0-1 0,0 1 1,0-1-1,7 6 0,-5-6 13,0 1 0,0-1 0,1-1 1,-1 1-1,1-1 0,0 0 0,-1 0 0,1-1 1,0 0-1,0 0 0,0 0 0,0 0 1,0-1-1,0 0 0,10-2 0,-3 0 23,0 0-1,0-1 0,0 0 1,0-1-1,-1-1 0,16-7 1,-14 4-17,0 0-1,0-1 1,0-1 0,-1 0 0,-1-1 0,22-23 0,-28 27-66,-1 0-1,1 0 1,-1-1 0,-1 1-1,1-1 1,-1 0 0,-1-1-1,1 1 1,-1-1-1,-1 0 1,0 1 0,0-1-1,-1 0 1,1-11 0,-2 18 9,0 0 1,-1 0 0,1 0 0,0 0-1,-1 0 1,1 0 0,-1 0 0,0 0-1,0 0 1,0 0 0,0 0-1,0 0 1,0 1 0,0-1 0,-1 0-1,1 1 1,0-1 0,-1 1 0,0 0-1,1-1 1,-1 1 0,0 0-1,1 0 1,-1 0 0,0 0 0,0 0-1,0 1 1,0-1 0,0 0 0,0 1-1,0 0 1,0-1 0,0 1-1,-2 0 1,-1-1-11,1 1 1,0 0-1,-1 0 0,1 0 1,0 1-1,-1 0 0,1-1 1,0 2-1,-1-1 0,1 0 1,0 1-1,0 0 0,0-1 0,1 2 1,-7 2-1,10-4 34,0-1-1,-1 0 1,1 1 0,0-1-1,-1 1 1,1-1-1,0 0 1,-1 1 0,1-1-1,0 1 1,0-1 0,-1 1-1,1-1 1,0 1-1,0-1 1,0 0 0,0 1-1,0-1 1,0 1 0,0-1-1,0 1 1,0-1-1,0 1 1,0-1 0,0 1-1,0-1 1,0 1 0,0-1-1,0 1 1,1-1-1,-1 1 1,0-1 0,0 1-1,1-1 1,-1 1 0,0-1-1,1 0 1,-1 1-1,0-1 1,1 0 0,-1 1-1,0-1 1,1 0 0,0 1-1,22 13 83,-18-11-83,4 2 24,-3-2-11,1 0 1,-1 1-1,-1-1 1,1 2 0,7 5-1,-13-8-36,1-1-1,-1 0 1,0 0-1,0 0 1,0 1-1,0-1 1,0 0-1,0 0 1,-1 0-1,1 1 1,0-1-1,-1 0 1,1 0-1,0 0 1,-2 2-1,0 2 17,-5 15-13,-1-1 0,-1 1 0,-20 30-1,5-8-30,-101 155 32,-17-11 408,47-63-35,-24 19-23,104-126-257,-1-1 0,-1-1 0,0 0-1,-1-1 1,0-2 0,-28 14 0,39-21-39,-1-1-1,0 0 0,0 0 0,0-1 1,0 0-1,0-1 0,-10 1 1,15-2-17,0 0 0,-1 0 0,1 0 0,-1-1 0,1 0 0,0 1 0,0-1 0,-1 0 0,1-1 0,0 1-1,0 0 1,0-1 0,0 0 0,0 0 0,1 0 0,-1 0 0,0 0 0,1 0 0,-1-1 0,-2-3 0,2 2 2,1 0 0,0 0 0,0 0 0,0 0 0,0 0 0,0-1 0,1 1 0,0-1 0,0 1 0,-1-8-1,2 3 4,-1-1-1,1 0 0,1 1 1,1-11-1,1 10-34,-1 1 1,1-1-1,1 1 0,0-1 0,0 1 1,1 0-1,0 1 0,0-1 1,1 1-1,1 0 0,-1 0 1,1 1-1,13-12 0,8-3-36,1 0 0,43-23 0,147-91-127,55-3 289,-13 9-76,-176 75-58,-1-3 0,77-71 0,-155 123-15,-1 3 17,-1-1 0,0 1 0,0-1 0,0 0 0,0-1-1,-1 1 1,1-1 0,-1 1 0,0-1 0,3-8 0,-6 13 2,0 0 1,0-1-1,1 1 1,-1 0-1,0-1 1,0 1 0,0 0-1,0-1 1,0 1-1,0 0 1,0-1-1,0 1 1,0-1-1,0 1 1,0 0 0,0-1-1,0 1 1,0 0-1,0-1 1,-1 1-1,1 0 1,0-1-1,0 1 1,0 0 0,0-1-1,-1 1 1,1 0-1,0 0 1,0-1-1,-1 1 1,0-1-18,0 1 0,1 0 0,-1 0 0,0 0 0,0 0 0,1 0 0,-1 0 0,0 0 0,0 0 0,1 0-1,-1 0 1,0 0 0,-1 1 0,-27 10-377,16-4 416,-1 0-1,1 1 1,1 1 0,-1 0 0,1 1 0,-19 20 0,30-30-1,0 1-1,1 0 1,-1-1 0,1 1 0,-1 0-1,1 0 1,-1 0 0,1 0 0,-1 0-1,1 0 1,0-1 0,-1 1 0,1 0-1,0 0 1,0 0 0,0 0-1,0 2 1,0-2 9,0-1 0,0 1 0,0 0 0,1-1 0,-1 1 0,0-1 0,1 1 0,-1-1 0,1 1 0,-1-1 0,0 0 0,1 1 0,-1-1 0,1 1 0,-1-1 0,1 0 0,-1 1 0,1-1 0,-1 0 0,1 0 0,0 1 0,3 0 31,-1 0 0,1-1 1,-1 1-1,1-1 1,0 1-1,-1-1 0,1 0 1,5-1-1,24-5 149,0-1 0,-1-2 0,36-14 0,90-46-515,-158 69 318,28-12-142,-26 11 107,0 0 0,0 1 0,0-1 0,0 1 0,0-1 0,0 1 0,0 0 0,0 0 0,0 0 0,0 0 0,0 0 1,2 1-1,-3-1 20,-1 0 1,1 1 0,-1-1-1,1 0 1,-1 1-1,1-1 1,-1 1 0,1-1-1,-1 1 1,1-1 0,-1 1-1,0-1 1,1 1 0,-1-1-1,0 1 1,1 0-1,-1-1 1,0 1 0,0 0-1,0-1 1,0 1 0,1 0-1,-1-1 1,0 1-1,0-1 1,0 1 0,0 0-1,0-1 1,-1 1 0,1 0-1,0 0 1,-6 20-81,5-19 77,-17 38-64,-34 55 0,14-27 158,-109 198-88,16-28 615,36-63-45,87-160-430,-1 0 0,0-1 0,-1 0 0,-23 24 0,30-35-83,-1 0 0,1 0 1,0 0-1,-1-1 0,0 1 0,1-1 0,-1 0 1,0 0-1,-8 3 0,9-5-16,1 1-1,-1-1 0,0 0 1,0 0-1,0 0 1,1 0-1,-1 0 1,0-1-1,0 1 0,0-1 1,1 0-1,-1 0 1,0 0-1,1 0 1,-1 0-1,1 0 0,-4-3 1,0-1-2,0 1 0,1-1 1,-1 0-1,1-1 0,0 1 0,1-1 1,-5-7-1,-3-6-8,-10-22 1,14 24-6,0 1 0,2-1 0,0 0 1,0 0-1,2-1 0,-3-19 0,5 23-14,0 0 0,1-1 0,1 1 0,0 0 0,1 0 0,1 0-1,0 0 1,1 0 0,0 0 0,1 0 0,8-18 0,-1 9-21,1 0 0,1 1 0,16-20 0,-22 33-12,0 0 0,1 0 0,0 1 0,1 0 0,-1 1 0,2 0 0,-1 0 0,1 1 0,11-6 0,-4 5 16,0 1 0,0 1 0,1 0 0,35-4 0,73 2 66,-103 6-36,41 0-98,-1 2 1,117 18-1,-177-18-476,1 0 0,-1 0 0,0 0-1,0 0 1,5 3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6:23.7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39 130 3328,'-1'-1'148,"0"1"0,0 0 1,0-1-1,-1 1 0,1 0 0,0 0 0,-1-1 1,1 1-1,0 0 0,0 0 0,-1 1 1,-1-1-1,3 0-21,-1 0 1,1 1 0,-1-1-1,0 0 1,1 0 0,-1 0-1,0 0 1,1 0 0,-1 0-1,0 0 1,1 0-1,-1 0 1,1 0 0,-1 0-1,0 0 1,1 0 0,-1 0-1,0-1 1,1 1 0,-1 0-1,1-1 1,-1 1 0,1 0-1,-1-1 1,0 1 0,1 0-1,-1-1 1,1 1-1,0-1 1,-1 1 0,1-1-1,-1 1 1,1-1 0,0 0-1,-1 1 1,1-1 0,0 1-1,0-1 1,0 0 0,-1 1-1,1-1 1,0 0-1,0 1 1,0-1 0,0 0-1,0 1 1,0-1 0,0 1-1,0-2 1,0 0 15,0 1 0,0-1-1,1 0 1,-1 1 0,0-1 0,0 0 0,1 1-1,-1-1 1,1 0 0,0 1 0,-1-1 0,1 1 0,0-1-1,0 1 1,0 0 0,2-3 0,0 1-48,1 0 1,-1 1 0,1-1-1,0 1 1,4-2-1,-5 2 8,15-5-62,-1 0 0,1 0 0,20-3 0,-10 2-77,97-15 244,-122 23-184,0-1 1,1 1-1,-1 0 0,0 0 1,0 0-1,0 1 0,1-1 1,-1 1-1,0 0 0,3 1 0,-5-2-14,0 1 0,0-1-1,0 1 1,1 0 0,-1-1-1,0 1 1,0 0 0,0 0-1,0 0 1,-1 0 0,1 0-1,0 0 1,0 0-1,0 0 1,-1 0 0,1 0-1,-1 0 1,1 1 0,-1-1-1,1 0 1,-1 0 0,0 1-1,1-1 1,-1 0 0,0 0-1,0 3 1,-2 35 249,-10 56 0,0 4-222,12-91-33,-4 40 115,4 64-1,1-99-62,0 1 0,1 0 0,1-1 0,0 1-1,1-1 1,0 0 0,1 0 0,1-1 0,9 18-1,-11-24 8,1-1 0,-1 0 0,1 0 0,0 0-1,0-1 1,0 1 0,1-1 0,-1-1-1,1 1 1,0-1 0,0 0 0,0 0 0,1-1-1,-1 0 1,1 0 0,10 2 0,9 0 224,0-1 0,50-2 0,-50-1-242,218-5 525,-173 1-316,-6 0-5526,-107 28-7517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6:24.2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1338 3 2976,'-7'-1'904,"7"1"-869,-1 0 1,1-1 0,0 1-1,-1 0 1,1 0-1,0 0 1,0 0 0,-1 0-1,1 0 1,0 0-1,-1 0 1,1 0-1,0 0 1,-1 0 0,1 0-1,0 0 1,-1 0-1,1 0 1,0 0-1,-1 0 1,1 1 0,0-1-1,0 0 1,-1 0-1,1 0 1,0 0-1,-1 1 1,1-1 0,0 0-1,0 0 1,0 0-1,-1 1 1,1-1-1,0 0 1,0 1 0,0-1-1,-1 0 1,1 0-1,0 1 1,0-1-1,0 0 1,0 1 0,0-1-1,0 0 1,0 1-1,0-1 1,-2 3 184,0 0 0,0 0 1,0 0-1,0 0 0,0 0 0,0-1 0,-1 0 1,0 1-1,-2 1 0,-9 10 490,-8 7 201,-1 0 0,-37 26 0,20-17-226,6-4-347,-216 175 1484,187-148-1249,-2-4-1,-132 78 1,113-83-456,-108 61 249,155-81-682,1 0 0,-65 60 1,91-73-742,-1 0 0,1 0 0,1 1 0,0 1 0,-10 18 0,11-9-3865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0:29.5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293 0 2080,'-5'9'6394,"-24"4"-4894,7-3-914,3-2-225,2 0 1,-1 2-1,1 0 1,-31 24 0,37-24-286,1 1 1,0 0-1,1 0 1,0 1-1,-8 14 1,-5 6-334,18-27 262,0 1 0,1 0 0,0 0 0,0 0 0,0 0 0,1 1-1,-3 9 1,5-14 28,-1 0 0,1 0 0,-1 0 0,1 0 0,0 0 0,0 0 0,0 0-1,0 0 1,0 0 0,1 0 0,-1 0 0,0 0 0,1 0 0,0 0 0,-1 0 0,1 0-1,0 0 1,0 0 0,0 0 0,0-1 0,0 1 0,1 0 0,-1-1 0,0 1 0,1-1-1,0 1 1,1 0 0,-1-1 10,-1 0-1,1-1 0,-1 1 1,1-1-1,0 0 0,-1 0 1,1 1-1,-1-1 0,1 0 1,0 0-1,-1-1 0,1 1 1,0 0-1,-1 0 0,1-1 1,-1 1-1,1-1 0,-1 0 1,1 1-1,1-2 0,27-17 500,-29 19-533,9-7 16,0-1-1,-1 1 1,1-2 0,-2 1-1,1-1 1,-1-1 0,-1 1-1,0-1 1,0-1 0,-1 1-1,0-1 1,-1 0-1,0-1 1,-1 1 0,0-1-1,-1 0 1,0 0 0,-1 0-1,0 0 1,0-15 0,-2 26-26,0 0-7,0-1 0,0 1 0,0 0 0,1-1 0,-2 1 0,1-1 0,0 1 0,0-1-1,0 1 1,-1 0 0,1-1 0,0 1 0,-1-1 0,0 1 0,1 0 0,-1 0 0,0-1 0,1 1-1,-1 0 1,0 0 0,0 0 0,0 0 0,0 0 0,-2-2 0,2 3-1,1 0 0,-1 0 1,1 0-1,0 0 0,-1 0 1,1 0-1,-1 0 0,1 0 0,-1 0 1,1 1-1,-1-1 0,1 0 0,0 0 1,-1 0-1,1 1 0,0-1 0,-1 0 1,1 0-1,0 1 0,-1-1 1,1 0-1,0 1 0,-1-1 0,1 0 1,0 1-1,0-1 0,-1 1 0,1-1 1,0 0-1,0 1 0,0-1 1,-1 1-1,-4 15-76,-3 22 202,4-17-41,0 0-1,1 0 1,1 0 0,1 34 0,1-52-42,1 0 0,-1 0 1,0 0-1,1 0 1,0 0-1,0 0 0,0-1 1,0 1-1,0 0 1,0-1-1,1 1 0,-1-1 1,1 1-1,-1-1 1,1 0-1,0 1 0,0-1 1,0 0-1,1 0 1,3 3-1,-2-4 39,0 1 1,0-1-1,0 1 0,0-1 1,0 0-1,0-1 0,1 1 1,-1-1-1,0 0 0,0 0 1,1 0-1,-1 0 0,7-2 1,8-2-36,-1-1 1,-1-1 0,1 0-1,-1-1 1,0-1 0,0-1-1,-1 0 1,0-1 0,-1-1-1,0 0 1,-1-1 0,0-1-1,-1 0 1,0-1 0,11-16-1,-11 8-336,-12 21 202,-1 16-432,3 90 816,-3-101-275,1-1 0,-1 0-1,1 1 1,0-1 0,0 1 0,1-1 0,-1 0 0,1 0 0,-1 0-1,1 0 1,0 0 0,0 0 0,0 0 0,3 2 0,-3-3 21,-1 0 1,1 0 0,0-1 0,0 1-1,0-1 1,-1 1 0,1-1 0,1 0-1,-1 0 1,0 0 0,0 0 0,0 0-1,0 0 1,1-1 0,-1 1 0,0-1-1,1 0 1,-1 1 0,0-1 0,1 0-1,-1 0 1,4-1 0,0-1 25,0 0 0,-1-1 0,1 1 0,-1-1 0,0 0 0,0-1 0,0 1 1,0-1-1,-1 0 0,0 0 0,1 0 0,-1-1 0,5-7 0,4-8-111,-1 0 0,12-25 0,-11 18 269,4-11-799,-16 37 432,-1 2 102,0 0 0,0 1 0,1-1 0,-1 0 1,1 0-1,-1 1 0,1-1 0,0 0 0,1 2 0,3 7-124,-4-2 111,0-1 1,0 0-1,-1 8 1,0-9 66,0 1 0,0-1 0,1 1 0,1 7 0,-1-11-12,1 3 37,-1 0 0,1 0 1,0 0-1,1-1 0,-1 1 1,4 4-1,-4-8-1,-1 0-1,1-1 0,-1 1 1,1-1-1,0 0 0,-1 1 1,1-1-1,0 0 0,0 0 1,0 0-1,0 0 1,0 0-1,0-1 0,0 1 1,0-1-1,0 1 0,0-1 1,0 0-1,1 0 0,3 0 1,16-2 65,0 0 0,0-2 1,0-1-1,36-12 0,-12 3-172,-20 6 123,-1 0 0,1-2 0,-1-1 1,-1 0-1,37-26 0,-47 28-178,0 0 0,1 0 1,16-6-1,-30 14 195,-1 0-54,-1 0-115,-3 4 77,-6 5 40,0 0-1,0-1 0,-15 8 1,19-11-10,-90 46-50,60-31-3,20-12 44,-24 16 1,36-21 13,1 0 1,0 1-1,0-1 1,0 1-1,0 0 0,0 0 1,0 0-1,1 1 1,0-1-1,0 0 1,0 1-1,-3 5 0,5-9-2,0 1 0,0-1-1,0 1 1,-1-1 0,1 1-1,0 0 1,0-1-1,0 1 1,0-1 0,0 1-1,0-1 1,0 1 0,0 0-1,0-1 1,0 1-1,1-1 1,-1 1 0,0-1-1,0 1 1,0-1 0,1 1-1,-1-1 1,0 1-1,1-1 1,-1 1 0,0-1-1,1 1 1,-1-1 0,0 0-1,1 1 1,-1-1-1,1 0 1,-1 1 0,1-1-1,-1 0 1,1 1 0,-1-1-1,1 0 1,-1 0-1,1 0 1,0 0 0,-1 1-1,2-1 1,2 0 29,0 1 0,0-1 0,0 0 0,7 0 0,2-2 46,0 0 1,0 0-1,0-1 0,0-1 1,0 0-1,-1-1 0,0 0 1,20-11-1,-23 10-103,1-1-1,-1 0 0,0 0 1,0 0-1,-1-1 1,0-1-1,0 1 1,-1-1-1,0-1 0,6-12 1,-9 14-141,-3 6 0,-1 5 25,-1 4 83,-13 68-503,3-25 430,7-29 118,-29 144-17,24-131 128,-1-1 0,-26 58 0,29-78-36,0-1-1,-1 0 0,0 0 1,-14 16-1,18-23-31,-1-1 0,0 1-1,0-1 1,0 0 0,-1 0 0,1 0 0,-1-1 0,0 1 0,0-1-1,0-1 1,-10 4 0,14-6-8,-1 1 1,1-1-1,-1 1 1,0-1-1,1 0 0,-1 0 1,0 0-1,0 0 1,1 0-1,-1-1 0,1 1 1,-1-1-1,0 0 1,1 0-1,-1 0 0,1 0 1,-5-3-1,5 2-8,-1 0-1,1 0 0,-1-1 1,1 1-1,0-1 0,0 0 1,0 1-1,0-1 0,1 0 1,-1 0-1,1 0 0,-2-5 1,1-1-22,-1 0-1,2 0 1,-1 0 0,1 0-1,1-1 1,0 1 0,0 0 0,1 0-1,2-13 1,-1 15 5,0-1-1,1 1 1,0-1-1,1 1 1,0 0-1,0 0 1,0 0-1,1 1 1,0-1-1,0 1 1,1 0 0,0 1-1,0 0 1,0-1-1,0 2 1,10-6-1,11-6-94,0 1-1,52-18 0,-77 32 92,29-11 111,0 1-142,0-2 0,-1-1 1,40-26-1,-52 28 97,0 0 0,18-20 0,-31 28-55,0-2 0,-1 1-1,1 0 1,-1-1-1,0 0 1,0 0 0,-1 0-1,0 0 1,0 0-1,4-14 1,-7 17-13,0 0 1,0 0-1,0 0 1,0 0-1,0 0 0,0 0 1,-1 0-1,1 1 0,-1-1 1,0 0-1,0 0 0,0 0 1,-2-3-1,3 5-3,-1 0-1,1 0 1,-1 0 0,1 0-1,-1 0 1,0 1 0,1-1-1,-1 0 1,0 0 0,1 1-1,-1-1 1,0 0 0,0 1-1,0-1 1,0 1 0,0-1-1,0 1 1,0-1-1,0 1 1,0 0 0,0 0-1,0-1 1,0 1 0,0 0-1,0 0 1,0 0 0,0 0-1,0 0 1,0 0 0,0 0-1,0 0 1,0 1 0,0-1-1,0 0 1,0 1-1,0-1 1,0 0 0,0 1-1,1-1 1,-3 2 0,-1 1 26,0 1 1,0-1 0,0 1-1,0 0 1,1 0 0,-1 1-1,1-1 1,0 1-1,0-1 1,1 1 0,-1 0-1,1 0 1,0 0 0,1 0-1,-1 1 1,0 8-1,2-12 12,-1 0 1,2 0-1,-1 0 0,0 0 0,0 0 0,1 1 0,-1-1 0,1 0 0,-1 0 0,1 0 0,0 0 0,0 0 1,0 0-1,0-1 0,0 1 0,1 0 0,-1 0 0,0-1 0,1 1 0,-1-1 0,1 1 0,2 1 0,1 0 13,0 0 0,-1 0-1,1 0 1,1 0-1,-1-1 1,0 0-1,9 3 1,4-2 76,0 0-1,0 0 0,1-2 1,31-1-1,73-14-2217,-98 10 660,74-14-4948,-62 13 3808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9:52.5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535 83 992,'-17'-10'7517,"17"8"-7280,-1 1 103,1-1-1,0 1 0,0-1 1,-1 1-1,1 0 1,-1-1-1,1 1 0,-1 0 1,0-1-1,0 1 0,-1-3 1,1 3-217,-1-1 0,1 0 0,0 1 1,0-1-1,1 0 0,-1 0 0,0 0 1,1 0-1,-1 0 0,1 0 0,-1 0 1,1-3-1,0 4-87,0 0 0,0 0 0,0 0 0,0 0 0,0 0 1,0 0-1,0 0 0,-1 0 0,1 0 0,0 0 0,-1 0 0,1 0 0,0 0 1,-1 0-1,1 1 0,-1-1 0,0 0 0,1 0 0,-1 0 0,0 1 0,1-1 0,-2-1 1,1 2-34,0-1 0,0 1 0,-1 0 0,1-1 1,0 1-1,0 0 0,-1 0 0,1 0 0,0 0 0,0 0 1,-1 0-1,1 0 0,0 0 0,0 1 0,-2-1 1,-7 4-171,0 0 0,1 0 0,-16 10 0,16-9 124,-8 6 44,1 0 0,0 0 0,1 1 0,0 1 0,1 1 0,0 0 0,-12 18 0,1 2 0,2 1-1,-23 47 1,-15 30 71,-39 79 331,99-190-392,-2 7 72,-1 1 0,1-1 0,1 0 0,-3 12 0,5-18-57,0 0 1,-1 0 0,1 0-1,0-1 1,1 1 0,-1 0-1,0 0 1,0-1 0,1 1-1,-1 0 1,1 0 0,1 2-1,-2-3-2,1 0-1,0-1 1,-1 1-1,1 0 0,0 0 1,0 0-1,0 0 1,0-1-1,0 1 0,0 0 1,0-1-1,0 1 1,0-1-1,0 1 0,0-1 1,0 0-1,1 1 1,-1-1-1,0 0 0,2 0 1,2 0 21,-1 0 1,0 0-1,1 0 1,-1-1-1,0 0 1,1 0 0,-1 0-1,0-1 1,0 1-1,0-1 1,0 0-1,4-3 1,6-4 59,22-18 0,-35 27-102,22-19 106,-1-1 0,-1-1 0,-1-1 0,-1-1 0,-1-1 0,0 0 0,-2-1 0,23-50 0,-25 46-181,-2-1 0,-1-1 0,-2 0-1,-1 0 1,-1 0 0,-2-1-1,-1 0 1,0-46 0,-4 78 23,1-1 0,-1 1 0,0-1-1,0 1 1,0-1 0,0 1 0,0-1 0,-1 1 0,1-1 0,0 1 0,0-1 0,0 1 0,0-1-1,0 1 1,-1-1 0,1 1 0,0-1 0,-1 1 0,1-1 0,-6 4-481,-7 16 378,4 2 181,2-1 0,0 1 0,-8 41-1,9-34 81,-2 7-20,2 1 1,2-1 0,1 1-1,3 72 1,1-95-7,0 0-1,2 0 1,5 18 0,-6-25-50,0-1 0,0 0 0,0 0 0,1 0 0,0-1 0,0 1-1,0-1 1,1 1 0,-1-1 0,9 7 0,-8-8 20,1 0 1,-1 0-1,1 0 0,0-1 1,0 1-1,0-1 0,0-1 1,0 1-1,0-1 0,1 1 1,-1-2-1,0 1 0,1 0 1,-1-1-1,8-1 0,36 0 462,59-8 0,-84 7-402,-17 2-105,-1-1 0,1 0 1,0 0-1,8-2 0,-51 13-13447,6-8 9935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29:54.0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236 40 3136,'1'-12'1002,"0"10"-763,-1 1-1,0-1 1,0 1 0,1-1-1,-1 1 1,0-1 0,-1 1-1,1-1 1,0 1 0,-1-3-1,1 4-143,-1-1 0,1 0 0,-1 1 0,1-1 0,-1 1 0,1-1 0,-1 1 0,0-1 0,1 1 0,-1-1 0,0 1 0,0 0 0,1-1 0,-1 1-1,0 0 1,0-1 0,1 1 0,-1 0 0,0 0 0,0 0 0,0 0 0,1 0 0,-1 0 0,0 0 0,-1 0 0,-3 1 20,1-1 1,0 1 0,-1 0-1,1 0 1,0 0 0,0 0-1,0 1 1,0 0 0,0 0-1,0 0 1,0 0 0,1 1-1,-1-1 1,1 1 0,0 0-1,0 0 1,0 0 0,0 0-1,0 1 1,-2 4 0,-6 8-21,1 2 0,1-1 0,-8 22 1,9-21-74,1-1 34,1 1 1,0 0-1,1 0 1,1 0-1,1 0 1,1 1-1,0 0 1,2-1-1,1 21 1,-1-36 11,0 1 0,1-1 0,-1 1 0,1-1-1,0 0 1,0 1 0,0-1 0,0 0 0,1 0 0,-1 0 0,1 0 0,0 0 0,4 5 0,-4-6-6,0-1 0,0 1 1,0-1-1,0 0 0,1 0 1,-1 0-1,0 0 0,1 0 1,-1 0-1,1 0 0,-1-1 1,1 1-1,-1-1 0,1 0 1,-1 0-1,1 0 0,-1 0 1,1 0-1,3-1 0,-1 0-3,1 0-1,0-1 0,0 1 1,-1-1-1,1 0 0,-1 0 1,0-1-1,1 0 0,-1 0 1,-1 0-1,1-1 0,0 1 1,-1-1-1,1 0 0,-1 0 1,0-1-1,3-5 0,-2 3-11,0 0 0,-1-1 0,0 0-1,-1 1 1,0-1 0,0-1-1,0 1 1,-1 0 0,-1-1-1,1 1 1,0-11 0,-2-10-46,0 0 1,-2 0-1,-1 0 1,-2 1-1,0-1 1,-10-28-1,14 56-31,1 0 0,0 0 0,0 0 0,-1 0-1,1 1 1,-1-1 0,1 0 0,-1 0-1,1 0 1,-1 0 0,1 1 0,-2-3 0,2 3 15,-1 0 0,1 0 0,0 0 0,0 0 0,-1 0 0,1 0 0,0 0 0,0 0 0,0 0 0,-1 0 0,1 0 0,0 0 0,0 1 0,0-1 0,0 0 0,-1 0 0,1 0 0,0 0 0,0 0 0,0 0 0,-1 0 0,1 0 0,0 1 0,0-1 0,0 0 0,0 0 0,0 0 0,0 0 0,-1 1 0,1-1 0,0 0 0,0 0 0,0 0 0,0 0 0,0 1 0,-8 25-522,7-23 583,-9 53 192,3 1 0,-1 62 0,7-68-6,-4 41 27,-3-19-104,-4 0-1,-25 83 1,34-149-117,1 0-1,-1 0 1,-1 0 0,1-1 0,-5 7 0,6-10 48,0 0 1,0-1-1,0 1 1,0-1-1,-1 0 1,1 0 0,-1 0-1,1 0 1,-1 0-1,0 0 1,0-1-1,1 0 1,-1 1 0,-5 0-1,7-1-59,0-1 1,-1 0-1,1 0 0,0 0 0,0 0 1,0 0-1,-1 0 0,1-1 0,0 1 0,0 0 1,0-1-1,-1 1 0,1-1 0,0 1 1,0-1-1,0 1 0,0-1 0,0 0 1,0 1-1,0-1 0,0 0 0,0 0 1,1 0-1,-1 0 0,-1-1 0,1 0-29,-1 0-1,1 0 1,0 0-1,0-1 0,0 1 1,0 0-1,1 0 1,-1-1-1,0 1 1,1 0-1,-1-5 0,0-16-69,0 20 57,0-1 0,1 0 0,0 0 0,0-1 0,0 1 0,1 0 0,-1 1-1,3-9 1,2-1-40,0 0-1,1 1 0,0 0 0,1 0 0,0 0 1,1 1-1,0 0 0,1 0 0,0 1 0,1 0 0,0 1 1,1 0-1,0 1 0,16-11 0,180-87 147,-191 99-64,4-1-70,21-14 0,-48 32-2036,-12 6-679,-19 13-3594,15-7 2603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0:33.6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1192 1984,'5'-3'4704,"26"-13"-1520,-11 6-2759,0 0-1,-1-1 1,0 0 0,-1-2 0,0 0 0,-1-1 0,-1-1 0,25-28 0,114-187 107,-17-14-43,-129 228-481,9-21 31,-1 0 0,-2-2-1,-2 0 1,-1 0 0,-2-1 0,6-54 0,-15 87-45,0 0 0,0 0 1,-1-1-1,1 1 0,-2 0 0,1 0 0,-1 0 1,0 0-1,0-1 0,-1 1 0,-4-10 1,6 16-11,0 1 1,0-1 0,-1 1 0,1-1-1,0 1 1,0-1 0,-1 1 0,1 0 0,0-1-1,-1 1 1,1-1 0,0 1 0,-1 0-1,1-1 1,-1 1 0,1 0 0,-1-1 0,1 1-1,-1 0 1,1 0 0,0-1 0,-1 1 0,0 0-1,1 0 1,-1 0 0,1 0 0,-1 0-1,1 0 1,-1 0 0,1 0 0,-1 0 0,1 0-1,-1 0 1,1 0 0,-1 0 0,1 0-1,-1 0 1,1 1 0,-1-1 0,1 0 0,-1 0-1,1 1 1,-1-1 0,1 0 0,0 1 0,-1-1-1,1 0 1,-1 1 0,0 0 0,-1 2-44,-1 0 0,0 0 0,1 0 0,-1 0 0,-1 5 0,-10 24-13,1-1 0,1 2 0,-14 63 0,8-23 280,-9 38 347,5 1-1,-7 115 1,26-197-359,1 1 0,2-1 0,5 53 0,-4-79-125,0 0 0,0 0 1,0-1-1,0 1 0,1 0 1,-1-1-1,1 0 0,0 1 1,0-1-1,3 4 0,-4-6-49,0 0-1,-1 0 0,1 0 1,0 0-1,0-1 0,0 1 1,0 0-1,1 0 0,-1-1 1,0 1-1,0-1 0,0 1 0,0-1 1,1 1-1,-1-1 0,0 0 1,0 1-1,1-1 0,-1 0 1,0 0-1,1 0 0,-1 0 1,0 0-1,0 0 0,1 0 1,-1-1-1,0 1 0,1 0 1,-1-1-1,0 1 0,0-1 0,2-1 1,12-7 107,-1-1 0,0 0 0,-1-1 0,20-22 0,42-56-81,-53 60-24,77-108-128,-64 87 72,-30 35 33,-4 12-148,-1 8-102,-6 44 249,2-23-85,-11 56-32,-3 23 198,17-94-58,0 1 1,1-1-1,0 1 1,1 0-1,1-1 1,5 23-1,-6-31-11,0 0 1,0 1-1,0-1 0,1 0 1,0 0-1,-1 0 0,1 0 1,0-1-1,1 1 1,-1 0-1,0-1 0,1 1 1,-1-1-1,1 0 0,0 0 1,0 0-1,3 2 0,-1-2 52,0 0 0,0-1-1,0 1 1,1-1 0,-1 0-1,0 0 1,1-1 0,-1 0-1,0 0 1,8 0 0,0-2-25,0 0 1,0 0-1,0-2 1,0 1-1,-1-2 0,1 1 1,-1-2-1,0 0 1,0 0-1,20-15 1,-1-4-53,-2-1 0,35-39 1,-10 8-6,1 6-24,26-26-60,-77 71 43,-7 5 32,-12 9 60,-2 7-110,1 0 0,0 1-1,1 1 1,1 0 0,-13 21 0,-14 17 1,12-20 123,2 2-1,-31 55 0,56-89-37,0 1 0,1 0 1,-1-1-1,1 1 0,0 0 0,0 0 0,-1 7 1,2-10-1,0 0 1,0 0 0,0 0 0,0 0 0,0-1 0,0 1 0,1 0 0,-1 0-1,0 0 1,0-1 0,1 1 0,-1 0 0,0 0 0,1-1 0,-1 1-1,1 0 1,-1-1 0,1 1 0,-1 0 0,1-1 0,-1 1 0,1-1-1,-1 1 1,1-1 0,0 1 0,0-1 0,-1 1 0,1-1 0,0 0-1,-1 1 1,1-1 0,0 0 0,0 0 0,0 1 0,-1-1 0,1 0 0,0 0-1,0 0 1,0 0 0,0 0 0,-1 0 0,1 0 0,0 0 0,1-1-1,2 0 20,0 0 0,0 0-1,-1 0 1,1 0 0,0-1-1,-1 1 1,1-1-1,-1 0 1,0 0 0,0 0-1,0-1 1,0 1-1,0-1 1,0 0 0,0 0-1,-1 0 1,3-3-1,1-3 6,0-1 0,0 0-1,-1 0 1,6-18-1,13-42-65,22-107 0,-44 171-11,-1-1 1,0 0-1,-1 0 0,0-12 1,-2 15-205,0 5 94,-2 8-18,-6 25 47,1 0 1,2 1-1,2 1 0,-2 58 0,7-86 148,0-1-1,0 1 1,0 0-1,1-1 0,0 1 1,1 0-1,0-1 1,5 14-1,-6-19 0,0 0-1,0 1 1,1-1 0,-1 0 0,1 0-1,0 0 1,-1 0 0,1 0-1,0 0 1,0 0 0,0-1 0,0 1-1,1-1 1,-1 1 0,0-1-1,1 0 1,-1 0 0,0 0 0,1 0-1,-1-1 1,1 1 0,0 0-1,-1-1 1,1 0 0,-1 0 0,1 0-1,0 0 1,3 0 0,4-2 37,-1 0 0,0 0 1,1-1-1,-1 0 0,-1 0 1,1-1-1,0 0 0,12-8 0,5-7-37,29-25 0,-33 26-62,54-53 73,-69 64-31,-3 3-30,0 0 0,0 0 0,9-5 0,-13 9 19,1 0-1,-1-1 0,1 1 1,-1 0-1,0-1 1,1 1-1,-1 0 0,1 0 1,-1 0-1,1-1 1,-1 1-1,1 0 0,-1 0 1,1 0-1,-1 0 1,1 0-1,-1 0 0,1 0 1,-1 0-1,1 0 1,-1 0-1,0 0 0,1 0 1,-1 0-1,1 0 1,-1 1-1,1-1 0,-1 0 1,1 0-1,-1 1 1,1-1-1,-1 0 0,0 0 1,1 1-1,-1-1 1,0 0-1,1 1 0,-1-1 1,0 1-1,1-1 1,-1 0-1,0 1 0,0-1 1,1 1-1,-1-1 0,0 1 1,0-1-1,0 1 1,0-1-1,0 1 0,0-1 1,0 1-1,0-1 1,0 1-1,1 7-28,0 0 0,-1 0 0,0 0 0,-1 0 0,1 0 0,-4 12 0,-17 47-38,2-4 366,15-49-121,-1 7 98,5-21-250,1 0 1,-1 0 0,1 0-1,-1 0 1,1 1-1,-1-1 1,1 0-1,-1 0 1,1 0 0,-1 0-1,1 0 1,0 0-1,-1 0 1,1 0 0,-1 0-1,1-1 1,0 1-1,-1 0-16,3-1 16,-1 0 1,1-1 0,-1 1-1,1 0 1,-1-1 0,1 0-1,-1 0 1,0 0 0,0 0-1,0 0 1,0 0 0,0 0-1,2-3 1,6-7 8,98-112 130,-95 109-133,-12 14-44,0-1 0,0 1 0,1 0 0,-1 0 0,0 0 0,1-1 0,-1 1 0,1 1 0,0-1 0,-1 0 0,1 0 0,0 0 0,1 0 0,-2 1 5,0 0 0,-1 0 0,1 0 0,0 0 0,-1 0 0,1 0 0,0 1 1,-1-1-1,1 0 0,0 0 0,-1 0 0,1 1 0,0-1 0,-1 0 0,1 1 1,-1-1-1,1 0 0,-1 1 0,1-1 0,-1 1 0,1-1 0,-1 1 0,1-1 1,-1 1-1,1-1 0,-1 1 0,0 0 0,1-1 0,-1 1 0,0 0 0,0-1 1,1 1-1,-1 0 0,0-1 0,0 2 0,7 26-54,5 52-1,-12-76 82,1-1 0,0 1 0,0 0-1,0 0 1,0 0 0,1 0-1,0-1 1,2 5 0,-3-7 3,-1 1-1,1-1 1,0 0 0,0 0 0,0 1 0,0-1-1,0 0 1,0 0 0,0 0 0,1 0 0,-1 0 0,0-1-1,0 1 1,1 0 0,-1-1 0,1 1 0,-1 0-1,0-1 1,1 0 0,-1 1 0,1-1 0,-1 0 0,1 0-1,-1 0 1,3 0 0,1 0 31,0-2 1,0 1-1,-1 0 0,1-1 1,0 0-1,-1 0 0,1 0 1,-1-1-1,5-3 0,-1-1-7,1 0 0,-2 0 0,10-12 0,3-7 49,-1 0 1,23-44 0,-26 42-130,1 0 0,27-34 1,-42 59-2,11-10-119,-12 13 152,-1-1 1,0 1-1,0 0 1,1 0-1,-1-1 0,1 1 1,-1 0-1,0 0 1,1 0-1,-1 0 1,1 0-1,-1-1 1,0 1-1,1 0 0,-1 0 1,1 0-1,-1 0 1,0 0-1,1 0 1,-1 0-1,1 0 1,-1 0-1,1 1 0,-1-1 1,0 0-1,1 0 1,-1 0-1,1 0 1,-1 1-1,0-1 1,1 0-1,-1 0 1,0 1-1,1-1 0,-1 0 1,0 0-1,1 1 1,2 4-25,0 0 0,-1 0 1,0-1-1,1 2 0,-2-1 1,1 0-1,-1 0 0,2 9 0,3 47-78,-5-43 132,0 0 0,-2 0 0,0 0 0,-1 0 0,-1 0 0,-1-1 0,-1 1 0,0-1-1,-1 0 1,0 0 0,-11 18 0,15-33-1,1 1 1,-1-1-1,1 0 0,-1 0 0,0 0 0,0 0 1,0 0-1,0-1 0,0 1 0,-1 0 1,1-1-1,0 0 0,-1 1 0,1-1 1,-1 0-1,0 0 0,1-1 0,-1 1 1,1 0-1,-1-1 0,0 0 0,0 1 1,1-1-1,-1 0 0,0-1 0,0 1 1,1 0-1,-1-1 0,0 1 0,1-1 0,-1 0 1,1 0-1,-1 0 0,1 0 0,-1 0 1,1-1-1,0 1 0,-4-4 0,-1-2 0,0-1-1,-11-15 0,16 19-53,0 1-1,0 0 1,0-1 0,1 0-1,-1 1 1,1-1 0,0 0-1,0 1 1,0-1 0,0-7-1,1 11 28,0 0-1,0 0 1,0-1 0,1 1-1,-1 0 1,0 0-1,0-1 1,0 1-1,0 0 1,0 0-1,0-1 1,0 1-1,1 0 1,-1 0-1,0 0 1,0 0 0,0-1-1,1 1 1,-1 0-1,0 0 1,0 0-1,0 0 1,1 0-1,-1-1 1,0 1-1,0 0 1,1 0 0,-1 0-1,0 0 1,1 0-1,12 0-108,14 4 110,-25-4 18,18 4-17,0 0 0,1-2-1,-1-1 1,0 0 0,40-5 0,-49 2 19,1 0 1,-1-1 0,0 0 0,0 0-1,0-1 1,-1-1 0,0 0-1,1 0 1,-2-1 0,1-1 0,-1 1-1,12-11 1,-7 2 2,0-1 0,0-1 0,12-21 1,32-59 228,-31 48-156,45-66-58,36-68-48,7-65 51,-101 216-11,49-125-221,-63 156 190,2-2-34,-1 0 0,0-1 0,0 1 0,0-1 0,0 1 0,0-1 0,-1 1-1,0-1 1,0 0 0,0-6 0,0 10 32,0 0 0,0-1 1,-1 1-1,1 0 0,0 0 0,0-1 0,0 1 0,-1 0 1,1 0-1,0-1 0,0 1 0,0 0 0,-1 0 0,1 0 1,0 0-1,0-1 0,-1 1 0,1 0 0,0 0 0,-1 0 1,1 0-1,0 0 0,0 0 0,-1 0 0,1 0 1,0 0-1,-1 0 0,1 0 0,0 0 0,-1 0 0,1 0 1,0 0-1,0 0 0,-1 0 0,1 0 0,0 0 0,0 1 1,-1-1-1,1 0 0,0 0 0,-1 0 0,1 0 0,0 1 1,0-1-1,0 0 0,-1 0 0,1 0 0,0 1 0,0-1 1,-15 16-143,1 6 1,0 1 0,-14 33 0,13-24 104,-42 84 22,-46 141 0,28-42 29,-16-3-42,-105 135 347,154-285-117,-3-3 0,-2-1 1,-73 70-1,119-127-186,-18 14 256,18-14-252,0 0 1,1-1 0,-1 0-1,0 1 1,0-1 0,1 0-1,-1 1 1,0-1 0,0 0-1,0 0 1,0 1 0,1-1 0,-1 0-1,0 0 1,0 0 0,0 0-1,0 0 1,1 0 0,-1-1-1,0 1 1,0 0 0,-1-1-1,2 1-6,-1 0-1,1-1 0,0 1 0,-1 0 0,1-1 1,-1 1-1,1-1 0,0 1 0,0-1 1,-1 1-1,1-1 0,0 1 0,0-1 0,0 1 1,0-1-1,-1 1 0,1-1 0,0 1 1,0-1-1,0 0 0,0 1 0,0-1 0,1 0 1,-1-6-1,1 0 1,0 0 0,0 0-1,1 0 1,0 0 0,0 1-1,1-1 1,0 1 0,3-7-1,5-6-19,23-30 0,-16 28-41,0 0-1,38-31 1,49-30-71,24-22 65,235-219-210,-349 311 135,-9 10-9,-7 8-19,-4 2 103,0 0-1,-1-1 0,-7 8 0,-8 10 74,2-1 3,-30 44 39,45-61-64,0 0 0,0 0 0,1 0 0,0 1 0,0 0 0,1-1 0,-3 16 0,4-21 22,1 1-1,0-1 0,0 1 1,0-1-1,0 1 1,0 0-1,1-1 1,-1 1-1,1-1 1,0 1-1,0-1 1,-1 1-1,1-1 1,1 0-1,-1 1 1,0-1-1,1 0 1,-1 0-1,1 0 0,0 0 1,-1 0-1,1 0 1,0 0-1,3 1 1,-1 0 15,0-1 1,0 0 0,1-1-1,-1 1 1,0-1 0,1 1-1,-1-1 1,1-1 0,-1 1-1,1-1 1,-1 1-1,1-1 1,5-1 0,5-1 63,0 0 1,-1-1 0,1 0-1,-1-1 1,0-1-1,0 0 1,20-11 0,-27 12-73,-1 0 1,-1 0-1,1 0 1,0-1 0,-1 1-1,0-2 1,8-9-1,-11 11-28,1 0-1,-1 0 1,1-1-1,-1 1 0,-1 0 1,1-1-1,-1 0 1,1 1-1,-1-1 0,-1 0 1,1 0-1,0-7 1,-2 8 10,1-1 0,0 1 0,-1 0 1,0-1-1,0 1 0,0 0 0,-1-1 0,1 1 1,-1 0-1,0 0 0,0 0 0,-3-4 0,0 3-15,1-1-1,-1 0 0,0 1 0,-1 0 0,1 0 1,-12-6-1,3 2-30,-2 1 0,1 0 0,-1 1 0,0 1 0,-23-5 0,26 9-13,-21 0 1,34 2 26,17 0-17,23-3 99,-1-1-1,51-11 0,-42 6-95,39-12 76,4 0-23,-76 19-4,0 0 0,0 1 1,0 0-1,16 2 0,-30 0-9,1-1 0,0 0 0,0 0 0,0 1 0,0-1 0,-1 1 0,1 0 0,0 0 0,-1-1 0,1 1 0,0 0 0,-1 0 0,1 0 0,-1 1 0,1-1 0,-1 0 0,0 1 0,2 1 0,-1 0 2,0 0-1,-1 0 1,1 1-1,-1-1 1,0 0 0,0 0-1,0 1 1,0-1-1,0 6 1,-1 4 36,0 0-1,-1 0 1,0 0-1,-4 19 1,5-31-32,-38 172 384,34-149-220,6-13 65,-1-11-218,-1 0-1,0 0 1,0 0 0,1 1 0,-1-1 0,0 0 0,0 0 0,1 0 0,-1 0 0,0 0-1,1 0 1,-1 0 0,0 0 0,0 0 0,1 0 0,-1 0 0,0 0 0,1 0-1,-1 0 1,0 0 0,0 0 0,1 0 0,-1 0 0,0 0 0,1 0 0,-1 0 0,0 0-1,0-1 1,1 1 0,-1 0 0,0 0 0,0 0 0,1-1 0,1-1 21,0 1 1,0-1 0,-1 0-1,1 0 1,0 0 0,1-3-1,7-7 54,23-22 71,19-21-26,-37 36-166,2 1 0,-1 1 0,2 0 0,35-25-1,-50 40 24,0 0 0,0 0 0,1 1 0,-1-1 0,5 0-1,-8 1 9,1 1 0,-1 0-1,1 0 1,0 0-1,-1 0 1,1 0-1,-1 0 1,1-1 0,-1 1-1,1 0 1,-1 1-1,1-1 1,-1 0-1,1 0 1,0 0 0,-1 0-1,1 0 1,-1 0-1,1 1 1,-1-1-1,1 0 1,-1 0 0,0 1-1,1-1 1,-1 0-1,1 1 1,-1-1 0,1 1-1,-1-1 1,0 0-1,1 1 1,-1-1-1,0 1 1,0-1 0,1 1-1,-1-1 1,0 1-1,0-1 1,0 1-1,1-1 1,-1 1 0,0-1-1,0 1 1,0 0-1,0 4-16,0-1 0,0 0 1,-1 1-1,0-1 0,1 0 0,-1 0 0,-1 0 0,-1 5 0,-17 33-120,19-39 134,-22 35 53,-40 54 0,49-74 124,7-8-24,8-8 95,14-11 176,-2 1-437,51-38 94,-39 27-117,38-22 1,-59 39 23,0 0 0,0 0 0,0 0 0,0 1 0,0 0 0,0 0 0,8-1 0,-10 2 15,0 0 0,-1 0 0,1 0 1,0 0-1,0 0 0,-1 1 0,1-1 1,0 0-1,-1 1 0,1 0 0,0-1 1,-1 1-1,1 0 0,-1 0 1,1 0-1,-1 0 0,1 0 0,-1 0 1,0 0-1,0 0 0,2 2 0,32 43-209,-34-44 239,1 0-1,-1-1 1,1 1 0,0 0-1,0-1 1,0 1 0,0-1-1,0 1 1,0-1-1,0 0 1,0 0 0,1 0-1,-1 0 1,0 0 0,1-1-1,-1 1 1,0-1 0,1 1-1,-1-1 1,1 0 0,-1 0-1,3 0 1,7-1 79,-1-1 1,1 0 0,14-4-1,-15 3-146,-6 2 11,0 0-1,0 0 1,0 1 0,0-1 0,-1 1 0,1 0 0,0 1 0,0-1-1,0 1 1,0 0 0,0 0 0,0 1 0,7 2 0,-2 1 9,0 1-1,-1 0 1,1 1 0,15 13 0,10 6 91,-27-21-909,-1 0-1,1 0 1,-1 1-1,-1-1 1,1 2-1,-1-1 1,10 14 0,-1 8-5801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0:34.0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46 7712,'3'-14'2880,"10"14"-2240,28 0-192,-7 0 1024,28-5-896,4 2 192,17-6-448,22 1 64,18 5-224,0 0-352,-14 3 96,1 0-4992,9 0 2784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0:36.0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268 952 3808,'-5'-7'591,"3"6"-404,1-1-1,0 1 1,0-1 0,0 1 0,-1-1-1,2 0 1,-1 0 0,0 1 0,0-1-1,1 0 1,-1 0 0,0-3-1,1 4-36,-1 0 0,1 0 0,0 1 0,-1-1 0,1 0 0,-1 0 0,1 0 0,-1 0 0,0 1 0,1-1 0,-1 0 0,0 1 0,0-1 0,1 0 0,-1 1 0,0-1 0,0 1 0,0-1 0,0 1 0,0 0 0,-1-1 0,-22-6 1014,18 7-1106,0 0 1,0 0-1,0 1 0,0-1 0,0 2 0,0-1 0,0 1 0,1 0 0,-1 0 0,0 0 0,-9 6 0,-6 5-83,-31 25 0,44-31 82,5-5-43,-4 3-9,1 0 0,0 0 0,1 0-1,-8 10 1,12-14 18,0 0-1,1 0 1,-1 0-1,0 0 0,0 0 1,1 0-1,-1 1 1,1-1-1,-1 0 1,1 1-1,-1-1 1,1 0-1,0 1 0,0-1 1,0 0-1,0 1 1,0-1-1,0 0 1,0 1-1,0-1 1,0 1-1,0-1 1,1 0-1,-1 1 0,1-1 1,-1 0-1,1 0 1,-1 1-1,1-1 1,0 0-1,0 0 1,1 2-1,0-2 23,-1 1 0,1-1 0,-1 0 0,1 0 0,0 0 0,0 0 0,-1 0 0,1 0 0,0-1 0,0 1 0,0-1 0,0 1 0,0-1 0,2 1 0,30-2 389,-13-1-237,0-2 0,-1 0-1,1-2 1,-1 0 0,0-1-1,0-1 1,21-12 0,-38 18-243,0 0 0,0 1 1,0-1-1,0-1 0,-1 1 1,1 0-1,-1-1 1,5-4-1,-7 4-374,-4 5 132,-5 4-44,1 0 102,2 0-1,-1 0 1,1 1 0,-10 13-1,14-18 251,1 0 0,0 0-1,0 0 1,0 0-1,0-1 1,1 1 0,-1 0-1,0 1 1,1-1-1,-1 0 1,1 0 0,0 0-1,0 0 1,0 0-1,0 0 1,0 1 0,0-1-1,0 0 1,1 0-1,-1 0 1,1 0 0,0 0-1,0 0 1,-1 0-1,1 0 1,0 0 0,2 2-1,0 0 50,0-1-1,0 0 1,0 0 0,0 0-1,0 0 1,1-1 0,-1 1-1,1-1 1,0 0-1,0 0 1,0 0 0,0-1-1,0 1 1,0-1-1,0 0 1,0 0 0,0 0-1,1-1 1,-1 0 0,0 1-1,1-1 1,-1-1-1,6 0 1,4-2 93,0 0 0,1 0 0,-1-2 0,-1 0 0,23-11 0,-7 0-35,-1-2-1,-1 0 1,32-29-1,-37 27-23,-1 0-1,-1-2 0,-1 0 0,19-28 0,57-104 159,-74 118-217,15-28 35,33-81 0,-51 99-68,-2-1 1,17-81-1,-16 20-176,-15 93 25,-2-1 1,1 1-1,-2 0 1,0 0-1,-4-17 1,5 30 98,0 0 0,-1 1 0,1-1 0,-1 0 0,1 1 0,-1-1 0,1 0 0,-1 1 0,0-1 0,0 1 0,0-1 0,0 1 0,0 0 0,0-1 0,-1 1 0,-1-2 0,2 3 14,0 0 0,0-1 1,0 1-1,0 0 0,-1 0 0,1 0 1,0 0-1,0 0 0,0 0 1,0 0-1,0 1 0,0-1 0,-1 0 1,1 1-1,0-1 0,0 1 0,0-1 1,0 1-1,0-1 0,0 1 1,0 0-1,1-1 0,-1 1 0,0 0 1,0 0-1,-1 1 0,-11 12-71,0 1-1,0 0 1,2 1 0,-20 34-1,12-18-6,-17 26 130,2 1 1,3 1-1,-34 96 0,45-90 61,2 0-1,4 0 0,2 2 1,-3 74-1,14-132-44,1-1 1,1 1-1,0-1 1,0 1-1,1-1 1,0 0-1,0 0 1,1 0-1,8 17 1,-9-22 13,0 0 0,0 0 0,1-1 1,0 1-1,-1-1 0,1 1 0,0-1 1,1 0-1,-1 0 0,1-1 0,-1 1 0,1-1 1,0 1-1,0-1 0,0 0 0,0-1 1,0 1-1,0-1 0,0 0 0,1 0 1,-1 0-1,9 1 0,-2-2 22,0-1 0,0 0-1,0 0 1,0-1 0,0 0 0,-1-1-1,1 0 1,-1-1 0,1 0 0,-1-1 0,0 0-1,-1 0 1,1-1 0,-1 0 0,-1-1-1,12-10 1,8-11-75,-2-1 0,-1-2 0,26-41 1,-16 23-37,-27 39-113,0-1-1,15-14 0,-22 25 139,-1-1 0,0 1-1,0 0 1,1-1-1,-1 1 1,0 0-1,1 0 1,-1-1 0,0 1-1,1 0 1,-1 0-1,0-1 1,1 1-1,-1 0 1,1 0 0,-1 0-1,0 0 1,1 0-1,-1 0 1,1-1-1,-1 1 1,0 0 0,1 0-1,-1 0 1,1 0-1,-1 1 1,1-1-1,-1 0 1,0 0-1,1 0 1,-1 0 0,1 0-1,-1 0 1,0 1-1,1-1 1,-1 0-1,0 0 1,1 1 0,-1-1-1,0 0 1,1 0-1,-1 1 1,0-1-1,1 0 1,-1 1 0,0-1-1,0 0 1,1 1-1,-1-1 1,0 1-1,0-1 1,0 0 0,0 2-1,4 20-195,-4 2 162,-1-1 0,-1 1 1,-1-1-1,-1 0 0,-1 0 1,-2 0-1,-10 26 0,15-42 84,-1 0-1,0-1 0,0 1 0,-1-1 0,1 0 0,-1 0 1,-1-1-1,1 1 0,-1-1 0,0 0 0,0 0 0,-1 0 1,1-1-1,-1 0 0,0 0 0,-11 5 0,16-9-8,1 0 0,-1 1-1,0-1 1,0 0 0,0 0 0,1 0-1,-1 0 1,0 0 0,0 0 0,0 0 0,0 0-1,1 0 1,-1 0 0,0 0 0,0 0-1,1-1 1,-1 1 0,0 0 0,0-1-1,1 1 1,-2-1 0,2 1-29,0 0 0,0 0 0,0 0 0,0-1 0,-1 1 0,1 0 0,0 0 0,0 0 0,0 0 0,0 0 0,0-1 0,0 1-1,0 0 1,0 0 0,0 0 0,0-1 0,0 1 0,0 0 0,0 0 0,0 0 0,0 0 0,0-1 0,0 1 0,0 0 0,0 0 0,0 0 0,0 0 0,0-1 0,0 1 0,0 0 0,0 0 0,10-7-264,54-15 121,0 3-1,2 3 0,0 2 0,71-4 0,-135 17 137,1 1 0,-1 0-1,0 0 1,1 0 0,-1 0-1,0 0 1,1 1-1,2 0 1,-5-1 1,1 0 1,-1 0-1,0 0 1,0 0-1,0 0 1,0 0-1,0 1 1,1-1-1,-1 0 1,0 0-1,0 0 1,0 0-1,0 0 1,0 0-1,0 0 0,0 1 1,0-1-1,0 0 1,1 0-1,-1 0 1,0 0-1,0 1 1,0-1-1,0 0 1,0 0-1,0 0 1,0 0-1,0 1 1,0-1-1,0 0 0,0 0 1,0 0-1,0 0 1,0 1-1,0-1 1,-1 0-1,-8 10-82,-17 5 46,22-13 27,-1 1 1,1-1-1,-1 1 1,1 0-1,0 0 1,0 0-1,0 0 1,0 1-1,1-1 1,-6 8-1,9-10 14,-1-1 0,1 1-1,0-1 1,0 1-1,-1-1 1,1 1-1,0-1 1,0 1-1,-1-1 1,1 1-1,0-1 1,0 1-1,0-1 1,0 1-1,0 0 1,0-1-1,0 1 1,0-1 0,0 1-1,0-1 1,0 1-1,0 0 1,0-1-1,1 1 1,-1-1-1,0 1 1,0-1-1,0 1 1,1-1-1,-1 1 1,0-1-1,1 1 1,-1-1-1,1 0 1,-1 1 0,0-1-1,1 1 1,-1-1-1,1 0 1,-1 0-1,1 1 1,-1-1-1,1 0 1,-1 0-1,1 1 1,-1-1-1,1 0 1,0 0-1,0 0 1,5 1 56,-1 0 1,1 0-1,0-1 0,6 0 0,-8 0-4,19 0 101,-1-1 0,24-4 0,-39 4-106,0-1 0,0 1 0,0-1-1,0-1 1,0 0 0,0 0 0,-1 0 0,1 0 0,-1-1 0,10-8-1,-15 11-39,1 0-1,-1 0 0,0-1 0,1 1 0,-1-1 0,0 1 0,0-1 0,0 1 0,0-1 0,0 0 0,0 0 0,0 1 0,-1-1 1,1 0-1,-1 0 0,1 0 0,-1 0 0,1 0 0,-1 1 0,0-1 0,0 0 0,0 0 0,0 0 0,-1 0 0,1 0 0,0 0 1,-1 0-1,1 0 0,-1 1 0,0-1 0,0 0 0,0 0 0,1 1 0,-2-1 0,1 1 0,-1-3 0,-2 0-61,0 0 1,0-1-1,0 1 0,-1 1 0,0-1 0,0 1 0,0-1 0,0 1 1,0 1-1,-10-5 0,3 3-29,0 1 0,0 1 1,0 0-1,0 0 0,0 1 0,-16 0 1,18 2 62,1-1 1,0 2-1,0-1 1,0 1-1,0 0 1,1 1-1,-1 0 1,1 1-1,-11 5 0,19-9 22,-1 0 0,0 1 0,1-1 0,-1 0-1,1 0 1,-1 1 0,0-1 0,1 1-1,-1-1 1,1 1 0,-1-1 0,1 1-1,0-1 1,-1 1 0,1-1 0,0 1-1,-1-1 1,1 1 0,0 0 0,-1-1-1,1 1 1,0 0 0,0-1 0,0 1 0,-1 1-1,2-1 5,-1-1 0,1 1-1,-1 0 1,0 0 0,1-1-1,-1 1 1,1 0 0,-1-1-1,1 1 1,0 0 0,-1-1-1,1 1 1,0-1 0,-1 1-1,1-1 1,0 0 0,1 1-1,3 2 53,0-1 0,1 0-1,0 0 1,0-1 0,6 2-1,75 5-400,169-7 0,-74-4-4424,-73 9-887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0:40.6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1006 3072,'0'0'33,"0"0"0,-1 0 0,1 0 0,0 0 0,0 0 0,0 0 0,-1 0 1,1 0-1,0 0 0,0 0 0,0 0 0,0 1 0,-1-1 0,1 0 0,0 0 0,0 0 0,0 0 0,0 1 0,0-1 1,0 0-1,0 0 0,-1 0 0,1 0 0,0 1 0,0-1 0,0 0 0,0 0 0,0 0 0,0 1 0,0-1 0,0 0 1,0 0-1,0 0 0,0 1 0,0-1 0,0 0 0,0 0 0,0 0 0,0 1 0,0-1 0,0 0 0,1 0 0,-1 0 18,0 0-1,1 1 0,-1-1 0,0 0 0,0 0 1,1 0-1,-1-1 0,0 1 0,1 0 0,-1 0 0,0 0 1,1 0-1,-1 0 0,0 0 0,0 0 0,1 0 0,-1-1 1,0 1-1,1 0 0,-1 0 0,0 0 0,0-1 1,0 1-1,1 0 0,-1 0 0,0 0 0,0-1 0,0 1 1,1-1-1,35-49 2641,-17 22-2097,2 0 1,45-45-1,42-17 49,5-5-54,-73 55-327,45-57 0,25-51 8,-57 75-146,-22 32-41,34-48 100,-54 71-116,0 0 1,16-38 0,-25 53-84,-1 0 0,0-1 0,0 1 0,-1 0 0,1-1 1,-1 1-1,1-1 0,-1 1 0,0-1 0,-1-5 0,1 8-3,0 0 1,-1 0-1,1 0 0,-1 0 0,1 0 0,-1 0 1,1 0-1,-1 0 0,0 0 0,1 0 1,-1 0-1,0 0 0,0 1 0,1-1 0,-1 0 1,0 0-1,0 1 0,0-1 0,0 1 1,0-1-1,0 0 0,0 1 0,0 0 1,0-1-1,0 1 0,-1 0 0,1 0 0,0-1 1,0 1-1,0 0 0,0 0 0,0 0 1,-1 0-1,-1 1 0,-2 0-35,0 0 0,0 0 0,0 0-1,0 1 1,0 0 0,0 0 0,1 0 0,-7 4 0,-2 3-33,-18 14 0,20-14 70,1 1 0,0 0 1,1 1-1,-13 18 1,-25 51 35,33-54-3,-49 79 186,24-40 236,-46 100-1,79-151-390,1 0-1,1 1 1,0-1 0,1 1 0,-3 28-1,6-34 15,0 1 0,0 0 0,1 0 0,0-1 0,1 1 0,0-1 1,1 1-1,0-1 0,8 18 0,-10-24-11,0-1 0,1 1 0,-1 0 1,1-1-1,0 1 0,0-1 0,0 1 1,0-1-1,0 0 0,1 0 0,-1 0 1,1 0-1,-1 0 0,1-1 0,0 1 1,0-1-1,0 0 0,3 2 0,-2-3 4,1 1-1,-1-1 0,0 0 1,0 0-1,0 0 0,1 0 1,-1-1-1,0 1 0,0-1 1,0 0-1,0-1 0,0 1 1,5-3-1,9-5 133,0-1 1,0 0 0,-1-1-1,31-27 1,-15 7-166,34-42 1,-61 66-30,-1 1 0,0-2 0,-1 1 0,1 0 0,-1-1 0,-1 0 0,0 0 0,0 0 0,3-10 0,-6 17-7,0 1 0,0-1 0,0 1 0,0-1 0,0 1 1,0-1-1,0 1 0,0-1 0,0 1 0,0 0 0,0-1 0,0 1 1,0-1-1,0 1 0,-1-1 0,1 1 0,0-1 0,0 1 0,-1-1 0,-1-6-236,5 10 247,0-1 0,0 1 1,0-1-1,0 0 1,5 3-1,2-1 2,0-1 0,0 1 0,11 1 0,-9-2 44,0 0 0,13 6 0,-18-6-45,0 0 1,0 1 0,-1 0 0,9 6 0,-14-9 4,1 1 1,-1-1 0,1 0-1,-1 0 1,0 1-1,0-1 1,0 1-1,1-1 1,-2 1-1,1-1 1,0 1 0,0 0-1,0-1 1,-1 1-1,1 0 1,-1-1-1,1 1 1,-1 0-1,0 0 1,0 0 0,0 0-1,0-1 1,0 1-1,0 2 1,-23 67 314,15-49-253,-9 35 1,16-50-40,-1 1-1,2-1 1,-1 1-1,1-1 1,0 1-1,0-1 1,1 1-1,3 14 0,-3-21-2,0 1 0,-1 0-1,1 0 1,0 0-1,0-1 1,0 1-1,0-1 1,0 1-1,0-1 1,1 1-1,-1-1 1,0 1 0,1-1-1,-1 0 1,1 0-1,0 0 1,-1 0-1,1 0 1,0 0-1,0 0 1,-1-1-1,1 1 1,0-1-1,0 1 1,0-1 0,0 1-1,0-1 1,3 0-1,3 0 27,1-1 0,0 1 0,-1-2 0,0 1 0,12-4-1,3-2-14,0-1 0,42-22 0,42-32 174,-55 30-33,4-1-138,75-42-56,-121 70 15,-5 3-1,0 0-1,-1 0 0,0 0 1,1-1-1,-1 0 0,0 0 1,0 0-1,-1 0 0,1 0 1,-1-1-1,4-4 0,-7 8 6,0 0-1,0 0 1,0 0 0,0 0-1,0 0 1,0 0 0,0 0 0,0 0-1,0 0 1,0 0 0,0-1-1,0 1 1,0 0 0,1 0-1,-1 0 1,0 0 0,0 0-1,0 0 1,0 0 0,0 0-1,0 0 1,0 0 0,0-1-1,0 1 1,0 0 0,-1 0-1,1 0 1,0 0 0,0 0-1,0 0 1,0 0 0,0 0-1,0 0 1,0 0 0,0 0-1,0 0 1,0 0 0,0-1-1,0 1 1,0 0 0,0 0-1,0 0 1,0 0 0,0 0-1,0 0 1,-1 0 0,1 0-1,0 0 1,0 0 0,0 0-1,0 0 1,0 0 0,0 0 0,0 0-1,0 0 1,0 0 0,0 0-1,-1 0 1,-7 1-41,-8 5-9,-5 4 42,0 1-1,1 1 0,0 1 0,1 1 1,0 0-1,1 1 0,1 2 0,1-1 0,0 2 1,1 0-1,-14 21 0,24-30 31,1-1-1,0 1 1,0 1-1,0-1 0,-3 16 1,6-21 4,1-1 1,-1 1 0,1 0-1,0 0 1,0 0 0,0 0-1,2 6 1,-2-8-3,1 0 0,-1 0 0,1-1 0,0 1 0,0 0 0,0 0 0,0-1 0,0 1 1,0-1-1,0 1 0,0-1 0,1 1 0,-1-1 0,1 0 0,-1 1 0,3 0 0,-3-1-5,1-1 0,0 1 0,-1 0 0,1-1 0,0 0 0,0 1 0,0-1 1,-1 0-1,1 0 0,0 0 0,0 0 0,0 0 0,-1 0 0,1-1 0,0 1 0,0-1 0,0 1 0,-1-1 0,1 1 0,0-1 0,-1 0 0,1 0 0,-1 0 0,1 0 0,-1 0 0,3-3 0,4-2 21,-1-1-1,0 0 0,9-13 0,-4 3 25,-1 1-1,-1-2 1,0 1-1,-1-2 0,-1 1 1,11-39-1,-14 26-7,-5 29-75,1 1-1,-1-1 1,0 0 0,0 1-1,0-1 1,0 0-1,-1 1 1,1-1-1,0 1 1,-1-1 0,1 0-1,-1 1 1,1-1-1,-1 1 1,-1-2-1,2 3 1,0-1 1,-1 1-1,1 0 0,-1 0 0,1 0 0,-1 0 0,1 0 0,-1 1 0,1-1 0,-1 0 0,1 0 0,0 0 0,-1 0 1,1 0-1,-1 1 0,1-1 0,-1 0 0,1 0 0,0 0 0,-1 1 0,1-1 0,0 0 0,-1 1 0,1-1 0,0 0 1,-1 1-1,1-1 0,0 1 0,0-1 0,-1 0 0,1 1 0,0-1 0,0 1 0,-10 16-172,5-4 195,0 0 0,1 1 0,0 0 0,1 0 0,1 0 0,0 0 0,1 1 0,1-1 1,0 0-1,0 0 0,2 1 0,0-1 0,7 27 0,-9-40 3,1 3 10,1 0 1,-1-1 0,1 1-1,-1-1 1,5 7 0,-5-9 0,-1 0-1,1 0 1,0-1 0,0 1 0,0 0 0,0-1-1,0 1 1,-1 0 0,1-1 0,0 1 0,0-1 0,0 1-1,1-1 1,-1 0 0,0 1 0,0-1 0,0 0-1,0 0 1,0 0 0,0 0 0,0 0 0,0 0-1,0 0 1,1 0 0,-1 0 0,1-1 0,7-2 58,0 0 1,-1 0-1,0-1 0,0 0 1,15-11-1,40-33 73,-34 24-130,99-65 44,-107 77-126,0 1 1,1 0-1,0 2 1,34-10-1,-54 18 55,0 1 0,1-1 0,-1 1 0,0 0-1,0 0 1,0 0 0,0 0 0,1 0 0,-1 0-1,4 1 1,-5-1 0,0 1 0,0-1 0,0 1 0,0-1 0,0 1 0,-1-1 0,1 1 0,0 0 0,0 0 0,0-1 0,0 1 0,-1 0 0,1 0 0,0 0 0,0 1 0,1 2-3,-1 0-1,0 0 1,0 0 0,0 0 0,0 0-1,-1 0 1,0 0 0,0 0 0,0 8-1,-9 50-81,2-21 135,4-23 212,-8 25 1,21-49 327,-1-6-518,0 1 0,-1-1 0,7-14 0,-8 14-97,0 1 1,0-1-1,18-18 0,-13 16-26,-9 10 31,1 0 0,-1 1-1,1-1 1,0 0-1,-1 1 1,2 0-1,-1 0 1,0 0-1,1 1 1,4-3-1,-8 5 25,0 0-1,0 0 0,-1 0 1,1-1-1,0 2 0,-1-1 0,1 0 1,0 0-1,-1 0 0,1 0 0,0 0 1,0 1-1,-1-1 0,1 0 1,-1 0-1,1 1 0,0-1 0,-1 1 1,1-1-1,-1 0 0,1 1 1,-1-1-1,1 1 0,-1 0 0,1-1 1,-1 1-1,1-1 0,-1 1 1,0-1-1,1 1 0,-1 0 0,0-1 1,1 2-1,5 28-39,-5-21 44,3 11-23,6 29-127,-9-45 163,0 0-1,1 0 1,0 0 0,-1 0-1,1 0 1,1 0 0,-1-1-1,1 1 1,2 3 0,-3-6-1,-1 0 0,1 0-1,-1-1 1,1 1 0,-1 0 0,1-1 0,0 1 0,-1-1 0,1 1 0,0-1 0,-1 1 0,1-1 0,0 0 0,0 0-1,-1 0 1,1 0 0,0-1 0,0 1 0,-1 0 0,1-1 0,0 1 0,-1-1 0,1 1 0,-1-1 0,1 0 0,2-1-1,5-3 86,1-1-1,16-12 0,-22 15-78,142-118 459,-65 52-483,-56 47-66,-19 16 24,0 0 1,0 0-1,1 1 0,0-1 1,0 2-1,1-1 0,-1 1 1,1 0-1,16-5 0,-24 9 35,1-1 1,-1 1-1,1 0 0,-1 0 0,1 0 0,-1 0 0,1 0 0,-1 1 0,1-1 0,-1 0 0,1 0 0,0 0 0,-1 0 0,1 1 0,-1-1 0,0 0 0,1 0 1,-1 1-1,1-1 0,-1 0 0,1 1 0,-1-1 0,0 0 0,1 1 0,-1-1 0,0 1 0,1-1 0,-1 1 0,0-1 0,1 1 0,-1-1 0,0 1 0,0-1 1,0 1-1,0-1 0,1 1 0,-1-1 0,0 1 0,1 24-136,-5-2 174,-1 0 0,-1-1-1,-1 1 1,-12 26 0,14-36-10,1-4 27,0 0 0,0 0 0,-1 0-1,0-1 1,0 0 0,-1 0-1,0 0 1,-8 7 0,11-12-10,-1 0 0,0 0 1,0 0-1,0 0 0,0-1 0,0 1 1,0-1-1,-1 0 0,1-1 0,-1 1 0,1-1 1,-1 0-1,0 0 0,0 0 0,1-1 1,-1 0-1,0 0 0,-6 0 0,3-1-49,-1 0-1,1-1 0,0 0 0,-1-1 0,1 1 0,0-1 0,1-1 0,-1 0 1,1 0-1,-1 0 0,1-1 0,-7-6 0,13 10-1,0 0 1,0 0-1,0 0 0,1 0 1,-1 0-1,0 1 1,1-1-1,-1 0 0,1-1 1,-2-1-1,2 3 17,0 0 0,0-1 1,0 1-1,0 0 0,0 0 0,0-1 0,0 1 1,0 0-1,1-1 0,-1 1 0,0 0 1,0 0-1,0-1 0,0 1 0,0 0 1,0 0-1,1-1 0,-1 1 0,0 0 0,0 0 1,0 0-1,0-1 0,1 1 0,-1 0 1,0 0-1,0 0 0,1 0 0,-1-1 0,0 1 1,0 0-1,1 0 0,-1 0 0,0 0 1,1 0-1,-1 0 0,0 0 0,0 0 0,1 0 1,-1 0-1,0 0 0,1 0 0,-1 0 1,0 0-1,0 0 0,1 0 0,-1 0 0,12 1-116,0 0 0,21 5 0,13 2 60,-14-5 26,0-1 0,57-5 0,-73 1 62,0-1 1,0 0 0,0-1 0,0-1 0,-1 0-1,0-1 1,22-12 0,140-88 439,-133 81-429,-2-3-1,48-40 0,-65 47-50,-2-2 1,0-1-1,-1 0 0,27-43 0,-10 4 62,53-124 0,-91 184-50,1-1-40,0 0-1,0 0 0,0 0 0,-1-1 0,1 1 0,-1-1 0,0 1 0,-1-1 0,1 1 0,-1-8 0,0 12 32,0-1 0,0 1 0,0 0 0,0-1 0,0 1 0,0 0-1,0 0 1,0-1 0,0 1 0,0 0 0,0-1 0,0 1-1,-1 0 1,1-1 0,0 1 0,0 0 0,0 0 0,0-1 0,-1 1-1,1 0 1,0 0 0,0 0 0,0-1 0,-1 1 0,1 0-1,0 0 1,0 0 0,-1 0 0,1-1 0,0 1 0,-1 0 0,1 0-1,0 0 1,-1 0 0,1 0 0,0 0 0,0 0 0,-1 0-1,1 0 1,0 0 0,-1 0 0,1 0 0,0 0 0,-1 0 0,1 0-1,-16 11-202,1 4 132,0 1 0,-19 29 0,11-15 33,-77 86-26,-38 50 53,33 2-62,-41 54 109,54-115 97,-134 123 1,193-200-93,-42 45 536,70-69-412,5-4-45,14-5 9,127-48-183,-112 38-7,0-1 1,49-33 0,115-97 57,-46 33 11,133-83 102,-255 177-138,-12 10 71,-1-1 0,0-1 0,0 0 0,16-17-1,-23 19-69,-8 5-196,-12 8 44,2 3 163,-1 0-1,1 0 0,0 2 1,1-1-1,0 2 1,1 0-1,0 0 1,1 1-1,0 0 1,1 0-1,1 1 1,0 1-1,1-1 1,-6 17-1,12-26 43,-1 0-1,0 0 1,1 0 0,0 0 0,0 0-1,1 0 1,-1 0 0,1 0-1,0 1 1,1-1 0,-1 0-1,2 7 1,-1-8 2,1 0-1,0 0 1,0 0 0,0 0-1,0-1 1,0 1 0,1 0-1,-1-1 1,1 0-1,0 1 1,0-1 0,0-1-1,1 1 1,-1 0-1,5 2 1,-5-3 0,0-1 1,0 1-1,0 0 0,0-1 0,0 0 0,0 0 1,1 0-1,-1 0 0,0 0 0,1-1 1,-1 0-1,0 1 0,1-1 0,-1 0 1,5-1-1,-3 0 13,0-1 0,1 1 0,-1-1 0,0 0 1,-1 0-1,1-1 0,0 1 0,8-7 0,-1-2-42,0 1-1,0-2 1,-2 0-1,1 0 1,14-23-1,-16 21 89,-1-1-1,0 0 0,9-24 0,-14 31-60,-1 0 0,0 0 0,0 0 0,0-1 0,-1 1 0,-1-1 0,1 1 0,-2-17 0,0 23-32,0-1 0,1 1 0,-1-1 0,0 1 0,0 0 0,-1-1-1,1 1 1,0 0 0,-1 0 0,1 0 0,-1 0 0,0 0 0,0 0 0,1 0 0,-1 1 0,0-1 0,-1 1 0,1-1-1,0 1 1,0 0 0,-1 0 0,1 0 0,0 0 0,-1 0 0,-2 0 0,-5-2 8,0 1 0,-1 0 1,1 1-1,-19 0 0,23 2 33,6-1-27,0 0 0,0 0 0,0 0 0,0 0 1,1 0-1,-1 0 0,0 0 0,0 0 0,0 0 0,0 0 0,0 0 0,0 0 0,0 0 1,0 0-1,0 0 0,0 0 0,0 1 0,0-1 0,0 0 0,0 0 0,0 0 0,0 0 1,0 0-1,0 0 0,0 0 0,0 0 0,0 0 0,0 0 0,0 0 0,0 0 0,0 0 0,0 1 1,0-1-1,0 0 0,0 0 0,0 0 0,0 0 0,0 0 0,0 0 0,0 0 0,0 0 1,0 0-1,-1 0 0,1 0 0,0 0 0,0 0 0,0 0 0,0 0 0,0 0 0,0 0 1,0 0-1,0 0 0,0 1 0,5-1-1,104-36 294,10-2-196,-71 26-161,87-11 0,-127 23 54,0-1 0,0 2 1,-1-1-1,1 1 0,0 0 1,0 1-1,7 2 0,-12-4 8,-1 1 1,0 0-1,1 0 0,-1 0 0,0 0 0,0 0 0,0 1 0,0-1 0,0 0 0,0 1 0,0 0 0,0-1 0,0 1 0,-1 0 0,1 0 0,-1 0 0,1 0 0,-1 0 0,0 0 0,0 1 0,0-1 1,0 0-1,0 1 0,0-1 0,0 4 0,-2 35 7,-1-12 43,0 13-13,1-31-13,0 0-1,1 1 1,0-1 0,1 0-1,0 0 1,1 0-1,2 11 1,-3-20-4,-1-1 0,1 0 1,-1 1-1,1-1 0,-1 0 0,1 1 0,0-1 1,-1 0-1,1 0 0,0 0 0,0 0 1,0 0-1,0 0 0,0 0 0,2 1 0,-2-1 0,0-1 0,0 0 0,0 1 0,0-1 0,-1 0 0,1 0 0,0 0 0,0 0 0,0 0 0,0 0 0,0 0 0,0 0 0,-1 0 0,1-1 0,0 1 0,0 0 1,0 0-1,1-1 0,4-3 75,-1 1 1,0-1 0,0 0 0,0 0 0,7-9 0,-2 3-16,50-50 189,16-15-215,-61 62-58,0 1-1,1 0 1,24-13-1,-35 22-37,0 1 0,1 0-1,-1 1 1,0-1 0,8 0 0,-12 2 37,0 0-1,0 0 1,0-1 0,0 1 0,0 1 0,0-1-1,0 0 1,0 0 0,0 0 0,0 0-1,0 1 1,0-1 0,0 0 0,0 1 0,1 0-1,-2-1 10,1 1-1,-1-1 1,0 1 0,1-1-1,-1 1 1,0 0-1,0-1 1,1 1-1,-1-1 1,0 1-1,0-1 1,0 1-1,0 0 1,0-1-1,0 1 1,0-1 0,0 1-1,0 0 1,0-1-1,0 1 1,0-1-1,0 1 1,-1 0-1,1-1 1,0 1-1,0-1 1,-1 1-1,1 0 1,-21 52-10,8-19 60,-17 33 0,27-62-25,0 0-1,1 1 1,0-1 0,-2 8-1,3-12-19,1-1 0,0 0 0,0 0 0,0 0 0,0 0 0,0 0 0,0 0 0,0 0 0,0 0 0,0 0 0,0 0-1,0 1 1,0-1 0,0 0 0,0 0 0,0 0 0,0 0 0,0 0 0,0 0 0,0 0 0,0 0 0,0 1 0,0-1 0,0 0 0,0 0-1,0 0 1,0 0 0,0 0 0,0 0 0,0 0 0,0 0 0,1 0 0,-1 0 0,0 0 0,0 1 0,0-1 0,0 0 0,0 0 0,0 0-1,0 0 1,0 0 0,0 0 0,0 0 0,0 0 0,1 0 0,-1 0 0,0 0 0,0 0 0,0 0 0,0 0 0,0 0 0,0 0-1,0 0 1,0 0 0,0 0 0,1 0 0,-1 0 0,0 0 0,0 0 0,0 0 0,0 0 0,0 0 0,0 0 0,0 0 0,0 0 0,0 0-1,1 0 1,-1-1 0,10-6 69,13-16-139,-9 9 60,2 0 0,0 1 0,0 1 0,1 1 0,0 0 0,1 1 0,1 1 0,33-12 0,-51 20-10,0 1-1,1-1 0,-1 1 0,1-1 0,-1 1 0,1 0 1,-1-1-1,1 1 0,-1 0 0,1 0 0,-1 0 1,1 0-1,-1 0 0,1 1 0,-1-1 0,1 0 1,-1 1-1,1-1 0,0 1 0,-1 0 6,0 0 0,-1 0-1,1 0 1,-1 0 0,1 0-1,-1 1 1,0-1 0,1 0 0,-1 0-1,0 0 1,0 0 0,0 0 0,0 1-1,0-1 1,0 0 0,0 0 0,0 0-1,0 0 1,-1 0 0,1 1-1,0-1 1,-1 0 0,0 2 0,-4 9 8,0 0 1,-9 16-1,8-19 24,2 0 1,-1 1-1,1-1 0,-4 16 0,8-24-21,0-1 0,0 0 0,0 0-1,0 1 1,0-1 0,0 0 0,-1 0 0,1 1-1,0-1 1,0 0 0,0 0 0,0 1 0,0-1-1,0 0 1,0 0 0,0 1 0,1-1 0,-1 0-1,0 0 1,0 1 0,0-1 0,0 0-1,0 0 1,0 1 0,0-1 0,1 0 0,-1 0-1,0 0 1,0 1 0,0-1 0,0 0 0,1 0-1,-1 0 1,0 0 0,0 1 0,1-1 0,-1 0-1,0 0 1,0 0 0,0 0 0,1 0-1,-1 0 1,0 0 0,0 0 0,1 0 0,-1 0-1,0 0 1,1 0 0,-1 0 0,0 0 0,0 0-1,1 0 1,-1 0 0,0 0 0,0 0 0,1 0-1,-1 0 1,0 0 0,0 0 0,0 0-1,1-1 1,18-8 26,-16 7-17,41-26 57,-27 17-139,0 1 1,1 0 0,29-11 0,-45 20 52,1 0 0,-1 1 0,1-1 0,-1 1 1,1-1-1,0 1 0,-1 0 0,1 0 0,-1 0 1,1 0-1,0 1 0,-1-1 0,1 1 0,-1-1 1,1 1-1,-1 0 0,0 0 0,1 0 0,-1 0 0,0 1 1,0-1-1,1 0 0,-1 1 0,0 0 0,0-1 1,-1 1-1,1 0 0,0 0 0,2 4 0,3 5-33,-1 1-1,0-1 0,-1 1 1,7 23-1,-1-6 9,-9-24 62,0 1 1,1-1-1,0 0 1,0 0-1,0 0 0,1 0 1,-1-1-1,1 1 1,9 6-1,-12-9-1,1-1 0,0 0 0,0 0 0,0 0 0,0 0-1,0 0 1,0 0 0,0 0 0,0-1 0,1 1 0,-1-1 0,0 0 0,0 0 0,0 1-1,1-1 1,-1-1 0,0 1 0,0 0 0,0 0 0,1-1 0,-1 0 0,0 1-1,0-1 1,0 0 0,0 0 0,0 0 0,0 0 0,2-1 0,5-6 35,0 0 0,0 0 0,-1 0 0,1-1 0,-2-1 1,9-12-1,4-4-1,13-14-57,2 1 1,58-50-1,-76 74-26,-13 10 28,1 1 0,0 0 0,0 0 0,0 0-1,7-3 1,-12 7-13,0 0 0,0 0 0,1 0 0,-1 0 0,0-1-1,0 1 1,0 0 0,1 0 0,-1 0 0,0 0 0,0 0-1,1 0 1,-1 0 0,0 0 0,0 0 0,1 0 0,-1 0 0,0-1-1,0 1 1,1 0 0,-1 1 0,0-1 0,0 0 0,1 0 0,-1 0-1,0 0 1,0 0 0,0 0 0,1 0 0,-1 0 0,0 0-1,0 0 1,1 1 0,-1-1 0,0 0 0,0 0 0,1 1 0,-3 10-295,-12 21 121,12-27 170,-85 190 139,14-29 85,72-164-197,-1 2 25,0 1 1,0-1-1,0 1 0,-1-1 1,0 0-1,0 0 1,0 0-1,0 0 0,-5 3 1,8-6-20,-1-1 0,1 1 0,-1-1 0,1 0 0,-1 1-1,1-1 1,-1 0 0,0 1 0,1-1 0,-1 0 0,1 0 0,-1 0 0,0 1 0,1-1 0,-1 0 0,0 0 0,1 0 0,-1 0 0,0 0 0,1 0 0,-1 0 0,0-1 0,1 1 0,-1 0 0,0 0 0,1 0 0,-1-1 0,0 1 0,1 0 0,-1-1 0,1 1 0,-1 0 0,1-1 0,-1 1 0,1-1 0,-2 0-1,1-1 8,-1 0-1,1-1 0,0 1 0,-1 0 0,1-1 1,0 1-1,0-1 0,0-4 0,-2-5-5,1 1 0,1-1 0,0 0 0,1-1 0,0 1 0,0 0 0,2 0-1,-1 0 1,2 1 0,4-17 0,-5 21-12,1-1 0,0 1 0,0 0 0,1 0 0,0 0 0,0 1 0,1 0 1,-1-1-1,1 1 0,1 1 0,-1-1 0,1 1 0,0 0 0,0 0 0,0 1 0,1 0 0,9-5 0,0 3 2,0 0-1,0 1 1,0 1 0,1 1-1,0 0 1,0 1 0,23 1-1,-8 2-54,-1 1-1,1 1 0,30 9 1,-41-7-251,-1 0-1,28 12 1,-40-13-475,1 0-1,0 1 1,-1 0 0,0 0-1,0 1 1,0 0 0,8 9-1,-15-14 516,0 0 0,1 0 0,-1 0 0,0 1 0,0-1 0,0 0 0,-1 0 0,1 1 0,0-1 0,0 0 0,-1 1 1,1-1-1,-1 1 0,1-1 0,-1 1 0,0-1 0,0 1 0,1-1 0,-1 1 0,0-1 0,0 1 0,-1-1 0,1 3 0,0-3 30,-1-1 0,1 1 0,-1 0 0,1 0 0,-1-1 0,1 1 0,-1 0 0,0-1 0,1 1 0,-1 0 0,0-1 0,0 1 0,1-1 0,-1 1 0,0-1 0,-1 1 0,0 0-32,-1 0 1,1-1 0,-1 1 0,0-1 0,1 1 0,-1-1 0,-3 0 0,-44-3-1909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0:41.07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67 114 4160,'-40'-28'1536,"27"20"-1216,4-3-64,5 2 2240,8 1-1408,5 0 640,17 2-1024,30-7 480,37 1-672,9 4 224,-2 5-416,19 3-128,25 3-96,10 5-224,-18 9 64,3 2-5824,15-16 3232,-9-11-1344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9:58.4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377 80 3488,'4'-8'358,"-1"3"113,0 0 0,-1 0 0,1 0 1,-1-1-1,0 1 0,0-1 0,-1 0 0,0 1 1,0-1-1,1-6 0,-2 11-445,0 1 0,0 0 0,0 0 0,0 0 0,0 0 0,0-1 0,0 1 0,0 0 1,0 0-1,0 0 0,0 0 0,0 0 0,0-1 0,0 1 0,0 0 0,0 0 0,0 0 0,0 0 0,-1-1 0,1 1 0,0 0 0,0 0 0,0 0 0,0 0 0,0 0 0,0 0 0,0 0 1,0-1-1,-1 1 0,1 0 0,0 0 0,0 0 0,0 0 0,0 0 0,0 0 0,-1 0 0,1 0 0,0 0 0,-7 3 376,-6 11-60,-37 42 425,-40 50 151,50-44-639,3 3 0,2 1-1,-30 83 1,50-113-11,2 1 0,-14 63 0,24-85-183,1-1 0,0 0 0,2 1 0,-1-1 0,2 1 0,0-1 0,0 0 0,2 1 0,0-1 0,7 22 0,-1-15 115,1 0 1,1 0 0,1-1 0,1-1 0,0 0 0,24 26 0,-12-20 100,1 0 1,1-2 0,46 32 0,-56-45-186,-1 0 0,1-2 0,1 0 0,-1-1 1,1-1-1,1 0 0,-1-2 0,31 4 0,-48-7-67,0-1 0,0 0 0,0 0 0,0 0 0,0 0 0,0 0 0,0 0 0,1 0 0,-1 0 0,0 0 0,0-1 0,0 1 0,0 0-1,0-1 1,0 1 0,1-2 0,-2 2-114,1 0 0,-1-1 0,0 1 0,0 0 0,1-1 0,-1 1 0,0-1 0,0 1-1,0-1 1,0 1 0,1-1 0,-1 1 0,0 0 0,0-1 0,0 1 0,0-1 0,0 1-1,0-1 1,0 1 0,-1-1 0,1 1 0,0-1 0,0 1 0,0-1 0,-1 0 0,-1-4-1186,-1 1 0,0-1 0,0 0 0,-7-7 0,7 8 302,-10-15-4949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1:09.7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692 71 2496,'0'-1'17,"0"-7"422,0 1 1,-1 0 0,1 0 0,-4-11 0,4 17-368,0 0 1,0 0 0,-1 0 0,1 0 0,0 0 0,-1 0-1,1 0 1,-1 0 0,1 0 0,-1 0 0,1 0 0,-1 0-1,0 1 1,1-1 0,-1 0 0,0 0 0,0 0 0,0 1-1,1-1 1,-1 1 0,0-1 0,0 1 0,0-1-1,0 1 1,0-1 0,0 1 0,0 0 0,0-1 0,0 1-1,0 0 1,0 0 0,0 0 0,-1 0 0,1 0 0,0 0-1,0 0 1,0 0 0,0 0 0,0 1 0,0-1 0,-2 1-1,-3 2 35,0 1 0,0 0 0,0 0-1,0 1 1,1-1 0,0 1-1,0 0 1,0 1 0,-6 7-1,-3 4 113,-142 159 2101,149-170-2195,1 1 0,1-1 1,-1 1-1,1 0 0,0 0 1,0 0-1,1 1 0,0-1 1,-5 17-1,8-23-84,1 0 0,0 1-1,0-1 1,0 0 0,0 0 0,0 1 0,0-1-1,0 0 1,0 0 0,0 1 0,0-1 0,1 0-1,-1 0 1,0 0 0,1 0 0,-1 1 0,1-1-1,0 0 1,-1 0 0,1 0 0,0 0 0,0 0-1,0 0 1,-1 0 0,1 0 0,0-1 0,0 1-1,0 0 1,0-1 0,0 1 0,1 0 0,-1-1-1,0 1 1,0-1 0,0 0 0,0 1-1,1-1 1,-1 0 0,2 1 0,3 0 84,1-1 1,0 1-1,-1-1 0,1 0 1,11-2-1,-13 1-80,0 0 0,0-1 1,-1 1-1,1-1 0,0 0 1,0 0-1,-1-1 0,0 0 0,1 1 1,-1-1-1,0-1 0,0 1 1,-1-1-1,1 1 0,-1-1 0,1 0 1,3-6-1,3-7-76,0-1 0,-2 1 1,9-23-1,-11 24-64,-3 10 1,-1 0 0,0 1 0,0-1 0,-1 0 0,0 0 0,0 0 0,1-12 0,-19 60-42,7-19 166,-108 247 818,93-210-608,-56 134 396,56-143-256,-53 83 1,62-111-272,-37 51 266,44-63-222,0 0 0,0-1-1,-1 0 1,-16 11 0,24-20-116,1 0-1,-1 1 1,0-1 0,1 0 0,-1 0 0,0 0-1,0 0 1,0-1 0,0 1 0,0-1 0,0 1-1,0-1 1,0 1 0,0-1 0,0 0 0,0 0-1,0 0 1,0 0 0,0-1 0,-1 1 0,1 0-1,0-1 1,0 1 0,1-1 0,-1 0 0,0 0-1,0 0 1,0 0 0,0 0 0,1 0 0,-1 0-1,0-1 1,1 1 0,-1 0 0,1-1 0,0 0-1,-1 1 1,-1-4 0,-1-1-4,1 0 0,-1 0 0,1-1 0,1 1 0,-1-1-1,1 0 1,0 0 0,0 0 0,1 0 0,-1-9 0,2 1-22,1 0 0,1 1 0,-1-1 0,2 0 0,0 1-1,1-1 1,1 1 0,0 0 0,1 1 0,0-1 0,1 1 0,12-18 0,-5 11-67,1 1 0,1 0 0,0 1 0,1 1 0,1 0-1,36-24 1,-7 11-65,2 2-1,0 3 0,2 1 0,76-23 1,219-45 174,-278 76-68,-20 5-22,48-12 137,-77 17-166,-2 0-1,1-1 1,18-10-1,-35 16 47,1 0-1,-1 0 1,1 0 0,-1 0-1,1 0 1,-1-1-1,0 1 1,0 0 0,2-4-1,-2 5 15,-1 0-1,0 0 0,0-1 1,0 1-1,0 0 0,0 0 1,0-1-1,0 1 0,1 0 1,-1-1-1,0 1 0,0 0 1,0-1-1,0 1 0,0 0 1,0-1-1,-1 1 0,1 0 1,0 0-1,0-1 0,0 1 1,0 0-1,0-1 0,0 1 1,-1-1-2,0 1-1,1-1 1,-1 1 0,1 0 0,-1-1 0,0 1-1,1 0 1,-1-1 0,1 1 0,-1 0 0,0 0 0,0-1-1,1 1 1,-1 0 0,-1 0 0,-2 0 15,0 0 0,1 0 1,-1 1-1,0-1 0,0 1 1,0 0-1,0 0 0,0 0 0,1 1 1,-5 2-1,-13 4 57,-60 14 160,-38 13-59,97-27-81,0 0 0,1 2 0,-25 15 0,41-22-9,0 0-1,1 1 1,0-1 0,-6 7-1,11-10-49,-1 1 0,1-1-1,0 1 1,-1-1-1,1 0 1,0 1 0,-1-1-1,1 0 1,0 0-1,0 1 1,-1-1-1,1 0 1,0 0 0,0 0-1,-1 0 1,1 0-1,1 0 1,10-1 92,0 0 0,1-1 1,20-7-1,1 1-15,135-23-262,-165 30 116,0 0 0,-1 1 0,1 0 0,0 0 0,0 0 0,0 0 0,-1 0 1,1 1-1,4 1 0,-6-2 26,-1 1 0,1-1 1,-1 1-1,0 0 0,0-1 0,1 1 1,-1 0-1,0 0 0,0 0 1,0 0-1,0 0 0,0 0 0,0 0 1,0 1-1,0-1 0,-1 0 1,1 0-1,0 1 0,-1-1 0,1 0 1,-1 1-1,1-1 0,-1 1 1,0-1-1,1 1 0,-1 1 0,0 4-13,0 0 0,-1 1-1,0-1 1,0 0-1,-3 8 1,-1 7 17,3-12 37,-16 98-25,15-84 47,1 1-1,2 35 0,1-50 9,1-1-1,0 1 0,0-1 1,1 0-1,0 0 1,1 0-1,0 0 0,1-1 1,0 1-1,7 9 0,-3-3-78,-5-9 3,-1 0-1,0 0 1,0 1 0,0 0 0,-1-1 0,0 1-1,-1 0 1,1 0 0,-1 0 0,-1 0 0,1 0 0,-2 8-1,0-4 7,0 1 0,-1 0 0,-1 0 0,0 0 0,-1-1 0,-7 17-1,8-21 29,-128 258 106,114-240 129,17-24-223,0-1 1,0 1-1,-1-1 1,1 0-1,0 1 1,0-1-1,0 0 1,0 1-1,-1-1 0,1 0 1,0 0-1,0 1 1,-1-1-1,1 0 1,0 0-1,0 1 1,-1-1-1,1 0 1,0 0-1,-1 0 1,1 1-1,0-1 1,-1 0-1,1 0 1,0 0-1,-1 0 1,1 0-1,-1 0 1,1 0-1,-1 0 0,1-14 444,6-11-300,1 1-1,1 0 1,1 1 0,21-41-1,5-12-97,29-95-49,3-9-142,-41 120-34,3 0-1,2 2 1,3 1 0,3 1-1,69-81 1,-92 121 69,0 2 0,21-17 1,-29 27 29,-1 0 0,1 0 0,0 1 0,0 0 0,0 0 1,1 0-1,-1 1 0,1 0 0,-1 0 0,9-1 0,-13 3 38,0-1 1,0 1-1,0 0 0,0 0 0,0 0 0,0 0 0,1 0 0,-1 0 0,0 0 0,0 1 0,-1-1 0,1 1 1,0 0-1,0-1 0,0 1 0,0 0 0,0 0 0,-1 0 0,1 0 0,0 1 0,-1-1 0,1 0 1,-1 1-1,1-1 0,-1 1 0,0-1 0,0 1 0,1 0 0,-1-1 0,0 1 0,-1 0 0,1 0 0,0 0 1,0 0-1,0 2 0,-1 0 25,1 0 1,-1 0-1,0 1 1,0-1-1,0 0 1,-1 0-1,1 0 1,-1 0-1,0 0 0,0 0 1,-1 0-1,1 0 1,-1 0-1,0 0 1,0-1-1,-4 7 1,-5 2 125,-1 1-1,0-2 1,-1 0 0,0 0 0,-17 10 0,-5 4 74,34-24-201,-25 20 160,-1-1 1,0-2-1,-48 24 1,47-34-528,27-7 231,0-1-1,0 0 0,0 0 0,0 0 0,0 0 0,0 0 0,0 0 0,0 0 0,0 0 0,0 0 0,0 0 0,0-1 0,0 1 0,0 0 0,0-1 0,0 1 0,0 0 0,0-1 0,0 0 0,0 1 1,0-1-1,0 1 0,1-1 0,-1 0 0,0-1 0,-1-2-1699,2 4 1665,-1-1-1,1 1 1,0 0-1,0-1 1,0 1 0,1-1-1,-1 1 1,0-1-1,0 1 1,0 0 0,0-1-1,0 1 1,0-1-1,0 1 1,21-13-4278,-21 12 4346,36-13-5022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0:42.6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1218 3552,'0'0'36,"1"0"-1,-1 0 1,0 0 0,1 0-1,-1 0 1,0 0 0,1 0-1,-1 0 1,0 0 0,1 1-1,-1-1 1,0 0 0,0 0 0,1 0-1,-1 0 1,0 1 0,1-1-1,-1 0 1,0 0 0,0 1-1,0-1 1,1 0 0,-1 0-1,0 1 1,0-1 0,0 0-1,1 1 1,-1-1 0,0 0 0,0 0-1,0 1 1,0-1 0,0 0-1,0 1 1,0-1 0,0 1-1,0-1 1,0 0 0,0 1-1,0-1 1,0 0 0,0 1 0,0-1-1,0 1 1,1 9 406,-1-10-347,1 0 0,-1 1-1,1-1 1,-1 0 0,1 0 0,0 1 0,-1-1 0,1 0-1,-1 0 1,1 0 0,0 0 0,-1 0 0,1 0 0,0 0-1,-1 0 1,1 0 0,-1 0 0,1 0 0,1 0 0,-1 0 173,2-1-19,1 1 0,0-1 0,0 1-1,-1-1 1,1 0 0,-1-1 0,1 1 0,-1 0 0,1-1-1,-1 0 1,0 0 0,1 0 0,-1 0 0,0-1 0,3-3-1,6-6 103,-2 0 0,14-20-1,2-1 164,19-16-91,2 2 0,94-71 0,-12 15-223,-97 74-111,52-60 1,-45 39-54,-2-2 0,-3-1 0,-2-1 1,41-97-1,-72 146-46,4-5-58,-1-1 0,0 1-1,4-23 1,-8 33 43,0-1 1,0 1-1,1-1 0,-1 1 0,0 0 0,0-1 1,0 1-1,0-1 0,0 1 0,0-1 0,0 1 1,0 0-1,0-1 0,0 1 0,0-1 0,-1 1 1,1 0-1,0-1 0,0 1 0,0-1 0,0 1 1,-1 0-1,1-1 0,0 1 0,0 0 0,-1-1 1,1 1-1,0 0 0,-1 0 0,1-1 0,0 1 1,-1-1-1,0 1 3,0 1 0,1-1 0,-1 0 1,0 0-1,1 0 0,-1 0 0,1 0 1,-1 1-1,0-1 0,1 0 0,-1 0 1,1 1-1,-1-1 0,1 1 0,-1-1 1,1 0-1,-1 1 0,0 0 0,-3 5-46,0-1-1,0 1 0,1 0 1,0 0-1,0 0 1,0 0-1,-2 12 0,-3 4 16,-22 53 191,-66 120 1,94-193-125,-18 31 325,1 0 0,2 1 0,-21 58 1,37-88-206,0 0 1,1 0 0,-1 0 0,0 1 0,1 7 0,0-11-107,0-1 0,0 1 1,0 0-1,0 0 1,0 0-1,1-1 1,-1 1-1,0 0 1,0 0-1,1 0 0,-1-1 1,0 1-1,1 0 1,-1-1-1,1 1 1,-1 0-1,1-1 0,-1 1 1,1 0-1,-1-1 1,1 1-1,0-1 1,-1 1-1,1-1 1,0 1-1,-1-1 0,1 0 1,0 1-1,0-1 1,-1 0-1,1 0 1,0 1-1,0-1 1,-1 0-1,1 0 0,1 0 1,2 0 36,0-1 1,1 0-1,-1 1 1,0-2-1,0 1 0,0 0 1,0-1-1,0 0 1,5-3-1,36-26 166,18-21-229,62-66 1,47-67 186,-132 142-122,126-152-146,-166 195 78,15-18-2,-2 0 0,0-1 0,-2 0 0,0-1 0,-1 0 0,11-30 0,-16 19-165,-4 30 154,-1 0 0,0 0 1,0 0-1,-1 0 0,1 0 1,0-1-1,0 1 0,0 0 1,-1 0-1,1 0 0,-1-1 0,1 2 6,-1-1-1,1 1 1,0 0-1,0 0 1,-1-1-1,1 1 1,0 0-1,-1 0 0,1 0 1,0-1-1,-1 1 1,1 0-1,0 0 1,-1 0-1,1 0 0,0 0 1,-1 0-1,1 0 1,-1 0-1,1 0 1,0 0-1,-1 0 0,1 0 1,0 0-1,-1 0 1,1 0-1,0 0 1,-1 0-1,1 0 0,0 1 1,-1-1-1,1 0 1,-1 0-1,-4 3-23,0 0-1,0 0 1,0 1 0,1 0 0,-1-1-1,1 1 1,-5 7 0,-30 38 60,32-40 5,-32 52 124,2 1 1,-34 78 0,-5 8 25,-133 202 1326,200-337-1178,9-13-324,0 0 1,0 0-1,0-1 1,0 1-1,0 0 1,0 0 0,0 0-1,0 0 1,0 0-1,0 0 1,0 0-1,0 0 1,0 0-1,0 0 1,0-1-1,0 1 1,0 0 0,0 0-1,0 0 1,0 0-1,-1 0 1,1 0-1,0 0 1,0 0-1,0 0 1,0 0-1,0 0 1,0 0-1,0 0 1,0 0 0,0 0-1,0 0 1,0 0-1,-1-1 1,1 1-1,0 0 1,0 0-1,0 0 1,0 0-1,0 0 1,0 0 0,0 0-1,0 0 1,0 0-1,0 0 1,-1 1-1,1-1 1,0 0-1,0 0 1,0 0-1,0 0 1,0 0 0,0 0-1,4-10 76,2 0-104,1 0 1,0 0-1,1 0 0,0 1 0,0 1 0,1-1 0,0 1 0,1 1 0,0 0 0,0 0 0,0 1 0,1 0 0,14-5 0,-22 9-7,0 1 0,0 0 0,0 0 0,1 1-1,-1-1 1,0 1 0,0-1 0,0 1 0,1 0 0,-1 0 0,0 1-1,0-1 1,0 1 0,0-1 0,0 1 0,0 0 0,0 0 0,0 0-1,0 1 1,0-1 0,0 1 0,0-1 0,-1 1 0,1 0 0,-1 0-1,1 0 1,-1 1 0,4 4 0,28 39-71,-24-30 96,2-1 0,22 24 0,-29-34 61,0-1-1,0 0 1,1 0-1,-1 0 0,1-1 1,0 1-1,0-1 1,0-1-1,1 1 1,-1-1-1,11 2 0,-8-3 27,0 0-1,-1-1 0,1 0 1,0 0-1,-1-1 1,1 0-1,0-1 0,-1 0 1,1 0-1,12-6 0,6-3 158,44-28 0,-62 34-226,13-8 77,0-1 1,35-29 0,-50 37-101,-1 0-1,0 0 1,0 0 0,-1-1 0,0 0-1,0 0 1,0-1 0,-1 1 0,0-1-1,-1 0 1,1 0 0,1-9-1,-5 16-3,1 0-1,-1 0 0,0 0 0,0 0 0,0 0 1,0 0-1,0 0 0,0 0 0,0 0 0,0 0 1,0 0-1,0 0 0,0 0 0,-1 0 0,1 0 1,0 0-1,-2-2 0,2 3 2,-1-1 0,1 1 0,-1-1-1,1 1 1,-1 0 0,1-1 0,-1 1 0,0 0 0,1-1 0,-1 1 0,0 0 0,1 0 0,-1 0 0,0-1-1,1 1 1,-1 0 0,0 0 0,1 0 0,-1 0 0,-1 0 0,-1 1-18,0-1 1,0 1-1,0 0 0,0 0 1,0 0-1,0 0 0,0 0 1,0 1-1,0-1 0,-3 3 1,-1 2-23,-1 1 0,1 0-1,0 0 1,1 0 0,-1 1 0,-5 9 0,9-13 53,1 0-1,0 0 1,-1 0 0,2 1 0,-1-1-1,0 0 1,1 1 0,0-1-1,0 1 1,0-1 0,1 1-1,-1 0 1,1-1 0,0 1-1,1 5 1,0-7 8,0 0-1,0 0 1,0 0-1,1 0 1,-1 0-1,1 0 1,0-1 0,0 1-1,0 0 1,0-1-1,0 0 1,0 1-1,1-1 1,-1 0-1,1 0 1,0-1 0,-1 1-1,1 0 1,4 1-1,6 2 32,1 0-1,0 0 1,14 2-1,-23-6-30,30 6 22,0-1 0,0-2 0,0-1 0,42-3 0,16-7-3104,-80 5 1711,0 0 0,-1-1 1,1 0-1,-1-1 0,0 0 0,17-9 1,-18 6-2896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0:42.97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10 231 7552,'-10'-19'2816,"28"19"-2208,36-17-160,-7 6 384,27-8-544,19-9 384,12-6-384,36-2 0,16 9-192,-16 4-1760,-1 7 928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0:44.9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290 964 4992,'-5'2'170,"1"0"1,-1 1-1,1-1 1,0 1-1,0-1 1,0 1-1,1 1 1,-1-1-1,1 0 1,-1 1-1,1 0 0,-3 4 1,-1 3-21,1 1 0,-10 20 0,-31 96 1671,30-75-1060,-109 271 3367,108-292-1697,54-118-1119,-15 32-1227,6-22-78,4 0 1,43-74-1,132-168-1036,-192 298 907,33-34-1,-41 47 101,1 1-1,0 1 0,0-1 1,0 1-1,1 0 1,-1 1-1,1 0 0,13-5 1,-18 8 8,-1 1 0,1-1-1,0 0 1,0 1 0,1-1 0,-1 1 0,0 0 0,0 0-1,0 0 1,0 0 0,0 1 0,0-1 0,0 1 0,0 0 0,0 0-1,0 0 1,0 0 0,-1 0 0,1 1 0,0-1 0,-1 1-1,1 0 1,-1-1 0,1 1 0,-1 1 0,0-1 0,0 0 0,0 0-1,0 1 1,2 3 0,0 0-11,-1 0-1,0 0 1,0 1-1,-1-1 1,0 1 0,0-1-1,0 1 1,-1 0-1,0 0 1,-1-1-1,1 1 1,-1 0 0,-1 7-1,-6 36 341,-3-2-1,-29 90 1,37-132-289,-6 17 141,-14 31 1,20-50-119,-1 1 0,1 0 0,-1-1 1,0 0-1,0 0 0,0 0 1,0 0-1,-1 0 0,0 0 1,0-1-1,0 0 0,0 0 0,-5 3 1,7-5-27,1-1 1,-1 1 0,0-1 0,0 1-1,1-1 1,-1 0 0,0 0-1,0 1 1,0-1 0,1-1-1,-1 1 1,0 0 0,0 0 0,1-1-1,-1 1 1,0-1 0,0 1-1,1-1 1,-1 0 0,1 1 0,-1-1-1,1 0 1,-1 0 0,1 0-1,-1-1 1,1 1 0,0 0-1,-1 0 1,1-1 0,0 1 0,0-1-1,-1-1 1,-3-5-9,1 1 1,0-1-1,0 0 1,1 0-1,-4-12 0,4 10-46,1 0 0,-1 0 0,1 0 0,1 0 0,0 0-1,0-1 1,2-15 0,-1 23-2,1-1 0,0 1 0,-1 0 0,1-1 0,1 1 0,-1 0 0,0 0 0,1 0 0,-1 0 0,1 0 0,0 0 0,0 0 0,0 1 0,1-1 0,-1 0 0,1 1-1,-1 0 1,1 0 0,0 0 0,0 0 0,0 0 0,0 0 0,0 1 0,0 0 0,0-1 0,7 0 0,21-5 62,0 2-1,0 1 1,53 1-1,-27 1-89,18-2 186,82-15 0,-128 14-68,0-2 0,0-1 0,-1-2 0,-1 0 0,53-29 0,-50 20 11,0-2-1,-1-1 0,-1-1 0,-2-1 0,39-44 0,-16 7 76,61-100-1,-88 123-160,-2-1-1,-1 0 0,16-50 0,23-126-338,-55 188 45,-6 19-88,2 8 381,1 0 1,0 1-1,-1-1 1,1 0 0,-1 0-1,1 0 1,-1 1-1,1-1 1,0 0 0,-1 0-1,1 1 1,0-1-1,-1 0 1,1 1 0,0-1-1,-1 0 1,1 1-1,0-1 1,0 1 0,-1-1-1,1 0 1,0 1-1,-51 77-231,-105 171 175,63-67 783,-18 31 541,36-75-688,-18 31 361,87-158-478,8-15-19,12-17-153,-5 10-302,1 0 0,1 0-1,0 1 1,0 1 0,18-13-1,-26 20 8,0 0-1,1 1 1,-1-1-1,0 1 1,1-1-1,-1 1 1,0 0-1,1 1 1,-1-1-1,1 0 1,0 1-1,-1 0 1,1 0-1,-1 0 1,1 0-1,0 0 0,-1 1 1,1 0-1,-1 0 1,1 0-1,-1 0 1,0 0-1,1 1 1,-1-1-1,0 1 1,0 0-1,0 0 1,4 3-1,0 3 11,1 0-1,-2 0 0,1 1 1,-1 0-1,9 17 0,2 2 59,-13-21-38,1 0 1,0 0-1,0-1 0,1 1 0,0-1 1,7 5-1,-10-8 3,1-1 1,0 1-1,1-1 1,-1 0-1,0 0 1,1-1-1,-1 1 0,1-1 1,-1 0-1,1 0 1,0 0-1,7 0 1,7-2 38,0 0-1,0-1 1,0-1 0,0-1 0,0-1 0,-1 0 0,0-1 0,0-1 0,18-10 0,24-16-11,66-46 0,-116 72-43,10-6-20,-3 2 73,-1 0-1,27-24 0,-43 35-55,1-1 1,0 0-1,-1 1 0,1-1 0,-1 0 1,1 1-1,-1-1 0,1 0 0,-1 0 1,1 0-1,-1 1 0,1-1 0,-1 0 1,0 0-1,0 0 0,1-1 0,-1 1 3,0 1 0,-1-1 0,1 1-1,0 0 1,0-1 0,0 1 0,0 0 0,-1-1-1,1 1 1,0 0 0,0-1 0,-1 1-1,1 0 1,0 0 0,0-1 0,-1 1 0,1 0-1,0 0 1,-1-1 0,1 1 0,0 0-1,-1 0 1,1 0 0,-1 0 0,0-1 0,-1 1-6,0 0-1,0-1 1,-1 1 0,1 0 0,0 0 0,-1 0 0,1 0 0,0 1 0,0-1 0,-1 1 0,-2 0 0,-35 16 8,0 0 0,2 3-1,0 1 1,-37 29 0,67-44 8,1 0 1,1 0-1,-1 1 0,1 0 1,-7 10-1,12-16-3,0 2-1,-1-1 1,1 0 0,0 0-1,0 0 1,1 0 0,-1 1-1,0-1 1,1 0 0,-1 1-1,1 3 1,0-5 6,0 0 0,0 1 0,1-1-1,-1 0 1,0 0 0,1 0 0,-1 1 0,1-1 0,-1 0-1,1 0 1,0 0 0,-1 0 0,1 0 0,0 0 0,0 0-1,0 0 1,0 0 0,0-1 0,0 1 0,0 0 0,0-1-1,0 1 1,2 0 0,-1 0 20,1 0-1,0 0 1,0-1-1,0 1 1,0-1-1,-1 0 1,1 0-1,0 0 1,0 0-1,0 0 1,0 0-1,0-1 1,0 0-1,-1 0 1,1 1-1,0-2 1,0 1-1,-1 0 1,1 0-1,-1-1 1,3-1 0,6-4-7,-1-1 1,0 1 0,12-14 0,-4 4-83,-10 9-27,1 0 0,-1 0 0,0-1 0,-1 0 0,0 0 0,11-21 0,-22 44 41,0 1 0,1-1 0,0 0 0,1 1 0,1-1 0,1 1 0,0 0 0,0-1 0,1 1 0,4 14 0,-4-25 63,0 0 0,0 0 0,1 0 1,-1 0-1,1-1 0,0 1 0,0-1 0,5 7 1,-6-9-5,0 0 1,0 0-1,0 0 1,0 0-1,0 0 1,0 0-1,0 0 1,1-1-1,-1 1 1,0 0-1,1-1 1,-1 1-1,0-1 1,1 0-1,-1 1 1,0-1-1,1 0 1,-1 0-1,1 0 1,-1 0-1,1 0 1,-1 0-1,0 0 1,1 0-1,-1 0 1,1-1-1,1 0 1,8-4 43,-1-1 0,1 0 0,-2 0-1,1-1 1,13-13 0,1 0 14,94-79 184,-46 37-327,5-10 69,-18 16-248,-57 53 221,18-12-123,-20 15 146,1 0 0,-1 0 0,1-1 1,-1 1-1,1 0 0,-1 0 0,1 0 0,-1 0 0,1 0 0,-1 0 0,1 0 0,-1 0 0,1 0 1,-1 0-1,1 0 0,-1 0 0,1 0 0,-1 0 0,1 0 0,-1 0 0,1 0 0,-1 1 0,1-1 0,-1 0 1,0 0-1,1 1 0,-1-1 0,1 0 0,-1 0 0,0 1 0,1-1 0,-1 1 0,0-1 0,1 0 1,-1 1-1,0-1 0,1 1 0,-1-1 0,0 1 0,1 2-13,0 0 0,0 0-1,-1 0 1,1 0 0,-1 1 0,0-1 0,0 0-1,0 0 1,0 0 0,0 0 0,-1 0-1,1 0 1,-1 0 0,0 0 0,0 0 0,-2 5-1,-4 7-19,-18 28 0,12-22 73,-14 27 82,-2-1 0,-66 82 0,91-124-78,-1-1 0,1 1 0,-1-1 1,0-1-1,0 1 0,0-1 0,0 0 0,0 0 1,-9 4-1,12-7-21,0 1 0,-1 0 0,1-1 0,0 0 0,0 1 0,0-1 0,0 0 0,-1 0-1,1 0 1,0-1 0,0 1 0,0 0 0,-1-1 0,1 1 0,0-1 0,0 0 0,0 0 0,0 0 0,0 0 0,0 0 0,1 0 0,-1 0 0,0-1 0,0 1 0,1 0 0,-1-1 0,1 0-1,-1 1 1,-1-4 0,0 1-33,1 0-1,0 0 0,0 0 0,0 0 1,0 0-1,1-1 0,0 1 0,-1-1 1,2 1-1,-1 0 0,0-1 1,1 1-1,0-1 0,0 0 0,0 1 1,1-1-1,0 1 0,-1-1 0,1 1 1,1 0-1,-1-1 0,1 1 0,0 0 1,0 0-1,0 0 0,0 0 1,1 0-1,-1 1 0,1-1 0,0 1 1,0-1-1,1 1 0,-1 0 0,0 0 1,1 1-1,0-1 0,0 1 1,0 0-1,0 0 0,7-3 0,7 1 3,1 1 1,0 1-1,0 1 0,-1 0 0,26 3 0,-3-1 31,40-2-55,129-18 0,-169 12 76,15 0 207,-1-3-1,88-28 0,-140 37-230,40-17 192,-40 16-197,0 1 0,1-1 0,-1-1 1,0 1-1,0 0 0,0-1 0,-1 1 1,1-1-1,3-5 0,-6 8-11,1-1 0,-1 1-1,1-1 1,-1 0 0,1 1 0,-1-1 0,0 0-1,1 1 1,-1-1 0,0 0 0,0 0-1,1 1 1,-1-1 0,0 0 0,0 0 0,0 0-1,0 1 1,0-1 0,0 0 0,0 0 0,0 1-1,0-1 1,-1 0 0,1 0 0,0 0 0,0 1-1,-1-1 1,1 0 0,0 1 0,-1-1 0,1 0-1,-1 1 1,1-1 0,-1 0 0,1 1-1,-1-1 1,0 1 0,1-1 0,-1 1 0,1-1-1,-1 1 1,0 0 0,0-1 0,1 1 0,-1 0-1,0-1 1,1 1 0,-1 0 0,0 0 0,-1 0-1,-4-2-26,0 1 1,0 0-1,0 1 0,0-1 0,-8 2 0,-14 1-58,0 1 0,-44 11 0,60-11 216,0 1 1,1 0-1,-1 1 1,1 0-1,0 1 1,0 0-1,1 0 0,-15 13 1,24-18-69,-1 0 0,0 1 0,1-1 0,-1 1 0,1 0 0,0-1 0,-1 1 0,1 0 0,0 0 0,0 0 0,0 0 0,0 0 0,-1 3 0,2-4-31,0 0-1,0-1 1,0 1 0,0 0 0,0 0-1,0-1 1,1 1 0,-1 0 0,0-1-1,0 1 1,1-1 0,-1 1 0,0 0-1,1-1 1,-1 1 0,0-1 0,1 2-1,1-1 5,-1 0 0,1 1-1,0-1 1,-1 0 0,1 0-1,0 0 1,0 0 0,2 1 0,10 2 133,1 0 0,0 0 0,1-2 1,-1 1-1,19-1 0,-26-2-127,61 3 392,74-7 0,70-15-605,28-2-7545,-164 19 4057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1:20.8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25 126 2720,'-1'-2'125,"0"0"-1,0 0 1,0 0 0,0-1-1,1 1 1,-1 0 0,1-1-1,-1 1 1,1 0-1,0-1 1,0 1 0,0-1-1,0 1 1,0-1 0,2-4-1,0-15 2420,-2 7-1005,0 8-227,0 13-797,1 12-176,0 1 1,6 20-1,0 11 173,2 14-52,4 51 24,-7 97 706,-1-190 500,-5-22-1669,-2-14 129,1 8-85,-30-176 590,24 126-892,0-69-1,8 114 194,0-1-1,0 0 0,1 1 0,1-1 1,0 1-1,0-1 0,1 1 1,0 0-1,1 1 0,1-1 1,8-12-1,-11 18 14,1 1-1,0-1 0,0 1 1,0 0-1,0 0 1,1 0-1,0 0 0,-1 1 1,1 0-1,9-4 1,-10 5 6,0 1 1,0 0-1,0 0 1,0 0-1,0 0 1,1 1-1,-1-1 1,0 1 0,1 0-1,-1 1 1,0-1-1,0 1 1,1 0-1,-1 0 1,7 3 0,-8-3 37,-1 0 0,1 0 0,-1 0 0,1 1 0,-1-1 0,0 1 0,0 0 1,0 0-1,0-1 0,0 2 0,0-1 0,0 0 0,0 0 0,-1 0 0,1 1 1,-1-1-1,0 1 0,0-1 0,0 1 0,0 0 0,0-1 0,0 1 0,-1 0 1,1-1-1,-1 1 0,0 0 0,0 3 0,0 1 38,-1 0-1,1 0 1,-2 0 0,1 0 0,-1 0-1,0 0 1,0-1 0,-1 1-1,-6 11 1,-5 2 138,0-1-1,-1 0 1,-32 29-1,-4 5-78,48-50-115,0 1 0,0-1-1,0 1 1,1 0 0,-4 8 0,5-10-15,0-1 1,1 1-1,0-1 1,-1 1-1,1-1 1,0 1-1,0-1 1,0 1-1,0-1 1,0 1-1,0 0 1,0-1-1,0 1 1,1-1-1,-1 1 1,1-1-1,-1 1 1,1-1-1,-1 1 1,1-1-1,0 0 1,1 2-1,3 4-23,1-1 0,0 1 0,0-1 0,1-1 0,-1 0 0,10 6 0,49 25 31,0 0 133,-48-24-97,0 0-1,18 19 1,-30-27 33,-1 1-1,1 0 1,-1 0 0,0 0 0,-1 0-1,1 1 1,-1-1 0,0 1 0,0 0 0,-1 0-1,3 9 1,-4-12-1,-1 0-1,0 0 0,0 0 1,0-1-1,0 1 0,0 0 1,0 0-1,-1 0 1,1 0-1,-1-1 0,0 1 1,0 0-1,0 0 1,-3 4-1,1-3 19,0 0 0,0 0 1,0 0-1,0 0 0,-1-1 0,0 1 1,-7 4-1,-3 1 9,0-2 0,-1 1 0,1-2 0,-22 7 0,13-5 56,1-2 0,-1 0 0,0-2 0,-36 3 0,43-7-927,0 0 0,-18-4 0,27 1-1213,24-9-4462,3 7 4698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1:21.4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16 6240,'0'1'226,"-1"0"1,0 1-1,1-1 1,-1 0-1,0 0 0,1 0 1,-1 0-1,1 0 1,0 1-1,-1-1 0,1 0 1,0 0-1,0 1 1,0 1-1,2 21 385,-2-21-96,12 155 2798,-2-23-2567,-4-73-119,3 0 1,22 82-1,-29-135-1221,-9-23-1985,3 0 1909,-5-22-200,-8-55 0,17 90 864,-19-188 540,17 153 94,1 0 0,3-1 0,7-49 0,-9 81-552,1 0 0,1 0 1,-1 0-1,1 0 1,0 1-1,0-1 1,0 0-1,0 1 1,1-1-1,0 1 1,0 0-1,0 0 0,0 0 1,1 1-1,5-5 1,-6 6-29,0 0 1,0 0 0,1 0 0,-1 0-1,1 1 1,0 0 0,-1-1-1,1 1 1,0 1 0,0-1-1,-1 0 1,1 1 0,0 0 0,0 0-1,0 0 1,0 0 0,0 1-1,-1 0 1,9 2 0,-1 0 102,0 1 0,-1 0 0,1 1 0,-1 0 0,1 0-1,9 9 1,-15-11-59,0 1 0,-1 0 1,0 0-1,0 0 0,0 0 0,-1 1 0,1 0 0,-1-1 0,0 1 0,0 0 0,-1 1 0,0-1 0,1 0 0,1 10 0,-2-4 68,-1 1-1,0-1 0,-1 1 1,0-1-1,0 1 1,-2-1-1,1 1 0,-1-1 1,-1 0-1,0 0 1,-1 0-1,-6 15 0,4-14-60,0 1-1,-1-1 0,-1 0 1,0-1-1,0 0 1,-1 0-1,0-1 0,-1 0 1,-22 16-1,28-23-106,0 0 0,0 0-1,-1 0 1,0-1 0,1 0 0,-1 0 0,0 0-1,0-1 1,0 0 0,0 0 0,0 0 0,0 0-1,0-1 1,0 0 0,-1 0 0,-4-1-1,3 0-617,1 0-1,0-1 1,0 0-1,0 0 1,0-1-1,0 0 1,-9-5-1,13 6 313,0 1-298,0 0 0,0-1 1,1 1-1,-1 0 0,0 0 0,0 1 1,-1-1-1,1 0 0,-4 0 0,-4 4-2102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1:24.9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51 4736,'-13'-31'2144,"5"20"1120,3 6-1184,0 5-1184,2-3 96,3 6-608,-5-3-576,10 0 96,-2 0 96,2 0 64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1:25.3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1 6400,'-44'8'2880,"26"11"-2496,10-11 416,8 4-512,-5-7-320,5-2 0,5-6-1920,8-2 1056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1:26.6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234 147 1248,'1'-3'152,"0"1"-1,1 0 1,-1 0 0,1 0-1,0 0 1,-1 0-1,5-2 1,5-8 2480,-10 12-2511,-1-1 0,0 1-1,1-1 1,-1 1 0,0 0-1,1-1 1,-1 1 0,0-1-1,1 1 1,-1-1 0,0 0 0,0 1-1,0-1 1,1 1 0,-1-1-1,0 1 1,0-1 0,0 0-1,0 1 1,0-1 0,0 1 0,0-1-1,0 1 1,-1-1 0,1 0-1,0 1 1,0-1 0,0 1-1,0-1 1,-1 1 0,1-1 0,0 1-1,-1-1 1,1 0 0,-1 1-28,0-1 0,1 1 1,-1 0-1,0-1 0,1 1 1,-1 0-1,0 0 0,0 0 0,1-1 1,-1 1-1,0 0 0,0 0 1,1 0-1,-1 0 0,0 0 1,0 0-1,1 1 0,-1-1 0,0 0 1,0 0-1,1 0 0,-1 1 1,-1 0-1,-12 7 128,0 0-1,0 1 1,1 1 0,1 0-1,-1 1 1,2 0 0,-1 1 0,2 0-1,0 0 1,0 2 0,1-1-1,-13 27 1,7-7-120,1 1 1,2 1-1,2 0 0,-11 57 1,21-91-96,-3 14 4,1-1-1,0 22 1,2-33 20,0 0 0,0 0-1,0-1 1,0 1 0,0 0 0,1 0 0,0-1-1,-1 1 1,1 0 0,0-1 0,0 1 0,0-1 0,1 1-1,-1-1 1,1 1 0,-1-1 0,1 0 0,0 0 0,0 0-1,3 3 1,-4-4-1,1-1-1,0 1 1,-1-1 0,1 1-1,0-1 1,0 0-1,-1 0 1,1 1 0,0-1-1,-1 0 1,1-1 0,0 1-1,0 0 1,-1 0-1,1-1 1,0 1 0,-1-1-1,1 1 1,0-1-1,-1 0 1,1 0 0,-1 0-1,2-1 1,7-5 85,0 0 0,12-11 1,-19 15-100,92-93 294,-57 55-495,49-40-1,-80 76 77,-1 0-1,1 1 0,9-6 0,-14 9 84,-1 1-1,0-1 0,0 1 0,0-1 1,0 1-1,1-1 0,-1 1 0,0-1 1,0 1-1,1 0 0,-1 0 0,0 0 1,1 0-1,-1 0 0,0 0 0,1 0 1,-1 0-1,0 0 0,0 1 0,1-1 1,-1 1-1,0-1 0,0 1 0,0-1 1,1 1-1,-1-1 0,0 1 0,1 1 1,2 4-29,-2 1 1,1 0 0,0 0 0,-1 0 0,-1 0 0,1 0 0,0 12 0,-2-18 53,7 45-93,-5-20 214,2 0 0,1 0 1,1 0-1,15 39 0,-20-63-84,0 0 0,0 1 1,0-1-1,0 0 0,0 0 0,0 0 0,0-1 0,1 1 0,-1 0 1,1 0-1,0-1 0,-1 1 0,1-1 0,0 1 0,0-1 0,0 0 1,0 0-1,0 0 0,0 0 0,0 0 0,0 0 0,0 0 0,1-1 0,-1 1 1,0-1-1,0 0 0,1 1 0,-1-1 0,0 0 0,1 0 0,-1-1 1,0 1-1,4-1 0,-2-1 17,1 0 1,0 0 0,0 0-1,-1-1 1,1 0 0,-1 0-1,0 0 1,0 0-1,0-1 1,0 1 0,-1-1-1,1 0 1,-1 0 0,3-6-1,5-8 52,0-1 0,8-23 0,-14 30-53,12-24 123,3-8 35,-2 0-1,18-64 1,-28 72-148,-2 0 0,-1-1 1,-2 1-1,-1-1 0,-4-40 1,-2 60-874,4 17 766,0-1 0,0 1 0,0 0 0,0 0 0,0-1 0,0 1 0,0 0 0,0 0 0,0 0 0,-1-1 0,1 1 0,0 0 0,0 0 0,0 0 0,0-1 0,0 1 0,-1 0 0,1 0 0,0 0 0,0-1 0,0 1 0,0 0 0,-1 0 0,1 0 0,0 0 0,0 0 0,-1 0 0,1 0 0,0 0 0,0-1 0,-1 1 0,1 0 0,0 0 0,0 0 0,0 0 0,-1 0 0,1 0 0,0 0 0,0 0 0,-1 1 0,1-1 0,0 0-1,0 0 1,-1 0 0,1 0 0,0 0 0,0 0 0,0 0 0,-1 0 0,1 1 0,0-1 0,0 0 0,0 0 0,-1 0 0,1 0 0,0 1 0,0-1 0,0 0 0,0 0 0,0 0 0,0 1 0,-1-1 0,1 0 0,0 1 0,-5 13-1388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1:27.0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62 242 4800,'1'0'103,"-1"1"1,1 0-1,-1-1 0,1 1 1,-1 0-1,1-1 1,-1 1-1,1-1 0,-1 1 1,1-1-1,0 1 1,-1-1-1,1 0 0,0 1 1,-1-1-1,1 0 1,0 1-1,-1-1 0,1 0 1,0 0-1,0 0 1,0 0-1,1 1 196,0-1-122,0 1-1,0-1 0,1 0 1,-1 0-1,0 1 1,1-2-1,-1 1 0,0 0 1,1 0-1,-1-1 1,0 1-1,1-1 1,2-1-1,6-1 245,0 0-266,-1-1 0,0 0 1,0-1-1,0 1 0,0-2 0,-1 0 1,0 0-1,0 0 0,0-1 1,-1-1-1,0 1 0,-1-1 0,0 0 1,0-1-1,0 0 0,8-16 1,-12 20-88,-1-1 1,0 1 0,0 0 0,0-1-1,-1 1 1,0-1 0,0 0 0,0-7-1,0 10-67,-1 0 0,0 0 0,0 1 0,0-1 0,-1 0 0,1 0 0,0 1 0,-1-1 0,0 0-1,0 0 1,0 1 0,0-1 0,0 1 0,0-1 0,-1 1 0,1 0 0,-1-1 0,-3-3 0,3 5-9,0 0 0,0 0 1,0 0-1,0 0 0,0 0 0,0 0 1,0 0-1,-1 1 0,1-1 0,0 1 1,0 0-1,0-1 0,-1 1 0,1 0 1,0 0-1,0 0 0,-1 1 0,1-1 1,0 1-1,0-1 0,0 1 0,-1 0 1,1-1-1,-3 3 0,-5 2 106,1 1 0,0 0-1,0 0 1,1 0-1,0 1 1,-8 8 0,-42 52 1042,45-50-793,1 1 0,0 1-1,1 0 1,1 1-1,1 0 1,-11 36 0,18-50-224,0 0 0,1 1 0,0-1 0,0 0 0,0 1 0,1-1 0,0 1 0,0-1 0,1 0 0,0 1 0,2 8 1,-1-10-62,0 0 0,0-1 0,0 0 0,0 0 0,1 1 0,0-1 0,0-1 0,0 1 0,0 0 0,1-1 0,-1 1 0,1-1 0,0 0 0,0-1 0,7 5 0,1-1-2,0 0 0,0-1 0,0-1-1,1 0 1,0 0 0,0-2 0,0 1 0,0-2 0,0 1-1,1-2 1,15-1 0,-11 0-64,-1-2 0,1 0 0,0-1 0,-1 0 0,0-2 0,0 0 1,-1-1-1,19-10 0,91-65-2844,-49 19-2389,-23 14 1941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1:28.6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402 78 2496,'-2'-4'371,"1"0"0,0 1 0,1-1 1,-1 0-1,1-5 0,0 8-204,0-1-1,0 0 1,0 0 0,0 1 0,0-1 0,-1 0-1,1 1 1,0-1 0,-1 0 0,0 1-1,1-1 1,-1 0 0,0 1 0,1-1 0,-1 1-1,0-1 1,0 1 0,0 0 0,-1-1-1,1 1 1,0 0 0,0 0 0,-1 0 0,1 0-1,0 0 1,-1 0 0,1 0 0,-1 0-1,0 1 1,-1-2 0,-3 1 19,-1-1 0,1 1 0,-1 0-1,0 0 1,1 1 0,-1 0 0,1 0 0,-1 1 0,1 0 0,-1 0-1,1 0 1,-1 1 0,-10 4 0,5-2-41,0 2 0,1-1 0,-1 2-1,1-1 1,1 2 0,-15 11 0,5 1-53,2 0 0,0 1 1,2 1-1,0 0 0,1 1 1,1 1-1,2 0 0,0 1 0,-10 33 1,20-51-116,-1 0 0,2 0 0,-1 1 0,1-1 0,0 0 0,0 1 0,1-1 0,0 1 0,0-1 1,4 15-1,-3-18 45,0 0 0,0-1 0,1 0 0,-1 1 0,1-1 0,0 0 0,0 0 0,0 0 0,1 0 0,-1 0 0,1 0 0,-1-1 0,1 1 0,0-1 0,0 0 0,0 0 0,0 0 0,1 0 0,-1 0 0,0-1 0,1 1 0,0-1 0,-1 0 0,6 1 0,4 0 72,0 0-1,0-1 0,0 0 1,0-1-1,14-1 1,65-12 166,-87 12-249,31-5 79,1-2-1,-2-2 1,1-1-1,-2-2 1,1-1-1,-2-1 1,0-2-1,55-39 1,-31 13 189,-2-3 0,50-54 0,-99 93-369,-7 5-18,-9 8 66,-6 11 71,0 0 1,1 1-1,-20 32 1,21-29 28,-86 139-5,96-154-66,1 0-1,0 1 0,0 0 1,1-1-1,0 1 0,-3 13 1,5-18 18,0-1 1,-1 0 0,1 0-1,0 1 1,0-1-1,0 0 1,0 1-1,0-1 1,1 0-1,-1 1 1,0-1 0,0 0-1,1 0 1,-1 0-1,1 1 1,-1-1-1,1 0 1,0 0 0,-1 0-1,1 0 1,0 0-1,0 0 1,0 0-1,0 0 1,-1 0-1,1 0 1,1 0 0,-1-1-1,0 1 1,0 0-1,0-1 1,0 1-1,0-1 1,1 1-1,-1-1 1,0 0 0,0 1-1,1-1 1,-1 0-1,0 0 1,1 0-1,-1 0 1,2 0-1,2 0 46,0-1-1,0 0 0,0 0 0,-1 0 0,1-1 0,0 1 0,-1-1 0,1 0 1,-1 0-1,1-1 0,-1 1 0,0-1 0,0 0 0,0 0 0,-1-1 0,1 1 1,-1-1-1,1 1 0,4-9 0,0 0 43,-1 0 1,0 0-1,-1-1 0,0 0 1,6-23-1,-11 33-87,1-1-31,-1 0 1,0 0-1,1-1 1,-2 1-1,1 0 1,0 0-1,-1-1 1,0 1-1,0 0 1,0-1 0,-2-7-1,2 12 8,0 0-1,0-1 0,0 1 1,0 0-1,0 0 1,0-1-1,0 1 1,0 0-1,0-1 1,-1 1-1,1 0 0,0 0 1,0-1-1,0 1 1,0 0-1,0 0 1,-1-1-1,1 1 1,0 0-1,0 0 0,0 0 1,-1-1-1,1 1 1,0 0-1,0 0 1,-1 0-1,1 0 1,0 0-1,-1 0 0,1-1 1,0 1-1,0 0 1,-1 0-1,1 0 1,0 0-1,-1 0 1,-7 10-326,-2 18 140,6-14 184,1 1-1,1-1 1,0 1-1,1 0 1,1 23-1,0-36 36,1 1 0,-1-1-1,0 0 1,1 1 0,-1-1 0,1 0 0,0 1-1,0-1 1,0 0 0,0 0 0,0 0 0,0 0-1,1 0 1,-1 0 0,1 0 0,-1 0-1,1 0 1,0-1 0,0 1 0,0-1 0,0 1-1,0-1 1,0 0 0,0 0 0,0 0 0,0 0-1,0 0 1,1 0 0,-1-1 0,0 1-1,1-1 1,-1 1 0,0-1 0,4 0 0,5 0 60,1-1 1,0 0 0,-1-1 0,1 0 0,17-6-1,-4-1-20,0-1-1,0-2 1,-1 0-1,44-32 1,-36 23-139,44-22 0,-73 42 80,-1 0 0,1 0-1,-1 0 1,1 0 0,-1 1-1,1-1 1,-1 1 0,1-1-1,-1 1 1,1 0 0,0 0-1,-1 0 1,1 0 0,0 1 0,-1-1-1,4 2 1,-4-1 22,0-1 1,0 2-1,-1-1 1,1 0-1,0 0 1,0 0-1,-1 1 1,1-1-1,-1 1 0,1-1 1,-1 1-1,0 0 1,0 0-1,0-1 1,1 1-1,-2 0 1,1 0-1,0 0 1,0 0-1,0 3 0,0 2 40,0 0-1,0 0 1,-1 0 0,0 0-1,-1 0 1,-1 13-1,0-14-10,2 0-1,-1 0 0,1 1 1,0-1-1,0 0 1,0 0-1,2 7 1,0-3 257,0-5-30,5-12-140,-3 2-114,12-16-65,-1 0 1,-1-1-1,14-29 1,11-20-34,-35 65 36,0 0 0,0 1 0,1 0 0,0 0 0,5-5 0,-9 9 29,0 0-1,0 0 1,1 0 0,-1 1 0,0-1-1,1 0 1,-1 1 0,1-1 0,-1 1-1,0-1 1,1 1 0,2-1-1,-3 1 7,0 0-1,0 0 0,-1 1 0,1-1 0,0 0 0,0 0 0,0 1 0,0-1 1,0 0-1,-1 1 0,1-1 0,0 1 0,0-1 0,-1 1 0,1 0 0,0-1 1,-1 1-1,1-1 0,-1 1 0,1 0 0,-1 0 0,1-1 0,0 2 0,2 7-3,0-1 0,0 1 0,-1 0 0,-1 0 0,1 0 0,-1 0 0,-1 10-1,1-10 50,0-1-14,6 56-63,-6-59 69,0 1 0,0-1 0,1 0 0,0 0 1,0 0-1,0 0 0,1 0 0,-1 0 0,5 4 0,-5-7-1,0 0-1,0 0 0,0-1 0,0 1 0,0-1 1,1 1-1,-1-1 0,1 0 0,-1 0 1,1 0-1,-1 0 0,1-1 0,0 1 0,-1-1 1,6 1-1,2-1 48,0 0 0,18-2 0,-6-3-34,0 0 1,-1-2-1,1 0 1,-2-2-1,1 0 1,30-20-1,-40 23-342,-1-1 1,16-13-1,-37 48-11343,6-9 9034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1:10.5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348 55 5216,'0'-2'212,"0"1"-1,0-1 1,0 1 0,0-1 0,1 0 0,-1 1 0,0-1-1,1 1 1,0-1 0,-1 1 0,1-1 0,0 1 0,2-3 1631,-10 12 381,-9 7-1774,1 0 0,1 1 0,0 0 1,-11 19-1,-42 76-102,50-82-200,-4 8 31,-31 54 913,-46 107-1,96-194-925,-5 16 628,7-19-773,0-1 0,0 0 0,0 1 0,0-1 0,0 0 0,0 1 0,0-1 0,0 0 0,0 1 0,0-1 0,0 0 0,0 1 0,0-1 0,0 0 0,0 1 0,0-1 0,0 0 0,0 1 0,0-1 0,1 0 0,-1 1 1,0-1-1,0 0 0,0 0 0,1 1 0,-1-1 0,0 0 0,0 0 0,1 1 0,-1-1 0,0 0 0,0 0 0,1 0 0,-1 0 0,0 1 0,1-1 0,-1 0 0,0 0 0,1 0 0,-1 0 0,0 0 0,1 0 0,-1 0 0,0 0 0,1 0 0,-1 0 0,0 0 0,1 0 0,-1 0 0,0 0 0,1 0 0,3-1 44,0-1 0,0 1-1,0 0 1,0-1-1,0 0 1,-1 0-1,1 0 1,-1-1 0,1 1-1,2-4 1,33-33 248,-20 15-242,0 0 0,-1-2-1,18-35 1,35-89-292,-8 14 154,-35 77 245,10-20-127,-37 78-65,0 0-1,0 0 1,-1 0-1,1 0 1,0 0-1,0 1 1,0-1-1,0 0 1,0 0-1,0 0 1,0 1-1,0-1 1,0 1-1,0-1 1,0 1-1,0-1 0,1 1 1,1-1-1,0 1 7,-1 0-1,1 0 1,0 0-1,-1 0 1,1 0-1,-1 1 0,1-1 1,4 2-1,-2 0 5,1 0-1,0 1 1,-1 0-1,0 0 1,1 0-1,-1 0 1,5 6-1,4 4-68,-2 1-1,0 0 0,-1 1 1,0 0-1,-1 1 1,10 22-1,39 108 10,-37-87 158,61 178 12,-78-225-78,0 0 0,10 16 0,-10-19-35,0 0 1,-1 0-1,0 0 0,-1 1 0,3 10 0,-6-19 16,0 1 0,0 0 0,0-1 0,0 1 0,0-1 0,0 1 0,-1 0 0,1-1-1,-1 1 1,1-1 0,-1 1 0,0-1 0,1 1 0,-1-1 0,0 1 0,0-1 0,0 0 0,0 1 0,0-1 0,0 0 0,-1 0 0,1 0 0,0 0-1,-1 0 1,1 0 0,0 0 0,-3 0 0,-5 4 121,0 0 0,-1-1 0,-11 3 0,13-4 17,-18 5 141,-1-1 0,0-2 1,0 0-1,-52 1 0,-112-11 265,45-1-595,126 6 9,12-1-708,-1 1 0,0 0 0,0 1 0,1 0-1,-1 0 1,-9 3 0,14-3 316,1 1-1,0 0 1,0 0-1,0 0 0,0 0 1,-3 4-1,5-6 403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1:37.2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427 37 2144,'9'-11'4793,"-9"11"-4684,0 0 1,0 0-1,0-2 767,-1 1-767,1-21 4974,-9 22-4998,4 1-87,1 0 0,-1 0-1,1 0 1,0 1 0,0 0-1,-1 0 1,1 0-1,0 0 1,1 1 0,-1-1-1,-4 5 1,3-4 4,-29 23-17,2 1 0,-33 34 1,-53 68 95,102-111-64,2 0 1,0 1-1,0 1 0,2 0 1,1 1-1,0 0 0,-13 38 1,24-59-3,0 1 0,-1 0 0,1 0 0,0 0 0,0 0 0,0 0 0,0-1 0,0 1 0,0 0 0,0 0 0,0 0 0,0 0 0,0 0 0,0 0 0,0 0 0,0-1 0,1 1 0,-1 0 0,0 0 0,1 0 0,-1 0 0,1-1 0,-1 1 0,1 0 0,-1-1 0,1 1 0,-1 0 0,1-1 0,0 1 0,0 0 0,-1-1 0,1 1 0,0-1 0,0 0 0,-1 1 0,1-1 0,0 1 0,0-1 0,0 0 0,0 0 0,-1 1 0,1-1 0,0 0 0,0 0 0,0 0 0,1 0 0,4 0 133,0 0 0,0 0 1,0-1-1,0 0 0,9-2 0,0-2 6,0 0 0,-1-2 0,1 1-1,-1-2 1,16-11 0,-19 11-99,-1 0 0,0-1 1,0 0-1,-1 0 0,-1-1 1,1-1-1,11-19 0,-8 9-99,-1-1 0,-1 0 0,9-28 0,-15 28-581,-4 20-38,-3 13 144,0 2 397,1 0 1,1 0 0,0 0 0,1 0-1,0 0 1,1 0 0,1 0-1,4 17 1,-5-24 182,1 0 1,0 0-1,0-1 0,1 1 0,0-1 0,0 1 0,0-1 1,8 9-1,-9-11 16,1 0 0,0-1 1,0 1-1,0-1 0,1 0 1,-1 0-1,0 0 0,1 0 0,0 0 1,-1-1-1,1 0 0,0 0 1,0 0-1,7 1 0,-7-2-16,1 0 0,-1 0 0,0 0 0,1-1-1,-1 0 1,0 1 0,0-2 0,0 1 0,0 0 0,0-1-1,0 0 1,0 0 0,0 0 0,-1 0 0,1-1 0,-1 1-1,5-5 1,0-1 55,0 0-1,-1 0 0,0-1 0,0 0 1,6-12-1,6-14-6,19-53 1,-6 15-127,-21 49 10,33-64-562,-41 84 480,-1 0-1,1 0 0,0 0 0,0 1 0,0-1 0,7-4 0,-9 7 82,-1 0 0,1 1 0,0-1 1,0 0-1,0 1 0,0-1 0,-1 1 0,1 0 0,0-1 0,0 1 0,0 0 0,0-1 0,0 1 0,0 0 0,0 0 0,0 0 0,0 0 1,0 0-1,0 0 0,0 0 0,0 0 0,0 1 0,0-1 0,0 0 0,0 0 0,0 1 0,0-1 0,0 1 0,0-1 0,-1 1 0,1-1 1,0 1-1,0-1 0,0 1 0,-1 0 0,2 1 0,1 2 24,0-1 0,-1 1 0,0 0 0,0 0 0,0 1 0,0-1 0,-1 0 0,1 1 0,0 4 0,5 42 193,-7-48-194,2 28 120,-2 1 1,0-1-1,-7 42 1,3-51-13,0-1 0,-1-1 0,-2 1 0,0-1 0,-17 36 0,23-54-69,0 0-1,-1 0 1,1 0 0,0 0 0,-1-1-1,1 1 1,-1 0 0,1-1 0,-1 1-1,0-1 1,1 1 0,-1-1 0,0 0 0,-4 2-1,4-2-6,0-1-1,-1 1 0,1-1 0,0 0 1,-1 0-1,1 0 0,0 0 0,-1 0 1,1 0-1,0-1 0,-1 1 0,1-1 1,0 0-1,0 0 0,-4-1 0,-7-3 12,9 4-148,0 0 0,1 0 0,-1-1 0,1 1 1,-1-1-1,1 0 0,-3-2 0,4 2 29,0 1 0,0 0 1,0 1-1,1-1 0,-1 0 0,0 1 0,0-1 1,0 1-1,0-1 0,0 1 0,0 0 0,0 0 1,0 0-1,0 0 0,-4 1 0,5-1 34,0 0 0,1 0 0,-1 0 0,0 0 0,1 1 0,-1-1 0,0 0 0,1 0 0,-1 1 0,0-1 0,1 1 0,-1-1-1,1 0 1,-1 1 0,1-1 0,-1 1 0,1-1 0,-1 1 0,1 0 0,-1-1 0,1 1 0,0-1 0,-1 1 0,1 0 0,0-1 0,0 1 0,-1 0 0,1-1 0,0 1 0,0 0-1,0 0 1,0-1 0,0 1 0,0 0 0,0-1 0,0 1 0,0 0 0,0-1 0,0 1 0,1 0 0,-1 0 0,0-1 0,0 1 0,1-1 0,-1 1 0,1 0 0,-1-1 0,1 2 0,0 0 19,0 0 0,1 0 0,-1 0 0,1 0 0,0 0 0,0-1 0,-1 1 0,1 0 0,0-1 0,0 1 0,0-1 0,1 0 0,-1 0 0,0 1 0,0-2 0,1 1 0,-1 0 0,1 0 0,-1-1 0,1 1 0,-1-1 0,1 0 0,2 0 0,7 0 109,0 0 1,-1-1 0,20-5 0,-19 4-19,8-3 13,0-1-1,-1 0 0,0-1 1,0-1-1,0-1 1,-1-1-1,0-1 0,-1 0 1,0-1-1,-1-1 1,16-16-1,-7 4-99,-1-2 0,0 0 0,-3-2-1,0 0 1,25-48 0,-42 68-1,-2 5-40,0-1 0,0 1 1,1-1-1,0 1 0,0 0 0,0 0 0,0 0 0,0 0 1,7-4-1,-10 8 43,1-1-1,-1 1 1,1 0 0,-1 0 0,0 0-1,1 0 1,-1 0 0,1 0 0,-1 0-1,1 0 1,-1 0 0,0 0 0,1 0-1,-1 0 1,1 0 0,-1 0 0,1 1-1,-1-1 1,0 0 0,1 0 0,-1 0-1,0 1 1,1-1 0,-1 0 0,0 0-1,1 1 1,-1-1 0,0 0 0,1 1-1,-1-1 1,0 0 0,0 1 0,1-1-1,-1 0 1,0 1 0,0-1 0,0 1-1,0-1 1,0 1 0,1-1-1,-1 0 1,0 1 0,0-1 0,0 1-1,4 15 15,-1 0 0,-1 0 0,0 0 0,-1 0 0,-1 20 0,1-2 23,-3 98 69,0-111 62,-1 0 0,-1 0 0,-1-1 0,-8 24-1,12-41-126,0-1 24,1 0 1,-1 1 0,0-1 0,-1 0-1,1 1 1,-3 3 0,3-5-28,0 0 0,0-1 1,0 1-1,0 0 0,0-1 0,0 1 0,0 0 1,-1-1-1,1 0 0,0 1 0,0-1 0,-1 1 0,1-1 1,0 0-1,0 0 0,-1 0 0,-1 0 0,-1 0 20,-1 0 0,1-1-1,0 0 1,0 0-1,0 0 1,0 0 0,0 0-1,1-1 1,-1 0-1,0 1 1,-4-4 0,-3-3-159,0 0-1,-10-12 1,11 11-793,-19-14 0,60 31-213,-13-3 1137,0 0 1,0-1 0,0-1 0,1-1 0,-1 0-1,1-2 1,-1 0 0,1-1 0,27-4-1,-37 2 64,0 0-1,-1 0 0,1-1 1,-1 0-1,1 0 0,-1-1 0,-1 0 1,1 0-1,-1-1 0,13-12 0,5-9 100,32-42-1,-40 47-241,-1 2-48,21-35 0,-47 76 117,1 0 0,1 0 0,0 0 0,2 1 0,1 0 0,0 1 0,-1 32 0,6-53-3,0 0 0,0 0 0,0 0 0,0 0 0,1 0 0,-1 0 0,1 0 0,-1 0-1,1-1 1,0 1 0,0 0 0,-1 0 0,1 0 0,1-1 0,-1 1 0,0 0 0,0-1 0,1 1-1,-1-1 1,1 0 0,-1 1 0,1-1 0,-1 0 0,1 0 0,0 0 0,0 0 0,-1 0-1,1 0 1,0-1 0,0 1 0,0-1 0,0 1 0,0-1 0,3 1 0,3-1-5,1 1 0,0-1 0,0-1 0,0 1 0,-1-2 0,15-2 0,23-9 93,68-28 0,40-30-463,-126 58 271,-13 7 171,27-17-1,-42 23-82,0 0-1,0 0 1,0 0-1,0 0 1,0 0 0,0 0-1,0 0 1,0 0-1,0 0 1,0 0-1,0-1 1,0 1-1,1 0 1,-1 0-1,0 0 1,0 0-1,0 0 1,0 0-1,0 0 1,0 0-1,0 0 1,0 0-1,0 0 1,0 0-1,0 0 1,1 0-1,-1 0 1,0 0-1,0 0 1,0 0-1,0 0 1,0 0-1,0 0 1,0 0-1,0 0 1,0 0 0,0 1-1,0-1 1,0 0-1,1 0 1,-1 0-1,0 0 1,0 0-1,0 0 1,0 0-1,0 0 1,0 0-1,0 0 1,0 0-1,0 0 1,0 0-1,0 0 1,0 1-1,0-1 1,0 0-1,0 0 1,0 0-1,0 0 1,0 0-1,0 0 1,-1 9 2,-7 12 19,2-10-47,0-1 0,-1 0 1,-12 15-1,-4 4 27,5-6 10,-8 11-28,24-31 41,1 0 0,-1 0 0,1 0 0,0 0 0,0 0 0,0 1 0,0-1 0,0 0 1,1 0-1,-1 5 0,1-7-26,0-1 0,1 0 0,-1 1 0,0-1 0,0 1 0,0-1 0,0 0 0,1 1 0,-1-1 0,0 0 1,0 1-1,0-1 0,1 0 0,-1 1 0,0-1 0,1 0 0,-1 1 0,0-1 0,1 0 0,-1 0 0,0 0 0,1 1 0,-1-1 0,0 0 0,1 0 1,-1 0-1,1 0 0,-1 0 0,0 0 0,1 0 0,-1 0 0,1 0 0,-1 0 0,1 0 0,-1 0 0,0 0 0,1 0 0,-1 0 0,1 0 0,-1 0 1,0 0-1,1 0 0,-1-1 0,1 1 0,18-8 167,-14 5-65,-1-1 0,1 0 0,0 0 0,-1-1 0,0 1 0,0-1 0,5-8 0,-1 0-58,11-26 0,15-42-718,-31 77 539,-2 5-12,-1 10 6,-6 29 106,-16 83 124,-27 71-7,32-126-3,7-31 68,-2 1 0,-1-1 0,-2-1 0,-2-1 0,-33 55 0,40-75 71,-21 24 0,28-35-174,0-1 1,0 0-1,-1 0 1,1 0 0,-1-1-1,0 1 1,1-1-1,-1 0 1,0 0 0,0 0-1,0 0 1,-5 1-1,8-3-39,0 0-1,0 0 0,0 0 1,0 0-1,0 1 0,0-1 1,0-1-1,0 1 0,0 0 0,0 0 1,0 0-1,0 0 0,0-1 1,0 1-1,0 0 0,0-1 1,1 1-1,-1-1 0,0 1 1,0-1-1,0 1 0,1-1 0,-1 0 1,0 1-1,0-1 0,1 0 1,-1 0-1,1 0 0,-1 1 1,1-1-1,-1 0 0,1 0 0,-1-1 1,0-1-39,0-1 0,0 1 0,1-1 0,-1 1 0,1-1 0,0 1 0,0-1 0,0-4 0,3-10-79,1 1-1,1-1 0,0 1 1,1 0-1,1 0 0,1 1 1,18-31-1,6-3-145,47-59 0,-56 82 181,1 1 0,1 1 0,38-29 0,187-108-81,-110 76 591,-122 74-290,26-15 108,-41 25-206,1 0 0,0 0 0,0 0 1,0 1-1,0 0 0,0 0 1,0 0-1,8-1 0,-11 2-24,-1 0 1,1 0-1,0 0 0,-1 0 1,1 0-1,-1 0 0,1 0 1,0 0-1,-1 1 0,1-1 0,-1 0 1,1 0-1,-1 0 0,1 1 1,0-1-1,-1 0 0,1 1 1,-1-1-1,0 1 0,1-1 1,-1 0-1,1 1 0,-1-1 0,1 1 1,-1-1-1,0 1 0,0-1 1,1 1-1,-1-1 0,0 1 1,0 0-1,1-1 0,-1 1 0,0-1 1,0 1-1,0-1 0,0 1 1,0 0-1,0-1 0,0 1 1,0 0-1,0-1 0,0 1 1,-1 0-1,0 4 15,0 0 0,0-1 0,-1 1 0,-2 6 0,2-7 10,-4 7 61,0 0 0,0 0-1,-1 0 1,-1-1 0,0 0-1,0-1 1,-10 9 0,31-30-30,0-1 1,15-21 0,-19 22-117,0 1-1,2-1 1,-1 2 0,22-18 0,-30 27 36,1-1 0,-1 1-1,0 0 1,0 0 0,1 0 0,-1 0 0,0 1-1,1-1 1,-1 0 0,1 1 0,-1 0 0,1 0-1,-1 0 1,1 0 0,-1 0 0,1 0 0,-1 0-1,0 1 1,1-1 0,-1 1 0,1 0-1,-1 0 1,0 0 0,0 0 0,1 0 0,-1 0-1,0 1 1,0-1 0,0 1 0,0-1 0,-1 1-1,4 3 1,3 5 66,0-1 1,0 2-1,-1-1 0,11 24 1,12 31-3202,-29-64 2771,-1 0-1,1 0 1,-1 1-1,0-1 0,0 0 1,0 0-1,1 0 1,-1 0-1,0 1 1,0-1-1,0 0 0,-1 0 1,1 0-1,0 0 1,0 1-1,-1-1 0,1 0 1,-1 0-1,0 2 1,-4 13-4917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1:37.5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142 50 7296,'-88'-30'3328,"52"26"-2912,23 0 416,8 4-544,5-4-512,10-1 64,8 2-224,8 6 224,8 6-3648,2 2 2080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1:38.4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394 129 2144,'0'-4'243,"1"0"0,0 0 1,-1 1-1,1-1 0,1 0 0,-1 0 1,1 1-1,2-6 0,-2 6 67,-1 0 1,1 0-1,-1 0 0,0 0 1,0 0-1,0 0 0,0 0 0,0 0 1,-1 0-1,0 0 0,1-1 1,-1 1-1,-1-3 0,1 4-157,0-1-1,-1 1 1,1 0 0,-1 0-1,1 0 1,-1 0-1,0 0 1,0 0 0,0 0-1,0 0 1,-1 0 0,1 0-1,0 1 1,-1-1 0,-2-2-1,2 3-61,0-1 0,-1 1-1,1 0 1,0 0 0,-1 1-1,1-1 1,0 0 0,-1 1-1,1-1 1,-1 1 0,1 0 0,-1 0-1,1 0 1,-5 0 0,-3 2 65,-1 0 1,1 0 0,0 1 0,-1 0 0,1 1 0,0 0-1,-14 8 1,-2 3 35,-35 28-1,30-19 23,-34 35-1,53-47-153,0 1-1,1 1 1,0 0-1,1 0 0,-8 18 1,17-31-54,0 0 0,0 1 1,1-1-1,-1 1 0,1-1 1,-1 1-1,1-1 0,-1 1 1,1-1-1,0 1 0,0-1 1,0 1-1,0-1 0,0 1 0,0-1 1,0 1-1,1 0 0,-1 1 1,1-2 19,0 0 0,0 0 0,-1 0 0,1 0 0,0 0 0,0-1 0,0 1 0,0 0 0,0 0 0,0-1 0,0 1 1,0-1-1,0 1 0,0-1 0,1 1 0,-1-1 0,0 0 0,0 1 0,0-1 0,1 0 0,1 0 0,5 1 79,-1-2 0,1 1 0,0-1 0,-1 0 0,1 0 0,0-1 0,-1 0 0,0 0 0,8-4 0,67-34 131,-63 30-306,-14 7-37,1 0-1,-1 0 1,1 1-1,0 0 1,0 0 0,0 1-1,7-2 1,-10 3 113,-1 0 0,1 0 1,0 0-1,-1 0 0,1 1 1,-1-1-1,1 1 0,-1 0 1,1-1-1,-1 1 0,0 0 1,1 1-1,-1-1 0,0 0 1,0 1-1,0-1 0,0 1 1,0-1-1,0 1 1,0 0-1,1 2 0,7 8 419,0-1-1,1 0 0,23 18 1,-31-26-365,1-1-1,0 1 1,0-1 0,0 0 0,0 0-1,0 0 1,1-1 0,-1 1 0,1-1-1,-1 0 1,1-1 0,-1 1 0,1-1-1,-1 0 1,1 0 0,-1 0 0,8-2-1,1-1-115,-1-1 0,0-1-1,0 0 1,15-10 0,-2 2-1807,-20 11 1228,-1 0 0,0 1-1,1-1 1,-1 1-1,1 0 1,7-1 0,6 1-1237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1:40.8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97 881 4640,'-7'80'4800,"-74"451"1648,72-498-4345,9-33-2086,0-7 577,8-52 99,6-18-702,3 1 0,28-76 1,73-141-947,-109 274 873,34-66-482,-38 77 487,0-1 0,1 1 0,0 0-1,1 1 1,0-1 0,0 1-1,8-6 1,-14 12 75,0 0-1,1 0 0,-1 0 1,0 0-1,0 1 0,1-1 1,-1 0-1,0 1 1,1-1-1,-1 1 0,1-1 1,-1 1-1,1 0 0,-1 0 1,1-1-1,-1 1 1,1 0-1,-1 0 0,1 0 1,-1 1-1,0-1 1,1 0-1,-1 1 0,1-1 1,-1 0-1,1 1 0,-1 0 1,0-1-1,1 1 1,-1 0-1,2 1 0,0 1 33,0 0-1,-1 0 0,0 0 0,1 0 0,-1 1 1,0-1-1,-1 0 0,1 1 0,-1 0 0,1-1 1,0 5-1,0 5 49,0-1 1,0 1-1,-1 0 1,-1 0-1,0 0 1,0-1-1,-2 1 1,0 0-1,0 0 1,-1-1-1,0 1 1,-1-1 0,-1 0-1,0 0 1,0-1-1,-1 1 1,-10 12-1,13-20-73,-3 5 94,0 0 0,-1 0 0,0-1 0,-10 9 0,15-15-78,0 0-1,0-1 1,-1 1-1,1-1 0,-1 1 1,1-1-1,-1 0 1,0 0-1,1 0 0,-1 0 1,0 0-1,1-1 1,-1 1-1,0-1 1,0 0-1,0 0 0,0 0 1,1 0-1,-1 0 1,0-1-1,-3 0 0,5 1-41,1 0-1,-1 0 1,0 0-1,1-1 0,-1 1 1,1 0-1,-1 0 1,0 0-1,1-1 0,-1 1 1,1 0-1,-1-1 0,1 1 1,-1 0-1,1-1 1,0 1-1,-1-1 0,1 1 1,-1-1-1,1 0 5,0 1 0,0 0 0,0-1 0,0 1 0,0 0 0,1 0 0,-1-1 1,0 1-1,0 0 0,0-1 0,1 1 0,-1 0 0,0 0 0,0-1 0,0 1 0,1 0 0,-1 0 0,0 0 0,1-1 0,-1 1 0,0 0 0,0 0 0,1 0 0,0 0 0,29-11-556,-23 9 530,66-26-41,-34 12 46,23-8 180,107-59 1,-140 66-74,0-2 0,-2-1 0,-1-1 0,0-1 0,35-40-1,-13 3 171,-2-2-1,59-103 0,-87 127-169,-2 1 0,22-71-1,-37 103-66,52-215 62,-51 206-100,-4 20-104,-5 22 71,-91 389 1738,68-296-1445,-45 120 619,69-228-746,5-12-59,0 0 0,0 0-1,0 1 1,0-1 0,0 0 0,1 0 0,-2 4 0,3-4-108,1-5 68,1-2 63,0 0-75,-1 0 0,1 0 0,1 0 0,-1 0-1,1 1 1,-1-1 0,8-5 0,8-11-22,-7 6-75,-1 0 73,0 1-1,1 0 1,0 1-1,1 0 1,29-21-1,-41 33 36,0 0 0,0 1 0,1-1 0,-1 0 0,0 1 0,0 0 0,0-1 0,0 1 0,0-1 0,1 1 0,-1 0 0,0 0 0,0 0 0,1 0-1,-1 0 1,0 0 0,0 0 0,1 0 0,-1 0 0,0 0 0,0 1 0,0-1 0,0 1 0,1-1 0,-1 1 0,0-1 0,0 1 0,0-1 0,0 1 0,0 0 0,0 0 0,0 0-1,0-1 1,0 1 0,-1 0 0,1 0 0,0 0 0,-1 0 0,2 2 0,0 1-1,1 1 0,-1 0 0,-1 0 0,1 0 0,-1 0 0,1 0 0,0 8 0,-1 8 24,-2-1 1,0 1-1,-1-1 1,-7 32 0,0 1-50,-6 25 93,15-77-55,0-1-1,0 1 1,-1-1 0,1 1-1,0-1 1,0 1-1,0-1 1,0 1-1,0 0 1,0-1 0,0 1-1,0-1 1,1 1-1,-1-1 1,0 1 0,0-1-1,0 1 1,1-1-1,-1 1 1,0-1-1,0 1 1,1-1 0,-1 1-1,0-1 1,1 1-1,-1-1 1,0 0-1,1 1 1,-1-1 0,1 1-1,1-1 2,-1 1 0,0-1 0,1 0 0,-1 0 0,1 1 0,-1-1 0,0 0-1,1 0 1,-1 0 0,1 0 0,2-1 0,4-1-9,1-1 0,0 1 1,8-5-1,17-7 18,52-22-156,138-80-1,-179 84 84,72-64 0,-113 92 44,14-15 53,-15 14-34,1 1-1,0 0 1,-1 1-1,6-5 1,-8 8-10,-1 0-1,0 0 1,0 0 0,0-1 0,0 1 0,1 0 0,-1 0 0,0 0 0,0 0 0,1-1 0,-1 1-1,0 0 1,0 0 0,1 0 0,-1 0 0,0 0 0,0 0 0,1 0 0,-1 0 0,0 0 0,0 0-1,1 0 1,-1 0 0,0 0 0,1 0 0,-1 0 0,0 0 0,0 0 0,1 0 0,-1 0 0,1 1-1,-1 8-91,-11 19-103,9-21 174,-21 54 3,-50 95 1,67-145 80,0 1-1,1 0 1,1 0 0,-6 24 0,10-36-58,0 0 1,0 0-1,0 0 1,0 1-1,-1-1 1,1 0-1,0 0 0,0 0 1,0 1-1,0-1 1,0 0-1,0 0 1,0 0-1,0 1 0,0-1 1,0 0-1,0 0 1,0 0-1,0 1 0,0-1 1,0 0-1,0 0 1,0 0-1,0 1 1,1-1-1,-1 0 0,0 0 1,0 0-1,0 1 1,0-1-1,0 0 1,0 0-1,1 0 0,-1 0 1,0 0-1,0 1 1,0-1-1,0 0 1,1 0-1,-1 0 0,0 0 1,0 0-1,0 0 1,1 0-1,-1 0 0,0 0 1,13-5 88,-8 1-81,-1 1 1,0-1-1,1 0 0,3-6 1,-1-1 0,0 0 0,-1 0 0,-1 0 0,5-13 0,14-52-109,-17 54 57,3-13-223,-10 32-36,-6 20 90,3-4 170,0 1 0,1-1-1,0 1 1,1 16-1,-1 1 39,1-22 13,1 1 0,0-1 0,2 17-1,-1-22 3,0 0-1,0 0 1,0 0-1,0 0 0,1-1 1,0 1-1,0 0 1,0-1-1,0 1 0,0-1 1,4 5-1,-5-7 7,1 0 0,-1 0 0,1 1 0,-1-1 0,1 0 0,0 0 0,0-1 0,-1 1 0,1 0 0,0-1 0,0 1 0,0 0 0,-1-1 0,1 0-1,0 0 1,0 1 0,0-1 0,3-1 0,0 1 49,1-1 0,0 0-1,-1 0 1,11-4 0,-7 1-25,0 0 1,-1-1-1,1 0 0,-1 0 1,0 0-1,12-12 1,-5 2-35,25-30 1,27-52 62,-28 36-25,53-84-182,-82 130 10,18-21 0,-27 35 114,0 0-1,-1 0 0,1 0 0,0 1 0,-1-1 0,1 0 1,0 1-1,0-1 0,0 0 0,0 1 0,0-1 1,-1 1-1,1-1 0,0 1 0,0 0 0,0-1 1,2 1-1,-2 0 6,-1 0 1,1 0-1,-1 0 1,1 1-1,-1-1 1,1 0-1,-1 0 1,0 1-1,1-1 1,-1 0-1,1 1 1,-1-1-1,1 0 1,-1 1-1,0-1 1,1 0-1,-1 1 1,0-1-1,0 1 1,1-1-1,-1 1 1,0-1-1,0 1 1,1 0-1,0 4-1,1 1 0,-1 0 0,0 0 0,0 9 0,-1-13 6,1 42-4,-7 74 1,-16 45 87,20-155-74,-10 74 437,12-81-440,0-1-1,0 0 1,0 1 0,0-1 0,0 1-1,0-1 1,0 0 0,0 1 0,0-1-1,0 1 1,0-1 0,0 0 0,0 1-1,-1-1 1,1 0 0,0 1-1,0-1 1,0 0 0,-1 1 0,1-1-1,0 0 1,-1 1 0,1-1 0,0 0-1,0 0 1,-1 1 0,1-1 0,0 0-1,-1 0 1,1 0 0,-1 1 0,1-1-1,0 0 1,-1 0 0,1 0-1,-1 0 1,1 0 0,0 0 0,-1 0-1,1 0 1,-1 0 0,1 0 0,0 0-1,-1 0 1,1 0 0,-1 0 0,1 0-1,0-1 1,-1 1 0,0-1-48,0 0 0,0 1 1,0-1-1,0 0 1,0 0-1,0 0 0,0 0 1,0 0-1,1 0 0,-1 0 1,0 0-1,1 0 0,-1-1 1,0-1-1,0-2-246,-4-21-543,4 25 810,1 1 1,0-1-1,0 0 1,0 1-1,0-1 1,1 0-1,-1 1 1,0-1-1,0 0 1,0 1-1,0-1 1,1 0-1,-1 1 1,0-1-1,1 0 1,-1 1-1,0-1 1,1 1-1,-1-1 1,1 1-1,-1-1 1,1 1 0,-1-1-1,1 1 1,-1-1-1,1 1 1,-1 0-1,1-1 1,0 1-1,-1 0 1,1 0-1,0-1 1,0 1-1,22-4-166,32 0 1,16-2 185,-45 2 44,-1-2 1,1-1-1,-1-1 1,40-18-1,-47 17 19,-1 0 1,1-2-1,-2 0 0,1-1 1,-1 0-1,23-25 0,-34 32-30,-1 0 0,1-1 1,-1 0-1,0 0 0,-1 0 0,1 0 0,-1 0 0,0-1 0,-1 1 0,0-1 0,0 0 0,2-10 0,-4 15-32,0 0 0,0 1 0,0-1 0,0 1 0,0-1-1,0 0 1,-1 1 0,1-1 0,0 1 0,-1-1 0,1 1 0,-1-1 0,-1-1 0,2 2-8,-1 1 0,1-1 0,-1 0 0,0 1 0,1-1 0,-1 0 0,0 1 0,0-1 0,1 1 0,-1 0 0,0-1 0,0 1 0,0-1 0,0 1 0,0 0 0,1 0 0,-3-1 0,1 1-4,-1 0 0,0 0 0,1 1-1,-1-1 1,0 1 0,1-1 0,-1 1-1,1 0 1,-1 0 0,1 0 0,-1 0-1,1 0 1,-4 3 0,-9 8 164,0 0-1,1 1 1,1 0 0,0 1-1,0 0 1,2 1 0,0 1 0,1 0-1,0 0 1,-14 33 0,23-44-91,-1-1 1,0 1 0,1 0 0,0 0 0,0-1-1,0 8 1,1-10-44,0 1-1,0-1 1,0 0 0,0 0-1,1 0 1,-1 0 0,1 0-1,0 0 1,0 0-1,-1 0 1,1 0 0,0 0-1,1 0 1,-1 0 0,0-1-1,0 1 1,3 2 0,0-1 19,0 1 1,1-1 0,0 0 0,0 0 0,0 0 0,0 0-1,0-1 1,0 0 0,1 0 0,6 1 0,8 1 87,30 3 0,-47-7-115,35 3-17,1-2 0,55-5 0,18-14-2983,-98 15 1778,-1-1 0,1 0 0,0-1 1,-1 0-1,0-1 0,16-10 0,19-17-2747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1:43.5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1016 3072,'-8'-12'976,"8"12"-947,0-1 0,-1 1 0,1-1 0,0 0 0,0 1 0,0-1 0,0 1 0,0-1 0,0 1 0,0-1 0,0 1 0,0-1 0,0 0 0,1 1 0,-1-1 0,0 1 0,0-1 0,0 1 0,1-1 0,-1 1 0,0-1 0,0 1 0,1-1 0,0 0 0,-1 1 99,7-13 1478,1 0-1,9-13 1,0 6-1029,-1 1 0,2 1 0,31-24 0,-44 37-500,-1 2-21,0-1 0,1 1 0,-1-1-1,1 1 1,8-3 0,-12 6-49,0-1 0,-1 1 0,1 0-1,0-1 1,0 1 0,0 0 0,0 0 0,0 0-1,0 0 1,0 0 0,0 0 0,-1 0 0,1 0-1,0 0 1,0 1 0,0-1 0,0 0 0,0 0-1,0 1 1,-1-1 0,1 1 0,0-1-1,0 1 1,0-1 0,-1 1 0,1-1 0,0 1-1,-1 0 1,1-1 0,-1 1 0,1 0 0,-1 0-1,1-1 1,-1 1 0,1 0 0,-1 0 0,0 0-1,1 0 1,-1-1 0,0 1 0,0 0 0,1 2-1,2 14 52,-1 0 0,0 0-1,-1 0 1,-1 0 0,-3 26-1,1-6 104,0 12 151,0-26-6,0 1 0,2 0 0,5 38 0,-5-60-271,1 0 0,-1 0 0,1 0 0,-1 0 0,1 0 0,0 0 0,0 0 0,0 0 0,0 0 0,0-1 0,0 1 0,0 0 1,0-1-1,1 1 0,-1-1 0,1 1 0,-1-1 0,3 2 0,-3-3 7,1 1 0,-1-1 0,0 1-1,1-1 1,-1 0 0,1 0 0,-1 0 0,1 0 0,-1 0 0,1 0 0,-1 0 0,1 0 0,-1 0-1,1-1 1,-1 1 0,1-1 0,-1 1 0,1-1 0,-1 0 0,0 1 0,1-1 0,-1 0 0,0 0-1,0 0 1,0 0 0,2-1 0,3-4 67,1-1-1,-1 1 1,0-1-1,-1 0 1,0-1-1,0 1 1,6-14-1,21-62 402,-22 55-480,45-147-89,-50 157 26,18-54-1123,-23 72 1148,0-1 1,0 1-1,0 0 0,1 0 0,-1 0 1,0 0-1,0 0 0,0-1 1,0 1-1,0 0 0,1 0 0,-1 0 1,0 0-1,0 0 0,0 0 0,0 0 1,1 0-1,-1 0 0,0 0 0,0 0 1,0 0-1,1 0 0,-1 0 0,0 0 1,0 0-1,0 0 0,0 0 1,1 0-1,-1 0 0,0 0 0,0 0 1,0 0-1,0 0 0,1 0 0,-1 0 1,0 0-1,0 1 0,0-1 0,0 0 1,1 0-1,7 6-89,-6-5 79,6 5 20,1-1 0,0 0 0,0-1-1,0 0 1,18 5 0,51 8 210,-69-16-179,26 5 58,1-2-1,0-2 1,-1-1 0,1-2-1,0-1 1,-1-2 0,0-2-1,66-18 1,29-15 405,-129 38-433,1 1 0,0-1 0,0 0 0,0 0 0,-1 0 0,1 0 1,0 0-1,-1 0 0,1 0 0,-1 0 0,1-1 0,-1 1 0,1-1 0,-1 1 0,0-1 0,2-2 0,-16 8 220,-9 8-294,2 1 0,0 1-1,0 0 1,1 2 0,1 0 0,-32 37 0,20-15 62,1 2 0,-35 62-1,61-98-36,1 1-1,0-1 0,0 1 0,0 0 0,0 0 1,1-1-1,-2 9 0,3-12-3,0 0 1,0 1-1,0-1 0,0 0 0,0 0 0,0 1 1,1-1-1,-1 0 0,0 1 0,1-1 1,-1 0-1,1 0 0,-1 0 0,1 0 0,0 1 1,-1-1-1,1 0 0,0 0 0,0 0 1,0 0-1,-1 0 0,1-1 0,0 1 0,0 0 1,1 0-1,-1-1 0,0 1 0,0 0 1,0-1-1,0 1 0,1-1 0,-1 0 1,1 1-1,2 0 1,-1-1 0,1 1 1,-1-1-1,1 0 0,-1 0 0,1 0 1,-1-1-1,0 1 0,1-1 0,-1 0 1,0 0-1,1 0 0,-1 0 1,0 0-1,0-1 0,0 1 0,4-4 1,1 0 3,0-1-1,-1 0 1,0-1 0,13-13 0,-6 2 23,0-1 0,-2-1 0,0 0 0,11-24 0,28-86-52,-48 123-31,-1-1 0,0 1 1,0-1-1,0-7 0,-2 15 36,0-1 0,1 0 0,-1 1 0,0-1 0,0 0 0,0 1 0,0-1-1,0 1 1,0-1 0,0 0 0,0 1 0,-1-1 0,1 1 0,0-1 0,0 0 0,0 1 0,-1-1 0,1 0 0,-1 1 0,0 1 0,1-1 0,-1 0 0,1 0 0,-1 1 0,0-1 0,1 0 0,-1 1 0,1-1 0,-1 1 0,1-1 0,-1 1 0,1-1 0,-1 1 0,1-1 0,-1 1 0,1-1 0,0 1 0,-1 1 0,-6 8-21,0 1 0,1 0 0,1 0-1,-7 20 1,-13 52-112,23-74 127,1 0 0,-1 0 0,1 0-1,1 0 1,0 0 0,1 16 0,0-22 32,-1 1-1,1-1 1,0 1-1,0 0 1,0-1-1,0 1 1,0-1-1,1 0 0,0 1 1,0-1-1,0 0 1,0 0-1,0 0 1,0 0-1,1-1 1,0 1-1,-1-1 1,1 1-1,3 1 1,-3-3-6,0 0 0,0 0-1,1 0 1,-1 0 0,0-1 0,0 1 0,0-1 0,0 0 0,1 0 0,-1 0-1,0 0 1,0-1 0,0 1 0,1-1 0,-1 0 0,6-2 0,6-3-11,-1 0 1,16-10-1,-21 11 27,51-31 24,-1-2 0,-2-3 1,-2-2-1,76-78 0,-89 76-65,-2-1 0,37-58-1,56-105 39,-96 149 54,92-163 98,-128 221-181,4-7-32,-1 0 1,6-15-1,-9 22 23,-1 1 0,0-1 1,1 0-1,-1 0 0,0 1 0,0-1 0,0 0 0,0 0 1,0-2-1,0 3 5,-1 1 1,1-1-1,0 1 1,0-1-1,-1 1 1,1-1-1,0 1 1,-1-1-1,1 1 1,0-1-1,-1 1 1,1-1-1,0 1 1,-1 0-1,1-1 1,-1 1-1,1-1 1,-1 1-1,1 0 1,-1 0-1,0-1 1,1 1 0,-1 0-1,1 0 1,-1 0-1,1 0 1,-2-1-1,1 1 1,1 1-1,-1-1 0,0 0 1,0 0-1,0 0 1,1 0-1,-1 1 1,0-1-1,0 0 1,0 1-1,1-1 1,-1 1-1,0-1 1,0 2-1,-7 3-18,0 0 1,1 0-1,0 1 0,0 1 1,0-1-1,-9 13 0,-8 15 6,2 0 0,-35 75-1,-23 86 266,69-165-189,-12 30 104,-17 77-1,33-104-67,1-1-1,2 1 0,1 0 0,2 37 0,1-60-59,0-5 14,0 0 0,0 0 0,1-1 0,-1 1 1,1 0-1,0-1 0,1 1 0,2 7 0,-4-12-36,0 1 0,1-1-1,-1 1 1,0-1-1,1 1 1,-1-1 0,0 1-1,1-1 1,-1 1-1,1-1 1,-1 0 0,1 1-1,-1-1 1,1 0-1,-1 1 1,1-1 0,-1 0-1,1 1 1,-1-1-1,1 0 1,0 0 0,-1 0-1,1 0 1,-1 0-1,1 1 1,0-1 0,-1 0-1,1 0 1,-1-1-1,2 1 1,0 0 7,0-1-1,0 0 1,1 0-1,-1 0 1,0 0 0,0 0-1,0 0 1,3-3 0,6-6 20,-1 0 1,10-13 0,-16 19-21,37-44 1,3 3 1,63-52 0,-94 84-79,-11 11 31,0 0-1,0 0 0,0-1 0,1 2 0,-1-1 0,1 0 0,-1 0 0,1 1 0,-1-1 0,1 1 0,4-2 0,-7 4 25,0-1 0,0 1 0,1-1 0,-1 0 0,0 1 0,0-1 0,0 1 0,1-1 0,-1 0 0,0 1 0,0-1 0,0 1 0,0-1 0,0 1 0,0-1 0,0 1 0,0-1 0,0 1 0,0-1 0,0 0 0,0 1 0,0-1 0,-1 1 0,1-1-1,0 1 1,0-1 0,0 1 0,0-1 0,-1 0 0,1 1 0,-8 18-49,-9 18 50,3 1 1,-14 55-1,22-69 41,-6 37-43,12-55 42,-1 0-1,1 0 0,0 0 1,0 0-1,1 0 0,0 0 1,3 11-1,-4-16-22,0 0 1,0 0-1,1 0 1,-1 0-1,1-1 1,-1 1-1,1 0 1,-1 0-1,1 0 1,0 0-1,-1-1 1,1 1-1,0 0 1,-1 0-1,1-1 0,0 1 1,0-1-1,0 1 1,0-1-1,0 1 1,0-1-1,1 1 1,-1-1 4,1 0 0,0 0-1,-1 0 1,1 0 0,0 0 0,-1 0 0,1 0 0,-1 0 0,1-1 0,0 1 0,-1-1 0,3 0 0,3-3 29,1 0 1,-1 0 0,0-1 0,7-6 0,30-27 156,62-71 0,-16 15-235,-82 87-124,0-1 0,1 1 0,11-6 0,-20 13 151,1 0 0,-1-1 0,0 1 0,0 0 1,0 0-1,0 0 0,0 0 0,1 0 0,-1 0 0,0 0 1,0 0-1,0 0 0,1 0 0,-1 0 0,0 0 0,0 0 1,0 0-1,0 0 0,1 0 0,-1 0 0,0 0 1,0 0-1,0 0 0,1 0 0,-1 0 0,0 0 0,0 0 1,0 0-1,0 0 0,0 0 0,1 1 0,-1-1 0,0 0 1,0 0-1,0 0 0,0 0 0,0 0 0,0 1 1,1-1-1,-1 0 0,0 0 0,3 12-114,-3 23 19,0-25 74,0 9 34,1-1 0,5 28 0,-5-39 10,1 0 0,0 0-1,0 0 1,1 0 0,0-1 0,0 1 0,0-1 0,1 0 0,5 9-1,-7-14-2,-1 1-1,1 0 1,0-1-1,0 0 1,-1 1-1,1-1 1,0 0-1,0 0 1,0 0-1,0 0 1,0 0-1,1 0 1,-1-1-1,0 1 1,0-1-1,0 1 1,1-1-1,-1 0 1,0 0-1,0 0 1,1 0-1,-1 0 1,0-1-1,0 1 1,3-1-1,4-2 8,0-1 0,0 0-1,0 0 1,12-8-1,-11 6 28,43-27 58,71-59 1,-65 46 55,-52 41-136,3-2-10,18-18 0,-27 24-23,1 0 1,-1-1-1,1 1 1,-1-1 0,0 0-1,0 1 1,0-1-1,0 0 1,0 1 0,0-1-1,0 0 1,-1 0-1,1 0 1,-1 0-1,1 0 1,-1 0 0,0 0-1,0 0 1,0-3-1,0 5 4,0-1 0,-1 0 0,1 0 0,0 1 0,-1-1 0,1 0 0,-1 1-1,1-1 1,0 1 0,-1-1 0,0 1 0,1-1 0,-1 1 0,1-1 0,-1 1 0,0-1-1,1 1 1,-1 0 0,0-1 0,1 1 0,-1 0 0,0 0 0,0-1 0,1 1 0,-1 0-1,0 0 1,0 0 0,1 0 0,-1 0 0,-1 0 0,-27 3-24,27-2 16,-11 2-14,-1 0 1,1 1-1,1 1 0,-1 0 1,1 1-1,0 1 1,0-1-1,1 2 0,0 0 1,0 0-1,-16 16 0,21-17 81,0 0 0,0 1 0,0 0 0,1-1 0,0 2-1,1-1 1,-7 16 0,9-18 8,0 1 1,0 0-1,1-1 0,0 1 1,0 0-1,1 0 0,0 0 0,0 0 1,0 0-1,1 0 0,2 9 1,-2-11-41,1-1 0,0 1 1,-1-1-1,2 0 0,-1 0 0,0 1 1,1-2-1,0 1 0,0 0 1,0 0-1,0-1 0,1 0 0,-1 1 1,1-1-1,0-1 0,0 1 1,0 0-1,5 1 0,2 2 36,1-2-1,-1 0 0,1 0 1,0-1-1,23 3 0,-14-4-28,0-1 0,0-1 0,-1 0 0,1-2 0,0-1 0,-1 0-1,25-8 1,-12 1-1661,-1-2 0,-1-1 0,50-28 0,-32 13-1037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1:44.7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286 752 2496,'-1'-1'92,"0"1"0,1-1 1,-1 1-1,1-1 0,-1 0 0,1 1 1,-1-1-1,1 0 0,0 0 0,-1 1 1,1-1-1,0 0 0,0 0 0,-1 0 1,1 0-1,0 1 0,0-1 0,0 0 1,0 0-1,0 0 0,0 0 0,0 1 1,0-1-1,0 0 0,1 0 0,-1 0 1,0 0-1,0 1 0,1-1 0,-1 0 1,1 0-1,-1 1 0,1-1 0,-1 0 1,1 1-1,0-2 0,-1 2-9,0 0-1,1-1 1,-1 1-1,0 0 1,0-1-1,0 1 1,0-1-1,1 1 1,-1 0-1,0-1 1,0 1-1,0-1 1,0 1-1,0-1 1,0 1-1,0 0 1,0-1-1,0 1 1,0-1-1,0 1 1,-1 0-1,1-1 1,0 1-1,0-1 1,0 1-1,0 0 0,-1-1 1,1 1-1,0-1 1,0 1-1,-1 0 1,1 0-1,0-1 1,-1 1-1,0-1 1,-12-6 1704,9 7-1635,-1 0 1,1 0-1,0 0 0,0 1 0,0-1 0,0 1 0,0 0 1,0 0-1,0 1 0,0-1 0,-3 3 0,-6 3 323,-19 12-1,32-19-465,-19 14 217,1 1-1,1 0 0,0 2 1,1 0-1,1 1 0,0 0 1,-14 24-1,26-37-200,-1 1 0,1-1 0,0 1-1,1 0 1,-1 0 0,1 0 0,0 0 0,-1 7 0,3-12-14,0-1 0,0 1 0,0-1 0,-1 1 0,1-1 0,0 1 0,0-1 0,0 1 0,0-1 0,0 1 0,0-1 1,0 1-1,0-1 0,1 1 0,-1-1 0,0 1 0,0-1 0,0 1 0,0-1 0,1 1 0,-1-1 0,0 1 0,1 0 0,-1-1 7,1 0 0,-1 0 0,1 0 0,-1 0-1,1 0 1,-1 0 0,1 0 0,-1 0 0,1 0 0,-1 0 0,1 0-1,-1 0 1,0 0 0,1 0 0,-1-1 0,1 1 0,-1 0-1,1 0 1,-1 0 0,1-1 0,23-17 625,-21 15-588,13-12 124,-1 0-1,-1-2 0,23-32 1,-5 6-557,-32 43 364,0 0-1,0 0 0,0 0 0,0 0 0,0 0 0,0 0 0,0 0 0,0 1 0,0-1 0,0 0 1,0 0-1,0 0 0,0 0 0,0 0 0,0 0 0,0 0 0,0 0 0,0 0 0,0 0 1,0 0-1,0 0 0,0 0 0,1 0 0,-1 0 0,0 0 0,0 0 0,0 0 0,0 1 0,0-1 1,0 0-1,0 0 0,0 0 0,0 0 0,0 0 0,0 0 0,0 0 0,0 0 0,0 0 0,0 0 1,1 0-1,-1 0 0,0 0 0,0 0 0,0 0 0,0 0 0,0 0 0,0 0 0,0 0 0,0 0 1,0 0-1,0 0 0,0-1 0,0 1 0,0 0 0,0 0 0,0 0 0,0 0 0,0 0 1,1 0-1,-2 12-526,-6 28 120,3-13 282,2-16 131,1 1-1,0 0 1,1-1-1,0 1 1,1-1 0,2 12-1,-2-19 29,0-1-1,0 1 0,0-1 1,0 1-1,0-1 0,1 0 1,0 0-1,-1 1 0,1-1 1,1-1-1,-1 1 0,0 0 1,1 0-1,-1-1 0,1 1 1,0-1-1,-1 0 0,1 0 1,0 0-1,1 0 0,-1-1 1,0 1-1,7 1 0,-3-1 80,1 0 0,0-1 0,0 0 0,0 0-1,0 0 1,-1-1 0,1-1 0,0 1 0,0-1-1,15-4 1,-12 1-11,1-1-1,-1 1 1,1-2-1,-1 1 1,-1-2-1,14-9 1,1-5 50,0-1 0,-2-1 0,0-2 0,24-34-1,-34 43-76,124-180 518,-99 129-467,-3-2 0,27-72 0,12-102-165,-73 238 53,10-49 76,-10 50-74,-1 0 1,0 0-1,0 0 0,0 0 1,0 0-1,0 0 0,-1 0 0,0 0 1,0 0-1,-3-7 0,4 11-2,0 0 0,0 0-1,0 0 1,0 0-1,0-1 1,0 1 0,0 0-1,0 0 1,0 0-1,0-1 1,0 1-1,0 0 1,0 0-1,0 0 1,0 0-1,0-1 1,-1 1-1,1 0 1,0 0-1,0 0 1,0 0-1,0 0 1,0-1-1,-1 1 1,1 0-1,0 0 1,0 0-1,0 0 1,0 0-1,-1 0 1,1 0-1,0 0 1,0 0-1,0 0 1,0 0-1,-1 0 1,1 0-1,0 0 1,0 0 0,0 0-1,-1 0 1,1 0-1,0 0 1,0 0-1,0 0 1,-1 0-1,1 0 1,0 0-1,0 0 1,0 0-1,0 0 1,-1 0-1,1 1 1,0-1-1,0 0 1,-5 6 0,0 0 1,0 0 0,1 0-1,0 1 1,0-1-1,0 1 1,1 0-1,-3 8 1,-14 38 17,1 1 1,3 0-1,3 1 0,-11 86 0,18-77 105,2-1-1,4 1 1,13 117-1,-8-149 57,17 63 0,-17-82-286,-1 0 1,2-1-1,0 0 0,0 1 1,1-2-1,0 1 0,14 15 0,-1-10-1193,-19-17 1173,-1 1-1,1-1 0,0 0 0,-1 1 1,1-1-1,-1 1 0,1-1 1,0 0-1,-1 1 0,1-1 0,0 0 1,-1 0-1,1 0 0,0 0 0,0 1 1,-1-1-1,1 0 0,0 0 1,-1 0-1,1 0 0,0-1 0,0 1 1,-1 0-1,1 0 0,0 0 0,-1-1 1,1 1-1,0 0 0,-1 0 1,1-1-1,0 1 0,-1-1 0,1 1 1,0-1-1,2-16-3205,1-2 1141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1:45.0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63 6816,'-21'-16'3072,"8"8"-2656,8 5 1312,10 6-1024,3-3 704,10 0-832,8-3 64,10-2-384,21-2-32,-1-1-128,24 0 0,-6 5-32,1-2-768,-5 10 416,-9-5-4416,-4 6 2592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1:45.5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435 53 4576,'0'-6'620,"0"3"-164,0-1 0,0 0 0,0 1 0,-1-1 0,1 0 0,-2-5 0,1 8-335,1 0 0,-1 0 1,1 0-1,-1 1 0,1-1 0,-1 0 1,0 0-1,0 0 0,1 0 0,-1 1 1,0-1-1,0 0 0,0 1 0,0-1 0,1 1 1,-1-1-1,0 1 0,0-1 0,0 1 1,0 0-1,0-1 0,-1 1 0,1 0 0,0 0 1,0 0-1,0 0 0,0 0 0,-1 0 1,-3 0 54,-1 1 0,1-1 1,0 1-1,0 0 1,0 1-1,0-1 1,1 1-1,-1 0 0,0 1 1,-7 4-1,-6 5 350,-22 20 1,36-29-470,-56 51 1165,-78 87-1,124-124-1145,1 0-1,0 1 1,1 0 0,-13 29-1,24-45-60,0 0 0,0-1-1,0 1 1,1 0-1,-1 0 1,1 0-1,-1 0 1,1 0-1,0 0 1,0 0-1,0 0 1,0 0-1,0 0 1,1 3 0,-1-4-2,1 0 0,-1 0 0,1 0 0,0 0 0,-1 0 0,1 0 0,0 0 0,-1 0 0,1-1 0,0 1 0,0 0 0,0 0 0,0-1 0,0 1 0,0 0 0,0-1 1,0 1-1,0-1 0,0 1 0,0-1 0,0 0 0,0 0 0,1 1 0,-1-1 0,0 0 0,2 0 0,2 0 28,-1 0 1,1 0-1,-1-1 1,1 0-1,-1 0 0,1 0 1,-1 0-1,0-1 1,0 1-1,1-1 0,-1 0 1,0 0-1,-1-1 1,8-4-1,2-4 81,-1 0 0,22-25 0,28-51 12,8-9-935,-70 96 798,20-19-122,-19 19 134,0-1 1,-1 1 0,1 0 0,-1-1 0,1 1 0,0 0-1,0-1 1,-1 1 0,1 0 0,0 0 0,-1-1 0,1 1 0,0 0-1,0 0 1,0 0 0,-1 0 0,1 0 0,0 0 0,0 0 0,-1 0-1,1 1 1,0-1 0,0 0 0,-1 0 0,1 1 0,0-1-1,-1 0 1,1 1 0,0-1 0,-1 0 0,2 2 0,3 3 97,0 1 0,-1 0-1,1 0 1,3 9 0,4 4 36,-4-8-99,0-1-1,0 0 0,1 0 1,0 0-1,1-1 1,0-1-1,1 0 1,0 0-1,0-1 1,16 8-1,-14-9-522,0-1 1,0-1-1,0 0 0,1-1 0,27 3 0,3-4-3531,-1 1 1189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1:47.6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593 134 2080,'0'-23'667,"0"22"-629,0-1 0,0 1 0,0 0 0,0 0 1,0 0-1,1 0 0,-1 0 0,0 0 0,1 0 1,-1 0-1,1 0 0,-1 0 0,2-2 0,-2 3-12,0 0 0,0 0 0,0 0 0,0-1 0,1 1 0,-1 0 0,0 0 0,0-1 0,0 1 0,0 0 0,0 0 0,0-1 0,0 1 0,0 0 0,0 0 0,0-1 0,0 1 0,0 0 0,0 0 0,0-1 0,0 1 0,0 0 0,0 0 0,0 0 0,0-1 0,0 1-1,0 0 1,0 0 0,-1-1 0,1 1 0,0 0 0,0 0 0,0 0 0,0-1 0,-1 1 0,1 0 0,0 0 0,0 0 0,0 0 0,-1-1 0,1 1 0,0 0 0,0 0 0,0 0 0,-1 0 0,1 0 0,0 0 0,-4-3 852,4 2-770,-1 1 0,1-1 0,-1 1 1,1-1-1,-1 1 0,1-1 1,-1 1-1,0 0 0,1-1 0,-1 1 1,0 0-1,1-1 0,-1 1 0,0 0 1,0 0-1,1-1 0,-1 1 0,0 0 1,0 0-1,1 0 0,-1 0 0,0 0 1,0 0-1,1 0 0,-1 0 1,0 1-1,0-1 0,-5 1 68,1 1 0,0 0-1,0 0 1,0 0 0,0 1 0,0-1 0,0 1-1,-7 6 1,-31 31 592,42-40-750,-29 30 430,2 2 0,0 1 0,-28 46 0,51-72-390,1 1-1,0 0 1,0 0-1,1 0 1,-3 9-1,5-14-20,1-1 0,-1 0 0,1 0 0,-1 1 0,1-1 0,0 0 0,0 1 0,0-1 0,0 0 0,0 1 0,1-1-1,-1 0 1,1 0 0,-1 1 0,1-1 0,0 0 0,0 0 0,0 0 0,0 0 0,0 0 0,1 0 0,2 3 0,-3-4-1,0 0 0,0 0 1,1 0-1,-1 0 1,0 0-1,1-1 1,-1 1-1,0-1 1,1 1-1,-1-1 1,1 1-1,-1-1 0,1 0 1,-1 1-1,1-1 1,-1 0-1,1 0 1,-1 0-1,1 0 1,-1-1-1,1 1 0,-1 0 1,0-1-1,1 1 1,-1-1-1,1 1 1,-1-1-1,0 0 1,1 1-1,-1-1 1,0 0-1,2-1 0,2-2 85,-1 0 0,1 0 0,0-1-1,-1 0 1,0 1 0,4-9 0,2-3-3,0-1 0,-2-1 1,0 0-1,9-33 1,-10 29-61,42-148-47,-37 135-528,-14 29-13,2 6 517,0 0 0,-1 0 0,1 0 0,0 0 0,-1 0 0,1 0 0,0 0 0,0 0 0,-1 0 0,1 1 0,0-1-1,-1 0 1,1 0 0,0 0 0,0 0 0,-1 1 0,1-1 0,0 0 0,0 0 0,0 0 0,-1 1 0,1-1 0,0 0 0,0 0 0,0 1 0,0-1-1,0 0 1,0 1 0,-1-1 0,1 0 0,0 0 0,0 1 0,0-1 0,0 1 0,-4 12-67,-1-1 1,-2 20-1,1-6 63,-69 228 236,-43 52 805,75-205-255,-5-2 1,-62 97 0,100-182-488,1-1 1,-21 22 0,30-35-275,-2 2 41,1-1 0,-1 1 1,0-1-1,0 1 0,1-1 1,-1 1-1,0-1 0,-3 1 1,5-2-40,-1 0 1,0 0-1,1 0 0,-1 0 1,0 0-1,1 0 1,-1 0-1,0 0 0,1 0 1,-1 0-1,0-1 1,1 1-1,-1 0 0,0 0 1,1-1-1,-1 1 1,1 0-1,-1-1 0,1 1 1,-1 0-1,1-1 1,-1 1-1,1-1 1,-1 1-1,1-1 0,-1 1 1,1-1-1,0 0 1,-1 1-1,1-1 0,0 1 1,-1-1-1,1 0 1,0 1-1,0-2 0,-3-4-24,2 0 0,-1-1-1,1 1 1,0-1 0,0 1-1,0-1 1,1 1 0,0-1-1,1-8 1,13-66-232,-8 56 65,1 0 0,16-40 0,-18 53 116,1 1 0,0 0 1,1 0-1,0 1 0,0 0 0,1 0 1,15-14-1,-10 13-46,1 0 1,0 2 0,1 0-1,0 0 1,25-10 0,84-23-305,-29 11 382,86-44 209,-143 60-90,-1-1-1,-1-2 0,48-31 1,-60 32-9,-1-1 0,0-2 1,-2 0-1,0-2 0,-1 0 1,-1-1-1,17-28 0,-4-4 171,33-77 0,-64 131-244,1-4-42,0 1-1,0-1 1,-1 1-1,1-1 1,-1 0-1,0 1 1,0-8-1,-1 12 36,0 0 1,0 0-1,0 0 0,0 0 0,0 0 0,0 0 0,0 0 0,0 0 0,0 0 0,0 0 0,0 0 0,0 0 0,0 0 0,0-1 0,0 1 0,0 0 0,0 0 1,0 0-1,0 0 0,0 0 0,0 0 0,0 0 0,0 0 0,0 0 0,0 0 0,0 0 0,0 0 0,0 0 0,0 0 0,0 0 0,0 0 0,0 0 0,0-1 1,0 1-1,0 0 0,0 0 0,0 0 0,0 0 0,0 0 0,0 0 0,0 0 0,0 0 0,0 0 0,0 0 0,0 0 0,0 0 0,0 0 0,-1 0 0,1 0 1,0 0-1,0 0 0,0 0 0,0 0 0,0 0 0,0 0 0,0 0 0,0 0 0,0 0 0,0 0 0,0 0 0,0 0 0,0 0 0,0 0 0,0 0 0,0 0 1,-1 0-1,1 0 0,-4 5-38,-3 9 100,-2 9-57,0 0 0,-10 47 0,-2 51 294,20-111-257,-2 3 55,2-1 0,0 1-1,0-1 1,1 1 0,0 0-1,1-1 1,1 1-1,4 19 1,-5-31-63,0 1 0,0 0 0,-1-1 0,1 1 0,0 0 0,0-1 0,1 1 0,-1-1 0,0 1 0,0-1 0,3 2 0,-3-3-17,-1 1-1,1-1 1,0 1 0,-1-1-1,1 1 1,0-1-1,0 0 1,0 0-1,0 1 1,-1-1-1,1 0 1,0 0-1,0 0 1,0 0 0,0 0-1,-1 0 1,1 0-1,0 0 1,0 0-1,0 0 1,0-1-1,0 1 1,-1 0-1,1 0 1,0-1 0,0 1-1,-1-1 1,1 1-1,1-1 1,2-3 48,1 0 0,0-1 0,-1 1 0,0-1 0,0 0 0,4-7 1,18-36-3,-24 45-59,33-66-55,3 2 1,84-111 0,-122 177 45,1 1 1,-1 0-1,1 0 0,-1-1 1,0 1-1,0 0 1,1-1-1,-1 1 1,0 0-1,1-1 0,-1 1 1,0 0-1,0-1 1,0 1-1,0-1 1,1 1-1,-1 0 1,0-1-1,0 1 0,0-1 1,0 1-1,0 0 1,0-1-1,0 1 1,0-1-1,0 0 0,-1 2-1,0-1-1,1 1 0,-1-1 0,0 1 0,1 0 0,-1-1 0,0 1 0,1 0 0,-1-1 0,1 1 1,-1 0-1,1 0 0,0-1 0,-1 1 0,1 1 0,-14 30 30,1 0 0,2 1 0,2 0 1,1 1-1,1 0 0,2 0 0,1 1 0,2 37 0,2-66 36,0-1 0,0 1-1,1 0 1,0-1 0,0 1-1,1-1 1,2 7 0,-4-11-41,1 1 1,-1-1-1,1 0 1,-1 0-1,1 0 1,0 0-1,0 0 1,-1 0-1,1 0 1,0 0-1,0 0 1,0-1-1,0 1 1,0 0-1,0 0 1,0-1-1,0 1 1,0-1-1,1 1 1,-1-1-1,0 1 1,0-1-1,0 0 1,1 1-1,-1-1 1,0 0-1,0 0 1,1 0-1,-1 0 1,0 0-1,0 0 1,1-1-1,-1 1 1,0 0-1,0-1 1,0 1-1,2-1 1,7-4 19,1 0 0,-1 0 0,0-1-1,-1-1 1,1 0 0,8-8 0,48-51 84,24-44-191,29-30-422,-112 132 366,-2 2-57,-4 6 180,-1 1 0,0-1 1,0 0-1,1 1 0,-1-1 1,0 1-1,0-1 0,0 0 1,1 1-1,-1-1 0,0 1 1,0-1-1,0 0 0,0 1 1,0-1-1,0 1 0,0-1 0,0 1 1,0-1-1,0 0 0,0 1 1,-1 0-1,2 4-19,-1 1-1,1-1 1,0 1-1,0-1 1,0 1 0,1-1-1,0 0 1,0 0-1,1 1 1,-1-2 0,5 7-1,-2-4 53,0 1-1,1-2 0,0 1 1,0-1-1,1 0 0,11 8 1,-16-12-9,1 0 1,0 0 0,1-1-1,-1 0 1,0 1 0,0-1-1,1 0 1,-1 0-1,0-1 1,1 1 0,-1-1-1,1 0 1,-1 0 0,0 0-1,1 0 1,-1 0 0,1-1-1,-1 0 1,0 1 0,1-1-1,-1-1 1,0 1 0,5-3-1,5-3 26,0 0-1,-1-2 0,0 1 1,12-13-1,-19 17-33,21-18 35,-9 9 1,0-2 0,-1 0 0,21-25 0,-35 37-49,13-20-89,-15 23 83,0-1 0,1 0 1,-1 1-1,0-1 0,0 0 0,0 1 1,1-1-1,-1 0 0,0 1 1,0-1-1,0 0 0,0 1 1,0-1-1,0 0 0,0 1 0,0-1 1,-1 0-1,1 1 0,0-1 1,0 1-1,0-1 0,-1 0 1,1 1-1,0-1 0,-1 1 0,1-1 1,-1 0-1,1 1 0,0-1 1,-1 1-1,1 0 0,-1-1 0,1 1 1,-1-1-1,0 1 0,0-1 1,-2 0-16,1 0 1,-1 0 0,0 1-1,1-1 1,-1 1 0,0-1 0,1 1-1,-1 0 1,0 0 0,0 0-1,1 0 1,-1 0 0,0 1-1,1 0 1,-1-1 0,-4 3 0,0 0 10,0 0 1,0 0-1,1 1 1,-1 0-1,-9 8 1,2 0-29,1 1 1,0 0-1,0 1 1,1 0-1,-19 32 1,24-35 69,1 2 1,0-1 0,0 1-1,2-1 1,0 1 0,0 1-1,1-1 1,1 0-1,-2 16 1,4-25-2,0 1-1,0 0 1,0 0 0,1 0-1,0-1 1,0 1-1,0 0 1,2 5 0,-3-9-21,1 0 0,0 1-1,-1-1 1,1 0 0,0 1 0,0-1 0,0 0 0,0 0 0,0 0 0,0 0 0,0 0 0,0 0 0,1 0 0,-1 0 0,0 0 0,1-1 0,-1 1 0,0 0 0,1-1 0,-1 1-1,1-1 1,-1 0 0,1 1 0,-1-1 0,1 0 0,-1 0 0,1 0 0,-1 0 0,3 0 0,2-1 7,1-1 1,-1 1-1,1-1 1,-1-1-1,0 1 1,0-1-1,0 0 1,8-6-1,-5 4 1,74-44 92,-22 12-157,96-43 0,-151 77 23,0 0 0,0 1 0,0 0 0,1 0 0,-1 1 0,0 0 0,12-1 0,-17 2 23,0 0 0,0 1 0,0-1 0,0 0 0,-1 0 0,1 1 0,0-1 0,0 0 0,0 1 0,0-1 0,0 1 0,-1-1 0,1 1 0,0 0 0,-1-1 0,1 1-1,0 0 1,-1-1 0,1 1 0,-1 0 0,1 0 0,-1 0 0,1-1 0,-1 1 0,1 0 0,-1 0 0,0 0 0,0 0 0,1 0 0,-1 0 0,0 0 0,0 1 0,0 3 1,0 0 0,0-1 1,0 1-1,-1 0 1,1-1-1,-3 6 0,-6 18 22,-23 50-1,-5 11 44,36-86-43,0-1 1,0 1-1,1 0 1,-1 0-1,1 0 0,0 6 1,0-8-10,0 0-1,0-1 1,0 1 0,0 0-1,0-1 1,1 1 0,-1 0-1,0-1 1,0 1 0,1-1-1,-1 1 1,0 0 0,1-1 0,-1 1-1,1-1 1,-1 1 0,1-1-1,-1 1 1,1-1 0,-1 1-1,1-1 1,-1 1 0,1-1-1,0 0 1,-1 1 0,1-1-1,-1 0 1,1 0 0,0 0 0,0 1-1,-1-1 1,1 0 0,0 0-1,-1 0 1,1 0 0,1 0-1,7-1 27,1-1 0,0 0 0,-1 0 0,0-1-1,18-7 1,-3 1-28,-8 3-38,-1 1-1,1 1 1,0 1 0,20-2 0,-29 4 16,1 1 0,-1 0 0,0 1 0,0 0 0,0 0 0,0 0 0,0 1 0,0 0 0,0 1 0,-1-1 0,1 1 0,7 5 0,-1 2-39,0 0 0,-1 0 1,0 2-1,-1-1 0,0 2 0,17 24 1,-13-16-478,-12-17 380,-2-3-50,0 0-1,0 0 1,0 0-1,-1 0 1,1 0-1,0 0 0,-1 0 1,1 0-1,-1 0 1,1 0-1,-1 1 1,0-1-1,1 0 1,-1 0-1,0 1 1,0 0-1,0 10-1586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1:48.0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128 62 7456,'-87'-34'3392,"51"23"-2944,31 3-448,10 3-96,18 2-256,8 6 224,16 2-2624,6 3 1504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5:01.5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395 632 1824,'12'-12'4350,"-12"11"-4200,-14-3 3387,3 3-3201,0 1-1,0 0 1,0 1 0,0 0-1,0 0 1,0 1 0,0 1 0,1-1-1,-1 2 1,-10 4 0,1 1 21,1 1-1,0 0 1,0 1 0,-21 18 0,29-19-227,0 0 0,0 1-1,1 0 1,0 1 0,1 0 0,0 0-1,1 1 1,-7 14 0,6-6-22,0 1-1,1 0 1,1 1 0,-6 31 0,11-42-72,0 0 0,1 0 1,1 1-1,0-1 0,1 13 0,0-21-21,-1 1 0,1-1 0,0 0 0,0 0 0,0 0 0,1 0 0,-1 0-1,1 0 1,0 0 0,0-1 0,0 1 0,0-1 0,1 1 0,0-1 0,-1 0-1,1 0 1,6 5 0,-6-7 3,-1 0 0,0 0 0,0 0 0,0 0 0,1 0-1,-1-1 1,0 1 0,0-1 0,1 0 0,-1 1 0,1-1 0,-1 0 0,0-1-1,1 1 1,-1 0 0,0-1 0,1 1 0,-1-1 0,0 0 0,0 1 0,1-1 0,3-2-1,1-2 27,0 1-1,0-1 1,-1 0-1,1-1 1,8-9-1,8-11-2,-1-1 1,-1-1-1,27-49 0,39-101 23,-84 171-64,0-1-1,0 1 0,-1 0 0,1-1 0,-2 0 1,1 1-1,-1-1 0,-1 0 0,1 0 0,-1 0 0,0 0 1,-3-11-1,3 18 11,0 0 0,0 1 1,0-1-1,0 1 0,-1-1 1,1 0-1,0 1 0,0-1 0,-1 1 1,1-1-1,0 1 0,-1-1 1,1 1-1,-1-1 0,1 1 1,-1-1-1,1 1 0,0 0 0,-1-1 1,0 1-1,1 0 0,-1-1 1,1 1-1,-1 0 0,1 0 1,-1 0-1,0-1 0,1 1 0,-1 0 1,1 0-1,-1 0 0,0 0 1,1 0-1,-1 0 0,0 0 1,1 0-1,-1 0 0,1 0 0,-2 1 1,0-1 10,0 1 1,1-1 0,-1 1-1,0 0 1,0 0 0,0 0-1,1 0 1,-1 0 0,0 0-1,1 0 1,-3 2 0,-5 9 102,1 0 1,1 1 0,0-1-1,1 1 1,0 1-1,1-1 1,0 1 0,1 0-1,1 0 1,-3 22-1,0 35-97,6-63-29,0 0 1,1 0 0,0 0-1,0 0 1,0 0 0,1 0 0,3 8-1,-4-14 15,0 0-1,1 0 0,-1 0 1,0 1-1,1-2 0,-1 1 1,1 0-1,-1 0 0,1 0 1,0-1-1,0 1 0,0-1 0,0 1 1,0-1-1,0 0 0,0 0 1,0 0-1,0 0 0,1 0 1,-1 0-1,0-1 0,1 1 1,-1-1-1,1 0 0,-1 1 1,0-1-1,1 0 0,-1 0 0,1-1 1,-1 1-1,0 0 0,4-2 1,3 0 13,0-1 1,0 0-1,0-1 1,-1 0-1,1 0 1,-1-1-1,11-7 1,276-229 134,-252 204-263,-30 25 121,11-8-278,-23 21 223,1-1 0,-1 1 0,0 0 0,0 0 0,0 0 0,0 0 0,0 0 0,0 0 0,0 0 0,0 0 0,0 0 0,-1 0 0,1 1 0,0-1 0,-1 0 0,1 2 1,15 30 80,-13-21-46,0 0 0,-1 0 0,-1 0 0,0 1 0,0 20 0,-12 61 38,4-42 167,6-43-144,-6 41 85,6-46-101,0 1-1,0-1 1,-1 1-1,0-1 1,0 0 0,0 0-1,0 0 1,-4 5-1,5-8-30,0-1 0,1 1-1,-1 0 1,1 0 0,-1-1 0,0 1-1,0-1 1,1 1 0,-1-1-1,0 1 1,0-1 0,0 1-1,0-1 1,0 0 0,1 0-1,-1 1 1,0-1 0,0 0 0,0 0-1,0 0 1,0 0 0,0 0-1,0 0 1,0 0 0,0 0-1,0 0 1,0-1 0,1 1 0,-1 0-1,-1-1 1,-2-1-18,1 1 1,0-1 0,0-1-1,0 1 1,0 0-1,-4-5 1,-4-5-106,1-1 0,0-1-1,0 0 1,2 0 0,-10-19 0,-2-3-424,20 37 526,0-1 0,0 0 0,0 0 0,0 0 0,0 0 0,0 0 0,0 0 0,0 0 0,0 0 0,0 0 0,0 0 0,0 0 0,0 0 0,0 1 0,0-1 0,-1 0 0,1 0 0,0 0 0,0 0 0,0 0 0,0 0 0,0 0 0,0 0 0,0 0 0,0 0 0,0 0 0,-1 0 0,1 0 0,0 0 0,0 0 0,0 0 0,0 0-1,0 0 1,0 0 0,0 0 0,0 0 0,0 0 0,-1 0 0,1 0 0,0 0 0,0-1 0,0 1 0,0 0 0,0 0 0,0 0 0,0 0 0,2 11-121,6 8 83,1 0 0,0-1 0,1 0 0,19 25 0,-26-40 67,-1 1-1,1-1 0,0 0 0,0-1 0,0 1 0,0 0 0,0-1 0,0 0 0,1 0 0,-1 0 1,1 0-1,0 0 0,-1-1 0,1 1 0,0-1 0,0 0 0,0 0 0,0-1 0,7 1 0,-5-1 10,-1 0 0,1-1 0,-1 0-1,1 0 1,-1 0 0,0-1 0,1 0-1,-1 0 1,0 0 0,0-1-1,0 1 1,-1-1 0,1 0 0,6-6-1,10-11 53,-1-1-1,32-43 1,-27 31-49,11-15 28,42-48-5,-52 66-50,-12 13-74,0 1 0,1 1 0,18-14-1,-32 28 78,0 0-1,1 0 0,-1 0 0,0 0 1,1 0-1,-1 0 0,1 1 0,-1-1 0,1 1 1,-1-1-1,1 1 0,-1-1 0,1 1 1,-1 0-1,1 0 0,0 0 0,-1 0 0,1 0 1,-1 0-1,1 0 0,-1 0 0,1 1 1,0-1-1,-1 1 0,1-1 0,-1 1 1,1-1-1,-1 1 0,0 0 0,3 2 0,-2-1 29,0 0-1,0 0 0,0 0 0,-1 0 0,1 1 1,-1-1-1,0 1 0,1-1 0,-1 1 0,0 0 1,-1-1-1,1 1 0,0 0 0,-1 0 0,1-1 1,-1 1-1,0 4 0,-2 20 146,-1 0-1,-1 0 1,-13 42-1,15-61-176,-3 10 53,-7 21 1,10-34-14,0-1 0,-1 1 0,1 0 0,-1-1 0,0 1 0,0-1 0,0 0 0,-8 7 0,9-9-33,1-1-1,-1 0 1,1 0-1,-1 0 1,0 0-1,0-1 0,1 1 1,-1 0-1,0-1 1,0 1-1,0-1 1,0 0-1,1 0 1,-1 1-1,0-1 0,0 0 1,0-1-1,0 1 1,0 0-1,0 0 1,1-1-1,-1 1 1,0-1-1,0 0 0,0 1 1,1-1-1,-1 0 1,0 0-1,-2-2 1,-5-4-88,0-1 1,0 0-1,-15-17 1,5 5-175,13 15 203,4 2-17,-1 0 0,0 0 1,-1 0-1,-5-3 0,9 6 46,-1-1-1,1 1 0,-1 0 1,1 0-1,-1 0 0,1-1 0,-1 1 1,0 0-1,1 0 0,-1 0 1,1 0-1,-1 0 0,1 0 0,-1 0 1,0 0-1,1 0 0,-1 0 1,1 0-1,-1 0 0,1 1 0,-1-1 1,1 0-1,-1 0 0,1 1 0,-1-1 1,1 0-1,-1 0 0,1 1 1,-1-1-1,1 1 0,0-1 0,-1 0 1,1 1-1,-1-1 0,1 1 1,0-1-1,0 1 0,-1-1 0,1 1 1,-2 2 6,1 0 1,0 0-1,0 0 1,0 0 0,0 0-1,1 0 1,-1 0-1,1 0 1,0 1 0,0-1-1,0 0 1,0 0-1,0 0 1,1 0 0,-1 0-1,1 0 1,0 0-1,0 0 1,0 0-1,0 0 1,1 0 0,-1 0-1,1-1 1,0 1-1,0 0 1,3 3 0,0 0 16,1-1 0,-1 0 0,1 0 0,0 0 1,0-1-1,1 0 0,-1 0 0,1 0 1,0-1-1,9 3 0,-1-1 26,1-1-1,0-1 1,0 0 0,0-1-1,0-1 1,0 0 0,0-1-1,0-1 1,0 0 0,1-1-1,-2-1 1,1-1 0,0 0-1,-1-1 1,27-12 0,9-13 44,-1-2 1,74-60-1,-13 8 77,-105 79-121,1-1 0,-1 1 0,0-1 0,6-7 0,-12 13-33,0 0 1,-1 0-1,1 0 0,0 0 1,0 0-1,0 0 0,0 0 1,0 0-1,0 0 0,0 0 1,0 0-1,0 0 0,0 0 1,0 0-1,0 0 1,0 0-1,0 0 0,0 0 1,0 0-1,0 0 0,-1 0 1,1 0-1,0-1 0,0 1 1,0 0-1,0 0 0,0 0 1,0 0-1,0 0 0,0 0 1,0 0-1,0 0 0,0 0 1,0 0-1,0 0 0,0 0 1,0 0-1,0-1 0,0 1 1,0 0-1,0 0 1,0 0-1,0 0 0,0 0 1,0 0-1,0 0 0,1 0 1,-1 0-1,0 0 0,0 0 1,0 0-1,0 0 0,0 0 1,0 0-1,0 0 0,0 0 1,0 0-1,0-1 0,0 1 1,0 0-1,0 0 0,0 0 1,0 0-1,0 0 0,0 0 1,1 0-1,-1 0 1,-8 3-156,-10 6 79,8-1 75,0 0 0,0 1-1,1 0 1,1 0-1,0 1 1,-11 16 0,2 1 108,-19 40 0,32-57-75,0 0 0,0 0 0,1 0 0,0 1 0,1-1 0,0 1 0,-1 20 0,3-27-30,0 0 1,0-1-1,0 1 1,0-1-1,1 1 0,0 0 1,0-1-1,0 1 0,0-1 1,0 0-1,1 1 1,-1-1-1,1 0 0,0 0 1,0 0-1,0 0 1,0 0-1,1-1 0,-1 1 1,1-1-1,0 1 1,-1-1-1,1 0 0,0 0 1,0 0-1,7 3 1,-4-3 24,0 0 1,1-1-1,0 0 1,-1 0-1,1 0 1,-1 0-1,1-1 0,0-1 1,0 1-1,-1-1 1,1 0-1,-1 0 1,1-1-1,-1 0 1,1 0-1,6-3 1,-2-1 3,0 1 0,0-1 0,-1-1 1,0 0-1,0-1 0,-1 0 0,15-16 0,-14 12 0,0-1 0,-1-1 0,-1 0-1,0 0 1,-1 0 0,0-1 0,-1 0 0,-1-1-1,6-25 1,-10 35-37,0-1-1,0 1 0,-1 0 0,0-1 1,-1-6-1,1 11 11,0-1 0,0 1-1,-1 0 1,1-1 0,-1 1 0,0-1 0,0 1 0,0 0-1,0 0 1,0-1 0,0 1 0,0 0 0,-1 0-1,1 0 1,-1 0 0,-3-3 0,-1 1-37,-1 0-1,0 1 1,1-1 0,-2 1-1,1 0 1,0 1 0,0 0 0,-1 0-1,1 0 1,-12 0 0,-9 1-14,-44 3 0,14 1 396,55-4-333,7-2-13,9-2 43,157-18-151,85 6-33,-94 8 334,-138 9-245,0 1 1,28 4-1,-8-1 357,-28-4-372,-13 0 97,0 0 0,0 0 0,1 0 0,-1 0 0,0 0 0,0 0 0,0 0 0,0 1 0,0-1-1,0 1 1,0-1 0,4 3 0,-32-3 855,12-2-859,1 0 0,-1 1 0,0 1 0,0 0 1,0 1-1,0 0 0,1 1 0,-1 1 0,-21 7 1,23-6-68,0 0 1,0 1 0,1 1 0,-16 10 0,22-12 51,0-1 0,1 1 1,-1 1-1,1-1 0,0 1 1,0-1-1,0 1 0,1 0 1,0 1-1,0-1 0,-3 8 1,2-1-19,0 0 1,1 0 0,1 0-1,0 0 1,0 0 0,1 0-1,1 1 1,0-1 0,0 0-1,2 1 1,-1-1 0,2 0-1,-1 0 1,8 19 0,-7-26 9,-1 0 0,1 0 1,0 0-1,0 0 0,0-1 1,1 0-1,-1 0 0,8 6 1,-9-7 5,1-1 1,0 0-1,0 0 1,0 0-1,1 0 1,-1 0 0,0-1-1,1 0 1,-1 1-1,1-1 1,-1 0-1,1-1 1,0 1-1,4 0 1,2-2 5,1 0 0,-1-1 0,0 0 1,0 0-1,0-1 0,0 0 0,14-7 0,65-39 72,-72 39-38,19-12-29,-1-1 0,-1-2 1,47-45-1,35-31-90,-69 65-97,-40 32-23,-6 7 107,-6 13 80,2-11 3,-8 27-35,-13 63-1,13-48 87,5-27-94,-5 34 0,9-37 57,1 1 0,0-1 0,1 0 0,4 34 0,-3-48-3,0-1 1,0 0 0,0 1-1,0-1 1,0 0 0,0 0-1,2 3 1,-3-4-8,1-1 1,-1 1-1,1 0 0,-1-1 1,1 1-1,-1-1 0,1 1 1,0-1-1,-1 1 0,1-1 1,0 1-1,-1-1 0,1 0 1,0 1-1,0-1 0,-1 0 1,1 0-1,0 1 0,0-1 1,-1 0-1,1 0 0,0 0 1,0 0-1,0 0 0,-1 0 1,1 0-1,1 0 0,1-2-9,0 1 0,1-1 0,-1 1 0,0-1 0,0 0 0,-1 0 0,1 0 0,0 0 0,3-5 0,22-29-11,-19 24 6,25-32-85,44-44-1,-57 66 32,1 2-1,1 1 1,44-29 0,-44 34 27,1 1 0,0 1 0,45-16 0,-51 22 9,0 0 0,1 2 1,-1 0-1,1 1 0,0 1 1,37 1-1,-52 2 32,1-1-1,-1 1 1,1 0 0,-1 0-1,0 1 1,1-1 0,7 5-1,-11-5 39,-22 10 309,-6-4-360,1 1 0,0 1 1,0 2-1,1 0 0,0 1 0,1 2 1,0 1-1,2 0 0,-1 2 0,-31 31 1,39-31-41,0 0 0,1 1 0,-16 28 0,29-44 47,0 0 0,0 0 1,-1 0-1,2 0 1,-1 1-1,0-1 1,0 1-1,1-1 0,-1 0 1,1 1-1,0-1 1,0 1-1,0-1 1,0 1-1,0-1 0,1 5 1,0-5 6,0 0-1,0 0 1,0 0 0,0-1 0,0 1 0,0 0-1,0-1 1,1 1 0,-1 0 0,1-1 0,-1 0-1,1 1 1,0-1 0,-1 0 0,1 0 0,0 0-1,0 0 1,0 0 0,0 0 0,2 0 0,2 0 7,-1 1 1,1-2 0,-1 1 0,1 0 0,0-1 0,-1 0 0,1 0-1,0-1 1,-1 0 0,1 0 0,0 0 0,6-3 0,-4 2-55,0-1 0,-1-1 0,0 1 1,1-1-1,-1 0 0,0-1 0,-1 0 1,9-7-1,-4 0-201,-1 0 0,0-1 0,0 0-1,-1-1 1,13-26 0,-12 17 83,-1 1-1,-1-2 1,7-29-1,-15 52 147,1 0-1,-1 0 0,0 0 1,1 0-1,-1 0 0,0 0 1,0 0-1,0 0 0,0-1 1,0 1-1,0 0 0,0 0 1,0 0-1,0 0 1,-1 0-1,1 0 0,0 0 1,-1-1-1,1 1 0,-1 0 1,1 0-1,-1 0 0,1 0 1,-2-1-1,2 2 2,-1 0 0,1-1 0,-1 1 0,1 0 1,0 0-1,-1 0 0,1-1 0,-1 1 0,1 0 0,-1 0 0,1 0 0,-1 0 0,1 0 1,-1 0-1,1 0 0,-1 0 0,1 0 0,-1 0 0,1 0 0,-1 0 0,1 0 0,-1 0 0,1 0 1,0 0-1,-1 1 0,1-1 0,-1 0 0,1 0 0,-1 1 0,1-1 0,0 0 0,-1 1 1,1-1-1,-1 1 0,-13 13-182,13-13 185,-4 5 3,1 0-1,0 1 0,0 0 0,0 0 1,1 0-1,0 0 0,0 1 0,1-1 1,0 1-1,0-1 0,1 1 1,0 0-1,1-1 0,-1 1 0,1 0 1,2 11-1,-2-15 16,1 1 0,0-1 1,0 1-1,0-1 0,0 1 1,1-1-1,0 0 0,-1 1 1,2-1-1,-1 0 0,0 0 1,1-1-1,0 1 0,0 0 1,0-1-1,0 0 0,0 0 1,1 0-1,0 0 0,-1 0 1,1-1-1,0 0 0,0 1 1,1-1-1,-1-1 0,0 1 1,1-1-1,-1 1 0,6-1 1,-7 0 4,0-1 1,1 0 0,-1 0-1,0 0 1,1 0-1,-1-1 1,0 1 0,0-1-1,1 0 1,-1 0-1,0 0 1,3-2 0,3-1 37,-1-1 1,13-11 0,-16 13-28,22-20 53,44-47-1,-10 8 93,-22 26-77,1 0 7,37-43 1,-25 12-85,-23 28 10,-3 0 1,-1-2 0,31-70-1,-20 32-340,49-159-1,-83 234 285,-1 1 0,-1-1-1,1 0 1,0 1 0,-1-1 0,0 0-1,0 0 1,0 0 0,0 0 0,-1 1 0,0-6-1,0 8 20,1 1 0,0-1 0,-1 1 0,1 0 0,0-1-1,-1 1 1,1 0 0,-1 0 0,1-1 0,-1 1 0,1 0-1,0 0 1,-1 0 0,1-1 0,-1 1 0,1 0 0,-1 0-1,1 0 1,-1 0 0,1 0 0,-1 0 0,1 0 0,-1 0 0,1 0-1,-1 0 1,1 0 0,-1 1 0,1-1 0,-1 0 0,1 0-1,0 0 1,-1 1 0,0-1 0,-16 12-202,6-3 222,1 1-1,1 1 1,0-1-1,-9 14 0,-30 56 25,-38 95-3,18-34 180,49-103-144,2 2 0,-18 58 1,27-71 32,2 2 0,0-1-1,2 1 1,0 42 0,4-60-84,0 0 0,1-1 0,1 1 0,-1 0-1,2 0 1,5 17 0,-5-22-13,0 0 0,0 0 0,0-1-1,0 1 1,1-1 0,0 0 0,0 0 0,0 0 0,1-1 0,0 0 0,0 0-1,8 6 1,-1-3 22,-1-1-1,1 0 1,-1-1-1,2-1 1,-1 0-1,0 0 1,1-1-1,0-1 0,-1 0 1,27 0-1,-28-2-55,0-1-1,0 0 1,0 0-1,0-2 1,0 1-1,0-1 0,0-1 1,-1 0-1,1 0 1,-1-1-1,0-1 1,17-11-1,-9 2-47,0-1 1,-1 0-1,-1-1 1,17-22-1,-26 29 121,0 0 0,0 0 0,-1-1 0,-1 0-1,0 0 1,0 0 0,-1 0 0,0-1 0,3-19 0,-7 29-48,0-1 1,0 1 0,1 0-1,-2-1 1,1 1-1,0 0 1,0-1 0,-1 1-1,1 0 1,-1 0 0,-1-4-1,2 6-17,-1-1 0,0 0 0,1 0 0,-1 0 1,0 0-1,0 0 0,0 1 0,1-1 0,-1 0 0,0 1 0,0-1 0,0 0 0,0 1 0,0-1 0,-1 1 0,1 0 0,0-1 0,0 1 0,0 0 1,0 0-1,0 0 0,0 0 0,-1 0 0,1 0 0,0 0 0,0 0 0,-2 0 0,-2 1 30,1 1 0,-1-1-1,0 1 1,1 0 0,-1 0 0,1 0-1,-1 1 1,1 0 0,0 0 0,0 0-1,1 0 1,-1 0 0,0 1 0,1-1-1,0 1 1,0 0 0,-5 8 0,-1 3 89,1 0 1,1 1-1,0-1 1,-5 18-1,8-19-41,0 1 1,1 0-1,-2 27 0,5-34-57,0 1 0,0-1 0,0 1 0,1 0-1,1-1 1,-1 1 0,6 15 0,-6-22 10,1 1-1,-1 0 0,1 0 1,-1-1-1,1 1 0,0-1 1,0 1-1,0-1 0,0 0 1,0 0-1,0 0 0,1 0 1,-1 0-1,1 0 0,-1-1 1,5 3-1,-3-3 15,0 0 1,0 0-1,0 0 0,0 0 0,0-1 0,1 1 0,-1-1 1,0 0-1,0-1 0,8 0 0,2-3-106,0 0 0,-1-1-1,1 0 1,-1-1 0,20-12 0,88-54-707,135-71 634,-255 143 141,19-7-221,-20 7 235,0 0 0,1-1 0,-1 1 0,0 0 0,0 0-1,1 0 1,-1 0 0,0 0 0,0 0 0,1 0 0,-1 0 0,0 1 0,0-1 0,1 0 0,-1 0 0,0 0 0,0 0 0,1 0 0,-1 0 0,0 0 0,0 1 0,1-1 0,-1 0 0,0 0 0,0 1 0,0-1 3,1 1 1,-1-1 0,0 1 0,0-1-1,0 1 1,0-1 0,0 1 0,-1-1 0,1 1-1,0-1 1,0 1 0,0 0 0,0-1-1,-1 1 1,1-1 0,0 1 0,0-1 0,-1 1-1,-12 20 33,-2 0 0,0-2 0,-1 0 0,-33 30 0,5-3-134,-41 51 155,82-93-65,1 0 1,-1 0 0,1-1 0,0 2-1,0-1 1,0 0 0,1 0-1,-1 0 1,1 1 0,0-1 0,0 1-1,1-1 1,-1 10 0,1-13 17,0-1 0,0 1 1,0 0-1,0-1 0,0 1 0,1-1 1,-1 1-1,0 0 0,0-1 1,0 1-1,1 0 0,-1-1 0,0 1 1,1-1-1,-1 1 0,1-1 1,-1 1-1,0-1 0,1 1 1,-1-1-1,1 1 0,-1-1 0,1 0 1,0 1-1,-1-1 0,1 0 1,-1 1-1,1-1 0,0 0 0,-1 0 1,1 0-1,0 1 0,-1-1 1,1 0-1,0 0 0,2 0-18,0-1 1,0 1-1,0-1 0,-1 1 1,1-1-1,3-1 0,-5 1 5,6-1-6,0-2 0,0 1 0,0-1 0,-1 0 1,11-9-1,-6 6 14,8-9 17,0 0 1,-1-2-1,-1 0 0,23-31 1,52-89 277,-61 89-169,0-1-154,43-89-1,-46 73 994,-3-2 0,31-141 0,-53 199-871,-2-1 0,0 0 0,0 1 0,-1-1 0,-1-12 0,1 22-93,0 1 0,0-1 0,0 0 0,0 0 0,0 0 0,0 0 0,-1 1 0,1-1 0,0 0 0,0 0 0,-1 1 0,1-1 0,-1 0 0,1 0 0,-1 0 0,0 1-4,1-1 0,0 1 0,-1 0 0,1 0 0,0 0 0,0 0 0,-1 0 0,1 0 0,0 0 0,-1 0 0,1 0 0,0 0 0,-1 0 0,1 0 0,0 0 0,0 0 0,-1 0 0,1 0 0,0 1 0,-1-1 0,1 0 0,0 0 0,0 0 0,-1 0 0,1 1 0,0-1 0,0 0-1,-1 0 1,1 1 0,-3 2-9,0 0 0,0 1 0,0 0 1,1 0-1,-4 7 0,-10 25 19,-20 71 0,21-60 26,10-32-29,-8 21 32,3 1 1,0 0-1,-4 44 1,8 43 8,6-102-105,2 0-1,0 0 1,9 33-1,-9-48-206,0 0 0,1-1 1,-1 1-1,1-1 0,1 1 0,-1-1 0,1 0 0,1 0 0,-1 0 0,1-1 0,8 9 0,-8-10-461,0 0 0,1-1 0,-1 1 0,0-1 0,1 0 0,0-1 0,0 1 0,-1-1 0,2 0 0,-1-1 0,0 1 0,0-1 0,10 0 0,22 0-2474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1:49.7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109 568 5824,'-2'-2'972,"2"2"-933,0 0 0,0 0 0,0 0 0,-1 0 0,1 0-1,0 0 1,0 0 0,0 0 0,0 0 0,-1 0-1,1 0 1,0 0 0,0 1 0,0-1 0,0 0-1,0 0 1,-1 0 0,1 0 0,0 0 0,0 0-1,0 0 1,0 1 0,0-1 0,0 0 0,0 0-1,-1 0 1,1 0 0,0 0 0,0 1 0,0-1 0,0 0-1,0 0 1,0 0 0,0 0 0,0 1 0,0-1-1,0 0 1,0 0 0,0 0 0,0 0 0,0 1-1,-28 110 3226,8-29-1952,-8 87 0,8-41 512,13-79 939,9-55-2509,-1 0 1,0 0-1,1-10 0,1-7-39,24-108-146,6 3 0,61-158 1,-76 242-293,46-82 0,-53 109 74,1-1 0,0 2 0,1 0 0,1 0 0,0 1 0,1 1 0,21-16 0,-28 25-2,1-1-1,0 1 0,-1 1 0,2 0 0,17-6 0,-23 9 113,-1 0 0,1 0 0,-1 0 0,1 1 0,-1 0 0,1 0 1,-1 0-1,1 0 0,-1 0 0,1 0 0,-1 1 0,0 0 0,1 0 0,-1 0 0,1 0 0,-1 0 0,0 1 0,0-1 0,5 4 0,-6-3 40,0-1 1,-1 1-1,1 0 1,0 0-1,-1-1 1,1 1-1,-1 1 1,0-1-1,1 0 1,-1 0-1,0 0 1,0 1-1,-1-1 0,2 4 1,-1 1 72,-1-1 1,1 1-1,-2 13 1,0-6 39,-1 1 1,-1 0-1,-1-1 0,0 0 1,0 0-1,-2 0 0,0-1 1,0 1-1,-1-1 0,-1-1 1,-15 21-1,-2-2 187,-2-2 0,0-1 0,-36 28 0,-21 13 547,77-64-784,10-7-58,11-10-55,125-68-461,-17 10-143,173-103-45,-290 171 663,-1-1 1,0 1-1,1 0 0,-1 1 1,6-2-1,-10 3 37,0 0-1,1 0 1,-1 0 0,0 0-1,0-1 1,0 1-1,1 0 1,-1 0 0,0 0-1,0 0 1,0 0-1,1 0 1,-1 0 0,0 0-1,0 1 1,0-1-1,1 0 1,-1 0 0,0 0-1,0 0 1,0 0-1,1 0 1,-1 0 0,0 0-1,0 0 1,0 1-1,0-1 1,1 0 0,-1 0-1,0 0 1,0 0-1,0 1 1,0-1 0,0 0-1,0 0 1,1 0-1,-1 0 1,0 1 0,0-1-1,0 0 1,0 1-1,0 0 18,-1 1-1,1-1 0,-1 1 0,1-1 0,-1 0 0,0 1 0,1-1 0,-1 1 0,0-1 0,-2 2 0,-10 15 91,1 1 0,1 0 0,1 1 0,0 0 0,1 1 0,-10 36 0,18-54-89,1 0 1,-1 1-1,1-1 0,-1 0 0,1 0 0,0 0 1,0 1-1,1-1 0,-1 0 0,0 0 1,1 0-1,0 1 0,0-1 0,0 0 0,0 0 1,0 0-1,4 4 0,-3-4 10,1 0-1,0 0 1,0 0 0,0-1-1,0 1 1,0-1-1,1 0 1,-1 0 0,1 0-1,0 0 1,-1-1-1,1 1 1,7 1 0,-1-1 4,0-1 1,0 1-1,0-2 1,0 1-1,0-1 1,0-1-1,0 0 1,0 0-1,0-1 1,0 0-1,0-1 1,-1 0-1,1-1 1,-1 0-1,0 0 1,16-11-1,-15 8 14,0-1 0,-1 0 0,0 0 0,-1-1 0,1-1 0,10-16 0,-17 23-49,1 0-1,-2-1 1,1 1-1,0-1 1,-1 1 0,1-1-1,-1 1 1,0-1-1,0 0 1,0 0-1,-1 0 1,0 0 0,1 1-1,-1-1 1,-1 0-1,1 0 1,0 0-1,-1 0 1,0 0 0,0 1-1,0-1 1,0 0-1,-1 1 1,1-1-1,-5-5 1,1 2-18,0 1 1,0 1-1,-1-1 0,0 1 1,0 0-1,0 0 0,0 1 1,-1-1-1,0 2 1,0-1-1,0 1 0,-11-4 1,-10-2 15,-57-9 0,77 17 16,4 0-51,3 1 22,0-1 1,0 1-1,0 0 1,0 0-1,0 0 0,1 0 1,-1 0-1,0 0 0,0 0 1,0 0-1,0 0 1,0 0-1,0 0 0,0 1 1,0-1-1,0 1 0,1-1 18,0 0-1,0 0 1,0 1-1,0-1 1,0 0-1,0 0 1,0 0-1,1 1 1,-1-1-1,0 0 1,0 0-1,0 0 0,0 0 1,1 1-1,-1-1 1,0 0-1,0 0 1,0 0-1,1 0 1,-1 0-1,0 0 1,0 0-1,0 1 1,1-1-1,-1 0 1,0 0-1,0 0 1,1 0-1,17 4-42,1 0 1,-1-1-1,31 2 0,56-6 140,-52-2-73,-1-3-1,-1-1 1,1-3-1,51-18 1,-89 24-70,5-2 125,30-6-1,-49 12-81,0 0 0,1 0 0,-1-1 0,0 1 0,0 0 0,0 0 0,1 0 0,-1 1-1,0-1 1,0 0 0,0 0 0,1 0 0,-1 0 0,0 0 0,0 0 0,0 0 0,0 0-1,1 0 1,-1 0 0,0 0 0,0 0 0,0 1 0,0-1 0,0 0 0,1 0 0,-1 0 0,0 0-1,0 1 1,0-1 0,0 0 0,0 0 0,0 0 0,0 1 0,1 8-31,-7 16-1,3-16 39,-40 216 586,42-216-514,0 0-1,0-1 0,1 1 1,0-1-1,1 1 0,0 0 1,0-1-1,1 1 0,4 15 1,-5-23-63,0 0-1,-1 0 1,1 0 0,0 0 0,-1 0 0,1 0 0,0-1 0,0 1 0,0 0 0,-1 0 0,1 0 0,0-1-1,0 1 1,0-1 0,0 1 0,1-1 0,-1 1 0,0-1 0,0 1 0,0-1 0,0 0 0,0 0-1,1 0 1,-1 0 0,0 0 0,0 0 0,0 0 0,0 0 0,1 0 0,1-1 0,2 0 32,1-1 1,0 0-1,-1 0 1,9-4-1,-13 5-48,74-43 89,-30 16-85,44-30-92,38-21-14,-124 78 106,25-12-105,-27 12 97,0 1 0,0 0 0,0-1-1,0 1 1,0 0 0,0 0 0,0 0-1,0 0 1,-1 0 0,1 0 0,0 0-1,0 0 1,0 0 0,0 1 0,0-1-1,0 0 1,0 0 0,0 1 0,0-1-1,-1 1 1,1-1 0,0 1 0,0-1 0,0 1-1,-1-1 1,1 1 0,0 0 0,0 1-1,1 0 9,-1 1 0,0 0-1,0-1 1,0 1-1,0 0 1,-1 0 0,1 0-1,-1 0 1,1 0-1,-1 0 1,0 0 0,-1 0-1,1 0 1,0 0-1,-2 3 1,-1 7 11,0 0 1,-7 14-1,7-18 8,-8 15 94,-1 0 0,-18 28 0,11-20 69,18-31-166,1-1 0,-1 1-1,1 0 1,-1 0 0,1 0-1,0-1 1,-1 1 0,1 0-1,0 0 1,0 0 0,-1 0-1,1 0 1,0 0 0,0 0-1,0 0 1,0 0 0,0 0-1,1 1 1,-1-2 1,0 1 1,1-1-1,-1 0 1,0 1-1,1-1 0,-1 1 1,0-1-1,1 0 0,-1 1 1,1-1-1,-1 0 1,1 0-1,-1 1 0,1-1 1,-1 0-1,1 0 0,-1 0 1,1 1-1,-1-1 0,1 0 1,-1 0-1,2 0 1,2 0 31,0 0 0,0-1 1,0 1-1,0-1 1,0 0-1,0 0 1,4-2-1,19-9-75,-1-1 0,-1-1 1,38-30-1,-29 21-126,-32 22 134,0-1 1,0 1 0,0 0-1,0 0 1,0 0-1,1 0 1,-1 1-1,0-1 1,1 1-1,-1-1 1,4 1 0,-5 0 6,0 0 1,0 0-1,-1 0 1,1 0-1,0 0 1,0 1-1,-1-1 1,1 0-1,0 1 1,0-1-1,-1 0 0,1 1 1,0-1-1,-1 1 1,1-1-1,-1 1 1,1-1-1,-1 1 1,1 0-1,-1-1 1,1 1-1,-1 0 1,1-1-1,-1 1 1,0 0-1,1-1 1,-1 1-1,0 0 1,0 0-1,1-1 1,-1 1-1,0 0 1,0 0-1,0 0 1,0-1-1,0 1 1,0 1-1,-6 37 14,4-34 0,1 0 0,0 0-1,0 0 1,1 1 0,-1-1 0,1 0-1,0 0 1,1 1 0,-1-1 0,2 8 0,-1-12 3,0 0 0,0 1 1,-1-1-1,1 0 1,0 0-1,0 0 1,0 0-1,0 0 1,0 0-1,1 0 0,-1 0 1,0-1-1,0 1 1,0 0-1,1-1 1,-1 1-1,0-1 0,1 1 1,-1-1-1,1 0 1,-1 1-1,0-1 1,3 0-1,2 0 24,1 0-1,0 0 1,12-3 0,-1-1 11,0-1 1,-1-1-1,1 0 1,-1-2-1,0 0 1,-1 0 0,0-2-1,0 0 1,-1-1-1,20-19 1,6-8-36,-3-2 0,40-53 0,69-103 98,-67 87-27,-65 89-363,20-37 1,-33 49 96,-7 12 4,-16 37-26,17-33 195,0-1 1,1 1 0,1 0 0,-1 0 0,-2 15 0,-1 42 33,1-12 20,-8 30-36,5-38 40,2 2-1,-1 91 1,7-127-158,1-1 0,0 0 0,1 0 1,0 0-1,1 0 0,0-1 1,0 1-1,1-1 0,0 0 1,1 0-1,0 0 0,0 0 0,1-1 1,10 12-1,-14-18-219,-1-1-1,1 0 1,0 1 0,-1-1-1,1 0 1,0 0-1,-1 0 1,1 0 0,3 0-1,-4-1 74,-1 1 0,1-1 0,0 0 0,-1 0 0,1 0 0,0 0 0,0 0 0,-1 0 0,1 0-1,0 0 1,-1 0 0,1 0 0,0 0 0,0-1 0,-1 1 0,1 0 0,0 0 0,-1-1 0,1 1 0,-1-1 0,1 1 0,3-4-1555,1-4-831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1:50.1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772 367 9216,'-8'-15'4192,"21"10"-3648,9 2 1376,4 3-1153,26-3 353,6 6-704,2 0-224,2 5-128,9 0 64,-14 1-64,0-1-512,-5-2 224,-12-1-3071,-6-2 1823</inkml:trace>
  <inkml:trace contextRef="#ctx0" brushRef="#br0" timeOffset="1">118 91 8064,'-74'-44'3648,"53"25"-3168,8 11-128,8 5-288,0-6-32,5 6 0,10-2-2016,3 5 1088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1:58.9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338 44 1728,'1'-1'101,"-1"0"1,0 0 0,0 0-1,0 0 1,1 0-1,-1 0 1,0 0-1,1 0 1,-1 0-1,1 0 1,-1 0 0,1 0-1,-1 0 1,1 0-1,0 1 1,-1-1-1,1 0 1,0 0-1,0 1 1,0-1 0,0 1-1,-1-1 1,1 1-1,0-1 1,0 1-1,2-1 1,12-9 1140,-2-2 2377,-20 20-2870,-25 43 616,19-34-1104,0 2 1,2-1-1,0 2 0,1-1 1,-13 36-1,-13 47 256,15-40 6,-3-1 0,-35 64-1,-52 70 177,109-191-694,0 0 1,0 0 0,1 0-1,-1 1 1,-1 7-1,3-11-8,0 0-1,-1 0 0,1 0 1,0-1-1,0 1 0,0 0 1,0 0-1,1 0 0,-1 0 1,0 0-1,0-1 0,0 1 0,1 0 1,-1 0-1,0 0 0,1-1 1,-1 1-1,1 0 0,-1 0 1,1-1-1,-1 1 0,1 0 1,-1-1-1,1 1 0,0-1 0,-1 1 1,1-1-1,0 1 0,0-1 1,-1 1-1,1-1 0,0 0 1,0 1-1,0-1 0,-1 0 1,1 0-1,1 1 0,26 2 205,0 0 0,0-1-1,36-4 1,-11 1 207,-11 1-271,5 0 277,84 8 0,-119-6-349,1-1 1,-1 0-1,1-1 0,0 0 1,-1-1-1,1 0 0,-1-2 1,0 1-1,0-1 0,1-1 1,20-9-1,-15 6-207,23-6-1,-26 9 158,0-1 0,23-10 0,-11 2 67,-12 6-46,26-16 1,-40 22-46,1 0 1,-1 0-1,0 0 1,1 0-1,-1-1 1,0 1-1,0 0 1,1-1 0,-1 1-1,0-1 1,0 1-1,-1-1 1,1 1-1,0-1 1,-1 0-1,2-2 1,-15 8-344,2 3 189,-12 5 8,-22 18 1,39-25 139,0 0 1,0 0-1,1 0 1,0 0-1,0 1 1,1 0-1,-1 0 1,-4 10-1,8-15 20,0 1 0,1-1 1,-1 1-1,1-1 0,-1 1 0,1-1 0,-1 1 0,1 0 0,0-1 0,0 1 0,0 0 1,0-1-1,0 1 0,0-1 0,0 1 0,1 0 0,-1-1 0,0 1 0,1-1 1,0 1-1,-1-1 0,1 1 0,0-1 0,0 1 0,-1-1 0,1 1 0,0-1 1,1 0-1,-1 0 0,0 0 0,0 0 0,0 1 0,1-2 0,-1 1 0,0 0 1,1 0-1,-1 0 0,3 0 0,1 1 13,-1 0 1,1 0-1,-1-1 1,1 1-1,0-1 1,0 0-1,-1-1 1,1 1-1,0-1 1,0 0-1,8-1 0,-1-2 63,-1 0-1,0-1 0,0 0 0,0-1 0,0 0 0,12-8 0,-17 9-7,0 0 0,0-1-1,0 0 1,0 0 0,-1 0-1,0 0 1,0-1 0,0 0-1,-1 0 1,7-12-1,-10 14-47,1 0 0,-1-1 1,0 1-1,0-1 0,0 1 0,0-1 0,-1 1 0,0-1 0,0 0 0,0 1 0,-1-1 0,0 1 0,-2-9 0,3 10-56,-1 1 1,0-1 0,0 1-1,0 0 1,0-1-1,0 1 1,-1 0-1,1-1 1,-1 1-1,1 0 1,-1 0 0,0 0-1,0 1 1,0-1-1,0 0 1,0 1-1,0-1 1,0 1-1,0 0 1,-1 0 0,1-1-1,-1 2 1,1-1-1,-5-1 1,-17 1-226,14 1-86,10 0 337,0 0 0,0 0 0,0 0 0,0 0 0,0 0 0,0 0 0,0 0 0,0 0 0,1 0 0,-1 0 0,0 0-1,0 0 1,0 0 0,0 0 0,0 0 0,0 0 0,0 0 0,0 0 0,0 0 0,0 0 0,0 0 0,0 0 0,0 0-1,0 0 1,0 0 0,0 0 0,0 0 0,0 0 0,0 0 0,0-1 0,0 1 0,0 0 0,0 0 0,0 0 0,0 0-1,0 0 1,0 0 0,0 0 0,0 0 0,0 0 0,0 0 0,0 0 0,0 0 0,0 0 0,0 0 0,0 0 0,0-1 0,0 1-1,0 0 1,0 0 0,0 0 0,0 0 0,0 0 0,0 0 0,0 0 0,0 0 0,0 0 0,0 0 0,0 0 0,7-3-5,85-12-118,-50 9 123,-11 1-47,46 0 0,-67 5 50,-1 0-1,0 1 1,1 0-1,-1 1 1,0 0-1,0 0 1,0 1-1,-1 0 1,14 7-1,-20-9 25,1 0-1,-1 1 1,0-1-1,0 1 0,0 0 1,0-1-1,0 1 0,0 0 1,0 0-1,0 0 0,-1 1 1,3 3-1,-3-4 15,0 0-1,-1 0 1,1 0-1,-1 0 1,0 0-1,0 0 1,0 0-1,0 0 1,0 0-1,0 0 1,0 0 0,0 0-1,-1 0 1,1 0-1,-1 0 1,0 0-1,-1 3 1,-3 3 45,1 0 0,-1 0 1,-1-1-1,1 1 0,-1-1 1,-1 0-1,1-1 0,-1 0 1,0 0-1,-1 0 0,-13 7 1,19-11 82,6-3-92,13-6-31,186-77-185,-195 81 103,1 0 1,-1 1-1,1 0 1,-1 0-1,12-1 0,-18 3 39,-1 0-1,1 0 1,0 0-1,0 0 1,0 0 0,0 0-1,0 1 1,-1-1-1,1 1 1,0-1-1,0 1 1,0 0-1,-1-1 1,1 1-1,0 0 1,-1 0-1,1 0 1,-1 1 0,1-1-1,-1 0 1,0 0-1,1 1 1,-1-1-1,0 1 1,0-1-1,0 1 1,0 0-1,0-1 1,-1 1 0,2 3-1,-1 0 71,0-1 1,-1 1-1,0 0 1,0 0-1,0-1 0,-1 1 1,-1 6-1,1-5-3,0-1 0,0 0 0,1 1 0,0-1 0,1 10 0,-1-14-53,0 1 0,1-1 0,-1 0-1,0 0 1,1 0 0,0 0 0,-1 0 0,1 1-1,0-1 1,-1 0 0,1 0 0,0-1 0,0 1 0,0 0-1,0 0 1,0 0 0,0 0 0,0-1 0,0 1 0,0-1-1,0 1 1,0-1 0,0 1 0,1-1 0,-1 1 0,0-1-1,0 0 1,3 1 0,3-1 17,0-1-1,0 1 0,0-1 1,0 0-1,0-1 1,0 1-1,-1-1 1,1-1-1,-1 1 1,9-5-1,3-1-26,77-28-70,80-34 125,-155 63-48,-17 6-6,0 1-1,0-1 1,0 0-1,0 0 1,0-1 0,0 1-1,-1-1 1,1 1-1,0-1 1,2-2-1,-5 4-1,0 0-1,0 0 0,0 0 0,0 0 0,1 0 0,-1 0 1,0-1-1,0 1 0,0 0 0,0 0 0,0 0 0,0 0 1,1 0-1,-1-1 0,0 1 0,0 0 0,0 0 0,0 0 1,0 0-1,0 0 0,0-1 0,0 1 0,0 0 0,0 0 1,0 0-1,0-1 0,0 1 0,0 0 0,0 0 0,0 0 1,0 0-1,0-1 0,0 1 0,0 0 0,0 0 0,0-1 1,-8 3-16,-16 8-75,19-7 44,-82 39-122,76-35 116,-1 1 1,1 0-1,0 0 0,-18 19 1,26-24 37,1 1 0,-1-1 0,1 1 0,0 0 0,0 0 1,0 0-1,0 0 0,1 0 0,-2 5 0,3-8 19,-1 0-1,1 0 1,0 1-1,0-1 1,-1 0 0,1 0-1,0 1 1,0-1-1,0 0 1,0 0-1,1 1 1,-1-1-1,0 0 1,0 0-1,1 1 1,-1-1-1,1 0 1,-1 0 0,1 0-1,-1 0 1,1 1-1,0-1 1,0 0-1,-1 0 1,1 0-1,0-1 1,0 1-1,0 0 1,0 0 0,0 0-1,0-1 1,0 1-1,3 0 1,0 1 31,1-1-1,-1 0 1,1-1 0,0 1 0,-1-1 0,1 0-1,0-1 1,-1 1 0,1-1 0,0 1 0,-1-1-1,1-1 1,-1 1 0,8-4 0,-1 0-2,0 0 1,0-1-1,-1 0 1,15-12-1,-16 10-34,0 0 0,-1 0 0,0-1 0,0 0 0,-1 0 0,0-1 0,0 0 0,6-14 0,-43 77-715,4 14 732,-17 72 0,9-26-3,-85 196 56,99-262 14,-11 25 248,30-69-293,-1-1 0,1 1 0,-1-1 0,1 0 0,-1 1 0,0-1 0,0 0 0,0 0 0,0 0 0,0 0 1,-1 0-1,1-1 0,-5 3 0,6-3-17,0-1 0,0 0 0,0 0 0,0 1 0,0-1 0,0 0 0,0 0 0,0 0 0,0 0 0,0 0 0,0-1 0,0 1 0,0 0 0,0 0 0,0 0 0,1-1 0,-2 0 0,0 0-5,0 0 0,0 0 1,1 0-1,-1-1 1,1 1-1,-1-1 1,1 1-1,0-1 0,-1 0 1,1 1-1,-1-3 1,-3-6-93,0 1-1,0-1 1,1-1 0,-5-16 0,8 21 55,0 1 0,0-1 1,0 1-1,1-1 0,0 0 0,0 1 0,0-1 1,1 1-1,0-1 0,0 1 0,3-10 0,-2 9 4,1-3 5,0 0 0,1 0 0,0 0-1,1 0 1,0 1 0,0 0 0,0 0 0,1 0 0,11-10-1,0 3 58,0 2 0,1 0 0,0 1 1,34-15-1,84-29 635,-25 12-435,-79 30-574,35-17 1169,-59 27-1689,-1-1 1,0 1-1,0-1 1,0-1 0,0 0-1,6-7 1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2:01.4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0 412 2912,'0'0'923,"8"-1"-129,11-9 394,-1-2 1,-1 0-1,1-1 0,23-24 0,-26 23-677,-1 0 0,0-1 0,-2 0 0,21-33 0,-22 29-79,-5 10-138,0-1-1,-1 0 0,0 0 0,0 0 1,5-22-1,4-50 624,-13 80-974,0 0-1,0 0 1,0 0 0,1 1-1,-1-1 1,1 0 0,-1 1-1,1-1 1,0 1 0,0-1-1,-1 1 1,1 0 0,0-1-1,0 1 1,1 0 0,-1 0-1,3 0 1,1-2 50,-1 1 1,1 1-1,0-1 0,0 1 1,12-1-1,-15 2 19,0 0 0,1 0 0,-1 0 0,0 1 0,1 0-1,-1-1 1,0 1 0,0 0 0,0 1 0,0-1 0,0 0 0,0 1-1,0 0 1,0 0 0,0 0 0,-1 0 0,1 0 0,-1 0 0,0 1-1,4 4 1,-3-3 37,0 1-1,-1 0 1,0 0-1,0-1 1,0 2-1,0-1 1,-1 0 0,0 0-1,0 0 1,0 1-1,-1-1 1,0 7-1,-9 136 608,9-145-647,0-1 0,0 1 0,0 0 0,1 0-1,-1 0 1,1 0 0,-1-1 0,1 1 0,0 0 0,0-1-1,1 1 1,-1-1 0,0 1 0,1-1 0,0 0 0,-1 1 0,1-1-1,0 0 1,3 2 0,-2-2 7,0 0 1,0 0-1,0-1 0,0 1 1,1-1-1,-1 1 0,0-1 0,1 0 1,-1-1-1,1 1 0,0-1 1,-1 1-1,1-1 0,7-1 0,32-3 50,0-2-1,-1-2 0,1-2 0,-2-2 0,1-2 0,-2-1 0,0-2 0,-1-2 0,52-33 0,-47 18-59,-37 27 28,1 0 1,0 1 0,1 0-1,0 1 1,15-8-1,-24 13-27,0 0-1,0 0 0,0 0 0,1 0 1,-1 0-1,0 0 0,0 0 0,0 0 1,0 0-1,0 0 0,0 0 0,0 0 1,0 0-1,0 0 0,0 0 1,0 0-1,0 0 0,1 0 0,-1 0 1,0 0-1,0 0 0,0 0 0,0 0 1,0 0-1,0 0 0,0 0 0,0 0 1,0 0-1,0 1 0,0-1 0,0 0 1,0 0-1,0 0 0,0 0 0,0 0 1,0 0-1,0 0 0,0 0 0,0 0 1,0 0-1,0 0 0,0 0 0,0 1 1,0-1-1,0 0 0,0 0 0,0 0 1,0 0-1,0 0 0,0 0 0,0 0 1,0 0-1,0 0 0,0 0 0,0 0 1,0 0-1,0 1 0,0-1 0,0 0 1,0 0-1,0 0 0,-3 5 65,-16 19 39,-2-2-1,-1-1 1,0 0-1,-28 18 1,23-18-92,0 2-1,1 0 1,-22 28 0,44-46-16,-1 1 0,1 0 1,1 0-1,-5 10 0,7-15-2,0 0 0,1 1-1,-1-1 1,1 0 0,-1 1 0,1-1 0,0 0-1,-1 1 1,1-1 0,0 0 0,0 1 0,0-1-1,0 1 1,0-1 0,0 0 0,1 1 0,-1-1 0,0 0-1,1 1 1,-1-1 0,1 0 0,-1 0 0,1 1-1,0-1 1,-1 0 0,1 0 0,0 0 0,0 0-1,1 1 1,-1-1 15,0-1-1,0 1 1,0-1 0,1 1 0,-1-1-1,0 1 1,0-1 0,1 0-1,-1 0 1,0 0 0,0 0-1,1 0 1,-1 0 0,0 0-1,0 0 1,1-1 0,-1 1-1,0 0 1,0-1 0,2 0-1,28-13 267,-23 9-257,9-5 16,0-1 0,0 0 0,-1-2 0,-1 0 0,0-1 0,22-25 1,-21 20-76,-1-1 0,-1-1 0,-1-1 1,20-43-1,-31 61-100,-1 5 36,-2 9-20,-4 18 24,2-18 92,0 0-1,1 0 1,0 0 0,1 1-1,0-1 1,0 0 0,2 18 0,0-24 14,-1-1 1,1 0-1,0 0 1,-1 0-1,1 0 1,1-1-1,-1 1 1,0 0-1,1 0 1,-1-1-1,1 1 1,0-1-1,0 1 1,0-1-1,0 0 1,0 1-1,0-1 1,1 0-1,-1-1 1,1 1 0,-1 0-1,1-1 1,0 1-1,0-1 1,0 0-1,0 0 1,0 0-1,0 0 1,0-1-1,5 1 1,2 0 73,0-1 1,0 0 0,0-1 0,0 0-1,-1 0 1,18-5 0,57-23 82,126-58-195,-200 83 47,-2 0-62,1 1-1,-1 0 1,17-3 0,-24 6 41,-1-1 1,1 1-1,-1 0 1,1 0-1,-1 0 1,1 0-1,0 0 1,-1 0-1,1 0 1,-1 0-1,1 0 1,-1 0-1,1 0 1,-1 1-1,1-1 1,0 0-1,-1 0 1,1 1 0,-1-1-1,1 0 1,-1 0-1,0 1 1,1-1-1,-1 1 1,1-1-1,-1 0 1,1 1-1,0 0 1,-1 0 10,0 1 0,0-1 0,1 0 0,-1 0 0,0 0 0,0 0 0,0 1 0,0-1 0,0 0 0,0 0 0,-1 1 0,1-1 0,-1 1 0,-1 6 83,-1 0 0,-9 15 0,11-20-93,-15 36 245,16-39-240,0 0-1,0 0 0,0 0 0,-1 0 0,1 0 1,0 0-1,0 1 0,0-1 0,0 0 1,0 0-1,0 0 0,0 0 0,0 0 1,0 0-1,0 0 0,0 0 0,0 0 0,0 0 1,0 0-1,0 0 0,-1 0 0,1 0 1,0 1-1,0-1 0,0 0 0,0 0 0,0 0 1,0 0-1,0 0 0,0 0 0,0 0 1,0 0-1,0 0 0,0 0 0,0 1 1,0-1-1,0 0 0,0 0 0,0 0 0,0 0 1,0 0-1,1 0 0,-1 0 0,0 0 1,0 0-1,0 0 0,0 0 0,0 0 0,0 1 1,0-1-1,0 0 0,0 0 0,0 0 1,0 0-1,0 0 0,0 0 0,0 0 0,0 0 1,1 0-1,-1 0 0,0 0 0,0 0 1,0 0-1,0 0 0,0 0 0,0 0 1,0 0-1,8-4 166,9-8-73,82-58-460,-96 68 334,0 0-1,0 0 1,1 1-1,-1 0 0,0-1 1,7 0-1,-9 1 26,-1 1 0,1 0 0,0 0-1,0 0 1,0 0 0,-1 0 0,1 0 0,0 0 0,0 0-1,-1 0 1,1 0 0,0 1 0,0-1 0,-1 0 0,1 0-1,0 1 1,0-1 0,-1 0 0,1 1 0,0-1 0,-1 1-1,1-1 1,-1 1 0,1-1 0,-1 1 0,1 0 0,-1-1-1,1 1 1,-1-1 0,1 1 0,-1 0 0,0 0 0,1-1-1,-1 1 1,0 1 0,1 1 3,-1 1-1,0-1 1,0 1-1,0-1 1,0 1-1,-2 3 1,1 3 0,-5 26 7,4-29 27,0 0-1,0 1 1,1-1-1,1 1 1,-1 0-1,1-1 1,1 1-1,1 12 1,-2-19-26,0 0 0,1-1 1,-1 1-1,0 0 0,1-1 0,-1 1 0,0 0 0,1-1 1,-1 1-1,1-1 0,-1 1 0,1-1 0,-1 1 0,1-1 1,-1 1-1,1-1 0,0 1 0,-1-1 0,1 0 0,0 1 1,1-1-1,-1 1 5,1-1 0,0 0 0,0 0-1,-1 1 1,1-1 0,0 0 0,0-1 0,3 0 0,4-1 38,0-1 0,16-7-1,-17 7-10,263-97-92,7 5-203,-263 91 288,-15 4-32,1 0 0,-1 0 1,0 0-1,0 0 0,0-1 0,1 1 0,-1 0 1,0 0-1,0 0 0,0 0 0,1 0 0,-1 0 0,0 0 1,0 0-1,0 0 0,1 0 0,-1 0 0,0 0 1,0 0-1,1 0 0,-1 0 0,0 0 0,0 0 0,0 0 1,1 0-1,-1 1 0,0-1 0,0 0 0,0 0 1,1 0-1,-1 0 0,0 0 0,0 0 0,0 1 1,0-1-1,0 0 0,1 0 0,-1 0 0,0 0 0,0 1 1,0-1-1,0 0 0,0 0 0,0 0 0,0 1 1,0-1-1,0 0 0,0 0 0,0 1 0,0-1 0,0 0 1,0 0-1,0 0 0,0 1 0,0-1 0,0 0 1,0 0-1,0 0 0,0 1 0,0-1 0,0 0 1,0 0-1,0 0 0,0 1 0,-1-1 0,-7 12-52,7-11 44,-16 18-6,-2 0 1,-20 16-1,8-8 12,23-19 2,0 0 0,-14 18-1,19-22 3,0 1-1,1-1 0,-1 1 1,1 0-1,-1 0 0,2 0 0,-1 0 1,-1 7-1,2-11 4,1 0 0,0 0-1,0 0 1,0 0 0,-1 0 0,1 0 0,0 1-1,0-1 1,1 0 0,-1 0 0,0 0 0,0 0-1,0 0 1,1 0 0,-1 0 0,0 0 0,1 0 0,-1 0-1,1 0 1,0 1 0,0-2 1,0 0 0,-1 1 0,1-1 0,0 0 0,-1 1 1,1-1-1,0 0 0,0 0 0,-1 0 0,1 0 0,0 0 0,0 0 0,-1 0 0,1 0 0,0 0 1,0 0-1,-1 0 0,1 0 0,0 0 0,1-1 0,3-1 13,0 0-1,0-1 1,-1 1 0,1-1 0,7-7-1,12-12 99,-1-2-1,37-48 1,-46 53-99,-6 5-200,-9 15-72,-1 7 109,-16 50 22,-52 171 150,55-189 30,-2-1 0,-1 0 1,-43 63-1,-28 12 670,70-94-445,-1 0 1,-1-2-1,-28 21 0,47-37-252,0 0-1,0-1 1,0 1-1,-1-1 1,1 0-1,0 0 1,0 0-1,-1 0 1,1 0-1,-1 0 1,1 0-1,-1-1 1,1 1-1,-1-1 1,0 0-1,-2 0 1,4 0-29,0 0 1,1 0 0,-1-1-1,0 1 1,1 0 0,-1 0 0,0-1-1,1 1 1,-1-1 0,0 1-1,1 0 1,-1-1 0,1 1 0,-1-1-1,1 0 1,-1 1 0,1-1-1,-1 1 1,1-1 0,0 0-1,-1 1 1,1-1 0,0 0 0,-1 1-1,1-1 1,0 0 0,0 0-1,0 1 1,0-1 0,-1 0 0,1 0-1,0 1 1,0-1 0,1 0-1,-1 0 1,0 1 0,0-1-1,0 0 1,0 1 0,1-2 0,0-3-45,1 1 0,-1 0 0,1-1 0,4-6 1,-1 3 2,1 0 1,0 1-1,0-1 1,1 1-1,-1 1 1,15-11-1,52-30-85,-50 33 73,45-28-94,263-149-17,-275 162 182,122-65 90,-123 62-74,58-46-1,-101 69-1,0 0-1,-1 0 1,0-1 0,0-1-1,-1 0 1,-1 0-1,0-1 1,11-18 0,-13 15-6,0 1 0,-1-1 1,0 0-1,-1-1 1,-1 1-1,3-22 1,-7 33-39,1-1 1,-1 0-1,0 0 1,-1 0 0,0-6-1,1 10 0,0 0 1,0 0-1,-1 0 0,1 0 1,0 0-1,-1 0 0,1 0 0,-1 0 1,1 0-1,-1 0 0,1 1 1,-1-1-1,1 0 0,-1 0 0,0 0 1,0 1-1,1-1 0,-1 0 1,0 1-1,0-1 0,0 1 0,0-1 1,0 1-1,0-1 0,0 1 1,0-1-1,0 1 0,0 0 1,0 0-1,0 0 0,0 0 0,-1-1 1,-3 2-27,1 0 1,-1 0-1,1 0 1,0 0 0,-1 1-1,1 0 1,0 0-1,-7 4 1,-32 23 118,32-21 6,1 1-1,-1 1 0,2-1 0,-1 1 1,1 1-1,1 0 0,0 0 0,0 1 1,1 0-1,-7 16 0,12-22-47,1 0 0,-1 0 0,1 1 0,0-1 0,1 0 0,-1 0 0,1 0-1,1 1 1,-1-1 0,1 0 0,0 0 0,1 0 0,-1 0 0,1 0 0,0 0 0,1 0 0,-1 0-1,1-1 1,0 1 0,1-1 0,4 5 0,-4-4-8,0-1 1,1 0-1,-1 0 1,1-1-1,0 1 0,1-1 1,-1 0-1,1-1 0,0 1 1,0-1-1,0 0 1,0-1-1,1 1 0,-1-1 1,1 0-1,-1-1 0,1 0 1,0 0-1,10 0 1,0-2 29,0-1 1,0-1-1,20-6 1,51-19-17,-64 20-60,109-43-2390,-118 44 979,0 0 0,0-2 1,-1 0-1,-1 0 0,1-1 0,15-16 0,12-19-2996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2:03.5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167 879 2304,'0'-1'125,"0"0"-1,0 1 1,0-1 0,0 0 0,0 1 0,0-1-1,0 0 1,1 1 0,-1-1 0,0 0-1,0 1 1,1-1 0,-1 1 0,0-1-1,1 0 1,-1 1 0,0-1 0,1 1 0,-1-1-1,1 1 1,-1-1 0,1 1 0,-1-1-1,2 1 1,3-5 1684,-5 4-1674,1 1 1,0-1-1,-1 1 0,0-1 1,1 1-1,-1-1 0,1 1 1,-1-1-1,0 1 1,1-1-1,-1 0 0,0 1 1,1-1-1,-1 0 1,0 0-1,0 1-70,0-1 0,0 1-1,0 0 1,0 0 0,0 0 0,0-1 0,-1 1 0,1 0-1,0 0 1,0 0 0,0-1 0,0 1 0,0 0-1,-1 0 1,1 0 0,0 0 0,0-1 0,0 1 0,0 0-1,-1 0 1,1 0 0,0 0 0,0 0 0,0 0 0,-1 0-1,1 0 1,0 0 0,0 0 0,-1-1 0,-1 1 144,0 0 0,-1 0 1,1 0-1,0 0 0,0 1 0,-1-1 1,1 0-1,-3 2 0,-4 1-62,0 1-1,1 0 0,0 1 0,0 0 1,0 0-1,0 1 0,1-1 1,0 2-1,0-1 0,1 1 1,0 0-1,-9 13 0,8-10-93,1 1 0,-1-1 0,2 2 0,0-1 0,0 1 0,1-1 0,0 1 0,-3 25 0,6-33-44,0 1-1,1 0 1,0 0 0,0 0 0,1 0 0,-1-1-1,1 1 1,2 6 0,-3-9 11,1 0 0,0-1-1,0 1 1,0-1 0,-1 1 0,2 0 0,-1-1 0,0 0 0,0 1 0,0-1 0,1 0-1,-1 1 1,1-1 0,-1 0 0,1 0 0,-1 0 0,1 0 0,0-1 0,-1 1-1,1 0 1,0-1 0,0 1 0,-1-1 0,4 1 0,1 0 37,1-1 0,-1 0 0,0 0 1,1-1-1,-1 0 0,0 0 0,1 0 0,-1-1 0,0 0 1,11-5-1,-2 0 82,-1-1-1,0 0 1,15-13 0,-17 13-38,-1-1 0,0 0 1,-1-1-1,0 0 0,0-1 1,-1 0-1,0 0 0,-1-1 1,7-13-1,-14 23-101,-1 1 1,1-1-1,0 0 0,0 0 1,-1 0-1,0 1 0,1-1 0,-1 0 1,0 0-1,0 0 0,0 0 1,0 0-1,0 0 0,0 0 1,0 0-1,-1 0 0,1 1 0,-1-1 1,1 0-1,-1 0 0,0 0 1,0 1-1,0-1 0,0 0 0,0 1 1,0-1-1,0 1 0,0-1 1,-1 1-1,1 0 0,0-1 0,-1 1 1,1 0-1,-1 0 0,0 0 1,1 0-1,-1 0 0,-3-1 1,-3-1-25,-1 0 1,1 1-1,-1 0 1,1 0-1,-1 1 1,0 0 0,-12 0-1,10 1 2,1 0 0,0 1 0,-1 1 0,1 0 0,0 0 0,0 1 0,-16 7 0,24-9-243,11-2 300,16-5 131,152-39 161,-20 7-112,-119 26-62,73-32 0,-102 40-97,28-15 201,49-16 1,-64 31-98,-21 4-149,-1 0-1,1 0 1,-1 0 0,1 0 0,0 1 0,-1-1 0,1 0-1,-1 0 1,1 0 0,-1 1 0,1-1 0,-1 0-1,1 0 1,-1 1 0,1-1 0,-1 0 0,1 1 0,-1-1-1,1 1 1,-1-1 0,0 1 0,1-1 0,-1 1-1,0-1 1,1 1 0,-1-1 0,0 1 0,0-1-1,1 1 1,-1-1 0,0 1 0,0-1 0,0 1 0,0 1-1,0 3 23,0 1-1,0-1 1,-1 1-1,0-1 1,0 1-1,0-1 1,-1 1-1,0-1 1,0 0-1,-5 8 1,3-3-33,1 0 1,0 0 0,0 0-1,1 0 1,0 0-1,1 1 1,-1 17 0,2-21 2,0 0 0,1 0 1,0 0-1,0 0 0,1 0 1,-1 0-1,2 0 0,-1 0 0,1-1 1,0 1-1,0-1 0,6 8 1,-5-9 27,1 1-1,0-2 1,0 1 0,0-1 0,1 1 0,-1-2 0,1 1-1,0 0 1,0-1 0,0 0 0,1-1 0,-1 0 0,1 0-1,0 0 1,-1 0 0,1-1 0,0 0 0,0-1 0,12 0-1,4-1 5,-1-1 0,0-1-1,0-2 1,40-12-1,67-36 2,-47 17 40,155-53-135,-197 74 113,-31 11 3,-11 4 45,-18 4-75,5 1-12,0 0-1,1 1 1,0 0 0,0 1-1,0 1 1,1 0-1,0 1 1,-18 16-1,17-12-31,0 0 0,1 2 0,0 0 0,1 0-1,1 1 1,-13 24 0,19-29 5,0-1 0,0 1 1,-4 18-1,8-23 18,0-1 1,0 0-1,0 1 0,1-1 0,0 0 1,0 1-1,1-1 0,-1 0 1,3 11-1,-2-15-4,-1 0 1,0 1-1,1-1 0,-1 0 1,1 1-1,0-1 0,-1 0 0,1 0 1,0 0-1,0 1 0,0-1 1,0 0-1,0 0 0,0 0 1,0-1-1,0 1 0,0 0 1,0 0-1,0 0 0,1-1 0,-1 1 1,0-1-1,1 1 0,-1-1 1,0 1-1,1-1 0,-1 0 1,0 0-1,1 0 0,-1 0 1,1 0-1,-1 0 0,0 0 0,1 0 1,-1 0-1,2-1 0,2-1 19,0 0-1,0-1 1,0 0-1,-1 0 0,1 0 1,6-7-1,26-27 36,-22 22-47,198-195 199,-195 192-170,-1-2 1,-1 0-1,-1 0 0,13-26 0,40-95 54,-24 30-117,-5-1 0,27-126 0,-48 135-177,-17 96 170,0 6 6,-1-1 0,1 0 0,-1 0 0,0 0-1,0 0 1,1 1 0,-1-1 0,-1 0 0,1 0 0,0 0-1,0 1 1,-1-1 0,1 0 0,-1 0 0,1 0 0,-1 1-1,0-1 1,0 0 0,-1-1 0,2 3 20,0 0 1,0 0-1,0 0 0,0-1 0,0 1 1,-1 0-1,1 0 0,0 0 1,0 0-1,0 0 0,-1 0 1,1 0-1,0 0 0,0 0 0,0 0 1,-1 0-1,1 0 0,0 0 1,0 0-1,0 0 0,-1 0 1,1 0-1,0 0 0,0 0 0,0 0 1,-1 0-1,1 0 0,0 0 1,0 0-1,0 0 0,0 0 0,-1 0 1,1 1-1,0-1 0,0 0 1,0 0-1,0 0 0,0 0 1,-1 0-1,1 1 0,0-1 0,0 0 1,-8 7-16,1-1 1,0 2-1,0-1 1,1 1 0,-9 12-1,2 2 37,-15 30 0,10-12-65,2 0 0,1 1 0,2 0-1,2 1 1,-6 51 0,14-68 62,1-1 1,2 1-1,1 0 0,4 32 0,-2-39-7,1-1 0,1 0 0,0 0 0,1 0 0,1-1 0,15 28 0,-16-35 15,-1-1-1,1 1 1,1-1-1,-1-1 1,1 1-1,1-1 1,-1 0-1,11 6 0,-13-10 30,0 0-1,0 0 0,1 0 0,-1-1 1,1 0-1,0 0 0,0 0 0,0-1 1,0 0-1,0 0 0,0 0 0,0-1 1,0 0-1,10-1 0,8-3 2,-1 0 0,0-2 0,0-1 0,-1-1 0,1-1 0,21-12 0,-41 19-48,1 0 0,-1 0-1,0 0 1,0 0 0,0-1-1,0 1 1,0-1 0,0 0-1,-1 0 1,1 0 0,-1 0-1,0 0 1,0 0 0,0-1-1,3-6 1,-5 9-9,0 1 1,1-1-1,-1 0 1,0 1-1,0-1 0,1 1 1,-1-1-1,0 0 1,0 1-1,0-1 0,0 1 1,0-1-1,0 0 1,0 1-1,0-1 0,0 1 1,0-1-1,0 0 1,0 1-1,-1-1 0,1 1 1,0-1-1,0 0 1,-1 1-1,1-1 1,0 1-1,-1-1 0,1 1 1,0-1-1,-1 1 1,1 0-1,-1-1 0,1 1 1,-1-1-1,1 1 1,-1 0-1,1-1 0,-1 1 1,1 0-1,-1 0 1,0-1-1,1 1 0,-1 0 1,1 0-1,-1 0 1,0 0-1,1 0 0,-1 0 1,1 0-1,-2 0 1,-1 0-24,-1 0 1,1 1 0,0-1 0,-1 1 0,1 0 0,0 0 0,-1 0-1,-4 3 1,-10 7-39,0 2 0,0 0 0,1 2 0,-24 24-1,34-32 54,1 1-1,0-1 0,0 1 1,1 0-1,-7 12 0,11-17 16,0-1-1,-1 1 1,1-1 0,0 1-1,0 0 1,1 0-1,-1-1 1,0 1 0,1 0-1,0 0 1,0 0-1,-1-1 1,2 1-1,-1 0 1,0 0 0,1 0-1,-1-1 1,1 1-1,0 0 1,0-1-1,0 1 1,1 2 0,-1-3 9,0-1 0,0 0 1,0 0-1,1 0 1,-1 0-1,0-1 0,0 1 1,1 0-1,-1 0 0,0-1 1,1 1-1,-1-1 1,1 1-1,-1-1 0,0 0 1,1 1-1,-1-1 0,1 0 1,-1 0-1,3 0 1,32-5 144,-27 3-96,149-37-33,-12 3-79,-122 31 77,0 0-38,-1 0 0,1 2 0,47-1 0,-67 4 5,-1 1-1,1-1 1,-1 1 0,0 0-1,1 0 1,-1 0 0,0 0-1,0 0 1,0 1-1,0 0 1,0-1 0,0 1-1,0 0 1,0 1 0,3 2-1,0 3 172,1 0 0,-1 0 0,9 17 0,-12-18-39,1-1 0,0 1 0,0-1 0,1 0 0,0 0 0,0 0 0,0-1 0,12 10 0,-10-11-59,-1-1 0,1 0 0,0-1 0,0 0 0,0 0 0,0 0 0,0-1 0,1 0 0,-1 0 0,0-1 0,12-1 0,11-1 29,43-10-1,-70 11-85,39-8 185,76-28 0,-40 3-1138,-56 22-1175,26-18-1,-7 1-609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2:05.5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1241 3232,'0'0'51,"0"0"0,-1-1 0,1 1 0,0 0 0,0 0 0,0-1 0,0 1 0,0 0 0,0-1 0,0 1 0,0 0 0,0 0 0,0-1 0,0 1 0,0 0 0,0-1 0,0 1 0,0 0 0,0 0 0,0-1 0,0 1 0,0 0 0,0-1 0,0 1 0,1 0 0,-1 0 0,0-1 0,0 1 0,0 0 0,0 0 0,1 0 0,-1-1 0,0 1 0,12-6 1146,4-1 48,99-98 2867,-36 30-3046,11-2-414,49-46-56,-75 58-388,-3-3 0,84-121 0,-144 187-203,93-147 460,-90 142-436,-2 4-68,-1 0 1,1 0-1,0 0 0,-1-1 1,0 1-1,1-1 0,-1 1 1,-1-1-1,2-5 0,-4 8-308,-3 5 217,-5 8-11,-23 50-175,16-28 205,-40 73 6,-77 162 450,128-255-297,1-1 0,0 1 0,1 0 0,0 0 0,2 0 0,-1 0 0,2 1 0,0-1 0,1 20 0,0-32-16,0 0 1,1 0-1,-1-1 1,0 1-1,1 0 1,0 0-1,-1 0 1,1 0-1,0-1 1,0 1-1,0 0 1,0-1-1,0 1 1,0 0-1,1-1 0,-1 1 1,0-1-1,1 0 1,-1 0-1,3 2 1,-1-2 28,-1 0 0,1 0 0,0 0 1,-1 0-1,1-1 0,0 1 0,0-1 0,0 1 1,-1-1-1,1 0 0,0-1 0,0 1 0,0 0 1,4-2-1,4-1 78,-1 0 0,1-1 0,-1 0 1,0-1-1,16-10 0,-5 0 94,26-21 0,-21 12-141,-1-1-1,33-41 1,33-61-79,-40 55 78,72-88 54,55-80-136,-156 203 47,-2 0-1,17-42 0,-34 73-37,-1 1 0,0-1 1,0 0-1,-1 0 0,1 1 0,0-12 1,-2 17-18,0-1-1,0 1 1,0 0 0,0 0-1,0 0 1,0 0 0,-1 0 0,1-1-1,0 1 1,0 0 0,0 0 0,0 0-1,0 0 1,0 0 0,0 0 0,0-1-1,0 1 1,-1 0 0,1 0 0,0 0-1,0 0 1,0 0 0,0 0 0,0 0-1,-1 0 1,1 0 0,0 0-1,0 0 1,0 0 0,0 0 0,0 0-1,-1 0 1,1 0 0,0 0 0,0 0-1,0 0 1,0 0 0,-1 0 0,1 0-1,0 0 1,0 0 0,0 0 0,0 0-1,0 0 1,0 0 0,-1 0-1,1 0 1,0 0 0,0 0 0,0 1-1,0-1 1,0 0 0,0 0 0,-1 0-1,1 0 1,0 0 0,0 0 0,0 0-1,0 1 1,0-1 0,-10 8 2,-12 16 69,-18 17 194,2 1-1,-48 70 1,46-47 218,-32 75 1,-26 81 272,73-161-595,-59 152 1091,133-256-949,-39 35-405,0 0 0,1 1 0,0 0 0,22-11-1,-30 17 91,1 1-1,-1-1 0,1 1 0,-1 0 0,1 0 0,0 0 0,-1 0 0,1 1 0,0 0 0,0 0 0,0 0 0,-1 0 1,1 0-1,0 1 0,0 0 0,-1-1 0,1 1 0,0 1 0,-1-1 0,1 0 0,6 5 0,14 14-14,-18-15-1,0 0 1,0-1-1,10 7 0,2-2 82,1 0 1,-1-2-1,2 0 1,-1-1-1,1-1 1,0-1-1,0 0 1,0-2-1,28 0 1,-37-2-35,0 0 0,0-1 1,-1 0-1,1-1 0,0-1 1,-1 0-1,0 0 0,1-1 1,-1 0-1,-1 0 0,1-1 1,-1-1-1,1 0 0,-2 0 1,1 0-1,-1-1 0,0-1 1,0 1-1,8-12 0,-9 9-18,-1 0 0,0 0-1,-1 0 1,0-1 0,-1 1-1,0-1 1,0 0 0,-1 0-1,-1-1 1,0 1 0,-1-1-1,0 1 1,0-14 0,-1 24-17,0 0 1,0 0 0,0 1 0,0-1 0,-1 0-1,1 0 1,0 0 0,0 0 0,-1 0 0,1 0-1,0 0 1,-1 0 0,1 1 0,-1-1 0,1 0-1,-1 0 1,0 1 0,0-2 0,0 2 1,1-1 1,-1 1 0,1 0-1,-1 0 1,0 0-1,1 0 1,-1 0 0,1-1-1,-1 1 1,0 0 0,1 0-1,-1 1 1,1-1-1,-1 0 1,0 0 0,1 0-1,-1 0 1,1 0 0,-1 1-1,1-1 1,-2 0-1,-1 3-30,-1-1-1,1 0 0,0 1 1,-1 0-1,1-1 0,-5 8 1,-10 11-90,1 1 0,-14 25 1,27-40 124,1-1 0,0 0 0,0 1 0,0 0 0,1-1 1,0 1-1,0 0 0,0 0 0,1 0 0,0 1 0,1-1 1,0 0-1,1 11 0,-1-14 29,1-1 0,0 0 0,0 0 0,0 0 0,1 0 0,-1 0 0,1 0 0,0 0 0,-1 0-1,1 0 1,0-1 0,1 1 0,-1-1 0,0 1 0,1-1 0,0 0 0,-1 0 0,1 0 0,0-1 0,0 1 0,0-1 0,0 1 0,0-1 0,0 0 0,0 0 0,1 0-1,-1-1 1,0 1 0,1-1 0,-1 0 0,0 1 0,1-2 0,-1 1 0,6-1 0,49-13 139,71-28 0,-18 6-142,-97 31-27,6-1-56,1 0-1,0 1 1,0 1-1,26-1 1,-46 5 66,0 0 1,0 0 0,0 0-1,0 0 1,0 0 0,0 0 0,0 0-1,0 0 1,0 1 0,0-1-1,0 0 1,0 1 0,-1-1-1,1 1 1,0-1 0,0 1 0,0-1-1,0 1 1,0-1 0,-1 1-1,1 0 1,1 1 0,-2-1 1,0 0 0,1 0 1,-1 0-1,0 0 1,0 0-1,1 0 0,-1 0 1,0 1-1,0-1 0,0 0 1,-1 0-1,1 0 0,0 0 1,0 0-1,0 0 0,-2 2 1,-1 6 11,-1-1 0,-1 0 0,1-1 0,-7 9 0,6-9-30,-8 15 178,-11 25 0,12-22 95,12-25-255,0 0-1,0 0 1,0 0 0,0 0 0,0 0-1,0 0 1,0 0 0,-1 1 0,1-1-1,0 0 1,0 0 0,0 0 0,0 0 0,0 0-1,0 0 1,0 0 0,0 0 0,0 1-1,0-1 1,0 0 0,0 0 0,0 0-1,0 0 1,0 0 0,0 0 0,0 0-1,0 1 1,0-1 0,0 0 0,0 0-1,0 0 1,0 0 0,0 0 0,0 0-1,0 0 1,1 0 0,-1 1 0,0-1-1,0 0 1,0 0 0,0 0 0,0 0-1,0 0 1,0 0 0,0 0 0,7-2 136,12-9 8,-18 10-145,30-18-80,0 1-1,1 1 1,56-21 0,-80 36 64,-1 0 0,0 1 0,1 0 0,-1 0 1,1 1-1,-1 0 0,1 0 0,-1 0 0,1 1 1,-1 1-1,1-1 0,-1 1 0,0 0 0,13 6 1,-6-3-56,68 25 226,-71-27-222,0 0 0,0-1 0,0-1 0,1 0 0,19 0 0,-16-2-1463,-10 1 464,1 0 0,-1-1 1,1 1-1,-1-1 0,10-3 1,-8 0-1716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2:05.9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16 114 3072,'-16'-8'1376,"16"5"-1184,0-2 1568,3 1-992,7-8 1312,6 5-1184,30-12 480,1 2-832,32 1-288,1 5-160,12 3 384,-9 4-256,4 4-1504,-7 4 704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2:07.6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106 776 4992,'-2'1'2123,"5"0"-1422,9-2 533,14-8-561,-1-1 0,0-2 0,0 0 0,-1-1 0,22-17 0,-25 14-492,0-1 0,-1-1 1,27-31-1,2-19 4,48-89 0,-95 153-176,29-47 63,42-78 484,-61 105-371,-1-1 1,-1 0 0,9-37-1,-19 60-169,1-1-35,0 0 1,0 0-1,-1 0 0,1 0 1,-1 0-1,0 0 1,0 0-1,0-1 0,-1-3 1,1 7 7,0 0 1,0-1 0,0 1 0,0 0 0,0-1 0,0 1-1,0-1 1,0 1 0,0 0 0,0 0 0,-1-1 0,1 1-1,0 0 1,0-1 0,0 1 0,0 0 0,-1-1 0,1 1-1,0 0 1,0 0 0,-1 0 0,1-1 0,0 1 0,-1 0 0,1 0-1,0 0 1,0-1 0,-1 1 0,1 0 0,0 0 0,-1 0-1,1 0 1,0 0 0,-1 0 0,1 0 0,0 0 0,-1 0-1,-1 0-5,1 1 0,0-1 0,0 1 0,-1-1 0,1 1 0,0 0 0,0-1 0,0 1 0,0 0 0,-2 1 0,-21 26-24,9-6 80,1 1 0,-18 40 0,0 3 27,-147 233 599,-19 33 86,147-231-566,-52 96 449,92-176-155,-12 31 0,26-59-461,1 0 0,0 1 0,0-1 0,1 1 0,0 0 0,6-6 0,5-5-18,176-178-92,-11 48 120,-132 108-10,20-15-6,83-68-191,85-78 34,-229 193 182,-5 4-12,1 0 1,-1 1-1,0-1 1,1 1 0,-1 0-1,8-3 1,-11 5-28,0 0 0,1-1 0,-1 1 0,0 0 0,1 0 0,-1 0 0,0 0 0,1 0 0,-1 0 0,1-1 0,-1 1 0,0 0 0,1 0 0,-1 0 0,0 0 0,1 0 0,-1 0 0,0 1 0,1-1 0,-1 0 0,0 0 0,1 0 0,-1 0 0,0 0 0,1 0 0,-1 1 0,0-1 0,1 0 0,-1 0 0,0 0 0,0 1 0,1-1 0,-1 0 0,0 0 0,0 1 0,1-1 0,-1 0 0,0 1 0,0-1 0,0 0 0,0 1 0,1-1 0,-1 0 0,0 1 0,0-1 0,0 0-1,0 1 1,0-1 0,0 0 0,0 1 0,0-1 0,0 1 0,-5 21 87,4-18-49,-31 79-36,2-4 30,28-74-5,0 1 0,1 0 0,0-1 1,0 1-1,0 0 0,1-1 0,0 1 0,0 0 0,2 9 0,-2-13 5,1 0-1,0 0 1,-1 0-1,1 0 1,0 0-1,0 0 1,0 0-1,1 0 1,-1-1-1,0 1 1,1 0 0,-1-1-1,1 1 1,-1-1-1,1 1 1,0-1-1,0 0 1,0 0-1,-1 0 1,1 0-1,0 0 1,0 0 0,0-1-1,1 1 1,-1 0-1,0-1 1,0 0-1,4 1 1,6 0 2,0-1 0,0 0 0,0-1 0,0 0 0,0-1 0,0 0 0,0 0 0,-1-2 0,1 1 0,-1-2 0,20-9 0,-2-3 4,0-2 0,-2 0 0,27-25 0,67-44-133,-119 86 96,1 0 0,-1 1 1,0 0-1,1-1 0,-1 1 1,1 0-1,0 0 0,-1 1 1,1-1-1,0 0 0,-1 1 1,1 0-1,0-1 0,0 1 1,0 0-1,4 1 0,-5 0-2,0 0 0,0 0 0,0 0 0,-1 0-1,1 0 1,0 0 0,0 1 0,-1-1 0,1 0-1,-1 1 1,0-1 0,1 1 0,-1 0 0,0 0-1,0-1 1,0 1 0,0 0 0,0 0 0,0 0-1,-1 0 1,2 4 0,5 16-51,-2-1 133,2-1 0,11 24 0,-15-38-38,1 0 0,-1 0 1,1-1-1,0 1 0,0-1 0,0 0 0,1-1 1,0 1-1,0-1 0,0 0 0,10 6 0,0-2 31,0-1 0,0-1 0,1-1 0,0 0 0,0-1 1,0-1-1,1 0 0,-1-1 0,1-1 0,0-1 0,-1 0 0,31-5 0,-47 6-214,1-1 1,-1 0 0,0 0 0,1-1-1,-1 1 1,0 0 0,1 0 0,-1 0-1,0 0 1,1 0 0,-1 0 0,0 0-1,1-1 1,-1 1 0,4-6-2577,-24-16-6717,20 22 9238,0-1 0,-1 0 0,1 1 0,0-1 0,0 0 0,0 1 0,0-1 0,0 0 0,0 0 0,0 1 0,0-1-1,0 0 1,0 1 0,0-1 0,1-1 0,3-6-1137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2:08.0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649 25 4480,'18'-25'5593,"-30"40"-3490,3-5-1448,0 0 1,-1 0 0,0-1-1,-1-1 1,-22 15 0,-63 27 1221,71-38-1278,-291 150 2462,281-139-2904,-44 35 0,79-58-156,-2 2-89,0-1-62,1 0 0,-1 1 0,0-1 0,1 1 0,-1-1 0,1 1 0,-1 0 0,1-1 0,0 1 0,0 0 0,-2 4 0,20-10-5524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2:08.6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0 263 5152,'5'-1'424,"0"-1"-1,0 1 1,0 1 0,0-1 0,0 1 0,0 0-1,0 0 1,6 1 0,22-1 1308,32-8-461,-2-3 0,1-3-1,83-29 1,-125 36-1135,0-1 1,-1-1-1,0 0 0,-1-2 1,0 0-1,35-28 0,-52 36-103,0 1 0,0-1 0,0-1 0,0 1 0,0 0 0,-1-1 0,1 1 0,-1-1 0,0 0 0,2-6 0,-3 10-39,-1-1 1,0 1-1,0-1 1,1 0-1,-1 1 0,0-1 1,0 1-1,0-1 0,0 0 1,0 1-1,0-1 0,0 1 1,0-1-1,0 0 0,0 1 1,0-1-1,0 1 0,0-1 1,-1 0-1,1 1 0,0-1 1,0 1-1,-1-1 0,1 1 1,0-1-1,-1 1 0,1-1 1,-1 0-1,0 0-13,0 1-1,0-1 0,0 1 1,0-1-1,0 1 1,-1 0-1,1 0 1,0-1-1,0 1 1,0 0-1,-1 0 0,1 0 1,-2 0-1,-4 1-53,-1 0 0,0 1 0,-10 3 0,1 1 109,1 1 1,1 0-1,-1 1 1,2 1-1,-1 1 1,1 0-1,0 0 1,1 1-1,0 1 1,1 1-1,1-1 1,-19 27-1,28-36-15,-1 1 0,1 0-1,0 0 1,0 0 0,-3 8 0,5-11-19,0 1 0,-1-1 1,1 1-1,0-1 0,0 0 1,0 1-1,0-1 0,0 1 1,0-1-1,1 1 0,-1-1 1,0 0-1,1 1 0,-1-1 1,1 0-1,-1 1 0,1-1 1,0 0-1,-1 0 0,1 1 1,2 1-1,0 0 11,1 0-1,-1 0 1,1 0-1,0-1 0,0 0 1,0 1-1,0-1 1,0-1-1,0 1 1,1 0-1,-1-1 1,1 0-1,-1 0 1,6 0-1,4 0 109,1 0 1,-1-1-1,21-3 0,-12 1 10,0-1 1,0-1-1,0-1 0,-1-1 1,1-1-1,-2-1 0,29-15 1,-30 11-117,-1-1 0,-1-1 0,0-1-1,26-29 1,-34 34-15,9-12 31,1 2-1,1 0 1,40-29 0,-61 49-30,1-1-1,-1 1 1,0 0-1,1 0 0,-1-1 1,0 1-1,1 0 1,-1 0-1,1 0 1,-1 0-1,0-1 1,1 1-1,-1 0 1,1 0-1,-1 0 1,0 0-1,1 0 1,-1 0-1,1 0 1,-1 0-1,0 0 1,1 0-1,-1 0 0,1 0 1,-1 1-1,0-1 1,1 0-1,-1 0 1,1 0-1,-1 0 1,1 1-1,-1 0 7,1 0 0,-1-1 0,1 1 0,-1 0 0,0 0 0,1 0 0,-1 0 0,0 0 0,0-1 0,0 1 0,1 0-1,-1 0 1,0 1 0,-1 5 40,1-1 0,-1 1-1,-1 8 1,-5 8 36,0 0 1,-1-1-1,-1 0 1,-1 0 0,-26 39-1,29-50 114,-1-1-1,0 0 0,-1-1 1,0 0-1,-15 12 1,17-17 23,9-6-260,11-8-156,-3 6 169,0 0 0,1 0 0,-1 1 1,20-3-1,46-2-53,-44 5-16,-11 1-186,102-12-7963,-96 12 5909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5:01.9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 5824,'3'-5'2624,"37"21"-2272,-14-13 768,5 5-672,21-11-32,6 3-256,12-5-480,0 10 192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2:09.1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40 6720,'-28'-34'3456,"28"29"-3616,5 5 0,0 0-512,3 5 384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2:11.1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1243 2144,'-10'6'8421,"52"-4"-6384,-20-1-1443,-14 0-253,-1 0-1,0-1 0,1 0 0,-1-1 1,0 1-1,15-4 0,9-7 93,-20 8-360,1-1 0,-1 0 0,16-10 0,-26 14-68,11-7 66,0-1 0,-1 0 0,21-18 0,80-97 152,150-135-153,-115 112 28,-117 113-45,-2-1-1,38-59 1,-41 51-19,-2-1-1,34-89 1,-49 106-343,-8 20-129,-2 8 182,-6 11-5,-105 199-97,99-187 338,-192 381 132,199-389-60,-23 63 130,27-69-125,1-1 0,0 1 0,0 0 0,1 0 0,1 20-1,0-29-29,0 1-1,0-1 0,0 1 1,1-1-1,-1 1 0,1-1 0,-1 0 1,1 1-1,0-1 0,0 0 1,0 1-1,1-1 0,-1 0 0,0 0 1,1 0-1,0 0 0,-1 0 0,1 0 1,0-1-1,0 1 0,0-1 1,0 1-1,0-1 0,0 1 0,0-1 1,1 0-1,-1 0 0,0 0 1,1-1-1,-1 1 0,0 0 0,1-1 1,-1 0-1,1 1 0,-1-1 0,1 0 1,-1 0-1,1 0 0,-1-1 1,5 0-1,4-2 49,0 0 1,0 0-1,-1-1 1,1 0-1,-1-1 0,0 0 1,-1-1-1,1 0 1,-1-1-1,9-7 0,13-15 52,40-46 0,-48 49-90,239-255 37,-200 212-30,-4-3 0,-3-2 0,-3-3-1,50-99 1,-85 143-42,1 0-27,18-45 0,-35 75 35,0 1-1,0-1 1,0 1-1,0-1 1,0 1-1,-1-1 1,1 1-1,-1-1 1,0 0-1,0 1 1,0-1-1,0 0 1,-1-2-1,0 3 50,-2 5-32,-36 60-113,15-21 98,-84 136-34,65-115 40,-131 214 641,22 64 461,146-327-864,-15 27 0,16-36-9,2-8-51,3-9-84,4-4-124,-1-1 0,2 1 1,11-29-1,-12 35-44,1 1 0,0-1 1,1 1-1,0 0 0,1 0 0,14-15 0,-21 23 49,1 0-1,0 0 0,0 0 0,-1 1 0,1-1 1,0 0-1,0 1 0,0-1 0,0 0 0,0 1 1,-1-1-1,1 1 0,0 0 0,0-1 0,0 1 1,1 0-1,-1-1 0,0 1 0,0 0 0,0 0 1,0 0-1,0 0 0,0 0 0,0 0 1,0 0-1,0 0 0,0 1 0,0-1 0,0 0 1,0 1-1,0-1 0,0 0 0,0 1 0,0 0 1,0-1-1,0 1 0,0-1 0,0 1 0,0 0 1,-1 0-1,1-1 0,0 1 0,-1 0 0,1 0 1,0 0-1,0 1 0,3 5-20,-1 0 0,0 0 1,0 0-1,-1 0 0,2 9 0,6 30-56,-7-28 95,1 1 0,1-1 1,1 0-1,12 28 0,-16-41 4,0-1 0,1 0 0,0 0 0,-1 0 0,1-1 0,1 1 0,-1-1 0,0 1 0,1-1 0,0 0-1,0 0 1,0-1 0,0 1 0,0-1 0,0 0 0,1 0 0,-1 0 0,1-1 0,-1 1 0,1-1 0,0 0 0,0-1 0,6 1 0,1-1 32,0 0-1,0-1 1,1-1 0,-2 0 0,1 0 0,0-1-1,0-1 1,-1 0 0,0-1 0,0 0 0,0 0-1,0-1 1,-1-1 0,0 0 0,0 0 0,-1-1 0,12-12-1,-8 5-30,-1-1 0,0 0 0,-1 0 0,-1-1 0,-1 0 0,12-31 0,-16 31-63,1-1 0,-2 1 1,-1-1-1,3-34 0,-6 49 16,0-19-172,0 21 197,0 1-1,0 0 1,0-1-1,0 1 1,0-1 0,-1 1-1,1 0 1,0-1-1,0 1 1,0 0-1,-1-1 1,1 1-1,0 0 1,0-1-1,-1 1 1,1 0-1,0-1 1,-1 1-1,1 0 1,0 0-1,-1 0 1,1-1 0,0 1-1,-1 0 1,1 0-1,-1 0 1,1 0-1,0 0 1,-1-1-1,1 1 1,-1 0-1,1 0 1,-1 0-1,1 0 1,0 0-1,-1 0 1,1 1-1,-1-1 1,1 0 0,0 0-1,-1 0 1,1 0-1,-1 0 1,1 1-1,0-1 1,-1 0-1,1 1 1,-3 0-16,1 0 0,0 1 0,0 0 0,0-1 0,0 1 0,0 0 1,1 0-1,-1 0 0,0 1 0,1-1 0,0 0 0,-1 0 0,1 1 1,0-1-1,0 1 0,0-1 0,1 1 0,-2 2 0,0 7-40,0 0-1,-1 22 1,2-21 46,1-1 0,1 0 0,0 1 0,1-1 0,0 0 0,0 0 0,2 0 0,-1 0 0,2-1 0,-1 1 0,2-1 0,-1 0 0,1-1 0,1 1 0,0-1 0,1 0 0,0-1 0,0 0 0,1 0 0,0-1 0,0 0 0,21 13 0,-23-17-479,1 0-1,-1 0 1,1-1 0,-1 0 0,12 2-1,-15-4-161,0-1 0,0 1 0,0-1 0,0 0 0,0 0 0,1-1-1,-1 1 1,0-1 0,0 0 0,0 0 0,0 0 0,5-3 0,4 0-1903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2:11.5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92 5472,'-31'-36'2496,"31"28"-2176,8 5 960,10 3-768,26-5 480,4 1-544,22-4 0,5 0-256,30-3 192,-5 8-256,19-2-1728,-14 5 864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2:13.6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110 1104 4800,'0'0'36,"0"0"1,0 0 0,0 0-1,-2 1 990,2-1-990,0 0 1,0 1-1,-1-1 1,1 0 0,0 0-1,0 0 1,0 0 0,0 0-1,0 0 1,0 0-1,0 0 1,0 0 0,0 1-1,0-1 1,0 0-1,0 0 1,0 0 0,0 0-1,0 0 1,0 0 0,1 0-1,-5 14 1217,-3 27 46,3-21-596,-60 265 3174,44-201-2752,19-75-899,1-8-147,0 0-1,0 0 1,0 0 0,0 0-1,0 0 1,-1 0 0,1 0 0,0 0-1,-1 0 1,1 0 0,0 0 0,-1 0-1,1 0 1,-1 0 0,0 0-1,1 0 1,-2 1 0,1-8 630,2-16-491,1 1 0,1 0-1,1 0 1,8-23 0,32-84-400,-14 58-188,65-114 0,-72 146 200,3 1 0,1 1 0,1 1 0,41-38 0,-68 73 168,7-9-27,1 1 0,1 1 0,0-1 0,12-6 0,-19 13 28,-1-1 0,1 1 1,0 0-1,0 0 0,0 0 0,0 1 0,0-1 0,0 1 0,5-1 0,-6 1 3,0 0 0,0 1 0,0-1-1,0 1 1,0-1 0,-1 1 0,1-1 0,0 1 0,0 0 0,-1 0 0,1 0 0,-1 0-1,1 0 1,-1 0 0,1 1 0,-1-1 0,2 2 0,1 3-18,1 0 0,-2 0 0,1 1 0,-1-1 0,0 1 0,0 0 1,2 9-1,0 2 42,5 35 0,-9-37 63,-1 0 1,0 0-1,-1-1 0,-1 1 0,0 0 0,-1-1 1,-1 1-1,0-1 0,-1 0 0,-13 27 0,13-34 10,0 1-1,-1-1 0,0 0 0,0-1 0,0 0 1,-1 0-1,0 0 0,0-1 0,-1 1 0,-15 8 0,17-12-25,0 0-1,1 0 1,-1-1-1,0 0 1,-1 0-1,1 0 1,-11 1-1,14-3-42,-1 0 0,0 0-1,0 0 1,0 0-1,0-1 1,1 0 0,-1 1-1,0-1 1,0 0 0,1-1-1,-1 1 1,1-1-1,-5-2 1,6 3-50,1 0 0,-1-1 0,1 1 0,-1 0 0,1-1 0,0 1 0,-1-1 0,1 1 0,0-1 0,0 0-1,0 1 1,0-1 0,0 0 0,1 0 0,-1 0 0,0 0 0,1 0 0,-1 1 0,1-1 0,0 0 0,0 0 0,0 0 0,0 0 0,0-4 0,1 3-46,-1 0 0,1 0 1,0 0-1,0 0 0,0 0 1,0 1-1,0-1 0,1 0 1,-1 1-1,1-1 0,0 1 1,0 0-1,0-1 0,0 1 1,3-3-1,3-1-7,1 1 0,-1 0 0,1 0 0,0 1 0,0 0 0,1 1-1,15-5 1,7 2-44,34-2-1,8-2 90,-40 2 65,-1-1 0,0-2-1,-1-1 1,0-1 0,50-30 0,135-104 227,-179 119-121,0-2 0,-2-1-1,34-39 1,-36 26-20,-2-1-1,-2-1 1,25-54 0,103-220-43,-148 297-71,-5 13-8,0 0-1,-1 0 0,0 0 0,-1-1 0,4-19 0,-7 29-3,0 1-1,0-1 0,1 0 0,-1 1 0,0-1 0,0 1 0,0-1 0,0 0 1,-1 1-1,1-1 0,0 0 0,0 1 0,0-1 0,0 1 0,-1-1 1,1 0-1,0 1 0,0-1 0,-1 0 0,0 1 2,1 0 0,0 0 1,-1 0-1,1 0 0,0 0 0,-1 0 0,1 0 0,0 0 1,-1 0-1,1 0 0,0 0 0,-1 0 0,1 0 0,0 0 1,-1 0-1,1 0 0,0 0 0,0 0 0,-1 1 0,1-1 1,0 0-1,-1 0 0,1 0 0,0 1 0,-1-1 0,-16 19-49,7-3 36,0 2-1,2-1 0,-9 23 1,11-24 13,-109 264 200,-20 38 100,38-85 508,91-221-664,1 1-1,1-1 1,0 1 0,-2 14 0,5-26-133,1 0-1,0-1 1,0 1 0,0 0-1,0-1 1,0 1-1,0 0 1,0 0 0,0-1-1,0 1 1,1 0 0,-1-1-1,0 1 1,0 0 0,0 0-1,1-1 1,-1 1-1,1-1 1,-1 1 0,0 0-1,1 0 1,0-1-6,0 0 1,-1 1-1,1-1 0,-1 0 1,1 0-1,0 1 0,-1-1 1,1 0-1,-1 0 0,1 0 1,0 0-1,-1 0 1,1 0-1,0 0 0,-1 0 1,1 0-1,0 0 0,0-1 1,3 0-2,0-1 1,0 0-1,0 0 1,7-4 0,16-14 92,29-28 0,-15 12-99,-37 33-17,0 0-1,0 0 1,0 0-1,0 1 0,8-4 1,-11 5 8,1 1 0,-1-1 0,0 1 0,0 0 1,1 0-1,-1-1 0,0 1 0,1 0 0,-1 0 0,0 0 0,1 0 0,-1 1 1,0-1-1,1 0 0,-1 0 0,0 1 0,1-1 0,-1 1 0,0-1 1,0 1-1,0 0 0,0-1 0,1 1 0,-1 0 0,1 2 0,4 4-19,0 0 0,-1 1 0,0 0 0,0 0 0,-1 1-1,0-1 1,-1 1 0,0 0 0,3 10 0,-2-4 25,1-1 0,9 19 1,-11-29 13,-1 1 0,1-1 1,0 0-1,1 0 0,-1 0 1,1 0-1,-1 0 0,1-1 0,0 1 1,9 4-1,-5-4 37,0 0 0,1-1 1,0 0-1,0 0 0,0-1 0,0-1 0,0 1 0,12-1 0,-21 0-41,25 0 36,-1-1-1,0-1 1,1 0-1,-1-2 1,0-1 0,0-1-1,0-1 1,-1-1-1,0-1 1,37-19 0,-12 1-38,-1-1 1,-2-3 0,70-60 0,-96 74 21,-2-1-1,0 0 1,20-29 0,-33 42-27,6-9 14,-10 13-15,0 0 0,0 0 0,1-1 1,-1 1-1,0 0 0,0 0 0,0-1 0,0 1 1,0 0-1,0-1 0,0 1 0,1 0 1,-1 0-1,0-1 0,0 1 0,0 0 0,0-1 1,0 1-1,0 0 0,0-1 0,0 1 0,-1 0 1,1 0-1,0-1 0,0 1 0,0 0 0,0 0 1,0-1-1,0 1 0,-1 0 0,1 0 0,0-1 1,0 1-1,0 0 0,-1 0 0,1-1 1,0 1-1,-1 0-1,1 0 0,-1-1 0,0 1 0,1 0 0,-1 0 1,1 0-1,-1 0 0,1 0 0,-1 0 0,1 0 0,-1 0 1,1 0-1,-1 0 0,0 1 0,1-1 0,-1 0 0,1 0 1,-1 0-1,1 1 0,-1-1 0,-9 7-15,0 0 1,0 0-1,0 1 0,1 1 0,1-1 1,-12 16-1,10-14 38,-24 28 27,-13 14 83,-51 72 1,95-120-113,1 0 1,0 0-1,1 0 1,-1 0 0,-1 7-1,3-10 0,-1 0-1,1 0 1,0 0-1,0 0 0,0 0 1,0 0-1,0 0 1,0 0-1,0 0 1,0 0-1,0 0 0,1 1 1,-1-2-1,1 1-1,-1-1 1,0 1 0,0-1 0,1 0-1,-1 1 1,0-1 0,1 0 0,-1 0-1,0 1 1,1-1 0,-1 0-1,1 0 1,-1 0 0,0 1 0,1-1-1,-1 0 1,1 0 0,-1 0 0,1 0-1,-1 0 1,0 0 0,1 0 0,-1 0-1,1 0 1,-1 0 0,1 0 0,-1 0-1,1 0 1,2-1 11,-1 1 0,1-1 0,-1 0 0,1 0 0,-1-1 0,1 1 0,-1 0 0,0-1 0,0 1 0,0-1 0,0 0 0,4-4 0,21-28-2,-19 24-14,5-9-37,-10 14-34,0 0 1,1 0-1,-1 1 1,8-8-1,-11 12 57,1 0 0,-1-1 0,0 1 0,0 0 0,0 0 0,1 0 0,-1-1 0,0 1 0,0 0-1,1 0 1,-1 0 0,0 0 0,1 0 0,-1 0 0,0 0 0,1-1 0,-1 1 0,0 0 0,0 0 0,1 0 0,-1 0-1,0 0 1,1 0 0,-1 0 0,0 1 0,1-1 0,-1 0 0,0 0 0,0 0 0,1 0 0,-1 0 0,0 0 0,0 0-1,1 1 1,-1-1 0,0 0 0,0 0 0,1 0 0,-1 1 0,0-1 0,0 0 0,0 0 0,1 1 0,-1-1 0,0 0-1,0 0 1,0 1 0,0-1 0,0 0 0,0 1 0,1-1 0,-1 0 0,0 0 0,0 1 0,0-1 0,0 0 0,0 1-1,1 18-120,-2 11 50,0-14 28,1 1 1,3 24-1,-3-37 53,1 0 0,0 0 0,0 0 0,0-1 0,0 1 0,1 0 0,-1 0 0,1-1 0,0 1 0,0-1 0,0 0 0,1 1 0,-1-1 0,1 0 0,4 4 0,-5-6 14,0 0 0,0 1 0,0-1 0,0 0 0,0 0 0,0 0 0,1-1 0,-1 1 0,0 0 0,0-1 0,1 0 0,-1 1 0,3-1 0,29-4 213,-22 2-127,6-1-73,-1-1-1,1 0 1,-1-1-1,0-1 1,-1-1 0,0 0-1,0-1 1,0-1-1,-1 0 1,0-1-1,-1-1 1,23-22 0,-13 7 29,-1-1-1,19-30 1,35-66-149,-33 52-124,-38 61 136,-4 6 49,0 0 0,0 0 0,0 1 0,1-1 0,-1 1 0,1 0 0,0 0 0,0 0 0,0 0 0,7-4 0,-10 7 27,0 0-1,0 0 1,0 0 0,1 0 0,-1 0-1,0 0 1,0 0 0,0 0 0,1 0-1,-1 0 1,0 0 0,0 0 0,0 0-1,1 0 1,-1 0 0,0 0 0,0 0-1,0 0 1,1 0 0,-1 0-1,0 0 1,0 0 0,0 1 0,0-1-1,1 0 1,-1 0 0,0 0 0,0 0-1,0 0 1,0 1 0,0-1 0,0 0-1,1 0 1,-1 0 0,0 1 0,0-1-1,0 0 1,3 13-2,-1 16 3,-5 40 38,-4 1 1,-24 111-1,28-169 84,0 0 1,0 0 0,-1 0 0,-9 19-1,13-30-113,0-1-1,0 0 0,0 1 1,0-1-1,-1 1 0,1-1 1,0 1-1,0-1 0,-1 0 1,1 1-1,0-1 0,-1 1 1,1-1-1,0 0 0,-1 1 1,1-1-1,-1 0 0,1 0 1,0 1-1,-1-1 0,1 0 1,-1 0-1,1 0 0,-1 0 1,1 1-1,-1-1 0,1 0 0,-1 0 1,1 0-1,-1 0 0,1 0 1,-1 0-1,1 0 0,-1-1 1,0 1-49,0-1-1,0 1 1,0-1 0,1 0 0,-1 1 0,0-1 0,1 0-1,-1 0 1,1 0 0,-1 0 0,1 1 0,-1-1-1,1 0 1,-1 0 0,1 0 0,0-1 0,-1 1-5,1 0-1,-1-1 1,1 1 0,0 0 0,-1 0 0,1 0-1,0 0 1,0 0 0,0-1 0,0 1 0,0 0-1,0 0 1,0 0 0,0 0 0,1-1 0,-1 1-1,0 0 1,1 0 0,-1 0 0,1 0 0,-1 0-1,1 0 1,-1 0 0,1 0 0,0 0 0,-1 0-1,1 0 1,0 0 0,0 1 0,0-1 0,0 0-1,0 0 1,0 1 0,0-1 0,1 0 0,55-3-132,131-34 197,-130 27 110,-2-3 1,0-1-1,85-37 0,-119 41-67,0-1-1,0-1 1,-1-1-1,26-22 1,-34 24 10,0-1 1,0-1 0,-1 0-1,-1 0 1,0-1 0,15-29-1,-26 43-72,3-3 6,-1 0 1,0-1-1,0 1 0,0-1 1,0 0-1,-1 1 1,0-1-1,0 0 0,1-8 1,-2 12-15,0 0 1,0 0 0,-1 0 0,1 0 0,0 0-1,0 0 1,0 0 0,-1 0 0,1 0 0,-1 0-1,1 0 1,0 0 0,-1 1 0,0-1-1,1 0 1,-1 0 0,0 0 0,1 1 0,-1-1-1,0 0 1,0 1 0,1-1 0,-1 0-1,0 1 1,0-1 0,0 1 0,0-1 0,0 1-1,0 0 1,0 0 0,0-1 0,0 1 0,0 0-1,0 0 1,0 0 0,0 0 0,0 0-1,0 0 1,0 0 0,-2 1 0,-3-1-8,0 1 1,1 0 0,-1 1-1,0-1 1,-8 5 0,4-1 65,0 1 1,0 0-1,0 0 0,1 1 1,0 0-1,1 1 1,0 0-1,-9 10 0,7-5 131,1 0-1,-1 1 0,2-1 1,-13 30-1,18-36-121,1-1 1,0 0 0,0 1-1,1-1 1,-1 0-1,1 1 1,1 0-1,0-1 1,0 1-1,0-1 1,0 1-1,1 0 1,0-1-1,1 1 1,-1-1-1,5 11 1,-2-10-4,0 0 1,0 0-1,0 0 0,1 0 1,0-1-1,1 1 0,-1-1 0,1 0 1,1-1-1,-1 0 0,1 0 1,-1 0-1,9 3 0,-5-2-14,0-2-1,0 1 0,0-1 1,1-1-1,0 0 1,-1 0-1,1-1 0,0-1 1,0 0-1,17 0 1,-8-2-151,-1-1 1,0-1-1,1-1 1,-1-1 0,22-8-1,6-4-2448,-7 4 676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2:18.9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335 449 1728,'3'-3'549,"0"0"-1,0 0 1,0 0-1,0 0 1,1 0-1,3-1 1,-7 4-498,1 0 0,-1-1 1,0 1-1,0 0 0,1 0 1,-1 0-1,0 0 0,0 0 1,1 0-1,-1-1 0,0 1 0,0 0 1,1 0-1,-1 0 0,0-1 1,0 1-1,0 0 0,1 0 1,-1 0-1,0-1 0,0 1 1,0 0-1,0 0 0,0-1 0,0 1 1,0 0-1,0-1 0,1 1 1,-1 0-1,0 0 0,0-1 1,0 1-1,0 0 0,0 0 1,-1-1-1,1 1 0,0 0 0,0-1 1,0 1-1,0 0 0,0 0 1,0-1-1,0 1 0,0 0 1,-1 0-1,1-1 0,0 1 0,0 0 1,0 0-1,0 0 0,-1-1 1,1 1-1,0 0 0,0 0 1,-1 0-1,1 0 0,0-1 1,0 1-1,-1 0 0,1 0 0,0 0 1,0 0-1,-1 0 0,1 0 1,-2-1 95,0 1 0,1-1 0,-1 1 1,1 0-1,-1-1 0,1 1 0,-1 0 1,0 0-1,1 0 0,-4 1 0,-2 2 28,-1 0 1,1 0-1,0 1 0,0 0 0,-12 9 0,-1 1 65,-106 77 933,101-71-1020,1 2 0,-41 44 0,62-62-100,0 0 0,0 1 1,0-1-1,0 0 0,1 1 0,0-1 0,-2 7 1,3-10-23,1 0 0,0 1 1,0-1-1,-1 0 0,1 1 1,0-1-1,0 0 0,0 1 1,0-1-1,1 1 0,-1-1 1,0 0-1,0 1 0,1-1 0,-1 0 1,1 1-1,-1-1 0,1 0 1,0 0-1,0 1 0,-1-1 1,1 0-1,0 0 0,0 0 1,0 0-1,0 0 0,0 0 1,0 0-1,2 0 0,1 1 48,0 0 0,0 0-1,0-1 1,0 1 0,1-1-1,-1 0 1,0 0 0,1-1-1,-1 1 1,1-1 0,-1 0-1,1 0 1,-1-1 0,1 1-1,5-2 1,-1 0 27,1-1 1,-1 0 0,0 0-1,0-1 1,17-8 0,-14 3-107,-1 1 0,0-2 1,0 1-1,-1-2 0,-1 1 1,15-20-1,-1 1-589,-18 25-385,-3 9 457,-4 17 234,1-12 169,1-4 99,1 0-1,-1 0 0,1 0 0,0 0 1,0-1-1,1 1 0,3 9 1,-4-12 46,0-1 1,0 0 0,1 0-1,-1 1 1,1-1-1,-1 0 1,1 0 0,0 0-1,0-1 1,0 1 0,0 0-1,0-1 1,0 1-1,0-1 1,1 0 0,-1 0-1,0 0 1,1 0 0,-1 0-1,4 1 1,3-1 78,-1 0 1,1 0-1,0-1 1,0 1-1,0-2 1,-1 0-1,11-2 1,4-2 135,37-13 0,-29 5-146,0-1 0,-1-2 1,-1 0-1,0-2 0,-2-1 1,0-2-1,-1 0 0,24-26 0,-12 7 46,-2-2 0,-1-2 0,-2-1 0,30-55 0,-39 57-50,-2-1 0,-1-1 0,16-53 0,-36 85-174,-1 13 75,0 0 1,0 0 0,0 0 0,0 0-1,-1 0 1,1-1 0,0 1 0,0 0 0,0 0-1,0 0 1,0 0 0,0 0 0,-1 0-1,1 0 1,0 0 0,0 0 0,0 0 0,0 0-1,0-1 1,-1 1 0,1 0 0,0 0 0,0 0-1,0 0 1,0 0 0,0 0 0,-1 0-1,1 0 1,0 0 0,0 0 0,0 1 0,0-1-1,-1 0 1,1 0 0,0 0 0,0 0-1,0 0 1,0 0 0,-2 1-7,0 0 1,0 1-1,0-1 0,0 1 0,1-1 1,-1 1-1,-2 2 0,-28 37 94,2 2 0,1 1 0,-33 70 0,45-78 37,3 0 0,0 2 0,3 0 0,1 0 0,-6 46 0,13-63-49,2-1 0,0 1 0,1 0 0,2-1 0,0 1 0,8 33 0,-8-44-45,1-1 0,0 0 1,0 0-1,1 0 0,0-1 1,1 1-1,0-1 0,0 0 1,1 0-1,0-1 0,0 1 1,1-1-1,0-1 0,0 1 0,0-1 1,13 7-1,-15-10-79,0-1 0,0 0 0,0 0 0,0-1-1,0 1 1,1-1 0,-1 0 0,0-1 0,1 1 0,-1-1 0,7 0-1,5-2-1238,-1-1-1,22-5 1,-3 0-331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2:19.3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50 7040,'-13'-34'3200,"39"26"-2752,-3 5 576,8 3-640,20-5 416,6 5-480,14 5-96,-1 2-128,5 5 64,-9 0-96,4 2-3552,-5 6 1920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2:21.2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166 655 1248,'23'-17'2586,"-16"12"-1707,-1 0 1,11-9-1,-15 13-699,-1 0 1,0-1-1,1 1 1,-1-1-1,0 0 1,0 1 0,0-1-1,0 0 1,0 0-1,-1 1 1,1-1-1,0 0 1,-1 0-1,1 0 1,-1 0-1,0-2 1,0 3-144,0 1 1,0 0-1,0-1 1,0 1-1,0 0 0,0 0 1,0-1-1,0 1 0,0 0 1,0-1-1,0 1 1,0 0-1,0 0 0,0-1 1,-1 1-1,1 0 0,0 0 1,0-1-1,0 1 1,0 0-1,-1 0 0,1 0 1,0-1-1,0 1 1,-1 0-1,1 0 0,0 0 1,0 0-1,-1 0 0,1-1 1,-1 1-1,-10 1 677,-13 11 68,22-11-669,-10 6 3,1 1 0,-1 1-1,1-1 1,1 2 0,0 0-1,0 0 1,1 1 0,0 0-1,1 0 1,-8 16 0,0 1-146,2 1 0,1 0-1,-12 42 1,24-65 83,-1 1-1,1-1 1,0 1 0,1 0-1,-1 0 1,2 10 0,-1-16-27,0 0 0,0 1 0,1-1 1,-1 0-1,0 0 0,1 1 1,-1-1-1,1 0 0,-1 0 0,1 0 1,0 1-1,-1-1 0,1 0 1,0 0-1,0 0 0,0 0 0,1 1 1,-1-2 0,0 0 0,0 1 1,0-1-1,0 0 1,0 0-1,0 1 0,1-1 1,-1 0-1,0 0 1,0 0-1,0 0 0,0-1 1,0 1-1,1 0 0,-1 0 1,0-1-1,0 1 1,0 0-1,0-1 0,0 1 1,0-1-1,0 0 1,1 0-1,4-3 57,0-1 1,-1 1 0,0-1-1,0 0 1,0 0 0,-1 0-1,0 0 1,6-10-1,27-54 187,-28 52-199,3-7 78,9-17-143,26-74 1,-45 111-22,-2 3-29,1-1 0,-1 1 1,1 0-1,-1-1 0,1 1 0,-1 0 1,0-1-1,0 1 0,0-1 0,0 1 0,0 0 1,0-1-1,0 1 0,-1-3 0,0 4-2,1 0-1,-1 0 1,1 0-1,0 1 1,-1-1-1,1 0 1,-1 0 0,1 1-1,-1-1 1,1 0-1,0 0 1,-1 1-1,1-1 1,0 1-1,-1-1 1,1 0-1,0 1 1,-1-1-1,1 1 1,0 0 0,-8 16-158,2 1 0,0 0 1,1 1-1,-5 32 0,6-25 219,1 0 0,1 0 0,2 31 0,1-51 38,-1 0 0,1 0 1,1 0-1,-1 0 0,1 0 0,3 6 0,-4-11-27,-1 1 0,1-1 0,-1 0 0,1 1 0,0-1 0,0 0 0,-1 1 0,1-1 0,0 0 0,0 0 0,0 0 0,0 0 0,1 0 0,-1 0 0,0 0 0,0-1 0,1 1 0,-1 0 0,0-1 0,1 1 0,-1-1 0,0 1 0,1-1 0,-1 0 0,1 1 0,-1-1 0,1 0 0,-1 0 0,1 0 0,-1 0 0,2 0 0,5-4 61,0 1 0,-1-1 0,1 0 0,-1-1 0,0 0 0,-1 0 0,9-8 0,75-71 455,-3 3-281,-51 51-163,-1-3-1,-2 0 1,55-72 0,-55 55-28,-3-2 1,-1-1 0,-3-1-1,-3-2 1,-2 0 0,18-74-1,-37 121-214,0 0 0,0 0 0,-1 0 0,0-16 0,-4 14-519,-1 10 262,-2 8-25,-4 13 265,-13 38 0,21-50 154,-87 249 145,49-127 116,33-101-118,2 0 1,-3 46-1,7-68-111,-1 87 240,3-78-195,1 0 0,0 0 0,9 30 0,-11-43-52,1 0 0,0 0 1,0 0-1,0-1 0,0 1 0,0 0 1,0-1-1,1 1 0,-1-1 1,1 1-1,0-1 0,0 0 1,0 0-1,0 0 0,0 0 1,0 0-1,1 0 0,-1 0 1,1-1-1,-1 1 0,1-1 1,-1 0-1,5 2 0,-5-3-3,1 0 0,-1 1 0,1-1-1,-1 0 1,0 0 0,1 0 0,-1 0-1,1-1 1,-1 1 0,0-1 0,1 1-1,-1-1 1,0 0 0,0 0 0,1 0-1,-1 0 1,0 0 0,0 0 0,0-1-1,2-1 1,5-5 15,-1 0-1,0 0 1,8-12-1,-10 13 3,125-168 751,-107 140-637,-1-2 0,-1 0 0,-2-2 1,21-58-1,-32 72-114,38-107 50,-39 107-125,-2 1-1,-1-1 1,3-37-1,-7 54-44,-1 0 0,0 1 0,-3-16 0,3 22 71,0 0-1,-1 0 0,1 0 0,-1-1 0,1 1 0,0 0 0,-1 0 1,0 0-1,1 0 0,-1 0 0,0 0 0,0 0 0,-1-1 1,2 2 4,-1-1 0,0 1 1,1 0-1,-1 0 0,0-1 1,1 1-1,-1 0 0,0 0 1,1 0-1,-1 0 0,0-1 1,0 1-1,1 0 0,-1 1 1,0-1-1,0 0 0,1 0 1,-1 0-1,0 0 0,1 0 0,-1 1 1,0-1-1,-1 1 0,-2 1-5,0 1 0,0 0 0,1 0 0,-1 0 0,0 0 0,1 0 0,0 1 0,0 0 0,0 0 0,0 0 0,0 0 0,1 0 0,0 0 0,-3 9 0,0-4-5,-18 40 325,2 0 0,3 2 0,1 1 0,-10 56 0,21-74-132,1 0 1,1 0-1,3 0 0,0 0 0,2 0 1,2 1-1,11 53 0,-11-73-138,2-1 0,-1 0-1,2 0 1,0 0 0,0-1-1,2 0 1,16 23 0,-19-29-101,1 0-1,0-1 1,0 0 0,1 0-1,0 0 1,0-1 0,0 0 0,1 0-1,0-1 1,0 0 0,0 0 0,0-1-1,0 0 1,14 3 0,-14-5-517,1 0 1,0 0 0,-1-1 0,1 0-1,0 0 1,-1-1 0,1 0 0,14-4-1,-15 2-802,1 0-1,-1 0 0,0-1 1,14-8-1,15-11-2852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2:23.2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223 831 2496,'0'-2'208,"-1"0"0,0 1 0,0-1 1,0 0-1,0 0 0,0 1 0,0-1 0,-1 1 0,1-1 1,0 1-1,-1-1 0,1 1 0,-1 0 0,0 0 0,1 0 1,-1 0-1,0 0 0,1 0 0,-1 0 0,0 1 0,0-1 1,0 0-1,0 1 0,0 0 0,0-1 0,0 1 0,0 0 1,0 0-1,0 0 0,-2 1 0,2-1-143,1 0 0,-1 1 0,0-1 0,1 1 0,-1-1 1,1 1-1,-1 0 0,1 0 0,-1 0 0,1 0 0,-1 0 0,1 0 0,0 0 0,0 0 0,-1 0 0,1 1 0,-2 2 0,-1 1 129,-17 21 224,2 2 1,1 0-1,0 1 0,-24 61 0,38-81-381,0 1 0,0 0 0,1 0 0,1 0 0,-1 0 0,0 12 0,3-19-12,0 0-1,0 0 1,0 0 0,1 0 0,-1 0 0,1 0 0,-1 0 0,1 0 0,0 0 0,0 0 0,2 3 0,-1-4 20,-1 0 0,0 0-1,1-1 1,-1 1 0,1-1 0,-1 1 0,1-1 0,0 0 0,0 0-1,0 0 1,-1 0 0,1 0 0,0 0 0,0 0 0,0 0 0,1-1-1,3 1 1,-2 0 12,0-1-1,0 0 1,0 0 0,0 0-1,1-1 1,-1 1-1,0-1 1,0 0-1,0 0 1,0-1 0,0 1-1,-1-1 1,1 0-1,0 0 1,5-4-1,2-1 74,-1-2 0,0 1 0,13-16-1,-19 20-72,1-1 0,-1 0 0,0 0-1,-1 0 1,1-1 0,-1 1 0,0-1 0,-1 0-1,1 0 1,-1 0 0,0 0 0,-1 0 0,1 0-1,-1 0 1,-1-1 0,1 1 0,-1-1 0,0 1-1,-1-11 1,0 11-104,0 0 0,0 1 0,-1-1 0,0 1 0,0-1 0,0 1 0,0 0 0,-6-9 0,7 12 15,-1 0 1,0 0 0,1-1-1,-1 1 1,0 1-1,0-1 1,0 0-1,-1 0 1,1 1 0,0-1-1,0 1 1,-1 0-1,1-1 1,-1 1-1,1 0 1,-1 1 0,0-1-1,1 0 1,-1 1-1,0 0 1,-2-1 0,-3 2-325,15-4-136,70-41 449,131-45 496,-160 72-366,84-45-1,-109 49 1,0-1 0,-1-2-1,-1 0 1,0-1 0,26-29 0,-15 9-2,-2-1 0,30-50 0,39-90 897,-99 177-977,5-7 67,-1 0 0,-1-1 0,6-16 0,-9 24-71,1 1 1,-1 0-1,0-1 0,0 1 1,0-1-1,1 1 0,-1-1 1,0 1-1,0-1 0,0 1 1,0-1-1,0 1 0,0-1 0,0 1 1,0-1-1,0 1 0,0-1 1,0 1-1,0-1 0,-1 1 1,1-1-1,0 1 0,0-1 1,-1 0-1,0 2-12,0 0-1,0 0 1,0 0 0,0 0 0,0 0 0,0 0-1,0 1 1,0-1 0,0 0 0,0 3-1,-28 52-66,-39 111 0,38-87 144,24-67-60,-74 211-39,71-193 91,1 0 0,2 0 0,2 1-1,0-1 1,2 43 0,2-72-43,0 4 52,0-1 0,1 1 0,-1-1 0,4 10 0,-4-14-60,0 0 0,0-1 0,1 1 0,-1 0 0,0-1 0,1 1 0,-1 0 0,0-1 0,1 1 0,-1-1 0,1 1 0,-1-1 0,1 1 0,-1-1 0,1 1 0,-1-1 0,1 0 1,0 1-1,-1-1 0,1 0 0,0 1 0,-1-1 0,1 0 0,0 0 0,-1 0 0,1 0 0,0 1 0,-1-1 0,1 0 0,0 0 0,-1 0 0,1 0 0,0-1 0,-1 1 0,1 0 0,0 0 0,-1 0 0,1 0 0,0-1 0,-1 1 0,1 0 0,0-1 0,-1 1 0,1-1 0,4-1 13,-2-1 0,1 0 0,0 0 0,0 0 0,-1 0 0,0 0 0,0-1-1,0 1 1,0-1 0,4-6 0,4-5 44,104-122 236,-33 44-88,-26 21-128,-2-1-1,71-132 1,-68 105-106,-24 43-103,45-102 0,-72 144 140,-2 3-324,-13 21 229,-4 12 123,-40 98 144,-86 148 714,70-144-162,-103 250-1,123-228 423,49-145-1128,6-13 108,5-10-100,9-13-192,1 1-1,44-58 0,-47 73 125,0-1 0,1 2 0,1 1-1,0 0 1,31-19 0,-46 34-27,-1 1 1,0 0-1,1 0 1,-1 0-1,1 0 1,5-1-1,-9 3 50,0 0 0,0-1-1,1 1 1,-1 0 0,0 0 0,0 0 0,1 0 0,-1 0-1,0 0 1,0 0 0,1 1 0,-1-1 0,0 0-1,0 1 1,0-1 0,0 1 0,1-1 0,-1 1 0,0-1-1,0 1 1,0 0 0,0 0 0,0-1 0,0 1-1,0 0 1,-1 0 0,1 0 0,1 2 0,0 2 0,0 1 0,0 0 0,-1 1 0,0-1 0,0 0 0,0 0 0,-1 0 0,0 13 0,0 5 72,2 1-80,0-1 0,2 0 1,9 35-1,-11-52 23,0 0 1,0-1-1,1 1 1,0 0 0,0-1-1,1 1 1,0-1-1,0 0 1,0-1-1,1 1 1,0-1-1,0 0 1,0 0-1,1 0 1,-1 0-1,8 3 1,-10-7 14,0 0-1,0 0 1,0 0 0,0 0 0,0-1-1,0 1 1,1-1 0,-1 0 0,0 0-1,0 0 1,0 0 0,0-1-1,0 1 1,0-1 0,0 0 0,0 0-1,0 0 1,0 0 0,0 0 0,0-1-1,0 1 1,-1-1 0,5-3 0,1-1 12,1-1 0,-1-1 1,0 1-1,-1-2 1,9-10-1,7-12 52,-1-1-1,-2-1 1,-1-1-1,16-37 1,-34 66-79,1 1-1,-1-1 1,1 1 0,-1-1-1,0 0 1,0-7 0,-1 12-18,0-1 0,0 0 0,0 1 1,0-1-1,0 0 0,0 1 0,0-1 1,0 0-1,0 1 0,0-1 0,-1 1 1,1-1-1,0 0 0,0 1 0,-1-1 1,1 1-1,0-1 0,-1 0 0,1 1 1,-1-1-1,1 1 0,-1-1 0,1 1 1,-1 0-1,1-1 0,-1 1 1,0-1-1,-1 1-16,1 0 1,0-1-1,0 1 1,0 0-1,-1 0 1,1 0-1,0 0 1,0 1-1,0-1 1,-1 0-1,1 0 1,0 1-1,-2 0 1,-1 1-37,-1 0 0,1 0 0,0 1 0,0 0 0,0-1-1,-4 5 1,4-1 40,0 0-1,0 0 0,1 0 0,0 0 0,0 1 1,0-1-1,1 1 0,-2 7 0,1-4 1,0 3 17,0 0-1,0 0 1,1 0 0,0 15-1,2-20 4,0 0-1,1 0 0,0 0 0,0 0 0,0 0 0,1 0 0,1 0 0,2 7 0,-3-11 9,-1-1-1,1 0 0,0 0 1,1-1-1,-1 1 0,0 0 1,1-1-1,-1 1 1,1-1-1,0 0 0,0 1 1,0-2-1,0 1 0,0 0 1,0 0-1,0-1 0,1 0 1,-1 0-1,1 0 0,-1 0 1,1 0-1,-1-1 1,1 1-1,-1-1 0,7-1 1,5 1 25,-1-2 0,1 0 1,-1-1-1,27-8 1,4-5 105,-27 9-177,-1 1-1,1 0 0,0 2 1,0 0-1,30-3 0,-43 8 19,0-1-1,0 1 1,0 0-1,0 0 1,0 1-1,-1-1 1,1 1-1,0 0 0,-1 0 1,1 1-1,-1-1 1,5 5-1,6 4 93,25 27 1,-32-30-31,11 11 224,36 27 0,-43-38-203,0 0 0,0-1 0,1 0 0,0-1 0,14 4 0,-7-3 21,1-2 0,0 0 0,0-2 0,1 0 0,31 0 0,-33-4-1188,28-3 0,-42 3 571,0 0 1,0-1-1,0 1 1,-1-1-1,7-3 1,-10 4 232,-1 0 0,1 0 1,0 0-1,-1 0 0,1 0 1,-1 0-1,1 0 0,-1-1 1,0 1-1,1-1 0,-1 1 1,0-1-1,0 1 0,0-1 1,0 0-1,0 1 0,0-1 1,-1 0-1,2-3 0,-2 1-403,0 1-1,0-1 0,0 1 1,-1-1-1,1 1 0,-1 0 1,-1-4-1,-8-29-3046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2:23.5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18 101 7456,'-18'-3'3392,"41"-2"-2944,-7 2 960,12 3-864,10-8 352,11 0-544,34-12 32,4 9-256,24-5 0,-6 9-64,0-1-896,-17 3 448,4-1-4768,-14 6 2848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2:26.1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202 836 2816,'2'-6'478,"1"0"1,-1 0 0,1 1-1,0-1 1,0 1-1,0 0 1,1-1-1,0 2 1,0-1-1,9-8 1,-4 4 1143,-8 8-1473,0-1 0,1 1-1,-1 0 1,0 0 0,1 0 0,-1 0-1,1 0 1,-1 0 0,1 0 0,1-1-1,-1 2 28,0-1-1,-1 0 0,1 0 0,-1-1 1,1 1-1,-1 0 0,1 0 0,-1-1 1,0 1-1,0-1 0,1 1 1,-1-1-1,1-2 0,10-25 499,-8 20-447,10-27-56,1 2-1,2 1 1,2 0 0,1 1-1,1 1 1,32-36 0,-33 49-298,-20 18 129,0 0 1,0 0 0,0 0 0,0 0 0,0-1-1,0 1 1,0 0 0,0 0 0,1 0 0,-1 0-1,0 0 1,0 0 0,0 0 0,0 0-1,0 0 1,0 0 0,0 0 0,1 0 0,-1-1-1,0 1 1,0 0 0,0 0 0,0 0 0,0 0-1,0 0 1,1 0 0,-1 0 0,0 0 0,0 0-1,0 0 1,0 0 0,0 1 0,0-1-1,1 0 1,-1 0 0,0 0 0,0 0 0,0 0-1,0 0 1,0 0 0,-4 11 143,-93 184-117,55-103 38,15-38 4,-86 193 231,-41 153 87,101-265 438,51-126-245,7-18-289,32-93 0,-9 37-334,2 2 0,47-71 0,22-6 75,11-16-25,-9-5-87,43-64 151,-127 198-74,10-13-208,-25 37 167,1 0-1,0 0 1,0 0-1,0 0 1,0 0-1,1 0 1,-1 1-1,5-3 1,-8 5 37,1 0-1,-1-1 1,1 1 0,0 0 0,-1 0 0,1 0-1,0 0 1,-1 0 0,1-1 0,0 1-1,-1 0 1,1 1 0,0-1 0,-1 0 0,1 0-1,-1 0 1,1 0 0,0 0 0,-1 1 0,1-1-1,0 0 1,-1 0 0,1 1 0,-1-1-1,1 1 1,-1-1 0,1 0 0,-1 1 0,1-1-1,-1 1 1,1-1 0,-1 1 0,0-1 0,1 1-1,-1 0 1,0-1 0,1 1 0,-1-1-1,0 1 1,0 0 0,1-1 0,-1 2 0,1 2 25,0 0 1,0 0-1,0 0 1,-1 0-1,1 7 0,-2 12 10,-1 0-1,-1 1 0,-1-2 1,-8 27-1,-36 85 326,44-124-260,-1 1 0,0-1 1,-1 0-1,-12 16 0,16-23-72,-1 0 0,0 0 0,0 0-1,0 0 1,0 0 0,0-1 0,-1 1 0,1-1-1,-1 0 1,1 0 0,-1-1 0,0 1 0,0-1-1,0 0 1,0 0 0,-6 1 0,9-2-25,-1 0 0,0 0 0,0 0 0,1 0 0,-1-1 0,0 1 0,1-1 0,-1 1 0,1-1 1,-1 1-1,0-1 0,1 0 0,-1 0 0,1 0 0,0 0 0,-1 0 0,-1-2 0,2 2-28,0 0 0,1 0 0,-1 0 0,0 1 0,1-1 0,-1 0 1,1 0-1,-1 0 0,1 0 0,-1 0 0,1 0 0,0 0 0,0 0 0,-1 0 0,1-1 0,0 1 0,0 0 0,0 0 0,0 0 0,0 0 0,0 0 0,1 0 0,-1 0 0,0 0 0,0 0 0,1 0 0,-1 0 0,1 0 0,0-2 0,2-1-71,0 1 0,-1 0 0,1 0 0,1 0 0,-1 0-1,0 0 1,1 1 0,5-4 0,35-16-224,-31 16 270,157-62-132,-122 50 219,223-79 37,-219 78-14,16-6 354,-59 22-307,-10 7-17,-15 11 13,7-7-105,7-6-5,-23 24 37,-22 31 0,40-48-2,1 0 0,0 1 1,1 0-1,0 0 0,0 1 0,1-1 1,-4 18-1,7-26-19,1 1 0,-1-1 0,1 1 0,0-1 0,-1 1 0,1 0 0,0-1 0,0 1 1,1-1-1,-1 1 0,1 0 0,-1-1 0,1 1 0,0-1 0,0 1 0,0-1 0,0 0 0,0 1 0,0-1 1,1 0-1,-1 0 0,1 0 0,0 0 0,-1 0 0,1 0 0,0 0 0,0 0 0,0-1 0,1 1 0,-1-1 1,0 0-1,4 2 0,-1-1 19,0 0 0,1-1 0,-1 0 0,1 0 0,-1 0 0,1 0 0,-1-1 0,1 0 0,-1 0 0,1 0 0,0-1 0,-1 0 0,0 0 0,8-3 0,-7 2 7,1-1 0,0-1 0,-1 1 1,0-1-1,0 0 0,0-1 0,0 1 1,-1-1-1,0 0 0,0-1 0,0 1 1,0-1-1,-1 0 0,0 0 0,0 0 1,3-8-1,-4 6-1,1-1 0,-1 1 0,0-1 0,-1 0 0,0 0 0,-1 1 0,0-1 0,0 0 0,0 0 0,-1 0-1,-1 0 1,-2-17 0,2 22-47,0 0-1,0-1 0,-1 1 1,0 0-1,1 0 0,-1 0 1,-1 0-1,1 0 0,-1 0 1,1 0-1,-1 1 0,0-1 1,0 1-1,0 0 0,-1 0 1,1 0-1,-1 0 0,0 1 1,0 0-1,0-1 0,0 1 1,0 1-1,0-1 0,0 1 1,-1-1-1,1 1 0,-1 0 1,1 1-1,-1-1 0,1 1 1,-1 0-1,1 0 0,-8 1 1,7 0-128,5-1 57,16-2 21,23-4-67,-11 3 157,0-1-1,0-2 0,40-14 1,122-31-68,-135 38 97,-49 12 9,-1 0 0,1 0 0,0 1 0,9-1 0,-13 1-44,-1 1-1,0-1 1,0 0 0,0 0-1,0 0 1,0 1-1,0-1 1,0 0 0,0 1-1,0-1 1,0 1 0,0 0-1,0-1 1,1 2 0,-2-2-7,0 1 0,1-1 0,-1 1 0,0-1 0,1 1 1,-1 0-1,0-1 0,0 1 0,0 0 0,1-1 1,-1 1-1,0 0 0,0-1 0,0 1 0,0 0 1,0-1-1,0 1 0,0 0 0,-1-1 0,1 1 0,0 0 1,0-1-1,0 1 0,-1 0 0,0 0 0,-19 48 263,-18 69 0,21-36-22,15-73-252,2 0 1,-1 0 0,1 0-1,1 0 1,-1 0 0,5 17-1,-5-25 20,0 0-1,0 0 0,1 0 0,-1-1 1,0 1-1,0 0 0,1 0 0,-1 0 0,1 0 1,-1 0-1,1-1 0,-1 1 0,1 0 1,-1 0-1,1-1 0,0 1 0,-1-1 1,1 1-1,0 0 0,-1-1 0,1 1 1,0-1-1,0 1 0,0-1 0,0 0 0,-1 1 1,1-1-1,0 0 0,0 0 0,0 0 1,0 1-1,0-1 0,0 0 0,0 0 1,0 0-1,0 0 0,0-1 0,-1 1 1,1 0-1,0 0 0,0 0 0,0-1 0,0 1 1,0-1-1,0 1 0,-1 0 0,2-2 1,5-2 49,-1 0-1,0 0 1,0-1 0,7-8 0,-10 11-87,65-73-27,1 1-37,-56 62 47,0 0 1,0 1-1,25-15 0,-36 25 31,-1 0-1,1 0 1,0 0-1,-1 0 1,1 0-1,0 1 0,0-1 1,-1 1-1,1-1 1,0 1-1,0 0 1,0-1-1,0 1 1,0 0-1,0 0 0,2 1 1,-2 0 4,-1-1 0,0 1 0,0 0 0,0 0 0,0 0 0,1-1 0,-1 1 0,-1 0 0,1 1 0,0-1 0,0 0 0,0 0 0,0 0 0,-1 0 0,1 1 0,-1-1-1,1 0 1,-1 1 0,1-1 0,-1 0 0,0 1 0,0-1 0,1 2 0,0 10 49,0 0 0,-1 0-1,-1-1 1,0 1 0,0 0-1,-6 22 1,3-18 20,1 1 0,-1 27 0,5-38 21,3-6 132,7-15 176,16-32-288,28-42-355,-47 78 252,-1 0 1,2 1-1,-1 0 1,1 1-1,0 0 1,16-11-1,-24 19-22,1-1 0,-1 0 0,0 0 1,0 1-1,1-1 0,-1 0 0,0 1 0,1 0 0,-1-1 1,1 1-1,-1 0 0,0-1 0,1 1 0,2 0 0,-3 1 15,-1-1 0,1 0 0,0 1 1,-1-1-1,1 1 0,0-1 0,-1 1 0,1-1 0,0 1 0,-1-1 0,1 1 0,-1 0 0,1-1 0,-1 1 0,0 0 0,1-1 0,-1 1 0,0 0 0,1 0 0,-1-1 0,0 1 0,0 0 0,0 0 0,1 0 0,-1-1 1,0 1-1,0 0 0,0 1 0,0 0-5,2 18 17,0 0-1,2 0 1,7 24 0,-10-42-3,-1 0 0,1-1 0,0 1 0,0 0 0,0-1 0,0 1 1,0-1-1,0 1 0,0-1 0,0 1 0,1-1 0,-1 0 0,1 0 0,-1 0 1,1 1-1,-1-2 0,1 1 0,0 0 0,-1 0 0,1 0 0,0-1 0,-1 1 1,1-1-1,0 1 0,0-1 0,0 0 0,0 0 0,0 0 0,-1 0 0,1 0 1,0 0-1,3-1 0,4-1 67,1 0 0,-1-1 0,0-1 0,16-7 0,-23 10-61,34-17 77,-1-2 0,49-35 0,-64 40-68,-1-1 1,-1 0 0,-1-2-1,0 1 1,19-29 0,-23 25 6,0-1 0,-2 0 0,-1 0 1,8-26-1,-3 2-105,8-50 0,-18 72 14,-2 15 37,-1 0 1,0 0 0,-1 0 0,0-1 0,0 1 0,-1 0-1,-1-16 1,-1 26-227,-2 8 106,-1 13 19,-35 171 24,30-132 108,-1 62 1,10-96 111,1 0 0,2 0 0,1 0 0,11 49 0,-12-70-77,0 0-1,0 0 1,0-1-1,1 1 1,0-1-1,6 10 1,-8-14-29,0 0 1,-1 0-1,1 0 1,0 0-1,0 0 1,0 0 0,0-1-1,-1 1 1,1 0-1,0-1 1,1 1-1,-1 0 1,0-1-1,0 1 1,0-1 0,0 0-1,0 1 1,0-1-1,1 0 1,-1 1-1,0-1 1,0 0-1,1 0 1,-1 0 0,0 0-1,0-1 1,0 1-1,1 0 1,-1 0-1,0-1 1,0 1-1,0-1 1,0 1 0,0-1-1,1 1 1,-1-1-1,0 1 1,1-3-1,5-3 18,0 0 1,-1-1-1,1 0 0,-2-1 0,6-7 0,17-22-24,2 4 94,41-34 0,-54 52-185,1 1 0,0 2 0,1 0 1,30-15-1,-19 18-32,-29 9 117,-1 0 1,0 0 0,0 0-1,0 0 1,0 0 0,0 1-1,0-1 1,1 0 0,-1 0-1,0 0 1,0 0-1,0 0 1,0 0 0,0 0-1,0 1 1,0-1 0,0 0-1,0 0 1,0 0 0,0 0-1,0 0 1,0 1 0,0-1-1,0 0 1,0 0 0,0 0-1,0 0 1,0 1 0,0-1-1,0 0 1,0 0 0,0 0-1,0 0 1,0 0 0,0 0-1,0 1 1,0-1-1,0 0 1,0 0 0,0 0-1,-1 0 1,1 0 0,0 0-1,0 1 1,0-1 0,0 0-1,0 0 1,0 0 0,-1 0-1,-7 16 6,6-12-7,-130 230-47,128-226 44,-38 63 270,35-60-150,-1 0 0,0-1 1,0-1-1,-12 11 0,19-19-106,1 0 1,-1-1 0,0 1-1,0 0 1,0 0 0,0-1-1,0 1 1,0-1 0,0 1-1,0-1 1,0 1 0,0-1-1,0 0 1,-1 0 0,1 1-1,0-1 1,0 0 0,0 0-1,0 0 1,0 0 0,-1 0 0,1 0-1,0-1 1,-1 1 0,0-1-10,1 0 0,0 1 0,0-1 0,0 0 0,0 0 0,0 0 0,0 0 0,0 0 1,0 0-1,0 0 0,1 0 0,-1-1 0,0 1 0,1 0 0,-1 0 0,1-1 0,-1 1 0,0-2 1,1 0-12,-1-1 0,1 1 1,0 0-1,0-1 1,0 1-1,0 0 0,0-1 1,1 1-1,-1 0 1,1-1-1,0 1 0,2-5 1,1-1-72,0 0 0,10-15 0,-8 17 84,0-1 0,0 1 1,0 1-1,1-1 0,0 1 1,0 0-1,1 1 0,-1-1 1,1 2-1,0-1 0,1 1 1,-1 0-1,13-3 0,13-3-187,0 2 0,44-5-1,-15 2-1351,3 0-2827,-39 10 2460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5:02.2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31 5408,'-54'-24'2432,"46"21"-2112,13-1-1920,8 4 800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2:26.5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948 391 8800,'4'-8'4000,"52"-8"-3488,-25 8 448,5 4-640,8-4-128,4 5-128,9-5 0,-5 5-32,1-2-384,-9 5 224,-8-3-3360,-10 6 1920</inkml:trace>
  <inkml:trace contextRef="#ctx0" brushRef="#br0" timeOffset="1">36 39 6976,'-36'-22'3168,"44"14"-2752,7-1-736,6 9 96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2:26.8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20 9632,'-8'-19'4384,"3"24"-3840,0-2-1760,5 5 544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3:11.5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93 4 4992,'1'-3'2046,"6"16"2715,-7-14-4715,-1 49 1482,-15 88 0,-20 205 744,5-92-1440,30-243-885,-1 0 1,0 0-1,0-1 1,0 1 0,-4 6-1,5-1-262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3:12.4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501 175 4064,'3'-5'467,"0"1"0,0 0 0,0-1 1,4-9-1,-4 6 1567,-2 6-1872,0 1 1,-1 0-1,1-1 0,-1 1 1,0 0-1,1 0 1,-1-1-1,0 1 0,0-1 1,0 1-1,0 0 0,0-1 1,0 1-1,0 0 1,0-1-1,-1-2 0,0-2 65,-1 1 0,0-1 0,0 0 0,0 0-1,-1 1 1,1 0 0,-1-1 0,-1 1 0,1 0-1,-1 0 1,1 1 0,-2-1 0,1 1 0,0 0-1,-1 0 1,0 0 0,0 0 0,-9-4 0,11 6-184,0 1 0,0-1 0,-1 1 0,1 0 0,-1 0 0,1 0 0,-1 0 0,0 1 0,1-1 0,-1 1 0,0 0 0,1 0 0,-1 0 0,0 1 0,1-1 0,-1 1 0,1 0 0,-1 0 0,1 0 0,-1 0 0,-5 4 0,-5 3 110,2 0 1,-1 0 0,-20 20-1,32-28-151,-10 10 172,-1 1-1,2 0 1,-18 23-1,23-28-109,1 1-1,0 0 0,1 0 1,0 0-1,0 0 1,0 0-1,1 0 0,0 1 1,-1 13-1,1 9 64,1 0 0,2 0 1,1 0-1,12 58 0,41 114 154,-39-150-110,18 32-774,-34-81 46,-5-5-1627,-26-19-1912,-42-48 1188,50 44 2571,-46-36 1,61 55 803,-1 0 0,0 0 0,0 1 0,-1 0 0,1 0 0,-1 1-1,0 1 1,0 0 0,-18-3 0,19 2 1129,8 4-1561,1 0-1,0 0 1,0 0-1,0 0 1,0 0-1,0 0 1,0 0 0,0-1-1,0 1 1,0 0-1,0 0 1,0 0 0,0 0-1,0 0 1,0 0-1,0 0 1,0 0-1,0 0 1,0-1 0,0 1-1,1-1 485,-1 1-485,2-1 238,0-1-1,1 1 0,-1 0 0,0 0 0,1 0 0,3-1 0,41-12 1207,107-29 63,-72 23-1295,50-9 123,-100 23-521,-1 2 1,38 0-1,-63 4-518,-2 0 315,0 0-1,-1 0 1,1 0 0,0 1 0,4 0 0,-7 0 67,0-1-1,0 0 1,0 1-1,0-1 1,0 1 0,0 0-1,0-1 1,0 1-1,0 0 1,0-1 0,0 1-1,-1 0 1,1 0-1,0 0 1,-1 0 0,1 0-1,0 0 1,-1 0-1,0 0 1,1 0-1,-1 0 1,1 1 0,4 21-2784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3:13.8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466 35 1888,'1'0'114,"0"0"0,-1 0 0,1 0 0,0 0 0,0 0-1,0 0 1,0 0 0,0-1 0,0 1 0,0 0 0,0 0 0,-1-1 0,1 1 0,0-1 0,0 1 0,0-1 0,-1 1 0,1-1 0,0 0-1,-1 1 1,1-1 0,0 0 0,-1 1 0,1-1 0,-1 0 0,1 0 0,-1 1 0,1-1 0,-1 0 0,0 0 0,1 0 0,-1 0-1,0 0 1,0 0 0,0 0 0,0 0 0,0 1 0,0-1 0,0 0 0,0 0 0,0 0 0,0 0 0,0 0 0,0 0 0,-1 0 0,1-1-1,-1 2 41,0-1 0,0 0 0,0 1 0,0-1 0,0 1 0,0 0-1,0-1 1,0 1 0,0 0 0,-1-1 0,1 1 0,0 0 0,0 0-1,0 0 1,0 0 0,0 0 0,0 0 0,0 1 0,-2-1 0,1 1 0,-99 13 2209,61-8-1946,1 2 0,0 1-1,-41 16 1,67-19-375,0-1-1,1 2 1,0 0-1,0 0 1,-12 11-1,17-12-33,0 1-1,0 0 1,1 0-1,0 0 1,0 1-1,1 0 1,0 0-1,-6 13 1,8-13-5,0 0 0,0 0 0,1 0 0,0 1 0,0-1 0,1 0 0,0 1 1,1 0-1,0-1 0,0 1 0,1-1 0,0 1 0,0-1 0,1 0 0,0 1 0,1-1 0,3 9 0,-2-10 17,-1 0 0,1-1-1,0 0 1,0 1 0,0-1-1,1-1 1,0 1-1,0-1 1,1 0 0,-1 0-1,1 0 1,0-1 0,0 0-1,1 0 1,-1 0-1,1-1 1,0 0 0,0-1-1,13 4 1,-7-3 57,0-2 1,0 1-1,1-1 0,-1-1 1,0-1-1,0 0 0,24-5 1,-19 2 3,0-1 0,-1-1 0,0 0 0,0-2 0,20-11 1,-17 6 92,-1 0 1,0-1 0,-1 0 0,-1-2-1,0 0 1,-1-1 0,-1 0 0,-1-2-1,18-27 1,-29 40-70,0 1-1,0-1 1,-1 0 0,0 0-1,0 0 1,0 0-1,1-7 1,-3 10-73,1 0 0,-1 0-1,0 0 1,0 0 0,-1 0-1,1 0 1,-1 0 0,1 0 0,-1 1-1,0-1 1,0 0 0,0 0-1,0 0 1,-1 1 0,1-1 0,-1 1-1,-3-5 1,-1 1 10,0 0 1,-1 0-1,0 0 1,0 1-1,0 0 1,-1 0-1,0 1 0,0 0 1,0 0-1,0 1 1,-12-3-1,15 4-286,0 1 1,-1 0-1,1 0 0,0 1 1,0-1-1,0 1 0,0 0 1,-1 1-1,1-1 0,0 1 1,0 0-1,0 0 0,0 1 1,0 0-1,0-1 0,1 1 1,-1 1-1,0-1 1,1 1-1,-8 6 0,10-8-603,1 0 578,1-1 0,-4 4-1344,4-3 1344,-1 0 0,1-1 0,0 1 0,-1 1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3:14.1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86 1 4320,'0'0'49,"0"0"-1,1 0 1,-1 0 0,0 0 0,0 0 0,0 0-1,0 0 1,1 0 0,-1 0 0,0 0 0,0 0 0,0 0-1,1 0 1,-1 0 0,0 0 0,0 0 0,0 0-1,0 0 1,1 0 0,-1 0 0,0 0 0,0 0-1,0 0 1,0 1 0,0-1 0,0 0 0,1 0-1,-1 0 1,0 0 0,0 0 0,0 0 0,0 1-1,0-1 1,0 0 0,0 0 0,0 0 0,0 0-1,0 1 1,1-1 0,-1 0 0,0 0 0,0 0-1,0 0 1,0 1 0,0-1 0,0 0 0,0 0-1,0 0 1,-1 1 0,1-1 0,0 0 0,0 0-1,0 0 1,0 0 0,0 19 1453,0-9-792,2 57 1445,0 43 106,-44 355 2421,20-334-3909,-5 55-42,23-142-1958,7-29 427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3:15.7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38 358 2656,'-22'9'837,"22"-8"-812,-1-1 0,0 0-1,0 0 1,1 1 0,-1-1-1,0 0 1,1 1 0,-1-1 0,1 1-1,-1-1 1,1 1 0,-1-1-1,1 1 1,-1-1 0,1 1 0,-1-1-1,1 1 1,-1 0 0,1-1-1,-1 2 1,0 1 150,1-3-70,-1 1 1,1-1 0,0 1 0,-1-1-1,1 1 1,0-1 0,0 1 0,0-1-1,0 1 1,-1 0 0,1-1 0,0 1-1,0-1 1,0 1 0,0-1 0,0 1-1,0 0 1,0-1 0,1 1 0,-1-1-1,0 1 1,0-1 0,0 1 0,1 0-1,-1-1 1,0 1 0,0-1 0,1 1-1,-1-1 1,0 1 0,1-1 0,0 1-1,19 18 3330,-12-13-2760,-7-5-591,0 0 0,1 0 0,-1-1 0,0 1 0,0 0 0,0-1 0,0 1 0,1-1 0,-1 0 0,0 1 0,1-1 0,-1 0-1,0 0 1,1 0 0,-1 0 0,0 0 0,1 0 0,-1 0 0,0 0 0,1-1 0,-1 1 0,0 0 0,0-1 0,1 1 0,-1-1 0,0 1 0,0-1 0,0 0-1,0 0 1,2 0 0,4-5 26,0 1-1,0-1 1,8-10-1,-7 8 46,3-4-36,0-1 0,-2 0 0,1 0 0,8-16 0,27-63 282,-9 20-58,-26 51-141,7-22 1,-11 26-86,1 0 1,13-24-1,-35 139 144,6 103-154,10-191-85,-1 0 0,1 0 0,3 15 0,-3-21 6,0 0 0,1 1 0,-1-1 0,1 0 0,0 0 0,0 0 0,1 0 0,-1 0 0,6 6 0,-7-9-14,0-1 1,-1 1-1,1 0 1,0 0-1,0-1 0,0 1 1,0-1-1,0 1 1,0-1-1,0 1 1,0-1-1,0 0 1,0 1-1,0-1 0,0 0 1,0 0-1,0 0 1,0 0-1,0 0 1,0 0-1,0 0 1,0 0-1,0 0 1,0 0-1,0-1 0,0 1 1,0 0-1,0-1 1,0 1-1,0-1 1,0 1-1,0-1 1,0 1-1,-1-1 0,1 0 1,0 1-1,1-3 1,3-2 62,1 0 0,-2-1 0,1 0 0,4-8 0,-5 9-67,15-23 54,146-203-235,-163 229 153,3-4-24,-1 1 1,1 0-1,0 0 1,5-5-1,-9 10 39,0-1 0,-1 0-1,1 1 1,0-1 0,-1 1-1,1-1 1,0 1 0,-1 0 0,1-1-1,0 1 1,0 0 0,0-1 0,-1 1-1,1 0 1,0 0 0,0 0-1,0 0 1,0 0 0,0 0 0,-1 0-1,1 0 1,0 0 0,0 0 0,0 0-1,0 0 1,-1 1 0,1-1-1,0 0 1,0 0 0,0 1 0,-1-1-1,1 1 1,0-1 0,-1 1 0,1-1-1,0 1 1,-1-1 0,1 1-1,-1 0 1,1-1 0,-1 1 0,1 0-1,-1 0 1,1 0 0,1 4-6,0 0 0,-1-1-1,1 1 1,-1 0 0,-1 0 0,1 0 0,-1 0 0,1 0 0,-1 0 0,-1 0-1,1 0 1,-1 0 0,-2 8 0,-1 6 96,-2 0 0,-8 19 0,8-22 15,-1 0 0,-1 0 0,0 0 0,-15 20 0,20-32-84,1-1 1,-1 1-1,0-1 0,0 0 0,0 0 0,0 0 1,-1-1-1,1 1 0,-1-1 0,0 0 0,1 0 1,-1 0-1,0 0 0,0-1 0,0 1 1,-1-1-1,1 0 0,0 0 0,0-1 0,-1 1 1,1-1-1,0 0 0,0 0 0,-6-1 0,-1-5-316,11 3 110,8 0 88,86-14-260,-35 5 362,104-13-3022,-127 20 777,-13-1-600,-4 2 966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3:16.1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39 5632,'-26'-3'2560,"8"-5"-2208,15 0 512,3 1-544,3-1-704,7 3 192,8 5-256,8 5 288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3:19.2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467 655 2720,'-4'-3'185,"2"1"67,0 0-1,0 0 1,0 0 0,0 0-1,0 1 1,-1-1 0,1 1-1,0-1 1,-1 1-1,1 0 1,-1 0 0,0 0-1,1 0 1,-1 0 0,0 1-1,0-1 1,1 1 0,-1 0-1,0 0 1,0 0 0,0 0-1,-2 1 1,-5 0 38,1 0 0,1 1 0,-1 1-1,0-1 1,0 1 0,1 1 0,0-1 0,-1 1-1,1 1 1,-10 7 0,-6 7 427,-39 38 0,51-45-528,-136 153 829,142-157-1038,-2 1 18,1 0 0,0 1 0,-10 18 0,16-25 12,0-1 0,0 0 0,1 1 0,-1-1 0,0 1 0,1-1 0,0 1 0,-1-1 0,1 1 0,0 2 0,1-3 2,-1-1 0,0 0-1,1 1 1,-1-1 0,1 1-1,-1-1 1,1 0 0,0 1-1,-1-1 1,1 0 0,0 0-1,0 0 1,0 0 0,0 1 0,0-1-1,0 0 1,0-1 0,2 3-1,-1-2 13,0-1 0,0 1 0,0 0 0,0 0 0,0-1-1,0 1 1,0-1 0,0 0 0,1 1 0,-1-1 0,0 0 0,0 0 0,0 0-1,0-1 1,0 1 0,0 0 0,0-1 0,0 0 0,0 1 0,0-1 0,0 0 0,0 0-1,0 0 1,0 0 0,3-3 0,4-2 97,0-2 0,0 1 1,10-13-1,-12 13-59,106-123 521,-77 85-489,138-172 301,-155 191-347,-1 0-1,-1-2 0,-1 1 1,-1-2-1,-2 0 1,-1-1-1,-1 0 0,12-59 1,-19 74-196,-2 0 0,0 0 0,-1 0 1,0 0-1,-1 0 0,-3-17 0,3 31 110,0-1-1,0 1 1,-1 0 0,1 0-1,-1 0 1,1-1 0,-1 1-1,1 0 1,-1 0 0,-1-2-1,2 3 21,0 0-1,0-1 1,-1 1-1,1 0 0,0 0 1,-1 0-1,1-1 0,0 1 1,-1 0-1,1 0 1,0 0-1,-1 0 0,1-1 1,-1 1-1,1 0 0,0 0 1,-1 0-1,1 0 0,-1 0 1,1 0-1,0 0 1,-1 0-1,0 0 0,-1 1-28,0 0 0,0 0 0,0 0 0,0 1 0,1-1-1,-1 0 1,0 1 0,0-1 0,1 1 0,-1-1 0,-1 4 0,-17 19-44,2 2 0,-23 41 0,-25 62 481,52-98-296,2 1 1,0 0-1,3 1 1,0 0 0,2 0-1,2 1 1,1 0-1,1 0 1,2 0-1,7 62 1,-5-84-88,1 0 1,0-1-1,1 0 1,8 21-1,-8-26 18,-1-1 0,1 0-1,1 1 1,-1-1 0,1-1-1,0 1 1,0-1 0,0 1 0,1-1-1,8 6 1,-10-8 13,-1 0 1,1-1-1,0 0 0,0 1 0,0-1 1,0 0-1,0-1 0,0 1 0,0 0 1,0-1-1,0 0 0,0 1 0,0-1 1,1 0-1,-1-1 0,0 1 0,0-1 1,0 1-1,0-1 0,0 0 0,0 0 1,0 0-1,4-3 0,1 0 61,0-1 0,0-1 0,0 1 0,-1-1 0,0-1 0,11-11 0,-4 1-136,-1 0 1,-1 0-1,0-1 1,-1-1 0,11-26-1,-20 39-40,0 1-1,1 0 1,-1 0 0,1-1-1,5-5 1,-2 7-462,-3 7 184,-4 11-70,0-11 320,-2 17-26,2 0 0,0 1 0,1-1-1,3 28 1,-1-40 147,-1 0-1,1 0 0,0 0 0,1-1 0,0 1 1,0 0-1,0-1 0,1 0 0,1 0 1,-1 0-1,1-1 0,0 1 0,11 10 1,-14-15 18,0-1 0,-1 1 0,1-1 0,0 1 1,0-1-1,0 0 0,0 0 0,1 0 0,-1 0 1,0 0-1,0 0 0,1 0 0,-1-1 0,0 1 1,1-1-1,-1 0 0,0 0 0,1 0 1,-1 0-1,1 0 0,-1 0 0,0-1 0,1 1 1,-1-1-1,0 0 0,0 1 0,4-3 0,1-1 49,0-1 0,0 0-1,0 0 1,0 0-1,-1-1 1,7-8-1,22-28 171,-1-1-1,43-74 1,-43 63-24,111-194 309,-117 192-561,-3 0 0,27-93 0,1-51-1225,-48 190 758,-4 19 207,-6 33 70,-40 121 133,-107 334-27,127-413 144,-150 528 342,150-512-302,-24 89 465,27-112 743,61-189-426,123-224-1473,57-70 342,-73 84 168,-15-6-168,-32 78-381,-93 236 270,-6 14 377,0 0 1,0 0-1,0 0 1,0 0-1,0 0 1,0 0-1,0 1 1,0-1-1,1 0 1,-1 0-1,0 0 1,0 0-1,0 0 1,0 0-1,0 0 1,0 0-1,0 0 1,0 0-1,0 0 1,0 0-1,0 0 1,0 0-1,0 0 1,0 0-1,0 0 1,0 0-1,0 0 1,0 0-1,0 0 1,0 0-1,0 0 1,0 0-1,1 0 1,-1 0-1,0 0 1,0 0-1,0 0 1,0 0-1,0 0 1,0 0-1,0 0 1,0 0-1,0 0 1,0 0-1,0 0 1,0 0-1,0 0 1,0 0-1,0 0 1,0 0-1,0 0 1,-3 22-278,1-10 286,-12 63 31,-28 81 0,16-61 26,2-2-6,-57 192 318,-79 123 1138,50-169-737,109-235-716,-1-1-1,0 1 1,0-1-1,0 1 1,-4 2-1,6-5-55,0-1 0,0 0 0,0 0 0,0 0 0,0 0 0,0 0 0,0 0 0,0 0 0,0 0 0,0 0 0,0 0 0,0 0-1,0 0 1,0 1 0,-1-1 0,1 0 0,0 0 0,0 0 0,0 0 0,0 0 0,0 0 0,0 0 0,0 0 0,0 0 0,0 0 0,0 0 0,0 0 0,-1 0 0,1 0-1,0 0 1,0 0 0,0 0 0,0 0 0,0 0 0,0 0 0,0 0 0,0 0 0,0 0 0,0 0 0,-1 0 0,1 0 0,0 0 0,0 0 0,0 0 0,0 0 0,0-1 0,0 1-1,0 0 1,0 0 0,0 0 0,0 0 0,0 0 0,0 0 0,0 0 0,0 0 0,0 0 0,0 0 0,0 0 0,-1 0 0,1-1 0,3-12-78,3-6-195,1 0-1,1 1 1,0 0 0,2 1-1,0 0 1,1 0 0,19-22 0,102-98-878,-103 112 1052,1 2-1,0 1 0,2 1 1,1 2-1,46-20 0,-27 13 292,-2-2 0,-1-2 0,56-45 1,-69 45 104,-2-1 1,-1-2 0,-1-1 0,38-53 0,-68 84-279,4-5 48,0-2 0,7-12 1,-12 20-99,0 0 1,0 0 0,0-1 0,-1 1-1,1 0 1,-1 0 0,1 0 0,-1-1 0,0 1-1,0 0 1,0-1 0,0 1 0,0 0-1,0 0 1,-1-1 0,0-3 0,1 5 18,-1 1 1,1 0-1,0 0 1,0-1-1,0 1 1,0 0-1,0 0 1,-1-1-1,1 1 1,0 0-1,0 0 1,0 0-1,-1-1 1,1 1-1,0 0 1,0 0-1,-1 0 1,1 0-1,0 0 1,0 0-1,-1-1 1,1 1-1,0 0 1,-1 0-1,1 0 1,0 0-1,0 0 1,-1 0-1,1 0 1,0 0-1,-1 0 1,-3 1-50,1-1-1,-1 1 1,1-1 0,0 1 0,-1 0 0,1 0 0,-1 1-1,1-1 1,0 1 0,0 0 0,0-1 0,0 1 0,0 1-1,0-1 1,-3 4 0,-6 6 70,1 1 0,-11 16 0,-4 10 197,2 2 1,2 0 0,-26 67 0,44-97-142,0-1-1,1 1 0,0 0 0,1 0 0,0 0 0,1 0 0,0 17 1,0-25-61,1-1-1,1 1 1,-1 0 0,0 0 0,1-1 0,0 1 0,-1 0 0,1-1 0,0 1 0,0-1 0,0 1 0,1-1 0,-1 1 0,1-1 0,-1 0 0,1 0-1,0 0 1,0 0 0,0 0 0,0 0 0,0 0 0,0 0 0,0-1 0,1 0 0,-1 1 0,1-1 0,-1 0 0,1 0 0,-1 0 0,1 0-1,0 0 1,-1-1 0,1 1 0,0-1 0,5 0 0,-2 0 29,0 0 0,0-1 1,0 0-1,0 0 0,-1 0 0,1-1 0,0 0 0,-1 0 0,1 0 1,-1-1-1,1 1 0,7-7 0,5-4 58,-1 0 0,19-21 0,49-64 184,-36 38-371,-20 26-101,2 2 0,1 1 0,52-40 0,-84 71 192,0 0 0,0 0 0,0-1 0,0 1 0,0 0 0,0 0 0,1 0-1,-1 0 1,0-1 0,0 1 0,0 0 0,0 0 0,1 0 0,-1 0-1,0 0 1,0 0 0,0 0 0,1 0 0,-1-1 0,0 1 0,0 0 0,1 0-1,-1 0 1,0 0 0,0 0 0,0 0 0,1 0 0,-1 0 0,0 0-1,0 1 1,0-1 0,1 0 0,-1 0 0,0 0 0,0 0 0,0 0 0,1 0-1,-1 0 1,0 0 0,0 1 0,0-1 0,1 0 0,-1 0 0,0 0-1,0 0 1,0 1 0,0-1 0,0 0 0,0 0 0,1 0 0,-1 0 0,0 1-1,0-1 1,0 0 0,0 0 0,0 1 0,0-1 0,0 0 0,0 0-1,0 0 1,0 1 0,0-1 0,-2 20-33,1-13-7,-1 16 101,1-1 0,1 1 0,0-1 0,7 34 0,-6-50-32,1 1 1,0-1-1,0 1 1,0-1-1,1 0 1,0 0-1,0 0 1,0 0-1,1 0 1,0-1-1,0 0 1,0 1-1,1-2 1,0 1-1,0 0 1,0-1-1,0 0 1,1 0-1,10 5 1,-12-7-15,1 0 0,0 0 0,0-1-1,1 1 1,-1-1 0,0 0 0,0 0 0,1-1 0,-1 0 0,0 1 0,1-2 0,-1 1 0,7-2 0,-4 0 8,0 0 1,0-1 0,0 0 0,-1 0 0,1-1 0,-1 0 0,12-9 0,0-3 42,-1 0 1,0-1-1,-1-1 0,25-36 1,-3 6 27,-23 30-55,-2 0 1,22-35 0,-29 42-40,6-8 40,-13 18-38,0 1 0,1-1 0,-1 1 1,0-1-1,0 1 0,1-1 1,-1 0-1,0 1 0,0-1 1,0 1-1,0-1 0,0 0 0,0 1 1,0-1-1,0 1 0,0-1 1,0 0-1,0 1 0,0-1 1,-1 1-1,1-1 0,0 1 1,0-1-1,-1 0 0,1 1 0,0-1 1,-1 0-1,0 1 5,1 0-1,-1 0 0,0 0 1,1 0-1,-1 0 1,0 0-1,1 0 1,-1 0-1,0 0 1,1 0-1,-1 0 1,0 0-1,1 0 1,-1 1-1,0-1 1,1 0-1,-1 0 1,1 1-1,-1-1 0,0 0 1,1 1-1,-1-1 1,1 1-1,-1-1 1,1 1-1,-1 0 1,-1 1-1,-5 3 15,0 1-1,0 1 1,1-1-1,0 1 1,0 0-1,1 1 1,0-1-1,0 1 1,1 0-1,-5 10 1,1 4 86,0 0 0,-9 41 0,12-42-59,1 1 0,2 0-1,0 0 1,1 31 0,2-49-18,-1 0 1,1 0 0,0 0-1,0 0 1,1 0 0,-1 0-1,3 5 1,-3-7-12,0-1-1,0 0 1,-1 0-1,1 1 1,0-1 0,0 0-1,0 0 1,0 0-1,0 0 1,1 0 0,-1 0-1,0 0 1,0 0 0,1-1-1,-1 1 1,0 0-1,1-1 1,-1 1 0,1-1-1,-1 0 1,1 1-1,2-1 1,-1 0-6,0 0-1,0-1 1,0 1-1,0-1 1,0 0-1,0 0 1,-1 0-1,1 0 1,0-1-1,0 1 1,-1-1-1,1 1 1,-1-1-1,4-3 1,4-4 8,-1-1 0,9-12 0,-12 15-15,98-112-132,-83 98 79,0 1-1,2 0 1,33-22-1,-51 39 41,-1 0 0,0 1 0,1 0 0,-1 0 0,1 0 0,0 0 0,6-1 0,-10 3 11,0 0 0,0 0 1,0 0-1,0 0 1,0 0-1,-1 0 1,1 0-1,0 0 0,0 0 1,0 1-1,0-1 1,0 0-1,0 1 0,-1-1 1,1 0-1,0 1 1,0-1-1,1 2 1,-1-1 2,0 1 1,0-1 0,-1 0 0,1 1 0,0-1 0,0 1 0,-1-1 0,1 1 0,-1-1 0,0 1 0,1-1 0,-1 1 0,0 0 0,0 1 0,0 18 29,-1-1-1,-1 0 1,0 0-1,-7 22 0,4-16 9,-26 108 60,31-130-69,-1 0 0,0 0-1,1 0 1,0-1 0,0 1 0,0 0 0,0 0 0,2 6-1,-2-9-14,0-1 0,1 1 0,-1 0 1,1 0-1,-1 0 0,0-1 0,1 1 0,-1 0 0,1-1 0,0 1 0,-1 0 0,1-1 0,-1 1 0,1-1 0,0 1 0,0 0 0,0 0 0,1-1 7,-1 0-1,0 1 0,1-1 1,-1 0-1,0 0 0,1 0 1,-1 0-1,0 0 1,1 0-1,-1 0 0,0 0 1,1 0-1,-1-1 1,3 0-1,1-1-4,0 0 0,1-1 0,-1 0 0,0 0 0,0-1 0,5-4 0,31-28-130,-29 24 9,24-24-84,-26 24 110,1 0 0,1 1 0,0 1 0,20-14 1,-31 23 71,0 1 0,0-1 0,0 1 0,0-1-1,0 1 1,0-1 0,0 1 0,0 0 0,0-1 0,0 1 0,0 0 0,0 0 0,0 0 0,0 0 0,0 0 0,1 0 0,-1 0 0,0 0 0,0 0 0,0 1 0,0-1 0,0 0 0,0 1 0,0-1 0,0 0 0,0 1 0,0-1 0,0 1 0,0 0 0,-1-1-1,1 1 1,0 0 0,0 0 0,0-1 0,-1 1 0,1 0 0,0 0 0,-1 0 0,1 0 0,0 1 0,2 5-2,0 1 0,0-1 1,-1 1-1,2 12 0,-1-8 25,2 18 100,4 17-37,-8-45-57,0 1 1,0 0-1,0-1 0,0 1 0,0-1 1,1 1-1,-1-1 0,1 0 0,-1 1 0,1-1 1,0 0-1,0 0 0,2 2 0,-3-4-9,1 1 0,-1-1-1,0 0 1,0 1-1,0-1 1,0 0 0,1 0-1,-1 0 1,0 0 0,0 0-1,0 0 1,1 0 0,-1 0-1,0 0 1,0-1-1,0 1 1,1 0 0,-1-1-1,0 1 1,0-1 0,0 1-1,1-2 1,24-15-50,-18 8 55,0 0 0,0 0 0,-1-1 0,12-17 0,19-48 231,-25 50-209,162-298-6,-98 185 0,-70 122-90,-5 11 17,1-1 0,-1 1 0,1 0 0,0 0 0,0 0 0,0 0 0,8-8 0,-11 13 34,0 0 1,0 0-1,0 1 0,0-1 1,0 0-1,0 0 0,0 0 1,0 0-1,0 0 0,-1 1 1,1-1-1,1 0 1,-1 0-1,0 0 0,0 0 1,0 1-1,0-1 0,0 0 1,0 0-1,0 0 0,0 0 1,0 0-1,0 1 0,0-1 1,0 0-1,0 0 0,0 0 1,0 0-1,1 0 0,-1 0 1,0 0-1,0 1 1,0-1-1,0 0 0,0 0 1,0 0-1,1 0 0,-1 0 1,0 0-1,0 0 0,0 0 1,0 0-1,0 0 0,1 0 1,-1 0-1,0 0 0,0 0 1,0 0-1,0 0 0,0 0 1,1 0-1,-1 0 1,0 0-1,0 0 0,0 0 1,0 0-1,0 0 0,1 0 1,-1 0-1,0 0 0,0 0 1,0-1-1,0 1 0,0 0 1,0 0-1,1 0 0,-1 0 1,-2 15-20,-16 59 14,-7 46 184,17-61-46,1 114 0,9-130-138,2 0 1,1-1-1,15 59 0,-11-73-771,1 5-3767,-7-26 2418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3:19.5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28 9056,'-18'-13'4096,"31"18"-3552,-3-10 1248,-2 5-1088,15-3-289,3 3-255,13-8-160,0 8 0,6-3-863,-1 6 479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5:04.9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1209 2912,'-1'2'192,"1"-1"0,-1 1 1,1-1-1,0 1 0,0-1 0,-1 1 1,1 0-1,0-1 0,0 1 1,1-1-1,-1 1 0,0-1 0,1 1 1,-1-1-1,0 1 0,1-1 0,0 1 1,-1-1-1,1 0 0,1 3 0,-1-3 23,0 1-1,0-1 1,0 1-1,0-1 1,0 1-1,0-1 1,0 1-1,1-1 1,-1 0-1,1 0 1,-1 0-1,1 0 1,-1 0-1,1 0 1,-1 0-1,1 0 1,2 0-1,-1-1-95,-1 0-1,0 0 1,1 0 0,-1 0-1,0 0 1,0-1-1,1 1 1,-1-1 0,0 0-1,0 0 1,0 0-1,0 0 1,0 0-1,0 0 1,0 0 0,3-3-1,1-1 99,0-1 1,11-14-1,-10 12-90,1-1-102,272-299 681,-142 169-2,-130 129-609,-8 10-92,0 0 0,0 0 0,0 0-1,0 1 1,0-1 0,0 0 0,0 0 0,0 0 0,0 0 0,0 0 0,0 0-1,0 0 1,0 0 0,0 0 0,0 0 0,0 0 0,-1 0 0,1 0 0,0 0-1,0-1 1,0 1 0,0 0 0,0 0 0,0 0 0,0 0 0,0 0 0,0 0-1,0 0 1,0 0 0,0 0 0,0 0 0,0 0 0,0 0 0,0 0 0,0 0-1,0 0 1,0 0 0,0 0 0,0 0 0,0 0 0,0 0 0,0 0 0,-1 0-1,1 0 1,0-1 0,0 1 0,0 0 0,0 0 0,0 0 0,0 0 0,0 0-1,0 0 1,1 0 0,-1 0 0,0 0 0,0 0 0,0 0 0,0 0 0,0 0-1,0 0 1,0 0 0,0 0 0,0 0 0,0-1 0,0 1 0,0 0 0,-2 2 45,-1-1 0,1 1 0,0-1 0,0 1 0,0 0 0,0 0 0,1 0 0,-3 3 0,-21 28 253,2 1 0,-20 37 0,31-47-198,1 1 0,0 0 0,2 1 0,-7 32 0,15-53-65,0 1-1,1-1 1,-1 1 0,1-1-1,0 1 1,0 0-1,1-1 1,2 11-1,-3-15-15,1 0 0,-1 1 0,0-1 0,1 0 0,0 0 0,-1 0 0,1 0 0,0 1 0,0-1 0,-1 0 0,1 0 0,0-1 0,0 1 0,0 0 0,0 0 0,0 0 0,3 1 0,-3-2 4,1 0 1,0 1 0,-1-1 0,1 0 0,0 0-1,-1 0 1,1 0 0,0 0 0,0 0 0,-1 0-1,1-1 1,0 1 0,-1 0 0,1-1 0,0 0-1,-1 1 1,3-2 0,4-3 14,-1 1-1,0-1 0,1 0 1,-2-1-1,8-6 1,29-34 58,-41 44-94,106-137-14,-58 71-57,-43 58 27,-5 7-21,0 0 1,0 0-1,0 0 1,0 1-1,0-1 1,0 1-1,1 0 1,-1-1-1,6-2 0,-8 5 51,0 0-1,1 0 1,-1 1-1,0-1 1,1 0-1,-1 0 1,0 1-1,0-1 1,0 0-1,1 1 1,-1-1-1,0 0 1,0 1-1,0-1 1,0 0-1,1 1 1,-1-1-1,0 0 1,0 1-1,0-1 0,0 1 1,0-1-1,0 0 1,0 1-1,0-1 1,0 0-1,0 1 1,-2 41 494,0-23-152,3 35 1,2-32-124,8 37 0,-9-50-154,2 1 1,-1 0-1,1-1 1,0 0 0,1 0-1,7 10 1,-11-18-40,0 1-1,1 0 1,-1 0 0,1-1 0,-1 1 0,1 0-1,-1-1 1,1 0 0,0 1 0,0-1 0,0 0 0,0 0-1,0 0 1,0 0 0,0 0 0,0-1 0,0 1-1,1-1 1,-1 1 0,0-1 0,0 0 0,0 0 0,1 0-1,-1 0 1,4 0 0,-2-2 17,0 0 1,0 0-1,1 0 1,-1 0-1,-1-1 0,1 0 1,0 0-1,-1 0 1,1 0-1,-1 0 0,0-1 1,0 1-1,0-1 1,3-7-1,4-5-46,-2 0 0,9-23 0,-13 30-1,0-1-1,-1 1 1,0-1 0,-1 0-1,0 0 1,-1 0 0,0 0-1,-1 0 1,1 0 0,-2 0-1,0 0 1,0 0 0,-4-14-1,4 21-31,0 0 1,-1 0-1,1 0 0,-1 0 0,0 0 0,0 0 0,0 0 0,-4-3 0,6 6 35,0-1 0,-1 1-1,1-1 1,-1 1-1,1-1 1,-1 1-1,1-1 1,-1 1-1,1 0 1,-1-1-1,1 1 1,-1 0-1,1-1 1,-1 1-1,0 0 1,1 0 0,-1 0-1,1 0 1,-1-1-1,0 1 1,1 0-1,-1 0 1,0 0-1,1 0 1,-1 0-1,0 1 1,1-1-1,-1 0 1,1 0-1,-1 0 1,0 0-1,1 1 1,-1-1 0,1 0-1,-1 1 1,1-1-1,-1 0 1,1 1-1,-1-1 1,1 1-1,-1-1 1,1 1-1,-1-1 1,1 1-1,0-1 1,-1 2-1,1-2 5,-1 0 0,1 1-1,0-1 1,0 0 0,0 0-1,0 1 1,0-1 0,-1 0 0,1 1-1,0-1 1,0 0 0,0 1-1,0-1 1,0 0 0,0 1-1,0-1 1,0 0 0,0 1-1,0-1 1,1 0 0,-1 1-1,0-1 1,0 0 0,0 1-1,0-1 1,0 0 0,1 0-1,-1 1 1,0-1 0,11 7-51,20 0 72,-28-7-24,18 3 86,1-1 0,0-1 0,34-3 0,63-15 229,-10-7-237,-109 24-78,1-1 1,-1 1-1,1 0 1,-1 0-1,1 0 1,-1-1-1,0 1 0,1 0 1,-1 0-1,1 0 1,-1 0-1,1 0 0,-1 0 1,1 0-1,-1 0 1,1 0-1,-1 0 1,1 0-1,-1 1 0,1-1 1,-1 0-1,0 0 1,1 0-1,-1 0 0,1 1 1,0-1-1,-2 14-209,0-2 241,-4 24 245,-10 40 0,-3 19 69,16-80-352,1-1-1,1 1 0,0-1 1,5 27-1,-5-37 39,1 0 1,0 0-1,0 0 0,1 0 0,0 0 1,-1 0-1,5 6 0,-5-8-7,0-1 0,1 1 0,-1-1 0,0 0 0,0 0 0,1 1 0,-1-1 0,0 0 0,1 0 0,0 0 0,-1 0 1,1-1-1,-1 1 0,1 0 0,0-1 0,-1 1 0,1-1 0,0 0 0,0 1 0,3-1 0,-2 0-1,0 0 0,0-1 1,-1 1-1,1-1 0,0 0 1,0 0-1,0 0 0,-1 0 1,1 0-1,0 0 0,-1-1 1,5-2-1,0-2 38,-1 0 1,10-11-1,-11 13-23,60-69 140,-22 24-225,2 2 0,52-43 0,-7 22 78,33-27-88,-92 68-42,-2-1 0,39-46 1,-61 64 10,-13 14 8,5-3 91,0 0 1,0 0-1,0 0 1,0 0-1,0-1 1,0 1-1,-1 0 1,1-1-1,0 1 1,0-1-1,-1 1 1,-1 0-1,4-1 4,0-1-1,0 1 1,-1 0 0,1 0-1,0 0 1,0 0 0,-1-1-1,1 1 1,0 0 0,0-1-1,-1 1 1,1-1 0,0 1-1,-1 0 1,1-1 0,-1 0-1,1 1 1,-1-1 0,1 1 0,-1-1-1,1 0 1,-1 1 0,1-1-1,0-1 1,14-23 121,-12 20-130,31-58 85,41-109 0,27-36 86,-85 177-253,-14 27 30,-1 0 0,0 0-1,0 0 1,-1-1 0,3-7 0,-4 5-68,-2 5-57,-13 12-102,8-5 239,0 1 1,1-1-1,0 1 0,0 1 0,0-1 0,-6 11 0,-36 64 1,15-23 23,-174 263-35,4-2 298,161-239 190,-43 113 0,82-186-396,1-1-10,0 0 0,0 0-1,0 1 1,0 5 0,2-10-19,0-1 0,0 0 1,0 1-1,0-1 0,0 0 1,0 1-1,0-1 1,0 0-1,1 1 0,-1-1 1,1 0-1,-1 1 1,1-1-1,-1 0 0,1 0 1,0 0-1,-1 0 1,1 1-1,0-1 0,0 0 1,0 0-1,0 0 1,0-1-1,1 2 0,-1-1-2,0 0-1,1-1 0,-1 1 0,0-1 0,0 1 0,0-1 1,0 0-1,1 1 0,-1-1 0,0 0 0,1 0 1,-1 0-1,0 0 0,0 0 0,1 0 0,-1 0 1,2-1-1,20-8 39,-12 3-19,10-4 18,-1-1 0,0-1 0,0-1 0,22-20 1,65-65 99,-95 86-132,169-168 83,-131 125-122,45-69-1,-77 100 0,110-162-141,59-74 123,-146 207-209,41-65 1,-81 116 217,0 1 0,0-1 0,0 0 1,0 0-1,1 1 0,-1-1 0,1 1 0,-1-1 0,1 1 0,2-2 0,-4 3 31,0 0-1,0 0 0,0 0 0,0 0 1,0 0-1,1 0 0,-1 1 0,0-1 1,0 0-1,0 0 0,0 0 0,0 0 1,0 0-1,0 0 0,0 0 0,0 1 1,0-1-1,0 0 0,0 0 0,0 0 1,0 0-1,0 0 0,0 0 0,0 1 1,0-1-1,0 0 0,0 0 0,0 0 1,0 0-1,0 0 0,0 0 0,0 0 1,0 1-1,0-1 0,0 0 0,0 0 1,0 0-1,0 0 0,0 0 0,-1 0 1,1 0-1,0 0 0,0 1 0,0-1 1,0 0-1,0 0 0,0 0 0,0 0 1,0 0-1,-1 0 0,-39 47-40,-17 21 108,3 16 464,-52 107 0,30-51-213,15-28-43,-81 210-1,79-160 344,62-160-528,1-3-43,2-7-53,8-19-153,67-117-1126,-76 142 1247,0-1 1,1 1-1,-1 0 1,1 0-1,-1 0 1,1 1-1,0-1 1,0 0 0,3-1-1,-5 2 30,1 1 1,-1 0-1,0 0 0,1 0 0,-1 0 0,1 0 1,-1 0-1,0-1 0,1 1 0,-1 0 1,1 0-1,-1 0 0,0 0 0,1 0 1,-1 0-1,0 1 0,1-1 0,-1 0 0,1 0 1,-1 0-1,0 0 0,1 1 0,0-1 7,0 1 0,-1-1 0,1 1 0,-1 0 0,1-1-1,-1 1 1,1 0 0,-1-1 0,1 1 0,-1 0 0,0 0-1,1 0 1,-1-1 0,0 2 0,3 12 32,-1-1 1,0 0-1,-2 1 0,1-1 1,-2 14-1,0-10 21,1-1 0,3 28 0,-1-35-9,0 0 1,0 0-1,1 0 1,0-1 0,1 1-1,0-1 1,0 0-1,0 0 1,1 0 0,1-1-1,-1 1 1,1-1-1,0 0 1,14 10 0,-12-11-107,0 0 0,0-1 1,1 0-1,0-1 0,0 0 1,0 0-1,1-1 0,-1 0 1,1-1-1,0 0 1,-1 0-1,1-1 0,16 0 1,-8-1-1576,1-1 0,28-5 0,-41 5 780,0 0 0,0-1 0,0 0 0,0 0 0,0-1 1,0 0-1,0 0 0,-1 0 0,0 0 0,10-9 0,3-3-1841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3:19.9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 53 6464,'-44'-44'2944,"26"44"-2560,13-3-544,5-2-384,10 5 384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3:21.1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422 711 6464,'-3'-2'380,"-1"1"0,0-1 0,0 1 0,0 0 0,0 0 1,0 0-1,0 1 0,0-1 0,0 1 0,0 0 0,0 0 0,0 1 0,-8 1 1,-7 2 681,-29 10 1,45-13-990,-12 4 74,0 1 1,1 0 0,-1 1-1,1 1 1,1 0 0,0 1 0,0 0-1,0 1 1,-18 20 0,15-12-75,0 0 1,2 0-1,0 2 1,1 0-1,1 0 1,1 1-1,1 1 1,-14 42-1,24-62-73,-1-1 1,1 1-1,-1 0 0,1-1 0,0 1 1,0 0-1,0-1 0,0 1 0,0 0 1,0-1-1,0 1 0,0 0 0,1-1 1,-1 1-1,1 0 0,-1-1 0,1 1 1,1 1-1,-1-2 15,0 0 1,0 0 0,0 0-1,0-1 1,0 1-1,0 0 1,0-1 0,0 1-1,1 0 1,-1-1 0,0 0-1,0 1 1,1-1-1,-1 0 1,0 0 0,1 1-1,-1-1 1,0 0 0,1 0-1,-1-1 1,0 1-1,0 0 1,1 0 0,-1-1-1,2 0 1,9-2 74,0-1 0,0 0 0,0-1 0,-1-1 0,1 0 0,18-13 0,59-55 404,-31 25-530,-56 47 41,19-13-289,-20 15 263,-1-1 0,1 1 0,-1-1 0,1 1 0,-1 0 0,1 0 0,-1-1 0,1 1 0,-1 0 0,1 0 0,-1 0 0,1-1 0,-1 1 0,1 0 0,0 0 0,-1 0 0,1 0 0,-1 0 0,1 0 0,-1 0 0,1 0 0,0 1 0,-1-1 0,1 0 0,-1 0 0,1 0 0,-1 0 0,1 1 0,-1-1 0,1 0 0,-1 1 0,1-1 0,-1 0 0,1 1 0,-1-1 0,1 1 0,1 5-57,-1-1 1,0 1-1,0-1 1,-1 1 0,1-1-1,-1 1 1,-1 7-1,1 0-38,0-3 108,0-1 1,1 1-1,1-1 1,-1 0-1,1 0 1,1 0-1,5 14 1,-7-21 33,0 1-1,0-1 1,0 1-1,1-1 1,0 1 0,-1-1-1,1 0 1,0 1 0,0-1-1,0 0 1,0-1 0,0 1-1,1 0 1,-1 0 0,0-1-1,1 0 1,0 1-1,-1-1 1,1 0 0,0 0-1,-1 0 1,1-1 0,0 1-1,0-1 1,0 1 0,-1-1-1,1 0 1,0 0 0,5-1-1,-4 0 11,1 0-1,0 0 1,-1-1-1,1 0 1,-1 0-1,0 0 1,0 0-1,1 0 0,-1-1 1,-1 0-1,1 0 1,0 0-1,4-5 1,5-6 73,-1-1 0,11-19 0,-11 17-58,123-182 573,-72 107-379,-5-3 0,70-151 1,-15-36 570,-110 275-780,-1 1 15,1-1 1,-1 0-1,0 1 1,2-15-1,-4 21-51,0-1-1,0 1 1,0 0 0,0-1 0,0 1-1,0 0 1,0 0 0,0-1-1,0 1 1,0 0 0,0 0-1,0-1 1,0 1 0,0 0-1,0 0 1,0-1 0,0 1-1,-1 0 1,1 0 0,0-1 0,0 1-1,0 0 1,0 0 0,-1 0-1,1-1 1,0 1 0,0 0-1,-1 0 1,1 0 0,0-1-1,-1 2 2,0-1-1,1 1 0,-1-1 0,0 0 1,1 1-1,-1-1 0,1 1 0,-1 0 0,1-1 1,-1 1-1,1-1 0,-1 1 0,1 0 1,0-1-1,-1 1 0,1 0 0,0-1 1,-1 2-1,-14 34 102,2 0 1,-16 68 0,-5 82-6,27-136-66,3 1 1,1-1-1,3 1 1,3 0-1,1 0 0,3-1 1,2 0-1,23 76 1,-28-115-356,-3-4-56,1 0 0,1 0 0,-1 0-1,1 0 1,0 0 0,1-1-1,0 1 1,0-1 0,0 0-1,7 7 1,2-4-1406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3:21.4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54 9312,'-13'0'4192,"36"-4"-3616,-7 1 96,11-2-480,25-3 64,5 2-160,35-7 160,1 6-160,-1 2-1024,-9 5 512,-4-3-4800,-12 3 2912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3:24.5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475 1031 4736,'-1'-1'220,"-1"-1"0,0 1 0,1 0 0,-1 0 0,0 0 0,0 0 0,0 1 0,0-1 0,0 0 0,0 1 0,0-1 0,0 1 0,0 0 0,0 0 0,0 0 0,0 0 0,-3 0 0,-5 1 482,1 1 1,-14 3-1,20-4-577,-23 7 75,0 1 1,1 1 0,0 1 0,1 2 0,0 0-1,1 2 1,1 0 0,0 2 0,1 0-1,1 1 1,0 1 0,2 1 0,0 1 0,1 0-1,1 1 1,-13 26 0,26-44-198,1 0 1,0 0-1,0 1 1,1-1-1,-1 0 0,1 1 1,0-1-1,0 0 1,0 8-1,1-11 7,0 1 0,0 0-1,0-1 1,1 1 0,-1-1 0,1 1-1,-1-1 1,1 0 0,-1 1 0,1-1-1,0 1 1,-1-1 0,1 0-1,0 0 1,0 1 0,0-1 0,0 0-1,0 0 1,0 0 0,1 0 0,-1 0-1,0 0 1,0 0 0,1-1-1,-1 1 1,1 0 0,-1-1 0,0 1-1,1-1 1,2 1 0,3 0 43,0 0 0,-1 0 1,1-1-1,0 0 0,0 0 0,0 0 1,-1-1-1,1 0 0,8-3 0,9-2 112,25-12 0,-46 17-152,17-9 81,0 0 0,-1-1 1,0 0-1,0-2 1,-2 0-1,1-1 1,-2-1-1,0-1 1,26-31-1,-16 11 139,0-1 0,-3-1 1,36-77-1,-38 62-169,-2-1 0,-2 0 0,12-78 0,-17 67-160,-2 1 0,0-95 0,-13 112-76,3 44 144,-1-1 0,1 1 0,-1 0 0,0 0 0,0 0 1,0-1-1,-1 1 0,1 0 0,-1 0 0,0 1 0,-3-5 0,5 6 13,-1 0 0,0 1 1,1-1-1,-1 1 0,0-1 0,1 1 0,-1-1 0,0 1 1,0-1-1,0 1 0,0 0 0,1-1 0,-1 1 0,0 0 0,0 0 1,0 0-1,0 0 0,0 0 0,0 0 0,0 0 0,1 0 1,-1 0-1,0 0 0,0 0 0,0 0 0,0 1 0,0-1 0,0 0 1,1 1-1,-1-1 0,0 1 0,0-1 0,0 1 0,-3 2-30,1-1-1,0 1 1,0 0-1,0 0 1,0 1-1,1-1 0,-4 6 1,-11 22 27,1 0 0,1 1-1,-15 53 1,-19 110 224,42-156-176,3-1-1,1 1 0,3 73 1,1-91-4,1-1 0,1 0 0,1 0 0,1 0 0,1 0 0,0-1 0,15 29-1,-18-42-7,0 0 0,1-1 0,0 1 0,0-1 0,0 0 0,9 8 0,-11-12-1,0 1 0,0 0 1,0-1-1,0 0 0,1 1 0,-1-1 0,0 0 0,1 0 1,-1 0-1,1 0 0,-1-1 0,1 1 0,0-1 1,-1 1-1,1-1 0,0 0 0,-1 0 0,1 0 1,4-1-1,1-2 54,0 0-1,0 0 1,0-1 0,-1 0 0,0 0 0,1 0-1,8-9 1,43-39 413,138-118-55,-165 144-426,-1 2-728,-74 104-597,36-64 1334,1 0 1,1 1 0,0-1-1,1 1 1,1 0 0,1 0 0,0 0-1,1 1 1,1-1 0,1 0-1,0 0 1,6 26 0,-6-39-1,0-1 1,0 1-1,0-1 1,1 0-1,-1 1 0,1-1 1,0 0-1,0 0 1,0 0-1,0 0 1,1 0-1,-1-1 0,1 1 1,0-1-1,0 0 1,3 3-1,-3-4 11,-1 0 0,0 0 0,1 0 0,-1 0 0,1 0 0,-1-1 0,1 0-1,-1 1 1,1-1 0,-1 0 0,1 0 0,-1 0 0,1 0 0,-1-1 0,1 1 0,-1-1 0,1 1-1,-1-1 1,1 0 0,-1 0 0,0 0 0,0 0 0,1-1 0,2-2 0,10-7 114,-1-1 1,-1 0 0,0-1-1,18-22 1,42-67 173,-49 68-174,24-42 63,74-160 0,-61 104-122,46-96 158,-82 177-534,33-96-1,-57 145 268,-1 0-1,1 1 1,-1-1 0,1 0-1,-1 0 1,0 0 0,1 0-1,-1-2 1,-5 6-266,-7 12 76,11-11 206,-20 27-145,-27 54-1,-62 166 102,-9 51-31,12-28 127,96-248-37,-194 465 363,84-201 85,107-246-219,14-35 235,4-9-307,8-12-31,97-154 111,-78 118-293,107-194-254,-68 115 209,185-305 0,-194 336 50,110-185 86,-125 199-150,-3-1-1,45-126 0,-31 44-689,-50 151 409,-6 15 225,0 3 25,-8 32-117,-34 98 135,-111 280 32,-46 59 672,30-76 1067,153-358-1379,6-15 134,-18 31 1,18-41-157,9-13-241,0 0 1,0 0-1,-1 0 0,1 0 1,0 0-1,0 0 0,0 0 1,0 0-1,0 0 1,0 0-1,0 0 0,0 0 1,0 1-1,0-1 0,0 0 1,0 0-1,0 0 1,0 0-1,0 0 0,0 0 1,0 0-1,0 0 0,0 0 1,0 0-1,-1 0 1,1 0-1,0 0 0,0 0 1,0 0-1,0 0 0,0 0 1,0 0-1,0 0 1,0 0-1,0 0 0,0 0 1,0-1-1,0 1 0,0 0 1,0 0-1,0 0 0,0 0 1,0 0-1,0 0 1,0 0-1,-1 0 0,1 0 1,0 0-1,0 0 0,0 0 1,0 0-1,0 0 1,0 0-1,0 0 0,0 0 1,0 0-1,0 0 0,0 0 1,0-1-1,0 1 1,0 0-1,0 0 0,0 0 1,0 0-1,0 0 0,0 0 1,0 0-1,3-12 11,21-62-402,-6 25-142,2 2 0,52-90 0,-54 109 403,1 1 1,1 1-1,1 1 1,1 1-1,51-43 0,-55 53 8,2 2 0,0 0 0,0 1 0,1 1-1,39-13 1,112-22 96,-145 39 185,3-1 235,51-18-1,-72 21-221,1 0 0,-1-1 0,0 0 0,-1 0 0,1-1 1,-1 0-1,0 0 0,14-15 0,-20 18-140,1 0 0,-1 0 0,0-1 0,0 1 1,0-1-1,0 1 0,-1-1 0,1 0 0,-1 1 0,1-6 0,-2 7-46,0 0-1,1 0 1,-1 0 0,0 0 0,0 0-1,-1 0 1,1 0 0,0 0 0,-1 0-1,1 0 1,-1 0 0,1 1 0,-1-1-1,0 0 1,0 0 0,0 0-1,0 1 1,0-1 0,0 0 0,-3-1-1,2 1-22,1 1 0,-1 0-1,0 0 1,0 0 0,1 0-1,-1 0 1,0 0 0,0 1-1,0-1 1,0 0 0,0 1-1,0 0 1,0 0 0,0-1-1,-1 1 1,1 0 0,0 1-1,0-1 1,0 0 0,0 0-1,0 1 1,0 0 0,0-1-1,-3 3 1,-2 0-51,0 0 0,0 0 1,1 1-1,-1 0 0,-6 6 0,-6 6 193,1 0 0,1 1 0,0 1 0,1 0 0,1 2 0,-16 27-1,28-41-66,0 0 0,0 0 0,1 1-1,0-1 1,0 1 0,0-1 0,1 1 0,0 0-1,0-1 1,1 1 0,0 12 0,1-16-29,-1-1 0,0 0 1,1 0-1,-1 1 0,1-1 1,0 0-1,-1 0 0,1 0 1,0 1-1,0-1 0,1 0 1,-1-1-1,0 1 1,1 0-1,-1 0 0,1 0 1,0-1-1,-1 1 0,1-1 1,0 0-1,0 1 0,0-1 1,0 0-1,0 0 0,0 0 1,0 0-1,1 0 1,-1-1-1,0 1 0,0-1 1,1 1-1,-1-1 0,0 0 1,0 0-1,1 0 0,-1 0 1,5-1-1,9-2 27,1-1 0,0 0 1,-1-1-1,0-1 0,20-11 0,6-1-73,-22 11 46,102-44 77,-97 39-50,0-1 0,38-28 0,8-14-43,-70 55-3,-1-1 1,1 1-1,-1 0 0,0 0 0,1 0 0,-1 0 0,1 0 0,-1 0 0,0 0 0,1 0 0,-1 0 0,1 0 0,-1 0 0,0 0 0,1 0 0,-1 0 0,1 0 0,-1 1 0,0-1 0,1 0 0,-1 0 0,0 0 1,1 1-1,-1-1 0,0 0 0,1 0 0,-1 1 0,0-1 0,1 0 0,-1 1 0,0-1 0,0 0 0,1 1 0,-1-1 0,0 0 0,0 1 0,0-1 0,0 0 0,1 1 0,-1 0 0,10 21-170,-8-17 155,6 22 45,-7-23-26,0 1 0,1-1-1,-1 0 1,1 0-1,0 0 1,0 0 0,0 0-1,4 4 1,-3-4 34,0 0 0,0 0 0,0 0 1,1-1-1,0 0 0,0 0 0,0 0 0,0 0 0,0 0 0,0-1 0,1 0 0,0 0 1,-1 0-1,1 0 0,0-1 0,-1 0 0,1 0 0,0 0 0,0-1 0,0 1 0,0-1 1,0 0-1,8-2 0,47-8 114,75-25 1,-100 25-133,-12 3 19,0 0 1,0-2-1,-1-1 0,0 0 0,-1-2 0,0 0 0,-1-1 0,0-2 0,-1 0 0,28-29 0,-45 43-35,-1 0 0,0 0-1,0 0 1,0 0 0,0-1 0,0 1-1,0 0 1,0-1 0,-1 1 0,1 0-1,0-1 1,0-2 0,-1 4-1,0 0 0,-1 0 0,1-1 0,0 1 0,0 0 0,-1 0 1,1 0-1,0-1 0,0 1 0,-1 0 0,1 0 0,0 0 0,-1 0 0,1 0 0,0 0 1,-1 0-1,1 0 0,0-1 0,-1 1 0,1 0 0,0 0 0,-1 0 0,1 1 1,0-1-1,0 0 0,-1 0 0,1 0 0,0 0 0,-1 0 0,1 0 0,0 0 0,-1 0 1,1 1-1,-9 2-76,1 0 1,-15 8 0,-133 90 230,148-94-136,-1 0 1,1 0-1,0 1 0,-13 15 0,18-19 3,0 0-1,1 0 1,-1 1 0,1-1 0,0 1 0,0-1 0,0 1 0,1 0 0,-1 0 0,1 0 0,1 0-1,-2 8 1,2-11-5,1 0-1,-1 0 0,0 0 1,1 0-1,-1 0 0,1 0 1,-1 0-1,1 0 0,0 0 1,0 0-1,0 0 0,0-1 1,0 1-1,0 0 0,1-1 1,-1 1-1,1-1 0,-1 1 1,1-1-1,-1 0 0,1 0 1,0 1-1,-1-1 0,1 0 1,0-1-1,3 2 0,2 1 23,-1-1-1,1-1 1,-1 1-1,1-1 1,0 0-1,11-1 1,-4 0 10,1-2 0,0 1 0,-1-2-1,0 0 1,0-1 0,0 0 0,0-1 0,0-1-1,16-9 1,11-10-10,57-44 0,-48 33-138,-49 35 98,1 0-1,-1 0 0,0 0 0,1 0 1,0 0-1,-1 1 0,1-1 0,-1 1 1,1-1-1,0 1 0,0-1 0,1 1 1,-2 0 9,-1 0 1,1 0 0,0 0 0,-1 1 0,1-1-1,-1 0 1,1 0 0,-1 1 0,1-1 0,-1 0-1,1 0 1,-1 1 0,1-1 0,-1 1 0,1-1-1,-1 0 1,0 1 0,1-1 0,-1 1-1,0-1 1,1 1 0,-1-1 0,0 1 0,0-1-1,1 1 1,-1 0 0,0-1 0,0 1 0,0-1-1,0 1 1,0-1 0,0 1 0,0 0 0,0-1-1,0 1 1,0-1 0,0 2 0,-1 8 29,-1 0 1,0 1 0,-1-1-1,0 0 1,0-1 0,-8 15-1,-2 7-20,0 11 212,-9 49 0,21-72-70,1-19-149,0 0-1,0 0 1,0 1-1,0-1 1,0 0-1,0 0 1,0 0-1,1 0 1,-1 0 0,0 0-1,0 1 1,0-1-1,0 0 1,0 0-1,0 0 1,0 0-1,0 0 1,0 0-1,0 0 1,1 1-1,-1-1 1,0 0-1,0 0 1,0 0-1,0 0 1,0 0-1,0 0 1,1 0-1,-1 0 1,0 0-1,0 0 1,0 0-1,0 0 1,0 0 0,0 0-1,1 0 1,-1 0-1,0 0 1,0 0-1,0 0 1,0 0-1,0 0 1,1 0-1,-1 0 1,0 0-1,0 0 1,0 0-1,0 0 1,0 0-1,0 0 1,1-1-1,-1 1 1,0 0-1,0 0 1,0 0-1,0 0 1,0 0-1,0 0 1,0 0-1,0-1 1,7-7 55,2-4-58,1-5-30,1 1 1,1 0-1,1 1 0,0 1 1,1 0-1,17-15 0,-29 28 5,0 0-1,-1 0 1,1 0 0,0 0-1,0 0 1,-1 0-1,1 1 1,0-1-1,0 0 1,0 1-1,0 0 1,0-1 0,0 1-1,0 0 1,2 0-1,-3 0 14,0 1-1,0-1 1,0 0 0,0 1-1,0-1 1,0 1-1,0 0 1,0-1-1,0 1 1,0 0 0,0-1-1,0 1 1,-1 0-1,1 0 1,0 0-1,-1-1 1,1 1 0,0 0-1,-1 0 1,1 0-1,-1 0 1,1 0 0,-1 0-1,0 1 1,0-1-1,1 0 1,-1 0-1,0 1 1,2 11-5,-1 1-1,-1 20 1,0-19 20,1 0-1,1 15 1,-1-22 11,0-5-8,-1 1-1,1-1 0,0 1 0,0-1 1,0 1-1,2 3 0,-3-7 2,1 1 0,-1 0 0,1 0 0,0 0-1,0 0 1,-1-1 0,1 1 0,0 0 0,0-1 0,0 1-1,0 0 1,0-1 0,0 1 0,0-1 0,0 0 0,0 1-1,0-1 1,0 0 0,0 0 0,0 1 0,0-1 0,0 0-1,0 0 1,1 0 0,4-1 17,0 1 1,0-1-1,0-1 0,-1 1 0,1-1 1,-1 0-1,1 0 0,-1 0 1,8-5-1,47-34 274,-32 21-244,-1 1-39,0-1 1,-1-2 0,-1 0 0,-1-2 0,-1-1-1,-2 0 1,0-2 0,-2 0 0,-1-1-1,-1-1 1,17-39 0,30-102 130,3-4 35,-53 143-158,-9 22-43,-1 0 0,0 0 0,0 0 1,-1 0-1,0-1 0,-1 1 0,3-18 0,-6 26-11,-1 5 16,-23 69 50,-5 43-48,5 1 1,-15 174-1,37-219 174,10 143-1,-6-208-358,6 42-43,3-20-3016,-7-60-5950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3:24.9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48 8960,'-5'-11'4064,"54"2"-3520,-18 3 480,0 6-672,12-8-160,4 8-96,7-8 256,-2 8-192,1-5-2400,-4 5 1216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3:25.3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62 8544,'-26'-55'3872,"21"52"-3360,5-1-416,10 8-160,8-4-256,8 8 192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3:27.9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228 966 4480,'-13'-11'11242,"14"9"-11139,0-1 0,1 1-1,-1 0 1,1 0 0,0 1 0,-1-1-1,1 0 1,4-2 0,6-9 76,3-15-154,-14 27-24,0 0 0,0-1 0,-1 1 0,1-1 0,-1 1 0,1-1 0,-1 1 0,0-1 1,0 1-1,0-1 0,1 0 0,-1 1 0,-1-1 0,1 1 0,0-1 0,-1-1 0,1 3-7,0 0 0,-1 0 0,1 0 0,0 0 1,0 0-1,-1 0 0,1 0 0,0 0 0,-1 0 0,1 0 1,0 0-1,0 1 0,-1-1 0,1 0 0,0 0 0,0 0 0,-1 0 1,1 1-1,0-1 0,0 0 0,0 0 0,-1 1 0,1-1 1,0 0-1,0 0 0,0 1 0,0-1 0,0 0 0,0 0 0,-1 1 1,1-1-1,0 0 0,0 1 0,0-1 0,0 0 0,0 1 1,-6 13 53,6-13-51,-4 13 15,0-1-1,1 1 0,-2 20 1,-4 20 17,-130 455 755,126-471-522,-33 95 836,32-102-709,6-23-51,8-8-330,0 0 0,0 0-1,0 0 1,0 0 0,0 0-1,-1 1 1,1-1-1,0 0 1,0 0 0,0 0-1,0 0 1,-1 0 0,1 0-1,0 0 1,0 0 0,0 0-1,0 0 1,0 0 0,-1 0-1,1 0 1,0 0-1,0-1 1,0 1 0,0 0-1,0 0 1,-1 0 0,1 0-1,0 0 1,0 0 0,0 0-1,0 0 1,0 0 0,0 0-1,-1-1 1,1 1 0,0 0-1,0 0 1,0 0-1,0 0 1,0 0 0,0-1-1,0 1 1,0 0 0,0 0-1,0 0 1,0 0 0,0 0-1,0-1 1,0 1 0,0 0-1,0 0 1,0 0-1,0 0 1,0-1 0,0 1-1,0 0 1,0 0 0,0 0-1,1-9 130,0 0-1,1 0 1,4-11-1,-2 4-79,65-207-84,-69 220 26,88-297-318,-7 96-29,-64 168 257,2 1-1,1 1 0,40-50 1,-54 76 74,1 1 0,0 0-1,0 0 1,1 0 0,0 1 0,0 0 0,0 1 0,1 0 0,17-8 0,-23 12 18,1 0-1,0-1 1,0 2 0,0-1 0,0 0 0,1 1 0,-1 0-1,0-1 1,0 2 0,0-1 0,0 0 0,0 1 0,0 0-1,0 0 1,0 0 0,0 0 0,0 1 0,0 0 0,-1 0-1,1 0 1,0 0 0,-1 0 0,0 0 0,0 1 0,5 5-1,-5-5 22,1 0 0,-1 0 0,-1 1 0,1 0-1,-1-1 1,1 1 0,-1 0 0,0 0-1,0 1 1,-1-1 0,1 0 0,-1 0 0,0 1-1,0 5 1,0-3 10,-1-1 0,-1 1 0,1-1 0,-1 1-1,-1-1 1,1 0 0,-1 1 0,0-1 0,-5 11 0,-5 6 21,-1 1 0,-1-2 0,-19 24 1,-56 58 373,79-93-267,-1 0 0,-16 12 0,22-20-120,-6 4 41,10-6-82,1-1-1,-1 0 1,1 0-1,-1 0 0,1 0 1,-1 0-1,1 0 1,-1 0-1,1-1 1,-1 1-1,0 0 1,1 0-1,-1 0 1,1 0-1,-1-1 1,1 1-1,0 0 0,-1-1 1,0 0-1,0 1-17,1-1-1,-1 1 1,1-1-1,0 1 1,-1-1-1,1 0 1,0 1-1,-1-1 1,1 0-1,0 1 0,0-1 1,0 0-1,0 0 1,-1 1-1,1-1 1,0 0-1,0 1 1,0-1-1,1 0 1,-1 0-1,0 1 1,0-1-1,0 0 0,0 1 1,1-1-1,-1 0 1,0 1-1,1-1 1,0-1-1,-1 1-66,2-3 30,-1 1-1,1 0 1,0 0-1,0 0 1,0 0-1,1 1 1,-1-1-1,1 1 1,-1-1-1,1 1 1,0 0-1,3-2 1,1-2-47,6-3 29,0 0-1,1 1 0,0 1 1,0 0-1,25-8 1,78-16 66,-45 14 36,118-43-101,-131 40 146,-45 17-119,-14 3 48,0 0 0,0 0 0,0 0 0,0 0 1,0 0-1,0 0 0,1 0 0,-1 0 0,0 0 0,0 0 0,0 0 1,0 0-1,0 0 0,1 0 0,-1 0 0,0 0 0,0 0 0,0 0 0,0 0 1,0 1-1,0-1 0,0 0 0,0 0 0,1 0 0,-1 0 0,0 0 1,0 0-1,0 0 0,0 0 0,0 1 0,0-1 0,0 0 0,0 0 1,0 0-1,0 0 0,0 0 0,0 0 0,0 1 0,0-1 0,0 0 1,-9 16 159,4-10-222,-4 8 69,2-5 11,1 0 0,-7 12 0,12-18 17,-1 0 1,1 1-1,0-1 1,0 0-1,0 1 0,0-1 1,1 1-1,-1 0 1,1-1-1,0 8 0,1-10-20,-1 0-1,0 0 1,0 1-1,0-1 1,1 0-1,-1 0 1,0 0-1,1 1 0,-1-1 1,1 0-1,0 0 1,-1 0-1,1 0 1,0 0-1,0 0 1,0 0-1,-1 0 0,1 0 1,0-1-1,0 1 1,0 0-1,0-1 1,2 2-1,-1-1-3,1-1 1,-1 1-1,1 0 0,-1-1 0,1 1 0,0-1 1,-1 0-1,1 0 0,0 0 0,3-1 0,5-1 30,-1 0-1,0-1 1,0 0-1,13-6 0,-7 1 32,0 0 1,-1 0-1,0-1 0,-1-1 0,0-1 0,22-21 0,-31 26-49,1 0 0,-1 0 1,-1-1-1,1 1 0,-1-1 0,-1 0 1,5-11-1,-6 13-18,-1 0-1,1-1 1,-1 1-1,0-1 1,-1 0 0,1 1-1,-1-1 1,0 0-1,-1 1 1,1-1 0,-3-7-1,2 9-23,0 1-1,0-1 1,-1 1-1,1 0 1,-1-1-1,1 1 1,-1 0-1,0 0 1,-1 0-1,1 1 0,0-1 1,-1 0-1,0 1 1,1-1-1,-1 1 1,0 0-1,0 0 1,0 0-1,-1 1 1,1-1-1,-4-1 1,2 2-10,1 0 0,-1 0 0,1 0 0,-1 0 0,1 1 0,-1-1 0,0 1 1,1 0-1,-1 1 0,1-1 0,-1 1 0,1 0 0,-1 0 0,1 0 0,-1 1 1,-6 3-1,1 0-2,1 1 0,-1 0 0,1 1 0,-9 8 0,14-11 19,0-1 0,1 1 0,0 0 0,0 0-1,0 0 1,0 0 0,0 0 0,1 1 0,0-1-1,0 1 1,-2 7 0,3-11 12,1 0 0,0 0 0,0 0-1,0 0 1,0 0 0,0 0 0,0 0 0,0 1 0,0-1-1,1 0 1,-1 0 0,0 0 0,1 0 0,-1 0-1,0 0 1,1 0 0,-1 0 0,1 0 0,0 0 0,-1-1-1,1 1 1,0 0 0,0 0 0,-1 0 0,1-1 0,0 1-1,0 0 1,0-1 0,0 1 0,0-1 0,0 1 0,0-1-1,0 0 1,0 1 0,0-1 0,0 0 0,1 1 0,4 0-20,1 0 0,-1 0 0,0-1 0,0 0 1,9 0-1,26-4 73,0-2 0,0-1 0,-1-3 0,0 0 0,-1-3 0,0-1 0,-2-2 1,50-29-1,-65 30-44,0-2 1,31-31-1,-1 1-8,-46 41 58,-2 3 51,-5 14-56,-17 93-45,7-34-15,6-43 15,1-1-1,-1 33 0,5-57 15,0 0 0,0 0-1,0 0 1,0 0 0,1 0 0,-1 0 0,0 0 0,1 0 0,0 0 0,-1 0 0,1 0 0,0 0 0,0 0 0,0 0-1,0-1 1,0 1 0,1 0 0,-1-1 0,0 1 0,1-1 0,2 2 0,-2-2 5,0 0 0,0 0 1,0 0-1,0-1 0,1 1 0,-1-1 1,0 0-1,0 1 0,0-1 1,1 0-1,-1 0 0,0 0 0,0-1 1,0 1-1,1-1 0,-1 1 1,0-1-1,0 0 0,0 1 0,3-3 1,13-6 4,-1-2 1,32-23-1,-6 3-24,10-7 48,-31 21-123,0 2 0,1 0 0,35-17 0,-56 31 60,-1 1 0,1-1 0,-1 1 0,1-1 0,-1 1 0,1-1 0,-1 1 0,1 0 0,-1 0 0,1 0 0,-1 0 0,1 0 0,0 0 0,-1 0 0,1 1 1,2 0-1,-3-1 5,-1 1 1,1-1 0,0 1 0,-1 0 0,1-1 0,-1 1 0,1 0 0,-1-1-1,1 1 1,-1 0 0,1 0 0,-1-1 0,1 1 0,-1 0 0,0 0 0,0 0 0,1-1-1,-1 1 1,0 0 0,0 0 0,0 0 0,0 0 0,0 0 0,0-1 0,0 1-1,0 0 1,0 0 0,-1 0 0,1 1 0,-4 8 29,0 1 0,0-1 0,-1-1 0,0 1 0,0-1 0,-1 0 0,0 0 0,-9 9 0,4-4 115,-16 27 0,27-40-127,-1-1 1,1 0-1,0 1 0,-1-1 1,1 1-1,0-1 1,0 1-1,0 0 1,0-1-1,-1 1 1,1-1-1,0 1 1,0-1-1,0 1 1,0-1-1,0 1 1,0-1-1,0 1 0,1 1 1,-1-2-9,0 0-1,0 0 1,1 1 0,-1-1-1,0 0 1,1 0 0,-1 0 0,0 1-1,1-1 1,-1 0 0,0 0-1,1 0 1,-1 0 0,0 0-1,1 0 1,-1 1 0,0-1-1,1 0 1,-1 0 0,0 0 0,1 0-1,0-1 1,25-5 186,138-63-102,-104 41-324,-56 27 199,-1-1 0,1 1 1,-1 0-1,1-1 0,0 2 0,-1-1 0,1 0 0,0 1 0,0 0 0,7 0 0,-9 0 13,0 1 0,0-1-1,0 1 1,0 0-1,1 0 1,-1 0-1,0 0 1,-1 0 0,1 0-1,0 1 1,0-1-1,0 1 1,-1-1 0,1 1-1,-1 0 1,1-1-1,-1 1 1,0 0-1,2 3 1,0 2 17,0 0 0,0-1 0,-1 1 0,2 10 0,-2-8 15,1-1-1,4 12 0,-5-17-4,-1 0 0,0-1 0,1 1 1,0-1-1,-1 0 0,1 1 0,0-1 0,0 0 1,1 0-1,-1 0 0,4 2 0,-4-3 12,1 0 0,-1 0 0,0-1-1,1 1 1,-1 0 0,1-1 0,-1 0-1,1 1 1,-1-1 0,1 0 0,-1-1-1,1 1 1,-1 0 0,1-1 0,2 0 0,2-1 33,1 0 1,0-1-1,11-5 1,0-3-30,1-1 0,-1 0 0,-1-2 0,-1 0 0,0 0 0,0-2 0,25-32 0,6-17-4,-4-2 0,42-85 1,-70 123-21,16-29 38,44-113 0,-74 168-41,66-210-355,-68 211 301,1-1-1,-1 1 1,1-1-1,-1 0 1,0 1 0,0-6-1,0 8 53,0 0 0,0 0 0,0 0 0,0 0 0,0 0 0,0 0 0,0 0 0,0-1 0,0 1 0,0 0 0,0 0 0,0 0 0,0 0 0,-1 0 0,1 0 0,0 0 0,0 0 0,0 0 0,0 0 0,0 0 0,0 0 0,0 0 0,0 0 0,0 0 0,0 0 0,0 0 0,0 0 0,0 0 0,0 0 0,0 0-1,0 0 1,0 0 0,0-1 0,0 1 0,-1 0 0,1 0 0,0 0 0,0 0 0,0 0 0,0 0 0,0 0 0,0 0 0,0 1 0,0-1 0,0 0 0,0 0 0,0 0 0,0 0 0,0 0 0,0 0 0,0 0 0,0 0 0,-1 0 0,1 0 0,0 0 0,0 0 0,0 0 0,0 0 0,0 0 0,0 0 0,0 0 0,0 0 0,0 0 0,0 0-1,0 0 1,0 0 0,-5 11-126,-40 97 13,-3 5-3,32-55 141,2 1-1,3 0 0,-4 64 1,11-20 73,5-89-23,0 1-1,1-1 1,0 1-1,9 26 1,-10-37-36,1-1 1,-1 0-1,0 0 0,1 0 1,0 0-1,0 0 0,0-1 1,0 1-1,0-1 0,0 1 1,1-1-1,3 3 0,-4-3-13,0-1-1,-1-1 1,1 1-1,0 0 0,0 0 1,0-1-1,0 1 1,0-1-1,1 1 0,-1-1 1,0 0-1,0 0 1,0 0-1,0 0 0,0 0 1,0-1-1,0 1 1,0 0-1,0-1 0,0 0 1,3-1-1,9-5 19,0-1-1,0-1 0,-1-1 0,0 0 0,15-14 1,2-2-187,-25 21 104,1 1 0,0 0 0,0 0-1,7-3 1,-12 7 32,0-1 0,0 1-1,0-1 1,0 1 0,0 0 0,0 0-1,0-1 1,0 1 0,1 0 0,-1 0-1,0 0 1,0 0 0,0 0 0,0 0-1,0 1 1,1-1 0,-1 1 2,-1-1-1,1 1 1,0-1 0,-1 1 0,1-1-1,-1 1 1,1 0 0,-1-1 0,1 1-1,-1 0 1,1 0 0,-1-1-1,0 1 1,1 0 0,-1 0 0,0-1-1,0 1 1,0 0 0,0 0 0,0 0-1,0 0 1,0-1 0,0 1 0,0 1-1,-1 6-10,0-1-1,-1 0 0,0 1 1,0-1-1,-1 0 0,1 0 1,-9 12-1,8-12 17,-3 5 62,-1-1 0,0 1-1,0-2 1,-1 1 0,-1-1-1,1 0 1,-2-1 0,1 0-1,-2 0 1,1-1 0,-1-1-1,0 1 1,0-2 0,-18 8-1,20-11-33,8-6-22,2 1-4,0 1 0,0 0 0,1 0-1,-1 0 1,0 0 0,0 1 0,1-1 0,-1 0-1,3 0 1,103-30-1949,-79 25 856,-1-2-1,0 0 0,0-2 0,34-17 0,-59 26 784,-1 0 0,1 0 0,-1 0 0,0 0-1,1 0 1,-1 0 0,0 0 0,0 0 0,0-1 0,0 1-1,0 0 1,0-1 0,0 1 0,1-2 0,-2 2-17,0-1 1,1 1 0,-1 0-1,0 0 1,0 0 0,0-1-1,0 1 1,0 0 0,0 0-1,-1 0 1,1-1 0,0 1-1,-1 0 1,1 0 0,0 0-1,-1 0 1,0-2 0,-8-12-2713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3:28.2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1106 354 8064,'-17'-34'3648,"47"23"-3168,-2 3 704,1 3-736,20 2 192,4 3-384,4 0-160,-5 8-64,6-5-32,-11 5 0,-6-5-1696,-7 5 928</inkml:trace>
  <inkml:trace contextRef="#ctx0" brushRef="#br0" timeOffset="1">45 43 6720,'-34'-42'3040,"24"45"-2624,23 0-5056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3:28.9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409 23 5152,'-5'-23'2336,"5"30"-2048,-3-2 1760,-2 6-1184,-18 8 864,6 12-1024,-22 8 480,3 0-704,-16 8-32,4-3-288,-1-5 256,10-8-224,0-9-192,13 3 0,8-17-3168,9-5 1728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3:30.2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0 935 5472,'0'0'1760,"4"1"-1051,0 0-465,1-1 0,0 0 0,-1 0-1,1 0 1,0 0 0,-1-1 0,1 1 0,0-1-1,-1 0 1,1-1 0,-1 1 0,0-1 0,7-3-1,7-5 357,29-22-1,-41 28-571,60-47 338,77-76 0,46-68-23,-168 173-266,144-179 576,-129 154-303,-21 28-500,-11 16 35,-4 4 15,-8 14-27,0 0 123,-49 97 169,20-41-131,-105 205 983,135-264-908,-1 4 52,0 1 0,0 0 0,2 0 0,0 0 1,1 1-1,-4 21 0,9-36-127,-1 0 0,1 1 0,0-1 0,0 0 0,1 0 0,-1 0 0,1 1 0,0-1 1,-1 0-1,4 5 0,-4-6-13,1 0 0,0-1 0,0 1 1,1 0-1,-1-1 0,0 0 1,0 1-1,1-1 0,-1 0 0,1 1 1,-1-1-1,1 0 0,-1 0 0,1 0 1,0-1-1,-1 1 0,1 0 0,0-1 1,2 2-1,1-2 45,0 1 1,0-1 0,-1 1-1,1-1 1,0-1 0,0 1-1,0-1 1,0 1 0,-1-2-1,1 1 1,5-2 0,3-3 102,0 0 0,18-12-1,-18 10-107,-1-1-1,0-1 0,0 0 0,-1-1 0,-1 0 0,0-1 0,9-12 0,54-96 69,-53 84-115,164-256-60,-74 120 34,-57 75 76,-17 30-6,-32 62-133,-7 12-14,-10 18 40,-30 46 270,-48 91 278,-33 167 358,65-158-253,24-72 276,35-99-866,0 1 0,-1-1 0,1 1 0,0 0 0,0-1 0,-1 1 0,1-1 0,0 1 0,0 0 0,0-1 0,0 1 0,-1-1 0,1 1 0,0 0 0,0-1 0,0 1 0,0-1 0,1 1 0,-1 0 0,0 0 0,1-2 5,0 1 0,0-1-1,0 1 1,0-1 0,0 0 0,0 0 0,0 0 0,0 0 0,-1 0-1,1 0 1,0 0 0,0-2 0,29-38-331,61-80-347,-86 115 599,1 0-1,-1 1 1,1 0-1,10-8 1,-15 12 33,1 0 1,0 1-1,-1-1 1,1 0-1,0 0 1,0 1-1,-1-1 1,1 1-1,0-1 1,3 1-1,-4 0 14,0 0 0,0 0 0,0 0-1,0 0 1,0 1 0,0-1 0,-1 0-1,1 1 1,0-1 0,0 0 0,0 1-1,0-1 1,-1 1 0,1 0 0,0-1-1,0 1 1,-1-1 0,1 1 0,0 0 0,-1 0-1,2 1 1,1 4-8,0 0 1,-1 1-1,1-1 1,-1 1-1,0-1 1,-1 1-1,2 12 0,-3-12 26,1 0 0,0-1-1,1 1 1,0 0 0,0-1-1,0 0 1,1 1 0,6 10-1,-3-10 26,0 0 0,0 0 0,0-1 0,1 0 0,0 0-1,0-1 1,1 0 0,-1 0 0,1-1 0,0 0 0,1 0 0,-1-1-1,1 0 1,11 2 0,-5-1 34,1-2 0,0 0 0,0 0 0,0-2 0,0 0 0,0-1 0,18-3 0,-23 2-32,-1 0-1,1-1 0,-1-1 0,0 0 1,0 0-1,-1-1 0,1 0 0,-1 0 0,0-1 1,0-1-1,-1 0 0,0 0 0,0 0 1,-1-1-1,0 0 0,0 0 0,-1-1 1,0 0-1,0 0 0,4-11 0,-2 4-56,-1 0 0,-1 0 0,0-1 0,-2 1 0,1-1 0,-2 0 0,-1 0 0,0-1 0,-1-19 0,-1 34-6,0 0 1,0 0 0,-1 1-1,0-1 1,1 0 0,-1 0 0,0 0-1,0 1 1,-3-5 0,4 6 19,-1 0 0,0 1 1,1-1-1,-1 0 0,0 1 1,1-1-1,-1 1 0,0-1 0,1 1 1,-1-1-1,0 1 0,0 0 1,0-1-1,1 1 0,-1 0 1,0-1-1,0 1 0,0 0 0,0 0 1,0 0-1,0 0 0,0 0 1,1 0-1,-1 0 0,0 0 1,0 0-1,0 0 0,0 1 0,0-1 1,0 0-1,1 1 0,-1-1 1,-1 1-1,-3 2-24,-1 0 0,1 1 0,-1 0 1,1 0-1,0 0 0,1 0 0,-1 1 0,1 0 0,-7 9 0,-2 6-1,-13 26 0,22-40 46,-4 10 1,0 1 0,-6 20 0,11-29 10,1 0 0,0 1 1,0-1-1,1 0 0,0 1 0,1 15 1,0-21 0,1 0 0,-1 1 1,1-1-1,0 0 0,0 0 1,0-1-1,0 1 0,0 0 0,0 0 1,1 0-1,-1-1 0,1 1 1,0-1-1,0 1 0,0-1 1,0 0-1,0 0 0,1 0 0,-1 0 1,1 0-1,-1 0 0,1-1 1,0 1-1,-1-1 0,1 0 1,0 1-1,0-1 0,0-1 1,5 2-1,3 0-26,-1-1-1,1 0 1,-1-1 0,1 0-1,-1-1 1,1 0 0,12-3-1,179-49 262,-134 34-348,-61 17 63,6-2 6,1 1-1,-1 0 1,16-1-1,-26 4 14,0 0 0,0 0 1,0 0-1,0 0 0,0 0 0,1 1 1,-1-1-1,0 1 0,0 0 0,0 0 0,0 0 1,-1 0-1,1 1 0,0-1 0,0 1 0,-1 0 1,1-1-1,-1 1 0,4 4 0,28 39 167,-27-34-39,1 1 0,1-1 0,-1-1 1,2 0-1,0 0 0,14 11 0,-17-17-93,-1 0 0,0-1-1,1 0 1,0 0-1,0-1 1,0 0 0,0 0-1,0-1 1,11 2 0,-11-3-442,-1 0 1,0 0 0,0 0-1,11-3 1,-12 2-267,-1 0 0,0 0 1,0-1-1,0 0 0,0 0 0,0 0 1,4-3-1,10-6-1883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5:05.3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23 6048,'27'-23'2752,"43"26"-2400,-39 2 960,0 2-800,12 6-128,6 1-256,-5 2-128,-5-1 32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3:31.3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51 5632,'0'-12'2560,"8"1"-2208,2 3 1568,6 8-1120,28-8 864,4 8-960,22-3 128,1 3-512,7-4-32,-3 4-192,9-4 288,-9 4-192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3:32.2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50 128 1472,'-8'3'11712,"9"-3"-11628,-1 1 0,1-1 0,0 0 0,0 0 0,0 0 0,0 1 0,0-1 0,-1 1 0,1-1 0,0 0 0,0 1 0,0-1 0,0 2 1,0-2-67,-1 1 0,1 0 0,0-1 1,0 1-1,-1-1 0,1 0 0,0 1 1,0-1-1,0 1 0,-1-1 0,1 0 1,0 0-1,0 0 0,0 1 0,0-1 1,0 0-1,0 0 0,-1 0 0,1 0 1,0-1-1,1 1 0,7-2 160,-1 0-1,1-1 1,-1-1 0,0 1-1,0-1 1,0 0 0,0-1-1,8-6 1,-14 9-173,1 0 1,-1-1 0,0 1-1,1 0 1,-1-1-1,0 0 1,-1 1 0,1-1-1,0 0 1,-1 0-1,0 0 1,1 0-1,-1 0 1,0 0 0,-1-1-1,1 1 1,0 0-1,-1 0 1,0-1 0,0 1-1,0 0 1,0 0-1,0-1 1,-1 1 0,-1-4-1,2 6-42,0-1 1,0 1-1,-1 0 0,1 0 0,-1 0 1,1 0-1,-1 0 0,1 0 0,-1 0 1,0 0-1,1 0 0,-1 0 0,0 0 1,0 0-1,0 0 0,0 0 0,1 0 1,-1 1-1,0-1 0,-1 0 1,1 1-1,0-1 0,-1 0 0,0 1 9,0 0-1,0 0 1,0-1-1,0 1 1,0 0-1,0 1 1,0-1 0,0 0-1,0 1 1,0-1-1,0 1 1,-3 1-1,-2 1 141,0 0 0,0 1 0,0 0-1,0 1 1,-11 9 0,8-5 334,0 1 0,1 0 1,0 1-1,0 0 0,-12 21 0,19-29-346,1 1-1,-1-1 1,1 1 0,-1-1-1,1 1 1,0 0-1,0-1 1,1 1-1,-1 0 1,1 0-1,0-1 1,0 1-1,0 0 1,0 0 0,1-1-1,-1 1 1,1 0-1,0-1 1,0 1-1,1 0 1,-1-1-1,1 1 1,-1-1-1,1 0 1,0 0-1,3 4 1,-2-4-58,1 1 0,0-1 1,0 1-1,1-1 0,-1 0 0,1 0 1,-1-1-1,1 0 0,0 0 0,0 0 1,0 0-1,0 0 0,0-1 0,8 1 1,9 1 14,0-1 1,22-2 0,-37 0-54,40 0-716,78-13 0,-91 7-1549,43-14-1,-18 1-132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3:36.3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20 349 1728,'-1'0'145,"0"0"1,1 0-1,-1 1 0,0-1 1,0 0-1,0 1 1,0-1-1,0 1 0,0-1 1,1 1-1,-1-1 0,0 1 1,0-1-1,1 1 0,-1 0 1,0-1-1,1 1 1,-1 0-1,0 0 0,1-1 1,-1 1-1,1 0 0,0 0 1,-1 0-1,1 0 0,0 0 1,-1 0-1,1 0 1,0 0-1,0-1 0,0 1 1,0 0-1,0 0 0,0 1 1,0 6 914,1-1 0,-1 0 0,4 10 0,-3-15-850,0 1 0,0-1 1,0 0-1,0 0 0,1 0 1,-1-1-1,1 1 0,0 0 1,-1 0-1,1-1 0,0 1 1,3 1-1,-4-3-126,0 1 1,0 0-1,0-1 0,1 1 1,-1 0-1,0-1 0,0 0 1,1 1-1,-1-1 0,1 0 1,-1 1-1,0-1 0,1 0 1,-1 0-1,0 0 0,1 0 1,-1-1-1,0 1 0,1 0 1,-1 0-1,0-1 0,1 1 1,-1-1-1,2 0 0,5-5 124,0-1 0,0 1 0,-1-1 0,0 0-1,0-1 1,7-10 0,32-55 71,-39 62-226,90-152-91,-90 151-37,0 0-1,-1 0 1,0-1-1,-1 0 1,4-16-1,-39 149 44,26-96 299,1 0-1,0 1 1,2 0 0,1 0-1,6 42 1,-5-61-197,0 0 1,1 0-1,-1-1 0,1 1 0,1 0 1,3 6-1,-5-10-41,0 0 0,0 0 0,0-1-1,0 1 1,1 0 0,-1-1 0,1 1 0,-1-1 0,1 1 0,0-1 0,-1 0 0,1 0 0,0 0-1,0 0 1,0 0 0,0 0 0,0 0 0,0 0 0,0-1 0,3 1 0,-1-1 17,0 0 1,0-1-1,0 1 1,-1-1-1,1 0 0,0 0 1,-1 0-1,1 0 1,0-1-1,-1 0 1,0 1-1,1-1 1,3-3-1,6-5 76,20-19 1,-25 21-74,123-129 402,-54 51-465,30-31-482,-105 114 446,0 1 0,1 0-1,-1 0 1,1 0 0,0 0 0,-1 0 0,1 1 0,0-1-1,4-1 1,-6 3 36,0 0 0,1 0 0,-1 0 0,0 0 0,0-1 0,0 1 0,0 1 0,0-1 0,0 0 0,0 0 0,0 0 0,0 0 0,0 1 0,0-1 0,0 1 0,0-1 1,0 1-1,0-1 0,0 1 0,0-1 0,0 1 0,0 0 0,-1-1 0,1 1 0,0 0 0,0 0 0,-1 0 0,1-1 0,0 1 0,-1 0 0,1 2 0,2 4 32,0 0 0,0 0 0,-1 0 1,0 0-1,-1 1 0,1-1 0,-2 1 0,1-1 1,-1 1-1,-1 11 0,-2 10 138,-8 38 0,9-62-146,1 3 31,-2 9 93,-1 0-1,-1 0 1,-13 33 0,17-49-133,0 2 41,0-1-1,-1 1 1,1 0-1,-1-1 1,0 0-1,-4 5 0,6-6-15,-1-1 0,0 1 0,0-1-1,0 1 1,0-1 0,0 1-1,0-1 1,0 1 0,0-1-1,0 0 1,-1 0 0,1 0-1,0 0 1,0 1 0,0-1-1,0-1 1,0 1 0,0 0 0,0 0-1,0 0 1,0 0 0,-1-1-1,1 1 1,-1-1 0,1 0-21,0 1 1,0 0-1,0-1 0,0 0 1,0 1-1,-1-1 1,1 0-1,0 1 1,1-1-1,-1 0 0,0 0 1,0 0-1,0 0 1,0 0-1,1 0 1,-1 0-1,0 0 0,1 0 1,-1 0-1,1-1 1,-1 1-1,1 0 1,0 0-1,-1 0 1,1-1-1,0 1 0,0 0 1,0 0-1,0-1 1,0 1-1,0 0 1,0 0-1,1-1 0,-1 1 1,0 0-1,1 0 1,-1 0-1,1-1 1,0 0-1,0-2-40,1 1 0,0 0-1,0-1 1,0 1 0,0 0 0,1 0 0,-1 0 0,1 0-1,0 0 1,0 1 0,0-1 0,5-2 0,3-1 8,1 1 1,0 0 0,0 0 0,21-4-1,51-4-293,-46 8 20,96-5-7311,-98 9 5009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3:36.7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20 5888,'-26'-16'2688,"34"13"-2336,2 3-352,8 3-64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3:39.2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294 506 2656,'-2'-11'1823,"-1"4"1222,2 7-2917,1-1 0,-1 1-1,0 0 1,0 0 0,0 0 0,1 0-1,-1 0 1,0 0 0,0 0-1,0 0 1,0 0 0,1 0 0,-1 0-1,0 1 1,-1-1 0,-21 8 713,0 1 1,0 0 0,1 2 0,1 0-1,-29 21 1,40-25-720,0 1-1,1 0 0,0 1 0,0 0 1,1 1-1,0 0 0,1 0 0,0 0 1,0 1-1,1 0 0,-5 15 1,8-19-67,1-1 1,0 1 0,1-1 0,0 1-1,0-1 1,0 1 0,1 0 0,0-1 0,0 1-1,2 7 1,-1-9-15,0 0 1,0 0-1,1 0 0,0-1 0,0 1 1,0-1-1,1 1 0,-1-1 1,1 1-1,0-1 0,1 0 0,-1-1 1,1 1-1,5 5 0,-6-7-10,0 0 0,0 0 1,1 0-1,-1 0 0,0-1 0,1 1 0,-1-1 0,1 0 0,-1 0 0,1 0 1,0 0-1,-1 0 0,1-1 0,0 0 0,-1 0 0,1 0 0,0 0 0,0-1 1,4 0-1,3-2 45,-1 0 1,1-1 0,-1-1-1,0 1 1,12-8 0,189-123 446,-25 15-609,-173 112 20,1 0 1,-2-1-1,1 0 0,-2-1 0,20-19 0,-31 29 57,0 0 0,0 0-1,0 0 1,0 0 0,0 0 0,0 0-1,1 0 1,-1 0 0,0 0-1,0-1 1,0 1 0,0 0-1,0 0 1,0 0 0,0 0-1,0 0 1,0 0 0,0 0-1,0 0 1,0 0 0,1 0-1,-1 0 1,0 0 0,0 0-1,0-1 1,0 1 0,0 0 0,0 0-1,0 0 1,0 0 0,0 0-1,0 0 1,0 0 0,0 0-1,0 0 1,0-1 0,0 1-1,0 0 1,0 0 0,0 0-1,0 0 1,0 0 0,0 0-1,0 0 1,0 0 0,0 0-1,0 0 1,-1-1 0,1 1 0,0 0-1,0 0 1,0 0 0,0 0-1,0 0 1,0 0 0,0 0-1,0 0 1,0 0 0,-8 2-358,-11 8 430,13-6-6,1 0 0,0 1 0,0 0 0,0 0-1,0 0 1,1 1 0,0-1 0,0 1 0,1 0 0,-1 0 0,1 1 0,-3 8-1,1 1 57,0 1-1,1 0 1,-4 31-1,7-38-49,0 0-1,1 0 0,2 18 0,-2-25-25,1 0 0,-1 0 0,1 0 0,0 0 1,0 0-1,0 0 0,0 0 0,1 0 0,-1-1 0,1 1 0,-1 0 1,1-1-1,0 1 0,0-1 0,5 4 0,-5-5-8,-1 0 0,1 0-1,0 0 1,0-1 0,0 1 0,-1-1-1,1 0 1,0 1 0,0-1 0,0 0-1,0 0 1,0 0 0,0 0 0,0 0-1,0-1 1,0 1 0,-1-1 0,1 1-1,0-1 1,0 1 0,0-1 0,-1 0-1,1 0 1,3-2 0,5-3 88,-1-1-1,17-15 1,-25 21-114,30-31 37,-1-1 0,-1-1 0,23-39 0,-17 25-163,-18 19-917,-18 30 1022,1 0 0,-1-1 0,1 1 0,-1 0 0,1 0 0,0 0 0,0-1 0,-1 1 0,1 0 0,0 0 0,0 0 0,0 1 0,-1 3-25,-8 29 42,5-22 12,0-1 1,1 0-1,1 1 1,0-1-1,1 1 0,0 0 1,0 0-1,3 16 0,-1-19 48,1 0 0,1 0 0,4 12 0,-6-17-28,1-1-1,0 1 0,0-1 1,0 1-1,0-1 1,1 1-1,-1-1 1,1 0-1,0 0 1,4 3-1,-6-5-13,1 0-1,-1 0 1,1-1 0,0 1-1,-1-1 1,1 1-1,-1-1 1,1 0 0,0 1-1,-1-1 1,1 0-1,0 0 1,-1 0 0,1 0-1,0 0 1,-1-1 0,1 1-1,0-1 1,-1 1-1,1-1 1,-1 1 0,1-1-1,-1 0 1,3-1-1,3-2 69,1-1 1,-1-1-1,9-8 0,-11 10-46,212-198 323,-214 199-430,0 0 0,0 0 0,0 0 0,-1 0 0,0-1 0,1 1 0,-1-1 0,0 1 0,0-1 0,-1 0 0,3-7 0,-8 7-113,41 4 304,-32 0-141,0 1 1,0-1 0,0 1 0,0 0 0,0 0-1,0 0 1,-1 1 0,1 0 0,0 0 0,-1 0-1,0 0 1,1 1 0,-1-1 0,0 1-1,0 0 1,0 1 0,-1-1 0,1 1 0,-1-1-1,4 7 1,-2-4 3,-1 1 0,-1 0 0,1 1 0,-1-1 0,0 0 0,-1 1 0,1 0 0,-2 0 0,1-1 0,-1 1 0,0 0 0,-1 9 0,0 4 24,1 0 1,1 0 0,8 39-1,-10-59 1,0 0-1,1 0 0,-1-1 0,0 1 0,0 0 0,1 0 1,-1 0-1,0-1 0,1 1 0,-1 0 0,0-1 1,1 1-1,-1 0 0,1-1 0,0 1 0,-1-1 1,1 1-1,-1-1 0,1 1 0,0-1 0,-1 1 0,1-1 1,0 1-1,0-1 0,0 0 13,0 0-1,0 0 1,0 0 0,1 0 0,-1 0-1,0 0 1,0-1 0,0 1 0,0 0-1,-1-1 1,1 1 0,0 0 0,0-1-1,0 0 1,0 1 0,1-2-1,3-2 49,0-1-1,0 0 0,0 0 0,6-9 0,24-40 172,-20 30-208,19-24 0,-21 33-133,0 0 0,1 1 0,29-22 0,-37 32 66,1-1 0,0 1 1,0 0-1,0 0 0,0 1 0,1 0 1,-1 0-1,1 1 0,0 0 1,-1 0-1,1 1 0,9 0 0,-14 0 29,0 2-1,0-1 0,-1 0 0,1 0 0,0 1 0,0 0 1,-1-1-1,1 1 0,0 0 0,-1 0 0,1 1 1,0-1-1,-1 1 0,0-1 0,1 1 0,-1 0 1,0-1-1,0 1 0,0 0 0,2 3 0,-1-1 33,-1 1-1,1-1 1,-1 1-1,0-1 1,-1 1-1,1 0 1,-1-1 0,0 1-1,0 0 1,0 0-1,0 6 1,0 7 44,1 1 1,1 0-1,1-1 1,10 33-1,-11-44-50,0 0 0,0 0-1,0-1 1,1 1 0,0-1-1,1 0 1,-1 0 0,1 0-1,0-1 1,0 1 0,1-1-1,0-1 1,0 1 0,0-1-1,9 5 1,-10-7 2,0 0-1,0 0 1,1-1 0,-1 0-1,1 0 1,-1 0 0,1 0-1,-1-1 1,1 0 0,0 0-1,-1-1 1,1 1 0,-1-1-1,1 0 1,-1-1 0,0 1-1,9-5 1,-1 1 13,-1-2-1,0 1 1,-1-1 0,0-1-1,0 0 1,14-13 0,-9 5-1,-1-1 1,0-1 0,-1 0-1,-1 0 1,-1-2 0,0 1-1,8-23 1,-18 37-69,-1 1 0,1 0 0,-1-1 0,0 0 0,0-5 0,-1 9 20,0 1 1,1-1-1,-1 1 0,0-1 0,0 1 0,0-1 0,0 1 0,0-1 0,0 0 0,0 1 0,0-1 0,0 1 0,-1-1 0,1 1 0,0-1 0,0 1 1,0-1-1,-1 1 0,1-1 0,0 1 0,0-1 0,-1 1 0,1-1 0,-1 1 0,1-1 0,0 1 0,-1 0 0,1-1 0,-1 1 0,1 0 0,-1-1 1,1 1-1,-1 0 0,1 0 0,-1-1 0,1 1 0,-1 0 0,1 0 0,-1 0 0,1 0 0,-1 0 0,1 0 0,-1 0 0,0 0 0,1 0 0,-1 0 1,1 0-1,-1 0 0,1 0 0,-1 0 0,1 0 0,-1 1 0,1-1 0,-2 0 0,-3 3-22,-1 0 0,1 1-1,0-1 1,0 1 0,1 0 0,-1 0 0,1 0-1,-1 1 1,2 0 0,-5 5 0,-3 3-75,5-6 126,0 1 1,1-1 0,0 1 0,0 0 0,1 1-1,0-1 1,0 1 0,1-1 0,0 1-1,1 0 1,0 0 0,0 1 0,1-1 0,0 0-1,1 1 1,0-1 0,2 15 0,-2-22-4,0-1 1,0 1 0,1 0 0,-1-1-1,1 1 1,-1 0 0,1-1 0,0 1 0,0-1-1,0 1 1,-1-1 0,1 1 0,1-1-1,-1 0 1,0 0 0,0 1 0,0-1-1,1 0 1,-1 0 0,0 0 0,1 0-1,-1 0 1,1-1 0,0 1 0,-1 0-1,3 0 1,-1-1 8,0 1 0,0-1 0,0 0 1,-1-1-1,1 1 0,0 0 0,0-1 0,0 0 0,-1 0 0,1 1 0,0-2 0,-1 1 0,1 0 0,0 0 1,3-4-1,91-69-61,-68 56 62,0 0 0,1 2 0,38-14 0,-63 28-47,0 0 0,0 1 0,0 0 0,0 0 0,0 0 0,0 0 0,1 1 0,9 0 0,-14 0 25,0 1 0,0-1 1,1 0-1,-1 1 0,0-1 0,0 0 1,0 1-1,0 0 0,0-1 0,0 1 0,0-1 1,0 1-1,0 0 0,0 0 0,0 0 1,0 0-1,1 1 0,-2-1 13,1 1-1,0 0 1,-1-1-1,1 1 1,-1-1-1,0 1 1,1 0-1,-1-1 1,0 1 0,0 0-1,0-1 1,0 1-1,0 0 1,-1-1-1,1 1 1,-1 2-1,-7 24 78,-24 54 1,-4 10 16,35-91-100,1 0 1,-1 1 0,1-1-1,-1 0 1,1 1 0,0-1-1,0 0 1,0 1 0,-1-1 0,1 0-1,1 1 1,-1-1 0,0 0-1,0 1 1,0-1 0,1 2-1,0-2 1,-1-1 0,1 0-1,-1 0 1,0 1-1,1-1 1,-1 0 0,1 0-1,-1 0 1,1 0 0,-1 0-1,1 0 1,-1 0-1,1 0 1,-1 0 0,1 0-1,-1 0 1,1 0-1,-1 0 1,1 0 0,-1 0-1,1 0 1,-1 0 0,0-1-1,1 1 1,-1 0-1,1 0 1,-1-1 0,1 0-1,7-4 99,0 0-1,0-1 1,6-8 0,-11 12-102,22-21-118,0 1 0,47-30 0,-69 50 107,-1 1 0,1-1 0,0 1 0,-1 0 0,1 0 0,0 0 0,0 0 0,0 0 0,0 1 0,0-1 0,0 1 0,6 0 0,-8 0-6,1 1 0,0-1 0,0 1 1,-1-1-1,1 1 0,0 0 0,-1 0 0,1 0 0,0 0 0,-1 0 0,1 0 1,-1 0-1,0 0 0,1 1 0,-1-1 0,0 0 0,0 1 0,0-1 0,0 1 1,0 0-1,0-1 0,1 3 0,2 7-14,0 0 0,-1 1 0,4 22 0,-5-24 56,0 0 0,0 0 0,1 0 0,0 0 0,1-1 0,8 18 0,-11-26-14,-1 0 0,1 0 0,0-1 0,0 1 0,-1 0 0,1 0 0,0 0 0,0-1 0,0 1 0,0-1 0,0 1 0,0-1 0,0 1 0,0-1 0,0 1 0,0-1 0,0 0 0,0 0 0,0 1 0,0-1 0,0 0 0,0 0 0,0 0 0,0 0 0,1 0-1,-1 0 1,0-1 0,0 1 0,0 0 0,0 0 0,0-1 0,0 1 0,0-1 0,0 1 0,0-1 0,0 1 0,1-2 0,3-1 21,-1-1 0,0 1 1,1-1-1,-2 0 0,1 0 0,4-5 0,64-104 231,-25 36-266,-1 11-14,34-56 97,38-117-9,-108 218-95,30-69-58,36-73-798,-84 180 755,1 1 0,-5 21 0,-12 51 343,22-82-224,-51 247 323,49-222-249,2 0 0,1 0 0,1 1 1,2-1-1,11 60 0,26 45-259,-21-94-2635,3-2-3780,-11-28 3555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3:39.5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70 10048,'-8'-15'4544,"34"11"-3936,-9 0 1503,1 0-1279,26-8 0,5 4-480,20-3-256,6 7-64,4-4-320,-9 8 160,-8 0-5247,-14 8 2975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3:43.1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352 85 4064,'-6'-16'1307,"6"16"-1288,0 0 1,0 0 0,-1-1 0,1 1 0,0 0-1,0 0 1,0 0 0,0 0 0,0 0 0,0 0 0,0 0-1,0 0 1,-1-1 0,1 1 0,0 0 0,0 0 0,0 0-1,0 0 1,0 0 0,-1 0 0,1 0 0,0 0 0,0 0-1,0 0 1,0 0 0,0 0 0,-1 0 0,1 0 0,0 0-1,0 0 1,0 0 0,0 0 0,0 0 0,0 0-1,-1 0 1,1 0 0,0 1 0,0-1 0,0 0 0,0 0-1,0 0 1,0 0 0,-1 0 0,1 0 0,0 0 0,0 0-1,0 1 1,0-1 0,0 0 0,0 0 0,0 0 0,0 0-1,0 0 1,0 0 0,0 1 0,0-1 0,0 0 0,0 0-1,0 0 1,-5 8 865,-1 35 913,2-20-937,-7 28 0,-73 201 2995,-30 52-1590,19-36-817,78-217-946,16-50-471,1 0-1,-1-1 0,1 1 0,0 0 0,-1 0 0,1-1 0,0 1 0,0 0 0,-1 0 1,1 0-1,0-1 0,0 1 0,0 0 0,0 0 0,0 0 0,0-1 0,0 1 1,0 0-1,1 0 0,-1 1 0,2-3 34,-1 0-1,1 0 1,-1 0 0,1-1-1,-1 1 1,0 0-1,0-1 1,0 1 0,0-1-1,0 1 1,1-3 0,7-10 28,18-27-65,1 1-1,2 2 0,37-37 0,-41 51-350,53-39 0,-68 55 220,0 1 0,1 1 0,-1 0 0,1 0 0,1 1 0,-1 1 0,1 0 0,18-3 0,-28 7 93,1-1 1,-1 1-1,0 0 1,0 0-1,0 1 0,0-1 1,0 1-1,1-1 0,-1 1 1,0 0-1,0 0 1,-1 0-1,1 1 0,0-1 1,0 1-1,0-1 0,-1 1 1,1 0-1,-1 0 1,0 0-1,1 1 0,-1-1 1,0 0-1,0 1 0,0-1 1,-1 1-1,1 0 0,-1 0 1,1 0-1,-1-1 1,0 1-1,0 0 0,0 1 1,-1-1-1,1 5 0,1 3 59,-2 1 0,1-1 0,-1 1 0,-1 0-1,-2 11 1,1-11 16,0 3 22,-1 0 1,-1 0 0,0 0-1,-1 0 1,0-1 0,-1 1-1,-1-1 1,0-1 0,-1 1-1,-16 20 1,15-24-22,1-1 1,-2 1 0,1-1-1,-1-1 1,0 0-1,-1 0 1,0-1-1,0 0 1,-1-1-1,1 0 1,-2-1-1,-22 7 1,28-11-55,1 1 0,-1-1 0,0-1 0,0 1 0,0-1 1,0 0-1,0-1 0,0 1 0,0-2 0,0 1 0,1-1 0,-1 0 0,0 0 0,-8-5 0,12 4-252,8 1 146,11 1 55,24 3-36,-23-1 16,32-2 1,-7-3 105,-1-1-1,0-3 1,67-20 0,107-60 99,-178 69-45,-1-2 0,-1-1-1,55-45 1,-76 55-127,9-7 38,20-24 0,-37 37-52,-1 0 0,0-1 0,0 1 0,-1-1 0,1 0 0,-2-1 0,1 1-1,4-14 1,-8 21 25,0-1 0,1 0-1,-1 0 1,0 1 0,0-1-1,0 0 1,0 0 0,1 0-1,-1 1 1,0-1 0,0 0-1,-1 0 1,1 0 0,0 1-1,0-1 1,0 0 0,0 0-1,-1 1 1,1-1 0,0 0-1,-1 0 1,1 1 0,0-1-1,-1 0 1,1 1 0,-1-1 0,1 0-1,-1 1 1,0-1 0,1 1-1,-1-1 1,0 1 0,1-1-1,-1 1 1,0 0 0,1-1-1,-1 1 1,0 0 0,0-1-1,-1 1 1,-1-1-22,0 1 0,0 0 0,0 0 0,0 0 0,0 0 1,0 0-1,0 1 0,0-1 0,-5 3 0,0 0 13,-1 1 0,1 0 0,0 0 0,1 1 0,-1 0 0,1 0 0,0 1 0,-12 13 0,0 1 81,-24 36 1,32-40-76,0 1 0,-15 35 0,22-44 33,0 1 1,1 0-1,1 1 1,-1-1-1,1 0 1,1 1-1,0-1 1,0 12-1,1-18 10,1 0-1,-1 0 1,1 0 0,-1 0-1,1 0 1,0 0 0,0 0-1,1 0 1,-1 0-1,0 0 1,1 0 0,0-1-1,0 1 1,0-1 0,2 3-1,0-1 2,0-1 0,0 0 0,0 0 0,0-1 0,0 1-1,1-1 1,-1 0 0,10 3 0,-4-2 14,0-1 1,0 0 0,0 0-1,1-1 1,-1-1-1,0 0 1,1 0-1,16-4 1,-18 2-2,1 0 1,-1-1-1,0 0 0,0-1 0,0 0 0,-1-1 1,14-8-1,-2-3 121,29-28 1,52-70 26,-73 81-198,123-128-123,-117 127 150,-3-2 0,0-1 0,31-53 0,81-176 173,-71 122 38,-63 126-397,-1 1-1,11-34 0,-18 43-100,-4 7 24,-12 17 13,-4 12 138,-19 42 0,-105 199-32,34-42 310,91-181 24,3 1 0,-19 98 0,32-139-147,1 0 0,0 0-1,1 0 1,-1 0 0,1 1-1,0-1 1,1 0 0,-1 0-1,1 0 1,1 0 0,2 8-1,-4-12-44,1-1 0,0 0-1,-1 1 1,1-1 0,0 0-1,0 0 1,0 0 0,0 0 0,0 0-1,0 0 1,0 0 0,1 0-1,-1 0 1,0 0 0,0-1-1,1 1 1,-1 0 0,0-1-1,1 1 1,-1-1 0,1 0-1,-1 1 1,1-1 0,-1 0 0,1 0-1,-1 0 1,1 0 0,-1 0-1,0 0 1,1 0 0,-1-1-1,1 1 1,-1 0 0,1-1-1,-1 1 1,3-2 0,5-3 19,1 1 0,-1-1 0,-1-1 0,10-7 0,-10 8 15,23-18-51,0-2-1,28-29 1,-53 48-26,34-34-202,63-49 0,-103 89 215,0-1-1,1 1 1,-1 0-1,0-1 1,1 1-1,-1 0 1,0 0 0,1 0-1,-1-1 1,1 1-1,-1 0 1,0 0 0,1 0-1,-1 0 1,1 0-1,-1 0 1,0-1-1,1 1 1,-1 0 0,1 0-1,-1 0 1,1 1-1,1 6-169,-9 18 51,-6 15 139,2 1 0,1 0 0,-7 75 0,17-109 31,0 0-1,0 0 0,0 0 0,1 0 1,0 0-1,2 8 0,-3-14-18,0 0-1,1 0 1,-1-1 0,0 1-1,1 0 1,-1 0-1,0-1 1,1 1-1,-1 0 1,1-1 0,-1 1-1,1 0 1,-1-1-1,1 1 1,0 0-1,-1-1 1,1 1-1,0-1 1,-1 0 0,1 1-1,0-1 1,0 1-1,0-1 1,-1 0-1,1 0 1,0 1 0,0-1-1,0 0 1,0 0-1,-1 0 1,1 0-1,0 0 1,0 0 0,0 0-1,0 0 1,-1-1-1,1 1 1,0 0-1,0 0 1,0-1-1,-1 1 1,1 0 0,0-1-1,0 1 1,0-1-1,3-2 20,1 0 0,-1 0 0,0 0 0,-1 0 0,1 0-1,6-8 1,40-62 112,5-7-123,-23 40-179,68-61 1,-96 97 132,11-9-426,-11 13 234,-5 8 178,-3 3-11,1-1-1,0 1 1,1 0 0,-2 19 0,2 47 139,2-73-76,0 8 42,0 1-1,2-1 1,-1 0 0,5 17 0,-4-24-27,-1-1 1,0 0-1,1 0 0,0 0 0,0 0 1,0 0-1,1 0 0,-1 0 0,1 0 1,0-1-1,0 0 0,0 1 0,0-1 1,1 0-1,5 3 0,-7-5-16,0 0 0,1 0 1,-1 0-1,0 0 0,1-1 0,-1 1 1,1-1-1,-1 0 0,1 0 0,-1 1 0,1-2 1,-1 1-1,1 0 0,-1 0 0,0-1 0,1 1 1,-1-1-1,1 0 0,-1 0 0,0 0 1,0 0-1,3-2 0,5-3-5,0 0-1,-1-1 1,12-11-1,-19 17-8,40-39 62,-2-2-1,62-82 0,-90 109-101,19-18 0,-8 9-384,-23 24 400,1-1 1,-1 0 0,1 1-1,0-1 1,-1 0-1,1 1 1,0-1 0,-1 1-1,1-1 1,0 1 0,0-1-1,-1 1 1,3-1-1,-3 1 15,0 0 0,1 1-1,-1-1 1,0 0-1,1 0 1,-1 1-1,0-1 1,1 0-1,-1 1 1,0-1-1,0 0 1,1 1 0,-1-1-1,0 0 1,0 1-1,0-1 1,0 0-1,1 1 1,-1 0-1,6 11 38,-2-6-20,-1-1 0,1 0 0,1 0 0,-1-1 0,1 1 0,0-1 0,0 0 0,0 0 0,0-1 0,10 6 0,-6-6 16,0 1-1,-1-1 0,1-1 1,0 1-1,1-2 0,15 2 1,-1-3 29,0 0-1,0-2 1,-1-1 0,46-11 0,-54 10 11,11-2 26,46-17 0,-66 20-94,1 0-1,-1 0 0,1-1 1,-1 1-1,0-1 0,-1-1 0,1 1 1,-1-1-1,1 0 0,-1 0 0,7-11 1,-11 15-14,0-1 1,0 1 0,-1 0 0,1-1 0,-1 1-1,1 0 1,-1-1 0,1 1 0,-1-1 0,0 1 0,1-1-1,-1 1 1,0 0 0,0-1 0,0 1 0,0-1-1,0 1 1,-1-1 0,1 1 0,0-1 0,-1 1-1,1 0 1,-1-1 0,1 1 0,-1-1 0,0 1-1,0 0 1,1 0 0,-1 0 0,0-1 0,0 1 0,0 0-1,0 0 1,0 0 0,-1 0 0,1 0 0,0 1-1,0-1 1,-1 0 0,1 1 0,0-1 0,-1 0-1,1 1 1,-1 0 0,1-1 0,0 1 0,-1 0-1,1 0 1,-1 0 0,1 0 0,-1 0 0,1 0 0,-1 0-1,1 0 1,-3 1 0,-15 4-19,-1 1 1,1 1-1,-27 14 0,37-16 31,-1 0 0,0 1-1,1 0 1,0 0 0,1 1 0,0 0-1,0 1 1,0 0 0,1 0 0,0 1-1,-6 9 1,9-12 24,1 0 0,0 0-1,0 1 1,0-1 0,1 1 0,0 0 0,0 0 0,1-1-1,0 1 1,0 0 0,0 0 0,1 0 0,0 0 0,0 0-1,1 0 1,0 0 0,0 0 0,4 11 0,-3-13 1,0-1 0,-1 0 0,1 1 1,1-1-1,-1 0 0,1-1 0,0 1 0,-1 0 1,1-1-1,1 1 0,-1-1 0,1 0 1,-1 0-1,6 3 0,-4-3 13,1 0 1,0-1-1,-1 0 1,1 0-1,0 0 0,0 0 1,0-1-1,1 0 1,9 0-1,-3-1 1,0-1-1,0 0 1,0-1-1,0 0 1,-1-1-1,1-1 1,-1 0-1,0 0 1,21-12 0,-12 3-42,-1 0 0,-1-1 0,26-24 0,48-58-45,-83 84 44,13-19 1,-20 26-5,1 0-1,-1-1 1,-1 0-1,1 1 1,-1-1 0,3-10-1,-5 15-3,0 1-1,1-1 1,-1 0-1,0 1 1,0-1-1,0 0 1,0 1-1,0-1 1,0 0-1,0 0 1,0 1-1,0-1 1,-1 0-1,1 1 0,0-1 1,0 0-1,-1 1 1,1-1-1,-1-1 1,1 2 3,-1 0 0,1 0 0,0 0-1,-1-1 1,1 1 0,-1 0 0,1 0 0,-1 0 0,1 0 0,0 0 0,-1 0-1,1 0 1,-1 0 0,1 0 0,-1 0 0,1 0 0,-1 0 0,1 0 0,0 0-1,-1 0 1,1 0 0,-1 1 0,-2 0-16,0 0-1,0 1 1,0 0 0,1-1 0,-1 1-1,-4 5 1,0 0 38,1 1-1,0 0 1,1 0-1,0 1 1,0 0 0,1 0-1,0 0 1,0 0 0,1 1-1,0-1 1,1 1-1,0 0 1,1 0 0,0-1-1,0 1 1,1 0-1,0 0 1,1 0 0,0 0-1,1 0 1,0 0 0,0-1-1,1 1 1,0-1-1,7 14 1,-8-20 20,0 0 0,0-1 0,0 1-1,0 0 1,0 0 0,1-1 0,-1 0 0,1 1 0,0-1 0,0 0-1,0 0 1,0-1 0,0 1 0,0 0 0,0-1 0,0 0-1,1 0 1,-1 0 0,1 0 0,4 0 0,0 0 26,0-1 1,0 0 0,0-1-1,0 0 1,0 0-1,0-1 1,12-3 0,37-16 140,107-55 0,-83 36-279,-39 18 134,-27 13-142,0 1 0,1 1 0,-1 0-1,2 1 1,17-4 0,-34 10 86,1 0-1,-1 0 1,0 0-1,0 0 1,1 0-1,-1 0 1,0 0 0,0 0-1,1 0 1,-1 0-1,0 0 1,0 0 0,1 0-1,-1 0 1,0 1-1,0-1 1,1 0 0,-1 0-1,0 0 1,0 0-1,0 0 1,1 0-1,-1 1 1,0-1 0,0 0-1,0 0 1,1 0-1,-1 0 1,0 1 0,0-1-1,0 0 1,0 0-1,0 1 1,0-1-1,0 0 1,1 0 0,-1 1-1,0-1 1,0 0-1,0 0 1,0 1 0,0-1-1,0 0 1,0 0-1,0 1 1,0-1 0,0 0-1,0 0 1,-1 1-1,-4 20-38,-9 13 124,-28 47-1,2-4 56,38-72-79,0-1 0,0 1 0,0 0 0,0 0 0,1 0 0,0 0 0,-1 7 0,2-12-49,0 1 0,0-1 0,0 0 0,0 0 1,0 0-1,0 0 0,0 0 0,0 1 0,0-1 1,0 0-1,1 0 0,-1 0 0,0 0 1,0 0-1,0 0 0,0 0 0,0 1 0,0-1 1,0 0-1,0 0 0,0 0 0,0 0 0,0 0 1,0 0-1,1 0 0,-1 0 0,0 1 0,0-1 1,0 0-1,0 0 0,0 0 0,0 0 1,1 0-1,-1 0 0,0 0 0,0 0 0,0 0 1,0 0-1,0 0 0,0 0 0,1 0 0,-1 0 1,0 0-1,0 0 0,0 0 0,0 0 0,10-5 211,11-11-33,19-25-232,-31 31 16,0 0 0,1 1 1,0 0-1,0 0 0,1 1 0,0 0 0,18-9 1,-27 16 17,1 0 0,0 0 1,-1 1-1,1-1 1,0 1-1,0-1 1,0 1-1,0 0 0,0 0 1,-1 0-1,1 0 1,0 1-1,0-1 0,0 1 1,-1 0-1,1 0 1,0 0-1,-1 0 1,1 0-1,0 0 0,-1 1 1,3 1-1,5 5 63,-1-1 0,-1 1-1,1 1 1,7 10 0,0-1 97,0-1-15,1 0 0,2-1 0,-1-1 0,41 24 0,-47-32-96,-1-1 1,1-1-1,0 0 1,1-1-1,-1 0 1,1 0-1,-1-2 1,1 1-1,0-2 1,23 1 0,-31-3-358,0 1 1,1-1-1,-1 0 1,0 0-1,0-1 1,0 1 0,0-1-1,0 0 1,0-1-1,0 1 1,4-4-1,18-11-1951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3:43.6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57 187 4160,'-35'-23'1856,"14"15"1248,24 5-1856,15-10 928,4 6-1280,43-12-256,15 0-384,35-9 32,-7 9-160,29-6-544,-9 14 192,11 0-7520,-11 11 4256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3:44.7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257 41 2976,'4'-8'507,"-3"5"-247,0 0 0,0 1-1,0-1 1,1 0-1,-1 1 1,1-1 0,0 1-1,0-1 1,0 1 0,0 0-1,0 0 1,10-1 3470,-12 4-3650,0 10 1413,-6 18-675,5-24-205,-6 25 511,-1-2-1,-23 53 1,-36 50 597,-16 42-696,63-121-781,3 2 1,1-1-1,3 2 0,-7 73 0,19-124-214,0 6 144,1 1 0,-1 0-1,1-1 1,3 16-1,-3-24-142,0 0 0,1 0 0,-1 0 0,1 0 0,0 0 0,0 0 0,0 0 0,0 0 0,0 0 0,0 0 0,0-1 0,0 1 0,1 0 0,-1-1 0,0 1 1,1-1-1,0 0 0,-1 1 0,1-1 0,0 0 0,0 0 0,-1 0 0,1 0 0,0 0 0,0-1 0,0 1 0,0 0 0,3-1 0,5 1 9,0 0 0,0-1 1,0 0-1,-1 0 0,19-5 1,47-14 85,-48 11-883,0-2 0,39-19 0,-53 21-665,0 1-1,-1-1 0,0-1 1,0 0-1,-1-1 0,15-16 1,-7 5-1122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3:46.0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17 702 6464,'-15'-9'2090,"14"8"-2039,1 1 0,0-1 0,0 1 0,0-1 0,0 1 0,-1 0-1,1-1 1,0 1 0,0-1 0,0 1 0,0-1 0,0 1 0,0-1-1,0 1 1,0-1 0,0 1 0,1 0 0,-1-1 0,0 1 0,0-1-1,0 1 1,0-1 0,1 1 0,-1 0 0,0-1 0,0 1 0,1-1-1,0 0 31,-1 0-1,0 1 0,0-1 0,1 1 0,-1-1 0,1 0 0,-1 1 1,0-1-1,1 1 0,-1-1 0,1 1 0,-1-1 0,1 1 0,0-1 1,-1 1-1,1 0 0,-1-1 0,1 1 0,0 0 0,1-1 1,6-3 241,62-38 1123,181-103-896,59-57-575,-188 127-232,4 6 0,136-53 0,-237 113-40,-25 9 298,1 0 1,-1 0 0,1 0 0,-1 0 0,1-1 0,-1 1 0,1 0 0,0 0-1,-1 0 1,1 0 0,-1 0 0,1 0 0,-1 0 0,1 0 0,-1 1 0,1-1-1,-1 0 1,1 0 0,-1 0 0,1 1 0,-1-1 0,1 0 0,-1 0-1,1 1 1,-1-1 0,1 0 0,-1 1 0,0-1 0,1 1 0,-1-1 0,0 0-1,1 1 1,-1-1 0,0 1 0,0-1 0,1 1 0,-1-1 0,0 1 0,0-1-1,0 1 1,0-1 0,1 1 0,-1-1 0,0 1 0,0 0 0,0-1-1,0 1 1,-1 0 0,1 4 152,-1 0-1,1-1 1,-1 1-1,-2 6 1,1-7-30,-6 24 511,-25 51 1,23-58-464,-125 228 1003,40-81-765,-72 181 2071,190-377-2014,0 2 0,30-27 0,-28 33-615,38-25 0,-50 37-5,0 0 0,0 2 0,1 0 0,0 0 0,17-4 0,-29 10 119,1-1 1,-1 1-1,1-1 0,-1 1 0,1 0 0,-1 0 0,1 0 0,0 0 0,-1 0 0,1 1 0,-1-1 0,3 2 1,-3-2 27,-1 1 1,1 0 0,-1 0 0,0-1 0,0 1 0,1 0 0,-1 0 0,0 1 0,0-1 0,0 0 0,0 0 0,0 0 0,0 1 0,-1-1 0,1 0 0,0 1 0,-1-1 0,1 1 0,-1-1 0,1 1 0,-1 1 0,2 7 99,-1 0 1,-1 0-1,0 0 1,0-1-1,-2 14 1,-1 27 272,3-45-298,0 0 0,1-1 0,0 1 1,-1 0-1,2 0 0,-1-1 0,4 10 0,-4-13-46,-1 0 1,1 0-1,0 0 0,0 0 1,0 1-1,-1-1 0,1 0 1,0 0-1,0-1 1,0 1-1,1 0 0,-1 0 1,0 0-1,0-1 1,0 1-1,1 0 0,-1-1 1,0 1-1,2-1 1,0 1 13,0-1 1,-1 0-1,1 0 1,0 0-1,-1 0 1,1 0-1,0-1 1,-1 1 0,5-2-1,2-2 30,1 0-1,-1 0 1,0-1-1,10-7 1,69-54 32,-59 43-275,46-29 0,-72 50 135,2-1-29,-1 1 0,1-1 0,0 1 0,-1 0 0,9-2 0,-12 4 58,-1 0 0,1 0 0,-1 0 0,1-1 0,0 1-1,-1 0 1,1 1 0,-1-1 0,1 0 0,0 0 0,-1 0 0,1 0-1,-1 0 1,1 0 0,-1 1 0,1-1 0,-1 0 0,1 1 0,-1-1-1,1 0 1,-1 1 0,2 0 0,-2 0-9,1 0 0,-1 0 0,1 0-1,-1 0 1,0 0 0,1 1 0,-1-1 0,0 0 0,0 0-1,0 0 1,0 0 0,0 1 0,0-1 0,0 0 0,0 0 0,-1 2-1,-9 45-6,-22 60-1,25-85 52,-4 8 19,-7 26 114,16-50-99,1-1 0,0 1 0,0 0-1,0-1 1,1 1 0,1 8 0,-1-14-28,0 1-1,0-1 1,0 0 0,0 0 0,0 0 0,1 0-1,-1 1 1,1-1 0,-1 0 0,1 0 0,-1 0-1,1 0 1,-1 0 0,1 0 0,0 0 0,0 0 0,1 1-1,-1-1-15,-1-1-1,1 0 0,0 0 0,-1 1 0,1-1 1,0 0-1,0 0 0,-1 0 0,1 0 0,0 0 1,-1 0-1,1 0 0,0 0 0,0 0 0,-1 0 1,1 0-1,0-1 0,-1 1 0,1 0 0,0 0 1,0-1-1,3-1 18,0-1 1,0 0 0,-1 1-1,1-1 1,-1 0 0,5-7-1,-3 5-16,-2 0 0,1-1 0,-1 1 0,0-1 0,0 0 0,0 0-1,1-8 1,0 4-4,3-9 12,-1-1-1,-1 0 0,4-27 1,-8 36-97,0 0 1,0-1-1,-1 1 1,-1-1-1,0 1 1,-1-1-1,-4-16 1,5 23-5,-1 1 1,0-1-1,0 1 1,-1 0-1,1 0 1,-1 0-1,0 0 1,0 0-1,0 0 1,-7-5-1,9 8 67,0 0-1,0 0 1,0 0 0,-1 0-1,1 1 1,0-1 0,-1 0-1,1 1 1,-1-1 0,1 1-1,0 0 1,-1-1 0,1 1-1,-1 0 1,1 0 0,-1 0-1,1 0 1,-1 0 0,1 0-1,-1 0 1,1 1 0,-1-1-1,1 0 1,-1 1 0,1-1-1,0 1 1,-1 0 0,1-1-1,0 1 1,-1 0 0,1 0-1,0 0 1,0 0 0,0 0-1,0 0 1,0 0 0,0 0-1,0 1 1,-1 1 0,-1 1 9,1 1-1,-1-1 1,1 1 0,0-1 0,0 1 0,1 0-1,-1 0 1,1 0 0,0 0 0,1 0 0,-1 0-1,1 9 1,0-6 41,1-1-1,-1 0 0,1 1 0,1-1 1,0 0-1,0 0 0,0 0 0,5 10 1,-4-13 1,-1 0 0,0-1 0,1 1 0,0-1 0,0 0 0,0 0 1,0 0-1,0 0 0,1-1 0,-1 1 0,1-1 0,0 0 0,-1 0 0,1 0 1,0 0-1,0-1 0,0 0 0,7 2 0,-1-2 27,1 1 0,-1-1 0,1-1 0,0 0 0,-1-1-1,14-1 1,5-4-4,-1 0 0,0-2 0,-1-1 0,0-2 0,0 0 0,36-22 0,-24 9-9,-1-2 0,-1-1 0,45-43 0,-50 36-91,-1-1 0,49-76 0,-77 108 26,-4 7-11,-6 11-30,-100 217-90,3 4 976,102-231-771,2-4-43,0 0 0,-1 0-1,1-1 1,0 1 0,-1 0 0,1 0 0,0 0 0,-1-1-1,1 1 1,-1 0 0,1 0 0,-1-1 0,0 1 0,1-1-1,-1 1 1,0 0 0,1-1 0,-1 1 0,0-1-1,0 0 1,1 1 0,-1-1 0,0 1 0,-1-1 0,2-3 158,3-9-199,1 0 1,0 1 0,1-1-1,1 1 1,0 0 0,0 1 0,11-14-1,-11 16-8,0 1 1,1 0-1,0 0 0,0 0 0,1 1 0,0 0 1,0 0-1,0 1 0,1 0 0,9-3 0,96-27 38,-43 15 45,-16 2 124,100-50 0,-143 62-164,-1 0 1,21-16 0,-29 20-26,0 0-1,-1-1 1,1 1 0,-1-1 0,0 1 0,1-1 0,-1 0 0,0 0 0,-1 0 0,1 0 0,0-1 0,-1 1 0,0 0 0,0-1 0,1-4 0,-2 7 1,1-1 1,-1 1-1,0 0 0,-1-1 0,1 1 0,0 0 0,0 0 1,-1-1-1,1 1 0,0 0 0,-1 0 0,1-1 0,-1 1 1,0 0-1,1 0 0,-1 0 0,0 0 0,0 0 0,0 0 1,1 0-1,-1 0 0,0 0 0,0 0 0,-1 1 0,1-1 1,0 0-1,0 1 0,0-1 0,0 0 0,0 1 0,-1 0 1,1-1-1,0 1 0,-1 0 0,-1-1 0,-3 0-38,-1 0-1,0 1 0,0-1 0,0 1 0,-9 2 1,5-1 144,1 1 0,0 0 1,0 1-1,0 0 0,0 0 1,0 1-1,1 1 0,-1 0 1,1 0-1,0 1 0,1 0 1,-15 13-1,19-16-11,0 1-1,0 0 1,1 1-1,0-1 1,0 0 0,0 1-1,0 0 1,1 0-1,-1-1 1,1 1-1,0 1 1,1-1 0,0 0-1,-1 0 1,1 1-1,1-1 1,-1 1-1,1-1 1,0 0 0,1 1-1,-1-1 1,1 1-1,0-1 1,0 0-1,0 0 1,4 8 0,-1-5-5,0-1 1,0 1 0,1-1-1,0 0 1,0 0 0,0-1-1,1 0 1,0 1 0,1-2 0,-1 1-1,1-1 1,0 0 0,1-1-1,-1 1 1,11 3 0,-4-2-45,-1-1-1,1 0 1,0-1 0,1-1-1,-1 0 1,1-1 0,-1-1-1,19 0 1,-13-2-183,0-1 0,1-1 0,-1-1 0,32-11 0,75-36-3743,-82 32 812,36-13-514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5:05.6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86 7968,'-28'-66'3616,"12"51"-3136,16 10-480,3 5-96,15 0-2496,5 5 1408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3:48.6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241 593 2560,'-19'-3'832,"18"3"-721,1 0 0,-1 0 1,1 0-1,-1 0 0,0-1 0,1 1 1,-1 0-1,1 0 0,-1-1 0,1 1 0,-1 0 1,1-1-1,0 1 0,-1-1 0,1 1 1,-1 0-1,1-1 0,0 1 0,-1-1 1,1 0-1,12 0 2678,0-1-2332,0-1-1,0-1 1,-1 0-1,1-1 1,-1 0-1,0-1 1,0 0-1,0 0 1,-1-2-1,16-13 1,1-4-241,-2-1-1,29-39 1,-27 30-137,14-18-51,-40 53-33,-1-1 0,0 1-1,0 0 1,0-1 0,1 1 0,-1 0 0,0 0-1,1-1 1,-1 1 0,0 0 0,0 0 0,1 0 0,-1-1-1,0 1 1,1 0 0,-1 0 0,0 0 0,1 0-1,-1 0 1,1-1 0,-1 1 0,0 0 0,1 0 0,-1 0-1,0 0 1,1 0 0,-1 0 0,1 0 0,-1 1 0,0-1-1,1 0 1,-1 0 0,0 0 0,1 0 0,-1 0-1,1 1 6,-1 0 0,1-1 0,-1 1 0,1-1 0,-1 1 0,0 0 0,0-1 0,1 1 0,-1 0 0,0-1 0,0 1 0,0 0 0,1-1 0,-1 1 0,0 0 0,0 1 0,-2 14 156,-1 0 0,0 0 0,-7 19 0,-90 228 1145,98-260-1284,-184 362 1065,124-259-462,-47 88 653,92-160-1041,7-11 362,-22 33-1,19-39-164,8-14-168,6-10 238,3-1-453,-1 0-1,1 1 1,1-1-1,-1 1 1,1 0-1,7-7 1,3-6-45,67-98 79,-55 77-21,130-204-59,-108 167-85,-29 46-11,127-193-349,-107 169 102,89-95 0,-126 148 308,3-3-49,0 0 0,1 0 0,12-7 0,-18 12 73,0 0 1,0 0-1,0 1 1,0-1 0,0 1-1,0-1 1,0 1-1,0-1 1,0 1 0,1 0-1,-1-1 1,0 1-1,0 0 1,0 0 0,1 0-1,-1 0 1,0 0-1,0 0 1,1 0-1,-1 0 1,0 1 0,0-1-1,0 0 1,0 1-1,1-1 1,-1 1 0,0-1-1,0 1 1,0 0-1,0-1 1,0 1 0,0 0-1,1 1 1,0 1 12,-1-1-1,0 1 1,0-1 0,1 1 0,-2 0 0,1-1 0,0 1 0,0 0-1,-1 0 1,0-1 0,1 1 0,-1 0 0,0 0 0,-1 0 0,1 0-1,0-1 1,-1 1 0,1 0 0,-1 0 0,0-1 0,0 1-1,-2 3 1,-4 9 93,0 0-1,-17 23 1,16-25-27,-144 216 519,130-197-126,-36 43 1,46-64-208,12-11-252,0 0 0,0 0 0,0 0 0,0 0 0,0 0 0,0 0 0,-1 0 0,1 0 0,0 0 0,0 0 0,0 0 0,0 0 0,0 0 0,0 0 0,0 0 0,0 0 0,0 0 0,0 0 0,-1 0 0,1 0 0,0 0 0,0 0 0,0 0 0,0 0 0,0 0 0,0 0 0,0 0 0,0-1 0,0 1 0,0 0 0,0 0 0,0 0 0,-1 0 0,1 0 0,0 0 0,0 0 0,0 0 0,0 0 0,0 0 0,0 0 0,0 0 0,0-1 0,0 1 0,0 0 0,0 0 0,0 0 0,0 0 0,0 0 0,0 0-1,0 0 1,0 0 0,0 0 0,0 0 0,0-1 0,0 1 0,0 0 0,0 0 0,0 0 0,0 0 0,0 0 0,0 0 0,0 0 0,0 0 0,1 0 0,0-3 1,0 0 0,0 0 0,1 0 0,-1 1 0,1-1 0,0 1 0,0-1 0,2-2 0,9-7-32,0 0 0,1 1 1,0 0-1,0 1 0,2 1 0,-1 0 0,31-12 0,10 1 38,59-13 1,-67 20-22,42-14 13,80-19-391,-150 42 219,-12 5-71,-8 5 138,-9 6 13,8-12 75,-7 9-22,-51 57 99,51-56 5,0 1 0,0 0-1,1 1 1,-7 16 0,13-26-40,0 0 0,1 0 0,-1 0 1,0 0-1,1 0 0,0 0 0,-1 0 0,1 0 0,0 0 1,0 0-1,0 0 0,1 0 0,-1 1 0,0-1 0,2 3 0,-2-5-7,0 1-1,1 0 1,-1 0-1,1 0 1,0-1-1,-1 1 1,1 0-1,0 0 0,-1-1 1,1 1-1,0-1 1,-1 1-1,1-1 1,0 1-1,0-1 0,0 1 1,0-1-1,0 0 1,-1 1-1,1-1 1,0 0-1,0 0 1,0 0-1,0 0 0,0 1 1,0-1-1,0-1 1,0 1-1,0 0 1,0 0-1,0 0 0,0 0 1,1-1-1,9-3 4,-1 1 1,0-2-1,0 1 0,0-1 0,-1-1 0,1 0 0,11-10 0,56-55 13,-66 60-17,-4 4-8,-1-1 1,1 0-1,9-14 1,-14 18-36,0 0-1,0 0 1,0 0 0,0-1 0,-1 1 0,0 0 0,0-1-1,0 1 1,0-1 0,0-5 0,-1 8 3,0 0 0,0 0 0,-1 0 0,1 0 0,0 0 0,-1 0-1,1 0 1,-1 0 0,0 0 0,1 0 0,-1 1 0,0-1 0,0 0 0,0 0 0,-1 1 0,1-1 0,0 1 0,-1-1 0,1 1 0,-1-1 0,1 1-1,-1 0 1,0 0 0,1 0 0,-1 0 0,0 0 0,0 0 0,0 0 0,0 0 0,0 1 0,0-1 0,-3 0 0,-1 1 5,0-1 1,0 1 0,0 0 0,0 0 0,1 0-1,-1 1 1,0 0 0,0 0 0,1 1 0,-10 3-1,-9 3-47,20-8 69,0 1-1,0 1 1,0-1 0,-1 0-1,1 1 1,1 0 0,-1 0-1,0 0 1,0 0-1,1 1 1,-1-1 0,1 1-1,0 0 1,-6 6 0,9-8-3,0-1 1,-1 1 0,1-1 0,0 1 0,-1-1-1,1 1 1,0-1 0,0 1 0,0-1 0,-1 1-1,1 0 1,0-1 0,0 1 0,0-1 0,0 1-1,0-1 1,0 1 0,0 0 0,0-1 0,0 1-1,1-1 1,-1 1 0,0-1 0,0 1 0,0 0-1,1-1 1,-1 1 0,0-1 0,0 1 0,1-1-1,-1 0 1,1 1 0,-1-1 0,0 1 0,1-1-1,-1 0 1,1 1 0,-1-1 0,1 0 0,-1 1-1,1-1 1,-1 0 0,1 0 0,-1 1 0,1-1-1,-1 0 1,2 0 0,3 2 36,1-1 1,-1 0-1,12 1 1,-14-2-18,29 0 66,1-1 0,-1-2-1,52-10 1,-22 3 9,16-3-66,0-3 0,-1-3-1,106-42 1,-172 57-41,-4 1-42,0 0-1,0 0 0,0 1 0,0 0 0,1 0 1,-1 1-1,9-1 0,-15 2 49,-1 0 0,1 0 0,-1 0 0,1 0 0,-1 1 1,1-1-1,-1 0 0,1 0 0,-1 0 0,1 1 0,-1-1 0,0 0 0,1 1 0,-1-1 0,0 0 1,1 1-1,-1-1 0,0 1 0,1-1 0,-1 0 0,0 1 0,0-1 0,1 1 0,-1-1 0,0 1 1,0-1-1,0 1 0,0-1 0,0 1 0,0-1 0,0 1 0,1-1 0,-1 1 0,-1-1 0,1 1 1,0-1-1,0 1 0,-5 20 106,4-18-67,-6 16 135,-1-1-1,-14 26 0,15-33-94,0 1-1,2 0 1,-1 0-1,1 1 1,1-1-1,0 1 1,1 0-1,-2 16 1,5-23 2,0 1-1,0-1 1,0 0 0,1 1 0,2 8-1,-3-13-58,0-1 0,1 1-1,-1-1 1,1 1 0,0-1-1,-1 0 1,1 1 0,0-1-1,0 0 1,0 1-1,0-1 1,0 0 0,0 0-1,0 0 1,0 0 0,1 0-1,-1 0 1,0 0 0,1 0-1,-1 0 1,0-1 0,1 1-1,-1-1 1,1 1 0,-1-1-1,1 1 1,1-1 0,1 0 3,1 0 0,-1 0 1,0-1-1,1 1 0,-1-1 1,0 0-1,0 0 1,8-4-1,32-17 7,-34 18-24,175-82 41,-145 72-151,0 1 0,75-14 1,-89 26-49,-25 1 151,-1 0-1,1 0 1,0 0 0,0 0-1,-1 0 1,1 1 0,0-1-1,-1 0 1,1 0 0,0 1-1,0-1 1,-1 0-1,1 1 1,-1-1 0,1 0-1,0 1 1,-1-1 0,1 1-1,-1-1 1,1 1 0,-1 0-1,1-1 1,-1 1 0,1-1-1,-1 1 1,0 0 0,1-1-1,-1 2 1,1 1-18,-1 0 0,-1 0-1,1 0 1,0-1 0,-1 1 0,1 0 0,-1 0-1,0-1 1,0 1 0,0 0 0,0-1 0,-2 3 0,-22 32 31,12-19-12,-7 9-48,13-19 206,1 1-1,-10 16 0,16-24-144,0-1 0,0 0 0,0 0 0,-1 0 0,1 1 0,0-1 1,0 0-1,0 1 0,0-1 0,0 0 0,0 0 0,-1 1 0,1-1 0,0 0 0,0 1 0,0-1 0,0 0 0,0 0 0,0 1 0,0-1 0,0 0 0,1 1 0,-1-1 0,0 0 0,0 1 0,7-2 176,12-11-37,152-98 10,-149 95-189,16-9-50,-35 22 20,1 1 1,0-1 0,0 1-1,-1 0 1,1 0-1,0 0 1,0 0-1,7 0 1,-10 1 44,0 0 0,-1 0 1,1 0-1,0 0 1,-1 0-1,1 1 0,0-1 1,-1 0-1,1 0 1,0 1-1,-1-1 0,1 0 1,0 1-1,-1-1 0,1 0 1,-1 1-1,1-1 1,-1 1-1,1-1 0,-1 1 1,1-1-1,-1 1 1,1 0-1,-1 0 0,1 1 0,0 1 0,0-1-1,-1 0 1,1 0-1,-1 1 1,1-1 0,-1 0-1,0 3 1,0 8 23,-1 0 1,-4 16-1,3-20-5,1-3-35,-4 44 84,5-48-24,0 0-1,-1 1 1,2-1 0,-1 1 0,0-1 0,0 0 0,1 1 0,-1-1-1,1 0 1,0 1 0,0-1 0,0 0 0,0 0 0,0 0 0,0 0-1,3 3 1,-3-4-19,1 0-1,0-1 0,-1 1 1,1-1-1,0 1 0,0-1 1,-1 0-1,1 0 0,0 0 1,0 0-1,0 0 0,-1 0 1,1 0-1,0 0 0,0-1 1,-1 1-1,1-1 0,0 1 1,1-2-1,24-9 65,-1-1 1,25-16-1,52-38 69,-63 40-82,-20 13-42,0-1 0,-1-1 1,-1 0-1,-1-1 0,0-1 1,-1-1-1,15-20 0,-4-3-30,-2-1-1,24-55 0,33-98-59,-68 158-15,-5 16 17,-3 10-4,-1-1-1,-1 0 1,0-1 0,-1 1 0,0-1 0,2-17 0,-5 30 62,0 0 0,-1 1 0,1-1 0,0 0 0,0 0 0,0 0 0,0 0 0,-1 1 0,1-1 0,0 0 0,0 0 0,0 0 0,0 0 0,-1 0 0,1 0 0,0 0 0,0 0 0,-1 0 0,1 1 0,0-1 0,0 0 0,0 0 0,-1 0 0,1 0 0,0 0 0,0 0 0,-1 0 0,1-1-1,0 1 1,0 0 0,0 0 0,-1 0 0,1 0 0,0 0 0,0 0 0,-1 0 0,1 0 0,0-1 0,0 1 0,0 0 0,0 0 0,-1 0 0,1 0 0,0 0 0,0-1 0,0 1 0,0 0 0,0 0 0,0 0 0,-1-1 0,1 1 0,0 0 0,0 0 0,0-1 0,0 1 0,0 0 0,0 0 0,0 0 0,0-1 0,0 1 0,0 0 0,0 0 0,0-1 0,0 1 0,0 0 0,0 0 0,0 0 0,0-1 0,1 1 0,-13 12-199,6-3 207,1 0 1,0 0-1,1 1 1,0-1 0,0 1-1,1 0 1,0 0-1,-2 14 1,0-1 13,-32 162 297,34-155-230,0 0 0,2 0 0,1 1 1,6 38-1,-5-61-19,1 1 1,0-1 0,0 0-1,1 0 1,0 0 0,0 0-1,1 0 1,0-1 0,1 1-1,0-1 1,10 12 0,-11-15-31,0 0 0,0 0 0,1 0 0,0-1 0,-1 0 0,1 0 1,0 0-1,0-1 0,1 1 0,-1-1 0,1-1 0,-1 1 0,1-1 0,-1 0 0,1 0 1,0 0-1,-1-1 0,8 0 0,7-2 22,0 0-1,0-2 1,28-8 0,56-24 108,-80 27-110,90-41-247,-112 49 170,0 1 0,0-1 0,0 0 0,0 1 0,0-1 0,1 1-1,-1 0 1,0 0 0,0 0 0,4 0 0,-9 3-57,1 0 1,-1 0 0,1 0-1,-1-1 1,-6 5-1,-151 109-21,90-68 122,-26 15 245,87-58-189,-1 1 0,0-2 0,-19 7 0,26-10-50,-1 0 0,1 0 0,0 0 0,0-1 0,-1 0 0,1 1 0,0-1 0,-1-1 0,1 1 0,0 0 0,-1-1 0,1 1 0,0-1 0,0 0 0,-5-2 0,7 2-5,0 1 0,0-1 0,0 0 1,0 0-1,0 0 0,0 0 0,0 0 0,0 0 1,0 0-1,1 0 0,-1 0 0,0 0 0,1 0 0,-1 0 1,1-1-1,-1 1 0,1 0 0,-1 0 0,1-1 1,0 1-1,0 0 0,-1-1 0,1 1 0,0 0 0,0-1 1,0 1-1,1-2 0,-1 0-5,1 1 1,0-1-1,-1 1 1,1-1-1,0 1 1,0 0-1,0-1 1,1 1-1,-1 0 1,0 0-1,1 0 1,0 0-1,2-3 1,4 0-12,-1-1 0,1 2 0,0-1 0,1 1 0,-1 0-1,1 1 1,-1 0 0,14-3 0,77-11-169,-79 15 72,132-9 232,-75 8-2154,-2-4-5497,-64 4 3051,-2 6 1531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3:48.9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42 8896,'-26'-31'4032,"48"23"-3520,0 5 512,8 6-672,19-3 128,0 0-288,12 0 96,-1 5-160,2-2-768,-9 6 352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3:49.2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8 7296,'-51'-8'3328,"64"13"-2912,8-2-1344,6 0 416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3:49.6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67 15136,'-28'-67'6847,"33"79"-5951,-5-8-2112,0 0 480,0 20-7423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5:27.4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495 159 1984,'2'-3'4446,"-1"1"-4302,-1 0 0,1 0 0,-1 0-1,1 0 1,-1 0 0,0 0-1,1 0 1,-1 0 0,0 0-1,-1 0 1,1 0 0,-1-4-1,-1 0-35,0 0-1,0 0 0,-1 0 0,0 0 0,0 0 0,-1 0 0,0 1 0,1 0 0,-2 0 1,1 0-1,-1 0 0,1 0 0,-1 1 0,-1 0 0,1 0 0,0 1 0,-9-5 0,3 3-49,0 0-1,0 1 0,0 0 1,-1 1-1,1 0 0,-1 0 1,0 2-1,0-1 0,-13 1 1,8 1-48,1 1 1,-1 0 0,0 1-1,0 1 1,-29 9 0,39-9 1,0 0 1,0 0 0,0 0-1,0 1 1,0 0 0,1 1-1,0-1 1,0 1 0,0 1-1,1-1 1,0 1 0,0 0-1,0 0 1,0 0 0,-3 7-1,-3 12 44,0-1 0,-14 53 0,14-43 70,10-30-73,0 1 0,0-1 0,0 0 0,1 0 0,0 1 1,-1-1-1,1 0 0,1 1 0,1 7 0,-2-10-32,0 0 1,1 0-1,0 0 0,-1-1 0,1 1 0,0 0 1,0-1-1,0 1 0,0 0 0,0-1 0,0 0 1,0 1-1,1-1 0,-1 0 0,0 1 0,1-1 0,-1 0 1,1 0-1,0 0 0,-1 0 0,1 0 0,0-1 1,-1 1-1,4 1 0,14 0 26,0 0-1,-1 0 1,36-3 0,7 0-10,-23 3-127,-1 2 1,45 10-1,-68-11 143,0 1 0,-1 0 0,0 1 0,0 0 0,0 1 0,-1 1 0,1 0 0,-2 0 0,14 11 0,-22-15-5,0 0-1,-1 0 0,1 0 1,-1 0-1,0 0 0,0 1 0,0-1 1,0 1-1,0-1 0,-1 1 1,1 0-1,-1-1 0,0 1 1,-1 0-1,1 0 0,0 0 1,-1 0-1,0 0 0,0 0 1,0 0-1,-1 0 0,1-1 1,-1 1-1,0 0 0,0 0 0,0 0 1,0-1-1,-1 1 0,0 0 1,0-1-1,0 1 0,0-1 1,0 0-1,0 0 0,-1 0 1,0 0-1,0 0 0,-4 3 1,-13 8 46,-1-2 0,0 0 1,-33 13-1,7-3-205,20-9 78,1 2 0,1 1-1,-29 23 1,36-25-5,5-4-148,-20 20-1,33-29 185,0-1 0,-1 0 0,1 0 0,0 0 0,0 0 0,0 1 0,0-1 0,0 0 0,-1 0 0,1 1 0,0-1 0,0 0 0,0 0 0,0 1 0,0-1 0,0 0 0,0 0 0,0 1 0,0-1 0,0 0 0,0 0 0,0 0 0,0 1 0,0-1 0,0 0 0,0 0 0,0 1 0,1-1 0,-1 0 0,0 0 0,0 1 0,0-1 0,9 6-26,13 0 304,-14-6-202,-1-1 0,1-1 0,0 1 0,0-1 0,12-5 0,38-19 26,-10-1 29,0-2 0,-2-2 0,-1-2 0,74-72 0,35-21 367,-49 57-501,-71 48-283,-6 6-75,-52 45 235,10-14 208,-30 39 34,39-47-85,0 0 0,0 0 0,1 0 0,0 0 0,-4 15 0,7-22-17,1 0 0,-1 0 1,1 1-1,0-1 0,-1 0 1,1 1-1,0-1 0,0 0 1,0 1-1,0-1 0,0 0 0,0 1 1,1-1-1,-1 0 0,0 1 1,0-1-1,1 0 0,-1 0 0,1 1 1,0-1-1,-1 0 0,1 0 1,0 0-1,0 0 0,-1 0 1,1 0-1,0 0 0,0 0 0,0 0 1,0 0-1,0 0 0,0 0 1,1-1-1,1 2 0,0-1 36,0 0-1,1 0 0,-1-1 0,0 1 1,1-1-1,-1 1 0,1-1 1,-1 0-1,0-1 0,1 1 1,-1 0-1,5-2 0,16-6 96,0-1 0,-1-1-1,24-14 1,-8 4 27,-25 13-154,20-9-421,65-24 0,-98 40 383,0-1 0,1 1 0,-1 0 0,0 0 0,1-1 0,-1 1 0,0 0 0,1 0 1,-1 0-1,1 0 0,-1 1 0,0-1 0,1 0 0,-1 0 0,0 1 0,1-1 0,-1 1 0,0 0 0,1-1 1,1 2-1,-2 0 14,1-1 0,-1 1 1,1-1-1,-1 1 0,0 0 1,0 0-1,0 0 0,0-1 1,0 1-1,0 0 0,0 1 1,0 1-1,1 6 5,0 1 0,0-1 0,-2 1 0,1 13-1,-1-23-7,0 2 77,0 0 0,0 0 0,0 0 0,1 0 0,-1-1 0,1 1 0,2 5 0,-2-8-37,-1 0 0,1 0 0,-1 0 0,1 0-1,-1 0 1,1 0 0,-1 0 0,1 0 0,-1 0 0,1-1 0,-1 1 0,1 0-1,-1 0 1,1 0 0,-1-1 0,1 1 0,-1 0 0,0-1 0,1 1 0,-1 0-1,1-1 1,-1 1 0,1-2 0,13-11 286,3-5-388,0 1-1,2 0 1,19-13 0,-37 29 32,0 0 0,1 0 0,-1 0 0,0 1 0,1-1 0,-1 1 0,0-1 0,1 1 0,-1-1 1,1 1-1,-1 0 0,1 0 0,1 0 0,-2 0 30,-1 0 1,1 0-1,-1 0 1,1 0 0,-1 0-1,1 1 1,-1-1-1,1 0 1,-1 0-1,1 1 1,-1-1-1,0 0 1,1 1-1,-1-1 1,1 1 0,-1-1-1,0 0 1,1 1-1,-1-1 1,0 1-1,1-1 1,-1 1-1,0-1 1,0 1-1,0-1 1,0 1 0,1-1-1,-1 1 1,0-1-1,0 1 1,0-1-1,0 1 1,0 0-1,0-1 1,0 1-1,0 4 10,1 0-1,0 0 0,0-1 0,1 1 0,0 0 0,-1-1 0,1 0 0,1 1 0,-1-1 0,4 5 0,-5-8 14,0 0-1,0 0 1,1 0 0,-1 0-1,0 0 1,1 0 0,-1-1-1,0 1 1,1 0 0,-1-1-1,1 1 1,-1-1 0,1 0-1,0 1 1,-1-1 0,1 0-1,-1 0 1,3 0 0,1 0 78,0 0 0,1 0 0,-1-1 0,7-2 0,102-33 81,58 0-163,-82 20-182,-61 12 255,-19 3-6,-1-1-1,14-3 0,-19 2 60,-10 6-396,-32 16-255,19-5 479,12-10 42,0 1 0,1 1-1,-10 8 1,14-12 8,0 1 1,0-1-1,1 1 1,-1 0-1,1 0 1,-1 0-1,1-1 1,0 1-1,0 1 0,0-1 1,0 0-1,0 6 1,0-5 18,1 0 0,0-1 1,0 1-1,1 0 0,-1 0 0,1 0 1,0-1-1,0 1 0,0 0 0,0-1 1,1 1-1,-1-1 0,1 1 0,0-1 1,0 0-1,0 0 0,0 0 0,1 0 1,-1 0-1,1 0 0,0-1 0,0 1 1,5 3-1,-2-3 15,-1 1 0,1-1-1,1-1 1,-1 1 0,0-1 0,0 0 0,1 0 0,-1-1 0,1 0-1,-1 0 1,1-1 0,0 0 0,6 0 0,0-1-68,-1-1 0,0 0-1,0-1 1,0 0 0,0-1 0,21-9 0,-8 0 56,54-25 161,-38 20-22,43-24-1,-67 32-145,-1-1 0,1 0 0,-2-2 0,27-25 0,-42 37-35,1 1 0,0-1 0,-1 0 0,1 1 0,-1-1 0,1 0 0,-1 1 0,1-1 0,-1 0 0,0 0 0,1 0 0,-1 0 0,0 1 0,1-3 0,-1 3-5,0 0 1,0-1-1,0 1 0,-1 0 1,1 0-1,0 0 1,0-1-1,0 1 1,0 0-1,0 0 1,-1 0-1,1-1 0,0 1 1,0 0-1,0 0 1,-1 0-1,1 0 1,0-1-1,0 1 1,0 0-1,-1 0 1,1 0-1,0 0 0,0 0 1,-1 0-1,1 0 1,0 0-1,0 0 1,-1 0-1,1 0 1,0 0-1,-3 0-28,1 0 0,-1 0 0,1 1 0,-1-1 0,1 1-1,0-1 1,-1 1 0,1 0 0,-3 1 0,0 1 64,1-1 0,-1 1 0,1 0 0,-1 1 0,1-1 0,-6 6-1,10-8-4,-1 0-1,0 0 0,0 0 0,1 0 0,-1 0 0,1 0 0,-1 0 0,1 0 0,-1 0 0,1 0 0,-1 0 0,1 0 1,0 0-1,0 0 0,0 0 0,-1 0 0,1 1 0,0-1 0,0 0 0,1 0 0,-1 0 0,0 0 0,0 0 0,0 0 1,1 0-1,-1 1 0,1-1 0,-1 0 0,1 0 0,-1 0 0,1 0 0,0-1 0,-1 1 0,1 0 0,0 0 0,0 0 1,-1 0-1,2 0 0,3 3 17,0 0-1,1-1 1,-1 1 0,1-1 0,0 0 0,-1-1 0,1 1 0,1-1-1,8 2 1,7 0-1400,30 2-1,-40-5-313,-1 0 0,18-3 0,-6 2-426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5:27.8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33 6880,'-44'-16'3136,"48"13"-2720,0-2-320,4 5-128,15-4-1184,8 0 672,5 4-3776,3 4 2368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5:29.1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58 143 4064,'-38'-9'2314,"37"9"-2129,0 0-1,0 0 0,0 0 0,0 0 1,0 0-1,1-1 0,-1 1 0,0 0 0,0-1 1,0 1-1,0 0 0,0-1 0,1 1 0,-1-1 1,0 1-1,0-1 0,1 0 0,-1 1 1,0-1-1,1 0 0,-1 1 0,1-1 0,-1-1 1,1 1-91,-1 1 0,1-1 0,0 0 0,0 0 0,1 0 0,-1 0 0,0 0 0,0 0 0,0 0-1,0 0 1,1 0 0,-1 1 0,0-1 0,1 0 0,-1 0 0,1 0 0,-1 1 0,2-2 0,2-3 28,0 0 0,1 1 0,-1-1 0,1 1 0,9-6 0,6 0 62,1 0 0,0 1 0,39-10 0,-43 13-141,-3 2 0,0 0 1,0 1-1,1 0 1,-1 1 0,0 1-1,20 0 1,-28 1-21,-1 1 0,0-1 0,1 1 0,-1 0 0,0 1 0,0-1 0,0 1 0,0 0 0,-1 1 0,1-1 0,0 1 1,-1 0-1,1 0 0,-1 0 0,0 0 0,0 1 0,-1 0 0,1 0 0,-1 0 0,5 6 0,-4-2 70,0-1 0,0 2 0,-1-1 0,0 0 0,-1 0-1,1 1 1,-2 0 0,2 9 0,1 73 686,-4-83-682,0 42 375,10 66 1,-7-94-371,1-1 0,2 1 0,0-1 0,1 0 0,14 29 0,-17-43-56,-1 0 1,2 0-1,-1-1 0,1 0 1,0 0-1,0 0 0,1-1 1,-1 0-1,1 0 0,0 0 0,1-1 1,-1 1-1,1-2 0,0 1 1,0-1-1,0 0 0,10 3 1,-10-5-203,-1 1-1,1-1 1,0-1 0,0 1 0,0-1 0,0 0 0,0-1 0,9-1 0,-10 1-544,1-1 0,0 0 1,0-1-1,-1 1 0,0-1 0,1-1 1,-1 1-1,10-8 0,5-5-1593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5:29.4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890 0 6656,'-10'9'1241,"-1"1"1,-9 12-1,12-13-684,-1 1 0,0-2 0,-18 15 0,-8-1 435,0-2 1,-54 23 0,14-8-297,-144 89 264,173-92-889,2 2-1,1 1 0,2 2 1,-72 85-1,105-112-247,1-1-1,0 1 1,1 1 0,0-1-1,-9 24 1,13-30-324,1 0 0,0 1 0,0-1-1,0 1 1,1 0 0,0-1 0,-1 1 0,2-1 0,-1 1-1,1 0 1,-1-1 0,1 1 0,0-1 0,1 1-1,-1-1 1,1 0 0,0 1 0,4 6 0,11 13-2571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5:29.9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67 6560,'1'-1'82,"-1"1"0,0 0 0,0-1 0,0 1 1,0 0-1,0-1 0,0 1 0,0 0 0,0-1 1,0 1-1,0 0 0,0-1 0,0 1 0,0 0 0,0-1 1,0 1-1,0 0 0,-1-1 0,1 1 0,0 0 0,0-1 1,0 1-1,0 0 0,-1-1 0,1 1 0,0 0 0,0 0 1,-1-1-1,1 1 0,0 0 0,0 0 0,-1 0 0,1-1 1,0 1-1,-1 0 0,1 0 0,0 0 0,-1 0 0,1 0 1,0 0-1,-1-1 0,-3 0 51,6 0 467,1-1 0,1 0 0,-1 1 0,0 0 0,6-2 0,-2 1-151,0 1 0,1 0 0,8 1 1,13-2 206,32-6-53,98-10-465,-98 14-43,40-2-2600,-83 5-263,-4 0 864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5:30.3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37 7232,'-18'3'3264,"36"0"-2848,-10-3 1632,5 0-1216,5-3 800,3 0-960,15-6-161,-1 5-319,9-8-128,0 9-32,0-5-831,-1 8 447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5:10.7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1 882 3904,'0'0'1253,"2"-1"-762,12-8 336,-1-1 0,-1 0 0,0-1 0,0-1 0,11-14 0,50-72 470,-32 40-692,178-194 1427,-212 245-1929,30-29 215,-35 34-295,1 0 0,0 0 0,-1 1 0,1-1 0,0 0 0,0 1 0,0 0 0,0 0 0,0 0 0,0 0 0,0 0 0,5 0 0,-7 1-9,-1 0 1,1 0-1,-1 0 1,1 0-1,-1 0 1,0 0 0,1 0-1,-1 0 1,1 0-1,-1 0 1,1 0 0,-1 1-1,1-1 1,-1 0-1,0 0 1,1 0 0,-1 1-1,1-1 1,-1 0-1,0 1 1,1-1-1,-1 0 1,0 1 0,0-1-1,1 0 1,-1 1-1,0-1 1,0 0 0,1 1-1,-1-1 1,0 1-1,0-1 1,0 1 0,0-1-1,1 0 1,-1 1-1,0-1 1,0 2-1,-4 17 298,2-15-206,-41 115 1208,3-12-591,34-87-658,-20 55 68,20-59 234,9-23-271,11-23-90,-3 10-12,1 1 1,1 0-1,0 1 0,1 0 0,1 1 1,24-22-1,-2 8-66,1 2 0,43-26 0,-70 48 67,57-33 26,-61 36 36,1 1 1,0-1-1,0 1 0,0 1 0,0-1 0,14-1 0,-21 4-34,0 0 0,0 0 0,1 0 1,-1 0-1,0 0 0,0 0 0,0 0 0,1 0 0,-1 0 0,0 1 1,0-1-1,0 0 0,0 1 0,0-1 0,0 1 0,0-1 0,0 1 0,0 0 1,2 0-1,-3 0-1,1 0 0,-1 0-1,1 0 1,-1-1 0,0 1 0,1 0 0,-1 0 0,0 0 0,0 0 0,1 0 0,-1 0 0,0 0-1,0 0 1,0 0 0,0 0 0,0 0 0,0 0 0,-1 1 0,-1 4 58,0 1 1,0-1 0,-1 0-1,1 0 1,-5 6 0,6-10-73,-31 52 243,-29 58 100,61-112-349,0 1 0,0-1 0,-1 0 0,1 0 0,0 1 0,0-1 0,0 0-1,0 0 1,-1 1 0,1-1 0,0 0 0,0 1 0,0-1 0,0 0 0,0 0-1,0 1 1,0-1 0,0 0 0,0 1 0,0-1 0,0 0 0,0 1 0,0-1-1,0 0 1,0 0 0,0 1 0,1-1 0,6-4 39,18-21 0,-16 16-42,5-5 24,8-8-168,2 0 1,47-33-1,-69 54 121,0 0 0,0-1 0,0 1-1,1 0 1,-1 0 0,0 0 0,1 1 0,-1-1 0,1 0-1,-1 1 1,5-1 0,-6 1 18,0 1-1,0-1 1,0 0 0,1 0-1,-1 1 1,0-1 0,0 1 0,0-1-1,0 1 1,0-1 0,0 1-1,0 0 1,0 0 0,0-1-1,0 1 1,0 0 0,0 0-1,0 0 1,-1 0 0,1 0-1,0 0 1,-1 0 0,1 0-1,0 2 1,2 7 9,0 1 0,0-1 0,-1 0 0,-1 1 0,0-1-1,0 17 1,0-7 84,0-5 0,0 14-34,1 0 0,2-1 0,8 35-1,-11-63-41,-1 1-1,0 0 1,0 0-1,0 0 0,0 0 1,1-1-1,-1 1 1,0 0-1,1 0 0,-1-1 1,1 1-1,-1 0 0,0 0 1,1-1-1,0 1 1,-1-1-1,1 1 0,-1 0 1,1-1-1,0 1 1,-1-1-1,1 1 0,0-1 1,0 0-1,-1 1 1,1-1-1,0 0 0,0 0 1,1 1-1,0-2 3,1 1 0,-1-1-1,1 1 1,-1-1 0,1 0-1,-1 0 1,0 0 0,4-3 0,-3 3-8,71-46-54,6-2 56,93-23-50,-142 61 22,172-78 106,-199 87-56,0 0-1,0 0 1,0-1 0,-1 1-1,1-1 1,-1 0 0,6-6-1,-9 9-28,0 0 0,0 0-1,1 0 1,-1-1-1,0 1 1,0 0 0,0 0-1,0 0 1,0 0-1,0 0 1,0 0-1,0 0 1,0 0 0,0 0-1,0-1 1,0 1-1,0 0 1,-1 0 0,1 0-1,0 0 1,0 0-1,0 0 1,0 0 0,0 0-1,0 0 1,0 0-1,0 0 1,0-1 0,0 1-1,0 0 1,0 0-1,0 0 1,0 0 0,0 0-1,0 0 1,-1 0-1,1 0 1,0 0 0,0 0-1,0 0 1,0 0-1,0 0 1,0 0-1,0 0 1,0 0 0,0 0-1,-1 0 1,1 0-1,0 0 1,0 0 0,0 0-1,0 0 1,0 0-1,0 0 1,0 0 0,0 0-1,0 0 1,0 0-1,-1 0 1,-12 1-65,-18 7-86,-1 3 147,1 3-1,0 0 0,1 2 0,0 1 1,2 2-1,0 0 0,1 2 0,-42 43 1,64-59-1,0 0 1,1 1-1,-1 0 0,1 0 1,0 0-1,-3 9 1,6-15-4,1 1 1,0 0 0,-1 0-1,1-1 1,0 1 0,0 0-1,0-1 1,0 1 0,0 0-1,0 0 1,0-1 0,0 1-1,0 0 1,0 0-1,0-1 1,0 2 0,1-2 5,-1 1 0,0-1 1,0 0-1,1 1 0,-1-1 1,0 0-1,0 0 0,1 0 1,-1 1-1,0-1 0,1 0 0,-1 0 1,0 0-1,1 0 0,-1 1 1,0-1-1,1 0 0,-1 0 1,0 0-1,1 0 0,-1 0 1,0 0-1,1 0 0,3 0 10,-1-1 0,0 0 0,1 1-1,-1-1 1,4-2 0,-3 2 4,17-7 38,-1-2 1,0 0-1,0-1 1,-1 0-1,22-19 0,-3-1 2,47-49-1,-66 58-3,3-4-108,-15 21-105,-7 5 160,0 0 0,0 0 0,0 0 1,0 0-1,0 0 0,0 0 0,0 0 1,0 0-1,0 0 0,1 0 0,-1 0 1,0 0-1,0 0 0,0 0 1,0 0-1,0 0 0,0 0 0,0 0 1,0 1-1,0-1 0,0 0 0,0 0 1,0 0-1,0 0 0,0 0 1,0 0-1,0 0 0,0 0 0,0 0 1,0 0-1,1 0 0,-1 0 0,0 0 1,0 1-1,0-1 0,0 0 1,0 0-1,0 0 0,0 0 0,0 0 1,0 0-1,-1 0 0,1 0 0,0 0 1,0 0-1,0 0 0,0 0 0,0 1 1,0-1-1,0 0 0,0 0 1,0 0-1,0 0 0,0 0 0,0 0 1,0 0-1,0 0 0,0 0 0,0 0 1,0 0-1,0 0 0,0 0 1,-1 0-1,1 0 0,-7 21 39,1-1 0,1 1 0,1 1-1,-3 24 1,7-36-7,-1 0 1,1-1-1,1 1 0,-1 0 0,2-1 1,-1 1-1,2-1 0,-1 1 0,1-1 1,0 0-1,9 15 0,-11-22-19,0 0 1,0 0-1,0 0 0,1 0 1,-1 0-1,0-1 0,1 1 1,0-1-1,-1 1 0,1-1 1,0 0-1,0 1 0,0-1 1,0 0-1,0 0 0,0 0 1,0 0-1,0-1 1,0 1-1,0-1 0,0 1 1,0-1-1,1 0 0,-1 0 1,0 0-1,0 0 0,0 0 1,1 0-1,-1 0 0,0-1 1,0 1-1,0-1 0,0 0 1,0 0-1,0 1 0,0-1 1,0 0-1,2-2 0,16-10 23,-1-1 1,-1-1-1,33-32 0,8-8 159,-28 29-201,2 2 0,52-30 0,-61 42-49,0 0 1,0 2-1,0 1 1,50-12-1,-66 20 40,0 0 0,0 1 0,16 1 0,-1 0 20,20 1 0,-27-1 0,-1-1 0,1 0 0,18-2 0,-29 1-3,-2 1 27,-1 0 0,0-1-1,1 1 1,-1-1 0,0 1 0,0-1 0,1 0-1,-1 0 1,3-1 0,-48 3 237,22 4-257,0 0 0,1 1 0,0 1 0,0 0 0,0 2 0,1 0 0,-23 16 0,35-20-1,1 0 0,-1 1-1,1 0 1,0 0 0,0 0-1,1 0 1,0 1 0,-7 12-1,10-16-1,1 0-1,-1 0 1,1 0-1,0-1 1,0 1-1,1 0 1,-1 0-1,0 0 1,1 0-1,0 1 1,0-1-1,0 0 1,0 0-1,0 0 0,0 0 1,1 0-1,0 0 1,0 0-1,-1 0 1,2 0-1,-1-1 1,0 1-1,1 0 1,-1 0-1,1-1 1,0 1-1,3 4 1,0-3 18,-1 1 0,1-1 0,0 0 0,0 0 0,0 0 0,0-1 0,1 0 0,-1 0 0,1 0 0,0-1 0,0 1 0,11 1 0,-9-2 0,1-2 1,-1 1 0,0-1-1,0 0 1,1-1 0,-1 0-1,0 0 1,14-4 0,6-6-23,-1 0 0,0-2 0,-1 0 1,34-25-1,-45 29-34,144-80 224,-3 2 15,-128 69-199,0-1 0,-1-2-1,29-28 1,-55 47 1,8-5-14,-1-2 1,-1 1-1,1-1 1,-2 0-1,8-12 1,-14 21 9,9-19-26,-9 15-40,-6 9-40,6-5 104,-1 0 0,1 0 0,0 1 1,-1-1-1,1 1 0,0-1 0,0 0 0,-1 1 0,1-1 0,0 1 0,0-1 0,0 0 0,0 1 0,-1-1 0,1 1 0,0-1 0,0 1 0,0-1 1,0 1-1,0-1 0,0 0 0,0 1 0,0-1 0,0 1 0,1-1 0,-1 1 0,0-1 0,0 1 0,0-1 0,1 1 0,0 0-5,0 1 1,0-1-1,0 0 0,0 0 0,0 1 0,1-1 1,-1 0-1,0 0 0,2 1 0,3 1-6,-1 0 1,1-1-1,0 1 0,10 2 0,2-1 3,0 0 0,26 13 0,-39-16 4,-1 1 0,0 0 0,0 1 0,0-1 0,0 1 0,0 0 0,0 0-1,-1 0 1,1 0 0,-1 0 0,0 1 0,0 0 0,0-1 0,-1 1-1,3 6 1,-4-7 15,0 0 1,-1 1-1,0-1 0,0 0 0,0 1 0,0-1 0,0 0 0,-1 1 0,1-1 1,-1 0-1,0 0 0,0 1 0,0-1 0,0 0 0,-1 0 0,-1 4 1,-7 16-64,10-22 47,-9 40-26,9-39 40,-1 0 0,1 0 0,0 0 0,0 0 0,0 0 0,0 0 0,1 1 0,-1-1 0,0 0 0,1 0 0,0 0 0,-1 0 1,1 0-1,0-1 0,0 1 0,2 3 0,-2-4 10,0 0 0,-1-1 0,1 1 0,0-1 0,0 1 0,0-1 0,0 1 0,0-1 0,0 0 0,0 1 0,0-1 0,0 0 0,0 0 0,0 1 0,0-1 0,0 0 0,0 0 0,0 0 0,0-1 0,0 1 0,1 0 0,22-8-158,-16 5 46,214-69 165,-196 63-98,23-14 0,-32 14-17,1 0 0,1 2 1,26-8-1,-45 15 42,0 0-1,1 0 1,-1 0-1,0 0 1,0 0-1,0 0 1,1 0-1,-1 0 1,0 0-1,0 0 1,0 0-1,1 0 1,-1 0 0,0 0-1,0 0 1,0 0-1,0 0 1,1 0-1,-1 1 1,0-1-1,0 0 1,0 0-1,0 0 1,1 0 0,-1 0-1,0 1 1,0-1-1,0 0 1,0 0-1,0 0 1,0 0-1,0 1 1,1-1-1,-1 0 1,0 0-1,0 0 1,0 1 0,0-1-1,0 0 1,0 0-1,0 0 1,0 1-1,0-1 1,0 0-1,0 0 1,0 0-1,0 1 1,0-1-1,0 0 1,-1 0 0,1 0-1,0 1 1,0-1-1,0 0 1,0 0-1,0 1 1,-7 14-57,6-11 45,-11 20 2,10-22 10,0 1-1,0 0 0,1 0 0,-1 1 1,1-1-1,0 0 0,0 0 0,0 1 1,0-1-1,1 1 0,-1-1 0,1 1 1,0-1-1,0 1 0,0-1 0,0 1 1,2 6-1,-1-6 15,0 0-1,0 0 1,1 0 0,-1-1-1,1 1 1,0 0 0,0-1-1,0 1 1,1-1 0,-1 1-1,1-1 1,0 0 0,0 0-1,0 0 1,0-1 0,1 1-1,-1-1 1,1 0 0,-1 0-1,1 0 1,0 0 0,0-1-1,0 1 1,0-1 0,0 0-1,7 1 1,-5-1 17,0-1 0,0 0 1,0 0-1,0 0 0,0-1 0,-1 0 1,1 0-1,0 0 0,0-1 0,-1 0 1,1 0-1,-1-1 0,1 1 0,-1-1 1,0 0-1,0 0 0,0-1 0,-1 0 1,1 0-1,-1 0 0,0 0 0,0 0 1,0-1-1,-1 0 0,0 0 0,5-8 1,-7 10-29,0 1-1,0-1 1,0 1 0,0-1 0,-1 1 0,1-1 0,-1 1 0,0-1 0,0 0 0,0 1-1,0-1 1,0 0 0,0 1 0,-1-1 0,1 1 0,-1-1 0,0 1 0,0-1 0,0 1 0,0-1-1,0 1 1,0 0 0,-1-1 0,1 1 0,-1 0 0,1 0 0,-1 0 0,0 0 0,0 1-1,0-1 1,0 0 0,-4-2 0,1 1-25,0 0 0,0 0 0,0 1 0,-1-1 0,1 1 0,-1 1 0,1-1 0,-1 1 0,0 0 0,1 0 0,-1 0 0,0 1 0,0 0 0,-7 1 0,11-1-3,-2 0-26,-1 1 1,0 0 0,0 1 0,-6 2 0,11-4 50,-1 0-1,1 0 1,-1 0 0,1 0-1,-1 1 1,1-1 0,-1 0-1,1 1 1,0-1 0,-1 0-1,1 1 1,-1-1 0,1 0-1,0 1 1,-1-1 0,1 1 0,0-1-1,-1 1 1,1-1 0,0 0-1,0 1 1,-1-1 0,1 1-1,0 0 1,0-1 0,0 1-1,0-1 1,0 1 0,0-1-1,0 1 1,0-1 0,0 1-1,0-1 1,0 1 0,0-1-1,0 1 1,0-1 0,0 1-1,1-1 1,-1 1 0,0-1-1,0 1 1,1-1 0,-1 1-1,0-1 1,1 1 0,-1-1 0,0 1-1,1-1 1,-1 0 0,1 1-1,-1-1 1,0 0 0,1 0-1,0 1 1,2 2 0,1-1 1,-1 0-1,0 0 1,1 0-1,-1-1 1,1 1-1,0-1 1,-1 1-1,1-1 1,0-1-1,0 1 1,5 0-1,6 0 96,28-2 0,-35 1-86,21-1 89,1-2-1,0-1 1,-1-2-1,0 0 1,31-13 0,-44 13-73,0 0 1,-1-2-1,0 0 1,0 0-1,-1-2 1,0 0-1,0 0 0,-2-1 1,1-1-1,16-19 1,-9 2-59,-2 0-1,29-61 1,-1 1-104,-40 82-12,-4 10 84,-4 18 63,1-5-4,-2 35 99,-3 0 0,-1-1-1,-27 94 1,32-138-38,0 0 0,0 0 0,-1-1 0,1 1 0,-1-1 1,0 0-1,-1 0 0,-7 10 0,9-14-23,0 1-1,-1 0 1,1 0 0,0-1 0,-1 0 0,1 1-1,-1-1 1,1 0 0,-1 0 0,0 0-1,1-1 1,-1 1 0,0-1 0,1 1-1,-1-1 1,0 0 0,0 0 0,0 0 0,1 0-1,-1-1 1,0 1 0,-3-2 0,-3 0-137,1-2 0,0 1 1,0-1-1,-13-8 1,11 5-95,-1 1 0,-14-5 0,13 5 56,10 5 63,-1-1 1,1 1-1,-1 0 0,0 0 1,0 0-1,0 0 0,1 0 0,-5 0 1,10 3 77,-1 0 1,0 0 0,1 0-1,0 0 1,-1 0 0,1-1-1,4 2 1,30 8 16,0-1 1,0-2-1,60 4 0,-76-10 24,0-2 0,0-1-1,0 0 1,0-1 0,20-6 0,101-30 151,-101 25-181,108-41 4,-139 50-18,32-11-93,-91 53-97,35-26 173,-15 15 0,25-22 28,0 0 0,1 0 0,-1 0-1,1 0 1,0 1 0,-4 9 0,6-13 2,0-1-1,1 1 1,0-1 0,-1 1 0,1-1 0,0 0 0,0 1 0,-1-1-1,1 1 1,0-1 0,1 1 0,-1-1 0,0 1 0,0-1 0,1 1-1,-1-1 1,1 1 0,-1-1 0,1 0 0,-1 1 0,2 0 0,0 1-2,0-1 0,-1 0 1,1 0-1,0-1 0,1 1 1,-1 0-1,0-1 1,0 1-1,1-1 0,4 2 1,2 0 14,1 0 0,-1 0 1,1-1-1,-1 0 1,14 0-1,6-2-3,-1 0 1,1-3-1,-1 0 0,1-2 1,44-13-1,133-56 209,-196 70-207,32-14 84,-34 17-478,-8 3 249,-8 4 102,2-2 23,0-1 0,0 1-1,1 1 1,0-1 0,-5 6 0,7-8-12,0 1 0,1 0 1,0 0-1,0 0 0,0 0 0,0 1 0,0-1 0,0 0 0,1 1 0,-2 5 0,3-7 14,0-1-1,0 0 1,0 0-1,0 1 1,0-1-1,0 0 0,0 1 1,0-1-1,0 0 1,1 0-1,-1 1 1,1-1-1,-1 0 0,1 0 1,-1 0-1,1 0 1,-1 1-1,3 0 1,-1 0 10,0 1 1,0-1 0,0-1 0,1 1-1,-1 0 1,1 0 0,4 2-1,4 0 41,0 0-1,0-1 0,13 3 0,-23-6-48,19 4 37,-1-1 1,1-2-1,0 0 1,0 0-1,0-2 1,0-1 0,0 0-1,0-1 1,0-2-1,-1 0 1,20-8-1,-34 11-29,0 0 0,-1-1 0,1 0-1,-1 0 1,0 0 0,0 0 0,0-1-1,0 1 1,4-6 0,-7 7-7,0 1 0,0 0 0,0 0 0,0 0 0,-1-1 1,1 1-1,0 0 0,-1-1 0,1 1 0,-1-1 0,1 1 0,-1 0 0,0-1 1,0 1-1,1-1 0,-1 1 0,0-1 0,0 1 0,0-1 0,-1 1 1,1-1-1,0 1 0,-1-1 0,1 1 0,-1-1 0,1 1 0,-1 0 0,0-1 1,1 1-1,-1 0 0,0-1 0,0 1 0,0 0 0,0 0 0,0 0 1,-2-2-1,-4-2-8,0 0 1,0 0 0,-1 1 0,1-1 0,-1 2 0,-9-4 0,-50-13-162,14 6-103,53 13 263,0 1 1,0 0-1,0 0 1,0-1-1,0 1 1,0 0-1,0 0 1,0 0-1,0-1 1,1 1-1,-1 0 1,0 0-1,0 0 1,0 0-1,0-1 1,0 1-1,1 0 1,-1 0-1,0 0 1,0 0-1,0 0 0,0-1 1,1 1-1,-1 0 1,0 0-1,0 0 1,0 0-1,1 0 1,-1 0-1,0 0 1,7-2-12,0 1-1,-1 0 1,1 0-1,0 0 1,-1 1 0,1 0-1,0 0 1,0 1-1,-1 0 1,1 0 0,0 1-1,7 2 1,-10-2 3,-1-1-1,0 0 1,0 1 0,0 0 0,0 0 0,0 0-1,0 0 1,-1 0 0,1 1 0,-1-1 0,1 1-1,-1 0 1,0-1 0,0 1 0,0 0-1,0 0 1,-1 0 0,1 1 0,-1-1 0,0 0-1,0 1 1,0-1 0,0 0 0,0 7 0,0 8-12,-2 0 0,0 0 0,0 0 1,-2 0-1,-6 22 0,2-6 26,-11 46 100,-4-1 0,-3-1 0,-38 79 0,-30 17 759,90-168-784,3-5-49,-1 0 0,1 1-1,-1-1 1,0 0 0,1 0-1,-1 0 1,0 0 0,1 0-1,-1 0 1,0 0 0,0 0-1,0 0 1,0 0-1,0 0 1,0 0 0,0-1-1,-1 1 1,1 0 0,0-1-1,0 1 1,-3 0 0,4-1-22,0 0 0,-1 0 0,1 0 0,0 0 0,0 0 0,0 0 0,0 0 0,-1 0 0,1 0 0,0 0 0,0 0 0,0-1 0,0 1 0,-1 0 0,1 0 0,0 0 0,0 0 1,0 0-1,0 0 0,0 0 0,0 0 0,-1-1 0,1 1 0,0 0 0,0 0 0,0 0 0,0 0 0,0 0 0,0-1 0,0 1 0,0 0 0,0 0 0,0 0 0,0 0 0,0-1 0,0 1 1,0 0-1,0 0 0,0 0 0,0-1 0,0 1 0,0 0 0,0 0 0,0 0 0,0 0 0,0-1 0,0 1 0,0 0 0,0 0 0,2-7 0,1 0-1,0 0 1,0 0 0,1 0-1,7-10 1,-11 16-4,71-109-155,85-150-485,-123 209 475,70-85-1,-84 114 88,2 1 0,0 1 0,1 1-1,1 1 1,46-27 0,-55 37 59,1 1-1,0 1 1,19-6-1,-28 10 42,0 0-1,0 1 0,0 0 0,0 0 0,1 1 0,-1-1 0,0 1 0,0 1 1,1-1-1,-1 1 0,8 2 0,-13-3-11,0 1 0,0-1 0,0 0 0,0 1 0,0-1-1,0 1 1,0-1 0,0 1 0,-1-1 0,1 1 0,0 0 0,0-1 0,-1 1 0,1 0 0,0 0 0,-1 0 0,1-1 0,-1 1-1,1 0 1,-1 0 0,0 0 0,1 0 0,-1 0 0,0 0 0,1 0 0,-1 0 0,0 0 0,0 0 0,0 0 0,0 0-1,0 0 1,0 0 0,0 0 0,0 0 0,-1 0 0,1 0 0,0 0 0,0 0 0,-1 0 0,1 0 0,-1 1-1,-2 3 45,0 1-1,0 0 0,-1-1 0,1 0 1,-7 7-1,-5 5 51,-1-1-1,-23 19 1,33-30-51,0-1 1,0 1 0,0-2-1,0 1 1,-1-1 0,1 0-1,-1 0 1,0 0 0,0-1-1,0 0 1,-8 0 0,11-2-120,-1 0 1,1-1 0,0 1 0,0-1 0,0 0 0,0-1 0,0 1 0,0-1 0,1 1-1,-1-1 1,0 0 0,1-1 0,-1 1 0,1-1 0,0 1 0,0-1 0,0 0 0,0 0-1,0 0 1,1-1 0,-1 1 0,1-1 0,-2-4 0,3 7 37,1 1 1,0-1-1,-1 1 1,1-1-1,0 1 1,0-1-1,-1 1 1,1-1-1,0 1 1,0-1-1,0 0 0,0 1 1,0-1-1,0 1 1,0-1-1,0 1 1,0-1-1,0 0 1,0 1-1,0-1 1,0 1-1,1-1 0,-1 1 1,0-1-1,0 1 1,1-1-1,-1 1 1,1-2-1,0 1-4,0 1 0,0-1 0,0 0-1,0 1 1,0-1 0,1 1 0,-1-1-1,0 1 1,0 0 0,1 0 0,-1-1-1,3 1 1,6 0-45,0 0-1,18 3 1,-22-2 60,64 8 120,60 7 573,-100-13-491,1-2 0,38-4 0,-43 0-70,-1-1 0,0-1 0,40-14 1,-50 13-89,0 0 1,0-1 0,-1-1 0,0 0 0,0-1 0,23-20 0,-12 4-48,0-1 1,25-36-1,-38 45 136,-9 8-29,-3 9-88,0 0 0,1 0 1,-1-1-1,0 1 0,0 0 1,0 0-1,0 0 0,0 0 1,0 0-1,0 0 0,0 0 1,0-1-1,0 1 0,0 0 1,0 0-1,0 0 0,0 0 0,0 0 1,0 0-1,0 0 0,0 0 1,0-1-1,0 1 0,-1 0 1,1 0-1,0 0 0,0 0 1,0 0-1,0 0 0,0 0 1,0 0-1,0 0 0,0-1 1,0 1-1,0 0 0,0 0 0,-1 0 1,1 0-1,0 0 0,0 0 1,0 0-1,0 0 0,0 0 1,0 0-1,0 0 0,-1 0 1,0 1-10,-1 1 1,1-1-1,0 1 0,0 0 1,-1-1-1,1 1 1,0 0-1,1 0 1,-2 2-1,-1 1 4,-76 149 593,76-149-554,1 1 0,1 0 0,-1-1 0,1 1 0,-1 0 0,2 0 0,-1 0 0,1 0 0,0 0 0,0 0 0,0-1 0,3 10 0,-3-12-19,1 0 1,0 0 0,0 0-1,0 0 1,0 0 0,1-1-1,-1 1 1,1 0 0,0-1 0,-1 0-1,1 1 1,0-1 0,0 0-1,1 0 1,-1 0 0,0 0-1,1 0 1,-1 0 0,1-1-1,0 1 1,0-1 0,-1 0 0,1 0-1,0 0 1,4 1 0,-1-1 13,-1-1 1,1 0 0,0 1-1,0-2 1,-1 1 0,1-1 0,9-2-1,44-15 67,-25 6-121,225-76-22,-203 63-43,54-19-63,-109 43 144,23-5-106,-24 6 116,0 0-1,0 0 0,0 0 0,0 0 1,0 0-1,1 0 0,-1 0 0,0 0 1,0 0-1,0 0 0,0 0 0,0 0 1,0 0-1,0 0 0,0 0 0,0 1 1,0-1-1,0 0 0,1 0 0,-1 0 0,0 0 1,0 0-1,0 0 0,0 0 0,0 0 1,0 0-1,0 0 0,0 0 0,0 0 1,0 0-1,0 0 0,0 0 0,0 1 1,0-1-1,0 0 0,0 0 0,0 0 1,0 0-1,0 0 0,0 0 0,0 0 1,0 0-1,0 0 0,0 0 0,0 1 1,0-1-1,0 0 0,0 0 0,0 0 1,0 0-1,0 0 0,0 0 0,0 0 0,0 0 1,0 0-1,0 0 0,0 1 0,-9 9-64,0-4 109,1-1 0,-1 1 0,0-1 0,0-1-1,-17 7 1,9-5 253,-19 12 0,32-16-232,0 1-1,-1 0 1,1 0 0,1 0 0,-1 0-1,0 1 1,1 0 0,0-1-1,-4 6 1,6-7-43,0 0 0,0 0-1,0-1 1,0 2 0,1-1 0,-1 0-1,1 0 1,-1 0 0,1 0 0,0 0-1,-1 0 1,1 1 0,0-1-1,0 0 1,1 0 0,0 3 0,0-1 7,0-1 0,0 1 0,0-1 0,1 1 0,0-1 0,0 0 0,0 0 0,0 0 0,3 3 0,-1-1-17,0-1 0,0 0 0,1 0 1,-1 0-1,1 0 0,0-1 0,0 0 0,1 0 0,-1 0 0,0-1 0,11 3 1,-7-3-531,-1-1 1,1 0 0,0-1-1,-1 0 1,1 0 0,0-1-1,-1 0 1,11-2 0,11-5-1505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5:31.0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59 164 3392,'-6'-3'391,"1"1"-61,0-1-1,1 1 0,-1-1 0,1 1 1,-1-1-1,1-1 0,0 1 0,-6-7 0,9 8-85,0 0-1,0 0 1,0 0-1,1 0 1,-1 0-1,1 0 0,-1 0 1,1 0-1,0-1 1,-1 1-1,1 0 0,0 0 1,1 0-1,-1-1 1,0 1-1,1 0 1,0-4-1,1 1-16,0 1 0,0-1 0,0 0 0,0 0 0,6-7 0,-4 7-163,0 1 0,1 0 0,-1 0 1,1 1-1,0-1 0,0 1 0,0 0 0,0 1 0,0-1 0,1 1 0,-1 0 0,1 0 0,-1 1 0,12-2 0,-3 0 2,-1 2-1,0 0 1,1 1 0,-1 0-1,21 3 1,-25-1-41,1 0 0,-1 1 0,0 0-1,0 0 1,-1 0 0,1 1 0,-1 1 0,1 0 0,-1 0 0,-1 0 0,1 1 0,-1 0-1,0 1 1,0-1 0,9 13 0,-9-8 87,0 0 0,0 1 1,-1-1-1,0 1 0,-1 1 0,-1-1 0,0 1 0,0-1 1,-1 1-1,2 24 0,3 83 783,-6-59-384,4-1-1,13 64 0,-16-112-365,0 0-1,1 0 0,0 0 0,12 20 0,-14-28-105,1 1 0,0-1 0,0 0 0,1 0 0,-1 0 0,1 0 1,-1-1-1,1 1 0,0-1 0,1 0 0,-1 0 0,1-1 0,-1 1 0,8 2 0,-2-2 20,1-1 0,-1 0 0,1 0 1,21 0-1,45-5 62,-51 1-101,-2 1-757,-1-1 0,0-1-1,36-9 1,-28 3-921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5:31.4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1033 0 4896,'-5'4'494,"0"0"-1,-1 0 1,2 0-1,-1 1 1,0 0 0,1 0-1,-6 9 1,-8 8 501,-199 225 2754,-19 8-1440,61-41-1167,115-139-908,27-34-135,-173 234 229,199-265-331,-24 43-1893,30-52 1695,0 0 0,1 0 1,-1 0-1,1 0 0,-1 0 0,1 1 0,0-1 0,-1 0 0,1 0 0,0 1 0,0-1 1,0 0-1,0 0 0,0 1 0,0-1 0,0 0 0,0 1 0,0-1 0,1 0 1,-1 0-1,1 0 0,-1 1 0,1 0 0,7 7-1948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5:32.2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483 3 4736,'-2'-1'189,"1"1"1,-1-1-1,1 1 1,-1 0-1,1 0 1,-1-1-1,0 1 1,1 0-1,-1 0 0,1 1 1,-1-1-1,0 0 1,1 1-1,-1-1 1,1 0-1,-1 1 1,1 0-1,0-1 1,-1 1-1,-1 1 1,-5 3 443,1 1 1,-11 8 0,11-8-381,-34 32 737,2 2 0,-55 72 1,52-59-380,2 1 0,-33 64 1,60-94-412,1 1-1,1 0 1,2 1 0,0 0 0,2 0-1,1 1 1,1-1 0,-2 29-1,7-33-121,0 0 0,1 0 0,1 0-1,1 0 1,1 0 0,12 37 0,-10-42-43,0 0 0,2-1 0,0 1-1,1-1 1,0-1 0,2 0 0,0 0 0,22 23 0,-15-21-620,41 30 0,-16-22-2538,-34-21 1470,0 0-1,0-1 1,10 2 0,3 0-1675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5:33.1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21 5568,'1'4'667,"-1"-1"0,1 0 0,0 1 0,0-1 0,0 0 0,3 6 0,4 13 648,22 187 1901,-30-190-2821,1-18-331,-1-1 1,0 1-1,0 0 0,0-1 0,0 1 1,0 0-1,0-1 0,0 1 0,-1 0 0,1-1 1,0 1-1,0 0 0,0-1 0,-1 1 1,1-1-1,0 1 0,-1 0 0,0 0 0,0-4 507,-3-18-187,1 0 0,-1-33 0,-2-22-347,5 67-123,0 0-1,0 0 0,1 0 0,0 0 0,3-15 0,-3 22 82,1-1-1,-1 0 0,1 0 1,0 0-1,0 1 1,0-1-1,0 0 0,1 1 1,-1-1-1,1 1 0,0 0 1,-1-1-1,1 1 1,0 0-1,0 0 0,0 0 1,1 0-1,-1 0 0,0 1 1,1-1-1,-1 1 0,5-2 1,5-1 72,0 1 0,0 0 0,1 1 0,-1 0 0,15 1 0,66 3-5,-27 0-89,-50-1-547,16-1-1013,-14-5-3020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5:33.4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53 7552,'-5'-17'3424,"10"6"-2976,-1 3 896,9 8-832,9-8-64,4 5-288,15-2-192,2 5 0,4 5 32,2 3 0,0 6-2624,-5 6 1440,-9 10-3680,-9 6 2752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5:33.7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178 0 5152,'0'14'1403,"2"0"-1,2 13 1,-2-16-432,0 0-1,-1-1 1,0 1-1,-1 16 1,-1-18-784,-1 0 0,1 1 0,-2-1 0,1 0 0,-1 0 0,-1 0 0,1-1 0,-2 1 0,1-1-1,-1 0 1,0 0 0,-1 0 0,0-1 0,0 0 0,0 0 0,-1 0 0,-10 7 0,14-12-300,0-1-1,0 1 0,0-1 1,0 1-1,-1-1 1,1 0-1,0 0 1,0 0-1,-1-1 0,1 1 1,0-1-1,-1 0 1,-6 0-1,6 0-510,0-1 0,0 0 1,0 0-1,1 0 0,-1 0 0,-5-3 0,-10-4-1813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5:34.1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98 1 5472,'-12'0'9055,"10"13"-9257,-34 102 2612,4-10-1245,27-85-952,1-1-1,1 0 1,0 33 0,3-38-87,0-1 0,1 0 0,1 0 0,0 0-1,1 0 1,8 22 0,-10-32-100,0 1 0,0-1 0,1 0 0,-1 0 0,1 0 1,0 0-1,0-1 0,0 1 0,1 0 0,-1-1 0,0 0 0,1 1 1,0-1-1,-1 0 0,1 0 0,0 0 0,0-1 0,0 1 0,0-1 1,1 0-1,-1 0 0,0 0 0,0 0 0,1 0 0,-1-1 0,1 1 0,-1-1 1,0 0-1,1 0 0,4-1 0,1-1-518,-1 0 1,0-1-1,1 0 1,-1 0-1,0-1 0,-1 0 1,1-1-1,-1 0 0,0 0 1,10-9-1,6-2-1230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5:34.4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94 7456,'-35'-11'3392,"43"6"-2944,1 2 1312,9 3-1056,16-8 288,7-1-608,20-2 0,-1 8-256,2-5-128,-5 3-32,-4-6-256,-9 7 160,-5-9-2496,-3 10 1440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5:34.8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150 1 6304,'7'5'674,"0"1"1,0 0-1,0 1 0,-1-1 1,0 1-1,0 0 1,6 10-1,-1 2 402,17 38-1,-11-15 127,18 71-1,0 46 993,-28-119-1850,-1 1 0,-2 0 0,-2 0 0,-1 0 0,-3 1 0,-1-1 0,-2 0 0,-2-1 0,-13 47 0,14-69-304,-1 0-1,0 0 0,-2-1 1,0 0-1,-1-1 0,0 0 1,-1 0-1,-14 14 0,13-17-431,-1-1 0,0 0-1,-21 14 1,21-18-741,-1 0 0,0 0 0,0-2 0,-17 7 1,25-12-119,0 1 0,-1-1 1,-10 1-1,-12-1-2162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5:35.9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12 447 3232,'-12'-2'5170,"37"-7"-3103,-17 4-1870,0 0-1,-1 0 1,0-1-1,0-1 1,0 1-1,-1-1 1,0 0 0,-1 0-1,1-1 1,4-8-1,6-14 242,17-43 0,-19 41-244,7-22 13,12-21 18,-29 67-204,-2 6-31,-1-1-1,0 1 0,1-1 1,-1 1-1,0-1 0,0 0 1,-1 0-1,1 1 0,0-7 1,-2 7-201,-1 7 107,-6 12 79,5-8 34,-3 6 139,0 0-1,1 1 1,1 0 0,1 0-1,0 0 1,1 0 0,0 0-1,2 0 1,0 1 0,0-1-1,2 0 1,3 19 0,-4-31-91,0-1 0,1 0 0,-1 0 1,1 0-1,-1 0 0,3 3 0,-3-5-27,-1 0 1,1 0-1,0 0 1,-1 0-1,1-1 1,0 1-1,0 0 0,0 0 1,0-1-1,-1 1 1,1-1-1,0 1 1,0-1-1,0 1 1,0-1-1,0 1 0,1-1 1,-1 0-1,0 0 1,0 1-1,0-1 1,0 0-1,2 0 0,-1-1 25,0 0-1,0 1 0,0-1 0,0 0 0,0 0 0,0 0 1,0-1-1,0 1 0,0 0 0,0-1 0,-1 1 0,1-1 1,2-3-1,18-26 343,-16 22-283,10-17 39,74-103 351,-73 107-724,1 1 0,1 0-1,34-28 1,-50 47 137,-1 0 0,1 0 0,-1 1 1,1-1-1,0 0 0,0 1 0,-1 0 1,1 0-1,6-2 0,-8 3 68,1 0 0,-1 0 0,1 0 0,-1 0 0,1 0 0,-1 1 0,1-1 1,-1 1-1,1-1 0,-1 1 0,0-1 0,1 1 0,-1 0 0,0-1 0,1 1 0,-1 0 0,0 0 0,0 0 0,0 0 0,2 2 0,-2-1 22,1 0 0,0 0-1,-1 1 1,0-1 0,1 0-1,-1 1 1,0-1 0,0 1-1,0-1 1,-1 1 0,1-1-1,-1 1 1,1 4-1,-1 38 97,-1-37-80,-3 43 165,-2 1 0,-3-1 0,-16 53 0,23-100-185,-13 39 431,4-25 141,10-18-533,1 1 1,-1-1-1,0 1 0,1-1 0,-1 0 0,1 1 1,-1-1-1,0 1 0,1-1 0,-1 0 1,0 0-1,1 1 0,-1-1 0,0 0 0,0 0 1,1 0-1,-1 0 0,0 0 0,1 0 1,-2 0-1,1 0-34,0-1 0,1 1 1,-1-1-1,0 1 0,1-1 0,-1 1 1,1-1-1,-1 1 0,1-1 1,-1 0-1,1 1 0,-1-1 0,1 0 1,-1 1-1,1-1 0,0 0 0,-1 0 1,1 1-1,0-1 0,0 0 1,0 0-1,0 0 0,0 1 0,0-1 1,0 0-1,0-1 0,0-1-18,-1 0-41,1 0 1,-1-1-1,1 1 0,0-1 0,0 1 1,1-1-1,-1 1 0,1-1 0,0 1 1,0 0-1,0-1 0,0 1 0,0 0 1,1 0-1,-1 0 0,4-5 0,-2 5 10,0-1 0,0 1 0,1 0-1,-1 0 1,1 1 0,0-1-1,-1 1 1,1 0 0,0 0 0,0 0-1,6-2 1,3 1-54,1-1 0,0 2 0,-1 0 0,1 1 1,0 0-1,0 1 0,14 2 0,4 1-2478,38 10-1,-43-5 900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5:11.1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150 75 9056,'-96'-59'4096,"65"51"-3552,18 0-1984,4 8 672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5:36.2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31 6816,'-34'-31'3072,"24"35"-2656,10-1-672,5 2 64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5:37.3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407 12 3392,'-5'-2'472,"0"0"-1,0 0 1,0 1 0,-1-1 0,1 1 0,0 0-1,0 1 1,-1 0 0,1 0 0,0 0-1,-1 0 1,-9 2 0,-2 2-224,0 0 0,1 1-1,-1 1 1,1 0 0,0 1 0,1 1-1,-1 0 1,1 1 0,1 1 0,-16 14-1,15-12-139,1 2 0,0 0 0,1 0 0,1 1 0,0 1-1,1 0 1,1 1 0,-16 34 0,23-46-58,1 0-1,1 0 1,-1 0 0,1 0 0,0 0 0,0 0-1,0 0 1,0 9 0,1-13-23,0 0 0,0-1 0,0 1 0,0 0 0,0 0 0,1 0-1,-1-1 1,0 1 0,0 0 0,1 0 0,-1-1 0,0 1 0,1 0 0,-1-1 0,0 1 0,1 0 0,-1-1 0,1 1 0,-1-1 0,1 1 0,0-1-1,-1 1 1,1-1 0,0 1 0,-1-1 0,1 1 0,0-1 0,-1 0 0,1 1 0,0-1 0,0 0 0,-1 0 0,1 0 0,0 0 0,0 1-1,0-1 1,-1 0 0,1 0 0,0 0 0,0-1 0,-1 1 0,1 0 0,0 0 0,0 0 0,1-1 0,2-1 37,1 1 1,-1-1-1,1 0 1,-1 0-1,0-1 1,4-2 0,12-11 73,0-1 0,-2-1 0,21-24 1,42-63-90,-54 72-1195,-27 44 1159,-1 0 1,-4 11 0,-1 18 275,4 17 202,2-51-423,1 0 0,0 0 0,0 0 0,0 1 0,0-1 0,1-1 0,2 7 0,-3-11-37,-1 1-1,1-1 1,-1 0 0,1 0-1,0 0 1,-1 1 0,1-1 0,0 0-1,0 0 1,0 0 0,0 0-1,0-1 1,0 1 0,0 0 0,0 0-1,0-1 1,0 1 0,0 0-1,1-1 1,-1 1 0,0-1 0,1 0-1,-1 1 1,0-1 0,0 0-1,1 0 1,-1 0 0,0 1 0,1-2-1,-1 1 1,0 0 0,1 0-1,-1 0 1,0-1 0,1 1 0,-1 0-1,2-2 1,4-1 116,0-1 1,0-1-1,0 1 0,-1-1 1,7-6-1,-5 4-38,64-55 313,47-37-1004,-117 97 537,1 0 1,-1 1-1,0 0 0,1-1 1,-1 1-1,1 0 1,-1 0-1,1 0 1,-1 1-1,1-1 0,5 0 1,-8 1 48,1 0 1,0 0-1,0 1 1,0-1 0,-1 0-1,1 0 1,0 1-1,0-1 1,-1 1-1,1-1 1,0 0-1,0 1 1,-1-1-1,1 1 1,-1 0-1,1-1 1,0 1-1,-1-1 1,1 1 0,-1 0-1,1 0 1,-1-1-1,0 1 1,1 0-1,-1 0 1,0-1-1,1 1 1,-1 0-1,0 0 1,0 0-1,0-1 1,0 1-1,0 0 1,0 0 0,0 0-1,0 0 1,0 1-1,-4 40 386,3-31-250,-1-1-1,2 1 1,0 0-1,1 12 1,-1-24-131,0 1 0,0 0-1,0 0 1,0 0 0,0-1 0,0 1-1,1 0 1,-1 0 0,0 0 0,0 0-1,0-1 1,0 1 0,0 0 0,1 0-1,-1 0 1,0 0 0,0 0-1,0 0 1,1 0 0,-1-1 0,0 1-1,0 0 1,0 0 0,1 0 0,-1 0-1,0 0 1,0 0 0,0 0 0,1 0-1,-1 0 1,0 0 0,0 0 0,1 0-1,-1 0 1,0 0 0,0 0 0,0 0-1,1 1 1,-1-1 0,0 0 0,0 0-1,0 0 1,0 0 0,1 0 0,-1 0-1,0 1 1,0-1 0,0 0 0,0 0-1,1 0 1,-1 0 0,0 1 0,0-1-1,0 0 1,0 0 0,0 0-1,0 1 1,0-1 0,0 0 0,0 0-1,0 0 1,0 1 0,0-1 0,0 0-1,0 0 1,0 1 0,15-23 344,-9 11-284,12-16 96,-10 15-187,17-23 0,-22 32-31,-1 1 0,1-1 1,-1 1-1,1 0 0,0 0 0,0 0 0,0 0 0,0 0 1,0 0-1,0 1 0,0 0 0,0-1 0,5 0 0,-7 2 58,0 0 0,0 0 0,0 0 0,0 0 0,1 0 0,-1 0 0,0 1 0,0-1 0,0 0 0,0 0 0,0 1 0,0-1 0,0 1 0,0-1 0,0 1 0,0-1 0,0 1-1,0 0 1,0-1 0,0 1 0,0 0 0,0 0 0,-1 0 0,2 1 0,1 3 116,0-1-1,0 1 1,4 10 0,-5-9-34,3 5 27,2 5 22,0 0 0,1-1 0,1 0 0,10 14 0,-15-25-119,-1 0 1,1 0-1,0 0 1,0 0-1,0-1 1,0 0-1,1 0 1,-1 0-1,1-1 1,0 1-1,0-1 1,0 0-1,0 0 1,0-1-1,0 0 1,0 0-1,10 1 1,23-3-343,1-4 63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5:39.6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315 643 3072,'-4'-18'4517,"-26"18"-608,17 2-3713,-1 1 0,1 1-1,0 0 1,1 1 0,-1 0-1,1 1 1,0 1 0,0 0 0,1 0-1,0 1 1,-16 15 0,14-10-159,1 0 1,0 1 0,0 1 0,2-1-1,0 2 1,1 0 0,0 0 0,-7 20-1,13-28 50,0 1 0,1-1 0,0 1-1,0 0 1,-1 17 0,3-23-33,0 0 0,0 0 0,1 0 0,-1 0 0,1 0-1,-1 0 1,1-1 0,0 1 0,3 5 0,-3-7-12,0 1 0,0-1 1,0 1-1,0-1 0,0 0 0,0 0 0,0 0 1,1 0-1,-1 0 0,1 0 0,-1 0 0,0 0 0,1 0 1,0-1-1,-1 1 0,1-1 0,-1 1 0,4 0 1,-3-1 10,1 0 1,0 1 0,-1-1-1,1 0 1,0-1 0,0 1 0,-1 0-1,1-1 1,0 0 0,-1 1 0,1-1-1,-1 0 1,5-2 0,-2 0 20,0-1 0,-1 1 0,1 0 0,-1-1 0,0 0 0,5-5 0,2-6 85,0-1-1,17-31 1,-26 44-151,11-25 24,0 0 0,12-44-1,-2 4-190,-22 64 57,1 0 0,-1 0-1,0 0 1,0-1 0,0 1-1,-1 0 1,1 0 0,-1-1-1,0 1 1,-1-6 0,1 10 91,0-1 0,0 1 0,0 0 0,0 0 0,0 0 0,0 0 0,0 0 0,0 0 0,0 0 0,0 0 0,0 0 0,0 0 0,0-1 0,-1 1 0,1 0 0,0 0 0,0 0 0,0 0 0,0 0 0,0 0 0,0 0 0,0 0 0,0 0 0,0 0 0,0 0 0,0 0 0,0 0 0,0 0 0,0 0 0,-1 0 0,1 0 0,0 0 0,0 0 0,0-1 0,0 1 0,0 0 0,0 0 0,0 0 0,0 0 0,0 0 0,0 1-1,-1-1 1,1 0 0,0 0 0,0 0 0,0 0 0,0 0 0,0 0 0,0 0 0,0 0 0,0 0 0,0 0 0,0 0 0,0 0 0,0 0 0,-1 0 0,1 0 0,0 0 0,0 0 0,-5 8-179,-3 9 177,3 3 142,2 0 1,0 0-1,2 0 1,0 1-1,1-1 1,3 21-1,-2-33-42,1 1-1,-1-1 0,2 1 0,4 12 0,-5-17-29,0 0 0,0 0 1,1 0-1,-1 0 1,1 0-1,-1-1 0,1 1 1,0-1-1,1 0 0,3 4 1,-5-6-27,0 0 0,-1-1 1,1 1-1,0 0 0,0 0 1,-1-1-1,1 1 0,0-1 1,0 0-1,0 1 1,0-1-1,0 0 0,0 0 1,0 0-1,-1 0 0,1-1 1,0 1-1,0 0 0,0-1 1,0 1-1,0-1 0,-1 0 1,1 0-1,0 1 0,1-3 1,6-2 44,-1 0 1,-1-1-1,13-12 1,-15 13-41,94-100 379,-6 7-377,-89 94-41,2-2-47,1 0 0,-1 0 0,0-1 0,-1 1 0,0-1 0,0-1 0,0 1 0,4-10 0,-9 7-654,-1 9 302,-2 5 361,3-3 43,0 0-1,-1 1 0,1-1 0,0 0 0,0 0 0,0 0 0,0 1 0,0-1 0,0 0 0,0 0 0,1 1 0,-1-1 0,0 0 0,1 0 0,-1 0 0,1 1 1,0 0-1,15 22 44,-6-10-35,26 56-26,-17-28 91,-14-30-56,0 0 1,12 19-1,-15-28 19,0 0 0,0 0 0,1 0 1,0 0-1,-1-1 0,1 1 0,0-1 0,0 1 0,0-1 0,0 0 0,1-1 1,-1 1-1,7 2 0,-6-3-17,0 0 1,-1 0 0,1-1-1,0 0 1,0 0-1,0 0 1,0 0 0,0 0-1,0-1 1,-1 1-1,1-1 1,0 0 0,0-1-1,-1 1 1,1 0 0,-1-1-1,6-3 1,3-3 59,0-1-1,0 0 1,12-13 0,-12 11-79,58-51 248,88-82 98,-130 115-333,-1-1 0,-2-2 0,-1 0 1,30-55-1,-22 27-77,44-118 0,-66 151-232,7-39 1,-16 65 260,-1-1-1,0 1 0,0 0 1,0 0-1,0-1 1,0 1-1,0 0 1,0 0-1,0-1 1,0 1-1,0 0 1,-1 0-1,0-2 1,1 3 25,0 0 0,0-1 0,0 1 0,-1 0 0,1 0 0,0 0 0,0 0 0,0-1 1,-1 1-1,1 0 0,0 0 0,0 0 0,-1 0 0,1 0 0,0 0 0,0-1 0,-1 1 1,1 0-1,0 0 0,0 0 0,-1 0 0,1 0 0,0 0 0,0 0 0,-1 0 0,1 0 1,0 0-1,-1 0 0,-12 9-190,2 2 130,1 0 0,1 1 0,-17 25 0,-18 38 169,4 1 1,-59 160-1,91-213-50,1 1 1,2 0-1,0 0 0,-2 29 0,7-40 11,-1 1-1,2 0 1,0-1 0,0 1-1,2-1 1,-1 1 0,2-1-1,8 22 1,-10-30-35,0-1 0,0 0 0,0 1 0,1-1 0,0 0 1,0 0-1,0 0 0,1-1 0,-1 1 0,1-1 0,4 4 1,-5-6 8,-1 1-1,1-1 1,0 0 0,-1 0 0,1 0 0,0 0 0,0 0 0,0 0 0,0-1 0,0 1 0,-1-1 0,1 0 0,0 0 0,0 0 0,0 0 0,0-1 0,0 1 0,0-1 0,3 0 0,1-2 2,0 0 0,-1 0 0,1-1 0,-1 0 0,1 0 0,-1 0 0,-1-1 0,1 0 0,-1 0 1,6-7-1,3-4-25,-1-2 0,13-21 1,-23 34-38,1-1 0,-1 0 0,0 0 0,-1 0 1,1 0-1,2-11 0,-5 14-9,0 1 0,0 0 0,0-1 0,0 1 1,0 0-1,0 0 0,0-1 0,-1 1 0,1 0 0,-1 0 0,0-1 1,0 1-1,0 0 0,0 0 0,0 0 0,0 0 0,0 0 0,-1 0 1,1 1-1,-1-1 0,1 0 0,-3-1 0,-19-9-127,31 15 147,1 0 0,0-1 0,0 0 0,0 0 0,1-1 0,13 0 0,279 5 125,-257-6-112,-44 0 6,0 0 0,0 0 0,0 0 0,0 0 0,0 1 0,0-1 0,0 0-1,-1 1 1,1-1 0,0 0 0,0 1 0,0-1 0,0 1 0,0-1 0,-1 1 0,1 0-1,0-1 1,-1 1 0,1 0 0,0 0 0,-1-1 0,1 1 0,-1 0 0,1 0 0,-1 0-1,1 0 1,-1-1 0,0 1 0,1 0 0,-1 0 0,0 0 0,0 0 0,0 1 0,1 6 70,0-1 1,-1 0 0,-1 14-1,0-4 79,1-13-136,-1-1 12,1 0 0,0-1 1,0 1-1,0 0 0,1 0 1,-1 0-1,0 0 0,1 0 1,0-1-1,0 1 0,0 0 1,0-1-1,0 1 0,1-1 0,-1 1 1,1-1-1,-1 1 0,1-1 1,2 3-1,-3-4 6,0 0 0,1 0 1,-1 1-1,0-1 0,1 0 0,-1 0 0,0 0 0,1 0 1,-1 0-1,1-1 0,-1 1 0,1 0 0,0-1 1,-1 1-1,1-1 0,0 0 0,-1 1 0,1-1 0,0 0 1,0 0-1,-1 0 0,1 0 0,0-1 0,0 1 1,-1 0-1,1-1 0,0 1 0,-1-1 0,1 1 0,-1-1 1,1 0-1,-1 0 0,1 1 0,2-3 0,70-45 198,-59 38-561,1-1-1,-2 0 1,1-1-1,17-20 1,-25 22-1324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5:40.0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64 6720,'-17'-31'3040,"4"15"-2624,9 7 736,4 6-704,-4-2-384,8 5-64,5 8-1312,16 17-3904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5:40.3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183 20 4992,'-4'-19'2218,"2"20"-1713,0 1-1,1-1 0,-1 1 0,1 0 0,-1 0 0,1 0 0,-1 2 0,1-3-323,-12 22 361,1 1 0,2 0 0,0 1 0,-9 34 1,3-7-129,4-17-224,-47 163 1721,54-175-1702,1-1 0,2 1 1,0 0-1,1-1 1,1 1-1,1 0 0,5 24 1,16 49 226,-18-81-380,1-1-1,1 0 1,0-1 0,13 23-1,-16-32-196,-1-1-1,1 1 1,0 0-1,1-1 0,5 6 1,-8-8-51,0 0-1,0-1 1,0 1 0,0 0 0,0-1 0,0 1 0,0-1 0,0 1 0,1-1-1,-1 0 1,0 1 0,0-1 0,0 0 0,0 0 0,1 0 0,-1 0 0,0 0-1,0 0 1,0 0 0,1 0 0,-1 0 0,0-1 0,0 1 0,0 0 0,0-1-1,2 0 1,12-7-1866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5:40.7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87 6304,'-18'-20'2848,"5"12"-2464,13 0 1216,5 5-960,0-9 448,3 7-640,10-6-352,3 3-64,10 2-192,0 1 96,0 5-1248,-1 5 736,1 1-1952,0 10 1408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5:41.6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1 234 4640,'0'56'2608,"0"-56"-2483,-1 1 0,1-1 0,0 1 1,0-1-1,0 1 0,0 0 0,0-1 0,0 1 1,0-1-1,0 1 0,1 0 0,-1-1 0,0 1 1,0-1-1,0 1 0,1-1 0,-1 1 0,0-1 1,0 1-1,1-1 0,-1 1 0,0-1 1,1 1-1,0 0 0,0-1-19,-1-1 1,1 1-1,-1 0 0,1 0 1,-1 0-1,1-1 0,-1 1 1,1 0-1,-1 0 0,1-1 1,-1 1-1,1 0 0,-1-1 1,1 1-1,-1-1 1,0 1-1,1-1 0,-1 1 1,1-1-1,19-30 1586,9-31-337,-19 39-1019,1 1 0,14-23-1,-17 33-336,1 0 0,0 1 0,1 0 0,0 0 0,14-11 0,-19 18 10,1 0 1,0 0 0,-1 1-1,1 0 1,1 0-1,-1 0 1,0 1 0,1 0-1,-1 0 1,1 1 0,-1-1-1,1 1 1,10 0-1,-3 2-14,0 0 0,0 1-1,0 1 1,0 0 0,0 0-1,0 2 1,-1-1 0,23 13-1,-33-15 21,0 0 0,0 0-1,0 1 1,0-1 0,0 1-1,-1-1 1,0 1 0,1 0 0,-1 0-1,0 0 1,0 1 0,0-1-1,-1 0 1,1 1 0,-1-1-1,0 1 1,0-1 0,0 1-1,0 6 1,0 5 155,0 1 1,-1 0 0,-3 22-1,0 4 204,3-38-293,0-1 1,0 1 0,1-1-1,-1 1 1,3 5 0,-3-8-66,0-1 1,0 1 0,0-1 0,1 1-1,-1 0 1,0-1 0,1 1 0,-1-1 0,0 1-1,1-1 1,-1 1 0,1-1 0,-1 1 0,1-1-1,-1 1 1,1-1 0,-1 0 0,1 1-1,-1-1 1,1 0 0,0 0 0,-1 1 0,1-1-1,-1 0 1,1 0 0,0 0 0,-1 0 0,1 1-1,0-1 1,-1 0 0,1 0 0,0 0 0,-1-1-1,2 1 1,3-2 18,0 0 0,0 0 0,0 0 0,0-1 0,4-3 0,2-1 11,123-63 306,-104 57-329,87-33 71,13-4-488,-125 48 329,-18 8 44,-5 1-47,-5 2 125,0 2-1,-35 21 1,42-21 30,-1 2 0,-26 25 0,36-30-29,-1 0-1,1 1 0,1 0 0,0 0 1,0 0-1,0 1 0,-4 12 1,9-19-26,0 0 1,1 0-1,-1 0 1,1 0-1,-1 0 1,1 4-1,0-6-19,0 0-1,0-1 0,0 1 0,0 0 0,0 0 1,0-1-1,1 1 0,-1 0 0,0-1 1,0 1-1,0 0 0,1 0 0,-1-1 0,0 1 1,1-1-1,-1 1 0,1 0 0,-1-1 0,1 1 1,-1-1-1,1 1 0,-1-1 0,1 1 1,-1-1-1,1 1 0,0-1 0,-1 0 0,1 1 1,-1-1-1,1 0 0,1 1 0,2-2 24,1 0-1,-1 1 1,0-2 0,0 1-1,0 0 1,0-1-1,0 0 1,6-4-1,11-9 50,0 0-1,-2-1 0,0-1 0,31-36 1,-29 29-435,45-39 1,-55 49-38,-9 9 108,-10 9-95,2 0 332,0 1 1,0 0-1,1 0 1,0 0-1,0 1 0,0 0 1,0 0-1,-6 12 1,8-13 51,1 0 0,-1 0 1,1 0-1,0 0 0,1 0 1,-1 1-1,1-1 0,0 0 1,0 1-1,1-1 0,0 1 1,0 9-1,0-12 12,1-1 0,0 0 0,-1 0-1,1 0 1,0 0 0,0 0 0,0 0 0,0 0-1,0 0 1,0-1 0,1 1 0,-1 0 0,1-1 0,-1 1-1,1-1 1,-1 1 0,1-1 0,0 0 0,0 0-1,0 0 1,0 0 0,0 0 0,3 1 0,-1-1 5,0 0 0,-1 0 0,1 0 0,0-1 0,-1 0 0,1 0 0,0 0 0,-1 0-1,1-1 1,0 1 0,-1-1 0,1 0 0,5-2 0,8-6 30,0 0 0,0-1 0,-1 0 0,27-24 0,26-18-224,-68 51 154,-1 1 0,1 0 0,-1-1 0,1 1 0,-1 0 0,1-1 1,0 1-1,-1 0 0,1 0 0,0-1 0,-1 1 0,1 0 0,0 0 1,-1 0-1,1 0 0,0 0 0,-1 0 0,1 0 0,-1 0 0,2 1 0,-1-1-1,-1 1-1,1-1 1,-1 1 0,1-1-1,-1 1 1,1 0-1,-1-1 1,0 1-1,1 0 1,-1-1-1,0 1 1,1 0 0,-1-1-1,0 1 1,0 0-1,0 0 1,0-1-1,0 1 1,0 0-1,0 0 1,0-1 0,0 2-1,-2 29 52,-2 0-1,0 0 1,-11 34 0,-1 6 445,13-59-400,-1 10 160,1-1-1,-2 29 0,5-48-188,0-1 0,0 1 0,1 0 0,-1 0 0,0-1 0,0 1-1,1 0 1,-1 0 0,2 1 0,-2-2-39,0-1-1,0 0 1,1 0-1,-1 1 1,0-1-1,0 0 1,0 1-1,1-1 1,-1 0-1,0 0 1,1 0-1,-1 1 1,0-1 0,1 0-1,-1 0 1,0 0-1,1 0 1,-1 0-1,0 0 1,1 1-1,-1-1 1,0 0-1,1 0 1,-1 0-1,0 0 1,1 0-1,-1 0 1,1-1-1,3 0 36,-1-1 0,1 1-1,-1-1 1,0 0 0,1 0 0,-1-1-1,3-2 1,-2 2-38,35-29 116,30-22-103,-57 46-75,0 0-1,0 1 1,0 1-1,17-6 1,-26 11 16,1-1 0,-1 1 0,1 1 0,0-1 0,0 1 0,-1-1 0,6 1 0,-8 0 18,0 0 1,1 0-1,-1 1 1,0-1-1,0 0 1,0 1 0,0-1-1,0 0 1,0 1-1,0-1 1,0 1-1,0 0 1,0-1 0,0 1-1,0 0 1,0-1-1,-1 1 1,1 0-1,0 0 1,-1 0 0,1 0-1,0 0 1,-1 0-1,1 0 1,-1 0 0,1 0-1,-1 0 1,0 0-1,1 0 1,-1 1-1,1 3 12,-1 0 0,1 0 0,-1 0 0,-1 0 0,1 0 0,0 0 0,-1 0 0,0-1 0,-1 1 0,-2 9 0,-3 2 39,-15 24 0,18-32-25,-109 208 312,61-111-132,-88 132-1,120-210-68,-1 0 0,-34 33-1,46-50-29,-1-2-1,0 1 0,0-2 0,-1 1 1,0-1-1,-1-1 0,1 0 1,-24 8-1,32-13-70,0 0 1,0 0 0,0-1-1,0 1 1,0-1-1,0 0 1,0 0-1,0 0 1,0 0-1,0 0 1,0 0-1,0-1 1,0 0-1,0 1 1,0-1-1,0 0 1,0-1-1,0 1 1,1 0-1,-1-1 1,0 0 0,1 1-1,-1-1 1,1 0-1,0 0 1,0-1-1,0 1 1,-2-3-1,-1-2-14,1 0 1,0-1-1,0 1 0,1-1 0,0 0 1,0 0-1,1 0 0,-2-14 0,0-4-21,2-1 0,1 1 0,1-1 0,1 1 0,2 0 0,7-38 0,-7 51 1,-1 0 0,2 0-1,0 0 1,0 1 0,2-1 0,-1 1-1,1 0 1,1 1 0,0 0-1,1 0 1,0 0 0,0 1 0,1 0-1,20-17 1,-13 16 30,1 0 1,-1 2-1,2 0 1,-1 0-1,1 2 0,27-8 1,5 2 37,64-9-1,65 2-1993,-130 18 874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5:43.6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12 917 2080,'-1'1'97,"1"0"1,-1-1-1,0 1 1,0 0-1,0 0 1,0 0-1,1 0 1,-1 0-1,0 0 1,1 0-1,-1 0 1,1 0-1,-1 1 1,1-1-1,0 0 1,-1 0-1,1 0 0,0 0 1,0 1-1,0-1 1,0 0-1,0 0 1,0 1-1,0-1 1,0 0-1,0 0 1,1 0-1,-1 1 1,1-1-1,-1 0 1,0 0-1,1 0 1,1 2-1,-2-2 42,1 1-1,0-1 1,0 0-1,0 1 1,0-1-1,0 0 1,0 0 0,1 1-1,-1-1 1,0 0-1,1 0 1,-1-1 0,0 1-1,1 0 1,-1 0-1,1-1 1,0 1-1,-1-1 1,1 1 0,-1-1-1,1 1 1,0-1-1,-1 0 1,1 0-1,3 0 1,-1-1 47,0-1 1,0 1-1,1-1 0,-1 1 1,0-1-1,-1-1 0,1 1 0,0 0 1,-1-1-1,5-3 0,4-5 155,17-22 0,101-98 363,-81 84-679,-2-1-1,-2-2 1,-3-3 0,-2-1 0,42-73 0,-8-16 188,-59 109-62,-1-1 0,12-47 1,-25 80-148,2-12 170,3-23-1,-5 35-172,-1-1 0,0 0-1,0 1 1,0-1-1,0 0 1,0 1 0,-1-1-1,1 1 1,-1-1 0,0 1-1,1-1 1,-1 1 0,0-1-1,-1 1 1,1 0 0,-2-3-1,2 4-12,1 1 0,-1-1 1,0 1-1,0-1 0,0 1 0,0-1 0,0 1 0,0-1 0,0 1 0,0 0 0,0 0 1,0-1-1,0 1 0,0 0 0,0 0 0,0 0 0,0 0 0,0 0 0,0 1 0,0-1 0,0 0 1,0 0-1,0 1 0,0-1 0,-2 1 0,-2 1-19,0 1 1,0-1-1,-8 6 0,-1 3 134,0 1 1,1 0-1,0 0 0,0 1 0,2 1 0,-20 29 0,5 0 280,-24 55 0,-37 108 436,72-163-470,2 2 0,-13 83 1,24-114-242,1 1 0,1 26-1,0-37-61,0 0 0,0-1 0,1 1 0,0 0 0,0-1 0,0 1 0,0 0 0,0-1 0,1 1-1,-1-1 1,1 0 0,0 1 0,0-1 0,1 0 0,-1 0 0,4 3 0,-4-4 5,0-1 0,0 0 1,1 0-1,-1 0 0,0 0 1,1-1-1,-1 1 0,1-1 1,-1 1-1,0-1 0,1 0 1,-1 0-1,1 0 0,-1 0 1,1 0-1,-1-1 0,1 1 1,-1-1-1,0 1 0,5-3 1,5-1 140,1-2 1,17-10 0,-22 12-185,30-18-33,-1-2 1,0-1-1,-2-2 1,45-45-1,-73 64-128,-6 6 81,0 0 0,0 1 1,0-1-1,0 1 0,0-1 0,0 1 1,1 0-1,-1-1 0,1 1 1,-1 0-1,1 0 0,-1 0 0,4-1 1,-5 2 49,0 0 0,0 0 0,0 1 0,1-1 0,-1 0 0,0 0 0,0 1 0,0-1 1,1 0-1,-1 1 0,0-1 0,0 0 0,0 0 0,0 1 0,0-1 0,0 0 0,0 1 0,0-1 0,0 0 0,0 1 1,0-1-1,0 0 0,0 1 0,0-1 0,0 0 0,0 1 0,0-1 0,0 1 0,-3 14-138,2-12 156,-2 11 142,-10 23 0,7-24 77,1 1 1,-3 16-1,5-12 10,1-1 0,-1 22 0,3-32-161,0-1 0,0 1 0,1 0 1,0-1-1,0 1 0,1-1 1,0 1-1,0-1 0,4 8 1,-6-13-45,1 0 0,-1 0 0,1 0 0,0 0 0,0 0 0,0 0-1,0 0 1,-1 0 0,1 0 0,0 0 0,0-1 0,1 1 0,-1 0 0,0-1 0,0 1 0,0-1 0,0 1 0,1-1 0,-1 1 0,0-1 0,0 0 0,1 0 0,-1 0 0,0 0 0,0 0 0,1 0 0,-1 0 0,0 0 0,1 0 0,-1 0 0,0-1 0,0 1 0,0-1 0,1 1-1,-1-1 1,0 1 0,0-1 0,2-1 0,3-1 43,0-1 1,0-1-1,0 1 0,0-1 0,7-8 0,12-12-171,1 1 0,1 1 0,53-35 0,-77 57 77,-1 0 1,0 0-1,0 0 0,1 0 1,-1 0-1,0 0 0,1 1 1,2-1-1,-5 1 25,1 0-1,-1 0 1,0 0 0,1 0 0,-1 0 0,1 0-1,-1 0 1,0 0 0,1 0 0,-1 0 0,1 0 0,-1 0-1,0 0 1,1 0 0,-1 0 0,1 0 0,-1 1-1,0-1 1,1 0 0,-1 0 0,0 1 0,1-1-1,-1 0 1,0 0 0,0 1 0,1-1 0,-1 0-1,0 1 1,0-1 0,1 0 0,-1 1 0,0-1 0,0 0-1,0 1 1,0-1 0,0 1 0,1-1 0,-1 0-1,0 1 1,0-1 0,0 0 0,0 1 0,0-1-1,0 1 1,0-1 0,0 0 0,-1 1 0,1-1-1,0 1 1,0-1 0,-17 80 117,-15 83 823,32-162-920,0-1-1,0 1 0,0 0 0,0-1 0,-1 1 1,1-1-1,0 1 0,0 0 0,0-1 0,0 1 1,0-1-1,1 1 0,-1 0 0,0-1 0,0 1 1,0-1-1,0 1 0,1-1 0,-1 1 0,0 0 1,1 0-1,0-1 1,0-1 0,-1 1 0,1 0 0,0-1 0,0 1 0,-1 0 0,1-1 0,0 1 0,-1-1 0,1 1 0,0-1 0,-1 1 0,1-1 0,-1 0 0,1 1 0,-1-1 0,1 0 0,-1 1 0,1-3 0,16-19 7,1 0 0,1 2-1,1 0 1,1 1 0,0 0 0,2 2 0,0 1-1,1 1 1,33-17 0,-50 29-88,0 0 0,0 0-1,0 0 1,1 1 0,-1 0 0,1 1 0,-1-1-1,1 1 1,12 1 0,-18 0 54,-1 0 1,0 0-1,0 1 0,1-1 0,-1 0 1,0 1-1,0-1 0,0 1 0,1 0 1,-1-1-1,0 1 0,0 0 0,0 0 1,0 0-1,0-1 0,-1 1 0,1 0 1,0 0-1,0 0 0,0 1 0,-1-1 1,1 0-1,-1 0 0,1 0 0,-1 0 1,1 1-1,-1-1 0,0 0 0,1 0 1,-1 1-1,0-1 0,0 0 0,0 1 1,0-1-1,0 0 0,-1 3 0,0 5 10,0-1 0,-1 1 0,-1-1 0,-3 11 0,4-13 58,0 0-11,1-3-4,-1 1 0,1 0 0,0 0-1,1 0 1,-2 5 0,5-2 313,2-9-174,6-10-30,-10 10-105,16-17-147,2 0 0,40-32 0,-58 50 41,19-12-513,-20 13 565,0 0-1,1-1 1,-1 1-1,1 0 1,-1 0-1,0 0 1,1 0-1,-1 0 1,0 0-1,1 0 0,-1 0 1,1 0-1,-1 0 1,0 0-1,1 0 1,-1 0-1,0 0 1,1 0-1,-1 0 1,1 0-1,-1 0 1,0 1-1,1-1 0,-1 0 1,0 0-1,1 0 1,-1 1-1,0-1 1,0 0-1,1 0 1,-1 1-1,0-1 1,0 0-1,1 1 0,-1-1 1,0 0-1,0 1 1,0-1-1,1 0 1,-1 1-1,0-1 1,0 0-1,0 1 1,0-1-1,0 0 1,0 1-1,0-1 0,0 1 1,0-1-1,0 0 1,0 1-1,0-1 1,0 1-1,0-1 1,0 1-1,-2 31-50,1-21 127,0 1 1,2 14 0,-1-18-38,0-4 13,1-1 0,-1 1 0,1 0 0,-1-1 0,1 1 0,2 3 0,-3-6-31,0 0 1,1 0-1,-1-1 1,1 1-1,0 0 1,-1-1-1,1 1 0,-1 0 1,1-1-1,0 1 1,-1-1-1,1 1 1,0-1-1,0 1 0,0-1 1,-1 1-1,1-1 1,0 0-1,0 0 0,0 1 1,0-1-1,0 0 1,-1 0-1,1 0 1,0 0-1,0 0 0,0 0 1,0 0-1,0 0 1,1-1-1,3 0 16,1 0-1,-1-1 1,0 1 0,0-1 0,0-1-1,0 1 1,7-5 0,33-27 133,-10 8-257,78-39 184,9-6-307,-114 63 24,-10 3-60,0 5 235,1-1 1,0 1-1,-1-1 1,1 1-1,0 0 1,-1-1-1,1 1 1,0 0-1,-1 0 1,1 0-1,-2 0 0,-6 2 10,0-1-1,-1 1 1,1 0-1,0 1 1,0 0-1,1 1 1,-1 0-1,1 0 1,0 1-1,0 0 1,0 0-1,-13 12 0,16-13 61,2 0 0,-1 0 0,0 0-1,1 1 1,0-1 0,0 1-1,0 0 1,0-1 0,1 1-1,0 1 1,0-1 0,0 0-1,1 0 1,0 1 0,0-1 0,0 1-1,0-1 1,1 1 0,0-1-1,0 1 1,1-1 0,0 1-1,1 5 1,0-4 1,1 0 0,0 0 0,0 0 0,1 0-1,0-1 1,0 1 0,0-1 0,1 0 0,0 0 0,0-1 0,0 1-1,1-1 1,0-1 0,0 1 0,0-1 0,1 0 0,13 7 0,-10-7-34,1 1 1,-1-2 0,1 1 0,0-1-1,1-1 1,-1 0 0,0 0 0,0-1-1,1-1 1,-1 0 0,19-3 0,-16 1-474,0-1 0,0-1 0,0-1 0,-1 0 0,1-1 0,18-10 0,-22 9-1352,0 0 0,0 0-1,0-1 1,14-15 0,-6 6-1263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5:44.0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 4576,'0'-3'2048,"38"-2"-1760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5:44.3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1 150 6880,'5'-44'3136,"77"24"-2720,-15 9-32,7 3-288,45-11-96,-1 7-32,36-4 96,-15 5-32,7 2-3200,-24 9 1760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9:59.2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95 5408,'-3'-10'1659,"3"14"-632,7 24-124,1 2-226,16 94 1412,4 18-311,-19-106-1071,9 73-1,-1 43-92,-15-128-537,1 8 274,10 56-1,-13-87-378,0 0-1,0 0 1,1 0-1,-1 0 1,0 0 0,1 0-1,-1-1 1,0 1-1,1 0 1,-1 0-1,1 0 1,0 0 0,0 0-1,-1-1-21,0 0-1,1 0 0,-1 0 1,0 0-1,0 0 1,0 0-1,1 0 0,-1 0 1,0 0-1,0 0 1,0 0-1,0 0 0,1 0 1,-1-1-1,0 1 1,0 0-1,0 0 0,0 0 1,1 0-1,-1 0 1,0 0-1,0-1 0,0 1 1,0 0-1,0 0 1,0 0-1,1 0 0,-1-1 1,0 1-1,0 0 1,0 0-1,0 0 0,0-1 1,0 1-1,0 0 1,2-5-464,-1 1 0,0 0 0,0-1 0,0-6 0,0-8 36,-1 0 0,-1 0 0,-1 0 0,-1 0 0,-6-25 0,-34-90 1427,14 50 741,21 56-1339,2 1 0,0-1-1,2 0 1,1 0 0,2-1 0,0 1 0,2 0 0,1 0 0,11-55 0,-11 75-320,0 0 0,1 0 0,0 0 1,1 0-1,-1 1 0,2-1 0,-1 1 0,1 0 0,0 0 1,0 0-1,1 1 0,11-11 0,-11 13-15,0 0-1,0 0 0,0 1 1,0-1-1,1 1 0,0 1 1,-1-1-1,1 1 0,0 0 1,0 1-1,0 0 0,0 0 1,0 0-1,0 1 0,12 1 1,-11-1-14,-2 1 1,1 0 0,0 0-1,0 1 1,0 0 0,0 0-1,-1 1 1,1-1 0,-1 1-1,0 1 1,10 7 0,-12-8 2,0 0 0,-1 1 1,0-1-1,1 1 0,-2 0 1,1 0-1,0 1 0,-1-1 1,0 0-1,0 1 0,0-1 1,0 1-1,-1 0 0,0 0 1,0-1-1,0 1 0,0 8 1,-1 2 67,0-1 1,-1 0 0,-1 1 0,-6 22 0,-20 55 319,1-31-259,19-45-47,1 0-1,0 0 1,-7 28-1,14-41-87,0 0-1,-1 0 0,1 0 1,0 0-1,0 0 0,1 0 1,-1-1-1,1 1 1,-1 0-1,1 0 0,0 0 1,0 0-1,0-1 1,0 1-1,1 0 0,-1-1 1,1 1-1,0-1 0,0 1 1,-1-1-1,1 0 1,1 0-1,-1 0 0,0 0 1,4 2-1,6 4-55,1 0-1,0-1 0,27 10 1,-23-10 41,-13-5 20,70 33 125,-66-30-109,0 0 0,0 0 0,-1 1 0,1 0 0,-2 0-1,13 14 1,-18-18-21,1 0-1,0 0 0,-1 0 1,0 1-1,1-1 0,-1 1 1,0-1-1,0 1 1,-1-1-1,1 1 0,0-1 1,-1 1-1,0 0 1,1-1-1,-1 1 0,0 0 1,0 0-1,-1 3 0,0-2 41,0 0-1,-1-1 0,1 1 1,-1 0-1,0 0 0,0-1 1,0 1-1,-1-1 0,1 0 1,-6 6-1,-3 1 124,-1 0 1,0-1-1,0-1 1,-1 0-1,-19 9 0,20-11-87,0-1 0,-1 0-1,0-1 1,0-1-1,0 0 1,0-1-1,-1 0 1,-25-1-1,14-2 0,0-1 0,0-2-1,-46-11 1,-45-23-3071,99 30 1055,49 2-8516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5:31.7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58 915 3552,'-57'0'12869,"65"3"-11611,-3-1-1093,0 0 0,0-1 0,1 1 0,-1-1-1,0-1 1,1 1 0,8-1 0,15 3 127,14 2 225,0-2 1,80-4-1,-106 0-437,-1 0-1,1-2 1,-1 0 0,0 0-1,0-2 1,0 0-1,23-11 1,-33 14-89,-1-1 0,0 0-1,0 0 1,-1 0 0,1-1-1,-1 1 1,1-1 0,-1 0 0,0-1-1,0 1 1,-1-1 0,0 0 0,1 1-1,-2-2 1,1 1 0,0 0 0,-1 0-1,0-1 1,0 1 0,-1-1-1,0 0 1,0 1 0,0-1 0,0-9-1,-1 9-22,0-5 6,0-1-1,-4-21 1,4 30 9,-1 0-1,0 0 0,0 0 0,0 0 1,0 0-1,0 0 0,-1 1 1,1-1-1,-1 0 0,0 1 0,0-1 1,0 1-1,0 0 0,0-1 0,-5-2 1,6 4-7,0 0 0,-1 1 1,1-1-1,-1 1 0,1-1 1,-1 1-1,1-1 0,-1 1 1,1 0-1,-1 0 0,1 0 0,-1 0 1,1 0-1,-1 0 0,1 0 1,-1 1-1,1-1 0,-1 0 1,1 1-1,-3 0 0,-4 3-24,0 0-1,-12 8 0,6-3-1,-13 7 272,1 1 0,-30 24 0,43-30-67,1 1 0,0 0 0,1 0-1,0 1 1,-17 27 0,27-38-136,-1 1 0,1 0 0,-1-1 1,1 1-1,0 0 0,0-1 0,1 1 0,-1 0 0,0 0 0,1 0 1,0 0-1,-1 0 0,1 0 0,1 0 0,-1 0 0,0 0 0,1-1 1,0 6-1,1-4-8,0-1 0,0 1 0,0-1 0,0 0 0,0 0 0,1 0 0,0 0 0,-1 0-1,1 0 1,0 0 0,0-1 0,1 0 0,3 3 0,5 1 17,0 1 0,0-2 0,1 0-1,-1 0 1,1-1 0,0-1-1,0 0 1,1-1 0,-1 0 0,0-1-1,1-1 1,-1 0 0,1-1 0,15-2-1,15-5 91,-1-2-1,82-31 0,20-15-366,-121 45 153,-1-1-1,-1-1 1,0-1 0,20-18 0,-20 13-146,-1-1 1,-1-1 0,32-46 0,40-78-435,-75 116 557,63-121-815,-68 122 730,-1-1 0,-1 0 0,9-44 0,-5-24 156,-13 84-30,-1-1 0,0 0 1,0 0-1,-6-27 0,6 41 64,0-1-1,0 0 1,0 1-1,-1-1 1,1 1-1,0-1 1,0 1 0,0-1-1,-1 1 1,1-1-1,0 1 1,0-1-1,-1 1 1,1-1 0,0 1-1,-1-1 1,1 1-1,-1 0 1,1-1-1,0 1 1,-1 0 0,1-1-1,-2 1 1,2 0 12,-1 0 1,0 0-1,1 0 1,-1 0 0,1 0-1,-1 0 1,1 0-1,-1 1 1,1-1 0,-1 0-1,0 0 1,1 1-1,0-1 1,-1 0 0,1 1-1,-1-1 1,1 0-1,-1 2 1,-4 2 67,2 1 0,-1 0 0,-4 8 1,7-11-55,-56 111 1120,34-63-904,-2 9 11,2 1 0,3 1 0,2 1 0,3 1 1,-10 90-1,23-131-123,0 0 1,3 39-1,0-52-84,0-1-1,0 1 0,1-1 0,1 1 1,-1-1-1,1 0 0,1 0 0,0 0 1,0-1-1,5 9 0,-5-10 12,1 0 0,0 0 0,0-1-1,1 1 1,-1-1 0,1 0 0,0-1 0,0 1 0,1-1 0,-1-1-1,1 1 1,0-1 0,11 4 0,-6-4-27,0-1-1,0 0 1,0-1 0,0 0-1,0-1 1,0 0 0,23-4-1,-4 0-81,0-1 0,0-2-1,-1-2 1,0 0 0,0-2 0,52-27-1,-73 32-22,1-1-1,-1 0 0,-1 0 1,1 0-1,-1-1 0,8-11 1,-11 13 50,-1 0 1,1-1-1,-1 0 0,0 0 1,0 0-1,-1 0 1,0-1-1,-1 1 1,3-11-1,-5 16 25,1 0 0,-1 1 0,0-1 0,0 0 0,1 0 0,-1 1 0,-1-1-1,1 0 1,0 1 0,0-1 0,-1 0 0,1 0 0,-1 1 0,1-1 0,-1 1 0,0-1 0,1 1 0,-1-1 0,0 1 0,-2-3-1,1 2-7,0 1 0,0 0 0,0 0 0,1-1 0,-1 1 0,-1 1 0,1-1 0,0 0 0,0 0 0,0 1 0,0-1 0,-1 1 0,-3-1 0,-4 1-27,-1 1 1,0-1-1,1 2 0,-1-1 1,-12 5-1,10-3 155,1 1-1,0 0 1,0 1 0,0 0-1,1 1 1,0 0 0,0 1-1,0 0 1,1 1 0,0 0-1,0 0 1,1 1-1,0 1 1,1-1 0,0 1-1,1 1 1,0 0 0,0 0-1,1 0 1,-8 23 0,12-31-83,2-1 1,-1 1-1,0 0 1,0 1 0,1-1-1,0 0 1,-1 0-1,1 0 1,0 0 0,1 0-1,-1 0 1,0 0-1,1 0 1,0 0 0,0 0-1,0 0 1,2 4-1,-1-3-2,0 0 0,1-1 0,0 1 0,0-1 0,0 0 0,0 0 0,0 0 0,1 0 0,-1 0-1,9 4 1,-1-2 24,0 0 0,1 0 0,-1-1 0,1 0-1,0-1 1,0-1 0,22 3 0,9-3 113,0-1 1,55-7-1,-78 4-103,-1-2 0,1 0-1,-1-1 1,0 0-1,-1-2 1,1 0-1,22-14 1,-25 11-122,-1-1 0,27-26 0,-27 22 145,-13 14-100,0-1 0,-1 0 0,1 0 0,-1-1-1,1 1 1,1-4 0,-2 3-1,0 1 1,1-1-1,-1 1 1,1 0-1,-1 0 0,1-1 1,0 1-1,0 0 0,-1 1 1,1-1-1,3-2 1,-4 3 59,1 1-282,6 0 154,-5 1 55,9 6-13,-2-4 201,-2 0-291,-8-3 135,0 1 0,0-1 0,0 0 0,0 1 0,0-1 0,0 0 1,0 1-1,0-1 0,0 0 0,0 1 0,0-1 0,0 0 0,0 0 1,0 1-1,-1-1 0,1 0 0,0 1 0,0-1 0,0 0 0,-1 0 1,1 1-1,0-1 0,0 0 0,-1 0 0,1 1 0,0-1 0,0 0 1,-1 0-1,1 0 0,-1 1 0,-42 31 4,38-27-21,-1-1 0,0 0 0,0-1 0,0 1 0,-7 2 1,5-3-14,1 1 0,0 0 0,-7 5 0,5-2 43,3-2-12,0-1 0,0 1 0,0 0 0,1 1-1,-6 7 1,9-11 12,1 0 1,0 0-1,0 0 0,0 0 0,0 1 1,1-1-1,-1 0 0,1 0 0,-1 0 0,1 1 1,0-1-1,0 0 0,0 0 0,0 1 1,0-1-1,0 0 0,0 1 0,1-1 0,-1 0 1,1 0-1,0 0 0,1 3 0,-1-4 7,0 1 0,0-1 0,0 1 0,0-1 0,0 0 0,1 1 0,-1-1 0,0 0 0,1 0 0,-1 0 0,1 0 0,-1 0 0,1 0 0,-1 0 0,1-1 0,0 1 0,0-1 0,-1 1 0,1-1 0,0 1 0,0-1 0,-1 0 0,1 0 0,3 0 0,3 0 32,0-1 0,0 1 0,1-2 0,7-1 0,138-40 243,-48 12-240,-72 22-64,0-2 0,41-19 0,-59 22 47,-1-1-1,0 0 1,-1-1 0,0 0 0,0-1-1,20-21 1,-4-5-283,-2 0-1,26-44 1,10-14-352,-7 19 168,-12 18-73,75-126-1,-112 168 447,-1-1-1,0 1 1,-1-1 0,0 0-1,3-25 1,-8 39 36,-1 1 1,1 0-1,-1 0 1,0-1-1,0 1 1,0 0-1,0 0 1,-1-1-1,1 1 1,-1 0-1,1 0 1,-1 0-1,0 0 1,0-1-1,0 1 1,0 0-1,0 0 1,-2-2-1,1 2 13,1 1 1,0 0-1,-1 0 1,1 1-1,0-1 1,-1 0-1,0 0 1,1 1-1,-1-1 1,1 1-1,-1-1 1,0 1-1,1 0 1,-1-1-1,0 1 1,1 0-1,-1 0 1,0 0-1,1 1 1,-1-1-1,0 0 1,1 0-1,-1 1 1,0-1-1,-1 2 1,-3 0 28,1 1-1,-1-1 1,1 1 0,0 0 0,0 1 0,0-1 0,-8 9 0,-29 34 227,29-31-196,-6 10 9,0 1 0,2 0 0,1 1-1,1 1 1,1 1 0,-12 36 0,3 5 89,-20 110 0,38-156-32,-13 79 312,16-85-334,0 0-1,2-1 0,2 31 1,-1-40-20,1 0 1,0 0-1,0 0 1,0-1-1,1 1 1,7 12 0,-9-17-39,1 0 0,0 0 0,0-1 0,0 1 1,0 0-1,0-1 0,0 1 0,1-1 1,-1 0-1,1 0 0,0 0 0,0 0 0,0 0 1,0-1-1,0 1 0,0-1 0,0 0 0,6 2 1,0-2-8,1-1 1,-1 0-1,1 0 1,-1-1-1,0 0 1,1-1 0,-1 0-1,11-4 1,3-2-167,-1 0 1,23-14 0,-32 16 87,0-1 0,-1 0 0,-1-1 0,1-1 0,13-13 0,-22 20 52,0-1 1,0-1 0,-1 1 0,0 0-1,1 0 1,-1-1 0,-1 0 0,1 1-1,0-1 1,-1 0 0,0 0-1,0 0 1,0 1 0,0-1 0,-1 0-1,1-1 1,-1 1 0,0 0 0,0 0-1,-1 0 1,1 0 0,-1 0 0,-1-4-1,-15-43-2,17 51-5,0-1-1,0 1 1,-1-1-1,1 1 1,0-1 0,0 1-1,0-1 1,0 1-1,0-1 1,0 0-1,0 1 1,0-1-1,0 1 1,0-1-1,0 1 1,1-1 0,-1 1-1,0-1 1,0 1-1,0 0 1,1-1-1,-1 1 1,0-1-1,1 1 1,-1-1-1,1 0 1,0 1 4,0-1 1,0 0-1,0 1 0,1-1 1,-1 0-1,0 1 0,0 0 0,0-1 1,1 1-1,1-1 0,5 1 40,0 0 1,16 1-1,-20-1-34,6 1-4,-1 0-1,1 1 1,-1 0-1,1 0 0,-1 1 1,1 0-1,-1 1 1,0 0-1,-1 0 0,1 1 1,-1 0-1,12 10 1,-18-14-2,-1 1 1,1 0-1,0 0 1,-1-1-1,1 1 1,-1 0-1,0 1 1,0-1-1,1 0 1,-2 0-1,1 0 1,0 1-1,0-1 1,-1 1-1,1-1 1,-1 0-1,1 1 1,-1-1 0,0 1-1,0-1 1,-1 1-1,1-1 1,0 1-1,-1-1 1,1 0-1,-1 1 1,0-1-1,0 0 1,0 1-1,0-1 1,-2 4-1,-5 5 52,1 0 0,-1-1 0,-1 0-1,-15 15 1,19-20-39,-14 16 81,18-19-68,0 0 0,-1-1 0,1 1 0,0 0 1,0 0-1,1 0 0,-1-1 0,0 1 0,1 0 1,-1 0-1,0 4 0,1-6-15,1 1 1,-1 0-1,0-1 0,1 1 1,-1-1-1,0 1 1,1 0-1,-1-1 0,1 1 1,-1-1-1,0 1 0,1-1 1,0 1-1,-1-1 1,1 0-1,-1 1 0,1-1 1,-1 1-1,1-1 0,0 0 1,-1 0-1,1 1 1,0-1-1,-1 0 0,1 0 1,1 0-1,20 4 150,-20-4-157,10 1-8,0-1 0,0-1 0,0 0 0,19-4 0,47-16-552,3-8 241,-70 23 253,0 1-1,0-1 0,-1-1 0,18-14 1,-28 21 58,0 0 0,0 0 1,1 0-1,-1 0 0,0 0 1,0 0-1,0 0 0,0 0 1,0 0-1,0 0 1,0 0-1,0 0 0,0 0 1,0 0-1,0 0 0,0 0 1,0 0-1,0 0 0,0 0 1,1 0-1,-1 0 0,0 0 1,0 0-1,0 0 1,0-1-1,0 1 0,0 0 1,0 0-1,0 0 0,0 0 1,0 0-1,0 0 0,0 0 1,0 0-1,0 0 0,0 0 1,0 0-1,0 0 0,0 0 1,0-1-1,0 1 1,0 0-1,0 0 0,0 0 1,0 0-1,0 0 0,0 0 1,0 0-1,-1 0 0,1 0 1,0 0-1,0 0 0,0 0 1,0 0-1,0 0 1,0 0-1,0-1 0,0 1 1,0 0-1,0 0 0,0 0 1,0 0-1,0 0 0,0 0 1,0 0-1,-1 0 0,1 0 1,0 0-1,-9 1-178,7-1 177,0 1 1,0-1-1,-1 1 0,1 0 0,0 0 1,0 0-1,-3 1 0,2 0 18,1 1 1,-1-1-1,1 1 0,0-1 0,0 1 0,0 0 0,0 0 0,0 0 0,0 0 0,1 0 0,-2 5 0,2-6 6,1 0 0,0 0 0,-1-1 0,1 1 0,0 0 0,0-1 0,0 1-1,1 0 1,-1 0 0,0-1 0,1 1 0,-1 0 0,1-1 0,-1 1 0,1 0-1,0-1 1,-1 1 0,1-1 0,0 1 0,0-1 0,0 1 0,0-1 0,1 0-1,1 2 1,0-1 5,0 0 0,0 0 1,0 0-1,0 0 0,1-1 0,-1 1 0,1-1 0,-1 0 0,1 0 0,-1 0 0,1-1 0,0 1 1,-1-1-1,1 0 0,7 0 0,-1-1 33,0-1 0,0 1 0,0-1 1,14-6-1,-19 7-78,0-1-1,0 0 1,-1 0 0,1-1 0,0 0-1,-1 1 1,0-1 0,5-5 0,-8 7 16,0 0 1,1-1-1,-1 1 0,0-1 1,-1 1-1,1-1 0,0 0 1,0 1-1,-1-1 1,1 0-1,-1 1 0,1-1 1,-1 0-1,0 0 0,0 1 1,0-1-1,0 0 1,0 0-1,0 1 0,0-1 1,0 0-1,-1 0 0,1 1 1,-1-1-1,1 0 1,-3-2-1,1-1-22,-1 0-1,0 0 1,0 0 0,-1 1-1,1 0 1,-1-1-1,0 1 1,0 1 0,-8-7-1,-5-1-111,-24-13-1,-2 4 135,48 22 66,1 0 0,0-1-1,0 0 1,8 1 0,65-3-264,102 3 1048,-160-1-555,-1 1 1,0 2-1,0 0 1,0 1 0,0 0-1,30 15 1,-48-19-268,0 0 0,0 0 0,0 0 1,0 1-1,0-1 0,0 1 1,-1-1-1,1 1 0,0 0 0,-1-1 1,1 1-1,-1 0 0,0 0 1,0 0-1,0 0 0,0 0 0,2 4 1,-3-2-9,1-1 0,-1 0 0,0 0 0,0 0 1,0 0-1,0 1 0,0-1 0,-1 0 0,0 0 1,1 0-1,-3 5 0,-2 4 106,-1 1 1,-1-1-1,0-1 0,-15 20 1,97-81-142,-67 43-77,65-49-413,-62 48 512,1 1 0,0 0 0,1 1 1,20-7-1,-32 12 1,0 1 0,0 0 0,0-1-1,0 1 1,0 0 0,0 0 0,0 0 0,0 0 0,1 0 0,-1 0 0,0 0 0,0 0 0,0 0-1,0 0 1,0 1 0,0-1 0,0 1 0,0-1 0,0 0 0,0 1 0,0 0 0,0-1 0,1 2-1,-1-1 4,0 0 0,0 0 0,0 1 0,0-1 0,-1 0 0,1 1-1,0-1 1,-1 0 0,1 1 0,-1-1 0,1 1 0,-1-1-1,0 1 1,0 0 0,0-1 0,0 3 0,0 9 111,0 0 1,1 0-1,1 0 0,0 0 1,0 0-1,6 14 0,-7-23-83,1 0 0,0 0 0,0 0 0,0-1 0,0 1 0,0-1 0,1 1 0,0-1 0,0 0 0,0 0 0,0 0 0,0 0 0,0-1 0,1 1 0,-1-1 0,1 0 0,0 0-1,-1 0 1,1-1 0,0 1 0,0-1 0,0 0 0,6 1 0,-1-1-17,1 0-1,-1-1 1,0 0 0,0-1-1,0 0 1,9-2-1,53-16 175,-32 5-41,47-24 0,-70 30-138,-1-1-1,-1-1 0,21-17 0,37-39-66,-16 13-217,-53 50 245,-1 1-1,1 0 0,0 0 0,0 0 0,0 0 1,1 0-1,3-1 0,-6 3 21,0 0 0,0-1 0,-1 1 0,1 0 0,0 0 1,0 0-1,-1 0 0,1 0 0,0 0 0,-1 0 0,1 0 0,0 0 0,0 1 0,-1-1 0,1 0 0,0 0 1,0 0-1,-1 1 0,1-1 0,-1 1 0,1-1 0,0 0 0,-1 1 0,1-1 0,-1 1 0,1-1 0,-1 1 1,1-1-1,-1 1 0,1 0 0,-1-1 0,1 1 0,-1 0 0,0-1 0,0 1 0,1 0 0,-1-1 1,0 1-1,0 0 0,1 1 0,-1 2-6,1 0 1,-1 1-1,0-1 0,0 0 1,0 0-1,-1 1 0,1-1 1,-1 0-1,-1 5 0,-2 2 53,0 1-1,-5 11 0,-48 78 153,25-48-56,27-44-116,0-1-1,-1 1 1,-7 7 0,11-14-7,0 0 0,0 0 0,0 0 0,0 0 0,0 0 0,-1-1 0,1 1 0,-1-1 0,1 1 0,-1-1 1,0 0-1,1 0 0,-1 0 0,-4 0 0,5-1-4,1 0 1,-1 0-1,1 0 1,0 0-1,-1-1 1,1 1 0,-1 0-1,1-1 1,0 0-1,-1 1 1,1-1-1,0 0 1,0 1-1,0-1 1,-1 0-1,1 0 1,0 0-1,0 0 1,0 0-1,0 0 1,0-1 0,1 1-1,-1 0 1,0 0-1,1-1 1,-2 0-1,0-4 0,0 1 0,0 0 0,0-1-1,0 0 1,0-5 0,2 8-12,-1 0-1,1 1 1,0-1-1,0 0 1,0 1-1,0-1 1,1 0-1,-1 1 1,1-1 0,-1 0-1,1 1 1,0-1-1,0 1 1,0-1-1,1 1 1,-1 0-1,0-1 1,1 1-1,0 0 1,-1 0 0,1 0-1,0 0 1,3-2-1,-1 1 7,-1 1 0,1 0 0,0-1 0,1 1 0,-1 1 0,0-1 0,0 1 0,1-1-1,-1 1 1,1 1 0,-1-1 0,1 1 0,5-1 0,371 12 345,-378-11-381,73 2-525,-65-2-460,0-1 1,0 0-1,0 0 1,17-6 0,-26 6 611,0 1 0,-1 0 1,1-1-1,0 0 0,-1 1 1,1-1-1,-1 0 1,1 0-1,-1 0 0,1 0 1,-1 0-1,1 0 0,-1 0 1,0 0-1,0-1 1,0 1-1,0-1 0,0 1 1,0 0-1,0-1 0,0 0 1,0 1-1,-1-1 1,1 1-1,-1-1 0,1-3 1,-1 0-609,0-1 1,-1 1 0,0-1 0,0 0-1,0 1 1,-1 0 0,-2-6-1,0-3 483,-13-44-1895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5:47.4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376 744 3808,'-30'-16'1227,"29"16"-1197,1-1 0,-1 1 1,0 0-1,1-1 0,-1 1 1,0 0-1,1 0 0,-1-1 1,0 1-1,0 0 0,1 0 1,-1 0-1,0 0 0,0 0 1,0 0-1,-18 0 533,0 1 0,0 1 0,1 1 0,-1 1 0,1 0 0,0 1-1,0 1 1,-27 13 0,35-14-416,-8 4-5,1 1-1,0 0 1,-18 14 0,31-21-98,1 0 1,-1 0 0,1 0 0,0 0-1,0 0 1,0 1 0,1-1 0,-1 1-1,1 0 1,0 0 0,0 0 0,0 0-1,0 0 1,1 0 0,0 0 0,0 1 0,0-1-1,0 0 1,1 1 0,-1 5 0,1-9 1,0 1 0,1 0 0,-1 0 0,0-1 0,1 1 1,-1 0-1,1-1 0,0 1 0,0-1 0,-1 1 0,1-1 0,0 1 1,0-1-1,0 1 0,0-1 0,1 0 0,-1 1 0,0-1 0,1 0 1,-1 0-1,0 0 0,1 0 0,-1 0 0,1-1 0,0 1 0,-1 0 1,1-1-1,0 1 0,-1-1 0,4 1 0,0 0 40,0-1 0,0 0-1,0 0 1,0 0 0,0 0 0,1-1-1,-1 0 1,0 0 0,9-3 0,27-15 325,54-31 0,-66 34-327,-2 0-9,0 0 0,-1-2-1,-1-1 1,0-1 0,-2 0-1,25-30 1,-25 22-114,-2-1 0,21-35 1,30-67-230,-7-7-35,-51 105 33,-2-1-1,9-40 0,-21 73 221,1 0 0,-1 0-1,0 0 1,1-1 0,-1 1 0,0 0-1,0 0 1,0-1 0,0 1 0,0 0-1,0 0 1,0-1 0,0 1 0,0 0-1,-1 0 1,1-1 0,-1 1-1,1 0 1,-1 0 0,1 0 0,-1 0-1,1 0 1,-1 0 0,0 0 0,0 0-1,0 0 1,-1-1 0,1 1 14,1 1-1,-1 0 1,0-1 0,0 1 0,0 0 0,0 0-1,1 0 1,-1 0 0,0 0 0,0 0-1,0 0 1,0 0 0,0 0 0,0 0 0,1 1-1,-3-1 1,1 2 0,-1-1 0,1 0-1,-1 1 1,1-1 0,-1 1-1,-3 3 1,-9 10 140,1 0-1,0 0 1,2 2 0,-22 35 0,-36 81 628,67-126-714,-17 35 249,-19 60 0,34-83-128,0 0 1,0 0-1,2 1 1,0 0-1,1 37 1,2-50-68,1 0 0,0-1 0,0 1 0,0 0 0,1 0 0,0-1 0,0 1 0,1-1 0,-1 0 0,2 0 0,-1 0 0,0 0 0,1 0 0,0-1 0,1 1 0,-1-1 0,1 0 0,0-1 0,0 1 0,1-1 0,-1 0 0,1 0 0,0-1 0,0 0 0,13 5 0,-9-4 21,0-1 0,0-1 1,1 0-1,-1 0 0,1-1 1,0-1-1,-1 1 0,1-2 1,0 1-1,-1-2 0,1 1 1,-1-2-1,1 1 0,-1-1 1,0-1-1,0 0 0,-1 0 1,1-1-1,-1 0 0,0-1 1,0 1-1,0-2 0,15-14 1,-15 10-128,1 0 1,-1 0 0,-1-1-1,0 0 1,-1 0 0,0-1-1,6-17 1,-11 26-59,-1 0 0,1 1 0,-1-1 0,0 0 0,0 0 0,-1 1 0,1-1 0,-1 0 0,0 0 0,0 0 0,0-5 0,0 9 69,0 0 0,0-1 0,0 1 0,0-1 0,0 1 0,0 0-1,0-1 1,0 1 0,0-1 0,0 1 0,0 0 0,0-1 0,0 1 0,-1-1 0,1 1 0,0 0 0,0-1-1,0 1 1,-1 0 0,1-1 0,0 1 0,0 0 0,-1 0 0,1-1 0,0 1 0,-1 0 0,1 0-1,0-1 1,-1 1 0,1 0 0,0 0 0,-1 0 0,1 0 0,0-1 0,-1 1 0,1 0 0,-1 0 0,1 0-1,0 0 1,-1 0 0,1 0 0,-1 0 0,1 0 0,0 0 0,-1 0 0,1 0 0,-1 0 0,1 1-1,-1-1 1,-20 15-571,18-12 567,-13 12-24,1 0 0,1 0-1,-25 36 1,32-41 105,0 0-1,1 1 1,1 0 0,0 0-1,0 1 1,1-1-1,1 1 1,-4 19 0,7-27 14,-1 1 0,1 0 0,0-1 1,1 1-1,-1 0 0,1-1 1,0 1-1,0 0 0,0-1 1,3 6-1,-3-7-16,0-1 0,1 1 0,-1-1 0,1 0 0,-1 1 0,1-1 0,0 0 0,0 0 0,0 0 0,0 0 0,1-1-1,-1 1 1,0-1 0,1 1 0,-1-1 0,1 0 0,-1 0 0,4 1 0,-1-1 8,0 0 1,1 0-1,-1 0 1,1-1-1,-1 0 0,0 0 1,11-2-1,40-11 48,-19 4-160,-34 8 28,4 0-68,0-1-1,0 1 0,1 1 0,-1-1 1,0 1-1,8 1 0,-13 0 75,0-1-1,0 0 1,0 1 0,0 0 0,-1-1-1,1 1 1,0 0 0,-1 0-1,1 0 1,0 0 0,-1 0 0,1 1-1,-1-1 1,0 0 0,1 1-1,-1-1 1,0 1 0,0-1 0,0 1-1,0 0 1,0-1 0,0 1-1,0 0 1,-1 0 0,1 0 0,-1-1-1,1 1 1,-1 0 0,0 3-1,1 6-7,0 1 0,-1-1-1,-1 1 1,0-1-1,-1 0 1,-3 14-1,-23 70 106,3-25 137,-48 94 0,35-86 323,-32 58 964,60-123-790,9-12-697,1-1 0,0 0-1,0 0 1,0 0 0,0 0 0,0 0 0,0 0 0,0 0 0,0 0 0,0 1 0,-1-1 0,1 0 0,0 0 0,0 0 0,0 0 0,0 0 0,0 0 0,-1 0 0,1 0 0,0 0 0,0 0 0,0 0 0,0 0 0,0 0 0,0 0 0,-1 0 0,1 0 0,0 0 0,0 0 0,0 0 0,0 0 0,0 0-1,-1 0 1,1 0 0,0 0 0,0 0 0,0-1 0,0 1 0,0 0 0,0 0 0,-1 0 0,1-2 53,0 0 1,-1 1-1,1-1 0,0 0 0,0 0 0,0 1 0,0-1 1,0 0-1,1-3 0,1-10 48,2 1 0,0-1 0,9-21 0,-7 19-78,104-241-186,-80 201 8,3 2-1,53-71 0,-34 61-169,3 2 0,90-79-1,-135 134 240,3-4-28,21-14 0,-30 23 40,1 0 0,0 1-1,0-1 1,-1 1 0,1 0 0,1 1 0,-1-1 0,0 1 0,6-1-1,-9 2 46,-1 0 0,1 0 0,0 0 0,0 0 0,0 0 0,-1 0-1,1 1 1,0-1 0,0 1 0,-1-1 0,1 1 0,0-1 0,-1 1 0,1 0-1,-1 0 1,1 0 0,-1 0 0,1 0 0,-1 0 0,0 1 0,0-1-1,1 0 1,-1 1 0,0-1 0,0 0 0,0 1 0,0 0 0,-1-1 0,1 1-1,0-1 1,-1 1 0,1 0 0,0 3 0,0-1-6,0 1-1,-1 0 1,1 0 0,-1 0 0,0 0-1,-1 0 1,1-1 0,-1 1 0,0 0 0,0 0-1,-3 8 1,-6 7 76,-2 0-1,1 0 1,-2-2 0,-1 1-1,0-1 1,-1-1 0,-29 25-1,35-34-7,-1 0-1,0 0 1,0-1-1,0-1 0,-1 1 1,0-2-1,-1 0 1,1 0-1,-1-1 0,0 0 1,0-1-1,-19 3 1,20-5-81,5-3 26,7 1 6,-1 1 0,0 0-1,1-1 1,-1 1 0,1 0 0,-1 0-1,1-1 1,-1 1 0,0 0-1,1 0 1,-1 0 0,1 0-1,-1-1 1,1 1 0,-1 0 0,1 0-1,-1 0 1,1 0 0,-1 0-1,1 0 1,-1 0 0,1 1-1,-1-1 1,1 0 0,-1 0 0,1 0-1,-1 0 1,1 1 0,0-1-1,5 1-27,20 0-29,-1 0 1,40-6-1,-41 3 83,5-1 13,0-1-1,-1-1 1,42-13 0,180-74-13,-210 78 33,-1-1 1,45-25-1,-70 32-47,-1-1 1,0 0 0,0-1 0,0 0 0,-1-1 0,-1 0 0,0-1 0,16-23 0,-19 23-76,0-1-1,11-23 1,-17 31 3,0 0-1,-1 0 1,1-1 0,-1 1-1,0-1 1,0 1 0,-1-1-1,0 1 1,0-1 0,-1-6-1,1 11 50,0 1-1,0-1 0,0 0 1,0 1-1,-1-1 0,1 0 1,0 1-1,0-1 0,-1 1 1,1-1-1,0 0 0,-1 1 1,1-1-1,-1 1 0,1-1 1,-1 1-1,1-1 0,-1 1 1,1 0-1,-1-1 0,1 1 1,-1 0-1,0-1 0,1 1 1,-1 0-1,0-1 0,1 1 0,-1 0 1,0 0-1,1 0 0,-1 0 1,0 0-1,1 0 0,-1 0 1,0 0-1,0 0 0,-3 1-23,0-1 0,0 1 0,0 0 0,0 1 0,0-1 0,-5 3 0,-12 7-67,2 1 1,0 1-1,-27 23 1,-51 53 256,91-83-129,-1 1 0,1 0 0,0 0 0,1 1 0,0 0 0,0 0-1,1 0 1,-5 12 0,8-17-7,0-1 0,0 1 0,1 0-1,-1-1 1,1 1 0,0 0 0,0-1 0,0 1-1,0 0 1,0-1 0,0 1 0,1-1 0,-1 1-1,1 0 1,0-1 0,0 1 0,0-1 0,0 1-1,0-1 1,0 0 0,1 0 0,-1 1 0,1-1-1,0 0 1,0 0 0,-1 0 0,1-1 0,0 1 0,1 0-1,-1-1 1,0 1 0,4 1 0,0 0 33,0-1 0,1 1 0,-1-1 0,1 0 0,-1-1 1,1 1-1,-1-1 0,1-1 0,0 1 0,11-2 0,4-1 144,42-9 0,-22 0-179,-2-3 1,1-1-1,47-25 0,38-16-379,-121 55 329,-2-1 2,0 1-1,1-1 1,-1 1-1,0 0 1,1 1-1,-1-1 1,1 0-1,-1 1 1,1 0 0,4 0-1,-7 0 24,-1 1-1,1-1 1,-1 0 0,1 0-1,-1 1 1,0-1 0,1 1-1,-1-1 1,0 0 0,1 1-1,-1-1 1,0 1 0,1-1 0,-1 1-1,0-1 1,0 1 0,1-1-1,-1 1 1,0-1 0,0 1-1,0-1 1,0 1 0,0-1-1,0 1 1,0-1 0,0 1-1,0-1 1,0 1 0,0-1-1,0 1 1,0-1 0,0 1-1,-1-1 1,1 1 0,0-1-1,0 1 1,-1-1 0,1 1-1,0-1 1,-1 1 0,-53 84 95,11-20 226,35-52-256,4-8 50,1 0 1,-1 0-1,1 0 1,0 1-1,1-1 1,0 1-1,-4 11 1,22-31 420,-4 4-446,0 1-1,0 0 1,27-14 0,45-18-78,-54 29-160,0 1 0,0 1 0,48-9 0,-76 19 116,0-1 1,0 1 0,-1 0-1,1 0 1,0 0 0,0 0 0,0 0-1,-1 0 1,1 1 0,3 0-1,-4-1 30,-1 0 1,1 1-1,-1-1 0,1 0 0,-1 1 0,1-1 0,-1 0 0,1 1 1,-1-1-1,0 1 0,1-1 0,-1 1 0,0-1 0,1 1 1,-1-1-1,0 1 0,0-1 0,1 1 0,-1-1 0,0 1 0,0-1 1,0 2-1,0 2 0,0 0-1,-1 0 1,1-1 0,-1 1-1,0 0 1,0 0 0,-3 6-1,-3 12 33,6-19 0,1 0 1,-1 0-1,1 0 1,0 0-1,0 0 1,0 0 0,0-1-1,1 1 1,-1 0-1,2 6 1,-1-8-3,0 0 0,-1 1 0,1-1 1,0 0-1,0 0 0,0 0 0,0 0 0,0 0 1,0 0-1,0 0 0,0 0 0,0 0 0,1 0 1,-1-1-1,0 1 0,1 0 0,-1-1 0,0 1 1,1-1-1,-1 1 0,0-1 0,1 0 0,-1 0 1,1 0-1,1 0 0,10 1 52,0-2 1,0 0-1,0 0 1,0-1-1,0-1 1,20-7-1,75-35-460,-74 30 226,170-83-1080,-195 93 983,-9 5 255,0 0 0,0 0-1,0 0 1,0 0 0,0 0-1,0 0 1,0 0 0,0 0-1,0 0 1,0 0 0,0 0-1,-1 0 1,1 0-1,0 0 1,0 0 0,0 0-1,0 0 1,0 0 0,0 0-1,0 0 1,0 0 0,0 0-1,0 0 1,0 0 0,0 0-1,0 0 1,0 0 0,0 0-1,0 0 1,0 0 0,0 0-1,0 0 1,0 0 0,0-1-1,0 1 1,0 0 0,0 0-1,0 0 1,0 0 0,0 0-1,0 0 1,0 0 0,0 0-1,0 0 1,-1 0 0,1 0-1,0 0 1,0 0 0,0 0-1,0 0 1,1 0-1,-1 0 1,0 0 0,0 0-1,0 0 1,-24 6-353,-7 6 283,0 3 1,1 0-1,0 2 1,-43 32-1,60-38 140,0 1 0,0 0 1,-13 17-1,20-22-1,1 0-1,1 0 1,-1 1 0,1-1 0,0 1 0,1 0-1,-1 0 1,-1 12 0,4-17-14,0 1 0,1 0 0,0-1 0,0 1 0,0 0 0,1-1 0,0 6 0,-1-8-29,1 0-1,-1 1 0,0-1 1,1 0-1,-1 0 1,1 1-1,-1-1 1,1 0-1,-1 0 1,1 0-1,0 0 0,0 0 1,-1 0-1,1 0 1,0 0-1,0 0 1,0 0-1,0-1 0,0 1 1,0 0-1,0-1 1,1 1-1,-1 0 1,2 0-1,0-1-7,1 0 0,0 0-1,-1 0 1,1-1 0,-1 1-1,1-1 1,-1 0 0,1 0 0,-1 0-1,1 0 1,-1 0 0,5-4 0,7-3 40,16-13 1,-27 19-44,232-188 303,-213 169-335,-1-1 0,0-2 0,22-32-1,-17 15-191,31-62-1,2-27-852,69-222-1,-126 342 1003,1 0-200,-1 0 0,0 0 0,-1 0 0,0 0 0,0-15 0,-2 25 229,0-1 1,0 1-1,0-1 0,0 0 0,0 1 0,0-1 1,0 0-1,0 1 0,0-1 0,0 1 0,0-1 0,-1 0 1,1 1-1,0-1 0,0 1 0,-1-1 0,1 0 1,0 1-1,-1-1 0,1 1 0,-1 0 0,0-2 1,1 2 15,-1 0 0,0 0 0,1 0 0,-1 0 0,1 0 0,-1 0 0,1 0 1,-1 0-1,1 0 0,-1 0 0,0 1 0,1-1 0,-1 0 0,1 0 0,-1 0 1,1 1-1,-1-1 0,1 0 0,-1 1 0,0 0 0,-5 4-26,0 0 1,1 1-1,-7 6 0,-32 42 406,1 3 0,3 0-1,2 3 1,4 1-1,1 2 1,4 1 0,-35 110-1,58-151-185,0-1-1,2 2 0,-4 39 0,8-51-61,0-1 0,1 1 0,0 0 0,0 0-1,2 0 1,-1 0 0,1-1 0,9 22-1,-9-28-60,-1 0 0,1 0 0,1 0 0,-1 0 0,0-1 0,1 1 0,0-1-1,0 0 1,0 0 0,1 0 0,-1-1 0,1 1 0,0-1 0,0 0 0,0-1-1,0 1 1,1-1 0,-1 0 0,1 0 0,-1-1 0,10 2 0,-4-3-7,-1 0 0,0 0 0,0-2 0,0 1 0,0-1 0,0 0 1,-1-1-1,1-1 0,-1 1 0,1-1 0,9-6 0,2-3-20,0 0-1,-1-1 1,25-23 0,-20 14-39,-2-1 1,23-29-1,-35 39-92,0-2 0,-1 1 0,-1-1 0,0-1-1,6-19 1,-14 34 77,0 0-1,-1 1 1,1-1 0,-1 0-1,1 0 1,-1 0-1,0 0 1,0 0-1,0 0 1,0 0-1,0 0 1,0 0-1,-1 0 1,0-3-1,1 5 20,-1-1-1,1 0 1,0 1-1,-1-1 1,1 1-1,-1-1 1,1 0-1,-1 1 1,0-1-1,1 1 1,-1 0-1,1-1 0,-1 1 1,0 0-1,0-1 1,1 1-1,-1 0 1,0-1-1,1 1 1,-1 0-1,0 0 1,0 0-1,1 0 0,-1 0 1,0 0-1,0 0 1,1 0-1,-1 0 1,0 0-1,0 0 1,1 1-1,-1-1 1,0 0-1,1 0 1,-2 1-1,-6 2-24,1 1 0,-1 0 0,1 0 0,0 0 0,0 1-1,0 0 1,0 1 0,-10 10 0,-2 2-17,2-3 46,-59 57-49,69-64 80,0 0-1,1 1 0,0 0 0,0-1 1,1 2-1,0-1 0,-6 18 0,10-24 7,0-1-1,1 1 1,-1-1-1,1 1 1,0-1-1,-1 1 1,1 0-1,0-1 1,1 1-1,-1 0 1,0-1-1,1 1 1,-1-1-1,1 1 1,0-1-1,0 1 1,0-1-1,0 0 1,0 1-1,1-1 1,-1 0-1,1 0 1,2 3-1,-2-3 6,0 0-1,1 0 1,-1-1-1,1 1 1,0 0-1,-1-1 1,1 0-1,0 0 1,0 0-1,0 0 1,0 0-1,0 0 1,0-1-1,0 0 1,0 1-1,0-1 1,0 0-1,0 0 1,0-1-1,3 0 1,16-5 41,0 0 0,-1-2 0,30-15 0,-19 9-7,-16 7-51,58-26-332,139-41-1,-207 72 222,26-5-158,-19 9 69,-13-2 171,1 0 0,-1 0 0,0 0 0,1 0 0,-1 0 0,0 0 0,0 1 0,1-1-1,-1 0 1,0 0 0,0 0 0,1 1 0,-1-1 0,0 0 0,0 0 0,0 1 0,0-1 0,1 0-1,-1 1 1,0-1 0,0 0 0,0 0 0,0 1 0,0-1 0,0 0 0,0 1 0,0-1-1,0 1 1,0 0 2,0-1 0,0 1-1,0 0 1,0-1-1,0 1 1,0 0-1,0-1 1,-1 1 0,1 0-1,0-1 1,0 1-1,-1 0 1,1-1-1,-1 1 1,1-1 0,0 1-1,-1-1 1,0 2-1,-58 49-172,-32 38 202,74-69 167,1 1 0,1 0 0,-14 23 0,24-29 53,5-15-233,0 0 1,0 0-1,0 0 0,0 1 0,0-1 1,0 0-1,0 0 0,1 0 1,-1 1-1,0-1 0,0 0 0,0 0 1,0 0-1,0 1 0,0-1 0,0 0 1,1 0-1,-1 0 0,0 0 1,0 1-1,0-1 0,0 0 0,0 0 1,1 0-1,-1 0 0,0 0 0,0 0 1,0 0-1,1 0 0,-1 1 1,0-1-1,0 0 0,0 0 0,1 0 1,-1 0-1,3-1 24,0 1 0,0-1 0,-1 1 0,1-1 0,0 0 0,-1 0 0,1 0 0,-1 0 0,4-3 0,134-81-475,-120 74 318,12-7-347,0 1 0,41-14 0,-71 30 438,0 1-1,-1-1 1,1 1-1,0-1 1,0 1-1,-1 0 1,1 0 0,0 0-1,0 0 1,-1 0-1,1 1 1,3 0-1,-4-1 23,-1 0-1,1 1 0,0-1 1,0 1-1,-1-1 0,1 1 1,0-1-1,-1 1 0,1-1 0,-1 1 1,1 0-1,0-1 0,-1 1 1,0 0-1,1-1 0,-1 1 1,1 0-1,-1 0 0,0-1 0,1 1 1,-1 0-1,0 0 0,0 0 1,0 0-1,0 0 0,0-1 0,0 1 1,0 1-1,0 5 20,-2 0-1,1 0 1,0-1-1,-1 1 1,-5 11 0,-2 8 188,6-17-47,1 0-1,0 0 1,1 0 0,0 0 0,0 0 0,2 12-1,-1-20-125,0-1 0,0 1-1,0 0 1,1 0 0,-1-1-1,0 1 1,0 0 0,1 0-1,-1-1 1,1 1 0,-1 0-1,1-1 1,-1 1 0,1-1-1,-1 1 1,1-1 0,-1 1-1,1-1 1,0 1 0,-1-1-1,1 1 1,0-1 0,0 0 0,-1 1-1,1-1 1,0 0 0,0 0-1,-1 0 1,1 1 0,0-1-1,0 0 1,-1 0 0,1 0-1,0 0 1,0 0 0,0 0-1,-1-1 1,1 1 0,0 0-1,0 0 1,-1-1 0,1 1-1,1-1 1,4-1 21,-1 0 0,1-1 0,0 0-1,5-4 1,59-43-115,-41 28 103,32-19 0,133-86 342,-172 109-374,-1 0-1,-1-2 1,24-28 0,42-75-170,21-71-5,-60 103 165,64-119-303,-97 179-145,-10 22 237,-5 8 73,-9 13-56,-10 23 114,-20 62 291,9-21-101,-135 316 376,120-275-193,-61 240 1,98-317-263,-18 79 13,24-110-410,1-7-45,1-7-747,-2-83-1567,-4 27 1581,-2 0-1,-19-63 1,-48-131 2456,64 212 70,2 0-1,-5-57 1,14 97-1294,1-1 1,0 0-1,0 0 0,0 0 0,0 0 1,1 0-1,-1 0 0,1 1 0,0-1 1,0 0-1,1 0 0,-1 1 0,1-1 1,-1 1-1,1-1 0,0 1 0,1 0 1,-1 0-1,1 0 0,-1 0 0,1 0 1,0 0-1,0 1 0,0-1 0,0 1 0,0 0 1,1 0-1,-1 0 0,1 1 0,4-3 1,11-3 6,0 1 0,1 1 0,30-5 0,66-4-36,80 6-1707,-94 7 656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5:51.0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1201 3648,'5'-3'546,"-1"-1"1,1 0 0,-1 0-1,0 0 1,-1-1-1,1 1 1,3-6-1,20-39 955,-15 24-1044,107-157 1202,-62 107-1452,35-52-35,32-93 134,-104 182-234,146-309 131,-141 284-150,-47 94-570,14-20 475,-5 8-6,-11 22-1,-91 196 25,107-220 91,-147 343 409,145-337-461,-139 327 405,-22-8 1117,140-293 324,31-49-1826,0 1-17,0-1-1,0 0 1,0 0-1,0 0 1,0 0-1,0 0 1,0 0-1,0 0 1,0 0-1,0 0 1,0 0-1,0 0 1,0 0-1,0 0 1,0 0-1,8-6 227,15-16-179,85-120-389,-67 85 317,6-6 7,100-105 0,128-55-296,-218 181 251,-35 22-42,-19 17 6,1 0 1,-1-1 0,1 1-1,0 0 1,0 1 0,0-1-1,0 1 1,6-3 0,-10 5 69,1 0 0,-1-1 0,0 1 0,1 0 0,-1 0 0,1 0 1,-1 0-1,0-1 0,1 1 0,-1 0 0,1 0 0,-1 0 1,0 0-1,1 0 0,-1 0 0,1 0 0,-1 0 0,1 0 1,-1 0-1,0 1 0,1-1 0,-1 0 0,1 0 0,-1 0 1,0 0-1,1 1 0,-1-1 0,0 0 0,1 0 0,-1 1 1,0-1-1,1 0 0,-1 1 0,0-1 0,1 0 0,-1 1 1,0-1-1,0 0 0,0 1 0,1-1 0,-1 0 0,0 1 0,0-1 1,0 1-1,0-1 0,0 0 0,0 1 0,0-1 0,1 1 1,-1-1-1,0 1 0,-1-1 0,1 1 0,0 4 4,-1 0-1,-1 0 0,1-1 0,-2 6 1,0-2-9,-20 60 39,-10 33 178,30-86-138,-3 4 63,1 0-1,1 1 0,1 0 1,1-1-1,0 26 1,2-44-92,0-1 0,0 1 0,0 0 0,0-1 0,0 1 1,0-1-1,0 1 0,1 0 0,-1-1 0,0 1 0,0-1 1,0 1-1,1-1 0,-1 1 0,0-1 0,1 1 0,-1-1 1,0 1-1,1-1 0,0 1 0,-1-1-19,1 0 0,-1 0 0,0 0 0,1 0 0,-1 0 0,0 0 0,1 0 0,-1 0 0,1 0 0,-1 0 0,0 0 0,1 0 0,-1 0 0,0 0 0,1 0 0,-1-1 0,1 1 0,-1 0 0,0 0 0,1 0 1,-1-1-1,0 1 0,17-18 244,-16 17-227,63-98 501,-19 26-309,-34 56-207,117-155-1223,-132 178 1032,1 0-1,0 0 1,0 0-1,0 0 0,-3 12 1,-12 45 280,16-54-114,-19 87 333,19-87-246,1 1 1,0 0-1,1-1 0,0 1 1,1-1-1,0 1 0,4 17 1,-5-26-63,0-1 1,0 1-1,0 0 1,0 0-1,1 0 1,-1 0 0,0 0-1,1-1 1,-1 1-1,1 0 1,-1 0-1,0-1 1,1 1-1,0 0 1,-1-1-1,1 1 1,-1 0-1,1-1 1,0 1-1,-1-1 1,1 1-1,0-1 1,0 1 0,-1-1-1,1 0 1,0 1-1,0-1 1,0 0-1,0 0 1,0 1-1,-1-1 1,1 0-1,0 0 1,0 0-1,0 0 1,0 0-1,0 0 1,0 0-1,-1-1 1,1 1-1,0 0 1,0 0 0,1-1-1,3-2 53,1 0-1,-1-1 1,1 0-1,-1 1 1,5-7 0,-1 2 10,63-55 430,61-49-668,-128 108 146,47-29-127,-48 31 56,1-1 1,0 1 0,0 0 0,0 0 0,1 1 0,-1-1 0,0 1 0,11-1-1,-14 2 73,-1 0-1,1 0 0,-1 0 0,0 1 0,1-1 0,-1 0 0,0 1 1,1-1-1,-1 0 0,0 1 0,0 0 0,0-1 0,1 1 0,-1 0 0,0-1 1,0 1-1,0 0 0,0 0 0,0 0 0,0 0 0,0 0 0,0 0 1,-1 0-1,1 0 0,0 1 0,-1-1 0,1 0 0,-1 0 0,1 1 0,-1-1 1,1 0-1,-1 0 0,0 1 0,0-1 0,0 1 0,1-1 0,-1 0 1,-1 2-1,1 8 32,-1-1 0,0 0 0,-1 1 1,-3 11-1,1-2 72,2-9-50,-2 10 221,0 27 0,5-39 165,2-7-163,4-11-7,-4 5-173,40-51 210,-30 36-350,2 0 1,0 1-1,1 0 0,24-19 0,-39 36 3,0 0 0,0 0 0,1 0 0,-1 0 0,0 0 0,1 0 0,-1 1 0,1-1 1,-1 1-1,1-1 0,-1 1 0,1 0 0,-1-1 0,1 1 0,1 0 0,-2 0 27,0 0 0,0 1-1,-1-1 1,1 1 0,0-1 0,0 0-1,0 1 1,0 0 0,-1-1 0,1 1-1,0-1 1,-1 1 0,1 0 0,0-1-1,-1 1 1,1 0 0,-1 0 0,1 0-1,-1-1 1,0 1 0,1 0-1,-1 0 1,0 0 0,1 0 0,-1 1-1,1 4 12,0-1 0,0 1-1,-1 0 1,0-1 0,0 12-1,-1 10 158,2-11-67,-1-10-35,0 0-1,0 1 1,1-1 0,0 0-1,0 0 1,3 10-1,-3-15-19,-1 0-1,1 0 1,-1-1-1,1 1 1,-1 0-1,1 0 1,0-1-1,-1 1 1,1-1-1,0 1 1,0-1-1,-1 1 0,1-1 1,0 1-1,0-1 1,0 1-1,0-1 1,0 0-1,-1 0 1,1 1-1,0-1 1,0 0-1,0 0 1,0 0-1,0 0 1,0 0-1,0 0 0,0 0 1,0-1-1,0 1 1,1 0-1,3-2 45,1 0-1,0 0 1,10-6-1,-8 3-11,43-20-50,-7 2 39,78-27 1,-96 41-43,163-44-120,-163 48 13,-78 31-124,36-18 247,0 1 0,0 0 0,1 1 0,0 1 0,1 0 0,0 1 0,1 0 0,1 1 0,0 1 0,-19 26 0,28-34-3,0-1 0,0 1 0,1 0 0,-1-1 0,1 1 0,1 1 0,-1-1 0,1 0 0,0 0 0,1 0 0,-1 11 0,1-14 3,0 0-1,1-1 0,-1 1 1,1 0-1,0 0 1,-1-1-1,1 1 1,1 0-1,-1-1 1,0 1-1,0-1 1,1 1-1,0-1 1,-1 0-1,1 1 1,0-1-1,0 0 1,0 0-1,0-1 1,0 1-1,1 0 1,-1-1-1,1 1 0,-1-1 1,1 0-1,-1 0 1,5 2-1,0-2 16,0 1 0,0-1 0,1 0 0,-1-1-1,0 0 1,1 0 0,-1-1 0,0 1 0,1-2-1,-1 1 1,0-1 0,0 0 0,0 0 0,0-1-1,10-5 1,1-2-1,-2 0-1,1-1 1,-1-1-1,22-21 1,96-104 181,-109 110-238,9-13 82,-1-1-1,-2-2 0,48-86 0,51-151-18,-70 145-97,23-58-463,-78 179 295,-2 7-215,-4 16-17,-1 4 376,0 1-1,-2-1 0,-6 19 0,-2 5 46,-15 64 78,5 0 0,-13 138 0,32-217 27,2 1 1,0 0-1,2 0 1,1-1-1,0 1 0,2-1 1,0 1-1,9 23 0,-11-41-3,0 0 0,0 0-1,0-1 1,0 1 0,1-1-1,0 0 1,0 0 0,0 1-1,5 4 1,-6-8-21,0 1 0,0 0-1,0-1 1,1 0 0,-1 1-1,1-1 1,-1 0 0,1 0 0,-1 0-1,1-1 1,-1 1 0,1-1 0,0 1-1,-1-1 1,1 0 0,0 0 0,-1 0-1,1 0 1,3-1 0,1-1-20,-1 0 0,1 0 1,-1 0-1,0-1 1,1 0-1,-2 0 0,1 0 1,0-1-1,0 0 0,8-8 1,6-7-69,22-29 0,-31 36 36,-5 5 0,5-6-69,1 0 0,0 0 0,26-19 0,-37 31 58,0 0-1,0 1 1,-1-1-1,1 0 0,0 1 1,0-1-1,0 1 1,1 0-1,-1-1 1,0 1-1,0 0 0,0 0 1,0-1-1,0 1 1,2 0-1,-2 1 6,-1-1-1,1 0 1,-1 1-1,1-1 1,-1 1 0,1-1-1,-1 1 1,0-1 0,1 1-1,-1-1 1,0 1-1,1-1 1,-1 1 0,0-1-1,1 1 1,-1 0-1,0-1 1,0 1 0,0-1-1,0 1 1,0 0 0,0-1-1,0 1 1,0 0-1,0-1 1,0 1 0,0-1-1,0 1 1,0 0-1,-1 0 1,-1 20-92,-2-1 0,-1 0 0,-8 22 0,7-22 231,0 1-1,1 0 1,-3 26 0,8-46-136,1 19 295,-1-20-269,1 1 0,-1-1 1,0 1-1,0 0 0,1-1 1,-1 1-1,0-1 0,1 0 1,-1 1-1,0-1 0,1 1 1,-1-1-1,1 1 0,-1-1 1,1 0-1,-1 1 0,1-1 1,-1 0-1,1 0 0,-1 1 1,1-1-1,-1 0 1,1 0-1,0 0 0,-1 0 1,1 0-1,-1 0 0,1 0 1,-1 0-1,1 0 0,0 0 1,-1 0-1,1 0 0,0 0 1,19-5 72,0-1 1,-1 0 0,32-16-1,1 0-48,217-85-300,-266 106 220,0 0-1,0 0 0,0 0 1,0 1-1,0-1 1,4 1-1,-7 0 35,1 0 0,-1 0 0,0 0 0,0 0 0,1 0 0,-1 0 0,0 0 0,1 0 0,-1 0 0,0 0 0,0 0 0,1 0 0,-1 1 0,0-1 0,0 0 0,1 0 0,-1 0 0,0 0 0,0 1 0,0-1 1,1 0-1,-1 0 0,0 0 0,0 1 0,0-1 0,0 0 0,1 1 0,-1 0-4,0-1 1,0 1 0,-1 0-1,1-1 1,0 1 0,0 0-1,0 0 1,-1-1 0,1 1-1,0 0 1,-1-1-1,1 1 1,0-1 0,-1 1-1,1 0 1,-1 0 0,-6 6-78,0 0 0,-14 12 0,11-11 138,1 0 1,-12 13 0,19-19-24,0 1 1,0-1 0,0 1 0,1 0-1,-1-1 1,1 1 0,0 0-1,0 0 1,0 0 0,0 0 0,0 0-1,0 0 1,1 0 0,-1 4-1,2-6-13,-1 1 0,0-1 0,0 1 0,1-1 0,-1 1 0,1-1 0,0 0 0,-1 1 0,1-1 0,0 0 0,0 0-1,-1 0 1,1 1 0,0-1 0,0 0 0,1 0 0,-1 0 0,0 0 0,0-1 0,0 1 0,0 0 0,1 0 0,-1-1 0,0 1-1,1-1 1,-1 1 0,1-1 0,-1 0 0,1 1 0,1-1 0,2 1 26,-1 0 0,1-1 0,0 1 0,0-1 0,0 0 0,0-1 0,0 1 0,5-2 0,-1-1 19,0 0-1,1-1 0,-2 0 0,1-1 1,0 0-1,-1 0 0,0-1 0,0 0 1,-1 0-1,9-9 0,-12 11-63,0 0 0,0 0 0,-1-1-1,0 1 1,1-1 0,-2 0 0,1 0 0,0 0-1,-1-1 1,0 1 0,0 0 0,-1-1 0,1 0-1,-1 1 1,-1-1 0,1 0 0,-1 1 0,0-7-1,0 10-10,0 1 0,0-1 0,0 1 0,0-1 0,-1 1 0,1-1 0,0 1 0,-1-1 0,1 1 0,-1-1 0,0 1 0,1 0 0,-1-1 0,0 1 0,0 0 0,0 0 0,0-1 0,0 1 0,0 0 0,0 0 0,0 0-1,-1 0 1,1 0 0,0 1 0,-1-1 0,1 0 0,0 0 0,-1 1 0,1-1 0,-1 1 0,1 0 0,-1-1 0,1 1 0,-1 0 0,1 0 0,-1 0 0,1 0 0,-1 0 0,0 0 0,-2 1 0,-2-1-2,0 1 1,0 1 0,0-1-1,0 1 1,0 0-1,0 1 1,0-1 0,-9 7-1,-8-1 26,-2 0 14,24-8-20,-1 1 0,1-1 0,0 1 0,0-1 0,0 1 0,0 0 0,0-1 0,1 1 0,-1 0 0,0-1 0,0 1 0,0 0 0,0 0 0,0 1 0,1-1 3,0-1 1,1 0-1,-1 1 1,0-1-1,1 0 0,-1 1 1,0-1-1,1 0 0,-1 0 1,1 1-1,-1-1 0,0 0 1,1 0-1,-1 0 0,1 0 1,-1 0-1,1 0 1,-1 0-1,1 0 0,-1 1 1,1-2-1,20 3 27,1-2 0,0-1 0,-1-1 0,33-7 0,-26 4-47,52-2 0,-66 7-42,9 0-12,28 3 0,-46-2 61,1-1-1,-1 1 0,0 1 0,0-1 0,0 1 1,0 0-1,0 0 0,0 0 0,0 1 1,-1-1-1,6 5 0,-9-6 11,1 1-1,-1-1 1,0 1 0,0-1 0,0 1-1,-1-1 1,1 1 0,0-1-1,0 1 1,-1 0 0,1 0-1,-1-1 1,0 1 0,1 0-1,-1 0 1,0-1 0,0 1-1,0 0 1,0 0 0,0-1 0,-1 1-1,1 0 1,0 0 0,-2 2-1,-1 4 11,0 0 0,0 0-1,-8 12 1,11-19-12,-7 11 20,-27 53 943,76-89-551,-19 10-448,2 0 0,-1 2 0,2 1 0,49-15 0,-64 23 47,1 0 0,0 1-1,0 0 1,0 0 0,0 2 0,0 0-1,0 0 1,0 1 0,0 0 0,0 1-1,0 0 1,0 1 0,19 8 0,-20-5 159,1 0-1,11 10 1,-14-9-666,1-1-1,13 7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5:51.4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86 5888,'-27'-19'2688,"41"16"-2336,-6-5 64,10 4-288,8-9 384,5 5-288,0-3-192,4 3-32,-4 1-2272,-5 2 1248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5:51.7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1 222 7040,'0'-8'3200,"52"0"-2752,1-3 992,7 0-864,60-17 352,6 0-576,41-7-128,-4 9-128,3-2-512,-21 12 224,-9 1-4992,-23 7 2848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5:56.1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431 0 3392,'-4'0'6949,"7"12"-4773,-2-7-2009,0 0-1,-1 1 1,0-1 0,0 0 0,0 0-1,-1 1 1,1-1 0,-1 0-1,-1 0 1,1 0 0,-1 0-1,1 0 1,-1 0 0,-1 0 0,1 0-1,-1-1 1,0 1 0,0-1-1,0 0 1,0 0 0,-1 0 0,0 0-1,0-1 1,0 1 0,0-1-1,-8 4 1,-31 19 35,-49 21-1,-13 7-2122,86-42-51,0 0-1,1 2 1,-22 20-1,7 2-1509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6:04.6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638 22 1312,'0'0'189,"8"-5"3158,-16 2-659,-4 3-2288,6 0 325,-17 0-336,9-6-127,-19 6 277,11 1-204,-41 4 65,47-4-231,0 1 0,-16 4 0,16-3-110,-23 4 199,-65 21 1,92-23-203,0 0 1,1 1-1,-1 1 0,2 0 1,-1 0-1,1 1 1,0 1-1,0-1 0,1 2 1,1-1-1,-1 1 0,1 0 1,1 1-1,-7 13 0,-2 6 100,2 2-1,1-1 0,-17 67 1,25-83-98,2 0-1,0 0 1,1 0 0,1 0 0,0 1 0,1-1 0,2 20 0,-1-28-10,0-1-1,0-1 1,1 1 0,0 0 0,0 0 0,0-1-1,1 1 1,-1-1 0,1 1 0,1-1 0,-1 0-1,1 0 1,0-1 0,0 1 0,0-1 0,1 0-1,-1 0 1,1 0 0,0-1 0,0 1-1,8 2 1,-2-1 41,0-1 0,1 0 0,0-1-1,0-1 1,-1 0 0,2 0 0,-1-1-1,13-1 1,15-1 184,41-8-1,-55 7-159,-1-2 0,0-1-1,0-1 1,-1-1 0,1-1 0,35-18-1,-39 13-40,0-1 0,-1-1 0,-1-1 0,-1-1 0,0 0 0,-1-1 0,16-23 0,-17 19 43,0 1 0,-2-2 0,-1 0 1,0-1-1,17-47 0,-27 59-84,0 0 1,0 0 0,-1 0 0,-1 0 0,0-1 0,-1-16 0,0 21-49,-1-1 0,-1 1-1,0-1 1,0 1 0,0-1 0,-1 1-1,-1 0 1,1 0 0,-9-13 0,8 16-43,0 0 1,0 0-1,0 1 1,-1-1 0,0 1-1,1 0 1,-1 1-1,-1-1 1,1 1-1,0 0 1,-1 0 0,0 1-1,0 0 1,1 0-1,-1 0 1,0 0-1,-1 1 1,1 0 0,-7 0-1,-2 0-241,0 1 0,0 1 0,0 0 0,0 1 0,0 0 0,-27 9 0,38-10 147,-33 13-2007,34-12 1643,0-1 0,0 1 0,1-1 1,-1 1-1,1 0 0,-1 0 0,1 0 1,0 0-1,0 0 0,-3 5 0,0 5-1380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6:05.1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445 25 4064,'-4'-25'4325,"4"25"-4279,-5 10 1535,-20 63 604,-2 5-1138,-25 44 134,-40 100 400,-53 195 67,122-343-1589,3 0-1,3 1 1,4 0 0,3 2-1,-1 95 1,11-167-250,0-1-1,0 1 1,0 0-1,0 0 1,1-1-1,0 1 1,0 0-1,0-1 1,0 1-1,4 6 1,-5-11 88,0 0 0,0 1 0,1-1 0,-1 1 1,0-1-1,0 0 0,1 1 0,-1-1 0,0 0 1,1 1-1,-1-1 0,1 0 0,-1 0 1,0 1-1,1-1 0,-1 0 0,1 0 0,-1 0 1,1 1-1,-1-1 0,1 0 0,-1 0 0,0 0 1,1 0-1,-1 0 0,1 0 0,1 0-97,-1-1 0,0 1 0,0-1 0,0 1 0,0-1 0,0 1 0,0-1 0,0 0 0,0 1 0,1-3 0,23-24-4307,5-8 1414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6:05.6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299 0 7040,'-8'5'3200,"-5"6"-2752,3-2 1408,6 5-1088,-18 19 896,0 5-960,-12 13 319,3-1-575,-10 5-192,11-5-160,0-6 64,8-5-96,-1-13 128,15-2-128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6:07.5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9 3648,'-14'-7'1858,"-21"6"10422,39 2-12241,1 0-1,-1 1 0,0 0 1,0 0-1,6 3 1,12 5-142,9-1 70,0-1 0,1-2-1,-1-2 1,38 2 0,8 1 66,-48-3 76,-6-1-5,-1 0 0,1-2 0,0 0 0,38-4 0,-59 2-186,-1 1 1,0-1-1,1 0 1,-1 0-1,0 1 0,0-1 1,0 0-1,1 0 0,-1 0 1,0 0-1,0 0 0,0 0 1,-1-1-1,1 1 0,0 0 1,0 0-1,-1-1 0,1 1 1,-1 0-1,1-1 0,-1 1 1,1-1-1,-1 1 0,0 0 1,0-1-1,0 1 1,0-1-1,0-1 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6:08.3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9 3136,'-1'-1'245,"0"0"0,0 0 0,-1 0 0,1 1 0,0-1 0,0 0 0,0 1 0,-1-1 0,1 1 0,0 0 0,-1-1 0,1 1 0,0 0 0,-1-1 0,1 1 0,0 0 0,-1 0 0,-5 1 2966,65 2 3231,43 1-5716,151-6 154,-226 3-895,8 0-394,46 7 1,-64-7-3647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5:32.8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39 10624,'-13'-13'3936,"26"10"-3040,15-5-256,-2 5 2303,17-6-1727,14 6 224,5 3-864,4 0-192,-9 0-224,-5 0-1440,1 0 704,-4 0-3808,-5 0 2433,3 7-6241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6:09.3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456 4 2912,'-11'-1'749,"-1"0"1,0 0-1,0 1 0,0 0 1,0 1-1,0 1 0,-20 4 1,3 3 431,-48 21 0,62-23-1007,0 0 0,1 1 0,0 1 0,1 1 1,0 0-1,0 0 0,1 1 0,0 1 0,1 0 0,1 1 0,0 0 0,-10 17 1,10-14-83,2 1 0,0 0 1,1 0-1,0 1 1,2 0-1,0 0 0,1 0 1,1 0-1,0 1 0,1 26 1,2-37-52,0 1 0,1 0 0,0-1 0,0 1 0,1-1 1,0 0-1,0 1 0,1-1 0,0 0 0,1 0 0,0-1 0,0 1 0,0-1 1,1 0-1,0 0 0,1 0 0,0-1 0,0 1 0,0-1 0,0-1 0,1 1 0,0-1 1,0-1-1,1 1 0,-1-1 0,1 0 0,0-1 0,0 0 0,0 0 0,10 1 1,17 2 134,1-2 0,0-1 0,0-2-1,60-5 1,-65 1 48,46-11-1,-61 10-104,-1 0-1,0-2 1,0 0 0,26-15-1,-27 12-45,-1-1-1,0 0 0,-1-1 0,0 0 0,-1-1 1,0 0-1,-1-1 0,0 0 0,10-20 0,-10 16-20,-2 0 0,0 0 0,-1-1-1,-1 0 1,-1-1 0,0 1 0,4-36-1,-9 45-102,1 0 0,-2 0 0,1 0 0,-1 0-1,0 0 1,-1 0 0,0 0 0,0 1-1,-7-16 1,7 19-9,-1 1-1,1-1 0,-1 1 1,0 0-1,0-1 0,-1 1 1,1 0-1,-1 1 1,0-1-1,0 1 0,0 0 1,-1 0-1,1 0 1,-1 0-1,1 1 0,-1 0 1,0 0-1,-8-3 0,1 3-183,0 0 0,1 0-1,-1 1 1,0 1 0,-12 0-1,10 1-868,0 1-1,0 0 0,0 1 1,-13 4-1,7 1-747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6:09.7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540 13 4224,'-2'-12'1575,"-3"18"-553,-9 28 348,10-23-772,-19 40 1548,-36 59 1,9-19-893,-124 271 1620,132-260-2122,-41 151-1,5 110-57,72-332-1259,20-57-8475,3-13 5862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6:11.0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150 12 3808,'-9'-12'8688,"-5"54"-6770,6-12-1404,-12 45 499,-15 112 0,22-87-822,-13 64-766,26-163 244,0 1-1,0-1 0,0 0 1,0 1-1,-1-1 0,1 0 1,-1 0-1,1 0 1,-1 1-1,1-1 0,-1 0 1,0 0-1,1 0 0,-1 0 1,0 0-1,0 0 1,0 0-1,0 0 0,0 0 1,0-1-1,-2 3 0,-6 1-1774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6:11.3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5 129 6880,'-5'-31'3136,"18"7"-2720,-3 12 1600,8 9-1184,13-13 864,3 5-992,14-6 127,6 11-511,3-2-128,-1 8-96,-4 0-96,-3 3 32,-5 2-192,-4 1 96,-6-1-4543,2-1 2527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6:11.8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97 6816,'-1'-1'213,"1"-1"1,0 0-1,0 0 1,0 0-1,0 0 1,0 0-1,0 0 1,0 0-1,1 0 1,-1 0-1,1 1 1,-1-1-1,1 0 1,0 0-1,-1 0 1,1 1-1,2-3 1,-1 1-12,1 0-1,-1 0 1,1 0 0,0 1 0,0-1-1,0 1 1,0 0 0,4-3 0,3 0-21,0 0 0,0 1 0,1 1 1,-1-1-1,14-1 0,-10 1-111,1 2 0,0 0 0,0 1 0,0 0 0,0 1 0,0 1 0,0 0 0,24 6 0,-35-6-55,1 1 0,-1-1 1,0 1-1,0 0 0,1 1 1,-2-1-1,1 1 1,0 0-1,0 0 0,-1 0 1,1 0-1,-1 0 0,0 1 1,0-1-1,0 1 1,-1 0-1,0 0 0,1 0 1,-1 1-1,1 4 0,0-2 2,-1 2-1,0-1 0,0 0 0,-1 0 1,0 1-1,-1-1 0,0 0 0,0 1 0,0-1 1,-4 15-1,-1-4 14,-1-1-1,0 1 1,-1-1-1,-2-1 1,1 1 0,-2-2-1,0 1 1,-16 18 0,-27 28 828,-76 68 1,116-119-731,-3 5 536,-18 22 0,34-39-643,-1 1 0,1-1 0,0 0 0,-1 0 0,1 1 0,0-1 0,0 0 0,0 1 0,-1-1 0,1 0 0,0 1 0,0-1 0,0 0 0,0 1 0,0-1 0,-1 0 0,1 1 0,0-1 0,0 1 0,0-1 0,0 0 0,0 1 0,0-1 0,0 1 0,0-1 0,1 0 0,-1 1 0,0-1 0,0 0 0,0 1 0,0-1 0,0 0 0,1 1 0,-1-1 0,0 0 0,0 1 0,1-1 0,0 1 25,0 0 0,0-1 1,1 1-1,-1-1 0,0 1 0,1-1 0,-1 0 0,0 1 0,0-1 0,1 0 0,-1 0 0,3 0 0,18-2 140,1 0 1,26-7-1,13-1-94,80-4-631,-96 10-3093,-46 4 3596,23-2-3031,-6 4-2171,-4 2 1729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6:12.3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26 186 5312,'27'-5'5413,"86"-25"-2565,-100 26-2747,0-1 0,0-1 1,0-1-1,-1 1 0,0-2 1,13-9-1,-22 14-68,0 0-1,0 0 0,0 0 1,0 0-1,0-1 0,2-3 1,-4 5-23,0 1 1,-1-1-1,1 1 1,0-1-1,-1 0 1,1 1-1,-1-1 1,1 0-1,-1 0 1,0 1 0,0-1-1,0 0 1,0 0-1,0 1 1,0-1-1,0 0 1,-2-3-1,2 3-17,-2 0 1,1 0-1,0-1 0,0 1 0,-1 0 0,1 0 1,-1 0-1,0 0 0,1 0 0,-1 1 0,0-1 1,0 0-1,0 1 0,0-1 0,-1 1 0,1 0 1,0 0-1,0 0 0,-1 0 0,1 0 0,-1 0 1,1 1-1,-1-1 0,1 1 0,-1 0 0,1 0 0,-1 0 1,-4 0-1,-1 1-14,0-1 1,0 2-1,-1-1 0,1 1 1,0 0-1,0 1 0,-12 5 1,8-2 196,1 1 1,-1 0 0,1 1 0,0 0 0,1 1 0,0 0-1,-16 19 1,20-21-38,0 1-1,1 0 1,0 1-1,0-1 1,1 1-1,0 0 1,0 0 0,1 0-1,0 0 1,1 1-1,-2 15 1,3-22-64,1 1 0,0-1 1,0 1-1,1 0 0,-1-1 0,1 1 1,-1-1-1,1 1 0,0-1 0,1 0 1,-1 1-1,0-1 0,1 0 1,0 0-1,3 6 0,-1-5 1,0 0 0,0 0 0,0 0 0,1-1-1,-1 0 1,1 1 0,0-1 0,0-1 0,6 3 0,9 3 44,1-2-1,0 0 1,0-2 0,24 3 0,-40-6-112,34 3-69,75 0-1,-47-8-2668,-23 0 960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6:12.8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7 130 5408,'-1'1'48,"1"-1"1,0 0 0,0 0-1,0 0 1,0 0 0,-1 0-1,1 0 1,0 0-1,0 0 1,0 0 0,0 0-1,-1 0 1,1 0-1,0 0 1,0 0 0,0 0-1,0 0 1,-1 0-1,1 0 1,0 0 0,0 0-1,0 0 1,0-1-1,-1 1 1,1 0 0,0 0-1,0 0 1,0 0 0,0 0-1,0 0 1,0 0-1,-1-1 1,1 1 0,0 0-1,0 0 1,0 0-1,0 0 1,0 0 0,0-1-1,0 1 1,0 0-1,0 0 1,0-1 171,0 1-134,0 0 0,1 0 0,-1-1 0,0 1 0,0 0 0,0 0 0,1 0 0,-1 0 0,0 0-1,0 0 1,1 0 0,-1 0 0,0 0 0,0 0 0,1 0 0,-1 0 0,0 0 0,1 0-1,-1 0 1,0 0 0,0 0 0,1 0 0,-1 0 0,0 0 0,1 0 0,7 3 704,0-2 0,0 1 0,0-1 0,0 0 0,13-1 0,-3 0 16,216-3 2216,0-16-2378,-139 11-358,408-36-25,-335 22-1169,-62-3-3229,-66 13 2175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6:14.5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82 1 4800,'-2'-1'111,"-5"2"2794,11 13-1500,0 38 696,-17 142 889,-14 3-1426,-12 158-203,39-339-1206,-1-2 106,1 0 0,2 22 0,-2-36-228,0 1 0,0 0-1,0-1 1,0 1-1,1-1 1,-1 1-1,0 0 1,0-1-1,0 1 1,1-1-1,-1 1 1,0-1-1,1 1 1,-1-1-1,0 1 1,1-1 0,-1 1-1,1-1 1,-1 1-1,1-1 1,-1 0-1,1 1 1,0-1-16,-1 0 0,1 0 0,-1 0 1,1 0-1,-1 0 0,1 0 0,-1 0 0,1 0 1,-1-1-1,1 1 0,-1 0 0,1 0 0,-1 0 1,0-1-1,1 1 0,-1 0 0,1 0 1,-1-1-1,0 1 0,1 0 0,-1-1 0,0 1 1,1-1-1,-1 0 0,11-14 162,-1-1 0,0-1 0,8-21 0,-5 10-212,-4 9-105,1 1 0,1 0 0,1 0 0,0 1 0,1 0 0,1 1 0,31-28 0,-43 43 61,0-1 0,0 0-1,1 1 1,-1 0 0,0 0 0,1-1 0,-1 1 0,1 1 0,-1-1 0,1 0-1,3 0 1,-5 1 73,0 0-1,0 0 1,0 0-1,0 0 0,0 0 1,0 1-1,0-1 1,0 0-1,-1 1 1,1-1-1,0 0 0,0 1 1,0-1-1,0 1 1,0-1-1,0 1 0,-1 0 1,1-1-1,0 1 1,0 0-1,-1 0 1,1 0-1,-1-1 0,1 1 1,-1 0-1,1 0 1,-1 0-1,1 0 1,-1 0-1,0 0 0,1 1 1,0 6 107,0-1 0,0 1 1,-1 0-1,1 0 0,-2 0 0,1 0 1,-1 0-1,-4 12 0,1 5 98,-23 132 503,19-121-2073,-3 0 1,-17 42-1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6:14.8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483 4 7872,'-39'-4'3584,"-14"16"-3104,22-1 1344,10 5-1088,-23 7 544,9 1-736,-14 4 95,15-1-351,-10-1-256,8-1-32,1-3 0,9-2 0,5-1-1503,11-3 831,5-4-3744,15-1 2464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6:15.2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234 1 5728,'0'0'139,"-1"0"0,0 0 0,0-1 0,1 1 1,-1 1-1,0-1 0,0 0 0,1 0 0,-1 0 0,0 0 1,0 0-1,1 1 0,-1-1 0,0 0 0,1 1 0,-1-1 1,0 0-1,1 1 0,-1-1 0,0 1 0,1-1 0,-1 2 1,-17 17 1432,7-7 92,-17 16 535,1 1 0,-35 52 0,52-66-1853,0 1 0,1 0 0,1 1 0,1 0 0,0 0 0,2 1 0,-8 34 0,12-46-273,0 0-1,1 0 1,0 0 0,0 0-1,0 0 1,1 0 0,0 0-1,0-1 1,0 1 0,1 0-1,0 0 1,3 6 0,-4-9-63,1 0 1,-1-1 0,1 1-1,0-1 1,0 1 0,0-1-1,1 0 1,-1 0 0,0 0-1,1 0 1,0 0-1,-1 0 1,1-1 0,0 0-1,0 1 1,0-1 0,-1 0-1,1 0 1,1 0 0,-1-1-1,0 1 1,0-1-1,0 0 1,0 0 0,5 0-1,7-1-123,0-1-1,0-1 0,24-7 0,44-19-2543,-78 28 2409,65-24-1640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5:37.6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271 474 2400,'13'-8'3013,"-8"3"-1862,-4 4-1062,-1 1 0,0 0 0,1 0 0,-1 0 0,0-1 0,1 1 0,-1 0 0,0 0-1,0-1 1,1 1 0,-1 0 0,0 0 0,0-1 0,0 1 0,1 0 0,-1-1 0,0 1 0,0 0 0,0-1 0,0 1-1,0-1 1,-11-7 1689,6 6-1501,0 0-1,-1 0 0,1 1 1,0 0-1,-1 0 1,1 0-1,-1 0 0,1 1 1,-1 0-1,-10 1 0,8 1-79,-1-1 0,1 1-1,0 0 1,-1 1-1,1 0 1,-12 6-1,-49 34 972,64-40-1081,0 1 0,0 0 0,1 1 0,-1-1 0,1 1 0,0 0 0,0 0 0,1 0 0,-1 0 0,1 1 0,1-1 0,-1 1 1,-2 9-1,0 0 24,1 1 1,1-1-1,1 1 1,-1 17-1,2-25-63,2 1-1,-1-1 1,1 0 0,1 0-1,-1 1 1,1-1 0,1 0-1,-1 0 1,1-1-1,1 1 1,7 13 0,-8-16-6,0-1 0,1 1 0,-1-1 0,1 1 0,0-1 0,0 0 0,0-1 0,0 1 0,1-1 0,0 1 0,-1-2 0,1 1 0,0 0 0,1-1 1,-1 0-1,0 0 0,0 0 0,10 1 0,-3-3-10,0 0 0,0 0 1,0-1-1,0 0 0,0-1 0,0-1 1,14-4-1,3-3 63,45-22 0,-43 15-45,0-1 0,33-26 0,52-48 34,-92 71-68,-11 11-68,-1-1 0,0-1 0,17-21 0,-40 47-531,-20 27 788,24-29-105,0 1 1,1 0-1,0 0 1,1 0-1,0 1 1,1 0-1,-3 19 1,7-26-56,-1 1 0,1-1 0,0 0 0,0 0-1,1 0 1,0 1 0,0-1 0,1 0 0,0 0 0,0-1 0,0 1 0,1 0 0,0-1 0,0 1 0,1-1 0,7 10 0,-8-13-28,0 0 0,-1-1 0,1 1 0,0-1 0,0 0 0,0 0 0,1 0 0,-1 0 0,0 0 0,1-1 0,-1 1 0,1-1 0,0 0 0,-1 0 0,1 0 0,0-1 0,0 1 0,-1-1 0,1 0 0,0 0 0,0 0 0,0-1 0,-1 1 0,1-1 0,0 0 0,-1 0 0,1 0 0,0 0 0,-1-1 0,1 0 0,-1 1 0,0-1 0,0-1 0,0 1 0,0 0 0,0-1 0,0 1 0,0-1 0,-1 0 0,1 0 0,-1 0 0,0 0 0,0 0 0,0-1 0,-1 1 0,1-1 0,1-6 0,0 0-14,-1 0 0,-1 0 0,0-1 0,-1 1 0,0 0 1,0-1-1,-1 1 0,0 0 0,-5-17 0,4 19-46,-1 0 0,0 0 0,0 0 0,-1 0 0,0 1 0,0 0 0,0 0 0,-1 0 0,0 0 0,-1 1 0,0-1 0,-8-6 0,10 10-19,-1-2 27,-1 1 0,1 0-1,-1 0 1,0 0-1,0 0 1,-12-4-1,10 5-6,8 3 42,0 0 1,0 0-1,0 0 1,0 0-1,0 0 0,0 0 1,1 0-1,-1 0 1,0 0-1,0 0 1,0 0-1,0 0 1,0-1-1,0 1 1,0 0-1,0 0 0,0 0 1,0 0-1,0 0 1,1 0-1,-1 0 1,0 0-1,0 0 1,0 0-1,0 0 0,0 0 1,0 0-1,0-1 1,0 1-1,0 0 1,0 0-1,0 0 1,0 0-1,0 0 1,0 0-1,0 0 0,0 0 1,0 0-1,0-1 1,0 1-1,0 0 1,0 0-1,0 0 1,0 0-1,0 0 1,0 0-1,0 0 0,0 0 1,0 0-1,0 0 1,0-1-1,0 1 1,-1 0-1,1 0 1,0 0-1,0 0 1,0 0-1,0 0 0,0 0 1,0 0-1,7-1 53,-7 1-53,21-1 40,0-1 1,35-9 0,22-2 290,29 9 130,-95 5-394,-1-1-1,0 2 0,0 0 1,0 0-1,0 1 0,0 0 1,17 8-1,-25-9-41,0 0 0,1 0 1,-1 0-1,0 0 0,0 1 0,0-1 1,-1 1-1,1 0 0,0 0 0,-1 0 1,0 0-1,0 0 0,0 0 0,0 1 0,0-1 1,-1 1-1,0-1 0,1 1 0,-1 0 1,-1 0-1,1-1 0,0 1 0,-1 0 1,0 0-1,0 0 0,0 0 0,-1 6 0,-2 7 108,-1 1 0,-1-1 0,0 0 0,-12 26-1,9-25 55,8-17-107,3-2 0,17-10-61,-1-1 0,0 0 0,18-16 0,14-10-313,41-19-154,-89 55 430,-1 1 0,1 0 1,-1 0-1,1 0 1,-1 0-1,1 0 1,0 0-1,-1 1 0,1-1 1,0 1-1,3 0 1,-4 0 8,-1 0 0,0 1 0,0-1 0,0 0 0,1 1 0,-1-1 0,0 1 0,0-1 0,0 1 0,0 0 0,0 0 0,0-1 0,0 1 0,0 0 0,0 0 0,0 0 0,-1 0 0,1 0 0,0 0 0,0 0 0,-1 0 0,1 0 0,-1 0 0,1 0 0,-1 1 0,1 1 0,1 4 4,-1 1-1,1 0 1,-1 0-1,-1 0 1,0 0-1,0 12 1,-1-9 41,1 1 0,2 17 0,7 28 332,-9-54-336,0 1 0,1-1 0,-1 0 0,1 0 0,0 0 1,0 0-1,0 0 0,0-1 0,0 1 0,1 0 0,-1 0 0,1-1 1,0 1-1,0-1 0,2 3 0,-2-3-13,0 0 0,0-1 0,0 0 0,0 1 0,0-1 1,1 0-1,-1 0 0,0 0 0,1 0 0,-1 0 0,1-1 0,-1 1 0,0-1 0,1 0 0,-1 1 0,1-1 0,0 0 0,-1-1 1,4 1-1,38-9 15,1-2 1,-1-2 0,63-28-1,-40 12-186,84-50 0,-128 64 104,0-1 0,30-27 0,-40 28-133,-11 7-55,-2 8 224,0 0 0,-1 0 0,1-1 0,0 1 0,-1 0 0,1 0 0,0 0 0,-1 0 0,1-1 0,0 1 0,-1 0 0,1 0 0,0 0 0,-1 0 0,1 0 0,0 0 0,-1 0 0,1 0 0,0 0 0,-1 0 0,1 0 0,0 0 0,-1 0 0,1 0 0,0 1 0,-1-1 0,-5 2-20,1 0-1,-1 0 1,1 0-1,0 1 1,-1 0-1,1 0 1,0 0-1,-4 5 1,-9 4-7,-44 31 54,1 3-1,-58 58 0,114-100-11,1 1 1,0-1 0,0 1-1,0 0 1,-4 8-1,7-12-6,1 0-1,-1 0 1,1 0-1,-1 0 1,1 0 0,0 0-1,-1 0 1,1 0-1,0 0 1,0 0 0,-1 0-1,1 0 1,0 1-1,0-1 1,0 0 0,0 0-1,1 0 1,-1 0-1,0 0 1,0 0 0,1 0-1,-1 0 1,1 0-1,-1 0 1,1 0 0,-1 0-1,1 0 1,-1 0-1,1 0 1,0 0 0,-1 0-1,1-1 1,0 1-1,0 0 1,1 0 0,0 0-9,1 0 0,-1 0 0,0 0-1,1 0 1,-1-1 0,0 1 0,1-1 0,-1 0 0,1 1 0,-1-1 0,1 0 0,-1-1 0,1 1 0,3-1 0,37-12-254,-35 10 227,7-3-54,-1 0 0,0-2 0,0 0-1,0 0 1,-1-1 0,0-1 0,-1 0-1,0-1 1,13-14 0,9-16 18,41-63 0,-74 102 75,24-37-131,-2-1 1,-1-1-1,-3-1 0,21-62 1,-14 13-186,17-104-1,-41 187 278,0 0 0,-1 0 0,-1 0 0,1 0 0,-2-9 0,1 16 32,0 0 0,0 1 0,0-1-1,0 1 1,0-1 0,0 0 0,0 1 0,-1-1 0,1 1 0,0-1 0,0 1 0,-1-1 0,1 1 0,0-1 0,-1 1 0,1-1 0,0 1 0,-1-1 0,0 1 3,1 0 1,0 0-1,-1-1 1,1 1 0,0 0-1,-1 0 1,1 0 0,0 0-1,0 1 1,-1-1 0,1 0-1,0 0 1,-1 0 0,1 0-1,0 0 1,-1 0 0,1 0-1,0 0 1,0 1-1,-1-1 1,1 0 0,0 0-1,0 0 1,-1 1 0,-1 1 5,0 1 0,0-1 0,0 0 0,0 1 1,1-1-1,-2 5 0,-12 31 222,2 1 0,1 0 0,-5 41 0,4-16 2,3 0 0,3 0 0,2 1 1,6 90-1,1-134-99,1 0 1,7 26 0,-8-38-65,1 0 1,0-1-1,0 1 1,1-1-1,1 1 0,-1-1 1,9 11-1,-10-16-50,1 0 0,-1 0 0,0 0 0,1-1 1,0 1-1,0-1 0,0 0 0,0 0 0,0 0 0,0 0 0,0-1 0,0 0 0,1 0 0,-1 0 0,1 0 0,-1 0 0,0-1 0,1 0 0,-1 0 0,1 0 0,8-2 0,5-2-10,-1 0 0,1-1 0,32-13 0,-27 7-107,-1 0 1,-1-2-1,0 0 1,0-2-1,-2 0 1,0-1-1,0-1 1,-2 0-1,0-2 0,-1 0 1,18-28-1,-29 40 69,0-1 0,0-1-1,-1 1 1,0 0 0,-1-1-1,0 0 1,2-10 0,-5 19 20,0-1 0,1 0 0,-1 0 0,0 1 1,0-1-1,0 0 0,0 0 0,0 1 0,0-1 0,-1 0 1,1 0-1,0 1 0,0-1 0,0 0 0,-1 1 1,1-1-1,0 0 0,-1 1 0,1-1 0,-1 0 0,1 1 1,-1-1-1,1 1 0,-1-1 0,1 1 0,-1-1 0,1 1 1,-1-1-1,0 1 0,1-1 0,-1 1 0,0 0 1,1-1-1,-1 1 0,0 0 0,1 0 0,-1 0 0,0-1 1,0 1-1,1 0 0,-3 0 0,0 0-13,0 0-1,-1 1 0,1-1 1,0 0-1,-1 1 1,1 0-1,0 0 0,-4 1 1,-4 4 33,0 0 0,0 0 0,0 1 1,1 0-1,0 1 0,1 0 0,0 1 0,0 0 0,0 0 1,-10 16-1,10-10 112,-1 0-1,2 0 1,0 1 0,1 0 0,0 1 0,-7 32-1,12-43-52,1-1 1,0 1-1,1 0 0,0 0 0,0 0 0,0 0 0,0 0 0,1 0 0,0 0 1,0 0-1,1 0 0,0 0 0,4 9 0,-4-11-30,0 0 1,1 1-1,0-2 0,0 1 0,0 0 1,0 0-1,1-1 0,-1 0 0,1 0 1,0 0-1,0 0 0,0 0 1,0-1-1,0 0 0,1 0 0,-1 0 1,7 1-1,-3 0-4,1-2 0,0 1 0,-1-1 1,1 0-1,0-1 0,0 0 0,0-1 0,0 1 0,-1-2 0,1 1 1,0-1-1,-1-1 0,1 1 0,-1-1 0,0-1 0,11-6 0,8-6 33,-1-2-1,-1-1 1,30-28-1,1 0-115,16-6-64,-61 45 72,2 1 1,-1 1-1,1 0 0,17-6 0,-28 11 37,0 1-1,0-1 1,0 1-1,0-1 1,0 1-1,0 0 1,0 0 0,0 0-1,1 0 1,-1 0-1,2 1 1,-3-1 17,0 1 0,0-1 0,-1 1-1,1-1 1,0 0 0,0 1 0,-1 0 0,1-1 0,0 1 0,-1-1 0,1 1 0,-1 0-1,1 0 1,-1-1 0,1 1 0,-1 0 0,0 0 0,1-1 0,-1 1 0,0 0-1,1 0 1,-1 0 0,0 0 0,0 0 0,0-1 0,0 1 0,0 0 0,0 0-1,0 1 1,-1 6 52,1-1-1,-2 0 0,1 1 0,-1-1 1,0 0-1,-1 0 0,1 0 1,-7 10-1,-34 53 258,36-58-267,-30 34 243,12-15 362,38-38-566,8-10-491,33-36-1,-33 32 222,28-23 1,-41 37 110,48-34-309,-50 38 340,0-1 0,0 1 0,0 0-1,0 1 1,0-1 0,0 1 0,13-2 0,-17 4 27,0 0 1,-1 0-1,1 0 1,-1 0-1,1 0 1,0 1-1,-1-1 1,1 1-1,-1-1 1,1 1-1,-1 0 1,0-1-1,1 1 1,-1 0-1,1 0 1,-1 0-1,0 0 1,0 0-1,0 0 1,0 1-1,0-1 1,0 0-1,0 0 1,0 1-1,0-1 1,0 1-1,0 2 1,2 2 24,-1 0 1,0 0-1,0 1 0,0-1 0,0 9 1,0 6 125,0-4 304,7 31 0,-8-44-385,1 1-1,-1-1 1,1 1 0,0-1 0,0 0-1,0 0 1,1 0 0,0 0 0,-1 0-1,1 0 1,5 3 0,-6-5-37,-1-1 1,1 0-1,0 0 1,0 0-1,0-1 1,0 1-1,0 0 1,0-1-1,0 1 0,0-1 1,0 0-1,0 1 1,0-1-1,0 0 1,0 0-1,1-1 1,-1 1-1,0 0 0,0-1 1,0 1-1,0-1 1,0 0-1,0 1 1,0-1-1,-1 0 1,1 0-1,2-2 0,3-1-27,1-1 0,-1 0 0,0-1 0,-1 0-1,7-6 1,0-5 16,0 0 0,-1-1 1,-1 0-1,12-27 0,2-3 8,-5 13-84,40-52-1,-48 72-20,1 1-1,0 0 0,1 1 1,0 0-1,27-17 0,-40 29 74,1 0 0,-1 0-1,1 0 1,0 0 0,-1 0-1,1 1 1,0-1 0,2 0-1,-3 1 11,-1 0 0,1 0 0,-1 0 0,1 0 0,0 1 0,-1-1-1,1 0 1,-1 0 0,1 0 0,-1 1 0,0-1 0,1 0 0,-1 0 0,1 1-1,-1-1 1,1 0 0,-1 1 0,0-1 0,1 0 0,-1 1 0,0-1 0,1 1-1,-1-1 1,0 1 0,0-1 0,1 1 0,-1-1 0,0 1 0,0-1 0,0 1-1,0-1 1,1 1 0,-1-1 0,0 1 0,1 8 6,-1 0-1,0 0 1,0 0 0,0 0-1,-1-1 1,-3 13 0,0 3 26,2-4 3,-24 137 84,21-131-80,-2 0-1,-1-1 1,-1 0-1,-13 24 0,21-45 2,-1-1-1,0 1 0,-1-1 1,1 0-1,-1 1 0,1-1 1,-1 0-1,0-1 1,0 1-1,0 0 0,-1-1 1,1 0-1,-7 4 0,8-6-38,1 1-1,-1-1 0,0 1 1,0-1-1,1 0 0,-1 0 1,0 0-1,0 0 0,0 0 1,1 0-1,-1 0 0,0 0 1,0-1-1,1 1 0,-1-1 1,0 0-1,1 1 0,-1-1 1,0 0-1,1 0 0,-1 0 1,1 0-1,-1 0 0,1 0 1,0 0-1,-1-1 1,1 1-1,0 0 0,0-1 1,0 1-1,0-1 0,-1-1 1,-4-8-311,1 1 0,0-1 1,1 0-1,0-1 0,0 1 1,1-1-1,-2-17 0,5 28 284,0 0 0,0 0 0,0 0 0,-1 0 1,1 1-1,0-1 0,-1 0 0,1 0 0,0 0 0,-1 0 0,1 1 0,-1-1 0,1 0 0,-2 0 0,1 2-282,5 7 256,1-1 62,0 0-1,1 0 1,0 0-1,0-1 1,0 0-1,0 0 1,1-1-1,0 0 1,0 0-1,1-1 1,-1 0-1,1 0 1,11 4-1,1-3 63,1 0 0,-1-1 0,1-1 0,0-1-1,0-1 1,0-1 0,0-1 0,0-1 0,-1 0 0,1-2 0,29-8 0,-39 8-61,-1 0 0,1-1 1,-1 0-1,0 0 0,-1-1 1,1-1-1,-1 0 0,0 0 1,-1 0-1,0-1 1,0-1-1,13-16 0,-15 15-13,1 0 0,-1 0 0,-1-1 0,1 0 0,-2 0 0,0 0 0,0 0 0,-1-1 0,0 1 0,-1-1-1,0 0 1,-1-13 0,-1 21-27,0-1-1,0 1 0,0 0 0,-1-1 1,0 1-1,0 0 0,0 0 0,0 0 1,-1 0-1,0 0 0,0 0 0,0 0 1,-4-6-1,4 8 27,0 1 0,1-1 1,-1 0-1,0 1 0,0 0 1,0 0-1,0-1 0,0 1 0,0 0 1,0 1-1,-1-1 0,1 0 0,0 1 1,0-1-1,-1 1 0,1 0 1,0-1-1,-1 1 0,1 0 0,0 0 1,0 1-1,-1-1 0,1 0 1,0 1-1,-1 0 0,1-1 0,-3 2 1,-2 1 70,0 0 1,0 1 0,0 0-1,1 0 1,-1 0-1,1 1 1,0-1 0,0 2-1,0-1 1,1 1-1,0 0 1,0 0 0,0 0-1,1 0 1,0 1-1,0 0 1,-5 13 0,7-13-22,-1 0 0,1 0 0,1 0 0,-1 0 0,1 1 1,0-1-1,1 0 0,0 1 0,0-1 0,0 0 0,1 1 0,0-1 1,1 0-1,0 0 0,0 0 0,0 0 0,1 0 0,0 0 0,4 6 1,-1-4 8,0 0 0,1 0 1,0-1-1,0 0 0,1-1 1,0 0-1,12 9 0,-13-11-27,0-1 1,0 0-1,1 0 0,-1 0 0,1-1 0,0 0 0,0-1 1,0 0-1,0 0 0,9 1 0,11-2-48,0-1 1,0-2-1,0 0 0,33-8 0,107-35 254,-126 32-268,0-1 0,-1-3 0,44-24 0,-74 32-136,-11 6 32,-8 5-7,-36 17-23,-55 34 0,96-52 174,-83 52-89,71-43 67,1 1-1,1 1 0,-21 21 0,34-33 21,-2 3 37,-1 0 0,1 0 1,-1 1-1,-2 5 0,5-9-34,-1 1 0,1-1 0,0 1 0,0-1 0,0 1 0,0-1 0,-1 1 0,1-1 1,0 1-1,0-1 0,0 0 0,0 1 0,0-1 0,0 1 0,0-1 0,0 1 0,1-1 0,-1 1 0,0-1 0,0 1 0,0-1 0,0 1 0,1-1 0,-1 1 0,0-1 0,0 0 0,1 1 0,-1-1 0,0 0 0,1 1 0,-1-1 0,0 0 0,1 1 0,-1-1 0,0 0 0,1 1 0,-1-1 0,1 0 0,-1 0 0,1 0 0,-1 1 0,1-1 0,-1 0 0,0 0 0,1 0 0,-1 0 0,1 0 0,-1 0 0,1 0 0,0 0 0,7 0 2,1 0 0,-1 0 1,0 0-1,0-1 0,0-1 1,1 1-1,-2-1 0,1-1 1,0 1-1,0-2 1,-1 1-1,1-1 0,-1 0 1,7-5-1,1-1-42,-1-1-1,-1 0 1,0-1 0,-1-1 0,18-22-1,0-8-220,-2 0-1,-3-2 0,38-87 1,37-153-526,-100 284 782,11-32-133,11-60 0,-22 86 297,-4 8-52,-5 10 161,-6 15 38,0 1 0,2 0 0,1 1 0,1 1 0,1-1 0,2 2 0,1-1 0,-5 46 1,7-19-299,2 0 0,3 1 1,12 92-1,1-77-1650,10-3-4566,-22-66 5631,0 0-1,0 0 0,0 0 0,0-1 0,1 1 0,-1 0 0,1-1 0,0 1 0,-1-1 0,1 0 0,1 1 0,-1-1 0,0 0 0,0 0 0,1 0 0,-1-1 1,1 1-1,-1-1 0,1 1 0,3 0 0,-4-1 158,1-1 0,-1 0 1,1 0-1,0 0 0,-1 0 1,1 0-1,-1 0 0,4-1 0,-5 1 356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6:15.7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65 5408,'-1'0'99,"1"-1"0,-1 1 0,1-1 1,-1 0-1,1 0 0,0 1 0,-1-1 0,1 0 0,0 1 1,-1-1-1,1 0 0,0 0 0,0 0 0,0 1 0,0-1 1,0 0-1,0 0 0,0 0 0,0 1 0,0-1 0,0 0 1,0 0-1,1 0 0,-1 1 0,0-1 0,0 0 0,1 0 1,-1 1-1,1-1 0,-1 0 0,0 1 0,1-1 1,0 1-1,-1-1 0,1 0 0,-1 1 0,1-1 0,-1 1 1,1-1-1,0 1 0,1-1 0,46-17 2376,-39 14-2276,0 1 1,0 0-1,1 1 1,-1 0 0,1 0-1,0 1 1,-1 1-1,1-1 1,18 3-1,-22-2-127,-1 1-1,1 0 1,-1 0-1,1 1 0,-1-1 1,0 1-1,0 0 1,0 1-1,0-1 0,0 1 1,-1 0-1,1 0 1,-1 1-1,1-1 0,-1 1 1,0 0-1,-1 0 1,1 0-1,4 7 1,-4-3 83,0 1 0,0 0 0,-1 0 0,0 0 0,-1 0 0,2 11 0,3 56 528,-6-64-564,-1 181 1247,-3-115-660,9 81-1,-4-134-591,2-1 1,1 1-1,0 0 0,2-1 0,1 0 1,1-1-1,16 31 0,-15-36 0,1-1-1,0 0 1,2-1-1,-1 0 1,2-1 0,0 0-1,1-2 1,25 19-1,-33-27-227,0-1 0,0 0 0,1 0 0,0 0 0,-1-1-1,1-1 1,0 0 0,1 0 0,-1 0 0,9 0 0,-10-2-354,0 0 1,0 0-1,-1-1 1,1 0-1,0 0 1,0-1-1,-1 0 1,1 0-1,-1-1 1,1 0-1,-1 0 1,0 0-1,10-7 1,19-21-4845,-4 0 1728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6:16.1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1145 6 6048,'0'0'47,"0"-1"0,0 1 0,0 0 0,0 0 0,0 0 1,0-1-1,0 1 0,0 0 0,0 0 0,0 0 0,0-1 0,0 1 0,-1 0 1,1 0-1,0 0 0,0 0 0,0-1 0,0 1 0,0 0 0,-1 0 0,1 0 0,0 0 1,0 0-1,0 0 0,0-1 0,-1 1 0,1 0 0,0 0 0,0 0 0,-1 0 1,1 0-1,0 0 0,0 0 0,0 0 0,-1 0 0,1 0 0,0 0 0,0 0 1,0 0-1,-1 0 0,1 0 0,0 0 0,0 0 0,0 0 0,-1 0 0,1 1 1,0-1-1,0 0 0,0 0 0,-1 0 0,1 0 0,0 0 0,0 0 0,0 1 0,0-1 1,-1 0-1,1 0 0,0 0 0,0 0 0,0 1 0,0-1 0,0 0 0,0 0 1,0 0-1,0 1 0,0-1 0,-1 0 0,-2 5 178,-69 66 5057,43-45-4521,-253 227 2326,-47 71-1615,239-221-1474,-150 229-1,240-331-4,-55 92-1340,49-80 435,0 0 0,1 0 0,1 1 0,0 0 0,-3 20 0,5 12-1904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6:19.9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13 682 1408,'-13'7'9018,"26"-25"-7175,-6 7-1483,8-6-207,0 0-1,2 2 1,0 0 0,37-25 0,-42 31-138,42-29 190,70-67 0,7-32 141,-72 73 34,-51 55-345,-2 2-13,0 0 0,1 0 0,-1 1 1,1 0-1,0 1 0,1-1 0,-1 1 0,14-6 0,-20 10-17,-1 1 1,1 0-1,0-1 0,0 1 0,0 0 1,0 0-1,0 0 0,0 0 0,0 0 1,0 0-1,0 0 0,-1 0 0,1 0 1,0 0-1,0 0 0,0 0 0,0 1 1,0-1-1,0 0 0,0 1 1,-1-1-1,1 0 0,0 1 0,0-1 1,-1 1-1,1 0 0,0-1 0,0 1 1,-1 0-1,1-1 0,-1 1 0,1 0 1,-1 0-1,1-1 0,-1 1 0,1 0 1,-1 0-1,0 0 0,1 0 0,-1-1 1,0 3-1,2 3 46,-1 1 0,0 0 0,0 0 0,-1 10 0,0-14-36,-1 18 99,-1 0 1,-1 0 0,-10 41-1,-27 61 494,24-79-69,15-41-468,0 1 0,-1-1 0,1 1 0,1-1 0,-1 1 0,0 0 0,1-1 0,0 1 0,0 4-1,0-8-56,0 0-1,0 1 0,0-1 0,0 0 1,0 0-1,1 1 0,-1-1 0,0 0 1,0 1-1,0-1 0,1 0 0,-1 0 1,0 1-1,0-1 0,1 0 0,-1 0 0,0 1 1,1-1-1,-1 0 0,0 0 0,0 0 1,1 0-1,-1 0 0,0 0 0,1 1 1,-1-1-1,0 0 0,1 0 0,-1 0 0,0 0 1,1 0-1,-1 0 0,0 0 0,1 0 1,-1 0-1,0 0 0,1-1 0,-1 1 1,0 0-1,1 0 0,-1 0 0,0 0 1,1 0-1,-1-1 0,0 1 0,1 0 0,-1 0 1,0 0-1,0-1 0,0 1 0,1 0 1,-1-1-1,0 1 0,18-15 266,31-35 1,-26 25-236,23-22-62,47-47-265,-71 74 109,1 1 1,33-21-1,-53 38 134,2-1-40,0 0 0,0 0 0,0 0 0,7-2 0,-11 5 68,0-1 1,0 1 0,0 0 0,0 0 0,0 0-1,0-1 1,0 1 0,-1 0 0,1 0 0,0 0 0,0 0-1,0 0 1,0 1 0,0-1 0,0 0 0,0 0-1,0 1 1,-1-1 0,1 0 0,0 1 0,0-1-1,0 1 1,-1-1 0,1 1 0,0-1 0,0 1-1,-1 0 1,1-1 0,0 1 0,-1 0 0,1 0 0,-1-1-1,1 2 1,1 2 3,-1 0 0,0 0 0,0 0-1,-1 0 1,1 0 0,-1 0 0,0 0 0,0 0 0,0 0 0,0 0-1,-1 0 1,1 0 0,-3 6 0,-1 4 50,0-1-1,-11 21 1,6-17-1,4-8 167,0 0 0,1 1 1,-4 14-1,8-24-198,0 0-1,0 0 1,0 1-1,-1-1 0,1 0 1,0 0-1,0 1 0,0-1 1,0 0-1,0 0 1,0 1-1,0-1 0,1 0 1,-1 0-1,0 1 0,0-1 1,0 0-1,0 0 1,0 1-1,0-1 0,0 0 1,0 0-1,1 0 0,-1 1 1,0-1-1,0 0 1,0 0-1,0 0 0,1 0 1,-1 1-1,0-1 0,0 0 1,0 0-1,1 0 1,-1 0-1,0 0 0,0 0 1,1 0-1,-1 1 1,0-1-1,0 0 0,1 0 1,-1 0-1,0 0 0,0 0 1,1 0-1,-1 0 1,0 0-1,0 0 0,1-1 1,-1 1-1,0 0 0,0 0 1,1 0-1,-1 0 1,0 0-1,0 0 0,0 0 1,1 0-1,-1-1 0,0 1 1,14-9 80,0-1 1,-1-1 0,0 0 0,20-22-1,-29 28-90,12-11-75,-9 7-8,1 1 0,0 0 0,1 1 0,18-13-1,-26 20 61,-1-1 0,1 0-1,0 1 1,0-1 0,0 1-1,1-1 1,-1 1-1,0 0 1,0-1 0,0 1-1,0 0 1,0 0 0,0 0-1,0 0 1,0 0-1,1 0 1,-1 0 0,0 0-1,0 0 1,0 1 0,0-1-1,0 0 1,0 1-1,0-1 1,0 1 0,0-1-1,0 1 1,0-1 0,0 1-1,0 0 1,0 0-1,0-1 1,-1 1 0,1 0-1,0 0 1,0 0 0,-1 0-1,1 0 1,-1 0-1,1 0 1,0 1 0,2 6-41,0 0 1,0 0-1,-1 0 1,2 13-1,-3-13 89,3 11-30,-2-6 40,0 1-1,1-1 1,7 17-1,-10-27 1,1-1 0,1 1 0,-1 0-1,0-1 1,1 0 0,-1 1 0,1-1-1,0 0 1,0 0 0,-1 0 0,2 0 0,-1 0-1,0 0 1,0 0 0,0-1 0,1 1-1,-1-1 1,1 0 0,-1 0 0,1 0 0,0 0-1,2 1 1,1-2 32,0 1 0,-1-1 0,1 0 0,0 0 0,-1-1-1,1 0 1,10-3 0,36-15 68,-43 15-122,28-12 47,0-1-1,-1-3 1,-1 0 0,47-38 0,-64 43-34,0 0-1,-1-2 1,0 0-1,-2-1 1,0-1-1,-1 0 1,-1-1-1,-1 0 1,11-25-1,-21 40-87,0-1 0,0 1 0,0-1 0,-1 1 0,2-10-1,-3 14 40,0 0 0,0 0 0,0 0 0,0 0-1,0 0 1,0 0 0,0 0 0,0 0 0,0 0-1,0 0 1,-1 0 0,1 1 0,0-1 0,-1 0-1,1 0 1,-1 0 0,1 0 0,-1 1 0,1-1 0,-1 0-1,1 0 1,-1 1 0,0-1 0,1 0 0,-1 1-1,0-1 1,0 1 0,1-1 0,-1 1 0,0-1-1,0 1 1,0 0 0,0-1 0,0 1 0,0 0-1,0 0 1,1-1 0,-1 1 0,0 0 0,0 0-1,0 0 1,0 0 0,0 0 0,0 1 0,-1-1-1,-7 1-26,1 1 0,1 0 0,-1 1 0,0-1 0,0 1 0,1 1 0,0 0-1,-1 0 1,-6 5 0,-6 6 37,-36 34-1,30-23 147,2 0 0,0 2-1,2 0 1,2 2-1,0 0 1,-16 36-1,34-62-107,1 0-1,-1 0 0,1 0 1,0 1-1,0-1 0,1 0 1,-1 0-1,1 7 0,0-9-6,0 0 0,0 0-1,1 0 1,-1 0 0,1 0-1,-1 0 1,1 0 0,0 0-1,0 0 1,0 0 0,0 0-1,0 0 1,0-1 0,0 1-1,1 0 1,-1-1 0,1 1-1,3 2 1,0-1 19,0 0 1,1 0-1,-1 0 0,1-1 1,0 0-1,0 0 0,-1 0 1,13 1-1,53 3 113,-59-6-129,28 0 24,0-1 1,0-3 0,-1-1 0,49-12-1,-19-2-60,100-42-1,-108 37 59,-16 7 3,0-1 0,54-33 0,-88 40 10,-12 10-56,-6 5-34,-17 13 31,-70 54 150,79-58-109,-72 70 248,75-70-199,0 1-1,1 0 1,1 1-1,-14 24 1,23-37-66,0 0 0,1 0 0,-1 0 0,1 0-1,-1 0 1,1 0 0,-1 0 0,1 0 0,0 0 0,0 0 0,0 3 0,1-4-7,-1 0-1,0-1 1,0 1 0,0 0 0,1 0-1,-1 0 1,0 0 0,1-1 0,-1 1 0,1 0-1,-1 0 1,1-1 0,-1 1 0,1 0 0,-1-1-1,1 1 1,0-1 0,-1 1 0,1-1 0,0 1-1,0-1 1,-1 1 0,1-1 0,0 1 0,0-1-1,0 0 1,0 0 0,1 1 0,6-1 61,0 0 1,0-1-1,0 0 1,-1 0-1,1-1 1,0 0-1,0 0 1,9-5-1,-1 2-24,4-3-81,0 0-1,-1-1 1,0-2 0,0 0-1,-1 0 1,0-2-1,-1 0 1,-1-1-1,0-1 1,-1 0 0,0-2-1,-2 1 1,0-2-1,0 1 1,-2-2-1,11-22 1,-50 113-621,21-51 681,-9 35-1,15-54-10,1 0-1,-1 0 1,1 0 0,0 0-1,0 0 1,0 0 0,0 0 0,0 0-1,1 0 1,-1 0 0,0 0-1,1 0 1,0 0 0,-1 0-1,1 0 1,0-1 0,0 1-1,0 0 1,2 2 0,-2-3 6,0 0 1,1 0 0,-1 0-1,0 0 1,0 0-1,1 0 1,-1 0 0,0-1-1,1 1 1,-1-1 0,0 1-1,1-1 1,-1 1-1,1-1 1,-1 0 0,1 0-1,-1 1 1,1-1 0,-1 0-1,1-1 1,-1 1-1,1 0 1,-1 0 0,1-1-1,2 0 1,8-3 7,-1-1-1,1-1 1,-1 1-1,0-2 1,16-12-1,43-44-75,-27 23-130,-40 37 127,0 1 1,1-1 0,-1 1 0,1-1 0,-1 1-1,1 0 1,0 0 0,5-1 0,-9 3 28,1-1 0,0 1 0,0 0 1,0 0-1,0 0 0,0 0 0,-1 0 1,1 0-1,0 0 0,0 0 1,0 0-1,0 1 0,-1-1 0,1 0 1,0 0-1,0 1 0,0-1 0,0 1 1,0 0 3,0 0 0,0 0 0,0 0 0,0 0 1,0 0-1,-1 1 0,1-1 0,0 0 0,-1 0 0,1 1 1,-1-1-1,1 0 0,-1 0 0,1 3 0,0 10-5,0-1-1,-1 1 0,0-1 1,-1 0-1,-4 20 1,3-14 145,0-8-85,0 6 479,6-14-246,4-5-126,97-67 84,-44 27-423,-56 38 148,0 0 1,1 1 0,0 0 0,0 1-1,0-1 1,0 1 0,0 0-1,0 1 1,10-2 0,-13 3 19,-1 0 0,1 0 0,0 0 0,0 0 0,0 1 0,-1-1 0,1 1 1,0 0-1,0 0 0,-1 0 0,1 0 0,-1 1 0,1-1 0,-1 0 0,1 1 0,-1 0 0,0 0 0,0 0 1,0 0-1,0 0 0,0 0 0,0 0 0,2 4 0,1 3 47,1-1 1,0 0-1,1 0 1,0 0-1,13 11 0,-18-18 5,1 1 0,-1 0 0,1-1 0,-1 1 0,1-1 0,0 0 0,0 0 0,-1 0 0,1 0 0,0 0 0,0-1 0,0 1 0,0-1 0,0 0 0,0 0 0,0 0 0,0 0 0,0 0 0,0-1 0,0 0-1,0 1 1,0-1 0,0 0 0,4-3 0,5-2 3,-1-1-1,0 0 1,-1-1-1,1 0 1,-2 0-1,1-1 1,-1-1-1,12-16 1,5-10-73,25-48 0,-34 54 67,49-76 16,-52 87-88,0 0 0,1 1-1,24-21 1,-35 36-16,-1 0 0,1 0 0,-1 1 1,8-4-1,-10 5 43,0 1-1,-1-1 1,1 1 0,0 0-1,0-1 1,0 1 0,0 0-1,0 0 1,0 0 0,0-1-1,-1 1 1,1 0 0,0 0 0,0 0-1,0 1 1,0-1 0,0 0-1,0 0 1,0 0 0,0 1-1,-1-1 1,1 0 0,0 1-1,0-1 1,0 1 0,-1-1-1,1 1 1,0-1 0,1 2-1,0 1 13,0 1 0,0-1 0,0 0 0,-1 0-1,1 1 1,-1-1 0,0 1 0,0-1 0,0 1-1,0 4 1,2 41 16,-3-29-10,1 23 36,-1-1 0,-3 1 0,-9 50 0,9-78 66,0-1 1,-8 20-1,9-28-41,-1 0 0,0-1-1,0 1 1,0-1-1,0 0 1,-1 1 0,0-2-1,-5 7 1,7-10-40,1 0 0,0 0-1,0 0 1,-1 0 0,1 0 0,-1 0-1,1 0 1,-1 0 0,1-1 0,-1 1-1,0-1 1,1 1 0,-1-1 0,0 0-1,1 1 1,-1-1 0,0 0 0,0 0 0,1 0-1,-1 0 1,0-1 0,1 1 0,-1 0-1,0-1 1,1 1 0,-1-1 0,1 0-1,-1 1 1,0-1 0,1 0 0,0 0 0,-1 0-1,1 0 1,-2-2 0,-5-4-24,1 0 0,1-1 0,-1 1 0,-8-17 0,11 19-37,-7-14-78,8 13 36,-1-1-1,0 1 1,-8-9-1,12 15 84,0 0 1,0 0-1,0 0 0,0 0 1,0 0-1,0 0 1,0 0-1,0 0 0,0 0 1,0 0-1,0 0 0,0 0 1,0 0-1,0 0 0,0 1 1,0-1-1,0 0 0,0 0 1,0 0-1,0 0 1,0 0-1,-1 0 0,1 0 1,0 0-1,0 0 0,0 0 1,0 0-1,0 0 0,0 0 1,0 0-1,0 0 1,0 0-1,0 0 0,0 0 1,0 0-1,0 0 0,0 0 1,0 0-1,-1 0 0,1 0 1,0 0-1,7 9 123,5-3-56,0 0 0,0-1 0,1 0 0,0 0 0,0-2 0,16 4 0,81 6-21,-29-9-1453,-26-3-3268,-54-1 4583,3 0-590,0 0 0,1 0 1,-1-1-1,0 1 0,7-3 0,-9 3 127,0-1-1,-1 0 0,1 0 1,-1 0-1,1 0 0,-1 0 1,1 0-1,-1 0 0,0 0 1,2-2-1,8-12-3770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6:26.9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221 767 2560,'5'-12'7616,"-9"17"-6619,3 2-808,-1 0 0,1 0-1,0 10 1,-4 23 192,-73 298 1133,-4 20-212,65-278-959,-9 53 1276,25-129-1588,-2 10 722,2-15-169,-1-11 6,0-31-156,6-59 1,30-131-365,-25 181-28,4-20-223,41-131-1,-43 173 82,2 0 0,0 1 0,2 1 0,1 1 0,1 0 0,22-26 0,-21 33-46,0 0 0,1 0 1,1 2-1,1 1 0,0 0 0,2 1 1,35-18-1,-50 29 154,1 2 1,-1-1-1,1 1 0,0 1 1,0 0-1,0 0 1,0 0-1,13 1 0,-18 1-9,0 0 0,0 0-1,1 0 1,-1 1 0,0 0-1,0 0 1,0 0 0,0 0 0,0 0-1,-1 1 1,1 0 0,0 0-1,-1 0 1,1 0 0,-1 1-1,1-1 1,-1 1 0,0 0-1,0 0 1,4 5 0,-3 0 42,0-1 1,0 0-1,-1 1 0,1 0 1,-2 0-1,1 0 1,-1 0-1,-1 0 0,0 0 1,1 15-1,-2-1 60,0 1-1,-7 41 1,0-25 26,-1 0-1,-2-1 1,-19 50 0,24-78-73,0 1-1,0-1 1,-1 0 0,-1 0 0,1-1 0,-2 0-1,1 0 1,-1-1 0,-13 11 0,16-15-6,0 0 0,0-1 1,0 1-1,-1-2 0,0 1 1,1 0-1,-1-1 0,0 0 1,0-1-1,0 1 0,-1-1 0,1 0 1,0-1-1,0 1 0,-1-1 1,1 0-1,0-1 0,-8-1 1,8 1-26,0-1 1,-1 0-1,1 0 1,0 0-1,0-1 1,0 0-1,-8-5 1,12 7-32,0 0 0,0-1 0,1 1 0,-1 0 0,1-1 0,-1 1-1,1-1 1,0 0 0,-1 1 0,1-1 0,0 0 0,0 0 0,0 0 0,0 0 0,1 0 0,-1 0 0,0 0 0,1 0 0,0 0 0,-1 0 0,1 0 0,0 0 0,0 0-1,0 0 1,1-4 0,-1 4 2,1 1 1,-1 0-1,1-1 0,0 1 0,-1 0 0,1 0 0,0 0 0,0 0 0,0-1 0,0 1 0,0 0 0,0 1 0,0-1 0,0 0 0,0 0 1,1 0-1,-1 1 0,0-1 0,1 0 0,-1 1 0,0 0 0,1-1 0,-1 1 0,3-1 0,4 0-72,0 0-1,0 0 1,8 1-1,-14 0 67,13 1-6,0 1 1,0 0 0,15 5-1,-12-3 60,29 3 0,-40-6-29,-1-1 1,1 0-1,-1-1 0,0 1 0,1-1 0,-1-1 1,0 1-1,10-4 0,-9 2 12,0-1 0,0 0 0,0 0 0,0-1 0,10-8 0,29-32 124,-24 22-101,137-126 112,-66 69-134,-59 49-26,-15 14 1,-3 4 4,15-17 0,-7 0 26,41-63 0,12-41-66,-20 27-1,49-85 34,-26 43-435,-80 148 452,5-11-220,-13 22-197,2-3 339,-3 5 4,1 1 0,-12 22 0,-51 149 49,43-104 9,-124 257 365,33-86 600,110-226-612,9-25-340,0 0-1,0 0 0,0 0 0,0 0 0,0 1 1,-1-1-1,1 0 0,0 0 0,0 0 1,0 0-1,0 0 0,0 0 0,0 1 1,0-1-1,0 0 0,0 0 0,0 0 0,0 0 1,0 0-1,0 1 0,0-1 0,0 0 1,0 0-1,0 0 0,0 0 0,0 1 0,0-1 1,0 0-1,0 0 0,0 0 0,0 0 1,0 0-1,0 0 0,0 1 0,0-1 1,0 0-1,1 0 0,-1 0 0,0 0 0,0 0 1,0 0-1,0 1 0,0-1 0,0 0 1,0 0-1,1 0 0,-1 0 0,0 0 0,0 0 1,0 0-1,0 0 0,0 0 0,1 0 1,-1 0-1,0 0 0,0 0 0,0 0 0,0 0 1,0 0-1,1 0 0,-1 0 0,0 0 1,0 0-1,0 0 0,0 0 0,1 0 1,7-5 126,35-37 95,-12 10-221,-20 22-25,31-29-175,-36 35 86,0-1-1,-1 2 1,1-1-1,1 0 1,11-4-1,-17 8 94,0 0-1,-1-1 1,1 1-1,0 0 1,0 0 0,0 0-1,0 0 1,-1 0-1,1 0 1,0 0-1,0 0 1,0 0-1,0 0 1,0 0-1,-1 0 1,1 1 0,0-1-1,0 0 1,0 0-1,-1 1 1,1-1-1,0 1 1,-1-1-1,1 1 1,0-1-1,-1 1 1,1-1-1,0 1 1,-1 0 0,1-1-1,-1 1 1,1 0-1,-1 0 1,1-1-1,-1 1 1,0 0-1,1 0 1,-1-1-1,0 1 1,0 0-1,0 0 1,1 1 0,0 5-24,0 0 0,0 0 0,-1 0 0,0 9 0,-1-8-4,-1 54-58,1-34 180,0 0 0,6 46 0,-5-72-53,0-1-1,0 1 1,1 0 0,-1 0-1,1-1 1,-1 1-1,1 0 1,0-1-1,-1 1 1,1-1-1,0 1 1,0-1 0,0 1-1,0-1 1,1 1-1,-1-1 1,0 0-1,2 2 1,-1-2-18,-1-1 1,1 1-1,-1-1 1,1 1-1,-1-1 1,1 0-1,0 0 1,-1 1-1,1-1 1,-1 0-1,1 0 1,-1-1-1,1 1 1,0 0-1,-1 0 1,3-2-1,5-1 17,0-1-1,0-1 0,-1 0 1,1 0-1,8-8 0,-13 11-2,83-62 127,110-76-32,-41 43-486,-137 84 121,-16 9 45,-12 7-180,-40 20 52,17-3 373,0 1 0,2 1 0,1 2 0,1 0 0,1 3 0,1 0 0,1 1 0,-38 58 0,59-81 12,0 1 0,1 0 0,0 0 0,0 0 0,0 0 0,0 1 0,-1 8 0,4-14-50,0 0 1,0-1 0,0 1-1,0 0 1,0-1 0,0 1-1,0 0 1,0-1 0,0 1-1,0 0 1,1-1 0,-1 1-1,0 0 1,0-1 0,1 1 0,-1-1-1,0 1 1,1 0 0,-1-1-1,1 1 1,-1-1 0,1 1-1,-1-1 1,1 0 0,-1 1-1,1-1 1,-1 1 0,1-1-1,0 0 1,-1 0 0,1 1-1,-1-1 1,1 0 0,0 0-1,-1 0 1,1 0 0,0 1-1,-1-1 1,1 0 0,0 0-1,1-1 1,2 1 18,-1 0 1,1 0-1,0-1 0,0 0 1,-1 0-1,1 0 0,6-3 0,4-3 3,0 0 0,-1-2-1,0 0 1,0 0 0,16-17-1,57-64-8,-61 62-12,-2 1-32,-16 18-65,1-1-1,0 1 1,1 1-1,19-15 1,-28 23 81,0 0 1,0 0-1,0 0 1,0 0-1,0-1 0,1 1 1,-1 0-1,0 0 0,0 0 1,0 1-1,0-1 1,0 0-1,0 0 0,1 0 1,-1 0-1,0 0 0,0 0 1,0 0-1,0 0 1,0 0-1,0 0 0,0 0 1,1 0-1,-1 0 1,0 0-1,0 0 0,0 0 1,0 1-1,0-1 0,0 0 1,0 0-1,0 0 1,0 0-1,0 0 0,0 0 1,0 0-1,1 1 0,-1-1 1,0 0-1,0 0 1,0 0-1,0 0 0,0 0 1,0 0-1,0 1 1,0-1-1,0 0 0,0 0 1,0 0-1,-1 0 0,1 0 1,0 0-1,0 1 1,0-1-1,0 0 0,0 0 1,0 0-1,0 0 0,0 0 1,-2 13-157,2-11 103,-8 37-157,-5 42 112,12-70 161,0 0-1,1 0 0,0 0 1,1 0-1,4 15 1,-5-22-16,2 0 0,-1-1 0,0 1 0,1-1 0,-1 1 1,5 4-1,-5-6-20,0-1-1,0 0 1,0 0 0,0 1 0,0-1 0,0 0-1,0 0 1,1 0 0,-1 0 0,1 0 0,-1-1-1,0 1 1,1 0 0,-1-1 0,1 1 0,0-1-1,-1 1 1,3-1 0,-1 0 8,0 0-1,0 0 1,0 0-1,0-1 1,0 1 0,0-1-1,0 0 1,0 0 0,0 0-1,0 0 1,-1-1-1,1 1 1,0-1 0,-1 1-1,1-1 1,-1 0 0,5-4-1,2-4 22,0-1-1,14-21 1,-19 26-27,42-61 76,50-72-254,-73 110 121,1 1-1,45-40 1,-63 62-48,16-11-101,-21 16 144,0 0 0,1 0-1,-1 0 1,1 1 0,-1-1-1,1 1 1,-1-1 0,1 1-1,-1-1 1,1 1 0,0 0-1,-1 0 1,1 0 0,1 0-1,-2 0 21,0 0 0,-1 1-1,1-1 1,0 1 0,-1-1-1,1 1 1,0-1-1,-1 1 1,1-1 0,-1 1-1,1-1 1,-1 1 0,1 0-1,-1-1 1,1 1 0,-1 0-1,0-1 1,1 1 0,-1 0-1,0 0 1,0-1 0,0 1-1,1 0 1,-1 0-1,0-1 1,0 1 0,0 0-1,0 0 1,0 0 0,-1 0-1,-2 30-180,-91 323 626,90-341-327,-1-1-1,-7 14 1,2-10 101,9-16-197,1 1 0,-1-1 0,1 0-1,-1 1 1,1-1 0,-1 0 0,1 0 0,-1 0 0,1 1-1,-1-1 1,1 0 0,-1 0 0,0 0 0,1 0 0,-1 0 0,1 0-1,-1 0 1,0 0 0,1 0 0,-1 0 0,1-1 0,-1 1 0,1 0-1,-1 0 1,1 0 0,-1-1 0,1 1 0,-1 0 0,1-1-1,-1 1 1,1 0 0,-1-1 0,1 1 0,-1-1 0,-2-3-90,-1 0 1,1 0-1,1 0 1,-1-1-1,1 1 1,-1-1-1,1 0 1,0 0-1,-1-6 1,-12-47-879,14 50 931,0 0 1,1 0-1,0 0 1,0-9-1,1 0-161,-1 17 185,0-1-1,0 1 1,0 0 0,0-1 0,0 1 0,0 0-1,0-1 1,0 1 0,1 0 0,-1 0 0,0-1 0,0 1-1,0 0 1,0-1 0,1 1 0,-1 0 0,0 0-1,0 0 1,1-1 0,-1 1 0,0 0 0,0 0-1,1 0 1,-1-1 0,0 1 0,0 0 0,1 0 0,-1 0-1,0 0 1,1 0 0,-1 0 0,0 0 0,1 0-1,-1 0 1,0 0 0,1 0 0,-1 0 0,0 0 0,1 0-1,15 3-98,-14-3 88,22 8-6,-13-5 64,0 0 1,0-1-1,17 3 1,-1-3 32,-1-2 0,1 0 1,-1-2-1,0 0 0,1-2 1,28-9-1,-41 9-40,0 0 1,0-1-1,-1-1 0,0-1 1,0 1-1,-1-2 0,0 0 1,0-1-1,-1 0 0,0 0 1,-1-1-1,18-21 0,-25 27-56,1 0-1,-1-1 0,0 1 1,-1 0-1,1-1 0,-1 0 1,1 0-1,-2 0 0,1 0 0,1-6 1,-3 11 13,0-1 1,0 0-1,1 1 1,-1-1 0,0 1-1,0-1 1,0 1-1,-1-1 1,1 1 0,0-1-1,0 1 1,0-1-1,0 1 1,0-1 0,-1 1-1,1-1 1,0 1-1,0-1 1,-1 1 0,1-1-1,0 1 1,-1-1-1,1 1 1,0 0 0,-1-1-1,1 1 1,-1-1-1,1 1 1,-1 0 0,1 0-1,0-1 1,-1 1-1,1 0 1,-1 0 0,0 0-1,1-1 1,-1 1-1,1 0 1,-1 0-1,1 0 1,-1 0 0,1 0-1,-1 0 1,0 0-1,-2 1-23,0-1-1,0 0 0,0 1 0,0 0 0,0 0 0,0 0 1,-2 1-1,-1 1 93,0 1 0,0-1 0,1 1 0,0 0-1,-1 1 1,1-1 0,1 1 0,-1 0 0,1 0 0,0 1 0,0-1 0,-5 10 0,5-7 100,1 0 1,0 0-1,0 1 1,0-1-1,1 0 0,0 1 1,1 0-1,0-1 0,0 13 1,1-14-23,1 0 0,0 0 1,0 0-1,0 0 1,1-1-1,0 1 0,0-1 1,0 1-1,1-1 1,0 0-1,7 11 0,-7-12-82,1-1-1,-1 0 1,1 0 0,0-1-1,0 1 1,1-1-1,-1 0 1,1 0-1,0 0 1,-1 0-1,1-1 1,0 0-1,0 0 1,1 0-1,-1-1 1,7 2 0,1-2-19,1 0 0,-1-1 0,0 0 0,0-1 1,1-1-1,-1 0 0,0 0 0,23-9 1,-7 1-1347,0-2 1,44-25-1,-60 29-266,0 0 1,-1-1-1,0 0 0,0-1 0,10-12 1,10-10-2663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6:28.1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251 47 2976,'0'-21'971,"2"15"-603,-1 4-219,0 1 0,1-1 0,-1 1 0,0-1 0,1 1 1,0 0-1,-1 0 0,1-1 0,0 1 0,-1 1 1,1-1-1,0 0 0,0 0 0,0 0 0,0 1 0,0-1 1,0 1-1,0 0 0,0 0 0,0-1 0,0 1 1,0 0-1,0 1 0,0-1 0,0 0 0,-1 1 1,1-1-1,0 1 0,0-1 0,0 1 0,0 0 0,0 0 1,-1 0-1,1 0 0,0 0 0,2 2 0,-1 0 55,0 0 0,0 1 0,0-1 0,0 1 0,-1-1-1,1 1 1,-1 0 0,0 0 0,0 0 0,-1 0 0,1 0-1,-1 0 1,0 1 0,0-1 0,0 0 0,-1 1 0,1-1-1,-1 1 1,0-1 0,0 0 0,-2 8 0,0-1 88,0 1 0,0-1 0,-2 0 0,1 0 0,-1 0 0,-1 0 0,-9 15 0,-5 2-44,-2 0-1,-1-1 0,-1-2 0,-1 0 0,-50 39 0,63-56-338,0-1 1,0 0-1,-1 0 0,-13 4 1,23-9-95,-1-1 0,1 0 0,-1 0 0,0 0 0,1 0 0,-1-1 0,0 1 0,0-1 0,1 1 0,-1-1 0,0 0 0,0 0 0,0 0 0,0-1 0,-4 0 0,-8-5-1324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6:29.4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349 584 4384,'4'-11'855,"0"1"0,9-14 0,-12 22-619,0 1-1,0 0 1,0 0-1,-1 0 1,1-1-1,0 1 1,-1 0-1,1 0 1,-1-1-1,0 1 1,1-1-1,-1 1 1,0 0-1,0-1 1,0-2 0,0 4-160,0-1 1,0 1 0,-1-1-1,1 1 1,0-1 0,-1 1-1,1-1 1,0 1 0,-1 0-1,1-1 1,-1 1 0,1 0-1,0-1 1,-1 1 0,1 0-1,-1-1 1,1 1 0,-1 0-1,1 0 1,-1 0 0,1 0-1,-1-1 1,0 1 0,1 0-1,-1 0 1,0 0 0,-4 0 40,0 0 1,1 1-1,-1 0 1,0-1-1,0 2 1,1-1-1,-6 2 1,-3 3-20,0 0 0,0 0 0,1 2 0,0-1 0,0 1 0,-19 18 0,-55 66 687,80-85-731,-12 14 60,2 0 0,0 0 1,1 2-1,1 0 0,2 0 1,-13 32-1,23-50-52,0 1-1,1-1 1,0 0 0,0 1-1,0-1 1,1 1 0,0-1-1,0 1 1,1 9 0,-1-13-34,1 0 0,-1 0 1,1 0-1,0 0 0,-1 0 1,1 0-1,0 0 0,0 0 0,1 0 1,-1 0-1,0 0 0,1-1 1,-1 1-1,1-1 0,-1 1 1,1-1-1,0 1 0,-1-1 1,1 0-1,0 0 0,0 0 1,0 0-1,0 0 0,0 0 0,0 0 1,4 0-1,-3-1 14,0 1 1,-1-1-1,1 0 0,0 0 1,0-1-1,-1 1 0,1-1 0,0 1 1,-1-1-1,1 0 0,0 0 1,-1 0-1,1 0 0,-1 0 0,0-1 1,1 1-1,-1-1 0,0 1 0,0-1 1,2-2-1,5-5 78,-1 0 0,0 0 0,7-13-1,-14 20-110,42-68-55,45-97 1,-63 117-909,-21 45 363,-5 12 423,-4 14 159,-4 9 305,1 1 1,2 0-1,1 0 1,-2 49-1,7-73-191,0 0-1,1-1 0,0 1 0,0-1 0,0 1 0,3 6 0,-4-11-70,1 0 1,0 0-1,0 0 1,0 0-1,0-1 1,0 1-1,0 0 0,0-1 1,1 1-1,-1-1 1,1 0-1,-1 1 1,1-1-1,-1 0 0,1 0 1,0 0-1,-1 0 1,1 0-1,0 0 1,0 0-1,0-1 0,0 1 1,0-1-1,2 1 1,4 0 25,-1-1 0,1 0 0,-1-1 0,1 1 0,-1-1 0,1-1 0,-1 0 0,0 0 1,0 0-1,12-6 0,3-3-57,42-27-1,-20 5-39,56-53-1,-63 53-36,-34 30 54,0 0-1,1 0 1,-1 0-1,1 0 1,0 1-1,0-1 1,0 1-1,0 0 1,0 0 0,0 1-1,7-2 1,-10 2 9,0 1 1,0 0-1,0 0 0,0 0 1,0 0-1,0 0 0,0 0 1,0 1-1,0-1 1,0 0-1,-1 0 0,1 1 1,0-1-1,0 0 1,0 1-1,0-1 0,0 1 1,-1-1-1,1 1 1,0-1-1,-1 1 0,1 0 1,0-1-1,-1 1 1,1 0-1,0 0 0,-1-1 1,1 1-1,-1 0 1,0 0-1,1 0 0,-1 0 1,0 0-1,1 1 1,0 2 14,-1 0 0,1 0 0,-1 0 0,0 0 0,0 8 0,-4 20 129,-11 44 1,8-43 274,-5 43 0,12-58-104,0-18-291,1 0 0,-1 1 0,0-1 0,0 0 0,0 1 0,1-1 0,-1 0 0,0 1 0,1-1 0,-1 0 0,0 1 0,0-1 0,1 0 0,-1 0 0,0 1 0,1-1 1,-1 0-1,1 0 0,-1 0 0,0 0 0,1 1 0,-1-1 0,1 0 0,-1 0 0,0 0 0,1 0 0,-1 0 0,1 0 0,-1 0 0,0 0 0,1 0 0,-1 0 0,1 0 0,-1-1 0,1 1 0,-1 0 0,0 0 1,1 0-1,-1 0 0,0-1 0,1 1 0,-1 0 0,0 0 0,1-1 0,-1 1 0,1-1 0,17-12 26,0-1-1,-1 0 1,18-21 0,-19 18-81,0 1 1,1 2 0,24-17-1,-37 28 7,-1 1 0,1 0-1,0 0 1,1 0 0,-1 0-1,0 1 1,0 0 0,9-2 0,-12 3 18,0 0 0,0 0 0,1 0 1,-1 0-1,0 1 0,0-1 0,0 0 1,0 0-1,0 1 0,0-1 0,1 1 1,-1-1-1,0 1 0,0-1 0,0 1 1,-1 0-1,1-1 0,0 1 0,0 0 1,0 0-1,0 0 0,-1 0 1,1 0-1,0 0 0,-1 0 0,1 0 1,-1 0-1,1 0 0,-1 0 0,1 0 1,-1 0-1,0 0 0,0 0 0,1 1 1,-1-1-1,0 0 0,0 0 0,0 2 1,0 6-11,-1 0 0,1 1 0,-1-1 0,-1 0 0,-4 14 0,4-15 51,0 1-1,0-1 1,1 0-1,0 1 1,0-1-1,1 1 1,1 13-1,-1-21-3,0 0-1,1 1 1,-1-1-1,1 0 1,-1 1-1,1-1 1,0 0-1,-1 0 1,1 0-1,0 1 0,0-1 1,0 0-1,0 0 1,0 0-1,0 0 1,0-1-1,2 3 1,0-2 20,0 1-1,0-1 1,0 0 0,0 0 0,1 0 0,-1 0 0,4 0-1,6 0 85,0 0-1,25-3 0,-34 2-116,22-3-10,0-2 1,0 0-1,-1-1 1,0-2-1,0-1 1,31-15-1,136-84-422,-105 55 228,-55 36-211,-32 17 395,0 0 0,1 0 0,-1-1 0,0 1 0,1 0 0,-1 0 0,0 0 0,0 0 0,1 0 0,-1-1 0,0 1 0,1 0 0,-1 0 0,0 0 0,1 0 0,-1 0 0,1 0 0,-1 0 0,0 0 0,1 0 1,-1 0-1,0 0 0,1 1 0,-1-1 0,1 0 0,-2 1-27,1 0 0,-1 0 1,0 1-1,1-1 0,-1 0 0,0 0 1,1 0-1,-1 0 0,0-1 1,0 1-1,-2 2 0,-105 95-116,11-11 120,93-83 58,1-1 0,0 0-1,0 1 1,1-1-1,-1 1 1,-3 6-1,6-10-10,0 1 0,-1-1 0,1 1 0,0 0 0,0 0 0,0-1 0,0 1 0,-1 0 0,1-1 0,0 1 0,0 0 0,0 0 0,0-1 0,0 1 0,1 0 0,-1-1 0,0 1 0,0 0 0,0-1 0,1 1 0,-1 0 0,0-1 0,1 1 0,-1 0 0,0-1 0,1 1 0,-1-1 0,1 1 0,-1-1-1,1 1 1,-1-1 0,1 1 0,0-1 0,-1 1 0,1-1 0,-1 0 0,1 1 0,0-1 0,-1 0 0,1 0 0,0 1 0,-1-1 0,1 0 0,0 0 0,0 0 0,0 0 0,3 0 9,-1 1 0,0-1 0,0 0 0,1 0 0,-1 0 0,0-1 0,0 1 0,0-1 0,0 1 0,1-1 0,-1 0 0,0-1 0,4-1 0,1 0 9,10-5 12,0-1 0,-1 0 0,29-22 0,-45 30-39,24-18 46,0-1 1,-2-2 0,39-43-1,48-80 56,-82 103-100,-2 0-1,-2-2 0,-2 0 0,31-88 0,46-209-488,-96 313 165,-3 22 202,-4 7 28,-8 16 25,0 0 1,-13 27-1,22-38 78,-128 241 632,108-196-515,2 1 0,2 1 0,2 1 1,-17 110-1,30-139-717,1 1 0,1 44 1,4-26-492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6:30.8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10 300 3328,'-9'17'8629,"11"-18"-8394,0 0 1,0 0-1,0-1 1,0 1 0,-1 0-1,1-1 1,0 1-1,0-1 1,-1 0-1,1 1 1,-1-1-1,2-3 1,4-3 57,13-13-130,124-128 492,-126 133-649,1 0 0,0 2-1,2 0 1,-1 1 0,2 2-1,32-15 1,-50 25-10,0 0 0,-1 0 0,1 0 1,0 0-1,0 0 0,0 1 0,0 0 0,4 0 0,-7 0 10,0 0-1,1 0 0,-1 1 1,1-1-1,-1 0 1,0 1-1,1-1 1,-1 1-1,0 0 1,0-1-1,1 1 1,-1 0-1,0 0 0,0 0 1,0 0-1,0 0 1,0 0-1,0 0 1,0 0-1,0 0 1,0 0-1,-1 0 0,1 1 1,0-1-1,0 2 1,0 2-7,0 0 1,0 0-1,0 0 1,-1 0-1,0 0 1,0 0 0,0 0-1,-2 10 1,-12 42-20,11-47 23,-10 31 71,8-25 106,0 0 1,0 0-1,2 0 1,0 0-1,-1 19 1,4-32-130,0 1 1,1-1 0,-1 1-1,1-1 1,0 1-1,0-1 1,0 0-1,0 1 1,0-1 0,1 0-1,-1 0 1,1 0-1,0 0 1,4 5 0,-3-5 16,1 1 0,-1-1 1,1 0-1,0 0 0,0 0 0,1 0 1,-1-1-1,1 1 0,6 1 1,-1-1 6,0 0 1,0-1-1,-1 0 1,1-1 0,0 0-1,0 0 1,0-1-1,1 0 1,-1-1-1,11-3 1,-7 1-56,0-1 1,-1-1 0,0 0 0,0-1-1,0-1 1,0 0 0,-1 0 0,0-1-1,15-14 1,7-10 70,48-56 1,-53 54-255,53-47 0,-76 76 104,0 0 0,1 0 0,-1 0 0,1 1 0,0 0-1,9-3 1,-15 7 51,1-1 0,-1 1-1,1-1 1,-1 1 0,1 0-1,0-1 1,-1 1 0,1 0-1,-1 0 1,1 0 0,0 0-1,-1 1 1,1-1-1,-1 0 1,1 1 0,-1-1-1,1 1 1,-1-1 0,1 1-1,-1 0 1,1-1 0,-1 1-1,0 0 1,1 0 0,-1 0-1,0 0 1,0 0 0,0 1-1,0-1 1,0 0 0,0 0-1,0 1 1,0-1-1,0 1 1,-1-1 0,1 0-1,0 3 1,8 20 191,-2 0 0,6 33 0,3 10 228,-4-30-155,1 0 0,19 38 0,-24-59-246,1 0 0,0-1 0,2 0 0,-1 0 0,2-1 0,20 20-1,-20-28-1833,0-5 480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6:31.1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307 2 5056,'0'0'193,"0"0"-153,-1 0 0,1-1 0,0 1 1,0 0-1,-1 0 0,1 0 0,0 0 0,0 0 1,-1 0-1,1 0 0,0 0 0,0 0 0,-1 0 0,1 0 1,0 0-1,-1 0 0,1 0 0,0 0 0,0 0 1,-1 0-1,1 0 0,0 0 0,0 1 0,-1-1 0,1 0 1,0 0-1,0 0 0,0 0 0,-1 1 0,1-1 1,0 0-1,0 0 0,0 0 0,-1 1 0,1-1 1,0 0-1,0 0 0,0 1 0,0-1 0,0 0 0,0 0 1,0 1-1,-1-1 0,1 0 0,0 0 0,0 1 1,0-1-1,0 0 0,0 0 0,0 1 0,0-1 0,0 19 470,-10 223 5359,-14-95-3983,-7-2 0,-54 159 0,-31-25-1064,100-244-689,13-30-352,1 0 1,0 1-1,0-1 0,0 1 1,1 0-1,0 0 0,0 5 1,1-10 144,0-1 0,0 1 0,0-1 0,0 0 0,0 1 0,0-1 0,0 1 0,0-1 0,0 0 0,0 1 0,0-1 0,0 1 0,0-1 0,0 0 0,1 1 0,-1-1 0,0 1 0,0-1 0,0 0 0,1 1 0,-1-1 0,1 1 0,25-6-7333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6:31.5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427 1 5472,'34'0'2496,"-21"27"-2176,-8-12 2304,0 4-1504,-10 14 1504,0 1-1504,-16 18 767,3 1-1119,-30 5 512,9 6-736,-23-11-160,10-6-224,-14-8 32,9-3-128,-4-14-3968,12-5 2113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6:35.0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391 8 3552,'-4'-7'1147,"3"6"-683,-5 1 1925,-3 0-1802,0 1-1,1 0 1,-1 0 0,1 0 0,-16 6 0,8-1-364,0 1 1,-17 11 0,17-9-174,1 0 0,0 1 0,1 1 0,0 0 0,1 1 0,0 0 1,1 1-1,0 1 0,-19 29 0,12-11-10,-19 44 0,30-57 86,1 0 0,1 0 0,1 0-1,-3 23 1,7-39-49,1 0-1,-1 1 1,1-1 0,0 0-1,0 0 1,1 0-1,-1 0 1,1 0-1,-1 0 1,3 5 0,-3-8-41,0 1 1,1 0-1,-1-1 1,1 1 0,-1-1-1,0 1 1,1 0-1,0-1 1,-1 1 0,1-1-1,-1 0 1,1 1-1,-1-1 1,1 1 0,0-1-1,-1 0 1,1 1-1,1-1 1,-1 0 7,1 0 0,-1 0 1,0 0-1,1 0 0,-1 0 0,1 0 0,-1 0 0,1 0 1,-1-1-1,0 1 0,1-1 0,1 0 0,5-3 70,-1-1 1,1 0-1,-1 0 0,0 0 0,-1-1 0,11-10 0,35-46 231,-33 38-283,156-186-542,-166 202 234,-9 8 240,0 0 0,0 0 0,0 0 1,0 0-1,1 0 0,-1 0 0,0 0 0,0 0 0,0 0 1,0 0-1,0 0 0,0 0 0,0 0 0,0 0 0,0 0 1,1 0-1,-1 0 0,0 0 0,0 0 0,0 0 0,0 0 1,0 0-1,0 0 0,0 1 0,0-1 0,0 0 0,0 0 1,0 0-1,0 0 0,0 0 0,1 0 0,-1 0 0,0 0 0,0 0 1,0 0-1,0 0 0,0 1 0,0-1 0,0 0 0,0 0 1,0 0-1,0 0 0,0 0 0,0 0 0,0 0 0,0 0 1,0 1-1,0-1 0,0 0 0,-4 21-375,2-13 430,-6 27 38,3 1 0,-3 48 0,8-71-7,0-1 0,1 1 0,0-1 0,1 1 0,0-1 0,1 0 0,0 0 0,1 0 0,1 0 0,7 15 1,-10-24-10,0 0 0,0 1 1,1-1-1,-1 0 0,1 0 1,0-1-1,0 1 0,0 0 1,0-1-1,0 0 0,7 4 1,-8-5-30,1 0 0,-1 0 0,1 0 0,-1-1-1,1 1 1,0-1 0,-1 1 0,1-1 0,0 0 0,-1 0 0,1 0 0,0-1 0,-1 1 0,1-1 0,-1 1 0,1-1 0,-1 0 0,4-1 0,3-3 7,-1 0 0,0 0 0,0 0 0,-1-1 0,0 0 1,0-1-1,0 0 0,11-14 0,2-8 43,18-33 0,-26 42-105,67-110-158,-71 117 113,0 0-1,1 1 0,11-11 1,-20 23 56,0-1 1,0 1 0,0 0-1,0 0 1,0-1-1,0 1 1,1 0-1,-1 0 1,0 0 0,0-1-1,0 1 1,1 0-1,-1 0 1,0 0 0,0 0-1,0 0 1,1-1-1,-1 1 1,0 0 0,0 0-1,1 0 1,-1 0-1,0 0 1,0 0-1,1 0 1,-1 0 0,0 0-1,1 0 1,-1 0-1,0 0 1,0 0 0,1 0-1,-1 0 1,0 0-1,0 0 1,1 0 0,-1 0-1,0 0 1,0 1-1,1-1 1,-1 0-1,0 0 1,0 0 0,0 0-1,1 1 1,-1-1-1,0 0 1,0 0 0,0 0-1,0 1 1,1-1-1,-1 0 1,0 0 0,0 1-1,0-1 1,0 0-1,0 0 1,0 1-1,0-1 1,0 0 0,0 0-1,0 1 1,0-1-1,0 0 1,0 0 0,0 1-1,0-1 1,0 1-1,1 24-44,-1-21 56,0 11 33,1-1 0,0 0 0,1 1 0,1-1-1,0 0 1,7 21 0,-7-28-12,0 0 1,1 0 0,-1 0-1,1-1 1,1 1-1,-1-1 1,1 0 0,0 0-1,1-1 1,-1 0-1,1 0 1,0 0 0,0 0-1,8 3 1,-5-3 25,0-1 0,1 0 0,0 0 0,-1-1 0,1 0 0,0-1 0,0 0 0,1-1 0,-1 0 0,0-1 0,0 0 0,1 0 0,18-4 0,-17 2-18,0-1-1,0-1 0,0 0 1,-1-1-1,0 0 0,0 0 1,0-1-1,0-1 0,-1 0 1,0 0-1,10-11 0,-4 3 22,-2 0-1,20-28 0,-28 34-53,0 0 1,-1 0-1,0 0 1,0-1-1,-1 0 1,-1 0-1,3-12 1,-3-3-175,-3 24 147,0 0 0,0 0 0,0 0 0,0 0 0,-1 0 0,1 0 0,0 0 0,0 0 0,-1 0 0,1 0 0,0 1 0,-1-1 0,1 0 0,-1 0 0,1 0 0,-1 0 0,0 1 0,1-1 0,-1 0 0,0 1 0,1-1 0,-2 0 0,1 0 12,1 1 0,-1 0 0,1 0 0,0 0 0,-1 0-1,1 0 1,-1 0 0,1 0 0,0 0 0,-1 0 0,1 0 0,-1 0 0,1 0 0,0 0-1,-1 0 1,1 0 0,-1 0 0,1 0 0,0 1 0,-1-1 0,1 0 0,0 0 0,-1 1-1,-5 3-15,1 0 0,0 0-1,0 1 1,1 0-1,-1 0 1,1 0-1,0 0 1,-5 12-1,0-1 144,1 1-1,-6 19 0,8-19 65,2 1 0,0-1 0,0 1 0,2 0 0,-1 19 0,3-25-45,0 1 0,1-1 0,1 0 0,-1 0 0,2 0 0,0 0 0,0 0 0,8 17 0,-7-22-84,0-1 1,0 0-1,0 0 0,0 0 0,1 0 0,0-1 0,0 0 0,1 0 0,-1 0 1,1-1-1,0 0 0,0 0 0,1 0 0,-1-1 0,1 0 0,0 0 1,0 0-1,0-1 0,0 0 0,0-1 0,0 0 0,1 0 0,-1 0 0,0-1 1,12-1-1,-3 0-260,0-2 0,0 0 0,0-1 1,-1-1-1,1 0 0,20-10 0,-26 9-724,1 1 0,-1-1 0,-1-1 0,1 0 0,-1 0 0,0-1 1,-1 0-1,0-1 0,11-13 0,8-21-2685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7:44.1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598 246 2144,'0'-1'226,"0"0"1,0 0-1,-1 1 0,1-1 1,0 1-1,-1-1 0,1 0 1,-1 1-1,0-2 679,0 1-678,0 1-1,1-1 0,-1 1 1,0-1-1,-1 0-67,0 0 1,1 0-1,-1 0 1,0 0-1,0 0 1,0 0 0,0 1-1,0-1 1,-3 0-1,4 1-24,0 0-1,-1 0 1,1-1-1,0 1 1,-1 0 0,1-1-1,0 1 1,0-1-1,-3 0 1,-7-3 652,11 3-659,0 1-87,0 0-1,0-1 0,0 1 0,0-1 1,0 1-1,-1-1 0,1 1 0,0 0 1,0-1-1,0 1 0,-1-1 1,1 1-1,0 0 0,0-1 0,-1 1 1,1 0-1,0-1 0,-1 1 0,0-1 1,1-1 17,0 2-13,0-1-1,0 1 0,0 0 1,-1-1-1,1 1 1,0 0-1,0-1 0,0 1 1,0-1-1,0 1 1,-1 0-1,1-1 0,0 1 1,0 0-1,0 0 0,-1-1 1,1 1-1,0 0 1,0-1-1,-1 1 0,1 0 1,0 0-1,-1 0 1,1-1-1,0 1 0,-1 0 1,1 0-1,0 0 1,-1 0-1,0-1 0,1 1 106,-22-3 116,21 3-207,-1 0 15,-1-1 0,1 1 0,0 0 0,0 0 1,0 0-1,-1 0 0,-1 1 0,-1-1 432,4 0-176,-22 0 140,-20 3-17,21 1-640,17-4 208,-1 1 1,1 0-1,-1 0 0,1 0 0,-8 3 1,-13 3-70,21-6 56,0 0-1,0 0 0,0 1 1,0-1-1,0 1 0,0 0 1,-8 5-1,-18 12 4,9-7 47,-13 19-49,20-17 13,0 0 0,-20 12 0,25-18 35,0 0 1,0 1 0,2 0-1,-15 18 1,0-1-117,18-19 79,0-1-1,0 1 0,0 0 1,1 0-1,0 1 0,1-1 1,-5 13-1,8-16-16,-1-1 1,1 0-1,0 1 0,0-1 1,0 1-1,0-1 0,1 0 0,-1 1 1,1-1-1,0 0 0,0 0 1,0 1-1,0-1 0,0 0 1,1 0-1,2 3 0,3 6 11,1 0-1,13 14 0,-2-5 85,1-2-1,33 27 1,-46-40-76,1 0 0,0-1-1,-1 0 1,2-1 0,-1 0-1,0 0 1,1-1 0,0 0-1,0 0 1,0-1 0,0 0-1,0-1 1,0 0 0,0 0-1,17-1 1,-13-2 13,1 0 0,-1 0 1,0-2-1,0 1 0,-1-2 1,1 0-1,-1 0 0,0-1 0,0 0 1,-1-1-1,0-1 0,0 0 0,10-9 1,3-6 43,0-1 0,-2-1 0,38-56 0,-46 60 43,0-1 0,14-32-1,-25 46-39,0 0 0,0 0-1,0 0 1,-1-1 0,0 1 0,-1-1-1,0 1 1,0-1 0,-1 0 0,-1-15-1,0 20-67,0 1 0,0 0-1,0 0 1,0 0-1,0 0 1,-1 0 0,1 0-1,-1 0 1,0 0-1,0 0 1,0 1-1,0-1 1,-4-3 0,1 2 3,0 0 0,0 0 0,-1 1 0,0-1 1,1 1-1,-10-3 0,-2 0 17,0 2 0,0 0 0,0 0 0,-21 0-1,-138-4-33,187 11-186,5 2 255,-9-6-321,1 1-1,0-1 1,-1-1 0,1 0-1,-1 0 1,1 0 0,-1-1-1,0 0 1,0 0-1,0-1 1,-1 0 0,1 0-1,-1-1 1,0 0 0,0 0-1,-1 0 1,8-9 0,-5 5 32,0-1 0,-1 0 0,-1 0 1,1-1-1,-2 0 0,0 0 0,0 0 1,-1-1-1,0 1 0,3-17 0,-7 12-271,-3 14 91,-3 10 257,-33 88 1722,-46 168 0,44-126-908,-74 207 1931,63-203-1402,51-142-1195,-4 13-131,5-12 65,0-1 0,0 0 0,0 0-1,0 1 1,0-1 0,0 0 0,0 0-1,0 1 1,0-1 0,-1 0 0,1 0 0,0 0-1,0 1 1,0-1 0,0 0 0,0 0-1,-1 0 1,1 1 0,0-1 0,0 0-1,0 0 1,-1 0 0,1 0 0,0 1 0,0-1-1,-1 0 1,1 0 0,0 0 0,0 0-1,0 0 1,-1 0 0,1 0 0,0 0-1,0 0 1,-1 0 0,1 0 0,-1 0 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6:36.9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5 991 2496,'-5'4'975,"7"-1"-34,10-4 785,-4-1-1378,-1-1-1,0-1 1,0 1-1,-1-1 1,1 0-1,-1-1 1,0 0-1,8-7 1,4-7-11,18-23 0,-23 26-203,31-37 59,147-173 329,-57 61-225,-110 130-32,-1-1 1,33-74-1,-40 75-59,22-58 506,-34 81-543,-1-1 0,0 0-1,0 0 1,-1 0 0,0-18 0,-4 9-69,2 22-106,0 0 1,0-1 0,0 1-1,-1 0 1,1-1-1,0 1 1,0 0-1,0-1 1,0 1 0,0-1-1,-1 1 1,1 0-1,0 0 1,0-1 0,0 1-1,-1 0 1,1-1-1,0 1 1,-1 0 0,1 0-1,0-1 1,-1 1-1,1 0 1,0 0 0,-1 0-1,1 0 1,0-1-1,-1 1 1,1 0 0,0 0-1,-1 0 1,1 0-1,0 0 1,-1 0 0,1 0-1,-1 0 1,1 0-1,0 0 1,-1 0 0,1 0-1,0 0 1,-1 1-1,1-1 1,-1 0 0,1 0-1,0 0 1,-1 0-1,1 1 1,0-1 0,0 0-1,-1 0 1,1 1-1,-1-1 1,-8 9-56,0 0 1,1 1-1,0 0 0,1 0 1,0 1-1,-6 12 1,5-11 73,-18 31 10,-41 72 237,54-89-112,1 0-1,-14 48 1,16-35-88,2 0 0,-4 56 0,10-68 28,1 1 1,2 0 0,1-1 0,7 40 0,-6-54 11,0 1 1,1-1-1,1 0 1,0 0 0,12 20-1,-15-29-37,1 0 0,0-1 0,0 1-1,0-1 1,0 1 0,0-1 0,1 0-1,7 5 1,-8-7-13,-1 1-1,1-1 0,0 0 0,-1 0 1,1 0-1,0-1 0,0 1 1,0-1-1,0 1 0,0-1 0,0 0 1,0 0-1,0 0 0,-1-1 1,5 0-1,-2 0 9,-1-1 1,1 0-1,-1 0 1,0 0-1,1 0 1,-1-1-1,0 0 0,0 1 1,-1-2-1,1 1 1,6-7-1,2-5 53,17-26 0,-25 36-122,12-23-3,0-1 1,-2 0-1,14-44 1,-18 46-157,3 4-124,-13 23 291,0 0 0,0 0 0,0 0 0,0 0 0,0 0 0,0-1 0,0 1 0,0 0 0,0 0 0,0 0-1,0 0 1,0 0 0,0 0 0,0 0 0,0 0 0,0 0 0,0 0 0,0 0 0,0 0 0,0 0-1,0 0 1,0 0 0,0 0 0,0 0 0,0-1 0,0 1 0,0 0 0,0 0 0,1 0 0,-1 0 0,0 0-1,0 0 1,0 0 0,0 0 0,0 0 0,0 0 0,0 0 0,0 0 0,0 0 0,0 0 0,0 0-1,0 0 1,0 0 0,0 0 0,1 0 0,-1 0 0,0 0 0,0 0 0,0 0 0,0 0 0,0 1 0,0-1-1,0 0 1,0 0 0,0 0 0,0 0 0,0 0 0,0 0 0,0 0 0,0 0 0,0 0 0,2 7-107,-1 16 57,-1-14 71,3 52-111,-3-29 203,2 0 0,2-1 0,7 34 0,-8-51-28,-2-9-27,0 1-1,0-1 1,1 0 0,-1 0-1,6 10 1,-7-14-37,1-1-1,-1 1 1,1 0-1,-1 0 1,1-1 0,0 1-1,-1 0 1,1-1-1,0 1 1,0-1-1,0 1 1,-1-1 0,1 1-1,0-1 1,0 0-1,0 1 1,0-1-1,0 0 1,0 0 0,0 0-1,-1 1 1,1-1-1,0 0 1,0 0 0,0 0-1,0 0 1,0-1-1,0 1 1,0 0-1,0 0 1,0-1 0,0 1-1,0 0 1,-1-1-1,1 1 1,0-1-1,0 1 1,0-1 0,-1 1-1,2-2 1,8-6 33,0 0 0,-1-1 0,1 0-1,-2 0 1,14-20 0,7-6-15,10-9-39,1 2 1,3 2-1,68-50 0,-109 89 4,4-4-6,0 1 0,0 0-1,0 1 1,12-5 0,-17 7 0,0 1 1,1-1-1,-1 1 0,1 0 1,-1-1-1,0 1 0,1 0 1,-1 0-1,1 0 1,-1 0-1,1 0 0,-1 1 1,0-1-1,1 0 0,-1 1 1,1-1-1,-1 1 0,0-1 1,1 1-1,-1-1 1,0 1-1,0 0 0,0 0 1,1 0-1,-1 0 0,0 0 1,0 0-1,1 2 0,0-1 9,0 1-1,-1 0 0,1-1 0,-1 1 1,0 0-1,0 0 0,0 0 0,0 0 1,-1 0-1,1 5 0,-1 33 68,-1-27-44,-2 16 153,-10 49 1,-2 14 364,15-76-321,0-16-212,0-1 0,-1 0-1,1 0 1,0 1-1,0-1 1,0 0 0,0 0-1,0 0 1,0 1-1,0-1 1,0 0 0,0 0-1,1 1 1,-1-1-1,0 0 1,0 0 0,0 0-1,0 1 1,0-1-1,0 0 1,0 0 0,0 0-1,1 0 1,-1 1-1,0-1 1,0 0 0,0 0-1,0 0 1,1 0-1,-1 1 1,0-1 0,1 0-1,5-4 134,6-11-60,-11 14-74,73-115 141,12-16-368,-84 129 178,0 0 0,0 1-1,0-1 1,0 1-1,1-1 1,-1 1 0,1 0-1,0-1 1,3-1-1,-6 4 31,1 0 1,-1 0-1,1 0 0,-1 0 0,1 0 0,-1 0 0,1 1 0,-1-1 0,1 0 0,-1 0 0,0 0 0,1 0 1,-1 1-1,1-1 0,-1 0 0,1 0 0,-1 1 0,0-1 0,1 0 0,-1 1 0,1-1 0,-1 0 0,0 1 1,1-1-1,-1 1 0,0-1 0,0 0 0,1 1 0,-1-1 0,0 1 0,0-1 0,0 1 0,0-1 0,1 1 1,-1 0-1,0-1-1,1 6 12,0-1-1,0 0 1,-1 1 0,1-1 0,-1 1-1,0-1 1,-1 1 0,1-1-1,-3 9 1,0 17-19,21-59 490,1-6-429,-13 22-177,13-19 1,-19 30 116,1 0 1,0 0-1,0 1 1,-1-1-1,1 0 1,0 0-1,0 0 1,0 1-1,0-1 1,0 0-1,0 1 1,1-2-1,-1 2 2,-1 0 0,0 0 0,1 0-1,-1 0 1,1 0 0,-1 0 0,0 0 0,1 0 0,-1 0-1,0 0 1,1 0 0,-1 0 0,1 0 0,-1 1 0,0-1-1,1 0 1,-1 0 0,0 0 0,1 0 0,-1 1 0,0-1-1,1 0 1,-1 0 0,1 1 0,0 1-14,0 0 1,0-1-1,0 1 0,0 0 1,-1 0-1,1 0 1,0 0-1,-1 0 0,1 0 1,-1 0-1,0 0 0,0 3 1,2 61-124,-2-35 134,6 48 0,-5-75 45,-1 0 0,1-1-1,0 1 1,0-1 0,1 0 0,-1 1-1,1-1 1,0 0 0,-1 0-1,4 4 1,-4-6-6,1 1 1,-1-1 0,1 1-1,0-1 1,-1 0-1,1 1 1,0-1-1,0 0 1,0 0-1,-1-1 1,1 1-1,0 0 1,0-1-1,0 1 1,1-1-1,-1 1 1,0-1 0,3 0-1,3 0 18,-1-1 0,0 0 0,0-1-1,0 1 1,0-1 0,0-1 0,0 1 0,7-5 0,55-33-35,-52 29-7,7-5 43,-1-1-1,0-2 0,34-34 1,-43 38-23,40-47-125,-48 55 100,0-2-1,-1 1 0,0-1 0,0 0 1,-1 0-1,3-10 0,-6 18-10,-1-1 0,1 1 0,-1 0 0,1-1-1,-1 1 1,0 0 0,0-1 0,1 1 0,-1-1 0,0 1-1,0 0 1,-1-1 0,1 1 0,0-1 0,0 1-1,-1 0 1,1-1 0,-1 1 0,1 0 0,-1-1-1,1 1 1,-1 0 0,0 0 0,0 0 0,0-1-1,0 1 1,1 0 0,-1 0 0,-1 0 0,1 0 0,0 1-1,0-1 1,0 0 0,0 0 0,-1 1 0,1-1-1,0 1 1,-1-1 0,1 1 0,-2-1 0,-2 0-11,1 0 1,-1 1-1,1-1 1,-1 1 0,0 0-1,1 1 1,-1-1-1,1 1 1,-1 0-1,1 0 1,0 0 0,-5 3-1,2-2 39,1 2 1,0-1-1,0 1 0,0 0 0,0 0 1,1 0-1,0 1 0,0 0 0,0 0 0,0 0 1,1 1-1,-5 7 0,7-9 1,0 0-1,0-1 1,0 2-1,0-1 1,1 0-1,0 0 1,0 0 0,0 1-1,0-1 1,1 0-1,0 1 1,0-1-1,0 0 1,0 1-1,1-1 1,-1 1-1,1-1 1,0 0-1,1 0 1,-1 0 0,3 6-1,0-3 22,1 0 0,-1 0 0,2 0 0,-1 0 0,1-1 0,-1 0 0,2 0 0,-1-1 0,11 7 0,0-1 10,1 0 0,32 13 0,-43-21-433,0-1-1,0 0 1,0 0 0,0 0 0,14 1 0,-16-3-524,1 0-1,-1 0 1,0-1-1,0 1 1,1-1 0,-1 0-1,0-1 1,8-2-1,10-5-2279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6:37.2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36 5408,'-14'-5'2432,"41"-6"-2112,-11 3-96,7 8-192,3-7-1440,5 2 800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6:37.6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13 109 5408,'-13'-11'2432,"26"11"-2112,10-5 736,8 2-640,48-9 416,9 4-512,38-8 128,2 5-288,21-9 288,-13 9-256,-4 3-3552,-19 5 1824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6:38.9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26 2976,'0'-1'125,"0"0"-1,1 0 1,-1-1 0,0 1-1,1 0 1,-1 0 0,1 0 0,-1 0-1,1-1 1,-1 1 0,1 0-1,0 0 1,0 0 0,-1 0-1,1 1 1,0-1 0,0 0-1,0 0 1,0 0 0,0 1 0,0-1-1,0 0 1,0 1 0,0-1-1,1 1 1,-1-1 0,0 1-1,0 0 1,0-1 0,1 1 0,-1 0-1,0 0 1,0 0 0,1 0-1,-1 0 1,0 0 0,0 0-1,1 1 1,-1-1 0,0 0 0,0 1-1,0-1 1,1 1 0,-1-1-1,0 1 1,0-1 0,0 1-1,0 0 1,0 0 0,0-1 0,0 1-1,0 0 1,-1 0 0,2 2-1,6 13 143,-2 0-1,0 0 0,-1 1 1,-1-1-1,0 1 0,1 21 0,1 0-108,4 37 259,-7-46-1570,12 53 1,-7-58-1803,4-1 902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6:42.7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449 639 5216,'-14'-2'638,"10"1"-424,0 0 0,-1 1 1,1 0-1,-1 0 0,1 0 0,-1 0 1,-4 2-1,3-2-200,-5 1 173,0 0 0,0 1-1,0 0 1,0 1 0,1 0 0,0 1 0,-1 0 0,-12 7 0,1 2 119,0 1 0,1 1 0,1 1 0,-30 30 0,32-26-210,2 0-1,0 1 1,1 0-1,2 1 1,0 1-1,1 0 1,1 1-1,2 0 1,-9 33-1,17-51-37,0-1 0,0 1 0,0 0 0,1 0-1,0 0 1,0 0 0,1 0 0,1 7 0,-2-11-22,1 0 1,-1 0-1,1-1 0,-1 1 1,1 0-1,0-1 1,0 1-1,0 0 0,0-1 1,0 1-1,0-1 1,0 0-1,0 1 0,1-1 1,-1 0-1,0 0 0,1 0 1,-1 1-1,1-1 1,0-1-1,-1 1 0,1 0 1,0 0-1,-1-1 1,1 1-1,0-1 0,0 1 1,-1-1-1,1 0 0,0 0 1,2 0-1,5 0 50,-1-1 1,1 0-1,-1-1 0,1 0 0,-1-1 0,0 1 1,0-1-1,8-5 0,60-37 376,-38 21-340,-2-2 1,0-2 0,-2-1-1,44-50 1,-47 42-172,-1-2 0,-3-1 0,-1-1 0,27-57 0,-29 41-115,-2-2 1,-2 0 0,-3-2 0,10-68 0,-24 109 128,1 5-36,-1 0 1,-1-1-1,-1 1 1,0-1-1,-1 1 1,-3-31 0,2 44 31,1-1 0,-1 1 0,0-1 0,0 1 1,0-1-1,0 1 0,0 0 0,0-1 0,-1 1 0,1 0 1,-3-3-1,3 4 22,0 1 1,1-1-1,-1 1 1,0-1-1,0 1 0,1-1 1,-1 1-1,0 0 1,0-1-1,0 1 1,0 0-1,0 0 1,1-1-1,-1 1 0,0 0 1,0 0-1,0 0 1,0 0-1,0 0 1,0 0-1,0 1 1,1-1-1,-1 0 0,0 0 1,0 1-1,0-1 1,0 0-1,1 1 1,-1-1-1,0 1 1,0-1-1,1 1 0,-1-1 1,-1 2-1,-1 1-16,0 0 1,0 1-1,0-1 0,0 1 0,-3 6 0,-24 45 177,-39 100-1,66-147-115,-14 33 142,1 1 1,3 1 0,1 0-1,-11 79 1,19-84 30,2 0 0,2-1 1,7 58-1,-4-76-62,0 0 0,1-1 1,1 0-1,1 1 0,0-1 1,2-1-1,0 0 0,20 33 1,-23-44-54,0 1 0,1-1 0,-1 0 1,1 0-1,0 0 0,14 8 0,-15-11-36,-1 0-1,1-1 0,0 0 0,0 0 1,1 0-1,-1-1 0,0 1 0,0-1 0,1 0 1,-1-1-1,10 1 0,-4-3 4,-1 1-1,0-1 0,0-1 1,0 0-1,0 0 1,-1-1-1,1 0 0,-1-1 1,0 0-1,0 0 1,0-1-1,-1 0 0,0 0 1,11-12-1,0-1-11,-1-2 1,0 0-1,-1-1 0,17-31 0,-22 32-93,0 0-1,10-29 0,-19 43-14,-1 0-1,1-1 0,-2 1 0,1 0 1,-1-1-1,0 1 0,-1-1 0,0 1 1,0-1-1,0 1 0,-2-10 0,1 16 28,1-1 0,-1 1 0,1-1 0,-1 1 0,1-1 0,-1 1 0,0-1 0,0 1 0,0-1 0,0 1 0,0 0 0,0 0 0,0-1 0,0 1 0,0 0 0,0 0 0,-1 0 0,1 0 0,-1 1 0,1-1 0,0 0 0,-1 0 0,1 1 0,-1-1 0,0 1 0,1-1 0,-1 1-1,1 0 1,-1 0 0,0 0 0,1 0 0,-1 0 0,1 0 0,-1 0 0,0 0 0,-2 1 0,-1 0-65,-1 1 0,1-1 0,-1 1 0,1 0 0,-1 1 0,1-1 0,0 1 0,-8 6 0,4-1 53,0 0 0,0 0 0,1 1 0,0 0 0,-11 19 0,-25 53 140,33-57 6,0 1 0,2 0-1,1 0 1,-8 41 0,15-60-25,0 0 0,1 0 0,0 0 0,0 0 0,2 9 0,-2-13-41,0-1 0,0 1 0,1-1-1,-1 1 1,1-1 0,-1 1 0,1-1 0,0 0 0,-1 1 0,1-1 0,0 0 0,0 1 0,0-1 0,0 0 0,0 0 0,0 0 0,0 0 0,1 0 0,-1 0 0,0 0 0,0 0-1,1-1 1,-1 1 0,1 0 0,-1-1 0,3 2 0,5-2 65,-1 1 0,0-1-1,1 0 1,-1-1 0,0 1 0,0-2 0,0 1-1,1-1 1,9-4 0,75-33-26,-72 29-49,7-4-27,-15 7-41,-1 1 1,1 0-1,1 1 1,-1 1-1,1 0 1,0 0 0,23-2-1,-34 6 27,0 0 0,0 0 0,0 0 0,1 0 0,-1 1 0,0-1 0,0 1 0,0 0 0,0 0 0,0 0 0,0 0 0,0 1 0,0-1 0,0 1 0,0-1 0,-1 1 0,1 0 0,-1 0 0,4 4 0,-3-1 17,0-1 0,0 0-1,0 1 1,-1 0 0,0 0-1,0 0 1,0 0 0,-1 0 0,0 0-1,2 10 1,-2 6 84,0 0 0,-2 0 0,0 0 0,-7 35 1,-46 157 347,38-157-335,-83 225 1631,96-275-1368,1 0 0,-1 0-1,-7 9 1,10-15-346,0 1 1,0-1 0,0 0 0,0 0-1,0 0 1,0 0 0,0 0-1,0 0 1,-1 0 0,1 0 0,0 0-1,0 0 1,0 1 0,0-1-1,0 0 1,0 0 0,0 0-1,0 0 1,0 0 0,0 0 0,-1 0-1,1 0 1,0 0 0,0 0-1,0 0 1,0 0 0,0 0 0,0 0-1,0 0 1,-1 0 0,1 0-1,0 0 1,0 0 0,0 0-1,0 0 1,0 0 0,0 0 0,0 0-1,0 0 1,-1 0 0,1 0-1,0 0 1,0-1 0,0 1 0,0 0-1,0 0 1,0 0 0,0 0-1,0 0 1,0 0 0,0 0 0,0 0-1,0 0 1,0 0 0,-1-1-1,1 1 1,0 0 0,0 0-1,0 0 1,0 0 0,0-18 291,1 5-237,1 0 0,1 0 1,0 0-1,0 1 0,7-16 1,-1 4-18,106-280-152,-105 278 112,91-211-173,-74 181 2,2 1 0,43-59 0,-63 101 74,0 0 0,1 1 1,1 0-1,0 1 0,0 0 1,1 0-1,1 2 0,19-13 1,-29 20 54,-1 1 0,1-1 1,0 1-1,0 0 0,0 0 0,1 0 1,-1 0-1,0 0 0,0 1 0,7-1 1,-9 1 23,1 1 0,-1-1 1,0 0-1,0 1 0,1-1 1,-1 1-1,0-1 0,0 1 1,1 0-1,-1 0 0,0-1 1,0 1-1,0 0 0,0 0 1,0 0-1,0 0 0,0 0 0,-1 0 1,1 0-1,0 1 0,0-1 1,-1 0-1,1 0 0,-1 0 1,1 1-1,-1-1 0,1 3 1,0 2 21,0 1 1,0 0-1,-1 0 0,1 0 1,-2 0-1,1 0 0,-1 0 1,0 0-1,0 0 1,-1-1-1,-2 9 0,-6 12 88,-17 33 0,27-59-98,-9 16 35,-3 10 72,-1-1 0,-2 0 0,-24 32 1,35-53-54,-1 0 1,1-1 0,-1 0-1,0 0 1,0 0 0,-7 3-1,11-6-61,-1 1 0,0-1-1,0-1 1,0 1-1,1 0 1,-1 0 0,0-1-1,0 1 1,0-1 0,0 0-1,0 1 1,0-1 0,-1 0-1,1 0 1,0 0 0,0-1-1,0 1 1,0 0-1,0-1 1,0 1 0,0-1-1,-3-1 1,5 2-8,0 0 0,0 0 1,-1 0-1,1 0 0,0 0 0,0-1 0,-1 1 1,1 0-1,0 0 0,0 0 0,0 0 0,-1 0 1,1-1-1,0 1 0,0 0 0,0 0 0,-1 0 1,1 0-1,0-1 0,0 1 0,0 0 0,0 0 1,0-1-1,0 1 0,-1 0 0,1 0 1,0-1-1,0 1 0,0 0 0,0 0 0,0-1 1,0 1-1,0 0 0,0 0 0,0-1 0,0 1 1,0 0-1,0 0 0,0-1 0,0 1 0,1 0 1,-1 0-1,0-1 0,0 1 0,0 0 0,0 0 1,0-1-1,0 1 0,1 0 0,-1 0 0,0 0 1,0 0-1,0-1 0,1 1 0,-1 0 0,0 0 1,0 0-1,0 0 0,1 0 0,-1-1 0,0 1 1,0 0-1,1 0 0,-1 0 0,0 0 0,0 0 1,1 0-1,21-5-392,20 1 360,1-2 0,-1-2 1,50-15-1,-47 7 96,-1-2 0,-1-2-1,0-1 1,-2-3 0,0-1 0,42-36-1,21-26 89,-83 67 36,-2 0 0,31-41 0,-47 56-154,0 0 0,0 0 0,0 0 0,-1 0-1,0-1 1,2-6 0,-3 10-56,-1 0 0,1-1 0,-1 1 0,0 0 0,0 0 0,1 0 0,-2 0 0,1 0 0,0 0 0,0-1 0,-1 1 0,1 0 0,-1 0 0,0 0 0,1 0 0,-1 0 0,0 0 0,0 1 0,-2-3 0,2 3 10,0 0 0,0 0-1,0 0 1,0 0 0,0 1-1,-1-1 1,1 0-1,0 1 1,-1-1 0,1 1-1,0-1 1,-1 1 0,1 0-1,0 0 1,-1-1-1,1 1 1,0 0 0,-1 0-1,1 0 1,-1 1 0,1-1-1,0 0 1,-1 0-1,1 1 1,0-1 0,-1 1-1,1-1 1,0 1 0,-2 1-1,-3 1-34,0 0 0,0 1 1,0 0-1,-7 6 0,1 1 28,1 0 0,1 0 0,0 2 1,0-1-1,-14 27 0,16-25 58,1 0 0,0 0 0,1 1-1,1-1 1,0 2 0,1-1 0,1 0-1,0 1 1,1-1 0,1 1 0,1 0 0,1 20-1,-1-32 19,1 0 0,0 0 0,0 0 0,0 0 0,0-1 0,1 1-1,3 6 1,-4-9-24,0 1 0,0-1 0,0 0-1,0 0 1,0 0 0,0 1 0,0-1-1,0 0 1,0 0 0,1-1 0,-1 1-1,0 0 1,1 0 0,-1 0 0,1-1-1,-1 1 1,1-1 0,-1 1 0,1-1-1,-1 0 1,4 1 0,0-2 22,1 0 1,-1-1-1,0 1 1,0-1-1,0 0 1,1 0 0,-2-1-1,1 0 1,8-5-1,74-53 198,46-29-257,-105 73 23,45-25-61,-61 36-18,1 0 0,0 0 1,22-5-1,-34 11 59,0-1 0,1 1 0,-1 0 1,1 0-1,-1-1 0,1 1 0,-1 0 0,1 0 1,-1 0-1,1 1 0,-1-1 0,0 0 0,1 1 1,-1-1-1,1 0 0,1 2 0,-3-2 10,1 1 0,0 0 1,0-1-1,-1 1 0,1 0 0,-1 0 0,1-1 0,-1 1 0,1 0 0,-1 0 0,1 0 0,-1 0 1,0-1-1,1 1 0,-1 0 0,0 0 0,0 0 0,0 0 0,1 1 0,-2 4 2,1 0 0,-1 0-1,0-1 1,0 1 0,0 0-1,-1-1 1,-2 6-1,-11 25 49,-2 0-1,-39 58 0,4-7 521,52-86-539,-1-1-1,1 1 1,-1-1 0,1 1 0,-1 0-1,1-1 1,0 1 0,-1 0 0,1 0-1,0-1 1,0 1 0,0 0 0,-1 0-1,1-1 1,0 1 0,0 0 0,0 0-1,0-1 1,0 1 0,0 0 0,1 1-1,-1-2-9,1 0 1,0 0-1,-1 0 0,1 0 0,0 0 0,-1 0 0,1 0 0,0-1 1,-1 1-1,1 0 0,0 0 0,-1-1 0,1 1 0,0 0 0,-1-1 1,1 1-1,-1 0 0,1-1 0,9-6 70,-1 0 0,9-9 1,42-48 29,63-58-364,-119 119 211,1-1 0,-1 1-1,1 0 1,8-4 0,-12 7 20,0-1 0,-1 1 0,1-1 0,0 1 0,0 0 0,0-1 0,0 1 0,1 0 0,-1 0 0,0 0 0,0 0 0,0 0 0,0 0 0,0 0 0,0 0 0,0 0 0,0 0 0,0 0 0,0 1 0,0-1-1,0 0 1,0 1 0,0-1 0,0 1 0,0-1 0,0 1 0,0 0 0,-1-1 0,1 1 0,0 0 0,1 1 0,1 5-30,0-1 1,-1 1-1,0 0 0,0 0 0,0 0 0,-1 0 0,0 0 0,0 0 0,-1 11 0,0-15 42,1 20 16,-2-16 42,1 1 0,0 0 1,1 0-1,0 0 1,0 0-1,1 0 0,0 0 1,0-1-1,6 12 0,-8-18-38,1 0-1,0 1 1,0-1-1,0 0 1,0 0 0,0 0-1,0 0 1,0 0-1,1 0 1,-1 0-1,0 0 1,0-1-1,1 1 1,-1 0-1,0-1 1,1 1-1,-1-1 1,1 1-1,-1-1 1,1 0-1,-1 0 1,1 0-1,-1 0 1,1 0-1,-1 0 1,1 0-1,-1 0 1,1 0-1,1-1 1,5-2 28,0 1 1,-1-1 0,0-1-1,10-5 1,-7 4-32,148-88 73,-82 47-147,112-67-353,-165 97 239,-11 9-104,-23 18 104,-141 139-293,48-46 652,100-100-165,-38 39 45,37-38-39,1 1 1,0-1-1,0 1 0,0 0 1,-4 12-1,7-17-1,1 0-1,0-1 1,-1 1-1,1 0 0,0 0 1,0-1-1,0 1 1,-1 0-1,1 0 1,0-1-1,0 1 1,0 0-1,0 0 1,1 0-1,-1-1 1,0 1-1,0 0 1,0 0-1,1 0 1,-1 0-11,1-1-1,-1 1 1,1-1 0,-1 1 0,1-1 0,-1 0 0,1 1 0,-1-1 0,1 0 0,-1 1 0,1-1 0,-1 0 0,1 0-1,0 0 1,-1 1 0,1-1 0,-1 0 0,2 0 0,2 0 16,0 0 1,0-1-1,0 1 1,-1-1-1,6-1 1,-8 2-25,8-3 21,1 0 0,-1-1-1,0 0 1,1 0 0,-2-1-1,1-1 1,11-8-1,-15 10-14,20-14 23,-2-2 1,0 0-1,25-30 1,48-74 151,-73 88-163,-1-1 0,-1-1-1,-3-1 1,-1-1-1,12-44 1,40-206 95,-64 266-166,13-84-115,-17 96-5,0-1 1,-1 0 0,0 0-1,-1 0 1,-4-24-1,4 35 143,1 1-1,0 0 1,0 0-1,-1 0 0,1 0 1,0 0-1,-1 0 0,1 0 1,-1 0-1,1 0 1,-1 0-1,1 0 0,-1 1 1,0-1-1,0 0 0,1 0 1,-1 1-1,0-1 1,0 0-1,0 1 0,0-1 1,0 1-1,0-1 0,-1 0 1,0 1 9,1 0 0,0 0 0,-1 1 0,1-1 0,-1 0-1,1 1 1,0-1 0,0 1 0,-1 0 0,1-1 0,0 1 0,0 0 0,0 0 0,0-1 0,0 1 0,0 0 0,0 0 0,0 0 0,0 1 0,0-1 0,-1 2-1,-6 9-48,1 0 0,0 0-1,0 1 1,-7 23 0,-16 61 80,28-91-4,-47 194 93,42-158 1,2 0 0,0 81-1,7-74 87,11 66-1,-9-95-42,1 1 0,0-1 0,2 0 0,0-1 1,19 37-1,-24-52-113,0-1 0,0 0 0,0 0 0,0 0 0,0 0 0,1 0 0,-1-1 0,1 1 0,0-1 0,0 0 0,0 1 0,0-1 0,0-1 0,0 1 0,1 0 0,-1-1 0,1 0 0,-1 1 0,1-1-1,-1-1 1,1 1 0,0 0 0,-1-1 0,1 0 0,0 0 0,4 0 0,1-3 16,-1 1 0,1-2 0,-1 1 0,0-1-1,0 0 1,12-9 0,45-36 62,-58 43-105,47-38 19,-1-2 0,77-89 0,-123 127-43,-5 6-10,0 1 0,-1-1 0,1 0 0,-1 0 0,1 0-1,-1 0 1,0-1 0,0 1 0,1-3 0,-2 5 20,0 0-1,0-1 1,0 1 0,0 0-1,0 0 1,0-1 0,0 1-1,0 0 1,0 0 0,0-1-1,0 1 1,0 0 0,0 0-1,0-1 1,0 1 0,0 0-1,0 0 1,-1-1 0,1 1-1,0 0 1,0 0 0,0 0-1,0-1 1,-1 1 0,1 0-1,0 0 1,0 0 0,0-1-1,-1 1 1,1 0 0,0 0-1,0 0 1,0 0 0,-1 0-1,1 0 1,0 0 0,0 0-1,-1-1 1,-10 1-178,10 0 142,-4 0 21,1 1-1,-1-1 1,0 2-1,1-1 1,-1 0-1,1 1 1,0 0-1,-1 0 1,1 0-1,0 0 1,0 1-1,1 0 1,-5 3-1,-6 6-17,-23 26 1,35-36 29,-13 16 49,1 0 0,0 0-1,-15 29 1,24-37-11,0 1 0,0 0 0,1 0 0,0 0 1,1 1-1,0-1 0,1 1 0,-1 12 0,2-19 22,1 0 1,0-1-1,0 1 1,1 0 0,-1-1-1,3 8 1,-2-10-29,-1-1 1,1 1-1,0-1 1,-1 0-1,1 0 1,0 1 0,0-1-1,0 0 1,0 0-1,0 0 1,0 0-1,1 0 1,-1 0-1,0 0 1,0 0-1,1-1 1,-1 1-1,1 0 1,-1-1 0,0 1-1,1-1 1,-1 0-1,2 1 1,4 0 7,0-1-1,0 1 1,0-1 0,0 0 0,0-1 0,0 0-1,-1 0 1,1 0 0,0-1 0,-1 0 0,8-3-1,7-4-22,-1-1 0,19-13-1,119-70-26,-153 91-10,-1 0 0,0-1 1,1 1-1,-1 1 0,1-1 0,-1 1 0,8-1 0,-11 1 19,1 1-1,-1 0 1,0 0-1,0 0 1,0 0-1,1 1 1,-1-1-1,0 0 0,0 0 1,0 1-1,0-1 1,1 1-1,-1-1 1,0 1-1,0-1 0,0 1 1,0 0-1,0-1 1,0 1-1,0 0 1,-1 0-1,1 0 0,0 0 1,0 0-1,0 0 1,-1 0-1,1 0 1,-1 0-1,1 0 0,-1 0 1,1 0-1,0 2 1,0 5-15,1-1 1,-2 0-1,1 0 0,-1 0 1,0 1-1,0-1 1,-2 13-1,-15 50 31,15-63-9,-5 17 26,4-16 52,0 1-1,1 0 1,-1 0 0,2 0 0,-1 0-1,1 1 1,1 16 0,0-25-64,0-1-1,0 1 1,0-1 0,0 1 0,0-1-1,0 0 1,0 1 0,1-1-1,-1 1 1,0-1 0,0 0 0,0 1-1,0-1 1,1 0 0,-1 1-1,0-1 1,1 0 0,-1 1 0,0-1-1,0 0 1,1 1 0,-1-1-1,0 0 1,1 0 0,-1 0 0,1 1-1,-1-1 1,0 0 0,1 0-1,0 0 1,0 0 3,0 0 0,-1 0-1,1 0 1,0 0 0,0-1-1,0 1 1,0 0 0,0-1-1,0 1 1,0-1-1,-1 1 1,1-1 0,1 0-1,21-22 73,60-85-425,-81 106 317,-1 0-1,1 0 1,0 1 0,-1-1-1,1 1 1,0 0 0,0-1-1,0 1 1,0 0 0,0 0-1,0 0 1,4-1 0,-6 2 12,1 0 1,0 0-1,0 0 0,0 0 1,-1 0-1,1 0 1,0 0-1,0 0 0,-1 0 1,1 1-1,0-1 1,0 0-1,-1 0 0,1 1 1,0-1-1,-1 1 0,1-1 1,0 0-1,-1 1 1,1-1-1,-1 1 0,1 0 1,-1-1-1,1 1 1,-1-1-1,1 1 0,-1 0 1,1-1-1,-1 1 1,0 0-1,1 0 0,-1-1 1,0 1-1,0 0 1,0 0-1,0-1 0,1 2 1,4 35-61,-3-24 49,5 25 0,-6-35 40,0 1 1,0-1-1,1 0 0,-1 0 0,1 0 1,0 0-1,-1 0 0,1 0 0,0 0 1,1-1-1,-1 1 0,4 2 0,-3-3 20,0 0-1,0-1 0,0 1 0,0-1 0,0 0 1,1 0-1,-1 0 0,0 0 0,1 0 0,-1-1 0,1 0 1,-1 1-1,1-1 0,-1-1 0,1 1 0,3-1 1,6-1 42,0-1 0,23-8 1,-24 6-57,0-1-1,0 1 1,-1-2 0,0 0 0,0 0 0,16-15 0,-1-1 63,0-2 0,-2-1 0,-1-1 0,37-56 0,61-129-79,-96 159-20,-1-2 0,17-61 1,19-116-78,-54 203-17,-8 21-64,-2 8 4,3 1 149,0 0 1,0 0-1,-1 0 0,1 0 0,0 1 1,1-1-1,-1 0 0,0 1 0,0-1 1,0 3-1,-56 157 27,42-116-29,-50 189 207,50-165-38,-7 99 1,22-164-142,-7 120 336,6-95-229,2-1 1,6 35-1,-4-41 60,3 17-873,-6-37 501,0-1-1,1 1 1,-1-1 0,1 1 0,-1-1-1,1 0 1,0 1 0,0-1-1,0 1 1,-1-1 0,1 0 0,0 0-1,0 0 1,1 1 0,-1-1-1,0 0 1,3 1 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6:43.0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62 10464,'-21'-15'4736,"42"11"-4096,6 0 1119,4 1-1087,26-5-64,8 3-384,14-1-224,1 6-32,2-8-1600,-2 3 896,-1 1-6111,-4 8 3775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6:44.1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6 378 4160,'-6'-3'2294,"7"4"-2064,1-1 0,-1 0-1,0 1 1,0-1 0,0 0-1,0 0 1,0 0 0,0 0-1,0 0 1,0 0 0,2 0-1,6-3 362,0 0-1,0 0 0,0-1 1,0-1-1,-1 1 0,0-1 1,14-11-1,49-49-78,-50 45-184,102-112 191,-20 19-681,-103 113 146,0 0 1,0 0-1,0-1 0,0 1 0,0 0 0,0 0 0,1-1 1,-1 1-1,0 0 0,0 0 0,0 0 0,0 0 1,0-1-1,1 1 0,-1 0 0,0 0 0,0 0 1,0 0-1,1 0 0,-1 0 0,0 0 0,0-1 0,0 1 1,1 0-1,-1 0 0,0 0 0,0 0 0,1 0 1,-1 0-1,0 0 0,0 0 0,1 0 0,-1 0 0,0 0 1,0 0-1,0 0 0,1 1 0,-1-1 0,-1 11-141,-11 21 142,-40 67 246,15-33 183,9-18-29,18-32-197,1-1-1,1 1 1,0 0-1,-7 21 1,15-35-128,-1 0 0,0 0 0,1 0 0,-1 0 0,1 0 0,0 1 0,0-1 1,0 0-1,0 0 0,0 0 0,0 1 0,1 3 0,0-6-32,-1 1 0,0 0 0,1-1 0,-1 1 0,1-1 0,-1 1 1,1-1-1,-1 1 0,1-1 0,-1 1 0,1-1 0,-1 0 0,1 1 0,0-1 0,-1 0 0,1 0 0,0 1 0,1 0 20,1-1 0,-1 0 0,0 1 0,0-1 0,0 0-1,1 0 1,2-1 0,14-1 49,1-2-1,-1 0 1,1-1-1,-2-1 1,1-1-1,-1-1 1,0 0 0,0-2-1,17-11 1,2-5-73,-2-1 1,62-61 0,-83 73-108,-10 10 58,0 1 0,0-1-1,0 1 1,1 0-1,-1 0 1,1 1-1,0-1 1,0 1-1,0 0 1,11-4-1,-15 7 25,-1 0 0,1 0-1,0 0 1,-1-1 0,1 1-1,-1 0 1,1 0 0,0 0-1,-1 0 1,1 1 0,-1-1-1,1 0 1,0 0 0,-1 0-1,1 0 1,-1 1 0,1-1-1,-1 0 1,1 0 0,-1 1-1,1-1 1,-1 0 0,1 1-1,-1-1 1,1 1 0,-1-1-1,1 1 1,0 1-3,0 0 1,0-1-1,0 1 1,-1 0-1,1 0 1,-1 0-1,1 0 1,0 3-1,0 5 14,-1-1 0,-1 16 1,1-25-10,-14 149 410,13-145-329,1 7 510,9-19-127,-7 4-426,28-40 141,1-4-70,-28 44-144,1 0-1,-1 0 1,1 0 0,0 0 0,0 0 0,0 1 0,9-5-1,-12 7 10,0 1-1,0-1 1,0 1 0,1-1-1,-1 1 1,0 0-1,0-1 1,1 1-1,-1 0 1,0 0-1,0 0 1,1 0 0,-1 0-1,0 0 1,1 0-1,-1 1 1,0-1-1,0 0 1,1 1-1,-1-1 1,0 1 0,0-1-1,0 1 1,0 0-1,0-1 1,2 2-1,1 2 1,-1-1 0,1 1 0,-1 0-1,0 0 1,3 5 0,-2-3 15,1 0-87,3 7 278,1-1-1,0 0 1,1-1-1,14 12 0,-21-20-328,0-1 0,0 1 0,0-1 0,1 0 0,-1 0 0,1 0 0,-1-1 0,1 1 0,0-1 0,0 0 0,0 0 0,-1 0 0,1-1 0,0 1 0,0-1 0,0 0 0,0 0 0,0-1 0,0 1 0,7-2-1,-9 1-272,0 1-1,-1-1 1,1 0-1,-1 1 1,1-1-1,-1 0 1,1 0-1,-1 0 1,0 0-1,1 0 1,-1 0-1,0-1 0,2-1 1,-2 2-3,8-7-2194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6:44.5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32 6560,'-26'-20'2976,"21"14"-2592,5 1-480,10 10-32,3-5-224,4 6 192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6:45.4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352 51 3968,'0'-9'802,"0"6"-444,0 0 1,0 0-1,0 0 0,0 0 1,0 0-1,-1 0 1,-1-5-1,1 7-153,1 0 0,-1 0 0,0 0 0,0 1 0,0-1 0,0 0-1,0 0 1,0 1 0,0-1 0,0 1 0,0-1 0,0 1 0,0-1 0,0 1 0,0 0 0,0-1 0,-3 1-1,-17-2 712,21 2-912,-7 1 86,-1 0-1,1 0 1,-1 0 0,1 1-1,0 0 1,0 1-1,0-1 1,0 1 0,0 1-1,1-1 1,-1 1 0,1 0-1,0 1 1,0-1 0,0 1-1,-5 6 1,-9 11 53,2 0-1,-29 45 1,41-58-95,-10 15 35,2 1 0,1 0 0,1 1 0,1 0 0,1 1 0,-9 41 0,18-64-20,1 0 0,0 0 0,-1 0-1,1 0 1,0 0 0,1 0 0,-1 0-1,1-1 1,2 8 0,-3-10-32,0 0 0,0-1 1,1 1-1,-1 0 0,1 0 1,-1-1-1,1 1 0,-1 0 0,1 0 1,-1-1-1,1 1 0,0-1 0,-1 1 1,1 0-1,0-1 0,-1 1 0,1-1 1,0 0-1,1 1 0,-1-1-4,1 1-1,-1-1 0,0-1 1,0 1-1,1 0 1,-1 0-1,0 0 0,0-1 1,0 1-1,1 0 1,-1-1-1,0 1 0,0-1 1,0 0-1,0 1 1,0-1-1,0 0 0,2-1 1,2-2-9,0-1 0,-1 0 0,1-1-1,-1 1 1,0-1 0,0 0 0,0 0 0,-1 0 0,3-7 0,3-11-246,8-28 0,34-140-428,-44 149-166,-9 55 883,0-1 0,-2 21-1,1 3 116,-2 4 298,2 1 1,1 0-1,6 68 1,-3-104-407,-1-1 1,1 1-1,0 0 0,1 0 1,-1-1-1,0 1 0,3 3 1,-3-5-26,0-1 1,0 0-1,0 1 1,0-1 0,0 0-1,0 0 1,0 0-1,0 0 1,0 0-1,1 0 1,-1 0-1,0 0 1,1 0 0,-1-1-1,1 1 1,-1 0-1,1-1 1,-1 1-1,1-1 1,2 1-1,0-1 13,1-1-1,-1 1 0,1-1 0,-1 1 0,0-1 1,1 0-1,-1-1 0,0 1 0,0-1 0,5-2 1,5-5 57,18-12 1,-26 17-90,28-23-13,-2-1-1,0-2 1,46-57 0,-23 25-49,-53 60 28,6-7-93,1-1 1,0 1-1,19-13 0,-27 21 91,-1 1-1,1-1 1,-1 1-1,1-1 1,-1 1-1,1 0 1,-1-1-1,1 1 1,0 0-1,-1 0 0,1-1 1,0 1-1,-1 0 1,1 0-1,0 0 1,-1 0-1,1 0 1,0 0-1,-1 0 1,1 0-1,0 0 1,-1 0-1,1 0 1,0 1-1,-1-1 1,1 0-1,0 0 1,-1 1-1,1-1 1,-1 0-1,1 1 1,-1-1-1,1 1 1,-1-1-1,1 0 1,-1 1-1,1-1 1,-1 1-1,1 0 1,-1-1-1,0 1 1,1-1-1,0 2 1,0 2-15,0 0 0,1 0 0,-1 0 1,-1 0-1,2 7 0,-2-10 13,1 28 77,-1-1 1,-1 0-1,-1 1 1,-7 29-1,-2 25 516,11-61-298,0-21-264,0-1 0,0 0 0,0 1 0,0-1 0,0 1 0,0-1 0,0 1 0,0-1 0,0 0 0,1 1 0,-1-1 0,0 1 0,0-1 0,0 0 0,0 1 0,1-1 0,-1 0 0,0 1 0,0-1 0,1 0 0,-1 1 0,0-1 0,1 0 0,-1 1 1,0-1-1,1 0 0,-1 0 0,0 1 0,1-1 0,-1 0 0,0 0 0,1 0 0,-1 0 0,1 0 0,-1 1 0,1-1 0,-1 0 0,0 0 0,1 0 0,-1 0 0,1 0 0,-1 0 0,1 0 0,-1-1 0,0 1 0,1 0 0,0 0 0,3-2 26,0-1-1,0 1 0,0-1 0,-1 1 0,1-1 0,-1 0 0,1-1 0,4-5 1,23-36-125,-14 17 46,-7 13 51,-3 3-54,1 2 0,-1-1 0,18-17 0,-23 26 28,0 0 0,0 0-1,0 1 1,1-1 0,-1 0 0,0 1-1,1 0 1,-1-1 0,1 1 0,0 0-1,-1 0 1,1 1 0,0-1 0,-1 0-1,1 1 1,0 0 0,0-1 0,0 1-1,-1 0 1,1 1 0,0-1 0,0 0-1,5 2 1,10 6 59,1 1 0,25 16-1,20 9 221,-46-27-489,0-1 1,1 0-1,0-2 1,0 0 0,1-1-1,-1-1 1,1-1-1,28-1 1,2-1-1162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6:48.8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455 817 3328,'0'-8'725,"1"4"43,-1 0-1,0 0 0,-1 0 0,1 0 0,-1 0 1,-1-4-1,2 7-651,-1 0 0,0 0 0,0 0 0,0 0 0,0 0 1,-1 1-1,1-1 0,0 1 0,0-1 0,0 0 0,0 1 1,-1 0-1,1-1 0,0 1 0,0 0 0,-1 0 0,1-1 0,0 1 1,-1 0-1,1 0 0,0 1 0,-2-1 0,1 0-9,-12 0 48,1 0 0,-1 1-1,0 1 1,1 0 0,-1 1-1,1 1 1,0 0 0,0 0-1,0 1 1,-15 9 0,9-2-52,0 1 1,2 1 0,-1 1 0,2 0-1,0 1 1,-17 22 0,13-12 61,1 1 0,1 1 0,-24 52 0,38-73-99,1 0 1,0 0-1,0 0 0,1 0 0,0 0 1,0 1-1,0-1 0,1 1 0,1-1 0,-1 1 1,1 10-1,0-17-49,0 0 0,1 0 0,-1 0 0,0 0 0,0 0 0,1 0 0,-1 0 0,0 0 0,1 0 0,-1 0 0,1 0 0,-1 0 0,1 0 0,0 0 0,-1 0 0,1 0-1,0-1 1,-1 1 0,1 0 0,0-1 0,0 1 0,0 0 0,0-1 0,0 1 0,0-1 0,0 1 0,0-1 0,0 0 0,0 1 0,0-1 0,0 0 0,0 0 0,0 0 0,0 0 0,0 0 0,0 0 0,0 0 0,0 0 0,0 0 0,0 0 0,0 0 0,0-1 0,0 1 0,0 0 0,0-1 0,0 1 0,0-1 0,2 0 0,5-4 56,0 0 0,0-1 0,-1 1 0,1-2 0,-1 1 1,0-1-1,-1 0 0,0 0 0,0 0 0,6-11 0,7-14 156,19-41 0,-34 65-243,-3 6 10,13-26-231,-1 0 0,-2 0 0,12-42 0,-22 57-214,-2 14 436,1-1 0,-1 0-1,1 0 1,0 1 0,-1-1-1,1 0 1,-1 1 0,1-1-1,0 0 1,0 1 0,-1-1-1,1 1 1,0-1 0,0 0 0,-1 1-1,1-1 1,0 1 0,0-1-1,0 1 1,0-1 0,-1 1-1,1-1 1,0 1 0,-3 9 35,0 0 0,1 0 0,0 0 0,1 0 0,0 1 0,0-1 0,1 11 0,1-4 86,0 0 0,2 0 0,7 28 0,-7-34 11,0-1 0,1 0 0,6 11 0,-8-17-61,0 0 0,1-1 0,-1 1 0,1-1 0,0 0 0,0 0 0,0 0 0,0 0 0,0 0 0,8 4 0,-5-4 5,1 0 0,-1 0 0,1-1 0,0 0 0,-1 0 0,1-1 0,0 0 0,0 0 0,0 0 0,0-1 0,0 0 0,0 0 0,0-1 0,0 0 0,0-1 0,0 1 0,0-1 0,-1 0 0,1-1 0,12-6 0,-6 0-13,0-1 0,-1-1-1,0 0 1,-1 0 0,19-26 0,42-71-8,-34 31-136,-19 37-4,-18 38 90,0 1 0,0-1-1,0 1 1,0-1-1,-1 1 1,1-1-1,-1 1 1,1-1-1,-1 0 1,1 1 0,-1-1-1,0 1 1,0-1-1,0 0 1,0 1-1,0-1 1,0 0-1,0 1 1,-1-1 0,1 0-1,0 1 1,-1-1-1,0-1 1,0 3-4,1 0 1,0 0 0,0 0-1,-1 0 1,1 0 0,0 0-1,0 0 1,-1 0 0,1 0-1,0 0 1,0 0 0,-1 0-1,1 0 1,0 0 0,0 0-1,0 0 1,-1 0 0,1 0-1,0 0 1,0 0 0,-1 1-1,1-1 1,0 0 0,0 0-1,0 0 1,0 0 0,-1 1-1,1-1 1,0 0 0,0 0-1,0 0 1,0 1 0,0-1-1,-1 0 1,1 0 0,0 0-1,0 1 1,0-1 0,0 0-1,0 1 1,-5 9 38,4-9-19,1 1-1,0-1 1,-1 1-1,1 0 1,0-1-1,0 1 1,0-1-1,0 1 1,1-1-1,-1 1 1,0 0-1,1-1 1,-1 1-1,1-1 1,-1 1-1,1-1 1,0 1-1,-1-1 1,1 0-1,0 1 1,0-1-1,0 0 1,0 0-1,2 2 1,0-1 3,-1 0 1,1 0 0,0 0-1,0 0 1,0 0-1,0-1 1,0 0-1,0 1 1,0-1 0,6 1-1,47 4-20,-33-4 42,25 6-1,-41-7-46,0 1-1,-1 0 1,1 1-1,-1-1 1,0 1-1,0 0 1,0 1-1,7 5 0,-10-7 3,-1 0 0,1 1-1,0-1 1,-1 1 0,0 0-1,1 0 1,-1 0 0,-1 0-1,1 0 1,0 0 0,-1 1-1,1-1 1,-1 1 0,0-1-1,0 1 1,0 6 0,0 2 5,-1-1-1,-1 1 1,0-1 0,-2 12 0,1-14 43,0-1-1,1 1 1,0 0-1,1-1 1,0 1-1,1 0 1,-1 0 0,4 11-1,-4-19-24,1 0 0,-1 0 0,1 0-1,-1 0 1,1 0 0,0 0 0,0 0 0,0 0-1,-1 0 1,1 0 0,0 0 0,0 0 0,0-1-1,0 1 1,0 0 0,1-1 0,-1 1 0,0 0-1,0-1 1,0 0 0,0 1 0,1-1 0,-1 0-1,0 1 1,1-1 0,1 0 0,1 0-9,0 0 1,0 0-1,0-1 1,0 1 0,0-1-1,-1 0 1,1 0-1,4-2 1,1-1 49,0-1 0,-1 1 1,1-2-1,-1 1 0,9-10 1,35-34 166,-9 1-203,-2-2 0,42-66 0,-52 67 27,-2-1-1,34-83 1,91-222-230,-150 346 179,-2 5-72,0-1 1,0 0-1,0 0 0,-1 0 1,0 0-1,0 0 1,1-8-1,-4 4-216,-4 9 125,-7 12-55,7-5 197,1 1 0,-1 0-1,2 0 1,-1 0 0,1 0 0,0 1 0,-3 9 0,0 0 11,-67 193-103,64-180 119,-7 24 122,-14 88-1,27-118-15,1 1 0,2 0 1,0 0-1,2 0 0,7 47 0,-7-67-40,0 0 0,1 0-1,-1 0 1,2 0-1,-1 0 1,1 0-1,3 5 1,-6-10-42,1 0 0,0 0 0,0 1 0,0-1 0,0 0 0,1 0 0,-1 0 0,0 0 1,0 0-1,1-1 0,-1 1 0,0 0 0,1-1 0,-1 1 0,1 0 0,-1-1 0,1 0 0,-1 1 0,1-1 0,-1 0 0,1 0 0,-1 0 0,1 0 0,-1 0 1,1 0-1,0 0 0,-1 0 0,1-1 0,-1 1 0,1-1 0,-1 1 0,0-1 0,3-1 0,4-2 15,-1 0 1,-1-1-1,1 0 1,-1 0-1,8-7 1,29-34-53,-40 42 8,47-57-20,-45 54-3,1-1-1,-2 0 1,1-1-1,-1 1 1,0-1-1,2-9 1,-5 15-5,-1 1 0,1-1 0,-1 0 0,0 0-1,0 1 1,0-1 0,0 0 0,0 0 0,-1 1 0,1-1 0,-1 0 0,0 1 0,-1-5 0,1 5 18,-1 0 0,1 0 0,0 0 0,-1 0 0,0 0 0,1 1 0,-1-1 0,0 1 0,0-1 0,1 1 0,-1 0 0,0-1 0,-1 1 0,1 0 0,0 0 0,0 1 0,0-1 0,-1 0 0,1 1 0,0-1 0,-4 1 0,-1-1-12,0 0 0,1 1 0,-1 0 1,0 0-1,1 1 0,-10 1 0,94 4 120,-32-4-192,292 7 74,-337-9 16,3 0-11,0 0 0,0 0 0,0 0 0,1 1 0,3 1 0,-7-2 25,0 0 0,0 1 0,0-1 0,-1 0 0,1 1 0,0-1 0,-1 1 0,1-1 0,0 1 0,-1-1 0,1 1 0,-1 0 0,1-1 0,-1 1 0,1 0 0,-1-1 0,1 1-1,-1 0 1,1-1 0,-1 1 0,0 0 0,0 0 0,1 0 0,-1-1 0,0 1 0,0 0 0,0 0 0,0 0 0,0 1 0,0 2-11,-1 1-1,0 0 0,0-1 1,0 1-1,0-1 0,-1 0 0,1 1 1,-1-1-1,-3 4 0,2-1-5,0-1 0,0 1 0,-2 8-1,1-1 90,1 1 0,0 0-1,2 0 1,-1 0 0,2 22-1,0-36-54,0 1-1,0-1 0,1 1 0,-1-1 0,0 0 0,1 1 1,-1-1-1,1 1 0,-1-1 0,1 0 0,0 1 0,0-1 1,-1 0-1,1 0 0,0 1 0,0-1 0,2 2 1,-2-3 0,0 1 0,1-1 1,-1 1-1,0-1 0,0 0 1,0 1-1,0-1 0,1 0 1,-1 0-1,0 0 0,0 0 1,0 0-1,0 0 1,1 0-1,-1 0 0,0 0 1,2-1-1,4-2 42,1 0 1,-1-1-1,0 0 1,0 0 0,8-6-1,-11 7-77,208-152 309,-188 136-271,-1-1 1,-1-1 0,-1-1-1,-1-1 1,-1 0-1,27-45 1,-11 7-9,30-73 0,20-75-5,-49 116-13,-11 27-519,-24 65 502,-1 1 0,0-1-1,1 1 1,-1-1 0,0 1 0,0-1 0,1 0 0,-1 1 0,0-1 0,0 0 0,0 1 0,0-1 0,0 1 0,0-1-1,0 0 1,0 1 0,0-1 0,0 0 0,0 1 0,-1-1 0,1 1 0,0-1 0,0 1 0,-1-1 0,1 0 0,-1 0-1,0 2-3,0-1 1,1 0-1,-1 1 0,0 0 0,0-1 0,0 1 0,0-1 0,0 1 0,1 0 0,-1 0 0,0-1 0,1 1 0,-1 0 0,1 0 0,-1 0 0,1 0 0,-1 0 0,0 1 0,-35 66-152,-46 161-38,52-133 258,22-71-67,-43 143 119,45-143 1,1 0 1,1 1-1,2-1 0,0 46 1,3-67-46,-1 1 0,1 0 1,0 0-1,0 0 0,0 0 1,1-1-1,3 9 0,-4-11-18,0 0 0,0-1 0,0 0 0,0 1 0,0-1 0,0 1 0,0-1 0,1 0-1,-1 0 1,0 0 0,1 0 0,-1 0 0,1 0 0,-1 0 0,1 0 0,-1-1 0,1 1-1,0 0 1,-1-1 0,1 0 0,0 1 0,0-1 0,3 0 0,0 0-2,-1-1 0,1 1 1,0-1-1,0-1 1,0 1-1,-1-1 0,1 1 1,7-5-1,35-24-7,-26 17-11,-18 11-14,8-4 3,-1-1 0,-1 1-1,1-1 1,-1-1 0,0 0-1,-1 0 1,14-18 0,-14 15 14,7-11-38,35-41 0,-44 57-7,1 0 0,-1 0-1,1 0 1,0 1 0,1 0-1,-1 0 1,1 1 0,0 0-1,0 1 1,11-4 0,-10 5-12,1 0 1,-1 0 0,1 1-1,0 0 1,-1 1-1,1 0 1,19 3 0,-24-3 28,0 1 1,0 1 0,0-1-1,0 1 1,0-1 0,-1 1-1,1 1 1,-1-1 0,1 1-1,-1 0 1,0 0 0,0 0-1,0 0 1,0 1 0,0-1-1,5 8 1,-8-8-6,0-1 1,1 1-1,-1-1 1,0 1-1,0-1 0,0 1 1,-1 0-1,1 0 1,-1-1-1,1 1 0,-1 0 1,0 0-1,0 0 1,0-1-1,-1 1 0,1 0 1,-1 0-1,1-1 1,-1 1-1,0 0 0,-1 2 1,-4 6 19,1 0 0,-1 0 0,-13 15 0,1 1 35,15-22-9,-11 20 23,13-24-39,1 0-1,0-1 0,-1 1 0,1 0 0,0 0 1,-1 0-1,1-1 0,0 1 0,0 0 0,0 0 1,0 0-1,0-1 0,0 1 0,0 0 0,0 0 1,0 0-1,0 0 0,0-1 0,0 1 0,0 0 1,1 0-1,-1 0 0,0-1 0,1 1 1,0 1-1,0-2 0,0 1 1,0-1 0,1 1 0,-1-1 0,0 1-1,1-1 1,-1 1 0,0-1 0,1 0 0,-1 0-1,0 0 1,1 0 0,-1 0 0,0 0 0,3-1-1,27-5 38,-20 3-13,43-13 9,-1-2 0,98-49 0,-46 18-145,-28 16 93,156-63-140,-233 96 141,0-1-1,0 1 0,0 0 1,1 0-1,-1 0 0,0 0 0,0 0 1,0 0-1,0 0 0,1 0 0,-1 0 1,0 0-1,0 0 0,0 0 1,1 0-1,-1 0 0,0 0 0,0 0 1,0 0-1,1 0 0,-1 0 1,0 0-1,0 0 0,0 0 0,1 0 1,-1 0-1,0 0 0,0 0 1,0 0-1,0 0 0,1 0 0,-1 1 1,0-1-1,0 0 0,0 0 1,0 0-1,0 0 0,1 1 0,-5 6-109,-7 2 49,1 0 1,-2 0 0,0-1 0,-17 8-1,5-1 67,-125 81 35,133-85-12,2 1-1,0 1 1,0 0 0,1 0-1,1 1 1,0 1 0,-11 19-1,21-31 18,-11 21 76,13-23-103,-1 0-1,1 0 1,0-1 0,0 1 0,-1 0 0,1 0 0,0 0-1,0-1 1,0 1 0,-1 0 0,1 0 0,0 0 0,0 0-1,1-1 1,-1 1 0,0 0 0,0 0 0,0 0 0,0 0-1,1-1 1,-1 1 0,0 0 0,1 0 0,-1-1 0,1 1 0,0 1-1,0-2 3,0 1-1,-1-1 0,1 0 0,0 1 0,0-1 1,0 0-1,0 0 0,0 0 0,-1 0 0,1 0 1,0 0-1,0 0 0,0 0 0,0 0 0,0 0 1,0-1-1,-1 1 0,1 0 0,0 0 1,1-2-1,22-10 179,-17 8-155,33-21 62,-1-2-1,-2-1 0,42-41 1,-46 36-321,42-54 0,-68 73 38,-6 14 174,-1 0 0,0-1 0,0 1-1,0 0 1,0 0 0,0 0 0,0-1-1,0 1 1,-1 0 0,1 0 0,0 0 0,0-1-1,0 1 1,0 0 0,0 0 0,0 0-1,0 0 1,0-1 0,0 1 0,0 0 0,-1 0-1,1 0 1,0 0 0,0 0 0,0 0-1,0-1 1,0 1 0,-1 0 0,1 0 0,0 0-1,0 0 1,0 0 0,0 0 0,-1 0-1,1 0 1,0 0 0,-2 0-18,0 0-1,0 0 1,1 0 0,-1 0-1,0 1 1,1-1 0,-1 1 0,0-1-1,1 1 1,-1 0 0,-1 1-1,-8 5-13,1 1 0,0 0 0,1 1 0,0 0 0,-11 14 0,14-16 60,1-2-25,0 1 1,1 0-1,-1 0 0,-4 11 0,8-16 11,1 0-1,-1 1 1,0-1-1,1 1 1,-1-1-1,1 0 1,0 1-1,-1-1 1,1 1-1,0-1 1,0 1-1,0-1 1,0 1-1,0-1 1,0 1-1,0-1 1,1 1-1,-1-1 1,1 1-1,-1-1 1,1 0-1,-1 1 1,1-1-1,0 0 1,-1 1-1,1-1 1,0 0-1,0 0 1,2 2-1,1 0 38,1 1-1,0-1 1,0 0-1,0-1 1,0 1-1,1-1 1,-1 0-1,0 0 1,1-1-1,0 0 1,-1 0-1,1 0 1,0-1-1,11 0 1,5-1-33,1-2 0,32-7 0,-46 8-20,13-4 32,-1 0-1,0-2 0,0-1 0,29-17 1,7-2 9,-56 28-51,0-1 1,0 1-1,0-1 0,0 1 0,0-1 0,0 1 0,0 0 0,0-1 1,0 1-1,0 0 0,0 0 0,0 0 0,0 0 0,0 0 0,0 0 1,0 0-1,0 0 0,0 1 0,1-1 0,-1 1 3,-1-1 0,1 1 0,-1-1 1,1 1-1,-1-1 0,0 1 0,1-1 0,-1 1 0,0-1 0,1 1 0,-1-1 0,0 1 0,0 0 0,0-1 0,0 1 1,1 0-1,-1-1 0,0 1 0,0-1 0,0 1 0,0 0 0,-1 0 0,1 5-27,-2 0-1,1 0 1,-1-1 0,-4 11-1,-8 18 61,4-14 70,2 0 1,0 0-1,1 1 0,-7 42 1,13-61-51,1 0-1,0 0 1,0-1 0,0 1 0,0 0 0,1-1 0,-1 1 0,1 3-1,-1-5-23,1 1 0,-1-1 0,0 0 0,0 1 0,1-1 0,-1 0 0,0 1 0,1-1 0,-1 0 0,0 0 0,1 1 0,-1-1 0,0 0 0,1 0 0,-1 1 0,1-1-1,-1 0 1,0 0 0,1 0 0,-1 0 0,1 0 0,-1 0 0,1 0 0,-1 0 0,1 0 0,-1 0 0,0 0 0,1 0 0,-1 0 0,1 0 0,-1 0 0,1 0 0,-1 0 0,0-1-1,1 1 1,-1 0 0,1 0 0,-1 0 0,0-1 0,1 1 0,-1 0 0,0-1 0,1 1 0,58-37 544,-40 24-609,1 0 0,1 2 0,0 0 0,1 1 0,28-9 0,-35 15 9,26-5-35,-38 8 50,1 1 1,-1 0 0,0 0 0,0 0-1,1 0 1,-1 1 0,0 0 0,0-1-1,0 1 1,6 3 0,-8-4 19,0 1 0,0-1 1,0 1-1,0-1 0,0 1 0,0 0 0,0-1 1,-1 1-1,1 0 0,0 0 0,0 0 0,-1-1 1,1 1-1,0 0 0,-1 0 0,1 0 0,-1 0 1,1 0-1,-1 0 0,1 2 0,-1 0-1,0 1-1,0-1 1,0 0-1,0 1 1,-1 4-1,0 1-4,-2 11 34,-1-1-1,-1 1 0,-1 0 1,-13 27-1,18-42-14,-37 80 27,-65 110 0,-94 126 442,177-293-372,-1-1-1,-1-1 0,-49 45 1,61-63-15,-1 0 1,-21 12 0,26-17-13,1-1-1,-1 0 0,0 0 1,0 0-1,0 0 0,0-1 1,-10 1-1,14-2-54,0 0 0,0 0 0,0 0 0,0 0 0,0 0 0,0-1 0,0 1 0,0 0 0,0-1 0,0 0 0,0 1 0,0-1 0,1 0 0,-1 0 0,0 0 0,0 0 0,1-1 0,-1 1 0,1 0 0,-1-1 0,1 1 0,-2-2 0,1-1-2,0 1 0,0 0 0,1-1 0,0 1 0,-1-1 0,1 0 0,0 1 0,1-1 0,-1 0 0,0 0 0,1-4 0,0-5 6,1-1 0,0 0 1,1 1-1,0-1 0,8-21 1,-3 16-5,1 0 0,1 0 0,0 1-1,2 0 1,12-16 0,68-76-3,-75 91-41,18-20-117,1 2 1,75-62-1,-62 65-646,1 1 0,62-30-1,41-3-5996,-143 62 6138,25-10-1951,-12 1-2379,-11 7 1670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5:40.9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44 387 3552,'-2'0'331,"0"0"0,1 0 0,-1 0 0,0 1 0,0-1 0,0 0 0,1 1 0,-1-1 0,0 1 0,1 0-1,-1-1 1,0 1 0,1 0 0,-1 0 0,1 0 0,-1 0 0,1 0 0,0 0 0,-1 1 0,1-1 0,0 0 0,0 1 0,0-1 0,0 1 0,0-1 0,0 1 0,1 0 0,-1-1 0,0 1 0,1 0 0,-1-1 0,1 1 0,0 0 0,-1 2 0,1-3-180,0 0 1,1-1-1,-1 1 1,0 0 0,0 0-1,1 0 1,-1 0-1,0 0 1,1-1 0,-1 1-1,1 0 1,-1 0-1,1-1 1,-1 1-1,1 0 1,0-1 0,-1 1-1,1-1 1,0 1-1,0 0 1,-1-1 0,3 1-1,-1 0-28,-1 0 0,1 0 0,0-1-1,0 1 1,-1-1 0,1 1 0,0-1-1,0 0 1,0 0 0,4 0 0,-1-1-30,-1 0 1,1 0-1,0-1 1,0 1-1,-1-1 1,9-5-1,27-19 159,-29 19-188,26-20 159,66-62 0,22-42-237,-40 28-139,-72 87 114,-10 11 32,8-9-112,-11 14 113,0-1 1,1 1 0,-1-1-1,0 0 1,0 1-1,1-1 1,-1 1 0,0-1-1,0 1 1,0-1-1,0 0 1,0 1 0,0-1-1,0 0 1,0 1-1,0-1 1,0 1 0,0-1-1,0 0 1,0 1-1,-1-2 1,1 2 17,-1 0-1,1 0 1,-1 0-1,0 0 1,1 0-1,-1 0 1,1 0-1,-1 0 1,0 0-1,1 0 1,-1 0-1,1 0 1,-1 0-1,1 1 1,-1-1-1,1 0 1,-1 0-1,1 1 1,-1-1 0,1 0-1,-1 1 1,1-1-1,-1 1 1,0 0-1,-14 10 229,7-3-151,0 1 1,0 0-1,0 0 1,1 1-1,1 0 1,0 0-1,0 0 0,-7 20 1,-1 8 263,-10 47 1,24-85-351,-3 11 60,1 0 1,0 1 0,1-1 0,0 0-1,1 1 1,2 20 0,-2-28-36,1 0 0,-1-1-1,1 1 1,0 0 0,0-1 0,1 1 0,-1 0 0,1-1 0,0 0-1,0 1 1,0-1 0,0 0 0,0 0 0,1 0 0,-1 0-1,1-1 1,0 1 0,0-1 0,0 1 0,0-1 0,0 0 0,1 0-1,5 2 1,-2-2 15,0 0 0,0 0-1,0 0 1,0-1-1,0 0 1,0-1 0,0 0-1,0 0 1,0 0 0,8-2-1,-5 0-10,0-1-1,-1 1 1,0-2-1,1 1 1,-1-2-1,12-6 0,5-8-37,0 0 0,-2-1-1,34-36 1,-48 46-12,15-17 2,-15 16-32,1-1 0,0 1 0,1 1 0,0 0 0,0 1 0,18-10 0,-29 19 46,-1-1 1,1 1 0,0-1 0,0 1 0,0-1 0,0 1 0,0 0 0,0 0-1,0-1 1,-1 1 0,1 0 0,0 0 0,0 0 0,0 0 0,0 0 0,0 0-1,0 1 1,0-1 0,0 0 0,0 0 0,0 1 0,0-1 0,0 0 0,-1 1-1,3 0 1,-2 0 10,0 1 0,0-1-1,0 0 1,0 1 0,-1-1 0,1 0-1,0 1 1,-1-1 0,1 1 0,0-1-1,-1 1 1,0 0 0,1 2-1,0 5 42,-1 0 0,0 0 0,0 0-1,-2 10 1,-23 143 451,25-161-485,0 0-1,-1-1 1,1 1-1,0-1 1,0 1-1,0 0 1,0 0-1,0-1 1,0 1 0,0 0-1,0-1 1,0 1-1,1-1 1,-1 1-1,0 0 1,0-1-1,1 1 1,-1 0-1,1 0 1,-1-1-4,0 0 0,1 0 0,-1 0 0,0 1 0,1-1 0,-1 0 0,0 0 0,1 0-1,-1 0 1,1 0 0,-1 0 0,0 0 0,1 0 0,-1 0 0,0 0 0,1 0 0,-1 0 0,1 0 0,-1 0 0,0 0 0,1-1 0,-1 1 0,1 0 0,22-16 247,-21 14-278,28-23-47,-4 3-136,1 1 0,38-23 0,-59 41 206,0 0 0,0 0 0,0 0 0,0 1 0,1 0 0,-1 1 0,1-1 0,-1 1 0,8 0 0,-9 1-1,0 0 0,0 0-1,0 1 1,1 0-1,-1 0 1,0 1 0,0-1-1,-1 1 1,1 0-1,0 0 1,-1 1 0,6 3-1,11 7-159,-1 2-1,0 0 0,-1 1 0,-1 1 1,-1 1-1,17 20 0,-25-26-1877,-6-10 1215,-2 0-1,1 1 0,0-1 1,0 1-1,-1-1 0,1 1 1,1 3-1,-2 15-7458,-1-21 8146,0 1 1,0-1-1,0 1 0,-1-1 1,1 1-1,0-1 0,0 0 1,0 1-1,0-1 0,-1 1 1,1-1-1,0 0 1,0 1-1,-1-1 0,1 0 1,0 1-1,-1-1 0,1 0 1,0 1-1,-1-1 0,1 0 1,-1 1-1,-19 1-2544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6:49.2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59 7392,'0'-19'3360,"44"14"-2944,-13 2 1120,5 3-928,17-3 64,4-2-448,13-3-128,-4 4-64,9-4 96,-11 8-64,-2-3-3552,-8 3 1920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6:49.5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9 7040,'-21'-8'3200,"37"8"-2752,-1 0-1664,1 0 576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6:52.0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698 156 4320,'7'-36'2464,"-7"35"-2339,-1 0 0,1 0 0,0 0 0,-1 0 0,1 0 0,0 0 0,-1 0 0,0 0 0,1 1 0,-1-1 0,1 0 0,-1 0 0,0 1 0,0-1 0,1 0 0,-1 1 0,0-1 0,0 0 0,0 1 0,0-1 0,0 1 0,1 0 0,-1-1 0,0 1 0,0 0 0,0-1 0,0 1 0,0 0 0,0 0 0,0 0 0,0 0 0,-1 0 0,0 0 0,-11 1 50,0 1-1,-1 0 1,1 0-1,1 2 1,-1-1-1,-19 10 1,-5 0 27,-127 50 666,128-47-407,0 2 0,-50 35 0,72-42 206,14-11-658,0 0-1,0 0 1,0 0-1,0 0 0,0 0 1,0 0-1,0 0 1,0 0-1,0 0 0,-1 0 1,1 0-1,0 0 1,0 0-1,0 1 0,0-1 1,0 0-1,0 0 1,0 0-1,0 0 0,0 0 1,0 0-1,0 0 1,0 0-1,0 0 0,0 0 1,0 0-1,0 1 1,0-1-1,0 0 0,0 0 1,0 0-1,0 0 1,0 0-1,0 0 0,0 0 1,0 0-1,0 0 1,0 0-1,0 1 0,0-1 1,0 0-1,0 0 1,0 0-1,0 0 0,0 0 1,0 0-1,0 0 1,1 0-1,-1 0 0,0 0 1,0 0-1,0 0 1,0 0-1,0 0 0,0 0 1,0 0-1,0 1 1,0-1-1,0 0 0,0 0 1,0 0-1,1 0 1,-1 0-1,26-6 522,-22 5-526,31-10 216,-1-1 1,-1-2 0,-1-2 0,42-25-1,-64 35-176,-8 4-40,0 0 0,1 1 0,-1-1 1,1 1-1,0 0 0,3-1 0,-6 2-6,0 0 0,1 0-1,-1 0 1,0 0 0,0 0 0,0 0-1,0 0 1,1 0 0,-1 0-1,0 0 1,0 0 0,0 0-1,0 0 1,1 0 0,-1 0-1,0 0 1,0 0 0,0 0-1,0 0 1,0 1 0,1-1 0,-1 0-1,0 0 1,0 0 0,0 0-1,0 0 1,0 0 0,0 1-1,0-1 1,0 0 0,1 0-1,-1 0 1,0 0 0,0 1-1,0-1 1,0 0 0,0 0 0,-3 15-197,-19 49 23,-209 503 1216,186-452-621,27-68 97,-31 63 0,47-106-483,0 0 27,0 0-1,0 0 1,0-1 0,0 1 0,-1 0 0,0-1-1,1 1 1,-2-1 0,1 0 0,0 0 0,0 0 0,-7 3-1,9-5-42,0-1 0,0 0 0,0 1 0,1-1 0,-1 0 0,0 0 0,0 0 0,0 0 0,0 0 0,0 0 0,0 0 0,0 0 0,0 0 0,1 0 0,-1-1-1,0 1 1,0 0 0,0-1 0,0 1 0,0 0 0,1-1 0,-1 1 0,0-1 0,0 1 0,1-1 0,-1 0 0,0 1 0,1-1 0,-1 0 0,1 1 0,-1-1 0,1 0-1,-1 0 1,1 0 0,-1 0 0,-2-5 35,1 1 0,0 0 0,0-1 0,-3-9 0,-1-25-70,1 0-1,1 1 1,3-2 0,4-43 0,-3 74-8,0-1 0,1 1-1,1 0 1,0 0 0,0 0-1,1 0 1,0 0 0,1 0 0,0 1-1,1 0 1,0-1 0,7-8 0,4-2-13,0 1-1,2 0 1,0 2 0,1 0 0,1 1 0,1 1 0,0 1 0,25-13 0,225-105 28,14 28-51,-278 102 60,60-19-62,28-8 146,130-59 1,-210 80-99,1-1 0,-1 0 0,0-1 0,-1-1 0,0-1 0,20-21 0,-30 29-4,-3 3 0,0 0-1,0 0 1,0 1-1,0-1 1,-1 0-1,1 0 1,0 0-1,-1 0 1,1-1 0,0 1-1,-1 0 1,1 0-1,-1 0 1,0 0-1,1-1 1,-1-1-1,0 3 19,0 0-1,0 0 0,0 0 1,0 0-1,0-1 0,0 1 0,0 0 1,0 0-1,0 0 0,0 0 1,0 0-1,0 0 0,0 0 1,0 0-1,0 0 0,0 0 0,0 0 1,0 0-1,0 0 0,0-1 1,0 1-1,0 0 0,0 0 0,0 0 1,0 0-1,0 0 0,0 0 1,0 0-1,0 0 0,0 0 1,-1 0-1,1 0 0,0 0 0,0 0 1,0 0-1,0 0 0,0 0 1,0 0-1,0 0 0,0 0 0,0 0 1,0 0-1,0 0 0,0 0 1,0 0-1,-1 0 0,1 0 1,0 0-1,0 0 0,0 0 0,0 0 1,0 0-1,0 0 0,0 0 1,0 0-1,0 0 0,0 0 0,0 0 1,0 0-1,0 0 0,0 0 1,-1 0-1,1 0 0,0 0 1,0 0-1,0 0 0,0 0 0,0 1 1,-33 11-377,-232 89 235,243-92 219,1 2-1,0 0 1,0 1 0,-26 21-1,44-30-43,0 0-1,0-1 0,0 1 0,1 0 0,-1 0 0,1 0 1,0 0-1,-3 6 0,5-8-20,-1 0-1,1-1 1,0 1 0,0-1-1,0 1 1,-1-1 0,1 1 0,0 0-1,0-1 1,0 1 0,0-1-1,0 1 1,0 0 0,0-1 0,0 1-1,1-1 1,-1 1 0,0 0-1,0-1 1,0 1 0,1-1 0,-1 1-1,0-1 1,1 1 0,0 0 4,0 0 1,0-1-1,0 1 1,0 0 0,1-1-1,-1 1 1,0-1 0,0 1-1,1-1 1,-1 0-1,0 0 1,0 1 0,1-1-1,-1 0 1,0 0-1,2-1 1,21-1 120,-1-1-1,0-2 1,33-10 0,-45 12-119,7-2-16,0-1 0,0-1 1,-1 0-1,0-1 0,0-1 1,-1-1-1,0 0 0,0-1 1,-1-1-1,-1 0 0,0-1 1,-1-1-1,0 0 0,-1 0 1,20-33-1,-21 21-211,-10 12 50,-1 14 154,0 0 0,0 0-1,0-1 1,0 1-1,0 0 1,0 0-1,0-1 1,0 1-1,0 0 1,0 0-1,0 0 1,0-1 0,0 1-1,-1 0 1,1 0-1,0 0 1,0-1-1,0 1 1,0 0-1,-1 0 1,1 0-1,0 0 1,0-1 0,0 1-1,-1 0 1,1 0-1,0 0 1,0 0-1,-1 0 1,1 0-1,0 0 1,0 0-1,0 0 1,-1 0 0,1 0-1,-7 4-157,-11 11 103,2 1 0,-1 0 0,2 2 0,-18 24 0,30-37 76,0 0-1,0 0 0,0 0 1,1 1-1,-1-1 0,1 1 1,1-1-1,-1 1 0,1 0 1,0-1-1,0 9 0,1-10 7,0 0-1,0 1 1,0-1-1,1 0 1,0 0-1,0 0 1,0 0-1,1 0 0,-1 0 1,1 0-1,0 0 1,0 0-1,0-1 1,0 1-1,1-1 1,3 4-1,-2-2 27,0-1 0,0 0 0,1-1 1,-1 1-1,1-1 0,0 0 0,0 0 0,0 0 0,0-1 0,0 1 0,1-1 1,-1-1-1,1 1 0,0-1 0,-1 0 0,1 0 0,0 0 0,-1-1 1,12-1-1,-8-1-6,0-1 0,0 1 1,0-2-1,0 0 1,11-6-1,41-30 112,-38 24-120,158-113-357,-219 169-507,26-27 833,0 0-1,1 1 1,-18 30-1,24-35 42,1-1-1,1 0 0,-1 1 1,1 0-1,1 0 1,-1 0-1,1 0 0,1 0 1,-1 15-1,2-22-19,0-1 1,0 1-1,0 0 0,0 0 1,0 0-1,1-1 1,-1 1-1,1 0 0,-1 0 1,1 0-1,-1-1 0,1 1 1,0 0-1,0-1 1,0 1-1,0-1 0,0 1 1,2 1-1,-1-2 2,-1 0 0,0 0 0,1-1 0,0 1-1,-1 0 1,1-1 0,-1 1 0,1-1 0,0 1 0,-1-1 0,1 0 0,0 0 0,-1 0 0,1 0-1,0 0 1,1 0 0,7-2 51,0-1-1,-1 0 1,1 0 0,-1-1-1,11-5 1,-16 7-74,183-92 180,-170 86-211,-1 0 1,0-1-1,0 0 0,17-15 0,-18 14-114,-15 10 139,0 0 1,0 0-1,0 0 0,0 0 1,0 0-1,0 0 1,0 0-1,0 0 1,1 0-1,-1 0 0,0 0 1,0 0-1,0 0 1,0 0-1,0 0 1,0 0-1,0 0 1,0 0-1,0 0 0,1 0 1,-1 0-1,0 0 1,0 0-1,0 0 1,0 0-1,0 0 1,0 0-1,0 0 0,0 0 1,0 0-1,0 0 1,0 0-1,1 1 1,-1-1-1,0 0 0,0 0 1,0 0-1,0 0 1,0 0-1,0 0 1,0 0-1,0 0 1,0 0-1,0 0 0,0 1 1,0-1-1,0 0 1,0 0-1,0 0 1,0 0-1,0 0 1,0 0-1,0 0 0,0 0 1,0 0-1,0 1 1,0-1-1,0 0 1,0 0-1,0 0 0,0 0 1,-1 0-1,-10 25-523,5-13 528,3-7 7,1 0-1,1 1 1,-1-1 0,1 1 0,0-1-1,0 1 1,1-1 0,-1 1 0,1 5-1,0-9 11,1 1 0,-1-1-1,0 0 1,0 0 0,1 0-1,-1 0 1,1 0 0,0 0-1,-1-1 1,1 1-1,0 0 1,0 0 0,0 0-1,1-1 1,-1 1 0,0 0-1,1-1 1,-1 1 0,1-1-1,-1 0 1,1 0 0,0 1-1,-1-1 1,1 0-1,0 0 1,0 0 0,3 0-1,-1 0 18,1 0 0,0 0 0,-1-1-1,1 1 1,0-1 0,-1-1-1,1 1 1,0-1 0,-1 1 0,5-3-1,9-2-5,22-11-1,-19 8 11,144-53 79,40-16-232,-158 57 65,-1-2-1,56-38 1,-81 46-39,-1 0 0,32-31 0,-51 44 79,0 0-1,0 1 0,0-1 0,0 0 1,-1 0-1,1 0 0,0 0 1,-1 0-1,1 0 0,-1 0 0,1 0 1,-1 0-1,1-1 0,-1 2 5,0 0-1,0-1 1,-1 1-1,1 0 1,0 0-1,0 0 1,0 0-1,0-1 1,-1 1-1,1 0 1,0 0-1,0 0 1,-1 0-1,1 0 1,0 0 0,0 0-1,-1 0 1,1-1-1,0 1 1,0 0-1,-1 0 1,1 0-1,0 0 1,0 0-1,-1 0 1,1 1-1,0-1 1,0 0-1,-1 0 1,1 0-1,0 0 1,0 0-1,-1 0 1,-5 2-54,1 0 1,-1 0 0,-8 4-1,-35 22-53,-98 49-120,135-72 199,-77 40 19,78-39 31,0 1-1,0 1 0,1 0 0,0 0 0,-11 13 0,19-19-11,0 0 0,1 0 0,-1 0 0,1 0 0,-1 0 0,1 0 0,0 0 0,0 1 0,0-1-1,0 0 1,0 1 0,1-1 0,-1 1 0,1-1 0,-1 1 0,1-1 0,0 3 0,1-3 12,-1 0 1,1 0 0,-1 0-1,1 0 1,0 0 0,0 0-1,0-1 1,0 1 0,0 0-1,0-1 1,0 1 0,1-1-1,-1 1 1,1-1-1,-1 0 1,1 1 0,-1-1-1,1 0 1,0 0 0,0 0-1,-1 0 1,3 0 0,1 1 19,0 0 0,0 0 0,1-1 0,-1 0 0,0 0 0,1-1 0,-1 1 0,0-1 0,1 0 0,-1 0 1,6-2-1,3 0 13,-1-1 0,0-1 0,17-6 0,-18 5-34,-1-1 1,0 0-1,-1-1 1,0 0-1,0 0 1,0-1-1,-1 0 1,0-1-1,0 0 1,-1 0-1,11-17 1,-8 9-104,0-1 1,-2-1-1,0 1 1,-1-1-1,0-1 1,4-21-1,-12 41 82,0 0 1,0 0-1,0 0 0,0 0 0,0 0 0,0 0 0,0 0 0,0 0 0,0 0 1,0 0-1,0 0 0,-1 0 0,1 0 0,0 0 0,0 0 0,0 0 0,0 0 1,0 0-1,0 0 0,0 0 0,0 0 0,0 0 0,0 0 0,0 0 1,0 0-1,0 0 0,0-1 0,0 1 0,0 0 0,0 0 0,0 0 0,0 0 1,0 0-1,0 0 0,0 0 0,0 0 0,0 0 0,0 0 0,0 0 0,0 0 1,0 0-1,0 0 0,0 0 0,0 0 0,0 0 0,0 0 0,0 0 0,0 0 1,0 0-1,0 0 0,-5 5-98,-4 9 22,-37 77-144,-12 27 121,44-88 82,-111 229 89,114-238-37,-199 373 267,157-291 254,48-95-481,-8 14 174,12-21-215,0 0 0,0-1 0,0 1 0,0 0 0,0 0 0,0-1 0,0 1 0,0-1 0,0 1 0,0-1 0,0 1 0,0-1 0,0 0 0,-1 0 0,1 1 0,0-1 0,-2 0 0,1 0-14,1-1 1,0 1 0,-1 0 0,1-1-1,0 1 1,0-1 0,0 1-1,0-1 1,0 0 0,-1 0 0,1 1-1,0-1 1,0 0 0,1 0-1,-1 0 1,0 0 0,0 0 0,0 0-1,1 0 1,-1 0 0,0-1 0,1 1-1,-1 0 1,1 0 0,0 0-1,-1-1 1,1 1 0,0 0 0,-1-2-1,0-3 35,-3-6-39,1 0 0,0-1 0,1 1 0,-1-23 0,5-47-188,1 53 63,1-1 0,1 1 0,1 0 0,2 0 0,22-55 0,-24 70 100,1 1 0,1 0 0,0 0 0,0 0 0,2 1 0,-1 0 0,2 1 0,-1 0-1,1 1 1,1 0 0,0 1 0,1 0 0,18-10 0,17-2-41,97-28 0,182-62 413,-318 108-378,132-57-130,-116 47 183,0 0 1,0-2-1,29-23 1,-45 30-18,-1 0 0,1-1 0,-1 1 0,11-18 0,-16 23-44,-1-1 0,1-1 0,-1 1 0,0 0 0,0 0 0,0-1 0,-1 1 0,1-1 0,-1 0 0,0 1 0,-1-1 0,1 0 0,-1-8 0,0 12 15,0 0 1,0 0-1,-1 0 0,1 0 1,0 0-1,0 0 0,-1 0 1,1 0-1,-1 1 0,1-1 1,-1 0-1,1 0 0,-1 0 1,1 0-1,-1 0 0,0 1 1,0-1-1,1 0 0,-1 1 1,0-1-1,-1 0 0,0 0 3,1 0 0,-1 1 1,0-1-1,0 1 0,1 0 0,-1-1 0,0 1 0,0 0 1,0 0-1,1 0 0,-3 0 0,-5 2 20,1 0 1,0 0-1,1 0 0,-9 4 1,14-5 1,-11 5 74,0 0 0,1 0 0,0 2 0,0-1 0,-11 11 0,15-12 6,1 1-1,0 0 0,0 0 0,0 1 0,1 0 0,0 0 0,-7 14 1,11-18-42,1 0 0,-1-1 0,1 1 0,0 0 0,0-1 0,1 1 0,-1 0 0,1 0 0,0 0 0,0 0 0,0 0 0,0 0 0,1 0 0,-1-1 0,1 1 0,0 0 0,0 0 0,0-1 0,1 1 0,0 0-1,-1-1 1,1 0 0,0 1 0,1-1 0,3 5 0,1-1 4,0 0 0,0 0 0,0-1 0,1 0 0,0 0 0,0-1 0,1 0-1,0 0 1,9 3 0,-1-2-32,0 0 0,1-1 0,0-1 0,-1 0 0,2-1 0,-1-1 0,21-1 0,-18-2-1185,0 0-1,1-2 0,25-6 1,10-3-1306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6:52.4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176 8 8480,'-23'-8'3840,"-16"39"-3360,18-15 1792,6-1-1344,-11 4 543,8 6-863,-3-3-64,8 3-352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7:04.9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368 85 4064,'2'-9'759,"1"0"0,7-15 1,-9 22-745,10-18 1963,-9 18-1468,-1 0 1,1 0 0,-1 0 0,0 0 0,0-1-1,0 1 1,1-3 0,-10 44 1206,5-21-1143,-9 27-1,-5 3 566,-40 77 0,-38 43 197,7-13-652,-34 112-449,118-252-1401,29-33-6031,-24 16 6995,16-14-1707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7:05.2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52 313 6816,'-26'-11'2197,"18"6"-1344,6 3-614,0 0-1,0-1 1,1 1 0,-1-1-1,0 1 1,1-1-1,0 0 1,-1 0-1,0-5 1,1 7-144,1-1-1,0 1 1,0 0 0,0-1 0,0 1 0,0-1-1,1 1 1,-1-1 0,0 1 0,1-1 0,-1 1-1,0 0 1,1-1 0,0 1 0,-1 0 0,1-1-1,0 1 1,0 0 0,0 0 0,0 0 0,0 0-1,0 0 1,0 0 0,0 0 0,0 0 0,0 0-1,3-1 1,6-5 215,2 1-1,-1 1 1,1 0-1,22-7 0,54-8 856,-43 10-597,152-38 496,209-44-240,-321 73-2429,-54 13 575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7:06.9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0 433 4224,'0'-2'621,"0"1"0,1-1 0,-1 0 0,1 0-1,-1 0 1,1 0 0,-1 1 0,2-3 0,16-24 1200,-9 16-1118,14-21-371,1 1 0,2 1 1,2 1-1,0 1 1,2 2-1,1 0 1,1 3-1,39-24 1,68-37 51,-120 77-158,-13 9-63,-8 7 205,-1-3-308,-75 130 1299,59-98-949,-25 69 1,43-101-397,-2 4 3,0-1-1,1 1 1,-2 9 0,4-15-6,0 0-1,0 0 0,0 0 0,0 0 0,1 0 0,-1 0 1,1 0-1,-1 0 0,1-1 0,0 1 0,0 0 0,1 0 1,0 2-1,-1-4 0,0 0-1,0 1 1,-1-1 0,1 0 0,0 0-1,0 0 1,0 0 0,0-1 0,0 1 0,0 0-1,1 0 1,-1-1 0,0 1 0,0 0 0,0-1-1,1 1 1,-1-1 0,0 0 0,3 1-1,-2-1 11,1 0-1,0 0 0,0 0 0,0 0 0,0-1 0,0 1 0,0-1 1,4-1-1,3-2 39,0-1 1,0 0 0,16-11-1,-10 5 0,-1-1-1,-1-1 1,0 0-1,15-18 0,42-62-69,-37 46-23,-26 36-63,0 1 0,0 1 0,1-1 0,18-13 0,-27 22 98,1 1 1,-1 0-1,0 0 0,0 0 1,0 0-1,0 0 1,1-1-1,-1 1 1,0 0-1,0 0 0,1 0 1,-1 0-1,0 0 1,0 0-1,0 0 1,1 0-1,-1 0 0,0 0 1,0 0-1,1 0 1,-1 0-1,0 0 1,0 0-1,1 0 0,-1 0 1,0 0-1,0 0 1,0 0-1,1 0 1,-1 0-1,0 0 0,0 0 1,1 0-1,-1 0 1,0 1-1,0-1 1,0 0-1,0 0 0,1 0 1,-1 0-1,0 1 1,0-1-1,0 0 1,3 15 149,-5 20 193,-6 19-61,-14 109 646,21-134-730,1-28-194,0-1 0,0 0 0,0 0 0,0 0 0,0 1 0,0-1 0,0 0 0,1 0 0,-1 0 0,0 0 0,0 1 0,0-1 0,0 0 0,0 0 0,0 0 0,0 0 0,0 0 0,0 1 0,0-1 0,1 0 0,-1 0 0,0 0 0,0 0 0,0 0 0,0 0 0,0 0 0,0 1 0,1-1 0,-1 0 0,0 0 0,0 0 0,0 0 0,0 0 0,1 0 0,-1 0 0,0 0 0,0 0 0,1 0 0,8-11 117,-4 3-131,92-143 30,-84 134-63,1 1 1,0 0-1,1 0 1,1 2-1,0 0 1,24-15-1,-11 14-23,-28 15 66,0-1 1,0 1-1,0 0 0,0-1 1,0 1-1,0 0 1,0-1-1,0 1 1,0 0-1,0 0 1,0 0-1,0 0 1,0 0-1,0 0 1,0 0-1,0 0 1,0 1-1,0-1 0,0 0 1,0 1-1,0-1 1,0 0-1,0 1 1,0-1-1,0 1 1,0 0-1,0 0 1,1 1 10,-1 0 0,0 0 0,-1 1-1,1-1 1,0 0 0,-1 1 0,1-1 0,-1 0 0,0 1 0,0-1 0,0 1 0,0-1 0,0 3 0,-7 35 66,4-26-46,-20 73 107,15-60 20,-9 50-1,18-62 75,-1-15-229,0 0 0,0 0 0,0 1 0,0-1 1,0 0-1,1 0 0,-1 0 0,0 0 0,0 0 1,0 0-1,0 0 0,0 0 0,0 0 0,1 1 1,-1-1-1,0 0 0,0 0 0,0 0 1,0 0-1,0 0 0,1 0 0,-1 0 0,0 0 1,0 0-1,0 0 0,0 0 0,1 0 0,-1 0 1,0 0-1,0 0 0,0 0 0,0 0 0,0 0 1,1-1-1,-1 1 0,0 0 0,0 0 1,0 0-1,0 0 0,0 0 0,0 0 0,1 0 1,18-22 103,-13 15-93,114-152-147,-101 136-43,-7 8-80,0 0 0,15-13 0,-26 27 251,-1 1 0,1-1 0,-1 0 0,1 1 0,0-1 1,-1 1-1,1-1 0,-1 1 0,1 0 0,0-1 0,-1 1 0,1 0 1,0-1-1,0 1 0,-1 0 0,1 0 0,0 0 0,0 0 0,-1 0 1,1-1-1,0 1 0,0 0 0,-1 1 0,1-1 0,0 0 0,0 0 1,-1 0-1,1 0 0,0 1 0,-1-1 0,1 0 0,0 1 0,0-1 1,-1 0-1,1 1 0,-1-1 0,1 1 0,0 0 0,0 0 10,0 1-1,0-1 1,0 1-1,0 0 0,0 0 1,0-1-1,0 1 1,-1 0-1,1 0 1,-1 0-1,0 0 1,1 0-1,-1 0 1,0 2-1,-1 11 6,-4 22-1,3-27-10,1-1 0,-1 1 0,2-1-1,-1 1 1,1-1 0,3 15 0,-3-23 17,0 0 1,0 1 0,1-1 0,-1 0 0,1 0-1,-1 0 1,1 1 0,-1-1 0,1 0-1,1 1 1,-2-2-11,0 1 1,1-1-1,-1 0 0,0 0 0,1 1 1,-1-1-1,1 0 0,-1 0 1,0 0-1,1 1 0,-1-1 0,0 0 1,1 0-1,-1 0 0,1 0 0,-1 0 1,1 0-1,-1 0 0,0 0 1,1 0-1,0 0 0,1-1 2,0 0-1,1 0 1,-1 0 0,0 0-1,0-1 1,0 1-1,0-1 1,3-1 0,6-6-117,-9 8 110,10-5-110,-12 7 105,0-1-1,0 0 0,1 0 1,-1 0-1,0 0 0,0 1 1,1-1-1,-1 0 0,0 0 0,0 1 1,1-1-1,-1 0 0,0 0 1,0 1-1,0-1 0,1 0 1,-1 0-1,0 1 0,0-1 1,0 0-1,0 1 0,0-1 1,0 0-1,0 1 0,0-1 1,0 0-1,0 1 0,0-1 0,0 0 1,0 1-1,0-1 0,0 0 1,0 0-1,0 1 0,-1 9 31,0 1 0,0-1 0,-1 0 0,0 0 0,0 0 0,-5 9 0,-27 56 9,18-42 52,9-17-126,4-8 49,0-1 0,-1 1 0,-5 7-1,9-15-6,0 0-1,1 0 1,-1 0-1,0 0 0,0 0 1,0 0-1,0 0 1,0 0-1,1 0 0,-1 0 1,0 0-1,0 0 1,0 0-1,0 0 0,0 0 1,1 0-1,-1 0 1,0 0-1,0 0 0,0 0 1,0 0-1,0 0 1,0 0-1,1 0 1,-1 0-1,0 1 0,0-1 1,0 0-1,0 0 1,0 0-1,0 0 0,0 0 1,0 0-1,0 1 1,0-1-1,0 0 0,1 0 1,-1 0-1,0 0 1,0 0-1,0 1 0,0-1 1,0 0-1,0 0 1,0 0-1,0 0 0,0 0 1,0 1-1,0-1 1,0 0-1,0 0 0,-1 0 1,1 0-1,0 0 1,0 0-1,0 1 1,0-1-1,0 0 0,0 0 1,0 0-1,0 0 1,0 0-1,0 0 0,-1 0 1,1 1-1,0-1 1,6 1 1,-2 0 8,0 0 0,1-1 0,-1 0 0,0 0 0,0 0 0,1 0 0,-1 0-1,0-1 1,1 0 0,6-2 0,-6 2-21,-2 0 15,-1 0-1,1 1 0,-1-1 1,0 0-1,0 0 0,1 0 1,-1 0-1,3-3 0,43-16-181,-36 12 217,0-1 0,-1 0-1,0-1 1,-1 0 0,0-1 0,0 0-1,-2-1 1,14-21 0,0-6 85,24-63 0,-40 86-114,0 0-1,-2-1 1,1 0 0,2-31 0,-7 45-20,1 0 0,-1-1 0,0 1 0,-1 0 0,1-1 0,-1 1 0,1 0 0,-1-1 0,0 1 0,-2-4 0,2 5-1,1 1 0,-1 0 0,0 0 0,1 0 0,-1 0 0,0 1-1,0-1 1,0 0 0,0 0 0,0 0 0,1 1 0,-2-1 0,1 0 0,0 1 0,0-1 0,0 1 0,0-1 0,0 1 0,0 0 0,0-1 0,-1 1 0,1 0 0,0 0 0,0 0 0,0 0 0,-1 0 0,1 0 0,0 0 0,0 0 0,-2 1 0,-1 0-12,0 1 1,0-1-1,1 1 1,-1 0-1,0 0 1,1 0 0,0 1-1,-1-1 1,1 1-1,0 0 1,0 0-1,1 0 1,-1 0-1,0 0 1,-1 4 0,-5 6 91,1 1 1,-9 22 0,10-19 50,1 1 0,0-1 1,1 1-1,1 1 0,-3 25 1,6-34-39,1 1 1,0 0-1,0 0 1,1-1-1,1 1 1,-1 0 0,2-1-1,-1 1 1,2-1-1,7 18 1,-7-22-66,-1-1 0,1 0 0,0 0 0,0 0 0,1 0 0,-1 0 0,1-1 0,0 0 0,0 0 0,0-1 1,1 1-1,0-1 0,-1 0 0,1 0 0,0-1 0,13 4 0,-4-3-453,1 0 1,0 0-1,0-1 1,0-1-1,26-2 0,-33 1-647,1-1-1,-1 0 0,0-1 0,0 1 1,15-6-1,4-5-1835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7:07.2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28 8384,'-48'-5'3808,"43"-3"-3328,10 5-224,3 3-256,14-8-1216,9 5 672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7:10.8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1317 4576,'-29'4'4858,"36"-3"-3015,13 0-102,-9-4-1444,1-1 0,-1 0 0,1 0 0,-1-1 0,-1 0 0,1-1-1,-1 0 1,0-1 0,0 0 0,-1-1 0,16-16 0,-23 21-256,0 1 0,0-1 0,0 0 0,-1 0 0,1 0 0,-1 0 0,0 0 0,1 0 0,-2 0 0,1 0 0,0 0 0,-1-1 1,1 1-1,-1 0 0,0 0 0,0-1 0,0 1 0,-1 0 0,0-5 0,1 7-45,-1-1 0,1 1 0,-1-1 0,0 1 0,1-1-1,-1 1 1,0 0 0,0-1 0,0 1 0,0 0 0,0 0 0,0-1 0,0 1 0,0 0 0,-1 0 0,-1-1 0,1 1-25,0 0 0,0 1 0,0-1 0,0 1 0,0-1 1,0 1-1,0 0 0,0 0 0,0 0 0,0 0 0,0 0 0,0 0 1,0 0-1,0 1 0,0-1 0,-2 1 0,-4 2 56,0 0 0,1 0 0,0 1-1,-1 0 1,1 0 0,1 0 0,-1 1-1,1 0 1,-1 1 0,1-1 0,1 1 0,-1 0-1,1 0 1,0 1 0,1 0 0,0 0 0,-7 13-1,7-9 46,-1 0-1,2 0 0,-1 0 1,2 1-1,0-1 1,0 1-1,1 0 0,0-1 1,1 1-1,0 0 0,3 18 1,-1-18-10,1 1 1,0-1-1,0 1 1,1-1-1,9 19 0,-12-29-45,1 0-1,-1 0 0,0 1 0,1-1 1,-1 0-1,1 0 0,0 0 0,-1-1 1,1 1-1,0 0 0,0-1 0,0 1 1,0-1-1,1 0 0,-1 1 0,0-1 1,1 0-1,-1 0 0,0-1 0,1 1 1,-1 0-1,1-1 0,-1 0 0,1 1 1,-1-1-1,1 0 0,-1 0 0,1-1 1,0 1-1,-1 0 0,1-1 0,-1 0 1,0 1-1,1-1 0,-1 0 0,1 0 0,1-2 1,16-9 97,-1 0 1,0-2-1,-1 0 1,20-21-1,-18 17-14,252-216 380,-244 213-566,-16 13-100,-8 7 64,-4 3-18,-6 11 131,1 1 0,0 1 0,1-1 0,-4 19 0,-2 60 353,9-76-247,1 0 0,3 24 0,-2-33-55,1 0-1,0 0 1,0 0 0,0-1-1,1 1 1,1 0-1,3 6 1,-6-12-24,-1-1 0,1 1 1,0-1-1,0 0 0,0 0 0,0 1 1,0-1-1,1 0 0,-1 0 0,0 0 0,0 0 1,1 0-1,-1 0 0,1-1 0,-1 1 1,1 0-1,-1-1 0,1 1 0,-1-1 0,1 1 1,-1-1-1,1 0 0,0 0 0,-1 0 1,1 1-1,0-2 0,-1 1 0,1 0 0,-1 0 1,1 0-1,0-1 0,-1 1 0,1-1 1,-1 1-1,3-3 0,3-2 1,0-1 0,-1-1 1,0 1-1,-1-1 0,0 0 0,0-1 0,0 1 1,-1-1-1,4-9 0,6-16 28,-1-2-1,8-36 1,-10 31-256,18-42 1,-29 81 186,1-1 1,0 1 0,-1 0 0,1 0-1,0 0 1,0 0 0,0 0 0,0 0 0,0 0-1,0 0 1,0 0 0,0 1 0,0-1-1,0 0 1,0 1 0,1-1 0,-1 0-1,0 1 1,0 0 0,1-1 0,-1 1-1,0 0 1,1-1 0,-1 1 0,0 0-1,3 0 1,4 1-19,-1 0 0,1 0 0,13 4 0,6 1 91,247 3 200,-196-10-241,-42 1 129,1-2 0,-1-2-1,71-16 1,-98 17-61,-4 2-83,-7 3-111,-5 3 33,1-1 0,-1 1 0,0-2 0,-10 5 0,-13 8-78,10-5 170,1 0 0,-34 30 0,48-37-3,0 1 0,0 0 0,0 0 0,1 1 0,0-1 0,0 1 0,0 0 0,1 0 0,0 1 0,0-1 1,1 1-1,0-1 0,0 1 0,-2 7 0,4-11 10,0 0 0,0-1 0,-1 1 0,1-1-1,1 1 1,-1 0 0,0-1 0,1 1 0,-1-1 0,1 1 0,0-1 0,0 1 0,0-1 0,0 1 0,0-1 0,0 0 0,1 0 0,-1 0 0,1 1 0,0-1 0,0-1 0,-1 1 0,1 0 0,0 0 0,0-1-1,1 1 1,-1-1 0,0 0 0,0 1 0,4 0 0,-2-1 2,0 1 0,1-1 0,-1 0 0,0 0 0,1 0 0,0-1 0,-1 0 0,1 0 0,-1 0 0,1 0 0,-1-1 0,1 0 0,-1 1 0,1-2 0,-1 1 0,8-4 0,-2 0 24,-1-2 0,1 0 1,-1 0-1,0 0 0,-1-1 0,1-1 1,-2 1-1,1-1 0,-1-1 1,-1 1-1,1-1 0,-2 0 0,8-19 1,-11 24-65,0 0 0,0 0 0,-1 0 0,0 0 0,0 0 0,-1-1 0,1 1 0,-1-9 0,0 12 13,-1 0 0,1 0-1,0 0 1,-1 1-1,1-1 1,-1 0-1,1 1 1,-1-1 0,0 0-1,1 1 1,-1-1-1,0 1 1,0-1-1,0 1 1,-1-1 0,1 1-1,0 0 1,0 0-1,-1-1 1,1 1-1,-1 0 1,1 0 0,-1 0-1,1 1 1,-1-1-1,0 0 1,1 0 0,-1 1-1,-2-1 1,-5-1-14,0 1 1,0 0 0,1 1 0,-1 0 0,0 0-1,0 1 1,0 0 0,0 0 0,0 1-1,1 0 1,-13 5 0,13-4 16,-3 2-210,23-2 153,-5-2 151,7 2-70,0-2-1,0 0 1,0 0 0,1-1 0,-1-1 0,0-1 0,0 0 0,16-4-1,1-3 56,-1 0 0,46-23-1,-67 28-55,27-12-8,-1-2 0,-1-1 1,40-30-1,-42 23 40,-1-2 0,-1-1 0,-2-1 0,30-41 0,-12 9 26,40-77-1,-49 67-68,36-99-1,-43 88-5,32-141 0,-53 158-218,-8 56 95,-1 8 80,0 0 1,0 0 0,0-1 0,0 1 0,0 0 0,0 0-1,-1 0 1,0-2 0,1 4 36,0 0 0,0-1 1,0 1-1,0 0 0,0 0 0,0 0 0,0 0 1,0 0-1,-1 0 0,1 0 0,0 0 0,0-1 0,0 1 1,0 0-1,0 0 0,0 0 0,0 0 0,0 0 1,-1 0-1,1 0 0,0 0 0,0 0 0,0 0 0,0 0 1,0 0-1,0 0 0,-1 0 0,1 0 0,0 0 1,0 0-1,0 0 0,0 0 0,0 0 0,0 0 0,-1 0 1,1 0-1,0 0 0,0 0 0,0 0 0,0 0 1,0 0-1,0 1 0,0-1 0,-1 0 0,1 0 0,0 0 1,0 0-1,0 0 0,0 0 0,-9 16-214,-20 65-138,18-47 327,-82 279 153,-9 105 301,91-367-350,-8 35 189,-11 143-1,30-226-263,-3 60 138,3-56-92,1-1 1,-1 1 0,1-1 0,0 1 0,1 0 0,3 9 0,-5-15-37,0-1 1,0 1-1,1-1 1,-1 1-1,0 0 1,0-1-1,1 1 1,-1-1-1,0 1 1,1-1-1,-1 1 1,0-1-1,1 1 1,-1-1-1,1 0 1,-1 1-1,1-1 1,-1 1-1,1-1 1,-1 0-1,1 0 1,-1 1-1,1-1 1,0 0-1,-1 0 1,1 0-1,-1 1 1,1-1-1,0 0 1,-1 0-1,1 0 1,-1 0-1,1 0 1,0 0-1,-1 0 1,1-1-1,-1 1 1,1 0-1,0 0 1,-1 0-1,1 0 1,0-1-1,1-1 3,1 1 1,-1-1-1,1 0 0,-1 0 1,0 0-1,2-3 0,-3 4-7,73-99 137,-52 68-315,40-45-1,-62 76 163,1 0 0,0 0 0,0 0 1,0 0-1,0 0 0,0 0 0,0 0 0,0 1 0,1-1 0,-1 0 0,0 1 1,0-1-1,3 0 0,-4 1 5,1 0 1,-1 0-1,0 0 1,1 0-1,-1 1 1,0-1 0,1 0-1,-1 0 1,0 0-1,0 0 1,1 1-1,-1-1 1,0 0-1,1 0 1,-1 0-1,0 1 1,0-1-1,1 0 1,-1 1-1,0-1 1,0 0-1,0 1 1,0-1-1,1 0 1,-1 0-1,0 1 1,0-1-1,0 1 1,0-1-1,0 0 1,0 1 0,1 5-26,-1 0 1,0 1 0,0-1 0,-1 9 0,0-7 117,-1 4-37,1 0-70,0-1 0,1 19 1,0-28 38,0 0 1,1 0 0,-1 0 0,0 0 0,1 0-1,-1 0 1,1 0 0,0-1 0,-1 1 0,1 0-1,0 0 1,0 0 0,0-1 0,0 1 0,1 0-1,-1-1 1,0 1 0,1-1 0,-1 0 0,1 1 0,2 1-1,-2-3-1,0 1-1,0-1 1,0 1 0,1-1-1,-1 0 1,0 0-1,0 0 1,1 0-1,-1 0 1,0 0 0,0-1-1,1 1 1,-1-1-1,0 0 1,3-1-1,37-18 63,-27 13-17,54-30 50,-45 23-244,2 1 0,-1 1 0,32-9 0,-55 20 113,-1 1 0,0-1 0,1 1 0,-1 0 0,0-1 0,1 1 0,-1 0 0,1 0 0,-1 0 0,0 0 0,1 0 0,-1 1 0,0-1 0,3 1 1,-3-1 16,-1 1 0,1-1-1,-1 1 1,1-1 0,-1 1 0,1 0 0,-1-1 0,0 1 0,1-1 0,-1 1 0,0 0 0,0-1 0,1 1 0,-1 0 0,0-1 0,0 1 0,0 0 0,0-1 0,0 1 0,0 0 0,0-1 0,0 1 0,0 0 0,0-1 0,0 1 0,-1 0 0,1-1 0,0 1 0,0 0 0,-1 0 0,-12 29 103,9-24-83,2 0 0,-1 0 0,0 0 1,-1 9-1,3-10-8,0 0 0,0 0 0,1-1 0,-1 1 0,1 0 0,1 6 0,-1-10-5,0 0 0,0 0 1,1 0-1,-1 0 0,0 0 1,1 0-1,-1 0 0,0 0 1,1 0-1,0 0 0,-1 0 1,1 0-1,-1-1 0,1 1 1,0 0-1,-1 0 0,1-1 1,0 1-1,0-1 0,0 1 1,0 0-1,0-1 0,-1 0 1,1 1-1,0-1 0,0 1 0,0-1 1,0 0-1,0 0 0,0 0 1,0 0-1,0 1 0,0-1 1,0-1-1,0 1 0,2 0 1,8-2 14,0 0 1,0-1-1,-1-1 1,1 1-1,-1-2 1,0 1-1,0-1 1,12-9-1,28-12-18,-22 8-87,-19 11 81,-9 7 7,0-1 1,1 1-1,-1 0 1,0-1-1,1 1 1,-1-1-1,1 1 1,-1 0-1,1-1 1,-1 1-1,1 0 1,-1 0-1,1-1 1,-1 1-1,1 0 1,-1 0-1,2 0 1,1 2 1,-3-1-53,10-9 48,-6 6 37,-1 0 0,1-1-1,0 0 1,-1 0 0,1 0 0,-1 0-1,4-6 1,0 2-38,4-7 32,0-1-1,-1 0 1,-1 0 0,9-22-1,-15 33-49,68-153 45,27-51 241,-78 173-288,83-166 53,-91 173-144,-1-1 0,11-46 0,-21 61 40,-1 14 70,0 0 0,0 0 0,0 0-1,-1 0 1,1-1 0,0 1 0,0 0 0,0 0 0,0 0 0,0 0 0,0 0-1,0 0 1,0 0 0,0 0 0,-1 0 0,1 0 0,0-1 0,0 1 0,0 0 0,0 0-1,0 0 1,0 0 0,-1 0 0,1 0 0,0 0 0,0 0 0,0 0 0,0 0-1,0 0 1,0 0 0,-1 0 0,1 0 0,0 0 0,0 0 0,0 0 0,0 0-1,0 1 1,0-1 0,-1 0 0,1 0 0,0 0 0,0 0 0,0 0 0,0 0 0,-17 18-93,-10 23 89,-42 90-1,65-123-6,-72 176-24,18 4 201,37-119-46,9-30-13,2-1 1,2 1-1,-5 55 0,13-90-71,-1-1-1,1 0 0,0 0 0,0 1 1,1-1-1,-1 0 0,1 0 1,0 1-1,0-1 0,1 4 0,-1-6-24,-1 0 0,1-1 0,-1 1 0,1 0-1,-1-1 1,1 1 0,-1-1 0,1 1 0,0-1-1,-1 1 1,1-1 0,0 1 0,0-1 0,-1 0-1,1 1 1,0-1 0,1 0 0,-1 1 1,1-1 1,0 0-1,0 0 1,0 0-1,0 0 1,0 0-1,-1-1 1,1 1-1,0-1 1,2 0-1,13-5 23,-1 0-1,0-1 1,24-15 0,42-35-242,-37 26 15,-39 26 150,-1 2 0,1-1 0,0 1 0,0 0-1,0 0 1,11-3 0,-16 6 34,0-1 1,0 1-1,-1 0 0,1 0 0,0 0 1,-1 0-1,1 0 0,0 0 1,0 0-1,-1 0 0,1 0 1,0 0-1,-1 0 0,1 0 0,0 1 1,0-1-1,-1 0 0,1 1 1,-1-1-1,1 0 0,0 1 0,-1-1 1,1 1-1,-1-1 0,1 0 1,-1 1-1,1 0 0,-1-1 1,1 1-1,-1-1 0,1 1 0,-1 0 1,0-1-1,1 1 0,-1-1 1,0 1-1,0 0 0,1 0 1,-1-1-1,0 1 0,0 0 0,0-1 1,0 1-1,0 0 0,0 0 1,0-1-1,0 1 0,-1 1 1,1 5-10,-1 0 0,-1 0 1,-3 14-1,3-14-23,0 0 52,0 0 0,1 0 0,0 0-1,0 0 1,1 0 0,-1 0 0,2 0 0,1 11 0,-2-15 2,1-1 1,0 0-1,-1 1 0,1-1 1,0 0-1,1 0 1,-1 0-1,0 0 0,1 0 1,-1 0-1,1 0 0,-1 0 1,1-1-1,0 1 1,0 0-1,0-1 0,0 0 1,0 1-1,0-1 1,0 0-1,0 0 0,1 0 1,-1-1-1,0 1 0,1 0 1,-1-1-1,0 1 1,5-1-1,3 0 50,-1 0-1,1 0 1,-1-1-1,1 0 1,15-4 0,45-17-133,-34 7 36,59-36 0,-25 13 142,-56 30-246,-82 77-303,64-65 461,1 1 0,0-1 0,0 1 0,0 0 0,1 0 1,0 0-1,0 0 0,-2 9 0,3-13-13,1 0-1,0 1 1,0-1 0,0 1 0,0-1-1,0 1 1,0-1 0,0 1 0,0-1-1,0 1 1,1-1 0,-1 1 0,0-1-1,1 0 1,0 1 0,-1-1-1,1 0 1,0 1 0,-1-1 0,1 0-1,0 0 1,0 0 0,0 0 0,0 0-1,0 0 1,0 0 0,1 0-1,-1 0 1,0 0 0,0 0 0,1-1-1,-1 1 1,0-1 0,1 1 0,2 0-1,-1 0 29,1-1 0,0 1 0,0-1 0,-1 0 0,1 0 0,0 0 0,0 0-1,0-1 1,-1 0 0,1 0 0,0 0 0,-1 0 0,1 0 0,0-1 0,-1 1 0,0-1 0,1 0-1,-1 0 1,5-5 0,-1 2 2,-1 0-1,0-1 0,0 0 0,0-1 1,-1 1-1,0-1 0,8-13 0,-12 18-29,0 0 0,0-1 0,0 1 0,0-1 0,0 1 0,-1-1 0,1 1 0,-1-1 0,0 0 0,0 1 0,0-1 0,0 1 0,0-1 0,0 0 0,0 1 0,-1-1 0,0 1 0,1-1 0,-1 1 0,-2-5 0,1 4-28,0 0-1,0 1 1,0-1 0,0 0 0,0 1 0,0 0 0,-1-1-1,1 1 1,-1 0 0,0 0 0,1 1 0,-1-1-1,0 1 1,0-1 0,-5-1 0,-6-2-40,11 4 51,0 0 1,0-1-1,-1 1 0,1 0 0,0 1 0,-1-1 0,1 0 0,-1 1 1,1 0-1,-1 0 0,0 0 0,-3 1 0,6-1 0,-1 0-1,1 1 0,0-1 0,-1 0 0,1 0 1,0 0-1,-1 0 0,1-1 0,0 1 1,-1 0-1,1 0 0,-2-2 0,3 2 10,0 0 0,0 0 0,0 0-1,0 0 1,0 0 0,0 0 0,-1 0-1,1 0 1,0 0 0,0 0 0,0 0-1,0 0 1,0-1 0,0 1 0,0 0-1,0 0 1,0 0 0,0 0 0,0 0-1,0 0 1,0 0 0,0-1 0,0 1-1,0 0 1,0 0 0,0 0 0,0 0-1,0 0 1,0 0 0,0 0 0,0-1-1,0 1 1,0 0 0,0 0 0,0 0-1,0 0 1,0 0 0,0 0 0,0 0-1,0-1 1,0 1 0,0 0-1,0 0 1,0 0 0,1 0 0,11-7 13,124-28 79,-107 28-95,92-14-209,-101 19 174,0 1-1,0 1 1,0 1 0,23 3-1,-39-3 46,0 0 0,0-1 0,0 2 0,-1-1 0,1 0-1,0 0 1,-1 1 0,1 0 0,-1 0 0,0 0 0,1 0-1,-1 1 1,0-1 0,0 1 0,-1 0 0,1-1 0,0 1 0,-1 0-1,0 1 1,0-1 0,0 0 0,0 1 0,0-1 0,-1 1-1,1 0 1,-1-1 0,0 1 0,0 0 0,0 0 0,-1 0 0,0 0-1,1 5 1,-1 28 331,0-37-327,0 1 0,0 0 0,0-1-1,0 1 1,0-1 0,1 1 0,-1-1-1,0 0 1,1 1 0,-1-1 0,0 1-1,1-1 1,-1 1 0,0-1-1,1 0 1,-1 1 0,1-1 0,-1 0-1,0 1 1,1-1 0,-1 0 0,1 0-1,-1 1 1,1-1 0,-1 0 0,1 0-1,0 0 1,-1 0 0,1 0 0,-1 0-1,1 0 1,-1 0 0,1 0 0,-1 0-1,2 0 1,23-2-77,-18 1 13,2 0 16,1 1-1,0 1 0,0-1 1,0 2-1,-1-1 0,1 1 1,-1 1-1,10 3 0,9 5 175,33 19-1,-27-12-8,-23-13-449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7:11.2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993 341 5408,'-18'-24'2432,"31"4"-2112,-5 9-320,5 7-64,2-8-2912,-2 8 1600</inkml:trace>
  <inkml:trace contextRef="#ctx0" brushRef="#br0" timeOffset="1">23 145 9152,'-22'-39'4128,"48"24"-3584,0 4 320,9 6-576,50-10 448,2-1-416,35 0-160,-2 5-96,14-1-512,-6 7 256,-4 10-5408,-16 3 3072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5:41.3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62 7456,'-31'-28'2784,"34"20"-2176,2-6-160,0 5-1024,8 6 224,0 6-2816,10 14 1760,24-6-1920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7:12.3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243 591 3072,'1'-2'134,"-1"0"1,1 0 0,0 1-1,0-1 1,0 0-1,0 0 1,0 1-1,0-1 1,1 1 0,-1-1-1,0 1 1,7-5 2908,3-4 367,-11 10-3394,0 0 0,1 0-1,-1 0 1,0 0 0,0 0 64,0 0-65,0 0 1,0 0 0,0 0 0,0 0 0,0 0 0,0 0 0,0 0-1,0 0 1,0 0 0,0 0 0,0-1 0,0 1 0,0 0 0,0 0 0,0 0-1,0 0 1,0 0 0,0 0 0,0 0 0,0 0 0,0 0 0,0 0-1,0 0 1,0 0 0,0 0 0,0 0 0,0 0 0,0 0 0,0 0 0,0-1 95,0 1-96,0 0 1,0 0 0,0 0 0,-1 0 0,1 0 0,0 0 0,0 0 0,0 0-1,0 0 1,0 0 0,0 0 0,0 0 0,0 0 0,0 0 0,0 0 0,0 0-1,0 0 1,0 0 0,0 0 0,-11 2 1167,-17 10-560,-1 0 0,2 2 0,-1 1 0,-46 34 0,73-48-608,-12 8 131,1 1 1,-15 14-1,25-22-135,0 0 1,0 0-1,0 0 0,0 1 0,0-1 0,1 1 0,-1 0 1,1-1-1,-1 1 0,1 0 0,0 0 0,0 0 0,0 0 1,1-1-1,-1 1 0,1 1 0,-1-1 0,1 4 0,0-6-3,1 0 0,-1 0-1,0 0 1,0 0-1,1 0 1,-1 0 0,1 0-1,-1 0 1,1 0-1,-1 0 1,1 0 0,-1-1-1,1 1 1,0 0-1,0 0 1,-1-1-1,1 1 1,0 0 0,0-1-1,0 1 1,0-1-1,0 1 1,-1-1 0,1 1-1,0-1 1,0 0-1,0 1 1,2-1 0,1 1 66,0-1 0,0 0 1,1 1-1,-1-2 1,6 0-1,0 0 46,0-1 0,-1 0-1,1-1 1,-1 0 0,1 0 0,11-7-1,-2-1 270,34-24 0,-49 31-350,1 0 0,-1 0 0,0-1 1,7-8-1,-10 12-65,0 0-1,0-1 1,0 1 0,0 0 0,-1 0 0,1-1 0,0 1-1,-1 0 1,1-1 0,-1 1 0,1-1 0,-1 1 0,0-1 0,0 1-1,0-1 1,0 1 0,0-1 0,0 1 0,0 0 0,0-1 0,0 1-1,0-1 1,-1-1 0,-1 2-17,1 0 0,0 0 0,-1 0 0,1 0 0,0 0 0,-1 0 0,1 0 0,-1 1 0,1-1 0,-1 1 0,0-1 0,1 1-1,-1-1 1,1 1 0,-1 0 0,0 0 0,1 0 0,-1 0 0,0 0 0,1 0 0,-1 1 0,-2 0 0,-4-1-236,9 0 314,1-1 0,-1 1 0,1-1 0,-1 0 0,1 1 0,-1-1 0,1 0 0,-1 0 0,1 0 0,0-1 0,7-4 161,-1 1-116,-1 0 0,1-1 0,-1 0 0,0-1 0,0 1 0,6-9 0,32-48 156,-39 55-211,126-192 189,-94 146 166,3 1 1,93-94-1,-132 145-363,27-24 211,-27 25-217,0-1 0,0 0-1,0 1 1,0 0 0,0-1-1,1 1 1,-1 0 0,1 0-1,-1 0 1,5-1 0,-7 2-10,1 0 1,-1 0-1,0 1 1,1-1 0,-1 0-1,0 0 1,0 0-1,1 0 1,-1 0 0,0 0-1,1 0 1,-1 1-1,0-1 1,0 0-1,1 0 1,-1 0 0,0 0-1,0 1 1,0-1-1,1 0 1,-1 0 0,0 1-1,0-1 1,0 0-1,0 0 1,0 1 0,1-1-1,-1 0 1,0 1-1,0-1 1,0 0-1,0 0 1,0 1 0,0-1-1,0 0 1,0 1-1,0-1 1,-3 21 23,-34 116-9,-67 164-73,70-202 125,-24 66 31,-59 167 164,72-221 375,-90 167-1,122-255-412,-1 0 0,-1-1 0,-2-1 0,-21 23 0,36-41-190,-1 0 0,0 0 0,0-1 0,0 1 0,0-1 0,0 0 0,-1 0 0,1 0 0,-5 2-1,7-4-14,-1 0 0,0 0 0,1 0 0,-1 0-1,1 0 1,-1 0 0,0 0 0,1 0-1,-1-1 1,0 1 0,1-1 0,-1 1-1,1-1 1,-1 0 0,1 1 0,-1-1-1,1 0 1,0 0 0,-1 0 0,1 0-1,-2-2 1,0 0 2,1 1 0,-1-1 1,1 1-1,0-1 0,0 0 0,0 0 0,0 0 0,0 0 0,1 0 0,-1-1 1,1 1-1,0 0 0,-1-6 0,0-1 11,1 1 0,1-1 1,0-14-1,0 7-30,2 0 0,0 0 0,1 0 0,1 0 0,6-17 0,38-78-112,-44 102 109,98-176 16,-74 144-59,1 0 1,42-44-1,-58 74 10,1 0 0,0 0 0,0 1 0,1 1 0,0 1 0,1 0 0,0 1 0,1 0-1,-1 1 1,1 2 0,1-1 0,27-4 0,-28 8-484,0 0 1,0 1-1,1 0 1,21 3-1,-26 0-334,-1 0 1,0 1-1,0 0 0,0 1 1,-1 0-1,20 11 0,-17-7-2269,-1 0-1,20 16 0,-11-5-884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7:13.5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19 304 2560,'-19'-5'8640,"23"0"-8123,14-18 847,1 2 0,41-37 0,50-30-187,21-2-404,-106 79-563,-24 11-204,-1-1 1,1 1-1,0 0 0,0-1 0,-1 1 0,1 0 1,0 0-1,0 0 0,0 0 0,-1 0 0,1 0 1,0 0-1,0 0 0,-1 0 0,1 0 0,0 0 1,0 1-1,-1-1 0,1 0 0,0 0 0,0 1 0,-1-1 1,1 1-1,0-1 0,-1 0 0,1 1 0,-1-1 1,2 2-1,-1 2 12,0 0 0,0 0-1,0 1 1,-1-1 0,1 0 0,-1 0 0,0 7 0,0-7-7,-10 104 369,4-52-157,0-2-65,-4 67 205,10-102-286,0 0 0,2 0 0,0-1 1,5 25-1,-6-40-48,0-1-1,-1 1 1,1 0 0,0 0 0,0-1 0,1 1 0,-1-1 0,1 1 0,-1-1-1,1 1 1,0-1 0,0 0 0,0 0 0,0 0 0,0 0 0,0 0 0,0-1-1,5 4 1,-4-4 0,1 0 0,-1 0 0,0-1-1,0 1 1,1-1 0,-1 0 0,0 0 0,1 0-1,-1 0 1,0 0 0,1-1 0,-1 1-1,0-1 1,1 0 0,-1 0 0,0 0 0,3-2-1,10-5 43,-1 0 0,0-2-1,0 1 1,18-18 0,53-52 34,27-44-19,-63 67-204,85-75 1,-133 128 120,1 1 0,0 0 0,0 0 0,0 0 0,0 0 0,0 1 0,0-1 0,0 1 0,1 0 0,-1 0 1,0 0-1,7-1 0,-8 2-1,0 0 1,-1 0 0,1 1-1,0-1 1,0 1 0,-1-1-1,1 1 1,0 0 0,-1 0-1,1-1 1,-1 1 0,1 0-1,-1 0 1,1 1 0,-1-1-1,0 0 1,1 0 0,-1 1-1,0-1 1,0 1 0,0-1-1,0 1 1,0-1 0,0 1-1,-1 0 1,2 2 0,4 13 126,-1 0 0,-1 0 0,0 1 1,1 18-1,2 12 51,-1-15-386,13 58 683,-14-77-1310,-1 1 0,2-1 0,13 27 0,-13-31-1823,-1-5 838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7:13.9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167 1 5728,'-1'0'49,"1"0"0,0 0 0,0 0 0,0 0 0,-1-1 0,1 1 0,0 0 0,0 0 0,-1 0 0,1 0-1,0 0 1,0 0 0,0 0 0,-1 0 0,1 0 0,0 0 0,0 0 0,-1 0 0,1 0 0,0 0 0,0 0 0,-1 0 0,1 0 0,0 1 0,0-1 0,0 0 0,-1 0 0,1 0 0,0 0 0,0 0 0,0 0 0,0 1 0,-1-1 0,1 0 0,0 0 0,0 0 0,0 0 0,0 1 0,0-1 0,-1 0 0,1 0 0,0 1 0,0-1 0,0 0-1,0 0 1,0 0 0,0 1 0,0-1 0,0 0 0,0 0 0,0 1 0,0-1 0,0 0 0,0 0 0,0 1 0,0-1 0,0 0 0,6 24 1164,1 8 648,-6-14-776,-1 0-1,-3 30 1,-16 77 1648,-41 137 0,3-15-1856,44-180-1108,-5 113 1,17-168 64,1-7-313,-1-1-1,1 1 1,0 0 0,1 0 0,-1 0 0,1 0-1,3 9 1,4 2-1643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7:16.3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555 69 4160,'-15'-19'1333,"15"19"-1312,-1 0-1,1-1 1,0 1-1,0 0 1,-1-1-1,1 1 1,0 0-1,-1 0 0,1-1 1,0 1-1,0 0 1,-1 0-1,1 0 1,-1-1-1,1 1 1,0 0-1,-1 0 1,1 0-1,0 0 1,-1 0-1,1 0 1,-1 0-1,1 0 1,-1 0-1,-1-1-32,-5 0 323,0 0 0,0 1 0,0 0-1,0 0 1,0 0 0,0 1 0,-13 2 0,12 0-33,-1 0 0,1 1 1,0 0-1,0 0 0,0 1 1,1 0-1,0 0 0,0 1 1,0-1-1,-7 9 0,-4 6 49,1 1 0,-15 25 0,15-21-143,1 2 0,-15 35 0,24-46-102,1 0-1,1 0 0,1 0 1,0 1-1,-3 26 0,7-39-26,0-1-1,0 0 1,0 1 0,0-1-1,0 0 1,1 1 0,-1-1-1,1 0 1,0 1-1,0-1 1,0 0 0,1 0-1,-1 0 1,1 0-1,1 3 1,-1-5-6,-1 1 0,1-1 0,0 1 0,-1-1 0,1 0-1,0 0 1,0 0 0,0 0 0,0 0 0,0 0 0,0-1 0,0 1 0,0 0-1,0-1 1,0 0 0,0 1 0,0-1 0,0 0 0,0 0 0,0 0 0,0-1 0,1 1-1,-1 0 1,3-2 0,0 0 12,0 1-1,-1-1 1,1-1 0,-1 1-1,0 0 1,1-1-1,-1 0 1,0 0 0,-1-1-1,1 1 1,-1-1 0,1 1-1,-1-1 1,3-5-1,2-3 69,-1 0 0,0 0-1,8-23 1,-7 11 22,-1 1-1,-1-1 1,5-43-1,-4-72 112,-10 95-77,3 40-241,-1 0 0,0 0 0,0 1 0,0-1-1,0 0 1,0 0 0,-1 1 0,-3-7 0,5 10 47,-1 0 0,1-1 0,0 1 0,0 0 0,0 0-1,0-1 1,-1 1 0,1 0 0,0 0 0,0 0 0,0-1 0,-1 1 0,1 0-1,0 0 1,0 0 0,-1 0 0,1-1 0,0 1 0,-1 0 0,1 0 0,0 0-1,0 0 1,-1 0 0,1 0 0,0 0 0,-1 0 0,1 0 0,0 0 0,-1 0 0,1 0-1,0 0 1,0 0 0,-1 0 0,1 0 0,0 0 0,-1 1 0,1-1 0,0 0-1,0 0 1,-1 0 0,1 0 0,0 0 0,0 1 0,0-1 0,-1 0 0,1 0-1,0 1 1,-9 13-141,9-13 135,-10 28 15,1 0 0,1 0-1,-8 59 1,6-24 55,-19 89 341,-61 270 1074,78-381-1257,-23 52-1,26-74-80,-1 0-1,-1 0 1,-1-1-1,-18 23 1,27-38-81,-1 0-1,1-1 1,0 0-1,-1 0 1,0 0-1,0 0 1,0 0 0,-5 2-1,8-4-44,0-1 1,0 0-1,0 1 0,0-1 0,0 0 0,0 0 0,-1 1 1,1-1-1,0 0 0,0 0 0,0 0 0,0 0 1,0 0-1,0-1 0,0 1 0,0 0 0,0 0 0,0-1 1,0 1-1,0-1 0,0 1 0,0-1 0,0 1 0,0-1 1,0 1-1,0-1 0,0 0 0,1 0 0,-1 1 1,0-1-1,0 0 0,1 0 0,-1 0 0,1 0 0,-1 0 1,1 0-1,-1 0 0,1 0 0,0 0 0,-1 0 0,1-2 1,-2-2-36,1-1 0,-1 1 0,1-1 0,1 0 0,-1 1 1,1-1-1,0 0 0,1 0 0,-1 1 0,1-1 0,0 1 0,0-1 0,1 0 1,0 1-1,4-9 0,4-6-179,0 1 1,26-32-1,-24 33 167,20-23-35,2 2 0,62-57-1,-72 76 68,1 1 1,43-26-1,59-23-30,-91 50 56,-25 12-7,31-15 30,75-51 1,-98 58-10,0-2-1,-1 0 1,0-1 0,-1-1 0,-2-1 0,0 0-1,0-1 1,19-39 0,42-121 258,-75 176-279,-2 12-21,0 0 1,0 0 0,1 15-1,-2 23 37,-4-4 77,1-10 67,1 0 0,2 0 0,3 64 1,-1-95-155,0 0 1,0 0 0,0 0 0,0 0-1,0 1 1,1-1 0,-1 0-1,0 0 1,1 0 0,-1 0 0,1 0-1,-1 0 1,1 0 0,-1 0 0,1 0-1,0 0 1,-1 0 0,1 0-1,0 0 1,0-1 0,0 1 0,-1 0-1,1 0 1,0-1 0,0 1-1,0-1 1,0 1 0,1-1 0,-1 1-1,0-1 1,0 0 0,0 1-1,0-1 1,0 0 0,0 0 0,2 0-1,4-1 24,-1 0 0,1-1-1,-1 0 1,1 0 0,-1-1-1,0 1 1,0-2 0,9-5-1,6-5 18,19-18-1,182-184 18,-170 169-238,-52 47 163,1-1 1,0 0-1,-1 1 1,1-1-1,0 0 1,-1 1-1,1-1 1,0 1 0,0-1-1,0 1 1,0-1-1,-1 1 1,1 0-1,0-1 1,0 1 0,0 0-1,0 0 1,0 0-1,0 0 1,0 0-1,0 0 1,1 0 0,-1 0-1,-1 0 1,0 0 0,1 1 0,-1-1 0,0 0 0,1 1-1,-1-1 1,0 0 0,0 1 0,1-1 0,-1 1 0,0-1-1,0 0 1,0 1 0,0-1 0,0 1 0,1-1 0,-1 0-1,0 2 1,-1 15-24,-8 27-37,-28 80 0,21-75 130,-14 66 0,29-110-70,-1 4 96,0 1 0,1 13-1,1-21-66,-1-1-1,1 1 0,0-1 1,1 1-1,-1 0 0,0-1 1,0 1-1,1 0 0,-1-1 0,1 1 1,-1-1-1,1 1 0,0-1 1,-1 1-1,1-1 0,0 0 1,0 1-1,0-1 0,0 0 1,0 0-1,0 0 0,2 2 1,-1-3-15,-1 1 0,1-1 0,-1 0 0,1 1 0,-1-1 0,1 0 0,0 0 0,-1 0 0,1 0 0,-1 0 1,1-1-1,0 1 0,-1 0 0,1-1 0,2-1 0,25-11 44,-18 7-40,-1-1-1,0-1 1,0 0-1,-1 0 1,1-1-1,-2 0 1,1 0-1,8-15 1,6-10-108,22-47 1,-6-1-267,-38 81 345,-1 0 1,1 0-1,-1 0 1,1 1-1,0-1 1,-1 0-1,1 0 0,0 0 1,-1 1-1,1-1 1,0 0-1,1 0 0,-1 1 10,-1 0 0,0 0 0,0 0-1,0 0 1,1 0 0,-1 0 0,0 0-1,0 0 1,0 0 0,0 0 0,1 0-1,-1 1 1,0-1 0,0 0 0,0 0-1,0 0 1,1 0 0,-1 0 0,0 1-1,0-1 1,0 0 0,0 0 0,0 0-1,0 1 1,0-1 0,0 0 0,0 0-1,1 0 1,-1 1 0,0-1 0,0 0-1,0 0 1,0 0 0,0 1 0,0-1-1,0 0 1,-1 32-37,1-23 45,-1-1-1,1 1 0,1 0 0,0 0 0,0-1 0,0 1 0,1 0 0,1-1-1,-1 1 1,1-1 0,1 0 0,5 11 0,-7-18 1,-1 1 0,0 0-1,1-1 1,-1 0 0,1 1 0,-1-1-1,1 0 1,0 0 0,-1 0 0,1 0 0,0 0-1,0 0 1,0 0 0,0-1 0,0 1-1,0-1 1,0 1 0,0-1 0,0 0 0,0 0-1,0 0 1,2 0 0,4-1 1,-1 0 1,1 0 0,-1-1-1,12-4 1,-3 0 5,-1-1 0,0-1 0,0 0 0,-1-1 1,0-1-1,0 0 0,-1-1 0,-1 0 1,0-1-1,18-22 0,-11 10 14,-2-1 1,0-1-1,-2-1 1,23-55-1,-36 78-45,0 1-1,-1-1 0,1 0 1,-1 0-1,0 0 0,-1 0 1,1 0-1,-1 0 0,1 0 1,-1 0-1,0 0 0,-1 0 1,0-4-1,1 7 10,0 0 1,0 0-1,0 0 1,-1 0-1,1 0 1,0 0-1,-1 1 1,1-1-1,0 0 1,-1 0-1,1 0 0,-1 0 1,1 1-1,-1-1 1,0 0-1,1 1 1,-1-1-1,0 0 1,0 1-1,1-1 1,-1 1-1,0-1 1,0 1-1,0-1 0,0 1 1,1 0-1,-1 0 1,0-1-1,-2 1 1,1 0-4,-1 0 1,1 0-1,-1 1 1,0-1-1,1 1 1,-1 0-1,1 0 0,-1 0 1,1 0-1,0 0 1,-4 2-1,-7 6-35,1 0 1,0 1-1,1 0 0,0 1 0,0 0 0,1 0 0,-14 22 0,5-3 14,0 1 0,-17 41 0,30-59 60,0 0 0,1 1 1,1-1-1,0 1 0,0 0 1,1 0-1,-1 19 0,4-31-15,0 0 0,0 0 0,1 0 0,-1 0 0,0 0 0,1 0 0,-1 0 0,1 0 0,-1 0-1,1 0 1,0 0 0,0 0 0,0-1 0,0 1 0,0 0 0,0-1 0,1 1 0,2 2 0,-2-2 4,1 0 1,-1-1-1,1 0 1,-1 0 0,1 1-1,-1-2 1,1 1-1,0 0 1,-1 0-1,1-1 1,0 1 0,4-1-1,4 0 23,0-1 1,0 0-1,0-1 0,0 0 0,19-7 1,-8 1-36,0 0 1,-1-2-1,0-1 1,0-1-1,28-21 1,-4-4-11,43-44 1,-84 78-3,-2 0-3,0 1 0,0 0 1,1-1-1,-1 1 0,0 0 0,1 1 0,0-1 0,-1 0 0,1 1 1,0-1-1,0 1 0,0 0 0,0 0 0,0 0 0,3 0 0,-5 1 8,0 0-1,0 0 0,-1 0 1,1 0-1,0 0 0,0 0 1,0 1-1,-1-1 0,1 0 0,0 1 1,0-1-1,-1 0 0,1 1 1,0-1-1,-1 1 0,1-1 1,0 1-1,-1-1 0,1 1 1,-1 0-1,1-1 0,0 2 1,0 0-1,0 0 1,0 0 0,0 0 0,0 1 0,-1-1 0,1 0 0,-1 0 0,1 4 0,-1 5 4,0-1 0,-2 20 0,1-26-4,-11 60-2,8-48 60,0 0-1,2 0 1,-2 22 0,4-38-50,0 1-1,0-1 1,0 0 0,0 1 0,0-1 0,0 0 0,0 1 0,0-1 0,0 0 0,0 1 0,0-1 0,0 0 0,0 1 0,0-1-1,0 0 1,0 1 0,0-1 0,0 0 0,0 0 0,0 1 0,1-1 0,-1 0 0,0 1 0,0-1 0,0 0 0,1 0-1,-1 1 1,0-1 0,0 0 0,1 0 0,-1 0 0,0 1 0,0-1 0,1 0 0,-1 0 0,0 0 0,1 0 0,-1 0-1,0 0 1,1 0 0,-1 1 0,0-1 0,0 0 0,1 0 0,-1 0 0,0 0 0,1 0 0,-1 0 0,0-1 0,1 1-1,-1 0 1,0 0 0,1 0 0,0 0 0,18-13 76,-13 8-70,1 1-28,2-3-36,0 0 1,1 2 0,12-7 0,-17 10 49,-1 1 0,0-1 0,1 1 0,-1 0 0,0 1 0,1-1 0,-1 1 1,1 0-1,-1 0 0,1 0 0,8 2 0,-1 2-40,0 0 0,-1 0 0,0 2 0,1-1 0,-2 1 0,1 1 1,15 13-1,12 5-25,12 12 420,-3-3-4421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7:16.6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55 7552,'-71'-30'3424,"67"18"-2976,17 4-672,8 8 32,20-5-960,6 5 640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7:18.3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280 109 4064,'-1'-9'494,"3"-14"825,1-1 1956,1-29-1,-5 61-2912,0 0-1,0 0 0,-3 10 1,-1 2-58,-1 16 57,-4 22 116,-1 0 0,-21 56 0,-33 83 843,-5 16-619,9-37-184,57-164-358,3-9-99,0 0 1,0 0-1,0 0 0,0 0 1,-1 0-1,1 0 1,-1 0-1,0 0 0,-2 3 1,3-9 213,4-7-131,7-12-150,8-8-69,60-87-11,-68 105 75,-1 1 1,1 1-1,1-1 1,0 2-1,0-1 0,1 1 1,18-9-1,-28 16-1,1 0-1,0 1 1,0 0-1,-1 0 1,1 0-1,0 0 1,0 0-1,0 0 1,0 1-1,0 0 0,0-1 1,0 1-1,0 0 1,0 0-1,0 1 1,0-1-1,0 1 1,0-1-1,0 1 1,0 0-1,0 0 1,0 0-1,0 1 0,-1-1 1,1 1-1,-1-1 1,1 1-1,-1 0 1,1 0-1,-1 0 1,0 0-1,0 1 1,0-1-1,0 0 1,0 1-1,-1-1 0,1 1 1,1 3-1,1 3 39,0 0-1,0 0 0,-1 1 1,0-1-1,0 1 0,-1 0 1,-1 0-1,1 0 0,-2 0 1,1 0-1,-1 0 0,-1 0 1,0 0-1,0 0 0,-5 14 1,0-7 68,0-1-1,-2 0 1,0 0 0,-12 16 0,17-27-53,-1-1 1,1 1-1,-1-1 1,0 0-1,-1 0 1,1-1-1,-1 1 0,1-1 1,-1 0-1,0 0 1,0 0-1,0-1 1,-1 0-1,1 0 1,-1 0-1,-9 1 1,10-2-26,0-1 0,0 1 1,0-1-1,0-1 0,0 1 1,1-1-1,-1 1 0,0-1 1,0-1-1,1 1 0,-1-1 1,1 0-1,-1 0 0,-6-4 1,8 4-23,-1 0-1,0-1 1,1 1 0,-1-1-1,1 0 1,0 0 0,0 0 0,0 0-1,0-1 1,0 1 0,1-1 0,-1 0-1,1 1 1,0-1 0,1 0 0,-3-7-1,4 11-7,-1-1-1,1 0 0,0 0 1,0 0-1,0 1 0,0-1 1,0 0-1,0 0 0,0 0 1,0 1-1,0-1 0,0 0 1,0 0-1,0 0 0,0 1 1,1-1-1,-1 0 0,0 0 1,1 1-1,-1-1 0,0 0 1,1 1-1,-1-1 1,1 0-1,0 0 0,0 0 1,0 1 0,0-1-1,0 1 1,0 0 0,0-1-1,1 1 1,-1 0 0,0 0-1,0 0 1,0 0 0,0 0 0,0 0-1,1 0 1,-1 0 0,2 1-1,2 0-16,1 1-1,0-1 0,-1 2 1,0-1-1,10 5 0,-5 0 57,1-1-1,1 0 1,-1-1-1,1-1 1,0 0-1,0 0 1,0-1-1,1-1 1,-1 0-1,0 0 1,1-2-1,0 1 0,-1-2 1,25-3-1,8-2 48,0-2-1,-1-2 1,0-2-1,49-21 1,-65 21-38,-1-2 0,0 0 1,-1-2-1,0-1 0,-2-1 0,0-1 1,26-27-1,-22 17 3,16-17-3,-44 46-36,1-1 0,-1 1 0,1-1 0,-1 1-1,1-1 1,0 1 0,-1-1 0,1 1-1,-1 0 1,1-1 0,0 1 0,-1 0 0,1 0-1,0-1 1,-1 1 0,1 0 0,0 0 0,-1 0-1,1 0 1,0 0 0,-1 0 0,1 0-1,1 0 1,-2 1-3,1-1 0,-1 1-1,1-1 1,-1 1 0,1 0-1,-1-1 1,1 1 0,-1 0-1,0 0 1,1-1-1,-1 1 1,0 0 0,0 0-1,0-1 1,0 1 0,1 0-1,-1 0 1,0-1 0,0 1-1,0 0 1,-1 0 0,1 0-1,0 0 1,-6 39 37,-1 0 1,-15 47-1,11-46 142,4-16-74,3-11 87,0-1-1,-2 24 1,6-36-161,-1 0 1,1 0 0,0 0 0,0 1-1,0-1 1,0 0 0,0 0-1,0 1 1,1-1 0,-1 0-1,0 0 1,1 0 0,-1 1 0,0-1-1,1 0 1,0 0 0,-1 0-1,1 0 1,0 0 0,-1 0-1,3 2 1,-2-3-5,0 1-1,0-1 1,0 1 0,1-1-1,-1 1 1,0-1 0,0 0-1,1 0 1,-1 0-1,0 0 1,0 0 0,1 0-1,-1 0 1,0 0 0,0 0-1,1 0 1,0-1-1,8-2 40,-1-1 1,-1 1-1,1-1 0,10-8 0,-15 10-55,28-17 27,60-33-178,-79 46 97,2-1 1,-1 2-1,1 0 1,22-5-1,-33 10 44,0-1 0,0 1 0,0 0 0,0 0 0,0 0 0,0 0-1,0 1 1,0-1 0,0 1 0,0 0 0,0 0 0,0 1 0,4 1 0,-6-1 1,1-1 0,-1 1 0,0-1 0,0 1 0,0 0 0,0 0 0,0 0 0,-1 0 0,1 0 0,0 0 0,-1 0 0,0 1 0,1-1 0,-1 0 0,0 1 0,0-1 0,0 1 0,-1 0 0,1-1 0,0 4 0,-1 3 18,0 0 0,0 0-1,-1 0 1,0 0-1,-1 0 1,0 0 0,0 0-1,-6 12 1,-84 202 364,77-187-361,6-16-9,-62 129 390,58-124-276,-1-1 1,-2-1-1,-33 39 1,43-55-14,-1 0 0,0-1 1,0 0-1,0 0 0,-1-1 1,0 1-1,-16 6 0,22-10-71,-1-1 0,1 0 0,-1-1 0,1 1-1,-1 0 1,1-1 0,-1 1 0,0-1 0,1 0-1,-1 0 1,-4 0 0,6 0-28,0-1 0,0 1 0,-1-1 0,1 0 1,0 1-1,0-1 0,-1 0 0,1 0 0,0 1 0,0-1 0,0 0 0,0 0 0,0 0 0,1-1 1,-1 1-1,0 0 0,0 0 0,1 0 0,-1-1 0,1 1 0,-1 0 0,1 0 0,-1-1 0,1 1 1,0 0-1,0-1 0,-1 1 0,1-2 0,0-8 21,-1 0 0,1 0 0,1 0 0,0 0 0,4-18 0,2 2-34,11-31 1,-10 40-31,0-1-1,1 1 0,1 0 0,1 1 1,0 0-1,1 1 0,1 0 1,1 1-1,22-20 0,-18 20-30,1 1 1,1 0-1,0 1 0,1 2 0,0 0 0,0 1 0,39-12 0,-28 13-713,56-9 0,-70 16-515,1 0-1,0 1 1,-1 1 0,28 4 0,0 6-1428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7:20.6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 18 3648,'1'-2'461,"1"0"-1,0 0 1,0 0 0,0 0-1,0 1 1,22-6 9318,-30 20-8540,-10 19-1054,3-15 359,-15 17-1,15-20-316,1 0-1,-15 24 1,24-33-204,0 0 0,1 0-1,-1 0 1,1 0 0,1 0 0,-1 1 0,1-1 0,0 1 0,0-1 0,0 1 0,1-1 0,0 11-1,1-10 0,0 0-1,0 0 1,0 0-1,1 0 1,0 0-1,0 0 1,0-1-1,1 1 1,6 9-1,-7-12-131,0 0 0,0-1 1,1 1-1,-1-1 0,0 0 0,1 0 1,0 0-1,-1 0 0,1 0 0,0-1 1,0 1-1,0-1 0,0 0 0,0 0 0,0 0 1,0 0-1,1 0 0,-1-1 0,0 1 1,5-1-1,14 0-1159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7:21.0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28 5824,'-21'-27'2624,"8"27"-2272,8 0-288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7:21.3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172 1 6144,'-1'0'2686,"-3"10"-1891,-3 19 358,-49 293 4463,35-221-4885,-41 177 485,44-179-719,17-89-415,0 0 0,0 0 0,1 0 0,0 0-1,1 0 1,0 0 0,5 16 0,-6-26-68,0 1-1,0 0 1,1 0 0,-1 0 0,1-1-1,-1 1 1,1 0 0,-1-1 0,1 1-1,-1 0 1,1-1 0,-1 1 0,1-1 0,0 1-1,-1-1 1,1 1 0,0-1 0,-1 1-1,1-1 1,0 0 0,0 1 0,0-1-1,-1 0 1,1 0 0,0 1 0,0-1 0,0 0-1,0 0 1,-1 0 0,1 0 0,0 0-1,0 0 1,1-1 0,2 0-1,0 0 1,0 0-1,-1 0 0,1-1 1,4-1-1,-7 2-1,14-8-73,0-1 1,21-17-1,-20 15-63,32-20-1,-43 29 81,0 1 0,0-1-1,0 1 1,0 0 0,1 1 0,-1-1 0,0 1 0,1 0 0,-1 1 0,1-1 0,7 1 0,-12 0 49,1 0 1,0 0-1,-1 1 1,1-1-1,0 0 1,-1 1-1,1-1 1,-1 1-1,1-1 1,0 1-1,-1 0 1,0 0-1,1 0 1,-1-1-1,1 1 1,-1 1-1,0-1 1,0 0-1,0 0 0,1 0 1,-1 1-1,0-1 1,-1 0-1,1 1 1,0-1-1,0 1 1,-1-1-1,1 1 1,0-1-1,-1 1 1,0 0-1,1-1 1,-1 1-1,0 0 1,0-1-1,0 3 1,0 6 39,-1 0 0,-1 0 0,0-1 1,0 1-1,-4 9 0,3-8-141,-24 73-1034,5-33-3451,14-42 1007,3-1 1164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7:21.7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562 35 6976,'-39'-34'3168,"-27"45"-2752,35-3 2016,5 4-1408,-18 7 1056,8 4-1185,-16 12 289,12 1-704,-17 3-192,18 0-192,-4-5-160,7-2 32,5-6-1536,10-1 864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5:42.7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1070 3488,'-8'1'1393,"20"0"666,1 0-733,6 1 188,-1-2-1,22-1 0,-26 0-1125,0-1 0,-1 0-1,1-2 1,-1 1-1,1-2 1,18-8 0,1-4 124,-2-1 1,32-24 0,60-53-217,159-161-173,-255 227-154,29-38 0,-49 57 28,1-1-1,-2 0 0,1 0 1,-2 0-1,1-1 0,-2 0 1,7-22-1,-11 34-4,0 0 0,0 0-1,0 0 1,0 0 0,0 0-1,0 0 1,0 0 0,0 0-1,0-1 1,0 1 0,0 0-1,0 0 1,0 0 0,0 0 0,0 0-1,0 0 1,0-1 0,0 1-1,0 0 1,0 0 0,0 0-1,-1 0 1,1 0 0,0 0 0,0 0-1,0 0 1,0-1 0,0 1-1,0 0 1,0 0 0,0 0-1,0 0 1,0 0 0,0 0-1,-1 0 1,1 0 0,0 0 0,0 0-1,0 0 1,0 0 0,0 0-1,0 0 1,0 0 0,-1 0-1,1 0 1,0 0 0,0 0 0,0 0-1,0 0 1,0 0 0,0 0-1,-1 0 1,1 0 0,0 0-1,0 0 1,0 0 0,0 0-1,-12 6-216,-13 11 137,11-6 164,2 1 0,-1 0 0,1 1 0,-15 21 0,-35 60 385,55-82-411,-72 127 998,67-115-771,2 0 0,1 1-1,-12 49 1,20-66-208,-1 0 0,2 0 0,-1 15 0,1-20-53,0-1 1,1 0-1,-1 1 0,0-1 1,1 0-1,0 0 0,-1 0 1,1 1-1,0-1 0,0 0 1,0 0-1,0 0 1,1 0-1,-1 0 0,0-1 1,1 1-1,2 3 0,0-3 20,-1 0-1,0-1 0,0 1 0,1-1 0,-1 1 0,1-1 0,0 0 1,-1 0-1,1-1 0,0 1 0,-1-1 0,8 1 0,-2-2-3,0 0-1,0 0 0,1-1 0,8-2 1,-7 0-11,0 0 0,0-1 0,0 0 0,-1 0 0,1-1 0,-1-1 0,15-13 0,4-6 72,26-31-1,-31 31-40,42-37 23,82-62 0,37-34 50,-159 133-117,-1 0 0,-2-2 0,-1 0 0,33-57 0,-34 44 116,-2-1 0,-2 0 0,22-82 0,-38 121-82,0 0 0,-1-1 1,1 1-1,-1 0 1,0 0-1,0-1 0,-1 1 1,0-4-1,1 6-31,0 1 0,0 0 0,0-1 0,0 1 0,0-1 0,-1 1 0,1-1 0,0 1 0,0 0 0,0-1 0,-1 1 0,1-1-1,0 1 1,-1 0 0,1-1 0,0 1 0,-1 0 0,1 0 0,-1-1 0,1 1 0,0 0 0,-1 0 0,0-1 0,0 1 1,0 0 1,0 0-1,0 1 1,0-1-1,0 0 1,1 0-1,-1 0 1,0 1-1,0-1 1,0 1-1,0-1 1,1 0-1,-1 1 1,0 0-1,0-1 1,1 1-1,-2 0 1,-3 5 23,-1 0-1,1 0 1,1 0 0,-1 1 0,1 0 0,0-1-1,-4 11 1,-8 15 249,-37 49 227,-122 142 0,175-223-512,-24 28 62,0 1 0,-19 33 0,-76 172 553,42-77 232,71-147-663,6-10-182,0 0 0,0 0 0,0 0 0,-1 0 0,1 0 0,0 0 0,0 1 0,0-1 0,0 0 0,0 0 0,0 0 0,0 0 0,0 0 0,0 0 0,0 0 0,0 0 0,0 0 0,0 0 0,0 0 0,0 0 0,0 0 0,0 0 0,-1 0 0,1 0 0,0 0 0,0 0 0,0 0 0,0 0 0,0 0 0,0 0 0,0 0 0,0 0 0,0 0 0,0 0 0,0 0 0,0 0 0,0 0 0,0 0 0,0 0 0,0 0 0,0 0 0,-1-1 0,1 1 0,0 0 0,0 0 0,0 0 0,0 0 0,0 0 0,0 0 0,0 0 0,0 0 0,0 0 0,0 0 0,0 0 0,0 0 0,0 0 0,0 0 0,0 0 0,0 0 0,0 0 0,0-1 0,0 1 0,0 0 0,0 0 0,0 0 0,0 0 0,0 0 0,4-21 83,4 0-118,-1 0 0,2 1 0,1 0 0,1 0 0,0 1-1,1 0 1,2 1 0,-1 1 0,22-21 0,-20 24-125,0 1-1,2 0 0,28-17 1,-45 30 146,1-1 0,0 0 0,-1 1 0,1-1 0,0 1-1,0 0 1,0-1 0,0 1 0,0-1 0,0 1 0,-1 0 0,1 0 0,0 0 0,0 0 0,0-1 0,0 1 0,0 0 0,0 1 0,0-1 0,0 0 0,0 0 0,0 0 0,0 0 0,0 1 0,-1-1 0,1 0 0,0 1 0,0-1 0,0 1 0,0-1 0,-1 1 0,1-1 0,0 1 0,0 0 0,-1-1 0,1 1 0,0 1 0,1 2-3,0 1 0,0-1-1,-1 0 1,1 1 0,-1 0 0,1 6-1,-1-3-7,3 18 45,-2-1-1,-1 40 1,-2-33 69,6 40 1,-4-62-40,1-1 1,0 1-1,1 0 0,0-1 1,0 0-1,1 1 1,0-2-1,7 13 1,-8-18-10,0 1 0,0 0 1,0 0-1,0-1 0,1 0 0,-1 0 1,1 0-1,0 0 0,0 0 0,0-1 1,0 0-1,1 0 0,-1 0 0,1 0 1,-1-1-1,1 1 0,-1-1 0,1 0 1,6 0-1,-5-1-22,1 0 0,-1 0 1,1-1-1,0 1 0,-1-2 0,1 1 1,-1-1-1,0 0 0,1 0 0,-1-1 1,0 1-1,0-1 0,10-8 1,-6 3-15,-1 0 1,1 0 0,-2-1 0,1 0 0,-1-1-1,-1 0 1,0 0 0,0-1 0,7-17 0,3-10-261,16-61 0,-29 87 169,0 1 1,3-22 0,-7 29 53,1 1 0,-1 0 1,0-1-1,0 1 0,-1 0 0,1 0 1,-1-1-1,1 1 0,-1 0 0,0 0 1,-1-4-1,1 6 22,1 1 0,0-1 1,0 0-1,-1 1 0,1-1 0,0 0 0,-1 1 1,1-1-1,0 1 0,-1-1 0,1 1 1,-1-1-1,1 1 0,-1-1 0,1 1 0,-1-1 1,0 1-1,1-1 0,-1 1 0,1 0 1,-1-1-1,0 1 0,1 0 0,-1 0 0,0 0 1,0-1-1,1 1 0,-1 0 0,0 0 1,1 0-1,-1 0 0,0 0 0,0 0 0,1 0 1,-1 0-1,0 1 0,1-1 0,-1 0 1,0 0-1,1 1 0,-1-1 0,0 0 0,1 1 1,-1-1-1,1 0 0,-1 1 0,0-1 1,1 1-1,-1-1 0,0 2 0,-2 1 3,0 0-1,1 0 0,-1 1 0,1-1 0,-1 1 1,1 0-1,-2 5 0,-1 3 63,2 0 1,0 0-1,0 1 0,1-1 0,0 0 1,1 1-1,1-1 0,0 1 0,1-1 1,0 1-1,1-1 0,0 0 0,1 1 0,0-1 1,5 11-1,-3-12-21,0 0 0,0-1 0,1 0 1,0 0-1,1-1 0,0 1 0,0-1 0,1-1 0,1 0 1,-1 0-1,1 0 0,0-1 0,1 0 0,0-1 1,0 0-1,13 5 0,2-1-1065,-1-1 1,2-2 0,36 8-1,-42-13-2120,32 2 0,-36-5-637,1 0 0,21-4 0,-25 5 858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7:23.5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453 857 3904,'0'0'1253,"2"-2"-762,-1 1-302,-1 0 1,1 0-1,0-1 1,-1 1 0,1 0-1,-1 0 1,1-1-1,-1 1 1,0 0-1,0-1 1,0 1-1,0-1 1,0 1-1,0 0 1,0-1 0,0 1-1,0 0 1,0-1-1,-1 1 1,1 0-1,-1-1 1,1 1-1,-1 0 1,1 0-1,-1-1 1,0 1 0,1 0-1,-1 0 1,0 0-1,0 0 1,0 0-1,0 0 1,0 0-1,0 0 1,0 1-1,-2-2 1,-8-5 152,0 2-1,-1-1 1,0 1-1,0 1 1,0 0 0,0 1-1,0 0 1,-1 1-1,-20-1 1,13 2-232,0 2-1,0 0 1,0 1 0,1 1 0,-28 7-1,34-6-70,0 1 0,1 0 0,-1 1 0,1 0 0,1 1 0,-1 0 0,1 1 0,1 0 0,-16 15 0,24-21-44,0 0 0,-1 0 1,1 1-1,0-1 0,1 1 1,-1 0-1,0-1 0,1 1 1,-1 0-1,1 0 0,0 0 0,0 0 1,0 0-1,1 0 0,-1 0 1,0 6-1,1-7 2,1 0 0,-1 0 0,1 0 0,-1 0 0,1 0 0,-1 0 0,1 0 0,0 0 0,0 0 0,0-1 0,0 1 0,1 0 0,-1-1 0,0 1 0,1 0 0,-1-1 1,1 0-1,-1 1 0,1-1 0,0 0 0,0 0 0,-1 0 0,1 0 0,0 0 0,0 0 0,4 1 0,5 1 84,0 0 0,0 0 0,0-2 1,19 2-1,46-3 394,-73 0-450,10 0 54,1 0 0,-1-1-1,0-1 1,1 0 0,-1-1-1,0-1 1,-1 0 0,1 0-1,-1-1 1,1-1 0,11-7-1,-13 5-34,0-1-1,-2 1 0,1-2 0,-1 1 1,0-1-1,13-20 0,-7 6 39,-1 0 1,12-29-1,-11 19 23,-2 0 0,-1-1-1,-2-1 1,-1 0 0,5-45 0,-11 45 36,-1 0 0,-2 0-1,-2 1 1,-11-67 0,8 78-32,-2-1 0,-17-46 0,19 61-88,0-1 0,-1 1 0,0 0 0,0 1 1,-1-1-1,-1 1 0,1 1 0,-12-11 0,16 16-36,0 1-1,0 0 0,-1-1 1,1 1-1,0 0 0,-1 1 1,1-1-1,-1 1 0,0-1 1,1 1-1,-1 0 0,0 0 1,0 1-1,0-1 0,1 1 1,-1 0-1,0 0 0,0 0 1,0 1-1,0-1 0,0 1 1,1 0-1,-1 0 0,0 0 0,0 0 1,1 1-1,-4 1 0,0 1-315,1 1 0,0-1-1,-1 1 1,2 0 0,-1 0-1,1 1 1,0-1 0,0 1-1,0 1 1,1-1 0,0 0-1,-5 12 1,-6 21-1546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7:24.7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32 308 4160,'-15'-16'2510,"13"14"-1887,0 0 0,0 0 0,1 0 0,-1 0 0,0 0 0,1 0 0,-2-4 0,2 5-530,1 0 0,0 0 0,0 0 0,0 0 0,-1 0-1,1 0 1,0 0 0,0 0 0,1 0 0,-1 0-1,0 0 1,0 0 0,0 0 0,1 0 0,-1 0 0,1 0-1,-1 0 1,1 0 0,-1 0 0,1 0 0,-1 0 0,1 0-1,1-1 1,18-21 899,8-9-336,10-23-187,40-56-159,-57 91-398,-21 19 78,1 1 0,-1-1-1,0 1 1,1 0 0,-1-1 0,1 1-1,-1 0 1,1-1 0,-1 1 0,1 0-1,-1 0 1,1-1 0,0 1 0,-1 0-1,1 0 1,-1 0 0,1 0 0,0 0-1,-1 0 1,1 0 0,-1 0 0,1 0-1,-1 0 1,1 0 0,0 0 0,-1 0-1,1 1 1,-1-1 0,1 0 0,-1 0-1,1 1 1,-1-1 0,1 0 0,-1 0-1,1 1 1,-1-1 0,1 1 0,-1-1-1,1 1 1,-1-1 0,0 0 0,1 1-1,-1 0 1,3 6 4,-2 1 0,1-1 0,-1 0 0,0 0 0,0 1 0,-1 13 0,-9 93 284,1-12 238,6-58-240,0-18-122,1 1 0,2 0 0,0-1 0,8 40-1,-8-61-79,0 0 0,1-1 0,-1 1 0,1-1 0,0 0 0,0 1 0,1-1 0,5 7 0,-7-9-44,1-1 0,-1 1-1,1-1 1,0 1 0,0-1 0,0 0-1,0 0 1,0 0 0,0 0 0,0 0-1,0-1 1,0 1 0,0-1 0,0 1 0,1-1-1,-1 0 1,0 0 0,0 0 0,1 0-1,2 0 1,3-2 11,-1 1 1,1-1-1,-1-1 0,1 1 0,-1-1 1,0-1-1,0 1 0,0-1 1,-1-1-1,8-5 0,-9 7-20,54-39 17,-1-3 0,-2-3 0,-3-2 1,-1-2-1,45-61 0,-90 104-70,0-2-25,2 0 0,0 1 0,0 0 0,1 1-1,0 0 1,14-10 0,-23 18 53,0 0 0,0 1 0,0-1-1,0 1 1,0-1 0,0 1 0,0-1 0,0 1-1,0 0 1,0-1 0,0 1 0,0 0 0,0 0-1,0 0 1,0 0 0,0 0 0,0 0 0,1 0-1,-1 0 1,0 0 0,0 0 0,0 1 0,0-1 0,0 0-1,0 1 1,0-1 0,0 1 0,0-1 0,0 1-1,0-1 1,-1 1 0,1 0 0,0 0 0,0-1-1,0 1 1,-1 0 0,1 0 0,0 0 0,-1 0 0,1 0-1,0 1 1,2 5 17,0 0-1,0 1 1,0-1-1,2 15 1,-1-6-7,25 64 52,-18-55-88,-2 0 0,7 32 0,-11-37-1192,-2-8-124,-1-1-1,0 1 1,0 14 0,-2-6-606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7:25.0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183 1 6720,'-15'23'2170,"15"-22"-2099,-1 1 0,0 0-1,0-1 1,1 1 0,-1 0-1,1-1 1,0 1 0,-1 0-1,1 0 1,0-1 0,0 3-1,-4 26 126,-9 91 1864,8-61-92,-19 93 0,-63 416 1003,72-419-3087,1-50-4051,13-77 2349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7:25.5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48 270 2976,'-1'-1'97,"0"0"0,0 1 0,0-1-1,0 1 1,-1-1 0,1 1 0,0-1 0,0 1 0,-1 0 0,1 0 0,0 0-1,0 0 1,-1 0 0,1 0 0,0 0 0,-1 0 0,1 0 0,0 1-1,0-1 1,-1 0 0,1 1 0,0-1 0,-2 2 0,-5 0 2598,8-3-2590,1 1 1,-1 0-1,0 0 1,0-1-1,0 1 0,0 0 1,0 0-1,0-1 0,0 1 1,0 0-1,0 0 0,-3-6 2424,3 6-2423,0-1-1,0 1 0,-1 0 1,1 0-1,0 0 1,-1 0-1,1 0 0,0 0 1,0 0-1,-1 0 0,1 0 1,0 0-1,0 0 1,-1 0-1,1 0 0,0 0 1,-1 0-1,1 0 0,0 0 1,0 0-1,-1 0 1,1 0-1,8-7 366,1 0 0,-1 1 0,2 0 0,-1 0 0,1 1 0,0 0 0,16-5 0,-23 9-415,33-12 585,38-8 0,-54 15-435,60-13 550,118-12 0,-113 20-514,452-55 756,-111 36-857,-308 23-101,120 4-1821,-213 6 815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7:26.2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264 895 4160,'20'-35'1845,"-9"18"-476,0-1 1,-2-1-1,10-25 0,-17 38-919,0 0 15,0-1-1,0 0 0,-1 1 1,1-9-1,-2 14-405,0 0 0,0 0-1,0 0 1,0 0 0,0 0 0,0 0 0,0 0 0,0 0 0,0 0-1,-1 0 1,1 0 0,0 0 0,-1 0 0,1 0 0,-1 0 0,1 0 0,-1 0-1,1 0 1,-1 0 0,0 0 0,0 1 0,1-1 0,-1 0 0,0 0 0,0 1-1,0-1 1,0 1 0,1-1 0,-1 1 0,0-1 0,0 1 0,0-1-1,0 1 1,-2-1 0,2 1-26,0 0 0,0 0 0,0 0-1,-1 0 1,1 1 0,0-1 0,0 0 0,0 0 0,0 1-1,0-1 1,0 1 0,-2 0 0,-19 11 266,0 1 1,-30 24 0,43-29-266,-38 29 414,-63 64 0,105-97-428,1 0-1,0 1 1,0-1 0,0 1 0,1 0-1,-1 0 1,1 0 0,0 0-1,1 1 1,-1-1 0,1 1-1,-2 8 1,4-13-4,-1 0 0,1 0 0,0-1 0,0 1 0,0 0 0,0 0 0,0 0 0,0 0 0,0-1 0,0 1 0,0 0-1,0 0 1,0 0 0,1 0 0,-1-1 0,0 1 0,1 0 0,-1 0 0,0-1 0,1 1 0,-1 0 0,1-1 0,-1 1 0,1 0 0,-1-1 0,1 1 0,0-1 0,-1 1 0,1-1-1,0 1 1,-1-1 0,1 1 0,0-1 0,0 0 0,-1 1 0,1-1 0,2 1 0,-1-1 26,1 0-1,-1 0 1,1 0-1,-1 0 1,1-1 0,-1 1-1,1-1 1,-1 1-1,1-1 1,-1 0 0,0 0-1,3-1 1,4-3 47,-1 1 0,0-1 0,0-1 0,0 1 0,-1-1 1,9-9-1,-4-1-33,0 0 1,0-1-1,14-30 1,21-60 95,-31 64-72,-3 0 0,-1-1 0,12-88 0,-21 91-66,-1 1 0,-3-1 0,-1 0 0,-8-43 0,6 62-45,-1-1-1,-1 1 1,-11-29 0,13 42-43,0-1 0,-1 1 0,-1 0 0,1 1 0,-1-1 1,-1 1-1,1 0 0,-1 0 0,-9-7 0,13 13-47,1 0 0,-1 0 0,1 0 0,-1 0 0,0 1 0,0-1 1,0 1-1,0 0 0,0 0 0,0 0 0,0 0 0,0 0 0,0 1 0,0-1 0,0 1 1,-1 0-1,1 0 0,0 0 0,0 0 0,0 1 0,-1-1 0,1 1 0,0 0 0,0 0 1,0 0-1,0 0 0,0 0 0,0 1 0,1-1 0,-1 1 0,0 0 0,1 0 1,-1 0-1,1 0 0,0 0 0,-1 1 0,1-1 0,0 1 0,1-1 0,-1 1 0,0 0 1,1 0-1,-1 0 0,1-1 0,0 2 0,0-1 0,-1 5 0,1-2-789,-1 1-1,2 0 0,-1 10 1,4 22-1570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7:27.7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476 34 4224,'13'-34'2517,"-17"43"1379,0 4-3034,0 0 0,-2 0 0,-9 17 0,-5-2 334,-42 44 0,-1-1-207,25-21-319,3 3 1,-36 69-1,-79 209 1207,146-322-1847,1 0 1,1 0-1,-1 0 0,1 0 1,-1 17-1,3-24-16,0 1-1,0-1 0,0 0 1,0 0-1,1 1 1,-1-1-1,1 0 0,-1 0 1,1 1-1,0-1 1,0 0-1,0 0 0,0 0 1,0 0-1,0 0 0,0 0 1,1-1-1,-1 1 1,1 0-1,-1-1 0,1 1 1,0-1-1,0 1 1,0-1-1,0 0 0,0 0 1,0 0-1,3 2 1,6 0 30,0-1 1,0 0-1,0-1 0,0 0 1,0 0-1,0-1 1,16-2-1,1 1-10,139-11-1400,-56-9-4089,-75 12 3498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7:28.1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94 10400,'-5'-22'4704,"23"10"-4096,0 7 159,8 2-543,22-10 64,9 2-192,22 0-192,4 2 32,1 1-3359,-6 8 1887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7:29.4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84 3904,'0'-1'295,"-1"0"1,0 0-1,0 0 1,1 0-1,-1 0 1,0 0-1,1 0 1,-1 0-1,1 0 1,-1 0 0,1 0-1,0 0 1,0-1-1,-1 1 1,1 0-1,0 0 1,0 0-1,0-1 1,0 1-1,0 0 1,0 0-1,1 0 1,-1-1-1,0 1 1,1 0-1,-1 0 1,1 0-1,-1 0 1,1 0-1,-1 0 1,1 0-1,0 0 1,-1 0-1,1 0 1,0 0-1,0 0 1,0 0-1,1-1 1,1-2 655,-3 4-925,0 0 1,0-1 0,1 1-1,-1 0 1,0 0-1,0-1 1,0 1 0,1 0-1,-1 0 1,0 0-1,0-1 1,1 1 0,-1 0-1,0 0 1,0 0-1,1 0 1,-1-1 0,0 1-1,0 0 1,1 0-1,-1 0 1,0 0 0,1 0-1,-1 0 1,1 0-1,2-1 119,0 1-1,0 0 0,0 0 0,1 0 0,4 1 0,16-1 335,83-10 313,-42 5-709,167-13-128,-1 19 186,-195-1-2226,-67 5-9040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7:29.8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2 183 6720,'0'0'79,"0"-1"1,-1 1-1,1-1 0,0 1 1,0-1-1,0 1 0,-1 0 1,1-1-1,0 1 1,0-1-1,0 1 0,0-1 1,0 1-1,0-1 0,0 1 1,0-1-1,0 1 1,0-1-1,0 1 0,1-1 1,-1 1-1,0-1 1,0 1-1,0 0 0,0-1 1,1 1-1,-1-1 0,0 1 1,1 0-1,-1-1 1,0 1-1,1 0 0,-1-1 1,0 1-1,1 0 0,-1-1 1,0 1-1,1 0 1,-1 0-1,1-1 0,-1 1 1,1 0-1,-1 0 0,1 0 1,0 0-1,3-2 14,35-24 3704,1-1-1957,-2 6-989,1 2 1,62-22-1,-78 34-872,1 0 0,-1 2-1,1 1 1,1 0 0,-1 2-1,29 1 1,-37 2-510,1 1 0,0 0 0,16 5 0,-20-4-1431,-1 2 0,15 6 0,-4 0-854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7:30.8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273 11 4800,'0'-11'7626,"-1"20"-6250,-48 190 2184,26-116-2821,-42 123 608,27-93-572,-49 215 1081,84-317-1768,1 1 0,0-1-1,1 0 1,0 1-1,1-1 1,2 23 0,-2-33-82,0-1 1,0 1 0,1 0-1,-1-1 1,0 1-1,1-1 1,-1 1 0,0-1-1,1 0 1,-1 1 0,1-1-1,-1 1 1,1-1-1,-1 0 1,1 1 0,-1-1-1,1 0 1,-1 1 0,1-1-1,-1 0 1,1 0-1,0 0 1,-1 0 0,1 1-1,-1-1 1,1 0 0,0 0-1,0 0 1,22-1 16,-14 1-20,26-2 55,-1-1-1,45-10 0,-23 3 33,63-8-181,120-21 272,-230 37-335,30-7 468,-38 9-432,1 0-1,-1-1 1,0 1-1,0 0 1,0-1-1,0 1 1,0-1-1,0 1 0,0-1 1,0 0-1,0 1 1,0-1-1,0 0 1,0 0-1,-1 0 0,1 0 1,0 1-1,-1-1 1,1 0-1,0 0 1,-1 0-1,1 0 0,-1-1 1,1 1-1,-1-1 1,-3-11-3318,2 10 2589,-3-6-907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5:43.1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82 9632,'-13'-15'3584,"26"10"-2784,23-6-256,0 0 864,21 2-897,17 1 289,9 5-480,1-5-320,-1 0-32,4 5-3935,1 6 2143,1 5-4864,-11 11 3776,-21 6 1376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7:31.2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0 149 5152,'0'-13'6789,"9"10"-5034,15-5-771,1 2-1,0 1 1,30-3 0,-26 4-594,325-62 1215,-232 39-2170,-85 20-806,-24 5-3722,-13 6 3344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7:31.5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44 188 6816,'-34'-42'2197,"26"31"-1344,8 10-738,0 0 1,-1-1-1,1 1 0,0 0 0,0 0 0,0 0 0,0 0 0,0-1 0,0 1 0,0 0 1,0 0-1,0 0 0,1 0 0,-1 0 0,0-1 0,1 1 0,-1 0 0,1 0 0,-1 0 1,1 0-1,-1 0 0,1 0 0,0 0 0,0 1 0,-1-1 0,1 0 0,0 0 0,0 0 0,0 1 1,0-1-1,0 0 0,0 1 0,0-1 0,0 1 0,2-1 0,15-10 817,1 1 0,0 1 0,38-12 0,-13 10-412,82-10 0,48 8-311,-140 11-167,89 0-476,-62 10-1803,-46-5 390,-1 1-1,16 6 1,5 6-1161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7:32.7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11 439 4320,'-11'-8'5232,"83"-62"-132,4 1-3358,-39 38-1431,1 2 0,57-33 0,75-22 607,-163 81-899,0 0 0,0 1 1,0 0-1,1 0 0,-1 1 1,1 0-1,10 0 1,-16 1-18,1 0 0,-1 0 0,0 0 0,1 1 0,-1-1 0,0 1 0,0-1 1,0 1-1,0 0 0,0 0 0,0 0 0,0 0 0,0 0 0,0 1 0,0-1 1,0 1-1,-1-1 0,1 1 0,0-1 0,-1 1 0,0 0 0,1 0 1,-1 0-1,0 0 0,0 0 0,0 0 0,0 0 0,0 0 0,0 5 0,5 22 133,-1 1 0,-2 0 0,-1 0 0,-2 32 0,-1-30 122,2 0-1,1 0 1,11 55 0,-12-82-209,0 0 1,1 0-1,0-1 1,0 1 0,1 0-1,3 5 1,-5-8-21,0-1 1,0 1-1,0-1 1,1 1 0,-1-1-1,1 1 1,-1-1-1,1 0 1,0 0 0,0 0-1,-1 0 1,1 0-1,0 0 1,0 0 0,0 0-1,0-1 1,0 1-1,0-1 1,2 1 0,2-1 7,-1-1 0,0 1 0,0-1 0,1 0 0,-1 0 0,0-1 0,0 1 0,0-1 1,0 0-1,-1-1 0,1 1 0,5-5 0,15-10 44,-1-2 0,23-24 0,44-51-77,-39 39-27,214-192-435,-260 241 404,2 0 1,-1 1-1,1 0 1,14-8-1,-20 12 45,-1 1 1,1-1-1,0 0 0,0 1 0,0-1 0,0 1 0,0 0 0,-1-1 0,1 1 0,0 0 0,0 0 0,0 0 1,0 1-1,0-1 0,0 0 0,0 1 0,0-1 0,-1 1 0,1-1 0,0 1 0,0 0 0,-1 0 0,1 0 1,0 0-1,-1 0 0,1 0 0,-1 1 0,3 1 0,-1 1 9,0 1 0,0-1-1,-1 0 1,1 1 0,-1-1 0,0 1-1,0 0 1,-1-1 0,1 1 0,0 8 0,1 7 9,0 28 0,-3-29 10,2 148 202,-7-56-3634,4-97 1409,0 0-1,-5 21 1,0-11-464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7:33.0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312 0 6656,'-18'3'3008,"0"64"-2624,5-28 2048,5 4-1408,-15 50 2047,2 6-1727,-10 26 576,5-14-1120,-4 30-96,2-4-416,-1 4-64,6-17-128,-3-12-128,8-21 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8:19.1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96 106 2080,'8'-21'1024,"-6"15"-562,0 0-1,1 1 0,5-9 0,-6 9 170,1 1-1,-1-1 1,0 0-1,0 0 1,0 0-1,-1 0 1,0 0-1,1-8 1,-2 13-615,0 0 0,0 0 0,0-1 1,0 1-1,0 0 0,0 0 1,0 0-1,0 0 0,0 0 0,0 0 1,-1 0-1,1 0 0,0 0 0,0 0 1,0 0-1,0 0 0,0 0 1,0 0-1,0 0 0,0 0 0,-1-1 1,1 1-1,0 0 0,0 0 0,0 0 1,0 0-1,0 1 0,0-1 0,-1 0 1,1 0-1,0 0 0,0 0 1,0 0-1,0 0 0,0 0 0,0 0 1,0 0-1,0 0 0,-1 0 0,1 0 1,0 0-1,0 0 0,0 0 1,0 0-1,0 1 0,0-1 0,0 0 1,0 0-1,0 0 0,0 0 0,0 0 1,0 0-1,0 0 0,0 0 0,0 1 1,0-1-1,0 0 0,0 0 1,-6 6 169,4-1-88,0-1-1,0 1 0,0 0 0,1 0 1,-1 0-1,0 9 0,-1 1 81,-9 40 472,-4 69-1,5 54 666,9-119-1102,-32 405 1077,29-414-1194,2-15 36,-1 1-1,-12 43 1,13-72-1638,-1-37-6065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8:19.9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492 106 4384,'2'-4'526,"-2"-7"3322,-7 19-2354,-10 13-108,14-18-1174,-23 31 749,10-13-522,0 0 0,-29 27 0,-7-3 135,-58 57-28,103-94-449,3-3 21,0 0 1,0 0-1,-1-1 0,0 1 1,0-1-1,0 0 0,-1 0 1,-5 2-1,11-6-107,0 0 1,-1 0-1,1 0 0,0 0 1,0 0-1,0 0 0,-1 0 1,1 0-1,0 0 0,0 0 1,0 0-1,0 0 0,-1 0 1,1 0-1,0 0 0,0 0 1,0 0-1,0-1 0,0 1 1,0 0-1,-1 0 0,1 0 1,0 0-1,0 0 0,0-1 1,0 1-1,0 0 0,0 0 1,0 0-1,0 0 0,0-1 1,0 1-1,-1 0 0,1 0 1,0 0-1,0 0 0,0-1 1,0 1-1,0 0 0,0 0 1,0 0-1,0 0 0,1-1 1,-1 1-1,1-9 226,5-4-112,1 0 1,0 0-1,1 0 0,0 1 1,13-15-1,21-31-125,84-168 1552,-124 222-1524,1-2-4,0 0 0,0 1 0,0-1-1,1 1 1,0 0 0,0 0 0,5-6-1,-8 11-28,-1 0 0,1-1-1,0 1 1,-1 0 0,1 0-1,0 0 1,-1-1 0,1 1-1,0 0 1,-1 0-1,1 0 1,0 0 0,-1 0-1,1 0 1,-1 0 0,1 0-1,0 1 1,-1-1 0,1 0-1,0 0 1,-1 0-1,1 1 1,-1-1 0,1 0-1,0 1 1,-1-1 0,1 0-1,-1 1 1,1-1 0,-1 1-1,1-1 1,-1 1-1,0-1 1,1 1 0,-1-1-1,1 1 1,-1-1 0,0 2-1,14 24 2,-13-25 4,16 43 16,-9-22 23,1-1-1,0 0 0,2 0 1,22 33-1,-14-33 27,1 0 0,1-2 0,1 0 0,1-1 0,47 28-1,-68-44-41,-2-2-9,1 0 0,0 1 1,0-1-1,-1 1 0,1-1 1,0 0-1,-1 1 0,1-1 1,-1 1-1,1 0 0,-1-1 1,1 1-1,-1-1 0,1 1 1,-1 0-1,1 0 0,-1-1 1,0 1-1,1 0 0,-1-1 1,0 1-1,0 1 0,0-2-3,-1 1 0,1-1 0,-1 0 0,1 0-1,-1 1 1,0-1 0,1 0 0,-1 0 0,1 0-1,-1 0 1,0 0 0,1 1 0,-1-1-1,0 0 1,1 0 0,-1-1 0,1 1 0,-1 0-1,0 0 1,1 0 0,-1 0 0,0-1 0,-2 1 18,-127-20 51,37 9-50,1 4 0,-182 10 0,261-2-420,0 0 0,1 1 0,-15 5 0,25-7 67,-1 1 0,1-1 0,0 1 0,0 0 0,0 0 0,-1 0 0,1 0 0,0 1 0,0-1 0,1 1 0,-1-1 0,0 1 0,0-1 0,1 1 0,-1 0 0,1 0 0,-1 0 0,1 0 1,0 0-1,0 0 0,0 0 0,0 0 0,-1 4 0,0 20-2525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8:32.3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3 746 1824,'0'0'58,"-3"-2"546,4 3-762,1 8 3456,15-9 254,-14-2-3262,1 1 0,0-1 1,-1 0-1,1 1 0,-1-2 0,1 1 0,-1 0 0,0-1 0,4-3 0,25-31 594,-16 18-509,36-39 380,117-100 0,-120 118-560,112-96 397,-137 113-414,-2-1 1,0-1-1,-2-1 1,24-39 0,-43 64-168,10-16 159,-2-1 1,0 1-1,0-1 1,5-20-1,-12 28-134,-5 21 3,-6 13-8,4-8-25,0 0 0,-11 17-1,-61 111-21,51-87 73,23-50-11,1 0-1,0 0 1,0 1 0,1-1-1,-2 15 1,3-21-39,0 0-1,0 0 1,0 1 0,0-1 0,0 0 0,0 0 0,0 0 0,1 0-1,-1 1 1,0-1 0,1 0 0,-1 0 0,1 0 0,-1 0-1,1 0 1,-1 0 0,1 0 0,0 0 0,0 0 0,-1 0-1,1-1 1,1 2 0,-1-1-4,1-1 1,-1 1-1,0-1 0,1 0 0,-1 1 1,0-1-1,1 0 0,-1 0 0,0 0 0,1 0 1,-1 0-1,1 0 0,-1 0 0,0-1 1,3 0-1,5-2 20,-1 0 1,0-1-1,0 0 1,10-7-1,-17 10-13,34-24 43,-2-1 1,44-45 0,-43 39 41,84-81 161,-118 113-253,0 0-1,1 0 1,-1 0 0,0 0 0,0 0-1,0 0 1,0 0 0,0 0 0,0 0 0,0 0-1,0 0 1,0 0 0,0-1 0,0 1-1,0 0 1,0 0 0,0 0 0,0 0-1,1 0 1,-1 0 0,0 0 0,0 0 0,0 0-1,0 0 1,0 0 0,0 0 0,0 0-1,0 0 1,0 0 0,0 0 0,1 0 0,-1 0-1,0 0 1,0 0 0,0 0 0,0 0-1,0 0 1,0 0 0,0 0 0,0 0-1,0 0 1,0 0 0,1 0 0,-1 0 0,0 0-1,0 0 1,0 1 0,0-1 0,0 0-1,0 0 1,0 0 0,0 0 0,0 0 0,0 0-1,0 0 1,0 0 0,0 0 0,0 0-1,0 0 1,0 1 0,0-1 0,0 0-1,0 10 56,-7 18 87,6-25-58,-3 14 427,-5 32 0,9-43-395,0 1 0,0-1-1,0 1 1,1-1-1,0 0 1,0 1 0,1-1-1,3 10 1,-1-7-56,0-1 0,1 0 0,0 1 1,0-2-1,1 1 0,0-1 0,0 1 1,1-2-1,-1 1 0,2-1 0,-1 0 1,1 0-1,0-1 0,0 0 0,0-1 0,1 1 1,-1-2-1,1 1 0,9 2 0,-5-3-237,-1 0 0,0-1 0,1 0 0,-1-1 0,1 0 0,0-1-1,-1 0 1,1-1 0,-1-1 0,1 0 0,-1-1 0,0 0 0,22-9-1,34-21-6966,-31 19 203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8:43.6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36 730 2240,'-1'1'90,"-18"19"615,18-19-603,-1 0 0,1 1 0,0-1 0,1 0 1,-1 1-1,0 0 0,0-1 0,0 1 0,1-1 0,-1 1 0,1 0 0,0-1 0,-1 3 0,-4 27 5844,16-32-4484,13-15-1001,-1-2 0,0-1 1,37-40-1,11-11-504,-5 20 160,-6 5 172,-25 16-161,-12 11-64,0-2 0,-1 0 0,33-40 0,14-48 261,-32 47-48,80-130 123,-107 175-464,-6 12 22,-4 7 1,-6 12-13,2-5 53,-78 186 54,17-65 231,-2 3-211,62-121-42,0-1 8,0 1 0,0-1 0,2 0 0,-1 1 0,2 0 0,-3 22 0,5-34-34,0-1 0,0 1 0,0-1 0,0 1 0,0-1 0,-1 1 0,1-1 0,0 1 0,1-1 0,-1 0 0,0 1 0,0-1 0,0 1 0,0-1 0,0 1 0,0-1 0,0 1 0,1-1-1,-1 1 1,0-1 0,0 0 0,1 1 0,-1-1 0,0 0 0,1 1 0,-1-1 0,0 0 0,1 1 0,-1-1 0,1 0 0,-1 1 0,0-1 0,1 0 0,-1 0 0,1 0 0,-1 0 0,1 1 0,-1-1 0,0 0 0,1 0 0,-1 0 0,1 0 0,-1 0 0,1 0 0,-1 0 0,1 0-1,-1 0 1,1 0 0,-1 0 0,1 0 0,-1-1 0,1 1 0,3-2 8,0 0-1,0 0 0,0 0 0,6-5 1,-7 5-2,28-23 32,0-1 0,26-31-1,-22 21-10,15-15-18,-3-2 1,69-103-1,-136 210 460,9-29-283,2 0-1,-11 49 0,19-68-161,0 1 0,0 0 0,0-1 0,1 1 0,0 0 0,0 0 0,0-1 0,1 1 0,0 0 0,1-1 0,-1 1 0,1-1 0,1 0 0,-1 1 0,1-1 0,0 0 0,0 0 0,1-1 0,0 1 0,0-1 0,0 0 0,1 0 0,-1 0 0,1 0 0,0-1 0,1 0 0,-1 0 0,1 0 0,-1-1 0,1 0 0,0 0 0,1 0 0,-1-1 0,0 0 0,1 0 0,-1 0 0,1-1 0,0 0 0,-1-1 0,10 1 0,4-2-1466,23-4 0,-8 0-3779,-20 4-517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8:44.3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95 2976,'5'-2'13972,"4"0"-16072,44-11 2206,-20 5-14,1 1 0,36-2-1,-24 3 8,44-6 197,74-12 288,-137 19-558,1 2 1,44 0 0,-70 2-2,0 1 0,0 1 0,0-1 0,0 0 0,-1 0 0,1 1 0,0-1 0,0 1 0,2 1 0,-2-2 39,-27 7-7797,21-6 6896,0 1-1,0-1 1,-1 0 0,1 0-1,-8 0 1,-13-3-1440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8:44.8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56 2560,'-8'0'6944,"17"0"-5627,-4-1-1033,0 0 0,-1 1 0,1-1 0,7-3 0,11-2 515,66-11-143,1 5 0,110-2 0,-176 14-847,54 0 643,-27 0-3097,-27 0 997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5:45.3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27 644 3072,'-27'0'4174,"27"0"-4114,9-1 583,-1 0-1,1 0 1,-1-1-1,0 0 0,1 0 1,-1-1-1,0 0 1,-1-1-1,1 0 0,9-5 1,-4 0-142,0-1 0,0 0 1,-1 0-1,19-21 0,-9 5-195,-2 0-1,-1-2 0,22-39 0,33-96 448,-14 31-17,-55 119-654,15-34 132,-18 42-133,1 1 0,-1-1 0,1 1 0,0 0 0,1-1 0,-1 2 0,5-5 0,-7 6 271,8 16 202,-7-8-503,0-1 0,0 1 0,-1 0 0,0 0 0,0 0 0,0-1 0,0 1 0,-1 0 0,0 0 0,-1 7 0,0 4-4,-4 167 361,1-142-249,-2-1 0,-14 54 1,19-88-129,-1 0 0,-1 0 1,1-1-1,-1 1 0,0-1 0,-1 1 1,0-1-1,0 0 0,0 0 1,0-1-1,-1 1 0,0-1 0,0 0 1,-11 8-1,14-12-25,0 0 0,1 0 0,-1 0 0,0-1 0,0 1-1,0 0 1,0-1 0,0 1 0,0-1 0,0 0 0,0 0 0,0 1 0,1-1 0,-1-1 0,0 1 0,0 0-1,-4-1 1,3 0-38,-1-1 0,1 1 0,0-1 0,-1 0 0,1 1 0,0-1 0,0-1 0,-5-4-1,-1-1-66,1-1 0,1 0-1,0-1 1,0 0 0,-6-12-1,0-11-266,12 31 325,1 0 0,-1 0 1,1-1-1,-1 1 0,1 0 0,0 0 1,0-1-1,0 1 0,0 0 1,1-1-1,-1 1 0,1-3 0,0 4 29,-1 0-1,1 1 1,0-1-1,-1 0 0,1 1 1,0-1-1,0 0 1,-1 1-1,1-1 0,0 1 1,0-1-1,0 1 1,0 0-1,0-1 0,0 1 1,-1 0-1,1 0 1,0 0-1,0 0 1,0-1-1,0 1 0,0 0 1,0 1-1,0-1 1,0 0-1,1 0 0,30 6-160,-26-4 158,31 5 61,-1-1 0,1-3 0,0 0 0,0-3 0,58-5 0,-24-5 29,134-35 1,-137 24 43,0-3-1,-2-3 1,87-50 0,-143 72-108,30-20 42,-37 23-46,0 0-1,-1 0 0,1-1 0,0 1 1,-1-1-1,0 0 0,1 0 0,-1 0 0,-1 0 1,4-4-1,-5 6-3,0 1-1,0-1 1,1 0-1,-1 1 1,0-1-1,0 0 1,0 1 0,1-1-1,-1 0 1,0 1-1,0-1 1,0 0-1,0 1 1,0-1 0,0 0-1,-1 1 1,1-1-1,0 0 1,0 1 0,0-1-1,-1 0 1,1 1-1,0-1 1,0 1-1,-1-1 1,1 0 0,-1 1-1,1-1 1,-1 1-1,1-1 1,-1 1-1,1-1 1,-1 1 0,1 0-1,-1-1 1,1 1-1,-1 0 1,0-1-1,1 1 1,-1 0 0,1 0-1,-1-1 1,0 1-1,1 0 1,-2 0 0,-1 0 19,0-1 0,0 1 0,0 0 1,0 0-1,-1 0 0,1 0 0,0 1 1,0-1-1,-4 2 0,-3 2 17,-1 1-1,1 0 1,0 1 0,0 0-1,0 1 1,1 0-1,0 0 1,-9 10 0,-4 6 96,-33 44 1,43-51-90,1-1-1,1 2 1,-13 28 0,21-41-33,0 0 0,0 0 1,1 0-1,-1 1 0,1-1 1,0 1-1,1-1 0,-1 1 0,1-1 1,0 1-1,0-1 0,0 1 0,1-1 1,0 1-1,-1-1 0,2 1 0,-1-1 1,0 0-1,1 0 0,0 1 0,4 5 1,-5-8 1,0-1 0,0 1 0,0-1 0,0 0 0,1 1 0,-1-1 0,1 0 0,-1 0 0,1 0 0,-1 0 0,1 0 0,-1 0 0,1-1 0,0 1 0,0 0 0,-1-1 0,1 1 0,0-1 0,0 0 0,0 0 0,0 0 0,-1 0 0,1 0 0,0 0 0,0 0 0,0 0 0,-1-1 0,1 1 0,0-1 0,0 1 0,0-1 0,-1 0 0,1 1 0,-1-1 0,4-2 1,1-2 1,1 1 1,-1-1 0,0 0-1,0 0 1,-1-1 0,0 0 0,6-8-1,-1-1-59,-1 0-1,0-1 0,-1 0 1,10-32-1,-7 9-125,7-40 0,-17 73 114,0 0-30,1-1-1,-1 0 0,-1 0 1,1 0-1,-1 0 1,0 0-1,-2-9 0,2 16 81,0 0 0,0 0-1,0 1 1,0-1 0,0 0-1,0 0 1,0 0 0,0 0-1,-1 0 1,1 0 0,0 0-1,0 1 1,0-1-1,0 0 1,0 0 0,0 0-1,-1 0 1,1 0 0,0 0-1,0 0 1,0 0 0,0 0-1,0 0 1,-1 0 0,1 0-1,0 0 1,0 0 0,0 0-1,0 0 1,0 0 0,-1 0-1,1 0 1,0 0 0,0 0-1,0 0 1,0 0 0,0 0-1,0 0 1,-1 0 0,1 0-1,0-1 1,0 1 0,0 0-1,0 0 1,0 0-1,0 0 1,0 0 0,-1 0-1,1 0 1,0 0 0,0-1-1,0 1 1,0 0 0,0 0-1,0 0 1,0 0 0,0 0-1,0-1 1,0 1 0,0 0-1,-6 15 4,5-14 11,-6 25 246,0 0 0,2 0 0,1 1 0,1-1 0,1 33 0,2-46-177,0-1 0,1 1-1,1 0 1,0 0 0,1 0-1,0-1 1,5 13 0,-6-21-47,-1 0-1,1 0 1,0-1 0,0 1 0,1-1 0,-1 1-1,1-1 1,-1 0 0,1 0 0,0 0-1,0 0 1,0-1 0,1 1 0,-1-1 0,1 0-1,-1 0 1,1 0 0,0-1 0,0 1 0,-1-1-1,1 0 1,0 0 0,0 0 0,1 0 0,-1-1-1,7 1 1,2-2-5,0 0 0,1 0 0,-1-2-1,0 1 1,0-2 0,0 0 0,13-5-1,-7 0 7,0-1-1,0 0 1,32-25-1,-16 5 0,0-2-1,-2-1 0,37-48 1,-51 57-84,-11 12-49,1 1 1,1 0 0,19-17-1,-28 27 89,0 1-1,-1-1 1,1 1 0,0-1-1,0 0 1,0 1-1,0 0 1,0-1 0,0 1-1,-1-1 1,1 1-1,0 0 1,0 0 0,0 0-1,2-1 1,-3 1 7,0 1 1,1-1 0,-1 0-1,0 0 1,1 0-1,-1 0 1,0 1-1,1-1 1,-1 0 0,0 0-1,0 1 1,1-1-1,-1 0 1,0 0-1,0 1 1,1-1 0,-1 0-1,0 1 1,0-1-1,0 0 1,0 1-1,1-1 1,-1 0 0,0 1-1,0-1 1,0 1-1,0 4-9,0 0-1,0 0 0,0 0 1,-2 9-1,1-3 22,-8 62 374,-19 79 1,20-118-158,7-12 51,1-21-266,0-1 0,0 0 1,1 1-1,-1-1 0,0 1 0,0-1 0,0 0 0,0 1 1,0-1-1,0 0 0,1 1 0,-1-1 0,0 1 0,0-1 0,1 0 1,-1 0-1,0 1 0,0-1 0,1 0 0,0 1 0,-1-1 1,1 0-1,-1 0 0,1 0 1,-1 0-1,1 0 1,-1 0-1,1 0 0,-1 0 1,1-1-1,-1 1 0,0 0 1,1 0-1,-1 0 0,1 0 1,-1-1-1,1 1 0,-1 0 1,1-1-1,-1 1 0,0 0 1,1-1-1,-1 1 0,13-13-57,-1 0 0,-1 0 0,15-22 0,6-8-10,44-46 4,-64 77-31,0 0-1,2 0 1,-1 1 0,28-16 0,-38 25 43,1 0 0,-1 1 1,1-1-1,0 1 0,0-1 0,-1 1 1,1 0-1,0 1 0,0-1 0,0 1 1,5-1-1,-7 2 37,-1-1-1,1 0 1,-1 1 0,1-1 0,-1 1 0,1-1 0,-1 1-1,1 0 1,-1 0 0,0-1 0,1 1 0,-1 0 0,0 0-1,0 0 1,0 1 0,0-1 0,0 0 0,0 0 0,0 1-1,0-1 1,0 0 0,-1 1 0,1-1 0,0 1 0,-1-1 0,1 1-1,-1-1 1,0 1 0,1 1 0,1 10 3,-1 1 0,0-1 0,-1 0 0,-1 0 0,0 1 0,-1-1 0,-5 20 0,-2 28 482,8-45-252,1-16-224,0 1 1,0-1-1,0 0 0,1 0 1,-1 1-1,0-1 1,0 0-1,0 0 0,0 1 1,0-1-1,0 0 0,0 0 1,0 0-1,0 1 1,1-1-1,-1 0 0,0 0 1,0 0-1,0 1 0,0-1 1,1 0-1,-1 0 0,0 0 1,0 0-1,0 1 1,1-1-1,-1 0 0,2-1-9,-1 1 0,1-1 0,0 1-1,-1-1 1,1 0 0,-1 0 0,1 0 0,-1 0-1,0 0 1,1 0 0,-1 0 0,2-3 0,43-42-929,-30 29 731,1 1-1,0 0 0,1 1 0,20-12 1,-37 26 193,1 0 0,-1 1 0,0-1 1,1 0-1,-1 1 0,1-1 0,-1 1 1,1 0-1,-1-1 0,1 1 0,-1 0 1,1 0-1,-1 0 0,1 0 0,-1 0 1,1 0-1,-1 0 0,1 1 0,-1-1 1,1 1-1,-1-1 0,1 1 0,-1-1 1,1 1-1,-1 0 0,0 0 0,1 0 1,-1 0-1,0-1 0,2 4 0,3 2 16,-1 0 0,0 1 0,-1 0-1,7 13 1,1 1 310,-9-16-270,0 0 0,0-1 0,1 1 0,-1-1 0,1 0 0,0 0 0,0 0 1,0-1-1,1 1 0,-1-1 0,1 0 0,0 0 0,0-1 0,0 1 0,0-1 0,0 0 0,1-1 0,7 2 0,-2-1-2,0-2 1,1 0-1,-1 0 1,0-1-1,0 0 0,0-1 1,0 0-1,0-1 1,18-7-1,-4 0 32,-1-1 0,44-29 0,-54 32-94,0-2 0,0 0 1,-1-1-1,-1 0 0,0-1 0,0 0 0,-1-1 1,-1 0-1,0-1 0,-1 0 0,13-25 1,-20 35 11,-1 1 1,1 0 0,-1-1-1,0 1 1,0-1 0,0 1-1,-1-1 1,1 1 0,-1-1-1,0 0 1,0 1 0,0-1-1,0 0 1,0 1 0,-1-1-1,-2-6 1,3 8-8,-1 0 1,0 1 0,0-1-1,0 0 1,0 0-1,-1 1 1,1-1-1,0 1 1,-1-1-1,1 1 1,-1-1-1,1 1 1,-1 0 0,0 0-1,0 0 1,1 0-1,-1 0 1,0 0-1,0 0 1,0 1-1,0-1 1,0 1-1,0-1 1,0 1 0,0 0-1,0 0 1,0 0-1,0 0 1,0 0-1,0 0 1,0 1-1,-2-1 1,-4 2 5,1 0 1,-1 0-1,1 0 0,0 1 1,-1 0-1,1 0 1,-7 5-1,1 1 131,1 1 0,0 0 0,0 1 0,0 0-1,2 1 1,-1 0 0,2 0 0,-15 24 0,12-14 243,0 1 0,2 1 0,0 0-1,-9 39 1,17-58-324,1 0 0,0 1 0,0-1 0,1 1 0,-1-1-1,1 1 1,1 0 0,-1-1 0,1 1 0,0-1 0,2 7 0,-2-8-21,1 0 1,-1-1 0,1 1 0,0-1-1,1 1 1,-1-1 0,0 0 0,1 0-1,0 0 1,0 0 0,0-1 0,0 1-1,0-1 1,0 1 0,1-1 0,3 2-1,3 0-17,0 0 0,1 0 0,-1-1-1,0 0 1,16 2 0,53 1-818,-54-5-884,0-2-1,-1-1 0,1 0 1,30-8-1,-39 6 128,-1-1 0,0 0-1,-1-1 1,1 0 0,-1-1 0,0-1 0,23-16-1,25-31-2279,4-3 1434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8:53.5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1113 2144,'0'0'13,"-1"-1"26,1 0 1,-1 1 0,1-1 0,-1 1 0,0-1-1,1 1 1,-1 0 0,0-1 0,1 1-1,-1-1 1,0 1 0,0 0 0,1 0-1,-1-1 1,0 1 0,0 0 0,1 0-1,-1 0 1,0 0 0,0 0 0,0 0 0,1 0-1,-1 0 1,-8 4 3425,43-4-1826,-13 1-959,0-1 0,39-6 1,-50 5-602,-1-1 1,0-1-1,0 1 1,0-1-1,0-1 0,0 0 1,-1 0-1,1-1 1,9-7-1,-16 11-44,-1-1-1,0 1 1,1 0 0,-1-1-1,0 1 1,0 0-1,0-1 1,0 0-1,0 1 1,-1-1 0,1 1-1,0-1 1,-1 0-1,1 0 1,-1 1-1,0-1 1,1-4 0,-1 3-13,-1 0 1,1 0-1,-1 0 1,1 0-1,-1 0 1,0 0-1,0 0 1,-1 0-1,-1-4 1,-4-4-29,0 1 1,-1 0-1,-17-18 1,23 26 6,-4-4-81,0-1 1,-1 1-1,0 1 0,-1-1 1,1 1-1,-12-6 0,17 10 60,0 0 0,-1 0 0,1 0 0,0 0 0,-1 1 0,1-1-1,-1 1 1,1-1 0,0 1 0,-1 0 0,1 0 0,-1 0 0,1 0 0,-1 1-1,1-1 1,-1 0 0,1 1 0,0 0 0,-1 0 0,1 0 0,0 0 0,0 0-1,-1 0 1,1 0 0,0 1 0,0-1 0,0 1 0,-3 3 0,-4 4 107,0 2 1,1-1 0,0 2-1,1-1 1,0 1 0,1 0 0,0 0-1,0 0 1,2 1 0,0 0-1,0 0 1,1 0 0,0 0-1,1 1 1,1-1 0,0 1 0,2 15-1,0-24-48,0 1 0,1 0 0,0-1 0,0 1 0,0-1 0,0 0 0,1 0 0,0 0 0,0 0 0,0 0 0,1 0-1,0-1 1,0 0 0,0 0 0,0 0 0,1 0 0,-1-1 0,1 1 0,6 2 0,-9-5-5,0 0 0,1 0 0,-1 0-1,0-1 1,0 1 0,1-1 0,-1 1 0,1-1 0,-1 0 0,0 0 0,1 0-1,2-1 1,31-7 229,-24 5-219,205-72 852,-197 66-854,-1-1 0,0 0 0,-1-1 0,0-1 0,0-1 0,-2-1 0,1 0 0,-2-1 0,15-17 0,11-20-86,54-91-1,-22 31-105,68-111-1039,-121 185 1067,-2 0 0,-2-1 1,-1-1-1,11-50 1,-20 65 27,-2-1 1,0 0 0,-1 0-1,-2 0 1,-1-28 0,0 50 33,-1 0 1,0 0 0,0 1 0,0-1-1,0 0 1,0 0 0,-1 0-1,1 1 1,-1-1 0,-3-3 0,4 6 38,1 0 0,-1 0 0,0 0 0,0 0 0,0 0 0,0 1 1,1-1-1,-1 0 0,0 1 0,0-1 0,0 1 0,0-1 0,-1 1 0,1-1 1,0 1-1,0 0 0,0 0 0,0-1 0,0 1 0,0 0 0,-1 0 0,1 0 1,0 0-1,0 0 0,0 0 0,0 1 0,-1-1 0,1 0 0,0 1 0,0-1 0,0 0 1,0 1-1,0-1 0,0 1 0,0 0 0,0-1 0,-1 2 0,-5 4 26,0 0 0,0 0 0,0 1-1,1 0 1,0 0 0,1 0 0,-1 1-1,1 0 1,1 0 0,-5 11 0,-4 13 219,-13 47 0,20-59-165,-48 132 472,30-88-276,-21 80-1,23-44 112,-17 173-1,38-257-318,1 0 0,0 0 0,0 0 0,2-1 0,5 26 0,-6-36-31,0-1 1,1 0 0,-1 1-1,1-1 1,0 0 0,0 0-1,1 0 1,-1-1 0,1 1-1,0-1 1,-1 1 0,2-1-1,-1 0 1,0 0 0,1 0-1,-1 0 1,1-1 0,0 1-1,0-1 1,0 0 0,0 0 0,0-1-1,0 1 1,5 0 0,-4-1 73,0-1 1,0 0 0,0 0-1,0-1 1,-1 1 0,1-1-1,0 0 1,-1 0 0,6-3 0,4 0-12,26-8 60,0-1-1,39-21 1,-62 27-96,-2 0-12,0 0 0,0-1 1,-1 0-1,16-13 0,-26 18-38,0-1-1,0 1 1,0-1 0,0 0 0,-1 0-1,0 0 1,0-1 0,0 1-1,0-1 1,-1 0 0,1 1-1,-1-1 1,0 0 0,-1 0-1,1-1 1,1-9 0,-3 5-2,0 1 0,0 0 0,-1-1 0,0 1 0,0 0 1,-1 0-1,-6-17 0,7 23-23,0 0-1,-1 0 1,1 0 0,-1 0 0,1 0 0,-1 0 0,0 1 0,0-1 0,0 1-1,0 0 1,-1-1 0,1 1 0,0 0 0,-1 0 0,0 1 0,1-1 0,-1 0-1,0 1 1,0 0 0,0-1 0,0 1 0,0 0 0,0 1 0,0-1-1,0 0 1,-7 1 0,6 0-19,0 0 0,0 1 0,0 0 0,-1 0-1,1 0 1,0 0 0,0 1 0,0 0 0,0 0 0,1 0-1,-1 0 1,-6 5 0,4-2 32,1 0 0,-1 0-1,1 1 1,0-1 0,0 1 0,-5 9-1,5-6 25,0 0 0,1 0 0,0 1-1,0-1 1,1 1 0,0 0 0,1 0-1,0 0 1,1 0 0,-1 15 0,2-20 19,0 0 0,0 0 1,1-1-1,0 1 0,0 0 1,0-1-1,0 1 0,1-1 1,-1 1-1,1-1 1,0 0-1,1 1 0,-1-1 1,1 0-1,0-1 0,0 1 1,0 0-1,0-1 0,0 0 1,1 1-1,0-1 0,0-1 1,0 1-1,7 3 1,2 0-1,0-1 0,0-1 0,1 0 0,-1-1 0,1 0 0,0-1 0,0-1 0,18 0 0,2-2 254,0-2 0,42-9 0,-59 9-256,0-2 0,-1 0 0,0-1-1,0 0 1,0-1 0,-1-1 0,0-1 0,0 0 0,-1-1-1,14-12 1,-9 7-52,1 1 0,1 0 0,0 1 0,39-16-1,-57 28 38,0 0 21,0-1 0,-1 1 0,1-1 0,0 0 0,0 0 0,-1 0 0,4-4 0,-5 5-16,0 0 0,-1 0 0,1 0 0,0 0 0,-1 0 0,1 0 0,-1 0 0,1 0 0,-1 0 0,0 0 0,1 0 0,-1 0 0,0 0 0,0 0-1,0 0 1,0-1 0,0 1 0,0 0 0,0 0 0,0 0 0,0 0 0,0 0 0,-1 0 0,0-2 0,1 2-16,-1 1 0,1-1 0,-1 0-1,1 1 1,-1-1 0,1 1 0,-1-1 0,0 1 0,1-1 0,-1 1 0,0 0 0,1-1-1,-1 1 1,0 0 0,0 0 0,1-1 0,-1 1 0,0 0 0,0 0 0,1 0 0,-1 0 0,0 0-1,0 0 1,1 0 0,-2 0 0,-20 5-268,8 0 207,1 2 0,-1 0 0,1 1 0,1 0 0,-1 0 0,1 2 0,1 0 0,0 0 0,0 1 0,1 0-1,0 0 1,1 1 0,1 1 0,-9 15 0,13-21 54,1-1 0,0 1 0,0-1-1,1 1 1,0 0 0,-2 10 0,4-15 14,-1 0-1,1 0 1,0 0-1,0 0 1,0 0 0,0 0-1,0 0 1,0 0-1,0 0 1,1 0 0,-1 0-1,1 0 1,-1-1-1,1 1 1,0 0 0,0 0-1,0 0 1,0-1-1,0 1 1,0-1 0,0 1-1,0-1 1,1 1-1,-1-1 1,1 1 0,-1-1-1,4 2 1,-2-1 18,0 0-1,0-1 1,1 1-1,-1-1 1,1 0 0,-1 0-1,1 0 1,0 0-1,-1 0 1,1-1 0,0 0-1,-1 0 1,1 0 0,5-1-1,38-9 237,-1-2 0,56-22-1,-80 25-187,-1-1-1,-1-1 0,1-1 0,-2-1 1,0 0-1,30-28 0,-18 8-17,-2-1-1,-2-1 1,34-58-1,-33 49-49,16-23-113,65-138 1,-96 174 14,-2 0-1,0 0 1,-2-1-1,-2 0 1,-1-1-1,-1 1 1,1-47-1,-6 77 43,-1 0-1,1-1 0,0 1 1,0 0-1,-1 0 0,1-1 1,-1 1-1,-1-4 1,1 6 37,1 0 1,0-1-1,0 1 1,0 0 0,0 0-1,-1 0 1,1-1-1,0 1 1,0 0 0,0 0-1,-1 0 1,1-1-1,0 1 1,0 0 0,-1 0-1,1 0 1,0 0-1,-1 0 1,1-1 0,0 1-1,0 0 1,-1 0-1,1 0 1,0 0 0,-1 0-1,1 0 1,-1 1-9,0-1 0,0 0 0,0 1 0,1-1 0,-1 1 0,0-1 0,1 1 0,-1-1 0,0 1 0,1-1 0,-1 1 0,1 0 0,-1-1 0,0 2 0,-9 15-64,0 1-1,1 0 0,1 0 0,-6 21 1,4-11 186,-2 6 92,6-17-96,0 0 0,-14 25 0,12-27-19,1 0-1,0 1 1,1 1 0,-7 29 0,-7 71 81,14-75-123,2-7-6,0-1 0,3 57 0,2-39 43,1 26-35,-1-70 7,1 0 1,-1 1 0,1-1 0,1-1-1,0 1 1,0 0 0,5 9 0,-5-12 13,-1-1 0,0 0 1,1-1-1,0 1 1,0 0-1,0-1 1,1 0-1,3 4 1,-5-6-39,-1 0 1,1-1 0,0 1 0,0 0-1,0 0 1,0-1 0,0 1-1,0-1 1,0 1 0,0-1 0,0 0-1,0 0 1,0 0 0,0 0-1,0 0 1,0-1 0,0 1 0,-1 0-1,1-1 1,0 0 0,0 1-1,2-2 1,6-3 51,-1 0 0,1 0 0,-1-1 0,-1-1 0,1 1 0,-1-1 0,13-14 0,-3-1-33,28-41-1,-38 49-36,0 1-1,-1-1 0,-1-1 1,0 1-1,7-30 0,-10 30-38,-3 12 22,0 0 0,0 1-1,0-1 1,0 0 0,0 1-1,1-1 1,-1 1 0,1-1-1,-1 0 1,1 1 0,-1-1-1,1 1 1,0 0 0,0-1-1,0 1 1,0 0 0,0-1 0,0 1-1,0 0 1,0 0 0,1 0-1,-1 0 1,0 0 0,1 0-1,-1 0 1,0 0 0,1 0-1,-1 1 1,1-1 0,2 0 0,-2 1-1,1-1 0,0 1 0,-1-1 1,1 1-1,-1 0 0,1 0 1,-1 1-1,1-1 0,-1 0 0,1 1 1,-1 0-1,1-1 0,-1 1 1,0 0-1,1 0 0,-1 0 1,0 1-1,0-1 0,0 0 0,0 1 1,0 0-1,0-1 0,0 1 1,0 0-1,-1 0 0,1 0 0,2 3 1,3 6 0,0 1 0,-1-1 1,9 24-1,-14-34 22,4 14 7,-1 0 0,0 1 0,2 22 0,5 21 30,-9-52-70,-1-3 35,0 0-1,0 0 0,1 0 1,-1 0-1,1 0 1,3 6-1,-4-9 18,0 0 0,0 0 0,0 0 0,0 0 1,0-1-1,1 1 0,-1 0 0,0 0 0,0 0 0,1-1 0,-1 1 1,0-1-1,1 1 0,-1-1 0,0 0 0,1 1 0,-1-1 0,1 0 0,-1 0 1,1 0-1,-1 0 0,0 0 0,1 0 0,2-1 0,4-1 15,-1 0 0,1 0-1,-1-1 1,1 1 0,-1-2 0,8-4-1,41-29-42,-25 15 16,-22 16 11,0-2-1,0 1 0,14-18 0,8-6-244,-31 31 216,0 0 1,0 0 0,0 0 0,0 0 0,0 0-1,1 0 1,-1 0 0,0 0 0,0 0 0,0 0 0,0 0-1,0 0 1,0 0 0,0 0 0,0 0 0,0 0-1,0 0 1,0 0 0,0 0 0,1 0 0,-1 0-1,0 0 1,0 0 0,0 0 0,0 0 0,0 0 0,0 0-1,0 1 1,0-1 0,0 0 0,0 0 0,0 0-1,0 0 1,0 0 0,0 0 0,0 0 0,0 0 0,0 0-1,0 0 1,0 0 0,0 0 0,0 0 0,0 1-1,0-1 1,0 0 0,0 0 0,0 0 0,0 0 0,0 0-1,0 0 1,0 0 0,0 0 0,0 0 0,0 0-1,0 0 1,0 0 0,0 1 0,0-1 0,0 0 0,0 0-1,0 0 1,0 0 0,0 0 0,0 0 0,0 0-1,0 0 1,-3 13-218,-5 23 145,3-20-8,5-13 86,-1 0 1,1-1-1,0 1 1,0 0-1,0-1 0,0 1 1,1 0-1,-1-1 1,1 1-1,-1 0 0,1-1 1,0 1-1,0-1 1,3 5-1,3 12-123,-6-16 145,0-1 1,0 0 0,0 0 0,0 0 0,0 0 0,1 0-1,-1 0 1,1-1 0,-1 1 0,1 0 0,-1-1 0,1 1-1,0-1 1,0 1 0,0-1 0,0 0 0,2 1 0,11 8 180,-14-10-196,0 1 0,-1-1 0,1 0 0,0 0 0,-1 0 1,1 1-1,0-1 0,0 0 0,-1 0 0,1 0 1,0 0-1,0 0 0,-1-1 0,1 1 0,0 0 1,-1 0-1,1 0 0,0-1 0,0 1 0,-1 0 1,1-1-1,-1 1 0,1-1 0,0 1 0,-1 0 1,1-1-1,-1 1 0,1-1 0,-1 0 0,1 1 1,-1-1-1,1 1 0,-1-1 0,0 0 0,1 1 0,-1-1 1,0-1-1,1-4-16,0-1 0,-1 0 0,0 0 0,0 0 0,-1 0 1,0 0-1,-2-10 0,-1-3-99,-14-61-392,17 72 479,-1-1 0,0 1 0,-1 0 0,0 0 0,-7-16 0,4 10-180,6 13 164,0 0 0,-1 0 1,0 0-1,1 0 0,-1 0 1,0 0-1,0 1 0,0-1 1,0 0-1,0 0 1,0 1-1,0-1 0,0 1 1,-1-1-1,-2-1 0,4 3 38,0 0 0,0 0 0,0 0 0,0 0 0,-1 0-1,1 0 1,0 0 0,0 0 0,0 0 0,0 0 0,-1 0 0,1 0-1,0 0 1,0 0 0,0 0 0,0 0 0,0 0 0,-1 0 0,1 0-1,0 0 1,0 0 0,0 0 0,0 0 0,0 0 0,0 0 0,-1 1-1,1-1 1,0 0 0,0 0 0,0 0 0,0 0 0,0 0 0,0 0-1,0 1 1,0-1 0,0 0 0,0 0 0,0 0 0,0 0 0,0 0 0,0 1-1,0-1 1,0 0 0,0 0 0,0 0 0,0 0 0,0 0 0,0 1-1,0-1 1,0 0 0,0 0 0,0 0 0,0 0 0,0 0 0,0 1-1,0-1 1,0 0 0,0 0 0,0 0 0,0 0 0,0 0 0,1 0-1,-1 1 1,0-1 0,0 0 17,1 2 31,1 0 1,-1 0 0,1 0 0,0-1 0,0 1 0,-1 0 0,1-1-1,0 1 1,0-1 0,0 0 0,1 0 0,-1 0 0,0 0-1,0 0 1,1 0 0,-1 0 0,0-1 0,1 1 0,-1-1 0,1 0-1,-1 0 1,1 1 0,3-2 0,7 0 100,0 0 1,0-1-1,15-5 0,-17 5-12,250-63 333,-213 55-550,62-16 317,-109 25-253,0 1 0,0 0 1,0-1-1,0 1 0,0-1 0,0 1 1,0-1-1,0 0 0,0 1 0,0-1 0,0 0 1,0 0-1,0 1 0,0-1 0,-1 0 1,1 0-1,0 0 0,-1 0 0,2-2 1,-2 2-173,0 1 1,0-1-1,0 0 1,0 0-1,0 1 1,0-1-1,0 0 1,0 0-1,0 0 1,-1 1 0,1-1-1,0 0 1,0 1-1,-1-1 1,1 0-1,0 0 1,-1 1-1,1-1 1,-1 1-1,1-1 1,-1 0-1,1 1 1,-1-1-1,1 1 1,-1-1 0,0 1-1,1 0 1,-1-1-1,-1 0 1,-15-10-4522,4 2 1356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8:53.9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23 4224,'-8'-11'1920,"12"11"-1664,5 0 1472,9 0-992,8 0 992,13 0-1024,10 0 128,2 0-480,3 0-224,3-3-64,-1-2 0,11 2-32,-5 3-4032,-6 8 2176,-7 6-2208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8:54.9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9 2080,'-16'-4'6827,"16"4"-6780,6 2 113,-1-1 0,1 1-1,0-1 1,0 1-1,-1-2 1,1 1-1,0-1 1,0 0 0,0 0-1,8-1 1,10 0 180,194-6 1116,-201 6-1319,-14 2-286,0-1-1,-1 0 1,1 0 0,-1 0 0,1-1 0,0 1 0,-1-1 0,1 1 0,3-3 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8:58.5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362 875 1888,'2'-7'56,"-1"4"145,0-1 0,0 1 1,0-1-1,-1 0 0,1 0 0,-1 1 1,0-7-1,-1 9-108,1 0 0,0 0 0,-1 0 1,1 0-1,-1 0 0,1 0 0,-1 0 0,1 0 0,-1 1 0,0-1 0,1 0 0,-1 0 1,0 0-1,0 1 0,0-1 0,1 0 0,-1 1 0,0-1 0,0 1 0,0-1 0,0 1 0,0 0 1,0-1-1,0 1 0,0 0 0,0 0 0,0-1 0,0 1 0,0 0 0,-1 0 0,1 0 1,0 0-1,-2 1 0,-3-1 110,-1 1 1,1 0-1,0 1 1,0-1-1,-1 1 1,1 1 0,0-1-1,-7 5 1,-5 3 333,-22 16 0,8-2-92,2 1 0,0 2 0,2 0 0,-36 47-1,60-69-426,0 1 0,0-1 0,1 1 0,0 0 0,0 0 0,0 0 0,1 0 0,0 0 0,-3 12 0,5-16-6,0 1 1,0-1 0,0 0 0,0 0 0,0 0-1,0 1 1,0-1 0,1 0 0,-1 0 0,1 0 0,0 0-1,-1 1 1,1-1 0,0 0 0,0-1 0,1 1 0,-1 0-1,0 0 1,1 0 0,-1-1 0,1 1 0,-1 0 0,1-1-1,0 0 1,-1 1 0,1-1 0,0 0 0,0 0 0,0 0-1,0 0 1,0 0 0,4 1 0,8 1 83,-1-1-1,1 0 1,-1-1 0,1 0-1,27-3 1,-24 2-51,-14 0-29,12 0 49,0-1-1,-1 0 1,1 0-1,0-2 1,-1 0 0,0 0-1,20-9 1,-17 4 13,0-2 1,-2 0 0,1-1-1,-1 0 1,0-1-1,-1-1 1,-1 0-1,0-1 1,-1-1-1,16-24 1,38-54 76,79-85-1,-35 47 20,-87 100-134,-1-1 0,24-47 0,-21 26-54,-3 0 1,-1-2 0,13-63-1,1 4-284,-33 106 159,0-1 0,-1 1 1,1-14-1,-2 22 138,0 0-1,0 0 1,0-1 0,0 1 0,0 0-1,0 0 1,0 0 0,0 0-1,0-1 1,0 1 0,0 0 0,0 0-1,0 0 1,0 0 0,0-1 0,0 1-1,0 0 1,0 0 0,-1 0 0,1 0-1,0 0 1,0 0 0,0-1-1,0 1 1,0 0 0,-1 0 0,1 0-1,0 0 1,0 0 0,0 0 0,0 0-1,0 0 1,-1 0 0,1 0 0,0 0-1,0 0 1,0 0 0,-1 0-1,1 0 1,0 0 0,0 0 0,0 0-1,0 0 1,-1 0 0,1 0 0,0 0-1,0 0 1,0 0 0,0 0 0,-1 0-1,1 0 1,0 0 0,0 0-1,0 1 1,0-1 0,0 0 0,0 0-1,-1 0 1,1 0 0,-9 8 66,0 3 2,0 0 0,1 1 1,1 0-1,0 1 0,1 0 0,0 0 0,-4 15 0,2-10-12,-128 278 1268,95-217-1183,3 3 1,-36 114-1,50-123 77,-44 127 201,39-133-296,5-13 156,14-38 125,10-16-401,0 0 1,0 0-1,0-1 1,0 1-1,0 0 0,0 0 1,0 0-1,0 0 0,0 0 1,0 0-1,0 0 0,0 0 1,0 0-1,0 0 0,0 0 1,0 0-1,0 0 0,0 0 1,0 0-1,0 0 0,0 0 1,0 0-1,0 0 0,0 0 1,0 0-1,0 0 1,0 0-1,0 0 0,0 0 1,0 0-1,0 0 0,0 0 1,0 0-1,0 0 0,0 0 1,0 0-1,-1 0 0,1 0 1,0 0-1,0 0 0,0 0 1,0 0-1,0 0 0,0 0 1,0 0-1,0 0 1,0 0-1,0 0 0,0 0 1,0 0-1,0 0 0,0 0 1,0 0-1,0 0 0,0 0 1,3-11-26,18-30-204,28-47 0,-26 52 39,51-63 0,-59 82 32,1 1 0,0 0 0,2 1 0,-1 1 0,27-16 1,-37 26 69,1-1 0,0 2 0,0-1 0,9-3 0,-15 7 75,0-1-1,0 1 0,0 0 1,0-1-1,0 1 1,0 0-1,-1 0 1,1 0-1,0 0 0,0 0 1,0 1-1,0-1 1,0 0-1,0 1 0,-1 0 1,1-1-1,0 1 1,0 0-1,-1 0 0,1 0 1,-1 0-1,1 0 1,-1 0-1,1 0 0,1 2 1,0 2 21,1 0 1,-1 0-1,0 1 1,0-1-1,-1 1 1,0-1-1,0 1 1,2 9-1,7 53 194,-7-40-145,-2-12-48,0 1-9,1 1 1,9 30-1,-10-43 6,0 0 1,0 0 0,1 0-1,-1-1 1,1 1 0,0-1-1,0 1 1,1-1 0,-1 0-1,1 0 1,0 0 0,0-1-1,7 5 1,-7-5 20,1-1 0,-1 0-1,0 0 1,1 0 0,-1 0 0,1-1 0,0 1 0,-1-1-1,1-1 1,0 1 0,0-1 0,0 1 0,-1-1 0,1-1 0,0 1-1,0-1 1,0 0 0,-1 0 0,1 0 0,0 0 0,7-5-1,-3 2 3,0-1 0,0 0 0,-1 0 0,0-1 0,0 0-1,-1-1 1,1 1 0,-1-2 0,-1 1 0,7-10-1,7-12 117,24-45 0,-42 71-145,54-110 154,-49 97-165,-2 0 0,0-1 0,0 1 0,-2-1 0,3-22-1,-6 36-16,0-1 0,0 1 0,0 0 0,0-1 0,-2-5 0,2 9 9,0-1-1,0 1 1,-1-1-1,1 1 0,0-1 1,0 1-1,0-1 0,-1 1 1,1-1-1,0 1 0,-1 0 1,1-1-1,0 1 0,-1-1 1,1 1-1,0 0 1,-1-1-1,1 1 0,-1 0 1,1 0-1,0-1 0,-1 1 1,1 0-1,-1 0 0,1 0 1,-1-1-1,1 1 1,-1 0-1,1 0 0,-1 0 1,1 0-1,-1 0 0,1 0 1,-1 0-1,1 0 0,-1 0 1,1 0-1,-1 0 1,1 1-1,-1-1 0,1 0 1,-1 0-1,1 0 0,-1 1 1,1-1-1,-1 0 0,0 1 1,-2 1-17,-1 1 1,1-1-1,0 1 1,0 0-1,0 0 1,0 1-1,0-1 1,0 0 0,-3 8-1,1-3 11,1 1 0,0 0 0,-4 12 0,0 11-21,1-1 0,2 1 0,-2 39 0,6-60 35,1-1 0,0 1 0,1-1 0,0 1 0,1-1 0,5 20 0,-6-26 28,0 0 0,1-1 0,0 1 1,0 0-1,0 0 0,0-1 0,1 1 0,-1-1 0,1 0 1,0 0-1,0 0 0,0 0 0,0-1 0,1 1 0,-1-1 1,1 1-1,-1-1 0,1 0 0,7 2 0,-4-2 28,0-1 0,0 0 0,1 0 0,-1-1 1,0 1-1,1-2 0,-1 1 0,1-1 0,-1 0 0,0-1 0,0 1 0,0-1 0,0-1 0,0 0 0,11-5 0,4-4 4,0-2-1,-1 0 0,23-19 1,83-88-56,-9 9-540,-117 111 541,0 0 0,-1 0 0,1 1-1,0-1 1,0 0 0,0 1-1,-1-1 1,1 1 0,0-1-1,0 1 1,0-1 0,0 1 0,0 0-1,0-1 1,0 1 0,0 0-1,0 0 1,0 0 0,0 0-1,0 0 1,2 0 0,-2 1 7,0 0 0,0-1 0,-1 1 0,1 0 0,0 0 0,-1 0-1,1 0 1,-1 0 0,1 0 0,-1 0 0,1 0 0,-1 0 0,0 0 0,0 0 0,1 0 0,-1 1 0,0-1 0,0 0 0,0 0 0,0 0 0,0 0 0,-1 2 0,0 21 284,-2-1 1,-10 45-1,5-33-152,-13 35 366,12-46 27,10-29-544,0 1 0,0-1 0,1 1 0,0 0 0,0 0-1,0 0 1,0 0 0,1 0 0,4-5 0,6-11-63,2-6-22,1-2 16,21-30 0,-30 49 73,0 1 0,0 0 0,1 0 0,0 0 0,1 1 0,0 0 0,11-7-1,-19 13 5,1 0-1,-1 1 0,1-1 0,-1 0 0,0 0 0,1 1 0,-1-1 0,1 1 0,0-1 0,-1 1 0,1 0 0,-1 0 0,1-1 0,0 1 0,-1 0 0,1 0 0,-1 1 0,1-1 1,0 0-1,-1 0 0,1 1 0,-1-1 0,1 1 0,-1 0 0,1-1 0,1 2 0,-1 0 7,0 0 0,-1 0 0,1 0 0,-1 0-1,1 0 1,-1 0 0,0 0 0,0 0 0,0 1 0,0-1 0,0 0 0,0 1 0,-1-1-1,1 0 1,-1 1 0,0 3 0,1 8 24,-2-1-1,0 1 0,0 0 1,-2 0-1,-5 22 1,-4 17 57,8-33-49,2-12 42,1 0 0,-1 15-1,16-28 100,-3 0-149,-1-1-1,0 0 1,0-1-1,14-12 1,33-38-55,-26 26 1,2-1 18,91-95 124,-71 74-296,-27 28-98,-26 44 119,-1-5 184,0 0 0,-1 0 0,-7 23-1,1-4-40,-2 18 6,-3 61 0,12-98 34,-1 4-33,2 31-1,1-44 47,-1-1 0,1 1 0,0 0 0,0-1 0,0 0 0,0 1-1,1-1 1,0 0 0,0 1 0,0-1 0,5 7 0,-6-10-15,0-1-1,0 1 1,0 0 0,0-1 0,0 1-1,0-1 1,0 1 0,0-1 0,0 1 0,0-1-1,0 0 1,0 0 0,0 1 0,0-1-1,0 0 1,0 0 0,0 0 0,0 0 0,1 0-1,-1 0 1,0-1 0,0 1 0,0 0-1,0 0 1,0-1 0,0 1 0,0-1 0,0 1-1,0-1 1,0 1 0,0-1 0,0 0-1,0 0 1,5-3 24,-1 0 0,0 0 0,0-1 0,6-6 0,2-6 3,-1-1 1,0 0-1,-2-1 0,0-1 1,-1 1-1,8-24 1,2-3-20,10-25-310,-24 59 74,-3 10-1,-1 8 84,-1-2 103,0 26 116,-4 37 0,2-49-91,0 1 0,2-1 0,0 0 0,4 26 0,-4-43 8,0 0 1,0 1-1,0-1 0,1 0 0,-1 0 1,0 1-1,1-1 0,-1 0 1,1 0-1,-1 1 0,1-1 0,-1 0 1,1 0-1,0 0 0,0 0 0,-1 0 1,1 0-1,0 0 0,0 0 1,0 0-1,0 0 0,0-1 0,0 1 1,0 0-1,1-1 0,-1 1 0,0 0 1,0-1-1,0 0 0,1 1 1,-1-1-1,0 0 0,0 0 0,1 1 1,-1-1-1,0 0 0,1 0 0,-1 0 1,0-1-1,1 1 0,-1 0 1,0 0-1,2-1 0,7-3 51,-1 1 1,0-1-1,0 0 0,15-10 1,-16 8-68,186-128 80,-29 18-254,-161 113 183,-1 1 0,1 0 0,0 0 0,0 0 0,0 0 0,0 1 0,0-1 0,1 1 0,-1 0 0,0 0 0,1 1 0,-1-1 0,0 1 0,1 0 0,-1 0 0,1 1 0,-1-1 0,0 1 0,1 0 0,-1 0 0,0 0 0,0 1 0,6 2 0,4 1-21,-11-5 255,-9-6-47,-2-1-169,1 2-8,-1 0 1,-14-8-1,18 11-18,1 1-1,-1 0 1,1 0 0,-1 0-1,0 0 1,1 1 0,-1-1-1,0 1 1,0 0-1,-5 0 1,0 2-19,0 0 0,-1 0 0,2 1-1,-1 0 1,0 0 0,1 1 0,-1 0 0,1 1-1,0 0 1,0 0 0,1 1 0,0 0 0,-7 7 0,4-4 0,1 1 1,0 1-1,1-1 1,0 1-1,1 1 1,0-1-1,1 1 1,-7 19-1,10-23-2,1 0 0,0 0 0,0 0 0,0 0 0,1 0 0,1 0-1,-1 1 1,3 14 0,-2-18 33,1-1-1,0 1 0,1-1 0,-1 1 1,1-1-1,0 0 0,0 0 1,0 1-1,0-1 0,1-1 1,0 1-1,-1 0 0,2-1 1,-1 1-1,0-1 0,1 0 0,5 4 1,-2-2 7,1 0 1,1-1 0,-1 0-1,1 0 1,-1-1-1,1 0 1,0 0 0,1-1-1,-1 0 1,0-1-1,0 0 1,1 0 0,-1-1-1,0 0 1,1-1-1,10-2 1,9-3 26,-1 0-1,47-19 1,50-30-38,-71 30 47,38-17-12,161-101-1,-246 139-47,-5 2 19,1 1 0,0-1 0,-1 0 0,0 0 0,1 0 0,-1 0 0,0 0 0,0 0 0,0 0 0,0-1 0,2-2 0,-4 5-6,0 0 1,0 0-1,0 0 0,0-1 1,0 1-1,0 0 0,0 0 0,0 0 1,0 0-1,0 0 0,0 0 1,0 0-1,0 0 0,0 0 0,0 0 1,0 0-1,0 0 0,0 0 1,0 0-1,0 0 0,0 0 0,0-1 1,0 1-1,0 0 0,0 0 1,0 0-1,0 0 0,0 0 1,0 0-1,0 0 0,0 0 0,0 0 1,0 0-1,0 0 0,0 0 1,0 0-1,0 0 0,0 0 0,0 0 1,0 0-1,0 0 0,-1-1 1,1 1-1,0 0 0,0 0 0,0 0 1,0 0-1,0 0 0,0 0 1,0 0-1,0 0 0,0 0 1,0 0-1,0 0 0,0 0 0,0 0 1,0 0-1,-1 0 0,-5 2-4,-8 7-57,-243 188 34,241-184 61,-14 17-1,25-25-38,0 1 0,1 0 0,0 0 0,0 0 0,0 0 0,-3 10 0,6-16-1,1 1 0,-1 0 0,1 0-1,-1-1 1,1 1 0,0 0 0,0 0-1,-1 0 1,1 0 0,0 0 0,0-1-1,0 1 1,0 0 0,0 0-1,0 0 1,0 0 0,0 0 0,0 0-1,1 0 1,-1-1 0,0 1 0,0 0-1,1 0 1,-1 0 0,1 0 0,-1-1-1,0 1 1,1 0 0,0-1 0,-1 1-1,1 0 1,-1-1 0,1 1-1,0 0 1,0-1 0,-1 1 0,1-1-1,0 1 1,0-1 0,-1 0 0,1 1-1,0-1 1,0 0 0,0 0 0,0 1-1,1-1 1,3 0 49,-1 1 0,0-1-1,1-1 1,-1 1 0,1 0 0,-1-1 0,0 0-1,7-2 1,3-2-29,0-1 0,-1 0 0,1-1 0,-1 0 0,-1-1 0,1-1 0,-1 0 0,-1-1 0,0 0 0,0 0 0,-1-1 0,0-1 0,-1 1 0,0-2 0,11-20 0,-10 13 31,-1 3-92,0 0 0,-1-1 1,0 0-1,-2-1 1,6-23-1,-12 26-226,0 16 266,0 0 1,0 0 0,0-1 0,0 1 0,0 0 0,0 0-1,0 0 1,0 0 0,0 0 0,0 0 0,0 0 0,0 0-1,-1 0 1,1-1 0,0 1 0,0 0 0,0 0 0,0 0 0,0 0-1,0 0 1,0 0 0,0 0 0,0 0 0,0 0 0,-1 0-1,1 0 1,0 0 0,0 0 0,0 0 0,0 0 0,0 0-1,0 0 1,0 0 0,0 0 0,-1 0 0,1 0 0,0 0-1,0 0 1,0 0 0,0 0 0,0 0 0,0 0 0,0 0-1,-1 0 1,1 0 0,0 0 0,0 0 0,0 0 0,0 0-1,0 0 1,0 0 0,0 0 0,0 0 0,-2 2-16,0 0 1,1 0-1,-1 0 1,1 1-1,0-1 1,0 0-1,0 0 1,-1 4-1,-7 16 137,2-4-177,0-1-1,2 1 1,-5 21-1,10-34 63,-1 0 0,0 0 0,1-1-1,0 1 1,0 0 0,1 0 0,-1-1 0,1 1-1,0 0 1,0-1 0,1 1 0,-1 0 0,1-1 0,0 0-1,0 1 1,1-1 0,4 6 0,-6-8 11,1 0 0,0 0 0,-1-1 0,1 1 0,0-1 0,0 1 0,0-1 0,1 0 0,-1 0 1,0 0-1,0 0 0,1 0 0,-1 0 0,0 0 0,3 0 0,0-1-1,-1 0 0,1 0 1,0 0-1,-1 0 0,1 0 1,-1-1-1,8-2 0,0-1 21,1 0 1,-1-2-1,0 1 0,19-13 1,347-222 64,-361 230-38,0-1 0,-1-1 0,0 0 0,-1-1 0,-1-1 0,0 0 0,0-1 0,13-20 0,-3-5 47,-3-1 0,0 0 0,14-47-1,36-136-187,-63 196 19,-1 6 29,-4 15-7,-1 0-1,0 1 1,0-1 0,0-1-1,-1 1 1,0 0 0,0 0-1,-1-1 1,-1-9 0,1 16 29,0 0 1,0 1-1,0-1 1,0 0-1,-1 0 1,1 0-1,0 0 1,-1 0-1,1 0 1,-1 0-1,1 1 1,-1-1-1,1 0 0,-1 0 1,1 1-1,-1-1 1,0 0-1,1 1 1,-1-1-1,0 0 1,-1 0-1,1 1 7,0 0-1,0 0 1,0 0-1,0 0 1,0 0-1,0 0 1,0 0-1,0 0 1,0 0-1,0 0 1,0 0-1,0 1 0,0-1 1,0 1-1,0-1 1,0 0-1,-1 2 1,-2 1-1,0 0 1,-1 1 0,1-1-1,0 1 1,1 0 0,-7 8-1,-7 16-28,1 1 0,1 0 0,-19 57 0,17-41-1,2-7 30,-4 7-3,-18 69 0,33-99 18,1 1 0,1-1-1,1 0 1,0 1-1,0-1 1,2 1 0,0-1-1,5 28 1,0-21 45,0-1 1,1 0-1,13 28 1,-14-38-784,0 0 1,13 16 0,-13-19-1110,1-1 1,0 0-1,15 12 1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8:58.8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43 3136,'-36'-42'1184,"46"42"-928,11 3-64,6 5-2720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8:25.1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294 12 2656,'0'-12'4613,"5"33"-53,-6-5-4172,-1 1 0,0 0 0,-8 31 0,-20 46 268,23-74-363,-4 11-90,0-1 0,-2-1-1,-2 0 1,0-1 0,-2 0-1,-26 33 1,32-49-155,-49 62 390,52-61-298,-1 0-1,2 0 1,-1 0-1,-5 18 1,12-29-124,0 0 0,0 0 0,1 0 0,-1 0 0,1-1 0,-1 1 0,1 0 0,0 0 0,0 0 0,0 0 0,0 0 0,0 0 0,0 0-1,1 0 1,-1 0 0,1 0 0,-1-1 0,1 1 0,0 0 0,1 2 0,-1-2 14,1 0 0,-1-1 0,1 1 0,0-1 0,0 0 0,0 0 0,0 1 0,0-1 0,0 0 0,0 0 0,0-1 0,0 1 0,0 0 0,0-1 0,1 1 0,-1-1-1,3 0 1,29 2 102,-1-2-1,1-1 1,38-7-1,-66 8-134,181-13 35,-180 13-10,1 0 10,-1 0 0,0 0 0,0-1 0,0 0 0,0 0-1,10-3 1,-16 4-197,0-1 0,0 0 0,-1 0 0,1 1 0,0-1-1,0 0 1,0 0 0,0 0 0,-1 0 0,1 0 0,-1 0-1,1 0 1,0 0 0,-1 0 0,0 0 0,1 0-1,-1 0 1,0 0 0,1 0 0,-1-1 0,0-1 0,1-30-6068,-2 24 3070,1 0 481,0 1 810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8:25.5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87 5056,'-6'-6'493,"5"5"-419,1 0 1,-1 0 0,1 0-1,-1 1 1,0-1-1,1 0 1,-1 0-1,0 1 1,0-1 0,1 1-1,-1-1 1,0 1-1,0-1 1,0 1-1,0-1 1,0 1-1,0 0 1,0-1 0,0 1-1,-6 0 3004,19-2-946,3 1-1132,-1 0 0,21-6-1,6 0-104,26 1-322,132 3 0,-162 5-877,49-4 0,-82 2-320,-1 0 0,0-1 0,0 0 0,1 0 0,5-2 0,-9 3 411,1-1 1,-1 1 0,1 0 0,0-1-1,-1 1 1,1 0 0,-1-1 0,1 1-1,-1-1 1,2-1-637,-2 2 637,1-1 0,-1 1-1,0-1 1,1 1 0,-1-1 0,0 0-1,0 1 1,1-1 0,-1 1 0,0-1 0,0 0-1,0 1 1,0-1 0,0 0 0,0 1-1,0-1 1,0 0 0,0 1 0,0-1-1,-1-1 1,-7-13-2897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8:25.8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74 6304,'-1'0'-4,"-13"-9"2544,15 9-2368,0-1 0,0 1 0,-1-1-1,1 1 1,0 0 0,0 0-1,0 0 1,-1-1 0,1 1 0,0 0-1,0 0 1,0 0 0,0 0-1,-1 0 1,1 1 0,1-1 0,14-1 518,0-1-1,-1 0 1,25-7 0,3-1-201,158-22 888,-150 27-1276,103 4-1,-49 14-4859,-91-11 2942,12 1-513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8:26.2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47 220 5888,'-8'-3'1377,"-17"-6"-595,25 8-539,-1 1 0,0 0 0,0-1 0,0 1 0,0-1 0,1 1 0,-1-1 0,0 1 0,1-1 0,-1 0 0,0 1 0,1-1 0,-1 0 0,1 0 0,-1 1 1,1-1-1,-1 0 0,1 0 0,0 0 0,-1 1 0,1-1 0,-1-1 0,2 1-133,-1 0-1,0 0 1,1 0 0,-1 0 0,1 0 0,-1 0-1,1 0 1,-1 0 0,1 0 0,0 0-1,-1 0 1,1 1 0,0-1 0,0 0 0,-1 0-1,1 1 1,0-1 0,0 1 0,0-1-1,0 1 1,0-1 0,2 0 0,26-9-14,-23 8 72,93-21 296,-36 11-304,-16 2-98,-26 6-23,1-1 0,-1 0 1,34-15-1,-39 13-28,-5 3 132,19-12 0,-28 15-212,0 0 1,0 0 0,0 0-1,-1-1 1,1 1 0,0-1 0,-1 1-1,1-1 1,-1 1 0,0-1-1,0 0 1,1 0 0,-1 0 0,0 0-1,-1 1 1,3-5 0,-3 5-155,0 0 1,0 0-1,0 0 0,0 0 1,0 1-1,0-1 1,0 0-1,0 0 0,0 0 1,0 1-1,-1-1 1,1 0-1,0 0 0,0 1 1,-1-1-1,1 0 0,-1 0 1,1 1-1,0-1 1,-1 0-1,1 1 0,-1-1 1,0 1-1,1-1 1,-1 1-1,-1-2 0,-5-1-1723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8:26.6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32 6144,'-23'-9'1978,"28"12"-513,-4-3-1328,0 0 0,0 1 1,1-1-1,-1 0 1,0 1-1,0-1 1,1 0-1,-1 0 0,0 0 1,2 0-1,212-21 5328,1 15-7255,-210 6 818,-1 0 0,0 0 0,0 1 0,0 0 0,0 0 0,0 0 0,5 3 0,7 2-2921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5:49.3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659 638 3648,'0'-5'384,"0"0"1,0 0 0,0 0-1,0 0 1,-1-1-1,0 1 1,-2-9 0,2 12-113,0 0 1,0 0 0,0 0 0,0 0-1,0 0 1,0 0 0,-1 0 0,1 0 0,0 0-1,-1 1 1,0-1 0,1 0 0,-1 1-1,0 0 1,0-1 0,0 1 0,0 0 0,0 0-1,0 0 1,-5-1 0,0 0-27,0 1-1,0 0 1,-1 0 0,1 1 0,-1 0-1,1 0 1,0 0 0,-1 1-1,1 1 1,0-1 0,0 1 0,-14 6-1,1 0 77,2 2-1,-1 0 0,-21 17 1,24-16-99,2 1 0,0 0 0,0 1 1,1 0-1,-15 21 0,21-24-103,-1 1-1,2-1 1,0 2 0,0-1-1,1 1 1,0-1-1,1 1 1,-5 23 0,8-32-92,1 1 1,0-1 0,-1 0 0,1 0-1,0 0 1,1 0 0,-1 1-1,1-1 1,-1 0 0,1 0-1,0 0 1,0 0 0,0 0-1,0 0 1,1 0 0,-1-1-1,1 1 1,0 0 0,2 2 0,-1-2 8,1 1 0,-1-1 0,1 0 0,0-1 0,0 1 0,1-1 0,-1 1 0,0-1 0,1-1 0,-1 1 0,10 2 0,-5-2-41,0-1-1,0 1 1,0-1-1,1-1 1,-1 0-1,0 0 0,1-1 1,-1 0-1,0 0 1,0-1-1,0 0 1,0-1-1,0 0 0,-1 0 1,1-1-1,-1 0 1,0-1-1,0 0 1,0 0-1,-1-1 0,1 0 1,-1 0-1,-1 0 1,1-1-1,-1 0 1,-1 0-1,6-9 0,9-16-104,-2-1 0,19-47 0,-32 66 74,-3 10 11,1 0-1,-2-1 1,1 1 0,-1-1 0,1 0 0,-1 1 0,-1-1-1,1 0 1,-1 0 0,1 0 0,-1 1 0,-1-1 0,1 0 0,-1 0-1,0 0 1,-1-5 0,1 9 11,1 1 0,0-1-1,0 1 1,-1-1 0,1 1-1,0-1 1,-1 1 0,1-1 0,-1 1-1,1-1 1,-1 1 0,1 0-1,-1-1 1,1 1 0,-1 0 0,1-1-1,-1 1 1,1 0 0,-1 0-1,1 0 1,-1-1 0,0 1 0,1 0-1,-1 0 1,1 0 0,-1 0-1,0 0 1,1 0 0,-1 0 0,1 0-1,-1 0 1,0 0 0,1 1-1,-1-1 1,1 0 0,-1 0 0,1 1-1,-1-1 1,0 0 0,1 0-1,-1 1 1,0 0 0,-21 17 136,-3 9 472,1 1-1,-37 60 0,23-31-158,-86 103 480,12-15-462,82-103-206,-37 71 0,29-31 69,-21 38-58,58-117-221,0-1 0,-1 0 0,1 0 0,0 0 0,-1-1 0,0 1 0,1 0 0,-1-1 0,0 1 0,0-1 0,0 1 0,0-1 0,0 0 0,0 0 0,-3 2 0,5-4-45,0 1 0,0-1-1,0 1 1,0-1 0,0 0 0,0 1-1,0-1 1,0 1 0,0-1 0,0 1-1,0-1 1,1 1 0,-1-1-1,0 1 1,0-1 0,1 1 0,-1-1-1,0 1 1,0-1 0,1 1 0,0-1-1,7-8 16,-1-1 0,1 0 1,-2 0-1,8-14 0,-7 11 19,1-1 1,14-16-1,-8 15-18,1 0 0,0 2 0,0 0 0,1 1 0,28-17 1,96-41 7,-12 7 39,-52 16-56,-2-3 0,-2-3 0,-3-3 0,89-93 0,-96 81-8,38-38 59,-52 58 189,-43 44-169,2-2-75,1 0 0,0 0 0,1 0 0,-1 1 0,13-5 1,-18 10-94,-6 4 108,-7 4 21,-9 11-77,0 1 0,1 0-1,-28 43 1,26-37 2,-149 242 166,164-260-97,-12 26 111,16-31-120,0-1 0,0 0 0,1 1 0,-1-1 0,1 1 0,-1-1 0,1 1 0,0 0 0,0-1 0,0 1 0,1-1 0,0 3 0,-1-4-3,0 0 0,1 0-1,-1 0 1,1 0 0,0 0 0,-1 0 0,1 0 0,0 0 0,-1 0 0,1-1-1,0 1 1,0 0 0,0 0 0,0-1 0,0 1 0,0-1 0,0 1-1,0-1 1,0 1 0,0-1 0,0 0 0,0 1 0,0-1 0,0 0-1,0 0 1,0 0 0,0 0 0,0 0 0,2 0 0,4 0 31,0-1 1,1 0 0,8-2-1,-15 3-35,27-8 42,-1-1 1,-1-1-1,0-1 0,0-1 1,-1-2-1,-1 0 1,0-2-1,39-33 0,-1-7-218,94-109 0,-148 156 103,1-1-30,-1 0 0,7-11 0,-15 18 15,-5 6 32,-7 9-22,-3 17-18,0 1-1,-14 48 1,28-76 89,-7 22 34,2 1-1,0 1 0,2-1 0,-3 38 1,7-57-10,0 0 0,0 0 0,0 0 1,1-1-1,0 1 0,0 0 1,1 0-1,-1-1 0,4 8 0,-4-10-3,1 0 0,-1-1 0,1 0-1,-1 1 1,1-1 0,0 0-1,0 0 1,0 1 0,0-1 0,0-1-1,0 1 1,1 0 0,-1-1-1,1 1 1,-1-1 0,1 0 0,-1 1-1,1-1 1,0-1 0,0 1-1,4 1 1,7-1 29,-1-1-1,1 0 1,-1 0-1,1-1 1,14-4-1,69-18-17,-81 19-22,21-8-16,-2-1 0,1-1 0,-2-2 0,0-1 0,-1-2 0,34-25 0,-66 43-3,189-126-100,-143 100 1,0 2 0,65-25 0,-67 31-194,-51 21 263,-1 0 0,0 0 0,-10 2 0,-7 1-70,-6 5 102,-1 1 0,-56 29 1,-50 47-8,84-50 17,11-8 20,-53 46 1,88-69-31,1 0 1,0 1-1,0-1 1,0 2-1,-8 13 1,13-19 4,0 0 1,0 0-1,1 0 0,-1 0 1,0 0-1,0 0 0,1 0 1,0 0-1,-1 0 0,1 0 1,0 0-1,0 0 1,0 0-1,0 0 0,0 0 1,0 0-1,1 0 0,-1 0 1,1 1-1,0-1 1,-1-1-1,1 1 0,0 0 1,0 0-1,0 0 0,0 0 1,0-1-1,1 1 0,-1 0 1,3 1-1,1 1 38,-1-1 0,1 1 0,0-1 0,1 0 0,-1-1 0,1 0 0,-1 1 0,1-2 0,0 1 0,-1-1 0,1 0 0,0 0 0,0 0 0,0-1 0,0 0 0,0 0 0,0 0 0,0-1 0,0 0 0,7-2 0,-4 1-37,-1-1 0,1 0 0,0 0 0,-1-1-1,0 0 1,0-1 0,0 0 0,0 0 0,-1 0-1,0-1 1,0 0 0,12-14 0,3-10-250,-1-2 0,-1 0 0,17-40-1,36-109-310,-67 160 403,-6 10-11,0 11 162,0 0 0,0 0 0,0 0-1,0 0 1,0-1 0,0 1 0,0 0 0,0 0 0,0 0 0,-1 0 0,1 0-1,0-1 1,0 1 0,0 0 0,0 0 0,0 0 0,0 0 0,0 0-1,0 0 1,0-1 0,-1 1 0,1 0 0,0 0 0,0 0 0,0 0 0,0 0-1,0 0 1,-1 0 0,1 0 0,0 0 0,0 0 0,0 0 0,0 0 0,0 0-1,-1 0 1,1 0 0,0 0 0,0 0 0,0 0 0,-1 0 0,0 1 5,-1 0 1,1 0 0,-1 1 0,1-1-1,0 0 1,-1 1 0,1-1 0,0 1 0,0 0-1,0-1 1,0 1 0,1 0 0,-1 0-1,-1 3 1,0 1 41,-7 16 140,1 2-1,2-1 1,1 1-1,-5 37 1,8-47-125,0 8 175,0 0-1,1 23 1,1-35-150,1 0 1,0 0-1,1-1 1,0 1-1,0-1 1,1 1-1,4 9 1,-6-16-59,1 0 1,-1-1 0,1 1-1,0 0 1,0-1-1,0 0 1,0 1 0,0-1-1,1 0 1,-1 0-1,0 0 1,1 0-1,0-1 1,-1 1 0,4 1-1,-1-2 13,0 1 0,-1-1 0,1 0-1,0 0 1,0-1 0,0 1 0,0-1-1,8-1 1,6-1 24,0-2-1,-1 0 0,35-14 0,-44 15-81,32-13 19,-2-2 1,0-2 0,68-46 0,-96 58 6,1 0 0,0 1 0,0 1 1,20-8-1,-31 14-20,0-1 0,0 1 0,0 0 0,0-1 1,0 1-1,0 0 0,0 0 0,0 0 0,0 0 0,0 0 0,0 0 0,0 0 0,0 0 0,0 0 0,0 0 0,0 0 1,0 1-1,0-1 0,0 0 0,0 1 0,1 0 0,-1 0-7,0 0 1,-1 0-1,1 1 1,0-1-1,0 0 1,-1 1 0,1-1-1,-1 0 1,1 1-1,-1-1 1,0 1-1,1-1 1,-1 1-1,0-1 1,0 2-1,0 6-13,0 0-1,0 0 0,-1 0 1,-1 0-1,-2 10 0,-15 44 26,12-46 142,-13 23 0,0-1 170,19-37-36,4-3-174,0 0-1,0 0 1,0 0-1,-1 0 1,6-4-1,-1 0-140,0 0-1,-1 0 1,0-1 0,0 0-1,10-13 1,23-38-55,-11 14-56,42-48 130,-58 78 10,1 0-1,0 1 0,0 0 1,22-14-1,-12 15-368,-22 11 382,-1 0 0,0 0 0,1 0 0,-1-1 0,0 1 0,1 0 1,-1 0-1,0 0 0,1 0 0,-1 0 0,0 0 0,1 0 0,-1 0 0,1 0 0,-1 0 0,0 0 0,1 0 0,-1 0 1,0 0-1,1 0 0,-1 0 0,0 0 0,1 0 0,-1 1 0,0-1 0,1 0 0,-1 0 0,0 0 0,1 1 0,-1-1 1,0 0-1,0 0 0,1 1 0,-1-1 0,0 0 0,0 1 0,0-1 0,1 0 0,-1 1 0,0-1 0,0 0 0,0 1 1,0-1-1,0 0 0,0 1 0,0-1 0,1 0 0,-1 1 0,0-1 0,0 0 0,0 1 0,-1-1 0,1 0 0,0 1 0,0-1 1,0 1-1,0-1 0,0 0 0,0 1 0,0-1 0,-1 0 0,1 1 0,0-1 0,-7 20-32,-1-1-1,0-1 0,-15 24 0,-13 31 221,26-48-226,-14 37 61,23-56 3,-1 0-1,1 0 1,0 0 0,0 0-1,1 0 1,0 0-1,0 1 1,1 6-1,-1-11-9,0-1 0,1 0-1,-1 0 1,1 0 0,-1 0-1,0 0 1,1 0 0,0 0 0,-1 0-1,1 0 1,-1 0 0,1 0-1,0-1 1,0 1 0,0 0-1,-1 0 1,1-1 0,0 1 0,0 0-1,0-1 1,0 1 0,0-1-1,0 1 1,0-1 0,0 0-1,1 1 1,-1-1 0,0 0 0,0 0-1,2 0 1,4 0 58,-1 0 0,1 0 1,-1-1-1,9-2 0,-2 1-27,14-2-30,1-1 1,-2-1 0,1-1-1,37-16 1,-50 16-6,1 0 0,-1-1 1,-1 0-1,1-1 0,-2-1 1,1 0-1,-1-1 0,-1 0 1,13-17-1,-1-4-59,-1-1 0,19-43 0,24-37 83,92-82-478,-23 34 141,9-37-28,-71 90 117,-64 92 93,-8 15 117,1 0 0,-1 1 0,0-1 0,0 0 0,1 1 0,-1-1-1,0 0 1,0 1 0,0-1 0,0 0 0,0 0 0,0 1 0,0-1 0,0 0 0,0 1 0,0-1-1,-1 0 1,1-1 0,-1 2 5,1 0 0,0 0-1,0 0 1,0 0 0,-1 0-1,1 0 1,0-1 0,0 1-1,-1 0 1,1 0 0,0 0-1,0 0 1,0 0 0,-1 0-1,1 0 1,0 0 0,0 0-1,-1 0 1,1 0 0,0 0-1,0 0 1,-1 0 0,1 1-1,0-1 1,0 0 0,-1 0-1,1 0 1,0 0 0,0 0 0,0 0-1,-1 1 1,1-1 0,0 0-1,0 0 1,0 0 0,-1 1-1,-5 4-17,1 1 1,-1 0-1,1 0 0,1 0 0,-7 10 0,3-3 15,-75 99 46,38-53-43,-38 65 1,54-69 60,2 0-1,-32 100 1,-19 124 340,51-176-90,23-89-263,1-2 17,0 0 0,-2 14 1,5-24-37,-1 0 1,1 0 0,0 1-1,0-1 1,0 0 0,0 0-1,1 0 1,-1 1 0,0-1-1,1 0 1,0 0-1,-1 0 1,1 0 0,0 0-1,0 0 1,0 0 0,1 0-1,0 2 1,-1-3-16,0-1 0,0 1 1,0 0-1,0-1 0,-1 1 0,1-1 0,0 1 1,0-1-1,0 1 0,0-1 0,0 1 0,0-1 1,0 0-1,1 0 0,-1 0 0,0 0 1,0 1-1,0-1 0,0-1 0,0 1 0,2 0 1,23-11 44,-16 7-47,33-18-29,-2-2-1,0-1 1,67-55 0,-40 20-358,66-73 0,-127 127 233,-7 10 2,-9 15-67,-65 85 84,38-57 641,-44 79 0,77-120-485,0 0 0,0-1-1,1 1 1,0 1 0,-2 6-1,4-12-13,-1 0-1,1 0 1,0 0 0,0 0-1,0 1 1,0-1-1,0 0 1,0 0-1,0 0 1,0 0-1,0 1 1,1-1 0,-1 0-1,0 0 1,1 0-1,-1 0 1,1 0-1,-1 0 1,1 0-1,0 0 1,-1 0 0,1 0-1,0 0 1,0 0-1,0-1 1,-1 1-1,1 0 1,0 0 0,0-1-1,0 1 1,0-1-1,0 1 1,0-1-1,1 1 1,-1-1-1,0 0 1,2 1 0,3 0 33,0 0 0,1-1 1,-1 0-1,1 0 1,-1-1-1,0 1 1,11-4-1,-2 1-51,-1-2 0,17-7 0,-18 6 9,-1 0-1,-1-1 1,1 0-1,-1-1 1,0-1-1,-1 0 1,0 0 0,0-1-1,12-17 1,3-8-81,34-64 1,-24 37-238,-34 62 18,-1 6 94,-3 16 1,-8 27 71,0-12 149,-4 11 371,-11 61 0,25-107-394,0 4 63,0 0-1,1-1 1,0 1-1,-1 0 1,2 8-1,-1-13-41,1 0 0,-1 0 0,0 0 0,0 0 0,1 0-1,-1 0 1,1 0 0,-1 0 0,0 0 0,1 0 0,0 0-1,-1 0 1,1 0 0,0-1 0,-1 1 0,1 0 0,0 0-1,0-1 1,0 1 0,0-1 0,-1 1 0,1-1 0,0 1-1,0-1 1,0 1 0,0-1 0,0 0 0,0 1 0,0-1-1,0 0 1,0 0 0,1 0 0,-1 0 0,0 0 0,0 0-1,0 0 1,1-1 0,2 1-6,0-1 0,0 0 0,0 0 0,-1-1 0,1 1 0,0-1 0,-1 0 0,1 0 0,2-2 0,31-26-28,-22 17 55,185-163-72,-189 168 1,6-7-132,38-24-1,-55 39 156,1-1 0,0 1-1,-1-1 1,1 1-1,0 0 1,-1-1-1,1 1 1,0 0 0,-1-1-1,1 1 1,0 0-1,0 0 1,-1 0-1,1 0 1,0 0 0,0 0-1,-1 0 1,1 0-1,0 0 1,0 0-1,1 1 1,-2-1 1,0 0 0,1 1 1,-1-1-1,0 1 0,1-1 0,-1 1 1,0-1-1,0 1 0,0-1 0,1 1 1,-1-1-1,0 1 0,0-1 0,0 1 1,0-1-1,0 1 0,0 0 0,0-1 1,0 1-1,0-1 0,0 2 0,-1 4-17,-1 0-1,1 0 0,-5 10 1,6-16 24,-14 31-31,-21 36-1,11-23 255,17-31-148,5-10-22,-1 1 0,1-1 0,1 1-1,-1 0 1,0 0 0,1 0-1,0 0 1,-1 6 0,3-10-20,-1 1-1,1-1 1,0 0 0,0 0-1,0 1 1,0-1 0,0 0-1,0 0 1,0 0 0,0 0 0,0-1-1,1 1 1,-2 0-5,10-2-6,-1-1 1,0 0-1,0 0 0,0-1 0,-1 0 1,1-1-1,11-8 0,3 0-88,37-27-218,-45 29 238,0 1 1,0 0-1,1 1 1,27-11-1,-42 19 37,0 1 1,0-1-1,0 1 0,0-1 1,0 1-1,1 0 0,-1 0 1,0 0-1,0-1 0,0 1 1,1 0-1,-1 0 0,0 0 1,0 1-1,0-1 0,0 0 1,1 0-1,-1 1 0,0-1 1,0 1-1,0-1 0,0 1 1,0-1-1,0 1 0,0 0 1,0-1-1,0 1 0,0 0 1,0 0-1,0 0 0,-1 0 1,1-1-1,0 1 1,-1 0-1,1 0 0,0 1 1,-1-1-1,1 0 0,-1 0 1,0 0-1,1 0 0,-1 0 1,0 0-1,0 1 0,0-1 1,0 0-1,0 3 0,1 7 46,-1 0 1,0 1-1,-1-1 0,-1 1 1,0-1-1,-6 21 0,8-31-25,-1 1-1,1-1 0,-1 1 0,1-1 0,0 1 0,0-1 0,0 1 1,0-1-1,0 1 0,0-1 0,0 1 0,0-1 0,1 3 0,-1-4-6,0 0-1,0 1 0,1-1 0,-1 0 1,0 0-1,0 1 0,0-1 0,1 0 1,-1 0-1,0 1 0,0-1 0,1 0 1,-1 0-1,0 0 0,1 0 0,-1 0 1,0 1-1,1-1 0,-1 0 0,0 0 1,0 0-1,1 0 0,0 0 0,12-4 42,6-6-58,19-9-58,-35 17 60,0 1 0,0 0 0,0 0 0,1 0 0,-1 1 1,0-1-1,1 1 0,-1 0 0,5 0 0,-5 1-14,-1-1 0,0 1 0,0 0 0,0 0-1,0 1 1,0-1 0,0 0 0,0 1 0,-1-1 0,3 3 0,-1-1 6,4 4 9,0 1-1,0-1 0,7 13 0,-9-12 48,1 0 0,0 0 0,13 11-1,-13-13-287,1-1 0,-1 0 0,1 0-1,1 0 1,-1-1 0,13 5-1,-16-8-351,-1 0 1,1 0-1,-1 0 0,1-1 0,-1 0 0,1 1 0,5-2 1,-5 1-367,-1 0 1,0-1 0,0 0 0,1 0-1,-1 0 1,0 0 0,0-1-1,0 1 1,3-3 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8:27.6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174 242 3552,'-5'0'75,"-10"-6"4443,15 5-4248,-1 0 0,1 1 0,0-1 0,0 1 1,0-1-1,0 0 0,0 1 0,0-1 0,0 0 0,0 1 0,0-2 0,0-3 352,0 0-1,0-1 1,1 1-1,-1 0 1,3-6-1,-3 9-556,1 0-1,0 0 0,1-1 1,-1 1-1,0 0 0,0 0 0,1 0 1,0 0-1,-1 0 0,1 1 1,0-1-1,0 0 0,2-1 1,115-71 462,-41 35-276,-63 33-238,0 0 0,17-5 0,-7 3 12,-9 4-64,1 0 0,-1 1 0,1 0 0,-1 2 0,25 0-1,-36 1 27,1 0 0,-1 0 0,1 1 0,-1 0 0,0 0 0,0 1 0,9 3 0,-12-5 8,0 1 1,0 0-1,-1 0 1,1 0-1,-1 0 0,1 0 1,-1 1-1,1-1 1,-1 0-1,0 1 0,1-1 1,-1 1-1,0-1 1,0 1-1,0-1 0,0 1 1,0 0-1,-1 0 1,1 0-1,-1-1 0,1 1 1,-1 0-1,1 0 1,-1 0-1,0 3 0,0 0 27,0 0 0,-1 0-1,0 0 1,0 0-1,0 0 1,-1 0-1,0 0 1,-3 7 0,-3 3 61,-13 18 0,6-11-49,-83 158 82,-1 3 51,-42 14 316,111-162-246,-2 0-1,-1-3 1,-42 33-1,64-56-115,-1 0-1,-1-1 1,1 0-1,-19 8 1,31-16-108,-1 0 0,1 1 0,-1-1 0,1 0 0,-1 0 0,1 1 0,-1-1 0,1 0 0,-1 0 0,1 0 0,-1 0 0,1 0 0,-1 0 0,0 0 0,1 0 0,-1 0 0,1 0 0,-1 0 0,1 0 0,-1 0 0,1 0 0,-1 0 0,1-1 0,-1 1 0,1 0 0,-1 0 0,1-1 0,-1 1 0,1 0 0,-1 0 0,1-1 0,0 1 0,-1-1 0,1 1 0,-1 0 0,1-1 0,0 1 0,0-1 0,-1 1 1,1-1-1,0 1 0,0-1 0,-1 1 0,1-1 0,0 1 0,0-1 0,0 1 0,0-1 0,0 1 0,0-2 0,0 0 19,0 0 0,0-1 0,0 1 1,1 0-1,-1 0 0,1-1 0,0 1 1,-1 0-1,1 0 0,2-3 0,0 1-5,1-1 0,0 1 0,0 0-1,0 0 1,1 0 0,-1 0 0,1 1-1,0 0 1,0 0 0,0 0-1,8-2 1,6-2 197,37-9-1,-19 7-104,0 2 1,1 2-1,0 1 0,-1 2 0,69 4 0,-44 6-86,14 1-72,-26-6-6083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9:03.0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1046 3072,'-15'-6'976,"39"-13"2565,47-62-1131,-30 33-1932,52-46-1,-64 68-318,74-70 893,-92 84-1239,-10 11 173,-2 2 42,-20 30 300,8-1-188,0 0 0,3 1 0,-11 45 0,10-33-76,-12 39 98,-24 97 209,20-66-32,-21 105 1199,44-200-1180,4-17-347,0-1 0,0 0 1,0 0-1,0 0 1,0 0-1,0 0 1,0 1-1,0-1 1,0 0-1,0 0 0,0 0 1,0 0-1,0 0 1,0 0-1,0 1 1,0-1-1,-1 0 1,1 0-1,0 0 0,0 0 1,0 0-1,0 0 1,0 1-1,0-1 1,0 0-1,0 0 1,0 0-1,-1 0 0,1 0 1,0 0-1,0 0 1,0 0-1,0 0 1,0 0-1,0 0 1,-1 0-1,1 0 0,0 1 1,0-1-1,0 0 1,0 0-1,0 0 1,0 0-1,-1 0 1,1 0-1,0 0 0,0 0 1,0-1-1,0 1 1,0 0-1,-1 0 1,1 0-1,0 0 1,0 0-1,0 0 0,0 0 1,0 0-1,0 0 1,0 0-1,-1 0 1,1 0-1,0-1 1,0 1-1,0 0 1,0 0-1,0 0 0,-3-11 284,3 2-212,0 0 1,1 0 0,0 0-1,0 0 1,1 1-1,4-15 1,1 0-13,-7 22-69,83-291 9,-69 257-129,0 1-1,2 0 1,2 2-1,1-1 1,1 2-1,28-32 1,54-44-379,-87 92 357,1 2-1,1 0 1,0 1 0,1 1-1,19-9 1,-36 19 123,0 1 0,0-1 0,0 1 0,0-1 0,0 1 0,0 0 0,0-1 0,0 1 0,0 0 0,0 0 0,0 0 0,1 0 0,-1 0 0,0 0 0,0 0 0,0 0 0,0 0 0,0 1-1,0-1 1,1 1 0,-1-1 17,0 1-1,0 0 1,-1 0-1,1-1 1,-1 1-1,1 0 1,0 0 0,-1 0-1,0 0 1,1 0-1,-1 0 1,0 0-1,1 0 1,-1 0-1,0 0 1,0 0-1,0 0 1,0 0-1,0 0 1,0 2-1,-1 3 60,0 0 0,0 1 0,0-1 0,-1 0 0,0 1 0,0-1 1,-6 10-1,-4 11 7,-6 21 56,-2 11 307,-50 96 1,47-119-217,23-35-212,-1 0-1,0 0 0,0 0 0,0 0 0,0 0 0,0-1 0,0 1 0,0 0 0,-1-1 0,1 1 0,0 0 0,0-1 0,0 1 0,-1-1 0,1 0 0,0 1 0,-1-1 0,1 0 0,0 0 0,0 0 0,-1 0 0,1 0 0,0 0 1,-2-1-1,-3 1 43,0-1 1,1 0-1,-1 0 1,-8-4-1,11 4-38,-1 0 0,0 0 0,0 1 0,0-1-1,-5 1 1,-19-4 3,21 2-15,5 2 2,0-1 0,-1 1 0,1-1-1,0 0 1,0 0 0,0 0 0,0 0 0,-1 0-1,1 0 1,1 0 0,-1-1 0,0 1 0,0-1-1,-1-1 1,3 2-6,0 1 0,0 0-1,0-1 1,1 1 0,-1-1 0,0 1-1,1 0 1,-1-1 0,0 1-1,1 0 1,-1-1 0,0 1 0,1 0-1,-1-1 1,0 1 0,1 0 0,-1 0-1,1-1 1,-1 1 0,1 0 0,-1 0-1,0 0 1,1 0 0,-1 0-1,1 0 1,-1 0 0,1 0 0,16-4-144,-17 3 151,13-1-95,0 1 0,12-1 0,18-1 1,9-6 137,80-24 0,49-29 14,-168 57-45,19-6 43,0-2 1,57-31-1,-77 34 169,-12 10-217,0 0 0,0 0 0,0 0 1,0 0-1,0 0 0,1 0 0,-1 0 1,0-1-1,0 1 0,0 0 0,0 0 0,0 0 1,0 0-1,0 0 0,0 0 0,0 0 1,0-1-1,0 1 0,0 0 0,0 0 1,0 0-1,0 0 0,0 0 0,0 0 0,0 0 1,0-1-1,0 1 0,0 0 0,0 0 1,0 0-1,0 0 0,0 0 0,0 0 1,0 0-1,-1-1 0,1 1 0,0 0 0,0 0 1,0 0-1,0 0 0,0 0 0,0 0 1,0 0-1,0 0 0,0 0 0,-1 0 1,1 0-1,-2-1-1,0 1 1,0 0-1,0 0 1,-1 0-1,1 0 1,0 0 0,0 1-1,0-1 1,-3 2-1,-8 2-33,1 1 0,0 1-1,0 0 1,0 1 0,0 0 0,1 0 0,1 2-1,-1-1 1,1 1 0,1 1 0,-1 0-1,2 0 1,-14 19 0,19-23 21,1-1 0,-1 0 0,1 0 0,0 1 0,0 0 0,0-1 0,0 10 0,1-12 4,1 0 0,0 0-1,0 0 1,0-1 0,0 1 0,0 0-1,1 0 1,-1 0 0,1-1 0,0 1-1,0 0 1,0-1 0,0 1 0,0 0 0,1-1-1,-1 1 1,3 2 0,-2-4 10,-1 1 0,1-1 1,0 0-1,0 0 0,0 1 0,0-1 1,0-1-1,1 1 0,-1 0 0,0 0 1,0-1-1,0 1 0,1-1 0,-1 0 1,0 1-1,1-1 0,-1 0 1,4-1-1,3 0 45,1 0 0,-1-1 0,11-3 0,-7 1-14,0-1 0,0 0 0,-1-1 0,1 0 0,-1-1 0,-1 0 0,1-1 0,13-12 0,-19 13 24,1 1-1,-1-1 0,0 0 0,-1 0 1,0-1-1,0 0 0,0 0 0,-1 0 1,0 0-1,-1-1 0,0 0 0,0 0 1,2-12-1,-5 16-51,1 0 0,-1 0 1,0 0-1,0 0 0,-1 0 0,0 0 1,1 0-1,-2 0 0,1 0 0,-1 0 1,1 1-1,-1-1 0,0 0 1,-1 1-1,-5-8 0,5 7-64,-1 0 0,0 1 0,0-1 0,0 1 0,-1 0 0,1 1 0,-1-1 1,0 1-1,0 0 0,-1 0 0,1 0 0,-10-3 0,-1 0-281,15 6 1,10 2 223,4 0 105,1 0 1,-1-1-1,0 0 1,1-1 0,12-2-1,-5 1 22,14-1 78,0-2 0,62-14 0,-74 12-60,-1-1 0,0-1 0,0-1 0,-1 0 0,26-18 0,-28 14 25,0-2 0,-2 0 0,0-1 0,-1-1 1,0 0-1,-1-1 0,-1-1 0,18-32 0,-5 1 48,-3 0-1,26-76 1,-39 94-158,-1 0 1,9-49 0,-18 75 22,-1 0 0,0 0 0,0-1 0,0 1 0,-1 0 0,0 0 0,0 0 0,0 0 0,-3-8 0,3 13 21,1-1 1,-1 0 0,0 1 0,0-1 0,0 0 0,0 1-1,0-1 1,0 1 0,0 0 0,0-1 0,0 1 0,-1 0-1,1 0 1,0 0 0,-1-1 0,1 1 0,-1 1 0,0-1 0,1 0-1,-1 0 1,0 1 0,1-1 0,-1 1 0,0-1 0,0 1-1,1 0 1,-1-1 0,0 1 0,0 0 0,0 0 0,1 1-1,-1-1 1,0 0 0,0 0 0,-2 2 0,-1 0 17,-1 0 0,1 1 1,0 0-1,-1 0 0,2 0 1,-1 1-1,0-1 0,1 1 1,-1 0-1,1 1 0,0-1 0,1 1 1,-1 0-1,1-1 0,0 2 1,0-1-1,-3 7 0,-4 10-22,2 1 0,-11 41-1,-69 310 101,75-307 33,3 1 0,-2 107 0,11-158-82,1-1-1,1 1 0,0-1 1,2 0-1,-1 1 0,2-1 1,0-1-1,1 1 0,1 0 1,13 26-1,-16-38-17,-1-1 0,1 1 0,0 0 0,1-1 0,-1 0 0,1 0 1,-1 0-1,1 0 0,0 0 0,0-1 0,0 0 0,0 1 0,1-2 0,-1 1 0,1 0 0,-1-1 0,1 0 0,-1 0 0,1 0 0,0-1 0,4 1 0,8-1 2,1-1 0,-1 0-1,0-1 1,23-6 0,-20 3-15,-1 0 1,0-1-1,0-1 1,-1-1-1,0-1 0,0 0 1,-1-1-1,0-1 1,22-19-1,-29 21 46,-1 1-1,0-1 1,-1-1-1,0 0 0,0 0 1,-1 0-1,-1-1 1,0 0-1,0 0 0,-1-1 1,0 1-1,-1-1 1,-1 0-1,0 0 1,0-1-1,0-13 0,-2 19-92,-1 0 0,0 0-1,0 0 1,-1 0-1,0 1 1,0-1 0,-1 0-1,-3-10 1,4 15 16,0 0 0,0 0 0,0 0 0,0 0 0,0 1 0,-1-1 0,1 0 0,0 1 0,-1-1 0,1 1 0,-1-1 0,0 1-1,1 0 1,-1 0 0,0 0 0,0 0 0,0 0 0,1 0 0,-1 0 0,0 0 0,0 1 0,0-1 0,-1 1 0,1 0 0,0-1 0,0 1 0,0 0 0,0 0 0,0 0 0,0 1 0,-3-1 0,0 1 12,0 1-1,1-1 1,-1 0 0,0 1 0,1 0-1,-1 0 1,1 1 0,0-1-1,-1 1 1,1 0 0,1 0-1,-1 0 1,0 1 0,-6 7-1,6-6-7,0 1 1,1 0-1,-1 0 0,1 0 0,1 0 0,-1 0 1,1 1-1,0-1 0,0 1 0,-1 9 1,3-9 11,-1-1 1,1 1 0,0 0 0,0-1-1,1 1 1,0 0 0,0-1 0,1 1 0,-1-1-1,5 10 1,-4-11 22,1-1-1,-1 0 0,0 0 1,1 0-1,0 0 1,0 0-1,0-1 1,1 1-1,-1-1 1,1 0-1,0 0 0,0 0 1,0 0-1,0-1 1,6 3-1,-4-3 10,0 0-1,0 0 0,0 0 1,0-1-1,0 0 1,1-1-1,-1 1 0,0-1 1,0 0-1,0-1 1,1 1-1,-1-1 0,0-1 1,0 1-1,0-1 1,0 0-1,6-3 0,9-5 5,-1-2 0,0 0-1,25-21 1,-25 18-74,40-23 0,-59 38 42,1-1-1,-1 0 1,1 0 0,0 1-1,-1-1 1,1 0 0,0 1-1,-1 0 1,1-1 0,0 1-1,0 0 1,-1 0-1,1 0 1,0 0 0,2 1-1,-3-1 9,0 1 1,0 0-1,0-1 0,0 1 0,0 0 0,0-1 0,-1 1 0,1 0 0,0 0 0,0 0 0,-1 0 0,1 0 1,-1 0-1,1 0 0,-1 0 0,1 0 0,-1 0 0,1 0 0,-1 0 0,0 0 0,0 0 0,0 0 1,0 1-1,1-1 0,-2 1 0,1 12 69,-1 0 1,0 0 0,-1 0 0,-1 0-1,0-1 1,-1 0 0,-8 19-1,-5 21 456,12-40-297,5-12-77,1-3-37,5-4-91,39-46 8,14-14-36,-49 56-48,0 1 0,1 0 0,0 1-1,16-10 1,-25 17 32,-1 0-1,1 0 1,-1 1-1,1-1 1,0 0-1,-1 0 1,1 1-1,0-1 1,0 1-1,0 0 1,-1 0-1,1-1 1,0 1-1,0 0 0,0 1 1,0-1-1,2 0 1,-3 1 10,1 0 0,-1 0 0,0 0 0,0-1 1,1 1-1,-1 0 0,0 1 0,0-1 0,0 0 0,0 0 0,0 0 1,-1 1-1,1-1 0,0 0 0,0 1 0,-1-1 0,1 0 0,-1 1 1,1 2-1,2 10 6,0-1 1,1 26 0,-4-29 7,1 1 0,1 0-1,-1 0 1,2-1 0,0 1 0,4 11 0,-5-18 12,0 0 0,0 0 0,0 0 0,0-1 1,1 1-1,0-1 0,0 1 0,0-1 0,0 0 0,0 0 0,1 0 0,5 3 0,-5-4-4,-1 0 0,0-1 0,1 0-1,-1 0 1,1 0 0,-1-1 0,1 1 0,0-1-1,-1 1 1,1-1 0,-1 0 0,1-1-1,0 1 1,-1-1 0,1 1 0,3-2-1,1-1 10,0 0-1,-1 0 1,0-1-1,0 0 1,0 0-1,0-1 1,0 0-1,-1 0 0,0 0 1,0-1-1,-1 0 1,9-10-1,3-9 58,30-54-1,-35 57-55,14-26 8,-2 0 0,-2-2 0,-2-1 0,-3 0 0,19-92 0,-27 93-83,35-244-149,-43 288 163,-1 3-2,0 0 1,1 0-1,-1 0 0,0 0 1,0 0-1,-1 0 0,0-5 1,1 8 35,0 0 0,0 0 1,0 0-1,0 0 0,-1-1 0,1 1 1,0 0-1,0 0 0,0 0 1,0 0-1,0 0 0,0 0 0,0 0 1,0 0-1,0 0 0,-1 0 1,1 0-1,0 0 0,0 0 0,0 0 1,0 0-1,0 0 0,0 0 1,0 0-1,-1 0 0,1 0 0,0 0 1,0 0-1,0 0 0,0 0 1,0 0-1,0 0 0,0 0 0,-1 0 1,1 0-1,0 0 0,0 0 1,0 0-1,0 0 0,0 0 0,0 0 1,0 0-1,0 1 0,0-1 1,-1 0-1,1 0 0,0 0 0,0 0 1,0 0-1,0 0 0,0 0 1,0 0-1,0 1 0,0-1 0,-4 6-22,1-1 0,-1 1 0,1 1 0,1-1-1,-1 0 1,1 1 0,0 0 0,1-1 0,-1 1-1,1 8 1,-3 4-34,-56 299-53,51-260 204,3 1 0,2 0-1,2 0 1,3 1-1,10 61 1,-9-97-17,3 19 130,-4-41-191,-1 1-1,1 0 1,0 0-1,0-1 1,0 1-1,1 0 1,-1-1-1,1 0 1,-1 1-1,1-1 1,4 4-1,-6-5-37,1 0 0,-1-1 0,1 1 0,-1-1 0,1 1 0,0-1-1,-1 0 1,1 1 0,0-1 0,-1 0 0,1 1 0,-1-1 0,1 0-1,0 0 1,0 1 0,-1-1 0,1 0 0,0 0 0,-1 0 0,1 0-1,0 0 1,0 0 0,-1 0 0,1 0 0,0 0 0,-1-1 0,1 1-1,0 0 1,0 0 0,-1-1 0,1 1 0,-1 0 0,1-1 0,0 1 0,-1-1-1,1 1 1,-1 0 0,1-1 0,-1 0 0,1 1 0,-1-1 0,1 1-1,-1-1 1,1 0 0,1-2-174,-1 1-1,0-1 1,0 0-1,0 1 1,0-1-1,0 0 1,0 1 0,-1-1-1,1 0 1,-1-3-1,-1-9-482,0-1-1,-1 1 0,-1-1 1,-1 1-1,-5-16 1,1 10 243,0-1 0,-21-34 1,22 45 524,0 1 1,-1 0-1,0 0 1,-1 1-1,0 0 1,-1 0-1,1 1 1,-19-11-1,-7-2 1571,-49-21 0,59 30-700,10 3-411,14 4-377,8 0-34,8 3-41,0 0 0,-1 1 1,29 1-1,-17 0-92,21 3 26,1 2-1,51 11 1,-57-9-120,-35-6 87,0 1 1,0-1 0,0 1-1,-1 1 1,1-1-1,9 6 1,-13-6-8,-1-1 1,0 1-1,0-1 1,0 1-1,0 0 1,0 0-1,0 0 1,-1 0-1,1 0 1,-1 1-1,1-1 0,-1 0 1,0 1-1,0-1 1,0 1-1,0-1 1,0 1-1,-1 0 1,1-1-1,0 4 0,-1 13 62,-1 1-1,0-1 0,-5 26 0,1-14-21,1-4 16,2-15-24,0 1 0,1-1 0,1 1-1,0 20 1,0-32-8,0 0 1,1 0-1,-1 0 0,0 0 0,0 0 1,0 0-1,0-1 0,1 1 0,-1 0 0,0 0 1,1 0-1,-1 0 0,1-1 0,-1 1 1,1 0-1,-1 0 0,1-1 0,0 1 1,-1 0-1,1-1 0,0 1 0,-1-1 0,1 1 1,0-1-1,0 1 0,1 0 0,-1-1-1,0 0 0,0 0 0,0-1 0,0 1 0,0 0-1,1 0 1,-1-1 0,0 1 0,0-1 0,0 1-1,0-1 1,-1 1 0,1-1 0,0 0 0,0 1 0,0-1-1,0 0 1,0 0 0,-1 0 0,1 1 0,0-1 0,0-2-1,9-12-374,-1 0-1,-1 0 1,0-1-1,10-30 1,15-73-1478,-23 82 1649,-7 19 48,-2 13 38,0 0 0,0 1 0,0-1 0,1 1 0,3-9 0,-4 12 63,-1 0-1,1-1 1,0 1 0,0 0 0,0 0-1,0 0 1,1 0 0,-1 0-1,0 0 1,0 1 0,0-1 0,1 0-1,-1 0 1,0 1 0,1-1-1,-1 1 1,1 0 0,-1-1 0,0 1-1,1 0 1,-1 0 0,1-1 0,2 2-1,12 0-19,0 2 0,-1 0 0,1 1 0,0 0 1,28 13-1,-7-3-125,46 13 529,-80-26-294,-1-1 0,1 2 0,0-1-1,0 0 1,0 0 0,-1 1-1,1-1 1,-1 1 0,1 0 0,-1 0-1,0 0 1,3 3 0,-4-4 38,0 1 1,0-1-1,-1 1 0,1 0 1,0-1-1,-1 1 0,1 0 1,-1 0-1,1-1 0,-1 1 1,0 0-1,0 0 0,0 0 1,0-1-1,0 1 0,0 0 1,0 0-1,0 0 1,-1-1-1,1 1 0,-1 0 1,0 1-1,-5 8 182,1-1-1,-1 1 1,-1-1 0,0-1 0,0 0-1,-10 9 1,1 2 63,-66 68 913,80-86-1207,-9 13 45,9-9-108,10-6-53,-2-3 46,1-1 0,-1 0-1,0 0 1,0 0-1,0-1 1,-1 0-1,0 0 1,0-1 0,5-5-1,9-10-37,-2 3-22,-10 11 74,0 0-1,0 0 0,1 1 0,-1-1 0,1 2 0,13-8 0,-20 12 20,0 1 0,0-1 0,0 1-1,0 0 1,0-1 0,0 1-1,0 0 1,-1 0 0,1 0-1,0 0 1,0 0 0,0 0-1,0 0 1,0 0 0,0 0-1,0 0 1,0 0 0,0 1-1,0-1 1,0 0 0,0 1-1,-1-1 1,1 0 0,0 1 0,0-1-1,0 1 1,0 0 0,-1-1-1,1 1 1,0-1 0,-1 1-1,1 0 1,-1 0 0,1-1-1,0 1 1,-1 0 0,0 0-1,1 1 1,2 5-22,-1-1 0,0 0 0,-1 1 0,2 11 0,0-4-3,2 13-66,-2-11 103,0 0 0,2 0 0,0 0 0,7 15 0,-11-27 10,1 0 0,0-1 0,0 1 1,0-1-1,1 0 0,-1 0 0,1 0 0,0 0 0,0 0 0,0 0 0,0-1 0,0 1 0,1-1 0,-1 0 1,1 0-1,-1 0 0,1-1 0,0 1 0,0-1 0,0 0 0,7 2 0,6-2 24,0 0-1,0-1 1,1 0 0,-1-2-1,0 0 1,0-1 0,0 0-1,-1-2 1,1 0 0,-1 0-1,0-2 1,0 0-1,-1-1 1,0 0 0,0-2-1,-1 1 1,0-2 0,-1 0-1,0 0 1,-1-1 0,0-1-1,-1 0 1,0-1 0,-1 0-1,-1 0 1,15-31-1,-23 43-33,12-25 39,-1 0 1,-2-1 0,15-56 0,-25 79-76,0-1 0,1 1 0,-2 0 0,1-1 0,-1 1 0,1-1 0,-2 1 0,-2-11 0,4 15 11,-1 0 0,1-1-1,-1 1 1,1 0 0,-1 0 0,0-1 0,1 1 0,-1 0 0,0 0 0,0 0 0,0 0 0,0 0-1,0 0 1,0 0 0,0 0 0,0 0 0,0 0 0,0 1 0,0-1 0,-1 0 0,1 1-1,0-1 1,-1 1 0,1-1 0,0 1 0,-1 0 0,1 0 0,0-1 0,-1 1 0,1 0-1,-1 0 1,1 0 0,0 0 0,-1 1 0,1-1 0,0 0 0,-1 1 0,1-1 0,-3 2-1,2-1-2,0 0 0,0 0 0,0 0-1,0 0 1,0 1 0,0-1 0,0 1-1,0 0 1,1-1 0,-1 1-1,1 0 1,-1 0 0,1 0 0,0 0-1,-2 4 1,1-2 14,0 1-1,1 0 1,0-1-1,0 1 1,0 0 0,0 0-1,1 6 1,1 8 86,0 0-1,2 0 1,4 20 0,-5-33-47,3 18 46,1 0 0,2 0 0,0-1 0,1-1 0,2 0 0,0 0 0,27 38 0,-34-55-405,0 0 0,1 1-1,0-2 1,0 1-1,0 0 1,1-1-1,10 6 1,-8-6-773,0 0 0,1-1 0,-1 0 1,1 0-1,14 2 0,14 1-4317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9:03.7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73 5632,'-13'-30'2112,"23"26"-1664,11-9-96,-3 10 640,13-5-608,3 0 256,15 5-352,7 0-32,16 3-160,2 6 288,1 7-192,-10 6-4416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9:13.8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14 2656,'-3'16'11530,"9"-16"-10506,437-8-341,-244-7-205,-157 11-316,-37 3-302,8 0 927,-24 5-5554,5-1 3143,0 0 0,0 0 0,0 1 0,-10 7 0,9-5 798,-18 12-1233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9:14.3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12 188 4064,'-12'-7'4526,"13"6"-4184,-1 0 0,1 0 0,0 0 0,-1 0-1,1 0 1,0 0 0,0 0 0,0 0 0,0 0 0,0 0 0,2-1 0,30-21 1839,39-21-1,-47 31-1935,1 1-1,1 1 1,0 1-1,39-9 1,-62 19-242,55-14 330,69-5 0,-110 17-290,-1 1 0,1 1 0,0 1 0,0 0 0,-1 1 0,1 1 0,-1 1 0,28 9 0,-43-12-192,1 1 0,0-1 0,0 0 0,-1 1 0,1-1 0,-1 1 0,1 0 0,2 3 0,-5-5-57,1 1-1,-1 0 1,1-1-1,-1 1 1,1 0 0,-1 0-1,0-1 1,1 1-1,-1 0 1,0 0 0,0 0-1,1 0 1,-1-1-1,0 1 1,0 0-1,0 0 1,0 0 0,0 0-1,0-1 1,0 1-1,-1 0 1,1 0 0,0 0-1,0 0 1,-1-1-1,1 1 1,0 0 0,-1 0-1,1-1 1,-1 1-1,1 0 1,-1-1-1,1 1 1,-2 0 0,-14 14-2850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9:21.9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22 522 1312,'-16'24'6897,"15"-23"-6562,0-1-287,1-1 1,0 1-1,-1 0 1,1 0 0,0-1-1,0 1 1,-1 0-1,1 0 1,0-1-1,0 1 1,-1 0-1,1-1 1,0 1 0,0 0-1,0-1 1,0 1-1,-1 0 1,1-1-1,0 1 1,0-1-1,0 1 1,0 0 0,0-1-1,0 1 1,0 0-1,0-1 1,0 1-1,0-1 1,0 1-1,0 0 1,1-1 0,-1 1-1,0-1 1,4-16 630,27-88 665,-26 90-1265,1-1-1,1 1 0,1 0 0,0 0 1,0 1-1,1 0 0,1 1 0,1 0 1,0 0-1,0 1 0,25-20 0,11-3-4,1 2-1,55-28 1,-47 28 25,-40 23-134,43-23-47,-51 29 50,-1 1 0,1 0 0,0 0 0,0 1 0,14-3 0,-22 5 31,1 0 0,0 0 0,-1 0 0,1-1 0,0 1 0,-1 0 0,1 0 1,0 0-1,-1 1 0,1-1 0,-1 0 0,1 0 0,0 0 0,-1 0 0,1 1 1,-1-1-1,1 0 0,0 0 0,-1 1 0,1-1 0,-1 1 0,1-1 0,-1 0 1,1 1-1,-1-1 0,0 1 0,1 0 0,0 0 6,-1 0 0,0 0 0,1 0 1,-1 1-1,0-1 0,0 0 0,0 0 0,0 0 0,0 1 0,0-1 1,0 0-1,0 0 0,-1 2 0,-1 3 9,0 0 0,-1 0 0,1 0 0,-6 8 0,1-5-8,-1 1 1,0-2-1,0 1 0,-1-1 1,-12 8-1,-4 6 41,-88 86 652,111-107-242,2-2-142,6-6 13,12-12-15,85-49-245,2-1-200,-99 64 86,23-15-189,-28 19 219,0 1 1,0-1 0,-1 1 0,1-1 0,0 1 0,0-1 0,0 1 0,0 0 0,0 0 0,0-1 0,0 1 0,0 0 0,0 0 0,0 0 0,0 0 0,0 0 0,0 0 0,0 1 0,0-1 0,0 0 0,0 0-1,0 1 1,0-1 0,0 0 0,0 1 0,1 0 0,-1 0 3,-1 0 0,1-1 0,0 1 0,-1 0 0,1 0 0,-1 0 0,0 0 0,1 0 0,-1 0-1,0 0 1,1 0 0,-1 0 0,0 0 0,0 0 0,0 0 0,0 0 0,0 0 0,0 0 0,0 0 0,0 1 0,-7 23-8,4-13 160,-1 2-88,0 0 0,-7 14 0,6-15-3,0-1 1,-4 23-1,8-32-96,0 9 382,1-12-325,0 0-1,0 0 0,0 0 0,0 1 1,0-1-1,0 0 0,1 0 1,-1 0-1,0 0 0,0 0 0,0 0 1,0 1-1,0-1 0,0 0 0,1 0 1,-1 0-1,0 0 0,0 0 1,0 0-1,0 0 0,0 0 0,1 0 1,-1 0-1,0 0 0,0 0 0,0 0 1,0 0-1,1 0 0,-1 0 1,0 0-1,0 0 0,0 0 0,0 0 1,1 0-1,-1 0 0,0 0 1,0 0-1,0 0 0,0 0 0,1 0 1,-1 0-1,0 0 0,0 0 0,0-1 1,0 1-1,0 0 0,0 0 1,1 0-1,-1 0 0,0 0 0,0 0 1,0-1-1,0 1 0,25-18 178,-2 0-1,32-33 0,21-16-249,-63 56 64,-7 6-160,0 0 0,1 0 0,8-4 1,-16 16-50,-1 3 76,-1-1 0,-6 17 0,5-16 109,0 1 0,-3 14 1,-5 56 132,11-71-105,1 0 1,1 0-1,-1 1 1,1-1 0,1 0-1,3 10 1,-5-19 9,0 0 1,0 0-1,1 0 1,-1 0-1,0 1 0,1-1 1,-1 0-1,1 0 1,0 0-1,-1 0 1,1-1-1,0 1 0,-1 0 1,1 0-1,0 0 1,0 0-1,0-1 1,0 1-1,0 0 0,0-1 1,0 1-1,0-1 1,0 1-1,0-1 1,0 0-1,0 1 0,0-1 1,0 0-1,1 0 1,-1 1-1,0-1 1,0 0-1,0 0 0,0 0 1,0-1-1,1 1 1,1-1-1,3 0 56,0-2 1,0 1-1,0-1 0,0 0 1,7-5-1,-11 7-72,88-61 311,-54 36-350,39-21 0,-1 1 129,5-2-296,-53 29-150,-30 38 48,1-13 274,0 1 0,-1 0 1,0-1-1,-7 10 1,-8 12-49,12-14 90,0 1 1,1 0-1,0 1 1,2 0 0,0 0-1,-5 32 1,9-40 20,0-1 0,0 1 0,2 10 1,-2-15 10,0-1-1,1 1 1,0 0 0,-1-1 0,1 1 0,0-1 0,0 1 0,1-1 0,-1 0 0,0 1 0,1-1 0,2 4 0,-2-6-19,-1 1 0,0-1 1,0 1-1,0-1 1,1 0-1,-1 1 0,0-1 1,0 0-1,1 0 1,-1 0-1,0 0 1,0 0-1,1 0 0,-1 0 1,0 0-1,0-1 1,1 1-1,-1 0 0,0-1 1,0 1-1,0-1 1,0 1-1,1-1 0,-1 0 1,1 0-1,26-20 223,21-24-60,-23 21-256,0 1-1,41-28 0,-53 42 57,37-21 52,-47 27-63,1 1 1,0 0 0,0 0-1,0 1 1,0-1-1,0 1 1,0 0 0,7 0-1,-12 1 22,1 1 1,-1-1-1,0 1 0,0-1 0,1 0 0,-1 1 0,0-1 1,0 1-1,0-1 0,0 1 0,0-1 0,1 1 1,-1-1-1,0 0 0,0 1 0,0-1 0,0 1 1,-1-1-1,1 1 0,0-1 0,0 1 0,0-1 1,0 1-1,0-1 1,-6 19 36,0 0-1,-1 0 0,-17 30 1,1 0 327,103-125 485,-64 65-864,0 0 0,0 1 1,1 1-1,1 1 0,-1 0 1,1 2-1,20-6 0,-34 12 1,0-1-1,-1 1 0,1 0 0,0-1 0,0 2 0,0-1 0,-1 0 0,1 1 0,0 0 0,0 0 0,-1 0 0,1 0 0,-1 0 0,1 1 0,-1 0 1,1-1-1,-1 1 0,0 1 0,0-1 0,0 0 0,0 1 0,4 4 0,4 6 18,-1 0 0,1 1 0,14 27 0,-12-19 75,43 60 275,-52-75-389,1-1 0,-1 0 0,12 10 1,7 0-3371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9:22.2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47 6048,'-27'-31'2240,"27"28"-1728,0-5-160,0 3-32,5 5-256,0 5-864,8 3 416,8 12-4192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9:22.5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4 6720,'-8'-4'2496,"3"8"-1952,2 4 672,11 0-448,0-8-608,7 3-1056,1-3 480,12-8-5408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9:25.8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31 209 2720,'-3'1'176,"1"0"0,-1 0 0,0 0 0,0 0 0,0 1 0,1-1 0,-1 1 0,-5 4 923,12 2 831,-2-6-1785,0-1 0,0 1 0,0-1-1,0 0 1,0 0 0,0 0 0,0 0 0,0 0 0,1 0-1,-1-1 1,0 1 0,1-1 0,3 1 0,37 0 730,-31-1-557,37-1 439,53-7 0,-78 5-619,0-2 1,0 0 0,-1-2 0,28-11 0,-46 16-18,1-1-1,0 0 1,-1 0 0,1 0-1,8-9 1,-13 11-102,0 0 0,0 0 1,0 0-1,0 0 0,0 0 1,0 0-1,0 0 0,0-1 1,0 1-1,-1 0 0,1-1 1,-1 1-1,1 0 0,-1-1 1,1 1-1,-1-1 0,0 1 1,0-1-1,0 1 0,0-1 1,0 1-1,0-1 0,0 1 1,0-1-1,0 1 0,-1-1 1,1 1-1,-1 0 0,1-1 1,-2-2-1,-1 0-38,1 1-1,-1-1 1,0 1 0,-1-1-1,1 1 1,-1 0 0,1 0-1,-1 0 1,0 1 0,0-1 0,0 1-1,0 0 1,0 0 0,-1 1-1,1-1 1,0 1 0,-10-2-1,2 1-110,0 1-1,0 0 1,0 0-1,0 2 1,-21 2-1,17-1 7,0 2-1,0 0 1,1 0-1,-1 2 1,1 0 0,-21 11-1,29-13 138,0 1 1,0-1-1,1 1 0,-1 0 1,1 0-1,0 1 0,1 0 0,0 0 1,0 0-1,0 1 0,0 0 0,1-1 1,0 2-1,-5 13 0,8-15 37,-1 0-1,2 0 1,-1 0-1,1 1 1,0-1-1,0 0 1,0 0 0,1 1-1,0-1 1,1 0-1,-1 0 1,1 0-1,0 0 1,0-1-1,1 1 1,0 0-1,0-1 1,0 0-1,6 7 1,-3-4 27,-1-1 0,1 0 1,1-1-1,-1 1 0,1-1 0,0-1 1,1 1-1,-1-1 0,1 0 0,0-1 0,0 0 1,15 5-1,-12-6-6,-1-1 0,0-1 0,0 0 0,1 0 0,-1-1 0,0 0 0,1-1 1,-1 0-1,0 0 0,0-1 0,0-1 0,0 0 0,0 0 0,14-7 0,6-6-18,-1-1-1,-1-2 1,29-24-1,-4 4 32,-48 35-76,6-4-68,1 0 1,0 0 0,0 1 0,0 1 0,16-6 0,-27 11 59,0 1-1,-1 0 0,1 0 1,0 0-1,0 0 0,0-1 1,-1 1-1,1 0 1,0 0-1,0 1 0,0-1 1,0 0-1,-1 0 1,1 0-1,0 0 0,0 1 1,-1-1-1,1 0 0,0 1 1,0-1-1,-1 1 1,1-1-1,0 1 0,-1-1 1,1 1-1,0-1 0,-1 1 1,1 0-1,-1-1 1,1 1-1,-1 0 0,0-1 1,1 1-1,-1 0 0,0 0 1,1-1-1,-1 1 1,0 0-1,0 0 0,1 0 1,-1-1-1,0 1 1,0 0-1,0 0 0,0 1 1,0 5 19,0-1 1,-1 1-1,0-1 1,-1 9 0,-29 116 321,27-117-179,4-13-13,0-2 15,10-22 225,2 4-381,1-1-1,1 2 1,1 0 0,0 0-1,1 2 1,1 0 0,0 0-1,1 2 1,1 0-1,0 1 1,1 1 0,1 1-1,0 1 1,0 1 0,31-9-1,-49 17-55,1 0 0,-1 0 0,1 0-1,0 1 1,0 0 0,-1 0 0,1 0-1,0 0 1,-1 1 0,7 1 0,-8-2 29,0 1 0,-1-1 0,1 1 1,-1 0-1,1 0 0,-1 0 0,1 0 1,-1 0-1,0 0 0,0 0 0,1 1 1,-1-1-1,0 0 0,0 1 0,0-1 0,0 1 1,0-1-1,-1 1 0,1-1 0,0 1 1,-1 0-1,1-1 0,-1 1 0,0 0 1,1 2-1,4 75 331,1 1 179,-5-70-453,1 0 1,1 0-1,0 0 0,0-1 1,1 1-1,5 9 1,-8-17-23,0 0 0,0 0 0,0 0 0,0-1 0,1 1 0,-1-1 0,0 1 0,1-1-1,-1 1 1,1-1 0,-1 0 0,1 0 0,0 1 0,0-1 0,0-1 0,-1 1 0,1 0 0,0 0 0,0-1 0,0 1 0,0-1 0,0 1 0,0-1 0,0 0 0,0 0 0,0 0 0,0 0 0,0 0 0,0 0 0,0-1 0,0 1 0,0-1 0,3 0 0,5-3 31,0-1 0,0 0 1,0 0-1,-1-1 0,9-8 1,-5 6-11,191-152 96,-197 154-116,-1 0-1,0 0 1,0-1-1,0 1 1,8-15-1,-13 19-8,0 0 0,0 0-1,0 0 1,0 0 0,0 0-1,0 0 1,-1 0-1,1 0 1,-1 0 0,0 0-1,1-1 1,-1 1-1,0 0 1,0 0 0,0 0-1,-1 0 1,1-1-1,-1 1 1,1 0 0,-1 0-1,1 0 1,-1 0-1,0 0 1,0 0 0,0 0-1,0 0 1,-1 1 0,-2-4-1,1 1-30,-1 1 0,1 0 0,-1 0-1,0 0 1,0 1 0,0-1 0,-1 1 0,1 0 0,0 0-1,-1 0 1,0 1 0,1 0 0,-1 0 0,0 0 0,0 0 0,1 1-1,-1-1 1,0 1 0,0 1 0,0-1 0,0 1 0,1 0-1,-1 0 1,0 0 0,1 0 0,-1 1 0,1 0 0,-1 0-1,1 0 1,0 0 0,0 1 0,0 0 0,0 0 0,-4 4-1,2-1-7,1 0 1,1 0-1,-1 0 0,1 1 0,0 0 0,0 0 0,1 0 0,0 0 0,-4 15 0,5-9 33,-1 0 1,2 0 0,0 0 0,0 0-1,2 16 1,0-21 12,0 1 0,0-1 0,0 1 0,1-1 0,1 1 0,0-1 0,0 0 0,0 0 0,1 0 0,6 10 0,-7-14-5,0 0 1,1 0-1,-1-1 1,0 1-1,1-1 0,0 0 1,0 0-1,0 0 1,0-1-1,0 1 1,1-1-1,-1 0 0,1 0 1,-1-1-1,1 1 1,0-1-1,0 0 1,-1 0-1,11 0 0,0-1 36,-1-1-1,1-1 0,0 0 0,0 0 0,-1-2 0,0 0 1,17-6-1,0-3 42,-1-2 1,33-20-1,9-18 60,-26 17-75,-32 26-110,-1 0 0,0-1 0,-1 0 0,0-1 0,-1 0 0,11-15-1,-22 26 37,1 0 0,0 0 0,0 0 0,-1 0 0,1-1-1,-1 1 1,1 0 0,-1 0 0,1-1 0,-1 0-1,0 1 0,0 1-1,0 0 0,0-1 1,0 1-1,-1 0 0,1-1 0,0 1 1,0 0-1,0 0 0,-1-1 0,1 1 1,0 0-1,0 0 0,0-1 1,-1 1-1,1 0 0,0 0 0,-1 0 1,1 0-1,0-1 0,0 1 1,-1 0-1,1 0 0,0 0 0,-1 0 1,1 0-1,0 0 0,-1 0 1,1 0-1,0 0 0,-1 0 0,1 0 1,0 0-1,-1 0 0,1 0 1,0 0-1,-1 0 0,0 0 143,19 3-353,-16-2 208,0 1-1,-1-1 1,1 0-1,-1 0 1,1 1-1,-1-1 1,1 1-1,-1-1 1,0 1-1,0 0 1,0-1-1,0 1 0,0 0 1,0 0-1,0 0 1,-1 0-1,1 0 1,-1 0-1,1 0 1,-1 0-1,0 0 1,1 3-1,-1 5-34,0 1 0,0-1 0,-2 11 0,0-3 61,0 29 1,2-40-4,0 0 0,1-1-1,0 1 1,1 0 0,-1 0 0,1-1 0,4 10 0,-5-14-7,1 0 0,-1 0 0,0 0 0,1 1 0,-1-1 0,1-1 0,0 1 0,-1 0 0,1 0 0,0-1 0,0 1 0,0-1 0,0 1 0,1-1 0,-1 0 0,0 0 0,3 1 0,-1-1-1,-1 0 0,1 0-1,-1-1 1,1 0 0,-1 1-1,1-1 1,-1-1 0,1 1-1,-1 0 1,1-1 0,-1 0-1,4-1 1,28-11 168,33-17 0,-18 7-30,30-16-99,95-63 0,-114 65-10,-29 17-24,-1-2 0,-1-1-1,-1-1 1,32-34 0,-57 53-51,10-10-69,-14 14 99,1 1-1,-1-1 1,1 1 0,-1-1-1,0 0 1,1 1-1,-1-1 1,0 0-1,0 1 1,1-1 0,-1 0-1,0 0 1,0 1-1,0-1 1,0 0 0,0 0-1,0 1 1,0-1-1,0 0 1,0 0-1,0 0 5,-1 1-1,1 0 1,0 0-1,0-1 0,0 1 1,-1 0-1,1 0 1,0 0-1,0-1 1,0 1-1,-1 0 0,1 0 1,0 0-1,-1 0 1,1 0-1,0-1 0,0 1 1,-1 0-1,1 0 1,0 0-1,0 0 0,-1 0 1,1 0-1,0 0 1,-1 0-1,1 0 0,0 0 1,-1 0-1,1 0 1,0 0-1,0 1 0,-1-1 1,1 0-1,0 0 1,0 0-1,-1 0 1,-13 8-195,11-6 139,-10 8-23,1-1 0,-15 16 0,13-12 37,-20 15 0,-6-1 9,-31 23 28,61-42 8,1 1 1,0-1-1,1 1 0,0 1 0,-7 10 0,6-6-1,0 1-1,-14 32 1,21-41 6,0 0 1,0 1 0,0 0 0,1-1-1,0 1 1,0 0 0,0 0 0,1-1 0,0 1-1,2 10 1,-2-15 0,0 0 1,1-1-1,-1 1 1,1 0-1,-1-1 0,1 1 1,0 0-1,-1-1 0,1 1 1,0-1-1,0 1 0,0-1 1,0 0-1,0 1 0,1-1 1,1 2-1,-2-2 5,1-1 1,-1 0-1,0 1 0,0-1 1,0 0-1,0 0 1,0 0-1,0 1 0,0-1 1,0 0-1,1-1 1,-1 1-1,0 0 0,0 0 1,0 0-1,0-1 1,0 1-1,0 0 0,0-1 1,0 1-1,0-1 0,0 1 1,0-1-1,0 0 1,0 1-1,0-1 0,1-1 1,3-3 41,1-1 0,-1 1-1,-1-1 1,1 0 0,-1-1 0,0 1 0,0-1 0,-1 0 0,5-10-1,1-12 109,8-29-1,-17 55-151,3-9 23,5-16-228,-1-1 0,-2 0 0,3-51 0,-16 103-438,-4 30 460,-6 60 0,-2 12 239,12-85 6,-2-1 0,-2 1 0,-34 72 0,39-97 4,-2 0 0,0-1 0,0 0 0,-1 0 0,-1-1 0,0 0 0,-1-1 0,-1-1 0,1 0 0,-2 0 0,0-1 0,-20 11 0,19-14-4,1-1-1,-1 0 1,-1-1 0,-28 6 0,34-9-17,-1 0 1,1-1-1,-1-1 0,1 0 0,-1 0 1,1-1-1,0-1 0,-16-3 0,23 4-46,0 0 1,0 0-1,-1 0 0,1-1 0,1 1 0,-1-1 0,0 0 0,0 1 0,1-1 0,-1-1 0,1 1 0,-1 0 0,-1-4 0,2 5-17,2-1 0,-1 0 0,0 1 0,0-1 0,0 0 0,1 0 0,-1 0 0,1 1 0,-1-1 0,1 0 0,0 0 0,0 0 0,0 0 0,0 0 0,0 0 0,0 0 0,1 0 0,-1 0 0,0 1 0,1-1 0,0 0 0,-1 0 0,1 0 0,1-1 0,1-2 12,0 0-1,1 1 0,-1-1 1,1 1-1,0 0 1,0 0-1,1 0 0,-1 0 1,7-3-1,50-28 55,-46 27-58,163-74-206,-109 53 231,96-56-1,29-43-129,29-5 327,-205 122-197,14-5-10,-23 12-14,0 0-1,-1-1 1,1 1-1,-1-2 1,-1 1 0,1-1-1,7-7 1,16-29 26,-26 38-92,-5 4 64,1 0-1,-1-1 0,1 1 1,0-1-1,-1 1 1,1 0-1,-1-1 1,1 1-1,-1-1 0,0 1 1,1-1-1,-1 0 1,0 1-1,1-1 1,-1 1-1,0-1 1,1 0-1,-1 1 0,0-1 1,0 0-1,0 0 1,0 0-116,0 10-186,-1 22 246,-11 56-1,7-61 126,2 1-1,0 0 1,2 28 0,1-50-24,1-1 0,0 1 0,-1 0 0,2 0 0,-1-1 1,1 1-1,3 8 0,-4-12-26,-1-1 1,0 1-1,1 0 0,-1-1 1,1 1-1,0 0 0,-1-1 0,1 1 1,-1 0-1,1-1 0,0 1 1,0-1-1,-1 1 0,1-1 1,0 0-1,0 1 0,-1-1 1,1 0-1,2 1 0,-2-1 2,0 0 0,0-1 0,0 1 0,0 0 0,0-1 0,1 1 0,-1-1 0,0 1 0,0-1 0,0 1 1,0-1-1,0 1 0,0-1 0,-1 0 0,1 0 0,0 0 0,0 1 0,0-1 0,0-1 0,14-18 232,23-38 1,-24 35-189,23-30 0,-20 32-42,21-24-152,-34 41 89,0 1 0,0-1-1,0 1 1,0 0 0,1 0-1,0 0 1,-1 0 0,9-2-1,-12 5 28,0-1 0,0 1 0,1-1 0,-1 1 0,1 0 0,-1 0 0,0-1 0,1 1-1,-1 0 1,1 0 0,-1 0 0,0 1 0,1-1 0,-1 0 0,2 1 0,-2-1 4,0 1 1,-1-1-1,1 1 1,0-1 0,-1 1-1,1 0 1,-1-1 0,1 1-1,-1-1 1,1 1-1,-1 0 1,1-1 0,-1 1-1,1 0 1,-1 0-1,0 0 1,0-1 0,1 1-1,-1 1 1,1 4-23,-1 1-1,0-1 1,0 0 0,0 1 0,-3 10 0,2-6 47,-6 45 21,-21 121-54,-16-17-21,36-137 90,-2 0-1,0 0 1,-1-1-1,-24 34 1,31-50 3,0-1 0,0 0 0,-1 0 0,0 0 0,0-1 0,0 1 0,-1-1 0,1-1 0,-1 1 0,0-1 0,0 0 0,0 0 0,-1-1 0,1 1 0,-9 0 0,10-2-17,0 0-1,-1-1 1,1 0 0,0 0-1,-1 0 1,1 0 0,-1-1 0,1 0-1,0 0 1,0-1 0,0 0 0,0 0-1,0 0 1,0 0 0,0-1-1,0 1 1,1-1 0,-1 0 0,-4-5-1,6 5-31,0 0-1,0 0 1,0 0-1,1 0 1,-1-1-1,1 1 1,0-1-1,0 1 1,0-1-1,0 0 1,1 0-1,0 0 1,0 0-1,0 0 1,0 0-1,0 0 1,1 0-1,-1 0 1,1 0-1,1-6 1,0 4 1,0-1 1,1 1-1,-1-1 1,2 1-1,-1 0 0,0-1 1,1 1-1,1 1 1,-1-1-1,1 0 1,-1 1-1,6-6 0,4-4-79,1 1 0,0 0-1,1 1 1,0 1-1,32-19 1,-36 24-347,1 2 1,0-1 0,0 2-1,1-1 1,-1 2-1,1 0 1,0 0 0,0 1-1,26 0 1,-10 3-1878,0 3 0,42 8 1,-71-12 2273,67 14-5208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9:26.9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1026 2816,'-13'-2'1065,"21"-4"776,3-2-902,79-48 3063,-6 3-2361,-37 21-1066,2 0 32,-1-2-1,64-61 0,90-119-155,-57 59-256,-125 135-180,12-13 90,-1-1 0,48-69 0,-74 95-106,1-1-1,-2 0 1,1 0-1,-1-1 1,-1 1-1,1-1 1,-2 0 0,1 0-1,-1 0 1,0-11-1,-2 19-3,0 1-1,0 0 1,0 0 0,0-1-1,0 1 1,0 0 0,-1 0-1,1-1 1,-1 1 0,1 0-1,-1 0 1,1 0 0,-1 0-1,1-1 1,-1 1-1,0 0 1,0 0 0,0 0-1,1 0 1,-3-1 0,2 1-7,-1 0 0,0 0 1,0 1-1,0-1 1,0 0-1,0 1 0,0-1 1,0 1-1,0-1 1,0 1-1,-3 0 0,-4 0-60,-1 1 0,1 1 0,0-1-1,-13 5 1,6-1 52,2 1 0,-1 0 0,1 1-1,0 0 1,0 1 0,0 1 0,2 0 0,-1 1 0,1 0 0,0 1 0,1 0 0,1 1 0,-1 0-1,-7 14 1,-10 19 82,2 2-1,-37 89 1,39-81-52,9-22 49,2 1 0,1 0-1,1 1 1,-11 68 0,21-97 9,1 0 0,-1 1 1,2-1-1,-1 0 1,1 0-1,0 1 1,0-1-1,1 0 0,2 6 1,-4-10-36,1 0 1,0 0-1,0 0 1,0 0-1,0 0 1,0 0-1,1-1 1,-1 1-1,1 0 1,-1-1-1,1 0 1,-1 1-1,1-1 1,0 0-1,0 1 1,-1-1-1,1 0 1,0-1-1,0 1 1,0 0-1,0 0 1,0-1-1,1 1 1,-1-1-1,0 0 1,0 1-1,0-1 1,0 0-1,0 0 1,3-1-1,25-5 102,0-1 1,-1-2-1,0-1 0,30-14 0,-20 8-134,-9 2-94,-25 11 58,0-1 1,1 2 0,0-1 0,0 1-1,0 0 1,0 0 0,12-2-1,-30 25-402,7-16 382,-2 3 39,0 0-1,1 1 0,0 0 0,0 0 0,-5 14 0,10-21 30,0 0 0,0 0-1,1-1 1,-1 1-1,1 0 1,0 0-1,-1 0 1,1 0 0,0 0-1,0 0 1,0 0-1,0 0 1,1 0-1,-1 0 1,1 0 0,-1 0-1,1 0 1,-1 0-1,1 0 1,0 0-1,0 0 1,0-1 0,0 1-1,0 0 1,1-1-1,-1 1 1,0-1-1,1 1 1,-1-1-1,1 0 1,-1 1 0,1-1-1,0 0 1,0 0-1,-1 0 1,4 1-1,-3-2 10,0 1 0,1 0 0,-1 0 0,1-1 0,-1 1 0,0-1 0,1 0 0,-1 0 0,1 0 0,-1 0 0,1 0 0,-1-1 0,0 1 0,1-1 0,-1 1 0,4-2 0,-5 1-12,1 1 0,-1-1 1,0 1-1,0-1 0,0 0 1,0 1-1,1-1 0,-1 0 1,0 0-1,0 0 0,0 0 1,-1 0-1,1 0 0,0 0 1,0 0-1,0 0 0,-1-1 1,1 1-1,-1 0 0,1 0 0,-1-1 1,1 1-1,-1 0 0,0 0 1,1-1-1,-1 1 0,0 0 1,0-1-1,0 1 0,0-2 1,-1-1-17,0 1 1,0-1 0,0 1-1,0 0 1,-1-1-1,1 1 1,-1 0 0,0 0-1,0 0 1,0 0-1,0 0 1,-5-4 0,-1-1-38,-1 1 0,-16-10 0,-3-4-94,28 21 134,0 0 0,0 0 1,1-1-1,-1 1 0,0 0 1,0 0-1,0-1 0,1 1 0,-1 0 1,0 0-1,1 0 0,-1 0 1,0-1-1,0 1 0,1 0 1,-1 0-1,0 0 0,1 0 0,-1 0 1,0 0-1,1 0 0,-1 0 1,0 0-1,1 0 0,-1 0 1,0 0-1,1 0 0,-1 0 0,0 0 1,1 0-1,16 0 1,134 8-170,3 1 346,-77-13-2911,-54 1-365,29-7 1,-43 6 701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09:59.7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31 5984,'0'-31'4336,"9"53"-2982,21 196 681,-8-41-891,-14-132-848,23 170 779,-26-164-505,1-70-6340,-2 1 3674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5:49.7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51 9376,'0'-26'3488,"13"21"-2720,27-3-192,7 5 1983,41 0-1503,22 3 768,13-5-1056,34 5-224,20 5-352,-20 1-2176,1 7 1088,-4-2-5151,0 4 3359,-41 9-2880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9:27.3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31 168 5728,'-31'-39'2112,"31"28"-1632,0-1-128,10 7 352,6-3-448,7-6 320,16-6-320,32-4 0,29 4-160,6 9 160,-1 8-160,-4 3-3488,17 6 1856,-8 11-2080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9:28.9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332 674 1664,'11'-9'578,"18"-9"1644,-28 18-1972,0-1 1,1 0-1,-1 0 0,0 0 1,0 0-1,0-1 0,0 1 1,0 0-1,2-3 0,-3 4-198,0 0 0,0-1-1,0 1 1,1 0-1,-1 0 1,0-1 0,0 1-1,0 0 1,0-1 0,0 1-1,1 0 1,-1-1 0,0 1-1,0 0 1,0-1 0,0 1-1,0 0 1,0-1 0,0 1-1,0 0 1,0-1 0,0 1-1,-1-1 1,1 1-1,0 0 1,0 0 0,0-1-1,0 1 1,0 0 0,-1-1-1,1 1 1,0 0 0,0-1-1,0 1 1,-1 0 0,1 0-1,0 0 1,0-1 0,-1 1-1,1 0 1,0 0 0,-1 0-1,1-1 1,0 1-1,-1 0 1,1 0 0,0 0-1,-1 0 1,1 0 0,0 0-1,-1 0 1,-11-2 221,0 1 1,0 1-1,0 0 0,0 1 1,1 0-1,-1 1 1,0 0-1,0 1 0,-12 4 1,-10 6 103,-54 27 0,77-34-303,1 1 1,-1 0-1,1 0 1,0 1-1,-11 11 0,15-13-20,0 1 1,0 0-1,1 0 0,0 0 0,1 0 0,-1 1 0,1-1 0,-4 14 0,7-19-3,0 1 0,1 0 0,-1 0 0,1 0-1,-1 0 1,1 0 0,0 0 0,0 0 0,1 0 0,0 5 0,-1-7-34,1 0 0,-1 0 1,0 1-1,1-1 1,0 0-1,-1 0 0,1 0 1,-1 0-1,1-1 1,0 1-1,0 0 0,-1 0 1,1 0-1,0 0 1,0-1-1,0 1 0,0 0 1,0-1-1,0 1 1,0-1-1,0 1 0,0-1 1,0 0-1,1 1 0,-1-1 1,0 0-1,0 0 1,0 0-1,0 0 0,2 0 1,8 0 77,0-1-1,0-1 1,0 0 0,-1 0-1,17-7 1,53-24 154,-48 18-133,-11 7-78,0-1-1,-1-2 0,0 0 1,-1-1-1,23-19 0,-41 31-69,0-1 0,-1 1 0,1-1 1,-1 0-1,1 1 0,-1-1 0,1 0 0,-1 1 0,0-1 0,1 0 0,-1 1 0,0-1 0,1 0 0,-1 0 1,0 0-1,0-1 0,0 2 20,0 0 0,0 0 0,0-1 0,0 1 0,0 0 0,-1 0 0,1-1 0,0 1 0,0 0 0,0 0 0,-1-1 0,1 1 0,0 0 0,0 0 0,-1 0 0,1 0 0,0-1 0,0 1 0,-1 0 0,1 0 0,0 0 0,-1 0 0,1 0 0,0 0 0,0 0 0,-1 0 0,1 0 0,0 0 0,-1 0 0,1 0 0,0 0 0,-1 0 0,1 0 0,0 0 0,0 0 0,-1 0 0,1 0 0,0 1 0,-1-1 0,1 0 0,0 0 0,0 0 0,-1 0 0,1 1 0,-4 0 3,1 1 1,0 0 0,-1-1 0,1 1 0,0 1 0,0-1 0,0 0 0,1 1 0,-1-1 0,0 1 0,1 0 0,0 0 0,-1 0 0,-1 4 0,3-5 14,0 0 0,0 0 0,0 0-1,0 0 1,1 1 0,-1-1 0,1 0 0,-1 0 0,1 0 0,0 1-1,0-1 1,0 0 0,0 0 0,0 1 0,0-1 0,1 0 0,-1 0 0,1 0-1,0 0 1,-1 1 0,1-1 0,0 0 0,0 0 0,0 0 0,2 2 0,1 0 15,0 0 0,0 1 0,0-1 0,0-1 0,1 1 1,0-1-1,0 0 0,0 0 0,0 0 0,0 0 1,0-1-1,1 0 0,-1 0 0,1-1 0,0 1 1,-1-1-1,1-1 0,0 1 0,0-1 0,-1 0 1,11-1-1,8-2 140,0-1-1,0-2 1,42-14 0,-63 19-151,129-42 157,128-47-493,-259 90 314,0 0 0,0 0 0,0-1 1,-1 1-1,1-1 0,0 1 1,0-1-1,0 1 0,-1-1 0,1 1 1,0-1-1,-1 0 0,1 1 1,-1-1-1,1 0 0,0-1 0,-3-1-139,-9 2 75,-8 4 31,0 1 1,0 1 0,1 0-1,-1 1 1,-34 18-1,37-15 52,0 0 1,0 1-1,1 1 0,1 0 1,-26 26-1,33-29-23,0 0 1,0 1-1,0 0 0,1 0 1,1 1-1,-1-1 0,2 1 1,-1 1-1,1-1 0,1 0 1,-3 12-1,6-21 23,0 1 0,-1-1-1,1 0 1,0 1-1,0-1 1,0 0 0,-1 1-1,2-1 1,-1 0 0,0 0-1,0 1 1,0-1 0,0 0-1,1 1 1,-1-1 0,1 0-1,-1 0 1,1 1 0,-1-1-1,1 0 1,0 0 0,0 0-1,-1 0 1,1 0 0,0 0-1,0 0 1,0 0-1,0 0 1,0-1 0,0 1-1,0 0 1,1 0 0,1 0-1,0 0 27,0-1 0,0 1-1,1-1 1,-1 0-1,0 0 1,0 0 0,0 0-1,1 0 1,-1-1-1,0 0 1,0 1 0,0-1-1,5-3 1,17-8 129,0-1 0,38-29 0,-20 13-51,-28 19-70,75-51 173,-75 50-151,-1-2 0,0 0 0,21-26 0,-17 15-2,-1-1 0,24-50 0,16-58 43,-41 95-87,-10 24-23,64-169 15,-58 146-218,-2 1 0,-2-2 1,4-38-1,-11 70 122,-1 1 0,1 0 0,-2-1 0,0-6 0,1 11 70,0 0 0,0 1 1,0-1-1,0 0 0,0 1 0,0-1 0,0 0 1,-1 1-1,1-1 0,0 1 0,-1-1 1,1 0-1,0 1 0,-1-1 0,1 1 0,0-1 1,-1 1-1,1-1 0,-1 1 0,1-1 1,-1 1-1,1 0 0,-1-1 0,0 1 0,1 0 1,-1-1-1,1 1 0,-1 0 0,0 0 0,1-1 1,-1 1-1,0 0 0,1 0 0,-1 0 1,0 0-1,1 0 0,-1 0 0,0 0 0,1 0 1,-1 0-1,0 0 0,1 1 0,-2-1 1,-1 2-8,0-1 1,-1 1 0,1 0-1,0-1 1,0 2 0,1-1-1,-1 0 1,0 0 0,1 1-1,-1 0 1,1-1 0,0 1-1,0 0 1,-2 5 0,-4 6-24,-12 33 1,-15 56 123,-37 190 1,63-244 8,-6 92 0,15-120-20,0 0-1,1 1 0,2-1 0,0 0 0,1 0 1,12 36-1,-13-49 12,0 1 0,1-1 0,0 0 0,10 14 1,-12-19-50,0-1 1,1 1 0,-1-1 0,0 0-1,1 0 1,-1 0 0,1 0 0,0 0-1,0 0 1,0-1 0,-1 1 0,1-1-1,1 0 1,-1 0 0,0 0 0,6 1-1,-3-2 4,0 0-1,0 0 0,0-1 0,1 1 0,-1-1 0,0-1 0,0 1 0,10-4 0,4-4 21,21-12-1,-14 8-39,286-134 57,-306 144-85,-1 1-8,0 0-1,-1-1 0,1 1 0,-1-1 1,1-1-1,-1 1 0,0-1 1,0 1-1,-1-2 0,6-4 0,-10 8 21,0 1-1,1 0 1,-1 0-1,0 0 1,0 0-1,0-1 1,0 1-1,0 0 1,0 0-1,1-1 0,-1 1 1,0 0-1,0 0 1,0-1-1,0 1 1,0 0-1,0 0 1,0 0-1,0-1 0,0 1 1,0 0-1,0 0 1,0-1-1,0 1 1,-1 0-1,1 0 1,0-1-1,0 1 1,0 0-1,0 0 0,0 0 1,0-1-1,-1 1 1,-8-4-114,-13 4-105,1 2 177,0 2 0,1 0 0,-1 1 0,1 1 1,-27 11-1,33-10 37,0-1 0,1 2-1,0 0 1,0 0 0,1 1 0,0 1 0,1 0-1,-14 15 1,20-19 32,0 1 1,1 0-1,0 0 0,0 0 1,-4 9-1,7-14-14,0 0-1,0 0 0,1 0 1,-1 0-1,0 0 1,1 0-1,0 0 1,-1 1-1,1-1 1,0 0-1,0 0 1,0 0-1,0 0 1,0 0-1,1 0 1,-1 1-1,1-1 1,-1 0-1,1 0 1,0 0-1,0 0 1,0 0-1,0-1 1,1 3-1,-1-3 4,0 0 0,0 0 0,0-1-1,0 1 1,1 0 0,-1-1 0,0 1 0,0-1-1,1 1 1,-1-1 0,0 0 0,0 0-1,1 1 1,-1-1 0,0 0 0,3 0 0,22-5 96,-9 0-30,0-2-1,0 0 0,-1 0 0,22-15 0,56-45 263,-77 53-288,0-2 0,-1 1 0,-1-2 0,-1 0 0,23-36 0,-20 25 3,-1-2 1,-2 0-1,12-39 0,-13 33-46,43-135 61,-41 120-405,10-73-1,-24 94-33,-5 19 66,3 10 293,1 1-1,0 0 1,0 0-1,-1 0 1,1 0-1,0 0 0,-1 0 1,1 0-1,0 0 1,0 0-1,-1 0 1,1 0-1,0 0 1,0 0-1,-1 0 1,1 0-1,0 0 1,-1 0-1,1 0 1,0 0-1,0 0 1,-1 0-1,1 1 1,0-1-1,0 0 1,-1 0-1,1 0 1,0 0-1,0 1 0,0-1 1,-1 0-1,1 0 1,0 0-1,0 1 1,0-1-1,-1 1 1,-5 6 2,1 1 1,0 0-1,0 1 0,0-1 1,1 1-1,-5 16 1,-7 18 67,1 1 1,3 0 0,1 1 0,3 1 0,1-1 0,0 57 0,7-83-22,1 0 0,1-1 0,1 1 0,0-1 0,8 21-1,-8-30-372,0 1-1,1-1 1,0 0-1,1 0 1,0-1-1,0 1 1,1-1-1,0 0 1,0-1-1,1 1 0,11 8 1,23 12-5063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9:31.0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341 28 2720,'1'0'134,"0"-1"1,0 0-1,0 1 1,0-1-1,-1 0 1,1 0-1,0 0 1,0 0-1,-1 1 1,1-1-1,0 0 1,-1 0-1,1-1 1,-1 1-1,0 0 1,1 0-1,-1 0 1,0 0-1,1 0 1,-1 0-1,0 0 1,0-2-1,0 3-56,0-1 1,0 1-1,-1 0 0,1 0 0,0-1 0,0 1 1,0 0-1,-1 0 0,1-1 0,0 1 0,0 0 1,0 0-1,-1 0 0,1 0 0,0-1 0,-1 1 1,1 0-1,0 0 0,0 0 0,-1 0 0,1 0 1,0 0-1,-1 0 0,1 0 0,0 0 0,0 0 1,-1 0-1,1 0 0,0 0 0,-1 0 0,-9 0 326,9 0-315,-12 2 290,0 1 0,1 0 0,-1 0 0,-17 8 0,-45 26 436,55-27-693,1 2 0,1 0 1,-26 22-1,36-26-44,0-1 1,1 1 0,0 0-1,0 1 1,0 0-1,1 0 1,1 0-1,0 0 1,-5 13-1,8-18-17,1 0-1,0 1 1,0 0-1,0-1 0,0 1 1,1 0-1,0-1 1,0 1-1,0 0 0,1 5 1,-1-9-29,1 1 0,-1-1 0,1 0 0,-1 1-1,1-1 1,-1 0 0,1 1 0,0-1 0,-1 0 0,1 0 0,0 0 0,0 0 0,0 0 0,0 0 0,0 0-1,0 0 1,0 0 0,1 0 0,-1 0 0,0-1 0,0 1 0,1-1 0,-1 1 0,0-1 0,1 1 0,-1-1 0,0 0-1,1 1 1,-1-1 0,1 0 0,-1 0 0,1 0 0,-1 0 0,0 0 0,1-1 0,-1 1 0,2-1 0,19-3 170,-1-2 0,0 0 0,0-1 0,0-2 0,-1 0 0,-1-1 0,31-20 0,-38 22-266,-2-1 0,1 0 1,-1 0-1,-1-1 1,1 0-1,-2-1 1,1 0-1,-2 0 1,1-1-1,7-17 1,-16 33 60,0 0 1,0 1-1,0-1 0,1 1 1,0-1-1,0 1 0,0-1 1,0 1-1,1-1 0,-1 1 1,1-1-1,0 0 0,1 1 1,-1-1-1,1 0 0,-1 0 1,4 5-1,1 3 240,1-2 1,0 1-1,0-1 0,1 0 1,11 11-1,-11-13-193,0 0-1,1-1 1,0 0 0,0-1 0,0 1-1,1-2 1,17 8 0,-19-10-766,0 0 0,1-1 0,-1 0 0,1-1 0,-1 0 0,14 0 0,9-1-1731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9:33.7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745 119 3136,'4'-7'160,"-2"2"124,1 1 0,-1-1 1,0 0-1,-1 0 1,1 0-1,1-9 1,-3 12-185,0 0 1,-1 1-1,1-1 1,0 0-1,0 0 0,-1 1 1,1-1-1,-1 0 1,0 1-1,1-1 1,-1 1-1,0-1 1,0 1-1,0-1 0,0 1 1,0-1-1,0 1 1,0 0-1,-1 0 1,1-1-1,0 1 1,-1 0-1,1 0 1,-1 0-1,-2-1 0,-6-3 117,-1 1 0,0-1 0,0 2 0,-1-1 0,1 2 0,-1-1-1,1 2 1,-1-1 0,0 2 0,0 0 0,-12 1 0,-7 2-86,1 1-1,0 2 1,-32 9 0,38-7-54,-1 1 1,1 1 0,0 1 0,1 1 0,1 1-1,0 1 1,0 1 0,2 1 0,-22 21 0,20-15-39,1 1 1,2 1-1,0 1 0,1 0 1,2 2-1,1-1 1,-17 42-1,27-56 9,0 1 1,1 0-1,0 0 1,2 0-1,-1 1 1,0 20-1,3-27 6,0 0 0,0 0 0,1 0 0,0 0-1,1 0 1,-1 0 0,1-1 0,1 1 0,-1 0-1,1-1 1,0 0 0,0 0 0,1 0 0,6 8 0,-2-5 3,1 0 0,0-1 0,0 0 0,0-1 0,1 0 0,0 0 0,1-1 0,-1-1 1,1 1-1,18 5 0,-5-4 21,-1-1 0,1 0 0,0-2 0,29 1 0,-29-5 25,0 0-1,-1-2 0,1 0 0,-1-2 1,0-1-1,0-1 0,0 0 1,-1-2-1,0-1 0,34-18 1,-50 24-73,0 0 0,0-1 1,0 0-1,0 0 1,-1 0-1,0-1 0,0 0 1,0 0-1,5-7 1,-9 11-38,-1 1 1,1-1 0,-1 1 0,1-1 0,-1 1 0,0-1-1,1 0 1,-1 1 0,0-1 0,0 0 0,0 1 0,1-1-1,-1 0 1,0 0 0,0 1 0,0-1 0,0 0 0,0 1-1,0-1 1,0 0 0,0 1 0,0-1 0,-1 0 0,1 0-1,0 1 1,0-1 0,-1 0 0,1 1 0,0-1 0,-1 1-1,1-1 1,-1 0 0,1 1 0,-1-1 0,1 1 0,-1-1-1,1 1 1,-1-1 0,1 1 0,-1 0 0,1-1 0,-1 1 0,0 0-1,1-1 1,-1 1 0,0 0 0,-2-1-58,1 0 1,0 1-1,0-1 1,0 1-1,-1 0 1,1 0-1,0 0 1,0 0-1,-1 0 1,1 0-1,0 0 1,0 1-1,-4 0 1,0 2-12,0 0 1,0 0-1,0 0 1,0 0-1,0 1 1,1 0-1,-1 1 1,-4 5-1,7-7 92,1 0-1,-1 0 1,1 0 0,0 1-1,1-1 1,-1 1-1,0 0 1,1 0 0,0-1-1,0 1 1,0 0-1,1 0 1,-1 0-1,1 0 1,0 5 0,0-6 5,0 1 1,0-1 0,0 0 0,0 1 0,1-1-1,0 0 1,-1 0 0,1 0 0,0 1-1,1-1 1,-1 0 0,0 0 0,1-1 0,0 1-1,0 0 1,0 0 0,0-1 0,0 1 0,0-1-1,1 0 1,-1 0 0,1 0 0,-1 0-1,1 0 1,0 0 0,0-1 0,0 1 0,0-1-1,0 0 1,0 0 0,0 0 0,6 1 0,7-1 42,0-1 1,0 0 0,0-1 0,0-1 0,-1-1 0,1 0 0,-1-1 0,1 0 0,-1-1 0,24-12 0,-32 13-2,-1 1 1,0-1-1,0 0 1,0-1-1,0 1 0,-1-1 1,9-10-1,-12 13-44,-1 0 0,0 0 1,1 0-1,-1 0 0,0 0 0,0 0 0,0 0 0,0 0 0,-1-1 0,1 1 0,0 0 0,-1-1 0,0 1 0,1 0 0,-1-1 0,0 1 0,0 0 1,-1-1-1,1 1 0,0-1 0,-1 1 0,1 0 0,-1 0 0,0-1 0,0 1 0,0 0 0,-1-3 0,-3-1-53,0-1 1,-1 1-1,1 0 0,-1 0 1,0 1-1,0 0 0,-1 0 0,0 0 1,0 1-1,0 0 0,0 0 0,0 1 1,-9-3-1,-14-5-330,-60-11 0,84 21 358,-16-3-12,22 4 12,-1-1 0,0 1 1,0 0-1,0 0 0,1 0 0,-1 0 0,0 0 1,0 1-1,1-1 0,-1 0 0,0 0 1,0 0-1,1 1 0,-1-1 0,0 0 0,1 1 1,-1-1-1,0 0 0,1 1 0,-2 0 1,15 6 78,5-2-65,1 0-1,0-2 1,-1 0-1,1-1 1,0-1-1,30-3 1,-12 2 27,27 0 92,0-2 0,-1-3 0,75-15 0,148-54 224,-273 70-317,-10 4-52,0-1 0,1 1 1,-1-1-1,0 0 0,0 0 1,0 0-1,0-1 0,-1 1 1,1-1-1,0 1 1,4-4-1,-7 4 12,0 1 1,0 0-1,0 0 1,0 0 0,0 0-1,0 0 1,0 0-1,0 0 1,0-1-1,0 1 1,-1 0-1,1 0 1,0 0-1,0 0 1,0 0-1,0 0 1,0 0 0,0 0-1,0 0 1,0 0-1,0-1 1,0 1-1,0 0 1,-1 0-1,1 0 1,0 0-1,0 0 1,0 0-1,0 0 1,0 0 0,0 0-1,0 0 1,-1 0-1,1 0 1,0 0-1,0 0 1,0 0-1,0 0 1,0 0-1,0 0 1,0 0-1,-1 0 1,1 0 0,0 0-1,0 0 1,0 0-1,0 0 1,0 0-1,0 0 1,0 1-1,0-1 1,-1 0-1,1 0 1,0 0 0,-11 3-50,-1 1 0,1 0 0,0 0 1,-14 8-1,-43 29 70,24-14-105,33-20 77,1 0 0,-1 0 0,1 1 0,-14 14 0,21-19 22,0 0 0,1 0 0,-1 0 0,1 0 1,0 1-1,0-1 0,0 1 0,0-1 0,0 1 1,1 0-1,0-1 0,0 1 0,0 0 0,0 0 1,0 0-1,1 0 0,0 0 0,0 6 1,0-9 8,0 1 1,1 0-1,-1-1 1,0 1-1,1-1 1,0 1-1,-1 0 1,1-1 0,0 1-1,0-1 1,0 0-1,0 1 1,0-1-1,0 0 1,0 1 0,0-1-1,0 0 1,3 1-1,-2 0 5,0-1-1,1 0 0,0 0 1,-1 0-1,1 0 0,-1-1 1,1 1-1,0-1 1,0 1-1,3-1 0,4 0 26,1-1 1,0 0-1,-1-1 0,17-4 0,4-2 56,-1-2-1,0-1 1,0-1-1,27-17 1,-54 28-104,0-1 0,0 0 0,0 0 0,-1 0 0,1 0 0,-1-1 0,0 1 0,1-1 0,-1 1 0,0-1 0,-1 0 0,1 0 0,1-3 0,-2 4-2,-1 0 0,1 1 0,-1-1 0,0 0 0,1 1 0,-1-1-1,0 0 1,0 1 0,0-1 0,-1 0 0,1 0 0,0 1 0,-1-1-1,1 0 1,-1 1 0,1-1 0,-1 1 0,0-1 0,1 0 0,-1 1 0,0 0-1,0-1 1,0 1 0,-1 0 0,1-1 0,-2-1 0,-3-2-47,0 0 0,-1 1 1,1 0-1,-1 0 0,0 0 1,0 1-1,-9-3 0,-52-13-178,65 18 178,8-1 38,11 0 25,24 2 77,71 9 0,-97-7-132,0 1 1,-1 1 0,1 0-1,0 1 1,-1 0 0,0 1-1,-1 0 1,21 14-1,-28-16 26,0 1 0,-1-1 0,1 1 0,-1 0 0,0 0 0,-1 1 0,1-1 0,-1 1 0,0-1 0,0 1 0,-1 0 0,0 0 0,0 1 0,0-1 0,-1 0 0,2 11 0,-1 5-68,-1-1 1,-1 1-1,-5 34 0,1-23 82,-2 0-1,-10 34 1,11-49 33,-2-1 0,0 1 0,0-2 0,-2 1 0,-13 20 1,-41 44 74,55-72-25,-1 0 0,1-1-1,-1 0 1,-1-1 0,1 0 0,-18 9-1,25-15-38,0 0-1,0 0 1,0 0 0,0-1-1,0 1 1,-1 0-1,1-1 1,0 0-1,0 1 1,0-1-1,-4 0 1,6-1-28,-1 1 1,1 0 0,-1 0 0,1 0 0,-1 0 0,1-1 0,-1 1 0,1 0-1,-1 0 1,1-1 0,0 1 0,-1 0 0,1-1 0,0 1 0,-1 0 0,1-1-1,0 1 1,-1-1 0,1 1 0,-1-1 0,1 0 5,0-1 1,-1 1-1,1 0 1,0 0 0,0-1-1,0 1 1,0 0-1,0 0 1,0-1-1,0 1 1,1-3-1,4-18 162,1 0 1,15-36-1,24-41-129,-20 52-74,60-85 0,48-35-210,-104 134 194,0 2-1,3 1 1,0 1-1,2 2 1,1 1-1,1 2 1,1 1-1,50-21 0,-78 40-8,0 0 0,1 1 0,0 0-1,0 1 1,0 0 0,0 1-1,0 0 1,12 0 0,-19 1 32,-1 0 1,1 0-1,0 1 0,-1-1 1,1 1-1,0 0 0,-1-1 1,1 1-1,-1 0 1,1 1-1,-1-1 0,0 0 1,1 1-1,-1-1 1,0 1-1,0 0 0,0-1 1,0 1-1,0 0 0,-1 0 1,1 1-1,0-1 1,-1 0-1,0 0 0,1 1 1,-1-1-1,0 1 0,0-1 1,0 1-1,-1-1 1,1 1-1,-1 0 0,1-1 1,-1 6-1,0-3 16,0 0 0,-1 1 0,0-1-1,0 0 1,0 0 0,0 0 0,-1 0 0,0 0-1,0 0 1,0 0 0,-1 0 0,1-1 0,-1 1 0,-5 5-1,-3 3 40,-1 0 0,0-1 0,-16 13 0,-57 36 175,32-25-57,40-26-74,0-1-1,0-1 1,-1 0 0,0-1-1,0-1 1,-1 0 0,-21 6-1,35-11-66,0-1-1,-1 0 1,1 0-1,0 1 0,-1-1 1,1 0-1,0 0 1,-1 0-1,1 0 0,0-1 1,-1 1-1,1 0 1,0 0-1,0-1 0,-1 1 1,1-1-1,0 1 1,0-1-1,-1 0 1,1 1-1,0-1 0,0 0 1,0 0-1,0 0 1,0 0-1,0 0 0,1 0 1,-1 0-1,0 0 1,0 0-1,1 0 0,-2-2 1,2 2-24,0-1 1,-1 1 0,1 0-1,0-1 1,0 1-1,0 0 1,1-1 0,-1 1-1,0 0 1,0-1-1,1 1 1,-1 0-1,0 0 1,1-1 0,0 1-1,-1 0 1,1 0-1,0 0 1,-1 0 0,1-1-1,0 1 1,0 0-1,0 1 1,0-1 0,0 0-1,0 0 1,0 0-1,0 0 1,0 1 0,1-1-1,-1 1 1,2-2-1,12-3-23,0 0-1,-1 0 0,2 1 1,-1 1-1,0 1 0,17-1 1,94 2 90,-95 2-50,43 2-30,-15 0 21,1-3 0,81-10 0,-114 7 31,0-2 0,-1-1 0,0-1 1,47-19-1,-68 23-16,0 0 1,-1 0-1,1 0 1,0-1-1,-1 0 1,0 0-1,0 0 0,0 0 1,0 0-1,-1-1 1,0 0-1,0 0 1,0 1-1,0-2 1,-1 1-1,0 0 1,0-1-1,0 1 1,-1-1-1,1-7 0,-1 4-17,0 1-1,0-1 1,-1 1-1,-1-1 0,1 1 1,-2-1-1,1 1 0,-1-1 1,0 1-1,-1 0 1,0 0-1,-7-15 0,9 21-29,-1-1-1,0 1 0,1-1 0,-1 1 0,0 0 0,0 0 0,0 0 1,0 0-1,-1 0 0,1 0 0,0 1 0,-1-1 0,1 1 0,-1-1 0,-5-1 1,6 3 9,0-1 1,0 1-1,0 0 1,-1 0 0,1 0-1,0 0 1,0 0-1,0 0 1,0 0-1,0 1 1,0-1 0,0 1-1,0 0 1,0 0-1,0-1 1,0 1 0,0 0-1,0 1 1,0-1-1,1 0 1,-1 0 0,-2 3-1,-5 6-21,1 0 0,-1 1 0,2-1-1,0 1 1,0 1 0,1 0 0,0-1 0,1 2 0,1-1-1,0 1 1,0-1 0,2 1 0,-1 0 0,0 22-1,3-30 92,0 1 0,1 0 0,0 0-1,0-1 1,0 1 0,0 0-1,1-1 1,0 1 0,0-1-1,1 0 1,0 1 0,0-1-1,3 4 1,-3-5-24,0 0 0,1-1 0,-1 0 0,1 0 0,-1 0 0,1 0 0,0 0 0,0-1 0,0 0 0,1 0 0,-1 0 0,0 0 0,1 0 0,0-1 0,-1 0-1,9 1 1,12 0 77,-1-1-1,1-2 0,37-4 0,-18-2 115,47-14-1,-57 11-235,-1-1 0,0-2 0,-1-1 0,37-23 0,-60 32-4,0-1 9,1 0 1,0 0 0,0 2-1,0-1 1,19-5 0,-28 10 10,0 0 1,-1 0-1,1-1 1,0 1-1,0 0 1,-1 0 0,1 0-1,0 0 1,-1 0-1,1 0 1,0 0-1,0 1 1,-1-1-1,1 0 1,0 0-1,-1 0 1,1 1-1,0-1 1,-1 0 0,1 1-1,0-1 1,-1 1-1,1-1 1,-1 1-1,1-1 1,-1 1-1,1-1 1,-1 1-1,1-1 1,-1 1-1,1-1 1,-1 1 0,1 1-1,0 1 80,0 1 1,0-1-1,-1 1 0,1-1 1,-1 7-1,1-2 46,0-3-30,-1 0 1,1-1 0,0 1 0,1 0 0,-1-1-1,1 1 1,0-1 0,0 0 0,1 0-1,-1 0 1,1 0 0,0 0 0,0 0-1,0-1 1,0 1 0,1-1 0,-1 0 0,1 0-1,0 0 1,0 0 0,0-1 0,0 0-1,0 0 1,1 0 0,5 2 0,19 5 87,1 0-1,0-2 1,0-2 0,33 3 0,126-5-734,2-15-6866,-178 11 6625,3 1-869,1-1 1,-1-1-1,23-5 0,-24 2 868,-1 0 0,0-2 0,-1 1 1,1-2-1,18-14 0,87-68-1771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9:38.4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89 96 4064,'-1'-1'55,"1"1"0,0 0 0,0-1 1,0 1-1,-1 0 0,1-1 0,0 1 0,-1 0 0,1-1 1,0 1-1,-1 0 0,1 0 0,0-1 0,-1 1 1,1 0-1,0 0 0,-1 0 0,1-1 0,0 1 0,-1 0 1,1 0-1,-1 0 0,-3 7 551,2 24-97,2-14 168,-31 210 2613,16-139-2295,-5 145 0,12-104 1181,14-156-361,1 4-1588,21-107-72,81-229 0,-98 331-249,2 1 1,0 0-1,2 1 1,27-36-1,-35 52 52,1 0-1,0 1 1,1 0-1,0 1 1,0-1 0,1 2-1,0 0 1,0 0-1,1 0 1,0 2 0,0-1-1,0 1 1,19-5 0,-26 9 38,1 0 0,-1 0 0,0 1 0,0 0 0,1 0 0,-1 0 0,0 0 0,0 0 1,1 1-1,-1 0 0,0 0 0,0 0 0,0 0 0,0 1 0,0 0 0,0-1 1,0 2-1,0-1 0,-1 0 0,1 1 0,-1-1 0,0 1 0,0 0 0,0 0 1,0 0-1,0 1 0,-1-1 0,1 1 0,-1-1 0,0 1 0,0 0 0,2 5 1,0 1 55,0 0 0,-1-1 1,0 1-1,-1 0 1,0 0-1,-1 1 1,0-1-1,0 0 0,-1 0 1,-2 15-1,1-18-24,0 1-1,-1-1 0,0 0 0,0 0 1,-1 0-1,1 0 0,-2 0 1,1-1-1,-1 0 0,0 1 0,0-1 1,-1 0-1,0-1 0,0 1 1,-7 5-1,-13 7 138,0 0 0,-1-2 1,-1-2-1,-1 0 0,0-2 1,-57 18-1,73-27-102,1-1-1,-1 0 1,0-1-1,1 0 1,-14-2-1,19 1-10,-7-3 79,12-1-130,9 0-75,29-4-98,71-7 0,-57 10 148,4-1-47,27-4 192,107-25 0,143-59-13,-308 87-104,11-3 51,-1-2-1,0-2 0,0-1 1,36-22-1,-65 34-62,20-15-125,-24 18 133,0-1 1,0 0-1,0 0 1,0 0-1,0-1 1,0 1-1,0 0 1,-1 0-1,1 0 1,0-1-1,-1 1 0,1 0 1,-1 0-1,1-1 1,-1 1-1,1-3 1,-1 3-3,0 1 1,0 0-1,0-1 1,0 1-1,-1 0 1,1 0 0,0-1-1,0 1 1,0 0-1,-1 0 1,1 0-1,0-1 1,0 1-1,0 0 1,-1 0-1,1 0 1,0-1 0,0 1-1,-1 0 1,1 0-1,0 0 1,-1 0-1,1 0 1,0 0-1,0 0 1,-1 0-1,1 0 1,0 0-1,-1 0 1,1 0 0,0 0-1,-1 0 1,1 0-1,-1 0 1,-11 1-135,-1 2 77,0 1 0,0 1 0,1-1 0,-1 2 0,-17 10 0,-58 42-104,65-42 136,-70 54 155,79-58-114,2 0 0,-1 1 0,1 0 0,-14 22-1,24-33-6,1 0 1,-1 1-1,1-1 0,0 1 0,-1 0 0,1-1 0,1 1 0,-1 0 0,-1 5 0,2-7 5,0 0-1,0-1 1,1 1 0,-1 0-1,0 0 1,0 0 0,1 0-1,-1 0 1,0 0 0,1-1 0,-1 1-1,1 0 1,-1 0 0,1-1-1,-1 1 1,1 0 0,-1-1 0,1 1-1,0 0 1,0-1 0,-1 1-1,1-1 1,0 1 0,0-1-1,-1 0 1,1 1 0,0-1 0,0 0-1,0 1 1,0-1 0,0 0-1,0 0 1,-1 0 0,3 0-1,6 1 46,1 0-1,0-1 0,0 0 1,0 0-1,-1-1 0,1-1 1,12-3-1,0-1 62,0-1 0,22-10 1,-30 10-82,0-1 1,-1 0-1,1-1 1,-2 0-1,1-1 1,-2-1-1,1 0 1,-1 0-1,18-26 1,-14 15-87,0-1 1,-2-1 0,-1 0 0,-1-1-1,8-26 1,-15 37-177,-5 17-66,-6 24 2,4-10 242,2 1 0,0-1 1,0 0-1,4 25 0,-2-31 64,1-1 0,1 1 0,0-1 1,0 1-1,1-1 0,1 0 0,-1-1 0,10 15 0,-11-21 6,-1 1 0,1-1 0,0 0 0,0 1-1,0-1 1,1-1 0,-1 1 0,1 0 0,0-1 0,-1 0 0,1 0 0,0 0 0,0 0 0,1 0 0,-1-1 0,0 0 0,0 0 0,1 0 0,-1 0 0,1-1-1,-1 0 1,0 0 0,1 0 0,6-1 0,0-1 33,0 0 0,0-1-1,-1 0 1,1-1 0,-1 0 0,0-1-1,0 0 1,0 0 0,8-7-1,-2 1-6,5-3-13,0-1-1,35-34 0,-34 26-53,-1-2 0,-1 0 0,-2-1 0,23-40-1,-42 67-142,-3 6 35,-1 1 0,2-1-1,-5 12 1,1 3 106,-1 2 22,-4 25 1,11-42-12,0 0-1,0 0 0,1 0 1,-1 0-1,2 0 0,-1 0 1,1 0-1,3 11 0,-3-14 27,0-1 0,0 0-1,1 0 1,0 0-1,-1-1 1,1 1 0,0 0-1,0-1 1,1 1 0,-1-1-1,0 0 1,1 1-1,0-1 1,-1 0 0,1-1-1,0 1 1,0 0-1,0-1 1,0 0 0,0 1-1,1-1 1,-1-1-1,0 1 1,5 0 0,3 1 54,0-1 0,0-1 0,0 0 1,0 0-1,21-4 0,-20 1-29,0 0-1,0-1 0,0 0 1,-1-1-1,0 0 1,0-1-1,19-13 1,2-5-67,30-29 0,-48 40 47,0 1-10,-2 0 10,0 2 0,0-1 0,1 2 0,0 0-1,1 0 1,19-8 0,-32 16-38,0 1-1,0-1 1,1 1-1,-1-1 1,0 1-1,0 0 0,0 0 1,1 0-1,-1-1 1,0 1-1,0 0 0,1 1 1,-1-1-1,0 0 1,2 1-1,-2-1 9,0 0 0,-1 1 1,1-1-1,-1 1 0,1-1 0,-1 1 0,1-1 0,-1 1 0,0-1 0,1 1 1,-1-1-1,0 1 0,1-1 0,-1 1 0,0 0 0,1-1 0,-1 1 0,0-1 0,0 1 1,0 0-1,0 0 0,0 5-19,0-1 0,0 0-1,0 1 1,-1-1 0,-3 9 0,2-3 4,-1 3 22,1-1 14,-1 0-1,2-1 0,-1 1 0,2 18 1,0-27 23,1 0 1,0 0-1,0 1 1,0-1 0,0 0-1,0 0 1,1 0 0,0-1-1,0 1 1,0 0 0,0-1-1,1 1 1,-1-1 0,1 0-1,0 1 1,0-1 0,6 4-1,-1-1 39,0-1-1,1 0 1,0-1 0,-1 0-1,1 0 1,1-1-1,-1 0 1,16 3-1,10-1 66,37 1 0,-39-3-307,-28-3-317,-1 1-1,1-1 0,0 0 0,0 0 0,0-1 0,0 0 1,0 1-1,0-2 0,-1 1 0,9-3 0,-6-2-2719,-7 5 3045,0 0 0,0 1 0,0-1 0,0 1 1,0-1-1,0 0 0,0 1 0,0-1 0,0 1 0,-1-1 1,1 1-1,0-1 0,0 1 0,-1-1 0,1 1 1,0-1-1,-1 1 0,1-1 0,-1 1 0,1-1 1,-1 0-1,-22-22-4737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39:38.8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 84 7456,'-67'-64'2784,"63"56"-2176,4 0-160,4 5-2144,9 6 832,10-3-4000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0:08.3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0 665 2976,'10'20'9728,"11"-71"-8144,-13 35-1399,-1 0 1,-1-1 0,-1 0 0,0 0-1,2-20 1,4-12 6,43-109 198,-47 141-359,1 1 0,1-1 0,1 2 1,0-1-1,1 1 0,13-14 1,5-1 47,49-41 1,-62 58-107,0 1 1,1 1-1,36-20 1,-48 29 18,0-1 0,1 1 0,0 1 0,-1-1 0,11-1 0,-14 3 3,-1 0 0,1 0 0,-1 0-1,1 0 1,-1 0 0,1 0 0,-1 1 0,0-1 0,1 1-1,-1-1 1,1 1 0,-1-1 0,0 1 0,1 0 0,-1-1-1,0 1 1,0 0 0,0 0 0,0 0 0,0 0 0,0 0-1,0 0 1,0 1 0,0-1 0,0 0 0,0 0 0,-1 1-1,2 0 1,2 11 2,0-1 0,0 1-1,-1-1 1,1 17 0,3 9 41,-7-37-37,26 104 126,-19-84 29,0 0 1,20 38-1,-21-47-73,-2-3 12,1 0 1,0-1-1,0 1 0,11 12 0,-15-20-82,1 0 1,-1 0-1,0 0 0,0 1 0,0-1 0,1 0 1,-1-1-1,0 1 0,1 0 0,-1 0 0,1-1 1,-1 1-1,1 0 0,-1-1 0,1 0 0,-1 1 1,1-1-1,0 0 0,-1 0 0,1 0 0,-1 0 1,1 0-1,0 0 0,-1 0 0,1-1 0,-1 1 1,1 0-1,-1-1 0,1 1 0,-1-1 0,1 0 1,-1 0-1,1 1 0,-1-1 0,2-2 0,11-9 28,-1-1-1,-1 0 0,0-1 0,-1-1 0,17-27 0,-3 4-142,54-63 166,-63 84-80,1 1 0,0 1-1,1 1 1,30-18 0,-25 16-186,-16 12 173,0 0-1,0 0 0,1 0 0,9-3 0,-15 6 5,1 0-1,-1 0 0,1 1 1,0-1-1,-1 1 0,1 0 1,0-1-1,0 1 0,-1 0 1,1 1-1,0-1 0,0 0 1,-1 1-1,1 0 0,4 1 0,5 5 6,-1 0-1,0 1 0,-1 0 0,0 0 0,10 11 0,-1-2 61,1 1-29,-6-6 126,-1 0-1,0 1 1,-1 0-1,11 16 0,-19-23 2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0:08.9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89 25 4064,'0'-2'273,"1"0"1,-1 0-1,17-17 7591,-19 72-6431,-7 14-175,1-14-809,-25 271 573,19-176-738,7-64-85,-22 148-1001,24-202-3491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0:09.8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468 2 3808,'-3'-2'6248,"-5"6"-3361,-15 11-2382,8-5 223,14-10-720,-130 83 1841,114-71-1630,0 2 0,0 0 1,2 1-1,0 1 0,-16 20 1,3 8 52,1 0 0,3 2 0,2 1 0,-26 77 0,42-107-241,1 0 0,0 1-1,2-1 1,0 1 0,-1 22 0,4-27 23,1 0-1,0 0 1,1 0-1,0 0 1,1 0-1,1-1 0,-1 1 1,7 11-1,4 4 130,2 0-1,0-1 1,2-1-1,34 40 0,-38-49-133,-12-13-61,1 0 0,0 0 0,0 0-1,0-1 1,0 1 0,1-1 0,0 0 0,-1 0-1,1 0 1,7 3 0,-11-6-77,0 0-1,1 0 1,-1 0-1,0 0 1,1 0 0,-1 0-1,0 0 1,0 0-1,1 0 1,-1 0 0,0 0-1,0 0 1,0-1-1,1 1 1,-1 0-1,0 0 1,0 0 0,3-3-1253,-3 3 1253,0-1 0,0 1-1,0-1 1,2-8-1477,-2-7-2125,-3-3 1174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0:11.0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1 207 1888,'0'-2'245,"-1"1"-1,1 0 1,0-1-1,0 1 1,0 0 0,0-1-1,0 1 1,1 0-1,-1-1 1,0 1 0,1 0-1,-1-1 1,1 1 0,-1 0-1,1 0 1,0-1-1,-1 1 1,1 0 0,0 0-1,0 0 1,0 0-1,0 0 1,0 0 0,0 0-1,0 0 1,0 1 0,0-1-1,0 0 1,2 0-1,-2 0-149,0 1 0,0-1 0,0 1 0,0-1 0,0 1 0,0-1 0,0 1 0,0 0 0,0-1 0,0 1 0,0 0 0,0 0 0,0 0 0,1 0 0,-1 0 0,0 0 0,0 0 0,0 0 0,0 1 0,0-1 0,0 0 0,2 1 0,-1 0 15,-1 0 1,1 1-1,0-1 0,0 0 0,-1 1 0,1 0 1,-1-1-1,1 1 0,-1 0 0,2 3 0,1 1 108,-1 0 0,0 1 0,0 0 0,0 0-1,2 13 1,1 9 90,-2-10 38,-1 0-1,2 34 0,-2-36 599,-11-26-261,3 1-673,1 0 0,0 0 1,0 0-1,0 0 0,1-1 0,0 1 1,-2-18-1,1 12 89,2 5-47,1 0-1,-1 0 1,1 0-1,1 0 1,0-1-1,0 1 1,0 0-1,2 0 1,-1 0-1,1 0 1,0 0-1,1 0 1,0 0-1,0 0 1,1 1-1,0 0 1,1 0-1,-1 0 1,2 0-1,-1 1 1,1 0-1,0 0 1,1 0-1,-1 1 1,1 0-1,1 0 1,-1 0-1,1 1 1,0 1-1,0-1 1,16-5-1,-7 5 3,0 0 0,1 1 0,0 1 0,0 1 0,0 1 0,0 0 0,0 1-1,24 4 1,-37-4-317,0 1-1,1-1 1,-1 0-1,0 0 0,1-1 1,9-2-1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5:51.8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1232 4384,'-5'0'578,"-21"-2"240,10 4 3471,84-31 739,-62 26-4824,9-5 89,0 0 1,-1-1-1,0-1 1,0 0-1,-1-1 0,0 0 1,20-24-1,0-7 321,32-54 0,4-4 392,35-25 324,-82 103-1137,1 1 0,0 0-1,32-20 1,-3 6-70,-52 34-121,1 0 1,0 1-1,0-1 1,-1 0-1,1 1 1,0-1-1,0 1 1,0-1-1,0 1 1,0 0-1,0-1 1,0 1-1,0 0 1,0-1-1,0 1 1,0 0-1,0 0 1,0 0-1,0 0 1,0 0-1,0 0 1,0 0-1,0 0 1,0 1-1,1-1 1,-1 1 6,0 0 0,-1 0 0,1 0 0,-1 0 0,0 0 0,1 0 0,-1 0 1,0 0-1,1 0 0,-1 0 0,0 0 0,0 1 0,0-1 0,0 0 0,0 0 0,0 0 0,0 0 0,0 0 0,-1 0 0,1 0 0,0 0 1,-1 0-1,0 1 0,-61 206 749,40-146-569,-38 76 0,56-130-165,-45 81 322,42-79-293,0 0-1,-1 0 0,0-1 0,-1 0 0,0 0 0,-11 7 1,19-14-47,-1-1 1,0 0 0,1 0 0,-1 0 0,0 0-1,0 0 1,0 0 0,0 0 0,0 0 0,0-1 0,0 1-1,0-1 1,-1 0 0,1 0 0,0 1 0,0-1-1,0-1 1,0 1 0,0 0 0,-1 0 0,1-1 0,0 1-1,0-1 1,0 0 0,0 0 0,0 1 0,0-1-1,1-1 1,-1 1 0,0 0 0,0 0 0,1-1-1,-1 1 1,1-1 0,-3-2 0,-1-3-186,1 1-1,1-1 1,-1 0-1,1 1 1,-4-14-1,-2-3-252,4 11 291,1 0 0,1 0 0,-1 0 0,2-1 0,0 1 0,-1-16 0,22 47-206,-8-7 485,0-1 0,1-1-1,0 0 1,1-1-1,0 0 1,1 0 0,-1-2-1,2 0 1,26 10-1,14-3 143,0-1 0,1-3 0,64 2 0,-101-11-228,-1-1 0,1-1 0,-1-1 0,1-1 0,-1 0 0,1-2 0,-1 0-1,-1 0 1,31-16 0,-21 7-41,-1-1-1,-1-2 0,0 0 1,-1-2-1,28-28 1,105-113 10,-123 125-135,-1 0 0,51-74 1,-48 50-31,-3-1 1,34-88-1,30-137-465,-93 274 580,-1 0 0,-1 0 0,0-1 0,1-15 1,-3 27 33,0-1-1,0 0 1,0 1 0,0-1 0,0 0 0,0 1 0,0-1 0,0 0 0,0 0 0,0 1 0,0-1 0,-1 0-1,1 1 1,0-1 0,0 1 0,-1-1 0,1 0 0,-1 1 0,1-1 0,0 1 0,-1-1 0,1 1 0,-1-1-1,1 1 1,-1-1 0,0 1 0,1 0 0,-1-1 0,1 1 0,-1 0 0,0-1 0,1 1 0,-1 0 0,0 0-1,1-1 1,-2 1 0,0 0 5,1 0 0,-1 1 0,0-1 0,0 0 0,1 1 0,-1-1-1,0 1 1,0-1 0,1 1 0,-1 0 0,1 0 0,-1 0 0,-1 1 0,-4 4-18,0 1-1,1-1 1,0 1 0,0 1 0,0-1 0,1 1 0,-7 15 0,1-4 25,-21 35 101,-91 157 324,107-180-365,1 0 1,1 1 0,2 1-1,-11 44 1,17-51-31,2 1 1,0-1-1,2 1 0,1 0 1,1-1-1,4 30 1,-3-44-19,2-1 1,-1 1-1,1-1 1,1 1-1,0-1 1,0 0-1,1 0 1,1-1-1,-1 1 1,12 14-1,-11-19 18,0 1-1,0-1 1,1 0 0,-1 0-1,1 0 1,0-1-1,1-1 1,-1 1 0,1-1-1,0 0 1,0-1 0,0 0-1,1 0 1,14 3 0,-9-4-8,0-1 0,-1-1 0,1 1 0,0-2 0,0 0 0,-1-1 0,18-4 0,93-33 30,-109 34-34,96-35-262,152-79 0,-251 113 187,0-1 0,-1 0 0,1-1 0,-1 0 0,14-14 0,-24 21 39,0 1-1,-1-1 1,1 0-1,0 0 1,-1 1-1,1-1 1,0 0-1,-1 0 1,1 0-1,-1 0 0,1 0 1,-1 0-1,0 0 1,1-1-1,-1 1-1,0 1 1,-1 0-1,1 0 0,0-1 0,0 1 0,0 0 0,0 0 0,0 0 0,-1-1 0,1 1 1,0 0-1,0 0 0,0 0 0,-1-1 0,1 1 0,0 0 0,0 0 0,-1 0 0,1 0 0,0 0 1,0 0-1,-1 0 0,1 0 0,0 0 0,-1 0 0,1-1 0,0 1 0,0 0 0,-1 0 0,1 1 1,0-1-1,-1 0 0,-5 0-24,1 1 1,-1 0-1,0 1 1,-5 1 0,-18 8 9,0 1 1,0 1-1,1 1 1,1 2-1,-32 23 1,15-4 175,2 1 0,-42 47 0,77-77-75,1 0 1,1 1-1,-1 0 0,1 0 1,1 0-1,-1 1 0,1 0 0,0 0 1,-4 14-1,7-21-75,1 1 0,-1-1 0,1 0-1,0 1 1,0-1 0,-1 0 0,1 0 0,0 1 0,0-1 0,0 0 0,0 1 0,1-1 0,-1 0-1,0 1 1,0-1 0,1 2 0,0-3-1,0 1 0,-1 0 0,1 0 0,0-1 0,0 1 0,0-1 0,0 1-1,-1-1 1,1 1 0,0-1 0,0 0 0,0 1 0,0-1 0,0 0 0,0 1 0,0-1 0,0 0 0,0 0 0,0 0 0,0 0-1,0 0 1,0 0 0,2-1 0,7 0 31,0 0 1,1-1-1,-1-1 0,0 1 1,0-2-1,0 1 0,15-9 1,-11 4-171,0-1 1,-1 0 0,0-1 0,15-16 0,4-8-380,-1-2 0,36-56 0,-62 85 499,2-3-38,1-1-90,0-1 1,-1 1 0,6-14-1,-13 25 133,0 0-1,0 0 1,0 0 0,0 0-1,0 0 1,0 0-1,0 0 1,0 0-1,0 0 1,-1 0 0,1 0-1,0 0 1,0 0-1,0 0 1,0 0-1,0 0 1,0 0-1,0 0 1,0 0 0,0 0-1,0 0 1,0 0-1,0 0 1,0 0-1,0 0 1,0 0 0,0 0-1,0 0 1,0 0-1,0 0 1,0 0-1,0 0 1,-1 0 0,1 0-1,0 0 1,0 0-1,0-1 1,0 1-1,0 0 1,0 0 0,0 0-1,0 0 1,0 0-1,0 0 1,0 0-1,0 0 1,0 0 0,0 0-1,0 0 1,-7 6-87,-9 12 91,7-3 109,1 0 1,0 1-1,2 0 0,-1 0 0,2 1 0,0 0 1,1 0-1,1 0 0,-2 33 0,4-43-62,1 0-1,0-1 0,1 1 1,-1-1-1,1 1 1,1-1-1,-1 1 0,1-1 1,0 0-1,1 0 1,-1 0-1,6 8 0,-6-10 23,1 0 0,0 0-1,0-1 1,1 1-1,-1-1 1,1 0 0,-1 0-1,1 0 1,0 0-1,0 0 1,0-1 0,1 0-1,-1 0 1,1 0-1,-1-1 1,1 1 0,7 0-1,-1 0-18,0-1-1,1-1 1,-1 1-1,1-2 0,0 0 1,19-4-1,-12 0-23,0 0 0,0-2-1,24-11 1,-2-4-3,-1-2 1,55-42-1,158-144 176,-221 179-210,-2-1 0,41-57 0,38-76-14,-47 69-142,18-19 43,43-70-131,-119 178 230,-1 3-31,0 0 0,-1-1-1,1 0 1,-1 1 0,0-1 0,0 0 0,0 0 0,1-10 0,-3 14 50,0 1 0,0-1 0,0 1-1,0-1 1,0 1 0,0-1 0,0 1-1,-1-1 1,1 1 0,0-1 0,0 1 0,0-1-1,-1 1 1,1-1 0,0 1 0,0-1 0,-1 1-1,1 0 1,-1-1 0,1 1 0,0-1-1,-1 1 1,1 0 0,-1-1 0,1 1 0,0 0-1,-1 0 1,1-1 0,-1 1 0,0 0 0,-1-1-13,0 1 1,0 0 0,0 0-1,1 0 1,-1 0 0,0 0-1,0 0 1,-3 1 0,-2 2-2,-1 0 1,1 0-1,0 0 1,0 1 0,1 0-1,-1 0 1,1 1-1,0 0 1,0 0-1,0 0 1,1 1-1,-1-1 1,1 1-1,-6 10 1,-7 13 6,-28 59 0,42-80 20,-44 96 107,-36 116 0,75-190-31,1 1 0,2 0 0,2 1 0,0-1 0,2 1 0,2-1 0,0 1 0,3 0 0,0-1 0,11 44 0,-11-62-11,1 0 0,0-1 0,1 1 0,0-1 0,1 0 0,13 21 0,-15-29-49,-1 1 0,1-1 0,0 0 0,0 0 0,1 0 0,-1-1 0,1 1 0,0-1 0,0 0 1,0-1-1,0 1 0,0-1 0,1 0 0,-1 0 0,1 0 0,-1-1 0,1 0 0,8 1 0,1-2-1,-1 0 0,1-1-1,0-1 1,0 0-1,-1-1 1,1-1-1,-1 0 1,0 0-1,0-2 1,-1 0-1,1 0 1,-1-1-1,-1-1 1,19-15-1,-13 10-26,-1-2-1,-1 0 1,-1-1 0,0 0-1,-1-1 1,-1-1-1,-1-1 1,0 1 0,10-24-1,-21 41 6,2-6-36,-1 1-1,1-1 0,2-11 0,-4 16 27,-1 1-1,0-1 1,0 1-1,0-1 0,0 0 1,0 1-1,0-1 1,0 1-1,0-1 1,0 1-1,-1-1 0,1 1 1,-1-1-1,1 1 1,-1-1-1,0 1 1,1 0-1,-1-1 0,0 1 1,0 0-1,0 0 1,0-1-1,-2 0 1,0 0-7,0 0 0,0 1 1,0-1-1,0 1 0,0 0 1,-1 0-1,1 0 0,0 0 1,-1 0-1,1 1 0,-1 0 1,1 0-1,-1 0 0,1 0 1,-1 0-1,1 0 0,0 1 1,-6 1-1,-1 1 37,0 0 0,0 1 1,1 0-1,-1 0 0,-11 8 0,12-5 96,0 0 0,0 0 0,0 1 0,1 0 0,0 0 0,0 1 1,1 0-1,0 1 0,-8 13 0,12-16-48,0-1 0,0 1 0,0 0 1,0 0-1,1 0 0,0 0 0,1 0 1,0 0-1,0 1 0,0-1 0,1 0 1,0 1-1,0-1 0,1 1 0,0-1 1,2 8-1,-1-10-41,0 0 0,1 0 1,-1-1-1,1 1 0,0-1 1,0 1-1,0-1 0,0 0 0,1 0 1,0 0-1,-1-1 0,2 1 1,-1-1-1,0 0 0,6 3 1,7 3 57,0-1 1,34 10 0,44 10-277,-83-25-329,1-1-1,0 0 1,0-1-1,0-1 0,19-1 1,-27 1-161,0-1 0,0 0 0,-1 0 0,1 0 0,-1-1-1,1 1 1,-1-1 0,1 0 0,-1-1 0,7-4 0,-9 5 258,1 0 1,-1 0-1,0 0 0,-1 0 0,1-1 0,0 1 0,-1-1 1,1 1-1,-1-1 0,0 1 0,0-1 0,0 0 0,0 1 1,0-1-1,0 0 0,-1 0 0,0 0 0,1 0 0,-1-3 1,-6-37-5480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0:11.5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98 12 5472,'-16'-3'1034,"-1"1"1,-19-1 0,8 1 6783,38 3-7077,126 1 994,-73-3-1566,-13 1-176,42 0-1813,-31-3-3782,-39 3 1672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0:11.8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302 1 7296,'-2'4'397,"0"0"0,1 1 0,-1 0 0,1-1 0,0 1 0,0 0 0,1-1 1,-1 9-1,0 2 34,-2 14 1646,2-13-977,-1 0-1,-6 22 1,7-36-1051,-4 18 451,-1-1-1,-1 0 1,0 0 0,-11 18 0,16-33-559,-1 1-1,1-1 0,-1 0 0,0-1 0,0 1 1,-1 0-1,1-1 0,-1 0 0,0 1 0,1-2 1,-1 1-1,-1 0 0,1-1 0,0 0 0,-1 1 1,1-2-1,-1 1 0,1-1 0,-1 1 1,0-1-1,0-1 0,-9 2 0,8-3-363,0 1 0,-1-1-1,1-1 1,0 1 0,0-1 0,0 0 0,0 0-1,0-1 1,0 0 0,1 0 0,-1 0-1,1-1 1,-7-5 0,8 6-55,1 0 0,-1 0-1,1-1 1,-1 0 0,1 1 0,0-1 0,1 0-1,-1-1 1,1 1 0,-1 0 0,1-1-1,1 1 1,-1-1 0,1 0 0,-1 1 0,1-1-1,0-9 1,4-17-1559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0:12.3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174 9 6304,'-5'-8'6272,"1"28"-2464,-38 55-938,26-48-2175,-21 47 1,17-18-435,-22 104 0,40-147-215,0-1 0,0 0 0,1 0 0,1 1 0,0-1 0,1 1 0,0-1 0,1 0 0,4 14 0,-5-20-43,1 0-1,1 1 1,-1-1 0,1 0 0,0 0-1,1 0 1,-1-1 0,1 1 0,0-1-1,1 0 1,-1 0 0,1-1 0,0 1 0,0-1-1,0 0 1,1 0 0,-1 0 0,10 3-1,-10-5-73,1 0-1,-1 0 0,1-1 0,0 0 1,-1 0-1,1-1 0,0 0 0,0 0 1,10-1-1,-4 0-1134,-1-2 0,1 1 0,18-8 0,-27 9 603,-1 0 0,1-1-1,0 1 1,-1-1 0,1 0 0,-1 0-1,1 0 1,2-3 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0:12.6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28 211 9312,'-28'-39'3424,"28"23"-2656,10-3-192,8 7-192,3-1-320,23-9 1184,12 2-704,11 1 127,-6 7-383,-4 1-640,-5-2 192,-8 10-1407,-9 0 831,-4-2-2464,-8 5 1792,-7-3-3328,2 6 2688,-8 2 128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0:13.0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31 5824,'0'-1'89,"0"-1"131,0-1 0,0 1 0,0-1 1,0 1-1,1-1 0,-1 1 1,2-3-1,-2 5-184,0-1 0,1 0-1,-1 1 1,0-1 0,1 1 0,-1 0 0,1-1 0,-1 1-1,1-1 1,-1 1 0,1 0 0,-1-1 0,1 1 0,-1 0-1,1-1 1,-1 1 0,1 0 0,-1 0 0,1 0 0,0-1-1,-1 1 1,1 0 0,-1 0 0,1 0 0,0 0 0,-1 0 0,1 0-1,0 0 1,-1 0 0,1 0 0,-1 1 0,1-1 0,-1 0-1,1 0 1,1 1 0,1 1 160,1 0 1,-1 0-1,0 0 0,0 0 1,1 1-1,-1-1 0,-1 1 1,1 0-1,0 0 0,-1 0 1,1 0-1,1 5 1,10 10 861,18 18 208,35 44 680,-55-64-1630,-1 1-1,0 0 1,11 26-1,-11-14-35,-1 0-1,-1 1 1,6 41-1,4 95 662,-17-127-601,-3 0 1,0-1-1,-3 1 0,-1-1 1,-14 52-1,-6 3 144,-5-3-1,-47 105 1,54-152-830,-1 0 0,-34 45 0,54-82 216,-2 3-462,1-2 0,-1 1 0,-1-1 0,1 1 0,-9 6 0,11-12-301,0 1 1,0 0-1,0-1 0,-6 2 0,9-3 722,1-1 0,-1 0 0,0 1-1,0-1 1,0 0 0,0 0 0,1 1-1,-1-1 1,0 0 0,0 0 0,0 0 0,0 0-1,0 0 1,1-1 0,-1 1 0,0 0-1,0 0 1,-1-1 0,1 0-433,-1 0-1,1-1 1,-1 1-1,1 0 1,-1-1-1,1 0 1,0 1-1,-1-3 1,1 4 519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0:13.6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26 131 4640,'-25'-13'14378,"45"3"-13610,17-8-195,-21 10-305,25-10 0,1 6-160,1 2-1,61-7 0,8-1-210,-99 16 69,-11 2-69,0 0-1,0 0 1,0-1-1,0 1 1,0 0-1,0-1 1,0 0-1,3-1 1,-48 22-10750,22-9 8853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0:14.0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 7392,'2'-4'6522,"1"5"-6093,0 0 0,1-1-1,-1 1 1,0-1 0,1 0-1,-1 1 1,1-1 0,-1-1 0,0 1-1,5-2 1,20 1 860,65 7 115,32 3-4642,-100-6-1805,31 9 1,-31-5 1431,-3-1 790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0:18.8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0 183 1312,'2'3'5254,"8"-1"-1415,-4-3-4239,2-2 854,0-1 0,0 0 0,0 0 0,0-1 0,-1 0 0,1-1 0,-1 1 0,-1-1 0,8-8 0,5-4-231,-2 3-51,1 0 1,0 2 0,1 0-1,0 1 1,1 1 0,0 1-1,23-9 1,-41 19-157,0-1 0,1 0 0,-1 0 0,0 1 0,1 0 0,-1-1 0,0 1 0,1 0 0,-1 0 0,0 0 0,4 1 0,-5-1-8,1 1 0,-1-1 0,0 1 1,0 0-1,0-1 0,0 1 0,0 0 0,0 0 1,0 0-1,-1 0 0,1 0 0,0 0 1,0 0-1,-1 0 0,1 0 0,-1 0 1,1 0-1,-1 0 0,1 0 0,-1 1 0,0-1 1,1 0-1,-1 2 0,2 10 80,-1-1-1,0 0 0,-1 1 1,-1-1-1,-2 17 0,-1 13 77,2 8 113,7 71-1,-2-92-175,1-1-1,2 0 1,1 0-1,11 28 1,-15-47-42,1 0 0,1 0 1,0 0-1,0 0 0,11 12 0,-14-18-15,0 0 0,1-1-1,0 0 1,-1 1 0,1-1 0,0 0-1,0 0 1,6 2 0,-7-3-10,0 0 1,0-1-1,0 1 0,0-1 1,0 0-1,0 1 1,0-1-1,0 0 0,0 0 1,0 0-1,1-1 0,-1 1 1,0 0-1,0-1 1,0 0-1,2 0 0,2-2-33,-1 0 0,1-1 0,-1 1-1,0-1 1,0-1 0,0 1-1,0 0 1,0-1 0,-1 0 0,6-10-1,3-5-124,16-33 0,33-92 1,-13 28-74,-41 102 153,0 1 0,15-21-1,-22 34 43,0 0 0,-1 0 0,1 1 0,0-1 0,0 0 0,0 0 0,0 0 0,-1 0 1,1 1-1,0-1 0,0 0 0,0 1 0,0-1 0,1 1 0,-1 0 0,0-1 0,0 1 0,0 0 0,0-1 0,0 1 0,1 0 0,-1 0 0,0 0 0,0 0 0,0 0 0,0 0 0,1 0 1,-1 1-1,0-1 0,0 0 0,0 1 0,0-1 0,0 1 0,0-1 0,0 1 0,0-1 0,0 1 0,0 0 0,0-1 0,2 3 0,3 2 69,0 1-1,0 0 0,-1 1 1,8 10-1,-9-11-67,5 8-48,0 0 0,-1 1 0,-1 0 0,0 0 0,5 18 0,-3-1-4132,9 51 0,-15-59-512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0:19.2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 13 4224,'-2'-4'447,"-1"-4"227,3 7-323,2 4 81,-1-1-204,1 1 1,-1-1-1,0 1 1,0 0-1,0 0 1,0 0-1,0 0 1,0 0-1,-1 0 1,0 0-1,1 0 1,-1 5-1,-5 44 1438,2-32-1166,-12 136 1982,-31 245 214,12 1-3144,34-375-1386,3 38-1,2-35 6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0:20.0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312 22 2720,'12'-22'6935,"-17"26"-5950,-12 13 75,0 1 1,0 1 0,-13 22-1,10-14-390,13-17-521,-40 52 987,-42 74 1,78-117-1027,0 2 1,2 0 0,0 0-1,1 0 1,1 1 0,1 1 0,1-1-1,-3 34 1,8-41-74,0 1-1,1 0 1,0-1-1,2 0 1,4 19 0,-5-25-314,1-1 1,0 0-1,0 0 1,1 0-1,0 0 1,0-1 0,1 1-1,-1-1 1,2 0-1,10 11 1,-15-17 15,1 0-1,-1 0 1,1 1 0,0-1-1,-1 0 1,1 0 0,0-1-1,0 1 1,0 0 0,0-1-1,0 1 1,0-1 0,0 1-1,0-1 1,0 0 0,0 0-1,0 0 1,0 0 0,2 0-1,17-3-1956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5:52.1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39 9632,'-52'-25'3584,"42"25"-2784,15-5-256,18 1 2207,21 4-1631,25-4 1152,19 4-1312,4 4-160,9 5-480,12-6-160,7 8-96,-11 0-2080,-25 2 1088,-24-1-3519,-19-4 2527,-24 0-4928,-29 3 3872,-24-7 480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0:20.4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63 5472,'-4'0'712,"1"1"365,5 5-397,1 3-79,0 0 0,-1-1 0,0 1 0,0 0 1,-1 13-1,1-8 186,-1 0 0,5 13 0,-1-7-110,3 23 1,-8-41-626,1 0 1,-1-1 0,1 1-1,-1 0 1,1 0 0,0-1-1,0 1 1,0 0 0,2 2-1,-3-4-36,0 0-1,0 0 1,0 1-1,0-1 1,1 0-1,-1 0 0,0 0 1,0 0-1,0 0 1,0 0-1,0 1 1,1-1-1,-1 0 1,0 0-1,0 0 1,0 0-1,0 0 0,1 0 1,-1 0-1,0 0 1,0 0-1,0 0 1,0 0-1,1 0 1,-1 0-1,0 0 1,0 0-1,0 0 0,1 0 1,-1 0-1,0 0 1,0 0-1,3-11 383,2-40 143,0 9-533,-4 30-52,1-1-1,4-15 0,2-8-23,-7 29 166,0 0 0,1 0 0,0 0 1,0 0-1,1 0 0,3-8 0,-5 13-58,0 0-1,0 1 0,0-1 1,1 0-1,-1 1 0,0-1 1,1 1-1,-1 0 0,1-1 1,0 1-1,-1 0 0,1 0 1,0 0-1,-1 0 0,1 0 1,0 0-1,0 1 0,0-1 0,0 1 1,0-1-1,0 1 0,0 0 1,0-1-1,0 1 0,0 0 1,4 1-1,31 5-295,39 12 1,20 4-5490,-85-19 4391,8 1-2174,-19-4 3315,1 0 1,0 0 0,-1 0-1,1 0 1,0 0 0,-1 0 0,1 0-1,0 0 1,-1 0 0,1 0 0,-1-1-1,1 1 1,0 0 0,-1 0-1,1-1 1,-1 1 0,1 0 0,-1-1-1,1 1 1,-1 0 0,2-2-213,4-11-1452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0:20.8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229 6 5216,'1'-1'81,"-1"1"1,1-1 0,-1 1-1,1-1 1,-1 1 0,1 0-1,-1-1 1,1 1 0,-1 0-1,1-1 1,-1 1-1,1 0 1,0 0 0,-1 0-1,1-1 1,-1 1 0,1 0-1,0 0 1,-1 0 0,1 0-1,0 0 1,-1 0-1,1 0 1,-1 0 0,1 0-1,0 1 1,-1-1 0,1 0-1,0 1 1,22 6 188,-21-6-83,8 4 206,-1 0 0,0 0-1,0 1 1,-1 0 0,0 1-1,0-1 1,0 2 0,-1-1-1,0 1 1,0 0-1,-1 1 1,0-1 0,0 1-1,6 15 1,4 11 509,-2 1-1,15 55 1,-28-87-862,8 28 421,-1 1 0,-2 0 1,-1 0-1,0 50 0,-5-62-278,-2 0-1,0 0 0,-1 0 0,-1 0 0,-1 0 1,0-1-1,-2 0 0,-12 25 0,6-19-254,-2-1-1,0 0 0,-2-1 0,-1-1 0,-28 29 1,28-34-886,-1-1 0,-1 0 0,-1-1 1,0-1-1,-1-2 0,-30 16 0,47-27 407,0 0-1,0 0 1,0 0-1,0-1 1,-1 0 0,1 0-1,-1 0 1,1-1-1,0 1 1,-1-1-1,1 0 1,-1-1-1,1 0 1,-11-2 0,-34-11-2628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0:25.9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132 136 2560,'-8'0'8643,"7"1"-8300,2 1-295,1-1 0,-1 0 0,0 0 0,1 0 0,-1 0-1,1 0 1,-1 0 0,1 0 0,0-1 0,-1 1 0,1-1 0,0 1-1,-1-1 1,1 1 0,0-1 0,0 0 0,1 0 0,39 1 55,-30-1-17,9-1-25,1 0 1,0-2-1,0 0 0,-1-2 1,40-13-1,-59 18-50,-1-1-1,1 1 1,-1-1 0,1 1-1,-1-1 1,1 0 0,-1 0-1,1 0 1,-1 0 0,0 0-1,1 0 1,-1 0 0,0 0-1,0 0 1,0 0 0,0-1-1,0 1 1,0 0 0,0-1-1,-1 1 1,1-1 0,0 1-1,-1-1 1,1 1 0,-1-1-1,0 0 1,1 1 0,-1-4-1,0 2-1,-1 1 0,1-1-1,-1 1 1,0-1-1,0 1 1,0 0 0,0-1-1,0 1 1,0 0-1,-1 0 1,1 0-1,-1 0 1,0 0 0,1 0-1,-1 0 1,0 0-1,-3-2 1,-3-1 28,0 0 0,0 1 0,0-1 1,0 2-1,-1-1 0,1 1 0,-1 1 0,0-1 0,0 1 1,-12 0-1,-3 0 173,-1 1 1,-39 4-1,57-2-146,0 0 0,0 1 1,0 0-1,0 1 0,0-1 0,0 1 1,1 1-1,-1-1 0,-10 9 0,8-7-45,5-2 41,0 1 0,-1 0 0,2 0 0,-1 0 0,0 0 0,1 0 0,0 1 0,0 0 0,0-1 0,0 1 0,-2 7 0,4-8-27,-1-1-1,0 0 1,1 0-1,-1 1 1,-4 2-1,4-4 13,1 1 0,-1-1-1,0 1 1,1-1 0,-1 1 0,1-1 0,0 1 0,0 0-1,0-1 1,-1 6 0,2-2 25,-1 1 1,1 0-1,1 0 0,-1 0 1,1-1-1,0 1 0,1 0 1,-1-1-1,2 1 0,-1-1 0,0 0 1,1 0-1,7 12 0,-3-8 34,0 0 0,1 0-1,0-1 1,0-1 0,1 1-1,0-1 1,11 7-1,-11-9-47,1-1 0,-1 0 0,1-1 0,0 0 0,1 0 0,-1-1 0,1-1-1,-1 1 1,1-2 0,15 1 0,-1-1-122,0-1 1,0-1-1,34-7 0,-50 7-232,71-17-2560,-73 16 1573,1 0 1,-1-1-1,0 0 0,0-1 0,0 1 1,0-2-1,12-8 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0:26.6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23 3392,'-12'0'10928,"23"-3"-10642,-1 0 1,0 1 0,16-1 0,-2 0 43,8-1-458,0 1-1,36 2 1,-66 1 44,4 1-1220,0 1-1125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0:27.7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57 101 2656,'5'-11'5915,"-5"10"-5665,1-4 185,-1 1 1,1-1-1,-1 1 1,1-1-1,1 1 0,-1 0 1,0-1-1,1 1 0,0 0 1,4-6-1,-3 7-393,0 1 0,0 0-1,0 0 1,1 0 0,-1 0 0,1 0-1,-1 1 1,1-1 0,5 0 0,1-2 79,-1 1-91,-1 1-1,1 0 1,0 0 0,0 1-1,0 0 1,16 1 0,-24 0-20,1 0-1,-1 0 1,1 0 0,-1 1 0,1-1-1,-1 0 1,1 1 0,-1-1 0,1 1-1,-1 0 1,0-1 0,1 1 0,-1 0-1,0 0 1,1 0 0,-1 0-1,0 0 1,0 0 0,0 0 0,0 0-1,0 0 1,0 0 0,0 1 0,-1-1-1,1 0 1,1 3 0,-1-1 20,0 1-1,0-1 1,0 1 0,0 0-1,-1-1 1,0 1 0,1 0-1,-1 0 1,-1 5 0,-1 13-20,-1-1 0,-1 1 0,-1-1 0,-1 0 1,-1 0-1,0-1 0,-2 0 0,0 0 0,-13 19 0,-8 7-24,13-18 40,-1-1 0,-31 35 0,42-53 3,0 0 0,0 1 0,-10 18 0,-1 2 367,18-30-44,8 0-202,20-8 20,-7 1-56,23-3 0,-36 9-97,0 0 0,0 1 0,0 0 0,1 0 0,-1 1 0,11 1 0,-13 0-47,24 6 1,-29-8-71,1 1 1,0-1-1,-1 1 1,1 0-1,-1 0 1,1 0-1,-1 0 1,0 0-1,1 0 1,-1 1-1,0-1 0,0 0 1,0 1-1,2 2 1,1 2-1576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0:28.1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 6 4384,'-5'-5'1478,"5"13"878,-17 5 2572,10-5-4164,1 0 0,0 0-1,0 0 1,-8 18 0,12-23-734,1 0 1,0 0-1,-1 1 0,1-1 1,1 0-1,-1 1 0,0-1 1,1 1-1,0-1 0,0 1 1,0 0-1,0-1 0,1 1 1,-1-1-1,1 1 1,0-1-1,0 0 0,0 1 1,3 4-1,-3-5-244,1 0-1,-1-1 1,1 0-1,0 1 1,0-1 0,0 0-1,0 0 1,0 0-1,0 0 1,4 2 0,-4-3-264,0 1-1,1-1 1,-1 0 0,1 0 0,-1-1-1,0 1 1,1 0 0,-1-1 0,1 0 0,0 1-1,-1-1 1,6-1 0,-5 1-497,1 0 0,-1-1-1,1 0 1,0 0 0,-1 0 0,6-3 0,4-3-556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0:28.5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45 7232,'-21'-33'2656,"21"25"-2048,0 5 128,8 11-1728,2 3-2880,-7 5 2144,-3-1-1024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0:35.4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0 325 2144,'7'4'5162,"1"-5"-4737,0 0-1,0-1 0,0 0 0,0 0 0,0-1 0,12-6 1,7-2-243,-21 8-164,0 0 0,0 0-1,-1 0 1,1 0 0,-1-1-1,0 0 1,5-5 0,32-36 161,-29 29-110,6-8-91,23-38 1,-18 16 489,-17 29-413,-5 14-34,-1-1-1,0 0 1,0 0 0,-1 1 0,1-1 0,-1 0 0,0 0 0,0 0 0,0-5 0,0-2 271,0 11-289,-1 0 1,1 0-1,0 0 0,0 0 1,0 0-1,0 0 1,0 0-1,0 0 0,0 0 1,-1 1-1,1-1 0,0 0 1,0 0-1,0 0 1,0 0-1,0 0 0,0 0 1,0 0-1,-1 0 0,1 0 1,0 0-1,0 0 1,0 0-1,0 0 0,0 0 1,0-1-1,-1 1 0,1 0 1,0 0-1,0 0 1,0 0-1,0 0 0,0 0 1,0 0-1,0 0 0,0 0 1,-1 0-1,1 0 0,0 0 1,0-1-1,0 1 1,0 0-1,0 0 0,0 0 1,0 0-1,0 0 0,0 0 1,0 0-1,0-1 1,0 1-1,-8 14 60,7-11-122,-6 10 103,2 1 0,-5 16 0,-3 7 80,6-18-60,1 1 0,-6 34 0,12-52-60,-1 0 0,1 0 0,0 0-1,0 0 1,0 0 0,0-1 0,0 1 0,1 0 0,-1 0 0,0 0 0,1 0-1,0-1 1,-1 1 0,1 0 0,0-1 0,0 1 0,0 0 0,0-1 0,0 1-1,0-1 1,0 1 0,1-1 0,-1 0 0,0 0 0,1 1 0,-1-1 0,1 0-1,2 1 1,-2-1 10,1 0 0,-1 0 0,0-1 0,0 1 0,1-1 0,-1 1 0,0-1 0,1 0-1,-1 0 1,0 0 0,1 0 0,-1 0 0,0-1 0,1 1 0,-1-1 0,0 1 0,0-1-1,1 0 1,-1 0 0,0 0 0,0 0 0,2-2 0,12-9-293,0 0 1,-1-2-1,-1 1 0,0-2 1,-1 0-1,0 0 0,14-25 1,-8 19 397,-17 19-143,0 0 1,0 0 0,0 0 0,0 0-1,0-1 1,0 1 0,-1-1-1,3-5 1,-29 66 2423,22-52-2336,-3 8 205,0 0 0,0 0 1,2 0-1,-5 19 0,8-29-265,1 0-1,0 0 1,0-1-1,0 1 1,0 0-1,0 0 1,1 0-1,0-1 1,1 7 0,-1-8-85,0 1 0,1-1 0,-1 0 0,0 0-1,1 1 1,-1-1 0,1 0 0,0-1 0,0 1 0,0 0 0,0 0 0,0-1 0,0 1 0,0-1 0,4 2 0,-3-1-383,1-1-1,-1 0 0,1 0 0,-1-1 1,1 1-1,-1-1 0,1 1 1,0-1-1,6-1 0,2 1-616,13 0-2881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0:36.3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 4 2144,'0'-3'4928,"0"18"-1915,-1-1-2350,-1 1 1,-1-1-1,-7 22 1,1 2-225,-10 77 461,13-68-326,-19 72 0,22-108-379,-2 3-15,2 1-1,-5 29 1,7-40-147,1 0 1,0 0 0,0 0-1,0-1 1,1 1 0,-1 0 0,1 0-1,0 0 1,0-1 0,0 1-1,0-1 1,1 1 0,0-1 0,-1 1-1,1-1 1,5 6 0,-6-8-43,1 1 0,-1-1 0,1 0 0,-1 0 0,1 0 0,0 0 0,-1 0 0,1 0 0,0 0 0,0 0 0,0-1 1,0 1-1,0-1 0,0 0 0,0 1 0,3-1 0,3 0-38,0-1 1,15-2-1,-7 1-2,12-1-186,29-4-1788,-20-3-2173,-28 6 2714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0:36.6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28 6720,'-3'-8'2496,"16"0"-1952,5 1-128,-5 7 1952,8-5-1376,6 5 576,-1 0-928,5 0-288,-5 5-224,5-1-384,-5-1 128,0 5-1728,-3 0 1056,-2 0-3360,1 0 2336,4-13-2336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5:52.5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43 11808,'44'-15'4352,"26"7"-3361,61 3-287,-56 2 1792,43-5-1504,44 4 160,-3 4-704,3 0-864,5 7 224,-14 1-5088,-21 5 2881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0:37.5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95 2080,'0'0'55,"0"0"1,0-1-1,0 1 1,-1 0-1,1 0 1,0-1-1,0 1 0,0 0 1,0 0-1,0-1 1,0 1-1,0 0 1,0-1-1,0 1 0,0 0 1,0 0-1,0-1 1,0 1-1,0 0 1,0 0-1,0-1 0,0 1 1,0 0-1,0 0 1,1-1-1,-1 1 1,0 0-1,0 0 0,0-1 1,0 1-1,0 0 1,1 0-1,-1 0 1,0-1-1,0 1 1,0 0-1,1 0 0,-1 0 1,0 0-1,1-1 1,16-3 1646,28 2 530,-39 2-1933,484-27 2880,185-20-3675,-437 43-1724,-206 4 1741,28 0-1595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0:38.5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0 2912,'5'2'4573,"0"10"-2298,-6-5-1794,0 1 1,0-1-1,-4 11 1,-1 8-40,-11 55 491,8-27-555,4-24-189,0 0-1,1 30 1,4-44-167,-1-10-42,1-1 0,0 1 0,0-1 0,1 1 0,0-1 1,2 12-1,-3-17 0,1 0 1,-1 0 0,0 0 0,0 1-1,0-1 1,1 0 0,-1 0 0,0 0 0,0 0-1,1 0 1,-1 1 0,0-1 0,0 0-1,1 0 1,-1 0 0,0 0 0,0 0-1,1 0 1,-1 0 0,0 0 0,1 0 0,-1 0-1,0 0 1,0 0 0,1 0 0,-1 0-1,0 0 1,0 0 0,1 0 0,-1 0-1,0-1 1,0 1 0,1 0 0,-1 0 0,0 0-1,0 0 1,1 0 0,-1-1 0,0 1-1,0 0 1,9-8-355,-2 0 136,0 0 0,-1-1-1,-1 0 1,8-16 0,1 0 138,-9 16 270,1 0 1,-1 1-1,2 0 0,-1 0 0,8-7 0,-12 13-77,0 0-1,0 1 0,0 0 0,0-1 0,0 1 1,0 0-1,0 0 0,1 0 0,-1 0 0,0 0 1,1 1-1,2-1 0,-4 1-55,1 0 1,0 0-1,-1 0 0,1 0 0,-1 0 1,1 1-1,0-1 0,-1 1 1,1-1-1,-1 1 0,1 0 0,-1 0 1,1-1-1,-1 1 0,0 0 0,1 0 1,-1 0-1,0 0 0,0 1 1,1 0-1,1 2 32,0 0 0,0 1 1,0-1-1,-1 1 0,0-1 1,0 1-1,0 0 0,-1 0 1,0 0-1,0-1 0,0 1 0,0 1 1,-1-1-1,0 0 0,0 6 1,-1 3-777,0 0-1,-1 0 1,-1 0 0,-5 18 0,-1-8-3970,9-24 4530,0 1 73,0-1 1,-1 0-1,1 0 0,0 0 1,0 1-1,0-1 0,0 0 1,0 0-1,0 0 1,0 1-1,0-1 0,0 0 1,0 0-1,0 0 0,0 1 1,0-1-1,0 0 0,0 0 1,1 0-1,-1 1 1,0-1-1,0 0 0,0 0 1,1 1-295,7-3-2475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0:38.9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391 0 7232,'-40'0'2656,"27"5"-2048,-9-5-192,9 8 2272,-14-1-1568,-4 1-32,-3 3-672,-10-3-320,1 5-32,2-1-1408,7-1 736,3 0-3648,13 6 2400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1:01.4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20 896,'0'-19'352,"-8"19"-288,3 0 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0:54.7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194 1 2240,'1'0'55,"-1"0"1,0 0 0,1 0-1,-1 0 1,0-1-1,1 1 1,-1 0-1,0 0 1,1 0 0,-1 0-1,1 0 1,-1 0-1,0 0 1,1 0-1,-1 1 1,0-1-1,1 0 1,-1 0 0,0 0-1,1 0 1,-1 0-1,0 1 1,1-1-1,-1 0 1,0 0-1,1 0 1,-1 1 0,0-1-1,0 0 1,1 1-1,-1-1 1,0 0-1,0 1 1,0-1-1,1 0 1,-1 1 0,0-1-1,0 0 1,0 1-1,0-1 1,0 0-1,0 1 1,0-1-1,0 0 1,0 1 0,0-1-1,0 1 1,0-1-1,0 0 1,0 1-1,0-1 1,0 0-1,0 1 1,0-1 0,0 0-1,0 1 1,-1-1-1,1 0 1,0 1-1,0-1 1,0 0-1,-1 1 1,-1 9 316,0-3-170,0 0 0,0-1-1,-1 1 1,0 0 0,0-1 0,0 0 0,-1 0 0,0 0 0,-7 8 0,-5 4 410,-26 23-1,40-38-550,-1-1 0,1 0 0,-1 0 0,0 0 0,0 0 1,0 0-1,0-1 0,0 1 0,0-1 0,0 0 0,-1 0 0,1 0 0,0 0 0,-1-1 0,-4 1 0,6-1-40,0 0 0,0-1 1,0 1-1,0-1 0,-1 1 1,1-1-1,0 0 0,0 0 1,0 0-1,0 0 0,1 0 1,-1 0-1,0-1 0,0 1 0,1 0 1,-1-1-1,1 0 0,-1 1 1,1-1-1,0 0 0,-1 0 1,1 1-1,-1-5 0,0 2-20,0 0-1,1 0 1,-1-1 0,1 1-1,0-1 1,0 1-1,1-1 1,-1 0-1,1 1 1,0-1-1,0 1 1,1-1 0,0 0-1,-1 1 1,4-9-1,-3 9 36,0 0 0,1 1 0,0-1 0,-1 1 0,1-1 0,0 1 0,1 0 0,-1 0 0,0-1 0,1 2 0,0-1 0,0 0 0,0 1 1,0-1-1,0 1 0,0 0 0,1 0 0,5-3 0,-8 5-18,1 0 0,-1 0 1,1 0-1,-1-1 1,1 1-1,-1 1 1,1-1-1,0 0 0,-1 0 1,1 1-1,-1-1 1,0 0-1,1 1 0,-1 0 1,1-1-1,-1 1 1,0 0-1,2 1 1,24 20 65,-21-18-113,7 8 198,0-1 1,1 0-1,0-1 1,1 0-1,0-2 1,0 0-1,1 0 1,27 8-1,-25-11 6,0 0 0,1-2 0,0 0 0,0 0 0,0-2 0,0-1 0,0 0 0,0-1 0,35-7 0,-11-3 3,-1-2 1,0-1 0,47-24-1,-88 37-155,0 0-1,0 1 1,0-1-1,0 0 1,1 0 0,-1 1-1,0-1 1,-1 0-1,1 0 1,0 0-1,0 0 1,1-2-1,-3 3-30,1 0-1,0 0 1,0 0-1,0 0 1,0 0-1,0 0 1,0 0-1,0 0 1,0 0-1,0 0 1,0 0-1,0 0 1,0 0-1,0 0 1,0 0-1,0 0 1,0 0-1,0 0 1,0 0-1,0 0 0,0 0 1,-1 0-1,1 0 1,0 0-1,0 0 1,0 0-1,0 0 1,0 0-1,0 0 1,0 0-1,0 0 1,0 0-1,0 0 1,0 0-1,0 0 1,0 0-1,0 0 1,0 0-1,0 0 1,0 0-1,0 0 1,0 0-1,0 0 1,0 0-1,0 0 1,0 0-1,0 0 1,0 0-1,0 0 0,0 0 1,0-1-1,0 1 1,0 0-1,0 0 1,0 0-1,0 0 1,0 0-1,0 0 1,0 0-1,0 0 1,0 0-1,0 0 1,0 0-1,0 0 1,0 0-1,0 0 1,0 0-1,0 0 1,-9 6-2396,-16 17-2151,15-12 2758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0:55.1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279 1 3648,'-6'1'3114,"6"-1"-3019,-3 10 1464,3 16-816,1-16-324,-2 81 1132,-4-1-1,-24 137 0,28-225-1541,-42 179 1363,41-174-1281,0-1-1,-1 0 0,1 1 1,-1-1-1,-1 0 1,1-1-1,-8 11 1,9-15-52,1 1 1,-1 0 0,0-1-1,0 1 1,0-1-1,0 0 1,0 1 0,0-1-1,0 0 1,-1 0 0,1-1-1,0 1 1,-1 0-1,1-1 1,0 1 0,-1-1-1,1 0 1,-1 0 0,1 0-1,0 0 1,-1 0 0,1 0-1,-5-2 1,-5-1 34,0-1 0,-1-1 0,-12-7 1,-6-2-1849,30 14 1614,1 0 0,-1 0 0,1 0 0,-1 0 0,0 0 0,1-1 0,-1 1 0,1 0 0,-1-1 0,1 1 1,-1 0-1,1-1 0,-1 1 0,1 0 0,0-1 0,-1 1 0,1-1 0,-1 1 0,1-1 0,0 1 0,-1-1 1,1 0-1,0 0-235,0 0 1,1 0 0,-1 0 0,7-6-2759,-7 6 3027,12-8-1772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1:05.4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443 20 2240,'-5'-19'3562,"-13"36"-1274,-17 33-1432,3 1 0,-42 87-1,19-33-350,53-101-493,-77 154 840,48-85-500,3 2 0,-25 107 0,48-154 334,-14 37-1,17-63 62,-1-7-467,2-17-54,3 5-260,1 1-1,0 0 1,11-28-1,24-45 13,-28 71-19,0 0 0,1 1 0,1 0 0,15-17-1,-19 26-83,0 0 0,0 0 0,1 1-1,-1 0 1,2 1 0,-1 0-1,1 0 1,19-7 0,-21 10 2,-6 2 56,1-1-1,0 1 1,0 0 0,0 1-1,0-1 1,5 0-1,-7 1 62,-1 0 0,1 0-1,0 0 1,-1 1 0,1-1 0,-1 0 0,1 0-1,0 0 1,-1 1 0,1-1 0,-1 0 0,1 1-1,-1-1 1,1 1 0,-1-1 0,0 0-1,1 1 1,-1-1 0,1 1 0,-1-1 0,0 1-1,1 0 1,-1-1 0,0 1 0,0-1-1,1 1 1,-1-1 0,0 1 0,0 0 0,0-1-1,0 1 1,0-1 0,0 1 0,0 0-1,0-1 1,0 1 0,0 0 0,0 0 0,-1 15 66,-1 0 0,-1 0 0,-5 19 0,-1 7 142,7-28-177,-1 2 59,0 0 0,1 0 0,1 30 0,1-41-32,1-1-1,-1 0 1,1 0-1,0 0 1,0 0-1,1 0 1,-1 0-1,4 6 1,-3-8-3,-1 0 1,1 0-1,-1 0 0,1 0 1,0 0-1,0 0 1,0 0-1,0-1 1,0 1-1,0-1 1,0 0-1,0 0 1,1 0-1,-1 0 1,4 1-1,-2-1 20,1 0-1,0 0 1,-1-1-1,1 0 1,0 0 0,-1 0-1,1 0 1,-1-1-1,1 0 1,0 0-1,6-2 1,6-3 64,25-14 0,-35 16-150,12-6 87,0-1 0,0-1-1,-2 0 1,23-20 0,-30 22-6,0 0-1,0-1 1,-1 0 0,0-1 0,-1 1-1,0-2 1,10-21 0,-17 30-66,1 0-1,-1 0 1,0 0 0,0-1 0,0-6-1,0 10-24,-1 0 0,0 0 0,0 0 0,0 0 0,0-1-1,0 1 1,-1 0 0,1 0 0,0 0 0,0-1 0,-1 1 0,1 0-1,-1 0 1,1 0 0,-1 0 0,1 0 0,-1 0 0,0 0-1,0 0 1,1 0 0,-1 0 0,0 1 0,0-1 0,0 0-1,0 0 1,-1 0 0,-2-1-38,0 1 0,0 0 0,0 0 1,0 1-1,1-1 0,-1 1 0,0 0 0,0 0 0,0 0 0,0 1 0,0-1 1,0 1-1,0 0 0,0 0 0,-7 3 0,2 0-14,0 0 1,0 1-1,1 0 1,-1 0-1,-10 9 1,9-5 78,1 0 0,-1 1 0,2-1 0,-1 2 0,1-1 0,1 1 0,0 1 0,-6 13 0,9-17 91,0 1 0,1 0 1,0 1-1,1-1 0,0 0 0,0 1 0,1 0 0,0-1 0,1 1 0,0-1 0,2 18 0,-1-22-39,1 0 0,-1 0 1,1-1-1,-1 1 0,1 0 0,1-1 0,-1 0 0,1 1 0,-1-1 1,1 0-1,0 0 0,1-1 0,-1 1 0,1-1 0,-1 1 0,1-1 1,0 0-1,0-1 0,1 1 0,-1-1 0,1 1 0,-1-1 0,1-1 0,5 2 1,1 0 19,0 0 0,0-1 1,0-1-1,1 0 0,-1 0 1,0-1-1,1 0 0,-1-1 0,18-4 1,-4-2-68,0 0 1,-1-2 0,0 0-1,41-23 1,83-64-3186,-91 54-452,-9 2 1115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1:09.0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1014 2720,'-9'0'3015,"10"-1"-2784,0 0 0,0 1 0,0-1 0,0 0 0,0 0 0,0 0 0,0 0 0,0 0 0,0 0 0,0 0-1,0-2 1,14-28 1019,-11 22-1140,0 0-1,0 1 1,1-1-1,10-11 1,-5 8 5,1 0 1,1 1-1,0 1 1,22-15 0,59-31 205,-79 49-260,-13 6-47,31-14-17,-30 14-11,-1 0 0,1 1 0,0-1 0,-1 1 0,1-1 0,0 1 0,-1 0 0,1 0 0,0 0 0,-1 0 0,1 0 0,0 0 0,-1 0 1,1 0-1,0 1 0,-1-1 0,4 2 0,-5-2 16,1 1 1,-1-1 0,1 1 0,-1-1 0,1 1 0,-1-1-1,1 1 1,-1-1 0,0 1 0,1-1 0,-1 1 0,0 0-1,1-1 1,-1 1 0,0 0 0,0-1 0,0 1 0,0 0-1,0-1 1,1 1 0,-1 0 0,0-1 0,-1 1 0,1 0-1,0-1 1,0 1 0,0 0 0,0-1 0,0 1 0,-1 0-1,1 0 1,-13 23 147,8-17-124,-57 84 454,46-72-325,1 1-1,1 1 1,2 1 0,0 0 0,-14 34-1,16-32 89,8-20-114,0 1 0,0-1 1,1 1-1,-1 0 1,-1 8-1,4-13-74,1 0 1,-1 0-1,0 0 0,1-1 1,-1 1-1,0 0 1,0-1-1,0 1 0,1-1 1,-1 0-1,0 1 1,2-3-1,84-77 260,-60 59-363,41-22 1,-19 13-34,20-12-86,59-42 24,-125 82 164,5-4-157,1 0-1,0 0 1,0 0-1,18-6 1,-27 11 130,1 1-1,-1 0 1,1 0 0,-1 0-1,0 0 1,1 0-1,-1 0 1,1 0 0,-1 0-1,1 0 1,-1 0 0,1 0-1,-1 0 1,1 0 0,-1 0-1,1 1 1,-1-1 0,0 0-1,1 0 1,-1 0 0,1 1-1,-1-1 1,0 0 0,1 0-1,-1 1 1,0-1-1,1 0 1,-1 1 0,0-1-1,1 1 1,-1-1 0,0 0-1,0 1 1,1-1 0,-1 1-1,0-1 1,0 1 0,0-1-1,0 0 1,0 1 0,0-1-1,1 1 1,-1-1-1,0 1 1,-1 0 0,0 22-11,-3-7 41,-2-1 1,-10 24 0,9-24 89,1 1 0,-7 22 0,8-19 88,-4 20 216,9-36-342,0 0 0,0 0 0,0 0 0,0 0-1,0 0 1,1 0 0,-1 0 0,1 0 0,0-1 0,-1 1-1,3 4 1,-3-7-58,0 0 0,1 0-1,-1 0 1,0 0 0,0 0-1,1 0 1,-1 1-1,0-1 1,0 0 0,1 0-1,-1 0 1,0 0 0,0 0-1,1 0 1,-1 0 0,0 0-1,0 0 1,1 0 0,-1 0-1,0 0 1,0 0 0,1 0-1,-1 0 1,0 0 0,0-1-1,1 1 1,-1 0 0,0 0-1,0 0 1,1 0 0,-1 0-1,0-1 1,0 1 0,0 0-1,0 0 1,1 0 0,-1-1-1,0 1 1,0 0 0,0 0-1,0 0 1,0-1 0,1 1-1,-1-1 1,13-16 277,-4 5-169,54-50-59,109-84-1,-158 135-88,25-16-435,-39 27 446,0 0 0,0 0 0,0 0 1,0-1-1,0 1 0,0 0 0,0 0 1,1 0-1,-1 0 0,0 0 0,0 0 1,0 0-1,0 0 0,0 0 0,0 0 1,0 0-1,0 0 0,1-1 1,-1 1-1,0 0 0,0 0 0,0 0 1,0 0-1,0 0 0,0 0 0,0 0 1,1 0-1,-1 0 0,0 0 0,0 0 1,0 0-1,0 0 0,0 1 0,0-1 1,0 0-1,1 0 0,-1 0 1,0 0-1,0 0 0,0 0 0,0 0 1,0 0-1,0 0 0,0 0 0,0 0 1,0 0-1,1 0 0,-1 1 0,0-1 1,0 0-1,0 0 0,0 0 0,0 0 1,0 0-1,0 0 0,0 0 1,0 1-1,0-1 0,0 0 0,-4 11-237,-11 15 117,3-8 79,-3 5 49,-23 42 0,34-57 14,1 0 0,0 0 0,0 0 0,1 1 0,0-1 1,1 1-1,0-1 0,0 1 0,1 15 0,0-22 19,0 0 0,0 0 1,0-1-1,0 1 0,1 0 0,-1 0 0,1-1 1,-1 1-1,1 0 0,0-1 0,0 1 0,0-1 1,0 1-1,0-1 0,0 1 0,1 1 1,-1-2-7,0-1 0,0 1 0,0-1 0,0 1 0,0-1 0,1 1 0,-1-1 1,0 0-1,0 1 0,0-1 0,0 0 0,0 0 0,1 0 0,-1 0 1,0 0-1,0 0 0,0 0 0,2 0 0,2-2 43,0 0-1,1 1 1,-1-2-1,0 1 0,-1-1 1,1 1-1,8-7 1,48-35 215,35-27 1,-76 54-255,-6 6-163,0-1 1,-1 0 0,-1 0-1,0-2 1,14-19-1,-43 52-815,7-10 881,-14 20 1,19-23 79,2 0 0,-1 1 1,1-1-1,0 1 1,0 0-1,1 0 0,0 0 1,0 0-1,-1 10 0,3-14 16,-1 0-1,1 0 1,0-1-1,1 1 0,-1 0 1,1 0-1,-1 0 1,1 0-1,0-1 0,0 1 1,0 0-1,0-1 1,0 1-1,1-1 0,-1 1 1,1-1-1,0 1 1,-1-1-1,1 0 0,0 0 1,0 0-1,1 0 1,-1-1-1,0 1 0,1 0 1,3 1-1,-3-2 10,0 0 1,0 0-1,0 0 0,0 0 0,0-1 0,0 0 0,0 1 1,0-1-1,0 0 0,0-1 0,0 1 0,0 0 0,0-1 1,0 0-1,0 0 0,0 0 0,-1 0 0,1 0 0,0 0 1,4-4-1,5-2 46,-1-1 0,0 0 0,12-11 0,86-76-317,-106 92 208,28-24-55,-29 26 57,0-1-1,0 1 1,0 0-1,0 0 1,0 0-1,0 0 1,0 0-1,0 1 1,0-1-1,0 0 1,1 1-1,-1 0 1,0 0-1,0-1 1,3 1-1,-3 1 16,-1-1 0,0 1 0,0-1 0,0 1 0,0-1 0,0 1 0,0-1 0,0 1 0,0 0 0,0 0 0,0-1 0,-1 1 0,1 0 0,0 0 0,0 0 0,-1 0 0,1 0 0,0 0 0,-1 0 0,1 0 0,-1 0 0,0 0 0,1 0 0,-1 0 0,0 1 0,1 1 0,0 4 20,-1 0-1,1 0 1,-2 10 0,1-7-29,0 83 632,41-117 155,8-12-687,-25 18-137,29-18 0,-45 32-10,0 0 1,1 0-1,0 0 1,0 1-1,0 0 1,0 1 0,17-3-1,-24 5 51,-1 0 0,0-1 0,0 1 0,0 0 1,1 0-1,-1 0 0,0 0 0,0 1 0,0-1 0,1 0 0,-1 0 0,0 1 0,0-1 0,0 1 0,0-1 0,0 1 1,1-1-1,0 2 0,-1-1 6,-1 0 1,1 0-1,-1 0 0,1 0 1,-1 0-1,0 1 1,1-1-1,-1 0 1,0 0-1,0 0 1,0 1-1,0-1 1,0 0-1,0 0 0,0 0 1,0 1-1,-1 1 1,-1 9 17,-1 0-1,-1 1 1,-5 10 0,-4 19 137,10-25-103,3-17-37,0 0 0,0 1-1,0-1 1,0 0 0,0 0 0,0 0 0,0 1 0,0-1 0,0 0 0,1 0 0,-1 0-1,0 1 1,0-1 0,0 0 0,0 0 0,0 0 0,0 0 0,0 1 0,0-1 0,0 0 0,0 0-1,1 0 1,-1 0 0,0 0 0,0 0 0,0 1 0,0-1 0,1 0 0,-1 0 0,0 0-1,0 0 1,1 0 0,0 0 38,1-1-1,-1 1 0,1-1 0,-1 0 1,0 0-1,1 0 0,-1 0 1,0 0-1,1 0 0,0-1 1,5-3 37,54-51 289,-43 38-515,0 1 0,26-18 1,-38 30 14,-3 3 70,0 0 1,0 0-1,0 0 0,1 0 0,4-1 0,-8 3 50,1-1 1,-1 1-1,1 0 1,-1 0-1,1 0 1,-1 0-1,1 0 1,-1 0-1,1 0 1,-1 0-1,1 0 1,-1 0-1,1 0 1,-1 0 0,1 1-1,-1-1 1,1 0-1,-1 0 1,1 0-1,-1 1 1,1-1-1,-1 0 1,1 1-1,-1-1 1,0 0-1,1 1 1,-1-1-1,0 0 1,1 1-1,-1-1 1,0 1-1,1-1 1,-1 1-1,0-1 1,0 1-1,0-1 1,1 1-1,-1-1 1,0 1-1,0-1 1,0 1-1,0-1 1,0 1-1,2 11-2,-1 0 0,0 0 1,-2 15-1,1-13 31,0 0 0,2 14 1,-2-27-7,0 1-1,0-1 1,0 0 0,1 0-1,-1 0 1,0 1 0,1-1 0,-1 0-1,1 0 1,-1 0 0,1 0-1,-1 0 1,1 0 0,0 0 0,0 0-1,0 0 1,-1 0 0,1 0-1,0 0 1,0-1 0,0 1 0,0 0-1,0-1 1,0 1 0,0-1-1,1 1 1,-1-1 0,0 1-1,0-1 1,0 0 0,1 0 0,-1 1-1,0-1 1,0 0 0,0 0-1,1 0 1,-1 0 0,0 0 0,0-1-1,2 1 1,2-2 42,0 1 0,1-1 0,-1 0-1,0 0 1,-1 0 0,1-1 0,7-5 0,29-20 25,-17 13-25,-1-2-1,-1 0 1,32-32-1,-17 3 178,64-100 0,-56 72-141,37-81 0,4-45-88,-63 138-514,20-86 0,-42 139 141,-2 9 28,-5 15 126,-156 533 227,135-473 78,-19 66 85,42-122-64,0 0 0,1 0 0,0 1 0,2-1 0,1 28-1,0-46-65,0 0 0,0 0 0,0 1 0,0-1-1,1 0 1,-1 0 0,0 1 0,1-1 0,-1 0-1,1 0 1,-1 0 0,1 0 0,0 0 0,-1 0-1,1 0 1,0 0 0,0 0 0,-1 0 0,3 1-1,-2-1-17,0-1-1,0 1 1,0-1-1,0 1 1,0-1-1,1 0 0,-1 0 1,0 0-1,0 1 1,0-1-1,1 0 1,-1 0-1,0-1 0,0 1 1,0 0-1,2-1 1,4-1 4,-1-1 0,1 0 0,-1 0 0,0 0-1,8-6 1,35-26-65,-22 16-190,50-29 0,-76 47 187,1 1 0,0-1 0,0 0 0,-1 0 0,1 1 0,0-1 0,0 1 0,0-1 0,0 1 0,0 0 0,0 0 0,0-1 0,0 2 0,-1-1 0,1 0 0,0 0 0,0 0 0,0 1 0,0-1 1,0 1-1,0 0 0,-1 0 0,4 1 0,0 2 14,-1 0 0,0 0 0,0 0 0,0 0 0,-1 1 1,5 7-1,15 17 147,-21-27-110,0 0 0,0 0 1,0-1-1,0 1 1,0-1-1,0 1 0,1-1 1,-1 0-1,0 0 1,1 0-1,4 1 0,1-1 60,0 0 0,0 0 0,0-1 0,0-1-1,0 1 1,0-1 0,0-1 0,0 1 0,0-1-1,10-5 1,-1 1 23,0-2 0,0 0 0,22-15-1,-30 17-69,-1-1 0,1 0 0,-1 0-1,0 0 1,0-1 0,-1 0-1,0-1 1,-1 0 0,0 0-1,10-18 1,-15 24-55,0 1-1,0 0 1,0-1 0,-1 1-1,1-1 1,-1 1 0,1-1-1,-1 1 1,0-1 0,0 1-1,0-1 1,0 1 0,-1-5-1,1 6 17,0 1 0,0-1 0,0 1-1,-1-1 1,1 1 0,0-1-1,0 1 1,0-1 0,0 1-1,-1 0 1,1-1 0,0 1-1,0-1 1,-1 1 0,1 0-1,0-1 1,-1 1 0,1 0 0,0-1-1,-1 1 1,1 0 0,-1 0-1,1-1 1,0 1 0,-1 0-1,1 0 1,-1 0 0,1-1-1,-1 1 1,1 0 0,-1 0 0,1 0-1,-1 0 1,1 0 0,-1 0-1,1 0 1,-1 0 0,1 0-1,-1 0 1,1 1 0,-4-1-30,1 1 1,0 1 0,0-1-1,0 0 1,-4 4-1,-8 4 25,2 1 0,0 1-1,0 0 1,1 1-1,0 0 1,1 1-1,0 0 1,1 1 0,1 0-1,-10 19 1,18-31 24,0 0 1,0-1 0,0 1 0,1 0-1,-1 0 1,1 0 0,-1-1-1,1 1 1,0 0 0,-1 0 0,1 0-1,0 0 1,0 0 0,1 0-1,-1 0 1,0 0 0,1 1 0,0-1 12,0-1 0,0 0 1,0 0-1,0 0 1,0 0-1,0 0 0,0 0 1,0 0-1,0 0 1,1 0-1,-1-1 0,0 1 1,1 0-1,-1-1 1,0 1-1,1-1 1,-1 0-1,1 1 0,-1-1 1,1 0-1,-1 0 1,0 0-1,3 0 0,23-1 101,-1 0-1,1-2 0,37-10 1,-22 5-64,6-2-27,-27 5-141,0 1 0,1 1 0,38-1 0,-53 4 134,-1 1 1,1 0-1,-1 0 0,1 0 1,-1 1-1,0-1 1,1 2-1,-1-1 0,0 1 1,0 0-1,-1 0 0,1 0 1,-1 1-1,0 0 1,1 0-1,-2 1 0,6 4 1,5 9 326,-5-7 55,18 19 0,-25-27-348,1-1 1,-1 1 0,1-1 0,0 1-1,0-1 1,0 0 0,0 0 0,0-1 0,0 1-1,7 0 1,8 1-13,0-2 0,0 0 0,0-1 0,0-1-1,0 0 1,19-5 0,37-12-2611,-2-5-5066,-46 16 3868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1:10.2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376 644 2400,'2'-1'91,"-1"1"-1,0-1 1,0 1 0,1-1-1,-1 0 1,0 1 0,0-1 0,0 0-1,2-2 1,-3 3-1,1-1 0,-1 1 0,0-1 0,0 1 1,1 0-1,-1-1 0,0 1 0,0-1 0,0 1 0,0-1 0,0 1 0,0-1 1,0 1-1,1-1 0,-1 1 0,0-1 0,-1 1 0,1-1 0,0 1 0,0-1 0,0 1 1,0-1-1,0 1 0,0-1 0,-1 1 0,1-1 0,0 1 0,0-1 0,-1 0 0,-1 0 76,1 0 0,-1 0 0,0 0-1,0 0 1,0 0 0,0 0-1,1 0 1,-1 1 0,0-1-1,0 0 1,0 1 0,0 0-1,-1 0 1,-2-1 0,-13 3 231,0 1 0,0 0 1,0 1-1,0 1 0,-25 11 1,37-14-313,-24 9 194,0 2 1,1 0-1,0 2 1,-27 19-1,50-30-252,1 1 0,-1 0-1,1 0 1,-8 10-1,12-14-10,0 1-1,0 0 1,-1 0-1,2-1 0,-1 1 1,0 0-1,0 0 0,1 0 1,-2 3-1,2-5 7,0 1-1,0 0 0,0 0 1,0 0-1,0-1 0,1 1 1,-1 0-1,0 0 1,0-1-1,0 1 0,1 0 1,-1 0-1,0-1 0,1 1 1,-1 0-1,0-1 1,1 1-1,-1 0 0,1-1 1,-1 1-1,1-1 1,0 1-1,0 0 0,1 0 33,1 1 0,-1-1 1,0 0-1,0-1 0,0 1 0,1 0 0,-1-1 0,0 1 0,1-1 0,-1 0 0,5 0 0,30-3 382,-28 2-379,68-14 343,-49 9-278,-20 4-61,-1 0-1,1 0 1,0-1-1,-1 0 1,0 0-1,1-1 1,11-8-1,-15 10-15,-1-1-1,0 0 0,0 0 0,0 0 0,0-1 0,-1 1 0,1-1 0,-1 1 0,0-1 0,0 0 0,0 0 0,-1 0 0,1 0 0,-1 0 0,1-7 1,16-142-24,-4 80-104,47-136 1,-46 171 19,2 1 0,33-54 0,-44 81-10,1-2-35,1 1 0,10-13-1,-15 21 52,-1 0 0,1 0 1,0 0-1,0 1 0,0-1 0,0 1 0,0 0 0,1 0 0,-1 0 0,1 0 0,7-2 0,-11 3 41,1 1-1,0 0 0,0 0 1,0 0-1,0 0 1,0 0-1,0 0 1,0 0-1,0 0 0,0 0 1,-1 1-1,1-1 1,0 0-1,0 0 0,0 1 1,0-1-1,0 1 1,-1-1-1,1 1 1,0-1-1,0 1 0,-1-1 1,1 1-1,0 0 1,-1-1-1,1 1 0,-1 0 1,1 0-1,0 1 1,1 1-2,-1 0 0,0 0 0,0 0 0,0 0 0,0 1 0,-1-1 0,1 0 0,-1 0 0,0 6 0,-4 45 56,-2 1 1,-17 70-1,16-93-30,-88 383 125,24-174 677,50-182-431,-3-1 0,-35 60 0,35-76-6,-2-1 0,-61 74 0,82-110-256,1 0 0,-1 0 0,0 0 0,0-1 0,0 1 0,-1-1-1,0-1 1,0 1 0,1-1 0,-9 3 0,13-5-77,-1-1 0,1 1 0,-1-1 1,0 1-1,1-1 0,-1 0 0,0 0 0,1 0 1,-1 0-1,0 0 0,1 0 0,-1 0 0,0 0 1,1-1-1,-3 0 0,4 1-27,-1-1 1,0 1 0,0-1-1,1 0 1,-1 1-1,0-1 1,1 0-1,-1 0 1,1 1 0,-1-1-1,1 0 1,0 0-1,-1 0 1,1 0-1,0 0 1,-1 1 0,1-1-1,0 0 1,0 0-1,0 0 1,0 0-1,0 0 1,0 0 0,0 0-1,0 0 1,0 0-1,1 0 1,-1 0-1,0 0 1,0 0 0,2-1-1,0-5 8,0 0 0,1 1 0,1-1-1,-1 0 1,1 1 0,0 0 0,0 0 0,8-8 0,49-46 4,-38 40 7,114-104 22,-92 87-113,59-38 0,-96 69-92,0 1 0,1 0 0,-1 1 0,1-1 0,1 2 0,-1-1 0,0 1 0,19-3-1,-7 7-616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1:13.7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62 294 2400,'-18'11'4778,"27"-12"-4341,-1 0-1,0-1 1,1 0-1,-1-1 1,0 0-1,9-4 1,-2 1-122,19-8 227,0-1 0,-1-2 1,59-39-1,-71 40-408,-1-1 1,0-1-1,-1 0 0,-1-1 1,-1-1-1,18-27 0,-29 37-72,2-2-456,-13 22-95,-54 87 7,18-31 537,-107 237 518,117-230-346,-147 376 2123,176-443-2294,-16 44 2205,22-64-2134,0 1 1,2 0 0,0 0-1,0 0 1,10-13-1,8-18-76,111-204-19,73-88-319,-158 260 152,-32 48 49,13-22-241,55-65-1,-83 111 273,1 0 0,-1 1 0,1 0 0,0 0 0,-1 0 0,2 0 0,7-4 0,-11 6 45,0 1-1,0-1 1,0 1-1,1 0 1,-1-1-1,0 1 1,0 0 0,0 0-1,0 0 1,0 0-1,0 0 1,0 0-1,0 0 1,1 1-1,-1-1 1,0 0-1,0 0 1,0 1 0,0-1-1,0 1 1,0-1-1,0 1 1,0-1-1,0 1 1,0 0-1,-1 0 1,1-1-1,0 1 1,0 0 0,0 0-1,-1 0 1,1 0-1,-1 0 1,1 0-1,-1 0 1,1 0-1,0 1 1,1 2 11,-1 0 0,1 0 0,-1 1 0,0-1 0,0 0 0,-1 1 0,1-1 0,-1 1 0,0 5 0,-1 2 47,0 0 0,-4 14 0,-1 1 4,-2 0 0,0-1-1,-2 0 1,-1-1-1,-1 0 1,-1 0-1,-1-2 1,-21 28-1,28-42 81,0-1-1,0-1 0,-10 9 0,15-14-92,-1-1 1,1 1 0,0-1 0,-1 1-1,1-1 1,0 1 0,-1-1 0,0 0-1,1 0 1,-1-1 0,0 1 0,1 0-1,-1-1 1,0 0 0,0 1 0,-3-1-1,6 0-41,-1 0-1,0 0 0,0-1 0,0 1 1,1 0-1,-1 0 0,0 0 0,0 0 1,1-1-1,-1 1 0,0 0 1,0-1-1,1 1 0,-1-1 0,0 1 1,1-1-1,-1 1 0,1-1 0,-1 1 1,1-1-1,-1 0 0,1 1 0,-1-1 1,1 0-1,-1 1 0,1-1 0,0 0 1,-1 0-1,1 1 0,0-1 0,0 0 1,0 0-1,-1 1 0,1-1 0,0 0 1,0 0-1,0 0 0,0 1 0,0-1 1,1 0-1,-1 0 0,0 0 0,0 1 1,0-1-1,1 0 0,-1 0 0,0 1 1,2-2-1,-1-2-34,2 0 1,-1 0-1,0 1 1,1-1-1,-1 1 1,1 0-1,7-6 1,5-3-3,1 1 0,1 0 0,33-14 0,56-15-3,22 1 83,58-19 28,-144 43-93,-1-3 0,52-30 0,21-20 285,-168 115 27,-60 33-187,111-78-90,-38 22 298,-63 51 1,100-72-281,1 0 1,0 0-1,0 1 1,0-1-1,1 1 1,-1-1-1,-3 8 0,6-11-17,-1 1 0,1 0 0,0-1 0,0 1 0,-1 0 0,1-1 0,0 1 0,0 0 0,0 0 0,0-1 0,0 1 0,0 0 0,0-1 0,0 1 0,0 0 0,0 0 0,0-1 0,0 1-1,0 0 1,1-1 0,-1 1 0,0 0 0,1-1 0,-1 1 0,0 0 0,1-1 0,-1 1 0,1-1 0,-1 1 0,1-1 0,-1 1 0,1-1 0,-1 1 0,1-1 0,-1 0 0,1 1 0,0-1 0,-1 1 0,1-1-1,0 0 1,-1 0 0,1 0 0,0 1 0,-1-1 0,1 0 0,0 0 0,0 0 0,1 0 0,6 1 48,1-1 1,0 0-1,-1 0 0,1-1 1,0 0-1,-1 0 0,1-1 1,12-4-1,-3-1 13,-1 0 1,32-18-1,-35 16-84,-1 0 1,0 0 0,-1-2-1,0 0 1,0 0 0,-1-1-1,-1 0 1,0-1 0,-1 0-1,0 0 1,-1-1 0,0 0-1,-1-1 1,-1 0 0,8-26-1,-29 72-666,4-8 488,-10 30-1,21-52 188,-4 12-12,0 1 0,1 0 0,-2 22 0,5-32 35,0-1 0,0 0 1,0 1-1,0-1 0,1 0 0,-1 1 0,1-1 0,0 0 0,0 0 0,0 1 0,0-1 0,0 0 0,1 0 0,-1 0 0,1 0 0,0-1 0,0 1 0,0 0 1,0-1-1,1 0 0,3 4 0,-3-5 4,0 1 0,-1-1-1,1 0 1,0 0 0,0 0 0,0 0 0,0 0 0,0-1 0,1 1 0,-1-1 0,0 0-1,0 0 1,0 0 0,0-1 0,0 1 0,0-1 0,0 1 0,6-3 0,6-2 49,0-1 0,20-12 0,-28 14-65,21-10 37,27-14-38,-2-2-1,64-47 1,-103 64-33,-12 11 25,0 0 1,0 0 0,0 0-1,1 0 1,-1 0-1,5-2 1,-7 5-25,0-1-1,1 0 1,-1 1 0,0-1 0,0 0 0,0 1 0,0-1 0,0 1 0,0-1-1,0 0 1,0 1 0,0-1 0,0 0 0,0 1 0,0-1 0,0 0 0,0 1-1,0-1 1,0 1 0,-1-1 0,-3 8-10,1-1 0,-2 0 0,1-1 0,-7 8 0,7-9 14,0 0 0,0 0-1,1 0 1,-1 1 0,1-1 0,1 1 0,-1 0-1,-2 9 1,4-13 27,1-1 0,0 0 0,0 0 0,0 1 0,0-1 0,0 0 0,0 0 0,0 1 0,1-1 0,-1 0 0,0 0 0,1 1 0,-1-1 0,1 0 0,-1 0 0,1 0 0,-1 0 0,1 0 0,0 0 0,0 0-1,-1 0 1,1 0 0,0 0 0,0 0 0,0 0 0,0 0 0,0-1 0,0 1 0,0 0 0,0-1 0,1 1 0,-1-1 0,2 1 0,1 0 29,0 1 0,0-2 0,0 1 0,0 0 0,0-1 0,0 0 0,0 1 0,0-2 0,5 1 0,16-5 17,0-1 1,0-1-1,-1-2 0,43-20 0,-34 11-134,0-1-1,50-40 1,-79 56 75,24-17-65,-26 18 57,0 1 0,1-1 0,-1 1 0,0 0 0,1 0 1,-1 0-1,1 1 0,0-1 0,-1 1 0,4-1 0,-5 1 13,0 1 0,1 0 0,-1-1-1,0 1 1,0 0 0,1-1-1,-1 1 1,0 0 0,0 0-1,0 0 1,0 0 0,0 0 0,0 0-1,0 0 1,-1 1 0,1-1-1,0 0 1,-1 0 0,1 1 0,0 1-1,4 6-115,26 53-21,-15-30 78,-13-25 60,0 0-1,1-1 1,-1 1-1,2-1 1,-1 0 0,0 0-1,1 0 1,0-1-1,8 7 1,-10-10 29,0 0 0,0-1-1,0 0 1,0 1 0,1-1 0,-1 0 0,0-1 0,0 1 0,1-1 0,-1 1 0,0-1 0,1 0 0,-1 0 0,0 0 0,4-1-1,9-2 121,27-7-1,-41 9-150,13-3 20,0-2-1,-1 1 1,1-2 0,-1 0-1,-1-1 1,1 0 0,-1-1-1,-1 0 1,1-1 0,-2-1-1,1 0 1,-1 0 0,-1-1-1,0-1 1,11-18 0,27-47-514,-44 74 264,-3 8 132,-2 11 10,1-9 45,-3 17-26,-1 0-1,-1 0 1,-10 30 0,-12 12 404,-59 104 0,68-149-113,12-17-24,10-12 124,1 0-339,0 1-1,1 0 1,0 0 0,0 1-1,1 0 1,0 0-1,0 0 1,1 1-1,0 0 1,0 0-1,0 1 1,1 0-1,0 1 1,0 0 0,0 0-1,17-4 1,30-6-2860,-19 10-4247,-29 8 4710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6:10.8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541 17 1984,'13'-17'5530,"-14"26"-4580,-1 1-571,-1 1 0,0-1 0,-1 0 0,-10 18 0,-24 35 686,-129 206 1756,126-198-1869,-67 88 0,99-148-816,-1 0-1,0-1 1,0 0 0,-14 11 0,17-17-417,1 0-1,0 0 1,-1 0 0,0-1 0,0 1 0,0-2-1,0 1 1,0-1 0,-13 2 0,3-4-1879,6-4-2368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1:14.1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25 6464,'-26'-16'2944,"44"8"-2560,-5 8-544,8 5 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1:15.0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50 122 4384,'-4'-18'1424,"3"15"-854,1 8 572,-7 90 1354,-20 253-160,22-247-854,6-74 1030,-1-35-2334,-6-394 1489,6 300-1590,1 43-74,-1 40-144,5-20 0,-5 39 132,0-1 0,0 1 0,0-1 0,0 1 0,0 0 0,0-1 0,0 1 0,0-1 0,0 1 0,0-1 0,1 1 0,-1 0 0,0-1 0,0 1 0,0-1 0,1 1 0,-1 0 0,0-1 0,0 1 0,1 0 0,-1-1 0,0 1 0,1 0 0,-1 0 0,0-1 0,1 1 0,-1 0 0,0 0 0,1-1 0,-1 1 0,1 0 0,-1 0 0,0 0 0,1 0 0,-1 0 0,1 0 0,-1-1 0,1 1 0,-1 0 0,0 0 0,1 1 0,-1-1 0,1 0 0,-1 0 0,1 0 0,-1 0 0,0 0 0,1 0 0,-1 0 0,1 1 0,-1-1 0,0 0 0,1 0 0,-1 1 0,1-1 0,-1 0 0,0 0 0,1 1 1,19 19 90,-11-9-48,-1 1 1,0 0-1,11 25 0,14 43-143,-23-52 97,70 160 71,-60-148-23,1-1-1,44 59 0,-55-85 157,1-1 0,0 1 0,1-2 0,23 18 0,-33-28-161,-2 0-10,0-1 0,0 0 0,1 0 0,-1 1 0,0-1 1,0 0-1,1 0 0,-1 1 0,0-1 0,1 0 0,-1 0 0,0 0 0,1 0 0,-1 0 1,1 0-1,-1 0 0,0 1 0,1-1 0,-1 0 0,0 0 0,1 0 0,-1-1 1,1 1 49,0-1 1,0 0 0,0 0 0,-1 0 0,1 0 0,-1 1 0,1-1-1,-1 0 1,1 0 0,-1 0 0,1 0 0,-1-3 0,5-7 194,0 0-75,-2 0-1,5-17 0,19-147 309,-22 130-443,28-179-247,-14 101-2578,-19 120 2311,1 0 0,-1 0 1,1 0-1,0 0 0,0 0 1,0 0-1,0 0 0,1 0 1,-1 1-1,3-5 0,5-2-1648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1:20.1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383 460 3488,'2'-4'363,"-1"4"-196,-1-1-1,0 1 1,1-1-1,-1 1 1,1-1-1,-1 1 1,0-1 0,0 0-1,1 1 1,-1-1-1,0 0 1,0 1-1,0-1 1,0-1-1,0 2-69,0-1 0,-1 1 0,1-1 0,-1 1 0,1-1-1,-1 1 1,1 0 0,-1-1 0,0 1 0,1 0 0,-1-1-1,1 1 1,-1 0 0,0 0 0,1 0 0,-1-1 0,1 1-1,-1 0 1,0 0 0,1 0 0,-2 0 0,-12 0 230,0 0 0,0 1 0,0 0 0,1 1 0,-1 1 0,-23 7 0,33-9-286,-21 7 4,1 0-1,0 2 0,1 1 0,0 0 0,0 2 0,-32 25 1,50-35-26,0 0 0,1 0 0,0 1 0,0 0 0,0 0 0,0 0 0,0 0 0,1 0 0,0 1 0,0-1 0,0 1 0,1 0 0,-3 6 0,5-10 7,-1 0 0,1-1 0,0 1 0,0 0-1,0 0 1,-1 0 0,1 0 0,0-1 0,0 1-1,1 0 1,-1 0 0,0 0 0,0 0 0,0-1-1,0 1 1,1 0 0,-1 0 0,0 0 0,1-1-1,-1 1 1,1 0 0,-1 0 0,1-1 0,-1 1 0,1-1-1,-1 1 1,1 0 0,0-1 0,-1 1 0,1-1-1,0 1 1,-1-1 0,1 1 0,0-1 0,0 0-1,-1 1 1,1-1 0,0 0 0,0 0 0,1 1-1,3 0 124,0-1 0,0 1 0,1-1 0,-1 0 0,6 0 0,5-1-64,-1-1 0,0-1-1,0 0 1,0 0-1,0-2 1,0 0 0,-1-1-1,1 0 1,-2-1 0,1-1-1,-1 0 1,0 0 0,-1-2-1,1 1 1,-2-2-1,0 0 1,0 0 0,-1-1-1,0 0 1,-1 0 0,-1-1-1,11-20 1,-18 30-162,0 1 1,0-1-1,0 0 0,0 0 1,0 0-1,0 0 0,0-4 1,-9 14-980,4 0 968,1 1 1,-1-1 0,1 1-1,1 0 1,-4 14-1,1-5 165,4-11-20,0-1 0,0 1 1,0 0-1,0 0 1,1-1-1,0 1 1,0 0-1,1 0 1,0 0-1,1 5 0,-2-9 5,1 1 0,0-1 0,0 0 0,-1 0 0,2 0 0,-1 0 0,0 0 0,0 0 0,0 0 0,1 0 0,-1 0 0,1 0 0,0-1 0,0 1 0,-1-1 0,1 1 0,0-1 0,0 0 0,0 0 0,0 0 0,0 0 0,1 0 1,-1 0-1,0 0 0,0-1 0,1 1 0,3 0 0,-1-1 17,1 0 0,-1 0 0,1-1 1,-1 0-1,0 0 0,1 0 0,-1 0 1,10-5-1,1-1 55,21-13 0,-11 6-118,-22 11-21,43-21-169,50-19 1,-91 41 116,0 0 0,1 1 1,-1 0-1,0 0 0,0 0 0,8 1 1,-12 0 37,0 0 1,-1 0-1,1 0 1,0 0-1,-1 1 1,1-1-1,0 1 1,-1-1 0,1 1-1,-1 0 1,1 0-1,1 1 1,-2-1 16,0-1 0,-1 1 0,1 0 0,0 0 0,-1-1 0,1 1 0,-1 0 0,1 0 0,-1 0 0,0 0 0,1 0 0,-1 0 0,0 0 0,0 0 0,1 0 0,-1 0 0,0 0 0,0 0 0,0 0 0,0 0 0,0 0 0,-1 2 0,0 3 21,-1-1-1,0 1 0,0-1 1,-1 1-1,0-1 1,1 0-1,-6 6 1,5-6 36,0 0 1,0 0 0,0 0 0,1 0 0,0 0 0,-4 11 0,6-15-36,0-1 0,0 0 0,0 1-1,0-1 1,0 0 0,0 1 0,0-1 0,0 0 0,0 1 0,0-1 0,0 0 0,0 1 0,0-1 0,0 0 0,0 1-1,0-1 1,0 0 0,0 1 0,0-1 0,0 0 0,1 1 0,-1-1 0,0 0 0,0 1 0,0-1 0,1 0 0,-1 0-1,0 1 1,0-1 0,1 0 0,-1 0 0,0 0 0,0 1 0,1-1 0,-1 0 0,0 0 0,1 0 0,-1 0-1,0 0 1,1 1 0,-1-1 0,0 0 0,1 0 0,0 0 0,15-4 266,-13 3-183,166-54 89,-162 53-245,1-1 1,0 2-1,0-1 0,0 1 1,0 0-1,12 1 0,-17 0 28,-1 0 0,1 1 0,-1-1 1,1 1-1,-1-1 0,0 1 0,1 0 0,-1 0 0,0 0 0,0 1 0,0-1 0,0 0 0,0 1 0,0-1 0,0 1 0,0 0 1,0 0-1,-1-1 0,1 1 0,-1 0 0,1 0 0,-1 1 0,0-1 0,2 4 0,4 14 4,-4-13 90,0 1-1,0-1 1,6 11 0,-7-16-52,-1 0 1,0-1-1,0 1 0,1 0 0,-1-1 1,1 1-1,0-1 0,-1 0 1,1 1-1,0-1 0,0 0 1,0 0-1,0 0 0,0 0 1,0-1-1,0 1 0,3 0 0,2-1 12,-1 0 0,1 0-1,-1-1 1,1 0-1,-1 0 1,1-1 0,-1 0-1,0 0 1,8-4 0,1 1 47,121-49 198,16-5-399,-86 36-141,-50 21 125,-12 5-2,-9 3-5,-8 2 32,1-1 1,-22 8-1,6-3 84,2 1 27,-40 27 0,55-32 2,0 0 0,1 0 1,1 1-1,-1 1 0,-14 18 0,22-25 3,0 1-1,0-1 0,1 0 0,-1 1 0,1-1 0,-1 1 0,1-1 0,0 1 0,-1 5 0,2-8 16,0 0-1,0 0 1,0 0-1,0 0 1,0 0-1,0 0 1,1 0-1,-1 0 1,0 0-1,1 0 1,-1 0-1,0-1 1,1 1-1,-1 0 1,1 0-1,-1 0 1,1-1-1,-1 1 0,1 0 1,0 0-1,-1-1 1,1 1-1,0 0 1,0-1-1,-1 1 1,1-1-1,0 1 1,0-1-1,0 0 1,0 1-1,0-1 1,0 0-1,0 1 1,-1-1-1,1 0 1,0 0-1,0 0 0,0 0 1,0 0-1,0 0 1,0 0-1,1-1 1,5 1 43,0-1 1,0 0-1,0 0 1,0-1-1,0 1 0,7-5 1,40-18 113,-40 17-119,3-2 16,0 0-1,0-2 0,-1 1 1,21-20-1,-27 20-16,0-1 0,0 0 0,-1 0 0,0-1 0,-1 0 0,0-1 0,9-21 0,-14 28-31,19-41 47,-2 0 0,-2-1 0,18-74 0,1-73-639,-35 187 518,-1 5-7,-1-1 1,1 0-1,-1 0 1,1 0-1,-1 0 1,0 0-1,-1 0 1,1 0-1,-1 0 1,1 0-1,-3-4 0,3 8 53,0 0 0,0-1 0,0 1 0,0 0 0,0-1 0,0 1 0,0 0 0,0-1 0,0 1-1,-1 0 1,1 0 0,0-1 0,0 1 0,0 0 0,-1 0 0,1-1 0,0 1 0,0 0 0,-1 0-1,1 0 1,0-1 0,0 1 0,-1 0 0,1 0 0,0 0 0,0 0 0,-1 0 0,1 0 0,0-1-1,-1 1 1,1 0 0,0 0 0,-1 0 0,1 0 0,0 0 0,-1 0 0,1 0 0,0 0 0,-1 1-1,1-1 1,0 0 0,0 0 0,-1 0 0,1 0 0,0 0 0,-1 1 0,-10 11-49,5-2 64,1 1 1,0 0-1,1 0 0,0 0 1,-3 14-1,3-7 17,-6 15 54,2 1 1,1 1-1,2-1 0,1 1 1,2 0-1,1 0 1,2 0-1,8 53 0,-6-73-107,1 0-1,0 0 0,1 0 1,1-1-1,0 0 0,1 0 1,15 24-1,5-5-318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1:22.8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0 883 3808,'1'-3'4782,"12"-2"-3788,124-91 956,-95 65-1628,10-9-106,-1-2 0,62-69 0,69-110 224,-120 125-630,-60 93 161,0-1-67,0 0 0,0 1 0,0-1 0,-1 0 0,1 0 0,1-8 0,-3 12 83,0-1 1,0 1 0,0 0-1,0 0 1,0 0-1,0 0 1,0 0-1,0 0 1,0 0-1,0-1 1,0 1-1,0 0 1,0 0-1,0 0 1,0 0-1,0 0 1,0 0 0,0 0-1,0 0 1,0-1-1,0 1 1,0 0-1,0 0 1,0 0-1,0 0 1,-1 0-1,1 0 1,0 0-1,0 0 1,0 0-1,0-1 1,0 1-1,0 0 1,0 0 0,0 0-1,0 0 1,-1 0-1,1 0 1,0 0-1,0 0 1,0 0-1,0 0 1,-7 2-304,-10 13-5,2 4 203,1 0 1,-17 31 0,-21 50 104,29-54 36,12-25 21,-94 206 867,101-218-744,2-1 1,-1 1-1,1 0 0,-1 11 0,2-19-110,1 1 1,0 0-1,0 0 0,0 0 0,0 0 0,0 0 0,0-1 0,0 1 0,1 0 1,-1 0-1,1 0 0,-1 0 0,1-1 0,0 1 0,0 0 0,0-1 0,0 1 0,0 0 1,0-1-1,0 0 0,0 1 0,1-1 0,-1 1 0,0-1 0,1 0 0,2 2 1,-1-2 24,0 0 0,0 0 1,0 0-1,0 0 0,0-1 0,1 1 1,-1-1-1,0 0 0,0 1 1,0-2-1,1 1 0,-1 0 1,5-2-1,3-1 72,0 0 0,15-7-1,-24 9-129,9-4 23,-1 0 0,0 0 0,-1-1 0,1-1 0,-1 0 1,12-11-1,1-5 15,21-28 0,-33 40-41,77-105 143,4-5-153,-12 28 110,86-117-156,-145 181-80,-10 16-26,-1-1 1,-1 1-1,10-23 1,-21 43 56,-1-1 0,0 0 1,-7 8-1,-6 8 67,-27 41 100,2 1 1,-40 84-1,-41 171 551,118-305-564,-34 87 1477,39-101-1535,0 0 0,0 0 1,0 0-1,0 0 0,0 0 1,0-1-1,0 1 0,0 0 1,0 0-1,0 0 0,0 0 0,0 0 1,0 0-1,0 0 0,0 0 1,0 0-1,0 0 0,0 0 1,1 0-1,-1 0 0,0 0 1,0-1-1,0 1 0,0 0 0,0 0 1,0 0-1,0 0 0,0 0 1,0 0-1,0 0 0,1 0 1,-1 0-1,0 0 0,0 0 1,0 0-1,0 0 0,0 0 1,0 0-1,0 0 0,0 0 0,0 0 1,1 0-1,-1 0 0,0 1 1,0-1-1,0 0 0,0 0 1,0 0-1,0 0 0,0 0 1,0 0-1,0 0 0,0 0 0,0 0 1,0 0-1,0 0 0,0 0 1,1 0-1,-1 1 0,0-1 1,0 0-1,0 0 0,0 0 1,0 0-1,26-55 340,-18 43-353,-4 3-61,2 1-1,-1-1 1,1 1-1,0 0 1,1 1 0,12-12-1,-18 18 43,-1 1 0,1-1 0,0 1 0,-1 0 0,1-1 0,0 1 0,-1 0 0,1-1 0,0 1 0,-1 0 0,1 0 0,0 0 0,0-1 0,-1 1 0,1 0 0,0 0 0,-1 0 0,1 0 0,0 0 0,0 1 0,-1-1 0,1 0-1,0 0 1,0 0 0,-1 1 0,1-1 0,0 0 0,-1 1 0,1-1 0,0 0 0,-1 1 0,1-1 0,-1 1 0,1-1 0,-1 1 0,1-1 0,-1 1 0,1 0 0,-1-1 0,1 1 0,-1-1 0,0 1 0,0 0 0,1-1 0,-1 2-1,3 5-36,0 0-1,-1 0 0,3 12 0,-2-8 49,1 1 19,0-1-1,0 0 1,1 0 0,1 0 0,11 16-1,-13-21 12,1 0-1,0-1 0,0 1 1,1-1-1,-1-1 1,1 1-1,0-1 0,0 0 1,1 0-1,10 4 0,-3-3 62,-1-1-1,1-1 0,-1 0 0,1-1 0,0 0 0,0-1 0,0-1 1,0 0-1,0-1 0,0 0 0,-1-2 0,1 1 0,15-6 0,-22 5-55,-1 0 0,0 0 0,0 0 0,0-1 1,0 0-1,-1 0 0,0-1 0,1 1 0,-2-1 0,1 0 0,0-1 0,-1 1 0,6-11 0,-7 11-43,0 0 1,0-1-1,-1 1 1,1-1 0,-1 0-1,-1 1 1,1-1-1,-1 0 1,0 0 0,0 0-1,-1 0 1,0 0-1,0 0 1,0 0 0,-1 0-1,-1-7 1,2 13-5,0-1 0,-1 0 0,1 0 0,0 0 0,0 0 0,-1 1 0,1-1 0,0 0 0,-1 0 0,1 1 0,-1-1 0,1 0 0,-1 0 0,1 1 0,-1-1 0,0 1 0,1-1 0,-1 0 0,0 1 0,1 0 1,-1-1-1,0 1 0,0-1 0,0 1 0,1 0 0,-1-1 0,0 1 0,0 0 0,0 0 0,0 0 0,1 0 0,-1 0 0,0 0 0,0 0 0,0 0 0,0 0 0,0 0 0,1 0 0,-1 0 0,0 1 0,0-1 0,0 0 0,0 0 0,1 1 0,-1-1 0,0 1 0,1-1 0,-2 2 1,-3 0-29,1 1 1,1 0 0,-1 0 0,0 1-1,1-1 1,-1 1 0,-3 5-1,5-6 52,0 0 0,1 0 0,-1 1-1,1-1 1,0 0 0,-1 1-1,2-1 1,-1 0 0,0 1-1,1-1 1,-1 1 0,1-1 0,0 1-1,0-1 1,1 1 0,-1-1-1,1 1 1,-1-1 0,1 1-1,0-1 1,1 0 0,-1 0-1,0 1 1,1-1 0,0 0 0,0 0-1,0 0 1,0-1 0,3 4-1,1 1 28,0 0 0,1-1 0,0 0 0,0 0 0,1-1 0,0 0 0,-1 0 0,2 0 0,-1-1 0,10 3 0,-9-4-210,0-1 0,0 0 0,0 0-1,0-1 1,1 0 0,17-1 0,30-7-3679,-26 3 1961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1:23.2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63 3552,'-43'-3'1632,"38"3"-1440,13-5 1536,10 5-992,21-8 704,4 5-864,29-5 0,-3 4-384,19-9-32,-9 7-96,14-2 32,-11 3-64,6 5-3264,-9 5 1760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1:25.8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149 784 3072,'-3'2'1967,"3"-2"-1882,1 1 1,-1-1-1,0 0 0,0 1 0,1-1 0,-1 0 1,0 0-1,1 1 0,-1-1 0,0 0 0,1 0 1,-1 1-1,0-1 0,1 0 0,-1 0 0,0 0 0,1 0 1,-1 0-1,0 1 0,1-1 0,-1 0 0,1 0 1,-1 0-1,0 0 0,1 0 0,-1 0 0,1 0 0,-1 0 1,0 0-1,1 0 0,-1-1 0,1 1 0,8 0 371,1-1 0,-1-1 0,0 1 0,0-2 0,0 1 0,0-1 0,12-6 0,60-34 344,-45 22-421,36-21-219,-71 42-191,-1-1 1,1 1-1,0 0 1,0-1-1,-1 1 1,1 0-1,0 0 1,0 0-1,0 0 1,0-1-1,-1 1 1,1 0-1,1 0 1,-1 1 21,-1-1 1,0 0-1,0 0 0,0 0 1,1 0-1,-1 0 0,0 0 1,0 1-1,0-1 0,1 0 1,-1 0-1,0 0 0,0 0 1,0 1-1,0-1 0,0 0 1,0 0-1,1 1 0,-1-1 1,0 0-1,0 0 0,0 0 1,0 1-1,0-1 0,0 0 1,0 0-1,0 1 1,0-1-1,0 0 0,0 3-38,-1-1-1,1 0 1,-1 1 0,0-1-1,1 0 1,-3 4-1,-6 10-47,0 0-1,-18 23 1,-8 12 104,-76 147 217,13 9 339,9-16 639,76-166-964,-37 81 2277,50-102-1684,4-8-296,9-17-25,65-144-67,-6 10-410,-35 93-91,3 1-1,50-57 0,70-72-686,-65 80 339,-92 106 394,2-2-44,0 0 1,0 0 0,1 0-1,-1 1 1,1 0 0,1 0-1,10-7 1,-16 12 40,0-1 0,1 0 1,-1 1-1,0 0 1,1-1-1,-1 1 0,1 0 1,-1 0-1,1-1 0,-1 1 1,0 0-1,1 1 0,-1-1 1,1 0-1,-1 0 0,0 0 1,1 1-1,-1-1 0,1 1 1,-1-1-1,0 1 0,0 0 1,1-1-1,-1 1 0,0 0 1,0 0-1,0 0 0,0 0 1,0 0-1,0 0 0,0 0 1,0 0-1,0 0 0,0 1 1,-1-1-1,1 0 0,0 2 1,2 2-8,-1 1 1,0-1 0,0 1 0,-1 0 0,1-1 0,-1 1-1,0 10 1,0-1 45,-1-1-1,-1 0 0,0 1 1,-1-1-1,0 0 0,-1 0 1,-8 20-1,5-20 38,-2-1-1,1 0 1,-2 0 0,0-1 0,0 0 0,-1 0 0,-1-1-1,0-1 1,0 0 0,-1 0 0,0-1 0,-1-1-1,0 0 1,0-1 0,-1 0 0,0-1 0,-22 7-1,30-12 35,1 1-1,-1-2 0,1 1 0,-1 0 0,1-1 0,-10-1 0,13 1-68,0 0-1,0-1 0,1 1 1,-1-1-1,0 1 0,0-1 1,0 0-1,0 0 0,0 1 1,1-1-1,-1-1 1,0 1-1,1 0 0,-1 0 1,1-1-1,0 1 0,-1-1 1,1 1-1,0-1 0,0 1 1,-2-3-1,3 3-32,0 1 0,0-1 1,-1 1-1,1-1 0,0 1 0,0-1 0,0 1 0,0-1 1,0 1-1,0-1 0,0 0 0,0 1 0,0-1 0,0 1 0,0-1 1,0 1-1,0-1 0,0 1 0,0-1 0,1 1 0,-1-1 1,0 1-1,0-1 0,1 1 0,-1-1 0,1 0 0,0 0-13,0 0-1,0 0 1,1 0-1,-1 0 1,1 0-1,-1 0 1,1 0-1,2-1 0,3 0-48,1-1-1,14-2 0,126-14-274,5-1 273,70-28 63,-174 34 90,-1-3 0,68-32-1,-99 41-70,0-1 0,28-22 0,-38 25 4,0 0-1,-1 0 1,1-1-1,-1 0 0,-1 0 1,1 0-1,-2-1 1,6-10-1,50-134 72,-18 36 144,-12 36-267,25-110 0,-40 133-162,-12 49 193,-1 2-80,-1 0 1,0-1 0,0 1-1,1-9 1,-4 7-188,-2 11-3,-7 18-124,8-15 354,-42 86-201,-31 67 298,-7-3 1,-125 175-1,195-313-43,3-5 104,1 0 0,0 1 0,1 0 0,0 1 0,-10 27-1,18-41-75,-1 0 0,1 0-1,0-1 1,0 1 0,0 0-1,-1 0 1,1-1-1,0 1 1,0 0 0,0 0-1,0 0 1,0-1-1,0 1 1,1 0 0,-1 0-1,0 0 1,0-1-1,1 1 1,-1 0 0,0 0-1,1-1 1,-1 1-1,0 0 1,1-1 0,0 2-1,0-1-12,0-1 1,0 1-1,1-1 0,-1 1 1,0-1-1,0 0 0,0 1 0,0-1 1,1 0-1,-1 0 0,0 0 0,0 0 1,0 0-1,3 0 0,4-1 4,-1-1 1,1 0-1,-1 0 1,9-4-1,131-68 84,-90 43-316,-53 29 190,2-1-70,0 0 1,0 0 0,0 1-1,8-3 1,-13 5 56,0 0 1,0-1-1,0 1 1,0 0 0,0 0-1,0 0 1,0 0-1,0 0 1,0 0-1,0 0 1,0 0-1,0 0 1,0 0-1,0 1 1,0-1-1,0 0 1,0 1 0,0-1-1,0 1 1,0-1-1,0 1 1,0 0-1,-1-1 1,1 1-1,0 0 1,0-1-1,-1 1 1,1 0-1,0 0 1,-1 0-1,1-1 1,-1 1 0,1 1-1,1 4-18,0 0 0,-1 0 0,0 0 0,0 0 0,-1 1 0,0-1-1,0 10 1,-1-10 73,1 1 0,0-1 0,0 1-1,1-1 1,0 0 0,0 1 0,3 9-1,-3-14-5,0 0-1,0-1 0,-1 1 0,1-1 0,0 1 0,0-1 0,1 0 0,-1 1 1,0-1-1,0 0 0,1 0 0,-1 0 0,1 0 0,-1 0 0,1 0 0,-1 0 1,1 0-1,-1-1 0,1 1 0,0 0 0,-1-1 0,1 0 0,0 1 0,0-1 1,-1 0-1,1 0 0,0 0 0,0 0 0,2 0 0,5-2 73,0 0-1,0 0 1,0 0-1,12-7 1,-9 5-32,41-16-43,-1-2 0,0-3-1,-2-1 1,-1-3-1,47-37 1,-81 52-516,-26 18 139,-29 18 53,39-22 303,-50 29-141,-45 27 244,78-44-105,0 1 1,-30 28-1,46-39 53,0 0-1,0-1 0,1 1 0,-1 0 0,1 1 0,0-1 0,-1 0 1,0 3-1,2-5-33,0 1 0,0-1 0,0 0 0,0 1 0,0-1 0,0 0 0,0 1 0,-1-1 0,2 1 1,-1-1-1,0 0 0,0 1 0,0-1 0,0 0 0,0 1 0,0-1 0,0 0 0,0 1 0,0-1 0,1 0 1,-1 1-1,0-1 0,1 1 0,-1-1 0,1 1 0,0-1-1,-1 0 1,1 1 0,0-1 0,0 0 0,-1 1 0,1-1 0,0 0 0,0 0 0,0 0 0,-1 0-1,1 0 1,0 0 0,1 0 0,3 0 69,1-1-1,-1 0 1,0 0-1,8-3 1,-3 1-33,16-7-26,0 0 0,-1-2 1,0-1-1,31-22 0,-45 28-168,-17 20-109,1 0 1,0 0-1,-3 17 0,7-27 257,1 0 0,0-1 0,-1 1 0,1-1 0,0 1 0,0 0 0,1-1 0,-1 1 0,1 0 0,-1-1 0,1 1 0,0-1 0,0 1 0,0-1 0,0 1 0,0-1 0,0 0 0,3 3 0,-2-2 22,1 0 0,0-1 0,0 1 0,0-1 0,0 1 1,1-1-1,-1 0 0,1 0 0,-1 0 0,1-1 0,3 2 1,2 0 50,0-1 0,0 0 0,1-1 0,-1 0 0,0 0 1,0-1-1,1 0 0,-1 0 0,16-4 0,-13 1-38,1 0 0,0-2 1,-1 1-1,0-2 0,0 1 0,-1-2 0,0 1 0,0-2 0,0 0 0,-1 0 1,0 0-1,0-2 0,15-18 0,111-171 28,-103 146-298,-33 53 225,29-41-222,-27 38 193,0 0 0,1 1 0,-1-1 0,1 1 1,0-1-1,0 1 0,0 0 0,0 0 0,0 0 0,6-2 0,-9 4 26,0 0 1,1 0-1,-1 0 0,0 0 1,1-1-1,-1 1 0,0 0 0,1 0 1,-1 0-1,0 0 0,1 0 1,-1 0-1,0 1 0,1-1 0,-1 0 1,0 0-1,1 0 0,-1 0 1,0 0-1,1 0 0,-1 1 0,0-1 1,0 0-1,1 0 0,-1 0 1,0 1-1,0-1 0,1 0 0,-1 0 1,0 1-1,0-1 0,0 0 1,1 1-1,-1-1 0,0 0 0,0 0 1,0 1-1,2 13-111,-7 20 62,-1 0 0,-15 47 0,-32 64 85,0-32 286,53-111-279,-1 0 1,0-1 0,0 1 0,-1-1-1,1 1 1,0-1 0,0 1 0,-1-1-1,1 0 1,-1 1 0,1-1 0,-1 0-1,-3 1 1,4-1-33,0-1 0,0 0 0,0 0-1,0 1 1,0-1 0,0 0 0,-1 0 0,1 0-1,0 0 1,0 0 0,0 0 0,0-1 0,0 1-1,-1 0 1,1 0 0,0-1 0,0 1 0,0-1-1,0 1 1,0-1 0,0 1 0,0-1 0,0 0-1,1 0 1,-2 0 0,-1-2-115,0 0 0,1 0-1,-1-1 1,1 1 0,0 0 0,0-1-1,0 1 1,-1-5 0,2 6 12,1 0 0,-1 0 0,0 0 0,1 0 0,-1 0 0,1 0 0,0 0 0,0 0 0,0 0 0,0 0-1,0 0 1,0 0 0,0 0 0,1 0 0,-1 0 0,1 1 0,1-4 0,-2 4 58,1 0 0,0 0-1,0 1 1,0-1 0,0 1 0,0-1-1,-1 1 1,1-1 0,0 1-1,0-1 1,0 1 0,0 0 0,1 0-1,-1-1 1,0 1 0,0 0 0,0 0-1,2 0 1,27 2-68,-14-1 149,29-1 64,11 1 300,-1-2 1,60-10-1,-95 7-316,0 0 0,-1-1 0,1-1 0,-1-1 0,22-12 0,-35 16-89,0 0 0,0 0 0,-1-1 0,1 0 0,-1 0 0,0-1 0,0 1-1,0-1 1,-1 0 0,0 0 0,0-1 0,0 1 0,0-1 0,-1 0 0,0 0 0,-1 0 0,1 0 0,-1-1 0,2-6 0,-4 12-15,0 0 1,1 0-1,-1 0 1,0-1-1,0 1 1,0 0-1,0 0 1,0 0 0,0-1-1,0 1 1,0 0-1,-1 0 1,1 0-1,0 0 1,-1-1-1,1 1 1,-1 0-1,1 0 1,-1 0-1,1 0 1,-1 0-1,0 0 1,1 0 0,-1 0-1,0 1 1,0-1-1,-1-1 1,0 1-2,1 1-1,-1-1 1,0 0 0,0 1 0,1 0 0,-1-1 0,0 1 0,0 0 0,1 0-1,-1 0 1,0 0 0,0 0 0,0 1 0,1-1 0,-1 1 0,0-1 0,-2 2-1,-11 3-23,-1 2 0,1 0 0,-22 15-1,36-22 42,-7 5 63,0 0 1,1 1-1,0 0 0,0 0 0,-8 9 0,13-13-15,0 1 0,0-1 0,1 1-1,-1-1 1,1 1 0,0-1 0,0 1 0,0 0-1,-2 4 1,3-5-15,0 0 0,0-1 0,0 1 0,0 0 0,0-1 0,0 1 0,0 0 0,1-1-1,-1 1 1,1 0 0,-1-1 0,1 1 0,0-1 0,-1 1 0,1-1 0,0 1 0,0-1 0,1 2 0,3 2 53,0 0-1,1 0 1,-1 0 0,1-1 0,0 1 0,0-2-1,0 1 1,1-1 0,6 3 0,11 4 162,30 6 0,-37-12-159,1 0 1,0-2-1,0 0 0,0-1 0,0-1 0,25-2 0,-4-4-1739,69-17-1,-67 14-87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1:26.3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226 69 2912,'10'-4'349,"-6"3"-214,-1 0 0,0 0 1,0-1-1,-1 0 0,1 1 1,4-4-1,0 0-104,-1 2 625,-1-1 0,0 1 0,0-1 0,-1 0 1,9-8-1,-13 12-612,0-1 0,0 1-1,0 0 1,1-1 0,-1 1 0,0 0 0,0-1 0,0 1 0,0 0 0,0 0 0,0-1 0,0 1-1,0 0 1,0-1 0,0 1 0,0 0 0,0-1 0,0 1 0,0-1 0,0 1 0,0 0 0,0 0-1,0-1 1,0 1 0,0 0 0,0-1 0,-1 1 0,1 0 0,0-1 0,0 1 0,-1-1 0,-10-4 861,-16 4 11,16 2-784,0 1 0,0 1 0,0-1-1,0 2 1,0-1 0,0 2 0,1-1 0,0 1-1,0 1 1,0 0 0,1 0 0,0 1 0,0 0-1,0 1 1,1 0 0,0 0 0,1 1-1,-7 10 1,4-5-29,1 0-1,0 1 1,1 0-1,1 1 0,0 0 1,1 0-1,1 0 1,1 1-1,0-1 1,1 1-1,-1 21 1,4-31-35,0 0 1,0 1 0,0-1-1,1 0 1,0 1 0,1-1 0,0 0-1,0 0 1,0 0 0,1 0-1,0 0 1,0-1 0,1 1 0,0-1-1,0 0 1,0 0 0,1 0-1,0-1 1,0 0 0,1 0 0,-1 0-1,1 0 1,0-1 0,0 0-1,13 6 1,2 0 119,0-2-1,0-1 1,0 0-1,1-2 1,40 6-1,-27-8 36,0-1 0,-1-1-1,40-6 1,-62 4-167,-1-1 1,1 0-1,-1-1 0,1 0 0,12-6 1,-18 6-27,0 0 0,1-1 0,-1 1 1,-1-2-1,1 1 0,0 0 0,-1-1 1,0 0-1,9-11 0,-8 6-13,0 0-1,0 0 0,-1-1 1,-1 1-1,0-1 1,5-16-1,-4 5-10,-1 0 0,2-32 0,-5 33-56,-2-43-1,0 55 22,-1 1 0,0-1-1,0 1 1,0-1-1,-1 1 1,0 0 0,-8-13-1,7 14 4,-1 1-1,0-1 0,0 1 0,-1 1 1,1-1-1,-1 1 0,0 0 0,-11-7 1,6 6-38,-1-1 0,0 1 0,0 1 0,-17-5 0,10 4-200,0 2 0,-1 0 0,1 1-1,-1 1 1,0 1 0,-28 2 0,38-1-338,-1 2 1,1-1 0,-1 1 0,1 1 0,0 0-1,0 0 1,0 1 0,0 1 0,0 0 0,1 0 0,0 0-1,0 1 1,-9 9 0,2 1-2204,9 1 997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1:26.6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409 8 4736,'0'-1'51,"0"1"1,0 0 0,0-1-1,0 1 1,0 0-1,0 0 1,0-1-1,0 1 1,0 0-1,-1-1 1,1 1-1,0 0 1,0 0 0,0-1-1,0 1 1,-1 0-1,1 0 1,0 0-1,0-1 1,0 1-1,-1 0 1,1 0 0,0 0-1,0 0 1,-1-1-1,1 1 1,0 0-1,-1 0 1,1 0-1,0 0 1,0 0 0,-1 0-1,1 0 1,-8 8 897,-9 31-66,10-20-218,-43 92 1378,-34 100 424,47-114-1755,-13 34-122,5 1 0,-46 239 0,83-326-1139,3-12 128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1:29.7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311 112 2656,'-4'-7'776,"1"-1"1,-5-12-1,7 15-372,-1 0-1,0 0 0,0 0 1,0 1-1,0-1 0,-1 1 1,0-1-1,0 1 0,-4-5 0,6 8-355,-1 0-1,1 0 0,-1 1 0,1-1 0,-1 0 0,0 1 0,1-1 0,-1 1 1,0-1-1,1 1 0,-1 0 0,0 0 0,1 0 0,-1 0 0,0 0 0,1 0 1,-1 0-1,0 0 0,1 1 0,-1-1 0,0 1 0,1-1 0,-1 1 0,1 0 1,-1-1-1,1 1 0,-4 2 0,-1 1 27,0 0 0,0 1 1,0 0-1,0 0 0,-5 7 1,-19 26 139,2 1 1,2 2 0,-23 46-1,44-78-194,-5 9-16,-13 32 1,22-45 59,-1-1 1,1 1 0,-1 0-1,1-1 1,1 1 0,-1 0-1,1 0 1,0 0 0,0 0 0,0 0-1,0-1 1,3 10 0,-3-12-13,1-1 1,-1 1 0,1 0 0,-1-1-1,1 1 1,0-1 0,0 0 0,0 1 0,0-1-1,0 0 1,0 1 0,0-1 0,0 0-1,0 0 1,1 0 0,-1 0 0,0 0-1,1 0 1,-1 0 0,1-1 0,-1 1 0,1 0-1,-1-1 1,1 1 0,-1-1 0,1 0-1,0 1 1,-1-1 0,1 0 0,-1 0 0,1 0-1,0 0 1,-1 0 0,1 0 0,0-1-1,2 0 1,1-1 56,0 1 0,0-2 0,0 1 0,0 0 0,-1-1 0,1 0 0,-1 0 0,0 0 0,1-1 0,3-5 1,3-2-9,-2-2 1,0 0 0,0 0 0,-1 0 0,10-25 0,23-78-260,-27 73 51,-6 22 42,-2 3-148,8-35 1,-13 46-603,-5 13 483,-3 13 247,0 9 168,0-1 0,2 1 0,1 0 0,2 0 0,0 0 0,4 41 0,-2-66-53,1 1 1,0 0-1,-1 0 1,2 0-1,-1-1 0,0 1 1,1-1-1,0 1 1,-1-1-1,1 0 1,1 1-1,-1-1 0,0 0 1,1 0-1,0-1 1,3 4-1,-2-3 23,0 0 0,0-1 0,0 0 0,0 0 0,1 0 0,-1 0 0,0-1 0,1 0 0,-1 0 0,1 0 0,0 0 0,-1-1 0,8 0 0,3 0 12,1-1 1,-1-1 0,0 0-1,0-1 1,0-1 0,0 0-1,0-1 1,-1-1 0,0 0-1,0-1 1,-1 0 0,0-1-1,0-1 1,0 0 0,-1-1-1,-1 0 1,0-1 0,16-19-1,77-107-379,-103 136 276,0 0 1,0-1-1,1 1 0,-1 0 1,0 0-1,0-1 1,1 1-1,2-2 1,1 6-172,-2 8 121,0 31 24,-3-32 42,0 1-1,1-1 1,1 0 0,2 11-1,0-9 36,0 1-1,1-1 1,0 0-1,13 20 1,-15-28 21,-1 0 1,1 0-1,0-1 1,0 1 0,1-1-1,-1 0 1,1 0-1,-1 0 1,1-1 0,0 1-1,0-1 1,1 0-1,-1 0 1,0 0 0,1 0-1,7 1 1,2-1 23,1 0 0,0-1 0,0-1 0,0 0 0,0-1 1,-1 0-1,1-2 0,0 1 0,22-9 0,-18 3 59,1-1-1,-1-1 0,-1-1 1,0 0-1,23-21 1,-28 21-85,-1-1 0,-1 0 0,0-1 0,-1 0 0,0 0 0,-1-2 0,0 1 0,-1-1 0,-1 0 0,7-18 0,-12 28-65,0-1 1,-1 1-1,1 0 1,-1 0-1,0-1 1,0 1-1,-1 0 1,1-1-1,-1 1 1,-1-9-1,1 13 24,0 0-1,0-1 0,0 1 0,-1 0 1,1 0-1,0 0 0,-1 0 0,1-1 1,-1 1-1,1 0 0,-1 0 0,1 0 1,-1 0-1,0 0 0,0 0 0,1 0 0,-1 0 1,0 0-1,0 1 0,0-1 0,0 0 1,0 1-1,0-1 0,0 0 0,0 1 1,0-1-1,0 1 0,0-1 0,-1 1 1,1 0-1,0 0 0,0-1 0,0 1 0,-1 0 1,1 0-1,0 0 0,0 0 0,0 0 1,-1 0-1,1 1 0,0-1 0,-2 1 1,-2 1-10,-1-1 0,1 2 0,0-1 0,0 1 0,0-1 1,0 1-1,-7 7 0,-3 4 43,0 0-1,1 2 1,0 0 0,1 0 0,1 1-1,1 1 1,1 0 0,0 0 0,1 1-1,-9 27 1,17-41 18,-1 0 0,1 1 0,0-1-1,0 1 1,1 0 0,-1-1 0,1 1 0,0-1-1,1 1 1,0-1 0,1 8 0,-1-9-10,1 0 1,-1 0 0,1 1-1,0-1 1,1 0 0,-1-1 0,1 1-1,-1 0 1,1-1 0,0 1-1,0-1 1,1 0 0,-1 0-1,7 4 1,1 0 61,1-1 1,1 0-1,-1-1 0,1 0 0,0-1 1,0-1-1,25 4 0,-12-3 46,1-2-1,-1-1 1,29-3-1,-34 0-770,-1-2 0,36-9 0,-12 1-591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1:34.4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422 593 2560,'0'-1'64,"-1"0"1,0 0 0,1 1-1,0-1 1,-1 0-1,1 0 1,-1 0-1,1 0 1,0 1 0,0-1-1,-1 0 1,1 0-1,0 0 1,0 0-1,0 0 1,0 0-1,0 0 1,0 0 0,0 0-1,1-1 1,0-8 931,-4 7-335,-4-5-116,5 6-428,0 0 1,0 0-1,0 0 0,0 0 0,-1 0 1,1 0-1,-1 1 0,1-1 1,-1 1-1,1-1 0,-1 1 0,0 0 1,1 0-1,-1 1 0,0-1 0,-5 0 1,-6 1 45,-1 0 0,1 2 1,-1-1-1,1 2 1,0 0-1,0 1 0,0 0 1,0 1-1,1 1 0,0 0 1,0 0-1,-21 15 0,19-10-107,1 0-1,0 0 0,0 2 0,1-1 0,1 2 0,0 0 1,1 0-1,0 1 0,2 0 0,-10 19 0,16-28-47,0 0-1,1 1 0,0-1 1,0 1-1,0 0 0,1-1 1,0 1-1,1 0 0,-1 8 1,1-11 24,1 0 1,-1 0-1,1-1 0,0 1 1,0 0-1,0 0 0,1-1 1,-1 1-1,1-1 0,0 1 1,0-1-1,0 1 1,0-1-1,1 0 0,-1 0 1,1 0-1,4 3 0,0-1 47,-1-1-1,1 1 1,0-1-1,0-1 1,1 1-1,-1-1 1,1-1-1,0 0 1,0 0-1,0 0 1,9 0-1,11 1 387,52-4 0,-62 0-347,-1-1 1,1 0-1,0-2 0,-1 0 0,0-1 0,27-11 0,-22 5 27,0 0 0,0-2 0,-1-1 0,23-19 0,-20 13-114,0-2 0,-2 0-1,33-43 1,-54 63-84,1 0 0,-1 0-1,0 0 1,0 0 0,0-1 0,0 1 0,0 0 0,1-4 0,-2 6 45,0-1 0,0 1 0,0 0 1,0 0-1,0 0 0,0 0 1,0 0-1,0 0 0,0 0 0,0 0 1,0 0-1,0 0 0,0 0 1,0-1-1,0 1 0,0 0 1,0 0-1,0 0 0,0 0 0,0 0 1,0 0-1,0 0 0,0 0 1,0 0-1,0 0 0,-1-1 0,1 1 1,0 0-1,0 0 0,0 0 1,0 0-1,0 0 0,0 0 1,0 0-1,0 0 0,0 0 0,0 0 1,0 0-1,0 0 0,0 0 1,-1 0-1,1 0 0,0 0 0,0 0 1,0 0-1,0 0 0,0 0 1,0 0-1,0 0 0,0 0 1,0 0-1,0 0 0,-1 0 0,1 0 1,0 0-1,0 0 0,0 0 1,0 0-1,0 0 0,0 0 0,0 0 1,0 0-1,-11 11-361,-1 7 207,1 1 1,1 0 0,1 0-1,0 1 1,1 0 0,2 0-1,-6 26 1,11-42 211,0 0 1,1 1-1,-1-1 1,1 0-1,0 0 1,0 0-1,1 0 1,-1 1-1,1-1 0,0 0 1,0 0-1,0 0 1,2 4-1,-1-6 14,-1 0 0,0 0-1,0 0 1,1 0 0,-1 0-1,1 0 1,-1-1 0,1 1-1,0 0 1,0-1 0,0 0 0,0 1-1,0-1 1,0 0 0,0 0-1,0 0 1,0 0 0,1 0-1,-1-1 1,0 1 0,1-1-1,-1 1 1,0-1 0,5 0 0,1 0 41,1-1 1,-1-1-1,0 1 0,0-1 1,0-1-1,0 1 1,-1-1-1,1 0 1,-1-1-1,0 0 1,0 0-1,0-1 1,0 0-1,-1 0 1,0 0-1,9-10 1,-11 11-86,-1 0 1,1-1-1,-1 1 0,1-1 1,-1 0-1,0 0 1,-1-1-1,0 1 1,1 0-1,-2-1 0,1 1 1,-1-1-1,1 0 1,-2 1-1,1-1 1,0 0-1,-1 0 0,0 0 1,-1 1-1,1-1 1,-1 0-1,0 0 1,-1 1-1,-2-9 0,2 11-71,1-1-1,-1 1 0,0 0 0,0-1 0,0 1 0,-1 0 0,1 0 0,-1 1 0,1-1 0,-1 0 0,0 1 0,0 0 0,0-1 0,-1 1 0,1 0 0,0 1 0,-1-1 1,1 1-1,-1-1 0,1 1 0,-1 0 0,0 0 0,0 1 0,1-1 0,-1 1 0,0 0 0,0 0 0,-4 0 0,3 1-23,0 0-1,-1 0 0,1 0 1,0 0-1,0 1 0,0 0 1,0 0-1,0 0 1,1 1-1,-1-1 0,1 1 1,-1 0-1,1 0 1,0 1-1,0 0 0,1-1 1,-1 1-1,1 0 1,-6 8-1,9-11 81,0-1-1,-1 0 1,1 1-1,0-1 1,0 0 0,0 1-1,-1-1 1,1 0 0,0 1-1,0-1 1,0 1-1,0-1 1,-1 0 0,1 1-1,0-1 1,0 1 0,0-1-1,0 0 1,0 1 0,0-1-1,0 1 1,0-1-1,0 1 1,1-1 0,-1 0-1,0 1 1,0-1 0,0 0-1,0 1 1,1-1-1,-1 1 1,0-1 0,0 0-1,1 1 1,-1-1 0,0 0-1,0 0 1,1 1 0,-1-1-1,0 0 1,1 0-1,-1 1 1,0-1 0,1 0-1,-1 0 1,1 0 0,-1 0-1,0 1 1,1-1-1,-1 0 1,1 0 0,-1 0-1,0 0 1,1 0 0,-1 0-1,1 0 1,31-2 320,-23 1-311,174-18 199,-35 4-111,-120 14-140,-21 0 37,0 1 0,1 0 0,-1 0 0,0 1 0,0 0 0,0 0 0,8 3 0,-13-3 34,0-1-1,0 1 1,0 0-1,-1 0 1,1 0 0,0 0-1,0 0 1,0 1 0,-1-1-1,1 0 1,-1 1 0,1-1-1,-1 1 1,0 0 0,1-1-1,-1 1 1,0 0-1,0 0 1,0 0 0,0 0-1,-1 0 1,1 0 0,0 0-1,-1 0 1,1 0 0,-1 0-1,0 0 1,0 3 0,-1 4 19,0 0 1,0 0-1,-1 0 1,-1-1-1,1 1 1,-1-1-1,-1 1 1,0-1-1,-6 10 1,-10 25 557,20-43-595,0 0 0,0 0 0,1 1-1,-1-1 1,0 0 0,0 0 0,0 0-1,0 1 1,0-1 0,0 0 0,1 0-1,-1 0 1,0 0 0,0 1-1,0-1 1,0 0 0,1 0 0,-1 0-1,0 0 1,0 0 0,0 0 0,1 0-1,-1 0 1,0 0 0,0 1-1,1-1 1,-1 0 0,0 0 0,0 0-1,1 0 1,-1 0 0,0 0 0,0 0-1,0-1 1,1 1 0,-1 0-1,0 0 1,0 0 0,1 0 0,-1 0-1,0 0 1,7-4-21,0 0 1,-1-1-1,1 1 0,-1-1 0,9-10 1,7-5 60,-17 16-76,0 0 0,0 1 0,0-1 0,0 1 0,1 0 0,8-4 0,-12 7 5,0 0 0,0-1 0,-1 1 0,1 0 0,0 0 0,0 0 1,0 0-1,-1 0 0,1 0 0,0 1 0,0-1 0,-1 1 0,1-1 1,0 1-1,-1-1 0,1 1 0,0 0 0,-1 0 0,1 0 0,-1 0 1,0 0-1,1 0 0,-1 0 0,0 1 0,1-1 0,-1 0 0,1 3 0,19 28-208,-19-28 234,0 0 0,0 0 0,0 0 0,1-1 1,-1 1-1,1-1 0,0 1 0,0-1 0,0 0 0,0 0 0,1-1 0,-1 1 0,1-1 0,0 1 0,0-1 0,5 2 0,0-1 93,0-2-1,0 1 1,0-1 0,0 0-1,0-1 1,0 0-1,13-1 1,0-2 73,40-11 0,-37 7-93,-1-2 0,0-1 0,0 0 0,-1-2 0,0-1 0,-2-1 0,1 0 0,30-28 0,-39 32-21,2-2 20,-15 11-78,1 1 0,-1 0-1,0 0 1,0 0 0,0-1 0,1 1 0,-1 0-1,0 0 1,0-1 0,0 1 0,1 0-1,-1 0 1,0-1 0,0 1 0,0 0 0,0-1-1,0 1 1,0 0 0,0-1 0,0 1 0,0 0-1,0-1 1,0 1 0,0 0 0,0 0 0,0-1-1,0 1 1,0 0 0,0-1 0,0 1 0,0 0-1,0-1 1,0 1 0,-1 0 0,1 0-1,0-1 1,0 1 0,-10-8-49,10 8 46,-1 0 0,1-1 1,0 1-1,0 0 1,0 0-1,-1 0 1,1 0-1,0 0 0,0 0 1,-1-1-1,1 1 1,0 0-1,0 0 0,-1 0 1,1 0-1,0 0 1,0 0-1,-1 0 1,1 0-1,0 0 0,0 0 1,-1 0-1,1 0 1,0 0-1,0 1 1,0-1-1,-1 0 0,1 0 1,0 0-1,0 0 1,-1 1-1,0-3 81,8-4-89,-6 5 13,0-1 0,1 0 0,-1 1 0,0-1 0,0 0 0,0 0 0,0 0 0,0 0 0,0-3 0,7-12-61,14-18 89,-1 0 0,22-53-1,-18 34 89,7-18-196,-20 45-102,-10 22-148,-7 16 78,1 1 239,0-1 1,1 0-1,1 1 1,0-1-1,0 1 0,1 12 1,-3 16-60,-33 173 121,30-181-110,-4 24 103,-24 69 0,24-91 14,-32 94 22,31-99-31,0-1-1,-22 35 1,26-50 72,0-1 1,-19 22-1,25-32-100,0 0-1,0 0 1,0 0-1,-1 0 1,1 0-1,-1 0 1,1 0-1,-1-1 1,0 1-1,0-1 1,1 0-1,-1 0 1,0 0-1,0 0 1,0 0-1,0-1 1,0 1-1,0-1 0,-1 0 1,-4 0-1,6-1-14,0 0-1,0 1 1,0-1 0,1 0-1,-1 0 1,0 0-1,0 0 1,1-1-1,-1 1 1,1 0-1,-1-1 1,1 1-1,0-1 1,-1 1-1,1-1 1,0 0 0,0 0-1,0 1 1,0-3-1,-4-6-23,1-1 0,-4-14 0,6 18 4,-1-4-24,1 1 0,0-1 0,0 1 0,1-1 0,0 1 0,2-18 0,-1 22 14,1 0 0,0 1-1,1-1 1,-1 0 0,1 0-1,0 1 1,0-1 0,1 1-1,0 0 1,0 0-1,0 0 1,1 0 0,6-8-1,4 0-33,0 1 0,1 0 0,0 1 0,0 1 0,1 0 0,1 1 0,25-10 0,15-6 62,-1-4-1,-2-1 0,0-3 1,-3-2-1,-1-3 0,-1-1 1,85-92-1,-105 100-28,11-12-17,49-65 1,-88 107 30,-1-1-4,1 1 0,0 0 0,0-1 0,0 1 0,0 0 1,0 0-1,0 0 0,0 0 0,0 0 0,0 0 0,0 0 0,1 0 0,-1 0 1,0 1-1,3-2 0,-4 2 4,0 0 0,0 1 1,0-1-1,1 0 0,-1 0 1,0 1-1,0-1 0,0 0 0,0 0 1,0 0-1,0 1 0,1-1 1,-1 0-1,0 1 0,0-1 1,0 0-1,0 0 0,0 1 0,0-1 1,0 0-1,0 0 0,0 1 1,0-1-1,0 0 0,0 0 1,0 1-1,-1-1 0,1 0 0,0 0 1,0 1-1,0-1 0,0 0 1,0 0-1,0 1 0,-1-1 1,1 0-1,0 0 0,0 1 0,-16 41-17,1 1-1,3 0 1,1 1-1,-7 76 1,18-113 47,-1 1 1,1 0 0,1 0 0,0 0-1,2 11 1,-2-17 0,-1-1 0,0 1 0,1 0 0,0-1 0,-1 1 0,1 0 0,0-1 0,0 1 0,0-1 0,0 1 0,0-1 0,0 0 0,0 1 0,0-1 0,1 0-1,-1 0 1,0 0 0,1 0 0,-1 0 0,1 0 0,-1 0 0,1 0 0,0-1 0,-1 1 0,1-1 0,0 1 0,-1-1 0,1 1 0,0-1 0,2 0 0,0 0-4,0-1 1,0 0-1,0 0 0,0 0 1,0 0-1,0 0 0,0-1 0,-1 0 1,1 0-1,-1 0 0,1 0 1,-1 0-1,1-1 0,-1 0 1,0 1-1,0-1 0,-1 0 1,1-1-1,3-3 0,4-8 17,-1-1-1,15-31 1,-22 44-36,98-194-241,-97 192 210,-2 3 11,0 0 0,0 0-1,1 0 1,-1 0-1,1 0 1,-1 0 0,1 0-1,0 0 1,3-2-1,-5 4 16,1-1 0,-1 1 0,0 0 0,0 0-1,0 0 1,0 0 0,1 0 0,-1 0 0,0 0-1,0-1 1,1 1 0,-1 0 0,0 0 0,0 0-1,0 0 1,1 0 0,-1 0 0,0 0 0,0 0 0,1 0-1,-1 0 1,0 0 0,0 0 0,0 1 0,1-1-1,-1 0 1,0 0 0,0 0 0,0 0 0,1 0-1,-1 0 1,0 0 0,0 0 0,0 1 0,1-1-1,-1 0 1,0 0 0,0 0 0,0 0 0,0 1-1,0-1 1,0 0 0,1 0 0,-1 0 0,0 1-1,0-1 1,0 0 0,0 0 0,0 1 0,0-1-1,0 0 1,0 0 0,0 1 0,1 16-28,-1-13 24,-1 35-123,1 42-60,1-70 226,0 0-1,1 0 1,0 1-1,8 20 0,-9-29-21,0 0 0,1 0 0,0 0 0,-1 0-1,1 0 1,0 0 0,1 0 0,-1-1-1,0 1 1,1-1 0,-1 0 0,1 0-1,6 4 1,-5-4 16,1 1 0,-1-2 0,1 1 0,0 0 0,0-1-1,0 0 1,0 0 0,8 0 0,3-1 32,1-1-1,-1-1 1,0 0-1,29-9 1,-10 1-62,0-2 0,-1-2-1,-1-1 1,40-24 0,120-89-5,-102 65 140,-65 44-206,28-25 0,-45 33-13,-9 11 82,0 0-1,0 0 1,0 0 0,0 0 0,0 0-1,0 0 1,0 0 0,0-1 0,0 1-1,0 0 1,0 0 0,-1 0 0,1 0-1,0 0 1,0 0 0,0 0 0,0 0-1,0-1 1,0 1 0,0 0-1,0 0 1,0 0 0,0 0 0,0 0-1,0 0 1,0 0 0,-1 0 0,1 0-1,0 0 1,0 0 0,0 0 0,0 0-1,0 0 1,0-1 0,0 1 0,-1 0-1,1 0 1,0 0 0,0 0-1,0 0 1,0 0 0,0 0 0,0 0-1,0 0 1,0 1 0,-1-1 0,1 0-1,0 0 1,-3 0-24,1 1-1,-1-1 1,0 1-1,1 0 1,-1 0 0,-3 2-1,-3 3 6,0 1 0,0-1-1,0 1 1,1 1 0,0 0 0,1 0-1,0 1 1,0-1 0,-6 12 0,-3 5 19,2 1 1,-13 33 0,21-44-15,1-1 0,-4 19 1,7-27 33,2-1 0,-1 0 0,0 0 0,1 1 0,0-1 1,1 0-1,-1 1 0,1-1 0,0 0 0,1 6 0,-1-10-9,-1 0 0,1 1 0,-1-1 0,1 0-1,-1 0 1,1 0 0,-1 0 0,1 1 0,0-1-1,0 0 1,-1 0 0,1-1 0,0 1 0,0 0-1,0 0 1,0 0 0,0-1 0,0 1 0,0 0-1,1-1 1,-1 1 0,0-1 0,0 1 0,0-1 0,1 0-1,-1 1 1,0-1 0,0 0 0,1 0 0,-1 0-1,0 0 1,1 0 0,-1 0 0,0 0 0,0 0-1,1-1 1,-1 1 0,0-1 0,0 1 0,2-2-1,2 0 16,-1 0 0,0-1 0,0 0-1,-1 0 1,1 0 0,0 0-1,-1 0 1,4-6 0,21-32 147,-27 40-166,15-26 77,-2-2-1,15-40 1,-11 26-110,-17 40-34,0 0 0,0 0 0,0 0 0,0 0 0,-1 0 0,1-6 0,-1 9 58,0 0 1,0 0-1,0 0 1,0 0-1,0 0 0,0 0 1,0-1-1,0 1 1,0 0-1,0 0 1,0 0-1,0 0 0,0 0 1,0 0-1,0 0 1,0 0-1,0 0 1,0 0-1,0-1 0,0 1 1,0 0-1,0 0 1,0 0-1,0 0 1,0 0-1,-1 0 1,1 0-1,0 0 0,0 0 1,0 0-1,0 0 1,0 0-1,0 0 1,0 0-1,0 0 0,0 0 1,0 0-1,-1 0 1,1 0-1,0 0 1,0 0-1,0 0 0,0 0 1,0 0-1,0 0 1,0 0-1,0 0 1,0 0-1,-1 0 1,1 0-1,0 0 0,0 0 1,0 0-1,0 0 1,0 0-1,0 0 1,0 0-1,0 0 0,0 0 1,0 0-1,0 0 1,-1 0-1,1 0 1,0 0-1,0 1 1,0-1-1,0 0 0,-12 17-235,-63 153 136,45-94 160,-81 166-69,95-207 37,-22 46 38,-4-3 1,-71 102-1,98-160 100,-1 0-1,-24 23 1,39-42-151,-20 16 233,20-16-223,0 0 0,0 0 0,-1-1 0,1 1 0,0-1 0,-1 1 0,1-1 0,-1 0 0,1 0 0,0 1 0,-1-1 0,1 0 0,-3-1 0,3 1-16,1 0-1,-1 0 0,1 0 0,0 0 1,-1 0-1,1 0 0,-1 0 1,1 0-1,-1 0 0,1 0 0,0-1 1,-1 1-1,1 0 0,0 0 0,-1 0 1,1-1-1,0 1 0,-1 0 0,1-1 1,0 1-1,-1 0 0,1-1 1,0 1-1,0 0 0,-1-1 0,1 1 1,0 0-1,0-1 0,0 0 0,-1-3-11,0 0 0,0 0-1,1 0 1,0 0-1,0 0 1,0 0 0,0 0-1,1 0 1,-1 0-1,3-8 1,15-41-91,-16 47 91,10-20-15,0-1 1,2 2 0,32-47-1,-27 48-42,1 1 0,1 1 0,1 1 0,46-34 0,75-40 59,-79 56-22,147-89-127,-172 102 145,67-62 1,21-41 94,-116 117-50,-5 7-49,-1-1 0,-1 1 0,6-9 0,-12 17-259,-8 13 200,-10 20 0,-12 29 138,12-26-77,2 0 0,-15 48-1,32-85 40,1 1 0,-1-1-1,1 1 1,0-1 0,-1 1 0,1-1-1,0 1 1,1-1 0,-1 1 0,0-1 0,1 1-1,-1-1 1,2 3 0,-2-4-14,1 0 1,-1 0-1,1 0 1,-1 0-1,1-1 1,0 1-1,-1 0 0,1 0 1,0-1-1,-1 1 1,1 0-1,0-1 1,0 1-1,0-1 1,-1 1-1,1-1 0,0 1 1,0-1-1,0 1 1,0-1-1,0 0 1,0 0-1,0 1 1,0-1-1,0 0 0,0 0 1,0 0-1,0 0 1,0 0-1,0 0 1,0-1-1,0 1 1,1 0-1,2-2 18,0 1 1,0-1-1,0 0 0,0 0 0,-1 0 1,1 0-1,-1-1 0,1 1 0,-1-1 1,0 0-1,5-6 0,3-4-44,14-23 0,-13 15 8,-1 0 0,14-38-1,-14 30-46,-7 17-69,2-2-252,-5 15 217,-2 9 92,-6 27-50,4-26 89,1-1 1,0 1-1,1-1 0,0 1 0,1 19 0,1-26 42,-1 1 0,1 0 0,0 0 0,0 0 0,1-1 0,-1 1 0,4 6 0,-4-10-11,0 1 1,0-1-1,0 1 0,0-1 1,0 0-1,1 0 0,-1 0 1,0 1-1,0-1 0,1 0 1,-1 0-1,1-1 0,-1 1 1,1 0-1,-1 0 0,1-1 1,-1 1-1,1-1 0,0 0 0,-1 1 1,1-1-1,0 0 0,-1 0 1,1 0-1,0 0 0,1 0 1,7-2 14,0 0 0,0 0 0,0-1 0,0 0-1,0-1 1,-1 0 0,0-1 0,0 0 0,12-8 0,6-7 121,35-34 0,-62 53-142,162-154 181,-132 125-176,-2-3 1,-1 0-1,-2-1 1,-2-2-1,-1 0 1,-1-2-1,-2 0 1,27-81-1,-27 43-272,-16 56 4,-14 43-52,-22 66 303,-20 55-21,44-111-41,0-1 0,-5 56 0,10-56 117,3 1 0,4 61 0,-1-79-8,0 1 0,1-1-1,1 1 1,1-1 0,0 0 0,1-1-1,0 1 1,9 13 0,-14-25-16,1-1 1,0 1 0,0-1-1,0 1 1,0-1 0,0 0-1,0 1 1,0-1 0,1 0-1,-1-1 1,1 1 0,-1 0-1,1-1 1,0 1 0,0-1-1,0 0 1,0 0 0,0 0-1,0 0 1,0-1 0,0 1-1,0-1 1,0 0 0,0 1-1,0-2 1,0 1 0,0 0-1,0-1 1,0 1 0,1-1-1,2-1 1,5-2 16,0-1 0,-1-1 0,0 0 0,0 0 0,0-1 0,-1 0 0,10-10 0,-1 0 69,-2-1 0,22-28-1,-35 41-85,7-7 0,-1-2 1,0 1 0,-1-1-1,6-15 1,-13 26-46,0 1-1,0-1 1,0 0-1,-1 1 1,1-1 0,-1-4-1,0 6 18,0 1 0,0-1-1,0 1 1,0-1 0,0 1-1,0-1 1,0 0 0,-1 1 0,1-1-1,0 1 1,0-1 0,-1 1-1,1-1 1,0 1 0,-1-1-1,1 1 1,0-1 0,-1 1 0,1 0-1,-1-1 1,1 1 0,-1 0-1,1-1 1,-1 1 0,1 0 0,-1-1-1,1 1 1,-1 0 0,1 0-1,-1 0 1,1-1 0,-1 1-1,1 0 1,-1 0 0,0 0 0,1 0-1,-1 0 1,0 0 0,-4 1-8,1-1 0,0 1-1,0 0 1,0 0 0,0 0 0,0 0 0,1 1 0,-1 0 0,0 0 0,1 0 0,-1 0 0,1 0 0,0 1-1,-1-1 1,1 1 0,0 0 0,1 0 0,-1 0 0,-3 5 0,-2 4 15,0 0 0,1 1 1,1 0-1,-8 18 0,11-21-12,-1 0-1,1 0 1,1 0-1,0 1 1,0-1-1,1 1 1,1 13-1,0-19 29,0 0 1,1 0-1,-1 0 1,1 0 0,1 0-1,-1 0 1,1-1-1,0 1 1,0-1-1,0 1 1,0-1-1,1 0 1,0 0-1,0 0 1,0 0-1,0 0 1,7 6-1,-2-5 19,1 1 0,-1-1 1,1 0-1,0-1 0,0 0 0,0-1 0,0 0 1,1 0-1,13 2 0,-3-2 34,-1-1 0,1-1 0,36-3-1,-46 1-370,1 0 0,-1-1 0,1-1-1,-1 0 1,0 0 0,15-7 0,-22 8 37,0 1 0,0-1 0,0 0 0,0 0 0,0 0 0,0-1 0,-1 1 0,1-1 1,-1 1-1,0-1 0,1 0 0,-1 0 0,-1 0 0,1 0 0,0 0 0,-1 0 0,1 0 0,-1-1 0,1-5 1,-1 3-367,0 0 1,-1 0 0,0-1-1,0 1 1,0 0-1,-1 0 1,0-1 0,0 1-1,-4-11 1,-12-28-2030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6:11.6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391 157 3648,'0'-7'426,"0"4"-228,1 0 0,-1 0-1,0 0 1,-1 0 0,1 0 0,0 1 0,-1-1 0,0 0 0,0 0 0,-1-4-1,0 7-76,0 0 0,0 1 0,0-1 0,0 1 0,0 0-1,1-1 1,-1 1 0,0 0 0,1 0 0,-1 0 0,-1 2-1,-1-1 52,-27 18 832,1 0 0,2 2 0,-52 51 0,26-27-181,4-3-542,50-43-260,-1 0 1,1 0 0,0 1-1,-1-1 1,1 0 0,0 0 0,0 1-1,-1-1 1,1 0 0,0 1 0,0-1-1,-1 0 1,1 1 0,0-1-1,0 0 1,0 1 0,0-1 0,0 0-1,0 1 1,0-1 0,-1 1-1,1-1 1,0 0 0,0 1 0,8 1 348,15-8 7,2-8-186,40-30 0,-55 37-151,28-21 128,68-65 0,42-66 1325,-148 158-1492,1 1 0,0-1 0,-1 0 1,1 1-1,-1-1 0,1 1 0,0-1 0,0 1 0,-1-1 1,1 1-1,0 0 0,0-1 0,-1 1 0,1 0 1,0-1-1,0 1 0,0 0 0,0 0 0,0 0 0,0 0 1,0 0-4,-1 0 1,1 1 0,0-1 0,-1 0 0,1 1 0,-1-1 0,1 0-1,-1 1 1,1-1 0,-1 1 0,1-1 0,-1 0 0,0 1-1,1-1 1,-1 1 0,0 0 0,1-1 0,-1 1 0,0-1 0,1 2-1,0 2-1,0 0 0,0 0 0,0 0 0,0 0 0,-1 0 0,0 5 0,-1 16 3,-5 28 0,1-4 0,1 1 7,-15 123 103,17-160 41,-1-1 1,0 0 0,-1 0-1,-1 0 1,0 0 0,-8 15-1,12-26-103,0 1-1,0-1 1,-1 1 0,1-1-1,0 0 1,-1 0 0,1 0-1,-1 0 1,1 0-1,-1 0 1,1 0 0,-1 0-1,1 0 1,-1-1 0,0 1-1,0-1 1,1 1 0,-1-1-1,0 0 1,0 0-1,1 0 1,-1 0 0,0 0-1,-3 0 1,-3-2 74,1 0 0,-1 0 0,1 0-1,-11-6 1,7 3-87,-12-4-303,1-2 1,0 0 0,1-1-1,0-2 1,1 0 0,0-1-1,-26-27 1,21 15-906,12 13-1086,-1-1 1,0 1-1,0 1 0,-1 1 1,-29-18-1,14 15 430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1:34.8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11 6240,'-44'-11'2816,"53"11"-2464,-1 0 1088,10 0-864,17 0 352,4 3-576,15 2-128,2-2-128,1 1 256,-8 1-160,-1-5-608,-9 3 224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1:35.1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76 24 5728,'-65'-23'2592,"55"26"-2240,15 2-1536,5-2 576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1:38.6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71 967 3328,'-19'-10'1061,"18"10"-1024,0-1 0,0 1 0,0-1 0,0 1 0,0 0 0,0-1 1,0 1-1,0 0 0,0 0 0,1 0 0,-1 0 0,0 0 0,-1 0 0,1 0 0,1 0 0,-3 0 0,-2 1 160,4-1-65,-1 0 1,1-1-1,0 1 1,-1 0-1,1 0 1,0-1-1,0 1 1,0-1-1,-1 1 1,1-1-1,0 0 1,0 1-1,0-1 1,0 0-1,0 0 1,0 0-1,0 0 1,0 0-1,0 0 1,1 0-1,-1 0 1,0 0-1,1 0 1,-1 0-1,0-1 1,1 1-1,0 0 1,-1 0-1,1 0 1,0-1-1,-1 1 1,1 0-1,0-1 1,0 1-1,0 0 1,0-1-1,0 1 1,1 0-1,-1 0 1,1-2-1,0-5 71,1 1-1,0 0 0,0 0 0,1 0 0,0 1 0,5-9 1,2-4-69,2 1-1,0 1 1,1 0 0,0 0 0,2 1 0,-1 1 0,2 0 0,22-16 0,-33 28-166,5-4-64,0 0 0,0 1 0,0 1 0,12-5 0,-21 10 93,0-1 0,-1 1 0,1 0 0,0 0 0,0-1 0,0 1 0,0 0 0,0 0 0,0 0 0,0 0 0,0 0 0,0 0 0,0 0 0,-1 0 0,1 1 0,0-1 0,0 0 0,0 0-1,0 1 1,0-1 0,0 1 0,-1-1 0,1 1 0,0-1 0,0 1 0,-1-1 0,1 1 0,0 0 0,-1-1 0,1 1 0,0 0 0,-1-1 0,1 1 0,-1 0 0,0 0 0,1 0 0,-1 0 0,1-1 0,-1 1 0,0 1 0,2 4 38,-1 0 0,0 0 0,0 0-1,-1 0 1,1 7 0,-10 102 238,0-29 25,9-71-213,-1 3 32,1 28 1,1-41-30,-1 0 1,1 0-1,0 1 1,1-1-1,-1 0 1,1 0 0,0-1-1,0 1 1,6 9-1,-7-12-37,1-1-1,0 1 0,0 0 0,-1-1 1,1 1-1,0-1 0,0 1 1,0-1-1,1 0 0,-1 0 0,0 0 1,0 0-1,1 0 0,-1-1 1,0 1-1,1-1 0,-1 1 0,1-1 1,-1 0-1,1 0 0,-1 0 1,0 0-1,1-1 0,3 0 1,3-1 29,0 0 0,-1-1 0,1 0 0,-1 0 1,13-7-1,-1-2 3,0-1 0,-1-1 1,-1 0-1,0-2 0,24-26 1,-18 15-9,-2-2 0,35-56 0,-39 57-53,-13 20-20,1 0 1,-1 0-1,-1-1 0,0 1 0,0-1 0,0 0 0,-1 0 0,0-1 0,2-15 0,-5 18 5,0 4-85,1-1-1,-1 0 1,0 1 0,1-1-1,2-6 1,-3 9 54,1 1 1,-1-1 0,1 0 0,-1 1-1,0-1 1,1 0 0,-1 1-1,1-1 1,0 1 0,-1-1-1,1 1 1,-1-1 0,1 1 0,0-1-1,0 1 1,-1 0 0,1-1-1,0 1 1,-1 0 0,1-1-1,0 1 1,0 0 0,0 0 0,-1 0-1,1 0 1,0 0 0,0 0-1,0 0 1,-1 0 0,1 0-1,0 0 1,1 1 0,19 3-90,1 0 95,35 4 0,79-5 253,146 12-124,-134-6 364,-139-10-272,-10-2-40,-16 0-71,5 3-116,0 1 0,0 1 0,0 0-1,-19 6 1,22-6 23,-15 7-14,0 0 0,1 1-1,-1 2 1,2 0 0,-34 25 0,32-20 6,1 2-1,0 1 1,2 1-1,0 0 1,2 2-1,0 0 1,1 1-1,-16 31 1,34-54 10,-3 3 33,1 0 0,0 1 0,0-1 0,0 1 0,-2 7 0,4-10-15,0-1-1,0 0 1,0 0-1,0 1 1,0-1-1,0 0 1,0 0-1,1 1 1,-1-1-1,0 0 0,1 0 1,-1 0-1,1 1 1,-1-1-1,1 0 1,0 0-1,-1 0 1,1 0-1,0 0 1,0 0-1,0 0 1,0 0-1,0-1 0,0 1 1,0 0-1,1 0 1,0 0 6,1 1 0,-1-1 1,1 0-1,0 0 0,-1-1 1,1 1-1,0-1 0,-1 1 1,1-1-1,0 0 0,0 0 1,-1 0-1,1 0 0,0-1 1,0 1-1,-1-1 0,1 1 0,0-1 1,3-2-1,1 1 23,12-3 11,-2-2 0,1 0 0,-1-1 0,0-1 0,0 0 0,-1-2 0,0 1 0,-1-2 0,-1 0 0,14-15 0,1-3-34,-2-2-1,-2-1 1,33-54-1,-55 83-25,3-5-96,-1 1 0,-1-1 0,7-15 0,-15 27 6,0 1 0,0 0 1,1 0-1,-1 1 0,1-1 1,-4 7-1,3 0 84,0 0 1,1 0-1,0 0 0,0 1 1,1-1-1,1 1 0,-1 16 1,2-19 28,0-1 0,1 1 0,0-1 1,0 1-1,1-1 0,0 1 0,0-1 1,1 0-1,0 0 0,1 0 0,4 7 0,-7-13 12,0 1-1,1-1 0,-1 0 1,1 0-1,0 0 0,0 0 1,0 0-1,0 0 0,0-1 1,0 1-1,0-1 0,1 1 0,-1-1 1,1 0-1,-1 0 0,1 0 1,-1 0-1,1 0 0,-1-1 1,6 1-1,-4-1-10,0 0 0,0-1 1,0 0-1,0 0 0,0 0 0,0 0 0,0 0 0,0-1 1,0 0-1,-1 0 0,1 0 0,3-3 0,9-7 26,-2-1 0,1 0 0,-2-1 0,17-22 0,-28 34-31,39-47-2,87-80 0,-101 108 33,-20 16-101,0 0 1,-1 0-1,0-1 0,0 1 1,6-9-1,-9 9-47,-5 5 35,2 0 57,0 0 0,-1 1 0,1-1 0,0 1 0,0 0 0,0-1 0,0 1 0,-1-1 0,1 1 0,0-1 0,0 1 0,0-1 0,0 1 0,0-1 0,0 1 0,0 0 0,1-1 0,-1 1 0,0-1 0,0 1 0,0-1 0,0 1 0,1 0 0,5 11-58,0 0 0,1 0-1,1 0 1,9 11-1,14 22 73,0 13-5,-15-28 88,25 37 0,-39-65-80,0 1 1,-1-1-1,1 1 1,0-1-1,1 0 1,-1 0-1,0 0 1,1 0-1,-1-1 1,1 1-1,-1-1 1,1 1-1,0-1 1,-1 0-1,1 0 1,0 0-1,0 0 1,0-1 0,0 1-1,0-1 1,0 0-1,0 0 1,0 0-1,0 0 1,0 0-1,0 0 1,0-1-1,0 0 1,0 0-1,0 1 1,-1-2-1,1 1 1,0 0-1,3-3 1,8-5 30,-1-2 1,-1 0 0,0 0-1,0-1 1,9-13 0,4-4-58,-15 18 25,28-30-32,53-45 0,-87 82-45,4-1-69,-15 19 70,-1 0 25,1 1 1,0 1-1,1-1 0,1 1 0,0 0 0,-3 24 1,7-31 45,0-1 1,0 1-1,1 0 1,0-1-1,0 1 1,1-1 0,0 1-1,1-1 1,-1 1-1,2-1 1,-1 0-1,1 0 1,1 0 0,5 11-1,-5-14 0,0 0 1,0-1-1,1 0 1,-1 1-1,1-1 0,0-1 1,0 1-1,0-1 0,1 0 1,-1 0-1,1-1 0,0 1 1,-1-1-1,1 0 0,0-1 1,0 0-1,0 0 0,7 1 1,9-1 75,1 0 1,0-1 0,33-6-1,-31 2-18,0-1-1,0-2 0,-1 0 0,0-2 0,-1 0 0,44-26 1,124-92-235,-183 121 141,3-2 65,0 0 1,-1 0-1,0-2 0,11-12 0,-17 13-29,-7 5-6,1 4 5,1 0 0,0 0 1,0 0-1,0 0 0,0 0 0,0 0 0,-1 0 1,1 1-1,0-1 0,-2 1 0,-2 2-16,-1 0 1,1 0-1,0 0 1,-1 1-1,2 0 0,-9 8 1,-24 31-143,22-25 94,6-7 28,-58 74 2,56-70 67,1 1 0,1 0 0,-13 30 0,21-41-28,-1 0 1,1 0-1,-1 0 0,1 0 0,0 7 0,1-11 0,0 0 0,0 0 0,-1 0 0,1 0 1,1-1-1,-1 1 0,0 0 0,0 0 0,0 0 0,0 0 0,1 0 0,-1 0 0,0 0 0,1 0 0,-1 0 0,1-1 0,-1 1 0,1 0 0,0 0 0,-1-1 0,1 1 0,-1 0 0,1-1 0,0 1 0,0 0 0,0-1 0,-1 1 0,1-1 1,0 1-1,0-1 0,0 0 0,0 1 0,0-1 0,1 0 0,2 1 6,-1-1-1,1 0 1,-1 0 0,1 0 0,-1-1 0,1 1 0,-1-1 0,1 0 0,-1 0-1,1 0 1,-1-1 0,0 1 0,6-4 0,3-3-9,0 0 1,12-13-1,8-5 14,-2 7 18,-29 18-44,-1 1 0,0 0 0,0 0 0,0 0 0,0 0 0,0 0 0,0-1 0,0 1-1,0 0 1,0 0 0,0 0 0,1 0 0,-1 0 0,0 0 0,0 0 0,0 0 0,0 0 0,0-1-1,0 1 1,1 0 0,-1 0 0,0 0 0,0 0 0,0 0 0,0 0 0,1 0 0,-1 0 0,0 0-1,0 0 1,0 0 0,0 0 0,0 0 0,1 0 0,-1 0 0,0 0 0,0 0 0,0 0 0,0 1-1,0-1 1,1 0 0,-1 0 0,0 0 0,0 0 0,0 0 0,0 0 0,0 0 0,0 0 0,0 1-1,1-1 1,-1 0 0,0 0 0,0 0 0,0 0 0,0 0 0,-2 13-229,-9 16 111,10-28 130,-3 8 10,1-3-1,1 0 1,-1 0 0,1 0-1,0 1 1,0-1-1,0 10 1,2-15-13,0 0 0,0-1-1,0 1 1,0 0 0,0-1 0,1 1-1,-1-1 1,0 1 0,0 0 0,1-1 0,-1 1-1,0-1 1,1 1 0,-1-1 0,1 1-1,-1-1 1,1 1 0,-1-1 0,1 1-1,-1-1 1,1 0 0,-1 1 0,1-1 0,0 0-1,-1 0 1,1 1 0,-1-1 0,1 0-1,0 0 1,-1 0 0,1 0 0,0 0-1,-1 1 1,1-1 0,0-1 0,-1 1 0,1 0-1,0 0 1,-1 0 0,1 0 0,0-1-1,32-7 189,-29 7-150,24-9 13,1-2 0,-2-1-1,1-1 1,-2-2 0,0 0 0,40-34 0,-23 11-25,0-2-1,54-69 1,-69 74-4,-3-1 0,-1-1 0,37-80 0,105-269-56,-165 386 31,2-9-121,1 0-1,-1-1 1,3-20 0,-6 30 105,0 0 0,0 0 0,0 0 0,0 0 0,0 0 0,0 0 0,0 0 0,0 0 0,-1 0 0,1 1 0,0-1 1,-1-2-1,1 3 12,0 0 1,0 0 0,-1 0 0,1 0 0,0 0-1,0-1 1,0 1 0,0 0 0,-1 0 0,1 0-1,0 0 1,0 0 0,0 0 0,-1 0 0,1 0 0,0 0-1,0 0 1,0 0 0,-1 0 0,1 0 0,0 0-1,0 0 1,0 0 0,-1 0 0,1 0 0,0 0-1,0 0 1,0 0 0,-1 0 0,1 1 0,0-1-1,0 0 1,0 0 0,0 0 0,-1 0 0,-1 3-14,-1-1 0,1 0 1,0 1-1,0 0 1,0-1-1,0 1 0,-2 5 1,-27 59-50,-37 118 0,35-87 67,18-58 26,2 1-1,2 1 0,2-1 0,2 2 0,1-1 0,1 80 0,5-119-13,0 1 17,0-1 1,0 0 0,0 0-1,0 1 1,1-1 0,0 0-1,-1 0 1,1 0 0,0 0-1,0 0 1,1 0 0,-1 0-1,4 5 1,-5-8-21,1 1 1,-1-1-1,1 1 1,-1-1-1,1 1 0,0-1 1,-1 1-1,1-1 1,-1 0-1,1 1 0,0-1 1,-1 0-1,1 0 1,0 1-1,-1-1 0,1 0 1,0 0-1,0 0 0,-1 0 1,1 0-1,0 0 1,0 0-1,-1 0 0,1 0 1,0-1-1,2 1 11,-1-1 0,1 0 0,-1 0 0,0 0 0,1-1 0,-1 1 0,3-3 0,5-5 32,0 0 1,10-12-1,-16 16-37,138-143-826,-145 152 757,0 1 0,1-1 0,-1 1 0,1-1 0,0 1 0,0 0 0,-3 10 0,3-5 48,-1-1 1,2 1 0,-2 19 0,3-25 8,0 0 0,0 0-1,1 0 1,0 0 0,-1 0 0,1 0 0,1 0-1,-1 0 1,1-1 0,-1 1 0,1 0 0,0-1-1,0 0 1,1 1 0,-1-1 0,1 0-1,-1 0 1,1 0 0,0-1 0,0 1 0,0-1-1,1 1 1,-1-1 0,0 0 0,1 0 0,0-1-1,6 3 1,0-1 39,1 0 0,-1-1-1,0 0 1,1 0 0,0-2 0,-1 1 0,1-1-1,0-1 1,15-2 0,-7-1-15,0-1 0,-1-1 0,1-1 0,-1 0 0,-1-1 0,0-1 0,0-1 0,22-16 0,4-8 67,64-65 1,-81 71-35,-1 0 1,30-48-1,-54 75-60,172-267-115,-87 131 102,-75 121-6,-2 3-70,-1-1 0,0 0 0,0 0 0,7-23 0,-14 36 65,-1 0 1,0 0-1,1 1 0,-1-1 0,0 0 0,0 0 0,0 0 0,0 0 0,0 0 0,0 0 0,0 0 0,0 0 0,0 1 0,0-1 1,-1 0-1,1 0 0,0 0 0,0 0 0,-1 0 0,0 0 0,1 0 10,0 1 0,-1 0 0,1 0 0,0 0 0,-1-1 0,1 1 0,0 0 0,-1 0 0,1 0 0,0 0 0,-1 0 0,1 0 0,-1 0 0,1 0 1,0 0-1,-1 0 0,1 0 0,0 0 0,-1 0 0,1 0 0,-1 0 0,1 0 0,-15 8-208,2 3 193,0 0 1,1 1-1,1 1 0,0 0 0,1 0 1,-10 16-1,-49 99-47,39-67 161,3 1 0,-25 87-1,45-125-34,1 1 0,2 0 0,0 0-1,2 0 1,0 0 0,2 0 0,1 0-1,1 0 1,8 41 0,-7-56 32,0 1 1,0-2-1,1 1 0,0 0 1,10 15-1,-13-22-49,1 0-1,0 0 0,1-1 1,-1 1-1,0-1 0,1 1 0,-1-1 1,1 0-1,0 0 0,0 0 1,0 0-1,0 0 0,0-1 1,0 1-1,0-1 0,0 0 1,1 0-1,-1 0 0,0 0 0,1-1 1,4 1-1,-1-2 31,1 1 1,-1-2-1,1 1 0,-1-1 0,0 0 0,0 0 1,11-6-1,2-2 25,24-16 1,-17 7-113,-1-2 0,32-31 1,-20 16 67,-21 21-95,-1-1 1,-1 0-1,24-35 0,-38 51 47,-1-1-1,0 1 0,1-1 0,-1 1 0,0-1 0,1 1 0,-1-1 0,0 1 0,0-1 1,1 0-1,-1 1 0,0-1 0,0 1 0,0-1 0,0 0 0,0 1 0,0-1 1,0 1-1,0-1 0,0 0 0,0 1 0,0-2 0,-1 2-5,1-1-1,-1 1 1,1 0-1,0-1 1,-1 1-1,1 0 1,-1 0-1,1-1 1,-1 1-1,1 0 1,-1 0-1,1 0 1,-1-1 0,1 1-1,-1 0 1,1 0-1,-1 0 1,1 0-1,-1 0 1,0 0-1,-2 0 10,0 1 0,-1-1-1,1 1 1,0 0 0,0-1-1,-4 3 1,0-1-49,5-3 319,-11-11-216,9 11-65,1 0 0,0 0 0,-1 1 0,1-1 0,0 1 0,-1-1 0,1 1 0,-1 0 0,1 1 0,0-1-1,-1 1 1,-5 1 0,3-1-10,0 1-1,0 0 1,1 1-1,-1-1 1,1 1-1,-7 4 0,7-3 16,0-1 0,0 1-1,0 1 1,1-1 0,0 1 0,0-1-1,0 1 1,0 0 0,1 1-1,-1-1 1,2 1 0,-1-1-1,0 1 1,1 0 0,0 0-1,0 0 1,1 0 0,0 0 0,0 0-1,0 1 1,1-1 0,0 0-1,0 0 1,1 1 0,-1-1-1,3 9 1,-1-10 37,-1 0 0,1-1 0,0 1 0,0 0 0,0-1 0,1 1 0,0-1 0,-1 0 0,2 0 0,-1 0 0,0 0 0,1 0 0,0-1 0,0 1 0,0-1 0,0 0 0,0-1 0,0 1 0,1-1 0,0 1 0,-1-1 0,8 2 0,-5-3 13,0 1-1,0-1 1,1-1-1,-1 1 1,0-1-1,1 0 1,-1-1-1,0 1 1,0-2-1,0 1 1,1-1 0,-1 0-1,0 0 1,-1-1-1,9-4 1,116-74 108,-1 1-308,-121 75 157,-6 3 0,-5 4 0,-12 9 0,-16 20-45,1 1 0,-46 66 0,18-21 207,51-71-107,-4 8 66,9-13-112,1 0 0,0-1 1,0 1-1,0-1 0,0 1 1,0 0-1,0-1 0,0 1 1,0 0-1,0-1 0,0 1 1,0 0-1,0-1 0,1 1 1,-1-1-1,0 1 0,0 0 1,1-1-1,-1 1 1,0-1-1,1 1 0,-1-1 1,1 1-1,-1-1 0,1 1 1,-1-1-1,1 1 0,3 2 6,0-1 0,-1 0 0,1 1 0,0-2 1,0 1-1,0 0 0,0-1 0,1 0 0,-1 0 0,0 0 0,1 0 0,-1-1 0,7 0 0,11 0-3,30-3 0,-39 1-33,2 1-525,0-1 0,20-6 0,-29 6-30,0 0 1,0 0 0,0-1-1,0 0 1,-1 0 0,1 0-1,-1 0 1,6-6 0,-9 8 262,-1 0-1,1 0 1,-1-1 0,0 1-1,0 0 1,0-1 0,1 1-1,-1 0 1,-1-1 0,1 1-1,0-1 1,0 0 0,0 1-1,-1-1 1,1 1 0,-1-1-1,1 0 1,-1 0 0,0 1-1,0-1 1,0 0 0,0 0-1,0-2 1,-4-13-2924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1:39.0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163 71 8320,'-109'-70'3744,"68"76"-3232,33-1-576,3 3-64,5-1-736,5 1 480,16 3-5152,10 2 3008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1:44.4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335 124 2304,'1'-2'265,"0"0"0,0 0 0,0 1 0,1-1 0,-1 0-1,1 0 1,1-1 0,6-6 2053,1-15 3149,-12 26-5355,-1 1 1,1-1-1,-1 0 0,0 0 1,-5 4-1,-7 5 94,-1 4-2,1 0 1,1 1 0,1 1-1,0 0 1,-16 30 0,-44 100 619,63-123-743,-123 323 676,130-338-593,0 0-1,1 0 1,0 1-1,1-1 1,-1 10-1,3-12 723,2-7-405,5-11-76,-6 8-235,11-16-33,-1 0 1,-1-1-1,10-25 0,21-68-148,-19 47 49,177-404-305,-195 459 251,-3 5-12,1 1 0,-1-1 0,1 1-1,0 0 1,1 0 0,3-4 0,-7 8 21,0 1 1,1 0 0,-1 0-1,0 0 1,0 0-1,1 0 1,-1-1 0,0 1-1,0 0 1,1 0 0,-1 0-1,0 0 1,0 0-1,1 0 1,-1 0 0,0 0-1,0 0 1,1 0 0,-1 0-1,0 0 1,1 0-1,-1 0 1,0 0 0,0 0-1,1 1 1,-1-1 0,0 0-1,0 0 1,1 0-1,-1 0 1,0 0 0,0 1-1,0-1 1,1 0 0,-1 0-1,0 0 1,0 1-1,0-1 1,0 0 0,1 0-1,-1 1 1,9 13-185,-6-7 159,1-1 11,66 106-49,27 82 101,-45-87 50,-38-81-65,2 0-1,0-1 1,2-1-1,26 30 1,92 75 56,-118-114 6,-10-9 66,0 0 1,-1 1-1,13 14 1,-20-20-138,1-1 1,-1 0 0,0 1-1,0-1 1,1 1 0,-1-1-1,0 0 1,0 1 0,0-1-1,0 1 1,1-1 0,-1 1-1,0-1 1,0 0 0,0 1-1,0-1 1,0 1 0,0-1-1,0 1 1,0-1-1,0 1 1,-1-1 0,1 0-1,0 1 1,0-1 0,0 1-1,-1 0 1,0 0 0,1-1-1,-1 1 1,0-1 0,1 1 0,-1-1-1,0 1 1,0-1 0,1 1-1,-1-1 1,0 0 0,0 0-1,-1 1 1,-5 0 18,-1 1-1,-14-1 1,9 0 15,-148 16 316,-93 11-397,171-15-113,-85 26-1,97-15-1863,51-17-1469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1:45.3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74 185 3488,'-1'-2'273,"0"-1"0,1 1 0,-1 1 0,0-1 0,0 0 0,0 0 0,0 0 0,-2-2 351,3 4-574,-1 0 0,1 0 0,0 0 0,0-1 0,0 1 0,0 0 0,0 0 0,0 0 1,-1 0-1,1 0 0,0 0 0,0 0 0,0 0 0,0 0 0,0 0 0,-1 0 0,1 0 1,0 0-1,0 0 0,-1 1 601,0 0-601,-3 11 1444,-18 187 834,19-169-2128,-8 77 256,-4 61 640,14-132-746,-1-18 133,2 1 1,0-1 0,1 0-1,4 23 1,-5-41-464,0 0-1,0 0 1,0 0 0,0 0 0,0-1 0,0 1-1,0 0 1,0 0 0,0 0 0,0 0-1,0 0 1,0 0 0,0 0 0,0-1 0,0 1-1,0 0 1,0 0 0,0 0 0,0 0 0,0 0-1,0 0 1,0 0 0,0 0 0,1-1 0,-1 1-1,0 0 1,0 0 0,0 0 0,0 0-1,0 0 1,0 0 0,0 0 0,1 0 0,-1 0-1,0 0 1,0 0 0,0 0 0,0 0 0,0 0-1,0 0 1,0 0 0,1 0 0,-1 0-1,0 0 1,0 0 0,0 0 0,0 0 0,0 0-1,0 0 1,1 0 0,-1 0 0,0 0 0,0 0-1,0 0 1,0 0 0,0 1 0,0-1-1,0 0 1,0 0 0,0 0 0,1 0 0,-1 0-1,0 0 1,0 0 0,0 0 0,0 0 0,0 1-1,0-1 1,6-17 205,-2-1 1,1 1-1,-2-1 0,2-33 0,-3 26-146,24-311-117,-16 178-489,-4 69 68,19 205 411,0 21 40,-11-46 86,0-18 114,47 141 0,-46-176-2,2-1 1,1-1 0,24 36-1,-39-68-120,0 0-1,0 0 0,0 0 0,1 0 0,-1 0 0,1-1 0,0 0 0,0 0 0,0 0 0,0 0 0,1-1 1,5 3-1,-7-4-20,-1 0 0,0-1 0,1 1 0,-1-1 0,1 0 0,-1 0 0,1 0 0,-1 0 0,1 0 0,-1 0 0,1-1 0,-1 1 0,1-1 1,-1 0-1,0 0 0,1 0 0,-1 0 0,0 0 0,0 0 0,0 0 0,0-1 0,0 1 0,0-1 0,0 0 0,0 1 0,0-1 0,1-3 0,4-2 62,-1-1-1,-1 0 1,0 0-1,0 0 1,0 0-1,5-15 1,10-44-2,15-98 1,-32 149-121,63-368-27,-55 318-103,6-29-609,-7 32-3308,-9 49-1106,-10 48-3666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1:47.1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190 127 3392,'0'-1'94,"7"-11"5455,-13 43-4184,-15 25-453,-109 313 1424,115-320-2009,-9 31 1159,24-80-1467,0 0-1,0 0 1,0 0 0,0 0 0,0 0 0,0 0-1,0 0 1,-1 1 0,1-1 0,0 0 0,0 0 0,0 0-1,0 0 1,0 0 0,0 1 0,0-1 0,0 0-1,0 0 1,0 0 0,0 0 0,0 1 0,0-1-1,0 0 1,0 0 0,0 0 0,0 0 0,0 0-1,1 1 1,-1-1 0,0 0 0,0 0 0,0 0-1,0 0 1,0 0 0,0 0 0,0 0 0,0 1-1,0-1 1,1 0 0,-1 0 0,0 0 0,0 0-1,0 0 1,0 0 0,0 0 0,0 0 0,1 0-1,-1 0 1,0 0 0,0 0 0,0 0 0,0 0-1,1 0 1,5-5 262,-2-4-59,0-1 0,4-18 0,-2 9-115,51-176 309,17-50-704,-21 85-704,-52 157 969,0 0 0,0 0 0,1 0-1,0 0 1,-1 0 0,1 1 0,4-5 0,-6 6 17,1 1 1,-1-1-1,1 1 1,-1 0-1,1-1 1,-1 1-1,1 0 1,-1-1-1,1 1 1,0 0-1,-1 0 1,1 0-1,-1-1 1,1 1-1,0 0 1,-1 0-1,1 0 1,0 0-1,-1 0 1,1 0 0,-1 0-1,1 0 1,0 0-1,-1 0 1,1 1-1,-1-1 1,1 0-1,0 0 1,-1 1-1,1-1 1,-1 0-1,1 1 1,-1-1-1,1 0 1,-1 1-1,1-1 1,-1 1-1,1-1 1,-1 1-1,0-1 1,1 1-1,-1-1 1,1 1 0,35 52 44,35 70 1,-42-72-71,136 215 343,-126-212-288,2-1 0,79 77-1,-53-60 580,-66-69-572,-1-1-1,1 1 1,0 0-1,-1-1 1,1 1-1,-1-1 1,0 1-1,1 0 1,-1-1-1,1 1 1,-1 0-1,0 0 1,0-1 0,1 1-1,-1 0 1,0 0-1,0 0 1,0-1-1,0 3 1,0-3-11,0 1 1,-1-1-1,1 1 0,0-1 1,-1 1-1,1-1 1,0 1-1,-1-1 1,1 1-1,0-1 0,-1 0 1,1 1-1,-1-1 1,1 0-1,-1 1 1,1-1-1,-1 0 0,1 1 1,-1-1-1,0 0 1,-3 1 42,-1 0 0,1 0 0,0 0 0,0-1 1,-7 0-1,-152-4 526,83 1-661,-363 18-253,399-14-2054,87-1-9295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1:48.2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350 50 3328,'8'-19'2912,"-11"18"-2420,0-1 0,0 1 0,0 1 0,0-1 0,0 0 0,-1 1-1,-4-1 1,8 1-406,-13 1 332,0 1 1,0 0-1,0 1 0,1 1 0,-1 0 1,-15 7-1,15-4-195,-1 0 0,1 1 0,1 0 0,-15 12 0,14-9-142,1 0 1,0 1 0,1 0 0,0 1 0,1 0 0,0 0 0,1 1 0,0 1-1,2-1 1,0 1 0,0 1 0,1-1 0,1 1 0,1 0 0,0 0 0,-3 30 0,7-37-35,0 0 0,1 0 0,0 0 1,0 0-1,1-1 0,0 1 0,1 0 1,0-1-1,0 0 0,0 0 1,1 0-1,1 0 0,-1 0 0,1-1 1,0 0-1,1 0 0,0 0 0,0-1 1,0 0-1,1 0 0,9 6 0,-6-7 18,-1 0-1,1-1 0,0 0 0,0-1 0,0 0 0,0-1 0,18 2 0,4-1 122,38-3 1,-46 0-105,1-2 0,-1-1-1,1-1 1,-1-1 0,-1-1 0,1-2 0,-1 0 0,0-1 0,23-13 0,-31 13-19,0 0 1,-1-1 0,0 0 0,0-1 0,-1-1-1,-1 0 1,0-1 0,-1 0 0,0-1 0,-1 0-1,-1 0 1,0-1 0,12-27 0,-15 25 8,0 1 0,-1-1 0,5-34 0,-8 44-61,-2 0-1,1-1 0,-1 1 0,-1-1 0,1 1 1,-1 0-1,0-1 0,-1 1 0,0 0 0,0 0 1,0 0-1,-6-11 0,4 12-40,0 0 1,-1 1-1,1-1 0,-1 1 0,0 0 1,0 0-1,-1 0 0,1 1 1,-7-4-1,1 2-41,0 0 0,0 0 1,0 1-1,-16-4 0,6 3-19,1 1 0,-1 2-1,-1 0 1,1 1-1,0 0 1,-26 3 0,31 0-502,1 1 0,-1 1 1,1 0-1,-1 1 1,1 1-1,0 0 0,1 1 1,-26 14-1,16-3-2170,9 2 954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1:48.6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343 23 4992,'-3'-17'1589,"3"17"-1563,0 0 0,0 0 0,0-1 0,0 1 0,0 0 0,0 0 1,0-1-1,0 1 0,0 0 0,0 0 0,0 0 0,-1-1 0,1 1 0,0 0 0,0 0 0,0-1 0,0 1 0,-1 0 0,1 0 0,0 0 0,0 0 0,0-1 0,-1 1 0,1 0 0,0 0 1,0 0-1,0 0 0,-1 0 0,1 0 0,0 0 0,0 0 0,-1 0 0,1 0 0,0-1 0,0 1 0,-1 0 0,1 0 0,0 1 0,0-1 0,-1 0 0,1 0 0,0 0 0,0 0 1,-1 0-1,1 0 0,0 0 0,-1 0 0,-7 7 1134,-13 65 1400,-24 31-523,-60 207 566,23-15-1696,27 3-369,42-197-682,12-72-534,2-22-1567,3-9 603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1:50.7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21 218 4160,'-20'7'10416,"27"-15"-10216,1 0 0,0 0 0,0 0 0,1 1 0,9-6 0,10-7 82,-10 4-61,0 2 0,2 0 0,-1 2-1,33-16 1,-35 20-195,1 1 0,35-9 0,-47 15 10,1 0 0,-1 0 1,1 1-1,-1 0 0,1 0 1,-1 0-1,1 1 0,-1 0 0,1 0 1,-1 1-1,0 0 0,8 3 0,-1 1 100,-2 1 0,1 1 0,10 8 0,18 12 344,-23-19-325,0 0-1,1 0 0,0-2 0,20 6 0,-29-10-77,0-1 0,-1-1-1,1 0 1,0 0 0,0-1-1,0 0 1,0 0-1,-1-1 1,1 0 0,0-1-1,9-2 1,-6 0-56,-1 0 0,1-1 0,-2-1 0,1 1 0,0-2 0,-1 1-1,-1-2 1,1 1 0,-1-1 0,0-1 0,-1 1 0,9-13 0,-14 17-489,0-1 0,-1 0 1,1 0-1,1-7 0,-3 11 119,-1 0-1,1 0 1,-1 0-1,0-1 1,0 1 0,1 0-1,-1-1 1,0 1-1,0 0 1,0-1-1,0 1 1,0 0 0,-1-1-1,1 1 1,0 0-1,0-1 1,-1 1-1,1 0 1,-1 0 0,0 0-1,0-3 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6:37.9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67 586 2656,'2'-4'516,"-1"0"-1,1 0 1,0 0 0,0 0 0,0 0-1,1 1 1,-1-1 0,1 1-1,4-5 572,2 17-186,-8-5-795,0 0-1,0 0 1,0 0 0,-1 0-1,1 0 1,-1 0 0,-1 7 0,1-2 56,-3 104 974,-23 155 0,-19-64 24,27-134-533,12-51-329,5-15 16,-1-1 1,1 1 0,0 0 0,0 0-1,0 7 1,2-19-156,0-1 1,0 1-1,1-1 0,4-10 0,2-7-59,67-225-35,-56 202-134,2 1-1,52-87 0,-57 112 96,1 0 0,0 2 0,2 0 0,1 1 0,0 1 0,46-33-1,-26 28-163,-38 23 128,1 0 0,-1-1 0,1 1 0,0 1 0,-1-1 0,1 0 0,0 0 0,-1 1 1,1 0-1,0-1 0,0 1 0,0 0 0,4 1 0,-6 0 34,0-1-1,1 1 0,-1 0 1,0-1-1,0 1 0,0 0 1,0 0-1,0 0 1,0 0-1,-1 0 0,1 0 1,0 0-1,0 0 0,-1 0 1,1 0-1,-1 0 1,1 1-1,-1-1 0,1 0 1,-1 0-1,0 1 1,1-1-1,-1 0 0,0 1 1,0 1-1,0 1 71,0-1 0,0 1 0,0 0 0,-1 0 0,1-1 0,-1 1 0,-2 7 0,-3 2 30,0 0-1,0-1 1,-1 0 0,-1 0-1,0-1 1,0 0 0,-1 0-1,-1-1 1,0 0-1,-20 15 1,13-11-92,-1-2 0,-1 0 0,0-1 0,-35 14 0,49-23 10,-16 7-29,17-6-119,10-2-110,19-2 165,-1-1 0,1-1-1,-1-1 1,41-13 0,94-42 227,-93 33-197,142-46 26,-132 46-5,-61 21 5,0 0 22,25-12 0,-31 11 207,-9 6-230,0-1 0,0 1 0,0 0 0,0 0 1,0 0-1,0 0 0,0 0 0,0 0 0,0-1 0,0 1 0,0 0 1,0 0-1,0 0 0,0 0 0,0 0 0,0 0 0,0-1 1,0 1-1,0 0 0,0 0 0,0 0 0,0 0 0,0 0 0,0 0 1,0 0-1,0-1 0,-1 1 0,1 0 0,0 0 0,0 0 0,0 0 1,0 0-1,0 0 0,0 0 0,0 0 0,0 0 0,-1 0 1,1-1-1,0 1 0,-1 0 1,-1 0 1,1-1-1,-1 1 0,1 0 1,-1 0-1,1 0 0,-1 0 1,1 0-1,-1 0 0,0 0 1,-1 1-1,-14 3 6,1 2-1,1-1 1,-1 2-1,1 0 1,0 1 0,-17 12-1,13-7-16,0 2-1,1 0 1,-30 33-1,39-38-9,1 1-1,0 0 1,1 0 0,-7 14 0,11-18 9,0 1 0,0-1 0,0 1 0,1 0 0,0-1 0,1 1 0,0 0 0,0 10 0,0-16 25,1-1-1,0 1 1,0 0-1,0 0 1,1 0-1,-1 0 1,0-1-1,1 1 1,-1 0 0,1 0-1,0-1 1,-1 1-1,1 0 1,0-1-1,0 1 1,0-1-1,0 1 1,0-1-1,1 0 1,1 3 0,-1-3-5,-1-1 1,1 1 0,0 0 0,0 0 0,0-1 0,0 1 0,0-1 0,0 1 0,0-1-1,0 0 1,0 0 0,0 0 0,0 0 0,0 0 0,3-1 0,3-1-2,-1 0 0,1-1 0,-1 0 0,0 0 0,0 0 0,0-1 0,0 0 0,8-7 0,3-5 25,-2 0 1,0-1 0,18-24-1,37-61-84,-60 85 34,5-5 43,-7 10-65,-1 0 1,11-23-1,-19 33-259,-2 6 207,-3 10 121,3-6-51,-4 18-80,2 0-1,-3 46 1,7-66 99,0 0 0,0 1 0,0-1 0,1 0 0,0 0 0,0 1 0,1-1 0,0 0 0,0 0 0,0 0 1,1-1-1,0 1 0,0-1 0,0 1 0,1-1 0,0 0 0,6 7 0,-8-11 14,-1 1 1,1-1-1,0 0 0,0 0 1,0 0-1,0 0 0,0 0 0,1 0 1,-1-1-1,0 1 0,0-1 1,1 1-1,-1-1 0,0 0 0,0 0 1,1 0-1,-1 0 0,0 0 1,0-1-1,1 1 0,-1-1 0,0 1 1,0-1-1,0 0 0,0 0 1,1 0-1,1-2 0,5-2-7,0-1 0,0 0 0,-1 0 0,12-13 0,20-20 133,123-123-1,-163 161-131,1 0 0,0 1 0,0-1-1,-1 0 1,1 0 0,-1 0 0,1 0 0,-1 1 0,1-1 0,-1 0 0,1 0-1,-1 0 1,0 0 0,1 0 0,-1 0 0,0 0 0,0 0 0,0 0 0,0-2-1,0 3-19,0-1-202,0 0 209,0 1 1,0 0 0,0 0-1,0 0 1,0 0 0,0 0-1,0 0 1,0 0-1,0 0 1,0-1 0,0 1-1,0 0 1,0 0-1,0 0 1,0 0 0,0 0-1,0 0 1,0 0-1,0-1 1,0 1 0,0 0-1,0 0 1,0 0-1,0 0 1,0 0 0,0 0-1,0 0 1,0 0 0,0 0-1,0-1 1,0 1-1,1 0 1,-1 0 0,0 0-1,0 0 1,0 0-1,0 0 1,0 0 0,0 0-1,0 0 1,0 0-1,1 0 1,0 0-15,1 1-1,0-1 1,0 1 0,-1-1-1,1 1 1,-1 0-1,1-1 1,0 1 0,-1 0-1,0 0 1,1 0-1,-1 1 1,0-1 0,1 0-1,-1 0 1,0 1 0,0-1-1,0 1 1,0-1-1,1 3 1,1 2 8,0 0 0,0 0 0,0 0 0,2 10-1,-2 4 1,0-1 0,-2 1 0,0 0 0,-1-1 0,-4 33 0,0 22-6,4-74 16,-1 7-6,1-1 0,1 0 1,-1 1-1,1-1 0,3 12 0,-3-16 13,-1-1 0,1 0 0,-1 0 0,1 1 0,0-1 0,0 0-1,0 0 1,-1 0 0,1 0 0,0 0 0,0 0 0,0 0 0,1 0 0,-1-1-1,0 1 1,0 0 0,0-1 0,0 1 0,1-1 0,-1 1 0,0-1 0,1 1-1,-1-1 1,0 0 0,1 0 0,-1 0 0,0 0 0,1 0 0,-1 0 0,1 0-1,-1 0 1,0 0 0,2-1 0,11-2 25,-1 0 0,0-1 0,1-1 1,-2 0-1,1-1 0,-1 0 0,14-10 0,0-2-16,-1 0-1,25-26 1,231-212 36,-190 166 96,-78 75-139,-1-1 1,0 0 0,-1 0 0,12-26 0,-12 17-64,0 0 1,7-29 0,-16 45 17,0 0-1,0 0 0,0 0 1,-1 0-1,-1 0 1,0 0-1,0-1 1,-1 1-1,-3-18 1,4 26 24,0-1 0,-1 1 0,1 0 0,-1 0 0,1-1 0,-1 1 0,1 0 0,-1 0 0,0 0 0,0 0 0,0 0 1,1 0-1,-1 0 0,0 0 0,0 0 0,0 0 0,-2-1 0,2 2-1,0-1 0,0 1 0,0 0-1,0 0 1,0-1 0,0 1 0,0 0 0,0 0 0,0 0 0,0 0 0,0 0-1,0 0 1,-1 1 0,1-1 0,0 0 0,-2 1 0,-1 1-24,-1 1 1,0-1-1,1 1 0,0 0 1,0 0-1,0 1 0,-6 5 1,-5 8-26,0 1 0,2 0 0,0 0 0,-16 33 0,-33 87 61,56-123-5,-5 11-6,2 2-1,2-1 1,0 1-1,1 0 1,-2 50-1,8-63 19,0 0-1,1-1 1,1 1-1,0 0 1,1 0-1,0-1 1,2 1-1,5 13 1,-9-26 4,0 0 1,0 0 0,1 1-1,-1-1 1,1 0 0,-1 0 0,1-1-1,0 1 1,0 0 0,0 0-1,0-1 1,0 1 0,0-1-1,0 0 1,0 0 0,1 1-1,-1-1 1,0-1 0,1 1-1,-1 0 1,1-1 0,-1 1-1,1-1 1,-1 0 0,1 1-1,-1-1 1,4-1 0,5 0 24,-1-1 0,1 0 0,-1 0-1,20-9 1,1-2 29,-1-3 1,0 0-1,49-38 0,-45 30-54,-23 16-6,0-1-1,12-13 0,-14 13-56,1 0 0,15-11-1,-27 21 50,1 0 0,0 0 0,0 0 0,0 1 0,1-1 0,-1 0-1,0 1 1,1-1 0,-2 3 0,-1 4 2,-4 5-11,-38 76-173,39-76 169,1 0 0,1 1 0,0-1 0,-3 29 0,6-39 26,1-1 1,0 1-1,0-1 0,0 1 1,0 0-1,0-1 0,0 1 1,1-1-1,-1 1 0,1-1 1,0 0-1,0 1 0,0-1 1,0 0-1,0 1 0,0-1 0,1 0 1,-1 0-1,1 0 0,-1 0 1,1 0-1,0 0 0,0-1 1,0 1-1,0 0 0,0-1 1,0 0-1,0 1 0,1-1 1,-1 0-1,0 0 0,1 0 1,-1-1-1,0 1 0,1-1 1,-1 1-1,1-1 0,-1 0 0,1 1 1,0-1-1,-1-1 0,1 1 1,-1 0-1,1-1 0,2 0 1,10-3 9,-1-1 0,0 0-1,-1-1 1,23-13 0,50-39-206,-5 4 251,-20 20 44,18-10-100,-72 40 42,-6 4-52,0-1 0,0 1 0,-1 0 0,1 0 0,0-1-1,0 1 1,-1 0 0,1-1 0,0 1 0,-1-1 0,1 1 0,-1-1 0,1 1 0,0-1-1,-1 0 1,1 1 0,-1-1 0,0 1 0,1-1 0,-1 0 0,1 1 0,-1-1-1,0 0 1,0 0 0,1 1 0,-1-2 0,-18 1-244,15 1 260,0 1-1,0-1 1,0 1 0,0 0 0,0 0 0,0 0 0,0 1-1,0-1 1,-4 3 0,-7 3 13,-2 1-57,2 0 0,-1 1 0,1 0 0,1 2 0,-1-1 0,-13 17 0,14-14-6,1 0 1,0 1-1,1 1 0,1 0 1,-16 32-1,24-43 26,0 0 1,1 0-1,0 0 1,0 0-1,0 1 1,0-1-1,1 0 0,-1 1 1,1-1-1,0 1 1,0-1-1,1 0 0,-1 1 1,1-1-1,0 0 1,3 9-1,-2-10 21,-1 0 1,1 1-1,0-1 0,0 0 1,0 0-1,0 0 0,0 0 0,1-1 1,-1 1-1,1-1 0,0 1 1,-1-1-1,1 0 0,0 0 0,1 0 1,-1-1-1,0 1 0,0-1 0,1 1 1,6 0-1,2 0-3,0-1 0,1 0 0,-1-1 1,1-1-1,-1 0 0,0 0 0,1-2 0,-1 1 0,0-1 0,19-8 0,11-7 58,59-33-1,-89 44-75,21-13 31,-1 0 1,47-41-1,49-58 22,-56 51-267,-19 19-22,-2-2-1,-3-2 1,67-94 0,-76 89 95,-3-2 1,36-82 0,-69 136 67,-1 1 0,0-1 0,0 0 1,0 0-1,0-11 0,-2 16 67,0 1-1,0-1 1,0 1-1,0 0 1,0-1-1,0 1 1,0-1 0,0 1-1,0 0 1,0-1-1,0 1 1,0 0-1,0-1 1,-1 1-1,1 0 1,0-1-1,0 1 1,0 0 0,-1-1-1,1 1 1,0 0-1,0-1 1,-1 1-1,1 0 1,0 0-1,-1 0 1,1-1-1,0 1 1,-1 0 0,1 0-1,0 0 1,-1 0-1,1-1 1,-1 1-1,1 0 1,0 0-1,-1 0 1,1 0 0,-1 0-1,1 0 1,0 0-1,-1 0 1,1 0-1,-1 0 1,1 0-1,0 1 1,-1-1-1,1 0 1,0 0 0,-1 0-1,1 0 1,0 1-1,-1-1 1,1 0-1,-21 13-297,6 1 271,0 1-1,1 0 0,-17 24 1,5-7 74,-110 153 143,104-140-185,1-2 103,9-14-113,1 1-1,-33 64 1,-3 56 118,49-121-18,0 0-1,2 1 1,-2 38-1,7-59-72,1 0 0,0 0-1,1-1 1,0 1 0,0 0 0,1-1 0,4 16-1,-4-21 26,-1 1 0,1-1-1,-1 1 1,1-1 0,0 0 0,1 0-1,-1 0 1,0 0 0,1 0-1,0-1 1,-1 1 0,1-1-1,0 0 1,0 1 0,1-1 0,-1-1-1,0 1 1,1 0 0,-1-1-1,6 2 1,-2-2 21,1-1 0,0 1 0,0-1 0,-1-1 0,1 1 0,0-2 0,8-1 0,1 0 88,8-1-65,-1-1 0,0-1 0,0-2 0,-1 0 0,42-22 0,-50 22-8,-1 0-1,0-2 1,-1 1-1,0-2 1,-1 0-1,0 0 1,0-1-1,-1-1 1,16-23-1,6-23 139,-29 51-257,-1 0 0,1-1 0,-2 1-1,1-1 1,1-10 0,-4 18 27,0 0 1,1-1-1,-1 1 1,0 0 0,0 0-1,0 0 1,0 0-1,0 0 1,0 0-1,-1 0 1,1 0 0,0 0-1,-1 0 1,1 0-1,0 0 1,-1 0-1,1 0 1,-1 0 0,0 0-1,1 0 1,-1 0-1,0 0 1,1 1 0,-1-1-1,0 0 1,-1-1-1,1 2-7,-1 0-1,1-1 0,0 1 1,0 0-1,0 0 0,0-1 1,-1 1-1,1 0 1,0 0-1,0 0 0,-1 1 1,1-1-1,0 0 0,0 0 1,0 1-1,0-1 1,-1 0-1,1 1 0,0-1 1,0 1-1,0 0 0,-1 0 1,-6 5-5,1 0 0,0 0 1,0 1-1,1 0 0,0 0 1,0 0-1,0 1 0,1 0 1,0 0-1,-4 11 0,2-3 54,1 0 0,0 1-1,1 0 1,-4 26 0,7-33 10,1 1 0,0-1 0,1 1 0,0-1 0,0 0 1,4 15-1,-3-20 11,0 0 1,1 0-1,0 0 1,0 0-1,0 0 1,0 0-1,1-1 1,0 1-1,0-1 1,0 0-1,1 0 1,-1 0-1,1 0 1,5 4-1,-3-4 1,0 0 0,0 0-1,0 0 1,1-1 0,0 0 0,-1 0 0,1 0-1,0-1 1,0 0 0,1-1 0,-1 1 0,0-1-1,1-1 1,-1 1 0,0-1 0,1-1 0,-1 1-1,0-1 1,1-1 0,-1 1 0,11-5 0,-2 0-11,-1 0 0,0-1-1,-1-1 1,0-1 0,0 0 0,0-1 0,-1 0 0,18-19 0,-23 21-77,21-20-137,-27 26 160,0 1 0,0-1 0,0 1 0,0 0-1,0 0 1,1 0 0,-1 0 0,0 0 0,0 0 0,1 0-1,-1 1 1,4-1 0,-5 1 21,-1 0-1,0 0 0,1 0 1,-1 0-1,0 0 1,1 0-1,-1 0 1,0 0-1,1 0 1,-1 0-1,0 0 1,1 1-1,-1-1 1,0 0-1,1 0 1,-1 0-1,0 1 1,0-1-1,1 0 1,-1 0-1,0 0 1,0 1-1,1-1 1,-1 0-1,0 1 1,0-1-1,0 0 0,0 0 1,0 1-1,1-1 1,-1 0-1,0 1 1,-1 14-40,-11 16 63,12-30-21,-6 12 32,-1-1-1,0 1 1,0-1 0,-1-1 0,-1 0-1,0 0 1,-1 0 0,0-1-1,-15 12 1,17-17 24,1 1 0,-1-1-1,0-1 1,-1 0 0,1 0 0,-1 0-1,0-1 1,0-1 0,0 1 0,0-1 0,0-1-1,0 0 1,0 0 0,-1-1 0,-10-1-1,19 1-36,0 0-1,0 0 1,0 0-1,0 0 0,0 0 1,0 0-1,0-1 0,0 1 1,0-1-1,0 1 1,0 0-1,-2-2 0,3 2-12,0 0-1,0-1 0,0 1 0,0 0 0,0 0 0,0 0 1,0-1-1,0 1 0,0 0 0,-1 0 0,1 0 1,0-1-1,0 1 0,0 0 0,0 0 0,0-1 1,0 1-1,1 0 0,-1 0 0,0 0 0,0-1 0,0 1 1,0 0-1,0 0 0,0 0 0,0-1 0,0 1 1,0 0-1,1 0 0,-1 0 0,0-1 0,0 1 1,0 0-1,1 0 0,1-3-10,1 1 0,0 0 0,0 0 0,0 0 0,5-2 0,6-1-71,1 0 0,-1 1-1,1 0 1,0 1 0,27-1 0,-17 1-130,14-3-608,-22 3-2307,34-3 1,-89 1-7742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1:51.1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77 4736,'-18'0'7082,"23"2"-5199,-2-1-1670,1 1 1,-1-1-1,0 0 1,0 0-1,1 0 1,-1 0-1,1 0 1,-1-1-1,1 0 1,5 1-1,37-6 452,-34 4-489,28-4 177,387-53 1011,-302 47-1367,-39 5-3897,-63 4 460,0 5 1104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1:52.8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107 133 2912,'-42'22'8846,"50"-29"-7612,-1 0-1029,-1 1-1,1 1 1,0-1 0,1 1 0,-1 1 0,1-1 0,12-4 0,-7 3-63,33-15 142,0 3 0,1 1 0,89-18 0,-131 34-300,0 0 0,1 0 0,-1 1 0,0 0 0,0 0 0,1 0 0,-1 0 0,7 2 0,-10-1 16,-1-1-1,0 0 1,0 1-1,1-1 0,-1 1 1,0-1-1,0 1 1,0 0-1,0-1 1,0 1-1,0 0 0,0 0 1,0 0-1,0 0 1,0 0-1,0 0 1,0 0-1,-1 0 0,1 0 1,0 0-1,-1 0 1,1 1-1,-1-1 1,0 0-1,1 0 0,-1 1 1,0-1-1,1 0 1,-1 0-1,0 1 1,0-1-1,0 0 0,0 1 1,-1-1-1,1 0 1,0 0-1,-1 3 1,-2 4 0,1 0 0,-1 0 0,-1-1 0,-6 12 0,-60 91 54,31-51 68,-79 118 77,80-126 85,-58 62 0,64-82 5,13-12 157,0 1 0,-31 43 0,49-63-418,1 1-1,-1-1 1,1 1 0,0-1-1,-1 1 1,1-1 0,0 1-1,-1 0 1,1-1 0,0 1-1,0-1 1,0 1 0,0 0-1,0-1 1,-1 1-1,1 0 1,0-1 0,0 1-1,0-1 1,1 1 0,-1 1-1,0-2-6,1 0 0,-1 1 0,0-1 0,1 0-1,-1 1 1,1-1 0,-1 0 0,0 0 0,1 0 0,-1 1-1,1-1 1,-1 0 0,1 0 0,-1 0 0,1 0-1,-1 0 1,1 0 0,-1 0 0,1 0 0,-1 0-1,1 0 1,7-1 112,-1 0 0,0 0-1,8-3 1,-5 1-50,324-53 717,-296 54-682,2 1-2679,-15-5-4270,-13 2 4271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1:53.1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163 17 5984,'6'-13'1920,"-5"13"-1901,-1 0 1,0-1 0,0 1-1,0 0 1,0 0 0,0 0-1,0 0 1,0 0 0,0-1-1,0 1 1,0 0 0,0 0-1,0 0 1,0 0-1,1 0 1,-1 0 0,0 0-1,0 0 1,0-1 0,0 1-1,0 0 1,0 0 0,1 0-1,-1 0 1,0 0 0,0 0-1,0 0 1,0 0 0,0 0-1,1 0 1,-1 0 0,0 0-1,0 0 1,0 0-1,0 0 1,0 0 0,1 0-1,3 0 374,1 0 0,-1 0-1,1 0 1,-1 1 0,0 0-1,1 0 1,-1 0 0,6 2-1,-8-2-301,0 1-1,0-1 1,-1 0-1,1 0 1,-1 1-1,1-1 1,-1 1-1,1 0 1,-1-1-1,0 1 1,0 0-1,0 0 1,0-1-1,0 1 1,0 0 0,-1 0-1,1 0 1,-1 0-1,1 0 1,-1 0-1,0 0 1,1 4-1,-1 13 311,0 0-1,-1 0 0,-1 0 0,-1-1 1,-7 30-1,-36 87 931,25-81-987,-40 72 0,-38 79-216,119-230-9461,4-2 5238,6-1 1396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1:53.5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 22 5632,'0'-3'377,"1"1"0,0 0 1,-1 0-1,1 0 0,0 0 0,0 0 1,3-4 525,-3 6-851,-1 0 1,0-1-1,0 1 1,0 0-1,0 0 1,0 0 0,0 0-1,1 0 1,-1 0-1,0 0 1,0 0-1,0 0 1,0 0 0,0 0-1,1 0 1,-1 0-1,0 0 1,0 0-1,1 1 579,0-1-578,4 13 1478,-4 2-1024,0 0 1,-1-1-1,-1 1 1,0-1-1,-4 20 1,1-5-156,-21 142 627,9-63-641,10-74-709,-1-1-1,-18 53 1,24-84 266,1 0-246,-1-1 1,0 1-1,1 0 0,-1 0 0,0-1 1,0 1-1,0 0 0,0-1 1,0 1-1,-3 2 0,-2 1-1435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1:54.0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2 242 4736,'-1'-10'3405,"1"9"-3209,0 0 1,0 0-1,0 1 1,0-1-1,0 0 1,0 0-1,0 1 1,0-1-1,0 0 0,1 0 1,-1 1-1,0-1 1,0 0-1,1 0 1,-1 1-1,0-1 1,1 0-1,-1 1 0,1-1 1,0 0-1,12-19 1579,-8 11-1313,0 0-1,2 0 1,9-11 0,-3 6-150,2 0 1,-1 1-1,2 0 1,22-14-1,-18 16-129,1 1-1,0 0 0,1 2 1,33-9-1,-38 13-119,-1 1-1,1 1 1,0 0-1,0 2 1,0-1-1,31 5 0,-39-2-12,0 0-1,0 1 1,0 0-1,0 0 0,-1 1 1,1 0-1,15 10 0,0 4 301,27 24 0,-49-40-314,1 1-3,1 0 0,-1 0 0,0 0 0,1-1 0,0 0 0,-1 0 0,1 0-1,0 0 1,0 0 0,0-1 0,0 0 0,0 0 0,0 0 0,1 0 0,-1 0 0,0-1 0,0 0 0,1 0 0,-1 0 0,0-1 0,1 1-1,5-2 1,4-4-361,-1 0 0,1 0 0,-1-1 0,-1-1-1,18-13 1,-16 11-124,29-22-2028,-3 0 774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2:19.7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190 525 1728,'3'-4'406,"0"0"-1,0 0 1,0 1 0,0-1-1,0 1 1,1 0 0,0 0-1,6-4 1,12-11 3777,-66 49-1175,26-19-2560,1 1 0,0 1 0,-24 27 0,28-24-325,1 1 0,0 0-1,1 0 1,1 1 0,0 1-1,2 0 1,0 0 0,2 0-1,0 1 1,1 0 0,-3 31-1,7-40-54,0 0 1,2 22-1,0-29-16,-1-1 0,1 1 0,0 0 0,1 0 0,-1-1 0,1 1 0,0-1 0,0 1 0,4 4 0,-5-7-3,1 0 0,0 0 0,-1 0 0,1-1 0,0 1 0,-1-1 0,1 1 0,0-1-1,0 0 1,0 0 0,0 0 0,1 0 0,-1 0 0,0 0 0,0-1 0,1 1-1,-1-1 1,0 1 0,1-1 0,-1 0 0,0 0 0,1 0 0,-1 0 0,0-1-1,0 1 1,1 0 0,-1-1 0,3-1 0,4 0 35,-1-2 0,0 1 0,0-1 0,0 0 0,0-1 0,7-5 0,15-15-2,-1-1 0,-1-1 0,42-53 0,-44 49-64,93-119-130,-94 123-80,-18 21-71,-1-1 0,10-12 0,-22 48 332,-5 8 243,3 0 0,0 1 0,-3 58 0,10-79-227,1 4 131,1 24 0,-1-40-144,1 1 0,0 0 0,0-1 0,0 1 0,1-1 0,0 1 0,0-1 1,0 0-1,4 7 0,-5-11-54,-1-1 0,1 1-1,0 0 1,-1 0 0,1 0 0,-1-1 0,1 1 0,0 0 0,0-1 0,-1 1 0,1-1-1,0 1 1,0 0 0,0-1 0,0 0 0,-1 1 0,1-1 0,0 0 0,0 1 0,0-1 0,0 0-1,0 0 1,0 0 0,0 0 0,0 0 0,0 0 0,0 0 0,0 0 0,0 0 0,0 0-1,0-1 1,0 1 0,0 0 0,0-1 0,0 1 0,0 0 0,-1-1 0,1 1 0,0-1 0,0 0-1,0 1 1,-1-1 0,1 0 0,0 1 0,0-2 0,5-4 57,-1 0 1,0 0-1,-1-1 0,6-9 1,18-32 1,43-54 0,-59 87-181,1 0 0,1 0 0,0 1 0,1 1 0,1 1 0,0 0 0,17-10 0,-11 14-109,-21 7 205,-1 1 0,1 0 1,-1-1-1,1 1 0,-1 0 1,1 0-1,0 0 0,-1 0 1,1 0-1,-1 0 1,1 0-1,-1 0 0,1 0 1,0 0-1,-1 0 0,1 0 1,-1 0-1,1 0 0,0 0 1,-1 1-1,1-1 0,-1 0 1,1 0-1,-1 1 0,1-1 1,-1 0-1,1 1 1,-1-1-1,1 1 0,-1-1 1,0 0-1,1 1 0,-1-1 1,0 1-1,1-1 0,-1 1 1,0-1-1,1 1 0,-1 6-12,0-1 0,-1 0 0,1 0 0,-1 0 0,-1 0 0,1 0 0,-3 7 0,-26 78-66,-28 100 466,57-190-374,-3 24 130,4-24-108,0 1 0,0-1 0,0 0 0,1 0 0,-1 1 0,0-1 0,1 0 0,-1 0 0,0 0 0,1 0 0,0 1 0,-1-1 0,1 0 0,0 0 0,-1 0 0,3 1 0,-3-1-12,1 0 0,-1-1 0,1 0 0,-1 1 0,1-1 0,-1 1 0,1-1 0,0 0-1,-1 1 1,1-1 0,0 0 0,-1 0 0,1 1 0,0-1 0,0 0 0,-1 0 0,1 0-1,0 0 1,-1 0 0,1 0 0,0 0 0,0 0 0,-1 0 0,2-1 0,15-8 250,-12 6-188,12-9 12,-1 0 0,0-2 0,24-25 0,-11 11-98,19-22-170,-31 31 7,1 0-1,0 2 1,2 0-1,33-23 1,-52 39 155,0 1 0,0-1 0,0 0-1,0 1 1,0-1 0,1 1 0,-1-1 0,0 1 0,0 0-1,1-1 1,-1 1 0,0 0 0,0 0 0,1 0 0,-1 0-1,0 0 1,0 0 0,1 0 0,-1 1 0,0-1 0,0 0-1,1 1 1,-1-1 0,0 1 0,0-1 0,0 1 0,0 0-1,0-1 1,0 1 0,0 0 0,0 0 0,0 0 0,0-1 0,0 1-1,0 0 1,0 0 0,-1 0 0,1 1 0,-1-1 0,2 1-1,1 6 6,0-1 0,0 0-1,-1 1 1,0-1 0,1 10-1,3 19-69,-3-18 153,0 0 1,1 0-1,11 33 1,-13-47-41,0 0 0,-1-1 1,1 1-1,0-1 0,1 1 0,-1-1 0,1 0 1,-1 0-1,1 0 0,0 0 0,0 0 0,0 0 1,1-1-1,-1 0 0,0 0 0,1 0 0,0 0 1,-1 0-1,1-1 0,0 1 0,0-1 0,7 1 1,-8-1-11,0-1 0,0 0 0,0 0 0,0-1 0,-1 1 0,1 0 0,0-1 0,0 0 0,0 1 0,-1-1 0,1 0-1,3-2 1,2-2 18,0 0-1,10-9 1,-4 3-66,13-10 48,29-31 0,-42 39-60,13-15-19,29-40 0,-47 56 64,4-7 14,-11 16-84,1-1-1,-1 1 0,1 0 0,-1 0 1,7-5-1,-8 7 60,0 0 0,1 0 1,-1 0-1,1 1 0,-1-1 1,1 0-1,0 1 0,-1 0 0,1-1 1,-1 1-1,1 0 0,0 0 0,-1 0 1,1 0-1,0 0 0,-1 0 0,1 0 1,1 1-1,5 0 20,0-1 0,0 0 0,0 0 0,0-1 0,0 0 0,13-4 0,-14 4-11,-2-1 16,-1 1-1,1-1 0,-1 0 0,9-4 0,-13 5-23,1 1 0,0-1 0,0 0 0,0 1 0,0-1-1,0 0 1,-1 1 0,1-1 0,0 0 0,-1 0 0,2-2-1,-2 3-3,0 0 0,0-1-1,0 1 1,0-1-1,0 1 1,0 0 0,0-1-1,0 1 1,0-1-1,0 1 1,0 0 0,0-1-1,0 1 1,0-1-1,-1 1 1,1 0 0,0-1-1,0 1 1,0 0-1,-1-1 1,1 1 0,0 0-1,0 0 1,-1-1-1,1 1 1,0 0-1,-1-1 1,1 1 0,0 0-1,-1 0 1,1 0-1,-1-1 1,0 1-11,-1-1-1,0 1 1,0 0-1,1-1 1,-1 1 0,0 0-1,1 0 1,-1 0 0,0 0-1,0 0 1,1 1-1,-1-1 1,0 0 0,1 1-1,-1 0 1,0-1-1,1 1 1,-1 0 0,-2 1-1,-2 1-24,-9 3 3,1 1 0,0 0 0,0 1 0,0 1 0,1 0 0,0 1 0,-17 17 0,5 0-17,-39 53 0,51-60 63,0 0 0,2 0 0,-18 44 0,27-59 14,0 0 0,1 1 0,0-1-1,0 1 1,0-1 0,0 1 0,1-1 0,0 1 0,1 5 0,-1-9-8,1 1 0,-1-1 0,1 1 0,0-1 0,0 0 0,0 1 0,0-1 0,0 0 0,0 0 0,0 0 0,1 0 0,-1 0 0,1 0 0,0 0 0,0 0 0,-1 0 0,1-1 0,0 1 0,0-1-1,0 0 1,1 1 0,2 0 0,4 2 33,1-1-1,-1-1 1,1 0-1,0 0 1,0 0-1,0-2 0,14 1 1,4-2 65,39-7 0,-38 3-104,1-1 0,-2-2-1,1 0 1,-1-2 0,39-20-1,-49 20 2,0 0-1,-1-1 0,0-1 0,-1-1 1,0 0-1,-1-1 0,0-1 1,23-31-1,8-26 25,-42 65-50,-1 0 1,1 0 0,-1-1 0,-1 1 0,1-1-1,-2 1 1,1-1 0,1-13 0,-3 19-1,0 0 0,0 0 0,0 1 0,0-1 0,-1 0 0,1 0-1,0 0 1,-1 0 0,1 1 0,-1-1 0,0 0 0,0 0 0,1 1 0,-1-1 0,0 1 0,0-1 0,-3-2 0,4 4 2,-1-1 1,0 1-1,1 0 0,-1-1 1,0 1-1,1 0 0,-1-1 0,0 1 1,0 0-1,1 0 0,-1 0 1,0 0-1,0 0 0,0 0 0,1 0 1,-1 0-1,-1 0 0,0 0 2,0 1-1,0 0 0,0-1 1,1 1-1,-1 0 0,0 0 1,0 0-1,1 0 0,-3 2 1,-3 3-2,0 1 1,1 0 0,0 0-1,0 0 1,0 1 0,1 0-1,-8 15 1,-24 64-248,35-83 275,-3 12 7,0 0 1,1-1-1,-4 26 1,7-34-7,0 0 0,1 0 0,0 1 1,0-1-1,1 0 0,0 1 0,0-1 0,1 0 0,-1 0 1,5 8-1,-5-12 14,0 0 0,1 0 0,0-1 0,-1 1 1,1 0-1,0-1 0,1 0 0,-1 1 0,0-1 0,1 0 0,-1 0 1,1 0-1,-1 0 0,1-1 0,0 1 0,0-1 0,0 0 1,0 1-1,0-1 0,0-1 0,0 1 0,0 0 0,1-1 1,2 1-1,6-1 43,-1-1-1,0 1 1,0-2 0,0 1 0,17-6-1,1-1-63,0-1-1,0-1 0,-1-1 0,0-2 1,-1-1-1,0-1 0,-2-1 0,0-1 1,33-29-1,-27 16-123,-1-1 0,28-38 0,-58 69 109,1-1 1,0 0-1,-1 1 0,1-1 1,0 1-1,0-1 1,0 1-1,-1 0 1,1-1-1,0 1 1,0 0-1,0 0 0,0-1 1,0 1-1,0 0 1,0 0-1,0 0 1,0 0-1,-1 0 0,1 0 1,0 1-1,1-1 1,27 7 336,-11-1-349,12-1 19,-13-2 8,0 1 1,18 5 0,-29-7-15,-1 0 1,0 1-1,0-1 1,0 1-1,0 0 1,-1 0-1,1 1 1,-1-1-1,0 1 1,7 7-1,-9-7 2,0-1 1,0 0-1,0 1 0,0-1 0,-1 1 1,0 0-1,1-1 0,-1 1 1,-1 0-1,1 0 0,0 0 0,-1 0 1,0 0-1,0 0 0,0 0 0,0-1 1,-1 1-1,0 0 0,1 0 1,-1 0-1,-3 6 0,-3 7 25,-1 0-1,0 0 1,-15 21 0,10-16-101,8-15 112,1 1-1,0 0 0,1 0 1,-5 13-1,8-20-17,0 1-1,-1-1 1,1 1-1,0-1 0,0 1 1,0 0-1,0-1 1,0 1-1,0-1 0,1 1 1,-1 0-1,0-1 0,1 1 1,0 1-1,0-2 4,-1 0 0,1 0 0,0 0 0,0-1-1,0 1 1,-1 0 0,1 0 0,0 0 0,0-1 0,0 1-1,0-1 1,1 1 0,-1-1 0,0 1 0,0-1 0,0 1-1,0-1 1,0 0 0,1 0 0,-1 0 0,2 0 0,11 0 54,0-1 0,-1 0 0,1-1 0,0-1 0,-1 0 0,24-9 0,-22 7-22,6-2-24,-1 0-1,0-1 0,0-1 1,-1 0-1,0-2 0,17-13 1,-8 1 13,-1-1 0,-1-2 0,-1 0 0,29-42 1,80-134 6,0 0-260,-95 132-17,-3-3 0,43-122 1,-78 193 199,0-1 0,0 0 0,0 1 0,0-1 0,-1 0 0,1 0 1,-1 1-1,0-1 0,0 0 0,0 0 0,0 0 0,-1-4 0,1 7 27,0-1 0,0 1-1,0 0 1,0 0 0,0-1-1,0 1 1,0 0 0,0 0-1,-1-1 1,1 1 0,0 0-1,0 0 1,0-1 0,0 1-1,-1 0 1,1 0 0,0 0-1,0 0 1,0-1 0,-1 1-1,1 0 1,0 0 0,0 0-1,0 0 1,-1 0 0,1-1-1,0 1 1,0 0 0,-1 0-1,1 0 1,-10 4-77,-12 15 23,4 2-30,1 1 0,-25 41 0,-23 56 5,62-113 87,-22 44 43,2 1 0,-33 105-1,47-114 100,-6 64-1,13-87-71,1 0-1,2 27 0,-1-38-13,1 1-1,1-1 0,-1-1 0,1 1 0,1 0 0,0 0 0,0-1 0,4 8 0,-6-13-41,0 0 0,0 0 1,0-1-1,1 1 0,-1-1 0,0 1 0,1-1 1,-1 0-1,1 1 0,0-1 0,-1 0 0,1 0 1,0 0-1,0 0 0,0 0 0,0-1 0,0 1 0,0 0 1,0-1-1,0 0 0,0 1 0,0-1 0,0 0 1,0 0-1,0 0 0,0 0 0,0 0 0,0-1 1,2 0-1,5-1-14,1-2 1,-1 1-1,0-1 1,15-9 0,-7 4 50,132-77 242,-39 24-260,-41 25-34,-14 10 2,-34 18-9,21-14-1,-31 16-92,-11 8 95,0-1 0,0 0 1,0 0-1,0 0 0,0 0 0,0 0 0,0 0 0,0 0 0,0 0 0,0 0 1,0 0-1,0 0 0,0 0 0,0 0 0,0 0 0,0 0 0,0 0 0,0 0 0,0 0 1,1 0-1,-1 0 0,0 0 0,0 0 0,0 0 0,0 0 0,0 0 0,0 0 0,0 0 1,0 0-1,0 0 0,0 0 0,0 0 0,0 0 0,0 0 0,0 0 0,0 0 0,0 0 1,0 0-1,0 0 0,0 0 0,-15 14-492,2-1 528,-40 35-113,-15 17 171,50-46-79,1 1 1,1 0-1,-26 45 0,42-64 6,-1 1 1,0-1-1,1 1 0,-1-1 0,1 1 0,-1 0 0,1-1 0,0 1 0,0 0 1,0-1-1,0 1 0,0 0 0,0-1 0,0 1 0,1 0 0,-1-1 0,0 1 1,2 2-1,-1-3 7,-1 0 0,1 0 0,-1 0 0,1 0 0,0 0 0,0 0 0,0 0 1,-1-1-1,1 1 0,0 0 0,0-1 0,0 1 0,0-1 0,0 1 0,0-1 1,0 1-1,0-1 0,0 0 0,1 1 0,-1-1 0,0 0 0,0 0 0,0 0 1,0 0-1,0 0 0,0 0 0,2 0 0,2-1-2,-1 0 0,1 0 0,0-1 0,-1 1 0,1-1 0,-1 0-1,0 0 1,0-1 0,0 1 0,0-1 0,5-4 0,0-1-14,-1 0-1,1-1 1,8-12-1,-2 0-37,-2-2 0,0 0 1,-1 0-1,10-29 0,-17 40 26,3-9-142,-8 20 127,0 0 1,1 1 0,-1-1-1,0 0 1,0 0-1,1 0 1,-1 0 0,0 1-1,0-1 1,0 0-1,0 0 1,0 0-1,0 0 1,-1 0 0,1 1-1,0-1 1,0 0-1,-1 0 1,1 0 0,0 1-1,-1-2 1,0 1 4,0 2 0,0-1 0,1 0 1,-1 0-1,0 0 0,0 0 0,1 0 1,-1 1-1,0-1 0,1 0 0,-1 0 0,0 1 1,1-1-1,-1 1 0,0-1 0,1 1 1,-1-1-1,1 1 0,-1-1 0,1 1 1,-1-1-1,1 1 0,-1 0 0,0 1 0,1-2-16,-8 10 8,1 1 0,0 0 0,1 0 0,0 0 0,1 1 0,0-1 0,-5 22 0,8-24 52,0-1 0,0 1 0,1 0 0,1 0 0,-1-1 0,1 1 0,1 0 0,-1 0 0,2 0 0,-1 0 0,5 14 0,-4-20-5,-1 0 1,0 0-1,1 0 0,0 0 0,0 0 1,0 0-1,0 0 0,0 0 1,1-1-1,-1 1 0,1-1 0,0 0 1,-1 0-1,1 0 0,0 0 1,0 0-1,0 0 0,1-1 0,-1 0 1,0 0-1,1 0 0,-1 0 1,0 0-1,1 0 0,-1-1 0,1 0 1,-1 0-1,1 0 0,-1 0 1,1 0-1,-1-1 0,1 1 0,-1-1 1,1 0-1,-1 0 0,0 0 1,0-1-1,1 1 0,-1-1 0,4-2 1,16-14 4,0-1 1,0 0-1,-2-2 1,34-41-1,-33 35-139,2 0-1,45-37 1,-55 55-46,-14 9 153,0 0 0,0 0 0,0 0 1,0 0-1,0 0 0,0 0 0,0 0 1,0 0-1,0 0 0,0 0 0,1-1 1,-1 1-1,0 0 0,0 0 0,0 0 0,0 0 1,0 0-1,0 0 0,0 0 0,0 0 1,1 0-1,-1 0 0,0 0 0,0 0 1,0 0-1,0 0 0,0 0 0,0 1 0,0-1 1,0 0-1,1 0 0,-1 0 0,0 0 1,0 0-1,0 0 0,0 0 0,0 0 1,0 0-1,0 0 0,0 0 0,0 0 0,0 0 1,0 0-1,0 1 0,0-1 0,0 0 1,1 0-1,-1 0 0,0 0 0,0 0 1,0 0-1,-8 20-329,1-5 288,1-1 13,-6 16-34,-12 42 0,22-63 99,0-1 0,0 1 0,1 0 0,0 0 0,1 0 0,0 0 0,0 0-1,1 0 1,4 15 0,-5-21-13,1-1 0,0 1 0,-1-1 0,1 1 0,1-1 0,-1 0 0,0 1 0,0-1 0,1 0 0,0 0 0,-1 0 0,1 0 0,0 0 0,0 0 0,0-1 0,0 1 0,0-1 0,0 1 0,0-1 0,1 0 0,-1 0 0,1 0 0,-1 0 0,0 0 0,4 0 0,0 0 13,-1-1-1,0 0 1,1 0 0,-1 0-1,0-1 1,1 0 0,-1 0 0,0 0-1,0 0 1,0-1 0,8-4-1,4-2 3,-1-1 0,-1-1 0,0-1 0,16-14 0,53-54-18,-69 62-20,-13 14-23,0 0-1,1 0 1,-1 0-1,1 0 1,0 0 0,0 0-1,0 1 1,0 0-1,1-1 1,-1 1 0,4-1-1,-6 2 15,-1 1-1,1 0 1,-1 0-1,1 0 1,-1 0-1,1 0 1,0-1-1,-1 1 1,1 0-1,-1 0 1,1 0-1,0 1 1,-1-1-1,1 0 1,-1 0-1,1 0 0,-1 0 1,1 0-1,-1 1 1,1-1-1,-1 0 1,1 1-1,-1-1 1,1 0-1,0 1 1,0 0-1,-1 0 1,1 0-1,0 0 1,-1 0-1,1 1 0,-1-1 1,0 0-1,1 0 1,-1 0-1,0 0 1,0 0-1,1 2 1,-1 3 6,0 0 0,-1 1 0,-1 9 0,-2 1 19,0-1 0,-1 0 0,-1 0 0,-8 17-1,13-30 19,-1 0 0,1 1 0,0 0-1,0-1 1,0 1 0,0 4-1,1-8-17,0 1-1,0-1 1,0 1-1,0-1 0,0 0 1,0 1-1,0-1 0,1 1 1,-1-1-1,0 1 1,0-1-1,0 1 0,0-1 1,1 0-1,-1 1 0,0-1 1,0 1-1,1-1 1,-1 0-1,0 1 0,1-1 1,0 1-1,-1-1 0,1 0-1,0 0 1,0 0-1,-1 1 1,1-1 0,0 0-1,0 0 1,0 0-1,-1-1 1,1 1 0,0 0-1,0 0 1,0 0-1,-1-1 1,1 1 0,0 0-1,-1-1 1,2 0-1,11-6 56,-1-1 1,0-1-1,11-10 0,4-2-64,-11 6-93,11-8-40,-26 22 123,0 0 0,0 0-1,0 0 1,0 1-1,0-1 1,0 1 0,0-1-1,1 1 1,-1-1-1,0 1 1,0 0 0,1-1-1,-1 1 1,0 0-1,0 0 1,1 0 0,-1 0-1,0 0 1,2 0-1,-2 1 0,-1-1-1,1 0 1,0 1-1,0-1 1,-1 1-1,1-1 0,0 0 1,-1 1-1,1 0 1,-1-1-1,1 1 1,-1-1-1,1 1 1,-1 0-1,1-1 0,-1 1 1,0 0-1,1-1 1,-1 1-1,0 0 1,1 0-1,-1-1 0,0 3 1,0 17-106,-1-16 76,-12 93 17,13-93 58,-1 0 1,1 0-1,0 0 1,1 0-1,-1 0 1,2 7-1,-2-11-21,0 1 0,1 0-1,-1 0 1,0 0 0,0-1-1,1 1 1,-1 0 0,0 0-1,1-1 1,-1 1 0,1 0 0,-1 0-1,1-1 1,-1 1 0,1-1-1,0 1 1,-1 0 0,1-1-1,0 1 1,-1-1 0,1 0-1,0 1 1,0-1 0,-1 0 0,1 1-1,0-1 1,0 0 0,0 0-1,0 1 1,-1-1 0,1 0-1,0 0 1,0 0 0,0 0 0,0 0-1,-1 0 1,1-1 0,1 1-1,8-4-10,0 0 0,0 0 0,0-1 0,0 0 0,8-7 0,-3 2-3,24-15 51,-2-2-1,-1-1 1,41-41-1,-28 18-130,58-78 0,-82 94-3,-1-1-1,-1-1 1,-3-2 0,20-50 0,68-211-294,-85 228 217,-16 50-69,5-27 1,-11 44 179,0-9-147,-1 14 177,0-1 0,0 1-1,0-1 1,0 1 0,0 0 0,0-1 0,0 1-1,-1-1 1,1 1 0,0 0 0,0-1 0,-1 1-1,1 0 1,0-1 0,0 1 0,-1 0 0,1 0-1,0-1 1,-1 1 0,1 0 0,0 0 0,-1-1-1,1 1 1,-1 0 0,0 0 0,1-1 7,0 1 1,-1 0-1,1 0 1,-1 0-1,1 0 1,0 0-1,-1 0 1,1 0-1,0 0 1,-1 0-1,1 0 1,-1 0-1,1 0 1,0 0-1,-1 0 1,1 1 0,0-1-1,-1 0 1,1 0-1,0 0 1,-1 1-1,1-1 1,0 0-1,-1 0 1,1 0-1,-1 1 1,-4 5-14,0 0 0,0 1 0,0 0 0,1-1 0,0 1 1,-3 9-1,-20 46-72,-25 91 1,36-104 69,3-6 113,2 1 0,-11 76 0,20-92 16,0-1 1,2 1-1,1-1 1,1 1-1,10 44 1,-11-66-59,1 0-1,0 0 1,0-1 0,0 1-1,0-1 1,1 1 0,0-1-1,0 0 1,7 8 0,-8-11-37,-1-1 1,1 1-1,-1-1 1,1 0-1,0 1 1,0-1-1,-1 0 1,1 0-1,0 0 0,0-1 1,0 1-1,0 0 1,0-1-1,0 1 1,1-1-1,-1 0 1,0 0-1,0 1 1,0-1-1,0-1 1,0 1-1,0 0 1,1 0-1,-1-1 1,0 0-1,0 1 1,0-1-1,0 0 1,3-1-1,4-4 47,1-1 0,-1 0 1,0 0-1,-1-1 0,0 0 0,0-1 0,11-14 0,6-8-83,15-6-39,-17 19-775,-38 46 757,1 0 0,-11 30 0,20-45 140,1 0 0,1 0 0,0 0 0,1 1 1,0-1-1,1 1 0,0 19 0,1-32-36,0 0 1,0 1-1,1-1 0,-1 0 0,0 0 0,0 1 0,1-1 0,-1 0 0,1 0 0,-1 1 0,1-1 1,0 0-1,-1 0 0,1 0 0,0 0 0,0 0 0,0 0 0,0 0 0,0 0 0,0 0 0,0 0 1,0-1-1,0 1 0,0 0 0,0-1 0,0 1 0,0 0 0,1-1 0,-1 0 0,0 1 0,1-1 1,1 1-1,2-1 29,0 0 1,0 0 0,0-1 0,0 1-1,0-1 1,0 0 0,7-3 0,91-34 89,2-1-412,-103 38 253,1 0 0,0 1-1,-1-1 1,1 1-1,0-1 1,-1 1 0,1 0-1,0 0 1,0 0-1,0 0 1,2 1 0,-4-1 9,1 1 1,-1 0-1,0-1 1,0 1-1,0 0 1,0 0-1,0 0 1,0 0-1,0 0 1,0 0-1,0 0 1,-1 0 0,1 0-1,0 0 1,0 0-1,-1 0 1,1 1-1,-1-1 1,1 0-1,-1 1 1,0-1-1,1 0 1,-1 3-1,0 1 7,1 1-1,-1-1 0,0 1 1,-1 0-1,1-1 0,-1 1 1,-1-1-1,1 1 0,-1-1 1,1 0-1,-1 0 0,-1 0 1,1 0-1,-6 8 0,-6 7 59,-30 36-1,42-53-52,-198 247 135,42-50 250,147-186-320,6-8 56,0 0-1,0 0 1,0 0 0,-1 0-1,0-1 1,-13 9 0,19-14-108,-1 0 0,1 1 0,0-1 0,-1 0 0,1 0 0,0 0 0,-1 1 1,1-1-1,0 0 0,-1 0 0,1 0 0,0 0 0,-1 1 0,1-1 0,-1 0 0,1 0 1,0 0-1,-1 0 0,1 0 0,-1 0 0,1 0 0,0 0 0,-1 0 0,1 0 0,-1 0 1,1-1-1,0 1 0,-1 0 0,1 0 0,0 0 0,-1 0 0,1-1 0,0 1 0,-1 0 1,0-1 3,1 0 1,0 0-1,0 0 1,-1 0-1,1 0 1,0 0-1,0 0 1,0 0-1,0 0 1,0 0-1,0-1 1,0 1-1,1-1 1,1-6 31,0 0 1,1 1-1,5-12 0,3-2-36,2 1 1,0 0-1,1 2 0,1-1 0,0 2 1,2 0-1,0 1 0,1 0 0,21-14 1,30-15-466,94-48 1,-67 41-909,49-38-7851,-114 69 6602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2:20.1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1129 311 8544,'0'-42'3872,"34"34"-3360,2 5-128,2 6-320,37 2-32,4 1 0,1 3-128,-6-1 64,-12 0-2496,-15 3 1344</inkml:trace>
  <inkml:trace contextRef="#ctx0" brushRef="#br0" timeOffset="1">101 62 7712,'-83'-51'3520,"66"43"-3072,17 5-96,4 6-288,14-3-320,3 8 160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2:20.5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1 153 10400,'26'-24'4704,"120"9"-4096,-59-1 447,-4 8-703,84-11-160,0 7-96,26-7-32,-18 3-32,5 1-4255,-21 7 2335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2:23.0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1118 5728,'-1'-2'195,"0"1"0,0-1 0,1 1 0,-1-1 0,0 1 0,0-1 0,1 1 1,-1-1-1,1 0 0,0 0 0,-1 1 0,1-1 0,0 0 0,0 1 0,0-1 0,0 0 0,0 0 0,0 1 1,1-1-1,-1 0 0,0 1 0,1-1 0,0 0 0,-1 1 0,1-1 0,0 1 0,0-1 0,0 1 0,0-1 1,1 0-1,5-11 384,-1 1-113,1 1 1,14-19-1,-6 14-228,1 0-1,1 1 0,0 0 0,34-20 1,87-44 318,-99 57-352,-31 18-186,29-16 237,48-20 0,-82 39-278,-1 0 0,1 0 0,0 1 0,0-1 0,-1 1 0,1-1 0,0 1 0,5 0 0,-7 0 20,-1 0 1,0 0-1,1 0 1,-1 0 0,1 1-1,-1-1 1,0 0-1,1 0 1,-1 0 0,1 1-1,-1-1 1,0 0-1,1 0 1,-1 1 0,0-1-1,1 0 1,-1 1-1,0-1 1,0 0 0,1 1-1,-1-1 1,0 1 0,1 0 5,-1 0 1,0 0-1,0 0 1,0 0-1,0 1 1,0-1-1,0 0 1,0 0-1,-1 0 1,1 0-1,0 0 1,0 0-1,-2 1 1,-23 56 542,15-39-224,1 1 0,1 1 0,-6 23 0,12-36-197,1 0 0,0 0 0,0 1 0,1-1-1,0 0 1,0 1 0,1-1 0,1 10 0,-1-15-83,0 0 1,0 0-1,0 0 1,0 0-1,0 0 1,1 0-1,-1-1 1,1 1-1,0 0 1,0-1 0,0 1-1,0-1 1,0 0-1,1 0 1,-1 1-1,1-2 1,-1 1-1,1 0 1,-1 0-1,1-1 1,0 0-1,0 1 1,0-1-1,3 1 1,-2-2 14,1 1 1,-1-1-1,0 1 1,0-1-1,0-1 1,0 1-1,0 0 1,1-1-1,-1 0 1,0 0-1,0 0 1,5-3-1,5-2 7,-1-1 0,14-8-1,99-79 126,-68 48-138,-42 35-67,-2 0-19,22-19-1,-33 28-11,-1 0 0,0 0 0,0-1-1,1 1 1,-2-1 0,1 0 0,0 1-1,-1-1 1,1 0 0,-1 0 0,0 0 0,0 0-1,0 0 1,0 0 0,0-6 0,0 9 21,-1-1-1,0 0 1,-1 1 0,1-1 0,0 0 0,0 0-1,0 1 1,0-1 0,0 0 0,-1 1 0,1-1-1,0 0 1,-1 1 0,1-1 0,0 0 0,-1 1 0,1-1-1,-1 1 1,1-1 0,-1 1 0,1-1 0,-1 1-1,0-1 1,1 1 0,-1 0 0,1-1 0,-2 1-1,0-1-21,0 0 0,0 1 0,0 0 0,0-1 0,-1 1 0,1 0 0,0 0 0,0 0 0,-3 1 0,-5 1-90,0 0 1,-18 7-1,15-4 141,-1 1 1,1 1-1,0 0 0,1 0 0,0 2 0,0-1 0,0 1 1,-14 16-1,19-17 23,0 0-1,0 0 1,1 1 0,1 0-1,-1 0 1,1 0 0,1 0-1,0 1 1,0 0 0,1 0-1,0 0 1,-2 16 0,4-21 13,1-1-1,0 1 1,-1 0 0,2 0 0,-1-1 0,1 1 0,-1 0-1,1-1 1,1 1 0,-1-1 0,1 1 0,-1-1 0,1 0-1,0 1 1,1-1 0,-1 0 0,1 0 0,0-1 0,0 1-1,0 0 1,0-1 0,1 0 0,-1 0 0,1 0 0,0 0-1,0-1 1,0 1 0,0-1 0,0 0 0,1 0 0,5 2-1,4-1 15,-1-1 0,1 0 0,0-1 0,0 0 0,27-3 0,-15-1 44,0-1 0,31-10-1,-23 4 9,0-2 0,38-19-1,63-45 137,-78 39-244,-3-2 1,-1-3-1,86-87 0,-57 36-261,104-154 0,-74 73-55,-84 123-273,35-83-1,-53 110 108,-10 24 475,0 0 0,0 0 1,0 0-1,0 0 0,0 0 0,0 0 0,1 0 0,-1-1 1,0 1-1,0 0 0,0 0 0,0 0 0,0 0 0,0 0 1,0 0-1,0 0 0,0-1 0,0 1 0,0 0 0,0 0 1,0 0-1,0 0 0,0 0 0,0 0 0,0-1 0,0 1 1,0 0-1,0 0 0,0 0 0,0 0 0,0 0 0,0 0 1,0 0-1,0-1 0,0 1 0,-1 0 0,1 0 0,0 0 0,0 0 1,0 0-1,0 0 0,0 0 0,0 0 0,0 0 0,0-1 1,0 1-1,-1 0 0,1 0 0,0 0 0,0 0 0,0 0 1,0 0-1,0 0 0,0 0 0,-1 0 0,1 0 0,0 0 1,0 0-1,0 0 0,0 0 0,0 0 0,0 0 0,-1 0 1,1 0-1,0 0 0,-10 8-328,4-3 242,-10 8-33,-1 0 65,0 1 1,-21 24-1,-13 27 249,3 1 0,-55 102 0,73-115-10,2 0-1,-35 99 1,56-129-75,1 1 1,1-1-1,-3 45 1,8-51-24,0-1 0,1 1 0,0 0 1,2-1-1,0 0 0,7 24 1,-7-31-20,1 1 0,0-1 0,1 0 1,0 0-1,0-1 0,1 1 0,7 7 1,-9-11-13,1 0 1,0 0-1,0 0 1,1-1-1,-1 0 1,1 0-1,0 0 1,0-1-1,0 0 1,1 0-1,6 2 1,-4-3 19,-1 0 0,1-1 0,0 0 0,-1-1 0,1 0 0,0 0 0,0-1 0,14-2 0,-4-1 4,-1-1 1,34-14-1,-23 6-117,0-1-1,-2-1 1,0-1 0,0-2-1,-2 0 1,0-2 0,28-29-1,-47 43-36,-5 6 54,0-1 0,0 0 0,0 1 0,-1-1 0,1 0 0,0 1 0,-1-1 1,1 0-1,-1 0 0,1 0 0,-1 1 0,1-1 0,-1 0 0,0 0 0,1 0 0,-1 0 0,0 0 1,0 0-1,1-2 0,-1 3 21,0 0 1,0 0 0,0 0 0,-1-1 0,1 1-1,0 0 1,0 0 0,0 0 0,0-1 0,0 1-1,0 0 1,0 0 0,0 0 0,-1-1-1,1 1 1,0 0 0,0 0 0,0 0 0,0 0-1,-1 0 1,1 0 0,0-1 0,0 1-1,0 0 1,-1 0 0,1 0 0,0 0 0,0 0-1,0 0 1,-1 0 0,1 0 0,0 0-1,0 0 1,-1 0 0,1 0 0,0 0 0,0 0-1,0 0 1,-1 0 0,1 0 0,0 0-1,-12 3-33,9-2 3,-16 7-31,-1 0 0,1 1 1,0 2-1,-33 24 0,29-20 62,-10 7 152,2 2 0,-32 29 0,40-28 162,22-23-281,0 0 1,-1 0 0,1-1-1,0 1 1,0 0 0,1 0-1,-1 0 1,0 0 0,1 0 0,-1 0-1,1 0 1,-1 3 0,1-4-6,1 0 1,-1-1-1,0 1 1,1 0-1,-1 0 1,1 0-1,-1 0 1,1 0-1,-1-1 1,1 1-1,0 0 1,-1 0 0,1-1-1,0 1 1,0-1-1,-1 1 1,1-1-1,0 1 1,0-1-1,0 1 1,0-1-1,0 1 1,-1-1-1,1 0 1,0 0-1,0 0 1,0 1-1,0-1 1,0 0-1,0 0 1,0 0-1,2-1 1,3 1 3,0 0-1,0-1 1,0 0 0,0-1-1,-1 1 1,1-1 0,0-1-1,-1 1 1,7-4 0,8-6-52,21-15 0,-24 14-17,22-11 0,-38 23 11,1 0 1,0 0-1,-1 0 1,1 1-1,0-1 0,0 1 1,-1-1-1,1 1 1,0 0-1,0-1 1,0 1-1,3 0 1,-4 0 15,-1 1-1,1-1 1,0 0 0,-1 0 0,1 1 0,0-1 0,-1 0 0,1 1 0,-1-1 0,1 1 0,-1-1 0,1 1 0,-1-1-1,1 1 1,-1-1 0,0 1 0,1-1 0,-1 1 0,1-1 0,-1 1 0,0 0 0,0-1 0,1 2 0,0 3-46,-1 1 1,1-1 0,-1 1 0,0-1-1,-1 1 1,-1 8 0,2-7 85,-10 44-35,6-39 57,2 0 0,-1 1 0,2-1 0,-1 1 0,2 20 0,0-32-22,0 0 0,0 1 0,0-1 0,0 0 0,1 1 0,-1-1 1,0 0-1,1 0 0,-1 1 0,1-1 0,-1 0 0,1 0 0,0 0 0,0 0 0,-1 0 1,1 0-1,0 0 0,0 0 0,0 0 0,0 0 0,0 0 0,0 0 0,0-1 0,0 1 1,0 0-1,1-1 0,-1 1 0,0-1 0,0 1 0,1-1 0,-1 0 0,0 1 0,0-1 1,1 0-1,-1 0 0,0 0 0,1 0 0,-1 0 0,0 0 0,1 0 0,0-1 0,6-1 33,-1 0 0,0 0 0,0-1 0,0 0 0,11-6 0,29-19 71,54-41-1,39-42 8,-67 52-234,-32 26 58,-2-1 1,-2-2-1,57-69 0,18-45 34,-8 10-126,102-110-713,-197 239 771,-7 9 8,1-1 1,-1 0-1,0 1 0,0-1 1,0 0-1,0 0 1,-1 0-1,1 0 1,-1 0-1,2-6 0,-3 9 63,0-1 0,0 1 0,0 0 0,0 0 0,1 0-1,-1 0 1,0 0 0,0-1 0,0 1 0,0 0 0,0 0-1,0 0 1,0 0 0,0-1 0,0 1 0,0 0 0,0 0-1,0 0 1,0-1 0,0 1 0,0 0 0,0 0 0,0 0-1,0 0 1,0-1 0,-1 1 0,1 0 0,0 0 0,0 0-1,0 0 1,0 0 0,0-1 0,0 1 0,0 0 0,0 0-1,-1 0 1,1 0 0,0 0 0,0 0 0,0 0 0,0 0-1,0-1 1,-1 1 0,1 0 0,0 0 0,0 0 0,0 0-1,0 0 1,-1 0 0,1 0 0,0 0 0,0 0 0,0 0-1,-1 0 1,1 0 0,0 0 0,0 0 0,0 0 0,0 0-1,-1 0 1,1 1 0,0-1 0,0 0 0,-6 2-40,0 1 0,0-1 0,0 1 0,0 1-1,0-1 1,1 1 0,0 0 0,0 0 0,0 1 0,-8 9 0,-16 21 39,-33 49 0,-24 50 33,77-120-27,-23 39 124,2 0 1,3 2-1,2 1 1,2 1 0,-26 105-1,47-154-63,-2 12 61,-4 31 1,7-44-34,1-1 1,0 1-1,1 0 1,0 0-1,0 0 0,0 0 1,1-1-1,3 10 1,-5-15-75,0 0 0,0 0 0,1 0 1,-1 0-1,0 0 0,1 0 0,-1-1 0,1 1 1,-1 0-1,1 0 0,-1 0 0,1 0 0,0-1 1,-1 1-1,1 0 0,0-1 0,0 1 1,0 0-1,0-1 0,-1 1 0,1-1 0,0 1 1,0-1-1,0 0 0,0 1 0,0-1 0,0 0 1,0 0-1,0 0 0,0 0 0,0 1 0,0-1 1,0-1-1,0 1 0,0 0 0,0 0 1,0 0-1,1-1 0,5-2 28,0 0 0,-1-1 0,1 0-1,-1 0 1,6-6 0,56-43 75,-8 5-354,69-42 0,-60 51-467,-55 32 333,-22 17 44,0 0 273,-13 13-12,-1 3 31,-33 46-1,49-63 123,1 0 0,0 0 1,0 1-1,1-1 0,1 1 0,-1 0 0,2 0 0,-1 0 0,2 1 0,-2 10 0,3-18-47,-1 0-1,1 0 1,0 0 0,1 0-1,-1 0 1,0 0 0,1 0 0,-1 0-1,1 0 1,0 0 0,0 0-1,0 0 1,1-1 0,-1 1-1,1 0 1,-1-1 0,1 1-1,0-1 1,0 0 0,0 0-1,0 0 1,0 1 0,1-2-1,-1 1 1,1 0 0,-1 0 0,1-1-1,-1 0 1,1 1 0,0-1-1,0 0 1,0 0 0,3 0-1,3 1-9,1-1-1,0 0 0,0 0 1,-1-1-1,1 0 0,0-1 1,0 0-1,-1 0 0,1-1 1,-1-1-1,1 0 0,-1 0 1,0 0-1,11-7 0,10-6-63,-1-1-1,45-36 0,-41 28-277,49-50 0,-79 72 256,2-2-178,-6 6-25,-18 21 8,1 1 244,-27 45-1,40-59 32,0-1 0,1 1 0,1 0 0,-1 0 0,1 1 0,1-1 0,0 1 0,0 0-1,0 13 1,2-20 17,0 1 0,0-1 1,1 1-1,0-1 0,-1 0 0,1 1 0,0-1 0,1 0 0,-1 1 0,1-1 0,-1 0 0,1 0 0,0 0 0,0-1 0,0 1 1,0 0-1,1-1 0,-1 1 0,1-1 0,5 4 0,-5-4-17,1 0 0,0 0 0,0 0 0,0 0 0,0-1 0,0 0 0,0 0 1,0 0-1,0 0 0,0 0 0,0-1 0,1 0 0,-1 0 0,0 0 0,0 0 0,1-1 0,3-1 0,3-1-4,1-1-1,-1 0 1,-1-1-1,1 0 1,0-1-1,-1 0 1,0-1-1,11-10 1,-1 0-41,-2-1-1,29-35 1,-38 41 5,0 0-1,-1 0 1,11-21-1,-17 30-20,-1 0 0,1-1 0,-1 1-1,0-1 1,0 1 0,0-1 0,0 0-1,-1 1 1,1-1 0,-1 1 0,0-1 0,0 0-1,-1 1 1,1-1 0,-1 0 0,0 1-1,1-1 1,-2 1 0,0-5 0,0 6 5,1 0 1,-1-1 0,1 1-1,-1 0 1,0 0 0,0 0-1,0 0 1,0 0 0,0 0-1,0 0 1,0 1 0,-1-1-1,1 1 1,-4-2 0,-2 0 2,-1 1 0,1-1 0,-12 0 0,8 0 17,-12-1 43,1 0 0,-1 2 0,1 0 0,-30 2 0,2 1 358,64-5-85,207-20-7,4 17-498,-218 7 167,0 0 0,0 1-1,0 0 1,0 0-1,0 0 1,0 1 0,-1 0-1,10 4 1,-13-5 21,-1 0-1,0 0 1,1 0-1,-1 0 1,0 1 0,1-1-1,-1 0 1,0 0-1,0 1 1,0-1-1,0 1 1,0-1 0,0 1-1,-1 0 1,1-1-1,0 1 1,-1 0 0,1-1-1,-1 1 1,0 0-1,0-1 1,1 1 0,-1 0-1,0 0 1,0-1-1,-1 1 1,1 0 0,0 0-1,-1-1 1,1 1-1,-1 0 1,1-1-1,-1 1 1,-1 1 0,-2 7 56,-1 0 0,-12 16 0,11-16 291,-1 0-1,-7 18 1,46-46 376,37-22-681,-60 36-71,0 0-1,0 0 1,0 1 0,1 0 0,-1 1-1,14-2 1,-21 4 25,0 0-1,1 0 1,-1 0 0,1 0 0,-1 0-1,0 1 1,1-1 0,-1 1-1,0-1 1,0 1 0,0 0 0,1 0-1,-1 0 1,0 0 0,0 1-1,0-1 1,0 0 0,0 1 0,-1-1-1,1 1 1,0 0 0,-1 0-1,1-1 1,1 4 0,1 3 0,1 1 1,-1 0-1,-1 0 0,5 16 0,-2-5 74,0-2-119,2 7 251,18 39 0,-23-58-214,1 1 0,-1-1 0,1 0 0,0-1 0,1 1 0,-1-1 0,1 0 0,0 0 0,1 0 0,-1 0 0,7 3 0,-10-7-269,0 0 0,0 0 0,-1 0-1,1 0 1,0 0 0,0-1 0,0 1-1,0-1 1,1 1 0,-1-1-1,2 0 1,-3 0 51,-1 0 1,1 0-1,0 0 0,-1 0 1,1-1-1,0 1 0,-1 0 0,1 0 1,0-1-1,-1 1 0,1 0 0,0-1 1,-1 1-1,6-8-3155,-6 6 3155,3-10-3474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2:23.3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1254 190 7456,'-39'-12'3392,"44"9"-2944,-1-2-160,5 10-256,4-5-160,9 8 64,-1-5-3488,2 6 1952</inkml:trace>
  <inkml:trace contextRef="#ctx0" brushRef="#br0" timeOffset="1">1 7 9152,'134'-7'4128,"7"18"-3584,-44-2-160,-1-3-320,35 7-160,-3-2 32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6:38.2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45 6304,'10'-20'2336,"6"12"-1824,15 5-128,-14-2 0,1 2-288,0 3-96,0-5-32,-2 5-384,-1 8 192,-15 8-4928,-18-1 2656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2:25.0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498 49 3232,'3'-6'356,"-2"5"-288,-1 0 1,1 0 0,0 0 0,-1 0-1,1 0 1,0 0 0,0 0 0,-1 0-1,1 0 1,0 0 0,0 0 0,0 1 0,0-1-1,0 0 1,2 0 0,45-24 4725,-47 25-4707,-1 0 0,1 0-1,-1-1 1,1 1 0,-1 0-1,0 0 1,1-1 0,-1 1-1,1 0 1,-1 0 0,1 0-1,-1 0 1,1 0 0,-1 0-1,1 0 1,-1 0 0,1 0-1,-1 0 1,1 0 0,-1 0-1,1 0 1,-1 0 0,1 0-1,-1 1 1,1-1 0,0 1-8,-1-1 1,0 1-1,1-1 0,-1 1 1,0-1-1,0 1 1,0-1-1,1 1 1,-1 0-1,0-1 1,0 1-1,0-1 1,0 1-1,0 0 1,0-1-1,0 1 0,0 0 1,-9 28 1447,-45 90 1352,-4 10-1518,-25 150-52,55-173-912,15-62-263,-7 27 975,20-71-1096,0 0-9,0 0 0,0 0 0,0 0 0,0-1 0,0 1 0,0 0 0,0 0 0,-1 0 0,1 0 0,0 0 0,0 0 0,0 0 0,0 0 0,0 0 0,0 0 0,-1 0 0,1 0 0,0 0 0,0 0 0,0 0 0,0 0 0,0 0 0,-1 0 0,1 0 0,0 0 0,0 0 0,0 0 0,0 0 0,0 0 0,0 0 0,-1 0 0,1 0 0,0 0 0,0 0 0,0 0 0,0 1 0,0-1 0,0 0 0,0 0 0,0 0 0,-1 0 0,1 0 0,0 0 0,0 0 0,0 1 0,0-1 0,0 0 0,0 0 0,0 0 0,0 0 0,0 0 0,0 0 0,0 1 0,0-1 0,0 0 0,0 0 0,0 0 0,0 0 0,0 0 0,0 1 0,0-1 0,-1-2-28,-1 0 0,0 0-1,1 0 1,-1 0 0,0 1 0,0-1-1,0 1 1,0-1 0,0 1-1,-1 0 1,1 0 0,0 0-1,0 0 1,-1 0 0,1 0 0,-1 0-1,1 1 1,-1 0 0,1-1-1,-1 1 1,1 0 0,-1 0 0,1 0-1,-1 1 1,1-1 0,-5 1-1,-37 8-51,0 1 0,-61 23-1,84-26 66,17-6 20,-1 1-1,1-1 1,1 1-1,-1 0 0,0 0 1,-4 4-1,8-6-6,0 0 0,1 0 1,-1 0-1,0 0 0,0 0 0,0 0 0,0 0 1,0 0-1,1 0 0,-1 0 0,0 0 0,0 0 0,0 0 1,0 0-1,0 0 0,1 0 0,-1 0 0,0 1 1,0-1-1,0 0 0,0 0 0,0 0 0,0 0 0,0 0 1,0 0-1,1 0 0,-1 1 0,0-1 0,0 0 1,0 0-1,0 0 0,0 0 0,0 0 0,0 1 1,0-1-1,0 0 0,0 0 0,0 0 0,0 0 0,0 1 1,0-1-1,0 0 0,0 0 0,0 0 0,0 0 1,0 0-1,0 1 0,0-1 0,0 0 0,0 0 0,-1 0 1,1 0-1,0 0 0,0 0 0,0 1 0,0-1 1,0 0-1,0 0 0,0 0 0,-1 0 0,1 0 1,0 0-1,0 0 0,0 0 0,0 1 0,18-1 108,-11 0-97,262-16 72,-222 11-45,34-5-1272,-28-1-3570,-51 11 4606,-1 0-37,0 0 0,0-1 0,0 1 0,0 0 0,0 0 0,0-1 0,0 1 0,0 0 0,0-1 0,0 1 0,0-1-1,0 0 1,0 1 0,0-1 0,0 0 0,0 1 0,-1-1 0,1 0 0,0 0 0,0 0 0,-1 1 0,1-1 0,-1 0-1,1 0 1,-1 0 0,1 0 0,-1 0 0,1-2 0,4-13-2428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2:25.3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1 120 5312,'9'-19'2400,"17"-4"-2080,-8 12 2368,3 3-1536,23-12 864,9 9-1184,22-5-320,0 7-320,7 6-160,-2 6 0,-6 2-2368,-7 7 1280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2:26.1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21 458 4224,'-1'0'142,"-18"-6"3615,19 6-3715,86-77 6150,-63 57-5654,-1 0 0,38-45 0,28-54 163,-36 47-275,-27 43-256,-23 27-152,0 0 0,1 1 0,-1-1 0,0 0 0,1 1 0,-1-1 0,1 1 0,-1 0 0,1 0 0,4-2 0,-7 3-15,1 0-1,-1 0 0,1 0 1,-1 0-1,1 0 1,0 0-1,-1 0 0,1 0 1,-1 0-1,1 0 1,-1 0-1,1 0 0,-1 0 1,1 1-1,-1-1 1,1 0-1,-1 0 0,1 1 1,-1-1-1,1 0 1,-1 1-1,1-1 0,-1 0 1,0 1-1,1-1 1,-1 0-1,0 1 0,1-1 1,-1 1-1,0-1 1,1 1-1,-1-1 0,0 1 1,0-1-1,0 1 1,0-1-1,1 1 0,-1 0 1,0 23 163,0-21-122,-2 18 94,-1 0 0,0-1 0,-2 1 0,0-1 0,-1 0 0,-11 23-1,13-35-88,-2 6 179,0 0 0,1 0-1,-5 21 1,9-31 222,3-7-225,8-20 7,90-123-234,-82 123-71,1 1 0,2 1-1,0 1 1,25-19 0,-40 35 35,1 0 1,-1 0-1,1 0 1,8-3-1,-13 6 30,-1 1-1,1-1 1,-1 0 0,1 1-1,-1 0 1,1-1 0,-1 1-1,1 0 1,-1 0-1,1 0 1,0 0 0,-1 0-1,1 0 1,-1 0 0,1 0-1,0 1 1,-1-1 0,1 1-1,-1-1 1,1 1 0,-1-1-1,0 1 1,1 0-1,-1 0 1,3 2 0,-2-1 30,0 1 1,0 1 0,-1-1-1,1 0 1,-1 0 0,1 1-1,-1-1 1,0 1 0,0-1-1,0 6 1,3 39 471,-4-42-389,1 10 164,0 0-1,0 0 1,2 0 0,0 0 0,6 19 0,-7-31-223,-1 0-1,1 1 1,0-1-1,1 0 1,-1 0-1,1 0 1,0 0 0,0-1-1,0 1 1,1-1-1,-1 1 1,1-1-1,-1 0 1,1-1-1,0 1 1,0-1 0,1 0-1,-1 0 1,0 0-1,1 0 1,-1-1-1,8 2 1,-1-1-9,0-1 0,0-1-1,0 0 1,1 0 0,-1-1 0,0-1 0,0 0-1,0 0 1,13-5 0,-10 2-507,-1-1 1,0 1-1,0-2 1,-1 0-1,16-11 1,51-48-7279,-35 27 3951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2:29.6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1260 3232,'-25'3'1035,"24"-4"-1002,0 1 1,1 0-1,-1 0 1,0 1-1,0-1 1,1 0-1,-1 0 1,0 0 0,1 0-1,-1 1 1,0-1-1,0 0 1,1 0-1,-1 1 1,1-1-1,-1 1 1,0-1 0,1 1-1,-2 0 1,0 1 233,4-1 422,-2-1-646,0 0 0,0 0 0,0 0 0,0 0 0,0 0 0,0 1 0,0-1 0,0 0 0,0 0 0,0 0 0,0 0 0,0 0 0,0 0 0,0 1 1,0-1-1,0 0 0,0 0 0,0 0 0,0 0 0,-1 2 645,1-2-645,0 0 1,0 0-1,0 0 0,0 0 0,0 0 0,0 0 0,-1 0 0,1 0 0,0 0 0,0 0 0,0 0 0,0 0 0,0 0 0,0 0 0,0 0 0,-1 0 0,1 0 0,9 0 1915,58-29 1247,-43 15-2839,-1 0-1,-1-2 1,0 0-1,-1-2 1,-1 0-1,19-23 1,-7 3 169,-1-1 1,36-64-1,-67 103-536,0 0-1,0 0 0,0 0 1,0 0-1,0 0 1,0 0-1,0 0 1,0 1-1,0-1 1,0 0-1,0 0 1,0 0-1,0 0 0,0 0 1,0 0-1,0 0 1,0 0-1,1 0 1,-1 0-1,0 0 1,0 0-1,0 0 1,0 0-1,0 0 1,0 0-1,0 0 0,0 0 1,0 0-1,0 0 1,0 0-1,0 0 1,0 0-1,0 0 1,0 0-1,0 0 1,0 0-1,0 0 0,0 0 1,0 0-1,0 0 1,0 0-1,0 0 1,0 0-1,-1 10-4,-4 16 22,5-26-17,-9 40-38,2-11 165,1 1 0,1 0 0,0 33-1,5-59-66,0 0 0,0 0 0,1 0-1,-1 0 1,1 0 0,0 0-1,1 0 1,-1 0 0,1-1 0,-1 1-1,1 0 1,0-1 0,0 1-1,1-1 1,2 3 0,-3-3-7,1-1 1,-1 0-1,1 0 1,-1 0-1,1 0 1,0 0-1,0-1 1,0 1-1,0-1 1,0 0-1,0 0 1,0 0-1,0 0 1,1-1-1,-1 1 1,0-1-1,0 0 1,1 0-1,3 0 1,-2-1 7,0 1 0,0-2 1,0 1-1,0 0 0,0-1 1,0 0-1,0 0 0,-1 0 1,8-6-1,-1 0 9,0 0 0,12-14 0,0-2-11,-1 0-1,23-36 1,31-59 44,-28 41-57,-27 45-54,41-59-174,-54 81 68,1 1 0,0 1 0,0 0 0,1 0 0,0 1 0,14-10 0,-23 17 106,0 1 0,0-1 0,0 1 0,-1 0 0,1-1 0,0 1 0,0 0-1,0 0 1,0-1 0,-1 1 0,1 0 0,0 0 0,0 0 0,0 0 0,0 0 0,0 0 0,0 0 0,0 0 0,-1 1-1,1-1 1,0 0 0,0 0 0,0 1 0,0-1 0,-1 1 0,1-1 0,0 0 0,0 1 0,-1 0 0,1-1 0,0 1 0,0 1-1,1 0 6,0 1-1,0 0 0,0-1 1,-1 1-1,1 0 0,-1 0 1,0 0-1,0 1 0,1 2 0,2 17 12,0 0 0,-2 0 0,0 1 1,-4 38-1,-1-16-4,-16 66 1,14-90 56,-1-1-1,-1 0 1,-10 21-1,12-31 21,0 0 1,-1-1-1,-1 0 0,0 0 0,0 0 1,-1-1-1,-11 10 0,16-15-41,-1-1 1,0 0-1,0-1 0,0 1 0,0-1 1,0 0-1,0 0 0,-1 0 0,1 0 1,-1-1-1,0 0 0,1 0 0,-1 0 1,0 0-1,0-1 0,-6 0 0,7 0-56,0-1-1,0 0 0,0 0 0,0 0 0,1 0 0,-1 0 0,0-1 0,1 0 0,-1 0 0,1 0 1,-1 0-1,1 0 0,0-1 0,0 1 0,0-1 0,0 0 0,0 0 0,1 0 0,-4-5 0,6 8 4,-1-1 0,1 1-1,0-1 1,-1 0-1,1 1 1,0-1-1,-1 1 1,1-1 0,0 0-1,0 1 1,-1-1-1,1 0 1,0 0-1,0 1 1,0-1 0,0 0-1,0 1 1,0-1-1,0 0 1,0 1-1,0-1 1,0 0 0,1 0-1,-1 1 1,0-1-1,0 1 1,1-1-1,-1 0 1,0 1 0,1-1-1,-1 0 1,0 1-1,1-1 1,-1 1-1,1-1 1,-1 1 0,1-1-1,-1 1 1,1 0-1,0-1 1,-1 1 0,1 0-1,0-1 1,-1 1-1,1 0 1,-1-1-1,2 1 1,4-2 17,0 0 0,0 1 1,1 0-1,7-1 0,-8 1-4,44-6 37,0-2-1,54-17 1,-60 12-30,-2-2 1,0-1-1,-1-3 0,56-35 1,-22 10-583,-74 45 566,-1-1 0,1 1 0,-1 0 0,0 0 0,1-1-1,-1 1 1,1 0 0,-1 0 0,1 0 0,-1 0 0,1-1 0,-1 1 0,1 0 0,-1 0 0,1 0 0,-1 0 0,1 0 0,-1 0 0,1 0 0,-1 0 0,1 1 0,-1-1 0,1 0 0,-1 0 4,1 1 0,-1-1 1,0 1-1,0-1 0,0 1 1,0-1-1,1 1 0,-1-1 1,0 0-1,0 1 0,0-1 1,0 1-1,0-1 0,0 1 1,0-1-1,0 1 0,0-1 1,-1 1-1,1-1 0,0 1 1,-14 31-77,11-26 54,-61 113 18,60-112 70,1 0 0,0 0 0,0 1 0,-2 7 0,5-13-36,0-1 1,0 1-1,-1 0 1,1-1-1,0 1 0,0-1 1,0 1-1,1-1 0,-1 1 1,0 0-1,1 1 0,0-2-9,-1 0-1,1 0 0,-1-1 0,1 1 0,-1 0 1,1-1-1,-1 1 0,1-1 0,0 1 0,-1-1 1,1 1-1,0-1 0,-1 1 0,1-1 0,0 0 1,0 1-1,-1-1 0,1 0 0,0 1 0,0-1 0,0 0 1,-1 0-1,2 0 0,5 0 29,0 0-1,-1 0 1,1-1-1,-1 0 1,1 0-1,-1-1 1,1 0-1,-1 0 1,10-5 0,5-3 61,27-18 1,-34 19-85,-1-1 1,1-1-1,-2 0 1,0 0-1,0-1 0,11-17 1,-18 23-55,0 0-1,-1-1 1,0 0 0,0 0 0,-1 0-1,1 0 1,-2 0 0,1-1-1,-1 0 1,0 1 0,-1-1 0,1 0-1,-2 0 1,1 0 0,-1-8-1,-1 14 12,1 1 0,0-1 0,0 1-1,-1-1 1,1 1 0,-1-1 0,0 1-1,1-1 1,-1 1 0,0-1 0,0 1-1,0 0 1,0 0 0,0-1 0,0 1-1,0 0 1,0 0 0,0 0 0,-1 0-1,1 0 1,0 0 0,-1 1 0,1-1-1,0 0 1,-1 1 0,1-1 0,-1 1-1,1-1 1,-1 1 0,0 0 0,1 0-1,-1 0 1,1-1 0,-1 2 0,-2-1-1,-2 0-28,0 1-1,0 0 0,1 0 0,-1 1 0,1-1 1,-1 1-1,1 0 0,-9 5 0,7-3 71,0-1 0,1 1 0,0 1 0,-1-1-1,2 1 1,-1 0 0,0 1 0,1-1-1,0 1 1,1 0 0,-7 10 0,15-16 27,0 0 1,0 0 0,0 0 0,0 0-1,0-1 1,5-1 0,23-9 45,0-2 0,-1-2 1,52-31-1,81-68-79,-111 75 16,86-70 90,-134 106-113,30-27 11,-1-1 0,-2-2 0,-1-1 0,40-57 0,31-70 66,-85 130-169,-2 0 0,-1-2-1,14-49 1,-27 77 25,1-1 1,-1 1-1,0-1 1,0 0-1,-1 1 0,0-1 1,0 0-1,-1-8 0,1 13 47,0 0-1,0 0 0,-1 0 0,1 0 1,0 0-1,-1 0 0,1 0 0,0 0 0,-1 0 1,1 0-1,-1 1 0,1-1 0,-1 0 1,0 0-1,1 1 0,-1-1 0,0 0 1,0 1-1,1-1 0,-1 1 0,0-1 0,0 1 1,0-1-1,0 1 0,1-1 0,-1 1 1,0 0-1,0-1 0,0 1 0,-2 0 1,1 0-12,-1 0 1,0 0-1,1 1 1,-1-1-1,1 1 1,-1 0 0,1 0-1,-1 0 1,1 0-1,0 0 1,-1 0 0,1 1-1,-3 1 1,-7 7-26,1 0 0,0 1 0,0 0 0,1 1 0,-10 15 0,-42 70-4,24-32 204,3 3-1,-41 113 1,65-148 4,1 0 0,2 1 0,1 0 0,1 0 0,3 1 0,0 0-1,5 66 1,-1-93-104,0 0 0,0 0-1,1 0 1,0-1 0,1 1-1,6 13 1,-8-18-24,1 0 1,0 0-1,0 0 1,1 0-1,-1 0 1,0-1-1,1 1 0,0-1 1,0 1-1,0-1 1,0 0-1,0 0 1,0 0-1,0-1 0,0 1 1,1-1-1,5 2 1,-1-1 6,1-1 0,0 0-1,0-1 1,-1 1 0,1-2 0,0 1 0,0-1 0,14-4 0,2-1 3,41-17 0,-7-4 60,86-53-1,-66 34-210,-20 8-241,-62 45 292,0-1 0,0 0 0,0 0 0,-5 6 0,-23 31 135,-38 39 0,17-30 140,-41 45 441,91-94-603,0 0 1,0 0-1,0 0 0,1 0 0,-3 6 1,4-8-37,-1-1 1,1 1 0,0-1-1,0 1 1,0-1 0,-1 1 0,1-1-1,0 1 1,0-1 0,0 1-1,0-1 1,0 1 0,0-1 0,0 1-1,0 0 1,0-1 0,0 1-1,1-1 1,-1 1 0,0-1 0,0 1-1,0-1 1,1 1 0,-1-1-1,0 1 1,1-1 0,-1 1 0,0-1-1,1 0 1,-1 1 0,0-1-1,1 1 1,-1-1 0,1 0 0,-1 0-1,1 1 1,-1-1 0,1 0-1,-1 0 1,1 1 0,-1-1 0,1 0-1,-1 0 1,1 0 0,2 0 11,0 0 1,0 0-1,0 0 1,0 0-1,0-1 1,0 0-1,-1 1 1,1-1-1,0 0 1,0 0-1,3-3 1,30-18 30,-29 18-44,10-9-77,0-1-1,-1 0 0,20-23 1,14-13-356,-49 49 391,1-1 1,-1 1-1,1-1 0,0 1 1,-1 0-1,1 0 0,0 0 1,0 0-1,0 0 0,3 0 1,-5 1 21,0-1 0,1 1 0,-1 0 1,1 0-1,-1 1 0,0-1 0,1 0 0,-1 0 1,1 0-1,-1 0 0,0 0 0,1 0 0,-1 0 1,0 1-1,1-1 0,-1 0 0,0 0 0,1 1 1,-1-1-1,0 0 0,1 1 0,4 13-194,-4-4 74,0-1 0,-3 19 0,2-21 170,-1 0-1,1 0 0,0 0 0,0-1 0,1 1 0,0 0 0,0 0 1,2 6-1,-2-11-28,0 0 0,0-1 0,-1 1 1,1-1-1,0 0 0,0 1 0,0-1 1,1 0-1,-1 1 0,0-1 0,0 0 1,1 0-1,-1 0 0,0 0 0,1 0 1,-1-1-1,1 1 0,0 0 0,-1-1 1,1 1-1,-1-1 0,1 1 0,0-1 0,-1 0 1,1 1-1,0-1 0,0 0 0,-1 0 1,1-1-1,0 1 0,-1 0 0,1 0 1,3-2-1,3 0 58,0-1-1,-1 0 1,1-1 0,-1 0 0,9-5-1,24-20 73,-2 0 0,68-71 0,-88 83-94,100-106-5,-97 100-20,0-1 1,-2 0-1,-1-2 0,-1 0 0,-1 0 0,20-47 0,8-36-102,31-119 0,-67 198 28,0-1 1,4-43-1,-11 68 51,-1-8-62,0 14 55,0 0 0,0 0 1,0-1-1,0 1 1,0 0-1,0 0 1,0 0-1,0-1 0,0 1 1,0 0-1,0 0 1,0 0-1,0-1 1,0 1-1,0 0 0,0 0 1,0 0-1,-1 0 1,1-1-1,0 1 1,0 0-1,0 0 1,0 0-1,0 0 0,-1 0 1,1 0-1,0-1 1,0 1-1,0 0 1,-1 0-1,1 0 0,0 0 1,0 0-1,0 0 1,0 0-1,-1 0 1,1 0-1,0 0 0,0 0 1,-1 0-1,1 0 1,0 0-1,0 0 1,-1 0-1,1 1-6,-1-1 1,1 1-1,-1-1 0,0 1 1,1 0-1,-1-1 0,1 1 1,0 0-1,-1 0 0,1-1 1,0 1-1,-1 0 0,1 0 1,0 0-1,0 1 0,-21 62-14,-20 125 0,33-150 31,-34 215 73,20 2 488,22-222-429,3 189 759,-4-210-521,1-13-368,0 0-1,0 0 0,0 0 0,0 0 0,0 0 0,0 0 1,0 0-1,0 0 0,0 0 0,0 0 0,0 0 0,-1 0 1,1 0-1,0 0 0,0 0 0,0 1 0,0-1 0,0 0 1,0 0-1,0 0 0,0 0 0,0-1 0,0 1 0,-1 0 1,1 0-1,0 0 0,0 0 0,0 0 0,0 0 0,0 0 1,0 0-1,0 0 0,0 0 0,0 0 0,0 0 0,0 0 1,0 0-1,0 0 0,-1 0 0,1 0 0,0 0 0,0 0 1,0 0-1,0-1 0,0 1 0,0 0 0,0 0 0,0 0 1,0 0-1,0 0 0,0 0 0,0 0 0,0 0 0,0 0 1,0 0-1,0-1 0,0 1 0,0 0 0,0 0 0,0 0 1,-10-29-174,-40-116-2167,28 96 2053,-33-55 1,45 89 126,-1 0 0,-21-24 0,25 31 84,-2 0 1,1 1 0,-1 0-1,0 0 1,-16-9 0,139 64 162,-56-26-49,129 47 164,-161-62-115,1-1 0,0-1 0,0-1 0,0-1 0,36-1 0,-45-2-4,0-2 1,-1 0-1,1 0 0,-1-2 1,0 0-1,0-1 0,18-8 1,-23 7-23,1 0-1,19-14 1,-29 18-61,0 0 0,0-1-1,0 0 1,0 1 0,-1-1 0,1 0-1,-1 0 1,1-1 0,-1 1 0,-1 0-1,1-1 1,0 1 0,-1-1 0,2-4-1,-3 7-5,0 0-1,1 0 0,-1 0 1,0 0-1,0 0 0,0 0 1,1 0-1,-1 0 0,0 0 1,-1 0-1,1 0 1,0 0-1,0 0 0,0 0 1,-1 0-1,1 0 0,0 0 1,-1 0-1,1 0 0,-1 1 1,1-1-1,-1 0 0,1 0 1,-1 0-1,0 0 0,1 1 1,-1-1-1,0 0 0,0 1 1,0-1-1,1 0 0,-1 1 1,0-1-1,0 1 1,0 0-1,0-1 0,0 1 1,0 0-1,0-1 0,-2 1 1,-3-1-30,1 1 0,-1-1 0,0 1 1,0 0-1,1 1 0,-7 1 1,0 0 9,0 1 1,1 1 0,0 0 0,0 0 0,0 1-1,0 1 1,1 0 0,0 0 0,0 1 0,0 0-1,1 1 1,-10 10 0,10-8 52,-1 0-1,1 1 1,1 0 0,0 1 0,1 0 0,0 0-1,0 1 1,2 0 0,-9 26 0,13-36-15,0 0 1,0 0 0,1 0-1,0 0 1,-1 0-1,1 0 1,0 0 0,0 0-1,1 1 1,-1-1 0,0 0-1,1 0 1,0-1 0,0 1-1,0 0 1,0 0-1,0 0 1,1 0 0,-1-1-1,3 4 1,-1-3 15,1 1 0,-1-1-1,1-1 1,0 1 0,0 0 0,0-1 0,0 0-1,0 0 1,0 0 0,0 0 0,1-1 0,-1 0 0,7 1-1,10 2 9,-1-2 0,1 0-1,30-2 1,64-11 25,-55-1-114,-43 8 0,0 1 0,0 0 0,21-1 0,-36 4 31,-1 0 0,0 0 0,1 0 0,-1 0 0,0 0 0,1 0 0,-1 0 0,0 0 0,0 1 1,1-1-1,-1 1 0,0-1 0,0 1 0,1-1 0,-1 1 0,0-1 0,0 1 0,0 0 0,0 0 0,1 1 0,-1-1 9,-1 0-1,0 0 1,0 1 0,0-1-1,1 0 1,-1 0 0,-1 1-1,1-1 1,0 0 0,0 0-1,0 0 1,-1 1 0,1-1-1,0 0 1,-1 0-1,1 0 1,-1 0 0,1 0-1,-1 0 1,0 0 0,0 0-1,0 1 1,-7 9-9,0-1 0,-16 15 0,-11 13-29,32-34 65,0 0 1,0 0 0,1 0-1,-1 1 1,1-1 0,0 1-1,-2 8 1,3-11-11,1-1 0,0 0 1,0 1-1,0-1 0,0 0 0,0 1 0,1-1 0,-1 0 0,0 1 1,1-1-1,-1 0 0,0 1 0,1-1 0,0 0 0,-1 0 1,1 0-1,0 0 0,-1 1 0,1-1 0,0 0 0,0 0 1,0 0-1,0-1 0,0 1 0,0 0 0,0 0 0,0 0 1,0-1-1,1 1 0,-1-1 0,2 1 0,1 1 47,1 0 0,-1-1-1,1 1 1,0-1 0,-1 0-1,1-1 1,8 1 0,-2-1-22,0-1 0,-1-1-1,1 1 1,-1-2 0,1 0 0,-1 0 0,0-1 0,0 0 0,0 0 0,-1-1 0,1-1 0,-1 0 0,0 0 0,-1 0 0,0-1 0,9-9 0,-5 2 27,0-1-1,0 0 1,-2-1 0,11-20 0,30-72 190,-37 76-240,-3 0-1,12-49 1,3-71-162,-16 64 3,-1-128 0,-9 201 105,-2-29-191,1 41 172,1 1 0,-1-1 0,0 0 0,0 0 0,0 1 0,0-1 0,0 0 0,-1 1 0,1-1 0,-1 1 0,-2-4 0,3 6 48,1-1-1,-1 1 1,0-1-1,1 0 1,-1 1-1,0-1 1,0 1 0,1-1-1,-1 1 1,0 0-1,0-1 1,1 1-1,-1 0 1,0 0-1,0-1 1,0 1 0,0 0-1,0 0 1,0 0-1,1 0 1,-1 0-1,0 0 1,0 0 0,0 1-1,0-1 1,0 0-1,1 0 1,-1 1-1,0-1 1,0 0 0,0 1-1,1-1 1,-1 1-1,0-1 1,0 1-1,-3 3-1,0-1-1,1 0 1,-1 1-1,-4 6 0,8-9 17,-12 17-24,1 0 0,1 1 1,-11 28-1,14-31 12,-18 46 53,-27 103 0,43-133-97,-50 178-4377,55-195 3237,-1-1 0,0 0 0,-2 0 0,1-1 1,-2 1-1,-14 20 0,-10 10-2275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2:29.9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 71 6656,'-64'-67'3008,"67"64"-2624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2:32.3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1 674 4320,'10'11'1392,"-9"-10"-1364,-1-1 1,1 0 0,-1 1-1,1-1 1,-1 0 0,1 0-1,-1 1 1,1-1 0,0 0-1,-1 0 1,1 0-1,-1 0 1,1 1 0,-1-1-1,1 0 1,0 0 0,-1 0-1,2-1 1,25 5 939,1-2 1,46-2-1,-65 0-719,0-1 1,0 0-1,1-1 0,-1 0 0,0-1 0,0 0 1,-1 0-1,1-1 0,-1 0 0,1 0 1,-1-1-1,-1 0 0,9-7 0,-7 3 74,0 0 0,-1-1 0,0 0-1,-1-1 1,0 0 0,10-19 0,27-79 895,-43 104-1176,45-142 1254,19-50 224,-62 188-1500,1-1 0,0 2 1,1-1-1,-1 0 0,2 1 0,-1 0 0,1 0 0,13-13 0,-19 21-27,1-1 0,-1 1 0,1-1 0,-1 1 0,1-1 0,-1 1 0,1-1 0,0 1 0,-1 0 0,1-1 0,0 1 0,-1 0 0,1-1 0,0 1 0,0 0 0,-1 0-1,1 0 1,0 0 0,0 0 0,0 0 0,-1 0 0,1 0 0,0 0 0,0 0 0,-1 0 0,1 0 0,0 0 0,0 1 0,-1-1 0,1 0 0,0 1 0,-1-1 0,1 0-1,0 1 1,-1-1 0,1 1 0,-1-1 0,1 1 0,-1-1 0,1 2 0,1 1-9,0 0 0,0 1 0,0-1 0,-1 1 0,0-1 1,2 6-1,-3-8 11,4 16 1,-1 1 0,0-1 0,-1 1-1,-1 19 1,-1-28 9,1 40 45,-3 0-1,-1 0 1,-3 0-1,-2 0 1,-1-1-1,-18 49 1,14-58 220,-1-1 0,-32 58 0,45-93-257,-3 4 58,-1 0-1,1 0 1,-10 11-1,12-16-48,1-1 0,-1 1 0,1-1 0,-1 0 0,1 1 0,-1-1 0,0 0 0,0 0 0,1 0 0,-1 0 0,0 0 0,0-1 0,0 1 0,0-1 0,0 1 0,0-1 0,0 0 0,0 1 0,0-1 0,0 0 0,-3-1 0,1 0 22,0 0 1,1-1-1,-1 0 1,1 1-1,-1-1 1,1-1-1,0 1 1,0 0-1,0-1 0,0 0 1,0 1-1,0-1 1,1 0-1,-1-1 1,1 1-1,0 0 0,-3-6 1,-4-9-82,0 0 1,-6-21-1,14 37 24,-5-15-107,-7-33-1,12 43 88,0 1-1,0-1 0,1 0 1,0 1-1,0-1 0,1 0 1,-1 0-1,3-6 0,-3 12 15,0 0 0,1 0 0,-1 0 0,0 0-1,1 0 1,-1 0 0,1 0 0,-1 1 0,1-1-1,-1 0 1,1 0 0,0 0 0,-1 1 0,1-1 0,0 0-1,0 1 1,-1-1 0,1 0 0,0 1 0,0-1-1,0 1 1,0 0 0,0-1 0,0 1 0,0 0-1,0-1 1,0 1 0,0 0 0,0 0 0,0 0-1,0 0 1,0 0 0,0 0 0,2 0 0,3 2-60,1-1 0,-1 1 1,0 0-1,10 5 0,3 1 51,5-2 110,0 0 1,0-2-1,1-1 0,0-1 0,-1-1 1,45-3-1,-42-1-9,0 0 0,1-1 0,-2-2-1,30-10 1,-38 10-5,1-2-1,-1 0 1,0-1 0,-1-1-1,0-1 1,22-18-1,-14 8 15,-2-2 0,-1-1 0,28-40-1,50-87-182,-80 119 14,11-22-153,-26 43-157,-5 11 392,-1 0 0,1 0 0,0 0 0,0 0 0,0 0-1,0 0 1,0 0 0,0 0 0,0 0 0,0 0 0,0 0 0,0 0 0,0 0 0,0 0 0,0 0 0,0 0 0,0 0 0,0 0 0,0 0 0,0 0 0,0 0 0,0 0 0,0 0 0,0 0 0,0 0 0,0 0 0,0 0 0,0 0 0,0 0 0,-1 0 0,1 0 0,0 0 0,0 0 0,0 0 0,0 0 0,0 0 0,0 0 0,0 0 0,0 0 0,0 0 0,0 0 0,0 0 0,0 0 0,0 0 0,0-1 0,0 1 0,0 0 0,0 0 0,0 0 0,0 0 0,0 0 0,0 0 0,0 0 0,0 0 0,0 0 0,0 0 0,-9 16-139,-17 56 430,-29 134-1,49-181-139,-8 46 216,13-64-294,1-1 1,0 1-1,0 0 1,0 0-1,1-1 1,-1 1-1,5 13 1,-5-19-41,0 0 0,1 0 0,-1 0 1,1 0-1,-1 1 0,1-1 0,0 0 0,-1 0 0,1 0 0,0 0 0,0 0 1,0 0-1,0-1 0,-1 1 0,1 0 0,0 0 0,1-1 0,-1 1 1,0 0-1,0-1 0,0 1 0,0-1 0,0 1 0,1-1 0,-1 0 0,0 0 1,0 1-1,1-1 0,-1 0 0,0 0 0,0 0 0,1 0 0,1-1 1,2 0 1,-1 0 0,1-1 0,0 1 0,-1-1 0,0 0 0,1-1 0,-1 1 0,5-5 0,17-12-6,-1-2 0,25-28 0,43-56-108,-5 6 0,-74 84-55,-6 6-18,1 0 1,12-10 0,-20 19 147,-1 0 0,0-1 1,0 1-1,1 0 1,-1 0-1,0 0 0,0 0 1,1 0-1,-1-1 0,0 1 1,0 0-1,1 0 1,-1 0-1,0 0 0,1 0 1,-1 0-1,0 0 0,1 0 1,-1 0-1,0 0 1,0 0-1,1 0 0,-1 0 1,0 0-1,1 0 0,-1 1 1,0-1-1,0 0 1,1 0-1,-1 0 0,0 0 1,0 0-1,1 1 0,-1-1 1,0 0-1,0 0 1,1 0-1,-1 1 0,0-1 1,0 0-1,0 0 0,0 1 1,0-1-1,1 0 1,-1 1-1,0-1 0,0 0 1,0 0-1,0 1 1,0-1-1,0 0 0,0 1 1,1 17-143,-5 10-12,-14 54 1,10-51 188,-6 45 1,13-71 2,1 0 0,-1-1 0,1 1 1,1 0-1,-1 0 0,1-1 0,0 1 0,0 0 1,0-1-1,0 1 0,1-1 0,0 1 0,0-1 1,3 5-1,-2-6 1,-1 0 1,1 0-1,0 0 0,0 0 1,0 0-1,0-1 0,0 0 1,0 1-1,1-1 1,-1 0-1,1-1 0,0 1 1,-1-1-1,1 1 1,0-1-1,8 1 0,-2-1-5,1 0 0,0-1 0,-1 0 0,1-1 0,-1 0 0,1-1 0,-1 0 0,0 0 0,0-1 0,0-1-1,0 0 1,0 0 0,-1-1 0,1 0 0,-1 0 0,8-7 0,4-4 2,-1-1 0,-1-1 0,-1 0 1,0-1-1,21-31 0,14-36-110,-36 56-276,31-41 1,-50 75 222,0 0 0,0 1 1,1-1-1,-2 9 0,-8 21 74,-81 195 120,-127 400 641,185-538 192,33-90-847,1 0 1,-1 0 0,1 1 0,-1-1-1,1 0 1,0 1 0,-1-1 0,1 0-1,0 0 1,0 1 0,0-1 0,0 0-1,0 2 1,2-4 14,-1 0 1,0 0-1,0-1 0,0 1 0,0 0 1,0-1-1,0 1 0,-1-1 0,1 1 1,0-1-1,-1 0 0,1 1 0,0-3 1,48-137 151,-19 53-283,3 3 0,48-91-1,42-29-147,-91 158 25,2 1 0,50-50 0,-76 87 139,0 2 1,0-1-1,1 1 0,0 0 1,0 1-1,14-7 1,-21 12 41,-1 0 0,0 1 0,1-1 0,-1 1 1,1-1-1,-1 1 0,1-1 0,-1 1 0,1 0 1,-1 0-1,1 0 0,-1 0 0,1 0 0,-1 0 1,1 0-1,-1 0 0,1 1 0,-1-1 0,1 1 0,-1-1 1,1 1-1,-1-1 0,0 1 0,1 0 0,-1 0 1,0-1-1,1 1 0,-1 0 0,0 0 0,0 0 1,0 1-1,0-1 0,0 0 0,0 0 0,1 2 1,0 1-15,0 0 0,-1 1 0,1-1 0,-1 0 0,0 1 0,0-1 0,0 1 0,0-1 0,-1 1 0,0-1 1,0 5-1,-1 6 14,-2-1 0,1 0 0,-2 0 0,0 0 0,0 0 0,-1-1 0,-1 1 0,0-1 0,-12 16 0,9-14 56,-1-1-1,-1 0 1,0-1-1,-1 0 0,-1-1 1,0 0-1,-22 15 1,-38 16 443,84-47-529,0 1 0,0 0 1,0 1-1,17-1 0,-13 0 18,70-10-90,107-31-1,-158 34 144,0-2-1,-1-1 0,-1-2 0,0-1 1,56-39-1,-75 45-19,-1 0 1,0-1-1,-1 0 1,0-1-1,0 0 1,9-16-1,-14 20-21,-2 0 0,1 0-1,-1-1 1,-1 1 0,1-1-1,-2 0 1,1 0 0,-1 0 0,0 0-1,-1 0 1,0-1 0,-1-9 0,1 16-2,-2 0 0,1 0 0,0 0 0,0 0 0,-1 0 0,0 0 0,0 0 0,0 1 0,0-1 0,0 0 0,0 1 0,0-1 0,-1 0 0,0 1 0,1 0 0,-1-1 0,0 1 0,0 0 0,0 0 0,-1 0 0,-2-2 0,3 3-2,0-1 0,0 1 1,-1 0-1,1 0 1,0 0-1,-1 0 0,1 0 1,-1 1-1,1-1 0,-1 1 1,0 0-1,1-1 1,-1 1-1,1 0 0,-1 1 1,1-1-1,-1 0 0,1 1 1,-1-1-1,1 1 1,-1 0-1,-4 2 0,2-1-3,-1 1-1,1 0 0,0 0 0,0 0 0,0 1 1,0 0-1,1 0 0,-1 0 0,1 0 0,0 1 1,0 0-1,-3 6 0,2-5 1,-10 15 56,1 0-1,0 1 0,2 0 0,-15 39 1,20-43 9,1 1 1,1 1 0,0-1 0,2 1 0,0 0 0,0 24 0,3-40-21,0-1 1,0 1 0,1 0-1,-1-1 1,1 1 0,0-1-1,0 1 1,0-1-1,0 1 1,0-1 0,1 1-1,0-1 1,0 0 0,0 0-1,0 0 1,0 0 0,0 0-1,1-1 1,0 1 0,-1-1-1,1 1 1,0-1 0,4 2-1,-1-1 35,1 0 1,0 0-1,0-1 0,-1 0 0,2 0 0,-1-1 1,0 1-1,0-2 0,0 1 0,14-1 0,1-2-2,0 0 0,-1-1 0,1-1 1,-1-1-1,1-1 0,-2-1 0,1-1 0,-1-1 0,36-20 0,-27 8-75,-1-2-1,0 0 1,37-43-1,65-89 18,-112 131 3,48-62-153,-65 84 133,0 1 1,0-1-1,0 1 0,1-1 1,-1 1-1,0-1 0,1 1 1,-1 0-1,1 0 0,-1 0 1,1 0-1,-1 0 0,1 0 1,0 0-1,-1 0 0,1 1 1,0-1-1,0 1 0,3-1 1,-2 1 1,-1 0 0,1 1 0,0-1 0,-1 1 0,1-1 0,0 1 0,-1 0 0,1 0 0,-1 0 1,0 1-1,1-1 0,-1 1 0,4 2 0,1 2 19,-1 0-1,1 0 1,-1 1-1,0 0 1,-1 0-1,1 1 1,-1-1-1,-1 1 1,0 0 0,0 1-1,0-1 1,-1 1-1,0-1 1,-1 1-1,0 0 1,1 13 0,-1-1 35,0 0 0,-2 0-1,-1 0 1,0 1 0,-2-1 0,-5 22 0,8-42-31,-2 8 77,0 0-1,0 1 1,1-1-1,0 15 1,1-22-52,0 0 0,1 0 1,-1 1-1,0-1 0,1 0 0,-1 0 1,1 0-1,0 0 0,0 0 1,0 0-1,0 0 0,0 0 0,0-1 1,0 1-1,0 0 0,1-1 0,-1 1 1,1 0-1,-1-1 0,1 0 1,0 1-1,-1-1 0,1 0 0,0 0 1,0 0-1,3 1 0,2 0 103,1 0 1,0 0-1,-1-1 0,1 0 0,0-1 1,0 0-1,0 0 0,0 0 0,0-1 1,9-2-1,1-1-95,0-1 0,-1-1 0,21-9 0,-14 3-588,0-2 0,-1 0-1,-1-1 1,34-31 0,-43 34-3433,23-26 0,-18 17 221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2:35.5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301 609 4160,'8'-20'1333,"-7"19"-1121,-1 0 0,1 0 0,0 0 0,-1 1 0,1-1-1,0 0 1,0 0 0,0 0 0,12-2 5510,-13 3-5692,-40 36 2231,-69 77 0,70-66-1658,3 1-1,-33 58 1,63-96-492,1 0 1,0 1-1,0-1 1,1 1-1,-4 17 0,8-26-83,-1 1 0,1-1 0,-1 1 0,1 0-1,0-1 1,0 1 0,0-1 0,0 1 0,0 0-1,1-1 1,-1 1 0,1-1 0,0 1 0,0-1 0,-1 1-1,2-1 1,-1 0 0,0 1 0,0-1 0,1 0-1,-1 0 1,1 0 0,0 0 0,0 0 0,0 0 0,0 0-1,0-1 1,0 1 0,0-1 0,3 2 0,4 1 44,0 0 0,1-1 0,-1 0 0,1 0 0,-1-1 0,1-1 0,0 0 0,-1 0 0,1 0 0,14-2 0,-9-1-22,1-1 0,-1 0 0,1-1 0,-1 0 0,27-13 0,-7-1-103,0-2 0,-1-2 0,-2-1 0,40-35-1,-1-5 46,-58 50-98,0 0 1,21-31-1,-32 38-30,-2 6 129,0 0 1,0 0-1,0 0 0,0 0 0,0 1 0,0-1 1,0 0-1,0 0 0,0 0 0,0 0 1,0 0-1,0 0 0,0 0 0,-1 0 0,1 0 1,0 0-1,0 0 0,0 0 0,0 0 1,0 0-1,0 0 0,0 0 0,0 0 0,0 0 1,0 0-1,0 0 0,-1 0 0,1 0 1,0 0-1,0 0 0,0 0 0,0 0 0,0 0 1,0 0-1,0 0 0,0 0 0,0 0 1,0 0-1,0 0 0,0 0 0,0 0 0,0-1 1,-1 1-1,1 0 0,0 0 0,0 0 1,0 0-1,0 0 0,0 0 0,0 0 0,0 0 1,0 0-1,0 0 0,0 0 0,0 0 1,0-1-1,0 1 0,0 0 0,0 0 0,0 0 1,-9 7-79,0 1 0,1 0 1,0 1-1,-10 13 0,-28 43 141,37-50 14,0 0 0,-11 29 0,16-35-10,1 1 0,0 0 0,1-1-1,0 1 1,0 0 0,1 12 0,1-19-29,0-1 1,0 1-1,0-1 0,0 1 1,1 0-1,-1-1 0,1 1 1,0-1-1,0 0 0,0 1 1,0-1-1,0 0 0,0 1 1,1-1-1,-1 0 0,1 0 1,-1 0-1,1 0 0,0 0 1,0-1-1,0 1 0,0 0 1,0-1-1,0 1 0,0-1 1,1 0-1,-1 0 0,4 1 1,4 1 2,1 0 0,0-1 1,0 0-1,0-1 1,14 0-1,-15-1 8,9 1 18,0-1-1,1 0 0,-1-2 0,0 0 0,0-2 1,0 0-1,30-10 0,-41 11-52,-1 0 1,1-1-1,-1 0 1,0 0-1,0-1 0,-1 1 1,1-2-1,-1 1 1,0-1-1,0 0 0,-1 0 1,0 0-1,0-1 1,0 0-1,-1 0 1,0 0-1,0 0 0,-1-1 1,0 1-1,3-12 1,-5 12-40,1-1 1,-1 1 0,0 0-1,-1-1 1,0 1 0,0-1-1,0 1 1,-1-1 0,0 1-1,-3-11 1,2 13-8,1 1 1,-1-1-1,0 1 0,-1-1 1,1 1-1,-1 0 0,1-1 0,-1 2 1,-1-1-1,1 0 0,0 0 1,-1 1-1,0 0 0,0 0 0,0 0 1,-9-5-1,7 5 12,-1 1 0,-1-1 0,1 1 0,0 0 0,-1 1 1,1 0-1,0 0 0,-15 1 0,9 0 25,1 1 0,0 1 1,0 0-1,-21 7 0,18-5 5,-2 1 203,17-5-203,0 0-1,0 0 0,0 0 0,0 0 1,0 0-1,0 0 0,0 0 0,0 0 1,0 0-1,0 0 0,0 0 0,0 0 1,0 0-1,0 0 0,0 0 1,0 0-1,0 0 0,0 0 0,0 0 1,0 1-1,0-1 0,0 0 0,0 0 1,0 0-1,0 0 0,0 0 0,0 0 1,0 0-1,0 0 0,0 0 1,0 0-1,0 0 0,0 0 0,0 0 1,0 0-1,0 0 0,0 0 0,0 0 1,0 0-1,0 0 0,0 0 0,0 0 1,0 0-1,0 0 0,0 0 0,0 0 1,0 0-1,0 0 0,0 0 1,0 0-1,0 1 0,0-1 0,0 0 1,0 0-1,0 0 0,-1 0 0,1 0 1,0 0-1,10 0 119,316-26 114,-290 22-238,0 2 0,0 1-1,0 1 1,71 11 0,-97-9 13,0 0 0,-1 0 0,1 1 0,-1 1 0,0-1 0,0 1 0,15 10 0,-22-13 4,0 1 0,0-1 1,0 1-1,0 0 0,0 0 0,0 0 0,0 0 0,-1 0 0,1 0 0,-1 0 0,1 1 0,-1-1 0,0 1 0,0-1 0,0 1 0,0-1 0,0 1 0,-1-1 0,1 1 0,-1 0 0,0-1 0,0 1 0,0 0 1,0 0-1,0-1 0,0 1 0,-1 0 0,1-1 0,-1 1 0,0-1 0,0 1 0,-2 4 0,-3 5 87,-1 0 0,-1-1 0,0 0-1,0 0 1,-1-1 0,0 0 0,-1 0 0,0-1 0,0 0-1,-19 11 1,12-11 201,17-9-293,0 0 0,-1 0 1,1 0-1,0 0 1,-1 0-1,1 0 1,0 0-1,-1 0 0,1 0 1,0 0-1,-1 0 1,1 0-1,0 0 0,-1 0 1,1 0-1,0 0 1,-1 0-1,1 0 1,0 0-1,0-1 0,-1 1 1,1 0-1,-1-1 1,1 1 0,0-1 0,0 1 0,0-1 0,0 1-1,-1-1 1,1 1 0,0-1 0,0 1 0,0-1 0,0 1 0,0-1 0,0 1-1,0-1 1,0 1 0,0-1 0,1 1 0,-1-1 0,0 1 0,0-1 0,2-4 4,0 0 0,0 0 1,1 1-1,-1-1 0,1 1 1,0 0-1,6-7 0,30-29-93,-28 29 38,9-8 28,1 1 1,0 0-1,1 2 0,28-17 0,-45 31-19,-1-1 0,0 1-1,1 0 1,0 1-1,-1-1 1,1 1 0,0 0-1,0 0 1,0 0 0,0 1-1,7-1 1,-9 2 7,0-1 0,-1 1 1,1-1-1,0 1 0,-1 0 0,1 0 0,-1 0 1,0 1-1,1-1 0,-1 0 0,0 1 1,0 0-1,0-1 0,0 1 0,0 0 1,0 0-1,0 0 0,0 0 0,-1 0 0,1 1 1,1 4-1,0 0 14,0 0 1,-1 1-1,0 0 1,0 0-1,-1-1 0,0 1 1,0 0-1,-1 0 1,-1 12-1,1-10 36,0 0 0,0-1-1,1 1 1,0 0 0,5 16 0,-5-23 5,0 0 1,0 0-1,1 0 1,-1 0-1,1-1 1,-1 1-1,1 0 1,0-1-1,0 1 1,0-1 0,1 0-1,-1 0 1,0 0-1,1 0 1,4 2-1,-3-2 5,0 0-1,0 0 0,1-1 0,-1 0 1,0 0-1,1 0 0,-1-1 0,1 1 1,7-1-1,6-2 15,-1 0 0,0-2 0,0 0-1,24-8 1,-32 9-58,57-21-2,-1-2-1,-1-4 1,-2-2-1,-1-3 0,105-79 1,-156 107-102,0-1 0,-1 0 0,0-1 0,0 0 0,12-16 1,-21 25 105,0 0 0,0 0 1,0 0-1,0 0 0,-1 0 1,1 0-1,0 0 1,0 0-1,0 0 0,0 0 1,0 0-1,0 0 0,0 0 1,-1 0-1,1 0 0,0 0 1,0 0-1,0 0 1,0 0-1,0 0 0,0 0 1,0-1-1,0 1 0,0 0 1,0 0-1,0 0 0,0 0 1,-1 0-1,1 0 1,0 0-1,0 0 0,0-1 1,0 1-1,0 0 0,0 0 1,0 0-1,0 0 0,0 0 1,0 0-1,0 0 1,0 0-1,0-1 0,0 1 1,0 0-1,0 0 0,0 0 1,0 0-1,0 0 1,1 0-1,-1 0 0,0-1 1,0 1-1,0 0 0,0 0 1,0 0-1,0 0 0,0 0 1,0 0-1,0 0 0,-11 4-106,-11 9-24,-34 23 1,9-4 110,-7 3 56,2 3 0,-54 50 1,99-81-31,0-1-11,0 1 0,0 0 0,-6 9 1,12-14 22,-1-1 0,1 1 0,0 0 0,0 0 0,0 0 0,0 0 0,1 0 0,-1 0 0,0 0 0,1 0 0,0 1 0,-1-1 0,1 0 0,0 0 0,0 0 0,0 0 0,0 1 0,1-1 0,0 3 0,-1-3 1,1-1 0,0 1 1,0 0-1,0-1 0,0 1 1,0-1-1,1 1 0,-1-1 0,0 0 1,1 1-1,-1-1 0,1 0 0,-1 0 1,1 0-1,0 0 0,-1 0 0,1 0 1,0-1-1,0 1 0,-1-1 1,1 1-1,4 0 0,2 0 27,0 0 1,0 0-1,0-1 0,12-1 1,-2-1 14,0-1 0,0-1 0,0 0 0,-1-1 0,0-1 0,0-1 0,0 0 0,22-14 1,-23 10-50,0 0 1,-1-1-1,0-1 1,-1 0 0,0-1-1,17-24 1,-2-3 20,29-55 1,-26 35-121,-2-2 1,35-105 0,22-138-580,-81 283 530,-2 0 1,0 1 0,1-34-1,-5 51 94,-1 1-1,1 0 1,0-1-1,-1 1 0,0 0 1,-3-9-1,4 13 39,0-1-1,-1 0 0,1 0 1,-1 1-1,1-1 0,0 0 0,-1 1 1,1-1-1,-1 0 0,0 1 1,1-1-1,-1 1 0,1-1 1,-1 1-1,0-1 0,1 1 1,-1 0-1,0-1 0,0 1 0,1 0 1,-1-1-1,0 1 0,0 0 1,0 0-1,1 0 0,-1 0 1,0 0-1,0 0 0,0 0 0,0 0 1,1 0-1,-1 0 0,0 0 1,0 0-1,0 1 0,1-1 1,-1 0-1,0 0 0,0 1 0,1-1 1,-1 1-1,0-1 0,1 1 1,-1-1-1,0 1 0,-3 2 0,1-1-1,0 1 0,0 0 0,0 0 0,0 0 1,1 0-1,-1 1 0,-1 3 0,-20 39-10,-18 45 67,-30 100 0,57-141 122,2 0 0,2 0 0,-8 101 0,18-18 132,2-116-176,1 0-1,0 0 1,2 0-1,0-1 1,10 28-1,-13-41-86,1 0 0,-1 1-1,1-1 1,0 0 0,0 0 0,0 0-1,1-1 1,-1 1 0,1 0-1,-1-1 1,4 3 0,-3-4-22,-1 1-1,0-1 1,0 0 0,0 0 0,1 0 0,-1-1 0,1 1-1,-1 0 1,0-1 0,1 0 0,-1 1 0,1-1-1,-1 0 1,1 0 0,-1-1 0,1 1 0,3-1 0,5-3 2,1 1 0,-1-2 0,0 0 0,0 0 0,0-1 0,14-10 0,59-50 127,-73 56-126,56-49-305,94-107 0,-195 202-352,5 6 707,-32 58 1,56-90-54,-40 78 227,41-78-169,0 1 1,0-1-1,1 1 0,1 0 0,0 0 0,-1 20 1,3-27-41,0-1 0,0 1 1,1-1-1,-1 1 0,1-1 1,0 1-1,0-1 0,0 1 1,3 3-1,-4-6-9,1 1 0,0-1 0,0 1 0,1-1 0,-1 1 0,0-1 0,0 0 0,1 1 0,-1-1 0,1 0-1,-1 0 1,1 0 0,-1 0 0,1-1 0,0 1 0,-1 0 0,1-1 0,0 1 0,0-1 0,2 1 0,2 0 35,0-1 1,0 0-1,0 0 1,0-1-1,0 1 1,0-1-1,0-1 1,11-3-1,-2-1-54,-1 0 0,15-10 1,-11 5-5,-1 0 1,-1-1-1,0-1 1,0-1-1,21-24 1,59-86 72,-4 4-603,-105 176-168,-5 8 660,10-39 142,1 0-1,1 0 1,1 1-1,-2 41 1,11-37 176,-4-29-254,0 0 0,0 1 0,1-1 0,-1 0 0,1 0 0,-1 0 0,1 1 0,0-1 0,-1 0 0,1 0 0,0 0 0,0 0 0,0 0 0,-1 0 0,1 0 1,0 0-1,0-1 0,1 1 0,-1 0 0,0-1 0,2 2 0,0-1 22,1 0 0,0-1 0,0 1 0,0-1 0,0 0 0,0 0 0,0 0 0,0 0 0,6-2 0,34-12 49,-32 10-71,50-21-75,0-1 0,77-47 0,104-93-34,-174 122-198,-41 27 13,-61 55-394,10-11 673,-30 39-79,-16 16-50,55-67 219,0 1 0,1 0 1,-21 34-1,32-47-73,1 0 0,-1 0-1,1 0 1,0 0 0,0 0 0,0 0 0,0 0-1,0 1 1,1-1 0,-1 0 0,1 1 0,0-1 0,0 0-1,1 5 1,-1-6-11,1 0-1,0 0 0,-1 0 1,1-1-1,0 1 0,0 0 1,0-1-1,0 1 0,0 0 1,0-1-1,1 1 0,-1-1 1,1 0-1,-1 1 1,1-1-1,-1 0 0,1 0 1,-1 0-1,1 0 0,0 0 1,0 0-1,0-1 0,-1 1 1,1-1-1,3 1 1,2 0 26,0 0 0,0 0 0,-1-1 0,1 0 1,0-1-1,0 0 0,0 0 0,8-2 0,53-19 18,-66 21-68,72-28 8,-1-4 1,130-81-1,109-114 65,-284 204-56,-1-2 1,-1 0 0,-1-2-1,-2-1 1,0-1 0,-3-1-1,0 0 1,-2-2 0,23-56-1,23-78-154,-61 159 44,0 1-1,-1 0 0,0 0 1,0-1-1,-1 1 1,1-12-1,-2 18 79,0 1-1,0-1 0,0 0 1,0 0-1,0 0 1,0 1-1,0-1 1,0 0-1,0 0 0,-1 0 1,1 1-1,0-1 1,-1 0-1,1 0 0,0 1 1,-1-1-1,0-1 1,0 2 10,1 0 1,0 0 0,-1-1-1,1 1 1,-1 0 0,1 0-1,-1 0 1,1 0 0,-1 0-1,1 0 1,0 0 0,-1 0-1,1 0 1,-1 0-1,1 0 1,-1 0 0,1 0-1,-1 0 1,1 0 0,0 0-1,-1 1 1,1-1 0,-1 0-1,-2 2-20,-1 0 1,1 1-1,1-1 0,-1 0 0,0 1 0,1 0 1,-1-1-1,-2 5 0,-26 42-100,-30 62 0,48-87 145,-13 27 18,3 1 0,1 0 1,3 2-1,2 0 0,-13 75 0,-11 113 92,40-238-147,-8 32-530,9-36 529,0 0 0,0 0 0,0 0 0,0 1 0,0-1 0,0 0 0,0 0 0,0 0 0,0 0 0,0 1 1,0-1-1,0 0 0,0 0 0,0 0 0,0 0 0,-1 1 0,1-1 0,0 0 0,0 0 0,0 0 0,0 0 1,0 0-1,-1 0 0,1 1 0,0-1 0,0 0 0,0 0 0,0 0 0,-1 0 0,1 0 0,0 0 0,0 0 0,0 0 1,0 0-1,-1 0 0,1 0 0,0 0 0,0 0 0,0 0 0,-1 0 0,1 0 0,0 0 0,0 0 0,0 0 0,-1 0 1,0-2-199,0 1 0,0-1 0,1 0 0,-1 1 1,0-1-1,1 0 0,-1 0 0,1 1 0,-1-4 1,-44-142-2589,34 120 2970,0 0 1,-2 1-1,-1 0 0,-1 2 0,0-1 1,-33-35-1,47 59-91,1 0 0,-1 0 0,0 0 0,0 1 0,1-1 0,-1 0 0,0 0 0,1 0 1,-1 0-1,1-1 0,0 1 0,-1 0 0,1 0 0,0 0 0,-1 0 0,1 0 0,0-2 0,0 2-38,0 1-1,1-1 1,-1 1-1,0-1 0,1 1 1,-1 0-1,0-1 1,1 1-1,-1-1 0,1 1 1,-1 0-1,0-1 1,1 1-1,-1 0 0,1-1 1,-1 1-1,1 0 1,-1 0-1,1 0 1,-1-1-1,1 1 0,-1 0 1,1 0-1,-1 0 1,2 0-1,5 0 67,0 0 0,1 0 0,-1 0 0,9 3 1,-16-3-99,147 27 402,212 48-53,-309-58-272,-46-15-66,0 0 0,-1-1 0,1 1 0,-1 1 0,1-1 0,-1 0 0,1 1 0,-1 0 0,5 6 0,-7-8 1,-1 0 1,1 0-1,-1 1 1,1-1-1,-1 0 1,0 0-1,1 0 1,-1 1-1,0-1 1,0 0-1,0 0 1,0 1-1,0-1 1,0 0-1,0 0 1,0 1-1,-1-1 1,1 0-1,-1 0 0,1 1 1,0-1-1,-1 0 1,0 0-1,0 1 1,-2 3 28,0 0 1,-1-1-1,-6 8 1,9-11-23,-27 27 145,19-21-80,1 1 1,0 1-1,0-1 0,1 2 1,-7 10-1,13-19-62,1 0 0,-1 0 0,0 0-1,1 0 1,-1 0 0,1 0 0,0 0-1,-1 1 1,1-1 0,0 0 0,0 0-1,0 0 1,0 0 0,0 1 0,0-1 0,0 0-1,0 0 1,0 0 0,0 1 0,1-1-1,-1 0 1,0 0 0,1 0 0,-1 0-1,1 0 1,0 0 0,-1 0 0,1 0-1,0 0 1,-1 0 0,1 0 0,0 0 0,0 0-1,0-1 1,0 1 0,0 0 0,0 0-1,1 0 1,2 1 14,0-1 0,-1 1 0,1-1 0,0 1-1,1-1 1,-1 0 0,0-1 0,0 1 0,6-1 0,-3 0-25,0-1 1,0 1-1,0-2 1,0 1-1,-1-1 1,1 0-1,-1 0 1,1-1-1,-1 0 1,0 0 0,0 0-1,0-1 1,0 0-1,-1 0 1,1 0-1,-1-1 1,0 0-1,-1 0 1,1 0-1,-1 0 1,4-8 0,-3 5-36,0 0 1,-1 0-1,0-1 1,0 0 0,-1 1-1,0-2 1,-1 1 0,0 0-1,-1 0 1,1-1-1,-2 1 1,1 0 0,-1-1-1,-3-18 1,2 24-14,1 2 29,-1 0-1,1 0 0,0 0 1,-1 0-1,1 0 1,0 0-1,0 0 1,0 0-1,1-3 1,0 4 10,-1 1 1,1-1 0,-1 1 0,1-1 0,-1 1 0,1-1 0,-1 1 0,1-1 0,0 1 0,-1-1-1,1 1 1,0 0 0,-1 0 0,1-1 0,0 1 0,0 0 0,-1 0 0,1 0 0,0 0 0,0-1-1,-1 1 1,1 0 0,0 1 0,0-1 0,-1 0 0,1 0 0,0 0 0,0 0 0,0 1 0,18 2 142,0 1 0,-1 1-1,30 11 1,50 28 690,-79-35-664,75 42 672,101 70-1,-89-51-729,-88-59-170,0-1 1,1 0 0,29 10-1,-37-17-1504,-1 0 0,16 2 0,-23-4 900,1-1-1,-1 0 1,0 1-1,0-1 0,0-1 1,0 1-1,0 0 1,0-1-1,0 1 1,0-1-1,0 0 1,0 0-1,0 0 0,0-1 1,0 1-1,-1-1 1,1 1-1,4-5 1,20-17-5033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2:36.7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 3808,'10'-12'8810,"2"24"-9130,-7-2 2614,-5-10-2293,0 0 1,0 0 0,0 0 0,0 0 0,0 0 0,0 0 0,0 0 0,0 0 0,0 0 0,-1-1-1,1 1 1,0 0 0,0 0 0,0 0 0,0 0 0,0 0 0,0 0 0,-1 0 0,1 0 0,0 0 0,0 0-1,0 0 1,0 0 0,0 0 0,0 0 0,-1 0 0,1 0 0,0 0 0,0 0 0,0 0 0,0 1-1,0-1 1,0 0 0,-1 0 0,1 0 0,0 0 0,0 0 0,0 0 0,0 0 0,0 0 0,-4 1-262,-2-1-2369,3 0 1312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2:40.3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306 143 2720,'2'-5'560,"0"0"-1,-1 0 1,2 0 0,2-5 0,-3 7 107,-1 0-1,1 0 1,-1 0 0,1 0 0,-1-1-1,0 1 1,0 0 0,0-5 0,-13 29 2085,-83 168-651,38-80-1504,35-65-407,-106 222 1103,125-258-1181,0-3 2,1 0 1,0 0 0,0 1-1,0-1 1,-1 11 0,3-17-105,0 1 1,0 0 0,0 0 0,0 0-1,0 0 1,0 0 0,0 0-1,1 0 1,-1 0 0,0 0-1,0-1 1,0 1 0,0 0-1,0 0 1,0 0 0,0 0 0,0 0-1,0 0 1,0 0 0,1 0-1,-1 0 1,0 0 0,0 0-1,0 0 1,0 0 0,0 0-1,0 0 1,0 0 0,1 0 0,-1 0-1,0 0 1,0 0 0,0 0-1,0 0 1,0 0 0,0 0-1,0 0 1,1 0 0,-1 0-1,0 0 1,0 0 0,0 0 0,0 0-1,0 0 1,0 0 0,0 0-1,0 0 1,0 1 0,0-1-1,1 0 1,-1 0 0,0 0-1,0 0 1,0 0 0,0 0 0,0 0-1,0 0 1,0 1 0,0-1-1,0 0 1,0 0 0,0 0-1,0 0 1,0 0 0,0 0-1,0 0 1,0 1 0,9-13 259,234-470 471,-185 326 43,-24 65-229,-33 89-562,7-13-92,-8 15 94,0 0 0,1-1 0,-1 1 0,1 0 0,-1 0 0,0 0 0,1 0 0,-1 0 0,1 0 0,-1 0 0,0 0 1,1 0-1,-1 0 0,1 0 0,-1 0 0,1 0 0,-1 0 0,0 0 0,1 0 0,-1 0 0,1 0 0,-1 1 0,0-1 0,1 0 0,-1 0 0,1 0 0,-1 1 0,0-1 0,1 0 0,-1 1 1,0-1-1,0 0 0,1 1 0,-1-1 0,0 0 0,0 1 0,1-1 0,-1 0 0,0 2 0,13 15-102,18 35-1,-1-2 312,76 102 183,59 93-182,-8 23-23,-154-264-162,12 25 32,-15-28-49,1 0 1,-1 0-1,0 0 0,1 0 1,-1 0-1,0 0 0,0 0 1,0 0-1,1 0 0,-1 0 1,0 1-1,0-1 0,-1 0 1,1 0-1,0 0 0,0 0 1,0 0-1,-1 0 1,1 0-1,-1 0 0,1 0 1,-2 2-1,1-1 18,-1-1 0,0 1 0,0-1 0,-1 0 0,1 1 0,0-1 0,0 0-1,-1 0 1,1 0 0,-5 0 0,-26 5 61,24-5-74,-223 23 276,176-21-308,-1-3 1,-62-8-1,33-6-1516,76 12 41,-1-1 0,-18-9 0,28 12 1183,0 0-1,0-1 0,0 1 1,0-1-1,0 1 1,0-1-1,0 1 1,0-1-1,1 1 0,-1-1 1,0 0-1,0 0 1,1 1-1,-1-1 0,0 0 1,1 0-1,-1 0 1,1 0-1,-1 1 1,1-1-1,-1 0 0,1 0 1,0 0-1,-1-1 1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2:41.1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42 239 6304,'-6'2'3989,"11"12"-2197,-3 14-1055,-1 0 0,-1 0-1,-1 0 1,-6 35 0,0-4 27,-2 57 92,-10 101 1856,18-214-1555,1-5-533,6-45-272,6-86-221,11-96-97,-13 148-66,11-75-5,-15 118 92,-4 24 5,1-1 0,5-18 0,-8 32-67,0 0 1,1 0 0,-1 0 0,1-1 0,-1 1 0,1 0-1,-1 0 1,1 0 0,-1 0 0,1 0 0,0 0-1,0 0 1,0 0 0,-1 0 0,1 1 0,0-1 0,2-1-1,-3 2 3,1 0 0,-1 0 0,1 0 0,0 0 0,-1 0 0,1 0-1,-1 0 1,1 0 0,-1 0 0,1 1 0,0-1 0,-1 0 0,1 0 0,-1 0-1,1 1 1,-1-1 0,1 0 0,-1 1 0,1-1 0,-1 0 0,0 1 0,1-1-1,-1 1 1,1 0 0,3 4-5,0 1 0,0 0-1,0 0 1,3 10 0,-5-11 35,33 79 177,34 123 0,-6-13-28,-54-168-6,2 0-1,1-1 1,0-1-1,31 43 1,-40-63-60,0 0 1,1 0-1,0 0 1,-1-1-1,1 1 0,7 4 1,-10-8-87,0 1 1,0-1 0,0 1 0,1-1 0,-1 0-1,0 1 1,0-1 0,0 0 0,0 0-1,0 0 1,0 0 0,1 0 0,-1 0 0,0 0-1,0 0 1,0 0 0,0 0 0,0-1-1,1 1 1,-1 0 0,0-1 0,0 1 0,0-1-1,0 1 1,0-1 0,0 0 0,0 1-1,0-1 1,-1 0 0,1 0 0,0 0 0,0 1-1,-1-1 1,1 0 0,0 0 0,-1 0-1,1-2 1,8-13 95,-2 0 0,0 0-1,7-28 1,29-102 142,31-101-442,-12 20-1291,-55 186-462,-6 15-6153,0 69 1042,3-5 4245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6:38.6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0 103 6816,'15'-21'2528,"1"14"-1984,25-9-128,-7 5 320,27-1-480,32-4 192,30 5-288,-5 3-64,-7 8-64,-6 8-2720,4 7 1472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2:43.6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38 2400,'-22'-13'14277,"20"13"-13952,2 0-298,0 0-1,0 0 1,0 0 0,0 0-1,0 0 1,0 0-1,0 0 1,0 0-1,0-1 1,0 1 0,0 0-1,-1 0 1,1 0-1,0 0 1,0 0 0,0 0-1,0 0 1,0 0-1,0 0 1,0 0 0,0 0-1,0-1 1,0 1-1,0 0 1,0 0-1,0 0 1,0 0 0,0 0-1,0 0 1,0 0-1,0 0 1,0 0 0,0 0-1,0-1 1,0 1-1,0 0 1,0 0 0,0 0-1,0 0 1,0 0-1,0 0 1,1 0-1,-1 0 1,0 0 0,0 0-1,0 0 1,0 0-1,0-1 1,0 1 0,0 0-1,0 0 1,0 0-1,0 0 1,0 0 0,0 0-1,1 0 1,-1 0-1,0 0 1,0 0-1,0 0 1,0 0 0,0 0-1,0 0 1,0 0-1,0 0 1,0 0 0,0 0-1,1 0 1,-1 0-1,2 1 118,0-1-1,0 0 0,0 1 0,0-1 0,0 0 0,0 0 0,0 0 1,3-1-1,2 1-50,149 5 1069,167-5-836,-288-1-172,58-7 1,-62-2-763,-20 2-2320,-57 15-12506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2:43.9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0 5888,'-14'0'9180,"24"4"-8446,29 0 1047,0-1-1,43-4 1,16 0-1070,-62 3-748,-1 0 0,0 3-1,0 0 1,0 3 0,39 13-1,-47-13-2357,-24-8 1271,0 1 1,0-1-1,1 0 0,-1 0 1,0 0-1,5-1 0,5 0-1670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2:44.3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241 120 7552,'1'-1'132,"-1"1"0,0-1-1,0 1 1,0-1 0,0 0 0,0 1 0,0-1 0,0 1 0,0-1-1,0 0 1,-1 1 0,1-1 0,0 1 0,0-1 0,0 1 0,-1-1-1,1 1 1,0-1 0,-1 1 0,1-1 0,-1 0 0,-10 4 992,8-1-1213,-6 3 397,0 0 0,1 1 0,0 1 0,0-1 1,0 1-1,1 0 0,-10 14 0,8-12-117,-7 10 109,1 0 0,1 1 0,0 1 0,2 0 0,0 1 0,2 0 0,0 0-1,1 1 1,2 1 0,0-1 0,-6 44 0,12-60-231,1 0 0,-1 0 0,1 0 0,1 0-1,-1 0 1,1 0 0,0 0 0,1-1-1,0 1 1,0 0 0,0 0 0,1-1 0,0 0-1,0 1 1,1-1 0,-1 0 0,1-1-1,1 1 1,-1-1 0,1 1 0,0-1 0,0-1-1,1 1 1,-1-1 0,1 0 0,0 0-1,0-1 1,8 4 0,2 0 28,1-1-1,0 0 0,0-2 1,0 0-1,1 0 1,-1-2-1,1 0 1,0-1-1,0-1 0,0-1 1,33-5-1,-40 3-56,0 0 1,0 0-1,-1-1 0,1-1 0,-1 0 0,0 0 0,-1-1 0,1 0 0,14-13 1,-7 4 1,-1-1 0,-1-1 1,22-30-1,-26 30-8,0 1 0,-1-1 0,-1-1 1,-1 0-1,0 0 0,-1-1 0,8-38 0,-13 45-64,0-1 0,-1 0 0,0 1-1,-1-1 1,-1 0 0,0 0 0,0 1 0,-2-1 0,1 1-1,-2-1 1,1 1 0,-2 0 0,-5-11 0,5 11-46,-1 1-1,0 1 1,0-1 0,-1 1 0,-1 0 0,1 0 0,-2 1 0,1 0 0,-1 1 0,-21-15-1,19 16 20,-1 1-1,-1 0 1,1 1-1,-1 0 0,0 1 1,0 0-1,0 1 1,-1 1-1,-24-1 0,22 2-408,-1 2-1,1 0 1,0 1-1,-19 4 1,20-2-871,1 1-1,-1 0 1,1 1 0,-19 11 0,-7 9-1420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2:46.0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307 122 4064,'6'-7'488,"-4"5"-341,-1 1 0,1-1 0,-1 0 1,1 0-1,-1 0 0,0 0 1,0 0-1,2-4 0,-2 5-114,9-25 1095,-5 7 2916,-12 31-1270,-54 122-471,29-70-1652,-189 378 2309,214-431-2744,6-9-131,-1 1 1,0-1 0,1 1 0,0-1 0,-1 1 0,1-1 0,0 1-1,1 0 1,-1-1 0,0 1 0,1 0 0,-1 0 0,1 0 0,0-1-1,0 5 1,0-7-70,0 1 0,0-1-1,0 0 1,0 0-1,0 0 1,0 0 0,0 1-1,1-1 1,-1 0 0,0 0-1,0 0 1,0 0-1,0 1 1,0-1 0,0 0-1,0 0 1,1 0-1,-1 0 1,0 0 0,0 0-1,0 1 1,0-1 0,0 0-1,1 0 1,-1 0-1,0 0 1,0 0 0,0 0-1,0 0 1,1 0-1,-1 0 1,0 0 0,0 0-1,0 0 1,1 0 0,-1 0-1,0 0 1,10-4 323,-7 1-267,0 0-1,1 0 1,-1 0-1,4-5 1,4-8 12,-1-1 0,-1 0 0,12-26-1,18-62-57,-33 87-19,72-195-114,31-67 603,-109 278-497,1 0 0,0-1 0,1 1-1,-1-1 1,0 1 0,1 0 0,-1 0-1,1 0 1,2-3 0,-3 5-5,-1-1 1,1 1-1,-1 0 1,1-1-1,-1 1 0,1 0 1,-1 0-1,1 0 1,0 0-1,-1-1 0,1 1 1,-1 0-1,1 0 1,-1 0-1,1 0 0,0 0 1,-1 0-1,2 1 1,-1-1-5,0 1 0,1-1 1,-1 1-1,1-1 1,-1 1-1,0 0 1,0 0-1,1 0 0,-1 0 1,1 1-1,10 11-57,0 1 0,-1 0 0,12 21 1,3 4 83,103 137 244,34 20-170,-116-143-81,112 117 614,-150-162-548,-7-7-48,0 1-1,-1-1 1,1 1 0,0-1 0,0 1 0,-1 0 0,1-1-1,-1 1 1,0 0 0,1 0 0,-1 0 0,1 4 0,-2-6-22,-1 0 0,1 1 0,0-1 1,-1 1-1,1-1 0,-1 0 0,1 0 1,-1 1-1,1-1 0,-1 0 0,1 0 1,-1 0-1,1 1 0,-1-1 0,1 0 1,-1 0-1,1 0 0,-1 0 0,1 0 1,-1 0-1,0 0 0,1 0 0,-1 0 0,1 0 1,-2-1-1,0 1 13,-230-9-55,-47 1-115,83 21-351,105-6-4697,65-7-163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2:46.7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330 62 4640,'0'-1'205,"0"-1"1,-1 1-1,1-1 0,-1 1 1,1-1-1,-1 1 0,1 0 1,-1-1-1,0 1 1,1 0-1,-1-1 0,0 1 1,0 0-1,0 0 0,0-1 1,0 1-1,0 0 0,-1 0 1,1 0-1,0 1 1,-3-3-1,2 2 100,-1 0 0,0-1 0,0 1 1,0 0-1,1 1 0,-1-1 0,0 0 0,0 1 0,0-1 0,0 1 1,0 0-1,-4 0 0,-7 3-65,0 0 0,-1 0-1,1 1 1,0 1 0,1 0 0,-1 1 0,1 1 0,0 0-1,1 1 1,0 0 0,0 0 0,-13 13 0,16-12-145,1-1 1,0 2 0,0-1-1,1 1 1,0 0 0,-9 18-1,12-20-38,1 0 1,0 0-1,0 0 0,1 1 0,0-1 0,1 0 0,-1 1 0,2 0 1,-1-1-1,2 10 0,-1-11 15,1 0 0,1-1 0,-1 1-1,1 0 1,0 0 0,1-1 0,-1 0 0,1 1 0,1-1 0,-1 0 0,1 0 0,0-1 0,0 1 0,1-1 0,0 0 0,0 0-1,0 0 1,0-1 0,1 0 0,-1 0 0,1 0 0,0-1 0,12 6 0,-6-5-11,0 0 0,0 0 1,0-1-1,1 0 0,-1-1 0,1-1 1,-1 0-1,1-1 0,0 0 1,-1 0-1,1-2 0,19-3 0,-14-1 10,0 0 0,-1-1 0,0 0-1,21-13 1,62-46 194,-62 36-62,34-36-1,-62 57-118,0-1-1,-1 0 1,-1 0 0,0-1-1,13-21 1,-19 27-64,0 1 1,0-1-1,0 1 1,-1-1-1,1 0 1,-1 0-1,0 1 1,0-9 0,-1 10-24,0-1 1,0 1-1,-1 0 1,1 0 0,-1 0-1,0 0 1,0 0 0,0 0-1,0 0 1,-1 0-1,1 0 1,-1 0 0,0 0-1,-3-4 1,1 2-31,-1 1 0,0-1 1,0 1-1,0 0 0,0 0 0,0 0 0,-1 1 0,0 0 1,1 0-1,-9-3 0,4 3-12,-1 0 1,1 1-1,0 0 1,-1 0-1,-18 1 0,6 1-249,1 2 0,-1 1-1,1 0 1,0 2 0,-28 9-1,44-12-59,-5 1-1025,0 1 1,0 0-1,0 0 0,1 1 1,0 1-1,-19 12 0,21-9-2279,10 3 1242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2:47.1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164 8 6048,'-1'-1'50,"1"1"0,0 0 1,0-1-1,0 1 0,0 0 0,0-1 1,0 1-1,0 0 0,-1-1 0,1 1 1,0 0-1,0-1 0,-1 1 0,1 0 1,0 0-1,0-1 0,-1 1 0,1 0 1,0 0-1,0 0 0,-1-1 1,1 1-1,0 0 0,-1 0 0,1 0 1,0 0-1,-1 0 0,1 0 0,0 0 1,-1 0-1,1 0 0,-1 0 0,1 0 1,0 0-1,-1 0 0,1 0 0,0 0 1,-1 0-1,1 0 0,0 0 0,-1 0 1,1 0-1,0 0 0,-1 1 1,1-1-1,0 0 0,-1 0 0,1 0 1,0 1-1,0-1 0,-1 0 0,1 0 1,0 1-1,0-1 0,-1 0 0,1 1 1,0-1-1,0 0 0,0 1 0,0-1 1,0 0-1,-1 1 0,1-1 0,0 0 1,0 1-1,0 0 0,-8 30 1185,-2 61 1354,4-26-1487,-11 83 1220,-25 234 934,-3 27-2050,41-382-1141,3-15-692,-1-1 0,0 1 0,-7 22 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2:47.4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43 9056,'-10'-17'6719,"10"17"-6633,11-3 1770,195-7 3711,-16 1-5108,-113 6 83,-46 3-2819,-13 0-1337,-21 1 2324,-1 0 0,1 1 0,0 0 1,0 0-1,-9 7-2580,8-6 2712,-14 15-1887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2:47.7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31 10304,'-9'-8'4672,"39"5"-4064,-2-2 2047,6 5-1567,19-8 640,4 8-1024,0-3-224,-4 3-288,-6-4-352,-3 8 96,-8-4-2112,-5 0 1216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2:48.6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70 404 4064,'-9'-1'530,"7"1"-340,0 0 0,-1-1 0,1 1 0,0 0 0,0-1 0,0 1 0,-4-3 0,5 3-73,1 0 0,-1-1 0,1 1 0,-1-1 0,1 1 0,-1-1 0,1 0 0,-1 1-1,1-1 1,0 1 0,-1-1 0,1 0 0,0 1 0,0-1 0,-1 0 0,1 1 0,0-1 0,0 0 0,0 1-1,0-1 1,0 0 0,0 1 0,0-1 0,0 0 0,0 0 0,0 1 0,0-1 0,1 0 0,-1 1-1,0-2 1,3-6 260,0 0 0,0 0 0,1 1 0,0-1 0,0 1 0,1 0 0,-1 0 0,2 0 0,-1 1 0,1 0 0,0 0-1,11-9 1,9-4 194,56-32 0,-74 47-447,13-8 50,83-44 542,-82 45-590,1 1 0,42-12 1,-60 21-123,0 0 1,0 0-1,0 0 1,1 1-1,-1 0 1,0 0-1,0 0 1,0 0-1,7 2 1,-10-1 6,1 0 0,0 0 0,-1 0 0,1 0 0,-1 0 0,1 1 1,-1-1-1,0 1 0,0 0 0,1-1 0,-1 1 0,0 0 0,-1 0 0,1 1 0,0-1 0,-1 0 1,1 1-1,2 4 0,4 13 294,-1 1-1,0 0 1,5 31 0,-8-29 8,2-1 0,14 38 1,-17-52-235,1-1 0,0 0 0,0 0 0,1 0 1,0 0-1,0-1 0,0 0 0,1 0 0,0 0 1,0-1-1,12 8 0,-10-8-41,1-1 0,-1 1 0,1-2 0,0 1 0,0-1 0,1 0 0,-1-1 0,0 0 0,1-1 0,0 0 0,-1 0 0,1-1 0,-1-1 0,1 1 0,0-1 0,-1-1 0,1 0 0,-1 0 0,0-1 0,0 0 0,10-5 0,-6 2-10,-1-1 0,0 0 0,0 0 0,0-1-1,-1-1 1,0 0 0,0-1 0,-1 0 0,-1 0 0,0-1 0,0 0 0,-1-1 0,11-21 0,-13 22-27,-1-1 1,-1 0 0,0-1 0,-1 1-1,0 0 1,-1-1 0,0 0 0,-1 0-1,0-15 1,-1 20-70,-1 0 0,0 0 1,0 0-1,-1 0 0,0 0 0,-1 0 1,1 0-1,-1 1 0,-1-1 1,0 1-1,0 0 0,0 0 0,-1 0 1,0 0-1,-7-7 0,9 11 27,0 1 0,0-1 0,0 1 0,-1 0 1,1 0-1,-1 0 0,1 0 0,-1 0 0,0 1 0,0-1 0,0 1 0,0 0 0,0 1 0,0-1 0,0 1 1,0-1-1,-4 1 0,-4 1-19,0 1 0,0 0 1,0 0-1,-14 6 0,8-2 92,0 1 1,1 1-1,0 0 0,0 2 0,1 0 0,0 0 0,0 2 0,2 0 0,-1 0 0,-16 20 0,-8 15 828,-61 94-1,84-116-547,2-3-114,-1 0-1,-1-2 0,-1 0 1,0 0-1,-2-2 0,-20 17 1,24-25-108,-1 1 1,0-2 0,-1 0-1,0-1 1,0-1 0,0 0-1,-33 7 1,38-12-48,0 0-1,0 0 1,0-1 0,-16-1-1,21-1-92,0 0 0,1 0-1,-1 0 1,0-1-1,0 0 1,1-1 0,-1 1-1,-11-8 1,10 5-487,0-1 1,1-1-1,-1 1 1,1-1-1,1-1 0,-1 1 1,1-1-1,1 0 1,-1-1-1,2 1 0,-1-1 1,-3-11-1,-3-20-1681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2:59.2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1190 1568,'-5'-9'8400,"5"9"-8358,0 0 1,0 0 0,-1 0 0,1 0 0,0 0-1,0 0 1,0 0 0,0-1 0,0 1 0,0 0-1,0 0 1,0 0 0,0 0 0,0 0 0,1-2 813,0 2-814,-1 0 1,0 0 0,0-1 0,0 1 0,0 0-1,6-3 289,0-1 0,-1 1 0,1-1-1,-1-1 1,0 1 0,5-7 0,28-35 371,-13 13-296,328-348 1066,-269 299-667,-63 66-746,-25 36-182,-12 19 134,3 1 0,-12 49 0,10-33 4,-2 28 120,13-58 141,3-26-258,1 1 0,0-1-1,0 0 1,0 1 0,0-1-1,0 0 1,0 1 0,0-1 0,0 0-1,0 1 1,0-1 0,0 0-1,0 1 1,0-1 0,0 0 0,0 1-1,0-1 1,0 0 0,0 1 0,0-1-1,1 0 1,-1 1 0,0-1-1,1 1 1,5-5 267,10-15-57,-14 16-219,33-47 40,-22 30 0,0 0 1,27-27 0,-15 24-160,1 0-1,1 2 1,0 2 0,2 0 0,51-25-1,-78 44 93,-1-1-1,1 0 1,0 1-1,-1-1 0,1 1 1,0-1-1,-1 1 0,1 0 1,0 0-1,0 0 1,0 0-1,1 0 0,-2 0 16,0 0 0,-1 0 0,1 1 0,0-1 0,-1 0 0,1 0-1,-1 1 1,1-1 0,0 1 0,-1-1 0,1 1 0,-1-1 0,1 1 0,-1-1-1,1 1 1,-1-1 0,0 1 0,1-1 0,-1 1 0,0 0 0,1-1 0,-1 1-1,0-1 1,0 1 0,1 0 0,-1 0 0,0-1 0,0 1 0,0 1-1,0 11-7,0 0 0,-1 0 0,0 0-1,-1 0 1,-6 21 0,-3 27-172,7-29 140,1-15 48,1 1 1,0-1-1,1 0 0,2 1 1,3 33-1,-4-50 8,0 0 0,1 0 0,-1 0 0,0 0 0,1 0 0,-1 0 0,1 0 0,-1-1 0,1 1 0,-1 0 0,1 0 0,-1 0-1,1-1 1,0 1 0,-1 0 0,1 0 0,0-1 0,0 1 0,0-1 0,-1 1 0,1-1 0,0 1 0,0-1 0,0 1 0,0-1 0,0 0 0,0 0 0,0 1 0,0-1 0,0 0 0,0 0-1,0 0 1,0 0 0,0 0 0,0 0 0,1-1 0,3 0 33,-1 0 0,0 0 1,0 0-1,0-1 0,0 0 0,0 0 0,4-3 0,4-3 6,0-2 1,0 1-1,0-2 1,12-14-1,36-51 42,-18 23-77,-28 36-50,6-7-233,26-38 0,-46 62 260,0 0-1,0 0 1,0 0 0,0 0 0,0 0-1,0 0 1,0 0 0,0 0-1,0 1 1,0-1 0,0 0-1,0 0 1,0 0 0,0 0-1,0 0 1,0 0 0,0 0-1,0 0 1,0 0 0,0 1 0,0-1-1,0 0 1,0 0 0,0 0-1,0 0 1,0 0 0,0 0-1,0 0 1,0 0 0,1 0-1,-1 0 1,0 0 0,0 0-1,0 0 1,0 0 0,0 0 0,0 1-1,0-1 1,0 0 0,0 0-1,0 0 1,1 0 0,-1 0-1,0 0 1,0 0 0,0 0-1,0 0 1,0 0 0,0 0-1,0 0 1,0 0 0,0 0 0,1-1-1,-1 1 1,0 0 0,0 0-1,0 0 1,0 0 0,0 0-1,0 0 1,0 0 0,0 10-83,-10 41-92,-6 72-1,15-105 186,-1-4 4,1 0 0,1 1 0,0-1-1,5 26 1,-5-39 8,0 0 1,0 0-1,0 0 0,1 0 0,-1 0 1,0-1-1,0 1 0,1 0 0,-1 0 1,1 0-1,-1-1 0,1 1 0,-1 0 0,1 0 1,-1-1-1,1 1 0,0-1 0,-1 1 1,1 0-1,0-1 0,0 1 0,-1-1 1,2 1-1,-1-1 7,0 0 0,0 0 0,0 0 0,0 0 0,0 0 0,1 0 0,-1 0 0,0-1 0,0 1 0,-1 0 0,1-1 0,0 1 0,0-1 0,0 1 0,0-1 0,1-1 0,4-2 58,-1 0-1,0-1 1,-1 0-1,8-10 1,11-19 41,20-43 0,3-3-169,23-44-481,-73 134 433,0 0 0,0 0-1,0 0 1,1 1-1,1 0 1,0-1-1,1 1 1,0 0 0,0 13-1,7 108 213,-6-126-96,1 0 1,0-1-1,0 1 0,3 6 0,-4-11-7,0 0-1,0 0 1,1-1-1,-1 1 1,1 0-1,-1 0 1,0 0-1,1-1 1,-1 1-1,1 0 1,0-1-1,-1 1 1,1 0-1,-1-1 1,1 1-1,0-1 1,0 1-1,-1-1 1,1 1-1,0-1 1,0 0-1,-1 1 1,1-1-1,0 0 1,0 0-1,0 1 1,0-1-1,0 0 1,-1 0-1,1 0 1,0 0-1,0 0 1,0 0-1,0 0 1,1-1-1,7-3 26,0 0 0,0-1 0,-1 0 0,0 0 0,0-1 0,0 0 0,-1 0-1,9-9 1,-3 3-10,11-10-6,15-14-14,2 1-1,70-44 0,-105 75-68,0 1 0,1 0 1,0 0-1,-1 0 0,12-2 1,-17 5 42,1 0 1,-1-1 0,0 1 0,1 0 0,-1 0 0,1 0 0,-1 0 0,1 0-1,-1 0 1,0 0 0,1 0 0,-1 0 0,1 1 0,-1-1 0,0 1-1,1-1 1,-1 1 0,0-1 0,1 1 0,-1 0 0,0 0 0,0 0 0,0-1-1,0 1 1,0 0 0,0 1 0,0-1 0,0 0 0,0 0 0,0 0-1,0 0 1,1 3 0,0 4 0,-1 1 1,0-1-1,0 1 0,0-1 0,-1 0 1,0 1-1,-3 14 0,2-5 131,-8 48 413,47-117 123,-27 34-697,26-37 8,-33 50-16,0-1 0,0 0 0,1 1 0,0 0 0,-1 0 0,1 1 0,1-1 0,6-3-1,-12 7 48,1 0-1,-1 0 0,0 0 1,1 0-1,-1 0 1,1 0-1,-1 0 0,0 0 1,1 0-1,-1 0 0,1 0 1,-1 0-1,0 0 0,1 0 1,-1 1-1,1-1 0,-1 0 1,0 0-1,1 0 0,-1 0 1,0 1-1,1-1 0,-1 0 1,0 1-1,0-1 1,1 0-1,-1 0 0,0 1 1,0-1-1,1 0 0,-1 1 1,0-1-1,0 0 0,0 1 1,0-1-1,1 1 0,-1-1 1,0 0-1,0 1 0,0-1 1,0 1-1,4 23-85,-3-18 107,-1 3-33,1 1-1,-1-1 0,-1 1 0,-2 15 0,-2 19 141,5-44-119,0 0 1,0 0-1,1 0 0,-1 0 1,0 0-1,0 0 1,0 0-1,0 0 1,0 0-1,0 0 0,0 0 1,0 0-1,0 0 1,0 0-1,0 0 0,0 0 1,0 0-1,0 0 1,0 0-1,0 0 1,0 0-1,1 0 0,-1 0 1,0 0-1,0 0 1,0 0-1,0 0 0,0 0 1,0 0-1,0 0 1,0 0-1,0 0 1,0 0-1,0 0 0,0 0 1,0 0-1,0 0 1,0 0-1,0 0 0,0 0 1,1 0-1,-1 0 1,0 1-1,0-1 0,0 0 1,0 0-1,0 0 1,0 0-1,0 0 1,0 0-1,0 0 0,0 0 1,0 0-1,0 0 1,0 0-1,0 0 0,0 0 1,0 0-1,0 0 1,0 1-1,0-1 1,0 0-1,0 0 0,5-8 257,9-18 254,-9 18-415,1-2-169,0 0 1,1 1 0,0-1-1,15-13 1,-22 22 57,1 1 1,-1 0-1,0-1 1,1 1-1,-1 0 1,1-1-1,0 1 1,-1 0-1,1 0 1,-1-1-1,1 1 1,-1 0-1,1 0 1,-1 0-1,1 0 1,0 0-1,-1 0 1,1 0-1,-1 0 1,1 0-1,0 0 1,-1 0-1,1 0 1,-1 0-1,1 1 1,-1-1-1,1 0 1,-1 0-1,1 1 1,-1-1-1,1 0 1,-1 1-1,1-1 1,-1 0-1,1 1 1,-1-1-1,1 1 1,-1-1-1,0 1 1,1-1-1,-1 1 1,13 23-322,-8-12 258,-2 1-1,5 24 1,-6-27 99,0-1 0,0 1 1,1-1-1,0 1 0,0-1 1,1 0-1,6 10 0,-10-18-7,1 0 0,0 0-1,0 0 1,-1 0-1,1 0 1,0 0-1,0 0 1,0 0-1,0-1 1,0 1-1,1 0 1,-1 0-1,0-1 1,0 1-1,0-1 1,1 1-1,-1-1 1,0 0-1,2 1 1,-1-1 15,1 0 0,-1 0 1,0-1-1,0 1 0,0 0 0,0-1 0,1 1 1,-1-1-1,0 0 0,3-2 0,4-2 68,0 0-1,-1-1 1,0-1 0,10-9-1,27-29 23,-3-2 0,45-63 0,-71 86-86,-1-2 0,-1 0 0,-1 0 0,13-42 0,26-116-4,-13 39-163,-29 113 31,2-3-315,-2-1 0,8-51 0,-17 83 340,-1-1-464,-3 15 191,-10 53 71,-16 106 456,-12 70 92,2 14 738,38-253-980,1 1 0,0 0 0,0 0 0,-1-1-1,1 1 1,0 0 0,0 0 0,0 0 0,0-1-1,0 1 1,0 0 0,0 0 0,0 0 0,1-1-1,-1 1 1,0 0 0,0 0 0,1 0 0,-1-1-1,1 2 1,0-2 15,0 0 0,1-1-1,-1 1 1,0-1 0,0 1 0,0-1-1,0 1 1,0-1 0,0 0 0,0 1-1,0-1 1,1-1 0,0 0-20,39-35 138,-13 10-279,-18 19 48,-1 0 1,1 0-1,0 1 1,17-9-1,-23 14 29,1 0-1,-1 1 0,0 0 0,1 0 0,-1 0 0,1 0 0,-1 1 0,1-1 0,-1 1 0,1 0 0,-1 0 0,1 1 0,-1 0 0,1 0 0,8 2 0,25 12-5,-30-11 96,0 0 0,1-1 0,-1 0 1,1-1-1,0 0 0,0 0 1,15 1-1,-20-3-16,0 0 0,0-1 0,0 1 0,0-1 0,0 0 0,0 0 0,0 0 0,0 0 0,0-1 0,-1 0 0,1 1 0,5-5 0,-8 5-25,0 0 1,0 0-1,0 0 0,0 0 0,0 0 1,0 0-1,-1 0 0,1 0 1,0 0-1,-1-1 0,1 1 0,-1 0 1,1 0-1,-1-1 0,1 1 0,-1 0 1,0-1-1,0 1 0,0 0 1,0-1-1,0 1 0,0 0 0,0-1 1,0 1-1,0 0 0,-1-1 0,1 1 1,-1 0-1,1-1 0,-1 1 1,1 0-1,-1 0 0,0 0 0,1 0 1,-1-1-1,0 1 0,0 0 0,-1-1 1,0 0-60,0 0 1,1 0 0,-1 0 0,-1 0-1,1 0 1,0 0 0,0 0 0,-1 1-1,1-1 1,-1 1 0,1 0-1,-1 0 1,0 0 0,1 0 0,-1 0-1,0 1 1,0-1 0,0 1-1,1-1 1,-1 1 0,0 0 0,0 0-1,0 1 1,0-1 0,0 0 0,1 1-1,-1 0 1,0 0 0,0 0-1,1 0 1,-6 2 0,6-1 46,0-1 0,0 0 0,0 1 1,-1-1-1,1 1 0,1 0 0,-1 0 0,0 0 0,0 0 1,1 0-1,-1 0 0,1 0 0,0 1 0,-1-1 1,1 0-1,0 1 0,0-1 0,1 1 0,-1-1 1,0 1-1,1-1 0,0 1 0,-1 0 0,1-1 0,0 1 1,1 0-1,-1-1 0,0 1 0,1-1 0,-1 1 1,1-1-1,0 1 0,2 4 0,-2-3 28,1-1 1,1 1-1,-1 0 0,1-1 0,-1 0 0,1 1 1,0-1-1,0 0 0,0 0 0,1-1 0,6 5 1,-4-3 23,1-1 0,-1-1 1,1 1-1,-1-1 0,1 0 1,11 2-1,2-2 51,0-1 1,-1 0-1,1-2 0,22-3 0,-1-2 1,55-17 0,-27 6-6,-58 14 39,0 2 0,1-1 0,-1 1 0,0 1 0,1 0 0,14 3 0,-2 1 385,43 14 1,-52-13-476,0-1 0,0-1 1,1-1-1,-1 0 1,1-1-1,25-1 0,-29-1-1032,0-1 0,-1 0 0,1 0-1,-1-2 1,17-6 0,0-1-1448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8:56:58.3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224 689 2496,'4'-4'608,"-3"2"-415,0 1 1,0 0 0,0 0 0,0 0-1,0 0 1,1 0 0,-1 0 0,0 0 0,0 0-1,1 0 1,-1 1 0,1-1 0,-1 0 0,1 1-1,-1 0 1,1-1 0,5-2 1493,-7 3-1604,0 0-1,1 0 1,-1-1 0,0 1 0,0 0 0,0 0 0,0 0 0,0-1 0,0 1 0,0 0 0,0-1-64,0 1-1,0 0 1,0 0 0,0 0-1,0 0 1,0 0 0,0 0 0,0 0-1,0 0 1,0 0 0,0-1-1,0 1 1,0 0 0,0 0-1,0 0 1,0 0 0,0 0 0,0 0-1,0 0 1,0 0 0,0 0-1,0-1 1,0 1 0,0 0 0,0 0-1,0 0 1,0 0 0,0 0-1,0 0 1,-1 0 0,1 0 0,0 0-1,0 0 1,0 0 0,0 0-1,0 0 1,0 0 0,0 0 0,0 0-1,0 0 1,0-1 0,-1 1-1,1 0 1,0 0 0,0 0 0,0 0-1,0 0 1,0 0 0,0 0-1,0 0 1,0 0 0,0 1-1,-1-1 1,1 0 0,0 0 0,0 0-1,0 0 1,0 0 0,0 0-1,0 0 1,0 0 0,0 0 0,0 0-1,-1 0 1,-19 14 637,0 0 0,-28 26 0,-32 39 107,73-71-630,3-4-78,-43 49 298,44-49-313,-1 1-1,1-1 1,0 1-1,1 0 1,-1 0-1,1 0 1,0 0-1,1 0 1,-1 1-1,0 5 1,2-10-5,0 0 1,0 1 0,0-1 0,0 0-1,0 1 1,0-1 0,1 0 0,-1 1 0,1-1-1,-1 0 1,1 0 0,-1 0 0,1 1-1,0-1 1,-1 0 0,1 0 0,0 0 0,0 0-1,0 0 1,0 0 0,0 0 0,0 0-1,0-1 1,0 1 0,0 0 0,0-1-1,0 1 1,1-1 0,-1 1 0,0-1 0,0 1-1,1-1 1,-1 0 0,0 1 0,2-1-1,6 1 166,0 0 0,0 0 0,18-2-1,-22 1-109,12-1-19,0-1 1,0 0-1,0-1 1,0-1-1,0-1 1,-1 0 0,0-1-1,0-1 1,0 0-1,-1-1 1,0-1-1,-1 0 1,0-1-1,17-16 1,31-33-436,-53 45 16,-5 9-513,-3 17 233,0-8 631,-1 0 0,1 0 1,0 0-1,0 0 0,1-1 1,-1 1-1,1 0 0,0 0 1,-1-1-1,2 1 0,3 5 1,0-2 117,-1 0-1,2-1 1,-1 1 0,11 7 0,-14-12-56,1 1 0,0-1 0,0 0 1,0 0-1,0-1 0,0 1 0,0-1 0,1 0 0,-1 0 0,0 0 1,1-1-1,-1 1 0,0-1 0,1 0 0,-1-1 0,0 1 1,1-1-1,-1 1 0,0-1 0,1-1 0,-1 1 0,8-4 1,-4 1 0,0 0 0,0-1 0,-1 0 1,1 0-1,-1-1 0,0 0 0,0 0 0,-1 0 1,0-1-1,7-9 0,-6 4-122,1-1 0,-2 0 1,0-1-1,0 0 0,-1 0 0,5-23 0,-9 32-101,1-1-1,0 1 1,0 0-1,1 0 1,4-7-1,3 19-173,7 5 126,64 42 69,-70-48 230,0 0 1,1-1 0,-1 0-1,1-1 1,21 5 0,-30-8-45,1-1 1,-1 0 0,0 1-1,1-2 1,-1 1 0,1 0-1,-1 0 1,0-1 0,1 0-1,-1 0 1,0 0 0,0 0-1,0 0 1,0-1 0,0 1 0,0-1-1,0 0 1,0 0 0,0 0-1,-1 0 1,1 0 0,-1-1-1,0 1 1,1-1 0,1-3-1,17-18-95,-18 21 57,1-1-1,-1 0 1,0 0-1,0 1 0,0-2 1,4-7-1,-4 5-14,0-1 0,1 1 0,0 0 0,8-11-1,-12 17-10,5-4-340,-6 8-18,-2 9 271,-20 56-317,-3 12 585,24-70-140,0 0 0,0 0 1,1 0-1,0 0 0,2 21 0,-1-29-11,0 0-1,0 0 1,1 0-1,-1-1 1,1 1-1,-1 0 1,1 0 0,0 0-1,-1-1 1,1 1-1,0 0 1,0-1-1,0 1 1,1 0-1,-1-1 1,0 0-1,0 1 1,1-1 0,2 2-1,-2-2 29,0 0 0,1 0 0,-1 0-1,0-1 1,0 1 0,1-1 0,-1 1 0,0-1 0,1 0 0,-1 0-1,0 0 1,1 0 0,-1 0 0,1-1 0,-1 1 0,3-2-1,19-5 109,-1-1 0,0-2 0,-1 0 0,0-1 0,21-15 0,97-77 65,-63 41-199,-2-3 0,-4-3-1,70-86 1,-130 140-62,-1-1 0,-1 0-1,0 0 1,-1-1 0,0 0 0,-2 0-1,0-1 1,6-23 0,-9 18-551,-3 21 578,0 1-1,0 0 0,0-1 0,0 1 0,0 0 0,0 0 0,0-1 1,0 1-1,0 0 0,0-1 0,-1 1 0,1 0 0,0 0 0,0-1 0,0 1 1,0 0-1,0 0 0,0-1 0,-1 1 0,1 0 0,0 0 0,0-1 0,0 1 1,-1 0-1,1 0 0,0 0 0,0-1 0,0 1 0,-1 0 0,1 0 1,0 0-1,-1 0 0,1 0 0,0 0 0,0-1 0,-1 1 0,1 0 0,0 0 1,-1 0-1,1 0 0,0 0 0,0 0 0,-1 0 0,1 0 0,0 0 1,-1 0-1,1 1 0,0-1 0,0 0 0,-1 0 0,1 0 0,0 0 0,0 0 1,-1 0-1,1 1 0,0-1 0,0 0 0,-1 0 0,1 0 0,0 1 0,0-1 1,0 0-1,-1 0 0,1 0 0,0 1 0,-18 14-95,0 0-1,2 2 1,0-1-1,1 2 1,0 0-1,-12 23 1,-64 124 80,82-146-13,-75 173 200,82-184-133,-1-1 0,1 2 0,0-1 0,1 0-1,0 0 1,0 1 0,1-1 0,0 10 0,1-15 10,-1-1 0,0 1 0,1 0-1,0-1 1,-1 1 0,1-1 0,0 1 0,0-1 0,0 0-1,1 1 1,-1-1 0,1 0 0,-1 0 0,1 0 0,0 0-1,-1 0 1,1 0 0,0 0 0,0-1 0,1 1-1,-1-1 1,0 1 0,0-1 0,1 0 0,-1 0 0,1 0-1,-1 0 1,1 0 0,3 0 0,0 0 33,0-1 0,0 0 1,0 0-1,-1 0 0,1-1 0,0 0 1,0 0-1,-1 0 0,1-1 0,0 1 1,-1-1-1,0-1 0,7-3 1,3-2 56,-1-1 0,0-1 0,20-18 0,53-56 81,36-31-208,17 13 0,2-2-11,-118 84-38,0-2 1,-2-1-1,31-37 1,-37 39-68,-1 0 0,-1-2 0,0 1 1,-2-2-1,-1 1 0,0-2 0,-2 1 0,7-31 0,-16 54 83,1 0 0,-1 0 0,0 0 0,1-1 0,-1 1-1,0 0 1,0 0 0,0-1 0,0 1 0,0 0 0,0 0 0,0 0 0,-1-3-1,0 4 27,1 0-1,0 0 1,-1 0-1,1 0 0,0 0 1,-1 0-1,1 0 0,-1 0 1,1 0-1,0 1 0,-1-1 1,1 0-1,0 0 1,-1 0-1,1 0 0,0 1 1,0-1-1,-1 0 0,1 0 1,0 1-1,0-1 1,-1 0-1,1 0 0,0 1 1,0-1-1,-1 0 0,1 1 1,0-1-1,-5 7-55,0 0 0,-6 13 0,-14 39 97,15-33 43,-1-2 0,-27 45 0,-36 25 342,5-7-140,-76 131 297,36-53-288,91-138 94,-2 0 0,-30 32-1,57-65-321,-1 0 0,1 1-1,1-1 1,-1 1 0,1 1-1,0-1 1,0 1-1,0 1 1,12-4 0,-13 5-119,-1 0 0,1 1 0,0 0 1,0 0-1,0 1 0,0 0 0,0 0 1,0 0-1,0 1 0,-1 0 0,1 1 1,12 3-1,45 18 24,-21-9 94,78 39 1,-110-48-1,-1 0 0,1 0-1,17 4 1,-1-3-2920,-15-8-163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3:00.1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154 787 3808,'-10'-11'6645,"4"12"-6356,0 0 0,0 1 1,1 0-1,-1 0 0,0 0 0,1 1 0,-5 3 1,0-1-92,3-2-142,0 2-1,0-1 1,0 1-1,0 0 1,1 1 0,-12 11-1,16-14-26,-1 0-1,1 0 1,0 1 0,-1-1-1,1 0 1,1 1-1,-1 0 1,0-1-1,1 1 1,0 0-1,0 0 1,0 0-1,0 0 1,1 0 0,0 0-1,-1 6 1,2-7 51,-1 1 1,1 0 0,0 0 0,0-1 0,0 1 0,0-1 0,0 1-1,1-1 1,0 0 0,0 1 0,0-1 0,3 5 0,-3-7-24,0 1 0,0 0 0,0-1 0,0 1 0,0-1 0,0 1 0,1-1 0,-1 0 0,0 0 0,1 0 0,-1 0 0,1 0 0,-1-1 0,1 1 0,-1-1 0,1 0 0,-1 0 0,1 0 0,4 0 1,-2-1 0,0 0 0,0 0 0,0 0 0,1-1 1,-1 1-1,-1-1 0,1-1 0,0 1 0,0-1 1,-1 0-1,0 0 0,1 0 0,6-7 1,0-2 9,0-1 0,0 1 0,8-17 0,-13 20-20,-1 0-1,-1-1 0,0 0 0,0 0 0,-1 0 0,3-11 0,8-65 670,-6 36-468,1 5-234,2 1 0,2 0-1,2 1 1,1 1 0,3 0-1,1 1 1,30-43 0,103-127 166,-140 195-386,26-26-1,-38 41 185,1 0-1,-1 0 0,0 0 0,0 0 0,0 1 1,1-1-1,-1 0 0,0 1 0,0-1 0,1 1 0,-1-1 1,1 1-1,-1 0 0,0-1 0,3 1 0,-4 0 10,1 0 1,-1 0-1,0 0 0,1 1 0,-1-1 0,1 0 0,-1 0 0,1 0 0,-1 1 1,0-1-1,1 0 0,-1 0 0,0 1 0,1-1 0,-1 0 0,0 1 0,1-1 1,-1 0-1,0 1 0,1-1 0,-1 1 0,1 1-8,-1-1 0,1 0 0,-1 1 0,0-1 0,1 1 0,-1-1 0,0 1 0,0 0 0,0 2 0,-3 20-83,-1 0 0,-8 31-1,-49 169-34,-79 324 415,-22 11 1243,155-539-1183,0 1 0,-1-1 0,-1-1 0,-17 28 0,24-44-271,1 0 3,-1-1-1,1 0 1,-1 1-1,1-1 1,-1 0-1,0 0 1,0 0 0,-2 1-1,3-2-38,0-1 0,0 0 0,0 0 0,1 0 0,-1 0 0,0 0 0,0 0 0,0 0 0,1 0 0,-1 0 0,0 0 0,0 0 0,0 0 0,1-1 0,-1 1 0,0 0 0,0-1 0,1 1 0,-1 0 0,0-1 0,0 1 0,1-1 0,-1 1-1,1-1 1,-1 1 0,0-1 0,1 0 0,-1 0 0,-2-3 24,0 1-1,0-1 0,0 0 0,0 0 1,1 0-1,0 0 0,0 0 0,0 0 1,0-1-1,1 1 0,0-1 0,-2-7 1,2 7-27,-3-15-7,1 0-1,1 0 0,1-1 1,1 1-1,2-26 0,21-96-167,-14 100 23,21-58-1,-23 82 57,0 1 0,2-1-1,0 1 1,1 1 0,16-22 0,-18 29 2,0 0 0,0 1 0,1 0 0,0 1 0,1 0 0,-1 0 0,1 1 0,13-6 0,-7 5-461,1 1 0,-1 0 0,1 1 0,29-4 0,16 4-923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3:02.3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63 357 1056,'-46'-69'507,"39"59"725,-1-2 517,8 12-1644,0 0 1,-1-1-1,1 1 0,0 0 0,0 0 0,0-1 0,0 1 0,0 0 1,0-1-1,0 1 0,0 0 0,0-1 0,0 1 0,0 0 0,0-1 1,0 1-1,0 0 0,0-1 0,0 1 0,0 0 0,0-1 1,0 1-1,0 0 0,0 0 0,0-1 0,1 1 0,-1 0 0,0-1 1,0 1-1,0 0 0,1-1 0,8-5 1011,0 0 0,0 1 0,18-8 0,19-10-183,-36 16-815,-1 0 0,15-16-1,-18 16-152,1 1 0,-1 0 0,1 0-1,1 1 1,-1 0 0,10-5 0,-16 10 32,0-1 0,0 1-1,0 0 1,0 0 0,0 0 0,0 0 0,0 0-1,0 1 1,0-1 0,0 0 0,0 0 0,0 1-1,0-1 1,0 0 0,0 1 0,-1-1 0,1 1-1,0-1 1,0 1 0,0 0 0,0-1 0,-1 1-1,1 0 1,0 0 0,-1-1 0,1 1 0,0 0-1,-1 0 1,1 0 0,-1 0 0,0 0 0,1 0-1,-1 0 1,0 0 0,1 0 0,-1 0 0,0 0-1,0 0 1,0 2 0,1 15 108,-2 0-1,0-1 1,-1 1-1,-4 19 1,1-6 65,-11 57 659,-3 0-1,-59 166 1,73-241-653,-15 33 218,19-43-263,0-1 0,-1 1 0,0 0 0,1-1-1,-1 0 1,0 1 0,0-1 0,0 0 0,-1 0 0,1 0 0,0 0 0,-5 2-1,7-4-111,0 0-1,0 0 0,0 0 0,-1 0 0,1 0 0,0 0 0,0 0 0,0 0 0,0 0 0,0 0 0,0 0 0,-1 0 0,1 0 1,0 0-1,0 0 0,0 0 0,0 0 0,0 0 0,-1 0 0,1 0 0,0 0 0,0 0 0,0 0 0,0 0 0,0 0 1,0 0-1,-1 0 0,1 0 0,0 0 0,0 0 0,0-1 0,0 1 0,0 0 0,0 0 0,0 0 0,0 0 0,0 0 1,-1 0-1,1 0 0,0-1 0,0 1 0,0 0 0,-1-10 349,6-22-96,-4 27-209,12-66-77,3 1 0,39-106 0,-40 138-118,1 1 0,2 1 0,2 1 0,1 1 0,1 0 0,36-39 0,-41 55 30,1 0-1,1 1 1,31-22 0,-37 30 41,1 1 0,0 0 0,0 1-1,1 1 1,0 0 0,22-5 0,-30 9 36,-1 1 0,1 0 0,-1 1 0,1 0 0,0 0 1,-1 0-1,1 1 0,-1 0 0,1 0 0,-1 0 0,0 1 0,1 0 0,-1 0 1,8 5-1,-11-5 43,1 0 1,-1 0-1,0 0 1,1 1-1,-1 0 1,0-1-1,0 1 1,-1 0-1,1 1 1,-1-1-1,1 0 1,-1 1-1,0-1 1,0 1-1,-1 0 1,1 0-1,-1-1 1,0 1-1,0 0 1,0 0-1,0 0 1,-1 1-1,1 5 1,-1-7 22,0 1 0,-1-1 1,1 1-1,-1-1 0,0 1 0,0-1 1,0 0-1,0 1 0,-1-1 0,1 0 1,-1 0-1,-4 6 0,2-4 22,0-1-1,0 1 1,-1-1-1,1 0 1,-1 0-1,-9 5 1,-2 0 34,1-2 0,-1 0 0,0 0 0,-21 4 0,-131 23 458,120-26-548,40-7-124,5-1 2,5 2-66,3 0 181,-1-1-1,1 1 0,0-1 0,0 0 1,0 0-1,0 0 0,0-1 1,0 0-1,7 0 0,6 0 3,96 1 154,0-4 0,191-32-1,-275 29-140,248-54-17,-278 60 3,33-12 110,-30 12-110,-1-2 1,0 1 0,0 0-1,0 0 1,0-1-1,0 1 1,0-1 0,0 1-1,-1-1 1,1 0 0,2-2-1,-4 3-1,0 1-1,0 0 0,0 0 0,0 0 0,0 0 0,0 0 1,0-1-1,0 1 0,0 0 0,1 0 0,-1 0 0,0 0 1,0-1-1,0 1 0,0 0 0,0 0 0,0 0 1,0-1-1,0 1 0,0 0 0,0 0 0,0 0 0,0 0 1,0-1-1,-1 1 0,1 0 0,0 0 0,0 0 0,0 0 1,0-1-1,0 1 0,0 0 0,0 0 0,0 0 0,-1 0 1,-7-2-24,-18 4 30,3 4 9,0 1 0,1 1 1,-1 1-1,1 1 0,1 1 0,0 0 1,1 2-1,-37 30 0,48-36 10,1 0 1,0 1-1,0 0 1,1 0-1,0 1 0,0 0 1,1 0-1,0 1 0,1-1 1,0 1-1,0 1 1,1-1-1,-3 14 0,7-5 62,0-19-78,0 1 0,0-1 1,0 1-1,0-1 0,0 0 1,0 1-1,0-1 0,0 1 1,0-1-1,0 0 0,1 1 1,-1-1-1,0 0 1,0 1-1,0-1 0,1 0 1,-1 1-1,0-1 0,0 0 1,1 1-1,-1-1 0,0 0 1,1 1-1,-1-1 0,0 0 1,1 0-1,-1 0 0,0 1 1,1-1-1,-1 0 0,0 0 1,1 0-1,-1 0 0,1 0 1,-1 0-1,0 0 1,1 0-1,-1 0 0,1 0 1,-1 0-1,0 0 0,1 0 1,-1 0-1,1 0 0,-1 0 1,9-5 78,0 0 1,0-1 0,-1 0-1,0 0 1,0 0 0,-1-1-1,1-1 1,8-11 0,16-15-61,89-92-107,-120 125 35,1-1 1,-1 1 0,0-1-1,0 1 1,0-1 0,0 1 0,0-1-1,0 0 1,0 0 0,-1 1-1,1-1 1,0-4 0,-1 6 34,0 0 1,0 0-1,0 0 1,0 0-1,0-1 0,0 1 1,0 0-1,0 0 1,0 0-1,0 0 1,0 0-1,0 0 1,0 0-1,0-1 1,0 1-1,0 0 1,0 0-1,0 0 1,0 0-1,0 0 0,0 0 1,0 0-1,0-1 1,0 1-1,0 0 1,0 0-1,0 0 1,0 0-1,0 0 1,-1 0-1,1 0 1,0 0-1,0 0 0,0 0 1,0 0-1,0 0 1,0-1-1,0 1 1,0 0-1,-1 0 1,1 0-1,0 0 1,-5 4-172,-3 7 89,5-6 84,0 1 0,1 0 1,0 0-1,0 0 0,1-1 0,0 1 0,0 1 1,0-1-1,1 0 0,0 0 0,1 10 0,-1-13 31,1 1-1,0 0 1,0-1-1,0 1 1,0-1-1,1 1 1,-1-1-1,1 0 1,0 0-1,0 1 1,0-1-1,0 0 1,1-1-1,-1 1 1,1 0-1,0-1 1,0 1-1,0-1 1,0 0-1,4 2 1,-1-1 26,0 0 0,0-1 0,0 0 0,0 0 0,1-1 0,-1 1 1,0-2-1,1 1 0,-1 0 0,1-1 0,-1-1 0,1 1 0,-1-1 0,10-2 1,5-3 69,-1 0 0,39-19 0,-57 24-115,19-9 21,0-2-1,-1 0 1,-1-1-1,35-30 1,-51 40-63,0 0 1,0-1-1,0 1 1,-1-1-1,1 1 1,2-8-1,4-4-280,-12 39-216,-2-10 534,1 0 1,1 1-1,-1 16 0,4-26 29,-1-1 1,1 0 0,0 1-1,1-1 1,-1 0 0,1 1-1,0-1 1,0 0 0,1 0-1,-1 0 1,1 0-1,0 0 1,0 0 0,0 0-1,4 5 1,-5-8-8,1 1 0,-1-1 1,0 0-1,1 0 0,-1 0 0,1 0 1,-1 0-1,1 0 0,0-1 0,-1 1 1,1 0-1,0-1 0,-1 1 0,1-1 0,0 0 1,0 1-1,-1-1 0,1 0 0,0 0 1,0 0-1,-1-1 0,1 1 0,0 0 1,0-1-1,-1 1 0,4-2 0,4-1 5,0-1-1,0 0 0,14-9 1,-15 7-34,52-27 214,36-22-60,-81 45-186,0-1 0,0-1-1,24-25 1,-31 29-27,-7 7 50,1 0-1,-1 0 1,0 0 0,0-1 0,1 1 0,-1 0-1,0-1 1,0 1 0,0-1 0,0 1-1,-1-1 1,1 0 0,1-2 0,-2 4 13,0-1 0,0 1 0,-1 0 1,1 0-1,0 0 0,0 0 1,0 0-1,0 0 0,0 0 0,0 0 1,0 0-1,0 0 0,0 0 1,-1 0-1,1-1 0,0 1 0,0 0 1,0 0-1,0 0 0,0 0 1,0 0-1,-1 0 0,1 0 0,0 0 1,0 0-1,0 0 0,0 0 1,0 0-1,0 0 0,0 0 0,-1 1 1,1-1-1,0 0 0,0 0 1,0 0-1,0 0 0,0 0 0,0 0 1,0 0-1,0 0 0,-1 0 0,1 0 1,0 0-1,0 0 0,0 1 1,0-1-1,0 0 0,0 0 0,0 0 1,0 0-1,0 0 0,0 0 1,0 0-1,0 0 0,0 1 0,0-1 1,-6 5-78,5-3 44,-4 4-23,0 0 0,0 1 0,1 0 0,0 0 0,-6 13 1,8-15 63,-1 1 0,2 0 0,-1 0 0,1 0 0,-1 8 0,2-11 17,0 1 1,0-1-1,0 0 0,1 0 0,0 0 1,-1 0-1,1 0 0,0 0 1,1 0-1,-1 0 0,0 0 0,3 4 1,0-2-1,0 0 0,1 0 0,-1 0 1,1-1-1,-1 0 0,1 0 0,1 0 0,-1 0 1,0-1-1,1 0 0,0 0 0,0 0 1,0-1-1,0 0 0,0 0 0,0 0 0,1-1 1,-1 0-1,0 0 0,1-1 0,-1 0 1,12-1-1,-9 1 16,1-2 1,-1 1-1,1-1 1,-1 0-1,0-1 1,0 0-1,0-1 0,0 0 1,0 0-1,-1-1 1,0 0-1,0 0 1,0-1-1,13-13 1,-4-1-61,-1 0 1,-1-2 0,17-32-1,-15 29-239,-26 45-171,-12 21 144,-54 83 347,75-123-50,-1 0 0,1 0 1,-1 1-1,1-1 0,0 0 0,0 1 1,-1-1-1,1 0 0,0 1 1,0-1-1,0 0 0,0 1 1,1-1-1,-1 0 0,0 0 0,0 1 1,1-1-1,-1 0 0,1 0 1,-1 1-1,1-1 0,0 0 1,-1 0-1,1 0 0,0 0 0,0 0 1,0 0-1,0 0 0,0 0 1,0 0-1,0 0 0,1 0 1,5 5-20,1-1 1,0-1-1,14 7 1,-12-6 22,9 4-674,34 10-1,-33-13-2540,35 5 0,-42-12-361,-4-4 1190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3:02.7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88 113 7456,'-61'-73'3392,"40"53"-2944,16 12-384,10 0-1216,8 8 672,13-3-1728,9 3 1248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3:03.9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226 1104 1728,'-31'-3'618,"15"1"5254,30-10-4045,0 1-1,20-14 0,24-19-435,-44 32-1185,0-1 1,-2-1 0,1 0 0,16-26 0,92-186 667,-107 197-783,112-209 516,-117 222-568,27-54 46,-2-2 0,39-125 1,-70 185-109,-1 9 5,-1 0 1,0 0-1,0 0 0,-1 0 0,1 0 0,-1 0 1,1 0-1,-1 0 0,0 0 0,0 0 0,0 0 0,-1 0 1,0-5-1,1 7 15,0 1-1,0 0 1,0-1 0,0 1-1,0 0 1,-1 0 0,1-1 0,0 1-1,0 0 1,0 0 0,0-1 0,-1 1-1,1 0 1,0 0 0,0 0 0,0-1-1,-1 1 1,1 0 0,0 0-1,0 0 1,-1 0 0,1-1 0,0 1-1,0 0 1,-1 0 0,1 0 0,0 0-1,0 0 1,-1 0 0,1 0 0,0 0-1,-1 0 1,1 0 0,0 0-1,0 0 1,-1 0 0,1 0 0,0 0-1,-1 0 1,1 0 0,0 0 0,0 0-1,-1 1 1,1-1 0,0 0-1,0 0 1,-1 0 0,1 0 0,0 1-1,-13 12-49,11-11 35,-13 16-4,2 1 1,0 0-1,-13 26 1,-26 67-61,39-85 31,-40 95 2,-51 109 221,-39 39 229,81-156-375,59-107-22,-254 433 1261,253-433-1135,3-6-95,1 0 1,-1 0-1,1 0 1,-1 0-1,1 0 1,-1 0 0,0 0-1,0 0 1,0 0-1,0 0 1,1 0-1,-1 0 1,0-1 0,0 1-1,-1 0 1,1-1-1,0 1 1,-1 0-1,1-2 128,3-5-80,7-9-113,0 0-1,18-21 1,15-12 49,1 2 0,86-69 0,116-68 87,-125 96-88,-97 70-26,206-141-330,-221 153 266,10-4-135,-18 9 205,1 0 1,-1 0-1,0 0 0,1 0 1,-1 0-1,0 0 1,1 0-1,-1 0 0,0 0 1,1 0-1,-1 0 1,0 1-1,1-1 1,-1 0-1,0 0 0,1 0 1,-1 1-1,0-1 1,0 0-1,1 0 0,-1 1 1,0-1-1,0 0 1,1 0-1,-1 1 0,0-1 1,0 0-1,0 1 1,0-1-1,0 0 1,1 1-1,-1-1 0,0 0 1,0 1-1,0-1 1,0 0-1,0 1 0,0-1 1,0 0-1,0 1 1,0-1-1,0 0 0,0 1 1,0-1-1,-1 1 1,0 8 10,-1 0 0,0 0 0,0-1 1,-1 1-1,0-1 0,-1 0 0,-8 16 1,-1 3-244,4-10 150,6-12 128,1 0-1,-1 0 0,1 0 1,0 1-1,0-1 0,1 1 1,-1-1-1,1 1 0,0-1 1,1 1-1,0 0 0,0 5 1,0-9-10,1 0 0,-1 0 0,1-1 0,-1 1 0,1 0 1,0-1-1,0 1 0,0-1 0,0 1 0,0-1 0,0 1 0,0-1 0,1 0 1,-1 0-1,0 1 0,1-1 0,-1 0 0,1 0 0,-1 0 0,1-1 0,0 1 1,-1 0-1,1-1 0,0 1 0,0-1 0,-1 1 0,3-1 0,4 2 77,0-1 0,0-1 0,0 0 0,-1 0 0,11-2 0,3 0-42,-1-2-1,1 0 1,-1-1-1,1-2 1,-1 0-1,30-15 1,-11 0-33,55-27-205,-91 48 161,15-8-69,1 2 0,0 0 1,32-7-1,-46 13 44,1 0 0,0 1 0,0-1 1,0 1-1,-1 1 0,1-1 0,8 3 0,-10-3 3,-1 1 1,0 1-1,0-1 1,0 0-1,0 1 0,0 0 1,0-1-1,0 1 1,0 0-1,-1 1 0,1-1 1,-1 0-1,4 6 1,2 3 37,-1 0 0,-1 1 0,0 0 0,5 15 0,-5-11 113,14 24 0,-17-35-83,1 0-1,0 0 0,1 0 1,-1 0-1,1-1 1,0 0-1,0 0 0,0 0 1,1 0-1,-1-1 0,1 0 1,7 3-1,-5-3 11,0 0 0,0-1 0,0 0 0,0 0 0,0-1 0,0 0 0,0 0 0,1-1 0,9 0 0,30-7-2887,-16 0-7943,-23 7 8606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3:04.2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692 42 5216,'11'-29'1696,"-11"28"-1670,1 1 1,-1 0-1,0-1 1,0 1-1,0 0 1,0-1 0,0 1-1,0 0 1,0-1-1,0 1 1,0-1-1,0 1 1,0 0-1,0-1 1,0 1-1,0 0 1,0-1-1,-1 1 1,1 0 0,0-1-1,0 1 1,0 0-1,0-1 1,-1 1-1,1 0 1,0-1-1,0 1 1,-1 0-1,1 0 1,0-1-1,0 1 1,-1 0 0,1 0-1,0 0 1,-1-1-1,1 1 1,0 0-1,-1 0 1,1 0-1,0 0 1,-1 0-1,-2 1 469,0 1-1,0-1 0,0 1 0,0 0 0,0 0 1,0 0-1,1 0 0,-1 1 0,-2 3 1,-22 17 546,4-7-471,-1 0-1,-1-2 0,-51 21 1,-161 67 1355,195-81-1845,1 3 0,0 1 0,-48 41 0,84-62-64,-18 17-1100,21-20 863,1 0 1,0 0-1,0 0 1,0 1-1,0-1 1,0 0-1,0 1 1,1-1 0,-1 1-1,0-1 1,1 1-1,-1-1 1,0 3-1,17 4-4941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3:04.9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0 685 5152,'0'-4'2168,"0"4"-2130,9-3 761,15 0 1086,-7 2-1285,-1-1 0,0-1-1,0-1 1,-1 0-1,29-12 1,6-1 144,-5 2-503,0-1 1,69-35 0,-103 45-104,21-15-1,-29 19-120,0-1-1,0 1 0,-1-1 0,1 1 0,-1-1 0,1 0 1,-1 0-1,0 0 0,0-1 0,2-5 0,-3 9-17,-1-1 1,0 1-1,0-1 0,1 1 1,-1-1-1,0 1 0,0-1 0,0 1 1,0-1-1,0 1 0,0-1 0,0 1 1,0-1-1,0 0 0,0 1 0,0-1 1,0 1-1,-1-1 0,1 1 1,0-1-1,0 1 0,-1-1 0,1 1 1,0-1-1,0 1 0,-1-1 0,1 1 1,-1 0-1,1-1 0,0 1 0,-1-1 1,1 1-1,-1 0 0,1 0 1,-1-1-1,1 1 0,-1 0 0,1 0 1,-1-1-1,1 1 0,-1 0 0,1 0 1,-1 0-1,1 0 0,-1 0 1,1 0-1,-1 0 0,0 0 0,1 0 1,-1 0-1,-4 0-7,1 0 1,-1 1-1,1-1 1,-9 3 0,-7 4 62,0 0 0,0 2 1,1 1-1,0 0 1,1 1-1,0 1 1,1 0-1,0 2 1,-15 15-1,-2 8 425,32-33-450,0-1 0,0 0-1,0 1 1,0-1 0,0 1 0,1-1 0,0 1 0,-1 0 0,0 7 0,2-10-21,0 1 0,0-1 0,0 0-1,1 1 1,-1-1 0,0 0 0,1 1 0,-1-1 0,1 0 0,-1 0 0,1 1 0,-1-1 0,1 0-1,0 0 1,0 0 0,0 0 0,-1 0 0,1 0 0,0 0 0,0 0 0,0 0 0,1-1 0,-1 1 0,0 0-1,0-1 1,0 1 0,0 0 0,1-1 0,1 1 0,5 2 38,0-1 0,0 0-1,0-1 1,9 1 0,52 1 221,-1-3 1,82-10-1,-113 6-209,301-49-224,-323 50 186,-1 1 2,-10 2-34,-1-1-1,1 1 1,-1-1-1,0 0 1,1 0-1,-1 0 1,0-1 0,5-2-1,-8 4 8,0 0 0,0 0 0,0 0-1,0 0 1,0 0 0,0 0 0,0 0 0,0 0-1,0 0 1,0 0 0,0 0 0,0 0 0,0 0-1,-1 0 1,1 0 0,0 0 0,0 0 0,0 0-1,0 0 1,0 0 0,0 0 0,0 0 0,0 0-1,0 0 1,0 0 0,0 0 0,0 0 0,0 0-1,0 0 1,0 0 0,0 0 0,0 0 0,0-1-1,0 1 1,0 0 0,0 0 0,0 0 0,0 0 0,0 0-1,0 0 1,0 0 0,0 0 0,0 0 0,0 0-1,0 0 1,0 0 0,0 0 0,0 0 0,0 0-1,0 0 1,0 0 0,0-1 0,0 1 0,0 0-1,0 0 1,0 0 0,0 0 0,0 0 0,0 0-1,0 0 1,0 0 0,0 0 0,-10-1-223,-20 4-50,-85 29 242,102-28 1,-8 3 27,-1 0 0,-26 14 0,43-18 33,-1 0 0,1 0 0,0 0 1,1 1-1,-1 0 0,1-1 0,-1 2 1,1-1-1,0 0 0,1 1 1,-1 0-1,1 0 0,-5 10 0,6-11 6,1 0-1,0 0 0,1 0 0,-1 0 0,1 0 0,-1 0 0,1 0 0,0 0 0,1 0 0,-1 0 0,1 0 0,0 0 0,0 0 0,0 0 0,0 0 0,1-1 0,-1 1 0,1 0 0,0-1 0,0 1 1,1-1-1,-1 0 0,1 1 0,-1-1 0,1-1 0,0 1 0,0 0 0,0-1 0,0 1 0,1-1 0,-1 0 0,1 0 0,0 0 0,-1-1 0,1 1 0,0-1 0,0 0 0,0 0 0,0 0 1,0-1-1,0 1 0,0-1 0,0 0 0,4 0 0,4-3 65,0 0 1,-1-1 0,1 0-1,-1 0 1,14-9-1,53-32 493,-32 13-405,47-38 0,-74 52-163,0-1 0,0 0 1,-2-1-1,-1-1 0,0-1 1,14-26-1,10-23-106,-2-2-1,-4-1 1,34-107 0,-62 163-146,0 0 1,-2 0 0,0 0-1,2-20 1,-6 36 191,0 1 0,0-1 0,0 0 0,0 1 1,0-1-1,0 0 0,0 1 0,-1-1 0,1 1 0,-1-1 0,1 0 1,-1 1-1,0-1 0,1 1 0,-1 0 0,0-1 0,0 1 1,0 0-1,-2-3 0,2 4 20,-1-1 0,1 0 1,0 1-1,-1-1 0,1 1 0,0 0 1,-1 0-1,1-1 0,0 1 1,-1 0-1,1 0 0,0 0 0,-1 0 1,1 0-1,0 1 0,-1-1 0,1 0 1,0 1-1,-1-1 0,1 1 0,0-1 1,-1 1-1,1 0 0,0-1 1,-2 2-1,-10 7-14,1 0 0,-1 1 0,2 0 0,-1 1 0,2 0 0,-1 1 0,-11 17 0,-58 101 23,78-127 6,-106 191-1010,-29 50-5726,104-193 3417,5-7 1105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3:05.3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39 8224,'-61'-27'3712,"53"22"-3200,13 2-2272,3 3 864,9-3-3456,9 6 2464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3:10.0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1197 4064,'0'-1'89,"0"0"1,1 0 0,-1 0-1,1 0 1,-1 0-1,1 1 1,0-1 0,-1 0-1,1 0 1,0 1-1,-1-1 1,1 1-1,0-1 1,0 0 0,0 1-1,-1 0 1,1-1-1,0 1 1,0-1-1,0 1 1,2-1 0,1-1 205,12-8 322,-1 0 0,0-1-1,-1-1 1,-1-1 0,0 0-1,12-16 1,-12 15-400,170-224 860,-122 154-1050,-74 110 26,0 1 0,2 1 0,-11 41 0,-4 8 209,-42 90 200,18-47-294,-119 327 1442,139-366-602,23-73-269,4-10-342,0-7-34,3-8-187,0 0 0,1 0 0,0 0 0,2 1 1,5-22-1,31-94 107,-33 115-253,129-313-414,-108 270 43,4 1 0,2 1-1,77-101 1,-97 143 162,0 2 0,20-18-1,-30 29 141,1 0 0,-1 1-1,1-1 1,0 1-1,0-1 1,0 1 0,0 0-1,1 1 1,-1-1 0,0 1-1,1-1 1,-1 2-1,1-1 1,-1 0 0,8 1-1,-10 0 32,1 0 0,-1 0 0,0 1 1,0-1-1,0 1 0,0 0 0,0 0 0,0 0 0,0 0 0,0 0 0,0 0 0,0 0 0,0 0 0,-1 1 0,1-1 1,0 1-1,1 2 0,0 0 9,-1-1 1,0 0 0,-1 1 0,1 0-1,-1-1 1,1 1 0,-1 0 0,0 0-1,0 4 1,1 6 39,-2 0 0,1 1 0,-2-1 0,-2 19 0,0-12 80,0 1-1,-2-1 1,0 0 0,-1 0-1,-13 27 1,16-41-86,0 0 1,-1-1-1,0 1 1,0-1-1,-1 0 1,1 0-1,-1-1 0,-1 0 1,1 1-1,-1-2 1,0 1-1,0-1 1,0 0-1,0 0 1,-1 0-1,0-1 1,0 0-1,-14 4 0,18-6-21,-1-1-1,0 1 0,0-1 0,0 0 0,-4 0 1,6 0-11,1 0 0,0 0 0,0-1 0,0 1 0,-1 0 1,1 0-1,0-1 0,0 1 0,0-1 0,0 1 1,-1-1-1,1 0 0,0 1 0,0-1 0,0 0 1,-1-1-1,2 1 1,0 1 0,-1 0 1,1-1-1,0 1 0,0 0 1,0-1-1,0 1 0,0-1 0,0 1 1,0 0-1,0-1 0,0 1 1,0 0-1,0-1 0,1 1 0,-1 0 1,0-1-1,0 1 0,0 0 1,0-1-1,0 1 0,1 0 0,-1-1 1,0 1-1,0 0 0,1-1 1,-1 1-1,0 0 0,0 0 0,1 0 1,-1-1-1,0 1 0,1 0 1,-1 0-1,0 0 0,1-1 0,-1 1 1,1 0-1,16-7-14,-15 6-19,70-20-189,7-3 217,-26 2 45,70-39 0,44-40 103,-133 79-112,-1 0 0,-1-3 0,-1 0 1,29-33-1,-33 27 108,38-59 0,14-41 3,-78 128-143,164-325-214,-160 317 218,21-62-121,-24 67 98,-1 0-1,0-1 1,0 1-1,0 0 0,0-1 1,-1 1-1,0-1 0,-2-12 1,2 19 12,-1-1 0,1 0 0,0 0 0,0 1 0,0-1 1,-1 0-1,1 0 0,0 1 0,-1-1 0,1 0 0,0 1 0,-1-1 1,1 0-1,-1 1 0,1-1 0,-1 1 0,0-1 0,1 1 0,-1-1 1,1 1-1,-1-1 0,0 1 0,1-1 0,-1 1 0,0 0 0,0-1 0,-1 1-1,1 0-1,-1 0 0,1 0 0,0 0 0,-1 1 0,1-1 0,0 0 0,-1 1 0,1-1 1,0 1-1,-1-1 0,1 1 0,-2 1 0,-3 2 3,-1 0 1,1 1-1,-11 11 0,8-6 20,1 0 0,-1 0 0,1 1 0,-9 17 0,-17 48 44,20-42-52,-101 264 87,-15-22 398,130-275-492,-26 52 205,-7 14 471,-67 104 0,93-161-431,6-9-125,2-2-7,12-19 174,0 2-186,67-87-105,-71 95-51,1 0-1,0 0 1,1 1 0,0 0 0,0 1-1,1 0 1,18-9 0,-28 16 31,1 0 1,-1 0 0,1 0 0,-1 0-1,1 0 1,-1 1 0,1-1 0,0 1-1,-1 0 1,1-1 0,0 1-1,-1 1 1,1-1 0,0 0 0,-1 1-1,1-1 1,0 1 0,2 1 0,-2 0 0,0-1 1,0 1 0,0 1-1,0-1 1,-1 0 0,1 1 0,-1-1-1,0 1 1,1 0 0,-1 0 0,-1 0-1,1 0 1,2 4 0,6 15 22,-2 1 0,9 32 0,-11-35-6,0 0 1,1 0 0,1-1-1,11 20 1,-17-35 36,0-1 0,1 0 0,-1 0 0,1 0 1,0 0-1,-1 0 0,1-1 0,1 1 0,-1-1 0,0 0 0,0 0 0,1 0 0,-1 0 0,1-1 0,0 1 0,0-1 1,-1 0-1,1 0 0,0 0 0,5 0 0,1-1 9,1 0 1,-1-1-1,1 0 1,-1 0-1,1-1 1,12-4-1,-1-2-1,1 0 0,-1-2 0,-1 0 1,0-1-1,0-2 0,-1 0 0,31-26 0,-24 15-65,-1-1 0,-1-1-1,-1-2 1,29-43 0,-52 70 11,0 0 0,0 0-1,0 0 1,0-1 0,-1 1 0,1 0-1,-1-1 1,1 1 0,-1-1 0,1 1-1,-1-1 1,0 1 0,1-2 0,-1 3 8,-1 0 0,1 0 0,0-1 0,0 1 0,0 0 0,0 0 0,0 0 1,0 0-1,0 0 0,-1 0 0,1 0 0,0 0 0,0 0 0,0 0 0,0 0 0,0 0 0,0 0 1,-1 0-1,1 0 0,0 0 0,0 0 0,0 0 0,0 0 0,0 0 0,-1 0 0,1 0 1,0 0-1,0 0 0,0 0 0,0 0 0,0 0 0,0 0 0,-1 0 0,1 0 0,0 0 1,0 0-1,0 0 0,0 0 0,0 1 0,0-1 0,-13 10-126,-77 90-57,-14 16 301,77-90-27,-1 2-68,-30 39 1,56-66-3,1 1 1,0-1 0,0 1-1,0-1 1,0 1-1,0 0 1,0-1 0,0 1-1,0 0 1,1 0 0,-1-1-1,1 1 1,-1 0-1,1 0 1,0 0 0,0 3-1,0-4-8,0-1 0,0 0-1,0 0 1,0 1 0,0-1 0,0 0-1,0 0 1,1 0 0,-1 1-1,0-1 1,0 0 0,0 0-1,0 0 1,1 0 0,-1 0-1,0 1 1,0-1 0,0 0-1,1 0 1,-1 0 0,0 0 0,0 0-1,1 0 1,-1 0 0,0 0-1,0 0 1,0 0 0,1 0-1,-1 0 1,0 0 0,0 0-1,1 0 1,-1 0 0,0 0 0,0 0-1,1 0 1,-1 0 0,0 0-1,9-4 61,5-6 4,-1-1 0,0 0 0,21-25 0,9-8-232,-41 41 158,1 2 0,-1-1 0,0 0 0,1 0 0,-1 1 0,1-1 0,0 1 0,0 0 0,-1 0 0,1 0 0,4-1 0,-6 2-14,1 0-1,0 0 1,0 0 0,0 0-1,0 0 1,0 0-1,-1 1 1,1-1 0,0 0-1,0 1 1,0 0 0,-1-1-1,1 1 1,0 0-1,-1 0 1,1 0 0,0 0-1,-1 0 1,2 2-1,5 5-62,0 0-1,-1 1 1,11 18 0,8 9 60,-21-29 50,1-1 0,-1 0-1,1-1 1,0 1 0,1-1-1,0 0 1,10 5 0,-14-8-16,1-1 0,-1 1 0,1-1 0,-1 0-1,1 0 1,-1 0 0,1-1 0,0 1 0,-1-1 0,1 0 0,0 0 0,-1 0 0,1-1 0,0 1 0,-1-1 0,1 0 0,-1 0 0,1 0-1,4-2 1,-1-1 12,-1 0 0,0 0 0,0-1 0,0 1 0,0-1 0,0-1 0,-1 1 0,0-1 0,-1 0 0,6-9 0,5-9 14,16-36 1,-20 37-11,-6 13-22,13-26 10,14-44 1,-21 55-63,-8 20-38,0-1 0,-1 1-1,3-12 1,-11 47-316,-61 249-75,60-260 697,-2 0 0,0 0 1,-24 34-1,33-52-217,-1-1 0,1 1-1,0-1 1,-1 0 0,1 1 0,0-1-1,-1 0 1,1 1 0,-1-1 0,1 0 0,0 0-1,-1 1 1,1-1 0,-1 0 0,1 0-1,-1 0 1,1 1 0,-1-1 0,1 0-1,-1 0 1,1 0 0,-1 0 0,1 0 0,-1 0-1,1 0 1,-1 0 0,1 0 0,-1 0-1,1 0 1,-1-1 0,1 1 0,-1 0 0,1 0-1,-1 0 1,1-1 0,0 1 0,-1 0-1,1-1 1,-1 1 0,1 0 0,0-1 0,-1 1-1,1 0 1,0-1 0,-1 1 0,1-1-1,0 1 1,0 0 0,-1-1 0,1 1-1,0-1 1,0 1 0,0-1 0,0 1 0,-1-1-1,1 1 1,0-1 0,0 0 0,1-2-28,-1-1 0,1 1 0,-1 0 0,1 0 0,0 0 0,0-1 0,1 1 0,-1 0 0,1 1 0,-1-1 0,1 0 0,0 0 0,0 1 0,0-1 0,0 1 0,1-1 0,-1 1 0,1 0 0,-1 0 0,1 0 0,4-2 0,5-3 2,0 1 0,1 0 0,22-6 0,1 2 39,46-7 0,-50 12 39,0-2 1,38-13 0,-54 15-19,0-2 1,-1 0 0,0-1 0,0-1 0,15-11-1,-26 17-45,0-1 0,1 1 0,-1-1-1,-1 0 1,1 0 0,-1-1 0,1 1 0,-1-1-1,0 0 1,-1 0 0,1 0 0,-1 0-1,0 0 1,0 0 0,-1 0 0,1-1-1,-1 1 1,0-1 0,0-5 0,-1 9-8,0 1 0,0-1 0,0 1 0,0 0 0,-1-1 1,1 1-1,0 0 0,0-1 0,-1 1 0,1 0 0,-1-1 0,1 1 0,-1 0 1,0 0-1,1 0 0,-1-1 0,0 1 0,0 0 0,0 0 0,0 0 1,0 0-1,0 0 0,0 1 0,0-1 0,-2-1 0,1 1-10,0 1 0,1-1 0,-1 1 0,0 0 0,0 0 0,1 0 0,-1 0 0,0 0 0,0 0 0,1 0 0,-1 0 0,0 1-1,0-1 1,1 1 0,-1-1 0,0 1 0,1 0 0,-4 1 0,-4 5 49,0 0 1,0 0-1,0 1 0,1 0 0,0 0 1,1 1-1,0 0 0,0 0 0,-7 15 1,11-20 34,1 1 1,0-1-1,0 1 1,0 0-1,0-1 1,1 1-1,-1 0 1,1 0-1,0 0 1,1 0 0,-1 0-1,1 7 1,1-9-37,-1 0 1,1 0-1,0-1 1,0 1 0,0 0-1,0 0 1,1 0 0,-1-1-1,1 1 1,-1-1-1,1 1 1,0-1 0,0 0-1,0 0 1,0 0 0,1 0-1,-1 0 1,0 0-1,1 0 1,-1-1 0,1 1-1,3 0 1,4 3-2,-1-1-1,1 0 1,1 0-1,-1-2 1,0 1 0,1-1-1,-1 0 1,1-1-1,0-1 1,-1 0 0,1 0-1,0-1 1,-1 0-1,14-3 1,108-27-2374,-109 24-395,0 0 1,0-2 0,32-18 0,-14 3-1263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3:14.3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118 889 2720,'11'-25'1794,"-4"9"3108,-21 31-2974,1 4-1657,0-1 0,2 1 1,0 1-1,-11 30 0,6-9 120,-12 55 0,26-87-296,0 1-1,1-1 1,0 0-1,0 1 1,1-1 0,1 13-1,-1-19-57,0-1-1,1 1 0,-1 0 1,1 0-1,0 0 1,0-1-1,0 1 1,0 0-1,1-1 1,-1 1-1,1-1 1,-1 1-1,1-1 1,0 0-1,0 0 0,0 0 1,0 0-1,0 0 1,1 0-1,-1 0 1,0-1-1,1 1 1,-1-1-1,5 2 1,-2-2 22,1 1 0,-1-1 0,1-1 0,-1 1 0,1-1 0,0 0 0,-1 0 0,1 0 0,0-1 0,-1 0 0,1 0 0,-1 0 0,1-1 0,-1 0 1,10-4-1,-4 0 14,0 0 0,-1 0 0,1-1 0,-2-1 0,1 0 0,11-11 0,8-15-63,-1 0 1,-2-2-1,-2-1 1,-1-1 0,24-54-1,-43 80-151,0 4-147,-5 13-8,-8 39 67,-6 19 641,4 0 1,-4 67-1,15-122-340,-1 6 54,2 28-1,0-39-74,-1 0 0,1 1 0,0-1 0,0 0-1,0 1 1,0-1 0,0 0 0,1 0 0,-1 0 0,1 0-1,0 0 1,0-1 0,2 4 0,-3-5-22,0-1 0,0 1-1,0 0 1,0 0 0,0-1 0,0 1 0,0-1 0,0 1 0,0-1 0,0 1 0,0-1 0,0 0-1,1 1 1,-1-1 0,0 0 0,0 0 0,0 0 0,0 0 0,0 0 0,1 0 0,-1 0 0,0 0 0,0-1-1,0 1 1,0 0 0,0-1 0,0 1 0,1-1 0,-1 1 0,1-2 0,3-1 40,0-1 1,1 0 0,-2 0 0,7-7-1,-9 9-60,127-147 275,-13 12-323,-96 116-29,2 2-1,-1 0 1,2 1 0,28-18 0,-48 34 20,1 0-1,-1 1 1,0-1-1,0 0 1,1 1-1,-1 0 1,1 0-1,0 0 1,5-1-1,-8 2 38,0 0 0,0 0 0,-1 0 1,1 0-1,0 1 0,0-1 0,-1 0 0,1 0 0,0 1 0,0-1 0,-1 0 0,1 1 1,0-1-1,-1 1 0,1-1 0,-1 1 0,1-1 0,0 1 0,0 0 0,0 1 1,0 0 1,0-1-1,-1 1 0,1 0 0,0 0 0,-1 0 1,1 0-1,-1 0 0,1-1 0,-1 5 0,1 12 73,-2 1-1,0-1 1,0 1-1,-9 34 1,-26 73 266,25-92-283,2-8 51,5-16 24,1-1-1,0 1 0,0 0 1,-1 15-1,4-24-99,0 0-1,0 0 1,0 0 0,0 0-1,0-1 1,0 1 0,0 0-1,0 0 1,0 0 0,1 0-1,-1 0 1,0 0 0,0 0-1,1-1 1,-1 1 0,1 0-1,-1 0 1,1 0 0,-1-1-1,1 2 1,0-2-9,0 0 1,0 0-1,0 1 0,-1-1 1,1 0-1,0 0 1,0 0-1,0 0 0,0 0 1,0 0-1,-1-1 0,1 1 1,0 0-1,0 0 1,0-1-1,0 1 0,-1 0 1,1-1-1,0 1 0,0-1 1,-1 1-1,1-1 1,0 1-1,-1-1 0,1 1 1,0-2-1,14-12 24,0-2 0,-1 0 0,-1 0 0,19-31 0,-4 7-93,60-92-125,-86 128 146,1 0-1,0 1 0,0-1 0,0 1 0,0 0 1,1 0-1,-1 0 0,1 0 0,6-3 0,-9 6 29,-1-1-1,1 1 1,0 0-1,-1 0 0,1 0 1,-1 0-1,1 0 1,0 0-1,-1 0 0,1 0 1,-1 0-1,1 0 1,-1 0-1,1 0 0,0 1 1,-1-1-1,1 0 1,-1 0-1,1 1 1,-1-1-1,1 0 0,-1 1 1,1-1-1,-1 0 1,1 1-1,-1-1 0,0 1 1,1-1-1,-1 1 1,1-1-1,-1 1 0,0-1 1,0 1-1,1-1 1,-1 1-1,0-1 0,0 1 1,0 0-1,1-1 1,-1 1-1,0-1 0,0 1 1,0 1-1,3 30-167,-8 126 224,4-122 3,0-23 2,1-1-1,0 1 1,4 25-1,-4-36-34,1-1-1,-1 1 1,1-1-1,-1 1 1,1-1-1,0 0 1,0 1-1,0-1 1,-1 0-1,1 0 1,1 0-1,-1 0 1,0 1-1,0-1 1,0-1-1,0 1 1,1 0-1,-1 0 1,0 0-1,1-1 1,-1 1-1,1-1 1,-1 1-1,1-1 1,-1 1-1,1-1 1,-1 0-1,1 0 1,2 0 0,3 0 25,1 0 0,-1-1 0,0 1 0,12-4 0,51-15-66,-2-3 0,87-41 0,-130 52 28,0-1 1,-1-1-1,0-1 0,-1-1 1,-1-1-1,27-26 0,-36 30-36,-6 7 48,-1-1 0,0 0 1,0 0-1,-1-1 0,1 0 0,-1 0 1,7-15-1,-5 10 22,-6 10-60,0 1-1,0-1 0,0 0 1,0 1-1,-1-1 1,1 0-1,0-3 1,-1 5 9,0-1-1,0 1 1,0 0 0,-1 0 0,1 0 0,0 0 0,-1-1 0,1 1 0,0 0 0,0 0-1,-1 0 1,1 0 0,0 0 0,0 0 0,-1 0 0,1 0 0,0 0 0,-1 0-1,1 0 1,0 0 0,-1 0 0,1 0 0,0 0 0,0 0 0,-1 0 0,1 0 0,0 1-1,-1-1 1,-10 3-122,11-3 129,-9 4 9,0 1 0,0 0-1,0 1 1,1-1 0,-15 15-1,1-2 2,-201 160-165,172-130 190,46-43-26,0 1 0,0 0 0,0 0 0,1 1 0,0 0 0,-5 10 0,9-17-1,-1 1 0,1 0 0,0-1 0,0 1 0,-1 0 0,1 0 0,0 0 0,0-1 0,0 1 0,0 0 0,0 0 0,0 0 0,0-1 0,0 1 0,0 0 0,1 0 0,-1 0 0,0-1 0,0 1 0,1 0 0,-1 0 0,0-1 0,1 2 0,0-1 4,0 0 1,0 0-1,0-1 1,0 1-1,1 0 1,-1-1-1,0 1 1,0-1-1,0 1 1,0-1-1,1 1 0,-1-1 1,2 0-1,3 1 31,1 0-1,-1-1 0,1 0 1,8-1-1,-3-1-12,1 1 0,-1-2-1,0 0 1,0 0 0,-1-1-1,1 0 1,-1-1 0,0 0 0,0-1-1,11-8 1,-7 1 32,0 0-1,-2 0 1,19-24 0,36-53 15,-48 61-83,22-28-7,117-174-17,-113 152-102,-3-2 1,-4-2-1,-4-1 1,33-120-1,-64 190 64,0 1 0,-2-1 0,1 0 1,-2 0-1,0-21 0,-1 32 42,0-1 0,-1 1-1,1-1 1,-1 1 0,0-1 0,0 1 0,-1 0 0,1 0 0,-1-1 0,-2-2 0,4 4 12,-2 1-1,1 0 1,0-1 0,0 1 0,0 0 0,0 0 0,-1 0-1,1 0 1,0 0 0,-1 0 0,1 1 0,-1-1 0,1 0-1,-1 1 1,0-1 0,1 1 0,-1-1 0,1 1-1,-1 0 1,0 0 0,1 0 0,-1 0 0,0 0 0,-2 0-1,-1 1-18,0 0 0,0 1-1,0-1 1,0 1-1,0 0 1,1 1 0,-1-1-1,1 1 1,-1 0-1,1 0 1,0 0 0,0 0-1,0 1 1,-6 7-1,-2 5 15,0 1 0,1 1 0,1 0 0,-11 28 0,-27 87 118,27-61-77,-19 117 1,36-157 21,1 0 0,2 0 0,1 1 0,1-1 1,2 0-1,8 38 0,-8-56 9,1-1 0,0 0-1,1-1 1,0 1 0,1-1 0,1 0-1,0 0 1,12 16 0,-14-22-7,0 0 0,1-1 0,-1 1-1,1-1 1,0 0 0,1-1 0,-1 1 0,1-1 0,0-1 0,0 1 0,0-1 0,0 0 0,1-1 0,-1 0 0,1 0 0,8 1-1,-6-3-5,0 1-1,1-2 0,-1 1 0,0-2 0,1 1 1,-1-1-1,0-1 0,0 0 0,-1 0 0,1-1 1,-1 0-1,1-1 0,-1 0 0,-1 0 0,1-1 1,-1 0-1,0-1 0,0 0 0,9-10 0,-7 5-70,1 0-1,-1-1 1,-1 0-1,-1-1 1,1 0-1,-2 0 1,0-1-1,-1 0 0,-1 0 1,0-1-1,5-26 1,-10 40 10,1 0 1,-1-1-1,0 1 1,0 0-1,0 0 0,0-1 1,0 1-1,-1 0 1,1-1-1,-1 1 1,1 0-1,-1 0 1,0 0-1,0-1 1,0 1-1,0 0 0,0 0 1,0 0-1,-3-3 1,2 4 13,1 0-1,0 1 1,-1-1 0,1 0-1,-1 0 1,1 1 0,-1-1-1,1 1 1,-1-1 0,0 1-1,1 0 1,-1 0 0,0 0 0,1 0-1,-1 0 1,0 0 0,1 0-1,-1 0 1,1 1 0,-1-1-1,0 0 1,1 1 0,-1-1 0,1 1-1,-1 0 1,1 0 0,0 0-1,-1-1 1,-1 3 0,-4 2-12,1 0-1,-1 0 1,1 1 0,0 0 0,0 0-1,1 1 1,0 0 0,0 0 0,1 0-1,-7 12 1,6-8 30,1 0 0,-1 0 0,2 1 0,-1-1 0,2 1 0,-1 0 0,1 12 0,2-17 8,0 0 1,0 1-1,1-1 1,0 0-1,1 0 0,0 0 1,0-1-1,0 1 0,1 0 1,0-1-1,0 1 0,0-1 1,1 0-1,6 8 1,-7-10 14,1 0 1,0 0 0,0 0 0,0 0 0,0 0 0,1-1 0,-1 0 0,1 0 0,0 0 0,0-1 0,0 1 0,0-1 0,0-1-1,0 1 1,1-1 0,-1 1 0,1-1 0,8 0 0,-6-2-9,1 1 0,-1-2 1,1 1-1,-1-1 0,0 0 0,0-1 0,0 0 1,0 0-1,0-1 0,8-6 0,9-5 62,35-32-1,-52 40-59,239-215 297,-221 192-284,-1-1 0,-1-1 0,-2-1 0,26-50 0,56-151-150,-29 60-90,20-34-132,-85 188-59,-7 18 5,-4 7 146,-5 17 25,4-18 197,-34 109-191,-27 98 213,9-58 85,-77 150 1,-73 72 66,185-341-150,-37 69-55,-24 40 161,55-103 105,-41 52-1,55-78-80,-2 0 0,-15 14 0,24-25-97,1 0-1,-1 0 1,0 0-1,1-1 0,-1 0 1,0 0-1,-1 0 1,1 0-1,0-1 0,0 1 1,-1-1-1,1 0 1,-1 0-1,-4 0 0,7-1-23,0 0-1,-1-1 0,1 1 0,0 0 0,0-1 0,0 0 1,0 1-1,0-1 0,0 0 0,0 0 0,0 0 0,0 0 0,0-1 1,0 1-1,0 0 0,1-1 0,-1 1 0,1-1 0,-1 0 1,1 1-1,-1-1 0,1 0 0,0 0 0,0 0 0,0 0 1,0 0-1,0 0 0,-1-4 0,1 0-2,0 0 1,0 1-1,0-1 1,0 0-1,1 0 0,0 0 1,0 0-1,1 0 1,1-8-1,1 3-28,0 1 0,1 0 0,0 0 0,1 0 0,0 1 0,12-18 0,44-45-238,-51 61 229,17-17-127,57-46-1,-73 65 129,240-179 60,-99 85 216,54-39-283,-190 131 17,-1 0 0,1 2 0,1 0 0,25-10 0,-41 19-8,1-1-1,-1 1 1,1-1 0,0 1 0,-1 0 0,1 0 0,-1-1 0,1 1-1,0 0 1,-1 1 0,1-1 0,1 0 0,-2 0 15,-1 1 0,1-1 0,0 0 0,-1 1 0,1-1 0,-1 0 0,1 1 0,-1-1 0,1 1 1,-1-1-1,1 1 0,-1-1 0,1 1 0,-1-1 0,1 1 0,-1-1 0,0 1 0,1 0 0,-1-1 0,0 2 0,1 1 23,0 1 0,-1 0-1,0 0 1,0 0 0,0 0 0,0 0-1,-1 0 1,0 4 0,-4 25 142,2 1-1,1-1 1,2 1 0,1 0 0,9 53-1,-9-80-95,0-1 0,1 0-1,0 0 1,0 0 0,1 0-1,0 0 1,0 0 0,0-1-1,6 8 1,-7-11-27,0 1 0,1-1 0,-1 1-1,1-1 1,0 0 0,0 0 0,0 0 0,0-1 0,0 1-1,0-1 1,0 1 0,1-1 0,-1 0 0,0 0 0,1-1-1,-1 1 1,1-1 0,6 1 0,-4-1-4,-1-1 0,1 0 0,-1 0 1,1 0-1,-1-1 0,1 1 0,-1-1 0,0 0 0,6-4 0,3-3 91,24-17 0,-6-1-47,-2-1 0,51-61 0,-1 1-7,-59 65-80,-16 16-94,1 1-1,-1 0 1,2 0-1,-1 0 1,1 1-1,8-6 1,-14 11 102,-1 0 0,0 0 0,1-1 0,-1 1 0,0 0 0,1 0 0,-1 0 0,0 0 0,1 0 0,-1 0 0,0 0 0,1 0 0,-1 0 0,0 0 0,1 0 0,-1 0 0,0 0 0,1 0 0,-1 0 0,0 0 0,1 0 0,-1 0 0,0 0 0,1 0 0,-1 0 0,0 1 0,0-1 0,1 0 0,-1 0 0,0 0 0,1 1 0,-1-1 0,0 0 0,0 0 0,0 1 0,1-1 0,-1 0 0,0 0 0,0 1 0,0-1 0,0 0 0,1 1 0,-1-1 0,0 1 0,1 1-24,-1 1 1,0-1-1,1 1 0,-1-1 1,0 1-1,0-1 0,-1 4 0,-5 33 16,-21 69-1,12-49 82,11-45-68,1-3 140,0 0 0,1-1-1,-1 13 1,3-23-133,0 0-1,0 0 0,0 0 0,0 0 1,0 0-1,0 0 0,0 1 0,0-1 0,0 0 1,0 0-1,0 0 0,0 0 0,0 0 1,0 0-1,0 0 0,0 0 0,0 0 1,0 0-1,0 1 0,0-1 0,0 0 1,0 0-1,0 0 0,0 0 0,0 0 1,0 0-1,0 0 0,0 0 0,0 0 0,0 0 1,0 0-1,0 1 0,0-1 0,0 0 1,0 0-1,0 0 0,0 0 0,0 0 1,1 0-1,-1 0 0,0 0 0,0 0 1,0 0-1,0 0 0,0 0 0,0 0 1,0 0-1,0 0 0,0 0 0,0 0 0,0 0 1,1 0-1,-1 0 0,0 0 0,0 0 1,0 0-1,0 0 0,0 0 0,0 0 1,0 0-1,0 0 0,0 0 0,1 0 1,2-4 50,17-39 347,-11 23-293,0 0 0,13-18 0,-16 29-156,6-10-148,29-33-1,-38 48 158,0 1-1,0 0 1,1 0 0,-1 0-1,1 0 1,0 0 0,0 0-1,0 1 1,0 0 0,0 0 0,0 0-1,1 0 1,-1 1 0,0 0-1,1 0 1,5-1 0,-8 2 26,-1 1 0,1-1 0,0 1-1,0-1 1,-1 1 0,1 0 0,-1 0 0,1-1 0,-1 1 0,1 0 0,-1 1 0,1-1 0,-1 0 0,0 0 0,0 1 0,1-1 0,-1 0 0,0 1 0,0-1 0,-1 1-1,1-1 1,0 1 0,0 0 0,-1-1 0,1 1 0,0 2 0,2 6-12,-1 0 0,0 0 0,2 12-1,-3 23-29,0-27 109,-1 0 1,6 25-1,-5-39-46,0 1-1,0-1 0,0 0 0,1 0 1,-1 0-1,1 0 0,0-1 0,0 1 1,0 0-1,1-1 0,0 0 0,-1 1 1,1-1-1,0 0 0,5 3 0,-4-3 15,0-1 0,0 0 0,0 0 0,0 0 1,0-1-1,0 0 0,1 0 0,-1 0 0,0 0 0,1 0 0,-1-1 0,1 0 0,8-1 0,0 0 57,0-1 0,1-1-1,16-6 1,-19 6-43,-1-1 0,0 0 0,0-1 0,0 0 0,-1 0 0,1-1-1,-1 0 1,0-1 0,-1 0 0,14-14 0,-8 5-22,0-2 1,0 1-1,-2-2 1,-1 1-1,0-2 1,9-22-1,-14 29-23,-3 7-30,-1 0 0,1-1 0,-1 1 1,0 0-1,0-1 0,-1 0 0,1-7 0,-2 14 27,0-1 0,0 1 1,0-1-1,0 1 0,0-1 0,0 1 0,0-1 0,0 0 0,0 1 0,0-1 0,0 1 0,0-1 0,0 1 0,0-1 0,-1 1 0,1-1 0,0 1 0,0-1 0,-1 1 0,1-1 0,0 1 1,-1 0-1,1-1 0,0 1 0,-1-1 0,1 1 0,-1 0 0,1-1 0,0 1 0,-1 0 0,1 0 0,-1-1 0,1 1 0,-1 0 0,1 0 0,-1 0 0,1 0 0,-1-1 0,1 1 1,-1 0-1,0 0 0,1 0 0,-1 0 0,1 0 0,-1 0 0,1 0 0,-1 1 0,1-1 0,-1 0 0,0 0 0,-2 2-27,-1-1 1,1 1-1,0-1 0,0 1 1,-1 0-1,-1 2 0,0 1 16,0-1-1,0 1 0,1 0 1,0 0-1,0 0 1,0 1-1,1-1 0,-1 1 1,1 0-1,-3 8 0,3-5 46,0 1-1,1-1 0,0 0 0,0 1 0,1-1 0,0 12 0,1-17-2,0 0 0,0 0 0,1-1 0,-1 1 0,1 0 0,0 0-1,0 0 1,1-1 0,-1 1 0,1 0 0,-1-1 0,1 1 0,0-1-1,1 0 1,-1 0 0,0 0 0,1 0 0,0 0 0,0 0 0,0-1-1,0 1 1,0-1 0,0 0 0,0 0 0,1 0 0,-1 0 0,6 1-1,-3-2 4,0 0 0,1 0 0,-1-1 0,1 1 0,-1-1 0,1-1 0,6 0-1,44-12-13,-51 11-15,101-30 50,161-71 0,-255 97-16,-5 3-43,-1 0 0,0 0 0,0 0 0,0-1 0,0 0-1,-1-1 1,0 1 0,9-9 0,-15 13 7,0-1-1,1 1 1,-1 0 0,0 0-1,0 0 1,1-1-1,-1 1 1,0 0-1,0 0 1,0-1 0,0 1-1,1 0 1,-1-1-1,0 1 1,0 0-1,0-1 1,0 1 0,0 0-1,0 0 1,0-1-1,0 1 1,0 0-1,0-1 1,0 1 0,0 0-1,0-1 1,0 1-1,-8-1-111,-11 7 10,-11 8 69,2 1 1,0 1-1,0 2 0,2 0 0,0 2 0,-30 30 0,42-36 68,1-1 0,-16 22 0,25-30-36,1 0 0,-1 0 0,1 1 0,0 0 0,1-1 0,-1 1 0,1 0 0,0 1 0,0-1 0,-1 10 0,3-14 22,0 0 0,0 0 0,0 0 0,0 0 0,1 0 0,-1 0 0,0 0 0,1 0-1,-1 0 1,1 0 0,0 0 0,0 0 0,0-1 0,0 1 0,0 0 0,0 0 0,0-1 0,2 2 0,-1-1 8,0 0 0,0 0 0,1-1 0,-1 1 0,0-1 0,1 0 0,-1 0 0,1 0 0,0 0 0,-1 0 0,6 0 0,0 0 28,0 0 0,0-1 1,0 0-1,1 0 0,-1-1 1,0 0-1,13-4 0,-8 0-13,0 0 0,0-1 0,-1 0 1,0-1-1,0 0 0,18-15 0,-12 8 3,-2-1 0,0 0 0,0-2 0,-2 1 0,25-38 0,-10 5 13,25-54 0,-17 19-5,52-172-1,-68 186-132,3-3-216,17-97 0,-41 168 265,1 0 0,-1 0 0,0 0 0,0 1 0,0-1 0,0 0 1,0 0-1,-1 0 0,0-2 0,1 4 35,0 0 0,0 0 0,0 0 0,0-1 0,0 1-1,0 0 1,0 0 0,0 0 0,0 0 0,0 0 0,0 0 0,0-1 0,0 1 0,0 0 0,-1 0 0,1 0-1,0 0 1,0 0 0,0 0 0,0 0 0,0-1 0,0 1 0,0 0 0,-1 0 0,1 0 0,0 0 0,0 0-1,0 0 1,0 0 0,0 0 0,-1 0 0,1 0 0,0 0 0,0 0 0,0 0 0,0 0 0,0 0 0,-1 0-1,1 0 1,0 0 0,0 0 0,0 0 0,0 0 0,0 0 0,-1 0 0,1 0 0,0 0 0,0 0 0,0 0-1,0 0 1,0 1 0,0-1 0,-1 0 0,1 0 0,0 0 0,0 0 0,0 0 0,0 0 0,0 0 0,0 1-1,0-1 1,0 0 0,0 0 0,0 0 0,0 0 0,0 0 0,0 1 0,-1-1 0,-4 9 13,0 0 0,0 1-1,0-1 1,1 1 0,1 0 0,-4 12 0,-86 304 145,66-217-37,-5 16-1044,25-102-338,-2-1-1,0 1 0,-16 26 0,21-41 616,-1-1-1,0 1 1,-1-1-1,0 0 1,0-1 0,0 0-1,-9 7 1,10-9 189,1-1 1,-1-1-1,0 1 1,0-1 0,0 1-1,0-1 1,0-1 0,0 1-1,-1-1 1,1 0-1,-1 0 1,-9 0 0,2-1-827,-23-5 1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19:43:14.6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106 141 9632,'-70'-90'4384,"39"59"-3840,26 20-704,10 6-32,8 1-2016,5 4 1216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66E8D-B99F-409A-B6C2-CD3453BC88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77996B-A467-4C9F-8468-884D17063E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A646A-BDA2-4349-8B88-75AFBA0E7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3EC9-59D6-4961-9E0A-7AE0FA16075E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3157C-A3C3-4C11-803F-A18D65AD7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DDC2E-A646-4AA3-8453-843B3D2F0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30D9-B3EC-4D1B-89A3-89456EB29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528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B82CA-2BB0-4152-8FCA-09CDEAC22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B856BF-5E21-4D97-8C9F-B74E372121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727FBD-BD4C-4044-AE8C-987A92175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3EC9-59D6-4961-9E0A-7AE0FA16075E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8CF6B7-6D05-4352-BE3D-8D3976BEA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FEC1B-6D21-45C3-9F0F-0FE41752F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30D9-B3EC-4D1B-89A3-89456EB29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569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C79E82-4602-49B7-8C6D-CA310A1A08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519783-4C99-49CA-8596-DA30C015E8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C7C44-3E00-429E-BA80-5CCAB5570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3EC9-59D6-4961-9E0A-7AE0FA16075E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42203-A48B-4DE6-9FE4-D57A470FF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E8B74-75F3-48D0-8EBB-1A3F3414D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30D9-B3EC-4D1B-89A3-89456EB29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549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22CB2-F69A-410A-BB2B-0FEF7907B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13363-38CC-40B9-A404-6CFBD1B83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CDE35-E1DF-4FD0-AD29-E0430815F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3EC9-59D6-4961-9E0A-7AE0FA16075E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AFF08A-DA49-46EA-80E8-48B0DCCC2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72287-BF63-451F-98E7-93E4319DD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30D9-B3EC-4D1B-89A3-89456EB29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34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468CA-5B1C-4828-955B-DF736CDEA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645EBA-8AA7-485E-87E0-4217DE393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6D8CAC-ED17-4027-9E0D-CC9673232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3EC9-59D6-4961-9E0A-7AE0FA16075E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04A05-2083-4EAA-AEEE-C6AC2BD45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AB9EC0-370B-4498-93D8-A08CE8E4D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30D9-B3EC-4D1B-89A3-89456EB29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915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9F35C-BB06-4C74-BA0C-2353568BA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9812D-54EF-4436-8405-D51B03BBF8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5A3887-076D-4D79-ADD2-1027D5B31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D54637-E093-4925-AA19-28D68732E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3EC9-59D6-4961-9E0A-7AE0FA16075E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B5E017-6842-4E46-A69A-D93372BAB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456E3-D947-411B-AC5F-163DAD4A8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30D9-B3EC-4D1B-89A3-89456EB29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071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7208B-8D6C-461A-BC82-343919E3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0E24D5-A4E9-4EA1-871A-E822D12D1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83A460-3970-4AE5-977D-4D15A13593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4D892F-8D40-4D6E-BB15-81A0CDC4E7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839600-7846-4082-A830-A4E52598C0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C2E560-F41E-4F8C-8D97-408A1E199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3EC9-59D6-4961-9E0A-7AE0FA16075E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B19BF5-0F24-4BE1-96B6-D47DAB176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80B739-64B2-429F-B88E-9E364D987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30D9-B3EC-4D1B-89A3-89456EB29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83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43C5C-0B9C-483D-BBBB-056BB0EE4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9D1A48-937E-45D5-9BD5-4C30C8AE3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3EC9-59D6-4961-9E0A-7AE0FA16075E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C34A06-FF13-46F6-8C18-31A5CECD6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80721A-D0E7-4A13-9FC3-F7C8114E3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30D9-B3EC-4D1B-89A3-89456EB29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53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B710C5-329B-4E14-868E-27F123FDF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3EC9-59D6-4961-9E0A-7AE0FA16075E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0620DF-6DBA-490F-8343-A284734FA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EF98AF-7039-4DB5-BECF-76AA04651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30D9-B3EC-4D1B-89A3-89456EB29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54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ACDFC-0177-4284-B43C-1C8A910F0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D31F1-351D-4689-9962-3442BEFBA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729CE2-433A-401E-B385-CF343263A5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1C021A-46DD-45FA-8EAA-0D8BB0CBB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3EC9-59D6-4961-9E0A-7AE0FA16075E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AA7E65-9E20-484E-94CC-14E43773B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946BA-A626-46D7-9B75-3873205F9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30D9-B3EC-4D1B-89A3-89456EB29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73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246CF-FD39-4D3B-BF34-CA381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E24604-F066-4D55-8836-CE9142CC65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B45BF9-824F-4FEB-8928-89A659D827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0538F4-425E-4D7A-9113-D51703F6C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3EC9-59D6-4961-9E0A-7AE0FA16075E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F2BC65-CA23-4564-B495-50405AE07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63FC19-F942-47D2-86F3-9298C28AF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30D9-B3EC-4D1B-89A3-89456EB29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52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4D1FA2-FA7C-49EE-ADD0-87A8F4584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75C8E-A471-4F0C-9214-FD6D063F8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8F196-7698-4327-A152-C6D2C97DAC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63EC9-59D6-4961-9E0A-7AE0FA16075E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AEAC1D-FA07-44A3-8210-FEE824046C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732BF6-0E57-4E8C-A684-574011272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A30D9-B3EC-4D1B-89A3-89456EB29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72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9" Type="http://schemas.openxmlformats.org/officeDocument/2006/relationships/image" Target="../media/image19.png"/><Relationship Id="rId21" Type="http://schemas.openxmlformats.org/officeDocument/2006/relationships/image" Target="../media/image10.png"/><Relationship Id="rId34" Type="http://schemas.openxmlformats.org/officeDocument/2006/relationships/customXml" Target="../ink/ink17.xml"/><Relationship Id="rId42" Type="http://schemas.openxmlformats.org/officeDocument/2006/relationships/customXml" Target="../ink/ink21.xml"/><Relationship Id="rId7" Type="http://schemas.openxmlformats.org/officeDocument/2006/relationships/image" Target="../media/image3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9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11" Type="http://schemas.openxmlformats.org/officeDocument/2006/relationships/image" Target="../media/image5.png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18.png"/><Relationship Id="rId40" Type="http://schemas.openxmlformats.org/officeDocument/2006/relationships/customXml" Target="../ink/ink20.xml"/><Relationship Id="rId45" Type="http://schemas.openxmlformats.org/officeDocument/2006/relationships/image" Target="../media/image22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10" Type="http://schemas.openxmlformats.org/officeDocument/2006/relationships/customXml" Target="../ink/ink5.xml"/><Relationship Id="rId19" Type="http://schemas.openxmlformats.org/officeDocument/2006/relationships/image" Target="../media/image9.png"/><Relationship Id="rId31" Type="http://schemas.openxmlformats.org/officeDocument/2006/relationships/image" Target="../media/image15.png"/><Relationship Id="rId44" Type="http://schemas.openxmlformats.org/officeDocument/2006/relationships/customXml" Target="../ink/ink22.xml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3.png"/><Relationship Id="rId30" Type="http://schemas.openxmlformats.org/officeDocument/2006/relationships/customXml" Target="../ink/ink15.xml"/><Relationship Id="rId35" Type="http://schemas.openxmlformats.org/officeDocument/2006/relationships/image" Target="../media/image17.png"/><Relationship Id="rId43" Type="http://schemas.openxmlformats.org/officeDocument/2006/relationships/image" Target="../media/image21.png"/><Relationship Id="rId8" Type="http://schemas.openxmlformats.org/officeDocument/2006/relationships/customXml" Target="../ink/ink4.xml"/><Relationship Id="rId3" Type="http://schemas.openxmlformats.org/officeDocument/2006/relationships/image" Target="../media/image1.png"/><Relationship Id="rId12" Type="http://schemas.openxmlformats.org/officeDocument/2006/relationships/customXml" Target="../ink/ink6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33" Type="http://schemas.openxmlformats.org/officeDocument/2006/relationships/image" Target="../media/image16.png"/><Relationship Id="rId38" Type="http://schemas.openxmlformats.org/officeDocument/2006/relationships/customXml" Target="../ink/ink19.xml"/><Relationship Id="rId20" Type="http://schemas.openxmlformats.org/officeDocument/2006/relationships/customXml" Target="../ink/ink10.xml"/><Relationship Id="rId4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0.png"/><Relationship Id="rId21" Type="http://schemas.openxmlformats.org/officeDocument/2006/relationships/image" Target="../media/image32.png"/><Relationship Id="rId63" Type="http://schemas.openxmlformats.org/officeDocument/2006/relationships/image" Target="../media/image53.png"/><Relationship Id="rId159" Type="http://schemas.openxmlformats.org/officeDocument/2006/relationships/image" Target="../media/image101.png"/><Relationship Id="rId170" Type="http://schemas.openxmlformats.org/officeDocument/2006/relationships/customXml" Target="../ink/ink107.xml"/><Relationship Id="rId226" Type="http://schemas.openxmlformats.org/officeDocument/2006/relationships/customXml" Target="../ink/ink135.xml"/><Relationship Id="rId268" Type="http://schemas.openxmlformats.org/officeDocument/2006/relationships/customXml" Target="../ink/ink156.xml"/><Relationship Id="rId32" Type="http://schemas.openxmlformats.org/officeDocument/2006/relationships/customXml" Target="../ink/ink38.xml"/><Relationship Id="rId74" Type="http://schemas.openxmlformats.org/officeDocument/2006/relationships/customXml" Target="../ink/ink59.xml"/><Relationship Id="rId128" Type="http://schemas.openxmlformats.org/officeDocument/2006/relationships/customXml" Target="../ink/ink86.xml"/><Relationship Id="rId5" Type="http://schemas.openxmlformats.org/officeDocument/2006/relationships/image" Target="../media/image24.png"/><Relationship Id="rId181" Type="http://schemas.openxmlformats.org/officeDocument/2006/relationships/image" Target="../media/image112.png"/><Relationship Id="rId237" Type="http://schemas.openxmlformats.org/officeDocument/2006/relationships/image" Target="../media/image140.png"/><Relationship Id="rId279" Type="http://schemas.openxmlformats.org/officeDocument/2006/relationships/image" Target="../media/image161.png"/><Relationship Id="rId43" Type="http://schemas.openxmlformats.org/officeDocument/2006/relationships/image" Target="../media/image43.png"/><Relationship Id="rId139" Type="http://schemas.openxmlformats.org/officeDocument/2006/relationships/image" Target="../media/image91.png"/><Relationship Id="rId85" Type="http://schemas.openxmlformats.org/officeDocument/2006/relationships/image" Target="../media/image64.png"/><Relationship Id="rId150" Type="http://schemas.openxmlformats.org/officeDocument/2006/relationships/customXml" Target="../ink/ink97.xml"/><Relationship Id="rId192" Type="http://schemas.openxmlformats.org/officeDocument/2006/relationships/customXml" Target="../ink/ink118.xml"/><Relationship Id="rId206" Type="http://schemas.openxmlformats.org/officeDocument/2006/relationships/customXml" Target="../ink/ink125.xml"/><Relationship Id="rId248" Type="http://schemas.openxmlformats.org/officeDocument/2006/relationships/customXml" Target="../ink/ink146.xml"/><Relationship Id="rId269" Type="http://schemas.openxmlformats.org/officeDocument/2006/relationships/image" Target="../media/image156.png"/><Relationship Id="rId12" Type="http://schemas.openxmlformats.org/officeDocument/2006/relationships/customXml" Target="../ink/ink28.xml"/><Relationship Id="rId33" Type="http://schemas.openxmlformats.org/officeDocument/2006/relationships/image" Target="../media/image38.png"/><Relationship Id="rId108" Type="http://schemas.openxmlformats.org/officeDocument/2006/relationships/customXml" Target="../ink/ink76.xml"/><Relationship Id="rId129" Type="http://schemas.openxmlformats.org/officeDocument/2006/relationships/image" Target="../media/image86.png"/><Relationship Id="rId280" Type="http://schemas.openxmlformats.org/officeDocument/2006/relationships/customXml" Target="../ink/ink162.xml"/><Relationship Id="rId54" Type="http://schemas.openxmlformats.org/officeDocument/2006/relationships/customXml" Target="../ink/ink49.xml"/><Relationship Id="rId75" Type="http://schemas.openxmlformats.org/officeDocument/2006/relationships/image" Target="../media/image59.png"/><Relationship Id="rId96" Type="http://schemas.openxmlformats.org/officeDocument/2006/relationships/customXml" Target="../ink/ink70.xml"/><Relationship Id="rId140" Type="http://schemas.openxmlformats.org/officeDocument/2006/relationships/customXml" Target="../ink/ink92.xml"/><Relationship Id="rId161" Type="http://schemas.openxmlformats.org/officeDocument/2006/relationships/image" Target="../media/image102.png"/><Relationship Id="rId182" Type="http://schemas.openxmlformats.org/officeDocument/2006/relationships/customXml" Target="../ink/ink113.xml"/><Relationship Id="rId217" Type="http://schemas.openxmlformats.org/officeDocument/2006/relationships/image" Target="../media/image130.png"/><Relationship Id="rId6" Type="http://schemas.openxmlformats.org/officeDocument/2006/relationships/customXml" Target="../ink/ink25.xml"/><Relationship Id="rId238" Type="http://schemas.openxmlformats.org/officeDocument/2006/relationships/customXml" Target="../ink/ink141.xml"/><Relationship Id="rId259" Type="http://schemas.openxmlformats.org/officeDocument/2006/relationships/image" Target="../media/image151.png"/><Relationship Id="rId23" Type="http://schemas.openxmlformats.org/officeDocument/2006/relationships/image" Target="../media/image33.png"/><Relationship Id="rId119" Type="http://schemas.openxmlformats.org/officeDocument/2006/relationships/image" Target="../media/image81.png"/><Relationship Id="rId270" Type="http://schemas.openxmlformats.org/officeDocument/2006/relationships/customXml" Target="../ink/ink157.xml"/><Relationship Id="rId44" Type="http://schemas.openxmlformats.org/officeDocument/2006/relationships/customXml" Target="../ink/ink44.xml"/><Relationship Id="rId65" Type="http://schemas.openxmlformats.org/officeDocument/2006/relationships/image" Target="../media/image54.png"/><Relationship Id="rId86" Type="http://schemas.openxmlformats.org/officeDocument/2006/relationships/customXml" Target="../ink/ink65.xml"/><Relationship Id="rId130" Type="http://schemas.openxmlformats.org/officeDocument/2006/relationships/customXml" Target="../ink/ink87.xml"/><Relationship Id="rId151" Type="http://schemas.openxmlformats.org/officeDocument/2006/relationships/image" Target="../media/image97.png"/><Relationship Id="rId172" Type="http://schemas.openxmlformats.org/officeDocument/2006/relationships/customXml" Target="../ink/ink108.xml"/><Relationship Id="rId193" Type="http://schemas.openxmlformats.org/officeDocument/2006/relationships/image" Target="../media/image118.png"/><Relationship Id="rId207" Type="http://schemas.openxmlformats.org/officeDocument/2006/relationships/image" Target="../media/image125.png"/><Relationship Id="rId228" Type="http://schemas.openxmlformats.org/officeDocument/2006/relationships/customXml" Target="../ink/ink136.xml"/><Relationship Id="rId249" Type="http://schemas.openxmlformats.org/officeDocument/2006/relationships/image" Target="../media/image146.png"/><Relationship Id="rId13" Type="http://schemas.openxmlformats.org/officeDocument/2006/relationships/image" Target="../media/image28.png"/><Relationship Id="rId109" Type="http://schemas.openxmlformats.org/officeDocument/2006/relationships/image" Target="../media/image76.png"/><Relationship Id="rId260" Type="http://schemas.openxmlformats.org/officeDocument/2006/relationships/customXml" Target="../ink/ink152.xml"/><Relationship Id="rId281" Type="http://schemas.openxmlformats.org/officeDocument/2006/relationships/image" Target="../media/image162.png"/><Relationship Id="rId34" Type="http://schemas.openxmlformats.org/officeDocument/2006/relationships/customXml" Target="../ink/ink39.xml"/><Relationship Id="rId55" Type="http://schemas.openxmlformats.org/officeDocument/2006/relationships/image" Target="../media/image49.png"/><Relationship Id="rId76" Type="http://schemas.openxmlformats.org/officeDocument/2006/relationships/customXml" Target="../ink/ink60.xml"/><Relationship Id="rId97" Type="http://schemas.openxmlformats.org/officeDocument/2006/relationships/image" Target="../media/image70.png"/><Relationship Id="rId120" Type="http://schemas.openxmlformats.org/officeDocument/2006/relationships/customXml" Target="../ink/ink82.xml"/><Relationship Id="rId141" Type="http://schemas.openxmlformats.org/officeDocument/2006/relationships/image" Target="../media/image92.png"/><Relationship Id="rId7" Type="http://schemas.openxmlformats.org/officeDocument/2006/relationships/image" Target="../media/image25.png"/><Relationship Id="rId162" Type="http://schemas.openxmlformats.org/officeDocument/2006/relationships/customXml" Target="../ink/ink103.xml"/><Relationship Id="rId183" Type="http://schemas.openxmlformats.org/officeDocument/2006/relationships/image" Target="../media/image113.png"/><Relationship Id="rId218" Type="http://schemas.openxmlformats.org/officeDocument/2006/relationships/customXml" Target="../ink/ink131.xml"/><Relationship Id="rId239" Type="http://schemas.openxmlformats.org/officeDocument/2006/relationships/image" Target="../media/image141.png"/><Relationship Id="rId250" Type="http://schemas.openxmlformats.org/officeDocument/2006/relationships/customXml" Target="../ink/ink147.xml"/><Relationship Id="rId271" Type="http://schemas.openxmlformats.org/officeDocument/2006/relationships/image" Target="../media/image157.png"/><Relationship Id="rId24" Type="http://schemas.openxmlformats.org/officeDocument/2006/relationships/customXml" Target="../ink/ink34.xml"/><Relationship Id="rId45" Type="http://schemas.openxmlformats.org/officeDocument/2006/relationships/image" Target="../media/image44.png"/><Relationship Id="rId66" Type="http://schemas.openxmlformats.org/officeDocument/2006/relationships/customXml" Target="../ink/ink55.xml"/><Relationship Id="rId87" Type="http://schemas.openxmlformats.org/officeDocument/2006/relationships/image" Target="../media/image65.png"/><Relationship Id="rId110" Type="http://schemas.openxmlformats.org/officeDocument/2006/relationships/customXml" Target="../ink/ink77.xml"/><Relationship Id="rId131" Type="http://schemas.openxmlformats.org/officeDocument/2006/relationships/image" Target="../media/image87.png"/><Relationship Id="rId152" Type="http://schemas.openxmlformats.org/officeDocument/2006/relationships/customXml" Target="../ink/ink98.xml"/><Relationship Id="rId173" Type="http://schemas.openxmlformats.org/officeDocument/2006/relationships/image" Target="../media/image108.png"/><Relationship Id="rId194" Type="http://schemas.openxmlformats.org/officeDocument/2006/relationships/customXml" Target="../ink/ink119.xml"/><Relationship Id="rId208" Type="http://schemas.openxmlformats.org/officeDocument/2006/relationships/customXml" Target="../ink/ink126.xml"/><Relationship Id="rId229" Type="http://schemas.openxmlformats.org/officeDocument/2006/relationships/image" Target="../media/image136.png"/><Relationship Id="rId240" Type="http://schemas.openxmlformats.org/officeDocument/2006/relationships/customXml" Target="../ink/ink142.xml"/><Relationship Id="rId261" Type="http://schemas.openxmlformats.org/officeDocument/2006/relationships/image" Target="../media/image152.png"/><Relationship Id="rId14" Type="http://schemas.openxmlformats.org/officeDocument/2006/relationships/customXml" Target="../ink/ink29.xml"/><Relationship Id="rId35" Type="http://schemas.openxmlformats.org/officeDocument/2006/relationships/image" Target="../media/image39.png"/><Relationship Id="rId56" Type="http://schemas.openxmlformats.org/officeDocument/2006/relationships/customXml" Target="../ink/ink50.xml"/><Relationship Id="rId77" Type="http://schemas.openxmlformats.org/officeDocument/2006/relationships/image" Target="../media/image60.png"/><Relationship Id="rId100" Type="http://schemas.openxmlformats.org/officeDocument/2006/relationships/customXml" Target="../ink/ink72.xml"/><Relationship Id="rId282" Type="http://schemas.openxmlformats.org/officeDocument/2006/relationships/customXml" Target="../ink/ink163.xml"/><Relationship Id="rId8" Type="http://schemas.openxmlformats.org/officeDocument/2006/relationships/customXml" Target="../ink/ink26.xml"/><Relationship Id="rId98" Type="http://schemas.openxmlformats.org/officeDocument/2006/relationships/customXml" Target="../ink/ink71.xml"/><Relationship Id="rId121" Type="http://schemas.openxmlformats.org/officeDocument/2006/relationships/image" Target="../media/image82.png"/><Relationship Id="rId142" Type="http://schemas.openxmlformats.org/officeDocument/2006/relationships/customXml" Target="../ink/ink93.xml"/><Relationship Id="rId163" Type="http://schemas.openxmlformats.org/officeDocument/2006/relationships/image" Target="../media/image103.png"/><Relationship Id="rId184" Type="http://schemas.openxmlformats.org/officeDocument/2006/relationships/customXml" Target="../ink/ink114.xml"/><Relationship Id="rId219" Type="http://schemas.openxmlformats.org/officeDocument/2006/relationships/image" Target="../media/image131.png"/><Relationship Id="rId230" Type="http://schemas.openxmlformats.org/officeDocument/2006/relationships/customXml" Target="../ink/ink137.xml"/><Relationship Id="rId251" Type="http://schemas.openxmlformats.org/officeDocument/2006/relationships/image" Target="../media/image147.png"/><Relationship Id="rId25" Type="http://schemas.openxmlformats.org/officeDocument/2006/relationships/image" Target="../media/image34.png"/><Relationship Id="rId46" Type="http://schemas.openxmlformats.org/officeDocument/2006/relationships/customXml" Target="../ink/ink45.xml"/><Relationship Id="rId67" Type="http://schemas.openxmlformats.org/officeDocument/2006/relationships/image" Target="../media/image55.png"/><Relationship Id="rId272" Type="http://schemas.openxmlformats.org/officeDocument/2006/relationships/customXml" Target="../ink/ink158.xml"/><Relationship Id="rId88" Type="http://schemas.openxmlformats.org/officeDocument/2006/relationships/customXml" Target="../ink/ink66.xml"/><Relationship Id="rId111" Type="http://schemas.openxmlformats.org/officeDocument/2006/relationships/image" Target="../media/image77.png"/><Relationship Id="rId132" Type="http://schemas.openxmlformats.org/officeDocument/2006/relationships/customXml" Target="../ink/ink88.xml"/><Relationship Id="rId153" Type="http://schemas.openxmlformats.org/officeDocument/2006/relationships/image" Target="../media/image98.png"/><Relationship Id="rId174" Type="http://schemas.openxmlformats.org/officeDocument/2006/relationships/customXml" Target="../ink/ink109.xml"/><Relationship Id="rId195" Type="http://schemas.openxmlformats.org/officeDocument/2006/relationships/image" Target="../media/image119.png"/><Relationship Id="rId209" Type="http://schemas.openxmlformats.org/officeDocument/2006/relationships/image" Target="../media/image126.png"/><Relationship Id="rId220" Type="http://schemas.openxmlformats.org/officeDocument/2006/relationships/customXml" Target="../ink/ink132.xml"/><Relationship Id="rId241" Type="http://schemas.openxmlformats.org/officeDocument/2006/relationships/image" Target="../media/image142.png"/><Relationship Id="rId15" Type="http://schemas.openxmlformats.org/officeDocument/2006/relationships/image" Target="../media/image29.png"/><Relationship Id="rId36" Type="http://schemas.openxmlformats.org/officeDocument/2006/relationships/customXml" Target="../ink/ink40.xml"/><Relationship Id="rId57" Type="http://schemas.openxmlformats.org/officeDocument/2006/relationships/image" Target="../media/image50.png"/><Relationship Id="rId262" Type="http://schemas.openxmlformats.org/officeDocument/2006/relationships/customXml" Target="../ink/ink153.xml"/><Relationship Id="rId283" Type="http://schemas.openxmlformats.org/officeDocument/2006/relationships/image" Target="../media/image163.png"/><Relationship Id="rId78" Type="http://schemas.openxmlformats.org/officeDocument/2006/relationships/customXml" Target="../ink/ink61.xml"/><Relationship Id="rId99" Type="http://schemas.openxmlformats.org/officeDocument/2006/relationships/image" Target="../media/image71.png"/><Relationship Id="rId101" Type="http://schemas.openxmlformats.org/officeDocument/2006/relationships/image" Target="../media/image72.png"/><Relationship Id="rId122" Type="http://schemas.openxmlformats.org/officeDocument/2006/relationships/customXml" Target="../ink/ink83.xml"/><Relationship Id="rId143" Type="http://schemas.openxmlformats.org/officeDocument/2006/relationships/image" Target="../media/image93.png"/><Relationship Id="rId164" Type="http://schemas.openxmlformats.org/officeDocument/2006/relationships/customXml" Target="../ink/ink104.xml"/><Relationship Id="rId185" Type="http://schemas.openxmlformats.org/officeDocument/2006/relationships/image" Target="../media/image114.png"/><Relationship Id="rId9" Type="http://schemas.openxmlformats.org/officeDocument/2006/relationships/image" Target="../media/image26.png"/><Relationship Id="rId210" Type="http://schemas.openxmlformats.org/officeDocument/2006/relationships/customXml" Target="../ink/ink127.xml"/><Relationship Id="rId26" Type="http://schemas.openxmlformats.org/officeDocument/2006/relationships/customXml" Target="../ink/ink35.xml"/><Relationship Id="rId231" Type="http://schemas.openxmlformats.org/officeDocument/2006/relationships/image" Target="../media/image137.png"/><Relationship Id="rId252" Type="http://schemas.openxmlformats.org/officeDocument/2006/relationships/customXml" Target="../ink/ink148.xml"/><Relationship Id="rId273" Type="http://schemas.openxmlformats.org/officeDocument/2006/relationships/image" Target="../media/image158.png"/><Relationship Id="rId47" Type="http://schemas.openxmlformats.org/officeDocument/2006/relationships/image" Target="../media/image45.png"/><Relationship Id="rId68" Type="http://schemas.openxmlformats.org/officeDocument/2006/relationships/customXml" Target="../ink/ink56.xml"/><Relationship Id="rId89" Type="http://schemas.openxmlformats.org/officeDocument/2006/relationships/image" Target="../media/image66.png"/><Relationship Id="rId112" Type="http://schemas.openxmlformats.org/officeDocument/2006/relationships/customXml" Target="../ink/ink78.xml"/><Relationship Id="rId133" Type="http://schemas.openxmlformats.org/officeDocument/2006/relationships/image" Target="../media/image88.png"/><Relationship Id="rId154" Type="http://schemas.openxmlformats.org/officeDocument/2006/relationships/customXml" Target="../ink/ink99.xml"/><Relationship Id="rId175" Type="http://schemas.openxmlformats.org/officeDocument/2006/relationships/image" Target="../media/image109.png"/><Relationship Id="rId196" Type="http://schemas.openxmlformats.org/officeDocument/2006/relationships/customXml" Target="../ink/ink120.xml"/><Relationship Id="rId200" Type="http://schemas.openxmlformats.org/officeDocument/2006/relationships/customXml" Target="../ink/ink122.xml"/><Relationship Id="rId16" Type="http://schemas.openxmlformats.org/officeDocument/2006/relationships/customXml" Target="../ink/ink30.xml"/><Relationship Id="rId221" Type="http://schemas.openxmlformats.org/officeDocument/2006/relationships/image" Target="../media/image132.png"/><Relationship Id="rId242" Type="http://schemas.openxmlformats.org/officeDocument/2006/relationships/customXml" Target="../ink/ink143.xml"/><Relationship Id="rId263" Type="http://schemas.openxmlformats.org/officeDocument/2006/relationships/image" Target="../media/image153.png"/><Relationship Id="rId284" Type="http://schemas.openxmlformats.org/officeDocument/2006/relationships/customXml" Target="../ink/ink164.xml"/><Relationship Id="rId37" Type="http://schemas.openxmlformats.org/officeDocument/2006/relationships/image" Target="../media/image40.png"/><Relationship Id="rId58" Type="http://schemas.openxmlformats.org/officeDocument/2006/relationships/customXml" Target="../ink/ink51.xml"/><Relationship Id="rId79" Type="http://schemas.openxmlformats.org/officeDocument/2006/relationships/image" Target="../media/image61.png"/><Relationship Id="rId102" Type="http://schemas.openxmlformats.org/officeDocument/2006/relationships/customXml" Target="../ink/ink73.xml"/><Relationship Id="rId123" Type="http://schemas.openxmlformats.org/officeDocument/2006/relationships/image" Target="../media/image83.png"/><Relationship Id="rId144" Type="http://schemas.openxmlformats.org/officeDocument/2006/relationships/customXml" Target="../ink/ink94.xml"/><Relationship Id="rId90" Type="http://schemas.openxmlformats.org/officeDocument/2006/relationships/customXml" Target="../ink/ink67.xml"/><Relationship Id="rId165" Type="http://schemas.openxmlformats.org/officeDocument/2006/relationships/image" Target="../media/image104.png"/><Relationship Id="rId186" Type="http://schemas.openxmlformats.org/officeDocument/2006/relationships/customXml" Target="../ink/ink115.xml"/><Relationship Id="rId211" Type="http://schemas.openxmlformats.org/officeDocument/2006/relationships/image" Target="../media/image127.png"/><Relationship Id="rId232" Type="http://schemas.openxmlformats.org/officeDocument/2006/relationships/customXml" Target="../ink/ink138.xml"/><Relationship Id="rId253" Type="http://schemas.openxmlformats.org/officeDocument/2006/relationships/image" Target="../media/image148.png"/><Relationship Id="rId274" Type="http://schemas.openxmlformats.org/officeDocument/2006/relationships/customXml" Target="../ink/ink159.xml"/><Relationship Id="rId27" Type="http://schemas.openxmlformats.org/officeDocument/2006/relationships/image" Target="../media/image35.png"/><Relationship Id="rId48" Type="http://schemas.openxmlformats.org/officeDocument/2006/relationships/customXml" Target="../ink/ink46.xml"/><Relationship Id="rId69" Type="http://schemas.openxmlformats.org/officeDocument/2006/relationships/image" Target="../media/image56.png"/><Relationship Id="rId113" Type="http://schemas.openxmlformats.org/officeDocument/2006/relationships/image" Target="../media/image78.png"/><Relationship Id="rId134" Type="http://schemas.openxmlformats.org/officeDocument/2006/relationships/customXml" Target="../ink/ink89.xml"/><Relationship Id="rId80" Type="http://schemas.openxmlformats.org/officeDocument/2006/relationships/customXml" Target="../ink/ink62.xml"/><Relationship Id="rId155" Type="http://schemas.openxmlformats.org/officeDocument/2006/relationships/image" Target="../media/image99.png"/><Relationship Id="rId176" Type="http://schemas.openxmlformats.org/officeDocument/2006/relationships/customXml" Target="../ink/ink110.xml"/><Relationship Id="rId197" Type="http://schemas.openxmlformats.org/officeDocument/2006/relationships/image" Target="../media/image120.png"/><Relationship Id="rId201" Type="http://schemas.openxmlformats.org/officeDocument/2006/relationships/image" Target="../media/image122.png"/><Relationship Id="rId222" Type="http://schemas.openxmlformats.org/officeDocument/2006/relationships/customXml" Target="../ink/ink133.xml"/><Relationship Id="rId243" Type="http://schemas.openxmlformats.org/officeDocument/2006/relationships/image" Target="../media/image143.png"/><Relationship Id="rId264" Type="http://schemas.openxmlformats.org/officeDocument/2006/relationships/customXml" Target="../ink/ink154.xml"/><Relationship Id="rId285" Type="http://schemas.openxmlformats.org/officeDocument/2006/relationships/image" Target="../media/image164.png"/><Relationship Id="rId17" Type="http://schemas.openxmlformats.org/officeDocument/2006/relationships/image" Target="../media/image30.png"/><Relationship Id="rId38" Type="http://schemas.openxmlformats.org/officeDocument/2006/relationships/customXml" Target="../ink/ink41.xml"/><Relationship Id="rId59" Type="http://schemas.openxmlformats.org/officeDocument/2006/relationships/image" Target="../media/image51.png"/><Relationship Id="rId103" Type="http://schemas.openxmlformats.org/officeDocument/2006/relationships/image" Target="../media/image73.png"/><Relationship Id="rId124" Type="http://schemas.openxmlformats.org/officeDocument/2006/relationships/customXml" Target="../ink/ink84.xml"/><Relationship Id="rId70" Type="http://schemas.openxmlformats.org/officeDocument/2006/relationships/customXml" Target="../ink/ink57.xml"/><Relationship Id="rId91" Type="http://schemas.openxmlformats.org/officeDocument/2006/relationships/image" Target="../media/image67.png"/><Relationship Id="rId145" Type="http://schemas.openxmlformats.org/officeDocument/2006/relationships/image" Target="../media/image94.png"/><Relationship Id="rId166" Type="http://schemas.openxmlformats.org/officeDocument/2006/relationships/customXml" Target="../ink/ink105.xml"/><Relationship Id="rId187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28.xml"/><Relationship Id="rId233" Type="http://schemas.openxmlformats.org/officeDocument/2006/relationships/image" Target="../media/image138.png"/><Relationship Id="rId254" Type="http://schemas.openxmlformats.org/officeDocument/2006/relationships/customXml" Target="../ink/ink149.xml"/><Relationship Id="rId28" Type="http://schemas.openxmlformats.org/officeDocument/2006/relationships/customXml" Target="../ink/ink36.xml"/><Relationship Id="rId49" Type="http://schemas.openxmlformats.org/officeDocument/2006/relationships/image" Target="../media/image46.png"/><Relationship Id="rId114" Type="http://schemas.openxmlformats.org/officeDocument/2006/relationships/customXml" Target="../ink/ink79.xml"/><Relationship Id="rId275" Type="http://schemas.openxmlformats.org/officeDocument/2006/relationships/image" Target="../media/image159.png"/><Relationship Id="rId60" Type="http://schemas.openxmlformats.org/officeDocument/2006/relationships/customXml" Target="../ink/ink52.xml"/><Relationship Id="rId81" Type="http://schemas.openxmlformats.org/officeDocument/2006/relationships/image" Target="../media/image62.png"/><Relationship Id="rId135" Type="http://schemas.openxmlformats.org/officeDocument/2006/relationships/image" Target="../media/image89.png"/><Relationship Id="rId156" Type="http://schemas.openxmlformats.org/officeDocument/2006/relationships/customXml" Target="../ink/ink100.xml"/><Relationship Id="rId177" Type="http://schemas.openxmlformats.org/officeDocument/2006/relationships/image" Target="../media/image110.png"/><Relationship Id="rId198" Type="http://schemas.openxmlformats.org/officeDocument/2006/relationships/customXml" Target="../ink/ink121.xml"/><Relationship Id="rId202" Type="http://schemas.openxmlformats.org/officeDocument/2006/relationships/customXml" Target="../ink/ink123.xml"/><Relationship Id="rId223" Type="http://schemas.openxmlformats.org/officeDocument/2006/relationships/image" Target="../media/image133.png"/><Relationship Id="rId244" Type="http://schemas.openxmlformats.org/officeDocument/2006/relationships/customXml" Target="../ink/ink144.xml"/><Relationship Id="rId18" Type="http://schemas.openxmlformats.org/officeDocument/2006/relationships/customXml" Target="../ink/ink31.xml"/><Relationship Id="rId39" Type="http://schemas.openxmlformats.org/officeDocument/2006/relationships/image" Target="../media/image41.png"/><Relationship Id="rId265" Type="http://schemas.openxmlformats.org/officeDocument/2006/relationships/image" Target="../media/image154.png"/><Relationship Id="rId286" Type="http://schemas.openxmlformats.org/officeDocument/2006/relationships/customXml" Target="../ink/ink165.xml"/><Relationship Id="rId50" Type="http://schemas.openxmlformats.org/officeDocument/2006/relationships/customXml" Target="../ink/ink47.xml"/><Relationship Id="rId104" Type="http://schemas.openxmlformats.org/officeDocument/2006/relationships/customXml" Target="../ink/ink74.xml"/><Relationship Id="rId125" Type="http://schemas.openxmlformats.org/officeDocument/2006/relationships/image" Target="../media/image84.png"/><Relationship Id="rId146" Type="http://schemas.openxmlformats.org/officeDocument/2006/relationships/customXml" Target="../ink/ink95.xml"/><Relationship Id="rId167" Type="http://schemas.openxmlformats.org/officeDocument/2006/relationships/image" Target="../media/image105.png"/><Relationship Id="rId188" Type="http://schemas.openxmlformats.org/officeDocument/2006/relationships/customXml" Target="../ink/ink116.xml"/><Relationship Id="rId71" Type="http://schemas.openxmlformats.org/officeDocument/2006/relationships/image" Target="../media/image57.png"/><Relationship Id="rId92" Type="http://schemas.openxmlformats.org/officeDocument/2006/relationships/customXml" Target="../ink/ink68.xml"/><Relationship Id="rId213" Type="http://schemas.openxmlformats.org/officeDocument/2006/relationships/image" Target="../media/image128.png"/><Relationship Id="rId234" Type="http://schemas.openxmlformats.org/officeDocument/2006/relationships/customXml" Target="../ink/ink139.xml"/><Relationship Id="rId2" Type="http://schemas.openxmlformats.org/officeDocument/2006/relationships/customXml" Target="../ink/ink23.xml"/><Relationship Id="rId29" Type="http://schemas.openxmlformats.org/officeDocument/2006/relationships/image" Target="../media/image36.png"/><Relationship Id="rId255" Type="http://schemas.openxmlformats.org/officeDocument/2006/relationships/image" Target="../media/image149.png"/><Relationship Id="rId276" Type="http://schemas.openxmlformats.org/officeDocument/2006/relationships/customXml" Target="../ink/ink160.xml"/><Relationship Id="rId40" Type="http://schemas.openxmlformats.org/officeDocument/2006/relationships/customXml" Target="../ink/ink42.xml"/><Relationship Id="rId115" Type="http://schemas.openxmlformats.org/officeDocument/2006/relationships/image" Target="../media/image79.png"/><Relationship Id="rId136" Type="http://schemas.openxmlformats.org/officeDocument/2006/relationships/customXml" Target="../ink/ink90.xml"/><Relationship Id="rId157" Type="http://schemas.openxmlformats.org/officeDocument/2006/relationships/image" Target="../media/image100.png"/><Relationship Id="rId178" Type="http://schemas.openxmlformats.org/officeDocument/2006/relationships/customXml" Target="../ink/ink111.xml"/><Relationship Id="rId61" Type="http://schemas.openxmlformats.org/officeDocument/2006/relationships/image" Target="../media/image52.png"/><Relationship Id="rId82" Type="http://schemas.openxmlformats.org/officeDocument/2006/relationships/customXml" Target="../ink/ink63.xml"/><Relationship Id="rId199" Type="http://schemas.openxmlformats.org/officeDocument/2006/relationships/image" Target="../media/image121.png"/><Relationship Id="rId203" Type="http://schemas.openxmlformats.org/officeDocument/2006/relationships/image" Target="../media/image123.png"/><Relationship Id="rId19" Type="http://schemas.openxmlformats.org/officeDocument/2006/relationships/image" Target="../media/image31.png"/><Relationship Id="rId224" Type="http://schemas.openxmlformats.org/officeDocument/2006/relationships/customXml" Target="../ink/ink134.xml"/><Relationship Id="rId245" Type="http://schemas.openxmlformats.org/officeDocument/2006/relationships/image" Target="../media/image144.png"/><Relationship Id="rId266" Type="http://schemas.openxmlformats.org/officeDocument/2006/relationships/customXml" Target="../ink/ink155.xml"/><Relationship Id="rId287" Type="http://schemas.openxmlformats.org/officeDocument/2006/relationships/image" Target="../media/image165.png"/><Relationship Id="rId30" Type="http://schemas.openxmlformats.org/officeDocument/2006/relationships/customXml" Target="../ink/ink37.xml"/><Relationship Id="rId105" Type="http://schemas.openxmlformats.org/officeDocument/2006/relationships/image" Target="../media/image74.png"/><Relationship Id="rId126" Type="http://schemas.openxmlformats.org/officeDocument/2006/relationships/customXml" Target="../ink/ink85.xml"/><Relationship Id="rId147" Type="http://schemas.openxmlformats.org/officeDocument/2006/relationships/image" Target="../media/image95.png"/><Relationship Id="rId168" Type="http://schemas.openxmlformats.org/officeDocument/2006/relationships/customXml" Target="../ink/ink106.xml"/><Relationship Id="rId51" Type="http://schemas.openxmlformats.org/officeDocument/2006/relationships/image" Target="../media/image47.png"/><Relationship Id="rId72" Type="http://schemas.openxmlformats.org/officeDocument/2006/relationships/customXml" Target="../ink/ink58.xml"/><Relationship Id="rId93" Type="http://schemas.openxmlformats.org/officeDocument/2006/relationships/image" Target="../media/image68.png"/><Relationship Id="rId189" Type="http://schemas.openxmlformats.org/officeDocument/2006/relationships/image" Target="../media/image116.png"/><Relationship Id="rId3" Type="http://schemas.openxmlformats.org/officeDocument/2006/relationships/image" Target="../media/image23.png"/><Relationship Id="rId214" Type="http://schemas.openxmlformats.org/officeDocument/2006/relationships/customXml" Target="../ink/ink129.xml"/><Relationship Id="rId235" Type="http://schemas.openxmlformats.org/officeDocument/2006/relationships/image" Target="../media/image139.png"/><Relationship Id="rId256" Type="http://schemas.openxmlformats.org/officeDocument/2006/relationships/customXml" Target="../ink/ink150.xml"/><Relationship Id="rId277" Type="http://schemas.openxmlformats.org/officeDocument/2006/relationships/image" Target="../media/image160.png"/><Relationship Id="rId116" Type="http://schemas.openxmlformats.org/officeDocument/2006/relationships/customXml" Target="../ink/ink80.xml"/><Relationship Id="rId137" Type="http://schemas.openxmlformats.org/officeDocument/2006/relationships/image" Target="../media/image90.png"/><Relationship Id="rId158" Type="http://schemas.openxmlformats.org/officeDocument/2006/relationships/customXml" Target="../ink/ink101.xml"/><Relationship Id="rId20" Type="http://schemas.openxmlformats.org/officeDocument/2006/relationships/customXml" Target="../ink/ink32.xml"/><Relationship Id="rId41" Type="http://schemas.openxmlformats.org/officeDocument/2006/relationships/image" Target="../media/image42.png"/><Relationship Id="rId62" Type="http://schemas.openxmlformats.org/officeDocument/2006/relationships/customXml" Target="../ink/ink53.xml"/><Relationship Id="rId83" Type="http://schemas.openxmlformats.org/officeDocument/2006/relationships/image" Target="../media/image63.png"/><Relationship Id="rId179" Type="http://schemas.openxmlformats.org/officeDocument/2006/relationships/image" Target="../media/image111.png"/><Relationship Id="rId190" Type="http://schemas.openxmlformats.org/officeDocument/2006/relationships/customXml" Target="../ink/ink117.xml"/><Relationship Id="rId204" Type="http://schemas.openxmlformats.org/officeDocument/2006/relationships/customXml" Target="../ink/ink124.xml"/><Relationship Id="rId225" Type="http://schemas.openxmlformats.org/officeDocument/2006/relationships/image" Target="../media/image134.png"/><Relationship Id="rId246" Type="http://schemas.openxmlformats.org/officeDocument/2006/relationships/customXml" Target="../ink/ink145.xml"/><Relationship Id="rId267" Type="http://schemas.openxmlformats.org/officeDocument/2006/relationships/image" Target="../media/image155.png"/><Relationship Id="rId288" Type="http://schemas.openxmlformats.org/officeDocument/2006/relationships/customXml" Target="../ink/ink166.xml"/><Relationship Id="rId106" Type="http://schemas.openxmlformats.org/officeDocument/2006/relationships/customXml" Target="../ink/ink75.xml"/><Relationship Id="rId127" Type="http://schemas.openxmlformats.org/officeDocument/2006/relationships/image" Target="../media/image85.png"/><Relationship Id="rId10" Type="http://schemas.openxmlformats.org/officeDocument/2006/relationships/customXml" Target="../ink/ink27.xml"/><Relationship Id="rId31" Type="http://schemas.openxmlformats.org/officeDocument/2006/relationships/image" Target="../media/image37.png"/><Relationship Id="rId52" Type="http://schemas.openxmlformats.org/officeDocument/2006/relationships/customXml" Target="../ink/ink48.xml"/><Relationship Id="rId73" Type="http://schemas.openxmlformats.org/officeDocument/2006/relationships/image" Target="../media/image58.png"/><Relationship Id="rId94" Type="http://schemas.openxmlformats.org/officeDocument/2006/relationships/customXml" Target="../ink/ink69.xml"/><Relationship Id="rId148" Type="http://schemas.openxmlformats.org/officeDocument/2006/relationships/customXml" Target="../ink/ink96.xml"/><Relationship Id="rId169" Type="http://schemas.openxmlformats.org/officeDocument/2006/relationships/image" Target="../media/image106.png"/><Relationship Id="rId4" Type="http://schemas.openxmlformats.org/officeDocument/2006/relationships/customXml" Target="../ink/ink24.xml"/><Relationship Id="rId180" Type="http://schemas.openxmlformats.org/officeDocument/2006/relationships/customXml" Target="../ink/ink112.xml"/><Relationship Id="rId215" Type="http://schemas.openxmlformats.org/officeDocument/2006/relationships/image" Target="../media/image129.png"/><Relationship Id="rId236" Type="http://schemas.openxmlformats.org/officeDocument/2006/relationships/customXml" Target="../ink/ink140.xml"/><Relationship Id="rId257" Type="http://schemas.openxmlformats.org/officeDocument/2006/relationships/image" Target="../media/image150.png"/><Relationship Id="rId278" Type="http://schemas.openxmlformats.org/officeDocument/2006/relationships/customXml" Target="../ink/ink161.xml"/><Relationship Id="rId42" Type="http://schemas.openxmlformats.org/officeDocument/2006/relationships/customXml" Target="../ink/ink43.xml"/><Relationship Id="rId84" Type="http://schemas.openxmlformats.org/officeDocument/2006/relationships/customXml" Target="../ink/ink64.xml"/><Relationship Id="rId138" Type="http://schemas.openxmlformats.org/officeDocument/2006/relationships/customXml" Target="../ink/ink91.xml"/><Relationship Id="rId191" Type="http://schemas.openxmlformats.org/officeDocument/2006/relationships/image" Target="../media/image117.png"/><Relationship Id="rId205" Type="http://schemas.openxmlformats.org/officeDocument/2006/relationships/image" Target="../media/image124.png"/><Relationship Id="rId247" Type="http://schemas.openxmlformats.org/officeDocument/2006/relationships/image" Target="../media/image145.png"/><Relationship Id="rId107" Type="http://schemas.openxmlformats.org/officeDocument/2006/relationships/image" Target="../media/image75.png"/><Relationship Id="rId289" Type="http://schemas.openxmlformats.org/officeDocument/2006/relationships/image" Target="../media/image166.png"/><Relationship Id="rId11" Type="http://schemas.openxmlformats.org/officeDocument/2006/relationships/image" Target="../media/image27.png"/><Relationship Id="rId53" Type="http://schemas.openxmlformats.org/officeDocument/2006/relationships/image" Target="../media/image48.png"/><Relationship Id="rId149" Type="http://schemas.openxmlformats.org/officeDocument/2006/relationships/image" Target="../media/image96.png"/><Relationship Id="rId95" Type="http://schemas.openxmlformats.org/officeDocument/2006/relationships/image" Target="../media/image69.png"/><Relationship Id="rId160" Type="http://schemas.openxmlformats.org/officeDocument/2006/relationships/customXml" Target="../ink/ink102.xml"/><Relationship Id="rId216" Type="http://schemas.openxmlformats.org/officeDocument/2006/relationships/customXml" Target="../ink/ink130.xml"/><Relationship Id="rId258" Type="http://schemas.openxmlformats.org/officeDocument/2006/relationships/customXml" Target="../ink/ink151.xml"/><Relationship Id="rId22" Type="http://schemas.openxmlformats.org/officeDocument/2006/relationships/customXml" Target="../ink/ink33.xml"/><Relationship Id="rId64" Type="http://schemas.openxmlformats.org/officeDocument/2006/relationships/customXml" Target="../ink/ink54.xml"/><Relationship Id="rId118" Type="http://schemas.openxmlformats.org/officeDocument/2006/relationships/customXml" Target="../ink/ink81.xml"/><Relationship Id="rId171" Type="http://schemas.openxmlformats.org/officeDocument/2006/relationships/image" Target="../media/image107.png"/><Relationship Id="rId227" Type="http://schemas.openxmlformats.org/officeDocument/2006/relationships/image" Target="../media/image135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24.png"/><Relationship Id="rId21" Type="http://schemas.openxmlformats.org/officeDocument/2006/relationships/image" Target="../media/image176.png"/><Relationship Id="rId42" Type="http://schemas.openxmlformats.org/officeDocument/2006/relationships/customXml" Target="../ink/ink187.xml"/><Relationship Id="rId63" Type="http://schemas.openxmlformats.org/officeDocument/2006/relationships/image" Target="../media/image197.png"/><Relationship Id="rId84" Type="http://schemas.openxmlformats.org/officeDocument/2006/relationships/customXml" Target="../ink/ink208.xml"/><Relationship Id="rId138" Type="http://schemas.openxmlformats.org/officeDocument/2006/relationships/customXml" Target="../ink/ink235.xml"/><Relationship Id="rId159" Type="http://schemas.openxmlformats.org/officeDocument/2006/relationships/image" Target="../media/image245.png"/><Relationship Id="rId170" Type="http://schemas.openxmlformats.org/officeDocument/2006/relationships/customXml" Target="../ink/ink251.xml"/><Relationship Id="rId191" Type="http://schemas.openxmlformats.org/officeDocument/2006/relationships/image" Target="../media/image261.png"/><Relationship Id="rId107" Type="http://schemas.openxmlformats.org/officeDocument/2006/relationships/image" Target="../media/image219.png"/><Relationship Id="rId11" Type="http://schemas.openxmlformats.org/officeDocument/2006/relationships/image" Target="../media/image171.png"/><Relationship Id="rId32" Type="http://schemas.openxmlformats.org/officeDocument/2006/relationships/customXml" Target="../ink/ink182.xml"/><Relationship Id="rId53" Type="http://schemas.openxmlformats.org/officeDocument/2006/relationships/image" Target="../media/image192.png"/><Relationship Id="rId74" Type="http://schemas.openxmlformats.org/officeDocument/2006/relationships/customXml" Target="../ink/ink203.xml"/><Relationship Id="rId128" Type="http://schemas.openxmlformats.org/officeDocument/2006/relationships/customXml" Target="../ink/ink230.xml"/><Relationship Id="rId149" Type="http://schemas.openxmlformats.org/officeDocument/2006/relationships/image" Target="../media/image240.png"/><Relationship Id="rId5" Type="http://schemas.openxmlformats.org/officeDocument/2006/relationships/image" Target="../media/image168.png"/><Relationship Id="rId95" Type="http://schemas.openxmlformats.org/officeDocument/2006/relationships/image" Target="../media/image213.png"/><Relationship Id="rId160" Type="http://schemas.openxmlformats.org/officeDocument/2006/relationships/customXml" Target="../ink/ink246.xml"/><Relationship Id="rId181" Type="http://schemas.openxmlformats.org/officeDocument/2006/relationships/image" Target="../media/image256.png"/><Relationship Id="rId22" Type="http://schemas.openxmlformats.org/officeDocument/2006/relationships/customXml" Target="../ink/ink177.xml"/><Relationship Id="rId43" Type="http://schemas.openxmlformats.org/officeDocument/2006/relationships/image" Target="../media/image187.png"/><Relationship Id="rId64" Type="http://schemas.openxmlformats.org/officeDocument/2006/relationships/customXml" Target="../ink/ink198.xml"/><Relationship Id="rId118" Type="http://schemas.openxmlformats.org/officeDocument/2006/relationships/customXml" Target="../ink/ink225.xml"/><Relationship Id="rId139" Type="http://schemas.openxmlformats.org/officeDocument/2006/relationships/image" Target="../media/image235.png"/><Relationship Id="rId85" Type="http://schemas.openxmlformats.org/officeDocument/2006/relationships/image" Target="../media/image208.png"/><Relationship Id="rId150" Type="http://schemas.openxmlformats.org/officeDocument/2006/relationships/customXml" Target="../ink/ink241.xml"/><Relationship Id="rId171" Type="http://schemas.openxmlformats.org/officeDocument/2006/relationships/image" Target="../media/image251.png"/><Relationship Id="rId192" Type="http://schemas.openxmlformats.org/officeDocument/2006/relationships/customXml" Target="../ink/ink262.xml"/><Relationship Id="rId12" Type="http://schemas.openxmlformats.org/officeDocument/2006/relationships/customXml" Target="../ink/ink172.xml"/><Relationship Id="rId33" Type="http://schemas.openxmlformats.org/officeDocument/2006/relationships/image" Target="../media/image182.png"/><Relationship Id="rId108" Type="http://schemas.openxmlformats.org/officeDocument/2006/relationships/customXml" Target="../ink/ink220.xml"/><Relationship Id="rId129" Type="http://schemas.openxmlformats.org/officeDocument/2006/relationships/image" Target="../media/image230.png"/><Relationship Id="rId54" Type="http://schemas.openxmlformats.org/officeDocument/2006/relationships/customXml" Target="../ink/ink193.xml"/><Relationship Id="rId75" Type="http://schemas.openxmlformats.org/officeDocument/2006/relationships/image" Target="../media/image203.png"/><Relationship Id="rId96" Type="http://schemas.openxmlformats.org/officeDocument/2006/relationships/customXml" Target="../ink/ink214.xml"/><Relationship Id="rId140" Type="http://schemas.openxmlformats.org/officeDocument/2006/relationships/customXml" Target="../ink/ink236.xml"/><Relationship Id="rId161" Type="http://schemas.openxmlformats.org/officeDocument/2006/relationships/image" Target="../media/image246.png"/><Relationship Id="rId182" Type="http://schemas.openxmlformats.org/officeDocument/2006/relationships/customXml" Target="../ink/ink257.xml"/><Relationship Id="rId6" Type="http://schemas.openxmlformats.org/officeDocument/2006/relationships/customXml" Target="../ink/ink169.xml"/><Relationship Id="rId23" Type="http://schemas.openxmlformats.org/officeDocument/2006/relationships/image" Target="../media/image177.png"/><Relationship Id="rId119" Type="http://schemas.openxmlformats.org/officeDocument/2006/relationships/image" Target="../media/image225.png"/><Relationship Id="rId44" Type="http://schemas.openxmlformats.org/officeDocument/2006/relationships/customXml" Target="../ink/ink188.xml"/><Relationship Id="rId65" Type="http://schemas.openxmlformats.org/officeDocument/2006/relationships/image" Target="../media/image198.png"/><Relationship Id="rId86" Type="http://schemas.openxmlformats.org/officeDocument/2006/relationships/customXml" Target="../ink/ink209.xml"/><Relationship Id="rId130" Type="http://schemas.openxmlformats.org/officeDocument/2006/relationships/customXml" Target="../ink/ink231.xml"/><Relationship Id="rId151" Type="http://schemas.openxmlformats.org/officeDocument/2006/relationships/image" Target="../media/image241.png"/><Relationship Id="rId172" Type="http://schemas.openxmlformats.org/officeDocument/2006/relationships/customXml" Target="../ink/ink252.xml"/><Relationship Id="rId193" Type="http://schemas.openxmlformats.org/officeDocument/2006/relationships/image" Target="../media/image262.png"/><Relationship Id="rId13" Type="http://schemas.openxmlformats.org/officeDocument/2006/relationships/image" Target="../media/image172.png"/><Relationship Id="rId109" Type="http://schemas.openxmlformats.org/officeDocument/2006/relationships/image" Target="../media/image220.png"/><Relationship Id="rId34" Type="http://schemas.openxmlformats.org/officeDocument/2006/relationships/customXml" Target="../ink/ink183.xml"/><Relationship Id="rId55" Type="http://schemas.openxmlformats.org/officeDocument/2006/relationships/image" Target="../media/image193.png"/><Relationship Id="rId76" Type="http://schemas.openxmlformats.org/officeDocument/2006/relationships/customXml" Target="../ink/ink204.xml"/><Relationship Id="rId97" Type="http://schemas.openxmlformats.org/officeDocument/2006/relationships/image" Target="../media/image214.png"/><Relationship Id="rId120" Type="http://schemas.openxmlformats.org/officeDocument/2006/relationships/customXml" Target="../ink/ink226.xml"/><Relationship Id="rId141" Type="http://schemas.openxmlformats.org/officeDocument/2006/relationships/image" Target="../media/image236.png"/><Relationship Id="rId7" Type="http://schemas.openxmlformats.org/officeDocument/2006/relationships/image" Target="../media/image169.png"/><Relationship Id="rId162" Type="http://schemas.openxmlformats.org/officeDocument/2006/relationships/customXml" Target="../ink/ink247.xml"/><Relationship Id="rId183" Type="http://schemas.openxmlformats.org/officeDocument/2006/relationships/image" Target="../media/image257.png"/><Relationship Id="rId2" Type="http://schemas.openxmlformats.org/officeDocument/2006/relationships/customXml" Target="../ink/ink167.xml"/><Relationship Id="rId29" Type="http://schemas.openxmlformats.org/officeDocument/2006/relationships/image" Target="../media/image180.png"/><Relationship Id="rId24" Type="http://schemas.openxmlformats.org/officeDocument/2006/relationships/customXml" Target="../ink/ink178.xml"/><Relationship Id="rId40" Type="http://schemas.openxmlformats.org/officeDocument/2006/relationships/customXml" Target="../ink/ink186.xml"/><Relationship Id="rId45" Type="http://schemas.openxmlformats.org/officeDocument/2006/relationships/image" Target="../media/image188.png"/><Relationship Id="rId66" Type="http://schemas.openxmlformats.org/officeDocument/2006/relationships/customXml" Target="../ink/ink199.xml"/><Relationship Id="rId87" Type="http://schemas.openxmlformats.org/officeDocument/2006/relationships/image" Target="../media/image209.png"/><Relationship Id="rId110" Type="http://schemas.openxmlformats.org/officeDocument/2006/relationships/customXml" Target="../ink/ink221.xml"/><Relationship Id="rId115" Type="http://schemas.openxmlformats.org/officeDocument/2006/relationships/image" Target="../media/image223.png"/><Relationship Id="rId131" Type="http://schemas.openxmlformats.org/officeDocument/2006/relationships/image" Target="../media/image231.png"/><Relationship Id="rId136" Type="http://schemas.openxmlformats.org/officeDocument/2006/relationships/customXml" Target="../ink/ink234.xml"/><Relationship Id="rId157" Type="http://schemas.openxmlformats.org/officeDocument/2006/relationships/image" Target="../media/image244.png"/><Relationship Id="rId178" Type="http://schemas.openxmlformats.org/officeDocument/2006/relationships/customXml" Target="../ink/ink255.xml"/><Relationship Id="rId61" Type="http://schemas.openxmlformats.org/officeDocument/2006/relationships/image" Target="../media/image196.png"/><Relationship Id="rId82" Type="http://schemas.openxmlformats.org/officeDocument/2006/relationships/customXml" Target="../ink/ink207.xml"/><Relationship Id="rId152" Type="http://schemas.openxmlformats.org/officeDocument/2006/relationships/customXml" Target="../ink/ink242.xml"/><Relationship Id="rId173" Type="http://schemas.openxmlformats.org/officeDocument/2006/relationships/image" Target="../media/image252.png"/><Relationship Id="rId194" Type="http://schemas.openxmlformats.org/officeDocument/2006/relationships/customXml" Target="../ink/ink263.xml"/><Relationship Id="rId199" Type="http://schemas.openxmlformats.org/officeDocument/2006/relationships/image" Target="../media/image265.png"/><Relationship Id="rId203" Type="http://schemas.openxmlformats.org/officeDocument/2006/relationships/image" Target="../media/image267.png"/><Relationship Id="rId19" Type="http://schemas.openxmlformats.org/officeDocument/2006/relationships/image" Target="../media/image175.png"/><Relationship Id="rId14" Type="http://schemas.openxmlformats.org/officeDocument/2006/relationships/customXml" Target="../ink/ink173.xml"/><Relationship Id="rId30" Type="http://schemas.openxmlformats.org/officeDocument/2006/relationships/customXml" Target="../ink/ink181.xml"/><Relationship Id="rId35" Type="http://schemas.openxmlformats.org/officeDocument/2006/relationships/image" Target="../media/image183.png"/><Relationship Id="rId56" Type="http://schemas.openxmlformats.org/officeDocument/2006/relationships/customXml" Target="../ink/ink194.xml"/><Relationship Id="rId77" Type="http://schemas.openxmlformats.org/officeDocument/2006/relationships/image" Target="../media/image204.png"/><Relationship Id="rId100" Type="http://schemas.openxmlformats.org/officeDocument/2006/relationships/customXml" Target="../ink/ink216.xml"/><Relationship Id="rId105" Type="http://schemas.openxmlformats.org/officeDocument/2006/relationships/image" Target="../media/image218.png"/><Relationship Id="rId126" Type="http://schemas.openxmlformats.org/officeDocument/2006/relationships/customXml" Target="../ink/ink229.xml"/><Relationship Id="rId147" Type="http://schemas.openxmlformats.org/officeDocument/2006/relationships/image" Target="../media/image239.png"/><Relationship Id="rId168" Type="http://schemas.openxmlformats.org/officeDocument/2006/relationships/customXml" Target="../ink/ink250.xml"/><Relationship Id="rId8" Type="http://schemas.openxmlformats.org/officeDocument/2006/relationships/customXml" Target="../ink/ink170.xml"/><Relationship Id="rId51" Type="http://schemas.openxmlformats.org/officeDocument/2006/relationships/image" Target="../media/image191.png"/><Relationship Id="rId72" Type="http://schemas.openxmlformats.org/officeDocument/2006/relationships/customXml" Target="../ink/ink202.xml"/><Relationship Id="rId93" Type="http://schemas.openxmlformats.org/officeDocument/2006/relationships/image" Target="../media/image212.png"/><Relationship Id="rId98" Type="http://schemas.openxmlformats.org/officeDocument/2006/relationships/customXml" Target="../ink/ink215.xml"/><Relationship Id="rId121" Type="http://schemas.openxmlformats.org/officeDocument/2006/relationships/image" Target="../media/image226.png"/><Relationship Id="rId142" Type="http://schemas.openxmlformats.org/officeDocument/2006/relationships/customXml" Target="../ink/ink237.xml"/><Relationship Id="rId163" Type="http://schemas.openxmlformats.org/officeDocument/2006/relationships/image" Target="../media/image247.png"/><Relationship Id="rId184" Type="http://schemas.openxmlformats.org/officeDocument/2006/relationships/customXml" Target="../ink/ink258.xml"/><Relationship Id="rId189" Type="http://schemas.openxmlformats.org/officeDocument/2006/relationships/image" Target="../media/image260.png"/><Relationship Id="rId3" Type="http://schemas.openxmlformats.org/officeDocument/2006/relationships/image" Target="../media/image167.png"/><Relationship Id="rId25" Type="http://schemas.openxmlformats.org/officeDocument/2006/relationships/image" Target="../media/image178.png"/><Relationship Id="rId46" Type="http://schemas.openxmlformats.org/officeDocument/2006/relationships/customXml" Target="../ink/ink189.xml"/><Relationship Id="rId67" Type="http://schemas.openxmlformats.org/officeDocument/2006/relationships/image" Target="../media/image199.png"/><Relationship Id="rId116" Type="http://schemas.openxmlformats.org/officeDocument/2006/relationships/customXml" Target="../ink/ink224.xml"/><Relationship Id="rId137" Type="http://schemas.openxmlformats.org/officeDocument/2006/relationships/image" Target="../media/image234.png"/><Relationship Id="rId158" Type="http://schemas.openxmlformats.org/officeDocument/2006/relationships/customXml" Target="../ink/ink245.xml"/><Relationship Id="rId20" Type="http://schemas.openxmlformats.org/officeDocument/2006/relationships/customXml" Target="../ink/ink176.xml"/><Relationship Id="rId41" Type="http://schemas.openxmlformats.org/officeDocument/2006/relationships/image" Target="../media/image186.png"/><Relationship Id="rId62" Type="http://schemas.openxmlformats.org/officeDocument/2006/relationships/customXml" Target="../ink/ink197.xml"/><Relationship Id="rId83" Type="http://schemas.openxmlformats.org/officeDocument/2006/relationships/image" Target="../media/image207.png"/><Relationship Id="rId88" Type="http://schemas.openxmlformats.org/officeDocument/2006/relationships/customXml" Target="../ink/ink210.xml"/><Relationship Id="rId111" Type="http://schemas.openxmlformats.org/officeDocument/2006/relationships/image" Target="../media/image221.png"/><Relationship Id="rId132" Type="http://schemas.openxmlformats.org/officeDocument/2006/relationships/customXml" Target="../ink/ink232.xml"/><Relationship Id="rId153" Type="http://schemas.openxmlformats.org/officeDocument/2006/relationships/image" Target="../media/image242.png"/><Relationship Id="rId174" Type="http://schemas.openxmlformats.org/officeDocument/2006/relationships/customXml" Target="../ink/ink253.xml"/><Relationship Id="rId179" Type="http://schemas.openxmlformats.org/officeDocument/2006/relationships/image" Target="../media/image255.png"/><Relationship Id="rId195" Type="http://schemas.openxmlformats.org/officeDocument/2006/relationships/image" Target="../media/image263.png"/><Relationship Id="rId190" Type="http://schemas.openxmlformats.org/officeDocument/2006/relationships/customXml" Target="../ink/ink261.xml"/><Relationship Id="rId15" Type="http://schemas.openxmlformats.org/officeDocument/2006/relationships/image" Target="../media/image173.png"/><Relationship Id="rId36" Type="http://schemas.openxmlformats.org/officeDocument/2006/relationships/customXml" Target="../ink/ink184.xml"/><Relationship Id="rId57" Type="http://schemas.openxmlformats.org/officeDocument/2006/relationships/image" Target="../media/image194.png"/><Relationship Id="rId106" Type="http://schemas.openxmlformats.org/officeDocument/2006/relationships/customXml" Target="../ink/ink219.xml"/><Relationship Id="rId127" Type="http://schemas.openxmlformats.org/officeDocument/2006/relationships/image" Target="../media/image229.png"/><Relationship Id="rId10" Type="http://schemas.openxmlformats.org/officeDocument/2006/relationships/customXml" Target="../ink/ink171.xml"/><Relationship Id="rId31" Type="http://schemas.openxmlformats.org/officeDocument/2006/relationships/image" Target="../media/image181.png"/><Relationship Id="rId52" Type="http://schemas.openxmlformats.org/officeDocument/2006/relationships/customXml" Target="../ink/ink192.xml"/><Relationship Id="rId73" Type="http://schemas.openxmlformats.org/officeDocument/2006/relationships/image" Target="../media/image202.png"/><Relationship Id="rId78" Type="http://schemas.openxmlformats.org/officeDocument/2006/relationships/customXml" Target="../ink/ink205.xml"/><Relationship Id="rId94" Type="http://schemas.openxmlformats.org/officeDocument/2006/relationships/customXml" Target="../ink/ink213.xml"/><Relationship Id="rId99" Type="http://schemas.openxmlformats.org/officeDocument/2006/relationships/image" Target="../media/image215.png"/><Relationship Id="rId101" Type="http://schemas.openxmlformats.org/officeDocument/2006/relationships/image" Target="../media/image216.png"/><Relationship Id="rId122" Type="http://schemas.openxmlformats.org/officeDocument/2006/relationships/customXml" Target="../ink/ink227.xml"/><Relationship Id="rId143" Type="http://schemas.openxmlformats.org/officeDocument/2006/relationships/image" Target="../media/image237.png"/><Relationship Id="rId148" Type="http://schemas.openxmlformats.org/officeDocument/2006/relationships/customXml" Target="../ink/ink240.xml"/><Relationship Id="rId164" Type="http://schemas.openxmlformats.org/officeDocument/2006/relationships/customXml" Target="../ink/ink248.xml"/><Relationship Id="rId169" Type="http://schemas.openxmlformats.org/officeDocument/2006/relationships/image" Target="../media/image250.png"/><Relationship Id="rId185" Type="http://schemas.openxmlformats.org/officeDocument/2006/relationships/image" Target="../media/image258.png"/><Relationship Id="rId4" Type="http://schemas.openxmlformats.org/officeDocument/2006/relationships/customXml" Target="../ink/ink168.xml"/><Relationship Id="rId9" Type="http://schemas.openxmlformats.org/officeDocument/2006/relationships/image" Target="../media/image170.png"/><Relationship Id="rId180" Type="http://schemas.openxmlformats.org/officeDocument/2006/relationships/customXml" Target="../ink/ink256.xml"/><Relationship Id="rId26" Type="http://schemas.openxmlformats.org/officeDocument/2006/relationships/customXml" Target="../ink/ink179.xml"/><Relationship Id="rId47" Type="http://schemas.openxmlformats.org/officeDocument/2006/relationships/image" Target="../media/image189.png"/><Relationship Id="rId68" Type="http://schemas.openxmlformats.org/officeDocument/2006/relationships/customXml" Target="../ink/ink200.xml"/><Relationship Id="rId89" Type="http://schemas.openxmlformats.org/officeDocument/2006/relationships/image" Target="../media/image210.png"/><Relationship Id="rId112" Type="http://schemas.openxmlformats.org/officeDocument/2006/relationships/customXml" Target="../ink/ink222.xml"/><Relationship Id="rId133" Type="http://schemas.openxmlformats.org/officeDocument/2006/relationships/image" Target="../media/image232.png"/><Relationship Id="rId154" Type="http://schemas.openxmlformats.org/officeDocument/2006/relationships/customXml" Target="../ink/ink243.xml"/><Relationship Id="rId175" Type="http://schemas.openxmlformats.org/officeDocument/2006/relationships/image" Target="../media/image253.png"/><Relationship Id="rId196" Type="http://schemas.openxmlformats.org/officeDocument/2006/relationships/customXml" Target="../ink/ink264.xml"/><Relationship Id="rId200" Type="http://schemas.openxmlformats.org/officeDocument/2006/relationships/customXml" Target="../ink/ink266.xml"/><Relationship Id="rId16" Type="http://schemas.openxmlformats.org/officeDocument/2006/relationships/customXml" Target="../ink/ink174.xml"/><Relationship Id="rId37" Type="http://schemas.openxmlformats.org/officeDocument/2006/relationships/image" Target="../media/image184.png"/><Relationship Id="rId58" Type="http://schemas.openxmlformats.org/officeDocument/2006/relationships/customXml" Target="../ink/ink195.xml"/><Relationship Id="rId79" Type="http://schemas.openxmlformats.org/officeDocument/2006/relationships/image" Target="../media/image205.png"/><Relationship Id="rId102" Type="http://schemas.openxmlformats.org/officeDocument/2006/relationships/customXml" Target="../ink/ink217.xml"/><Relationship Id="rId123" Type="http://schemas.openxmlformats.org/officeDocument/2006/relationships/image" Target="../media/image227.png"/><Relationship Id="rId144" Type="http://schemas.openxmlformats.org/officeDocument/2006/relationships/customXml" Target="../ink/ink238.xml"/><Relationship Id="rId90" Type="http://schemas.openxmlformats.org/officeDocument/2006/relationships/customXml" Target="../ink/ink211.xml"/><Relationship Id="rId165" Type="http://schemas.openxmlformats.org/officeDocument/2006/relationships/image" Target="../media/image248.png"/><Relationship Id="rId186" Type="http://schemas.openxmlformats.org/officeDocument/2006/relationships/customXml" Target="../ink/ink259.xml"/><Relationship Id="rId27" Type="http://schemas.openxmlformats.org/officeDocument/2006/relationships/image" Target="../media/image179.png"/><Relationship Id="rId48" Type="http://schemas.openxmlformats.org/officeDocument/2006/relationships/customXml" Target="../ink/ink190.xml"/><Relationship Id="rId69" Type="http://schemas.openxmlformats.org/officeDocument/2006/relationships/image" Target="../media/image200.png"/><Relationship Id="rId113" Type="http://schemas.openxmlformats.org/officeDocument/2006/relationships/image" Target="../media/image222.png"/><Relationship Id="rId134" Type="http://schemas.openxmlformats.org/officeDocument/2006/relationships/customXml" Target="../ink/ink233.xml"/><Relationship Id="rId80" Type="http://schemas.openxmlformats.org/officeDocument/2006/relationships/customXml" Target="../ink/ink206.xml"/><Relationship Id="rId155" Type="http://schemas.openxmlformats.org/officeDocument/2006/relationships/image" Target="../media/image243.png"/><Relationship Id="rId176" Type="http://schemas.openxmlformats.org/officeDocument/2006/relationships/customXml" Target="../ink/ink254.xml"/><Relationship Id="rId197" Type="http://schemas.openxmlformats.org/officeDocument/2006/relationships/image" Target="../media/image264.png"/><Relationship Id="rId201" Type="http://schemas.openxmlformats.org/officeDocument/2006/relationships/image" Target="../media/image266.png"/><Relationship Id="rId17" Type="http://schemas.openxmlformats.org/officeDocument/2006/relationships/image" Target="../media/image174.png"/><Relationship Id="rId38" Type="http://schemas.openxmlformats.org/officeDocument/2006/relationships/customXml" Target="../ink/ink185.xml"/><Relationship Id="rId59" Type="http://schemas.openxmlformats.org/officeDocument/2006/relationships/image" Target="../media/image195.png"/><Relationship Id="rId103" Type="http://schemas.openxmlformats.org/officeDocument/2006/relationships/image" Target="../media/image217.png"/><Relationship Id="rId124" Type="http://schemas.openxmlformats.org/officeDocument/2006/relationships/customXml" Target="../ink/ink228.xml"/><Relationship Id="rId70" Type="http://schemas.openxmlformats.org/officeDocument/2006/relationships/customXml" Target="../ink/ink201.xml"/><Relationship Id="rId91" Type="http://schemas.openxmlformats.org/officeDocument/2006/relationships/image" Target="../media/image211.png"/><Relationship Id="rId145" Type="http://schemas.openxmlformats.org/officeDocument/2006/relationships/image" Target="../media/image238.png"/><Relationship Id="rId166" Type="http://schemas.openxmlformats.org/officeDocument/2006/relationships/customXml" Target="../ink/ink249.xml"/><Relationship Id="rId187" Type="http://schemas.openxmlformats.org/officeDocument/2006/relationships/image" Target="../media/image259.png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180.xml"/><Relationship Id="rId49" Type="http://schemas.openxmlformats.org/officeDocument/2006/relationships/image" Target="../media/image190.png"/><Relationship Id="rId114" Type="http://schemas.openxmlformats.org/officeDocument/2006/relationships/customXml" Target="../ink/ink223.xml"/><Relationship Id="rId60" Type="http://schemas.openxmlformats.org/officeDocument/2006/relationships/customXml" Target="../ink/ink196.xml"/><Relationship Id="rId81" Type="http://schemas.openxmlformats.org/officeDocument/2006/relationships/image" Target="../media/image206.png"/><Relationship Id="rId135" Type="http://schemas.openxmlformats.org/officeDocument/2006/relationships/image" Target="../media/image233.png"/><Relationship Id="rId156" Type="http://schemas.openxmlformats.org/officeDocument/2006/relationships/customXml" Target="../ink/ink244.xml"/><Relationship Id="rId177" Type="http://schemas.openxmlformats.org/officeDocument/2006/relationships/image" Target="../media/image254.png"/><Relationship Id="rId198" Type="http://schemas.openxmlformats.org/officeDocument/2006/relationships/customXml" Target="../ink/ink265.xml"/><Relationship Id="rId202" Type="http://schemas.openxmlformats.org/officeDocument/2006/relationships/customXml" Target="../ink/ink267.xml"/><Relationship Id="rId18" Type="http://schemas.openxmlformats.org/officeDocument/2006/relationships/customXml" Target="../ink/ink175.xml"/><Relationship Id="rId39" Type="http://schemas.openxmlformats.org/officeDocument/2006/relationships/image" Target="../media/image185.png"/><Relationship Id="rId50" Type="http://schemas.openxmlformats.org/officeDocument/2006/relationships/customXml" Target="../ink/ink191.xml"/><Relationship Id="rId104" Type="http://schemas.openxmlformats.org/officeDocument/2006/relationships/customXml" Target="../ink/ink218.xml"/><Relationship Id="rId125" Type="http://schemas.openxmlformats.org/officeDocument/2006/relationships/image" Target="../media/image228.png"/><Relationship Id="rId146" Type="http://schemas.openxmlformats.org/officeDocument/2006/relationships/customXml" Target="../ink/ink239.xml"/><Relationship Id="rId167" Type="http://schemas.openxmlformats.org/officeDocument/2006/relationships/image" Target="../media/image249.png"/><Relationship Id="rId188" Type="http://schemas.openxmlformats.org/officeDocument/2006/relationships/customXml" Target="../ink/ink260.xml"/><Relationship Id="rId71" Type="http://schemas.openxmlformats.org/officeDocument/2006/relationships/image" Target="../media/image201.png"/><Relationship Id="rId92" Type="http://schemas.openxmlformats.org/officeDocument/2006/relationships/customXml" Target="../ink/ink212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25.png"/><Relationship Id="rId299" Type="http://schemas.openxmlformats.org/officeDocument/2006/relationships/image" Target="../media/image415.png"/><Relationship Id="rId21" Type="http://schemas.openxmlformats.org/officeDocument/2006/relationships/image" Target="../media/image277.png"/><Relationship Id="rId63" Type="http://schemas.openxmlformats.org/officeDocument/2006/relationships/image" Target="../media/image298.png"/><Relationship Id="rId159" Type="http://schemas.openxmlformats.org/officeDocument/2006/relationships/image" Target="../media/image346.png"/><Relationship Id="rId324" Type="http://schemas.openxmlformats.org/officeDocument/2006/relationships/customXml" Target="../ink/ink429.xml"/><Relationship Id="rId366" Type="http://schemas.openxmlformats.org/officeDocument/2006/relationships/customXml" Target="../ink/ink450.xml"/><Relationship Id="rId170" Type="http://schemas.openxmlformats.org/officeDocument/2006/relationships/customXml" Target="../ink/ink352.xml"/><Relationship Id="rId226" Type="http://schemas.openxmlformats.org/officeDocument/2006/relationships/customXml" Target="../ink/ink380.xml"/><Relationship Id="rId433" Type="http://schemas.openxmlformats.org/officeDocument/2006/relationships/image" Target="../media/image482.png"/><Relationship Id="rId268" Type="http://schemas.openxmlformats.org/officeDocument/2006/relationships/customXml" Target="../ink/ink401.xml"/><Relationship Id="rId475" Type="http://schemas.openxmlformats.org/officeDocument/2006/relationships/image" Target="../media/image503.png"/><Relationship Id="rId32" Type="http://schemas.openxmlformats.org/officeDocument/2006/relationships/customXml" Target="../ink/ink283.xml"/><Relationship Id="rId74" Type="http://schemas.openxmlformats.org/officeDocument/2006/relationships/customXml" Target="../ink/ink304.xml"/><Relationship Id="rId128" Type="http://schemas.openxmlformats.org/officeDocument/2006/relationships/customXml" Target="../ink/ink331.xml"/><Relationship Id="rId335" Type="http://schemas.openxmlformats.org/officeDocument/2006/relationships/image" Target="../media/image433.png"/><Relationship Id="rId377" Type="http://schemas.openxmlformats.org/officeDocument/2006/relationships/image" Target="../media/image454.png"/><Relationship Id="rId500" Type="http://schemas.openxmlformats.org/officeDocument/2006/relationships/customXml" Target="../ink/ink517.xml"/><Relationship Id="rId5" Type="http://schemas.openxmlformats.org/officeDocument/2006/relationships/image" Target="../media/image269.png"/><Relationship Id="rId181" Type="http://schemas.openxmlformats.org/officeDocument/2006/relationships/image" Target="../media/image357.png"/><Relationship Id="rId237" Type="http://schemas.openxmlformats.org/officeDocument/2006/relationships/image" Target="../media/image385.png"/><Relationship Id="rId402" Type="http://schemas.openxmlformats.org/officeDocument/2006/relationships/customXml" Target="../ink/ink468.xml"/><Relationship Id="rId279" Type="http://schemas.openxmlformats.org/officeDocument/2006/relationships/image" Target="../media/image405.png"/><Relationship Id="rId444" Type="http://schemas.openxmlformats.org/officeDocument/2006/relationships/customXml" Target="../ink/ink489.xml"/><Relationship Id="rId486" Type="http://schemas.openxmlformats.org/officeDocument/2006/relationships/customXml" Target="../ink/ink510.xml"/><Relationship Id="rId43" Type="http://schemas.openxmlformats.org/officeDocument/2006/relationships/image" Target="../media/image288.png"/><Relationship Id="rId139" Type="http://schemas.openxmlformats.org/officeDocument/2006/relationships/image" Target="../media/image336.png"/><Relationship Id="rId290" Type="http://schemas.openxmlformats.org/officeDocument/2006/relationships/customXml" Target="../ink/ink412.xml"/><Relationship Id="rId304" Type="http://schemas.openxmlformats.org/officeDocument/2006/relationships/customXml" Target="../ink/ink419.xml"/><Relationship Id="rId346" Type="http://schemas.openxmlformats.org/officeDocument/2006/relationships/customXml" Target="../ink/ink440.xml"/><Relationship Id="rId388" Type="http://schemas.openxmlformats.org/officeDocument/2006/relationships/customXml" Target="../ink/ink461.xml"/><Relationship Id="rId511" Type="http://schemas.openxmlformats.org/officeDocument/2006/relationships/image" Target="../media/image521.png"/><Relationship Id="rId85" Type="http://schemas.openxmlformats.org/officeDocument/2006/relationships/image" Target="../media/image309.png"/><Relationship Id="rId150" Type="http://schemas.openxmlformats.org/officeDocument/2006/relationships/customXml" Target="../ink/ink342.xml"/><Relationship Id="rId192" Type="http://schemas.openxmlformats.org/officeDocument/2006/relationships/customXml" Target="../ink/ink363.xml"/><Relationship Id="rId206" Type="http://schemas.openxmlformats.org/officeDocument/2006/relationships/customXml" Target="../ink/ink370.xml"/><Relationship Id="rId413" Type="http://schemas.openxmlformats.org/officeDocument/2006/relationships/image" Target="../media/image472.png"/><Relationship Id="rId248" Type="http://schemas.openxmlformats.org/officeDocument/2006/relationships/customXml" Target="../ink/ink391.xml"/><Relationship Id="rId455" Type="http://schemas.openxmlformats.org/officeDocument/2006/relationships/image" Target="../media/image493.png"/><Relationship Id="rId497" Type="http://schemas.openxmlformats.org/officeDocument/2006/relationships/image" Target="../media/image514.png"/><Relationship Id="rId12" Type="http://schemas.openxmlformats.org/officeDocument/2006/relationships/customXml" Target="../ink/ink273.xml"/><Relationship Id="rId108" Type="http://schemas.openxmlformats.org/officeDocument/2006/relationships/customXml" Target="../ink/ink321.xml"/><Relationship Id="rId315" Type="http://schemas.openxmlformats.org/officeDocument/2006/relationships/image" Target="../media/image423.png"/><Relationship Id="rId357" Type="http://schemas.openxmlformats.org/officeDocument/2006/relationships/image" Target="../media/image444.png"/><Relationship Id="rId54" Type="http://schemas.openxmlformats.org/officeDocument/2006/relationships/customXml" Target="../ink/ink294.xml"/><Relationship Id="rId96" Type="http://schemas.openxmlformats.org/officeDocument/2006/relationships/customXml" Target="../ink/ink315.xml"/><Relationship Id="rId161" Type="http://schemas.openxmlformats.org/officeDocument/2006/relationships/image" Target="../media/image347.png"/><Relationship Id="rId217" Type="http://schemas.openxmlformats.org/officeDocument/2006/relationships/image" Target="../media/image375.png"/><Relationship Id="rId399" Type="http://schemas.openxmlformats.org/officeDocument/2006/relationships/image" Target="../media/image465.png"/><Relationship Id="rId259" Type="http://schemas.openxmlformats.org/officeDocument/2006/relationships/image" Target="../media/image395.png"/><Relationship Id="rId424" Type="http://schemas.openxmlformats.org/officeDocument/2006/relationships/customXml" Target="../ink/ink479.xml"/><Relationship Id="rId466" Type="http://schemas.openxmlformats.org/officeDocument/2006/relationships/customXml" Target="../ink/ink500.xml"/><Relationship Id="rId23" Type="http://schemas.openxmlformats.org/officeDocument/2006/relationships/image" Target="../media/image278.png"/><Relationship Id="rId119" Type="http://schemas.openxmlformats.org/officeDocument/2006/relationships/image" Target="../media/image326.png"/><Relationship Id="rId270" Type="http://schemas.openxmlformats.org/officeDocument/2006/relationships/customXml" Target="../ink/ink402.xml"/><Relationship Id="rId326" Type="http://schemas.openxmlformats.org/officeDocument/2006/relationships/customXml" Target="../ink/ink430.xml"/><Relationship Id="rId65" Type="http://schemas.openxmlformats.org/officeDocument/2006/relationships/image" Target="../media/image299.png"/><Relationship Id="rId130" Type="http://schemas.openxmlformats.org/officeDocument/2006/relationships/customXml" Target="../ink/ink332.xml"/><Relationship Id="rId368" Type="http://schemas.openxmlformats.org/officeDocument/2006/relationships/customXml" Target="../ink/ink451.xml"/><Relationship Id="rId172" Type="http://schemas.openxmlformats.org/officeDocument/2006/relationships/customXml" Target="../ink/ink353.xml"/><Relationship Id="rId228" Type="http://schemas.openxmlformats.org/officeDocument/2006/relationships/customXml" Target="../ink/ink381.xml"/><Relationship Id="rId435" Type="http://schemas.openxmlformats.org/officeDocument/2006/relationships/image" Target="../media/image483.png"/><Relationship Id="rId477" Type="http://schemas.openxmlformats.org/officeDocument/2006/relationships/image" Target="../media/image504.png"/><Relationship Id="rId281" Type="http://schemas.openxmlformats.org/officeDocument/2006/relationships/image" Target="../media/image406.png"/><Relationship Id="rId337" Type="http://schemas.openxmlformats.org/officeDocument/2006/relationships/image" Target="../media/image434.png"/><Relationship Id="rId502" Type="http://schemas.openxmlformats.org/officeDocument/2006/relationships/customXml" Target="../ink/ink518.xml"/><Relationship Id="rId34" Type="http://schemas.openxmlformats.org/officeDocument/2006/relationships/customXml" Target="../ink/ink284.xml"/><Relationship Id="rId76" Type="http://schemas.openxmlformats.org/officeDocument/2006/relationships/customXml" Target="../ink/ink305.xml"/><Relationship Id="rId141" Type="http://schemas.openxmlformats.org/officeDocument/2006/relationships/image" Target="../media/image337.png"/><Relationship Id="rId379" Type="http://schemas.openxmlformats.org/officeDocument/2006/relationships/image" Target="../media/image455.png"/><Relationship Id="rId7" Type="http://schemas.openxmlformats.org/officeDocument/2006/relationships/image" Target="../media/image270.png"/><Relationship Id="rId183" Type="http://schemas.openxmlformats.org/officeDocument/2006/relationships/image" Target="../media/image358.png"/><Relationship Id="rId239" Type="http://schemas.openxmlformats.org/officeDocument/2006/relationships/image" Target="../media/image195.png"/><Relationship Id="rId390" Type="http://schemas.openxmlformats.org/officeDocument/2006/relationships/customXml" Target="../ink/ink462.xml"/><Relationship Id="rId404" Type="http://schemas.openxmlformats.org/officeDocument/2006/relationships/customXml" Target="../ink/ink469.xml"/><Relationship Id="rId446" Type="http://schemas.openxmlformats.org/officeDocument/2006/relationships/customXml" Target="../ink/ink490.xml"/><Relationship Id="rId250" Type="http://schemas.openxmlformats.org/officeDocument/2006/relationships/customXml" Target="../ink/ink392.xml"/><Relationship Id="rId292" Type="http://schemas.openxmlformats.org/officeDocument/2006/relationships/customXml" Target="../ink/ink413.xml"/><Relationship Id="rId306" Type="http://schemas.openxmlformats.org/officeDocument/2006/relationships/customXml" Target="../ink/ink420.xml"/><Relationship Id="rId488" Type="http://schemas.openxmlformats.org/officeDocument/2006/relationships/customXml" Target="../ink/ink511.xml"/><Relationship Id="rId45" Type="http://schemas.openxmlformats.org/officeDocument/2006/relationships/image" Target="../media/image289.png"/><Relationship Id="rId87" Type="http://schemas.openxmlformats.org/officeDocument/2006/relationships/image" Target="../media/image310.png"/><Relationship Id="rId110" Type="http://schemas.openxmlformats.org/officeDocument/2006/relationships/customXml" Target="../ink/ink322.xml"/><Relationship Id="rId348" Type="http://schemas.openxmlformats.org/officeDocument/2006/relationships/customXml" Target="../ink/ink441.xml"/><Relationship Id="rId152" Type="http://schemas.openxmlformats.org/officeDocument/2006/relationships/customXml" Target="../ink/ink343.xml"/><Relationship Id="rId194" Type="http://schemas.openxmlformats.org/officeDocument/2006/relationships/customXml" Target="../ink/ink364.xml"/><Relationship Id="rId208" Type="http://schemas.openxmlformats.org/officeDocument/2006/relationships/customXml" Target="../ink/ink371.xml"/><Relationship Id="rId415" Type="http://schemas.openxmlformats.org/officeDocument/2006/relationships/image" Target="../media/image473.png"/><Relationship Id="rId457" Type="http://schemas.openxmlformats.org/officeDocument/2006/relationships/image" Target="../media/image494.png"/><Relationship Id="rId261" Type="http://schemas.openxmlformats.org/officeDocument/2006/relationships/image" Target="../media/image396.png"/><Relationship Id="rId499" Type="http://schemas.openxmlformats.org/officeDocument/2006/relationships/image" Target="../media/image515.png"/><Relationship Id="rId14" Type="http://schemas.openxmlformats.org/officeDocument/2006/relationships/customXml" Target="../ink/ink274.xml"/><Relationship Id="rId56" Type="http://schemas.openxmlformats.org/officeDocument/2006/relationships/customXml" Target="../ink/ink295.xml"/><Relationship Id="rId317" Type="http://schemas.openxmlformats.org/officeDocument/2006/relationships/image" Target="../media/image424.png"/><Relationship Id="rId359" Type="http://schemas.openxmlformats.org/officeDocument/2006/relationships/image" Target="../media/image445.png"/><Relationship Id="rId98" Type="http://schemas.openxmlformats.org/officeDocument/2006/relationships/customXml" Target="../ink/ink316.xml"/><Relationship Id="rId121" Type="http://schemas.openxmlformats.org/officeDocument/2006/relationships/image" Target="../media/image327.png"/><Relationship Id="rId163" Type="http://schemas.openxmlformats.org/officeDocument/2006/relationships/image" Target="../media/image348.png"/><Relationship Id="rId219" Type="http://schemas.openxmlformats.org/officeDocument/2006/relationships/image" Target="../media/image376.png"/><Relationship Id="rId370" Type="http://schemas.openxmlformats.org/officeDocument/2006/relationships/customXml" Target="../ink/ink452.xml"/><Relationship Id="rId426" Type="http://schemas.openxmlformats.org/officeDocument/2006/relationships/customXml" Target="../ink/ink480.xml"/><Relationship Id="rId230" Type="http://schemas.openxmlformats.org/officeDocument/2006/relationships/customXml" Target="../ink/ink382.xml"/><Relationship Id="rId468" Type="http://schemas.openxmlformats.org/officeDocument/2006/relationships/customXml" Target="../ink/ink501.xml"/><Relationship Id="rId25" Type="http://schemas.openxmlformats.org/officeDocument/2006/relationships/image" Target="../media/image279.png"/><Relationship Id="rId67" Type="http://schemas.openxmlformats.org/officeDocument/2006/relationships/image" Target="../media/image300.png"/><Relationship Id="rId272" Type="http://schemas.openxmlformats.org/officeDocument/2006/relationships/customXml" Target="../ink/ink403.xml"/><Relationship Id="rId328" Type="http://schemas.openxmlformats.org/officeDocument/2006/relationships/customXml" Target="../ink/ink431.xml"/><Relationship Id="rId132" Type="http://schemas.openxmlformats.org/officeDocument/2006/relationships/customXml" Target="../ink/ink333.xml"/><Relationship Id="rId174" Type="http://schemas.openxmlformats.org/officeDocument/2006/relationships/customXml" Target="../ink/ink354.xml"/><Relationship Id="rId381" Type="http://schemas.openxmlformats.org/officeDocument/2006/relationships/image" Target="../media/image456.png"/><Relationship Id="rId241" Type="http://schemas.openxmlformats.org/officeDocument/2006/relationships/image" Target="../media/image386.png"/><Relationship Id="rId437" Type="http://schemas.openxmlformats.org/officeDocument/2006/relationships/image" Target="../media/image484.png"/><Relationship Id="rId479" Type="http://schemas.openxmlformats.org/officeDocument/2006/relationships/image" Target="../media/image505.png"/><Relationship Id="rId36" Type="http://schemas.openxmlformats.org/officeDocument/2006/relationships/customXml" Target="../ink/ink285.xml"/><Relationship Id="rId283" Type="http://schemas.openxmlformats.org/officeDocument/2006/relationships/image" Target="../media/image407.png"/><Relationship Id="rId339" Type="http://schemas.openxmlformats.org/officeDocument/2006/relationships/image" Target="../media/image435.png"/><Relationship Id="rId490" Type="http://schemas.openxmlformats.org/officeDocument/2006/relationships/customXml" Target="../ink/ink512.xml"/><Relationship Id="rId504" Type="http://schemas.openxmlformats.org/officeDocument/2006/relationships/customXml" Target="../ink/ink519.xml"/><Relationship Id="rId78" Type="http://schemas.openxmlformats.org/officeDocument/2006/relationships/customXml" Target="../ink/ink306.xml"/><Relationship Id="rId101" Type="http://schemas.openxmlformats.org/officeDocument/2006/relationships/image" Target="../media/image317.png"/><Relationship Id="rId143" Type="http://schemas.openxmlformats.org/officeDocument/2006/relationships/image" Target="../media/image338.png"/><Relationship Id="rId185" Type="http://schemas.openxmlformats.org/officeDocument/2006/relationships/image" Target="../media/image359.png"/><Relationship Id="rId350" Type="http://schemas.openxmlformats.org/officeDocument/2006/relationships/customXml" Target="../ink/ink442.xml"/><Relationship Id="rId406" Type="http://schemas.openxmlformats.org/officeDocument/2006/relationships/customXml" Target="../ink/ink470.xml"/><Relationship Id="rId9" Type="http://schemas.openxmlformats.org/officeDocument/2006/relationships/image" Target="../media/image271.png"/><Relationship Id="rId210" Type="http://schemas.openxmlformats.org/officeDocument/2006/relationships/customXml" Target="../ink/ink372.xml"/><Relationship Id="rId392" Type="http://schemas.openxmlformats.org/officeDocument/2006/relationships/customXml" Target="../ink/ink463.xml"/><Relationship Id="rId448" Type="http://schemas.openxmlformats.org/officeDocument/2006/relationships/customXml" Target="../ink/ink491.xml"/><Relationship Id="rId252" Type="http://schemas.openxmlformats.org/officeDocument/2006/relationships/customXml" Target="../ink/ink393.xml"/><Relationship Id="rId294" Type="http://schemas.openxmlformats.org/officeDocument/2006/relationships/customXml" Target="../ink/ink414.xml"/><Relationship Id="rId308" Type="http://schemas.openxmlformats.org/officeDocument/2006/relationships/customXml" Target="../ink/ink421.xml"/><Relationship Id="rId47" Type="http://schemas.openxmlformats.org/officeDocument/2006/relationships/image" Target="../media/image290.png"/><Relationship Id="rId89" Type="http://schemas.openxmlformats.org/officeDocument/2006/relationships/image" Target="../media/image311.png"/><Relationship Id="rId112" Type="http://schemas.openxmlformats.org/officeDocument/2006/relationships/customXml" Target="../ink/ink323.xml"/><Relationship Id="rId154" Type="http://schemas.openxmlformats.org/officeDocument/2006/relationships/customXml" Target="../ink/ink344.xml"/><Relationship Id="rId361" Type="http://schemas.openxmlformats.org/officeDocument/2006/relationships/image" Target="../media/image446.png"/><Relationship Id="rId196" Type="http://schemas.openxmlformats.org/officeDocument/2006/relationships/customXml" Target="../ink/ink365.xml"/><Relationship Id="rId417" Type="http://schemas.openxmlformats.org/officeDocument/2006/relationships/image" Target="../media/image474.png"/><Relationship Id="rId459" Type="http://schemas.openxmlformats.org/officeDocument/2006/relationships/image" Target="../media/image495.png"/><Relationship Id="rId16" Type="http://schemas.openxmlformats.org/officeDocument/2006/relationships/customXml" Target="../ink/ink275.xml"/><Relationship Id="rId221" Type="http://schemas.openxmlformats.org/officeDocument/2006/relationships/image" Target="../media/image377.png"/><Relationship Id="rId263" Type="http://schemas.openxmlformats.org/officeDocument/2006/relationships/image" Target="../media/image397.png"/><Relationship Id="rId319" Type="http://schemas.openxmlformats.org/officeDocument/2006/relationships/image" Target="../media/image425.png"/><Relationship Id="rId470" Type="http://schemas.openxmlformats.org/officeDocument/2006/relationships/customXml" Target="../ink/ink502.xml"/><Relationship Id="rId58" Type="http://schemas.openxmlformats.org/officeDocument/2006/relationships/customXml" Target="../ink/ink296.xml"/><Relationship Id="rId123" Type="http://schemas.openxmlformats.org/officeDocument/2006/relationships/image" Target="../media/image328.png"/><Relationship Id="rId330" Type="http://schemas.openxmlformats.org/officeDocument/2006/relationships/customXml" Target="../ink/ink432.xml"/><Relationship Id="rId165" Type="http://schemas.openxmlformats.org/officeDocument/2006/relationships/image" Target="../media/image349.png"/><Relationship Id="rId372" Type="http://schemas.openxmlformats.org/officeDocument/2006/relationships/customXml" Target="../ink/ink453.xml"/><Relationship Id="rId428" Type="http://schemas.openxmlformats.org/officeDocument/2006/relationships/customXml" Target="../ink/ink481.xml"/><Relationship Id="rId232" Type="http://schemas.openxmlformats.org/officeDocument/2006/relationships/customXml" Target="../ink/ink383.xml"/><Relationship Id="rId274" Type="http://schemas.openxmlformats.org/officeDocument/2006/relationships/customXml" Target="../ink/ink404.xml"/><Relationship Id="rId481" Type="http://schemas.openxmlformats.org/officeDocument/2006/relationships/image" Target="../media/image506.png"/><Relationship Id="rId27" Type="http://schemas.openxmlformats.org/officeDocument/2006/relationships/image" Target="../media/image280.png"/><Relationship Id="rId69" Type="http://schemas.openxmlformats.org/officeDocument/2006/relationships/image" Target="../media/image301.png"/><Relationship Id="rId134" Type="http://schemas.openxmlformats.org/officeDocument/2006/relationships/customXml" Target="../ink/ink334.xml"/><Relationship Id="rId80" Type="http://schemas.openxmlformats.org/officeDocument/2006/relationships/customXml" Target="../ink/ink307.xml"/><Relationship Id="rId176" Type="http://schemas.openxmlformats.org/officeDocument/2006/relationships/customXml" Target="../ink/ink355.xml"/><Relationship Id="rId341" Type="http://schemas.openxmlformats.org/officeDocument/2006/relationships/image" Target="../media/image436.png"/><Relationship Id="rId383" Type="http://schemas.openxmlformats.org/officeDocument/2006/relationships/image" Target="../media/image457.png"/><Relationship Id="rId439" Type="http://schemas.openxmlformats.org/officeDocument/2006/relationships/image" Target="../media/image485.png"/><Relationship Id="rId201" Type="http://schemas.openxmlformats.org/officeDocument/2006/relationships/image" Target="../media/image367.png"/><Relationship Id="rId243" Type="http://schemas.openxmlformats.org/officeDocument/2006/relationships/image" Target="../media/image387.png"/><Relationship Id="rId285" Type="http://schemas.openxmlformats.org/officeDocument/2006/relationships/image" Target="../media/image408.png"/><Relationship Id="rId450" Type="http://schemas.openxmlformats.org/officeDocument/2006/relationships/customXml" Target="../ink/ink492.xml"/><Relationship Id="rId506" Type="http://schemas.openxmlformats.org/officeDocument/2006/relationships/customXml" Target="../ink/ink520.xml"/><Relationship Id="rId38" Type="http://schemas.openxmlformats.org/officeDocument/2006/relationships/customXml" Target="../ink/ink286.xml"/><Relationship Id="rId103" Type="http://schemas.openxmlformats.org/officeDocument/2006/relationships/image" Target="../media/image318.png"/><Relationship Id="rId310" Type="http://schemas.openxmlformats.org/officeDocument/2006/relationships/customXml" Target="../ink/ink422.xml"/><Relationship Id="rId492" Type="http://schemas.openxmlformats.org/officeDocument/2006/relationships/customXml" Target="../ink/ink513.xml"/><Relationship Id="rId91" Type="http://schemas.openxmlformats.org/officeDocument/2006/relationships/image" Target="../media/image312.png"/><Relationship Id="rId145" Type="http://schemas.openxmlformats.org/officeDocument/2006/relationships/image" Target="../media/image339.png"/><Relationship Id="rId187" Type="http://schemas.openxmlformats.org/officeDocument/2006/relationships/image" Target="../media/image360.png"/><Relationship Id="rId352" Type="http://schemas.openxmlformats.org/officeDocument/2006/relationships/customXml" Target="../ink/ink443.xml"/><Relationship Id="rId394" Type="http://schemas.openxmlformats.org/officeDocument/2006/relationships/customXml" Target="../ink/ink464.xml"/><Relationship Id="rId408" Type="http://schemas.openxmlformats.org/officeDocument/2006/relationships/customXml" Target="../ink/ink471.xml"/><Relationship Id="rId212" Type="http://schemas.openxmlformats.org/officeDocument/2006/relationships/customXml" Target="../ink/ink373.xml"/><Relationship Id="rId254" Type="http://schemas.openxmlformats.org/officeDocument/2006/relationships/customXml" Target="../ink/ink394.xml"/><Relationship Id="rId49" Type="http://schemas.openxmlformats.org/officeDocument/2006/relationships/image" Target="../media/image291.png"/><Relationship Id="rId114" Type="http://schemas.openxmlformats.org/officeDocument/2006/relationships/customXml" Target="../ink/ink324.xml"/><Relationship Id="rId296" Type="http://schemas.openxmlformats.org/officeDocument/2006/relationships/customXml" Target="../ink/ink415.xml"/><Relationship Id="rId461" Type="http://schemas.openxmlformats.org/officeDocument/2006/relationships/image" Target="../media/image496.png"/><Relationship Id="rId60" Type="http://schemas.openxmlformats.org/officeDocument/2006/relationships/customXml" Target="../ink/ink297.xml"/><Relationship Id="rId156" Type="http://schemas.openxmlformats.org/officeDocument/2006/relationships/customXml" Target="../ink/ink345.xml"/><Relationship Id="rId198" Type="http://schemas.openxmlformats.org/officeDocument/2006/relationships/customXml" Target="../ink/ink366.xml"/><Relationship Id="rId321" Type="http://schemas.openxmlformats.org/officeDocument/2006/relationships/image" Target="../media/image426.png"/><Relationship Id="rId363" Type="http://schemas.openxmlformats.org/officeDocument/2006/relationships/image" Target="../media/image447.png"/><Relationship Id="rId419" Type="http://schemas.openxmlformats.org/officeDocument/2006/relationships/image" Target="../media/image475.png"/><Relationship Id="rId223" Type="http://schemas.openxmlformats.org/officeDocument/2006/relationships/image" Target="../media/image378.png"/><Relationship Id="rId430" Type="http://schemas.openxmlformats.org/officeDocument/2006/relationships/customXml" Target="../ink/ink482.xml"/><Relationship Id="rId18" Type="http://schemas.openxmlformats.org/officeDocument/2006/relationships/customXml" Target="../ink/ink276.xml"/><Relationship Id="rId265" Type="http://schemas.openxmlformats.org/officeDocument/2006/relationships/image" Target="../media/image398.png"/><Relationship Id="rId472" Type="http://schemas.openxmlformats.org/officeDocument/2006/relationships/customXml" Target="../ink/ink503.xml"/><Relationship Id="rId125" Type="http://schemas.openxmlformats.org/officeDocument/2006/relationships/image" Target="../media/image329.png"/><Relationship Id="rId167" Type="http://schemas.openxmlformats.org/officeDocument/2006/relationships/image" Target="../media/image350.png"/><Relationship Id="rId332" Type="http://schemas.openxmlformats.org/officeDocument/2006/relationships/customXml" Target="../ink/ink433.xml"/><Relationship Id="rId374" Type="http://schemas.openxmlformats.org/officeDocument/2006/relationships/customXml" Target="../ink/ink454.xml"/><Relationship Id="rId71" Type="http://schemas.openxmlformats.org/officeDocument/2006/relationships/image" Target="../media/image302.png"/><Relationship Id="rId234" Type="http://schemas.openxmlformats.org/officeDocument/2006/relationships/customXml" Target="../ink/ink384.xml"/><Relationship Id="rId2" Type="http://schemas.openxmlformats.org/officeDocument/2006/relationships/customXml" Target="../ink/ink268.xml"/><Relationship Id="rId29" Type="http://schemas.openxmlformats.org/officeDocument/2006/relationships/image" Target="../media/image281.png"/><Relationship Id="rId276" Type="http://schemas.openxmlformats.org/officeDocument/2006/relationships/customXml" Target="../ink/ink405.xml"/><Relationship Id="rId441" Type="http://schemas.openxmlformats.org/officeDocument/2006/relationships/image" Target="../media/image486.png"/><Relationship Id="rId483" Type="http://schemas.openxmlformats.org/officeDocument/2006/relationships/image" Target="../media/image507.png"/><Relationship Id="rId40" Type="http://schemas.openxmlformats.org/officeDocument/2006/relationships/customXml" Target="../ink/ink287.xml"/><Relationship Id="rId136" Type="http://schemas.openxmlformats.org/officeDocument/2006/relationships/customXml" Target="../ink/ink335.xml"/><Relationship Id="rId178" Type="http://schemas.openxmlformats.org/officeDocument/2006/relationships/customXml" Target="../ink/ink356.xml"/><Relationship Id="rId301" Type="http://schemas.openxmlformats.org/officeDocument/2006/relationships/image" Target="../media/image416.png"/><Relationship Id="rId343" Type="http://schemas.openxmlformats.org/officeDocument/2006/relationships/image" Target="../media/image437.png"/><Relationship Id="rId82" Type="http://schemas.openxmlformats.org/officeDocument/2006/relationships/customXml" Target="../ink/ink308.xml"/><Relationship Id="rId203" Type="http://schemas.openxmlformats.org/officeDocument/2006/relationships/image" Target="../media/image368.png"/><Relationship Id="rId385" Type="http://schemas.openxmlformats.org/officeDocument/2006/relationships/image" Target="../media/image458.png"/><Relationship Id="rId245" Type="http://schemas.openxmlformats.org/officeDocument/2006/relationships/image" Target="../media/image388.png"/><Relationship Id="rId287" Type="http://schemas.openxmlformats.org/officeDocument/2006/relationships/image" Target="../media/image409.png"/><Relationship Id="rId410" Type="http://schemas.openxmlformats.org/officeDocument/2006/relationships/customXml" Target="../ink/ink472.xml"/><Relationship Id="rId452" Type="http://schemas.openxmlformats.org/officeDocument/2006/relationships/customXml" Target="../ink/ink493.xml"/><Relationship Id="rId494" Type="http://schemas.openxmlformats.org/officeDocument/2006/relationships/customXml" Target="../ink/ink514.xml"/><Relationship Id="rId508" Type="http://schemas.openxmlformats.org/officeDocument/2006/relationships/customXml" Target="../ink/ink521.xml"/><Relationship Id="rId105" Type="http://schemas.openxmlformats.org/officeDocument/2006/relationships/image" Target="../media/image319.png"/><Relationship Id="rId147" Type="http://schemas.openxmlformats.org/officeDocument/2006/relationships/image" Target="../media/image340.png"/><Relationship Id="rId312" Type="http://schemas.openxmlformats.org/officeDocument/2006/relationships/customXml" Target="../ink/ink423.xml"/><Relationship Id="rId354" Type="http://schemas.openxmlformats.org/officeDocument/2006/relationships/customXml" Target="../ink/ink444.xml"/><Relationship Id="rId51" Type="http://schemas.openxmlformats.org/officeDocument/2006/relationships/image" Target="../media/image292.png"/><Relationship Id="rId93" Type="http://schemas.openxmlformats.org/officeDocument/2006/relationships/image" Target="../media/image313.png"/><Relationship Id="rId189" Type="http://schemas.openxmlformats.org/officeDocument/2006/relationships/image" Target="../media/image361.png"/><Relationship Id="rId396" Type="http://schemas.openxmlformats.org/officeDocument/2006/relationships/customXml" Target="../ink/ink465.xml"/><Relationship Id="rId214" Type="http://schemas.openxmlformats.org/officeDocument/2006/relationships/customXml" Target="../ink/ink374.xml"/><Relationship Id="rId256" Type="http://schemas.openxmlformats.org/officeDocument/2006/relationships/customXml" Target="../ink/ink395.xml"/><Relationship Id="rId298" Type="http://schemas.openxmlformats.org/officeDocument/2006/relationships/customXml" Target="../ink/ink416.xml"/><Relationship Id="rId421" Type="http://schemas.openxmlformats.org/officeDocument/2006/relationships/image" Target="../media/image476.png"/><Relationship Id="rId463" Type="http://schemas.openxmlformats.org/officeDocument/2006/relationships/image" Target="../media/image497.png"/><Relationship Id="rId116" Type="http://schemas.openxmlformats.org/officeDocument/2006/relationships/customXml" Target="../ink/ink325.xml"/><Relationship Id="rId158" Type="http://schemas.openxmlformats.org/officeDocument/2006/relationships/customXml" Target="../ink/ink346.xml"/><Relationship Id="rId323" Type="http://schemas.openxmlformats.org/officeDocument/2006/relationships/image" Target="../media/image427.png"/><Relationship Id="rId20" Type="http://schemas.openxmlformats.org/officeDocument/2006/relationships/customXml" Target="../ink/ink277.xml"/><Relationship Id="rId62" Type="http://schemas.openxmlformats.org/officeDocument/2006/relationships/customXml" Target="../ink/ink298.xml"/><Relationship Id="rId365" Type="http://schemas.openxmlformats.org/officeDocument/2006/relationships/image" Target="../media/image448.png"/><Relationship Id="rId225" Type="http://schemas.openxmlformats.org/officeDocument/2006/relationships/image" Target="../media/image379.png"/><Relationship Id="rId267" Type="http://schemas.openxmlformats.org/officeDocument/2006/relationships/image" Target="../media/image399.png"/><Relationship Id="rId432" Type="http://schemas.openxmlformats.org/officeDocument/2006/relationships/customXml" Target="../ink/ink483.xml"/><Relationship Id="rId474" Type="http://schemas.openxmlformats.org/officeDocument/2006/relationships/customXml" Target="../ink/ink504.xml"/><Relationship Id="rId127" Type="http://schemas.openxmlformats.org/officeDocument/2006/relationships/image" Target="../media/image330.png"/><Relationship Id="rId31" Type="http://schemas.openxmlformats.org/officeDocument/2006/relationships/image" Target="../media/image282.png"/><Relationship Id="rId73" Type="http://schemas.openxmlformats.org/officeDocument/2006/relationships/image" Target="../media/image303.png"/><Relationship Id="rId169" Type="http://schemas.openxmlformats.org/officeDocument/2006/relationships/image" Target="../media/image351.png"/><Relationship Id="rId334" Type="http://schemas.openxmlformats.org/officeDocument/2006/relationships/customXml" Target="../ink/ink434.xml"/><Relationship Id="rId376" Type="http://schemas.openxmlformats.org/officeDocument/2006/relationships/customXml" Target="../ink/ink455.xml"/><Relationship Id="rId4" Type="http://schemas.openxmlformats.org/officeDocument/2006/relationships/customXml" Target="../ink/ink269.xml"/><Relationship Id="rId180" Type="http://schemas.openxmlformats.org/officeDocument/2006/relationships/customXml" Target="../ink/ink357.xml"/><Relationship Id="rId236" Type="http://schemas.openxmlformats.org/officeDocument/2006/relationships/customXml" Target="../ink/ink385.xml"/><Relationship Id="rId278" Type="http://schemas.openxmlformats.org/officeDocument/2006/relationships/customXml" Target="../ink/ink406.xml"/><Relationship Id="rId401" Type="http://schemas.openxmlformats.org/officeDocument/2006/relationships/image" Target="../media/image466.png"/><Relationship Id="rId443" Type="http://schemas.openxmlformats.org/officeDocument/2006/relationships/image" Target="../media/image487.png"/><Relationship Id="rId303" Type="http://schemas.openxmlformats.org/officeDocument/2006/relationships/image" Target="../media/image417.png"/><Relationship Id="rId485" Type="http://schemas.openxmlformats.org/officeDocument/2006/relationships/image" Target="../media/image508.png"/><Relationship Id="rId42" Type="http://schemas.openxmlformats.org/officeDocument/2006/relationships/customXml" Target="../ink/ink288.xml"/><Relationship Id="rId84" Type="http://schemas.openxmlformats.org/officeDocument/2006/relationships/customXml" Target="../ink/ink309.xml"/><Relationship Id="rId138" Type="http://schemas.openxmlformats.org/officeDocument/2006/relationships/customXml" Target="../ink/ink336.xml"/><Relationship Id="rId345" Type="http://schemas.openxmlformats.org/officeDocument/2006/relationships/image" Target="../media/image438.png"/><Relationship Id="rId387" Type="http://schemas.openxmlformats.org/officeDocument/2006/relationships/image" Target="../media/image459.png"/><Relationship Id="rId510" Type="http://schemas.openxmlformats.org/officeDocument/2006/relationships/customXml" Target="../ink/ink522.xml"/><Relationship Id="rId191" Type="http://schemas.openxmlformats.org/officeDocument/2006/relationships/image" Target="../media/image362.png"/><Relationship Id="rId205" Type="http://schemas.openxmlformats.org/officeDocument/2006/relationships/image" Target="../media/image369.png"/><Relationship Id="rId247" Type="http://schemas.openxmlformats.org/officeDocument/2006/relationships/image" Target="../media/image389.png"/><Relationship Id="rId412" Type="http://schemas.openxmlformats.org/officeDocument/2006/relationships/customXml" Target="../ink/ink473.xml"/><Relationship Id="rId107" Type="http://schemas.openxmlformats.org/officeDocument/2006/relationships/image" Target="../media/image320.png"/><Relationship Id="rId289" Type="http://schemas.openxmlformats.org/officeDocument/2006/relationships/image" Target="../media/image410.png"/><Relationship Id="rId454" Type="http://schemas.openxmlformats.org/officeDocument/2006/relationships/customXml" Target="../ink/ink494.xml"/><Relationship Id="rId496" Type="http://schemas.openxmlformats.org/officeDocument/2006/relationships/customXml" Target="../ink/ink515.xml"/><Relationship Id="rId11" Type="http://schemas.openxmlformats.org/officeDocument/2006/relationships/image" Target="../media/image272.png"/><Relationship Id="rId53" Type="http://schemas.openxmlformats.org/officeDocument/2006/relationships/image" Target="../media/image293.png"/><Relationship Id="rId149" Type="http://schemas.openxmlformats.org/officeDocument/2006/relationships/image" Target="../media/image341.png"/><Relationship Id="rId314" Type="http://schemas.openxmlformats.org/officeDocument/2006/relationships/customXml" Target="../ink/ink424.xml"/><Relationship Id="rId356" Type="http://schemas.openxmlformats.org/officeDocument/2006/relationships/customXml" Target="../ink/ink445.xml"/><Relationship Id="rId398" Type="http://schemas.openxmlformats.org/officeDocument/2006/relationships/customXml" Target="../ink/ink466.xml"/><Relationship Id="rId95" Type="http://schemas.openxmlformats.org/officeDocument/2006/relationships/image" Target="../media/image314.png"/><Relationship Id="rId160" Type="http://schemas.openxmlformats.org/officeDocument/2006/relationships/customXml" Target="../ink/ink347.xml"/><Relationship Id="rId216" Type="http://schemas.openxmlformats.org/officeDocument/2006/relationships/customXml" Target="../ink/ink375.xml"/><Relationship Id="rId423" Type="http://schemas.openxmlformats.org/officeDocument/2006/relationships/image" Target="../media/image477.png"/><Relationship Id="rId258" Type="http://schemas.openxmlformats.org/officeDocument/2006/relationships/customXml" Target="../ink/ink396.xml"/><Relationship Id="rId465" Type="http://schemas.openxmlformats.org/officeDocument/2006/relationships/image" Target="../media/image498.png"/><Relationship Id="rId22" Type="http://schemas.openxmlformats.org/officeDocument/2006/relationships/customXml" Target="../ink/ink278.xml"/><Relationship Id="rId64" Type="http://schemas.openxmlformats.org/officeDocument/2006/relationships/customXml" Target="../ink/ink299.xml"/><Relationship Id="rId118" Type="http://schemas.openxmlformats.org/officeDocument/2006/relationships/customXml" Target="../ink/ink326.xml"/><Relationship Id="rId325" Type="http://schemas.openxmlformats.org/officeDocument/2006/relationships/image" Target="../media/image428.png"/><Relationship Id="rId367" Type="http://schemas.openxmlformats.org/officeDocument/2006/relationships/image" Target="../media/image449.png"/><Relationship Id="rId171" Type="http://schemas.openxmlformats.org/officeDocument/2006/relationships/image" Target="../media/image352.png"/><Relationship Id="rId227" Type="http://schemas.openxmlformats.org/officeDocument/2006/relationships/image" Target="../media/image380.png"/><Relationship Id="rId269" Type="http://schemas.openxmlformats.org/officeDocument/2006/relationships/image" Target="../media/image400.png"/><Relationship Id="rId434" Type="http://schemas.openxmlformats.org/officeDocument/2006/relationships/customXml" Target="../ink/ink484.xml"/><Relationship Id="rId476" Type="http://schemas.openxmlformats.org/officeDocument/2006/relationships/customXml" Target="../ink/ink505.xml"/><Relationship Id="rId33" Type="http://schemas.openxmlformats.org/officeDocument/2006/relationships/image" Target="../media/image283.png"/><Relationship Id="rId129" Type="http://schemas.openxmlformats.org/officeDocument/2006/relationships/image" Target="../media/image331.png"/><Relationship Id="rId280" Type="http://schemas.openxmlformats.org/officeDocument/2006/relationships/customXml" Target="../ink/ink407.xml"/><Relationship Id="rId336" Type="http://schemas.openxmlformats.org/officeDocument/2006/relationships/customXml" Target="../ink/ink435.xml"/><Relationship Id="rId501" Type="http://schemas.openxmlformats.org/officeDocument/2006/relationships/image" Target="../media/image516.png"/><Relationship Id="rId75" Type="http://schemas.openxmlformats.org/officeDocument/2006/relationships/image" Target="../media/image304.png"/><Relationship Id="rId140" Type="http://schemas.openxmlformats.org/officeDocument/2006/relationships/customXml" Target="../ink/ink337.xml"/><Relationship Id="rId182" Type="http://schemas.openxmlformats.org/officeDocument/2006/relationships/customXml" Target="../ink/ink358.xml"/><Relationship Id="rId378" Type="http://schemas.openxmlformats.org/officeDocument/2006/relationships/customXml" Target="../ink/ink456.xml"/><Relationship Id="rId403" Type="http://schemas.openxmlformats.org/officeDocument/2006/relationships/image" Target="../media/image467.png"/><Relationship Id="rId6" Type="http://schemas.openxmlformats.org/officeDocument/2006/relationships/customXml" Target="../ink/ink270.xml"/><Relationship Id="rId238" Type="http://schemas.openxmlformats.org/officeDocument/2006/relationships/customXml" Target="../ink/ink386.xml"/><Relationship Id="rId445" Type="http://schemas.openxmlformats.org/officeDocument/2006/relationships/image" Target="../media/image488.png"/><Relationship Id="rId487" Type="http://schemas.openxmlformats.org/officeDocument/2006/relationships/image" Target="../media/image509.png"/><Relationship Id="rId291" Type="http://schemas.openxmlformats.org/officeDocument/2006/relationships/image" Target="../media/image411.png"/><Relationship Id="rId305" Type="http://schemas.openxmlformats.org/officeDocument/2006/relationships/image" Target="../media/image418.png"/><Relationship Id="rId347" Type="http://schemas.openxmlformats.org/officeDocument/2006/relationships/image" Target="../media/image439.png"/><Relationship Id="rId44" Type="http://schemas.openxmlformats.org/officeDocument/2006/relationships/customXml" Target="../ink/ink289.xml"/><Relationship Id="rId86" Type="http://schemas.openxmlformats.org/officeDocument/2006/relationships/customXml" Target="../ink/ink310.xml"/><Relationship Id="rId151" Type="http://schemas.openxmlformats.org/officeDocument/2006/relationships/image" Target="../media/image342.png"/><Relationship Id="rId389" Type="http://schemas.openxmlformats.org/officeDocument/2006/relationships/image" Target="../media/image460.png"/><Relationship Id="rId193" Type="http://schemas.openxmlformats.org/officeDocument/2006/relationships/image" Target="../media/image363.png"/><Relationship Id="rId207" Type="http://schemas.openxmlformats.org/officeDocument/2006/relationships/image" Target="../media/image370.png"/><Relationship Id="rId249" Type="http://schemas.openxmlformats.org/officeDocument/2006/relationships/image" Target="../media/image390.png"/><Relationship Id="rId414" Type="http://schemas.openxmlformats.org/officeDocument/2006/relationships/customXml" Target="../ink/ink474.xml"/><Relationship Id="rId456" Type="http://schemas.openxmlformats.org/officeDocument/2006/relationships/customXml" Target="../ink/ink495.xml"/><Relationship Id="rId498" Type="http://schemas.openxmlformats.org/officeDocument/2006/relationships/customXml" Target="../ink/ink516.xml"/><Relationship Id="rId13" Type="http://schemas.openxmlformats.org/officeDocument/2006/relationships/image" Target="../media/image273.png"/><Relationship Id="rId109" Type="http://schemas.openxmlformats.org/officeDocument/2006/relationships/image" Target="../media/image321.png"/><Relationship Id="rId260" Type="http://schemas.openxmlformats.org/officeDocument/2006/relationships/customXml" Target="../ink/ink397.xml"/><Relationship Id="rId316" Type="http://schemas.openxmlformats.org/officeDocument/2006/relationships/customXml" Target="../ink/ink425.xml"/><Relationship Id="rId55" Type="http://schemas.openxmlformats.org/officeDocument/2006/relationships/image" Target="../media/image294.png"/><Relationship Id="rId97" Type="http://schemas.openxmlformats.org/officeDocument/2006/relationships/image" Target="../media/image315.png"/><Relationship Id="rId120" Type="http://schemas.openxmlformats.org/officeDocument/2006/relationships/customXml" Target="../ink/ink327.xml"/><Relationship Id="rId358" Type="http://schemas.openxmlformats.org/officeDocument/2006/relationships/customXml" Target="../ink/ink446.xml"/><Relationship Id="rId162" Type="http://schemas.openxmlformats.org/officeDocument/2006/relationships/customXml" Target="../ink/ink348.xml"/><Relationship Id="rId218" Type="http://schemas.openxmlformats.org/officeDocument/2006/relationships/customXml" Target="../ink/ink376.xml"/><Relationship Id="rId425" Type="http://schemas.openxmlformats.org/officeDocument/2006/relationships/image" Target="../media/image478.png"/><Relationship Id="rId467" Type="http://schemas.openxmlformats.org/officeDocument/2006/relationships/image" Target="../media/image499.png"/><Relationship Id="rId271" Type="http://schemas.openxmlformats.org/officeDocument/2006/relationships/image" Target="../media/image401.png"/><Relationship Id="rId24" Type="http://schemas.openxmlformats.org/officeDocument/2006/relationships/customXml" Target="../ink/ink279.xml"/><Relationship Id="rId66" Type="http://schemas.openxmlformats.org/officeDocument/2006/relationships/customXml" Target="../ink/ink300.xml"/><Relationship Id="rId131" Type="http://schemas.openxmlformats.org/officeDocument/2006/relationships/image" Target="../media/image332.png"/><Relationship Id="rId327" Type="http://schemas.openxmlformats.org/officeDocument/2006/relationships/image" Target="../media/image429.png"/><Relationship Id="rId369" Type="http://schemas.openxmlformats.org/officeDocument/2006/relationships/image" Target="../media/image450.png"/><Relationship Id="rId173" Type="http://schemas.openxmlformats.org/officeDocument/2006/relationships/image" Target="../media/image353.png"/><Relationship Id="rId229" Type="http://schemas.openxmlformats.org/officeDocument/2006/relationships/image" Target="../media/image381.png"/><Relationship Id="rId380" Type="http://schemas.openxmlformats.org/officeDocument/2006/relationships/customXml" Target="../ink/ink457.xml"/><Relationship Id="rId436" Type="http://schemas.openxmlformats.org/officeDocument/2006/relationships/customXml" Target="../ink/ink485.xml"/><Relationship Id="rId240" Type="http://schemas.openxmlformats.org/officeDocument/2006/relationships/customXml" Target="../ink/ink387.xml"/><Relationship Id="rId478" Type="http://schemas.openxmlformats.org/officeDocument/2006/relationships/customXml" Target="../ink/ink506.xml"/><Relationship Id="rId35" Type="http://schemas.openxmlformats.org/officeDocument/2006/relationships/image" Target="../media/image284.png"/><Relationship Id="rId77" Type="http://schemas.openxmlformats.org/officeDocument/2006/relationships/image" Target="../media/image305.png"/><Relationship Id="rId100" Type="http://schemas.openxmlformats.org/officeDocument/2006/relationships/customXml" Target="../ink/ink317.xml"/><Relationship Id="rId282" Type="http://schemas.openxmlformats.org/officeDocument/2006/relationships/customXml" Target="../ink/ink408.xml"/><Relationship Id="rId338" Type="http://schemas.openxmlformats.org/officeDocument/2006/relationships/customXml" Target="../ink/ink436.xml"/><Relationship Id="rId503" Type="http://schemas.openxmlformats.org/officeDocument/2006/relationships/image" Target="../media/image517.png"/><Relationship Id="rId8" Type="http://schemas.openxmlformats.org/officeDocument/2006/relationships/customXml" Target="../ink/ink271.xml"/><Relationship Id="rId142" Type="http://schemas.openxmlformats.org/officeDocument/2006/relationships/customXml" Target="../ink/ink338.xml"/><Relationship Id="rId184" Type="http://schemas.openxmlformats.org/officeDocument/2006/relationships/customXml" Target="../ink/ink359.xml"/><Relationship Id="rId391" Type="http://schemas.openxmlformats.org/officeDocument/2006/relationships/image" Target="../media/image461.png"/><Relationship Id="rId405" Type="http://schemas.openxmlformats.org/officeDocument/2006/relationships/image" Target="../media/image468.png"/><Relationship Id="rId447" Type="http://schemas.openxmlformats.org/officeDocument/2006/relationships/image" Target="../media/image489.png"/><Relationship Id="rId251" Type="http://schemas.openxmlformats.org/officeDocument/2006/relationships/image" Target="../media/image391.png"/><Relationship Id="rId489" Type="http://schemas.openxmlformats.org/officeDocument/2006/relationships/image" Target="../media/image510.png"/><Relationship Id="rId46" Type="http://schemas.openxmlformats.org/officeDocument/2006/relationships/customXml" Target="../ink/ink290.xml"/><Relationship Id="rId293" Type="http://schemas.openxmlformats.org/officeDocument/2006/relationships/image" Target="../media/image412.png"/><Relationship Id="rId307" Type="http://schemas.openxmlformats.org/officeDocument/2006/relationships/image" Target="../media/image419.png"/><Relationship Id="rId349" Type="http://schemas.openxmlformats.org/officeDocument/2006/relationships/image" Target="../media/image440.png"/><Relationship Id="rId88" Type="http://schemas.openxmlformats.org/officeDocument/2006/relationships/customXml" Target="../ink/ink311.xml"/><Relationship Id="rId111" Type="http://schemas.openxmlformats.org/officeDocument/2006/relationships/image" Target="../media/image322.png"/><Relationship Id="rId153" Type="http://schemas.openxmlformats.org/officeDocument/2006/relationships/image" Target="../media/image343.png"/><Relationship Id="rId195" Type="http://schemas.openxmlformats.org/officeDocument/2006/relationships/image" Target="../media/image364.png"/><Relationship Id="rId209" Type="http://schemas.openxmlformats.org/officeDocument/2006/relationships/image" Target="../media/image371.png"/><Relationship Id="rId360" Type="http://schemas.openxmlformats.org/officeDocument/2006/relationships/customXml" Target="../ink/ink447.xml"/><Relationship Id="rId416" Type="http://schemas.openxmlformats.org/officeDocument/2006/relationships/customXml" Target="../ink/ink475.xml"/><Relationship Id="rId220" Type="http://schemas.openxmlformats.org/officeDocument/2006/relationships/customXml" Target="../ink/ink377.xml"/><Relationship Id="rId458" Type="http://schemas.openxmlformats.org/officeDocument/2006/relationships/customXml" Target="../ink/ink496.xml"/><Relationship Id="rId15" Type="http://schemas.openxmlformats.org/officeDocument/2006/relationships/image" Target="../media/image274.png"/><Relationship Id="rId57" Type="http://schemas.openxmlformats.org/officeDocument/2006/relationships/image" Target="../media/image295.png"/><Relationship Id="rId262" Type="http://schemas.openxmlformats.org/officeDocument/2006/relationships/customXml" Target="../ink/ink398.xml"/><Relationship Id="rId318" Type="http://schemas.openxmlformats.org/officeDocument/2006/relationships/customXml" Target="../ink/ink426.xml"/><Relationship Id="rId99" Type="http://schemas.openxmlformats.org/officeDocument/2006/relationships/image" Target="../media/image316.png"/><Relationship Id="rId122" Type="http://schemas.openxmlformats.org/officeDocument/2006/relationships/customXml" Target="../ink/ink328.xml"/><Relationship Id="rId164" Type="http://schemas.openxmlformats.org/officeDocument/2006/relationships/customXml" Target="../ink/ink349.xml"/><Relationship Id="rId371" Type="http://schemas.openxmlformats.org/officeDocument/2006/relationships/image" Target="../media/image451.png"/><Relationship Id="rId427" Type="http://schemas.openxmlformats.org/officeDocument/2006/relationships/image" Target="../media/image479.png"/><Relationship Id="rId469" Type="http://schemas.openxmlformats.org/officeDocument/2006/relationships/image" Target="../media/image500.png"/><Relationship Id="rId26" Type="http://schemas.openxmlformats.org/officeDocument/2006/relationships/customXml" Target="../ink/ink280.xml"/><Relationship Id="rId231" Type="http://schemas.openxmlformats.org/officeDocument/2006/relationships/image" Target="../media/image382.png"/><Relationship Id="rId273" Type="http://schemas.openxmlformats.org/officeDocument/2006/relationships/image" Target="../media/image402.png"/><Relationship Id="rId329" Type="http://schemas.openxmlformats.org/officeDocument/2006/relationships/image" Target="../media/image430.png"/><Relationship Id="rId480" Type="http://schemas.openxmlformats.org/officeDocument/2006/relationships/customXml" Target="../ink/ink507.xml"/><Relationship Id="rId68" Type="http://schemas.openxmlformats.org/officeDocument/2006/relationships/customXml" Target="../ink/ink301.xml"/><Relationship Id="rId133" Type="http://schemas.openxmlformats.org/officeDocument/2006/relationships/image" Target="../media/image333.png"/><Relationship Id="rId175" Type="http://schemas.openxmlformats.org/officeDocument/2006/relationships/image" Target="../media/image354.png"/><Relationship Id="rId340" Type="http://schemas.openxmlformats.org/officeDocument/2006/relationships/customXml" Target="../ink/ink437.xml"/><Relationship Id="rId200" Type="http://schemas.openxmlformats.org/officeDocument/2006/relationships/customXml" Target="../ink/ink367.xml"/><Relationship Id="rId382" Type="http://schemas.openxmlformats.org/officeDocument/2006/relationships/customXml" Target="../ink/ink458.xml"/><Relationship Id="rId438" Type="http://schemas.openxmlformats.org/officeDocument/2006/relationships/customXml" Target="../ink/ink486.xml"/><Relationship Id="rId242" Type="http://schemas.openxmlformats.org/officeDocument/2006/relationships/customXml" Target="../ink/ink388.xml"/><Relationship Id="rId284" Type="http://schemas.openxmlformats.org/officeDocument/2006/relationships/customXml" Target="../ink/ink409.xml"/><Relationship Id="rId491" Type="http://schemas.openxmlformats.org/officeDocument/2006/relationships/image" Target="../media/image511.png"/><Relationship Id="rId505" Type="http://schemas.openxmlformats.org/officeDocument/2006/relationships/image" Target="../media/image518.png"/><Relationship Id="rId37" Type="http://schemas.openxmlformats.org/officeDocument/2006/relationships/image" Target="../media/image285.png"/><Relationship Id="rId79" Type="http://schemas.openxmlformats.org/officeDocument/2006/relationships/image" Target="../media/image306.png"/><Relationship Id="rId102" Type="http://schemas.openxmlformats.org/officeDocument/2006/relationships/customXml" Target="../ink/ink318.xml"/><Relationship Id="rId144" Type="http://schemas.openxmlformats.org/officeDocument/2006/relationships/customXml" Target="../ink/ink339.xml"/><Relationship Id="rId90" Type="http://schemas.openxmlformats.org/officeDocument/2006/relationships/customXml" Target="../ink/ink312.xml"/><Relationship Id="rId186" Type="http://schemas.openxmlformats.org/officeDocument/2006/relationships/customXml" Target="../ink/ink360.xml"/><Relationship Id="rId351" Type="http://schemas.openxmlformats.org/officeDocument/2006/relationships/image" Target="../media/image441.png"/><Relationship Id="rId393" Type="http://schemas.openxmlformats.org/officeDocument/2006/relationships/image" Target="../media/image462.png"/><Relationship Id="rId407" Type="http://schemas.openxmlformats.org/officeDocument/2006/relationships/image" Target="../media/image469.png"/><Relationship Id="rId449" Type="http://schemas.openxmlformats.org/officeDocument/2006/relationships/image" Target="../media/image490.png"/><Relationship Id="rId211" Type="http://schemas.openxmlformats.org/officeDocument/2006/relationships/image" Target="../media/image372.png"/><Relationship Id="rId253" Type="http://schemas.openxmlformats.org/officeDocument/2006/relationships/image" Target="../media/image392.png"/><Relationship Id="rId295" Type="http://schemas.openxmlformats.org/officeDocument/2006/relationships/image" Target="../media/image413.png"/><Relationship Id="rId309" Type="http://schemas.openxmlformats.org/officeDocument/2006/relationships/image" Target="../media/image420.png"/><Relationship Id="rId460" Type="http://schemas.openxmlformats.org/officeDocument/2006/relationships/customXml" Target="../ink/ink497.xml"/><Relationship Id="rId48" Type="http://schemas.openxmlformats.org/officeDocument/2006/relationships/customXml" Target="../ink/ink291.xml"/><Relationship Id="rId113" Type="http://schemas.openxmlformats.org/officeDocument/2006/relationships/image" Target="../media/image323.png"/><Relationship Id="rId320" Type="http://schemas.openxmlformats.org/officeDocument/2006/relationships/customXml" Target="../ink/ink427.xml"/><Relationship Id="rId155" Type="http://schemas.openxmlformats.org/officeDocument/2006/relationships/image" Target="../media/image344.png"/><Relationship Id="rId197" Type="http://schemas.openxmlformats.org/officeDocument/2006/relationships/image" Target="../media/image365.png"/><Relationship Id="rId362" Type="http://schemas.openxmlformats.org/officeDocument/2006/relationships/customXml" Target="../ink/ink448.xml"/><Relationship Id="rId418" Type="http://schemas.openxmlformats.org/officeDocument/2006/relationships/customXml" Target="../ink/ink476.xml"/><Relationship Id="rId222" Type="http://schemas.openxmlformats.org/officeDocument/2006/relationships/customXml" Target="../ink/ink378.xml"/><Relationship Id="rId264" Type="http://schemas.openxmlformats.org/officeDocument/2006/relationships/customXml" Target="../ink/ink399.xml"/><Relationship Id="rId471" Type="http://schemas.openxmlformats.org/officeDocument/2006/relationships/image" Target="../media/image501.png"/><Relationship Id="rId17" Type="http://schemas.openxmlformats.org/officeDocument/2006/relationships/image" Target="../media/image275.png"/><Relationship Id="rId59" Type="http://schemas.openxmlformats.org/officeDocument/2006/relationships/image" Target="../media/image296.png"/><Relationship Id="rId124" Type="http://schemas.openxmlformats.org/officeDocument/2006/relationships/customXml" Target="../ink/ink329.xml"/><Relationship Id="rId70" Type="http://schemas.openxmlformats.org/officeDocument/2006/relationships/customXml" Target="../ink/ink302.xml"/><Relationship Id="rId166" Type="http://schemas.openxmlformats.org/officeDocument/2006/relationships/customXml" Target="../ink/ink350.xml"/><Relationship Id="rId331" Type="http://schemas.openxmlformats.org/officeDocument/2006/relationships/image" Target="../media/image431.png"/><Relationship Id="rId373" Type="http://schemas.openxmlformats.org/officeDocument/2006/relationships/image" Target="../media/image452.png"/><Relationship Id="rId429" Type="http://schemas.openxmlformats.org/officeDocument/2006/relationships/image" Target="../media/image480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383.png"/><Relationship Id="rId440" Type="http://schemas.openxmlformats.org/officeDocument/2006/relationships/customXml" Target="../ink/ink487.xml"/><Relationship Id="rId28" Type="http://schemas.openxmlformats.org/officeDocument/2006/relationships/customXml" Target="../ink/ink281.xml"/><Relationship Id="rId275" Type="http://schemas.openxmlformats.org/officeDocument/2006/relationships/image" Target="../media/image403.png"/><Relationship Id="rId300" Type="http://schemas.openxmlformats.org/officeDocument/2006/relationships/customXml" Target="../ink/ink417.xml"/><Relationship Id="rId482" Type="http://schemas.openxmlformats.org/officeDocument/2006/relationships/customXml" Target="../ink/ink508.xml"/><Relationship Id="rId81" Type="http://schemas.openxmlformats.org/officeDocument/2006/relationships/image" Target="../media/image307.png"/><Relationship Id="rId135" Type="http://schemas.openxmlformats.org/officeDocument/2006/relationships/image" Target="../media/image334.png"/><Relationship Id="rId177" Type="http://schemas.openxmlformats.org/officeDocument/2006/relationships/image" Target="../media/image355.png"/><Relationship Id="rId342" Type="http://schemas.openxmlformats.org/officeDocument/2006/relationships/customXml" Target="../ink/ink438.xml"/><Relationship Id="rId384" Type="http://schemas.openxmlformats.org/officeDocument/2006/relationships/customXml" Target="../ink/ink459.xml"/><Relationship Id="rId202" Type="http://schemas.openxmlformats.org/officeDocument/2006/relationships/customXml" Target="../ink/ink368.xml"/><Relationship Id="rId244" Type="http://schemas.openxmlformats.org/officeDocument/2006/relationships/customXml" Target="../ink/ink389.xml"/><Relationship Id="rId39" Type="http://schemas.openxmlformats.org/officeDocument/2006/relationships/image" Target="../media/image286.png"/><Relationship Id="rId286" Type="http://schemas.openxmlformats.org/officeDocument/2006/relationships/customXml" Target="../ink/ink410.xml"/><Relationship Id="rId451" Type="http://schemas.openxmlformats.org/officeDocument/2006/relationships/image" Target="../media/image491.png"/><Relationship Id="rId493" Type="http://schemas.openxmlformats.org/officeDocument/2006/relationships/image" Target="../media/image512.png"/><Relationship Id="rId507" Type="http://schemas.openxmlformats.org/officeDocument/2006/relationships/image" Target="../media/image519.png"/><Relationship Id="rId50" Type="http://schemas.openxmlformats.org/officeDocument/2006/relationships/customXml" Target="../ink/ink292.xml"/><Relationship Id="rId104" Type="http://schemas.openxmlformats.org/officeDocument/2006/relationships/customXml" Target="../ink/ink319.xml"/><Relationship Id="rId146" Type="http://schemas.openxmlformats.org/officeDocument/2006/relationships/customXml" Target="../ink/ink340.xml"/><Relationship Id="rId188" Type="http://schemas.openxmlformats.org/officeDocument/2006/relationships/customXml" Target="../ink/ink361.xml"/><Relationship Id="rId311" Type="http://schemas.openxmlformats.org/officeDocument/2006/relationships/image" Target="../media/image421.png"/><Relationship Id="rId353" Type="http://schemas.openxmlformats.org/officeDocument/2006/relationships/image" Target="../media/image442.png"/><Relationship Id="rId395" Type="http://schemas.openxmlformats.org/officeDocument/2006/relationships/image" Target="../media/image463.png"/><Relationship Id="rId409" Type="http://schemas.openxmlformats.org/officeDocument/2006/relationships/image" Target="../media/image470.png"/><Relationship Id="rId92" Type="http://schemas.openxmlformats.org/officeDocument/2006/relationships/customXml" Target="../ink/ink313.xml"/><Relationship Id="rId213" Type="http://schemas.openxmlformats.org/officeDocument/2006/relationships/image" Target="../media/image373.png"/><Relationship Id="rId420" Type="http://schemas.openxmlformats.org/officeDocument/2006/relationships/customXml" Target="../ink/ink477.xml"/><Relationship Id="rId255" Type="http://schemas.openxmlformats.org/officeDocument/2006/relationships/image" Target="../media/image393.png"/><Relationship Id="rId297" Type="http://schemas.openxmlformats.org/officeDocument/2006/relationships/image" Target="../media/image414.png"/><Relationship Id="rId462" Type="http://schemas.openxmlformats.org/officeDocument/2006/relationships/customXml" Target="../ink/ink498.xml"/><Relationship Id="rId115" Type="http://schemas.openxmlformats.org/officeDocument/2006/relationships/image" Target="../media/image324.png"/><Relationship Id="rId157" Type="http://schemas.openxmlformats.org/officeDocument/2006/relationships/image" Target="../media/image345.png"/><Relationship Id="rId322" Type="http://schemas.openxmlformats.org/officeDocument/2006/relationships/customXml" Target="../ink/ink428.xml"/><Relationship Id="rId364" Type="http://schemas.openxmlformats.org/officeDocument/2006/relationships/customXml" Target="../ink/ink449.xml"/><Relationship Id="rId61" Type="http://schemas.openxmlformats.org/officeDocument/2006/relationships/image" Target="../media/image297.png"/><Relationship Id="rId199" Type="http://schemas.openxmlformats.org/officeDocument/2006/relationships/image" Target="../media/image366.png"/><Relationship Id="rId19" Type="http://schemas.openxmlformats.org/officeDocument/2006/relationships/image" Target="../media/image276.png"/><Relationship Id="rId224" Type="http://schemas.openxmlformats.org/officeDocument/2006/relationships/customXml" Target="../ink/ink379.xml"/><Relationship Id="rId266" Type="http://schemas.openxmlformats.org/officeDocument/2006/relationships/customXml" Target="../ink/ink400.xml"/><Relationship Id="rId431" Type="http://schemas.openxmlformats.org/officeDocument/2006/relationships/image" Target="../media/image481.png"/><Relationship Id="rId473" Type="http://schemas.openxmlformats.org/officeDocument/2006/relationships/image" Target="../media/image502.png"/><Relationship Id="rId30" Type="http://schemas.openxmlformats.org/officeDocument/2006/relationships/customXml" Target="../ink/ink282.xml"/><Relationship Id="rId126" Type="http://schemas.openxmlformats.org/officeDocument/2006/relationships/customXml" Target="../ink/ink330.xml"/><Relationship Id="rId168" Type="http://schemas.openxmlformats.org/officeDocument/2006/relationships/customXml" Target="../ink/ink351.xml"/><Relationship Id="rId333" Type="http://schemas.openxmlformats.org/officeDocument/2006/relationships/image" Target="../media/image432.png"/><Relationship Id="rId72" Type="http://schemas.openxmlformats.org/officeDocument/2006/relationships/customXml" Target="../ink/ink303.xml"/><Relationship Id="rId375" Type="http://schemas.openxmlformats.org/officeDocument/2006/relationships/image" Target="../media/image453.png"/><Relationship Id="rId3" Type="http://schemas.openxmlformats.org/officeDocument/2006/relationships/image" Target="../media/image268.png"/><Relationship Id="rId235" Type="http://schemas.openxmlformats.org/officeDocument/2006/relationships/image" Target="../media/image384.png"/><Relationship Id="rId277" Type="http://schemas.openxmlformats.org/officeDocument/2006/relationships/image" Target="../media/image404.png"/><Relationship Id="rId400" Type="http://schemas.openxmlformats.org/officeDocument/2006/relationships/customXml" Target="../ink/ink467.xml"/><Relationship Id="rId442" Type="http://schemas.openxmlformats.org/officeDocument/2006/relationships/customXml" Target="../ink/ink488.xml"/><Relationship Id="rId484" Type="http://schemas.openxmlformats.org/officeDocument/2006/relationships/customXml" Target="../ink/ink509.xml"/><Relationship Id="rId137" Type="http://schemas.openxmlformats.org/officeDocument/2006/relationships/image" Target="../media/image335.png"/><Relationship Id="rId302" Type="http://schemas.openxmlformats.org/officeDocument/2006/relationships/customXml" Target="../ink/ink418.xml"/><Relationship Id="rId344" Type="http://schemas.openxmlformats.org/officeDocument/2006/relationships/customXml" Target="../ink/ink439.xml"/><Relationship Id="rId41" Type="http://schemas.openxmlformats.org/officeDocument/2006/relationships/image" Target="../media/image287.png"/><Relationship Id="rId83" Type="http://schemas.openxmlformats.org/officeDocument/2006/relationships/image" Target="../media/image308.png"/><Relationship Id="rId179" Type="http://schemas.openxmlformats.org/officeDocument/2006/relationships/image" Target="../media/image356.png"/><Relationship Id="rId386" Type="http://schemas.openxmlformats.org/officeDocument/2006/relationships/customXml" Target="../ink/ink460.xml"/><Relationship Id="rId190" Type="http://schemas.openxmlformats.org/officeDocument/2006/relationships/customXml" Target="../ink/ink362.xml"/><Relationship Id="rId204" Type="http://schemas.openxmlformats.org/officeDocument/2006/relationships/customXml" Target="../ink/ink369.xml"/><Relationship Id="rId246" Type="http://schemas.openxmlformats.org/officeDocument/2006/relationships/customXml" Target="../ink/ink390.xml"/><Relationship Id="rId288" Type="http://schemas.openxmlformats.org/officeDocument/2006/relationships/customXml" Target="../ink/ink411.xml"/><Relationship Id="rId411" Type="http://schemas.openxmlformats.org/officeDocument/2006/relationships/image" Target="../media/image471.png"/><Relationship Id="rId453" Type="http://schemas.openxmlformats.org/officeDocument/2006/relationships/image" Target="../media/image492.png"/><Relationship Id="rId509" Type="http://schemas.openxmlformats.org/officeDocument/2006/relationships/image" Target="../media/image520.png"/><Relationship Id="rId106" Type="http://schemas.openxmlformats.org/officeDocument/2006/relationships/customXml" Target="../ink/ink320.xml"/><Relationship Id="rId313" Type="http://schemas.openxmlformats.org/officeDocument/2006/relationships/image" Target="../media/image422.png"/><Relationship Id="rId495" Type="http://schemas.openxmlformats.org/officeDocument/2006/relationships/image" Target="../media/image513.png"/><Relationship Id="rId10" Type="http://schemas.openxmlformats.org/officeDocument/2006/relationships/customXml" Target="../ink/ink272.xml"/><Relationship Id="rId52" Type="http://schemas.openxmlformats.org/officeDocument/2006/relationships/customXml" Target="../ink/ink293.xml"/><Relationship Id="rId94" Type="http://schemas.openxmlformats.org/officeDocument/2006/relationships/customXml" Target="../ink/ink314.xml"/><Relationship Id="rId148" Type="http://schemas.openxmlformats.org/officeDocument/2006/relationships/customXml" Target="../ink/ink341.xml"/><Relationship Id="rId355" Type="http://schemas.openxmlformats.org/officeDocument/2006/relationships/image" Target="../media/image443.png"/><Relationship Id="rId397" Type="http://schemas.openxmlformats.org/officeDocument/2006/relationships/image" Target="../media/image464.png"/><Relationship Id="rId215" Type="http://schemas.openxmlformats.org/officeDocument/2006/relationships/image" Target="../media/image374.png"/><Relationship Id="rId257" Type="http://schemas.openxmlformats.org/officeDocument/2006/relationships/image" Target="../media/image394.png"/><Relationship Id="rId422" Type="http://schemas.openxmlformats.org/officeDocument/2006/relationships/customXml" Target="../ink/ink478.xml"/><Relationship Id="rId464" Type="http://schemas.openxmlformats.org/officeDocument/2006/relationships/customXml" Target="../ink/ink499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79.png"/><Relationship Id="rId299" Type="http://schemas.openxmlformats.org/officeDocument/2006/relationships/image" Target="../media/image670.png"/><Relationship Id="rId21" Type="http://schemas.openxmlformats.org/officeDocument/2006/relationships/image" Target="../media/image531.png"/><Relationship Id="rId63" Type="http://schemas.openxmlformats.org/officeDocument/2006/relationships/image" Target="../media/image552.png"/><Relationship Id="rId159" Type="http://schemas.openxmlformats.org/officeDocument/2006/relationships/image" Target="../media/image600.png"/><Relationship Id="rId324" Type="http://schemas.openxmlformats.org/officeDocument/2006/relationships/customXml" Target="../ink/ink684.xml"/><Relationship Id="rId170" Type="http://schemas.openxmlformats.org/officeDocument/2006/relationships/customXml" Target="../ink/ink607.xml"/><Relationship Id="rId226" Type="http://schemas.openxmlformats.org/officeDocument/2006/relationships/customXml" Target="../ink/ink635.xml"/><Relationship Id="rId268" Type="http://schemas.openxmlformats.org/officeDocument/2006/relationships/customXml" Target="../ink/ink656.xml"/><Relationship Id="rId32" Type="http://schemas.openxmlformats.org/officeDocument/2006/relationships/customXml" Target="../ink/ink538.xml"/><Relationship Id="rId74" Type="http://schemas.openxmlformats.org/officeDocument/2006/relationships/customXml" Target="../ink/ink559.xml"/><Relationship Id="rId128" Type="http://schemas.openxmlformats.org/officeDocument/2006/relationships/customXml" Target="../ink/ink586.xml"/><Relationship Id="rId335" Type="http://schemas.openxmlformats.org/officeDocument/2006/relationships/image" Target="../media/image688.png"/><Relationship Id="rId5" Type="http://schemas.openxmlformats.org/officeDocument/2006/relationships/image" Target="../media/image523.png"/><Relationship Id="rId181" Type="http://schemas.openxmlformats.org/officeDocument/2006/relationships/image" Target="../media/image611.png"/><Relationship Id="rId237" Type="http://schemas.openxmlformats.org/officeDocument/2006/relationships/image" Target="../media/image639.png"/><Relationship Id="rId279" Type="http://schemas.openxmlformats.org/officeDocument/2006/relationships/image" Target="../media/image660.png"/><Relationship Id="rId43" Type="http://schemas.openxmlformats.org/officeDocument/2006/relationships/image" Target="../media/image542.png"/><Relationship Id="rId139" Type="http://schemas.openxmlformats.org/officeDocument/2006/relationships/image" Target="../media/image590.png"/><Relationship Id="rId290" Type="http://schemas.openxmlformats.org/officeDocument/2006/relationships/customXml" Target="../ink/ink667.xml"/><Relationship Id="rId304" Type="http://schemas.openxmlformats.org/officeDocument/2006/relationships/customXml" Target="../ink/ink674.xml"/><Relationship Id="rId346" Type="http://schemas.openxmlformats.org/officeDocument/2006/relationships/customXml" Target="../ink/ink695.xml"/><Relationship Id="rId85" Type="http://schemas.openxmlformats.org/officeDocument/2006/relationships/image" Target="../media/image563.png"/><Relationship Id="rId150" Type="http://schemas.openxmlformats.org/officeDocument/2006/relationships/customXml" Target="../ink/ink597.xml"/><Relationship Id="rId192" Type="http://schemas.openxmlformats.org/officeDocument/2006/relationships/customXml" Target="../ink/ink618.xml"/><Relationship Id="rId206" Type="http://schemas.openxmlformats.org/officeDocument/2006/relationships/customXml" Target="../ink/ink625.xml"/><Relationship Id="rId248" Type="http://schemas.openxmlformats.org/officeDocument/2006/relationships/customXml" Target="../ink/ink646.xml"/><Relationship Id="rId12" Type="http://schemas.openxmlformats.org/officeDocument/2006/relationships/customXml" Target="../ink/ink528.xml"/><Relationship Id="rId108" Type="http://schemas.openxmlformats.org/officeDocument/2006/relationships/customXml" Target="../ink/ink576.xml"/><Relationship Id="rId315" Type="http://schemas.openxmlformats.org/officeDocument/2006/relationships/image" Target="../media/image678.png"/><Relationship Id="rId357" Type="http://schemas.openxmlformats.org/officeDocument/2006/relationships/image" Target="../media/image699.png"/><Relationship Id="rId54" Type="http://schemas.openxmlformats.org/officeDocument/2006/relationships/customXml" Target="../ink/ink549.xml"/><Relationship Id="rId96" Type="http://schemas.openxmlformats.org/officeDocument/2006/relationships/customXml" Target="../ink/ink570.xml"/><Relationship Id="rId161" Type="http://schemas.openxmlformats.org/officeDocument/2006/relationships/image" Target="../media/image601.png"/><Relationship Id="rId217" Type="http://schemas.openxmlformats.org/officeDocument/2006/relationships/image" Target="../media/image629.png"/><Relationship Id="rId259" Type="http://schemas.openxmlformats.org/officeDocument/2006/relationships/image" Target="../media/image650.png"/><Relationship Id="rId23" Type="http://schemas.openxmlformats.org/officeDocument/2006/relationships/image" Target="../media/image532.png"/><Relationship Id="rId119" Type="http://schemas.openxmlformats.org/officeDocument/2006/relationships/image" Target="../media/image580.png"/><Relationship Id="rId270" Type="http://schemas.openxmlformats.org/officeDocument/2006/relationships/customXml" Target="../ink/ink657.xml"/><Relationship Id="rId326" Type="http://schemas.openxmlformats.org/officeDocument/2006/relationships/customXml" Target="../ink/ink685.xml"/><Relationship Id="rId65" Type="http://schemas.openxmlformats.org/officeDocument/2006/relationships/image" Target="../media/image553.png"/><Relationship Id="rId130" Type="http://schemas.openxmlformats.org/officeDocument/2006/relationships/customXml" Target="../ink/ink587.xml"/><Relationship Id="rId172" Type="http://schemas.openxmlformats.org/officeDocument/2006/relationships/customXml" Target="../ink/ink608.xml"/><Relationship Id="rId228" Type="http://schemas.openxmlformats.org/officeDocument/2006/relationships/customXml" Target="../ink/ink636.xml"/><Relationship Id="rId281" Type="http://schemas.openxmlformats.org/officeDocument/2006/relationships/image" Target="../media/image661.png"/><Relationship Id="rId337" Type="http://schemas.openxmlformats.org/officeDocument/2006/relationships/image" Target="../media/image689.png"/><Relationship Id="rId34" Type="http://schemas.openxmlformats.org/officeDocument/2006/relationships/customXml" Target="../ink/ink539.xml"/><Relationship Id="rId76" Type="http://schemas.openxmlformats.org/officeDocument/2006/relationships/customXml" Target="../ink/ink560.xml"/><Relationship Id="rId141" Type="http://schemas.openxmlformats.org/officeDocument/2006/relationships/image" Target="../media/image591.png"/><Relationship Id="rId7" Type="http://schemas.openxmlformats.org/officeDocument/2006/relationships/image" Target="../media/image524.png"/><Relationship Id="rId183" Type="http://schemas.openxmlformats.org/officeDocument/2006/relationships/image" Target="../media/image612.png"/><Relationship Id="rId239" Type="http://schemas.openxmlformats.org/officeDocument/2006/relationships/image" Target="../media/image640.png"/><Relationship Id="rId250" Type="http://schemas.openxmlformats.org/officeDocument/2006/relationships/customXml" Target="../ink/ink647.xml"/><Relationship Id="rId292" Type="http://schemas.openxmlformats.org/officeDocument/2006/relationships/customXml" Target="../ink/ink668.xml"/><Relationship Id="rId306" Type="http://schemas.openxmlformats.org/officeDocument/2006/relationships/customXml" Target="../ink/ink675.xml"/><Relationship Id="rId45" Type="http://schemas.openxmlformats.org/officeDocument/2006/relationships/image" Target="../media/image543.png"/><Relationship Id="rId87" Type="http://schemas.openxmlformats.org/officeDocument/2006/relationships/image" Target="../media/image564.png"/><Relationship Id="rId110" Type="http://schemas.openxmlformats.org/officeDocument/2006/relationships/customXml" Target="../ink/ink577.xml"/><Relationship Id="rId348" Type="http://schemas.openxmlformats.org/officeDocument/2006/relationships/customXml" Target="../ink/ink696.xml"/><Relationship Id="rId152" Type="http://schemas.openxmlformats.org/officeDocument/2006/relationships/customXml" Target="../ink/ink598.xml"/><Relationship Id="rId194" Type="http://schemas.openxmlformats.org/officeDocument/2006/relationships/customXml" Target="../ink/ink619.xml"/><Relationship Id="rId208" Type="http://schemas.openxmlformats.org/officeDocument/2006/relationships/customXml" Target="../ink/ink626.xml"/><Relationship Id="rId261" Type="http://schemas.openxmlformats.org/officeDocument/2006/relationships/image" Target="../media/image651.png"/><Relationship Id="rId14" Type="http://schemas.openxmlformats.org/officeDocument/2006/relationships/customXml" Target="../ink/ink529.xml"/><Relationship Id="rId56" Type="http://schemas.openxmlformats.org/officeDocument/2006/relationships/customXml" Target="../ink/ink550.xml"/><Relationship Id="rId317" Type="http://schemas.openxmlformats.org/officeDocument/2006/relationships/image" Target="../media/image679.png"/><Relationship Id="rId359" Type="http://schemas.openxmlformats.org/officeDocument/2006/relationships/image" Target="../media/image700.png"/><Relationship Id="rId98" Type="http://schemas.openxmlformats.org/officeDocument/2006/relationships/customXml" Target="../ink/ink571.xml"/><Relationship Id="rId121" Type="http://schemas.openxmlformats.org/officeDocument/2006/relationships/image" Target="../media/image581.png"/><Relationship Id="rId163" Type="http://schemas.openxmlformats.org/officeDocument/2006/relationships/image" Target="../media/image602.png"/><Relationship Id="rId219" Type="http://schemas.openxmlformats.org/officeDocument/2006/relationships/image" Target="../media/image630.png"/><Relationship Id="rId230" Type="http://schemas.openxmlformats.org/officeDocument/2006/relationships/customXml" Target="../ink/ink637.xml"/><Relationship Id="rId25" Type="http://schemas.openxmlformats.org/officeDocument/2006/relationships/image" Target="../media/image533.png"/><Relationship Id="rId67" Type="http://schemas.openxmlformats.org/officeDocument/2006/relationships/image" Target="../media/image554.png"/><Relationship Id="rId272" Type="http://schemas.openxmlformats.org/officeDocument/2006/relationships/customXml" Target="../ink/ink658.xml"/><Relationship Id="rId328" Type="http://schemas.openxmlformats.org/officeDocument/2006/relationships/customXml" Target="../ink/ink686.xml"/><Relationship Id="rId88" Type="http://schemas.openxmlformats.org/officeDocument/2006/relationships/customXml" Target="../ink/ink566.xml"/><Relationship Id="rId111" Type="http://schemas.openxmlformats.org/officeDocument/2006/relationships/image" Target="../media/image576.png"/><Relationship Id="rId132" Type="http://schemas.openxmlformats.org/officeDocument/2006/relationships/customXml" Target="../ink/ink588.xml"/><Relationship Id="rId153" Type="http://schemas.openxmlformats.org/officeDocument/2006/relationships/image" Target="../media/image597.png"/><Relationship Id="rId174" Type="http://schemas.openxmlformats.org/officeDocument/2006/relationships/customXml" Target="../ink/ink609.xml"/><Relationship Id="rId195" Type="http://schemas.openxmlformats.org/officeDocument/2006/relationships/image" Target="../media/image618.png"/><Relationship Id="rId209" Type="http://schemas.openxmlformats.org/officeDocument/2006/relationships/image" Target="../media/image625.png"/><Relationship Id="rId360" Type="http://schemas.openxmlformats.org/officeDocument/2006/relationships/customXml" Target="../ink/ink702.xml"/><Relationship Id="rId220" Type="http://schemas.openxmlformats.org/officeDocument/2006/relationships/customXml" Target="../ink/ink632.xml"/><Relationship Id="rId241" Type="http://schemas.openxmlformats.org/officeDocument/2006/relationships/image" Target="../media/image641.png"/><Relationship Id="rId15" Type="http://schemas.openxmlformats.org/officeDocument/2006/relationships/image" Target="../media/image528.png"/><Relationship Id="rId36" Type="http://schemas.openxmlformats.org/officeDocument/2006/relationships/customXml" Target="../ink/ink540.xml"/><Relationship Id="rId57" Type="http://schemas.openxmlformats.org/officeDocument/2006/relationships/image" Target="../media/image549.png"/><Relationship Id="rId262" Type="http://schemas.openxmlformats.org/officeDocument/2006/relationships/customXml" Target="../ink/ink653.xml"/><Relationship Id="rId283" Type="http://schemas.openxmlformats.org/officeDocument/2006/relationships/image" Target="../media/image662.png"/><Relationship Id="rId318" Type="http://schemas.openxmlformats.org/officeDocument/2006/relationships/customXml" Target="../ink/ink681.xml"/><Relationship Id="rId339" Type="http://schemas.openxmlformats.org/officeDocument/2006/relationships/image" Target="../media/image690.png"/><Relationship Id="rId78" Type="http://schemas.openxmlformats.org/officeDocument/2006/relationships/customXml" Target="../ink/ink561.xml"/><Relationship Id="rId99" Type="http://schemas.openxmlformats.org/officeDocument/2006/relationships/image" Target="../media/image570.png"/><Relationship Id="rId101" Type="http://schemas.openxmlformats.org/officeDocument/2006/relationships/image" Target="../media/image571.png"/><Relationship Id="rId122" Type="http://schemas.openxmlformats.org/officeDocument/2006/relationships/customXml" Target="../ink/ink583.xml"/><Relationship Id="rId143" Type="http://schemas.openxmlformats.org/officeDocument/2006/relationships/image" Target="../media/image592.png"/><Relationship Id="rId164" Type="http://schemas.openxmlformats.org/officeDocument/2006/relationships/customXml" Target="../ink/ink604.xml"/><Relationship Id="rId185" Type="http://schemas.openxmlformats.org/officeDocument/2006/relationships/image" Target="../media/image613.png"/><Relationship Id="rId350" Type="http://schemas.openxmlformats.org/officeDocument/2006/relationships/customXml" Target="../ink/ink697.xml"/><Relationship Id="rId9" Type="http://schemas.openxmlformats.org/officeDocument/2006/relationships/image" Target="../media/image525.png"/><Relationship Id="rId210" Type="http://schemas.openxmlformats.org/officeDocument/2006/relationships/customXml" Target="../ink/ink627.xml"/><Relationship Id="rId26" Type="http://schemas.openxmlformats.org/officeDocument/2006/relationships/customXml" Target="../ink/ink535.xml"/><Relationship Id="rId231" Type="http://schemas.openxmlformats.org/officeDocument/2006/relationships/image" Target="../media/image636.png"/><Relationship Id="rId252" Type="http://schemas.openxmlformats.org/officeDocument/2006/relationships/customXml" Target="../ink/ink648.xml"/><Relationship Id="rId273" Type="http://schemas.openxmlformats.org/officeDocument/2006/relationships/image" Target="../media/image657.png"/><Relationship Id="rId294" Type="http://schemas.openxmlformats.org/officeDocument/2006/relationships/customXml" Target="../ink/ink669.xml"/><Relationship Id="rId308" Type="http://schemas.openxmlformats.org/officeDocument/2006/relationships/customXml" Target="../ink/ink676.xml"/><Relationship Id="rId329" Type="http://schemas.openxmlformats.org/officeDocument/2006/relationships/image" Target="../media/image685.png"/><Relationship Id="rId47" Type="http://schemas.openxmlformats.org/officeDocument/2006/relationships/image" Target="../media/image544.png"/><Relationship Id="rId68" Type="http://schemas.openxmlformats.org/officeDocument/2006/relationships/customXml" Target="../ink/ink556.xml"/><Relationship Id="rId89" Type="http://schemas.openxmlformats.org/officeDocument/2006/relationships/image" Target="../media/image565.png"/><Relationship Id="rId112" Type="http://schemas.openxmlformats.org/officeDocument/2006/relationships/customXml" Target="../ink/ink578.xml"/><Relationship Id="rId133" Type="http://schemas.openxmlformats.org/officeDocument/2006/relationships/image" Target="../media/image587.png"/><Relationship Id="rId154" Type="http://schemas.openxmlformats.org/officeDocument/2006/relationships/customXml" Target="../ink/ink599.xml"/><Relationship Id="rId175" Type="http://schemas.openxmlformats.org/officeDocument/2006/relationships/image" Target="../media/image608.png"/><Relationship Id="rId340" Type="http://schemas.openxmlformats.org/officeDocument/2006/relationships/customXml" Target="../ink/ink692.xml"/><Relationship Id="rId361" Type="http://schemas.openxmlformats.org/officeDocument/2006/relationships/image" Target="../media/image701.png"/><Relationship Id="rId196" Type="http://schemas.openxmlformats.org/officeDocument/2006/relationships/customXml" Target="../ink/ink620.xml"/><Relationship Id="rId200" Type="http://schemas.openxmlformats.org/officeDocument/2006/relationships/customXml" Target="../ink/ink622.xml"/><Relationship Id="rId16" Type="http://schemas.openxmlformats.org/officeDocument/2006/relationships/customXml" Target="../ink/ink530.xml"/><Relationship Id="rId221" Type="http://schemas.openxmlformats.org/officeDocument/2006/relationships/image" Target="../media/image631.png"/><Relationship Id="rId242" Type="http://schemas.openxmlformats.org/officeDocument/2006/relationships/customXml" Target="../ink/ink643.xml"/><Relationship Id="rId263" Type="http://schemas.openxmlformats.org/officeDocument/2006/relationships/image" Target="../media/image652.png"/><Relationship Id="rId284" Type="http://schemas.openxmlformats.org/officeDocument/2006/relationships/customXml" Target="../ink/ink664.xml"/><Relationship Id="rId319" Type="http://schemas.openxmlformats.org/officeDocument/2006/relationships/image" Target="../media/image680.png"/><Relationship Id="rId37" Type="http://schemas.openxmlformats.org/officeDocument/2006/relationships/image" Target="../media/image539.png"/><Relationship Id="rId58" Type="http://schemas.openxmlformats.org/officeDocument/2006/relationships/customXml" Target="../ink/ink551.xml"/><Relationship Id="rId79" Type="http://schemas.openxmlformats.org/officeDocument/2006/relationships/image" Target="../media/image560.png"/><Relationship Id="rId102" Type="http://schemas.openxmlformats.org/officeDocument/2006/relationships/customXml" Target="../ink/ink573.xml"/><Relationship Id="rId123" Type="http://schemas.openxmlformats.org/officeDocument/2006/relationships/image" Target="../media/image582.png"/><Relationship Id="rId144" Type="http://schemas.openxmlformats.org/officeDocument/2006/relationships/customXml" Target="../ink/ink594.xml"/><Relationship Id="rId330" Type="http://schemas.openxmlformats.org/officeDocument/2006/relationships/customXml" Target="../ink/ink687.xml"/><Relationship Id="rId90" Type="http://schemas.openxmlformats.org/officeDocument/2006/relationships/customXml" Target="../ink/ink567.xml"/><Relationship Id="rId165" Type="http://schemas.openxmlformats.org/officeDocument/2006/relationships/image" Target="../media/image603.png"/><Relationship Id="rId186" Type="http://schemas.openxmlformats.org/officeDocument/2006/relationships/customXml" Target="../ink/ink615.xml"/><Relationship Id="rId351" Type="http://schemas.openxmlformats.org/officeDocument/2006/relationships/image" Target="../media/image696.png"/><Relationship Id="rId211" Type="http://schemas.openxmlformats.org/officeDocument/2006/relationships/image" Target="../media/image626.png"/><Relationship Id="rId232" Type="http://schemas.openxmlformats.org/officeDocument/2006/relationships/customXml" Target="../ink/ink638.xml"/><Relationship Id="rId253" Type="http://schemas.openxmlformats.org/officeDocument/2006/relationships/image" Target="../media/image647.png"/><Relationship Id="rId274" Type="http://schemas.openxmlformats.org/officeDocument/2006/relationships/customXml" Target="../ink/ink659.xml"/><Relationship Id="rId295" Type="http://schemas.openxmlformats.org/officeDocument/2006/relationships/image" Target="../media/image668.png"/><Relationship Id="rId309" Type="http://schemas.openxmlformats.org/officeDocument/2006/relationships/image" Target="../media/image675.png"/><Relationship Id="rId27" Type="http://schemas.openxmlformats.org/officeDocument/2006/relationships/image" Target="../media/image534.png"/><Relationship Id="rId48" Type="http://schemas.openxmlformats.org/officeDocument/2006/relationships/customXml" Target="../ink/ink546.xml"/><Relationship Id="rId69" Type="http://schemas.openxmlformats.org/officeDocument/2006/relationships/image" Target="../media/image555.png"/><Relationship Id="rId113" Type="http://schemas.openxmlformats.org/officeDocument/2006/relationships/image" Target="../media/image577.png"/><Relationship Id="rId134" Type="http://schemas.openxmlformats.org/officeDocument/2006/relationships/customXml" Target="../ink/ink589.xml"/><Relationship Id="rId320" Type="http://schemas.openxmlformats.org/officeDocument/2006/relationships/customXml" Target="../ink/ink682.xml"/><Relationship Id="rId80" Type="http://schemas.openxmlformats.org/officeDocument/2006/relationships/customXml" Target="../ink/ink562.xml"/><Relationship Id="rId155" Type="http://schemas.openxmlformats.org/officeDocument/2006/relationships/image" Target="../media/image598.png"/><Relationship Id="rId176" Type="http://schemas.openxmlformats.org/officeDocument/2006/relationships/customXml" Target="../ink/ink610.xml"/><Relationship Id="rId197" Type="http://schemas.openxmlformats.org/officeDocument/2006/relationships/image" Target="../media/image619.png"/><Relationship Id="rId341" Type="http://schemas.openxmlformats.org/officeDocument/2006/relationships/image" Target="../media/image691.png"/><Relationship Id="rId201" Type="http://schemas.openxmlformats.org/officeDocument/2006/relationships/image" Target="../media/image621.png"/><Relationship Id="rId222" Type="http://schemas.openxmlformats.org/officeDocument/2006/relationships/customXml" Target="../ink/ink633.xml"/><Relationship Id="rId243" Type="http://schemas.openxmlformats.org/officeDocument/2006/relationships/image" Target="../media/image642.png"/><Relationship Id="rId264" Type="http://schemas.openxmlformats.org/officeDocument/2006/relationships/customXml" Target="../ink/ink654.xml"/><Relationship Id="rId285" Type="http://schemas.openxmlformats.org/officeDocument/2006/relationships/image" Target="../media/image663.png"/><Relationship Id="rId17" Type="http://schemas.openxmlformats.org/officeDocument/2006/relationships/image" Target="../media/image529.png"/><Relationship Id="rId38" Type="http://schemas.openxmlformats.org/officeDocument/2006/relationships/customXml" Target="../ink/ink541.xml"/><Relationship Id="rId59" Type="http://schemas.openxmlformats.org/officeDocument/2006/relationships/image" Target="../media/image550.png"/><Relationship Id="rId103" Type="http://schemas.openxmlformats.org/officeDocument/2006/relationships/image" Target="../media/image572.png"/><Relationship Id="rId124" Type="http://schemas.openxmlformats.org/officeDocument/2006/relationships/customXml" Target="../ink/ink584.xml"/><Relationship Id="rId310" Type="http://schemas.openxmlformats.org/officeDocument/2006/relationships/customXml" Target="../ink/ink677.xml"/><Relationship Id="rId70" Type="http://schemas.openxmlformats.org/officeDocument/2006/relationships/customXml" Target="../ink/ink557.xml"/><Relationship Id="rId91" Type="http://schemas.openxmlformats.org/officeDocument/2006/relationships/image" Target="../media/image566.png"/><Relationship Id="rId145" Type="http://schemas.openxmlformats.org/officeDocument/2006/relationships/image" Target="../media/image593.png"/><Relationship Id="rId166" Type="http://schemas.openxmlformats.org/officeDocument/2006/relationships/customXml" Target="../ink/ink605.xml"/><Relationship Id="rId187" Type="http://schemas.openxmlformats.org/officeDocument/2006/relationships/image" Target="../media/image614.png"/><Relationship Id="rId331" Type="http://schemas.openxmlformats.org/officeDocument/2006/relationships/image" Target="../media/image686.png"/><Relationship Id="rId352" Type="http://schemas.openxmlformats.org/officeDocument/2006/relationships/customXml" Target="../ink/ink698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628.xml"/><Relationship Id="rId233" Type="http://schemas.openxmlformats.org/officeDocument/2006/relationships/image" Target="../media/image637.png"/><Relationship Id="rId254" Type="http://schemas.openxmlformats.org/officeDocument/2006/relationships/customXml" Target="../ink/ink649.xml"/><Relationship Id="rId28" Type="http://schemas.openxmlformats.org/officeDocument/2006/relationships/customXml" Target="../ink/ink536.xml"/><Relationship Id="rId49" Type="http://schemas.openxmlformats.org/officeDocument/2006/relationships/image" Target="../media/image545.png"/><Relationship Id="rId114" Type="http://schemas.openxmlformats.org/officeDocument/2006/relationships/customXml" Target="../ink/ink579.xml"/><Relationship Id="rId275" Type="http://schemas.openxmlformats.org/officeDocument/2006/relationships/image" Target="../media/image658.png"/><Relationship Id="rId296" Type="http://schemas.openxmlformats.org/officeDocument/2006/relationships/customXml" Target="../ink/ink670.xml"/><Relationship Id="rId300" Type="http://schemas.openxmlformats.org/officeDocument/2006/relationships/customXml" Target="../ink/ink672.xml"/><Relationship Id="rId60" Type="http://schemas.openxmlformats.org/officeDocument/2006/relationships/customXml" Target="../ink/ink552.xml"/><Relationship Id="rId81" Type="http://schemas.openxmlformats.org/officeDocument/2006/relationships/image" Target="../media/image561.png"/><Relationship Id="rId135" Type="http://schemas.openxmlformats.org/officeDocument/2006/relationships/image" Target="../media/image588.png"/><Relationship Id="rId156" Type="http://schemas.openxmlformats.org/officeDocument/2006/relationships/customXml" Target="../ink/ink600.xml"/><Relationship Id="rId177" Type="http://schemas.openxmlformats.org/officeDocument/2006/relationships/image" Target="../media/image609.png"/><Relationship Id="rId198" Type="http://schemas.openxmlformats.org/officeDocument/2006/relationships/customXml" Target="../ink/ink621.xml"/><Relationship Id="rId321" Type="http://schemas.openxmlformats.org/officeDocument/2006/relationships/image" Target="../media/image681.png"/><Relationship Id="rId342" Type="http://schemas.openxmlformats.org/officeDocument/2006/relationships/customXml" Target="../ink/ink693.xml"/><Relationship Id="rId202" Type="http://schemas.openxmlformats.org/officeDocument/2006/relationships/customXml" Target="../ink/ink623.xml"/><Relationship Id="rId223" Type="http://schemas.openxmlformats.org/officeDocument/2006/relationships/image" Target="../media/image632.png"/><Relationship Id="rId244" Type="http://schemas.openxmlformats.org/officeDocument/2006/relationships/customXml" Target="../ink/ink644.xml"/><Relationship Id="rId18" Type="http://schemas.openxmlformats.org/officeDocument/2006/relationships/customXml" Target="../ink/ink531.xml"/><Relationship Id="rId39" Type="http://schemas.openxmlformats.org/officeDocument/2006/relationships/image" Target="../media/image540.png"/><Relationship Id="rId265" Type="http://schemas.openxmlformats.org/officeDocument/2006/relationships/image" Target="../media/image653.png"/><Relationship Id="rId286" Type="http://schemas.openxmlformats.org/officeDocument/2006/relationships/customXml" Target="../ink/ink665.xml"/><Relationship Id="rId50" Type="http://schemas.openxmlformats.org/officeDocument/2006/relationships/customXml" Target="../ink/ink547.xml"/><Relationship Id="rId104" Type="http://schemas.openxmlformats.org/officeDocument/2006/relationships/customXml" Target="../ink/ink574.xml"/><Relationship Id="rId125" Type="http://schemas.openxmlformats.org/officeDocument/2006/relationships/image" Target="../media/image583.png"/><Relationship Id="rId146" Type="http://schemas.openxmlformats.org/officeDocument/2006/relationships/customXml" Target="../ink/ink595.xml"/><Relationship Id="rId167" Type="http://schemas.openxmlformats.org/officeDocument/2006/relationships/image" Target="../media/image604.png"/><Relationship Id="rId188" Type="http://schemas.openxmlformats.org/officeDocument/2006/relationships/customXml" Target="../ink/ink616.xml"/><Relationship Id="rId311" Type="http://schemas.openxmlformats.org/officeDocument/2006/relationships/image" Target="../media/image676.png"/><Relationship Id="rId332" Type="http://schemas.openxmlformats.org/officeDocument/2006/relationships/customXml" Target="../ink/ink688.xml"/><Relationship Id="rId353" Type="http://schemas.openxmlformats.org/officeDocument/2006/relationships/image" Target="../media/image697.png"/><Relationship Id="rId71" Type="http://schemas.openxmlformats.org/officeDocument/2006/relationships/image" Target="../media/image556.png"/><Relationship Id="rId92" Type="http://schemas.openxmlformats.org/officeDocument/2006/relationships/customXml" Target="../ink/ink568.xml"/><Relationship Id="rId213" Type="http://schemas.openxmlformats.org/officeDocument/2006/relationships/image" Target="../media/image627.png"/><Relationship Id="rId234" Type="http://schemas.openxmlformats.org/officeDocument/2006/relationships/customXml" Target="../ink/ink639.xml"/><Relationship Id="rId2" Type="http://schemas.openxmlformats.org/officeDocument/2006/relationships/customXml" Target="../ink/ink523.xml"/><Relationship Id="rId29" Type="http://schemas.openxmlformats.org/officeDocument/2006/relationships/image" Target="../media/image535.png"/><Relationship Id="rId255" Type="http://schemas.openxmlformats.org/officeDocument/2006/relationships/image" Target="../media/image648.png"/><Relationship Id="rId276" Type="http://schemas.openxmlformats.org/officeDocument/2006/relationships/customXml" Target="../ink/ink660.xml"/><Relationship Id="rId297" Type="http://schemas.openxmlformats.org/officeDocument/2006/relationships/image" Target="../media/image669.png"/><Relationship Id="rId40" Type="http://schemas.openxmlformats.org/officeDocument/2006/relationships/customXml" Target="../ink/ink542.xml"/><Relationship Id="rId115" Type="http://schemas.openxmlformats.org/officeDocument/2006/relationships/image" Target="../media/image578.png"/><Relationship Id="rId136" Type="http://schemas.openxmlformats.org/officeDocument/2006/relationships/customXml" Target="../ink/ink590.xml"/><Relationship Id="rId157" Type="http://schemas.openxmlformats.org/officeDocument/2006/relationships/image" Target="../media/image599.png"/><Relationship Id="rId178" Type="http://schemas.openxmlformats.org/officeDocument/2006/relationships/customXml" Target="../ink/ink611.xml"/><Relationship Id="rId301" Type="http://schemas.openxmlformats.org/officeDocument/2006/relationships/image" Target="../media/image671.png"/><Relationship Id="rId322" Type="http://schemas.openxmlformats.org/officeDocument/2006/relationships/customXml" Target="../ink/ink683.xml"/><Relationship Id="rId343" Type="http://schemas.openxmlformats.org/officeDocument/2006/relationships/image" Target="../media/image692.png"/><Relationship Id="rId61" Type="http://schemas.openxmlformats.org/officeDocument/2006/relationships/image" Target="../media/image551.png"/><Relationship Id="rId82" Type="http://schemas.openxmlformats.org/officeDocument/2006/relationships/customXml" Target="../ink/ink563.xml"/><Relationship Id="rId199" Type="http://schemas.openxmlformats.org/officeDocument/2006/relationships/image" Target="../media/image620.png"/><Relationship Id="rId203" Type="http://schemas.openxmlformats.org/officeDocument/2006/relationships/image" Target="../media/image622.png"/><Relationship Id="rId19" Type="http://schemas.openxmlformats.org/officeDocument/2006/relationships/image" Target="../media/image530.png"/><Relationship Id="rId224" Type="http://schemas.openxmlformats.org/officeDocument/2006/relationships/customXml" Target="../ink/ink634.xml"/><Relationship Id="rId245" Type="http://schemas.openxmlformats.org/officeDocument/2006/relationships/image" Target="../media/image643.png"/><Relationship Id="rId266" Type="http://schemas.openxmlformats.org/officeDocument/2006/relationships/customXml" Target="../ink/ink655.xml"/><Relationship Id="rId287" Type="http://schemas.openxmlformats.org/officeDocument/2006/relationships/image" Target="../media/image664.png"/><Relationship Id="rId30" Type="http://schemas.openxmlformats.org/officeDocument/2006/relationships/customXml" Target="../ink/ink537.xml"/><Relationship Id="rId105" Type="http://schemas.openxmlformats.org/officeDocument/2006/relationships/image" Target="../media/image573.png"/><Relationship Id="rId126" Type="http://schemas.openxmlformats.org/officeDocument/2006/relationships/customXml" Target="../ink/ink585.xml"/><Relationship Id="rId147" Type="http://schemas.openxmlformats.org/officeDocument/2006/relationships/image" Target="../media/image594.png"/><Relationship Id="rId168" Type="http://schemas.openxmlformats.org/officeDocument/2006/relationships/customXml" Target="../ink/ink606.xml"/><Relationship Id="rId312" Type="http://schemas.openxmlformats.org/officeDocument/2006/relationships/customXml" Target="../ink/ink678.xml"/><Relationship Id="rId333" Type="http://schemas.openxmlformats.org/officeDocument/2006/relationships/image" Target="../media/image687.png"/><Relationship Id="rId354" Type="http://schemas.openxmlformats.org/officeDocument/2006/relationships/customXml" Target="../ink/ink699.xml"/><Relationship Id="rId51" Type="http://schemas.openxmlformats.org/officeDocument/2006/relationships/image" Target="../media/image546.png"/><Relationship Id="rId72" Type="http://schemas.openxmlformats.org/officeDocument/2006/relationships/customXml" Target="../ink/ink558.xml"/><Relationship Id="rId93" Type="http://schemas.openxmlformats.org/officeDocument/2006/relationships/image" Target="../media/image567.png"/><Relationship Id="rId189" Type="http://schemas.openxmlformats.org/officeDocument/2006/relationships/image" Target="../media/image615.png"/><Relationship Id="rId3" Type="http://schemas.openxmlformats.org/officeDocument/2006/relationships/image" Target="../media/image522.png"/><Relationship Id="rId214" Type="http://schemas.openxmlformats.org/officeDocument/2006/relationships/customXml" Target="../ink/ink629.xml"/><Relationship Id="rId235" Type="http://schemas.openxmlformats.org/officeDocument/2006/relationships/image" Target="../media/image638.png"/><Relationship Id="rId256" Type="http://schemas.openxmlformats.org/officeDocument/2006/relationships/customXml" Target="../ink/ink650.xml"/><Relationship Id="rId277" Type="http://schemas.openxmlformats.org/officeDocument/2006/relationships/image" Target="../media/image659.png"/><Relationship Id="rId298" Type="http://schemas.openxmlformats.org/officeDocument/2006/relationships/customXml" Target="../ink/ink671.xml"/><Relationship Id="rId116" Type="http://schemas.openxmlformats.org/officeDocument/2006/relationships/customXml" Target="../ink/ink580.xml"/><Relationship Id="rId137" Type="http://schemas.openxmlformats.org/officeDocument/2006/relationships/image" Target="../media/image589.png"/><Relationship Id="rId158" Type="http://schemas.openxmlformats.org/officeDocument/2006/relationships/customXml" Target="../ink/ink601.xml"/><Relationship Id="rId302" Type="http://schemas.openxmlformats.org/officeDocument/2006/relationships/customXml" Target="../ink/ink673.xml"/><Relationship Id="rId323" Type="http://schemas.openxmlformats.org/officeDocument/2006/relationships/image" Target="../media/image682.png"/><Relationship Id="rId344" Type="http://schemas.openxmlformats.org/officeDocument/2006/relationships/customXml" Target="../ink/ink694.xml"/><Relationship Id="rId20" Type="http://schemas.openxmlformats.org/officeDocument/2006/relationships/customXml" Target="../ink/ink532.xml"/><Relationship Id="rId41" Type="http://schemas.openxmlformats.org/officeDocument/2006/relationships/image" Target="../media/image541.png"/><Relationship Id="rId62" Type="http://schemas.openxmlformats.org/officeDocument/2006/relationships/customXml" Target="../ink/ink553.xml"/><Relationship Id="rId83" Type="http://schemas.openxmlformats.org/officeDocument/2006/relationships/image" Target="../media/image562.png"/><Relationship Id="rId179" Type="http://schemas.openxmlformats.org/officeDocument/2006/relationships/image" Target="../media/image610.png"/><Relationship Id="rId190" Type="http://schemas.openxmlformats.org/officeDocument/2006/relationships/customXml" Target="../ink/ink617.xml"/><Relationship Id="rId204" Type="http://schemas.openxmlformats.org/officeDocument/2006/relationships/customXml" Target="../ink/ink624.xml"/><Relationship Id="rId225" Type="http://schemas.openxmlformats.org/officeDocument/2006/relationships/image" Target="../media/image633.png"/><Relationship Id="rId246" Type="http://schemas.openxmlformats.org/officeDocument/2006/relationships/customXml" Target="../ink/ink645.xml"/><Relationship Id="rId267" Type="http://schemas.openxmlformats.org/officeDocument/2006/relationships/image" Target="../media/image654.png"/><Relationship Id="rId288" Type="http://schemas.openxmlformats.org/officeDocument/2006/relationships/customXml" Target="../ink/ink666.xml"/><Relationship Id="rId106" Type="http://schemas.openxmlformats.org/officeDocument/2006/relationships/customXml" Target="../ink/ink575.xml"/><Relationship Id="rId127" Type="http://schemas.openxmlformats.org/officeDocument/2006/relationships/image" Target="../media/image584.png"/><Relationship Id="rId313" Type="http://schemas.openxmlformats.org/officeDocument/2006/relationships/image" Target="../media/image677.png"/><Relationship Id="rId10" Type="http://schemas.openxmlformats.org/officeDocument/2006/relationships/customXml" Target="../ink/ink527.xml"/><Relationship Id="rId31" Type="http://schemas.openxmlformats.org/officeDocument/2006/relationships/image" Target="../media/image536.png"/><Relationship Id="rId52" Type="http://schemas.openxmlformats.org/officeDocument/2006/relationships/customXml" Target="../ink/ink548.xml"/><Relationship Id="rId73" Type="http://schemas.openxmlformats.org/officeDocument/2006/relationships/image" Target="../media/image557.png"/><Relationship Id="rId94" Type="http://schemas.openxmlformats.org/officeDocument/2006/relationships/customXml" Target="../ink/ink569.xml"/><Relationship Id="rId148" Type="http://schemas.openxmlformats.org/officeDocument/2006/relationships/customXml" Target="../ink/ink596.xml"/><Relationship Id="rId169" Type="http://schemas.openxmlformats.org/officeDocument/2006/relationships/image" Target="../media/image605.png"/><Relationship Id="rId334" Type="http://schemas.openxmlformats.org/officeDocument/2006/relationships/customXml" Target="../ink/ink689.xml"/><Relationship Id="rId355" Type="http://schemas.openxmlformats.org/officeDocument/2006/relationships/image" Target="../media/image698.png"/><Relationship Id="rId4" Type="http://schemas.openxmlformats.org/officeDocument/2006/relationships/customXml" Target="../ink/ink524.xml"/><Relationship Id="rId180" Type="http://schemas.openxmlformats.org/officeDocument/2006/relationships/customXml" Target="../ink/ink612.xml"/><Relationship Id="rId215" Type="http://schemas.openxmlformats.org/officeDocument/2006/relationships/image" Target="../media/image628.png"/><Relationship Id="rId236" Type="http://schemas.openxmlformats.org/officeDocument/2006/relationships/customXml" Target="../ink/ink640.xml"/><Relationship Id="rId257" Type="http://schemas.openxmlformats.org/officeDocument/2006/relationships/image" Target="../media/image649.png"/><Relationship Id="rId278" Type="http://schemas.openxmlformats.org/officeDocument/2006/relationships/customXml" Target="../ink/ink661.xml"/><Relationship Id="rId303" Type="http://schemas.openxmlformats.org/officeDocument/2006/relationships/image" Target="../media/image672.png"/><Relationship Id="rId42" Type="http://schemas.openxmlformats.org/officeDocument/2006/relationships/customXml" Target="../ink/ink543.xml"/><Relationship Id="rId84" Type="http://schemas.openxmlformats.org/officeDocument/2006/relationships/customXml" Target="../ink/ink564.xml"/><Relationship Id="rId138" Type="http://schemas.openxmlformats.org/officeDocument/2006/relationships/customXml" Target="../ink/ink591.xml"/><Relationship Id="rId345" Type="http://schemas.openxmlformats.org/officeDocument/2006/relationships/image" Target="../media/image693.png"/><Relationship Id="rId191" Type="http://schemas.openxmlformats.org/officeDocument/2006/relationships/image" Target="../media/image616.png"/><Relationship Id="rId205" Type="http://schemas.openxmlformats.org/officeDocument/2006/relationships/image" Target="../media/image623.png"/><Relationship Id="rId247" Type="http://schemas.openxmlformats.org/officeDocument/2006/relationships/image" Target="../media/image644.png"/><Relationship Id="rId107" Type="http://schemas.openxmlformats.org/officeDocument/2006/relationships/image" Target="../media/image574.png"/><Relationship Id="rId289" Type="http://schemas.openxmlformats.org/officeDocument/2006/relationships/image" Target="../media/image665.png"/><Relationship Id="rId11" Type="http://schemas.openxmlformats.org/officeDocument/2006/relationships/image" Target="../media/image526.png"/><Relationship Id="rId53" Type="http://schemas.openxmlformats.org/officeDocument/2006/relationships/image" Target="../media/image547.png"/><Relationship Id="rId149" Type="http://schemas.openxmlformats.org/officeDocument/2006/relationships/image" Target="../media/image595.png"/><Relationship Id="rId314" Type="http://schemas.openxmlformats.org/officeDocument/2006/relationships/customXml" Target="../ink/ink679.xml"/><Relationship Id="rId356" Type="http://schemas.openxmlformats.org/officeDocument/2006/relationships/customXml" Target="../ink/ink700.xml"/><Relationship Id="rId95" Type="http://schemas.openxmlformats.org/officeDocument/2006/relationships/image" Target="../media/image568.png"/><Relationship Id="rId160" Type="http://schemas.openxmlformats.org/officeDocument/2006/relationships/customXml" Target="../ink/ink602.xml"/><Relationship Id="rId216" Type="http://schemas.openxmlformats.org/officeDocument/2006/relationships/customXml" Target="../ink/ink630.xml"/><Relationship Id="rId258" Type="http://schemas.openxmlformats.org/officeDocument/2006/relationships/customXml" Target="../ink/ink651.xml"/><Relationship Id="rId22" Type="http://schemas.openxmlformats.org/officeDocument/2006/relationships/customXml" Target="../ink/ink533.xml"/><Relationship Id="rId64" Type="http://schemas.openxmlformats.org/officeDocument/2006/relationships/customXml" Target="../ink/ink554.xml"/><Relationship Id="rId118" Type="http://schemas.openxmlformats.org/officeDocument/2006/relationships/customXml" Target="../ink/ink581.xml"/><Relationship Id="rId325" Type="http://schemas.openxmlformats.org/officeDocument/2006/relationships/image" Target="../media/image683.png"/><Relationship Id="rId171" Type="http://schemas.openxmlformats.org/officeDocument/2006/relationships/image" Target="../media/image606.png"/><Relationship Id="rId227" Type="http://schemas.openxmlformats.org/officeDocument/2006/relationships/image" Target="../media/image634.png"/><Relationship Id="rId269" Type="http://schemas.openxmlformats.org/officeDocument/2006/relationships/image" Target="../media/image655.png"/><Relationship Id="rId33" Type="http://schemas.openxmlformats.org/officeDocument/2006/relationships/image" Target="../media/image537.png"/><Relationship Id="rId129" Type="http://schemas.openxmlformats.org/officeDocument/2006/relationships/image" Target="../media/image585.png"/><Relationship Id="rId280" Type="http://schemas.openxmlformats.org/officeDocument/2006/relationships/customXml" Target="../ink/ink662.xml"/><Relationship Id="rId336" Type="http://schemas.openxmlformats.org/officeDocument/2006/relationships/customXml" Target="../ink/ink690.xml"/><Relationship Id="rId75" Type="http://schemas.openxmlformats.org/officeDocument/2006/relationships/image" Target="../media/image558.png"/><Relationship Id="rId140" Type="http://schemas.openxmlformats.org/officeDocument/2006/relationships/customXml" Target="../ink/ink592.xml"/><Relationship Id="rId182" Type="http://schemas.openxmlformats.org/officeDocument/2006/relationships/customXml" Target="../ink/ink613.xml"/><Relationship Id="rId6" Type="http://schemas.openxmlformats.org/officeDocument/2006/relationships/customXml" Target="../ink/ink525.xml"/><Relationship Id="rId238" Type="http://schemas.openxmlformats.org/officeDocument/2006/relationships/customXml" Target="../ink/ink641.xml"/><Relationship Id="rId291" Type="http://schemas.openxmlformats.org/officeDocument/2006/relationships/image" Target="../media/image666.png"/><Relationship Id="rId305" Type="http://schemas.openxmlformats.org/officeDocument/2006/relationships/image" Target="../media/image673.png"/><Relationship Id="rId347" Type="http://schemas.openxmlformats.org/officeDocument/2006/relationships/image" Target="../media/image694.png"/><Relationship Id="rId44" Type="http://schemas.openxmlformats.org/officeDocument/2006/relationships/customXml" Target="../ink/ink544.xml"/><Relationship Id="rId86" Type="http://schemas.openxmlformats.org/officeDocument/2006/relationships/customXml" Target="../ink/ink565.xml"/><Relationship Id="rId151" Type="http://schemas.openxmlformats.org/officeDocument/2006/relationships/image" Target="../media/image596.png"/><Relationship Id="rId193" Type="http://schemas.openxmlformats.org/officeDocument/2006/relationships/image" Target="../media/image617.png"/><Relationship Id="rId207" Type="http://schemas.openxmlformats.org/officeDocument/2006/relationships/image" Target="../media/image624.png"/><Relationship Id="rId249" Type="http://schemas.openxmlformats.org/officeDocument/2006/relationships/image" Target="../media/image645.png"/><Relationship Id="rId13" Type="http://schemas.openxmlformats.org/officeDocument/2006/relationships/image" Target="../media/image527.png"/><Relationship Id="rId109" Type="http://schemas.openxmlformats.org/officeDocument/2006/relationships/image" Target="../media/image575.png"/><Relationship Id="rId260" Type="http://schemas.openxmlformats.org/officeDocument/2006/relationships/customXml" Target="../ink/ink652.xml"/><Relationship Id="rId316" Type="http://schemas.openxmlformats.org/officeDocument/2006/relationships/customXml" Target="../ink/ink680.xml"/><Relationship Id="rId55" Type="http://schemas.openxmlformats.org/officeDocument/2006/relationships/image" Target="../media/image548.png"/><Relationship Id="rId97" Type="http://schemas.openxmlformats.org/officeDocument/2006/relationships/image" Target="../media/image569.png"/><Relationship Id="rId120" Type="http://schemas.openxmlformats.org/officeDocument/2006/relationships/customXml" Target="../ink/ink582.xml"/><Relationship Id="rId358" Type="http://schemas.openxmlformats.org/officeDocument/2006/relationships/customXml" Target="../ink/ink701.xml"/><Relationship Id="rId162" Type="http://schemas.openxmlformats.org/officeDocument/2006/relationships/customXml" Target="../ink/ink603.xml"/><Relationship Id="rId218" Type="http://schemas.openxmlformats.org/officeDocument/2006/relationships/customXml" Target="../ink/ink631.xml"/><Relationship Id="rId271" Type="http://schemas.openxmlformats.org/officeDocument/2006/relationships/image" Target="../media/image656.png"/><Relationship Id="rId24" Type="http://schemas.openxmlformats.org/officeDocument/2006/relationships/customXml" Target="../ink/ink534.xml"/><Relationship Id="rId66" Type="http://schemas.openxmlformats.org/officeDocument/2006/relationships/customXml" Target="../ink/ink555.xml"/><Relationship Id="rId131" Type="http://schemas.openxmlformats.org/officeDocument/2006/relationships/image" Target="../media/image586.png"/><Relationship Id="rId327" Type="http://schemas.openxmlformats.org/officeDocument/2006/relationships/image" Target="../media/image684.png"/><Relationship Id="rId173" Type="http://schemas.openxmlformats.org/officeDocument/2006/relationships/image" Target="../media/image607.png"/><Relationship Id="rId229" Type="http://schemas.openxmlformats.org/officeDocument/2006/relationships/image" Target="../media/image635.png"/><Relationship Id="rId240" Type="http://schemas.openxmlformats.org/officeDocument/2006/relationships/customXml" Target="../ink/ink642.xml"/><Relationship Id="rId35" Type="http://schemas.openxmlformats.org/officeDocument/2006/relationships/image" Target="../media/image538.png"/><Relationship Id="rId77" Type="http://schemas.openxmlformats.org/officeDocument/2006/relationships/image" Target="../media/image559.png"/><Relationship Id="rId100" Type="http://schemas.openxmlformats.org/officeDocument/2006/relationships/customXml" Target="../ink/ink572.xml"/><Relationship Id="rId282" Type="http://schemas.openxmlformats.org/officeDocument/2006/relationships/customXml" Target="../ink/ink663.xml"/><Relationship Id="rId338" Type="http://schemas.openxmlformats.org/officeDocument/2006/relationships/customXml" Target="../ink/ink691.xml"/><Relationship Id="rId8" Type="http://schemas.openxmlformats.org/officeDocument/2006/relationships/customXml" Target="../ink/ink526.xml"/><Relationship Id="rId142" Type="http://schemas.openxmlformats.org/officeDocument/2006/relationships/customXml" Target="../ink/ink593.xml"/><Relationship Id="rId184" Type="http://schemas.openxmlformats.org/officeDocument/2006/relationships/customXml" Target="../ink/ink614.xml"/><Relationship Id="rId251" Type="http://schemas.openxmlformats.org/officeDocument/2006/relationships/image" Target="../media/image646.png"/><Relationship Id="rId46" Type="http://schemas.openxmlformats.org/officeDocument/2006/relationships/customXml" Target="../ink/ink545.xml"/><Relationship Id="rId293" Type="http://schemas.openxmlformats.org/officeDocument/2006/relationships/image" Target="../media/image667.png"/><Relationship Id="rId307" Type="http://schemas.openxmlformats.org/officeDocument/2006/relationships/image" Target="../media/image674.png"/><Relationship Id="rId349" Type="http://schemas.openxmlformats.org/officeDocument/2006/relationships/image" Target="../media/image695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58.png"/><Relationship Id="rId21" Type="http://schemas.openxmlformats.org/officeDocument/2006/relationships/image" Target="../media/image711.png"/><Relationship Id="rId42" Type="http://schemas.openxmlformats.org/officeDocument/2006/relationships/customXml" Target="../ink/ink723.xml"/><Relationship Id="rId63" Type="http://schemas.openxmlformats.org/officeDocument/2006/relationships/image" Target="../media/image732.png"/><Relationship Id="rId84" Type="http://schemas.openxmlformats.org/officeDocument/2006/relationships/customXml" Target="../ink/ink744.xml"/><Relationship Id="rId138" Type="http://schemas.openxmlformats.org/officeDocument/2006/relationships/customXml" Target="../ink/ink771.xml"/><Relationship Id="rId107" Type="http://schemas.openxmlformats.org/officeDocument/2006/relationships/image" Target="../media/image753.png"/><Relationship Id="rId11" Type="http://schemas.openxmlformats.org/officeDocument/2006/relationships/image" Target="../media/image706.png"/><Relationship Id="rId32" Type="http://schemas.openxmlformats.org/officeDocument/2006/relationships/customXml" Target="../ink/ink718.xml"/><Relationship Id="rId37" Type="http://schemas.openxmlformats.org/officeDocument/2006/relationships/image" Target="../media/image719.png"/><Relationship Id="rId53" Type="http://schemas.openxmlformats.org/officeDocument/2006/relationships/image" Target="../media/image727.png"/><Relationship Id="rId58" Type="http://schemas.openxmlformats.org/officeDocument/2006/relationships/customXml" Target="../ink/ink731.xml"/><Relationship Id="rId74" Type="http://schemas.openxmlformats.org/officeDocument/2006/relationships/customXml" Target="../ink/ink739.xml"/><Relationship Id="rId79" Type="http://schemas.openxmlformats.org/officeDocument/2006/relationships/image" Target="../media/image409.png"/><Relationship Id="rId102" Type="http://schemas.openxmlformats.org/officeDocument/2006/relationships/customXml" Target="../ink/ink753.xml"/><Relationship Id="rId123" Type="http://schemas.openxmlformats.org/officeDocument/2006/relationships/image" Target="../media/image160.png"/><Relationship Id="rId128" Type="http://schemas.openxmlformats.org/officeDocument/2006/relationships/customXml" Target="../ink/ink766.xml"/><Relationship Id="rId5" Type="http://schemas.openxmlformats.org/officeDocument/2006/relationships/image" Target="../media/image703.png"/><Relationship Id="rId90" Type="http://schemas.openxmlformats.org/officeDocument/2006/relationships/customXml" Target="../ink/ink747.xml"/><Relationship Id="rId95" Type="http://schemas.openxmlformats.org/officeDocument/2006/relationships/image" Target="../media/image747.png"/><Relationship Id="rId22" Type="http://schemas.openxmlformats.org/officeDocument/2006/relationships/customXml" Target="../ink/ink713.xml"/><Relationship Id="rId27" Type="http://schemas.openxmlformats.org/officeDocument/2006/relationships/image" Target="../media/image714.png"/><Relationship Id="rId43" Type="http://schemas.openxmlformats.org/officeDocument/2006/relationships/image" Target="../media/image722.png"/><Relationship Id="rId48" Type="http://schemas.openxmlformats.org/officeDocument/2006/relationships/customXml" Target="../ink/ink726.xml"/><Relationship Id="rId64" Type="http://schemas.openxmlformats.org/officeDocument/2006/relationships/customXml" Target="../ink/ink734.xml"/><Relationship Id="rId69" Type="http://schemas.openxmlformats.org/officeDocument/2006/relationships/image" Target="../media/image735.png"/><Relationship Id="rId113" Type="http://schemas.openxmlformats.org/officeDocument/2006/relationships/image" Target="../media/image756.png"/><Relationship Id="rId118" Type="http://schemas.openxmlformats.org/officeDocument/2006/relationships/customXml" Target="../ink/ink761.xml"/><Relationship Id="rId134" Type="http://schemas.openxmlformats.org/officeDocument/2006/relationships/customXml" Target="../ink/ink769.xml"/><Relationship Id="rId139" Type="http://schemas.openxmlformats.org/officeDocument/2006/relationships/image" Target="../media/image768.png"/><Relationship Id="rId80" Type="http://schemas.openxmlformats.org/officeDocument/2006/relationships/customXml" Target="../ink/ink742.xml"/><Relationship Id="rId85" Type="http://schemas.openxmlformats.org/officeDocument/2006/relationships/image" Target="../media/image742.png"/><Relationship Id="rId12" Type="http://schemas.openxmlformats.org/officeDocument/2006/relationships/customXml" Target="../ink/ink708.xml"/><Relationship Id="rId17" Type="http://schemas.openxmlformats.org/officeDocument/2006/relationships/image" Target="../media/image709.png"/><Relationship Id="rId33" Type="http://schemas.openxmlformats.org/officeDocument/2006/relationships/image" Target="../media/image717.png"/><Relationship Id="rId38" Type="http://schemas.openxmlformats.org/officeDocument/2006/relationships/customXml" Target="../ink/ink721.xml"/><Relationship Id="rId59" Type="http://schemas.openxmlformats.org/officeDocument/2006/relationships/image" Target="../media/image730.png"/><Relationship Id="rId103" Type="http://schemas.openxmlformats.org/officeDocument/2006/relationships/image" Target="../media/image751.png"/><Relationship Id="rId108" Type="http://schemas.openxmlformats.org/officeDocument/2006/relationships/customXml" Target="../ink/ink756.xml"/><Relationship Id="rId124" Type="http://schemas.openxmlformats.org/officeDocument/2006/relationships/customXml" Target="../ink/ink764.xml"/><Relationship Id="rId129" Type="http://schemas.openxmlformats.org/officeDocument/2006/relationships/image" Target="../media/image763.png"/><Relationship Id="rId54" Type="http://schemas.openxmlformats.org/officeDocument/2006/relationships/customXml" Target="../ink/ink729.xml"/><Relationship Id="rId70" Type="http://schemas.openxmlformats.org/officeDocument/2006/relationships/customXml" Target="../ink/ink737.xml"/><Relationship Id="rId75" Type="http://schemas.openxmlformats.org/officeDocument/2006/relationships/image" Target="../media/image738.png"/><Relationship Id="rId91" Type="http://schemas.openxmlformats.org/officeDocument/2006/relationships/image" Target="../media/image745.png"/><Relationship Id="rId96" Type="http://schemas.openxmlformats.org/officeDocument/2006/relationships/customXml" Target="../ink/ink750.xml"/><Relationship Id="rId140" Type="http://schemas.openxmlformats.org/officeDocument/2006/relationships/customXml" Target="../ink/ink77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05.xml"/><Relationship Id="rId23" Type="http://schemas.openxmlformats.org/officeDocument/2006/relationships/image" Target="../media/image712.png"/><Relationship Id="rId28" Type="http://schemas.openxmlformats.org/officeDocument/2006/relationships/customXml" Target="../ink/ink716.xml"/><Relationship Id="rId49" Type="http://schemas.openxmlformats.org/officeDocument/2006/relationships/image" Target="../media/image725.png"/><Relationship Id="rId114" Type="http://schemas.openxmlformats.org/officeDocument/2006/relationships/customXml" Target="../ink/ink759.xml"/><Relationship Id="rId119" Type="http://schemas.openxmlformats.org/officeDocument/2006/relationships/image" Target="../media/image759.png"/><Relationship Id="rId44" Type="http://schemas.openxmlformats.org/officeDocument/2006/relationships/customXml" Target="../ink/ink724.xml"/><Relationship Id="rId60" Type="http://schemas.openxmlformats.org/officeDocument/2006/relationships/customXml" Target="../ink/ink732.xml"/><Relationship Id="rId65" Type="http://schemas.openxmlformats.org/officeDocument/2006/relationships/image" Target="../media/image733.png"/><Relationship Id="rId81" Type="http://schemas.openxmlformats.org/officeDocument/2006/relationships/image" Target="../media/image740.png"/><Relationship Id="rId86" Type="http://schemas.openxmlformats.org/officeDocument/2006/relationships/customXml" Target="../ink/ink745.xml"/><Relationship Id="rId130" Type="http://schemas.openxmlformats.org/officeDocument/2006/relationships/customXml" Target="../ink/ink767.xml"/><Relationship Id="rId135" Type="http://schemas.openxmlformats.org/officeDocument/2006/relationships/image" Target="../media/image766.png"/><Relationship Id="rId13" Type="http://schemas.openxmlformats.org/officeDocument/2006/relationships/image" Target="../media/image707.png"/><Relationship Id="rId18" Type="http://schemas.openxmlformats.org/officeDocument/2006/relationships/customXml" Target="../ink/ink711.xml"/><Relationship Id="rId39" Type="http://schemas.openxmlformats.org/officeDocument/2006/relationships/image" Target="../media/image720.png"/><Relationship Id="rId109" Type="http://schemas.openxmlformats.org/officeDocument/2006/relationships/image" Target="../media/image754.png"/><Relationship Id="rId34" Type="http://schemas.openxmlformats.org/officeDocument/2006/relationships/customXml" Target="../ink/ink719.xml"/><Relationship Id="rId50" Type="http://schemas.openxmlformats.org/officeDocument/2006/relationships/customXml" Target="../ink/ink727.xml"/><Relationship Id="rId55" Type="http://schemas.openxmlformats.org/officeDocument/2006/relationships/image" Target="../media/image728.png"/><Relationship Id="rId76" Type="http://schemas.openxmlformats.org/officeDocument/2006/relationships/customXml" Target="../ink/ink740.xml"/><Relationship Id="rId97" Type="http://schemas.openxmlformats.org/officeDocument/2006/relationships/image" Target="../media/image748.png"/><Relationship Id="rId104" Type="http://schemas.openxmlformats.org/officeDocument/2006/relationships/customXml" Target="../ink/ink754.xml"/><Relationship Id="rId120" Type="http://schemas.openxmlformats.org/officeDocument/2006/relationships/customXml" Target="../ink/ink762.xml"/><Relationship Id="rId125" Type="http://schemas.openxmlformats.org/officeDocument/2006/relationships/image" Target="../media/image761.png"/><Relationship Id="rId141" Type="http://schemas.openxmlformats.org/officeDocument/2006/relationships/image" Target="../media/image769.png"/><Relationship Id="rId7" Type="http://schemas.openxmlformats.org/officeDocument/2006/relationships/image" Target="../media/image704.png"/><Relationship Id="rId71" Type="http://schemas.openxmlformats.org/officeDocument/2006/relationships/image" Target="../media/image736.png"/><Relationship Id="rId92" Type="http://schemas.openxmlformats.org/officeDocument/2006/relationships/customXml" Target="../ink/ink748.xml"/><Relationship Id="rId2" Type="http://schemas.openxmlformats.org/officeDocument/2006/relationships/customXml" Target="../ink/ink703.xml"/><Relationship Id="rId29" Type="http://schemas.openxmlformats.org/officeDocument/2006/relationships/image" Target="../media/image715.png"/><Relationship Id="rId24" Type="http://schemas.openxmlformats.org/officeDocument/2006/relationships/customXml" Target="../ink/ink714.xml"/><Relationship Id="rId40" Type="http://schemas.openxmlformats.org/officeDocument/2006/relationships/customXml" Target="../ink/ink722.xml"/><Relationship Id="rId45" Type="http://schemas.openxmlformats.org/officeDocument/2006/relationships/image" Target="../media/image723.png"/><Relationship Id="rId66" Type="http://schemas.openxmlformats.org/officeDocument/2006/relationships/customXml" Target="../ink/ink735.xml"/><Relationship Id="rId87" Type="http://schemas.openxmlformats.org/officeDocument/2006/relationships/image" Target="../media/image743.png"/><Relationship Id="rId110" Type="http://schemas.openxmlformats.org/officeDocument/2006/relationships/customXml" Target="../ink/ink757.xml"/><Relationship Id="rId115" Type="http://schemas.openxmlformats.org/officeDocument/2006/relationships/image" Target="../media/image757.png"/><Relationship Id="rId131" Type="http://schemas.openxmlformats.org/officeDocument/2006/relationships/image" Target="../media/image764.png"/><Relationship Id="rId136" Type="http://schemas.openxmlformats.org/officeDocument/2006/relationships/customXml" Target="../ink/ink770.xml"/><Relationship Id="rId61" Type="http://schemas.openxmlformats.org/officeDocument/2006/relationships/image" Target="../media/image731.png"/><Relationship Id="rId82" Type="http://schemas.openxmlformats.org/officeDocument/2006/relationships/customXml" Target="../ink/ink743.xml"/><Relationship Id="rId19" Type="http://schemas.openxmlformats.org/officeDocument/2006/relationships/image" Target="../media/image710.png"/><Relationship Id="rId14" Type="http://schemas.openxmlformats.org/officeDocument/2006/relationships/customXml" Target="../ink/ink709.xml"/><Relationship Id="rId30" Type="http://schemas.openxmlformats.org/officeDocument/2006/relationships/customXml" Target="../ink/ink717.xml"/><Relationship Id="rId35" Type="http://schemas.openxmlformats.org/officeDocument/2006/relationships/image" Target="../media/image718.png"/><Relationship Id="rId56" Type="http://schemas.openxmlformats.org/officeDocument/2006/relationships/customXml" Target="../ink/ink730.xml"/><Relationship Id="rId77" Type="http://schemas.openxmlformats.org/officeDocument/2006/relationships/image" Target="../media/image739.png"/><Relationship Id="rId100" Type="http://schemas.openxmlformats.org/officeDocument/2006/relationships/customXml" Target="../ink/ink752.xml"/><Relationship Id="rId105" Type="http://schemas.openxmlformats.org/officeDocument/2006/relationships/image" Target="../media/image752.png"/><Relationship Id="rId126" Type="http://schemas.openxmlformats.org/officeDocument/2006/relationships/customXml" Target="../ink/ink765.xml"/><Relationship Id="rId8" Type="http://schemas.openxmlformats.org/officeDocument/2006/relationships/customXml" Target="../ink/ink706.xml"/><Relationship Id="rId51" Type="http://schemas.openxmlformats.org/officeDocument/2006/relationships/image" Target="../media/image726.png"/><Relationship Id="rId72" Type="http://schemas.openxmlformats.org/officeDocument/2006/relationships/customXml" Target="../ink/ink738.xml"/><Relationship Id="rId93" Type="http://schemas.openxmlformats.org/officeDocument/2006/relationships/image" Target="../media/image746.png"/><Relationship Id="rId98" Type="http://schemas.openxmlformats.org/officeDocument/2006/relationships/customXml" Target="../ink/ink751.xml"/><Relationship Id="rId121" Type="http://schemas.openxmlformats.org/officeDocument/2006/relationships/image" Target="../media/image760.png"/><Relationship Id="rId142" Type="http://schemas.openxmlformats.org/officeDocument/2006/relationships/customXml" Target="../ink/ink773.xml"/><Relationship Id="rId3" Type="http://schemas.openxmlformats.org/officeDocument/2006/relationships/image" Target="../media/image702.png"/><Relationship Id="rId25" Type="http://schemas.openxmlformats.org/officeDocument/2006/relationships/image" Target="../media/image713.png"/><Relationship Id="rId46" Type="http://schemas.openxmlformats.org/officeDocument/2006/relationships/customXml" Target="../ink/ink725.xml"/><Relationship Id="rId67" Type="http://schemas.openxmlformats.org/officeDocument/2006/relationships/image" Target="../media/image734.png"/><Relationship Id="rId116" Type="http://schemas.openxmlformats.org/officeDocument/2006/relationships/customXml" Target="../ink/ink760.xml"/><Relationship Id="rId137" Type="http://schemas.openxmlformats.org/officeDocument/2006/relationships/image" Target="../media/image767.png"/><Relationship Id="rId20" Type="http://schemas.openxmlformats.org/officeDocument/2006/relationships/customXml" Target="../ink/ink712.xml"/><Relationship Id="rId41" Type="http://schemas.openxmlformats.org/officeDocument/2006/relationships/image" Target="../media/image721.png"/><Relationship Id="rId62" Type="http://schemas.openxmlformats.org/officeDocument/2006/relationships/customXml" Target="../ink/ink733.xml"/><Relationship Id="rId83" Type="http://schemas.openxmlformats.org/officeDocument/2006/relationships/image" Target="../media/image741.png"/><Relationship Id="rId88" Type="http://schemas.openxmlformats.org/officeDocument/2006/relationships/customXml" Target="../ink/ink746.xml"/><Relationship Id="rId111" Type="http://schemas.openxmlformats.org/officeDocument/2006/relationships/image" Target="../media/image755.png"/><Relationship Id="rId132" Type="http://schemas.openxmlformats.org/officeDocument/2006/relationships/customXml" Target="../ink/ink768.xml"/><Relationship Id="rId15" Type="http://schemas.openxmlformats.org/officeDocument/2006/relationships/image" Target="../media/image708.png"/><Relationship Id="rId36" Type="http://schemas.openxmlformats.org/officeDocument/2006/relationships/customXml" Target="../ink/ink720.xml"/><Relationship Id="rId57" Type="http://schemas.openxmlformats.org/officeDocument/2006/relationships/image" Target="../media/image729.png"/><Relationship Id="rId106" Type="http://schemas.openxmlformats.org/officeDocument/2006/relationships/customXml" Target="../ink/ink755.xml"/><Relationship Id="rId127" Type="http://schemas.openxmlformats.org/officeDocument/2006/relationships/image" Target="../media/image762.png"/><Relationship Id="rId10" Type="http://schemas.openxmlformats.org/officeDocument/2006/relationships/customXml" Target="../ink/ink707.xml"/><Relationship Id="rId31" Type="http://schemas.openxmlformats.org/officeDocument/2006/relationships/image" Target="../media/image716.png"/><Relationship Id="rId52" Type="http://schemas.openxmlformats.org/officeDocument/2006/relationships/customXml" Target="../ink/ink728.xml"/><Relationship Id="rId73" Type="http://schemas.openxmlformats.org/officeDocument/2006/relationships/image" Target="../media/image737.png"/><Relationship Id="rId78" Type="http://schemas.openxmlformats.org/officeDocument/2006/relationships/customXml" Target="../ink/ink741.xml"/><Relationship Id="rId94" Type="http://schemas.openxmlformats.org/officeDocument/2006/relationships/customXml" Target="../ink/ink749.xml"/><Relationship Id="rId99" Type="http://schemas.openxmlformats.org/officeDocument/2006/relationships/image" Target="../media/image749.png"/><Relationship Id="rId101" Type="http://schemas.openxmlformats.org/officeDocument/2006/relationships/image" Target="../media/image750.png"/><Relationship Id="rId122" Type="http://schemas.openxmlformats.org/officeDocument/2006/relationships/customXml" Target="../ink/ink763.xml"/><Relationship Id="rId143" Type="http://schemas.openxmlformats.org/officeDocument/2006/relationships/image" Target="../media/image770.png"/><Relationship Id="rId4" Type="http://schemas.openxmlformats.org/officeDocument/2006/relationships/customXml" Target="../ink/ink704.xml"/><Relationship Id="rId9" Type="http://schemas.openxmlformats.org/officeDocument/2006/relationships/image" Target="../media/image705.png"/><Relationship Id="rId26" Type="http://schemas.openxmlformats.org/officeDocument/2006/relationships/customXml" Target="../ink/ink715.xml"/><Relationship Id="rId47" Type="http://schemas.openxmlformats.org/officeDocument/2006/relationships/image" Target="../media/image724.png"/><Relationship Id="rId68" Type="http://schemas.openxmlformats.org/officeDocument/2006/relationships/customXml" Target="../ink/ink736.xml"/><Relationship Id="rId89" Type="http://schemas.openxmlformats.org/officeDocument/2006/relationships/image" Target="../media/image744.png"/><Relationship Id="rId112" Type="http://schemas.openxmlformats.org/officeDocument/2006/relationships/customXml" Target="../ink/ink758.xml"/><Relationship Id="rId133" Type="http://schemas.openxmlformats.org/officeDocument/2006/relationships/image" Target="../media/image765.png"/><Relationship Id="rId16" Type="http://schemas.openxmlformats.org/officeDocument/2006/relationships/customXml" Target="../ink/ink710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27.png"/><Relationship Id="rId299" Type="http://schemas.openxmlformats.org/officeDocument/2006/relationships/customXml" Target="../ink/ink923.xml"/><Relationship Id="rId21" Type="http://schemas.openxmlformats.org/officeDocument/2006/relationships/image" Target="../media/image780.png"/><Relationship Id="rId63" Type="http://schemas.openxmlformats.org/officeDocument/2006/relationships/image" Target="../media/image800.png"/><Relationship Id="rId159" Type="http://schemas.openxmlformats.org/officeDocument/2006/relationships/image" Target="../media/image847.png"/><Relationship Id="rId170" Type="http://schemas.openxmlformats.org/officeDocument/2006/relationships/image" Target="../media/image852.png"/><Relationship Id="rId226" Type="http://schemas.openxmlformats.org/officeDocument/2006/relationships/image" Target="../media/image880.png"/><Relationship Id="rId268" Type="http://schemas.openxmlformats.org/officeDocument/2006/relationships/image" Target="../media/image900.png"/><Relationship Id="rId32" Type="http://schemas.openxmlformats.org/officeDocument/2006/relationships/customXml" Target="../ink/ink789.xml"/><Relationship Id="rId74" Type="http://schemas.openxmlformats.org/officeDocument/2006/relationships/customXml" Target="../ink/ink810.xml"/><Relationship Id="rId128" Type="http://schemas.openxmlformats.org/officeDocument/2006/relationships/customXml" Target="../ink/ink837.xml"/><Relationship Id="rId5" Type="http://schemas.openxmlformats.org/officeDocument/2006/relationships/image" Target="../media/image772.png"/><Relationship Id="rId181" Type="http://schemas.openxmlformats.org/officeDocument/2006/relationships/customXml" Target="../ink/ink864.xml"/><Relationship Id="rId237" Type="http://schemas.openxmlformats.org/officeDocument/2006/relationships/customXml" Target="../ink/ink892.xml"/><Relationship Id="rId279" Type="http://schemas.openxmlformats.org/officeDocument/2006/relationships/customXml" Target="../ink/ink913.xml"/><Relationship Id="rId43" Type="http://schemas.openxmlformats.org/officeDocument/2006/relationships/image" Target="../media/image791.png"/><Relationship Id="rId139" Type="http://schemas.openxmlformats.org/officeDocument/2006/relationships/image" Target="../media/image837.png"/><Relationship Id="rId290" Type="http://schemas.openxmlformats.org/officeDocument/2006/relationships/image" Target="../media/image911.png"/><Relationship Id="rId304" Type="http://schemas.openxmlformats.org/officeDocument/2006/relationships/image" Target="../media/image918.png"/><Relationship Id="rId85" Type="http://schemas.openxmlformats.org/officeDocument/2006/relationships/image" Target="../media/image811.png"/><Relationship Id="rId150" Type="http://schemas.openxmlformats.org/officeDocument/2006/relationships/customXml" Target="../ink/ink848.xml"/><Relationship Id="rId192" Type="http://schemas.openxmlformats.org/officeDocument/2006/relationships/image" Target="../media/image863.png"/><Relationship Id="rId206" Type="http://schemas.openxmlformats.org/officeDocument/2006/relationships/image" Target="../media/image870.png"/><Relationship Id="rId248" Type="http://schemas.openxmlformats.org/officeDocument/2006/relationships/image" Target="../media/image890.png"/><Relationship Id="rId12" Type="http://schemas.openxmlformats.org/officeDocument/2006/relationships/customXml" Target="../ink/ink779.xml"/><Relationship Id="rId108" Type="http://schemas.openxmlformats.org/officeDocument/2006/relationships/customXml" Target="../ink/ink827.xml"/><Relationship Id="rId315" Type="http://schemas.openxmlformats.org/officeDocument/2006/relationships/customXml" Target="../ink/ink931.xml"/><Relationship Id="rId54" Type="http://schemas.openxmlformats.org/officeDocument/2006/relationships/customXml" Target="../ink/ink800.xml"/><Relationship Id="rId96" Type="http://schemas.openxmlformats.org/officeDocument/2006/relationships/customXml" Target="../ink/ink821.xml"/><Relationship Id="rId161" Type="http://schemas.openxmlformats.org/officeDocument/2006/relationships/image" Target="../media/image848.png"/><Relationship Id="rId217" Type="http://schemas.openxmlformats.org/officeDocument/2006/relationships/customXml" Target="../ink/ink882.xml"/><Relationship Id="rId259" Type="http://schemas.openxmlformats.org/officeDocument/2006/relationships/customXml" Target="../ink/ink903.xml"/><Relationship Id="rId23" Type="http://schemas.openxmlformats.org/officeDocument/2006/relationships/image" Target="../media/image781.png"/><Relationship Id="rId119" Type="http://schemas.openxmlformats.org/officeDocument/2006/relationships/image" Target="../media/image828.png"/><Relationship Id="rId270" Type="http://schemas.openxmlformats.org/officeDocument/2006/relationships/image" Target="../media/image901.png"/><Relationship Id="rId65" Type="http://schemas.openxmlformats.org/officeDocument/2006/relationships/image" Target="../media/image801.png"/><Relationship Id="rId130" Type="http://schemas.openxmlformats.org/officeDocument/2006/relationships/customXml" Target="../ink/ink838.xml"/><Relationship Id="rId172" Type="http://schemas.openxmlformats.org/officeDocument/2006/relationships/image" Target="../media/image853.png"/><Relationship Id="rId228" Type="http://schemas.openxmlformats.org/officeDocument/2006/relationships/image" Target="../media/image881.png"/><Relationship Id="rId13" Type="http://schemas.openxmlformats.org/officeDocument/2006/relationships/image" Target="../media/image776.png"/><Relationship Id="rId109" Type="http://schemas.openxmlformats.org/officeDocument/2006/relationships/image" Target="../media/image823.png"/><Relationship Id="rId260" Type="http://schemas.openxmlformats.org/officeDocument/2006/relationships/image" Target="../media/image896.png"/><Relationship Id="rId281" Type="http://schemas.openxmlformats.org/officeDocument/2006/relationships/customXml" Target="../ink/ink914.xml"/><Relationship Id="rId316" Type="http://schemas.openxmlformats.org/officeDocument/2006/relationships/image" Target="../media/image924.png"/><Relationship Id="rId34" Type="http://schemas.openxmlformats.org/officeDocument/2006/relationships/customXml" Target="../ink/ink790.xml"/><Relationship Id="rId55" Type="http://schemas.openxmlformats.org/officeDocument/2006/relationships/image" Target="../media/image796.png"/><Relationship Id="rId76" Type="http://schemas.openxmlformats.org/officeDocument/2006/relationships/customXml" Target="../ink/ink811.xml"/><Relationship Id="rId97" Type="http://schemas.openxmlformats.org/officeDocument/2006/relationships/image" Target="../media/image817.png"/><Relationship Id="rId120" Type="http://schemas.openxmlformats.org/officeDocument/2006/relationships/customXml" Target="../ink/ink833.xml"/><Relationship Id="rId141" Type="http://schemas.openxmlformats.org/officeDocument/2006/relationships/image" Target="../media/image838.png"/><Relationship Id="rId7" Type="http://schemas.openxmlformats.org/officeDocument/2006/relationships/image" Target="../media/image773.png"/><Relationship Id="rId162" Type="http://schemas.openxmlformats.org/officeDocument/2006/relationships/customXml" Target="../ink/ink854.xml"/><Relationship Id="rId183" Type="http://schemas.openxmlformats.org/officeDocument/2006/relationships/customXml" Target="../ink/ink865.xml"/><Relationship Id="rId218" Type="http://schemas.openxmlformats.org/officeDocument/2006/relationships/image" Target="../media/image876.png"/><Relationship Id="rId239" Type="http://schemas.openxmlformats.org/officeDocument/2006/relationships/customXml" Target="../ink/ink893.xml"/><Relationship Id="rId250" Type="http://schemas.openxmlformats.org/officeDocument/2006/relationships/image" Target="../media/image891.png"/><Relationship Id="rId271" Type="http://schemas.openxmlformats.org/officeDocument/2006/relationships/customXml" Target="../ink/ink909.xml"/><Relationship Id="rId292" Type="http://schemas.openxmlformats.org/officeDocument/2006/relationships/image" Target="../media/image912.png"/><Relationship Id="rId306" Type="http://schemas.openxmlformats.org/officeDocument/2006/relationships/image" Target="../media/image919.png"/><Relationship Id="rId24" Type="http://schemas.openxmlformats.org/officeDocument/2006/relationships/customXml" Target="../ink/ink785.xml"/><Relationship Id="rId45" Type="http://schemas.openxmlformats.org/officeDocument/2006/relationships/image" Target="../media/image792.png"/><Relationship Id="rId66" Type="http://schemas.openxmlformats.org/officeDocument/2006/relationships/customXml" Target="../ink/ink806.xml"/><Relationship Id="rId87" Type="http://schemas.openxmlformats.org/officeDocument/2006/relationships/image" Target="../media/image812.png"/><Relationship Id="rId110" Type="http://schemas.openxmlformats.org/officeDocument/2006/relationships/customXml" Target="../ink/ink828.xml"/><Relationship Id="rId131" Type="http://schemas.openxmlformats.org/officeDocument/2006/relationships/image" Target="../media/image834.png"/><Relationship Id="rId152" Type="http://schemas.openxmlformats.org/officeDocument/2006/relationships/customXml" Target="../ink/ink849.xml"/><Relationship Id="rId173" Type="http://schemas.openxmlformats.org/officeDocument/2006/relationships/customXml" Target="../ink/ink860.xml"/><Relationship Id="rId194" Type="http://schemas.openxmlformats.org/officeDocument/2006/relationships/image" Target="../media/image864.png"/><Relationship Id="rId208" Type="http://schemas.openxmlformats.org/officeDocument/2006/relationships/image" Target="../media/image871.png"/><Relationship Id="rId229" Type="http://schemas.openxmlformats.org/officeDocument/2006/relationships/customXml" Target="../ink/ink888.xml"/><Relationship Id="rId240" Type="http://schemas.openxmlformats.org/officeDocument/2006/relationships/image" Target="../media/image887.png"/><Relationship Id="rId261" Type="http://schemas.openxmlformats.org/officeDocument/2006/relationships/customXml" Target="../ink/ink904.xml"/><Relationship Id="rId14" Type="http://schemas.openxmlformats.org/officeDocument/2006/relationships/customXml" Target="../ink/ink780.xml"/><Relationship Id="rId35" Type="http://schemas.openxmlformats.org/officeDocument/2006/relationships/image" Target="../media/image787.png"/><Relationship Id="rId56" Type="http://schemas.openxmlformats.org/officeDocument/2006/relationships/customXml" Target="../ink/ink801.xml"/><Relationship Id="rId77" Type="http://schemas.openxmlformats.org/officeDocument/2006/relationships/image" Target="../media/image807.png"/><Relationship Id="rId100" Type="http://schemas.openxmlformats.org/officeDocument/2006/relationships/customXml" Target="../ink/ink823.xml"/><Relationship Id="rId282" Type="http://schemas.openxmlformats.org/officeDocument/2006/relationships/image" Target="../media/image907.png"/><Relationship Id="rId317" Type="http://schemas.openxmlformats.org/officeDocument/2006/relationships/customXml" Target="../ink/ink932.xml"/><Relationship Id="rId8" Type="http://schemas.openxmlformats.org/officeDocument/2006/relationships/customXml" Target="../ink/ink777.xml"/><Relationship Id="rId98" Type="http://schemas.openxmlformats.org/officeDocument/2006/relationships/customXml" Target="../ink/ink822.xml"/><Relationship Id="rId121" Type="http://schemas.openxmlformats.org/officeDocument/2006/relationships/image" Target="../media/image829.png"/><Relationship Id="rId142" Type="http://schemas.openxmlformats.org/officeDocument/2006/relationships/customXml" Target="../ink/ink844.xml"/><Relationship Id="rId163" Type="http://schemas.openxmlformats.org/officeDocument/2006/relationships/image" Target="../media/image849.png"/><Relationship Id="rId184" Type="http://schemas.openxmlformats.org/officeDocument/2006/relationships/image" Target="../media/image859.png"/><Relationship Id="rId219" Type="http://schemas.openxmlformats.org/officeDocument/2006/relationships/customXml" Target="../ink/ink883.xml"/><Relationship Id="rId230" Type="http://schemas.openxmlformats.org/officeDocument/2006/relationships/image" Target="../media/image882.png"/><Relationship Id="rId251" Type="http://schemas.openxmlformats.org/officeDocument/2006/relationships/customXml" Target="../ink/ink899.xml"/><Relationship Id="rId25" Type="http://schemas.openxmlformats.org/officeDocument/2006/relationships/image" Target="../media/image782.png"/><Relationship Id="rId46" Type="http://schemas.openxmlformats.org/officeDocument/2006/relationships/customXml" Target="../ink/ink796.xml"/><Relationship Id="rId67" Type="http://schemas.openxmlformats.org/officeDocument/2006/relationships/image" Target="../media/image802.png"/><Relationship Id="rId272" Type="http://schemas.openxmlformats.org/officeDocument/2006/relationships/image" Target="../media/image902.png"/><Relationship Id="rId293" Type="http://schemas.openxmlformats.org/officeDocument/2006/relationships/customXml" Target="../ink/ink920.xml"/><Relationship Id="rId307" Type="http://schemas.openxmlformats.org/officeDocument/2006/relationships/customXml" Target="../ink/ink927.xml"/><Relationship Id="rId88" Type="http://schemas.openxmlformats.org/officeDocument/2006/relationships/customXml" Target="../ink/ink817.xml"/><Relationship Id="rId111" Type="http://schemas.openxmlformats.org/officeDocument/2006/relationships/image" Target="../media/image824.png"/><Relationship Id="rId132" Type="http://schemas.openxmlformats.org/officeDocument/2006/relationships/customXml" Target="../ink/ink839.xml"/><Relationship Id="rId153" Type="http://schemas.openxmlformats.org/officeDocument/2006/relationships/image" Target="../media/image844.png"/><Relationship Id="rId174" Type="http://schemas.openxmlformats.org/officeDocument/2006/relationships/image" Target="../media/image854.png"/><Relationship Id="rId195" Type="http://schemas.openxmlformats.org/officeDocument/2006/relationships/customXml" Target="../ink/ink871.xml"/><Relationship Id="rId209" Type="http://schemas.openxmlformats.org/officeDocument/2006/relationships/customXml" Target="../ink/ink878.xml"/><Relationship Id="rId220" Type="http://schemas.openxmlformats.org/officeDocument/2006/relationships/image" Target="../media/image877.png"/><Relationship Id="rId241" Type="http://schemas.openxmlformats.org/officeDocument/2006/relationships/customXml" Target="../ink/ink894.xml"/><Relationship Id="rId15" Type="http://schemas.openxmlformats.org/officeDocument/2006/relationships/image" Target="../media/image777.png"/><Relationship Id="rId36" Type="http://schemas.openxmlformats.org/officeDocument/2006/relationships/customXml" Target="../ink/ink791.xml"/><Relationship Id="rId57" Type="http://schemas.openxmlformats.org/officeDocument/2006/relationships/image" Target="../media/image797.png"/><Relationship Id="rId262" Type="http://schemas.openxmlformats.org/officeDocument/2006/relationships/image" Target="../media/image897.png"/><Relationship Id="rId283" Type="http://schemas.openxmlformats.org/officeDocument/2006/relationships/customXml" Target="../ink/ink915.xml"/><Relationship Id="rId318" Type="http://schemas.openxmlformats.org/officeDocument/2006/relationships/image" Target="../media/image925.png"/><Relationship Id="rId78" Type="http://schemas.openxmlformats.org/officeDocument/2006/relationships/customXml" Target="../ink/ink812.xml"/><Relationship Id="rId99" Type="http://schemas.openxmlformats.org/officeDocument/2006/relationships/image" Target="../media/image818.png"/><Relationship Id="rId101" Type="http://schemas.openxmlformats.org/officeDocument/2006/relationships/image" Target="../media/image819.png"/><Relationship Id="rId122" Type="http://schemas.openxmlformats.org/officeDocument/2006/relationships/customXml" Target="../ink/ink834.xml"/><Relationship Id="rId143" Type="http://schemas.openxmlformats.org/officeDocument/2006/relationships/image" Target="../media/image839.png"/><Relationship Id="rId164" Type="http://schemas.openxmlformats.org/officeDocument/2006/relationships/customXml" Target="../ink/ink855.xml"/><Relationship Id="rId185" Type="http://schemas.openxmlformats.org/officeDocument/2006/relationships/customXml" Target="../ink/ink866.xml"/><Relationship Id="rId9" Type="http://schemas.openxmlformats.org/officeDocument/2006/relationships/image" Target="../media/image774.png"/><Relationship Id="rId210" Type="http://schemas.openxmlformats.org/officeDocument/2006/relationships/image" Target="../media/image872.png"/><Relationship Id="rId26" Type="http://schemas.openxmlformats.org/officeDocument/2006/relationships/customXml" Target="../ink/ink786.xml"/><Relationship Id="rId231" Type="http://schemas.openxmlformats.org/officeDocument/2006/relationships/customXml" Target="../ink/ink889.xml"/><Relationship Id="rId252" Type="http://schemas.openxmlformats.org/officeDocument/2006/relationships/image" Target="../media/image892.png"/><Relationship Id="rId273" Type="http://schemas.openxmlformats.org/officeDocument/2006/relationships/customXml" Target="../ink/ink910.xml"/><Relationship Id="rId294" Type="http://schemas.openxmlformats.org/officeDocument/2006/relationships/image" Target="../media/image913.png"/><Relationship Id="rId308" Type="http://schemas.openxmlformats.org/officeDocument/2006/relationships/image" Target="../media/image920.png"/><Relationship Id="rId47" Type="http://schemas.openxmlformats.org/officeDocument/2006/relationships/image" Target="../media/image793.png"/><Relationship Id="rId68" Type="http://schemas.openxmlformats.org/officeDocument/2006/relationships/customXml" Target="../ink/ink807.xml"/><Relationship Id="rId89" Type="http://schemas.openxmlformats.org/officeDocument/2006/relationships/image" Target="../media/image813.png"/><Relationship Id="rId112" Type="http://schemas.openxmlformats.org/officeDocument/2006/relationships/customXml" Target="../ink/ink829.xml"/><Relationship Id="rId133" Type="http://schemas.openxmlformats.org/officeDocument/2006/relationships/image" Target="../media/image835.png"/><Relationship Id="rId154" Type="http://schemas.openxmlformats.org/officeDocument/2006/relationships/customXml" Target="../ink/ink850.xml"/><Relationship Id="rId175" Type="http://schemas.openxmlformats.org/officeDocument/2006/relationships/customXml" Target="../ink/ink861.xml"/><Relationship Id="rId196" Type="http://schemas.openxmlformats.org/officeDocument/2006/relationships/image" Target="../media/image865.png"/><Relationship Id="rId200" Type="http://schemas.openxmlformats.org/officeDocument/2006/relationships/image" Target="../media/image867.png"/><Relationship Id="rId16" Type="http://schemas.openxmlformats.org/officeDocument/2006/relationships/customXml" Target="../ink/ink781.xml"/><Relationship Id="rId221" Type="http://schemas.openxmlformats.org/officeDocument/2006/relationships/customXml" Target="../ink/ink884.xml"/><Relationship Id="rId242" Type="http://schemas.openxmlformats.org/officeDocument/2006/relationships/image" Target="../media/image888.png"/><Relationship Id="rId263" Type="http://schemas.openxmlformats.org/officeDocument/2006/relationships/customXml" Target="../ink/ink905.xml"/><Relationship Id="rId284" Type="http://schemas.openxmlformats.org/officeDocument/2006/relationships/image" Target="../media/image908.png"/><Relationship Id="rId37" Type="http://schemas.openxmlformats.org/officeDocument/2006/relationships/image" Target="../media/image788.png"/><Relationship Id="rId58" Type="http://schemas.openxmlformats.org/officeDocument/2006/relationships/customXml" Target="../ink/ink802.xml"/><Relationship Id="rId79" Type="http://schemas.openxmlformats.org/officeDocument/2006/relationships/image" Target="../media/image808.png"/><Relationship Id="rId102" Type="http://schemas.openxmlformats.org/officeDocument/2006/relationships/customXml" Target="../ink/ink824.xml"/><Relationship Id="rId123" Type="http://schemas.openxmlformats.org/officeDocument/2006/relationships/image" Target="../media/image830.png"/><Relationship Id="rId144" Type="http://schemas.openxmlformats.org/officeDocument/2006/relationships/customXml" Target="../ink/ink845.xml"/><Relationship Id="rId90" Type="http://schemas.openxmlformats.org/officeDocument/2006/relationships/customXml" Target="../ink/ink818.xml"/><Relationship Id="rId165" Type="http://schemas.openxmlformats.org/officeDocument/2006/relationships/image" Target="../media/image850.png"/><Relationship Id="rId186" Type="http://schemas.openxmlformats.org/officeDocument/2006/relationships/image" Target="../media/image860.png"/><Relationship Id="rId211" Type="http://schemas.openxmlformats.org/officeDocument/2006/relationships/customXml" Target="../ink/ink879.xml"/><Relationship Id="rId232" Type="http://schemas.openxmlformats.org/officeDocument/2006/relationships/image" Target="../media/image883.png"/><Relationship Id="rId253" Type="http://schemas.openxmlformats.org/officeDocument/2006/relationships/customXml" Target="../ink/ink900.xml"/><Relationship Id="rId274" Type="http://schemas.openxmlformats.org/officeDocument/2006/relationships/image" Target="../media/image903.png"/><Relationship Id="rId295" Type="http://schemas.openxmlformats.org/officeDocument/2006/relationships/customXml" Target="../ink/ink921.xml"/><Relationship Id="rId309" Type="http://schemas.openxmlformats.org/officeDocument/2006/relationships/customXml" Target="../ink/ink928.xml"/><Relationship Id="rId27" Type="http://schemas.openxmlformats.org/officeDocument/2006/relationships/image" Target="../media/image783.png"/><Relationship Id="rId48" Type="http://schemas.openxmlformats.org/officeDocument/2006/relationships/customXml" Target="../ink/ink797.xml"/><Relationship Id="rId69" Type="http://schemas.openxmlformats.org/officeDocument/2006/relationships/image" Target="../media/image803.png"/><Relationship Id="rId113" Type="http://schemas.openxmlformats.org/officeDocument/2006/relationships/image" Target="../media/image825.png"/><Relationship Id="rId134" Type="http://schemas.openxmlformats.org/officeDocument/2006/relationships/customXml" Target="../ink/ink840.xml"/><Relationship Id="rId80" Type="http://schemas.openxmlformats.org/officeDocument/2006/relationships/customXml" Target="../ink/ink813.xml"/><Relationship Id="rId155" Type="http://schemas.openxmlformats.org/officeDocument/2006/relationships/image" Target="../media/image845.png"/><Relationship Id="rId176" Type="http://schemas.openxmlformats.org/officeDocument/2006/relationships/image" Target="../media/image855.png"/><Relationship Id="rId197" Type="http://schemas.openxmlformats.org/officeDocument/2006/relationships/customXml" Target="../ink/ink872.xml"/><Relationship Id="rId201" Type="http://schemas.openxmlformats.org/officeDocument/2006/relationships/customXml" Target="../ink/ink874.xml"/><Relationship Id="rId222" Type="http://schemas.openxmlformats.org/officeDocument/2006/relationships/image" Target="../media/image878.png"/><Relationship Id="rId243" Type="http://schemas.openxmlformats.org/officeDocument/2006/relationships/customXml" Target="../ink/ink895.xml"/><Relationship Id="rId264" Type="http://schemas.openxmlformats.org/officeDocument/2006/relationships/image" Target="../media/image898.png"/><Relationship Id="rId285" Type="http://schemas.openxmlformats.org/officeDocument/2006/relationships/customXml" Target="../ink/ink916.xml"/><Relationship Id="rId17" Type="http://schemas.openxmlformats.org/officeDocument/2006/relationships/image" Target="../media/image778.png"/><Relationship Id="rId38" Type="http://schemas.openxmlformats.org/officeDocument/2006/relationships/customXml" Target="../ink/ink792.xml"/><Relationship Id="rId59" Type="http://schemas.openxmlformats.org/officeDocument/2006/relationships/image" Target="../media/image798.png"/><Relationship Id="rId103" Type="http://schemas.openxmlformats.org/officeDocument/2006/relationships/image" Target="../media/image820.png"/><Relationship Id="rId124" Type="http://schemas.openxmlformats.org/officeDocument/2006/relationships/customXml" Target="../ink/ink835.xml"/><Relationship Id="rId310" Type="http://schemas.openxmlformats.org/officeDocument/2006/relationships/image" Target="../media/image921.png"/><Relationship Id="rId70" Type="http://schemas.openxmlformats.org/officeDocument/2006/relationships/customXml" Target="../ink/ink808.xml"/><Relationship Id="rId91" Type="http://schemas.openxmlformats.org/officeDocument/2006/relationships/image" Target="../media/image814.png"/><Relationship Id="rId145" Type="http://schemas.openxmlformats.org/officeDocument/2006/relationships/image" Target="../media/image840.png"/><Relationship Id="rId166" Type="http://schemas.openxmlformats.org/officeDocument/2006/relationships/customXml" Target="../ink/ink856.xml"/><Relationship Id="rId187" Type="http://schemas.openxmlformats.org/officeDocument/2006/relationships/customXml" Target="../ink/ink867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873.png"/><Relationship Id="rId233" Type="http://schemas.openxmlformats.org/officeDocument/2006/relationships/customXml" Target="../ink/ink890.xml"/><Relationship Id="rId254" Type="http://schemas.openxmlformats.org/officeDocument/2006/relationships/image" Target="../media/image893.png"/><Relationship Id="rId28" Type="http://schemas.openxmlformats.org/officeDocument/2006/relationships/customXml" Target="../ink/ink787.xml"/><Relationship Id="rId49" Type="http://schemas.openxmlformats.org/officeDocument/2006/relationships/image" Target="../media/image794.png"/><Relationship Id="rId114" Type="http://schemas.openxmlformats.org/officeDocument/2006/relationships/customXml" Target="../ink/ink830.xml"/><Relationship Id="rId275" Type="http://schemas.openxmlformats.org/officeDocument/2006/relationships/customXml" Target="../ink/ink911.xml"/><Relationship Id="rId296" Type="http://schemas.openxmlformats.org/officeDocument/2006/relationships/image" Target="../media/image914.png"/><Relationship Id="rId300" Type="http://schemas.openxmlformats.org/officeDocument/2006/relationships/image" Target="../media/image916.png"/><Relationship Id="rId60" Type="http://schemas.openxmlformats.org/officeDocument/2006/relationships/customXml" Target="../ink/ink803.xml"/><Relationship Id="rId81" Type="http://schemas.openxmlformats.org/officeDocument/2006/relationships/image" Target="../media/image809.png"/><Relationship Id="rId135" Type="http://schemas.openxmlformats.org/officeDocument/2006/relationships/image" Target="../media/image836.png"/><Relationship Id="rId156" Type="http://schemas.openxmlformats.org/officeDocument/2006/relationships/customXml" Target="../ink/ink851.xml"/><Relationship Id="rId177" Type="http://schemas.openxmlformats.org/officeDocument/2006/relationships/customXml" Target="../ink/ink862.xml"/><Relationship Id="rId198" Type="http://schemas.openxmlformats.org/officeDocument/2006/relationships/image" Target="../media/image866.png"/><Relationship Id="rId202" Type="http://schemas.openxmlformats.org/officeDocument/2006/relationships/image" Target="../media/image868.png"/><Relationship Id="rId223" Type="http://schemas.openxmlformats.org/officeDocument/2006/relationships/customXml" Target="../ink/ink885.xml"/><Relationship Id="rId244" Type="http://schemas.openxmlformats.org/officeDocument/2006/relationships/image" Target="../media/image889.png"/><Relationship Id="rId18" Type="http://schemas.openxmlformats.org/officeDocument/2006/relationships/customXml" Target="../ink/ink782.xml"/><Relationship Id="rId39" Type="http://schemas.openxmlformats.org/officeDocument/2006/relationships/image" Target="../media/image789.png"/><Relationship Id="rId265" Type="http://schemas.openxmlformats.org/officeDocument/2006/relationships/customXml" Target="../ink/ink906.xml"/><Relationship Id="rId286" Type="http://schemas.openxmlformats.org/officeDocument/2006/relationships/image" Target="../media/image909.png"/><Relationship Id="rId50" Type="http://schemas.openxmlformats.org/officeDocument/2006/relationships/customXml" Target="../ink/ink798.xml"/><Relationship Id="rId104" Type="http://schemas.openxmlformats.org/officeDocument/2006/relationships/customXml" Target="../ink/ink825.xml"/><Relationship Id="rId125" Type="http://schemas.openxmlformats.org/officeDocument/2006/relationships/image" Target="../media/image831.png"/><Relationship Id="rId146" Type="http://schemas.openxmlformats.org/officeDocument/2006/relationships/customXml" Target="../ink/ink846.xml"/><Relationship Id="rId167" Type="http://schemas.openxmlformats.org/officeDocument/2006/relationships/image" Target="../media/image851.png"/><Relationship Id="rId188" Type="http://schemas.openxmlformats.org/officeDocument/2006/relationships/image" Target="../media/image861.png"/><Relationship Id="rId311" Type="http://schemas.openxmlformats.org/officeDocument/2006/relationships/customXml" Target="../ink/ink929.xml"/><Relationship Id="rId71" Type="http://schemas.openxmlformats.org/officeDocument/2006/relationships/image" Target="../media/image804.png"/><Relationship Id="rId92" Type="http://schemas.openxmlformats.org/officeDocument/2006/relationships/customXml" Target="../ink/ink819.xml"/><Relationship Id="rId213" Type="http://schemas.openxmlformats.org/officeDocument/2006/relationships/customXml" Target="../ink/ink880.xml"/><Relationship Id="rId234" Type="http://schemas.openxmlformats.org/officeDocument/2006/relationships/image" Target="../media/image884.png"/><Relationship Id="rId2" Type="http://schemas.openxmlformats.org/officeDocument/2006/relationships/customXml" Target="../ink/ink774.xml"/><Relationship Id="rId29" Type="http://schemas.openxmlformats.org/officeDocument/2006/relationships/image" Target="../media/image784.png"/><Relationship Id="rId255" Type="http://schemas.openxmlformats.org/officeDocument/2006/relationships/customXml" Target="../ink/ink901.xml"/><Relationship Id="rId276" Type="http://schemas.openxmlformats.org/officeDocument/2006/relationships/image" Target="../media/image904.png"/><Relationship Id="rId297" Type="http://schemas.openxmlformats.org/officeDocument/2006/relationships/customXml" Target="../ink/ink922.xml"/><Relationship Id="rId40" Type="http://schemas.openxmlformats.org/officeDocument/2006/relationships/customXml" Target="../ink/ink793.xml"/><Relationship Id="rId115" Type="http://schemas.openxmlformats.org/officeDocument/2006/relationships/image" Target="../media/image826.png"/><Relationship Id="rId136" Type="http://schemas.openxmlformats.org/officeDocument/2006/relationships/customXml" Target="../ink/ink841.xml"/><Relationship Id="rId157" Type="http://schemas.openxmlformats.org/officeDocument/2006/relationships/image" Target="../media/image846.png"/><Relationship Id="rId178" Type="http://schemas.openxmlformats.org/officeDocument/2006/relationships/image" Target="../media/image856.png"/><Relationship Id="rId301" Type="http://schemas.openxmlformats.org/officeDocument/2006/relationships/customXml" Target="../ink/ink924.xml"/><Relationship Id="rId61" Type="http://schemas.openxmlformats.org/officeDocument/2006/relationships/image" Target="../media/image799.png"/><Relationship Id="rId82" Type="http://schemas.openxmlformats.org/officeDocument/2006/relationships/customXml" Target="../ink/ink814.xml"/><Relationship Id="rId199" Type="http://schemas.openxmlformats.org/officeDocument/2006/relationships/customXml" Target="../ink/ink873.xml"/><Relationship Id="rId203" Type="http://schemas.openxmlformats.org/officeDocument/2006/relationships/customXml" Target="../ink/ink875.xml"/><Relationship Id="rId19" Type="http://schemas.openxmlformats.org/officeDocument/2006/relationships/image" Target="../media/image779.png"/><Relationship Id="rId224" Type="http://schemas.openxmlformats.org/officeDocument/2006/relationships/image" Target="../media/image879.png"/><Relationship Id="rId245" Type="http://schemas.openxmlformats.org/officeDocument/2006/relationships/customXml" Target="../ink/ink896.xml"/><Relationship Id="rId266" Type="http://schemas.openxmlformats.org/officeDocument/2006/relationships/image" Target="../media/image899.png"/><Relationship Id="rId287" Type="http://schemas.openxmlformats.org/officeDocument/2006/relationships/customXml" Target="../ink/ink917.xml"/><Relationship Id="rId30" Type="http://schemas.openxmlformats.org/officeDocument/2006/relationships/customXml" Target="../ink/ink788.xml"/><Relationship Id="rId105" Type="http://schemas.openxmlformats.org/officeDocument/2006/relationships/image" Target="../media/image821.png"/><Relationship Id="rId126" Type="http://schemas.openxmlformats.org/officeDocument/2006/relationships/customXml" Target="../ink/ink836.xml"/><Relationship Id="rId147" Type="http://schemas.openxmlformats.org/officeDocument/2006/relationships/image" Target="../media/image841.png"/><Relationship Id="rId168" Type="http://schemas.openxmlformats.org/officeDocument/2006/relationships/customXml" Target="../ink/ink857.xml"/><Relationship Id="rId312" Type="http://schemas.openxmlformats.org/officeDocument/2006/relationships/image" Target="../media/image922.png"/><Relationship Id="rId51" Type="http://schemas.openxmlformats.org/officeDocument/2006/relationships/image" Target="../media/image160.png"/><Relationship Id="rId72" Type="http://schemas.openxmlformats.org/officeDocument/2006/relationships/customXml" Target="../ink/ink809.xml"/><Relationship Id="rId93" Type="http://schemas.openxmlformats.org/officeDocument/2006/relationships/image" Target="../media/image815.png"/><Relationship Id="rId189" Type="http://schemas.openxmlformats.org/officeDocument/2006/relationships/customXml" Target="../ink/ink868.xml"/><Relationship Id="rId3" Type="http://schemas.openxmlformats.org/officeDocument/2006/relationships/image" Target="../media/image771.png"/><Relationship Id="rId214" Type="http://schemas.openxmlformats.org/officeDocument/2006/relationships/image" Target="../media/image874.png"/><Relationship Id="rId235" Type="http://schemas.openxmlformats.org/officeDocument/2006/relationships/customXml" Target="../ink/ink891.xml"/><Relationship Id="rId256" Type="http://schemas.openxmlformats.org/officeDocument/2006/relationships/image" Target="../media/image894.png"/><Relationship Id="rId277" Type="http://schemas.openxmlformats.org/officeDocument/2006/relationships/customXml" Target="../ink/ink912.xml"/><Relationship Id="rId298" Type="http://schemas.openxmlformats.org/officeDocument/2006/relationships/image" Target="../media/image915.png"/><Relationship Id="rId116" Type="http://schemas.openxmlformats.org/officeDocument/2006/relationships/customXml" Target="../ink/ink831.xml"/><Relationship Id="rId137" Type="http://schemas.openxmlformats.org/officeDocument/2006/relationships/image" Target="../media/image54.png"/><Relationship Id="rId158" Type="http://schemas.openxmlformats.org/officeDocument/2006/relationships/customXml" Target="../ink/ink852.xml"/><Relationship Id="rId302" Type="http://schemas.openxmlformats.org/officeDocument/2006/relationships/image" Target="../media/image917.png"/><Relationship Id="rId20" Type="http://schemas.openxmlformats.org/officeDocument/2006/relationships/customXml" Target="../ink/ink783.xml"/><Relationship Id="rId41" Type="http://schemas.openxmlformats.org/officeDocument/2006/relationships/image" Target="../media/image790.png"/><Relationship Id="rId62" Type="http://schemas.openxmlformats.org/officeDocument/2006/relationships/customXml" Target="../ink/ink804.xml"/><Relationship Id="rId83" Type="http://schemas.openxmlformats.org/officeDocument/2006/relationships/image" Target="../media/image810.png"/><Relationship Id="rId179" Type="http://schemas.openxmlformats.org/officeDocument/2006/relationships/customXml" Target="../ink/ink863.xml"/><Relationship Id="rId190" Type="http://schemas.openxmlformats.org/officeDocument/2006/relationships/image" Target="../media/image862.png"/><Relationship Id="rId204" Type="http://schemas.openxmlformats.org/officeDocument/2006/relationships/image" Target="../media/image869.png"/><Relationship Id="rId225" Type="http://schemas.openxmlformats.org/officeDocument/2006/relationships/customXml" Target="../ink/ink886.xml"/><Relationship Id="rId246" Type="http://schemas.openxmlformats.org/officeDocument/2006/relationships/image" Target="../media/image190.png"/><Relationship Id="rId267" Type="http://schemas.openxmlformats.org/officeDocument/2006/relationships/customXml" Target="../ink/ink907.xml"/><Relationship Id="rId288" Type="http://schemas.openxmlformats.org/officeDocument/2006/relationships/image" Target="../media/image910.png"/><Relationship Id="rId106" Type="http://schemas.openxmlformats.org/officeDocument/2006/relationships/customXml" Target="../ink/ink826.xml"/><Relationship Id="rId127" Type="http://schemas.openxmlformats.org/officeDocument/2006/relationships/image" Target="../media/image832.png"/><Relationship Id="rId313" Type="http://schemas.openxmlformats.org/officeDocument/2006/relationships/customXml" Target="../ink/ink930.xml"/><Relationship Id="rId10" Type="http://schemas.openxmlformats.org/officeDocument/2006/relationships/customXml" Target="../ink/ink778.xml"/><Relationship Id="rId31" Type="http://schemas.openxmlformats.org/officeDocument/2006/relationships/image" Target="../media/image785.png"/><Relationship Id="rId52" Type="http://schemas.openxmlformats.org/officeDocument/2006/relationships/customXml" Target="../ink/ink799.xml"/><Relationship Id="rId73" Type="http://schemas.openxmlformats.org/officeDocument/2006/relationships/image" Target="../media/image805.png"/><Relationship Id="rId94" Type="http://schemas.openxmlformats.org/officeDocument/2006/relationships/customXml" Target="../ink/ink820.xml"/><Relationship Id="rId148" Type="http://schemas.openxmlformats.org/officeDocument/2006/relationships/customXml" Target="../ink/ink847.xml"/><Relationship Id="rId169" Type="http://schemas.openxmlformats.org/officeDocument/2006/relationships/customXml" Target="../ink/ink858.xml"/><Relationship Id="rId4" Type="http://schemas.openxmlformats.org/officeDocument/2006/relationships/customXml" Target="../ink/ink775.xml"/><Relationship Id="rId180" Type="http://schemas.openxmlformats.org/officeDocument/2006/relationships/image" Target="../media/image857.png"/><Relationship Id="rId215" Type="http://schemas.openxmlformats.org/officeDocument/2006/relationships/customXml" Target="../ink/ink881.xml"/><Relationship Id="rId236" Type="http://schemas.openxmlformats.org/officeDocument/2006/relationships/image" Target="../media/image885.png"/><Relationship Id="rId257" Type="http://schemas.openxmlformats.org/officeDocument/2006/relationships/customXml" Target="../ink/ink902.xml"/><Relationship Id="rId278" Type="http://schemas.openxmlformats.org/officeDocument/2006/relationships/image" Target="../media/image905.png"/><Relationship Id="rId303" Type="http://schemas.openxmlformats.org/officeDocument/2006/relationships/customXml" Target="../ink/ink925.xml"/><Relationship Id="rId42" Type="http://schemas.openxmlformats.org/officeDocument/2006/relationships/customXml" Target="../ink/ink794.xml"/><Relationship Id="rId84" Type="http://schemas.openxmlformats.org/officeDocument/2006/relationships/customXml" Target="../ink/ink815.xml"/><Relationship Id="rId138" Type="http://schemas.openxmlformats.org/officeDocument/2006/relationships/customXml" Target="../ink/ink842.xml"/><Relationship Id="rId191" Type="http://schemas.openxmlformats.org/officeDocument/2006/relationships/customXml" Target="../ink/ink869.xml"/><Relationship Id="rId205" Type="http://schemas.openxmlformats.org/officeDocument/2006/relationships/customXml" Target="../ink/ink876.xml"/><Relationship Id="rId247" Type="http://schemas.openxmlformats.org/officeDocument/2006/relationships/customXml" Target="../ink/ink897.xml"/><Relationship Id="rId107" Type="http://schemas.openxmlformats.org/officeDocument/2006/relationships/image" Target="../media/image822.png"/><Relationship Id="rId289" Type="http://schemas.openxmlformats.org/officeDocument/2006/relationships/customXml" Target="../ink/ink918.xml"/><Relationship Id="rId11" Type="http://schemas.openxmlformats.org/officeDocument/2006/relationships/image" Target="../media/image775.png"/><Relationship Id="rId53" Type="http://schemas.openxmlformats.org/officeDocument/2006/relationships/image" Target="../media/image795.png"/><Relationship Id="rId149" Type="http://schemas.openxmlformats.org/officeDocument/2006/relationships/image" Target="../media/image842.png"/><Relationship Id="rId314" Type="http://schemas.openxmlformats.org/officeDocument/2006/relationships/image" Target="../media/image923.png"/><Relationship Id="rId95" Type="http://schemas.openxmlformats.org/officeDocument/2006/relationships/image" Target="../media/image816.png"/><Relationship Id="rId160" Type="http://schemas.openxmlformats.org/officeDocument/2006/relationships/customXml" Target="../ink/ink853.xml"/><Relationship Id="rId216" Type="http://schemas.openxmlformats.org/officeDocument/2006/relationships/image" Target="../media/image875.png"/><Relationship Id="rId258" Type="http://schemas.openxmlformats.org/officeDocument/2006/relationships/image" Target="../media/image895.png"/><Relationship Id="rId22" Type="http://schemas.openxmlformats.org/officeDocument/2006/relationships/customXml" Target="../ink/ink784.xml"/><Relationship Id="rId64" Type="http://schemas.openxmlformats.org/officeDocument/2006/relationships/customXml" Target="../ink/ink805.xml"/><Relationship Id="rId118" Type="http://schemas.openxmlformats.org/officeDocument/2006/relationships/customXml" Target="../ink/ink832.xml"/><Relationship Id="rId171" Type="http://schemas.openxmlformats.org/officeDocument/2006/relationships/customXml" Target="../ink/ink859.xml"/><Relationship Id="rId227" Type="http://schemas.openxmlformats.org/officeDocument/2006/relationships/customXml" Target="../ink/ink887.xml"/><Relationship Id="rId269" Type="http://schemas.openxmlformats.org/officeDocument/2006/relationships/customXml" Target="../ink/ink908.xml"/><Relationship Id="rId33" Type="http://schemas.openxmlformats.org/officeDocument/2006/relationships/image" Target="../media/image786.png"/><Relationship Id="rId129" Type="http://schemas.openxmlformats.org/officeDocument/2006/relationships/image" Target="../media/image833.png"/><Relationship Id="rId280" Type="http://schemas.openxmlformats.org/officeDocument/2006/relationships/image" Target="../media/image906.png"/><Relationship Id="rId75" Type="http://schemas.openxmlformats.org/officeDocument/2006/relationships/image" Target="../media/image806.png"/><Relationship Id="rId140" Type="http://schemas.openxmlformats.org/officeDocument/2006/relationships/customXml" Target="../ink/ink843.xml"/><Relationship Id="rId182" Type="http://schemas.openxmlformats.org/officeDocument/2006/relationships/image" Target="../media/image858.png"/><Relationship Id="rId6" Type="http://schemas.openxmlformats.org/officeDocument/2006/relationships/customXml" Target="../ink/ink776.xml"/><Relationship Id="rId238" Type="http://schemas.openxmlformats.org/officeDocument/2006/relationships/image" Target="../media/image886.png"/><Relationship Id="rId291" Type="http://schemas.openxmlformats.org/officeDocument/2006/relationships/customXml" Target="../ink/ink919.xml"/><Relationship Id="rId305" Type="http://schemas.openxmlformats.org/officeDocument/2006/relationships/customXml" Target="../ink/ink926.xml"/><Relationship Id="rId44" Type="http://schemas.openxmlformats.org/officeDocument/2006/relationships/customXml" Target="../ink/ink795.xml"/><Relationship Id="rId86" Type="http://schemas.openxmlformats.org/officeDocument/2006/relationships/customXml" Target="../ink/ink816.xml"/><Relationship Id="rId151" Type="http://schemas.openxmlformats.org/officeDocument/2006/relationships/image" Target="../media/image843.png"/><Relationship Id="rId193" Type="http://schemas.openxmlformats.org/officeDocument/2006/relationships/customXml" Target="../ink/ink870.xml"/><Relationship Id="rId207" Type="http://schemas.openxmlformats.org/officeDocument/2006/relationships/customXml" Target="../ink/ink877.xml"/><Relationship Id="rId249" Type="http://schemas.openxmlformats.org/officeDocument/2006/relationships/customXml" Target="../ink/ink898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81.png"/><Relationship Id="rId21" Type="http://schemas.openxmlformats.org/officeDocument/2006/relationships/image" Target="../media/image934.png"/><Relationship Id="rId42" Type="http://schemas.openxmlformats.org/officeDocument/2006/relationships/customXml" Target="../ink/ink953.xml"/><Relationship Id="rId63" Type="http://schemas.openxmlformats.org/officeDocument/2006/relationships/image" Target="../media/image955.png"/><Relationship Id="rId84" Type="http://schemas.openxmlformats.org/officeDocument/2006/relationships/customXml" Target="../ink/ink974.xml"/><Relationship Id="rId16" Type="http://schemas.openxmlformats.org/officeDocument/2006/relationships/customXml" Target="../ink/ink940.xml"/><Relationship Id="rId107" Type="http://schemas.openxmlformats.org/officeDocument/2006/relationships/image" Target="../media/image976.png"/><Relationship Id="rId11" Type="http://schemas.openxmlformats.org/officeDocument/2006/relationships/image" Target="../media/image929.png"/><Relationship Id="rId32" Type="http://schemas.openxmlformats.org/officeDocument/2006/relationships/customXml" Target="../ink/ink948.xml"/><Relationship Id="rId37" Type="http://schemas.openxmlformats.org/officeDocument/2006/relationships/image" Target="../media/image942.png"/><Relationship Id="rId53" Type="http://schemas.openxmlformats.org/officeDocument/2006/relationships/image" Target="../media/image950.png"/><Relationship Id="rId58" Type="http://schemas.openxmlformats.org/officeDocument/2006/relationships/customXml" Target="../ink/ink961.xml"/><Relationship Id="rId74" Type="http://schemas.openxmlformats.org/officeDocument/2006/relationships/customXml" Target="../ink/ink969.xml"/><Relationship Id="rId79" Type="http://schemas.openxmlformats.org/officeDocument/2006/relationships/image" Target="../media/image963.png"/><Relationship Id="rId102" Type="http://schemas.openxmlformats.org/officeDocument/2006/relationships/customXml" Target="../ink/ink983.xml"/><Relationship Id="rId123" Type="http://schemas.openxmlformats.org/officeDocument/2006/relationships/image" Target="../media/image984.png"/><Relationship Id="rId128" Type="http://schemas.openxmlformats.org/officeDocument/2006/relationships/customXml" Target="../ink/ink996.xml"/><Relationship Id="rId5" Type="http://schemas.openxmlformats.org/officeDocument/2006/relationships/image" Target="../media/image926.png"/><Relationship Id="rId90" Type="http://schemas.openxmlformats.org/officeDocument/2006/relationships/customXml" Target="../ink/ink977.xml"/><Relationship Id="rId95" Type="http://schemas.openxmlformats.org/officeDocument/2006/relationships/image" Target="../media/image970.png"/><Relationship Id="rId22" Type="http://schemas.openxmlformats.org/officeDocument/2006/relationships/customXml" Target="../ink/ink943.xml"/><Relationship Id="rId27" Type="http://schemas.openxmlformats.org/officeDocument/2006/relationships/image" Target="../media/image937.png"/><Relationship Id="rId43" Type="http://schemas.openxmlformats.org/officeDocument/2006/relationships/image" Target="../media/image945.png"/><Relationship Id="rId48" Type="http://schemas.openxmlformats.org/officeDocument/2006/relationships/customXml" Target="../ink/ink956.xml"/><Relationship Id="rId64" Type="http://schemas.openxmlformats.org/officeDocument/2006/relationships/customXml" Target="../ink/ink964.xml"/><Relationship Id="rId69" Type="http://schemas.openxmlformats.org/officeDocument/2006/relationships/image" Target="../media/image958.png"/><Relationship Id="rId113" Type="http://schemas.openxmlformats.org/officeDocument/2006/relationships/image" Target="../media/image979.png"/><Relationship Id="rId118" Type="http://schemas.openxmlformats.org/officeDocument/2006/relationships/customXml" Target="../ink/ink991.xml"/><Relationship Id="rId134" Type="http://schemas.openxmlformats.org/officeDocument/2006/relationships/customXml" Target="../ink/ink999.xml"/><Relationship Id="rId80" Type="http://schemas.openxmlformats.org/officeDocument/2006/relationships/customXml" Target="../ink/ink972.xml"/><Relationship Id="rId85" Type="http://schemas.openxmlformats.org/officeDocument/2006/relationships/image" Target="../media/image375.png"/><Relationship Id="rId12" Type="http://schemas.openxmlformats.org/officeDocument/2006/relationships/customXml" Target="../ink/ink938.xml"/><Relationship Id="rId17" Type="http://schemas.openxmlformats.org/officeDocument/2006/relationships/image" Target="../media/image932.png"/><Relationship Id="rId33" Type="http://schemas.openxmlformats.org/officeDocument/2006/relationships/image" Target="../media/image940.png"/><Relationship Id="rId38" Type="http://schemas.openxmlformats.org/officeDocument/2006/relationships/customXml" Target="../ink/ink951.xml"/><Relationship Id="rId59" Type="http://schemas.openxmlformats.org/officeDocument/2006/relationships/image" Target="../media/image953.png"/><Relationship Id="rId103" Type="http://schemas.openxmlformats.org/officeDocument/2006/relationships/image" Target="../media/image974.png"/><Relationship Id="rId108" Type="http://schemas.openxmlformats.org/officeDocument/2006/relationships/customXml" Target="../ink/ink986.xml"/><Relationship Id="rId124" Type="http://schemas.openxmlformats.org/officeDocument/2006/relationships/customXml" Target="../ink/ink994.xml"/><Relationship Id="rId129" Type="http://schemas.openxmlformats.org/officeDocument/2006/relationships/image" Target="../media/image987.png"/><Relationship Id="rId54" Type="http://schemas.openxmlformats.org/officeDocument/2006/relationships/customXml" Target="../ink/ink959.xml"/><Relationship Id="rId70" Type="http://schemas.openxmlformats.org/officeDocument/2006/relationships/customXml" Target="../ink/ink967.xml"/><Relationship Id="rId75" Type="http://schemas.openxmlformats.org/officeDocument/2006/relationships/image" Target="../media/image961.png"/><Relationship Id="rId91" Type="http://schemas.openxmlformats.org/officeDocument/2006/relationships/image" Target="../media/image968.png"/><Relationship Id="rId96" Type="http://schemas.openxmlformats.org/officeDocument/2006/relationships/customXml" Target="../ink/ink98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35.xml"/><Relationship Id="rId23" Type="http://schemas.openxmlformats.org/officeDocument/2006/relationships/image" Target="../media/image935.png"/><Relationship Id="rId28" Type="http://schemas.openxmlformats.org/officeDocument/2006/relationships/customXml" Target="../ink/ink946.xml"/><Relationship Id="rId49" Type="http://schemas.openxmlformats.org/officeDocument/2006/relationships/image" Target="../media/image948.png"/><Relationship Id="rId114" Type="http://schemas.openxmlformats.org/officeDocument/2006/relationships/customXml" Target="../ink/ink989.xml"/><Relationship Id="rId119" Type="http://schemas.openxmlformats.org/officeDocument/2006/relationships/image" Target="../media/image982.png"/><Relationship Id="rId44" Type="http://schemas.openxmlformats.org/officeDocument/2006/relationships/customXml" Target="../ink/ink954.xml"/><Relationship Id="rId60" Type="http://schemas.openxmlformats.org/officeDocument/2006/relationships/customXml" Target="../ink/ink962.xml"/><Relationship Id="rId65" Type="http://schemas.openxmlformats.org/officeDocument/2006/relationships/image" Target="../media/image956.png"/><Relationship Id="rId81" Type="http://schemas.openxmlformats.org/officeDocument/2006/relationships/image" Target="../media/image964.png"/><Relationship Id="rId86" Type="http://schemas.openxmlformats.org/officeDocument/2006/relationships/customXml" Target="../ink/ink975.xml"/><Relationship Id="rId130" Type="http://schemas.openxmlformats.org/officeDocument/2006/relationships/customXml" Target="../ink/ink997.xml"/><Relationship Id="rId135" Type="http://schemas.openxmlformats.org/officeDocument/2006/relationships/image" Target="../media/image990.png"/><Relationship Id="rId13" Type="http://schemas.openxmlformats.org/officeDocument/2006/relationships/image" Target="../media/image930.png"/><Relationship Id="rId18" Type="http://schemas.openxmlformats.org/officeDocument/2006/relationships/customXml" Target="../ink/ink941.xml"/><Relationship Id="rId39" Type="http://schemas.openxmlformats.org/officeDocument/2006/relationships/image" Target="../media/image943.png"/><Relationship Id="rId109" Type="http://schemas.openxmlformats.org/officeDocument/2006/relationships/image" Target="../media/image977.png"/><Relationship Id="rId34" Type="http://schemas.openxmlformats.org/officeDocument/2006/relationships/customXml" Target="../ink/ink949.xml"/><Relationship Id="rId50" Type="http://schemas.openxmlformats.org/officeDocument/2006/relationships/customXml" Target="../ink/ink957.xml"/><Relationship Id="rId55" Type="http://schemas.openxmlformats.org/officeDocument/2006/relationships/image" Target="../media/image951.png"/><Relationship Id="rId76" Type="http://schemas.openxmlformats.org/officeDocument/2006/relationships/customXml" Target="../ink/ink970.xml"/><Relationship Id="rId97" Type="http://schemas.openxmlformats.org/officeDocument/2006/relationships/image" Target="../media/image971.png"/><Relationship Id="rId104" Type="http://schemas.openxmlformats.org/officeDocument/2006/relationships/customXml" Target="../ink/ink984.xml"/><Relationship Id="rId120" Type="http://schemas.openxmlformats.org/officeDocument/2006/relationships/customXml" Target="../ink/ink992.xml"/><Relationship Id="rId125" Type="http://schemas.openxmlformats.org/officeDocument/2006/relationships/image" Target="../media/image985.png"/><Relationship Id="rId7" Type="http://schemas.openxmlformats.org/officeDocument/2006/relationships/image" Target="../media/image927.png"/><Relationship Id="rId71" Type="http://schemas.openxmlformats.org/officeDocument/2006/relationships/image" Target="../media/image959.png"/><Relationship Id="rId92" Type="http://schemas.openxmlformats.org/officeDocument/2006/relationships/customXml" Target="../ink/ink978.xml"/><Relationship Id="rId2" Type="http://schemas.openxmlformats.org/officeDocument/2006/relationships/customXml" Target="../ink/ink933.xml"/><Relationship Id="rId29" Type="http://schemas.openxmlformats.org/officeDocument/2006/relationships/image" Target="../media/image938.png"/><Relationship Id="rId24" Type="http://schemas.openxmlformats.org/officeDocument/2006/relationships/customXml" Target="../ink/ink944.xml"/><Relationship Id="rId40" Type="http://schemas.openxmlformats.org/officeDocument/2006/relationships/customXml" Target="../ink/ink952.xml"/><Relationship Id="rId45" Type="http://schemas.openxmlformats.org/officeDocument/2006/relationships/image" Target="../media/image946.png"/><Relationship Id="rId66" Type="http://schemas.openxmlformats.org/officeDocument/2006/relationships/customXml" Target="../ink/ink965.xml"/><Relationship Id="rId87" Type="http://schemas.openxmlformats.org/officeDocument/2006/relationships/image" Target="../media/image966.png"/><Relationship Id="rId110" Type="http://schemas.openxmlformats.org/officeDocument/2006/relationships/customXml" Target="../ink/ink987.xml"/><Relationship Id="rId115" Type="http://schemas.openxmlformats.org/officeDocument/2006/relationships/image" Target="../media/image980.png"/><Relationship Id="rId131" Type="http://schemas.openxmlformats.org/officeDocument/2006/relationships/image" Target="../media/image988.png"/><Relationship Id="rId61" Type="http://schemas.openxmlformats.org/officeDocument/2006/relationships/image" Target="../media/image954.png"/><Relationship Id="rId82" Type="http://schemas.openxmlformats.org/officeDocument/2006/relationships/customXml" Target="../ink/ink973.xml"/><Relationship Id="rId19" Type="http://schemas.openxmlformats.org/officeDocument/2006/relationships/image" Target="../media/image933.png"/><Relationship Id="rId14" Type="http://schemas.openxmlformats.org/officeDocument/2006/relationships/customXml" Target="../ink/ink939.xml"/><Relationship Id="rId30" Type="http://schemas.openxmlformats.org/officeDocument/2006/relationships/customXml" Target="../ink/ink947.xml"/><Relationship Id="rId35" Type="http://schemas.openxmlformats.org/officeDocument/2006/relationships/image" Target="../media/image941.png"/><Relationship Id="rId56" Type="http://schemas.openxmlformats.org/officeDocument/2006/relationships/customXml" Target="../ink/ink960.xml"/><Relationship Id="rId77" Type="http://schemas.openxmlformats.org/officeDocument/2006/relationships/image" Target="../media/image962.png"/><Relationship Id="rId100" Type="http://schemas.openxmlformats.org/officeDocument/2006/relationships/customXml" Target="../ink/ink982.xml"/><Relationship Id="rId105" Type="http://schemas.openxmlformats.org/officeDocument/2006/relationships/image" Target="../media/image975.png"/><Relationship Id="rId126" Type="http://schemas.openxmlformats.org/officeDocument/2006/relationships/customXml" Target="../ink/ink995.xml"/><Relationship Id="rId8" Type="http://schemas.openxmlformats.org/officeDocument/2006/relationships/customXml" Target="../ink/ink936.xml"/><Relationship Id="rId51" Type="http://schemas.openxmlformats.org/officeDocument/2006/relationships/image" Target="../media/image949.png"/><Relationship Id="rId72" Type="http://schemas.openxmlformats.org/officeDocument/2006/relationships/customXml" Target="../ink/ink968.xml"/><Relationship Id="rId93" Type="http://schemas.openxmlformats.org/officeDocument/2006/relationships/image" Target="../media/image969.png"/><Relationship Id="rId98" Type="http://schemas.openxmlformats.org/officeDocument/2006/relationships/customXml" Target="../ink/ink981.xml"/><Relationship Id="rId121" Type="http://schemas.openxmlformats.org/officeDocument/2006/relationships/image" Target="../media/image983.png"/><Relationship Id="rId3" Type="http://schemas.openxmlformats.org/officeDocument/2006/relationships/image" Target="../media/image409.png"/><Relationship Id="rId25" Type="http://schemas.openxmlformats.org/officeDocument/2006/relationships/image" Target="../media/image936.png"/><Relationship Id="rId46" Type="http://schemas.openxmlformats.org/officeDocument/2006/relationships/customXml" Target="../ink/ink955.xml"/><Relationship Id="rId67" Type="http://schemas.openxmlformats.org/officeDocument/2006/relationships/image" Target="../media/image957.png"/><Relationship Id="rId116" Type="http://schemas.openxmlformats.org/officeDocument/2006/relationships/customXml" Target="../ink/ink990.xml"/><Relationship Id="rId20" Type="http://schemas.openxmlformats.org/officeDocument/2006/relationships/customXml" Target="../ink/ink942.xml"/><Relationship Id="rId41" Type="http://schemas.openxmlformats.org/officeDocument/2006/relationships/image" Target="../media/image944.png"/><Relationship Id="rId62" Type="http://schemas.openxmlformats.org/officeDocument/2006/relationships/customXml" Target="../ink/ink963.xml"/><Relationship Id="rId83" Type="http://schemas.openxmlformats.org/officeDocument/2006/relationships/image" Target="../media/image965.png"/><Relationship Id="rId88" Type="http://schemas.openxmlformats.org/officeDocument/2006/relationships/customXml" Target="../ink/ink976.xml"/><Relationship Id="rId111" Type="http://schemas.openxmlformats.org/officeDocument/2006/relationships/image" Target="../media/image978.png"/><Relationship Id="rId132" Type="http://schemas.openxmlformats.org/officeDocument/2006/relationships/customXml" Target="../ink/ink998.xml"/><Relationship Id="rId15" Type="http://schemas.openxmlformats.org/officeDocument/2006/relationships/image" Target="../media/image931.png"/><Relationship Id="rId36" Type="http://schemas.openxmlformats.org/officeDocument/2006/relationships/customXml" Target="../ink/ink950.xml"/><Relationship Id="rId57" Type="http://schemas.openxmlformats.org/officeDocument/2006/relationships/image" Target="../media/image952.png"/><Relationship Id="rId106" Type="http://schemas.openxmlformats.org/officeDocument/2006/relationships/customXml" Target="../ink/ink985.xml"/><Relationship Id="rId127" Type="http://schemas.openxmlformats.org/officeDocument/2006/relationships/image" Target="../media/image986.png"/><Relationship Id="rId10" Type="http://schemas.openxmlformats.org/officeDocument/2006/relationships/customXml" Target="../ink/ink937.xml"/><Relationship Id="rId31" Type="http://schemas.openxmlformats.org/officeDocument/2006/relationships/image" Target="../media/image939.png"/><Relationship Id="rId52" Type="http://schemas.openxmlformats.org/officeDocument/2006/relationships/customXml" Target="../ink/ink958.xml"/><Relationship Id="rId73" Type="http://schemas.openxmlformats.org/officeDocument/2006/relationships/image" Target="../media/image960.png"/><Relationship Id="rId78" Type="http://schemas.openxmlformats.org/officeDocument/2006/relationships/customXml" Target="../ink/ink971.xml"/><Relationship Id="rId94" Type="http://schemas.openxmlformats.org/officeDocument/2006/relationships/customXml" Target="../ink/ink979.xml"/><Relationship Id="rId99" Type="http://schemas.openxmlformats.org/officeDocument/2006/relationships/image" Target="../media/image972.png"/><Relationship Id="rId101" Type="http://schemas.openxmlformats.org/officeDocument/2006/relationships/image" Target="../media/image973.png"/><Relationship Id="rId122" Type="http://schemas.openxmlformats.org/officeDocument/2006/relationships/customXml" Target="../ink/ink993.xml"/><Relationship Id="rId4" Type="http://schemas.openxmlformats.org/officeDocument/2006/relationships/customXml" Target="../ink/ink934.xml"/><Relationship Id="rId9" Type="http://schemas.openxmlformats.org/officeDocument/2006/relationships/image" Target="../media/image928.png"/><Relationship Id="rId26" Type="http://schemas.openxmlformats.org/officeDocument/2006/relationships/customXml" Target="../ink/ink945.xml"/><Relationship Id="rId47" Type="http://schemas.openxmlformats.org/officeDocument/2006/relationships/image" Target="../media/image947.png"/><Relationship Id="rId68" Type="http://schemas.openxmlformats.org/officeDocument/2006/relationships/customXml" Target="../ink/ink966.xml"/><Relationship Id="rId89" Type="http://schemas.openxmlformats.org/officeDocument/2006/relationships/image" Target="../media/image967.png"/><Relationship Id="rId112" Type="http://schemas.openxmlformats.org/officeDocument/2006/relationships/customXml" Target="../ink/ink988.xml"/><Relationship Id="rId133" Type="http://schemas.openxmlformats.org/officeDocument/2006/relationships/image" Target="../media/image98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69401-B500-4147-85CE-604706C5C6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Weak </a:t>
            </a:r>
            <a:r>
              <a:rPr lang="en-US" dirty="0" err="1"/>
              <a:t>Superconductiviy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5374F9D-6852-4A8D-865E-D2649D44C99B}"/>
                  </a:ext>
                </a:extLst>
              </p14:cNvPr>
              <p14:cNvContentPartPr/>
              <p14:nvPr/>
            </p14:nvContentPartPr>
            <p14:xfrm>
              <a:off x="4443371" y="5270095"/>
              <a:ext cx="7920" cy="8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5374F9D-6852-4A8D-865E-D2649D44C99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25371" y="5252455"/>
                <a:ext cx="43560" cy="4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E2EEF61D-3DC9-4225-91CB-2001F7CFFFE8}"/>
              </a:ext>
            </a:extLst>
          </p:cNvPr>
          <p:cNvGrpSpPr/>
          <p:nvPr/>
        </p:nvGrpSpPr>
        <p:grpSpPr>
          <a:xfrm>
            <a:off x="2598371" y="4259935"/>
            <a:ext cx="1834200" cy="497520"/>
            <a:chOff x="2598371" y="4259935"/>
            <a:chExt cx="1834200" cy="49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8437165-AA15-4FA4-9CFA-5153CCC19E10}"/>
                    </a:ext>
                  </a:extLst>
                </p14:cNvPr>
                <p14:cNvContentPartPr/>
                <p14:nvPr/>
              </p14:nvContentPartPr>
              <p14:xfrm>
                <a:off x="2598371" y="4325815"/>
                <a:ext cx="1342800" cy="3891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8437165-AA15-4FA4-9CFA-5153CCC19E1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580371" y="4307815"/>
                  <a:ext cx="137844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1BE480C-2534-4F8D-8A63-41075BB4C758}"/>
                    </a:ext>
                  </a:extLst>
                </p14:cNvPr>
                <p14:cNvContentPartPr/>
                <p14:nvPr/>
              </p14:nvContentPartPr>
              <p14:xfrm>
                <a:off x="4107851" y="4259935"/>
                <a:ext cx="324720" cy="4975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1BE480C-2534-4F8D-8A63-41075BB4C75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090211" y="4242295"/>
                  <a:ext cx="360360" cy="53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CC90528-111A-401F-A67C-77B6F1C306C4}"/>
              </a:ext>
            </a:extLst>
          </p:cNvPr>
          <p:cNvGrpSpPr/>
          <p:nvPr/>
        </p:nvGrpSpPr>
        <p:grpSpPr>
          <a:xfrm>
            <a:off x="4737491" y="4199815"/>
            <a:ext cx="1502280" cy="562320"/>
            <a:chOff x="4737491" y="4199815"/>
            <a:chExt cx="1502280" cy="56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00706C0-D906-4FA7-9BD5-5ABDFA9ACCD5}"/>
                    </a:ext>
                  </a:extLst>
                </p14:cNvPr>
                <p14:cNvContentPartPr/>
                <p14:nvPr/>
              </p14:nvContentPartPr>
              <p14:xfrm>
                <a:off x="4737491" y="4342375"/>
                <a:ext cx="191520" cy="4197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00706C0-D906-4FA7-9BD5-5ABDFA9ACCD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719491" y="4324735"/>
                  <a:ext cx="227160" cy="4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58EE664-206F-469D-BAA0-36E475DDA906}"/>
                    </a:ext>
                  </a:extLst>
                </p14:cNvPr>
                <p14:cNvContentPartPr/>
                <p14:nvPr/>
              </p14:nvContentPartPr>
              <p14:xfrm>
                <a:off x="4980851" y="4199815"/>
                <a:ext cx="1258920" cy="5194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58EE664-206F-469D-BAA0-36E475DDA90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962851" y="4182175"/>
                  <a:ext cx="1294560" cy="55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05EFCA2-7F51-4555-A648-50EE5F16029D}"/>
                    </a:ext>
                  </a:extLst>
                </p14:cNvPr>
                <p14:cNvContentPartPr/>
                <p14:nvPr/>
              </p14:nvContentPartPr>
              <p14:xfrm>
                <a:off x="5199731" y="4344895"/>
                <a:ext cx="328680" cy="338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05EFCA2-7F51-4555-A648-50EE5F16029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182091" y="4327255"/>
                  <a:ext cx="364320" cy="6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198562F-0BAE-457D-80FB-1E78EB75AB7E}"/>
              </a:ext>
            </a:extLst>
          </p:cNvPr>
          <p:cNvGrpSpPr/>
          <p:nvPr/>
        </p:nvGrpSpPr>
        <p:grpSpPr>
          <a:xfrm>
            <a:off x="6589691" y="4219615"/>
            <a:ext cx="931680" cy="591480"/>
            <a:chOff x="6589691" y="4219615"/>
            <a:chExt cx="931680" cy="59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CA27494-F961-4090-970D-768A7399AF56}"/>
                    </a:ext>
                  </a:extLst>
                </p14:cNvPr>
                <p14:cNvContentPartPr/>
                <p14:nvPr/>
              </p14:nvContentPartPr>
              <p14:xfrm>
                <a:off x="6589691" y="4285855"/>
                <a:ext cx="174960" cy="445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CA27494-F961-4090-970D-768A7399AF5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571691" y="4268215"/>
                  <a:ext cx="21060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03F4DE2-D602-4F01-A6F3-743ECE5FD0C8}"/>
                    </a:ext>
                  </a:extLst>
                </p14:cNvPr>
                <p14:cNvContentPartPr/>
                <p14:nvPr/>
              </p14:nvContentPartPr>
              <p14:xfrm>
                <a:off x="6855371" y="4392415"/>
                <a:ext cx="195120" cy="312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03F4DE2-D602-4F01-A6F3-743ECE5FD0C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837731" y="4374775"/>
                  <a:ext cx="23076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27ABBD9-144A-4580-85B0-5244865E11C8}"/>
                    </a:ext>
                  </a:extLst>
                </p14:cNvPr>
                <p14:cNvContentPartPr/>
                <p14:nvPr/>
              </p14:nvContentPartPr>
              <p14:xfrm>
                <a:off x="7159211" y="4371535"/>
                <a:ext cx="41760" cy="2624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27ABBD9-144A-4580-85B0-5244865E11C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141571" y="4353535"/>
                  <a:ext cx="7740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FF599D8-A5E1-4010-B443-7F52C06E0DE2}"/>
                    </a:ext>
                  </a:extLst>
                </p14:cNvPr>
                <p14:cNvContentPartPr/>
                <p14:nvPr/>
              </p14:nvContentPartPr>
              <p14:xfrm>
                <a:off x="7149851" y="4352095"/>
                <a:ext cx="187920" cy="1400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FF599D8-A5E1-4010-B443-7F52C06E0DE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132211" y="4334095"/>
                  <a:ext cx="2235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A7992D9-8C10-491A-AD6D-57AF4316973A}"/>
                    </a:ext>
                  </a:extLst>
                </p14:cNvPr>
                <p14:cNvContentPartPr/>
                <p14:nvPr/>
              </p14:nvContentPartPr>
              <p14:xfrm>
                <a:off x="7254611" y="4219615"/>
                <a:ext cx="266760" cy="591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A7992D9-8C10-491A-AD6D-57AF4316973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236611" y="4201975"/>
                  <a:ext cx="302400" cy="62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744D818-C4F3-4A3C-81BC-9A397CF1C407}"/>
              </a:ext>
            </a:extLst>
          </p:cNvPr>
          <p:cNvGrpSpPr/>
          <p:nvPr/>
        </p:nvGrpSpPr>
        <p:grpSpPr>
          <a:xfrm>
            <a:off x="2628611" y="5470975"/>
            <a:ext cx="5020920" cy="683280"/>
            <a:chOff x="2628611" y="5470975"/>
            <a:chExt cx="5020920" cy="68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DE2B82F-72F5-4B84-B37C-7D12DB6CA820}"/>
                    </a:ext>
                  </a:extLst>
                </p14:cNvPr>
                <p14:cNvContentPartPr/>
                <p14:nvPr/>
              </p14:nvContentPartPr>
              <p14:xfrm>
                <a:off x="2628611" y="5519935"/>
                <a:ext cx="2512440" cy="634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DE2B82F-72F5-4B84-B37C-7D12DB6CA82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610611" y="5502295"/>
                  <a:ext cx="2548080" cy="66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4E9E44E-0AE7-48EF-B6C5-742D67295EE2}"/>
                    </a:ext>
                  </a:extLst>
                </p14:cNvPr>
                <p14:cNvContentPartPr/>
                <p14:nvPr/>
              </p14:nvContentPartPr>
              <p14:xfrm>
                <a:off x="4787531" y="5594095"/>
                <a:ext cx="16200" cy="424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4E9E44E-0AE7-48EF-B6C5-742D67295EE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769891" y="5576455"/>
                  <a:ext cx="518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6389754-5A46-4B15-B985-37D862CA53F9}"/>
                    </a:ext>
                  </a:extLst>
                </p14:cNvPr>
                <p14:cNvContentPartPr/>
                <p14:nvPr/>
              </p14:nvContentPartPr>
              <p14:xfrm>
                <a:off x="5526971" y="5545135"/>
                <a:ext cx="396720" cy="3754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6389754-5A46-4B15-B985-37D862CA53F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509331" y="5527495"/>
                  <a:ext cx="43236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325CB6A-6291-400D-B1AD-478EDB347331}"/>
                    </a:ext>
                  </a:extLst>
                </p14:cNvPr>
                <p14:cNvContentPartPr/>
                <p14:nvPr/>
              </p14:nvContentPartPr>
              <p14:xfrm>
                <a:off x="5713811" y="5761495"/>
                <a:ext cx="50040" cy="1796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325CB6A-6291-400D-B1AD-478EDB34733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695811" y="5743855"/>
                  <a:ext cx="856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92056CC-A1BA-48D8-A1D2-DA5D9DECF090}"/>
                    </a:ext>
                  </a:extLst>
                </p14:cNvPr>
                <p14:cNvContentPartPr/>
                <p14:nvPr/>
              </p14:nvContentPartPr>
              <p14:xfrm>
                <a:off x="5807771" y="5470975"/>
                <a:ext cx="1841760" cy="5547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92056CC-A1BA-48D8-A1D2-DA5D9DECF09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789771" y="5453335"/>
                  <a:ext cx="1877400" cy="59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E9F6C14-EEFD-45F9-B579-429716D02B8F}"/>
                    </a:ext>
                  </a:extLst>
                </p14:cNvPr>
                <p14:cNvContentPartPr/>
                <p14:nvPr/>
              </p14:nvContentPartPr>
              <p14:xfrm>
                <a:off x="6700211" y="5558095"/>
                <a:ext cx="388440" cy="856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E9F6C14-EEFD-45F9-B579-429716D02B8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682211" y="5540095"/>
                  <a:ext cx="424080" cy="12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FA97C26-5587-4B96-A33D-D7B54E4EFBEF}"/>
              </a:ext>
            </a:extLst>
          </p:cNvPr>
          <p:cNvGrpSpPr/>
          <p:nvPr/>
        </p:nvGrpSpPr>
        <p:grpSpPr>
          <a:xfrm>
            <a:off x="7954451" y="5394295"/>
            <a:ext cx="1576080" cy="665280"/>
            <a:chOff x="7954451" y="5394295"/>
            <a:chExt cx="1576080" cy="66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FA8E3E4-C1ED-49FC-9791-BFD1DC1F3079}"/>
                    </a:ext>
                  </a:extLst>
                </p14:cNvPr>
                <p14:cNvContentPartPr/>
                <p14:nvPr/>
              </p14:nvContentPartPr>
              <p14:xfrm>
                <a:off x="7954451" y="5394295"/>
                <a:ext cx="1576080" cy="6652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FA8E3E4-C1ED-49FC-9791-BFD1DC1F307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936451" y="5376655"/>
                  <a:ext cx="1611720" cy="70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C6571C1-890A-4839-9C80-515BD589BE4A}"/>
                    </a:ext>
                  </a:extLst>
                </p14:cNvPr>
                <p14:cNvContentPartPr/>
                <p14:nvPr/>
              </p14:nvContentPartPr>
              <p14:xfrm>
                <a:off x="8655731" y="5550175"/>
                <a:ext cx="421200" cy="669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C6571C1-890A-4839-9C80-515BD589BE4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638091" y="5532535"/>
                  <a:ext cx="456840" cy="10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C9BCDE6-572F-4213-8DF1-8459F53F5CA6}"/>
              </a:ext>
            </a:extLst>
          </p:cNvPr>
          <p:cNvGrpSpPr/>
          <p:nvPr/>
        </p:nvGrpSpPr>
        <p:grpSpPr>
          <a:xfrm>
            <a:off x="1876931" y="5505895"/>
            <a:ext cx="381240" cy="326160"/>
            <a:chOff x="1876931" y="5505895"/>
            <a:chExt cx="381240" cy="32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172D9DC-C5F8-4F17-96E4-E1CC48224661}"/>
                    </a:ext>
                  </a:extLst>
                </p14:cNvPr>
                <p14:cNvContentPartPr/>
                <p14:nvPr/>
              </p14:nvContentPartPr>
              <p14:xfrm>
                <a:off x="1876931" y="5505895"/>
                <a:ext cx="67680" cy="2991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172D9DC-C5F8-4F17-96E4-E1CC4822466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858931" y="5487895"/>
                  <a:ext cx="10332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F54DBA6-0E6A-4A10-BBDA-B602B721E4FF}"/>
                    </a:ext>
                  </a:extLst>
                </p14:cNvPr>
                <p14:cNvContentPartPr/>
                <p14:nvPr/>
              </p14:nvContentPartPr>
              <p14:xfrm>
                <a:off x="2077451" y="5749975"/>
                <a:ext cx="8640" cy="331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F54DBA6-0E6A-4A10-BBDA-B602B721E4F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059451" y="5731975"/>
                  <a:ext cx="442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F486F46-8B4D-4804-9F26-55F2382BFFDB}"/>
                    </a:ext>
                  </a:extLst>
                </p14:cNvPr>
                <p14:cNvContentPartPr/>
                <p14:nvPr/>
              </p14:nvContentPartPr>
              <p14:xfrm>
                <a:off x="2216411" y="5510215"/>
                <a:ext cx="41760" cy="321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F486F46-8B4D-4804-9F26-55F2382BFFD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198411" y="5492215"/>
                  <a:ext cx="77400" cy="357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04569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1F3CD731-F245-465C-BB9E-C30868442E9B}"/>
              </a:ext>
            </a:extLst>
          </p:cNvPr>
          <p:cNvGrpSpPr/>
          <p:nvPr/>
        </p:nvGrpSpPr>
        <p:grpSpPr>
          <a:xfrm>
            <a:off x="672371" y="342415"/>
            <a:ext cx="10279080" cy="1604520"/>
            <a:chOff x="672371" y="342415"/>
            <a:chExt cx="10279080" cy="160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C61C2F4-843C-4581-9C74-9F65BB786A29}"/>
                    </a:ext>
                  </a:extLst>
                </p14:cNvPr>
                <p14:cNvContentPartPr/>
                <p14:nvPr/>
              </p14:nvContentPartPr>
              <p14:xfrm>
                <a:off x="4998851" y="616735"/>
                <a:ext cx="2126520" cy="5360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C61C2F4-843C-4581-9C74-9F65BB786A2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981211" y="599095"/>
                  <a:ext cx="2162160" cy="57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B02829E-0E07-4FA1-91D6-F811BB06EA83}"/>
                    </a:ext>
                  </a:extLst>
                </p14:cNvPr>
                <p14:cNvContentPartPr/>
                <p14:nvPr/>
              </p14:nvContentPartPr>
              <p14:xfrm>
                <a:off x="6525971" y="818695"/>
                <a:ext cx="261360" cy="381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B02829E-0E07-4FA1-91D6-F811BB06EA8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508331" y="800695"/>
                  <a:ext cx="2970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16325C5-DE39-404C-93E4-3F7930098A6A}"/>
                    </a:ext>
                  </a:extLst>
                </p14:cNvPr>
                <p14:cNvContentPartPr/>
                <p14:nvPr/>
              </p14:nvContentPartPr>
              <p14:xfrm>
                <a:off x="3356531" y="657775"/>
                <a:ext cx="1241640" cy="3895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16325C5-DE39-404C-93E4-3F7930098A6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338891" y="639775"/>
                  <a:ext cx="127728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49BDDE3-328A-47FC-BC97-E2D5C9B853AA}"/>
                    </a:ext>
                  </a:extLst>
                </p14:cNvPr>
                <p14:cNvContentPartPr/>
                <p14:nvPr/>
              </p14:nvContentPartPr>
              <p14:xfrm>
                <a:off x="4408451" y="790615"/>
                <a:ext cx="232560" cy="172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49BDDE3-328A-47FC-BC97-E2D5C9B853A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390451" y="772975"/>
                  <a:ext cx="2682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4579BB92-A8FA-4169-A373-23C12F8E1443}"/>
                    </a:ext>
                  </a:extLst>
                </p14:cNvPr>
                <p14:cNvContentPartPr/>
                <p14:nvPr/>
              </p14:nvContentPartPr>
              <p14:xfrm>
                <a:off x="672371" y="375175"/>
                <a:ext cx="443160" cy="1782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4579BB92-A8FA-4169-A373-23C12F8E144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54371" y="357535"/>
                  <a:ext cx="4788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91A4BBE-ECDB-4A99-A292-51C0A270DAEE}"/>
                    </a:ext>
                  </a:extLst>
                </p14:cNvPr>
                <p14:cNvContentPartPr/>
                <p14:nvPr/>
              </p14:nvContentPartPr>
              <p14:xfrm>
                <a:off x="909971" y="342415"/>
                <a:ext cx="15120" cy="4161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91A4BBE-ECDB-4A99-A292-51C0A270DAE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92331" y="324415"/>
                  <a:ext cx="5076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61991E7-29E5-470F-A6D3-BA79C88032B2}"/>
                    </a:ext>
                  </a:extLst>
                </p14:cNvPr>
                <p14:cNvContentPartPr/>
                <p14:nvPr/>
              </p14:nvContentPartPr>
              <p14:xfrm>
                <a:off x="1211291" y="625375"/>
                <a:ext cx="1261440" cy="5950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61991E7-29E5-470F-A6D3-BA79C88032B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93651" y="607735"/>
                  <a:ext cx="1297080" cy="63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19F5829-CA27-47A5-B14C-546B32A3DFBF}"/>
                    </a:ext>
                  </a:extLst>
                </p14:cNvPr>
                <p14:cNvContentPartPr/>
                <p14:nvPr/>
              </p14:nvContentPartPr>
              <p14:xfrm>
                <a:off x="2117051" y="813295"/>
                <a:ext cx="12600" cy="126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19F5829-CA27-47A5-B14C-546B32A3DFB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099411" y="795655"/>
                  <a:ext cx="482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795FC58-097E-4612-97A8-92F7B94D4F76}"/>
                    </a:ext>
                  </a:extLst>
                </p14:cNvPr>
                <p14:cNvContentPartPr/>
                <p14:nvPr/>
              </p14:nvContentPartPr>
              <p14:xfrm>
                <a:off x="1715651" y="787735"/>
                <a:ext cx="441000" cy="313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795FC58-097E-4612-97A8-92F7B94D4F7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697651" y="769735"/>
                  <a:ext cx="4766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48141A6-FB5A-43C1-88E9-A0079D5095CA}"/>
                    </a:ext>
                  </a:extLst>
                </p14:cNvPr>
                <p14:cNvContentPartPr/>
                <p14:nvPr/>
              </p14:nvContentPartPr>
              <p14:xfrm>
                <a:off x="2685491" y="704935"/>
                <a:ext cx="578520" cy="5720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48141A6-FB5A-43C1-88E9-A0079D5095C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667491" y="687295"/>
                  <a:ext cx="614160" cy="60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9D8FD24-D4F2-4E2E-97F8-1A43EF607A3E}"/>
                    </a:ext>
                  </a:extLst>
                </p14:cNvPr>
                <p14:cNvContentPartPr/>
                <p14:nvPr/>
              </p14:nvContentPartPr>
              <p14:xfrm>
                <a:off x="1220651" y="1504855"/>
                <a:ext cx="1673640" cy="2332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9D8FD24-D4F2-4E2E-97F8-1A43EF607A3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202651" y="1486855"/>
                  <a:ext cx="170928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7BFF249-3576-4357-9F02-50C28CF22E29}"/>
                    </a:ext>
                  </a:extLst>
                </p14:cNvPr>
                <p14:cNvContentPartPr/>
                <p14:nvPr/>
              </p14:nvContentPartPr>
              <p14:xfrm>
                <a:off x="3143051" y="1345015"/>
                <a:ext cx="351000" cy="5886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7BFF249-3576-4357-9F02-50C28CF22E2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125051" y="1327375"/>
                  <a:ext cx="386640" cy="62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31B190D-1327-4D03-BA98-E2EB655BB526}"/>
                    </a:ext>
                  </a:extLst>
                </p14:cNvPr>
                <p14:cNvContentPartPr/>
                <p14:nvPr/>
              </p14:nvContentPartPr>
              <p14:xfrm>
                <a:off x="3776291" y="1332055"/>
                <a:ext cx="1030320" cy="3722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31B190D-1327-4D03-BA98-E2EB655BB52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758651" y="1314415"/>
                  <a:ext cx="106596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1688AA4-8804-4718-93D2-CA57D716B112}"/>
                    </a:ext>
                  </a:extLst>
                </p14:cNvPr>
                <p14:cNvContentPartPr/>
                <p14:nvPr/>
              </p14:nvContentPartPr>
              <p14:xfrm>
                <a:off x="5002811" y="1550575"/>
                <a:ext cx="459360" cy="1839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1688AA4-8804-4718-93D2-CA57D716B11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984811" y="1532935"/>
                  <a:ext cx="4950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3731CE0-02B4-4562-AB2D-A469D0CEF4A1}"/>
                    </a:ext>
                  </a:extLst>
                </p14:cNvPr>
                <p14:cNvContentPartPr/>
                <p14:nvPr/>
              </p14:nvContentPartPr>
              <p14:xfrm>
                <a:off x="5237531" y="1481455"/>
                <a:ext cx="20880" cy="144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3731CE0-02B4-4562-AB2D-A469D0CEF4A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219891" y="1463815"/>
                  <a:ext cx="565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D2DE7D2-3DE3-4761-AB06-5A03077070E7}"/>
                    </a:ext>
                  </a:extLst>
                </p14:cNvPr>
                <p14:cNvContentPartPr/>
                <p14:nvPr/>
              </p14:nvContentPartPr>
              <p14:xfrm>
                <a:off x="5723891" y="1226215"/>
                <a:ext cx="542160" cy="4748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D2DE7D2-3DE3-4761-AB06-5A03077070E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706251" y="1208215"/>
                  <a:ext cx="577800" cy="51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027065C-AF6D-4134-B413-58EB804CD9D6}"/>
                    </a:ext>
                  </a:extLst>
                </p14:cNvPr>
                <p14:cNvContentPartPr/>
                <p14:nvPr/>
              </p14:nvContentPartPr>
              <p14:xfrm>
                <a:off x="5821811" y="1481455"/>
                <a:ext cx="197640" cy="324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027065C-AF6D-4134-B413-58EB804CD9D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803811" y="1463815"/>
                  <a:ext cx="2332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A8DB17F-5E7D-468A-B067-F732B4D35B99}"/>
                    </a:ext>
                  </a:extLst>
                </p14:cNvPr>
                <p14:cNvContentPartPr/>
                <p14:nvPr/>
              </p14:nvContentPartPr>
              <p14:xfrm>
                <a:off x="6479531" y="1223695"/>
                <a:ext cx="2905560" cy="7232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A8DB17F-5E7D-468A-B067-F732B4D35B9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461891" y="1206055"/>
                  <a:ext cx="2941200" cy="75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28FE869-33DF-4D97-9DF4-FCC7645A7C2F}"/>
                    </a:ext>
                  </a:extLst>
                </p14:cNvPr>
                <p14:cNvContentPartPr/>
                <p14:nvPr/>
              </p14:nvContentPartPr>
              <p14:xfrm>
                <a:off x="8779931" y="1332775"/>
                <a:ext cx="323640" cy="1044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28FE869-33DF-4D97-9DF4-FCC7645A7C2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762291" y="1314775"/>
                  <a:ext cx="3592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6A68409-DA79-4AFC-864A-6CFAFEDA4E3E}"/>
                    </a:ext>
                  </a:extLst>
                </p14:cNvPr>
                <p14:cNvContentPartPr/>
                <p14:nvPr/>
              </p14:nvContentPartPr>
              <p14:xfrm>
                <a:off x="9630971" y="1060615"/>
                <a:ext cx="1320480" cy="6818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6A68409-DA79-4AFC-864A-6CFAFEDA4E3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613331" y="1042975"/>
                  <a:ext cx="1356120" cy="717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5F93FF3-4A26-498A-8BF4-A696ABAF1C46}"/>
                  </a:ext>
                </a:extLst>
              </p14:cNvPr>
              <p14:cNvContentPartPr/>
              <p14:nvPr/>
            </p14:nvContentPartPr>
            <p14:xfrm>
              <a:off x="1299851" y="2725255"/>
              <a:ext cx="1040040" cy="2203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5F93FF3-4A26-498A-8BF4-A696ABAF1C4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281851" y="2707255"/>
                <a:ext cx="107568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5331B14C-A03F-497F-A12D-DE14E0D36CC6}"/>
                  </a:ext>
                </a:extLst>
              </p14:cNvPr>
              <p14:cNvContentPartPr/>
              <p14:nvPr/>
            </p14:nvContentPartPr>
            <p14:xfrm>
              <a:off x="7188011" y="3839095"/>
              <a:ext cx="1421280" cy="3128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5331B14C-A03F-497F-A12D-DE14E0D36CC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170371" y="3821455"/>
                <a:ext cx="1456920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961EE520-1F88-4DDE-92AD-A8050A90D6C9}"/>
                  </a:ext>
                </a:extLst>
              </p14:cNvPr>
              <p14:cNvContentPartPr/>
              <p14:nvPr/>
            </p14:nvContentPartPr>
            <p14:xfrm>
              <a:off x="8872091" y="3907135"/>
              <a:ext cx="366840" cy="4053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961EE520-1F88-4DDE-92AD-A8050A90D6C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854451" y="3889135"/>
                <a:ext cx="402480" cy="44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5E32CFDD-9031-4459-96BB-5F0DA9C38E5C}"/>
              </a:ext>
            </a:extLst>
          </p:cNvPr>
          <p:cNvGrpSpPr/>
          <p:nvPr/>
        </p:nvGrpSpPr>
        <p:grpSpPr>
          <a:xfrm>
            <a:off x="1340171" y="1977535"/>
            <a:ext cx="10538280" cy="2403720"/>
            <a:chOff x="1340171" y="1977535"/>
            <a:chExt cx="10538280" cy="240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CEF6FAD-8EEC-4ACD-9CBA-BC3BE23C42B7}"/>
                    </a:ext>
                  </a:extLst>
                </p14:cNvPr>
                <p14:cNvContentPartPr/>
                <p14:nvPr/>
              </p14:nvContentPartPr>
              <p14:xfrm>
                <a:off x="5138171" y="2325655"/>
                <a:ext cx="3444120" cy="8481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CEF6FAD-8EEC-4ACD-9CBA-BC3BE23C42B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120171" y="2307655"/>
                  <a:ext cx="3479760" cy="88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CE9FAF6-943C-4C8B-A8A1-5549AF32E972}"/>
                    </a:ext>
                  </a:extLst>
                </p14:cNvPr>
                <p14:cNvContentPartPr/>
                <p14:nvPr/>
              </p14:nvContentPartPr>
              <p14:xfrm>
                <a:off x="8266571" y="2518615"/>
                <a:ext cx="39960" cy="464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CE9FAF6-943C-4C8B-A8A1-5549AF32E97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248571" y="2500975"/>
                  <a:ext cx="756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C57462A-5566-484D-9133-96B579A93C4E}"/>
                    </a:ext>
                  </a:extLst>
                </p14:cNvPr>
                <p14:cNvContentPartPr/>
                <p14:nvPr/>
              </p14:nvContentPartPr>
              <p14:xfrm>
                <a:off x="7819451" y="2453815"/>
                <a:ext cx="317880" cy="302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C57462A-5566-484D-9133-96B579A93C4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801451" y="2436175"/>
                  <a:ext cx="3535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3A92793-BA45-45F7-860E-22928167C8C4}"/>
                    </a:ext>
                  </a:extLst>
                </p14:cNvPr>
                <p14:cNvContentPartPr/>
                <p14:nvPr/>
              </p14:nvContentPartPr>
              <p14:xfrm>
                <a:off x="8852291" y="2211535"/>
                <a:ext cx="2178360" cy="5014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3A92793-BA45-45F7-860E-22928167C8C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834291" y="2193535"/>
                  <a:ext cx="2214000" cy="53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EA96921-6EDF-4905-8848-D944BF12C9E0}"/>
                    </a:ext>
                  </a:extLst>
                </p14:cNvPr>
                <p14:cNvContentPartPr/>
                <p14:nvPr/>
              </p14:nvContentPartPr>
              <p14:xfrm>
                <a:off x="9563291" y="2446975"/>
                <a:ext cx="586440" cy="313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EA96921-6EDF-4905-8848-D944BF12C9E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545291" y="2428975"/>
                  <a:ext cx="6220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EF9DCF3-C4AE-400F-941C-49145943105C}"/>
                    </a:ext>
                  </a:extLst>
                </p14:cNvPr>
                <p14:cNvContentPartPr/>
                <p14:nvPr/>
              </p14:nvContentPartPr>
              <p14:xfrm>
                <a:off x="1340171" y="1977535"/>
                <a:ext cx="1577880" cy="4842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EF9DCF3-C4AE-400F-941C-49145943105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322531" y="1959535"/>
                  <a:ext cx="1613520" cy="51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A4333F1-2CE0-4902-A526-6C549151DF6C}"/>
                    </a:ext>
                  </a:extLst>
                </p14:cNvPr>
                <p14:cNvContentPartPr/>
                <p14:nvPr/>
              </p14:nvContentPartPr>
              <p14:xfrm>
                <a:off x="2817971" y="2183095"/>
                <a:ext cx="155160" cy="153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A4333F1-2CE0-4902-A526-6C549151DF6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800331" y="2165095"/>
                  <a:ext cx="1908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CE6B8BC-B9E5-435A-96BB-1871B0D9F503}"/>
                    </a:ext>
                  </a:extLst>
                </p14:cNvPr>
                <p14:cNvContentPartPr/>
                <p14:nvPr/>
              </p14:nvContentPartPr>
              <p14:xfrm>
                <a:off x="2301011" y="2486935"/>
                <a:ext cx="1702080" cy="6699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CE6B8BC-B9E5-435A-96BB-1871B0D9F50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283011" y="2468935"/>
                  <a:ext cx="1737720" cy="70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621DC8A-FEFA-4AED-95D7-496CDE3C82AC}"/>
                    </a:ext>
                  </a:extLst>
                </p14:cNvPr>
                <p14:cNvContentPartPr/>
                <p14:nvPr/>
              </p14:nvContentPartPr>
              <p14:xfrm>
                <a:off x="3650291" y="2670175"/>
                <a:ext cx="15120" cy="1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621DC8A-FEFA-4AED-95D7-496CDE3C82A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632291" y="2652535"/>
                  <a:ext cx="507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09D078C-9953-4664-9B58-895C91BA0A88}"/>
                    </a:ext>
                  </a:extLst>
                </p14:cNvPr>
                <p14:cNvContentPartPr/>
                <p14:nvPr/>
              </p14:nvContentPartPr>
              <p14:xfrm>
                <a:off x="3273011" y="2624095"/>
                <a:ext cx="430920" cy="81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09D078C-9953-4664-9B58-895C91BA0A8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255371" y="2606455"/>
                  <a:ext cx="4665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C3B25C3-F138-44A5-8DDF-F0944E3B067B}"/>
                    </a:ext>
                  </a:extLst>
                </p14:cNvPr>
                <p14:cNvContentPartPr/>
                <p14:nvPr/>
              </p14:nvContentPartPr>
              <p14:xfrm>
                <a:off x="4235651" y="2512135"/>
                <a:ext cx="646920" cy="576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C3B25C3-F138-44A5-8DDF-F0944E3B067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217651" y="2494135"/>
                  <a:ext cx="682560" cy="61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0D51E34-B5F7-4050-889E-E1322DC2651C}"/>
                    </a:ext>
                  </a:extLst>
                </p14:cNvPr>
                <p14:cNvContentPartPr/>
                <p14:nvPr/>
              </p14:nvContentPartPr>
              <p14:xfrm>
                <a:off x="1348811" y="3195775"/>
                <a:ext cx="2325600" cy="5990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0D51E34-B5F7-4050-889E-E1322DC2651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331171" y="3178135"/>
                  <a:ext cx="2361240" cy="63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989C6EF-F75A-4F60-B2F1-6F15DF2330D7}"/>
                    </a:ext>
                  </a:extLst>
                </p14:cNvPr>
                <p14:cNvContentPartPr/>
                <p14:nvPr/>
              </p14:nvContentPartPr>
              <p14:xfrm>
                <a:off x="2849651" y="3273895"/>
                <a:ext cx="25920" cy="115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989C6EF-F75A-4F60-B2F1-6F15DF2330D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831651" y="3255895"/>
                  <a:ext cx="615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65535A9-966C-4507-8B97-4FD5846FB777}"/>
                    </a:ext>
                  </a:extLst>
                </p14:cNvPr>
                <p14:cNvContentPartPr/>
                <p14:nvPr/>
              </p14:nvContentPartPr>
              <p14:xfrm>
                <a:off x="2565251" y="3318535"/>
                <a:ext cx="330840" cy="183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65535A9-966C-4507-8B97-4FD5846FB77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547611" y="3300895"/>
                  <a:ext cx="3664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08A2F54-6AFB-43D7-98C4-DE2DB5FB942C}"/>
                    </a:ext>
                  </a:extLst>
                </p14:cNvPr>
                <p14:cNvContentPartPr/>
                <p14:nvPr/>
              </p14:nvContentPartPr>
              <p14:xfrm>
                <a:off x="3906611" y="3249415"/>
                <a:ext cx="372960" cy="3600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08A2F54-6AFB-43D7-98C4-DE2DB5FB942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888971" y="3231775"/>
                  <a:ext cx="40860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BE316DF-367F-4064-8754-6D11F3451981}"/>
                    </a:ext>
                  </a:extLst>
                </p14:cNvPr>
                <p14:cNvContentPartPr/>
                <p14:nvPr/>
              </p14:nvContentPartPr>
              <p14:xfrm>
                <a:off x="3975731" y="3376495"/>
                <a:ext cx="168840" cy="45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BE316DF-367F-4064-8754-6D11F345198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958091" y="3358495"/>
                  <a:ext cx="2044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4F4349F-0C5B-4CE5-A42C-34907AC4F571}"/>
                    </a:ext>
                  </a:extLst>
                </p14:cNvPr>
                <p14:cNvContentPartPr/>
                <p14:nvPr/>
              </p14:nvContentPartPr>
              <p14:xfrm>
                <a:off x="4551731" y="3097135"/>
                <a:ext cx="661320" cy="4716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4F4349F-0C5B-4CE5-A42C-34907AC4F57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533731" y="3079495"/>
                  <a:ext cx="696960" cy="50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35BAACE-E1A7-49CD-91C0-7A48A836752C}"/>
                    </a:ext>
                  </a:extLst>
                </p14:cNvPr>
                <p14:cNvContentPartPr/>
                <p14:nvPr/>
              </p14:nvContentPartPr>
              <p14:xfrm>
                <a:off x="4683131" y="3376495"/>
                <a:ext cx="153720" cy="241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35BAACE-E1A7-49CD-91C0-7A48A836752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665491" y="3358495"/>
                  <a:ext cx="1893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CD9A435-0AF6-4B25-B1D8-692E5D4D98D4}"/>
                    </a:ext>
                  </a:extLst>
                </p14:cNvPr>
                <p14:cNvContentPartPr/>
                <p14:nvPr/>
              </p14:nvContentPartPr>
              <p14:xfrm>
                <a:off x="5532371" y="3113335"/>
                <a:ext cx="1207080" cy="4669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CD9A435-0AF6-4B25-B1D8-692E5D4D98D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514371" y="3095335"/>
                  <a:ext cx="1242720" cy="50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5BE9323-4BCD-4F0D-BB1E-166BB18E5E5C}"/>
                    </a:ext>
                  </a:extLst>
                </p14:cNvPr>
                <p14:cNvContentPartPr/>
                <p14:nvPr/>
              </p14:nvContentPartPr>
              <p14:xfrm>
                <a:off x="6966611" y="3093175"/>
                <a:ext cx="1109880" cy="3776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5BE9323-4BCD-4F0D-BB1E-166BB18E5E5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948971" y="3075535"/>
                  <a:ext cx="114552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A544BF1-CB7E-46EA-9400-692ED49893EB}"/>
                    </a:ext>
                  </a:extLst>
                </p14:cNvPr>
                <p14:cNvContentPartPr/>
                <p14:nvPr/>
              </p14:nvContentPartPr>
              <p14:xfrm>
                <a:off x="8287451" y="3138175"/>
                <a:ext cx="279720" cy="5472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A544BF1-CB7E-46EA-9400-692ED49893E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269811" y="3120535"/>
                  <a:ext cx="315360" cy="58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D500844-7871-4EB9-ADAC-F6459BA42896}"/>
                    </a:ext>
                  </a:extLst>
                </p14:cNvPr>
                <p14:cNvContentPartPr/>
                <p14:nvPr/>
              </p14:nvContentPartPr>
              <p14:xfrm>
                <a:off x="8692811" y="3030175"/>
                <a:ext cx="635400" cy="3960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D500844-7871-4EB9-ADAC-F6459BA4289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674811" y="3012175"/>
                  <a:ext cx="67104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BBE1233-02EF-4A4C-A70D-9B4C66B9ABC7}"/>
                    </a:ext>
                  </a:extLst>
                </p14:cNvPr>
                <p14:cNvContentPartPr/>
                <p14:nvPr/>
              </p14:nvContentPartPr>
              <p14:xfrm>
                <a:off x="8733851" y="3245815"/>
                <a:ext cx="373320" cy="594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BBE1233-02EF-4A4C-A70D-9B4C66B9ABC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716211" y="3227815"/>
                  <a:ext cx="4089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11557C1-3961-4574-AE35-17461B8AB206}"/>
                    </a:ext>
                  </a:extLst>
                </p14:cNvPr>
                <p14:cNvContentPartPr/>
                <p14:nvPr/>
              </p14:nvContentPartPr>
              <p14:xfrm>
                <a:off x="9511811" y="3298375"/>
                <a:ext cx="1233360" cy="4741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11557C1-3961-4574-AE35-17461B8AB20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494171" y="3280735"/>
                  <a:ext cx="1269000" cy="50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B2269B3-D062-4FA8-A3BD-FD021AA9B049}"/>
                    </a:ext>
                  </a:extLst>
                </p14:cNvPr>
                <p14:cNvContentPartPr/>
                <p14:nvPr/>
              </p14:nvContentPartPr>
              <p14:xfrm>
                <a:off x="10826891" y="3273535"/>
                <a:ext cx="603360" cy="4806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B2269B3-D062-4FA8-A3BD-FD021AA9B04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808891" y="3255895"/>
                  <a:ext cx="639000" cy="51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57BD64B-2BD9-4181-9645-E8003A91B9B7}"/>
                    </a:ext>
                  </a:extLst>
                </p14:cNvPr>
                <p14:cNvContentPartPr/>
                <p14:nvPr/>
              </p14:nvContentPartPr>
              <p14:xfrm>
                <a:off x="11594051" y="3175975"/>
                <a:ext cx="284400" cy="2959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57BD64B-2BD9-4181-9645-E8003A91B9B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576411" y="3158335"/>
                  <a:ext cx="32004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40DB0B9-20D0-401D-A2B7-0490850403D2}"/>
                    </a:ext>
                  </a:extLst>
                </p14:cNvPr>
                <p14:cNvContentPartPr/>
                <p14:nvPr/>
              </p14:nvContentPartPr>
              <p14:xfrm>
                <a:off x="1358891" y="3886255"/>
                <a:ext cx="1788120" cy="4276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40DB0B9-20D0-401D-A2B7-0490850403D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341251" y="3868255"/>
                  <a:ext cx="182376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F1669E4-80BB-4CA6-927B-E4D2DC6C55E3}"/>
                    </a:ext>
                  </a:extLst>
                </p14:cNvPr>
                <p14:cNvContentPartPr/>
                <p14:nvPr/>
              </p14:nvContentPartPr>
              <p14:xfrm>
                <a:off x="2557691" y="4042855"/>
                <a:ext cx="126360" cy="104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F1669E4-80BB-4CA6-927B-E4D2DC6C55E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540051" y="4025215"/>
                  <a:ext cx="1620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B4AC600-6111-4ED8-B5A3-64A64286A8DF}"/>
                    </a:ext>
                  </a:extLst>
                </p14:cNvPr>
                <p14:cNvContentPartPr/>
                <p14:nvPr/>
              </p14:nvContentPartPr>
              <p14:xfrm>
                <a:off x="2394971" y="3884815"/>
                <a:ext cx="22680" cy="115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B4AC600-6111-4ED8-B5A3-64A64286A8D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376971" y="3866815"/>
                  <a:ext cx="583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249AB68-FAA3-4AF5-997B-86F29BBD3B4E}"/>
                    </a:ext>
                  </a:extLst>
                </p14:cNvPr>
                <p14:cNvContentPartPr/>
                <p14:nvPr/>
              </p14:nvContentPartPr>
              <p14:xfrm>
                <a:off x="3302171" y="3859255"/>
                <a:ext cx="947160" cy="4658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249AB68-FAA3-4AF5-997B-86F29BBD3B4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284171" y="3841615"/>
                  <a:ext cx="982800" cy="50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AF77162-22FA-4DF4-8391-804141F25F88}"/>
                    </a:ext>
                  </a:extLst>
                </p14:cNvPr>
                <p14:cNvContentPartPr/>
                <p14:nvPr/>
              </p14:nvContentPartPr>
              <p14:xfrm>
                <a:off x="3934331" y="4051855"/>
                <a:ext cx="120600" cy="266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AF77162-22FA-4DF4-8391-804141F25F8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916691" y="4033855"/>
                  <a:ext cx="1562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C301D4F-3201-49F5-86DF-C7D637DF8A9A}"/>
                    </a:ext>
                  </a:extLst>
                </p14:cNvPr>
                <p14:cNvContentPartPr/>
                <p14:nvPr/>
              </p14:nvContentPartPr>
              <p14:xfrm>
                <a:off x="3767651" y="3911095"/>
                <a:ext cx="16200" cy="313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C301D4F-3201-49F5-86DF-C7D637DF8A9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749651" y="3893095"/>
                  <a:ext cx="518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B7A9706-C13F-44BA-B9E2-7790FDE6AC7F}"/>
                    </a:ext>
                  </a:extLst>
                </p14:cNvPr>
                <p14:cNvContentPartPr/>
                <p14:nvPr/>
              </p14:nvContentPartPr>
              <p14:xfrm>
                <a:off x="4409891" y="3976975"/>
                <a:ext cx="2544120" cy="4042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B7A9706-C13F-44BA-B9E2-7790FDE6AC7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392251" y="3958975"/>
                  <a:ext cx="257976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388640D-0D04-4151-AFEF-7C969FD41BAD}"/>
                    </a:ext>
                  </a:extLst>
                </p14:cNvPr>
                <p14:cNvContentPartPr/>
                <p14:nvPr/>
              </p14:nvContentPartPr>
              <p14:xfrm>
                <a:off x="6734411" y="3908215"/>
                <a:ext cx="54000" cy="273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388640D-0D04-4151-AFEF-7C969FD41BA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716771" y="3890215"/>
                  <a:ext cx="896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FB38C7B-A19A-4CB1-87E4-BEA85EAD9DC5}"/>
                    </a:ext>
                  </a:extLst>
                </p14:cNvPr>
                <p14:cNvContentPartPr/>
                <p14:nvPr/>
              </p14:nvContentPartPr>
              <p14:xfrm>
                <a:off x="9392651" y="3781495"/>
                <a:ext cx="1844640" cy="3906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FB38C7B-A19A-4CB1-87E4-BEA85EAD9DC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375011" y="3763855"/>
                  <a:ext cx="188028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43B89B3-C1F6-4127-B075-A186C3DA104B}"/>
                    </a:ext>
                  </a:extLst>
                </p14:cNvPr>
                <p14:cNvContentPartPr/>
                <p14:nvPr/>
              </p14:nvContentPartPr>
              <p14:xfrm>
                <a:off x="10145771" y="3929815"/>
                <a:ext cx="215280" cy="144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43B89B3-C1F6-4127-B075-A186C3DA104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127771" y="3911815"/>
                  <a:ext cx="250920" cy="5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1986B2DE-89D0-4A44-8E33-79AD297EA937}"/>
                  </a:ext>
                </a:extLst>
              </p14:cNvPr>
              <p14:cNvContentPartPr/>
              <p14:nvPr/>
            </p14:nvContentPartPr>
            <p14:xfrm>
              <a:off x="2344931" y="4442815"/>
              <a:ext cx="1707480" cy="3592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1986B2DE-89D0-4A44-8E33-79AD297EA937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326931" y="4424815"/>
                <a:ext cx="1743120" cy="3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0B46C707-9621-4142-892A-826E44F27B05}"/>
                  </a:ext>
                </a:extLst>
              </p14:cNvPr>
              <p14:cNvContentPartPr/>
              <p14:nvPr/>
            </p14:nvContentPartPr>
            <p14:xfrm>
              <a:off x="7601291" y="5698495"/>
              <a:ext cx="245160" cy="36468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0B46C707-9621-4142-892A-826E44F27B05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583651" y="5680855"/>
                <a:ext cx="280800" cy="40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8" name="Group 187">
            <a:extLst>
              <a:ext uri="{FF2B5EF4-FFF2-40B4-BE49-F238E27FC236}">
                <a16:creationId xmlns:a16="http://schemas.microsoft.com/office/drawing/2014/main" id="{7D045B69-4140-4484-8AC8-6C17346121CE}"/>
              </a:ext>
            </a:extLst>
          </p:cNvPr>
          <p:cNvGrpSpPr/>
          <p:nvPr/>
        </p:nvGrpSpPr>
        <p:grpSpPr>
          <a:xfrm>
            <a:off x="570491" y="4368655"/>
            <a:ext cx="11475720" cy="2516040"/>
            <a:chOff x="570491" y="4368655"/>
            <a:chExt cx="11475720" cy="251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B0BF247-A651-488D-8C31-92F6FE6BDFA0}"/>
                    </a:ext>
                  </a:extLst>
                </p14:cNvPr>
                <p14:cNvContentPartPr/>
                <p14:nvPr/>
              </p14:nvContentPartPr>
              <p14:xfrm>
                <a:off x="4278851" y="4628575"/>
                <a:ext cx="488160" cy="1756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B0BF247-A651-488D-8C31-92F6FE6BDFA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260851" y="4610935"/>
                  <a:ext cx="5238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DC069D1-07C4-401B-A311-8099B9A98600}"/>
                    </a:ext>
                  </a:extLst>
                </p14:cNvPr>
                <p14:cNvContentPartPr/>
                <p14:nvPr/>
              </p14:nvContentPartPr>
              <p14:xfrm>
                <a:off x="4508171" y="4515175"/>
                <a:ext cx="39600" cy="226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DC069D1-07C4-401B-A311-8099B9A9860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490171" y="4497175"/>
                  <a:ext cx="752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B4F7AD2-332A-406B-8314-0B26208E447A}"/>
                    </a:ext>
                  </a:extLst>
                </p14:cNvPr>
                <p14:cNvContentPartPr/>
                <p14:nvPr/>
              </p14:nvContentPartPr>
              <p14:xfrm>
                <a:off x="4929731" y="4411855"/>
                <a:ext cx="710640" cy="3920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B4F7AD2-332A-406B-8314-0B26208E447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912091" y="4393855"/>
                  <a:ext cx="74628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D896D16-B300-45C0-B9CF-7FC5358DFEE1}"/>
                    </a:ext>
                  </a:extLst>
                </p14:cNvPr>
                <p14:cNvContentPartPr/>
                <p14:nvPr/>
              </p14:nvContentPartPr>
              <p14:xfrm>
                <a:off x="5068331" y="4599055"/>
                <a:ext cx="311400" cy="295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D896D16-B300-45C0-B9CF-7FC5358DFEE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050331" y="4581415"/>
                  <a:ext cx="3470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E258ED4-D315-4C4B-99A5-BED08D286CBF}"/>
                    </a:ext>
                  </a:extLst>
                </p14:cNvPr>
                <p14:cNvContentPartPr/>
                <p14:nvPr/>
              </p14:nvContentPartPr>
              <p14:xfrm>
                <a:off x="5826131" y="4590415"/>
                <a:ext cx="1143000" cy="2322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E258ED4-D315-4C4B-99A5-BED08D286CB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808131" y="4572415"/>
                  <a:ext cx="11786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7B67AD7-5A6E-4C85-8C3F-5E9AA0E7DA8B}"/>
                    </a:ext>
                  </a:extLst>
                </p14:cNvPr>
                <p14:cNvContentPartPr/>
                <p14:nvPr/>
              </p14:nvContentPartPr>
              <p14:xfrm>
                <a:off x="7183331" y="4408615"/>
                <a:ext cx="1785960" cy="5389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7B67AD7-5A6E-4C85-8C3F-5E9AA0E7DA8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165691" y="4390615"/>
                  <a:ext cx="1821600" cy="57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5FC072F-B98C-4BF1-9CF9-19D298534BDE}"/>
                    </a:ext>
                  </a:extLst>
                </p14:cNvPr>
                <p14:cNvContentPartPr/>
                <p14:nvPr/>
              </p14:nvContentPartPr>
              <p14:xfrm>
                <a:off x="8170091" y="4534255"/>
                <a:ext cx="537120" cy="273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5FC072F-B98C-4BF1-9CF9-19D298534BD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152451" y="4516615"/>
                  <a:ext cx="5727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69F457C-C58A-4C6D-A702-B268451939BC}"/>
                    </a:ext>
                  </a:extLst>
                </p14:cNvPr>
                <p14:cNvContentPartPr/>
                <p14:nvPr/>
              </p14:nvContentPartPr>
              <p14:xfrm>
                <a:off x="9228851" y="4368655"/>
                <a:ext cx="1329840" cy="4435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69F457C-C58A-4C6D-A702-B268451939B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210851" y="4351015"/>
                  <a:ext cx="1365480" cy="47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182C301-34FA-42C0-9928-5A57E6263D64}"/>
                    </a:ext>
                  </a:extLst>
                </p14:cNvPr>
                <p14:cNvContentPartPr/>
                <p14:nvPr/>
              </p14:nvContentPartPr>
              <p14:xfrm>
                <a:off x="10129931" y="4531375"/>
                <a:ext cx="348120" cy="342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182C301-34FA-42C0-9928-5A57E6263D6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111931" y="4513735"/>
                  <a:ext cx="3837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FA1F8CD-9674-4522-9C1D-900E4F98EB7B}"/>
                    </a:ext>
                  </a:extLst>
                </p14:cNvPr>
                <p14:cNvContentPartPr/>
                <p14:nvPr/>
              </p14:nvContentPartPr>
              <p14:xfrm>
                <a:off x="9419651" y="4550095"/>
                <a:ext cx="494640" cy="154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FA1F8CD-9674-4522-9C1D-900E4F98EB7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401651" y="4532095"/>
                  <a:ext cx="5302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A048573-648C-4C6C-B414-23D08C994419}"/>
                    </a:ext>
                  </a:extLst>
                </p14:cNvPr>
                <p14:cNvContentPartPr/>
                <p14:nvPr/>
              </p14:nvContentPartPr>
              <p14:xfrm>
                <a:off x="9528011" y="4973815"/>
                <a:ext cx="199440" cy="2656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A048573-648C-4C6C-B414-23D08C99441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510371" y="4955815"/>
                  <a:ext cx="23508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CB6C673-9B63-418D-86A7-583044D1ED12}"/>
                    </a:ext>
                  </a:extLst>
                </p14:cNvPr>
                <p14:cNvContentPartPr/>
                <p14:nvPr/>
              </p14:nvContentPartPr>
              <p14:xfrm>
                <a:off x="9566171" y="4906495"/>
                <a:ext cx="192960" cy="1846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CB6C673-9B63-418D-86A7-583044D1ED1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548171" y="4888855"/>
                  <a:ext cx="2286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FCA79C9-9CF5-40C1-A542-11A5C2C1CAAE}"/>
                    </a:ext>
                  </a:extLst>
                </p14:cNvPr>
                <p14:cNvContentPartPr/>
                <p14:nvPr/>
              </p14:nvContentPartPr>
              <p14:xfrm>
                <a:off x="2429171" y="4880935"/>
                <a:ext cx="1402560" cy="4701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FCA79C9-9CF5-40C1-A542-11A5C2C1CAA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411531" y="4862935"/>
                  <a:ext cx="1438200" cy="50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6CC68BB-D52B-42E5-ADE3-0E6B6B65707B}"/>
                    </a:ext>
                  </a:extLst>
                </p14:cNvPr>
                <p14:cNvContentPartPr/>
                <p14:nvPr/>
              </p14:nvContentPartPr>
              <p14:xfrm>
                <a:off x="3296411" y="5029615"/>
                <a:ext cx="57600" cy="162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6CC68BB-D52B-42E5-ADE3-0E6B6B65707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278771" y="5011975"/>
                  <a:ext cx="932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A7EC939-95B9-4562-83EC-3AAAC28C0F1A}"/>
                    </a:ext>
                  </a:extLst>
                </p14:cNvPr>
                <p14:cNvContentPartPr/>
                <p14:nvPr/>
              </p14:nvContentPartPr>
              <p14:xfrm>
                <a:off x="3015251" y="4997575"/>
                <a:ext cx="297360" cy="370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A7EC939-95B9-4562-83EC-3AAAC28C0F1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997251" y="4979935"/>
                  <a:ext cx="3330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72CF1D8-B2BC-459B-9384-92883974BB3C}"/>
                    </a:ext>
                  </a:extLst>
                </p14:cNvPr>
                <p14:cNvContentPartPr/>
                <p14:nvPr/>
              </p14:nvContentPartPr>
              <p14:xfrm>
                <a:off x="4132331" y="4957615"/>
                <a:ext cx="882720" cy="3495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72CF1D8-B2BC-459B-9384-92883974BB3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114691" y="4939615"/>
                  <a:ext cx="91836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BFA3871-7129-4FBF-99A2-162E13CD313F}"/>
                    </a:ext>
                  </a:extLst>
                </p14:cNvPr>
                <p14:cNvContentPartPr/>
                <p14:nvPr/>
              </p14:nvContentPartPr>
              <p14:xfrm>
                <a:off x="4650011" y="5104495"/>
                <a:ext cx="212040" cy="241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BFA3871-7129-4FBF-99A2-162E13CD313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632011" y="5086495"/>
                  <a:ext cx="2476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33E4B84-DF48-4F2D-A810-A14A1D7A39D8}"/>
                    </a:ext>
                  </a:extLst>
                </p14:cNvPr>
                <p14:cNvContentPartPr/>
                <p14:nvPr/>
              </p14:nvContentPartPr>
              <p14:xfrm>
                <a:off x="4520411" y="5039695"/>
                <a:ext cx="25920" cy="115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33E4B84-DF48-4F2D-A810-A14A1D7A39D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502411" y="5022055"/>
                  <a:ext cx="615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24A9F4C-639E-4C32-AB00-79FCEED5E342}"/>
                    </a:ext>
                  </a:extLst>
                </p14:cNvPr>
                <p14:cNvContentPartPr/>
                <p14:nvPr/>
              </p14:nvContentPartPr>
              <p14:xfrm>
                <a:off x="5239691" y="5223295"/>
                <a:ext cx="253800" cy="1285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24A9F4C-639E-4C32-AB00-79FCEED5E34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221691" y="5205295"/>
                  <a:ext cx="2894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02A075E-FF58-4E90-84BA-52BD33572A53}"/>
                    </a:ext>
                  </a:extLst>
                </p14:cNvPr>
                <p14:cNvContentPartPr/>
                <p14:nvPr/>
              </p14:nvContentPartPr>
              <p14:xfrm>
                <a:off x="5754131" y="5043295"/>
                <a:ext cx="17280" cy="1929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02A075E-FF58-4E90-84BA-52BD33572A5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736131" y="5025295"/>
                  <a:ext cx="529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D88904C-B5F5-41BC-9162-B514F8C4405C}"/>
                    </a:ext>
                  </a:extLst>
                </p14:cNvPr>
                <p14:cNvContentPartPr/>
                <p14:nvPr/>
              </p14:nvContentPartPr>
              <p14:xfrm>
                <a:off x="5655851" y="5078935"/>
                <a:ext cx="226080" cy="972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D88904C-B5F5-41BC-9162-B514F8C4405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638211" y="5060935"/>
                  <a:ext cx="2617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FA3B4DC-7B0D-45EF-B675-A032A707F043}"/>
                    </a:ext>
                  </a:extLst>
                </p14:cNvPr>
                <p14:cNvContentPartPr/>
                <p14:nvPr/>
              </p14:nvContentPartPr>
              <p14:xfrm>
                <a:off x="5573771" y="5043295"/>
                <a:ext cx="235440" cy="1800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FA3B4DC-7B0D-45EF-B675-A032A707F04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555771" y="5025655"/>
                  <a:ext cx="2710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8556C93-A143-4E13-A928-DEDCFFB731C3}"/>
                    </a:ext>
                  </a:extLst>
                </p14:cNvPr>
                <p14:cNvContentPartPr/>
                <p14:nvPr/>
              </p14:nvContentPartPr>
              <p14:xfrm>
                <a:off x="5578451" y="5111335"/>
                <a:ext cx="288000" cy="482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8556C93-A143-4E13-A928-DEDCFFB731C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560451" y="5093695"/>
                  <a:ext cx="3236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B7B231A-16A9-4F68-AAE6-F394D03CEF39}"/>
                    </a:ext>
                  </a:extLst>
                </p14:cNvPr>
                <p14:cNvContentPartPr/>
                <p14:nvPr/>
              </p14:nvContentPartPr>
              <p14:xfrm>
                <a:off x="6136451" y="5088295"/>
                <a:ext cx="694080" cy="3214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B7B231A-16A9-4F68-AAE6-F394D03CEF3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118451" y="5070655"/>
                  <a:ext cx="72972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B4FF6AE4-758E-4EC1-9996-D604FB90FA6D}"/>
                    </a:ext>
                  </a:extLst>
                </p14:cNvPr>
                <p14:cNvContentPartPr/>
                <p14:nvPr/>
              </p14:nvContentPartPr>
              <p14:xfrm>
                <a:off x="7125731" y="5268295"/>
                <a:ext cx="221040" cy="1468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B4FF6AE4-758E-4EC1-9996-D604FB90FA6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107731" y="5250655"/>
                  <a:ext cx="2566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8CECDA6-B182-4CDB-806A-0EE7503A97E7}"/>
                    </a:ext>
                  </a:extLst>
                </p14:cNvPr>
                <p14:cNvContentPartPr/>
                <p14:nvPr/>
              </p14:nvContentPartPr>
              <p14:xfrm>
                <a:off x="7418051" y="5028535"/>
                <a:ext cx="201600" cy="2480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8CECDA6-B182-4CDB-806A-0EE7503A97E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400051" y="5010895"/>
                  <a:ext cx="23724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75D55FE-4851-4798-8CBB-0DE12A0D192E}"/>
                    </a:ext>
                  </a:extLst>
                </p14:cNvPr>
                <p14:cNvContentPartPr/>
                <p14:nvPr/>
              </p14:nvContentPartPr>
              <p14:xfrm>
                <a:off x="7370891" y="5091175"/>
                <a:ext cx="179280" cy="936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75D55FE-4851-4798-8CBB-0DE12A0D192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352891" y="5073175"/>
                  <a:ext cx="2149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41673AE-47DF-47E1-8EB7-92CC9D8CDD62}"/>
                    </a:ext>
                  </a:extLst>
                </p14:cNvPr>
                <p14:cNvContentPartPr/>
                <p14:nvPr/>
              </p14:nvContentPartPr>
              <p14:xfrm>
                <a:off x="7340291" y="5041495"/>
                <a:ext cx="328320" cy="2466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41673AE-47DF-47E1-8EB7-92CC9D8CDD6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322651" y="5023495"/>
                  <a:ext cx="36396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087CFEDA-7E41-42DC-A77B-81848A69D55D}"/>
                    </a:ext>
                  </a:extLst>
                </p14:cNvPr>
                <p14:cNvContentPartPr/>
                <p14:nvPr/>
              </p14:nvContentPartPr>
              <p14:xfrm>
                <a:off x="8799371" y="5566015"/>
                <a:ext cx="277920" cy="2170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087CFEDA-7E41-42DC-A77B-81848A69D55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781731" y="5548015"/>
                  <a:ext cx="31356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D9EBA586-F72C-409E-9332-6F2BDDA94F8A}"/>
                    </a:ext>
                  </a:extLst>
                </p14:cNvPr>
                <p14:cNvContentPartPr/>
                <p14:nvPr/>
              </p14:nvContentPartPr>
              <p14:xfrm>
                <a:off x="8890451" y="5508775"/>
                <a:ext cx="107280" cy="3254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D9EBA586-F72C-409E-9332-6F2BDDA94F8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872811" y="5491135"/>
                  <a:ext cx="14292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AD976A6-E5F7-4ABA-A3B7-A8F55954DF83}"/>
                    </a:ext>
                  </a:extLst>
                </p14:cNvPr>
                <p14:cNvContentPartPr/>
                <p14:nvPr/>
              </p14:nvContentPartPr>
              <p14:xfrm>
                <a:off x="9171611" y="5625055"/>
                <a:ext cx="194400" cy="874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AD976A6-E5F7-4ABA-A3B7-A8F55954DF8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153971" y="5607055"/>
                  <a:ext cx="2300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FFCCAAB4-31FD-4179-848E-01774A42284C}"/>
                    </a:ext>
                  </a:extLst>
                </p14:cNvPr>
                <p14:cNvContentPartPr/>
                <p14:nvPr/>
              </p14:nvContentPartPr>
              <p14:xfrm>
                <a:off x="9134891" y="5751055"/>
                <a:ext cx="209880" cy="122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FFCCAAB4-31FD-4179-848E-01774A42284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116891" y="5733055"/>
                  <a:ext cx="2455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C38DC8D1-B4B3-44DD-82D7-B17E71D3DA98}"/>
                    </a:ext>
                  </a:extLst>
                </p14:cNvPr>
                <p14:cNvContentPartPr/>
                <p14:nvPr/>
              </p14:nvContentPartPr>
              <p14:xfrm>
                <a:off x="9475091" y="5566015"/>
                <a:ext cx="1187280" cy="1706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C38DC8D1-B4B3-44DD-82D7-B17E71D3DA9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457451" y="5548015"/>
                  <a:ext cx="12229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B77DE768-7C18-43A6-87D8-CBA6593ADC62}"/>
                    </a:ext>
                  </a:extLst>
                </p14:cNvPr>
                <p14:cNvContentPartPr/>
                <p14:nvPr/>
              </p14:nvContentPartPr>
              <p14:xfrm>
                <a:off x="10788731" y="5333815"/>
                <a:ext cx="957600" cy="5443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B77DE768-7C18-43A6-87D8-CBA6593ADC6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771091" y="5316175"/>
                  <a:ext cx="993240" cy="57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CCBFCDA-C7DC-4705-93B8-5890938F79D3}"/>
                    </a:ext>
                  </a:extLst>
                </p14:cNvPr>
                <p14:cNvContentPartPr/>
                <p14:nvPr/>
              </p14:nvContentPartPr>
              <p14:xfrm>
                <a:off x="8661491" y="6209695"/>
                <a:ext cx="293400" cy="3117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CCBFCDA-C7DC-4705-93B8-5890938F79D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643851" y="6191695"/>
                  <a:ext cx="32904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F6D577BA-630C-4214-8C75-CD099BBDB612}"/>
                    </a:ext>
                  </a:extLst>
                </p14:cNvPr>
                <p14:cNvContentPartPr/>
                <p14:nvPr/>
              </p14:nvContentPartPr>
              <p14:xfrm>
                <a:off x="9078371" y="6209335"/>
                <a:ext cx="209520" cy="313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F6D577BA-630C-4214-8C75-CD099BBDB61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060371" y="6191335"/>
                  <a:ext cx="2451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63B764B-BCF9-4CC9-B9E1-6465F9C05A48}"/>
                    </a:ext>
                  </a:extLst>
                </p14:cNvPr>
                <p14:cNvContentPartPr/>
                <p14:nvPr/>
              </p14:nvContentPartPr>
              <p14:xfrm>
                <a:off x="9067211" y="6269455"/>
                <a:ext cx="138240" cy="273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63B764B-BCF9-4CC9-B9E1-6465F9C05A4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049211" y="6251455"/>
                  <a:ext cx="1738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2BE5905-9DEC-4645-B547-23936F899824}"/>
                    </a:ext>
                  </a:extLst>
                </p14:cNvPr>
                <p14:cNvContentPartPr/>
                <p14:nvPr/>
              </p14:nvContentPartPr>
              <p14:xfrm>
                <a:off x="9430451" y="6022495"/>
                <a:ext cx="22320" cy="3682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2BE5905-9DEC-4645-B547-23936F89982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412451" y="6004495"/>
                  <a:ext cx="5796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167B6BDA-2B26-48C4-8658-8DF717D7CAD8}"/>
                    </a:ext>
                  </a:extLst>
                </p14:cNvPr>
                <p14:cNvContentPartPr/>
                <p14:nvPr/>
              </p14:nvContentPartPr>
              <p14:xfrm>
                <a:off x="9540611" y="6122215"/>
                <a:ext cx="363960" cy="1263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67B6BDA-2B26-48C4-8658-8DF717D7CAD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522611" y="6104575"/>
                  <a:ext cx="3996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275C8C7-F880-4484-9242-B643480E595A}"/>
                    </a:ext>
                  </a:extLst>
                </p14:cNvPr>
                <p14:cNvContentPartPr/>
                <p14:nvPr/>
              </p14:nvContentPartPr>
              <p14:xfrm>
                <a:off x="9695771" y="6044095"/>
                <a:ext cx="43200" cy="3394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275C8C7-F880-4484-9242-B643480E595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678131" y="6026095"/>
                  <a:ext cx="7884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5EDE8E48-E535-4663-96B6-0E6B5DDC1692}"/>
                    </a:ext>
                  </a:extLst>
                </p14:cNvPr>
                <p14:cNvContentPartPr/>
                <p14:nvPr/>
              </p14:nvContentPartPr>
              <p14:xfrm>
                <a:off x="9887291" y="6016735"/>
                <a:ext cx="45720" cy="4190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5EDE8E48-E535-4663-96B6-0E6B5DDC169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869291" y="5999095"/>
                  <a:ext cx="8136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36C9B69D-E52A-4FFC-B358-F2F79DB02DF9}"/>
                    </a:ext>
                  </a:extLst>
                </p14:cNvPr>
                <p14:cNvContentPartPr/>
                <p14:nvPr/>
              </p14:nvContentPartPr>
              <p14:xfrm>
                <a:off x="10032371" y="6004855"/>
                <a:ext cx="90360" cy="1414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36C9B69D-E52A-4FFC-B358-F2F79DB02DF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014371" y="5987215"/>
                  <a:ext cx="1260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B5BD9C91-F1BC-4570-AE0C-F4D638DE807E}"/>
                    </a:ext>
                  </a:extLst>
                </p14:cNvPr>
                <p14:cNvContentPartPr/>
                <p14:nvPr/>
              </p14:nvContentPartPr>
              <p14:xfrm>
                <a:off x="10251971" y="6240295"/>
                <a:ext cx="217800" cy="169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B5BD9C91-F1BC-4570-AE0C-F4D638DE807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233971" y="6222655"/>
                  <a:ext cx="2534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1FA0E5A2-61CE-489F-9624-CE6D798B97E7}"/>
                    </a:ext>
                  </a:extLst>
                </p14:cNvPr>
                <p14:cNvContentPartPr/>
                <p14:nvPr/>
              </p14:nvContentPartPr>
              <p14:xfrm>
                <a:off x="10205891" y="6327055"/>
                <a:ext cx="275760" cy="212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1FA0E5A2-61CE-489F-9624-CE6D798B97E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187891" y="6309415"/>
                  <a:ext cx="3114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375E205-D1F5-4402-BDB3-531E79BBA5EB}"/>
                    </a:ext>
                  </a:extLst>
                </p14:cNvPr>
                <p14:cNvContentPartPr/>
                <p14:nvPr/>
              </p14:nvContentPartPr>
              <p14:xfrm>
                <a:off x="10577051" y="6065695"/>
                <a:ext cx="196560" cy="3924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375E205-D1F5-4402-BDB3-531E79BBA5E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559051" y="6047695"/>
                  <a:ext cx="23220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C24060C-644E-4C28-B48D-E7B15CE9C83E}"/>
                    </a:ext>
                  </a:extLst>
                </p14:cNvPr>
                <p14:cNvContentPartPr/>
                <p14:nvPr/>
              </p14:nvContentPartPr>
              <p14:xfrm>
                <a:off x="10726811" y="6249655"/>
                <a:ext cx="101160" cy="1555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C24060C-644E-4C28-B48D-E7B15CE9C83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709171" y="6231655"/>
                  <a:ext cx="1368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1343C858-EB99-4824-9CAB-AC0E3E23ECF1}"/>
                    </a:ext>
                  </a:extLst>
                </p14:cNvPr>
                <p14:cNvContentPartPr/>
                <p14:nvPr/>
              </p14:nvContentPartPr>
              <p14:xfrm>
                <a:off x="10921571" y="6144535"/>
                <a:ext cx="11160" cy="3225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1343C858-EB99-4824-9CAB-AC0E3E23ECF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903571" y="6126535"/>
                  <a:ext cx="4680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55D3827B-0B6F-4B23-AAC1-D43DFAF8718E}"/>
                    </a:ext>
                  </a:extLst>
                </p14:cNvPr>
                <p14:cNvContentPartPr/>
                <p14:nvPr/>
              </p14:nvContentPartPr>
              <p14:xfrm>
                <a:off x="11028491" y="6202135"/>
                <a:ext cx="313200" cy="1058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55D3827B-0B6F-4B23-AAC1-D43DFAF8718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1010851" y="6184135"/>
                  <a:ext cx="3488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5685887B-D067-41F8-ACD6-5BAFAA29404D}"/>
                    </a:ext>
                  </a:extLst>
                </p14:cNvPr>
                <p14:cNvContentPartPr/>
                <p14:nvPr/>
              </p14:nvContentPartPr>
              <p14:xfrm>
                <a:off x="11128211" y="6160375"/>
                <a:ext cx="82080" cy="3135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5685887B-D067-41F8-ACD6-5BAFAA29404D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110571" y="6142375"/>
                  <a:ext cx="11772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97429878-F8EA-45D2-B190-ECD7D77CE4CA}"/>
                    </a:ext>
                  </a:extLst>
                </p14:cNvPr>
                <p14:cNvContentPartPr/>
                <p14:nvPr/>
              </p14:nvContentPartPr>
              <p14:xfrm>
                <a:off x="11313251" y="6048055"/>
                <a:ext cx="109080" cy="1972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97429878-F8EA-45D2-B190-ECD7D77CE4C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1295251" y="6030055"/>
                  <a:ext cx="1447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CF3B197F-72E7-46CA-89D9-DC1357B1BA00}"/>
                    </a:ext>
                  </a:extLst>
                </p14:cNvPr>
                <p14:cNvContentPartPr/>
                <p14:nvPr/>
              </p14:nvContentPartPr>
              <p14:xfrm>
                <a:off x="11281931" y="6151375"/>
                <a:ext cx="132480" cy="424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CF3B197F-72E7-46CA-89D9-DC1357B1BA00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1263931" y="6133735"/>
                  <a:ext cx="1681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6A2BFC68-F830-455B-A567-2802E68F868F}"/>
                    </a:ext>
                  </a:extLst>
                </p14:cNvPr>
                <p14:cNvContentPartPr/>
                <p14:nvPr/>
              </p14:nvContentPartPr>
              <p14:xfrm>
                <a:off x="11271851" y="6064615"/>
                <a:ext cx="173520" cy="2109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6A2BFC68-F830-455B-A567-2802E68F868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1254211" y="6046615"/>
                  <a:ext cx="2091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DBAFDC57-6A13-4677-BC72-F944F4554910}"/>
                    </a:ext>
                  </a:extLst>
                </p14:cNvPr>
                <p14:cNvContentPartPr/>
                <p14:nvPr/>
              </p14:nvContentPartPr>
              <p14:xfrm>
                <a:off x="11484251" y="6231295"/>
                <a:ext cx="266760" cy="1368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DBAFDC57-6A13-4677-BC72-F944F455491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1466251" y="6213655"/>
                  <a:ext cx="3024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9043CF47-2999-4A06-9A0D-BB06537029C4}"/>
                    </a:ext>
                  </a:extLst>
                </p14:cNvPr>
                <p14:cNvContentPartPr/>
                <p14:nvPr/>
              </p14:nvContentPartPr>
              <p14:xfrm>
                <a:off x="11542211" y="6207175"/>
                <a:ext cx="99360" cy="3060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9043CF47-2999-4A06-9A0D-BB06537029C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1524571" y="6189535"/>
                  <a:ext cx="13500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4EB56C5F-0E35-4B18-92EB-22B226604196}"/>
                    </a:ext>
                  </a:extLst>
                </p14:cNvPr>
                <p14:cNvContentPartPr/>
                <p14:nvPr/>
              </p14:nvContentPartPr>
              <p14:xfrm>
                <a:off x="11758211" y="6148495"/>
                <a:ext cx="54720" cy="3452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4EB56C5F-0E35-4B18-92EB-22B22660419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1740211" y="6130855"/>
                  <a:ext cx="9036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4CEA12CE-2DD4-4BE1-A286-1F7EB3B25A65}"/>
                    </a:ext>
                  </a:extLst>
                </p14:cNvPr>
                <p14:cNvContentPartPr/>
                <p14:nvPr/>
              </p14:nvContentPartPr>
              <p14:xfrm>
                <a:off x="11815451" y="6306895"/>
                <a:ext cx="155880" cy="1274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4CEA12CE-2DD4-4BE1-A286-1F7EB3B25A6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1797451" y="6289255"/>
                  <a:ext cx="1915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A92D52E2-E236-4542-86D7-AC64A02A924E}"/>
                    </a:ext>
                  </a:extLst>
                </p14:cNvPr>
                <p14:cNvContentPartPr/>
                <p14:nvPr/>
              </p14:nvContentPartPr>
              <p14:xfrm>
                <a:off x="11815451" y="6211135"/>
                <a:ext cx="230760" cy="4190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A92D52E2-E236-4542-86D7-AC64A02A924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1797451" y="6193135"/>
                  <a:ext cx="26640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D437E7D-0980-4490-B42E-36D59A49A17E}"/>
                    </a:ext>
                  </a:extLst>
                </p14:cNvPr>
                <p14:cNvContentPartPr/>
                <p14:nvPr/>
              </p14:nvContentPartPr>
              <p14:xfrm>
                <a:off x="570491" y="5958415"/>
                <a:ext cx="2026440" cy="4086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D437E7D-0980-4490-B42E-36D59A49A17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52851" y="5940415"/>
                  <a:ext cx="206208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BC8BEC3-17D3-4244-85DA-5AB9EF907E23}"/>
                    </a:ext>
                  </a:extLst>
                </p14:cNvPr>
                <p14:cNvContentPartPr/>
                <p14:nvPr/>
              </p14:nvContentPartPr>
              <p14:xfrm>
                <a:off x="2359691" y="5898655"/>
                <a:ext cx="13320" cy="144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BC8BEC3-17D3-4244-85DA-5AB9EF907E2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342051" y="5881015"/>
                  <a:ext cx="489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82A7825-AFA2-4257-97F0-C12FDE233B08}"/>
                    </a:ext>
                  </a:extLst>
                </p14:cNvPr>
                <p14:cNvContentPartPr/>
                <p14:nvPr/>
              </p14:nvContentPartPr>
              <p14:xfrm>
                <a:off x="2793851" y="5776615"/>
                <a:ext cx="1059120" cy="4878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82A7825-AFA2-4257-97F0-C12FDE233B0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775851" y="5758975"/>
                  <a:ext cx="1094760" cy="52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A4F0D997-ACE0-43F1-9D0A-C2F327E950FF}"/>
                    </a:ext>
                  </a:extLst>
                </p14:cNvPr>
                <p14:cNvContentPartPr/>
                <p14:nvPr/>
              </p14:nvContentPartPr>
              <p14:xfrm>
                <a:off x="7018811" y="6039415"/>
                <a:ext cx="322200" cy="2250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A4F0D997-ACE0-43F1-9D0A-C2F327E950F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001171" y="6021775"/>
                  <a:ext cx="35784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86B77274-1658-467A-A2EA-19D42F163563}"/>
                    </a:ext>
                  </a:extLst>
                </p14:cNvPr>
                <p14:cNvContentPartPr/>
                <p14:nvPr/>
              </p14:nvContentPartPr>
              <p14:xfrm>
                <a:off x="7409051" y="5812615"/>
                <a:ext cx="76320" cy="1292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86B77274-1658-467A-A2EA-19D42F16356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391411" y="5794615"/>
                  <a:ext cx="1119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26EA4A4A-76A2-4E75-9AD0-B47A0F5FE014}"/>
                    </a:ext>
                  </a:extLst>
                </p14:cNvPr>
                <p14:cNvContentPartPr/>
                <p14:nvPr/>
              </p14:nvContentPartPr>
              <p14:xfrm>
                <a:off x="7489691" y="5715055"/>
                <a:ext cx="41040" cy="324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26EA4A4A-76A2-4E75-9AD0-B47A0F5FE014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471691" y="5697055"/>
                  <a:ext cx="766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3C77AC64-6D6F-4AC4-A2AF-958BDA5F0752}"/>
                    </a:ext>
                  </a:extLst>
                </p14:cNvPr>
                <p14:cNvContentPartPr/>
                <p14:nvPr/>
              </p14:nvContentPartPr>
              <p14:xfrm>
                <a:off x="2580011" y="6432175"/>
                <a:ext cx="307080" cy="2854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3C77AC64-6D6F-4AC4-A2AF-958BDA5F075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562011" y="6414535"/>
                  <a:ext cx="34272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65C6E8AC-F5D4-4204-B610-A578675D8563}"/>
                    </a:ext>
                  </a:extLst>
                </p14:cNvPr>
                <p14:cNvContentPartPr/>
                <p14:nvPr/>
              </p14:nvContentPartPr>
              <p14:xfrm>
                <a:off x="3017051" y="6486175"/>
                <a:ext cx="192240" cy="183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65C6E8AC-F5D4-4204-B610-A578675D856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999051" y="6468175"/>
                  <a:ext cx="2278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C314430F-FE9A-4E24-9C47-0B6437F7F818}"/>
                    </a:ext>
                  </a:extLst>
                </p14:cNvPr>
                <p14:cNvContentPartPr/>
                <p14:nvPr/>
              </p14:nvContentPartPr>
              <p14:xfrm>
                <a:off x="2980331" y="6581215"/>
                <a:ext cx="177480" cy="342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C314430F-FE9A-4E24-9C47-0B6437F7F81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962691" y="6563575"/>
                  <a:ext cx="2131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453B2557-D4CB-4834-A019-5976A1B5E747}"/>
                    </a:ext>
                  </a:extLst>
                </p14:cNvPr>
                <p14:cNvContentPartPr/>
                <p14:nvPr/>
              </p14:nvContentPartPr>
              <p14:xfrm>
                <a:off x="3330611" y="6340735"/>
                <a:ext cx="1100160" cy="3517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453B2557-D4CB-4834-A019-5976A1B5E74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312971" y="6322735"/>
                  <a:ext cx="113580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1A8ED5D3-CF74-4891-8C53-B9D1909FA70D}"/>
                    </a:ext>
                  </a:extLst>
                </p14:cNvPr>
                <p14:cNvContentPartPr/>
                <p14:nvPr/>
              </p14:nvContentPartPr>
              <p14:xfrm>
                <a:off x="3757571" y="6485815"/>
                <a:ext cx="123480" cy="154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1A8ED5D3-CF74-4891-8C53-B9D1909FA70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739571" y="6468175"/>
                  <a:ext cx="1591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B26D1CC-7664-4B5D-8721-59220AD9CB0D}"/>
                    </a:ext>
                  </a:extLst>
                </p14:cNvPr>
                <p14:cNvContentPartPr/>
                <p14:nvPr/>
              </p14:nvContentPartPr>
              <p14:xfrm>
                <a:off x="4403771" y="5847535"/>
                <a:ext cx="511920" cy="1954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B26D1CC-7664-4B5D-8721-59220AD9CB0D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386131" y="5829535"/>
                  <a:ext cx="5475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CF16BDE-CDB8-4040-BFAD-FDCD8DC7C388}"/>
                    </a:ext>
                  </a:extLst>
                </p14:cNvPr>
                <p14:cNvContentPartPr/>
                <p14:nvPr/>
              </p14:nvContentPartPr>
              <p14:xfrm>
                <a:off x="4680611" y="5789575"/>
                <a:ext cx="24480" cy="4464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CF16BDE-CDB8-4040-BFAD-FDCD8DC7C38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662611" y="5771575"/>
                  <a:ext cx="6012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4DC8D6D-441A-485F-9BE4-F8BA483A89B6}"/>
                    </a:ext>
                  </a:extLst>
                </p14:cNvPr>
                <p14:cNvContentPartPr/>
                <p14:nvPr/>
              </p14:nvContentPartPr>
              <p14:xfrm>
                <a:off x="5252651" y="5971735"/>
                <a:ext cx="267840" cy="439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4DC8D6D-441A-485F-9BE4-F8BA483A89B6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235011" y="5954095"/>
                  <a:ext cx="3034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3BCD833-32FD-496E-8A20-3479D9CB395D}"/>
                    </a:ext>
                  </a:extLst>
                </p14:cNvPr>
                <p14:cNvContentPartPr/>
                <p14:nvPr/>
              </p14:nvContentPartPr>
              <p14:xfrm>
                <a:off x="5226371" y="6054535"/>
                <a:ext cx="241920" cy="370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3BCD833-32FD-496E-8A20-3479D9CB395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208731" y="6036895"/>
                  <a:ext cx="2775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FB62702-1DFE-4361-9AA9-7D635C1C1BA0}"/>
                    </a:ext>
                  </a:extLst>
                </p14:cNvPr>
                <p14:cNvContentPartPr/>
                <p14:nvPr/>
              </p14:nvContentPartPr>
              <p14:xfrm>
                <a:off x="5781851" y="5750335"/>
                <a:ext cx="1031400" cy="5749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FB62702-1DFE-4361-9AA9-7D635C1C1BA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764211" y="5732335"/>
                  <a:ext cx="1067040" cy="61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CD459BD-FCE2-4665-9920-051EAD52291E}"/>
                    </a:ext>
                  </a:extLst>
                </p14:cNvPr>
                <p14:cNvContentPartPr/>
                <p14:nvPr/>
              </p14:nvContentPartPr>
              <p14:xfrm>
                <a:off x="6090371" y="5969935"/>
                <a:ext cx="475920" cy="4766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CD459BD-FCE2-4665-9920-051EAD52291E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072371" y="5951935"/>
                  <a:ext cx="511560" cy="51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1B8B918C-B38D-4748-98C7-A4F3F6EA7518}"/>
                    </a:ext>
                  </a:extLst>
                </p14:cNvPr>
                <p14:cNvContentPartPr/>
                <p14:nvPr/>
              </p14:nvContentPartPr>
              <p14:xfrm>
                <a:off x="4547771" y="6355135"/>
                <a:ext cx="1056600" cy="4309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1B8B918C-B38D-4748-98C7-A4F3F6EA7518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530131" y="6337135"/>
                  <a:ext cx="1092240" cy="4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11E365A3-99D7-4528-BFB4-B474752494AC}"/>
                    </a:ext>
                  </a:extLst>
                </p14:cNvPr>
                <p14:cNvContentPartPr/>
                <p14:nvPr/>
              </p14:nvContentPartPr>
              <p14:xfrm>
                <a:off x="5327531" y="6469975"/>
                <a:ext cx="204120" cy="284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11E365A3-99D7-4528-BFB4-B474752494A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309531" y="6452335"/>
                  <a:ext cx="2397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8A439AAB-6A91-414B-BAFA-9E6624A8D15B}"/>
                    </a:ext>
                  </a:extLst>
                </p14:cNvPr>
                <p14:cNvContentPartPr/>
                <p14:nvPr/>
              </p14:nvContentPartPr>
              <p14:xfrm>
                <a:off x="5174531" y="6424975"/>
                <a:ext cx="16200" cy="32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8A439AAB-6A91-414B-BAFA-9E6624A8D15B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156891" y="6407335"/>
                  <a:ext cx="518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1B881447-9DCE-4828-986B-031242AD2FB2}"/>
                    </a:ext>
                  </a:extLst>
                </p14:cNvPr>
                <p14:cNvContentPartPr/>
                <p14:nvPr/>
              </p14:nvContentPartPr>
              <p14:xfrm>
                <a:off x="5734331" y="6614695"/>
                <a:ext cx="437760" cy="1058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1B881447-9DCE-4828-986B-031242AD2FB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716691" y="6597055"/>
                  <a:ext cx="4734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367E3D47-6B36-44E3-A554-21627CB066C1}"/>
                    </a:ext>
                  </a:extLst>
                </p14:cNvPr>
                <p14:cNvContentPartPr/>
                <p14:nvPr/>
              </p14:nvContentPartPr>
              <p14:xfrm>
                <a:off x="5957891" y="6488335"/>
                <a:ext cx="20880" cy="190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367E3D47-6B36-44E3-A554-21627CB066C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939891" y="6470335"/>
                  <a:ext cx="565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27AE3247-614C-4D0A-953D-FAB88B650AF9}"/>
                    </a:ext>
                  </a:extLst>
                </p14:cNvPr>
                <p14:cNvContentPartPr/>
                <p14:nvPr/>
              </p14:nvContentPartPr>
              <p14:xfrm>
                <a:off x="6291971" y="6415255"/>
                <a:ext cx="1881360" cy="3110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27AE3247-614C-4D0A-953D-FAB88B650AF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273971" y="6397255"/>
                  <a:ext cx="191700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D705A596-72F0-4B4A-AF7E-222D7DB6C3AD}"/>
                    </a:ext>
                  </a:extLst>
                </p14:cNvPr>
                <p14:cNvContentPartPr/>
                <p14:nvPr/>
              </p14:nvContentPartPr>
              <p14:xfrm>
                <a:off x="8389331" y="6485815"/>
                <a:ext cx="18000" cy="3070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D705A596-72F0-4B4A-AF7E-222D7DB6C3AD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371691" y="6467815"/>
                  <a:ext cx="5364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13348822-712D-4156-8BFF-FE53622E0DF6}"/>
                    </a:ext>
                  </a:extLst>
                </p14:cNvPr>
                <p14:cNvContentPartPr/>
                <p14:nvPr/>
              </p14:nvContentPartPr>
              <p14:xfrm>
                <a:off x="8455211" y="6643855"/>
                <a:ext cx="179640" cy="1062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13348822-712D-4156-8BFF-FE53622E0DF6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437571" y="6625855"/>
                  <a:ext cx="2152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0ECA4BCE-9CFC-42B1-95FD-C3553C263A9C}"/>
                    </a:ext>
                  </a:extLst>
                </p14:cNvPr>
                <p14:cNvContentPartPr/>
                <p14:nvPr/>
              </p14:nvContentPartPr>
              <p14:xfrm>
                <a:off x="8702531" y="6532615"/>
                <a:ext cx="268200" cy="3520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0ECA4BCE-9CFC-42B1-95FD-C3553C263A9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684531" y="6514615"/>
                  <a:ext cx="303840" cy="3877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2EE2F20-B667-AC8A-2775-7689FF9C9B06}"/>
              </a:ext>
            </a:extLst>
          </p:cNvPr>
          <p:cNvSpPr txBox="1"/>
          <p:nvPr/>
        </p:nvSpPr>
        <p:spPr>
          <a:xfrm>
            <a:off x="9423506" y="5694325"/>
            <a:ext cx="274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function of coordinates</a:t>
            </a:r>
          </a:p>
        </p:txBody>
      </p:sp>
    </p:spTree>
    <p:extLst>
      <p:ext uri="{BB962C8B-B14F-4D97-AF65-F5344CB8AC3E}">
        <p14:creationId xmlns:p14="http://schemas.microsoft.com/office/powerpoint/2010/main" val="2483271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E36B24C-E457-4AA2-AD26-4026C996A217}"/>
                  </a:ext>
                </a:extLst>
              </p14:cNvPr>
              <p14:cNvContentPartPr/>
              <p14:nvPr/>
            </p14:nvContentPartPr>
            <p14:xfrm>
              <a:off x="451331" y="180415"/>
              <a:ext cx="1233000" cy="392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E36B24C-E457-4AA2-AD26-4026C996A21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3331" y="162415"/>
                <a:ext cx="1268640" cy="42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1585A9DB-96FF-427D-B63A-E0473CF5841A}"/>
              </a:ext>
            </a:extLst>
          </p:cNvPr>
          <p:cNvGrpSpPr/>
          <p:nvPr/>
        </p:nvGrpSpPr>
        <p:grpSpPr>
          <a:xfrm>
            <a:off x="2092931" y="287335"/>
            <a:ext cx="668160" cy="287640"/>
            <a:chOff x="2092931" y="287335"/>
            <a:chExt cx="668160" cy="28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5BF24E4-4CE0-4AAA-A329-5DD9DE3F8AAF}"/>
                    </a:ext>
                  </a:extLst>
                </p14:cNvPr>
                <p14:cNvContentPartPr/>
                <p14:nvPr/>
              </p14:nvContentPartPr>
              <p14:xfrm>
                <a:off x="2092931" y="288055"/>
                <a:ext cx="165600" cy="243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5BF24E4-4CE0-4AAA-A329-5DD9DE3F8AA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074931" y="270055"/>
                  <a:ext cx="20124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0F713AD-B3AD-4CC9-9863-4A53C7BB8043}"/>
                    </a:ext>
                  </a:extLst>
                </p14:cNvPr>
                <p14:cNvContentPartPr/>
                <p14:nvPr/>
              </p14:nvContentPartPr>
              <p14:xfrm>
                <a:off x="2350331" y="294175"/>
                <a:ext cx="152280" cy="2440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0F713AD-B3AD-4CC9-9863-4A53C7BB804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32331" y="276175"/>
                  <a:ext cx="18792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70BB5AD-AAB4-4998-ABE2-CE9F0761709A}"/>
                    </a:ext>
                  </a:extLst>
                </p14:cNvPr>
                <p14:cNvContentPartPr/>
                <p14:nvPr/>
              </p14:nvContentPartPr>
              <p14:xfrm>
                <a:off x="2625371" y="287335"/>
                <a:ext cx="135720" cy="2876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70BB5AD-AAB4-4998-ABE2-CE9F0761709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07731" y="269335"/>
                  <a:ext cx="171360" cy="32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802DA8-F1F9-45E9-A30A-1E1691FF8310}"/>
              </a:ext>
            </a:extLst>
          </p:cNvPr>
          <p:cNvGrpSpPr/>
          <p:nvPr/>
        </p:nvGrpSpPr>
        <p:grpSpPr>
          <a:xfrm>
            <a:off x="3063131" y="267535"/>
            <a:ext cx="1067760" cy="269640"/>
            <a:chOff x="3063131" y="267535"/>
            <a:chExt cx="1067760" cy="26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879A574-FAAF-4DE4-BD43-C4ADF0E36F33}"/>
                    </a:ext>
                  </a:extLst>
                </p14:cNvPr>
                <p14:cNvContentPartPr/>
                <p14:nvPr/>
              </p14:nvContentPartPr>
              <p14:xfrm>
                <a:off x="3063131" y="366175"/>
                <a:ext cx="120240" cy="1710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879A574-FAAF-4DE4-BD43-C4ADF0E36F3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045491" y="348535"/>
                  <a:ext cx="1558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0DC8949-A3C3-41AE-BAB9-CF9A64983A94}"/>
                    </a:ext>
                  </a:extLst>
                </p14:cNvPr>
                <p14:cNvContentPartPr/>
                <p14:nvPr/>
              </p14:nvContentPartPr>
              <p14:xfrm>
                <a:off x="3239891" y="397855"/>
                <a:ext cx="126360" cy="1148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0DC8949-A3C3-41AE-BAB9-CF9A64983A9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222251" y="380215"/>
                  <a:ext cx="1620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0FF5562-42D7-4FB0-AA9F-3BCC41A2F7BB}"/>
                    </a:ext>
                  </a:extLst>
                </p14:cNvPr>
                <p14:cNvContentPartPr/>
                <p14:nvPr/>
              </p14:nvContentPartPr>
              <p14:xfrm>
                <a:off x="3435371" y="406135"/>
                <a:ext cx="103320" cy="1249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0FF5562-42D7-4FB0-AA9F-3BCC41A2F7B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417371" y="388495"/>
                  <a:ext cx="1389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0AFF88F-60CA-4BB9-B7C6-D7AB0EA43801}"/>
                    </a:ext>
                  </a:extLst>
                </p14:cNvPr>
                <p14:cNvContentPartPr/>
                <p14:nvPr/>
              </p14:nvContentPartPr>
              <p14:xfrm>
                <a:off x="3810131" y="267535"/>
                <a:ext cx="10440" cy="261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0AFF88F-60CA-4BB9-B7C6-D7AB0EA4380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792131" y="249895"/>
                  <a:ext cx="4608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A53A327-8B0D-4598-8FAA-1047DDB7B0CE}"/>
                    </a:ext>
                  </a:extLst>
                </p14:cNvPr>
                <p14:cNvContentPartPr/>
                <p14:nvPr/>
              </p14:nvContentPartPr>
              <p14:xfrm>
                <a:off x="3729131" y="268255"/>
                <a:ext cx="160200" cy="1450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A53A327-8B0D-4598-8FAA-1047DDB7B0C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711491" y="250615"/>
                  <a:ext cx="1958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432AC69-44F2-4433-8E43-C7A49D33BB28}"/>
                    </a:ext>
                  </a:extLst>
                </p14:cNvPr>
                <p14:cNvContentPartPr/>
                <p14:nvPr/>
              </p14:nvContentPartPr>
              <p14:xfrm>
                <a:off x="3947291" y="319375"/>
                <a:ext cx="116280" cy="2052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432AC69-44F2-4433-8E43-C7A49D33BB2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929291" y="301735"/>
                  <a:ext cx="15192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E984A7B-B908-4257-81A2-4429EF6169B1}"/>
                    </a:ext>
                  </a:extLst>
                </p14:cNvPr>
                <p14:cNvContentPartPr/>
                <p14:nvPr/>
              </p14:nvContentPartPr>
              <p14:xfrm>
                <a:off x="4002731" y="312175"/>
                <a:ext cx="128160" cy="284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E984A7B-B908-4257-81A2-4429EF6169B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984731" y="294175"/>
                  <a:ext cx="163800" cy="6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6EDF191-5D58-42DC-A614-E9D3F2FB8031}"/>
              </a:ext>
            </a:extLst>
          </p:cNvPr>
          <p:cNvGrpSpPr/>
          <p:nvPr/>
        </p:nvGrpSpPr>
        <p:grpSpPr>
          <a:xfrm>
            <a:off x="1900331" y="834895"/>
            <a:ext cx="1850040" cy="544320"/>
            <a:chOff x="1900331" y="834895"/>
            <a:chExt cx="1850040" cy="54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B773336-C584-4D08-B46C-FA2FEC27292A}"/>
                    </a:ext>
                  </a:extLst>
                </p14:cNvPr>
                <p14:cNvContentPartPr/>
                <p14:nvPr/>
              </p14:nvContentPartPr>
              <p14:xfrm>
                <a:off x="1900331" y="972055"/>
                <a:ext cx="409320" cy="1537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B773336-C584-4D08-B46C-FA2FEC27292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882331" y="954055"/>
                  <a:ext cx="4449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443D481-3BB3-4E6B-A849-4FC6951C4461}"/>
                    </a:ext>
                  </a:extLst>
                </p14:cNvPr>
                <p14:cNvContentPartPr/>
                <p14:nvPr/>
              </p14:nvContentPartPr>
              <p14:xfrm>
                <a:off x="2118131" y="914455"/>
                <a:ext cx="29880" cy="3571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443D481-3BB3-4E6B-A849-4FC6951C446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100131" y="896815"/>
                  <a:ext cx="6552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A7356D8-2405-4210-B1A0-9D411EECB006}"/>
                    </a:ext>
                  </a:extLst>
                </p14:cNvPr>
                <p14:cNvContentPartPr/>
                <p14:nvPr/>
              </p14:nvContentPartPr>
              <p14:xfrm>
                <a:off x="2399651" y="1067455"/>
                <a:ext cx="185400" cy="10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A7356D8-2405-4210-B1A0-9D411EECB00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381651" y="1049455"/>
                  <a:ext cx="2210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68AF9DA-EA13-4BAF-B958-DA947A0807CE}"/>
                    </a:ext>
                  </a:extLst>
                </p14:cNvPr>
                <p14:cNvContentPartPr/>
                <p14:nvPr/>
              </p14:nvContentPartPr>
              <p14:xfrm>
                <a:off x="2401091" y="1207855"/>
                <a:ext cx="197280" cy="126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68AF9DA-EA13-4BAF-B958-DA947A0807C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383091" y="1190215"/>
                  <a:ext cx="2329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4476B99-A821-43E0-9DC2-264D1982FB82}"/>
                    </a:ext>
                  </a:extLst>
                </p14:cNvPr>
                <p14:cNvContentPartPr/>
                <p14:nvPr/>
              </p14:nvContentPartPr>
              <p14:xfrm>
                <a:off x="2834171" y="834895"/>
                <a:ext cx="881640" cy="5112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4476B99-A821-43E0-9DC2-264D1982FB8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816531" y="817255"/>
                  <a:ext cx="917280" cy="54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C2A85CA-FF64-4E58-8301-AC7416C28054}"/>
                    </a:ext>
                  </a:extLst>
                </p14:cNvPr>
                <p14:cNvContentPartPr/>
                <p14:nvPr/>
              </p14:nvContentPartPr>
              <p14:xfrm>
                <a:off x="3254291" y="980695"/>
                <a:ext cx="4680" cy="1209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C2A85CA-FF64-4E58-8301-AC7416C2805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236651" y="962695"/>
                  <a:ext cx="403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06471E4-4BE6-41B1-BDDB-A6BA3C7D4928}"/>
                    </a:ext>
                  </a:extLst>
                </p14:cNvPr>
                <p14:cNvContentPartPr/>
                <p14:nvPr/>
              </p14:nvContentPartPr>
              <p14:xfrm>
                <a:off x="3140171" y="1156735"/>
                <a:ext cx="185400" cy="20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06471E4-4BE6-41B1-BDDB-A6BA3C7D492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122531" y="1138735"/>
                  <a:ext cx="2210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1D8E0D2-7833-4A57-AD57-F6F0C9970D98}"/>
                    </a:ext>
                  </a:extLst>
                </p14:cNvPr>
                <p14:cNvContentPartPr/>
                <p14:nvPr/>
              </p14:nvContentPartPr>
              <p14:xfrm>
                <a:off x="3171131" y="1261135"/>
                <a:ext cx="131040" cy="1180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1D8E0D2-7833-4A57-AD57-F6F0C9970D9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153131" y="1243495"/>
                  <a:ext cx="1666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9DCC499-C3B2-49C1-B27F-F79AEEE68D7F}"/>
                    </a:ext>
                  </a:extLst>
                </p14:cNvPr>
                <p14:cNvContentPartPr/>
                <p14:nvPr/>
              </p14:nvContentPartPr>
              <p14:xfrm>
                <a:off x="3450851" y="1073215"/>
                <a:ext cx="146160" cy="194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9DCC499-C3B2-49C1-B27F-F79AEEE68D7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433211" y="1055575"/>
                  <a:ext cx="1818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7E7178B-28CB-454E-B3BD-920767DF2B78}"/>
                    </a:ext>
                  </a:extLst>
                </p14:cNvPr>
                <p14:cNvContentPartPr/>
                <p14:nvPr/>
              </p14:nvContentPartPr>
              <p14:xfrm>
                <a:off x="3627971" y="1256095"/>
                <a:ext cx="122400" cy="119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7E7178B-28CB-454E-B3BD-920767DF2B7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610331" y="1238095"/>
                  <a:ext cx="158040" cy="15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5C77837-6BAF-4565-BD5A-6DED7E3430AC}"/>
              </a:ext>
            </a:extLst>
          </p:cNvPr>
          <p:cNvGrpSpPr/>
          <p:nvPr/>
        </p:nvGrpSpPr>
        <p:grpSpPr>
          <a:xfrm>
            <a:off x="3975731" y="799255"/>
            <a:ext cx="314280" cy="490680"/>
            <a:chOff x="3975731" y="799255"/>
            <a:chExt cx="314280" cy="49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76F06D5-B1BE-4459-BFEB-594ADD0A1FF0}"/>
                    </a:ext>
                  </a:extLst>
                </p14:cNvPr>
                <p14:cNvContentPartPr/>
                <p14:nvPr/>
              </p14:nvContentPartPr>
              <p14:xfrm>
                <a:off x="3975731" y="1122895"/>
                <a:ext cx="207000" cy="167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76F06D5-B1BE-4459-BFEB-594ADD0A1FF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958091" y="1105255"/>
                  <a:ext cx="2426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05E0B08-D0F9-4520-8654-CF0B6567CF9F}"/>
                    </a:ext>
                  </a:extLst>
                </p14:cNvPr>
                <p14:cNvContentPartPr/>
                <p14:nvPr/>
              </p14:nvContentPartPr>
              <p14:xfrm>
                <a:off x="4255451" y="886735"/>
                <a:ext cx="34560" cy="1540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05E0B08-D0F9-4520-8654-CF0B6567CF9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237811" y="868735"/>
                  <a:ext cx="702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FBB7ABB-C3B4-46C4-9FFC-BF538A0FF9C7}"/>
                    </a:ext>
                  </a:extLst>
                </p14:cNvPr>
                <p14:cNvContentPartPr/>
                <p14:nvPr/>
              </p14:nvContentPartPr>
              <p14:xfrm>
                <a:off x="4274171" y="799255"/>
                <a:ext cx="15120" cy="144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FBB7ABB-C3B4-46C4-9FFC-BF538A0FF9C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256171" y="781615"/>
                  <a:ext cx="5076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2BEDBAD-9AE2-46B6-820B-0E5148FFB8E1}"/>
              </a:ext>
            </a:extLst>
          </p:cNvPr>
          <p:cNvGrpSpPr/>
          <p:nvPr/>
        </p:nvGrpSpPr>
        <p:grpSpPr>
          <a:xfrm>
            <a:off x="4546331" y="804655"/>
            <a:ext cx="205560" cy="280080"/>
            <a:chOff x="4546331" y="804655"/>
            <a:chExt cx="205560" cy="28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3F19508-5031-4E92-901A-6CB3015AABFD}"/>
                    </a:ext>
                  </a:extLst>
                </p14:cNvPr>
                <p14:cNvContentPartPr/>
                <p14:nvPr/>
              </p14:nvContentPartPr>
              <p14:xfrm>
                <a:off x="4546331" y="850375"/>
                <a:ext cx="205560" cy="1674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3F19508-5031-4E92-901A-6CB3015AABF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528331" y="832735"/>
                  <a:ext cx="2412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8837846-D241-4C2A-A1EF-BD399EAEFFD7}"/>
                    </a:ext>
                  </a:extLst>
                </p14:cNvPr>
                <p14:cNvContentPartPr/>
                <p14:nvPr/>
              </p14:nvContentPartPr>
              <p14:xfrm>
                <a:off x="4558931" y="804655"/>
                <a:ext cx="121680" cy="2800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8837846-D241-4C2A-A1EF-BD399EAEFFD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540931" y="786655"/>
                  <a:ext cx="15732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D95D16F-06E3-4E68-9D85-D93A98AD76BD}"/>
                    </a:ext>
                  </a:extLst>
                </p14:cNvPr>
                <p14:cNvContentPartPr/>
                <p14:nvPr/>
              </p14:nvContentPartPr>
              <p14:xfrm>
                <a:off x="4564691" y="811495"/>
                <a:ext cx="120600" cy="162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D95D16F-06E3-4E68-9D85-D93A98AD76B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546691" y="793855"/>
                  <a:ext cx="156240" cy="5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005B9EE-BA7E-4AB6-BC4D-6FE9BB29437E}"/>
              </a:ext>
            </a:extLst>
          </p:cNvPr>
          <p:cNvGrpSpPr/>
          <p:nvPr/>
        </p:nvGrpSpPr>
        <p:grpSpPr>
          <a:xfrm>
            <a:off x="5653691" y="711055"/>
            <a:ext cx="5743080" cy="812880"/>
            <a:chOff x="5653691" y="711055"/>
            <a:chExt cx="5743080" cy="81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7A80AE6-E86F-40BE-A27E-A01F62994BE6}"/>
                    </a:ext>
                  </a:extLst>
                </p14:cNvPr>
                <p14:cNvContentPartPr/>
                <p14:nvPr/>
              </p14:nvContentPartPr>
              <p14:xfrm>
                <a:off x="5653691" y="813655"/>
                <a:ext cx="1918800" cy="5054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7A80AE6-E86F-40BE-A27E-A01F62994BE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635691" y="796015"/>
                  <a:ext cx="1954440" cy="54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E5243B8-1BD4-4280-9282-21D0F340CEFB}"/>
                    </a:ext>
                  </a:extLst>
                </p14:cNvPr>
                <p14:cNvContentPartPr/>
                <p14:nvPr/>
              </p14:nvContentPartPr>
              <p14:xfrm>
                <a:off x="6952931" y="900415"/>
                <a:ext cx="9720" cy="86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E5243B8-1BD4-4280-9282-21D0F340CEF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934931" y="882415"/>
                  <a:ext cx="453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80356CA-EC26-4DA4-9E4B-E0FC57F36EE3}"/>
                    </a:ext>
                  </a:extLst>
                </p14:cNvPr>
                <p14:cNvContentPartPr/>
                <p14:nvPr/>
              </p14:nvContentPartPr>
              <p14:xfrm>
                <a:off x="6619571" y="881695"/>
                <a:ext cx="330120" cy="522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80356CA-EC26-4DA4-9E4B-E0FC57F36EE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601571" y="863695"/>
                  <a:ext cx="3657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DED98E2-ECC0-41AA-AA3E-4F1D335C9E34}"/>
                    </a:ext>
                  </a:extLst>
                </p14:cNvPr>
                <p14:cNvContentPartPr/>
                <p14:nvPr/>
              </p14:nvContentPartPr>
              <p14:xfrm>
                <a:off x="7658531" y="829495"/>
                <a:ext cx="433080" cy="3848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DED98E2-ECC0-41AA-AA3E-4F1D335C9E3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640891" y="811495"/>
                  <a:ext cx="46872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633E601-B288-4E6A-A2FF-D0580FD26661}"/>
                    </a:ext>
                  </a:extLst>
                </p14:cNvPr>
                <p14:cNvContentPartPr/>
                <p14:nvPr/>
              </p14:nvContentPartPr>
              <p14:xfrm>
                <a:off x="7702811" y="948295"/>
                <a:ext cx="262440" cy="504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633E601-B288-4E6A-A2FF-D0580FD2666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684811" y="930295"/>
                  <a:ext cx="2980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6AAF2F8-DD39-4ECC-AE4C-B90DF3E6F662}"/>
                    </a:ext>
                  </a:extLst>
                </p14:cNvPr>
                <p14:cNvContentPartPr/>
                <p14:nvPr/>
              </p14:nvContentPartPr>
              <p14:xfrm>
                <a:off x="8337131" y="831295"/>
                <a:ext cx="356760" cy="216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6AAF2F8-DD39-4ECC-AE4C-B90DF3E6F66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319491" y="813295"/>
                  <a:ext cx="3924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9F54E10-2F7A-4CA0-9701-0CBE70DB8CBC}"/>
                    </a:ext>
                  </a:extLst>
                </p14:cNvPr>
                <p14:cNvContentPartPr/>
                <p14:nvPr/>
              </p14:nvContentPartPr>
              <p14:xfrm>
                <a:off x="8412011" y="971335"/>
                <a:ext cx="192600" cy="122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9F54E10-2F7A-4CA0-9701-0CBE70DB8CB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394371" y="953695"/>
                  <a:ext cx="2282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411A4AD-0785-4EC2-A721-1F8AC07FA41D}"/>
                    </a:ext>
                  </a:extLst>
                </p14:cNvPr>
                <p14:cNvContentPartPr/>
                <p14:nvPr/>
              </p14:nvContentPartPr>
              <p14:xfrm>
                <a:off x="8350451" y="1059895"/>
                <a:ext cx="263520" cy="75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411A4AD-0785-4EC2-A721-1F8AC07FA41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332811" y="1042255"/>
                  <a:ext cx="2991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D8BC114-AA28-4142-AF37-9C595866A8F5}"/>
                    </a:ext>
                  </a:extLst>
                </p14:cNvPr>
                <p14:cNvContentPartPr/>
                <p14:nvPr/>
              </p14:nvContentPartPr>
              <p14:xfrm>
                <a:off x="8983331" y="934255"/>
                <a:ext cx="115560" cy="187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D8BC114-AA28-4142-AF37-9C595866A8F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965691" y="916255"/>
                  <a:ext cx="1512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FEE4DCD-C09F-4B93-85B8-D23B8D9EBDD1}"/>
                    </a:ext>
                  </a:extLst>
                </p14:cNvPr>
                <p14:cNvContentPartPr/>
                <p14:nvPr/>
              </p14:nvContentPartPr>
              <p14:xfrm>
                <a:off x="8983691" y="991495"/>
                <a:ext cx="99720" cy="172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FEE4DCD-C09F-4B93-85B8-D23B8D9EBDD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965691" y="973495"/>
                  <a:ext cx="1353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7E96CCB-E840-4ADD-A6B3-88DDBDDE025D}"/>
                    </a:ext>
                  </a:extLst>
                </p14:cNvPr>
                <p14:cNvContentPartPr/>
                <p14:nvPr/>
              </p14:nvContentPartPr>
              <p14:xfrm>
                <a:off x="9225971" y="711055"/>
                <a:ext cx="1583640" cy="3434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7E96CCB-E840-4ADD-A6B3-88DDBDDE025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208331" y="693415"/>
                  <a:ext cx="161928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A604752-7AB3-4D91-B478-9C6652F61E76}"/>
                    </a:ext>
                  </a:extLst>
                </p14:cNvPr>
                <p14:cNvContentPartPr/>
                <p14:nvPr/>
              </p14:nvContentPartPr>
              <p14:xfrm>
                <a:off x="9189611" y="1255375"/>
                <a:ext cx="836640" cy="1476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A604752-7AB3-4D91-B478-9C6652F61E7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171611" y="1237735"/>
                  <a:ext cx="8722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F6D2CA8-EED1-4055-9D19-2C3280CA4FBC}"/>
                    </a:ext>
                  </a:extLst>
                </p14:cNvPr>
                <p14:cNvContentPartPr/>
                <p14:nvPr/>
              </p14:nvContentPartPr>
              <p14:xfrm>
                <a:off x="10021211" y="1100215"/>
                <a:ext cx="1375560" cy="4237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F6D2CA8-EED1-4055-9D19-2C3280CA4FB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003211" y="1082215"/>
                  <a:ext cx="1411200" cy="45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B275748-55EC-4865-8D60-DE9CD51DC039}"/>
                    </a:ext>
                  </a:extLst>
                </p14:cNvPr>
                <p14:cNvContentPartPr/>
                <p14:nvPr/>
              </p14:nvContentPartPr>
              <p14:xfrm>
                <a:off x="11197691" y="1238095"/>
                <a:ext cx="23760" cy="72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B275748-55EC-4865-8D60-DE9CD51DC03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180051" y="1220455"/>
                  <a:ext cx="594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0733C11-6EF5-4CBD-9D2F-5203E68929FF}"/>
                    </a:ext>
                  </a:extLst>
                </p14:cNvPr>
                <p14:cNvContentPartPr/>
                <p14:nvPr/>
              </p14:nvContentPartPr>
              <p14:xfrm>
                <a:off x="10954331" y="1227295"/>
                <a:ext cx="205920" cy="43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0733C11-6EF5-4CBD-9D2F-5203E68929F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936691" y="1209295"/>
                  <a:ext cx="24156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C7F5E61-0E9F-45A0-8F22-7F641D237130}"/>
              </a:ext>
            </a:extLst>
          </p:cNvPr>
          <p:cNvGrpSpPr/>
          <p:nvPr/>
        </p:nvGrpSpPr>
        <p:grpSpPr>
          <a:xfrm>
            <a:off x="532331" y="953695"/>
            <a:ext cx="894240" cy="442440"/>
            <a:chOff x="532331" y="953695"/>
            <a:chExt cx="894240" cy="44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6C58DB2-96AC-4252-AA23-BA5A4B119FF3}"/>
                    </a:ext>
                  </a:extLst>
                </p14:cNvPr>
                <p14:cNvContentPartPr/>
                <p14:nvPr/>
              </p14:nvContentPartPr>
              <p14:xfrm>
                <a:off x="532331" y="953695"/>
                <a:ext cx="114840" cy="2919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6C58DB2-96AC-4252-AA23-BA5A4B119FF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14691" y="935695"/>
                  <a:ext cx="15048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AD0F831-FBEF-4BF1-A3CA-1ED6CAFA8608}"/>
                    </a:ext>
                  </a:extLst>
                </p14:cNvPr>
                <p14:cNvContentPartPr/>
                <p14:nvPr/>
              </p14:nvContentPartPr>
              <p14:xfrm>
                <a:off x="720971" y="1015255"/>
                <a:ext cx="13680" cy="2318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AD0F831-FBEF-4BF1-A3CA-1ED6CAFA860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03331" y="997615"/>
                  <a:ext cx="493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FA4B3AD-547B-42EE-B9DD-5F7D368FAC86}"/>
                    </a:ext>
                  </a:extLst>
                </p14:cNvPr>
                <p14:cNvContentPartPr/>
                <p14:nvPr/>
              </p14:nvContentPartPr>
              <p14:xfrm>
                <a:off x="640691" y="1035415"/>
                <a:ext cx="144720" cy="1350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FA4B3AD-547B-42EE-B9DD-5F7D368FAC8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22691" y="1017775"/>
                  <a:ext cx="1803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3743E49-DDA2-4035-9E70-E03167F2B794}"/>
                    </a:ext>
                  </a:extLst>
                </p14:cNvPr>
                <p14:cNvContentPartPr/>
                <p14:nvPr/>
              </p14:nvContentPartPr>
              <p14:xfrm>
                <a:off x="796571" y="1056295"/>
                <a:ext cx="127800" cy="1702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3743E49-DDA2-4035-9E70-E03167F2B79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78571" y="1038295"/>
                  <a:ext cx="1634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C18448C-7408-41D6-9E98-5BFE7D968F03}"/>
                    </a:ext>
                  </a:extLst>
                </p14:cNvPr>
                <p14:cNvContentPartPr/>
                <p14:nvPr/>
              </p14:nvContentPartPr>
              <p14:xfrm>
                <a:off x="826091" y="1068175"/>
                <a:ext cx="122400" cy="54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C18448C-7408-41D6-9E98-5BFE7D968F0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08451" y="1050535"/>
                  <a:ext cx="1580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F36C561-490C-4D00-AD88-3194F5B8F2D4}"/>
                    </a:ext>
                  </a:extLst>
                </p14:cNvPr>
                <p14:cNvContentPartPr/>
                <p14:nvPr/>
              </p14:nvContentPartPr>
              <p14:xfrm>
                <a:off x="981251" y="1233055"/>
                <a:ext cx="18000" cy="464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F36C561-490C-4D00-AD88-3194F5B8F2D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63611" y="1215055"/>
                  <a:ext cx="536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234FCE9-9D98-446F-BDCB-2544A7642D52}"/>
                    </a:ext>
                  </a:extLst>
                </p14:cNvPr>
                <p14:cNvContentPartPr/>
                <p14:nvPr/>
              </p14:nvContentPartPr>
              <p14:xfrm>
                <a:off x="1070171" y="1042255"/>
                <a:ext cx="45000" cy="2512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234FCE9-9D98-446F-BDCB-2544A7642D5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52171" y="1024255"/>
                  <a:ext cx="8064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C8E3EE5-500C-464F-952C-B655734BB3BF}"/>
                    </a:ext>
                  </a:extLst>
                </p14:cNvPr>
                <p14:cNvContentPartPr/>
                <p14:nvPr/>
              </p14:nvContentPartPr>
              <p14:xfrm>
                <a:off x="1142171" y="966295"/>
                <a:ext cx="117360" cy="4298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C8E3EE5-500C-464F-952C-B655734BB3B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24531" y="948655"/>
                  <a:ext cx="153000" cy="46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FA2C746-C1AD-4DEA-9439-5371D834D9BF}"/>
                    </a:ext>
                  </a:extLst>
                </p14:cNvPr>
                <p14:cNvContentPartPr/>
                <p14:nvPr/>
              </p14:nvContentPartPr>
              <p14:xfrm>
                <a:off x="1388771" y="1109215"/>
                <a:ext cx="37800" cy="594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FA2C746-C1AD-4DEA-9439-5371D834D9B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371131" y="1091575"/>
                  <a:ext cx="734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4243CCC-A6D0-4140-8FBE-FACBF68027F6}"/>
                    </a:ext>
                  </a:extLst>
                </p14:cNvPr>
                <p14:cNvContentPartPr/>
                <p14:nvPr/>
              </p14:nvContentPartPr>
              <p14:xfrm>
                <a:off x="1377611" y="1261135"/>
                <a:ext cx="26640" cy="338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4243CCC-A6D0-4140-8FBE-FACBF68027F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359971" y="1243135"/>
                  <a:ext cx="62280" cy="6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C9BC548-1978-4525-9DC2-971DFF5F1338}"/>
              </a:ext>
            </a:extLst>
          </p:cNvPr>
          <p:cNvGrpSpPr/>
          <p:nvPr/>
        </p:nvGrpSpPr>
        <p:grpSpPr>
          <a:xfrm>
            <a:off x="8802611" y="1705375"/>
            <a:ext cx="1607040" cy="443160"/>
            <a:chOff x="8802611" y="1705375"/>
            <a:chExt cx="1607040" cy="44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A8032C1-2978-405B-91B2-56D5B590DC6E}"/>
                    </a:ext>
                  </a:extLst>
                </p14:cNvPr>
                <p14:cNvContentPartPr/>
                <p14:nvPr/>
              </p14:nvContentPartPr>
              <p14:xfrm>
                <a:off x="8831771" y="1810855"/>
                <a:ext cx="152280" cy="414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A8032C1-2978-405B-91B2-56D5B590DC6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813771" y="1793215"/>
                  <a:ext cx="1879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EB38C05-0933-4173-8C60-6ECD3D5863B6}"/>
                    </a:ext>
                  </a:extLst>
                </p14:cNvPr>
                <p14:cNvContentPartPr/>
                <p14:nvPr/>
              </p14:nvContentPartPr>
              <p14:xfrm>
                <a:off x="8802611" y="1924975"/>
                <a:ext cx="127800" cy="212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EB38C05-0933-4173-8C60-6ECD3D5863B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784611" y="1907335"/>
                  <a:ext cx="1634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92F5CA9-FF95-440B-BBB7-A78D9A5A4F07}"/>
                    </a:ext>
                  </a:extLst>
                </p14:cNvPr>
                <p14:cNvContentPartPr/>
                <p14:nvPr/>
              </p14:nvContentPartPr>
              <p14:xfrm>
                <a:off x="9146771" y="1705375"/>
                <a:ext cx="375120" cy="612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92F5CA9-FF95-440B-BBB7-A78D9A5A4F0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129131" y="1687375"/>
                  <a:ext cx="4107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57EC6C4-43D4-4845-A197-4B7EFDE73A38}"/>
                    </a:ext>
                  </a:extLst>
                </p14:cNvPr>
                <p14:cNvContentPartPr/>
                <p14:nvPr/>
              </p14:nvContentPartPr>
              <p14:xfrm>
                <a:off x="9190691" y="1891135"/>
                <a:ext cx="175680" cy="226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57EC6C4-43D4-4845-A197-4B7EFDE73A3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172691" y="1873135"/>
                  <a:ext cx="2113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17D47E2-4F18-4A0F-91A5-8EFD2F940731}"/>
                    </a:ext>
                  </a:extLst>
                </p14:cNvPr>
                <p14:cNvContentPartPr/>
                <p14:nvPr/>
              </p14:nvContentPartPr>
              <p14:xfrm>
                <a:off x="9100331" y="1975015"/>
                <a:ext cx="384480" cy="1101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17D47E2-4F18-4A0F-91A5-8EFD2F94073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082691" y="1957375"/>
                  <a:ext cx="4201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9E86622-C923-4EE2-991D-5623EBEF7EF8}"/>
                    </a:ext>
                  </a:extLst>
                </p14:cNvPr>
                <p14:cNvContentPartPr/>
                <p14:nvPr/>
              </p14:nvContentPartPr>
              <p14:xfrm>
                <a:off x="9652931" y="1732735"/>
                <a:ext cx="132840" cy="3276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9E86622-C923-4EE2-991D-5623EBEF7EF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634931" y="1714735"/>
                  <a:ext cx="16848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2D4D487-84CC-41CE-9364-2EB4EF11C412}"/>
                    </a:ext>
                  </a:extLst>
                </p14:cNvPr>
                <p14:cNvContentPartPr/>
                <p14:nvPr/>
              </p14:nvContentPartPr>
              <p14:xfrm>
                <a:off x="9836531" y="1815535"/>
                <a:ext cx="65160" cy="2253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2D4D487-84CC-41CE-9364-2EB4EF11C41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818531" y="1797535"/>
                  <a:ext cx="10080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00CEAC0-E9FB-4ED8-BD7C-0C8862C3A00D}"/>
                    </a:ext>
                  </a:extLst>
                </p14:cNvPr>
                <p14:cNvContentPartPr/>
                <p14:nvPr/>
              </p14:nvContentPartPr>
              <p14:xfrm>
                <a:off x="9777851" y="1949095"/>
                <a:ext cx="109440" cy="165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00CEAC0-E9FB-4ED8-BD7C-0C8862C3A00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760211" y="1931095"/>
                  <a:ext cx="1450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74FA000-B823-4DF6-A1FE-3FF8B2D0F8EA}"/>
                    </a:ext>
                  </a:extLst>
                </p14:cNvPr>
                <p14:cNvContentPartPr/>
                <p14:nvPr/>
              </p14:nvContentPartPr>
              <p14:xfrm>
                <a:off x="9935531" y="2047375"/>
                <a:ext cx="80280" cy="1011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74FA000-B823-4DF6-A1FE-3FF8B2D0F8E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917531" y="2029375"/>
                  <a:ext cx="1159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48CFA9B-CEDE-404D-BF68-1C0B4EF6E490}"/>
                    </a:ext>
                  </a:extLst>
                </p14:cNvPr>
                <p14:cNvContentPartPr/>
                <p14:nvPr/>
              </p14:nvContentPartPr>
              <p14:xfrm>
                <a:off x="10133171" y="1957015"/>
                <a:ext cx="144360" cy="954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48CFA9B-CEDE-404D-BF68-1C0B4EF6E49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115531" y="1939375"/>
                  <a:ext cx="1800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4C1592A-E792-4EB4-B434-961EC6D872D5}"/>
                    </a:ext>
                  </a:extLst>
                </p14:cNvPr>
                <p14:cNvContentPartPr/>
                <p14:nvPr/>
              </p14:nvContentPartPr>
              <p14:xfrm>
                <a:off x="10108331" y="1837135"/>
                <a:ext cx="175320" cy="349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4C1592A-E792-4EB4-B434-961EC6D872D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090691" y="1819135"/>
                  <a:ext cx="2109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063FA14-CF85-4B5C-AF60-BBF109975D60}"/>
                    </a:ext>
                  </a:extLst>
                </p14:cNvPr>
                <p14:cNvContentPartPr/>
                <p14:nvPr/>
              </p14:nvContentPartPr>
              <p14:xfrm>
                <a:off x="10300931" y="1727695"/>
                <a:ext cx="108720" cy="4114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063FA14-CF85-4B5C-AF60-BBF109975D6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282931" y="1709695"/>
                  <a:ext cx="144360" cy="44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7A86F9BB-D132-435F-BD12-D89D66B24A56}"/>
              </a:ext>
            </a:extLst>
          </p:cNvPr>
          <p:cNvGrpSpPr/>
          <p:nvPr/>
        </p:nvGrpSpPr>
        <p:grpSpPr>
          <a:xfrm>
            <a:off x="8636291" y="2397655"/>
            <a:ext cx="1795680" cy="542160"/>
            <a:chOff x="8636291" y="2397655"/>
            <a:chExt cx="1795680" cy="54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B47FE2C-16B1-4856-928F-EF5B3315BA14}"/>
                    </a:ext>
                  </a:extLst>
                </p14:cNvPr>
                <p14:cNvContentPartPr/>
                <p14:nvPr/>
              </p14:nvContentPartPr>
              <p14:xfrm>
                <a:off x="8636291" y="2654335"/>
                <a:ext cx="198000" cy="262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B47FE2C-16B1-4856-928F-EF5B3315BA1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618651" y="2636695"/>
                  <a:ext cx="2336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A0F3E69-5521-4BC7-9D33-BF675AD1C32D}"/>
                    </a:ext>
                  </a:extLst>
                </p14:cNvPr>
                <p14:cNvContentPartPr/>
                <p14:nvPr/>
              </p14:nvContentPartPr>
              <p14:xfrm>
                <a:off x="8644211" y="2728495"/>
                <a:ext cx="121680" cy="93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A0F3E69-5521-4BC7-9D33-BF675AD1C32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626211" y="2710495"/>
                  <a:ext cx="1573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85EF896-C42F-442A-9607-4A958390A861}"/>
                    </a:ext>
                  </a:extLst>
                </p14:cNvPr>
                <p14:cNvContentPartPr/>
                <p14:nvPr/>
              </p14:nvContentPartPr>
              <p14:xfrm>
                <a:off x="8994851" y="2456335"/>
                <a:ext cx="28440" cy="4834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85EF896-C42F-442A-9607-4A958390A86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977211" y="2438695"/>
                  <a:ext cx="64080" cy="51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D27C1A0-DCF0-40E8-8053-F2A7D3B43147}"/>
                    </a:ext>
                  </a:extLst>
                </p14:cNvPr>
                <p14:cNvContentPartPr/>
                <p14:nvPr/>
              </p14:nvContentPartPr>
              <p14:xfrm>
                <a:off x="9152171" y="2497735"/>
                <a:ext cx="355680" cy="1191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D27C1A0-DCF0-40E8-8053-F2A7D3B4314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134531" y="2480095"/>
                  <a:ext cx="3913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2E4367F-2A0F-4215-B4D0-8CED9C9BD85F}"/>
                    </a:ext>
                  </a:extLst>
                </p14:cNvPr>
                <p14:cNvContentPartPr/>
                <p14:nvPr/>
              </p14:nvContentPartPr>
              <p14:xfrm>
                <a:off x="9144611" y="2767375"/>
                <a:ext cx="289080" cy="1263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2E4367F-2A0F-4215-B4D0-8CED9C9BD85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126971" y="2749375"/>
                  <a:ext cx="3247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B28E6C5-D0AF-4A8B-B18A-04303FC36B2B}"/>
                    </a:ext>
                  </a:extLst>
                </p14:cNvPr>
                <p14:cNvContentPartPr/>
                <p14:nvPr/>
              </p14:nvContentPartPr>
              <p14:xfrm>
                <a:off x="9261611" y="2690335"/>
                <a:ext cx="89280" cy="162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B28E6C5-D0AF-4A8B-B18A-04303FC36B2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243971" y="2672335"/>
                  <a:ext cx="1249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A203CEC-85E4-4BB5-864A-BEEF40CA4D4C}"/>
                    </a:ext>
                  </a:extLst>
                </p14:cNvPr>
                <p14:cNvContentPartPr/>
                <p14:nvPr/>
              </p14:nvContentPartPr>
              <p14:xfrm>
                <a:off x="9577331" y="2439775"/>
                <a:ext cx="36720" cy="4888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A203CEC-85E4-4BB5-864A-BEEF40CA4D4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559331" y="2421775"/>
                  <a:ext cx="72360" cy="52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66B35D8-28E2-42EE-8123-E828A53CE6E9}"/>
                    </a:ext>
                  </a:extLst>
                </p14:cNvPr>
                <p14:cNvContentPartPr/>
                <p14:nvPr/>
              </p14:nvContentPartPr>
              <p14:xfrm>
                <a:off x="9823211" y="2653615"/>
                <a:ext cx="169920" cy="1839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66B35D8-28E2-42EE-8123-E828A53CE6E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805571" y="2635615"/>
                  <a:ext cx="2055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492E380-E6E5-424B-A4F0-4032AE17E8C6}"/>
                    </a:ext>
                  </a:extLst>
                </p14:cNvPr>
                <p14:cNvContentPartPr/>
                <p14:nvPr/>
              </p14:nvContentPartPr>
              <p14:xfrm>
                <a:off x="10077731" y="2523295"/>
                <a:ext cx="35640" cy="1418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492E380-E6E5-424B-A4F0-4032AE17E8C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060091" y="2505295"/>
                  <a:ext cx="712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394CA6B-5DB8-4CD2-AFA3-F34E11BCB90A}"/>
                    </a:ext>
                  </a:extLst>
                </p14:cNvPr>
                <p14:cNvContentPartPr/>
                <p14:nvPr/>
              </p14:nvContentPartPr>
              <p14:xfrm>
                <a:off x="10134611" y="2451655"/>
                <a:ext cx="11520" cy="72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394CA6B-5DB8-4CD2-AFA3-F34E11BCB90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116611" y="2433655"/>
                  <a:ext cx="471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75C74AC-6537-46AD-B33B-E4CE7E831905}"/>
                    </a:ext>
                  </a:extLst>
                </p14:cNvPr>
                <p14:cNvContentPartPr/>
                <p14:nvPr/>
              </p14:nvContentPartPr>
              <p14:xfrm>
                <a:off x="10292651" y="2458855"/>
                <a:ext cx="139320" cy="1688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75C74AC-6537-46AD-B33B-E4CE7E83190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274651" y="2440855"/>
                  <a:ext cx="1749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CED486B-519C-437A-BF5C-428BF9A8724B}"/>
                    </a:ext>
                  </a:extLst>
                </p14:cNvPr>
                <p14:cNvContentPartPr/>
                <p14:nvPr/>
              </p14:nvContentPartPr>
              <p14:xfrm>
                <a:off x="10274291" y="2397655"/>
                <a:ext cx="93960" cy="3078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CED486B-519C-437A-BF5C-428BF9A8724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256651" y="2380015"/>
                  <a:ext cx="12960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91E8AC9-1EEC-445F-AAF5-1DECEE30D033}"/>
                    </a:ext>
                  </a:extLst>
                </p14:cNvPr>
                <p14:cNvContentPartPr/>
                <p14:nvPr/>
              </p14:nvContentPartPr>
              <p14:xfrm>
                <a:off x="10292651" y="2455615"/>
                <a:ext cx="96480" cy="72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91E8AC9-1EEC-445F-AAF5-1DECEE30D03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275011" y="2437615"/>
                  <a:ext cx="132120" cy="4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06320557-2481-4BC7-95D3-47531F0ABA80}"/>
                  </a:ext>
                </a:extLst>
              </p14:cNvPr>
              <p14:cNvContentPartPr/>
              <p14:nvPr/>
            </p14:nvContentPartPr>
            <p14:xfrm>
              <a:off x="3399011" y="1537615"/>
              <a:ext cx="128520" cy="42912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06320557-2481-4BC7-95D3-47531F0ABA80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3381011" y="1519615"/>
                <a:ext cx="164160" cy="46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24D64794-4B03-4AAC-B337-B25B6E5A4E23}"/>
                  </a:ext>
                </a:extLst>
              </p14:cNvPr>
              <p14:cNvContentPartPr/>
              <p14:nvPr/>
            </p14:nvContentPartPr>
            <p14:xfrm>
              <a:off x="2712491" y="2034775"/>
              <a:ext cx="1183320" cy="35028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24D64794-4B03-4AAC-B337-B25B6E5A4E23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2694491" y="2016775"/>
                <a:ext cx="1218960" cy="38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9" name="Group 128">
            <a:extLst>
              <a:ext uri="{FF2B5EF4-FFF2-40B4-BE49-F238E27FC236}">
                <a16:creationId xmlns:a16="http://schemas.microsoft.com/office/drawing/2014/main" id="{C9AF7FDF-C0B9-40A8-87FF-28BC154FD686}"/>
              </a:ext>
            </a:extLst>
          </p:cNvPr>
          <p:cNvGrpSpPr/>
          <p:nvPr/>
        </p:nvGrpSpPr>
        <p:grpSpPr>
          <a:xfrm>
            <a:off x="2663891" y="1944055"/>
            <a:ext cx="2934360" cy="1515600"/>
            <a:chOff x="2663891" y="1944055"/>
            <a:chExt cx="2934360" cy="151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EF5B9CB-5CEB-481D-A68F-3965D19974BE}"/>
                    </a:ext>
                  </a:extLst>
                </p14:cNvPr>
                <p14:cNvContentPartPr/>
                <p14:nvPr/>
              </p14:nvContentPartPr>
              <p14:xfrm>
                <a:off x="4054571" y="1944055"/>
                <a:ext cx="988920" cy="4770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EF5B9CB-5CEB-481D-A68F-3965D19974B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036571" y="1926055"/>
                  <a:ext cx="1024560" cy="51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75D929A-A91B-4CD4-954F-AD3AE13290A3}"/>
                    </a:ext>
                  </a:extLst>
                </p14:cNvPr>
                <p14:cNvContentPartPr/>
                <p14:nvPr/>
              </p14:nvContentPartPr>
              <p14:xfrm>
                <a:off x="4653251" y="1995175"/>
                <a:ext cx="345960" cy="1350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75D929A-A91B-4CD4-954F-AD3AE13290A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635611" y="1977175"/>
                  <a:ext cx="3816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4FD42CA-6992-48E1-8B4A-4BE396B8386C}"/>
                    </a:ext>
                  </a:extLst>
                </p14:cNvPr>
                <p14:cNvContentPartPr/>
                <p14:nvPr/>
              </p14:nvContentPartPr>
              <p14:xfrm>
                <a:off x="2723651" y="2578375"/>
                <a:ext cx="205560" cy="3758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4FD42CA-6992-48E1-8B4A-4BE396B8386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706011" y="2560735"/>
                  <a:ext cx="24120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92630C4-F50E-4DEE-A680-B6D739D10F32}"/>
                    </a:ext>
                  </a:extLst>
                </p14:cNvPr>
                <p14:cNvContentPartPr/>
                <p14:nvPr/>
              </p14:nvContentPartPr>
              <p14:xfrm>
                <a:off x="3073211" y="2624815"/>
                <a:ext cx="903960" cy="3240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92630C4-F50E-4DEE-A680-B6D739D10F3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055571" y="2606815"/>
                  <a:ext cx="93960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371A53E-EC4B-415A-B503-61E8FACFCADD}"/>
                    </a:ext>
                  </a:extLst>
                </p14:cNvPr>
                <p14:cNvContentPartPr/>
                <p14:nvPr/>
              </p14:nvContentPartPr>
              <p14:xfrm>
                <a:off x="4098851" y="2418175"/>
                <a:ext cx="1487880" cy="3376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371A53E-EC4B-415A-B503-61E8FACFCAD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081211" y="2400535"/>
                  <a:ext cx="152352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0A183E8-99C1-45AF-B625-3D6ACC00A7E6}"/>
                    </a:ext>
                  </a:extLst>
                </p14:cNvPr>
                <p14:cNvContentPartPr/>
                <p14:nvPr/>
              </p14:nvContentPartPr>
              <p14:xfrm>
                <a:off x="4714811" y="2555335"/>
                <a:ext cx="389160" cy="594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0A183E8-99C1-45AF-B625-3D6ACC00A7E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696811" y="2537695"/>
                  <a:ext cx="4248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CE676E5-9F65-48D4-AB83-10AF8B31B6B5}"/>
                    </a:ext>
                  </a:extLst>
                </p14:cNvPr>
                <p14:cNvContentPartPr/>
                <p14:nvPr/>
              </p14:nvContentPartPr>
              <p14:xfrm>
                <a:off x="2663891" y="3148615"/>
                <a:ext cx="157320" cy="3110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CE676E5-9F65-48D4-AB83-10AF8B31B6B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646251" y="3130975"/>
                  <a:ext cx="19296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0D4B8A2-1259-44C1-8FFE-721DDB9D5C87}"/>
                    </a:ext>
                  </a:extLst>
                </p14:cNvPr>
                <p14:cNvContentPartPr/>
                <p14:nvPr/>
              </p14:nvContentPartPr>
              <p14:xfrm>
                <a:off x="2802491" y="3179575"/>
                <a:ext cx="511920" cy="2473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0D4B8A2-1259-44C1-8FFE-721DDB9D5C8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784851" y="3161935"/>
                  <a:ext cx="54756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74BA29C-CC13-4BAE-8EE1-04245BCDD107}"/>
                    </a:ext>
                  </a:extLst>
                </p14:cNvPr>
                <p14:cNvContentPartPr/>
                <p14:nvPr/>
              </p14:nvContentPartPr>
              <p14:xfrm>
                <a:off x="3141971" y="3289375"/>
                <a:ext cx="167760" cy="367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74BA29C-CC13-4BAE-8EE1-04245BCDD10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123971" y="3271735"/>
                  <a:ext cx="2034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2241EB6-07BB-4EBB-B535-7B1EC2480FDE}"/>
                    </a:ext>
                  </a:extLst>
                </p14:cNvPr>
                <p14:cNvContentPartPr/>
                <p14:nvPr/>
              </p14:nvContentPartPr>
              <p14:xfrm>
                <a:off x="3520691" y="3058255"/>
                <a:ext cx="521640" cy="3564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2241EB6-07BB-4EBB-B535-7B1EC2480FD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502691" y="3040255"/>
                  <a:ext cx="55728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E845678-532F-4DA8-B755-1C1EA2D858C4}"/>
                    </a:ext>
                  </a:extLst>
                </p14:cNvPr>
                <p14:cNvContentPartPr/>
                <p14:nvPr/>
              </p14:nvContentPartPr>
              <p14:xfrm>
                <a:off x="3547331" y="3272455"/>
                <a:ext cx="201240" cy="802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E845678-532F-4DA8-B755-1C1EA2D858C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529691" y="3254815"/>
                  <a:ext cx="2368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7ADB599-0F16-4F98-B44C-A22D55E28329}"/>
                    </a:ext>
                  </a:extLst>
                </p14:cNvPr>
                <p14:cNvContentPartPr/>
                <p14:nvPr/>
              </p14:nvContentPartPr>
              <p14:xfrm>
                <a:off x="4214051" y="3193615"/>
                <a:ext cx="948240" cy="2192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7ADB599-0F16-4F98-B44C-A22D55E2832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196051" y="3175975"/>
                  <a:ext cx="9838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601A46D-74FD-460D-920F-6E401EB11703}"/>
                    </a:ext>
                  </a:extLst>
                </p14:cNvPr>
                <p14:cNvContentPartPr/>
                <p14:nvPr/>
              </p14:nvContentPartPr>
              <p14:xfrm>
                <a:off x="5265251" y="3159775"/>
                <a:ext cx="333000" cy="1720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601A46D-74FD-460D-920F-6E401EB1170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247251" y="3141775"/>
                  <a:ext cx="368640" cy="20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1A426A77-CFF6-4332-920F-45D3352079EE}"/>
              </a:ext>
            </a:extLst>
          </p:cNvPr>
          <p:cNvGrpSpPr/>
          <p:nvPr/>
        </p:nvGrpSpPr>
        <p:grpSpPr>
          <a:xfrm>
            <a:off x="2704571" y="3574855"/>
            <a:ext cx="2540880" cy="1048680"/>
            <a:chOff x="2704571" y="3574855"/>
            <a:chExt cx="2540880" cy="104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60B2BAE-F704-4736-8F9E-58855DD88D6A}"/>
                    </a:ext>
                  </a:extLst>
                </p14:cNvPr>
                <p14:cNvContentPartPr/>
                <p14:nvPr/>
              </p14:nvContentPartPr>
              <p14:xfrm>
                <a:off x="2704571" y="3610135"/>
                <a:ext cx="562320" cy="3409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60B2BAE-F704-4736-8F9E-58855DD88D6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686931" y="3592135"/>
                  <a:ext cx="59796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C26FBE5-5BAC-4CDA-A4E7-51226E59B8E5}"/>
                    </a:ext>
                  </a:extLst>
                </p14:cNvPr>
                <p14:cNvContentPartPr/>
                <p14:nvPr/>
              </p14:nvContentPartPr>
              <p14:xfrm>
                <a:off x="2813291" y="3776095"/>
                <a:ext cx="188280" cy="579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C26FBE5-5BAC-4CDA-A4E7-51226E59B8E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795651" y="3758455"/>
                  <a:ext cx="2239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AA9F882-F278-4668-91FB-8F7BA58E05E3}"/>
                    </a:ext>
                  </a:extLst>
                </p14:cNvPr>
                <p14:cNvContentPartPr/>
                <p14:nvPr/>
              </p14:nvContentPartPr>
              <p14:xfrm>
                <a:off x="3459851" y="3574855"/>
                <a:ext cx="990360" cy="4640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AA9F882-F278-4668-91FB-8F7BA58E05E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441851" y="3556855"/>
                  <a:ext cx="1026000" cy="49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8CAA89B-D1A8-42EC-B3F5-D1809F885B1F}"/>
                    </a:ext>
                  </a:extLst>
                </p14:cNvPr>
                <p14:cNvContentPartPr/>
                <p14:nvPr/>
              </p14:nvContentPartPr>
              <p14:xfrm>
                <a:off x="4051691" y="3596455"/>
                <a:ext cx="377280" cy="849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8CAA89B-D1A8-42EC-B3F5-D1809F885B1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034051" y="3578815"/>
                  <a:ext cx="4129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AE8BA08-3E79-4953-832D-7397A8F4E461}"/>
                    </a:ext>
                  </a:extLst>
                </p14:cNvPr>
                <p14:cNvContentPartPr/>
                <p14:nvPr/>
              </p14:nvContentPartPr>
              <p14:xfrm>
                <a:off x="4684931" y="3595735"/>
                <a:ext cx="336240" cy="4831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AE8BA08-3E79-4953-832D-7397A8F4E46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667291" y="3577735"/>
                  <a:ext cx="371880" cy="51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B14A491-B2BF-4C71-8D91-86D62445881C}"/>
                    </a:ext>
                  </a:extLst>
                </p14:cNvPr>
                <p14:cNvContentPartPr/>
                <p14:nvPr/>
              </p14:nvContentPartPr>
              <p14:xfrm>
                <a:off x="2837411" y="4172455"/>
                <a:ext cx="1020240" cy="4510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B14A491-B2BF-4C71-8D91-86D62445881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819771" y="4154815"/>
                  <a:ext cx="1055880" cy="48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E3C67C7-12A6-4702-9FA1-8DDE504012A9}"/>
                    </a:ext>
                  </a:extLst>
                </p14:cNvPr>
                <p14:cNvContentPartPr/>
                <p14:nvPr/>
              </p14:nvContentPartPr>
              <p14:xfrm>
                <a:off x="4125131" y="4263175"/>
                <a:ext cx="926640" cy="2908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E3C67C7-12A6-4702-9FA1-8DDE504012A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107491" y="4245175"/>
                  <a:ext cx="96228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B4D38C8-C0BE-4AEC-A6AD-D141CBF4E650}"/>
                    </a:ext>
                  </a:extLst>
                </p14:cNvPr>
                <p14:cNvContentPartPr/>
                <p14:nvPr/>
              </p14:nvContentPartPr>
              <p14:xfrm>
                <a:off x="4634171" y="4160935"/>
                <a:ext cx="49320" cy="230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B4D38C8-C0BE-4AEC-A6AD-D141CBF4E65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616171" y="4142935"/>
                  <a:ext cx="849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58D1B4E-667D-4792-BEC1-E5FACA06E74E}"/>
                    </a:ext>
                  </a:extLst>
                </p14:cNvPr>
                <p14:cNvContentPartPr/>
                <p14:nvPr/>
              </p14:nvContentPartPr>
              <p14:xfrm>
                <a:off x="5148971" y="4093975"/>
                <a:ext cx="96480" cy="4507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E58D1B4E-667D-4792-BEC1-E5FACA06E74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130971" y="4075975"/>
                  <a:ext cx="132120" cy="486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41705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A2F8AF0-02B3-4C8D-A375-B14BE6198E23}"/>
              </a:ext>
            </a:extLst>
          </p:cNvPr>
          <p:cNvGrpSpPr/>
          <p:nvPr/>
        </p:nvGrpSpPr>
        <p:grpSpPr>
          <a:xfrm>
            <a:off x="431891" y="226135"/>
            <a:ext cx="6044040" cy="543600"/>
            <a:chOff x="431891" y="226135"/>
            <a:chExt cx="6044040" cy="54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206AC1B-F098-480C-8989-3706FDC259AA}"/>
                    </a:ext>
                  </a:extLst>
                </p14:cNvPr>
                <p14:cNvContentPartPr/>
                <p14:nvPr/>
              </p14:nvContentPartPr>
              <p14:xfrm>
                <a:off x="558251" y="269335"/>
                <a:ext cx="204120" cy="3045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206AC1B-F098-480C-8989-3706FDC259A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40251" y="251695"/>
                  <a:ext cx="23976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D7B4600-62D6-4B7A-8C43-7B06FCA483EC}"/>
                    </a:ext>
                  </a:extLst>
                </p14:cNvPr>
                <p14:cNvContentPartPr/>
                <p14:nvPr/>
              </p14:nvContentPartPr>
              <p14:xfrm>
                <a:off x="878291" y="302815"/>
                <a:ext cx="116640" cy="2847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D7B4600-62D6-4B7A-8C43-7B06FCA483E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60291" y="284815"/>
                  <a:ext cx="15228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FF5361C-A819-40B3-B563-F635DB553738}"/>
                    </a:ext>
                  </a:extLst>
                </p14:cNvPr>
                <p14:cNvContentPartPr/>
                <p14:nvPr/>
              </p14:nvContentPartPr>
              <p14:xfrm>
                <a:off x="431891" y="253135"/>
                <a:ext cx="104760" cy="4507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FF5361C-A819-40B3-B563-F635DB55373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13891" y="235495"/>
                  <a:ext cx="140400" cy="48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BFCC65C-698E-4D92-B7FB-DA1ADBA81146}"/>
                    </a:ext>
                  </a:extLst>
                </p14:cNvPr>
                <p14:cNvContentPartPr/>
                <p14:nvPr/>
              </p14:nvContentPartPr>
              <p14:xfrm>
                <a:off x="1024091" y="226135"/>
                <a:ext cx="108000" cy="4449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BFCC65C-698E-4D92-B7FB-DA1ADBA8114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06091" y="208495"/>
                  <a:ext cx="143640" cy="48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DA9D835-3C94-4DF0-8439-76F11FC1A81F}"/>
                    </a:ext>
                  </a:extLst>
                </p14:cNvPr>
                <p14:cNvContentPartPr/>
                <p14:nvPr/>
              </p14:nvContentPartPr>
              <p14:xfrm>
                <a:off x="1221371" y="400375"/>
                <a:ext cx="57600" cy="1551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DA9D835-3C94-4DF0-8439-76F11FC1A81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203371" y="382375"/>
                  <a:ext cx="932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783DC70-17E3-4CBF-BD34-902FCEDDD66C}"/>
                    </a:ext>
                  </a:extLst>
                </p14:cNvPr>
                <p14:cNvContentPartPr/>
                <p14:nvPr/>
              </p14:nvContentPartPr>
              <p14:xfrm>
                <a:off x="1699811" y="355735"/>
                <a:ext cx="1418400" cy="3787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783DC70-17E3-4CBF-BD34-902FCEDDD66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81811" y="338095"/>
                  <a:ext cx="145404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93E40E6-77A8-4E0A-B85A-53D5E6CB7D88}"/>
                    </a:ext>
                  </a:extLst>
                </p14:cNvPr>
                <p14:cNvContentPartPr/>
                <p14:nvPr/>
              </p14:nvContentPartPr>
              <p14:xfrm>
                <a:off x="2972771" y="520975"/>
                <a:ext cx="30600" cy="27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93E40E6-77A8-4E0A-B85A-53D5E6CB7D8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954771" y="503335"/>
                  <a:ext cx="662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54BD6DC-156A-47C1-AAE5-4BFE2F4015D2}"/>
                    </a:ext>
                  </a:extLst>
                </p14:cNvPr>
                <p14:cNvContentPartPr/>
                <p14:nvPr/>
              </p14:nvContentPartPr>
              <p14:xfrm>
                <a:off x="2416931" y="483175"/>
                <a:ext cx="331920" cy="442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54BD6DC-156A-47C1-AAE5-4BFE2F4015D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399291" y="465175"/>
                  <a:ext cx="3675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E9626D3-04CC-4EC8-B6C4-FDC652396C82}"/>
                    </a:ext>
                  </a:extLst>
                </p14:cNvPr>
                <p14:cNvContentPartPr/>
                <p14:nvPr/>
              </p14:nvContentPartPr>
              <p14:xfrm>
                <a:off x="3406211" y="380215"/>
                <a:ext cx="1515960" cy="329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E9626D3-04CC-4EC8-B6C4-FDC652396C8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88211" y="362215"/>
                  <a:ext cx="155160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41149D3-5589-44A3-8600-89B02DF80523}"/>
                    </a:ext>
                  </a:extLst>
                </p14:cNvPr>
                <p14:cNvContentPartPr/>
                <p14:nvPr/>
              </p14:nvContentPartPr>
              <p14:xfrm>
                <a:off x="4671971" y="456895"/>
                <a:ext cx="330840" cy="547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41149D3-5589-44A3-8600-89B02DF8052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654331" y="438895"/>
                  <a:ext cx="3664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79E2EC3-49BA-4885-A70F-64AB5D71107B}"/>
                    </a:ext>
                  </a:extLst>
                </p14:cNvPr>
                <p14:cNvContentPartPr/>
                <p14:nvPr/>
              </p14:nvContentPartPr>
              <p14:xfrm>
                <a:off x="5219531" y="251335"/>
                <a:ext cx="1256400" cy="5184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79E2EC3-49BA-4885-A70F-64AB5D71107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201531" y="233695"/>
                  <a:ext cx="1292040" cy="55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94E0A44-A347-4D38-9938-3B2467AEA6F0}"/>
                    </a:ext>
                  </a:extLst>
                </p14:cNvPr>
                <p14:cNvContentPartPr/>
                <p14:nvPr/>
              </p14:nvContentPartPr>
              <p14:xfrm>
                <a:off x="6090371" y="375175"/>
                <a:ext cx="239040" cy="172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94E0A44-A347-4D38-9938-3B2467AEA6F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072371" y="357175"/>
                  <a:ext cx="2746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9D7B575-B2D2-4C25-8F1E-D1A8F6221D79}"/>
                    </a:ext>
                  </a:extLst>
                </p14:cNvPr>
                <p14:cNvContentPartPr/>
                <p14:nvPr/>
              </p14:nvContentPartPr>
              <p14:xfrm>
                <a:off x="5916851" y="340255"/>
                <a:ext cx="28440" cy="115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9D7B575-B2D2-4C25-8F1E-D1A8F6221D7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899211" y="322255"/>
                  <a:ext cx="6408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DAFDAD85-86D4-417A-B07C-74162665772B}"/>
              </a:ext>
            </a:extLst>
          </p:cNvPr>
          <p:cNvGrpSpPr/>
          <p:nvPr/>
        </p:nvGrpSpPr>
        <p:grpSpPr>
          <a:xfrm>
            <a:off x="1944611" y="1085095"/>
            <a:ext cx="8719200" cy="817920"/>
            <a:chOff x="1944611" y="1085095"/>
            <a:chExt cx="8719200" cy="81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4FB711E-4EAB-47AA-8679-AA4B3591B729}"/>
                    </a:ext>
                  </a:extLst>
                </p14:cNvPr>
                <p14:cNvContentPartPr/>
                <p14:nvPr/>
              </p14:nvContentPartPr>
              <p14:xfrm>
                <a:off x="2001131" y="1283095"/>
                <a:ext cx="145080" cy="2674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4FB711E-4EAB-47AA-8679-AA4B3591B72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983131" y="1265455"/>
                  <a:ext cx="18072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34C5F34-FBB0-427C-A3B0-3E40DE5DE1BB}"/>
                    </a:ext>
                  </a:extLst>
                </p14:cNvPr>
                <p14:cNvContentPartPr/>
                <p14:nvPr/>
              </p14:nvContentPartPr>
              <p14:xfrm>
                <a:off x="1969811" y="1266895"/>
                <a:ext cx="300240" cy="154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34C5F34-FBB0-427C-A3B0-3E40DE5DE1B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951811" y="1248895"/>
                  <a:ext cx="3358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734C30A-DB2D-4640-AE84-CC1086B20E25}"/>
                    </a:ext>
                  </a:extLst>
                </p14:cNvPr>
                <p14:cNvContentPartPr/>
                <p14:nvPr/>
              </p14:nvContentPartPr>
              <p14:xfrm>
                <a:off x="1944611" y="1200655"/>
                <a:ext cx="298800" cy="13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734C30A-DB2D-4640-AE84-CC1086B20E2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926971" y="1183015"/>
                  <a:ext cx="3344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4936E71-DF95-41FB-A34D-832023B456A1}"/>
                    </a:ext>
                  </a:extLst>
                </p14:cNvPr>
                <p14:cNvContentPartPr/>
                <p14:nvPr/>
              </p14:nvContentPartPr>
              <p14:xfrm>
                <a:off x="2464811" y="1406575"/>
                <a:ext cx="163800" cy="118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4936E71-DF95-41FB-A34D-832023B456A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447171" y="1388935"/>
                  <a:ext cx="1994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5BE7A4F-4909-465E-8D3E-2C0FA9A49A2D}"/>
                    </a:ext>
                  </a:extLst>
                </p14:cNvPr>
                <p14:cNvContentPartPr/>
                <p14:nvPr/>
              </p14:nvContentPartPr>
              <p14:xfrm>
                <a:off x="2457971" y="1495495"/>
                <a:ext cx="129960" cy="154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5BE7A4F-4909-465E-8D3E-2C0FA9A49A2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439971" y="1477855"/>
                  <a:ext cx="1656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2E97EBF-D80C-4BEA-89A1-14AC6A869364}"/>
                    </a:ext>
                  </a:extLst>
                </p14:cNvPr>
                <p14:cNvContentPartPr/>
                <p14:nvPr/>
              </p14:nvContentPartPr>
              <p14:xfrm>
                <a:off x="2973491" y="1250335"/>
                <a:ext cx="174960" cy="1515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2E97EBF-D80C-4BEA-89A1-14AC6A86936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955851" y="1232695"/>
                  <a:ext cx="2106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9A99E89-655E-4A6C-A057-528EC176E5EC}"/>
                    </a:ext>
                  </a:extLst>
                </p14:cNvPr>
                <p14:cNvContentPartPr/>
                <p14:nvPr/>
              </p14:nvContentPartPr>
              <p14:xfrm>
                <a:off x="3251051" y="1133695"/>
                <a:ext cx="99720" cy="1396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9A99E89-655E-4A6C-A057-528EC176E5E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233051" y="1115695"/>
                  <a:ext cx="1353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2DA48C4-B300-4AC8-8A79-7F80343EA6D5}"/>
                    </a:ext>
                  </a:extLst>
                </p14:cNvPr>
                <p14:cNvContentPartPr/>
                <p14:nvPr/>
              </p14:nvContentPartPr>
              <p14:xfrm>
                <a:off x="3194531" y="1153855"/>
                <a:ext cx="216360" cy="1422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2DA48C4-B300-4AC8-8A79-7F80343EA6D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176531" y="1135855"/>
                  <a:ext cx="2520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13E04BE-02AB-4FAE-A6A3-CF1F545C43CE}"/>
                    </a:ext>
                  </a:extLst>
                </p14:cNvPr>
                <p14:cNvContentPartPr/>
                <p14:nvPr/>
              </p14:nvContentPartPr>
              <p14:xfrm>
                <a:off x="3175091" y="1120375"/>
                <a:ext cx="173520" cy="176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13E04BE-02AB-4FAE-A6A3-CF1F545C43C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157451" y="1102735"/>
                  <a:ext cx="2091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CD69C7D-4DD7-4FB1-9327-5851DA9A4DED}"/>
                    </a:ext>
                  </a:extLst>
                </p14:cNvPr>
                <p14:cNvContentPartPr/>
                <p14:nvPr/>
              </p14:nvContentPartPr>
              <p14:xfrm>
                <a:off x="2821571" y="1496215"/>
                <a:ext cx="551160" cy="324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CD69C7D-4DD7-4FB1-9327-5851DA9A4DE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803571" y="1478215"/>
                  <a:ext cx="5868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7429980-1F57-4671-BD17-FEED6F3414B8}"/>
                    </a:ext>
                  </a:extLst>
                </p14:cNvPr>
                <p14:cNvContentPartPr/>
                <p14:nvPr/>
              </p14:nvContentPartPr>
              <p14:xfrm>
                <a:off x="2904011" y="1679455"/>
                <a:ext cx="258480" cy="1692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7429980-1F57-4671-BD17-FEED6F3414B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886371" y="1661455"/>
                  <a:ext cx="2941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B93BEFE-E18D-40F0-8194-7646630B247E}"/>
                    </a:ext>
                  </a:extLst>
                </p14:cNvPr>
                <p14:cNvContentPartPr/>
                <p14:nvPr/>
              </p14:nvContentPartPr>
              <p14:xfrm>
                <a:off x="3273011" y="1658575"/>
                <a:ext cx="52560" cy="1033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B93BEFE-E18D-40F0-8194-7646630B247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255011" y="1640575"/>
                  <a:ext cx="882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9800AA6-32A1-444A-BDD3-69E5A0A1340B}"/>
                    </a:ext>
                  </a:extLst>
                </p14:cNvPr>
                <p14:cNvContentPartPr/>
                <p14:nvPr/>
              </p14:nvContentPartPr>
              <p14:xfrm>
                <a:off x="3229451" y="1632655"/>
                <a:ext cx="168120" cy="1447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9800AA6-32A1-444A-BDD3-69E5A0A1340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211811" y="1615015"/>
                  <a:ext cx="2037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91E1C1B-4848-459D-9B0E-95235973DEDD}"/>
                    </a:ext>
                  </a:extLst>
                </p14:cNvPr>
                <p14:cNvContentPartPr/>
                <p14:nvPr/>
              </p14:nvContentPartPr>
              <p14:xfrm>
                <a:off x="3165731" y="1608895"/>
                <a:ext cx="153360" cy="1969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91E1C1B-4848-459D-9B0E-95235973DED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148091" y="1590895"/>
                  <a:ext cx="1890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AC44562-1A8A-462E-B27E-A7CFEB506F30}"/>
                    </a:ext>
                  </a:extLst>
                </p14:cNvPr>
                <p14:cNvContentPartPr/>
                <p14:nvPr/>
              </p14:nvContentPartPr>
              <p14:xfrm>
                <a:off x="3562091" y="1105975"/>
                <a:ext cx="235440" cy="7722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AC44562-1A8A-462E-B27E-A7CFEB506F3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544451" y="1088335"/>
                  <a:ext cx="271080" cy="80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1B73410-A62A-4B9A-AF1E-CAC6B4F8BEB0}"/>
                    </a:ext>
                  </a:extLst>
                </p14:cNvPr>
                <p14:cNvContentPartPr/>
                <p14:nvPr/>
              </p14:nvContentPartPr>
              <p14:xfrm>
                <a:off x="3933611" y="1271935"/>
                <a:ext cx="65880" cy="1112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1B73410-A62A-4B9A-AF1E-CAC6B4F8BEB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915611" y="1254295"/>
                  <a:ext cx="1015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959EB79-3051-4EF5-8402-E6D6478DFA2E}"/>
                    </a:ext>
                  </a:extLst>
                </p14:cNvPr>
                <p14:cNvContentPartPr/>
                <p14:nvPr/>
              </p14:nvContentPartPr>
              <p14:xfrm>
                <a:off x="4013891" y="1174015"/>
                <a:ext cx="6840" cy="18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959EB79-3051-4EF5-8402-E6D6478DFA2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995891" y="1156375"/>
                  <a:ext cx="424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4CEDF05-0E16-4320-8603-4E606503EDEC}"/>
                    </a:ext>
                  </a:extLst>
                </p14:cNvPr>
                <p14:cNvContentPartPr/>
                <p14:nvPr/>
              </p14:nvContentPartPr>
              <p14:xfrm>
                <a:off x="4106411" y="1104175"/>
                <a:ext cx="136800" cy="3470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4CEDF05-0E16-4320-8603-4E606503EDE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088411" y="1086175"/>
                  <a:ext cx="17244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DFCC73A-779F-4C00-9EBE-2B9C69C79036}"/>
                    </a:ext>
                  </a:extLst>
                </p14:cNvPr>
                <p14:cNvContentPartPr/>
                <p14:nvPr/>
              </p14:nvContentPartPr>
              <p14:xfrm>
                <a:off x="4076891" y="1213255"/>
                <a:ext cx="168840" cy="943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DFCC73A-779F-4C00-9EBE-2B9C69C7903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058891" y="1195255"/>
                  <a:ext cx="2044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850D543-B4C3-4A1D-BF46-F338D4D91927}"/>
                    </a:ext>
                  </a:extLst>
                </p14:cNvPr>
                <p14:cNvContentPartPr/>
                <p14:nvPr/>
              </p14:nvContentPartPr>
              <p14:xfrm>
                <a:off x="3801491" y="1556695"/>
                <a:ext cx="501480" cy="360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850D543-B4C3-4A1D-BF46-F338D4D9192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783851" y="1539055"/>
                  <a:ext cx="5371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3D2A4E6-C620-4C30-AC1A-E3B368116126}"/>
                    </a:ext>
                  </a:extLst>
                </p14:cNvPr>
                <p14:cNvContentPartPr/>
                <p14:nvPr/>
              </p14:nvContentPartPr>
              <p14:xfrm>
                <a:off x="3998771" y="1694935"/>
                <a:ext cx="157320" cy="1404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3D2A4E6-C620-4C30-AC1A-E3B36811612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981131" y="1677295"/>
                  <a:ext cx="1929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694BF5A-B2C0-4E29-AEE5-1128529ACDCC}"/>
                    </a:ext>
                  </a:extLst>
                </p14:cNvPr>
                <p14:cNvContentPartPr/>
                <p14:nvPr/>
              </p14:nvContentPartPr>
              <p14:xfrm>
                <a:off x="4406291" y="1198135"/>
                <a:ext cx="191880" cy="5749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694BF5A-B2C0-4E29-AEE5-1128529ACDC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388651" y="1180135"/>
                  <a:ext cx="227520" cy="61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097A673-0547-4C81-891B-10CE2FFEA973}"/>
                    </a:ext>
                  </a:extLst>
                </p14:cNvPr>
                <p14:cNvContentPartPr/>
                <p14:nvPr/>
              </p14:nvContentPartPr>
              <p14:xfrm>
                <a:off x="4558211" y="1365895"/>
                <a:ext cx="461880" cy="1461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097A673-0547-4C81-891B-10CE2FFEA97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540571" y="1348255"/>
                  <a:ext cx="4975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4CFA0F1-88C7-4790-B1A5-95EF5DE6495A}"/>
                    </a:ext>
                  </a:extLst>
                </p14:cNvPr>
                <p14:cNvContentPartPr/>
                <p14:nvPr/>
              </p14:nvContentPartPr>
              <p14:xfrm>
                <a:off x="4814171" y="1305415"/>
                <a:ext cx="19440" cy="3754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4CFA0F1-88C7-4790-B1A5-95EF5DE6495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796171" y="1287775"/>
                  <a:ext cx="5508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C8768F7-174E-46AC-85C5-1CD79A0A292A}"/>
                    </a:ext>
                  </a:extLst>
                </p14:cNvPr>
                <p14:cNvContentPartPr/>
                <p14:nvPr/>
              </p14:nvContentPartPr>
              <p14:xfrm>
                <a:off x="5109731" y="1361935"/>
                <a:ext cx="287280" cy="3276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C8768F7-174E-46AC-85C5-1CD79A0A292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092091" y="1344295"/>
                  <a:ext cx="32292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817036A-706A-449B-BEFE-CBB37174F67E}"/>
                    </a:ext>
                  </a:extLst>
                </p14:cNvPr>
                <p14:cNvContentPartPr/>
                <p14:nvPr/>
              </p14:nvContentPartPr>
              <p14:xfrm>
                <a:off x="5471171" y="1368775"/>
                <a:ext cx="295560" cy="1634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817036A-706A-449B-BEFE-CBB37174F67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453171" y="1350775"/>
                  <a:ext cx="3312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4485077-CF33-4E3D-956D-75A001C21B22}"/>
                    </a:ext>
                  </a:extLst>
                </p14:cNvPr>
                <p14:cNvContentPartPr/>
                <p14:nvPr/>
              </p14:nvContentPartPr>
              <p14:xfrm>
                <a:off x="5561891" y="1307215"/>
                <a:ext cx="116640" cy="4215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4485077-CF33-4E3D-956D-75A001C21B2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543891" y="1289215"/>
                  <a:ext cx="152280" cy="45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2FB477C-033E-4CAE-B146-DA739E464A70}"/>
                    </a:ext>
                  </a:extLst>
                </p14:cNvPr>
                <p14:cNvContentPartPr/>
                <p14:nvPr/>
              </p14:nvContentPartPr>
              <p14:xfrm>
                <a:off x="5864291" y="1271935"/>
                <a:ext cx="93600" cy="1861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2FB477C-033E-4CAE-B146-DA739E464A7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846651" y="1254295"/>
                  <a:ext cx="1292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04840DA-9263-43AC-950E-C9B1E2B4CC89}"/>
                    </a:ext>
                  </a:extLst>
                </p14:cNvPr>
                <p14:cNvContentPartPr/>
                <p14:nvPr/>
              </p14:nvContentPartPr>
              <p14:xfrm>
                <a:off x="5808851" y="1298935"/>
                <a:ext cx="237240" cy="885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04840DA-9263-43AC-950E-C9B1E2B4CC8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791211" y="1280935"/>
                  <a:ext cx="2728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1504277-4F3A-4080-B75E-2E50E2084093}"/>
                    </a:ext>
                  </a:extLst>
                </p14:cNvPr>
                <p14:cNvContentPartPr/>
                <p14:nvPr/>
              </p14:nvContentPartPr>
              <p14:xfrm>
                <a:off x="5818931" y="1290295"/>
                <a:ext cx="195840" cy="1468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1504277-4F3A-4080-B75E-2E50E208409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800931" y="1272295"/>
                  <a:ext cx="2314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7256061-0A06-4BA7-B2CB-4149F3B84F04}"/>
                    </a:ext>
                  </a:extLst>
                </p14:cNvPr>
                <p14:cNvContentPartPr/>
                <p14:nvPr/>
              </p14:nvContentPartPr>
              <p14:xfrm>
                <a:off x="6083891" y="1569655"/>
                <a:ext cx="199440" cy="511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7256061-0A06-4BA7-B2CB-4149F3B84F0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065891" y="1552015"/>
                  <a:ext cx="2350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6DB7DCA-0F2A-4C3C-907A-2BDDE91B1056}"/>
                    </a:ext>
                  </a:extLst>
                </p14:cNvPr>
                <p14:cNvContentPartPr/>
                <p14:nvPr/>
              </p14:nvContentPartPr>
              <p14:xfrm>
                <a:off x="6433451" y="1379575"/>
                <a:ext cx="426240" cy="1465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6DB7DCA-0F2A-4C3C-907A-2BDDE91B105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415811" y="1361935"/>
                  <a:ext cx="4618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E2C217E-E1E1-422B-AA24-01D8A4D66110}"/>
                    </a:ext>
                  </a:extLst>
                </p14:cNvPr>
                <p14:cNvContentPartPr/>
                <p14:nvPr/>
              </p14:nvContentPartPr>
              <p14:xfrm>
                <a:off x="6530651" y="1325935"/>
                <a:ext cx="114120" cy="4032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E2C217E-E1E1-422B-AA24-01D8A4D6611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513011" y="1307935"/>
                  <a:ext cx="14976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62D2D6B-E374-47AE-9F6C-665B72C3DA32}"/>
                    </a:ext>
                  </a:extLst>
                </p14:cNvPr>
                <p14:cNvContentPartPr/>
                <p14:nvPr/>
              </p14:nvContentPartPr>
              <p14:xfrm>
                <a:off x="6847451" y="1261135"/>
                <a:ext cx="222480" cy="2145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62D2D6B-E374-47AE-9F6C-665B72C3DA3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829451" y="1243495"/>
                  <a:ext cx="25812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212C381-0BE2-49C1-8229-6BFB78DCAA21}"/>
                    </a:ext>
                  </a:extLst>
                </p14:cNvPr>
                <p14:cNvContentPartPr/>
                <p14:nvPr/>
              </p14:nvContentPartPr>
              <p14:xfrm>
                <a:off x="6891011" y="1297135"/>
                <a:ext cx="139320" cy="1620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212C381-0BE2-49C1-8229-6BFB78DCAA2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873011" y="1279495"/>
                  <a:ext cx="1749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A0EBACA-AB95-4F5C-BBD2-231559AB1445}"/>
                    </a:ext>
                  </a:extLst>
                </p14:cNvPr>
                <p14:cNvContentPartPr/>
                <p14:nvPr/>
              </p14:nvContentPartPr>
              <p14:xfrm>
                <a:off x="7109171" y="1361935"/>
                <a:ext cx="324360" cy="3751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A0EBACA-AB95-4F5C-BBD2-231559AB144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091171" y="1343935"/>
                  <a:ext cx="36000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77D7381-05E1-4582-ABAE-550A64672CEF}"/>
                    </a:ext>
                  </a:extLst>
                </p14:cNvPr>
                <p14:cNvContentPartPr/>
                <p14:nvPr/>
              </p14:nvContentPartPr>
              <p14:xfrm>
                <a:off x="7536131" y="1364455"/>
                <a:ext cx="424440" cy="1936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77D7381-05E1-4582-ABAE-550A64672CE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518491" y="1346815"/>
                  <a:ext cx="4600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7A8FB56-10E5-4F1E-AACD-424EF211DC25}"/>
                    </a:ext>
                  </a:extLst>
                </p14:cNvPr>
                <p14:cNvContentPartPr/>
                <p14:nvPr/>
              </p14:nvContentPartPr>
              <p14:xfrm>
                <a:off x="7649171" y="1302895"/>
                <a:ext cx="93600" cy="4467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7A8FB56-10E5-4F1E-AACD-424EF211DC2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631531" y="1285255"/>
                  <a:ext cx="129240" cy="48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969C87D-C8AC-474A-BA92-C9E6AFB3B03B}"/>
                    </a:ext>
                  </a:extLst>
                </p14:cNvPr>
                <p14:cNvContentPartPr/>
                <p14:nvPr/>
              </p14:nvContentPartPr>
              <p14:xfrm>
                <a:off x="7953731" y="1266895"/>
                <a:ext cx="149760" cy="5079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969C87D-C8AC-474A-BA92-C9E6AFB3B03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935731" y="1248895"/>
                  <a:ext cx="185400" cy="54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36F6BE8-6401-434B-AB3E-60F5CA7AC4DA}"/>
                    </a:ext>
                  </a:extLst>
                </p14:cNvPr>
                <p14:cNvContentPartPr/>
                <p14:nvPr/>
              </p14:nvContentPartPr>
              <p14:xfrm>
                <a:off x="8225171" y="1535095"/>
                <a:ext cx="171000" cy="223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36F6BE8-6401-434B-AB3E-60F5CA7AC4D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207531" y="1517095"/>
                  <a:ext cx="2066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DED758A-D2A0-43A1-B39B-9E1CB1D96293}"/>
                    </a:ext>
                  </a:extLst>
                </p14:cNvPr>
                <p14:cNvContentPartPr/>
                <p14:nvPr/>
              </p14:nvContentPartPr>
              <p14:xfrm>
                <a:off x="8651411" y="1345015"/>
                <a:ext cx="256680" cy="1760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DED758A-D2A0-43A1-B39B-9E1CB1D9629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633771" y="1327375"/>
                  <a:ext cx="2923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8BBD712-21D4-4E28-9E09-1D4E0D2E8849}"/>
                    </a:ext>
                  </a:extLst>
                </p14:cNvPr>
                <p14:cNvContentPartPr/>
                <p14:nvPr/>
              </p14:nvContentPartPr>
              <p14:xfrm>
                <a:off x="9053171" y="1255375"/>
                <a:ext cx="66240" cy="1756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8BBD712-21D4-4E28-9E09-1D4E0D2E884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035171" y="1237735"/>
                  <a:ext cx="1018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AD65CCF-FEB2-498B-8267-B7F78C225CEE}"/>
                    </a:ext>
                  </a:extLst>
                </p14:cNvPr>
                <p14:cNvContentPartPr/>
                <p14:nvPr/>
              </p14:nvContentPartPr>
              <p14:xfrm>
                <a:off x="8955251" y="1282015"/>
                <a:ext cx="249840" cy="1591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AD65CCF-FEB2-498B-8267-B7F78C225CE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937611" y="1264375"/>
                  <a:ext cx="2854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4A55298-C1C4-49F2-931F-556745D6CCFA}"/>
                    </a:ext>
                  </a:extLst>
                </p14:cNvPr>
                <p14:cNvContentPartPr/>
                <p14:nvPr/>
              </p14:nvContentPartPr>
              <p14:xfrm>
                <a:off x="8970731" y="1259695"/>
                <a:ext cx="239040" cy="1926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4A55298-C1C4-49F2-931F-556745D6CCF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953091" y="1242055"/>
                  <a:ext cx="2746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095432C-A413-4AE2-9C00-79E4AA95E553}"/>
                    </a:ext>
                  </a:extLst>
                </p14:cNvPr>
                <p14:cNvContentPartPr/>
                <p14:nvPr/>
              </p14:nvContentPartPr>
              <p14:xfrm>
                <a:off x="8539091" y="1652455"/>
                <a:ext cx="522000" cy="453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095432C-A413-4AE2-9C00-79E4AA95E55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521451" y="1634815"/>
                  <a:ext cx="5576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878189B-77AB-4BCC-B811-9B0C007B4AEB}"/>
                    </a:ext>
                  </a:extLst>
                </p14:cNvPr>
                <p14:cNvContentPartPr/>
                <p14:nvPr/>
              </p14:nvContentPartPr>
              <p14:xfrm>
                <a:off x="8666891" y="1777015"/>
                <a:ext cx="198360" cy="1260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878189B-77AB-4BCC-B811-9B0C007B4AE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649251" y="1759375"/>
                  <a:ext cx="2340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D70FA9B-0FCE-4158-9414-DA9F4A66E7C5}"/>
                    </a:ext>
                  </a:extLst>
                </p14:cNvPr>
                <p14:cNvContentPartPr/>
                <p14:nvPr/>
              </p14:nvContentPartPr>
              <p14:xfrm>
                <a:off x="9343691" y="1379935"/>
                <a:ext cx="235440" cy="3520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D70FA9B-0FCE-4158-9414-DA9F4A66E7C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326051" y="1361935"/>
                  <a:ext cx="27108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764A2AD-14FD-46FA-9D0D-10A904A3DADC}"/>
                    </a:ext>
                  </a:extLst>
                </p14:cNvPr>
                <p14:cNvContentPartPr/>
                <p14:nvPr/>
              </p14:nvContentPartPr>
              <p14:xfrm>
                <a:off x="9387611" y="1646695"/>
                <a:ext cx="147600" cy="104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764A2AD-14FD-46FA-9D0D-10A904A3DAD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369611" y="1629055"/>
                  <a:ext cx="1832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A3DA5C7-EB05-4704-84CA-D9F31D4F5557}"/>
                    </a:ext>
                  </a:extLst>
                </p14:cNvPr>
                <p14:cNvContentPartPr/>
                <p14:nvPr/>
              </p14:nvContentPartPr>
              <p14:xfrm>
                <a:off x="9375731" y="1297495"/>
                <a:ext cx="228600" cy="72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A3DA5C7-EB05-4704-84CA-D9F31D4F555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358091" y="1279495"/>
                  <a:ext cx="2642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CD3F7E4-9DCA-4F08-AB2D-10C413852675}"/>
                    </a:ext>
                  </a:extLst>
                </p14:cNvPr>
                <p14:cNvContentPartPr/>
                <p14:nvPr/>
              </p14:nvContentPartPr>
              <p14:xfrm>
                <a:off x="9629171" y="1321615"/>
                <a:ext cx="160200" cy="4672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CD3F7E4-9DCA-4F08-AB2D-10C41385267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611171" y="1303615"/>
                  <a:ext cx="195840" cy="50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46EE80D-D3CB-40CC-867D-42977A750608}"/>
                    </a:ext>
                  </a:extLst>
                </p14:cNvPr>
                <p14:cNvContentPartPr/>
                <p14:nvPr/>
              </p14:nvContentPartPr>
              <p14:xfrm>
                <a:off x="9804851" y="1455895"/>
                <a:ext cx="390240" cy="1170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46EE80D-D3CB-40CC-867D-42977A75060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786851" y="1437895"/>
                  <a:ext cx="4258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AFC1E7C-DACE-47CF-AE71-D7DF68C87B69}"/>
                    </a:ext>
                  </a:extLst>
                </p14:cNvPr>
                <p14:cNvContentPartPr/>
                <p14:nvPr/>
              </p14:nvContentPartPr>
              <p14:xfrm>
                <a:off x="9927971" y="1370575"/>
                <a:ext cx="117000" cy="3762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AFC1E7C-DACE-47CF-AE71-D7DF68C87B6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910331" y="1352935"/>
                  <a:ext cx="15264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9BEC38C-B5BA-423F-92C3-1AD6133C7D12}"/>
                    </a:ext>
                  </a:extLst>
                </p14:cNvPr>
                <p14:cNvContentPartPr/>
                <p14:nvPr/>
              </p14:nvContentPartPr>
              <p14:xfrm>
                <a:off x="10149371" y="1338175"/>
                <a:ext cx="140760" cy="4424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9BEC38C-B5BA-423F-92C3-1AD6133C7D1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131371" y="1320535"/>
                  <a:ext cx="176400" cy="47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CD344EC-21A8-45F3-AE95-4C3C66FF3672}"/>
                    </a:ext>
                  </a:extLst>
                </p14:cNvPr>
                <p14:cNvContentPartPr/>
                <p14:nvPr/>
              </p14:nvContentPartPr>
              <p14:xfrm>
                <a:off x="10363211" y="1365895"/>
                <a:ext cx="106560" cy="1522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CD344EC-21A8-45F3-AE95-4C3C66FF367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345211" y="1347895"/>
                  <a:ext cx="1422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62E9830-8376-4347-8048-EE8D3CAC8EFE}"/>
                    </a:ext>
                  </a:extLst>
                </p14:cNvPr>
                <p14:cNvContentPartPr/>
                <p14:nvPr/>
              </p14:nvContentPartPr>
              <p14:xfrm>
                <a:off x="10386971" y="1085095"/>
                <a:ext cx="276840" cy="7869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62E9830-8376-4347-8048-EE8D3CAC8EF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369331" y="1067095"/>
                  <a:ext cx="312480" cy="82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F4308656-1485-4AF9-95DB-3CD691B07630}"/>
              </a:ext>
            </a:extLst>
          </p:cNvPr>
          <p:cNvGrpSpPr/>
          <p:nvPr/>
        </p:nvGrpSpPr>
        <p:grpSpPr>
          <a:xfrm>
            <a:off x="629531" y="2070055"/>
            <a:ext cx="971280" cy="390960"/>
            <a:chOff x="629531" y="2070055"/>
            <a:chExt cx="971280" cy="39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11ADD74-F88A-4260-8A39-5F4BD7901F9A}"/>
                    </a:ext>
                  </a:extLst>
                </p14:cNvPr>
                <p14:cNvContentPartPr/>
                <p14:nvPr/>
              </p14:nvContentPartPr>
              <p14:xfrm>
                <a:off x="629531" y="2230975"/>
                <a:ext cx="144000" cy="1702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11ADD74-F88A-4260-8A39-5F4BD7901F9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11891" y="2212975"/>
                  <a:ext cx="1796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F5D85EF-E715-4ABE-B1E6-9D0156E04045}"/>
                    </a:ext>
                  </a:extLst>
                </p14:cNvPr>
                <p14:cNvContentPartPr/>
                <p14:nvPr/>
              </p14:nvContentPartPr>
              <p14:xfrm>
                <a:off x="862811" y="2074375"/>
                <a:ext cx="60120" cy="1411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F5D85EF-E715-4ABE-B1E6-9D0156E0404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45171" y="2056375"/>
                  <a:ext cx="957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1501683-DEEF-4D51-B156-363E651D06DA}"/>
                    </a:ext>
                  </a:extLst>
                </p14:cNvPr>
                <p14:cNvContentPartPr/>
                <p14:nvPr/>
              </p14:nvContentPartPr>
              <p14:xfrm>
                <a:off x="825731" y="2093455"/>
                <a:ext cx="169920" cy="1130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1501683-DEEF-4D51-B156-363E651D06D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08091" y="2075815"/>
                  <a:ext cx="2055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F6EFD93-E41D-4CB5-B6CB-5E93DB8547E4}"/>
                    </a:ext>
                  </a:extLst>
                </p14:cNvPr>
                <p14:cNvContentPartPr/>
                <p14:nvPr/>
              </p14:nvContentPartPr>
              <p14:xfrm>
                <a:off x="780011" y="2182735"/>
                <a:ext cx="170280" cy="18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F6EFD93-E41D-4CB5-B6CB-5E93DB8547E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62371" y="2165095"/>
                  <a:ext cx="2059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FB7E974-9A87-4810-9201-C20A2AC5813E}"/>
                    </a:ext>
                  </a:extLst>
                </p14:cNvPr>
                <p14:cNvContentPartPr/>
                <p14:nvPr/>
              </p14:nvContentPartPr>
              <p14:xfrm>
                <a:off x="877931" y="2070055"/>
                <a:ext cx="61560" cy="1807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FB7E974-9A87-4810-9201-C20A2AC5813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59931" y="2052415"/>
                  <a:ext cx="972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E20CF32-A9AA-43F2-B08E-FDD4508E13F2}"/>
                    </a:ext>
                  </a:extLst>
                </p14:cNvPr>
                <p14:cNvContentPartPr/>
                <p14:nvPr/>
              </p14:nvContentPartPr>
              <p14:xfrm>
                <a:off x="1025531" y="2302255"/>
                <a:ext cx="126360" cy="36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E20CF32-A9AA-43F2-B08E-FDD4508E13F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07531" y="2284615"/>
                  <a:ext cx="1620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065C321-E9FC-42A2-8FB2-4F9C8AB1D8E0}"/>
                    </a:ext>
                  </a:extLst>
                </p14:cNvPr>
                <p14:cNvContentPartPr/>
                <p14:nvPr/>
              </p14:nvContentPartPr>
              <p14:xfrm>
                <a:off x="1022291" y="2414575"/>
                <a:ext cx="125280" cy="43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065C321-E9FC-42A2-8FB2-4F9C8AB1D8E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04291" y="2396935"/>
                  <a:ext cx="1609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C452DB9-AD94-45CB-B191-E9C8078A5C84}"/>
                    </a:ext>
                  </a:extLst>
                </p14:cNvPr>
                <p14:cNvContentPartPr/>
                <p14:nvPr/>
              </p14:nvContentPartPr>
              <p14:xfrm>
                <a:off x="1205891" y="2196775"/>
                <a:ext cx="169560" cy="2642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C452DB9-AD94-45CB-B191-E9C8078A5C8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87891" y="2178775"/>
                  <a:ext cx="20520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E4F0634-90D4-447A-82BF-5F2B88FC469A}"/>
                    </a:ext>
                  </a:extLst>
                </p14:cNvPr>
                <p14:cNvContentPartPr/>
                <p14:nvPr/>
              </p14:nvContentPartPr>
              <p14:xfrm>
                <a:off x="1437011" y="2301535"/>
                <a:ext cx="163800" cy="1479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E4F0634-90D4-447A-82BF-5F2B88FC469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419011" y="2283895"/>
                  <a:ext cx="199440" cy="18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772A252C-5938-4E73-B3BC-3B5FC77E4738}"/>
              </a:ext>
            </a:extLst>
          </p:cNvPr>
          <p:cNvGrpSpPr/>
          <p:nvPr/>
        </p:nvGrpSpPr>
        <p:grpSpPr>
          <a:xfrm>
            <a:off x="520811" y="2698255"/>
            <a:ext cx="1083960" cy="270360"/>
            <a:chOff x="520811" y="2698255"/>
            <a:chExt cx="1083960" cy="27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1115E26-EDC6-4F44-B7E6-A77F3C0CA1D2}"/>
                    </a:ext>
                  </a:extLst>
                </p14:cNvPr>
                <p14:cNvContentPartPr/>
                <p14:nvPr/>
              </p14:nvContentPartPr>
              <p14:xfrm>
                <a:off x="520811" y="2833615"/>
                <a:ext cx="194040" cy="1051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1115E26-EDC6-4F44-B7E6-A77F3C0CA1D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03171" y="2815975"/>
                  <a:ext cx="2296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643EA75-5781-4A24-8960-7782941AEC43}"/>
                    </a:ext>
                  </a:extLst>
                </p14:cNvPr>
                <p14:cNvContentPartPr/>
                <p14:nvPr/>
              </p14:nvContentPartPr>
              <p14:xfrm>
                <a:off x="738611" y="2717335"/>
                <a:ext cx="99720" cy="1638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643EA75-5781-4A24-8960-7782941AEC4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20611" y="2699695"/>
                  <a:ext cx="1353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EEFE4B8-6AB0-4868-8637-EEA66AC3900C}"/>
                    </a:ext>
                  </a:extLst>
                </p14:cNvPr>
                <p14:cNvContentPartPr/>
                <p14:nvPr/>
              </p14:nvContentPartPr>
              <p14:xfrm>
                <a:off x="751211" y="2726335"/>
                <a:ext cx="127800" cy="1378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EEFE4B8-6AB0-4868-8637-EEA66AC3900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33571" y="2708695"/>
                  <a:ext cx="1634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A4FB49F-6AA0-44DF-B8EE-25B94C409D9B}"/>
                    </a:ext>
                  </a:extLst>
                </p14:cNvPr>
                <p14:cNvContentPartPr/>
                <p14:nvPr/>
              </p14:nvContentPartPr>
              <p14:xfrm>
                <a:off x="661571" y="2795095"/>
                <a:ext cx="196920" cy="511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A4FB49F-6AA0-44DF-B8EE-25B94C409D9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43931" y="2777455"/>
                  <a:ext cx="2325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799D7CA-77EB-440A-93F4-F7A32C6C403F}"/>
                    </a:ext>
                  </a:extLst>
                </p14:cNvPr>
                <p14:cNvContentPartPr/>
                <p14:nvPr/>
              </p14:nvContentPartPr>
              <p14:xfrm>
                <a:off x="787211" y="2698255"/>
                <a:ext cx="55800" cy="1911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799D7CA-77EB-440A-93F4-F7A32C6C403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69211" y="2680615"/>
                  <a:ext cx="914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E26252D-10BD-4D74-A488-17058AF17E34}"/>
                    </a:ext>
                  </a:extLst>
                </p14:cNvPr>
                <p14:cNvContentPartPr/>
                <p14:nvPr/>
              </p14:nvContentPartPr>
              <p14:xfrm>
                <a:off x="973331" y="2851615"/>
                <a:ext cx="165600" cy="252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E26252D-10BD-4D74-A488-17058AF17E3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55331" y="2833615"/>
                  <a:ext cx="2012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5221D78-C1D0-4759-A900-627CF2AB0B13}"/>
                    </a:ext>
                  </a:extLst>
                </p14:cNvPr>
                <p14:cNvContentPartPr/>
                <p14:nvPr/>
              </p14:nvContentPartPr>
              <p14:xfrm>
                <a:off x="970091" y="2930095"/>
                <a:ext cx="118800" cy="129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5221D78-C1D0-4759-A900-627CF2AB0B1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52451" y="2912095"/>
                  <a:ext cx="1544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F6C3AA5-82BF-4B63-8013-1D9E4E32F4D8}"/>
                    </a:ext>
                  </a:extLst>
                </p14:cNvPr>
                <p14:cNvContentPartPr/>
                <p14:nvPr/>
              </p14:nvContentPartPr>
              <p14:xfrm>
                <a:off x="1199771" y="2726335"/>
                <a:ext cx="154440" cy="2422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F6C3AA5-82BF-4B63-8013-1D9E4E32F4D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82131" y="2708695"/>
                  <a:ext cx="19008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ADF01BA-90CE-4AA0-A868-82A40FA06D58}"/>
                    </a:ext>
                  </a:extLst>
                </p14:cNvPr>
                <p14:cNvContentPartPr/>
                <p14:nvPr/>
              </p14:nvContentPartPr>
              <p14:xfrm>
                <a:off x="1409291" y="2844415"/>
                <a:ext cx="195480" cy="1015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ADF01BA-90CE-4AA0-A868-82A40FA06D5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391291" y="2826775"/>
                  <a:ext cx="231120" cy="13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EC2F739D-EB92-4007-992C-04EE8A0B72C5}"/>
              </a:ext>
            </a:extLst>
          </p:cNvPr>
          <p:cNvGrpSpPr/>
          <p:nvPr/>
        </p:nvGrpSpPr>
        <p:grpSpPr>
          <a:xfrm>
            <a:off x="2058371" y="2718055"/>
            <a:ext cx="1459080" cy="891000"/>
            <a:chOff x="2058371" y="2718055"/>
            <a:chExt cx="1459080" cy="89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FCA320C5-D108-4CB6-A6DD-5CEC4F71086A}"/>
                    </a:ext>
                  </a:extLst>
                </p14:cNvPr>
                <p14:cNvContentPartPr/>
                <p14:nvPr/>
              </p14:nvContentPartPr>
              <p14:xfrm>
                <a:off x="2097971" y="2997055"/>
                <a:ext cx="131040" cy="3301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FCA320C5-D108-4CB6-A6DD-5CEC4F71086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080331" y="2979415"/>
                  <a:ext cx="16668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34D3341-4044-437E-9F86-C8510923AFA4}"/>
                    </a:ext>
                  </a:extLst>
                </p14:cNvPr>
                <p14:cNvContentPartPr/>
                <p14:nvPr/>
              </p14:nvContentPartPr>
              <p14:xfrm>
                <a:off x="2092571" y="3003535"/>
                <a:ext cx="252000" cy="446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34D3341-4044-437E-9F86-C8510923AFA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074931" y="2985535"/>
                  <a:ext cx="2876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6DB5AEA-2A0D-42F8-88CA-267FDB73D16E}"/>
                    </a:ext>
                  </a:extLst>
                </p14:cNvPr>
                <p14:cNvContentPartPr/>
                <p14:nvPr/>
              </p14:nvContentPartPr>
              <p14:xfrm>
                <a:off x="2058371" y="2928295"/>
                <a:ext cx="256320" cy="104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6DB5AEA-2A0D-42F8-88CA-267FDB73D16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040731" y="2910655"/>
                  <a:ext cx="2919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7C47C8E-5923-4121-BCA8-FD346C104D8B}"/>
                    </a:ext>
                  </a:extLst>
                </p14:cNvPr>
                <p14:cNvContentPartPr/>
                <p14:nvPr/>
              </p14:nvContentPartPr>
              <p14:xfrm>
                <a:off x="2568131" y="3150415"/>
                <a:ext cx="124200" cy="93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7C47C8E-5923-4121-BCA8-FD346C104D8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550491" y="3132775"/>
                  <a:ext cx="1598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87BA7F8-757C-486B-B541-EAAFF31640F7}"/>
                    </a:ext>
                  </a:extLst>
                </p14:cNvPr>
                <p14:cNvContentPartPr/>
                <p14:nvPr/>
              </p14:nvContentPartPr>
              <p14:xfrm>
                <a:off x="2582891" y="3214855"/>
                <a:ext cx="99720" cy="43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87BA7F8-757C-486B-B541-EAAFF31640F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564891" y="3196855"/>
                  <a:ext cx="1353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E4B5F99-7981-4B54-8E93-C4E4CDC60D47}"/>
                    </a:ext>
                  </a:extLst>
                </p14:cNvPr>
                <p14:cNvContentPartPr/>
                <p14:nvPr/>
              </p14:nvContentPartPr>
              <p14:xfrm>
                <a:off x="2935691" y="2936215"/>
                <a:ext cx="209520" cy="1868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E4B5F99-7981-4B54-8E93-C4E4CDC60D4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918051" y="2918215"/>
                  <a:ext cx="2451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570681F-8D2A-4EDC-A417-1559A77339CD}"/>
                    </a:ext>
                  </a:extLst>
                </p14:cNvPr>
                <p14:cNvContentPartPr/>
                <p14:nvPr/>
              </p14:nvContentPartPr>
              <p14:xfrm>
                <a:off x="2875931" y="3168775"/>
                <a:ext cx="302760" cy="500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570681F-8D2A-4EDC-A417-1559A77339C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857931" y="3150775"/>
                  <a:ext cx="3384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6C9F419-8009-40D7-B2BE-1A6AD3B2EAFE}"/>
                    </a:ext>
                  </a:extLst>
                </p14:cNvPr>
                <p14:cNvContentPartPr/>
                <p14:nvPr/>
              </p14:nvContentPartPr>
              <p14:xfrm>
                <a:off x="2956931" y="3345535"/>
                <a:ext cx="225720" cy="849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6C9F419-8009-40D7-B2BE-1A6AD3B2EAF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938931" y="3327535"/>
                  <a:ext cx="2613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4F9C34B-1ED6-4462-AA1F-8965B23CAE00}"/>
                    </a:ext>
                  </a:extLst>
                </p14:cNvPr>
                <p14:cNvContentPartPr/>
                <p14:nvPr/>
              </p14:nvContentPartPr>
              <p14:xfrm>
                <a:off x="3302531" y="2718055"/>
                <a:ext cx="214920" cy="8910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4F9C34B-1ED6-4462-AA1F-8965B23CAE0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284531" y="2700415"/>
                  <a:ext cx="250560" cy="92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3C5D1BFC-304E-4E82-9827-5477C085CBCB}"/>
                  </a:ext>
                </a:extLst>
              </p14:cNvPr>
              <p14:cNvContentPartPr/>
              <p14:nvPr/>
            </p14:nvContentPartPr>
            <p14:xfrm>
              <a:off x="3573611" y="2917135"/>
              <a:ext cx="23040" cy="9648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3C5D1BFC-304E-4E82-9827-5477C085CBCB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3555971" y="2899495"/>
                <a:ext cx="5868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C5FFEC53-2266-4B7E-9FC6-59E469E49B6F}"/>
                  </a:ext>
                </a:extLst>
              </p14:cNvPr>
              <p14:cNvContentPartPr/>
              <p14:nvPr/>
            </p14:nvContentPartPr>
            <p14:xfrm>
              <a:off x="3585491" y="2833255"/>
              <a:ext cx="8640" cy="612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C5FFEC53-2266-4B7E-9FC6-59E469E49B6F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3567491" y="2815255"/>
                <a:ext cx="4428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3B25A7EB-E71A-43CD-9531-7D31CDD57C32}"/>
                  </a:ext>
                </a:extLst>
              </p14:cNvPr>
              <p14:cNvContentPartPr/>
              <p14:nvPr/>
            </p14:nvContentPartPr>
            <p14:xfrm>
              <a:off x="3717971" y="2747215"/>
              <a:ext cx="93600" cy="29664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3B25A7EB-E71A-43CD-9531-7D31CDD57C32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3700331" y="2729575"/>
                <a:ext cx="12924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691B8559-C439-4F1C-8B64-D919DFE021C5}"/>
                  </a:ext>
                </a:extLst>
              </p14:cNvPr>
              <p14:cNvContentPartPr/>
              <p14:nvPr/>
            </p14:nvContentPartPr>
            <p14:xfrm>
              <a:off x="3691691" y="2824975"/>
              <a:ext cx="128160" cy="8172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691B8559-C439-4F1C-8B64-D919DFE021C5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3674051" y="2806975"/>
                <a:ext cx="16380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65C8860D-223B-4D79-9136-0715E23F6E4D}"/>
                  </a:ext>
                </a:extLst>
              </p14:cNvPr>
              <p14:cNvContentPartPr/>
              <p14:nvPr/>
            </p14:nvContentPartPr>
            <p14:xfrm>
              <a:off x="3487931" y="3133495"/>
              <a:ext cx="406080" cy="3528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65C8860D-223B-4D79-9136-0715E23F6E4D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3470291" y="3115855"/>
                <a:ext cx="44172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962C1731-DABA-4D9F-8700-CD92227C9448}"/>
                  </a:ext>
                </a:extLst>
              </p14:cNvPr>
              <p14:cNvContentPartPr/>
              <p14:nvPr/>
            </p14:nvContentPartPr>
            <p14:xfrm>
              <a:off x="3594851" y="3231415"/>
              <a:ext cx="213840" cy="20448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962C1731-DABA-4D9F-8700-CD92227C9448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3576851" y="3213775"/>
                <a:ext cx="24948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1C32ACCC-AE04-40B3-A777-D591202C0DE1}"/>
                  </a:ext>
                </a:extLst>
              </p14:cNvPr>
              <p14:cNvContentPartPr/>
              <p14:nvPr/>
            </p14:nvContentPartPr>
            <p14:xfrm>
              <a:off x="3940091" y="2708335"/>
              <a:ext cx="137160" cy="76536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1C32ACCC-AE04-40B3-A777-D591202C0DE1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3922451" y="2690335"/>
                <a:ext cx="172800" cy="80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0" name="Group 199">
            <a:extLst>
              <a:ext uri="{FF2B5EF4-FFF2-40B4-BE49-F238E27FC236}">
                <a16:creationId xmlns:a16="http://schemas.microsoft.com/office/drawing/2014/main" id="{576CDD9D-38C1-48AF-9B0D-CE3D4CCC808F}"/>
              </a:ext>
            </a:extLst>
          </p:cNvPr>
          <p:cNvGrpSpPr/>
          <p:nvPr/>
        </p:nvGrpSpPr>
        <p:grpSpPr>
          <a:xfrm>
            <a:off x="4083011" y="2456695"/>
            <a:ext cx="6872400" cy="969120"/>
            <a:chOff x="4083011" y="2456695"/>
            <a:chExt cx="6872400" cy="96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974F6E0-BB5B-40A9-AF34-32C31B53CE96}"/>
                    </a:ext>
                  </a:extLst>
                </p14:cNvPr>
                <p14:cNvContentPartPr/>
                <p14:nvPr/>
              </p14:nvContentPartPr>
              <p14:xfrm>
                <a:off x="4083011" y="2851975"/>
                <a:ext cx="537480" cy="4168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974F6E0-BB5B-40A9-AF34-32C31B53CE9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065011" y="2833975"/>
                  <a:ext cx="57312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75FBB6B1-2EBE-4AE3-8C64-99B62C1E20EA}"/>
                    </a:ext>
                  </a:extLst>
                </p14:cNvPr>
                <p14:cNvContentPartPr/>
                <p14:nvPr/>
              </p14:nvContentPartPr>
              <p14:xfrm>
                <a:off x="4310171" y="2999575"/>
                <a:ext cx="227160" cy="4262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75FBB6B1-2EBE-4AE3-8C64-99B62C1E20E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292171" y="2981935"/>
                  <a:ext cx="26280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0CB4803-D953-4524-A98A-DD5AAB6DECD8}"/>
                    </a:ext>
                  </a:extLst>
                </p14:cNvPr>
                <p14:cNvContentPartPr/>
                <p14:nvPr/>
              </p14:nvContentPartPr>
              <p14:xfrm>
                <a:off x="4607171" y="2874655"/>
                <a:ext cx="21600" cy="1000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0CB4803-D953-4524-A98A-DD5AAB6DECD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589531" y="2857015"/>
                  <a:ext cx="572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644FC9AA-C4F5-4DC9-B992-6579D5659E48}"/>
                    </a:ext>
                  </a:extLst>
                </p14:cNvPr>
                <p14:cNvContentPartPr/>
                <p14:nvPr/>
              </p14:nvContentPartPr>
              <p14:xfrm>
                <a:off x="4660451" y="3065455"/>
                <a:ext cx="146160" cy="1692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644FC9AA-C4F5-4DC9-B992-6579D5659E4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642451" y="3047455"/>
                  <a:ext cx="1818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C5109F3-2F26-475E-AF48-530C7130BEA2}"/>
                    </a:ext>
                  </a:extLst>
                </p14:cNvPr>
                <p14:cNvContentPartPr/>
                <p14:nvPr/>
              </p14:nvContentPartPr>
              <p14:xfrm>
                <a:off x="4852331" y="2886895"/>
                <a:ext cx="102960" cy="856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C5109F3-2F26-475E-AF48-530C7130BEA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834691" y="2869255"/>
                  <a:ext cx="1386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AB9F28DE-A987-42D4-80C2-DFC263C315FE}"/>
                    </a:ext>
                  </a:extLst>
                </p14:cNvPr>
                <p14:cNvContentPartPr/>
                <p14:nvPr/>
              </p14:nvContentPartPr>
              <p14:xfrm>
                <a:off x="4920011" y="2792215"/>
                <a:ext cx="19080" cy="255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AB9F28DE-A987-42D4-80C2-DFC263C315F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902371" y="2774575"/>
                  <a:ext cx="547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B1826E8-3CCE-431E-A9FB-B1AD1EE59249}"/>
                    </a:ext>
                  </a:extLst>
                </p14:cNvPr>
                <p14:cNvContentPartPr/>
                <p14:nvPr/>
              </p14:nvContentPartPr>
              <p14:xfrm>
                <a:off x="5019011" y="2835775"/>
                <a:ext cx="164160" cy="1328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B1826E8-3CCE-431E-A9FB-B1AD1EE5924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001371" y="2818135"/>
                  <a:ext cx="1998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98E099D-59B7-4B69-B681-225AC9E984BC}"/>
                    </a:ext>
                  </a:extLst>
                </p14:cNvPr>
                <p14:cNvContentPartPr/>
                <p14:nvPr/>
              </p14:nvContentPartPr>
              <p14:xfrm>
                <a:off x="5039891" y="2746135"/>
                <a:ext cx="65520" cy="3384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98E099D-59B7-4B69-B681-225AC9E984B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022251" y="2728495"/>
                  <a:ext cx="10116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B29E061-8746-4A88-B3DC-172EECD034B4}"/>
                    </a:ext>
                  </a:extLst>
                </p14:cNvPr>
                <p14:cNvContentPartPr/>
                <p14:nvPr/>
              </p14:nvContentPartPr>
              <p14:xfrm>
                <a:off x="5310611" y="3114775"/>
                <a:ext cx="157320" cy="291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B29E061-8746-4A88-B3DC-172EECD034B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292611" y="3097135"/>
                  <a:ext cx="1929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11FF4055-4B60-49E8-8851-477CE374F01F}"/>
                    </a:ext>
                  </a:extLst>
                </p14:cNvPr>
                <p14:cNvContentPartPr/>
                <p14:nvPr/>
              </p14:nvContentPartPr>
              <p14:xfrm>
                <a:off x="5519051" y="3080935"/>
                <a:ext cx="36360" cy="1072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11FF4055-4B60-49E8-8851-477CE374F01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501051" y="3063295"/>
                  <a:ext cx="720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F67F998-9B0D-4440-9A85-8ECB7CF03312}"/>
                    </a:ext>
                  </a:extLst>
                </p14:cNvPr>
                <p14:cNvContentPartPr/>
                <p14:nvPr/>
              </p14:nvContentPartPr>
              <p14:xfrm>
                <a:off x="5531291" y="2972215"/>
                <a:ext cx="13320" cy="144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F67F998-9B0D-4440-9A85-8ECB7CF0331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513291" y="2954215"/>
                  <a:ext cx="489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1582C6F-51F3-4AB5-B281-1CB9B33E7F4A}"/>
                    </a:ext>
                  </a:extLst>
                </p14:cNvPr>
                <p14:cNvContentPartPr/>
                <p14:nvPr/>
              </p14:nvContentPartPr>
              <p14:xfrm>
                <a:off x="5701571" y="2882215"/>
                <a:ext cx="429480" cy="3488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1582C6F-51F3-4AB5-B281-1CB9B33E7F4A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683571" y="2864575"/>
                  <a:ext cx="46512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EE5011C0-CE48-4BA7-A560-3026F45C053C}"/>
                    </a:ext>
                  </a:extLst>
                </p14:cNvPr>
                <p14:cNvContentPartPr/>
                <p14:nvPr/>
              </p14:nvContentPartPr>
              <p14:xfrm>
                <a:off x="5796251" y="3042775"/>
                <a:ext cx="209880" cy="3538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EE5011C0-CE48-4BA7-A560-3026F45C053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778611" y="3024775"/>
                  <a:ext cx="24552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1816180-F388-4095-B099-B37881D83145}"/>
                    </a:ext>
                  </a:extLst>
                </p14:cNvPr>
                <p14:cNvContentPartPr/>
                <p14:nvPr/>
              </p14:nvContentPartPr>
              <p14:xfrm>
                <a:off x="6213851" y="2997775"/>
                <a:ext cx="151560" cy="1706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1816180-F388-4095-B099-B37881D8314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196211" y="2980135"/>
                  <a:ext cx="1872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58AAE1C-4222-4A1D-8DDB-5572647225F2}"/>
                    </a:ext>
                  </a:extLst>
                </p14:cNvPr>
                <p14:cNvContentPartPr/>
                <p14:nvPr/>
              </p14:nvContentPartPr>
              <p14:xfrm>
                <a:off x="6337331" y="2830375"/>
                <a:ext cx="110520" cy="172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58AAE1C-4222-4A1D-8DDB-5572647225F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319691" y="2812375"/>
                  <a:ext cx="1461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A25A74B4-49B9-4C7B-B575-2023614CB92F}"/>
                    </a:ext>
                  </a:extLst>
                </p14:cNvPr>
                <p14:cNvContentPartPr/>
                <p14:nvPr/>
              </p14:nvContentPartPr>
              <p14:xfrm>
                <a:off x="6510851" y="2719135"/>
                <a:ext cx="45360" cy="1551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A25A74B4-49B9-4C7B-B575-2023614CB92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492851" y="2701495"/>
                  <a:ext cx="810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6343ECAE-DE0F-4A03-B57D-46C2A6BD08B8}"/>
                    </a:ext>
                  </a:extLst>
                </p14:cNvPr>
                <p14:cNvContentPartPr/>
                <p14:nvPr/>
              </p14:nvContentPartPr>
              <p14:xfrm>
                <a:off x="6567011" y="2671615"/>
                <a:ext cx="11520" cy="90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6343ECAE-DE0F-4A03-B57D-46C2A6BD08B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549011" y="2653615"/>
                  <a:ext cx="471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7D1B76A0-5179-4DD7-BAE4-269F2C77C7F6}"/>
                    </a:ext>
                  </a:extLst>
                </p14:cNvPr>
                <p14:cNvContentPartPr/>
                <p14:nvPr/>
              </p14:nvContentPartPr>
              <p14:xfrm>
                <a:off x="6658811" y="2702575"/>
                <a:ext cx="102240" cy="1868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7D1B76A0-5179-4DD7-BAE4-269F2C77C7F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640811" y="2684575"/>
                  <a:ext cx="1378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08CC6E2B-78C7-4DE4-ABA7-35578907D016}"/>
                    </a:ext>
                  </a:extLst>
                </p14:cNvPr>
                <p14:cNvContentPartPr/>
                <p14:nvPr/>
              </p14:nvContentPartPr>
              <p14:xfrm>
                <a:off x="6685451" y="2656495"/>
                <a:ext cx="64080" cy="2710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8CC6E2B-78C7-4DE4-ABA7-35578907D016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667811" y="2638495"/>
                  <a:ext cx="9972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2B4989D9-EDF0-452B-8FCF-B508D9916EC4}"/>
                    </a:ext>
                  </a:extLst>
                </p14:cNvPr>
                <p14:cNvContentPartPr/>
                <p14:nvPr/>
              </p14:nvContentPartPr>
              <p14:xfrm>
                <a:off x="6880571" y="2896615"/>
                <a:ext cx="227520" cy="2678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2B4989D9-EDF0-452B-8FCF-B508D9916EC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862571" y="2878615"/>
                  <a:ext cx="26316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F8935A44-72C7-43C9-9F8B-42E1D8C77DAB}"/>
                    </a:ext>
                  </a:extLst>
                </p14:cNvPr>
                <p14:cNvContentPartPr/>
                <p14:nvPr/>
              </p14:nvContentPartPr>
              <p14:xfrm>
                <a:off x="6858251" y="2842975"/>
                <a:ext cx="155160" cy="205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F8935A44-72C7-43C9-9F8B-42E1D8C77DAB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840251" y="2825335"/>
                  <a:ext cx="1908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BEA005ED-00C4-4B71-9A39-13EB938E8237}"/>
                    </a:ext>
                  </a:extLst>
                </p14:cNvPr>
                <p14:cNvContentPartPr/>
                <p14:nvPr/>
              </p14:nvContentPartPr>
              <p14:xfrm>
                <a:off x="7140491" y="2934055"/>
                <a:ext cx="151560" cy="1587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BEA005ED-00C4-4B71-9A39-13EB938E823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122851" y="2916415"/>
                  <a:ext cx="1872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10127C2C-388F-4C25-835F-64D4139E1EB4}"/>
                    </a:ext>
                  </a:extLst>
                </p14:cNvPr>
                <p14:cNvContentPartPr/>
                <p14:nvPr/>
              </p14:nvContentPartPr>
              <p14:xfrm>
                <a:off x="7172171" y="2847295"/>
                <a:ext cx="55800" cy="3409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10127C2C-388F-4C25-835F-64D4139E1EB4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154531" y="2829655"/>
                  <a:ext cx="9144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F55D214B-12EB-468E-BEE4-6ED1EAA4BF0F}"/>
                    </a:ext>
                  </a:extLst>
                </p14:cNvPr>
                <p14:cNvContentPartPr/>
                <p14:nvPr/>
              </p14:nvContentPartPr>
              <p14:xfrm>
                <a:off x="5187491" y="2792215"/>
                <a:ext cx="187560" cy="5828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F55D214B-12EB-468E-BEE4-6ED1EAA4BF0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169491" y="2774575"/>
                  <a:ext cx="223200" cy="61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5FFAC1CD-E889-4954-8BAD-E66D80D2C44F}"/>
                    </a:ext>
                  </a:extLst>
                </p14:cNvPr>
                <p14:cNvContentPartPr/>
                <p14:nvPr/>
              </p14:nvContentPartPr>
              <p14:xfrm>
                <a:off x="7216451" y="2706535"/>
                <a:ext cx="207000" cy="6732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5FFAC1CD-E889-4954-8BAD-E66D80D2C44F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198811" y="2688535"/>
                  <a:ext cx="242640" cy="70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B7F511B1-201D-48F2-91EF-A5ED088CD4E1}"/>
                    </a:ext>
                  </a:extLst>
                </p14:cNvPr>
                <p14:cNvContentPartPr/>
                <p14:nvPr/>
              </p14:nvContentPartPr>
              <p14:xfrm>
                <a:off x="7548731" y="2977255"/>
                <a:ext cx="139320" cy="302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B7F511B1-201D-48F2-91EF-A5ED088CD4E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531091" y="2959255"/>
                  <a:ext cx="1749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7AA8A42C-F37B-4E04-BEE1-FC53B5CF1175}"/>
                    </a:ext>
                  </a:extLst>
                </p14:cNvPr>
                <p14:cNvContentPartPr/>
                <p14:nvPr/>
              </p14:nvContentPartPr>
              <p14:xfrm>
                <a:off x="7846091" y="2678455"/>
                <a:ext cx="430200" cy="4330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7AA8A42C-F37B-4E04-BEE1-FC53B5CF117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828091" y="2660815"/>
                  <a:ext cx="465840" cy="46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A6F23F9C-B0A2-4097-BEC2-3E606C2B2345}"/>
                    </a:ext>
                  </a:extLst>
                </p14:cNvPr>
                <p14:cNvContentPartPr/>
                <p14:nvPr/>
              </p14:nvContentPartPr>
              <p14:xfrm>
                <a:off x="8045891" y="2836495"/>
                <a:ext cx="171360" cy="3798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A6F23F9C-B0A2-4097-BEC2-3E606C2B234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028251" y="2818855"/>
                  <a:ext cx="20700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19BCB171-43AF-4BF9-BAA4-CEDFC42680B1}"/>
                    </a:ext>
                  </a:extLst>
                </p14:cNvPr>
                <p14:cNvContentPartPr/>
                <p14:nvPr/>
              </p14:nvContentPartPr>
              <p14:xfrm>
                <a:off x="8321651" y="2848015"/>
                <a:ext cx="101520" cy="1414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19BCB171-43AF-4BF9-BAA4-CEDFC42680B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303651" y="2830015"/>
                  <a:ext cx="1371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69BD0BC0-DCE3-49C4-9085-700C0FA386FD}"/>
                    </a:ext>
                  </a:extLst>
                </p14:cNvPr>
                <p14:cNvContentPartPr/>
                <p14:nvPr/>
              </p14:nvContentPartPr>
              <p14:xfrm>
                <a:off x="8403731" y="2684575"/>
                <a:ext cx="94680" cy="100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69BD0BC0-DCE3-49C4-9085-700C0FA386FD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386091" y="2666935"/>
                  <a:ext cx="1303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74B0E3A1-1BC5-4634-8FF2-396B90088DD1}"/>
                    </a:ext>
                  </a:extLst>
                </p14:cNvPr>
                <p14:cNvContentPartPr/>
                <p14:nvPr/>
              </p14:nvContentPartPr>
              <p14:xfrm>
                <a:off x="8601731" y="2564695"/>
                <a:ext cx="28440" cy="1281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74B0E3A1-1BC5-4634-8FF2-396B90088DD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584091" y="2546695"/>
                  <a:ext cx="640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B0029169-97AF-4934-87FC-C758D2F5B509}"/>
                    </a:ext>
                  </a:extLst>
                </p14:cNvPr>
                <p14:cNvContentPartPr/>
                <p14:nvPr/>
              </p14:nvContentPartPr>
              <p14:xfrm>
                <a:off x="8630171" y="2480815"/>
                <a:ext cx="21960" cy="212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B0029169-97AF-4934-87FC-C758D2F5B509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612171" y="2462815"/>
                  <a:ext cx="576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A3A2CE1C-15E7-43C5-96AD-822933AE2B5B}"/>
                    </a:ext>
                  </a:extLst>
                </p14:cNvPr>
                <p14:cNvContentPartPr/>
                <p14:nvPr/>
              </p14:nvContentPartPr>
              <p14:xfrm>
                <a:off x="8704331" y="2504575"/>
                <a:ext cx="119160" cy="1749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A3A2CE1C-15E7-43C5-96AD-822933AE2B5B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686691" y="2486935"/>
                  <a:ext cx="1548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128F98D0-9E24-4132-BB7E-9329073A8234}"/>
                    </a:ext>
                  </a:extLst>
                </p14:cNvPr>
                <p14:cNvContentPartPr/>
                <p14:nvPr/>
              </p14:nvContentPartPr>
              <p14:xfrm>
                <a:off x="8688491" y="2459575"/>
                <a:ext cx="90360" cy="3178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128F98D0-9E24-4132-BB7E-9329073A823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670491" y="2441935"/>
                  <a:ext cx="12600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AEB51912-4027-4762-9F5E-3F02F66A758B}"/>
                    </a:ext>
                  </a:extLst>
                </p14:cNvPr>
                <p14:cNvContentPartPr/>
                <p14:nvPr/>
              </p14:nvContentPartPr>
              <p14:xfrm>
                <a:off x="8957771" y="2837215"/>
                <a:ext cx="56160" cy="1216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AEB51912-4027-4762-9F5E-3F02F66A758B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939771" y="2819575"/>
                  <a:ext cx="918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91872719-4F09-4F1E-A37F-215A518C7247}"/>
                    </a:ext>
                  </a:extLst>
                </p14:cNvPr>
                <p14:cNvContentPartPr/>
                <p14:nvPr/>
              </p14:nvContentPartPr>
              <p14:xfrm>
                <a:off x="9018251" y="2743255"/>
                <a:ext cx="19440" cy="172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91872719-4F09-4F1E-A37F-215A518C724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000251" y="2725615"/>
                  <a:ext cx="550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A5F5778C-EA55-4AD4-8710-C005E4154280}"/>
                    </a:ext>
                  </a:extLst>
                </p14:cNvPr>
                <p14:cNvContentPartPr/>
                <p14:nvPr/>
              </p14:nvContentPartPr>
              <p14:xfrm>
                <a:off x="9129131" y="2633455"/>
                <a:ext cx="421560" cy="4496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A5F5778C-EA55-4AD4-8710-C005E4154280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111131" y="2615815"/>
                  <a:ext cx="457200" cy="48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9E3EF134-EF45-439A-8858-C11FFEAF9095}"/>
                    </a:ext>
                  </a:extLst>
                </p14:cNvPr>
                <p14:cNvContentPartPr/>
                <p14:nvPr/>
              </p14:nvContentPartPr>
              <p14:xfrm>
                <a:off x="9328211" y="2749735"/>
                <a:ext cx="183240" cy="4172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9E3EF134-EF45-439A-8858-C11FFEAF9095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310211" y="2732095"/>
                  <a:ext cx="21888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D20EF419-02B4-4EDF-9B24-CBB0E144146E}"/>
                    </a:ext>
                  </a:extLst>
                </p14:cNvPr>
                <p14:cNvContentPartPr/>
                <p14:nvPr/>
              </p14:nvContentPartPr>
              <p14:xfrm>
                <a:off x="9669851" y="2809135"/>
                <a:ext cx="176400" cy="1530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D20EF419-02B4-4EDF-9B24-CBB0E144146E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651851" y="2791135"/>
                  <a:ext cx="2120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22CC7BCC-29D9-4173-9773-BCDDD5DF22C3}"/>
                    </a:ext>
                  </a:extLst>
                </p14:cNvPr>
                <p14:cNvContentPartPr/>
                <p14:nvPr/>
              </p14:nvContentPartPr>
              <p14:xfrm>
                <a:off x="9898451" y="2609335"/>
                <a:ext cx="54000" cy="885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22CC7BCC-29D9-4173-9773-BCDDD5DF22C3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880451" y="2591335"/>
                  <a:ext cx="896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A7B3AF9C-B932-4641-9757-3C6443C6E65A}"/>
                    </a:ext>
                  </a:extLst>
                </p14:cNvPr>
                <p14:cNvContentPartPr/>
                <p14:nvPr/>
              </p14:nvContentPartPr>
              <p14:xfrm>
                <a:off x="9925091" y="2472535"/>
                <a:ext cx="7920" cy="72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A7B3AF9C-B932-4641-9757-3C6443C6E65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907091" y="2454535"/>
                  <a:ext cx="435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C2CF365D-36AA-4615-903B-FAB133045BDB}"/>
                    </a:ext>
                  </a:extLst>
                </p14:cNvPr>
                <p14:cNvContentPartPr/>
                <p14:nvPr/>
              </p14:nvContentPartPr>
              <p14:xfrm>
                <a:off x="10062251" y="2514295"/>
                <a:ext cx="156600" cy="1605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C2CF365D-36AA-4615-903B-FAB133045BDB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044611" y="2496655"/>
                  <a:ext cx="1922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C6241CC7-3F9B-4DA1-A39A-14EAE1054C66}"/>
                    </a:ext>
                  </a:extLst>
                </p14:cNvPr>
                <p14:cNvContentPartPr/>
                <p14:nvPr/>
              </p14:nvContentPartPr>
              <p14:xfrm>
                <a:off x="10099331" y="2456695"/>
                <a:ext cx="38880" cy="3556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C6241CC7-3F9B-4DA1-A39A-14EAE1054C6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081691" y="2439055"/>
                  <a:ext cx="7452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B5935270-ED27-4FB6-8805-4D689B2822B8}"/>
                    </a:ext>
                  </a:extLst>
                </p14:cNvPr>
                <p14:cNvContentPartPr/>
                <p14:nvPr/>
              </p14:nvContentPartPr>
              <p14:xfrm>
                <a:off x="10330811" y="2706895"/>
                <a:ext cx="236880" cy="2674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B5935270-ED27-4FB6-8805-4D689B2822B8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312811" y="2688895"/>
                  <a:ext cx="27252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CA217825-A4FB-446D-96E2-CBC82C6C691A}"/>
                    </a:ext>
                  </a:extLst>
                </p14:cNvPr>
                <p14:cNvContentPartPr/>
                <p14:nvPr/>
              </p14:nvContentPartPr>
              <p14:xfrm>
                <a:off x="10584971" y="2711575"/>
                <a:ext cx="199800" cy="2098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CA217825-A4FB-446D-96E2-CBC82C6C691A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567331" y="2693935"/>
                  <a:ext cx="23544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00C5F974-F6CB-414F-943B-5F97D862C7D4}"/>
                    </a:ext>
                  </a:extLst>
                </p14:cNvPr>
                <p14:cNvContentPartPr/>
                <p14:nvPr/>
              </p14:nvContentPartPr>
              <p14:xfrm>
                <a:off x="10611971" y="2652175"/>
                <a:ext cx="119880" cy="4230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00C5F974-F6CB-414F-943B-5F97D862C7D4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593971" y="2634535"/>
                  <a:ext cx="155520" cy="4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354D4E44-A8F8-4F81-A037-68112568929A}"/>
                    </a:ext>
                  </a:extLst>
                </p14:cNvPr>
                <p14:cNvContentPartPr/>
                <p14:nvPr/>
              </p14:nvContentPartPr>
              <p14:xfrm>
                <a:off x="8882891" y="2473615"/>
                <a:ext cx="235440" cy="7315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354D4E44-A8F8-4F81-A037-68112568929A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865251" y="2455975"/>
                  <a:ext cx="271080" cy="76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94E75A55-020C-4B5F-98DA-01AA1D3A4005}"/>
                    </a:ext>
                  </a:extLst>
                </p14:cNvPr>
                <p14:cNvContentPartPr/>
                <p14:nvPr/>
              </p14:nvContentPartPr>
              <p14:xfrm>
                <a:off x="10794491" y="2491615"/>
                <a:ext cx="160920" cy="7506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94E75A55-020C-4B5F-98DA-01AA1D3A4005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776851" y="2473615"/>
                  <a:ext cx="196560" cy="78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FB84F728-9BE9-4756-BD45-938FF3022017}"/>
              </a:ext>
            </a:extLst>
          </p:cNvPr>
          <p:cNvGrpSpPr/>
          <p:nvPr/>
        </p:nvGrpSpPr>
        <p:grpSpPr>
          <a:xfrm>
            <a:off x="9708371" y="3439135"/>
            <a:ext cx="1644480" cy="761760"/>
            <a:chOff x="9708371" y="3439135"/>
            <a:chExt cx="1644480" cy="76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B6024A74-3D6B-4C40-BD49-1F2F55356A35}"/>
                    </a:ext>
                  </a:extLst>
                </p14:cNvPr>
                <p14:cNvContentPartPr/>
                <p14:nvPr/>
              </p14:nvContentPartPr>
              <p14:xfrm>
                <a:off x="9708371" y="3650095"/>
                <a:ext cx="215280" cy="273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B6024A74-3D6B-4C40-BD49-1F2F55356A35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690731" y="3632455"/>
                  <a:ext cx="2509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8521D02E-1945-4FBC-A94D-0651B245AB75}"/>
                    </a:ext>
                  </a:extLst>
                </p14:cNvPr>
                <p14:cNvContentPartPr/>
                <p14:nvPr/>
              </p14:nvContentPartPr>
              <p14:xfrm>
                <a:off x="10073411" y="3439135"/>
                <a:ext cx="156240" cy="2919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8521D02E-1945-4FBC-A94D-0651B245AB75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055411" y="3421495"/>
                  <a:ext cx="19188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1140E2FE-8AEC-4E13-BBCB-A5B30603895D}"/>
                    </a:ext>
                  </a:extLst>
                </p14:cNvPr>
                <p14:cNvContentPartPr/>
                <p14:nvPr/>
              </p14:nvContentPartPr>
              <p14:xfrm>
                <a:off x="10283651" y="3593215"/>
                <a:ext cx="168840" cy="1436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1140E2FE-8AEC-4E13-BBCB-A5B30603895D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265651" y="3575575"/>
                  <a:ext cx="2044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F7C67C01-25A2-4678-8D01-F9E768B1304D}"/>
                    </a:ext>
                  </a:extLst>
                </p14:cNvPr>
                <p14:cNvContentPartPr/>
                <p14:nvPr/>
              </p14:nvContentPartPr>
              <p14:xfrm>
                <a:off x="10043531" y="3840895"/>
                <a:ext cx="358560" cy="396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F7C67C01-25A2-4678-8D01-F9E768B1304D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025531" y="3823255"/>
                  <a:ext cx="3942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D7E89A07-0C54-4779-AB51-433934B37CCB}"/>
                    </a:ext>
                  </a:extLst>
                </p14:cNvPr>
                <p14:cNvContentPartPr/>
                <p14:nvPr/>
              </p14:nvContentPartPr>
              <p14:xfrm>
                <a:off x="10154771" y="3971935"/>
                <a:ext cx="204840" cy="1209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D7E89A07-0C54-4779-AB51-433934B37CCB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136771" y="3953935"/>
                  <a:ext cx="2404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A1D4D701-6E56-4A56-9A94-1F5B43454281}"/>
                    </a:ext>
                  </a:extLst>
                </p14:cNvPr>
                <p14:cNvContentPartPr/>
                <p14:nvPr/>
              </p14:nvContentPartPr>
              <p14:xfrm>
                <a:off x="10608731" y="3613735"/>
                <a:ext cx="285840" cy="2901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A1D4D701-6E56-4A56-9A94-1F5B43454281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590731" y="3595735"/>
                  <a:ext cx="32148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DC99A32A-A527-47D1-9A16-4961A2897408}"/>
                    </a:ext>
                  </a:extLst>
                </p14:cNvPr>
                <p14:cNvContentPartPr/>
                <p14:nvPr/>
              </p14:nvContentPartPr>
              <p14:xfrm>
                <a:off x="10673171" y="3843775"/>
                <a:ext cx="131760" cy="154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DC99A32A-A527-47D1-9A16-4961A2897408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655531" y="3826135"/>
                  <a:ext cx="1674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04E43E18-2202-41FE-B703-74D820682747}"/>
                    </a:ext>
                  </a:extLst>
                </p14:cNvPr>
                <p14:cNvContentPartPr/>
                <p14:nvPr/>
              </p14:nvContentPartPr>
              <p14:xfrm>
                <a:off x="10662731" y="3553255"/>
                <a:ext cx="271800" cy="144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04E43E18-2202-41FE-B703-74D820682747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644731" y="3535615"/>
                  <a:ext cx="3074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6FC4CB19-51FB-46AF-B2A5-E4E38AA2E33E}"/>
                    </a:ext>
                  </a:extLst>
                </p14:cNvPr>
                <p14:cNvContentPartPr/>
                <p14:nvPr/>
              </p14:nvContentPartPr>
              <p14:xfrm>
                <a:off x="11000051" y="3665575"/>
                <a:ext cx="352800" cy="5353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6FC4CB19-51FB-46AF-B2A5-E4E38AA2E33E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982051" y="3647935"/>
                  <a:ext cx="388440" cy="57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AFBB5C9F-EE02-4A2B-91C3-3FAB48473643}"/>
                    </a:ext>
                  </a:extLst>
                </p14:cNvPr>
                <p14:cNvContentPartPr/>
                <p14:nvPr/>
              </p14:nvContentPartPr>
              <p14:xfrm>
                <a:off x="10583531" y="3840175"/>
                <a:ext cx="93600" cy="1846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AFBB5C9F-EE02-4A2B-91C3-3FAB48473643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565891" y="3822175"/>
                  <a:ext cx="1292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C55604B3-8E31-4102-8E08-896D5060B473}"/>
                    </a:ext>
                  </a:extLst>
                </p14:cNvPr>
                <p14:cNvContentPartPr/>
                <p14:nvPr/>
              </p14:nvContentPartPr>
              <p14:xfrm>
                <a:off x="10835891" y="3844855"/>
                <a:ext cx="26280" cy="2739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C55604B3-8E31-4102-8E08-896D5060B473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818251" y="3827215"/>
                  <a:ext cx="6192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B8F82FD7-684A-4F0D-8ED7-112E4334835C}"/>
                    </a:ext>
                  </a:extLst>
                </p14:cNvPr>
                <p14:cNvContentPartPr/>
                <p14:nvPr/>
              </p14:nvContentPartPr>
              <p14:xfrm>
                <a:off x="10703411" y="3885895"/>
                <a:ext cx="104400" cy="183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B8F82FD7-684A-4F0D-8ED7-112E4334835C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685771" y="3868255"/>
                  <a:ext cx="140040" cy="5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E619DE08-90BD-4A94-9EAA-7A181CADF012}"/>
                  </a:ext>
                </a:extLst>
              </p14:cNvPr>
              <p14:cNvContentPartPr/>
              <p14:nvPr/>
            </p14:nvContentPartPr>
            <p14:xfrm>
              <a:off x="11322251" y="3391615"/>
              <a:ext cx="354600" cy="89640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E619DE08-90BD-4A94-9EAA-7A181CADF012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11304251" y="3373975"/>
                <a:ext cx="390240" cy="93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7" name="Group 226">
            <a:extLst>
              <a:ext uri="{FF2B5EF4-FFF2-40B4-BE49-F238E27FC236}">
                <a16:creationId xmlns:a16="http://schemas.microsoft.com/office/drawing/2014/main" id="{487F8D75-A257-45E2-BEA6-76F77C8F0937}"/>
              </a:ext>
            </a:extLst>
          </p:cNvPr>
          <p:cNvGrpSpPr/>
          <p:nvPr/>
        </p:nvGrpSpPr>
        <p:grpSpPr>
          <a:xfrm>
            <a:off x="2576411" y="3953215"/>
            <a:ext cx="1178640" cy="607320"/>
            <a:chOff x="2576411" y="3953215"/>
            <a:chExt cx="1178640" cy="60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B93C8EEF-8F4C-4B31-8406-0BCB13B97165}"/>
                    </a:ext>
                  </a:extLst>
                </p14:cNvPr>
                <p14:cNvContentPartPr/>
                <p14:nvPr/>
              </p14:nvContentPartPr>
              <p14:xfrm>
                <a:off x="2578211" y="4127815"/>
                <a:ext cx="225720" cy="309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B93C8EEF-8F4C-4B31-8406-0BCB13B97165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560211" y="4110175"/>
                  <a:ext cx="2613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C6FC8C3D-83BB-4470-9598-9E3314D62628}"/>
                    </a:ext>
                  </a:extLst>
                </p14:cNvPr>
                <p14:cNvContentPartPr/>
                <p14:nvPr/>
              </p14:nvContentPartPr>
              <p14:xfrm>
                <a:off x="2576411" y="4240855"/>
                <a:ext cx="235080" cy="399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C6FC8C3D-83BB-4470-9598-9E3314D62628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558771" y="4222855"/>
                  <a:ext cx="2707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7EC3CFE1-8CED-4C6B-BD1E-47DE03731336}"/>
                    </a:ext>
                  </a:extLst>
                </p14:cNvPr>
                <p14:cNvContentPartPr/>
                <p14:nvPr/>
              </p14:nvContentPartPr>
              <p14:xfrm>
                <a:off x="2866211" y="4145815"/>
                <a:ext cx="281520" cy="3794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7EC3CFE1-8CED-4C6B-BD1E-47DE03731336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848211" y="4128175"/>
                  <a:ext cx="31716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FAC80174-A53F-442E-B87F-7B12DAE50128}"/>
                    </a:ext>
                  </a:extLst>
                </p14:cNvPr>
                <p14:cNvContentPartPr/>
                <p14:nvPr/>
              </p14:nvContentPartPr>
              <p14:xfrm>
                <a:off x="3243491" y="4122775"/>
                <a:ext cx="167400" cy="1666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FAC80174-A53F-442E-B87F-7B12DAE50128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3225491" y="4105135"/>
                  <a:ext cx="2030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17B5A29C-EA9C-4600-8C38-0B7EACF2BEFE}"/>
                    </a:ext>
                  </a:extLst>
                </p14:cNvPr>
                <p14:cNvContentPartPr/>
                <p14:nvPr/>
              </p14:nvContentPartPr>
              <p14:xfrm>
                <a:off x="3163931" y="4345975"/>
                <a:ext cx="302040" cy="158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17B5A29C-EA9C-4600-8C38-0B7EACF2BEFE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3146291" y="4328335"/>
                  <a:ext cx="3376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F6DEE74A-47A8-4FAF-ABFA-E4D332AD9037}"/>
                    </a:ext>
                  </a:extLst>
                </p14:cNvPr>
                <p14:cNvContentPartPr/>
                <p14:nvPr/>
              </p14:nvContentPartPr>
              <p14:xfrm>
                <a:off x="3203171" y="4432015"/>
                <a:ext cx="275400" cy="1285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F6DEE74A-47A8-4FAF-ABFA-E4D332AD9037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3185171" y="4414375"/>
                  <a:ext cx="3110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ADA5751B-573A-4E88-826A-679F77C5A8DE}"/>
                    </a:ext>
                  </a:extLst>
                </p14:cNvPr>
                <p14:cNvContentPartPr/>
                <p14:nvPr/>
              </p14:nvContentPartPr>
              <p14:xfrm>
                <a:off x="3627971" y="3953215"/>
                <a:ext cx="127080" cy="6051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ADA5751B-573A-4E88-826A-679F77C5A8DE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610331" y="3935575"/>
                  <a:ext cx="162720" cy="64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F5C616D5-EC97-40FD-B128-2B488C6FEAAE}"/>
              </a:ext>
            </a:extLst>
          </p:cNvPr>
          <p:cNvGrpSpPr/>
          <p:nvPr/>
        </p:nvGrpSpPr>
        <p:grpSpPr>
          <a:xfrm>
            <a:off x="3811211" y="4079575"/>
            <a:ext cx="950760" cy="316440"/>
            <a:chOff x="3811211" y="4079575"/>
            <a:chExt cx="950760" cy="31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7CBC3AE8-768C-407C-82F7-352EB47C9207}"/>
                    </a:ext>
                  </a:extLst>
                </p14:cNvPr>
                <p14:cNvContentPartPr/>
                <p14:nvPr/>
              </p14:nvContentPartPr>
              <p14:xfrm>
                <a:off x="3903011" y="4113775"/>
                <a:ext cx="162000" cy="2804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7CBC3AE8-768C-407C-82F7-352EB47C9207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885011" y="4096135"/>
                  <a:ext cx="19764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BA7D86CB-5896-4CF2-8839-93DB1B440FBB}"/>
                    </a:ext>
                  </a:extLst>
                </p14:cNvPr>
                <p14:cNvContentPartPr/>
                <p14:nvPr/>
              </p14:nvContentPartPr>
              <p14:xfrm>
                <a:off x="3811211" y="4146535"/>
                <a:ext cx="183960" cy="921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BA7D86CB-5896-4CF2-8839-93DB1B440FBB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793571" y="4128895"/>
                  <a:ext cx="2196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1E9F464F-D43D-4863-A2E2-D0AD268BA37A}"/>
                    </a:ext>
                  </a:extLst>
                </p14:cNvPr>
                <p14:cNvContentPartPr/>
                <p14:nvPr/>
              </p14:nvContentPartPr>
              <p14:xfrm>
                <a:off x="4246091" y="4151575"/>
                <a:ext cx="237960" cy="2034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1E9F464F-D43D-4863-A2E2-D0AD268BA37A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228091" y="4133935"/>
                  <a:ext cx="2736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B02BCFE9-6368-441F-8C8C-B81CF526CA2C}"/>
                    </a:ext>
                  </a:extLst>
                </p14:cNvPr>
                <p14:cNvContentPartPr/>
                <p14:nvPr/>
              </p14:nvContentPartPr>
              <p14:xfrm>
                <a:off x="4213331" y="4079575"/>
                <a:ext cx="236160" cy="219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B02BCFE9-6368-441F-8C8C-B81CF526CA2C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4195331" y="4061935"/>
                  <a:ext cx="2718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8B58F7A5-A45D-49AB-A5BF-3260227DD712}"/>
                    </a:ext>
                  </a:extLst>
                </p14:cNvPr>
                <p14:cNvContentPartPr/>
                <p14:nvPr/>
              </p14:nvContentPartPr>
              <p14:xfrm>
                <a:off x="4550291" y="4162735"/>
                <a:ext cx="211680" cy="1800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8B58F7A5-A45D-49AB-A5BF-3260227DD712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532651" y="4145095"/>
                  <a:ext cx="2473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A3C208B6-AEB4-4D37-80B1-71428FB4AB39}"/>
                    </a:ext>
                  </a:extLst>
                </p14:cNvPr>
                <p14:cNvContentPartPr/>
                <p14:nvPr/>
              </p14:nvContentPartPr>
              <p14:xfrm>
                <a:off x="4653251" y="4109815"/>
                <a:ext cx="39600" cy="28620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A3C208B6-AEB4-4D37-80B1-71428FB4AB39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635611" y="4091815"/>
                  <a:ext cx="75240" cy="32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EA857E2C-5F61-4130-AC2F-880BD9457744}"/>
              </a:ext>
            </a:extLst>
          </p:cNvPr>
          <p:cNvGrpSpPr/>
          <p:nvPr/>
        </p:nvGrpSpPr>
        <p:grpSpPr>
          <a:xfrm>
            <a:off x="4984811" y="3892735"/>
            <a:ext cx="1333800" cy="587160"/>
            <a:chOff x="4984811" y="3892735"/>
            <a:chExt cx="1333800" cy="58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71F640C0-914A-49F1-8EC0-7E796DD71FB3}"/>
                    </a:ext>
                  </a:extLst>
                </p14:cNvPr>
                <p14:cNvContentPartPr/>
                <p14:nvPr/>
              </p14:nvContentPartPr>
              <p14:xfrm>
                <a:off x="4984811" y="4214935"/>
                <a:ext cx="188280" cy="417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71F640C0-914A-49F1-8EC0-7E796DD71FB3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967171" y="4197295"/>
                  <a:ext cx="2239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AA328068-8BBE-4E5A-AC25-AC284EE25822}"/>
                    </a:ext>
                  </a:extLst>
                </p14:cNvPr>
                <p14:cNvContentPartPr/>
                <p14:nvPr/>
              </p14:nvContentPartPr>
              <p14:xfrm>
                <a:off x="5296931" y="3973015"/>
                <a:ext cx="173880" cy="1994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AA328068-8BBE-4E5A-AC25-AC284EE25822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5278931" y="3955015"/>
                  <a:ext cx="2095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1581F6C5-818D-44C2-8D49-0055996F7BFB}"/>
                    </a:ext>
                  </a:extLst>
                </p14:cNvPr>
                <p14:cNvContentPartPr/>
                <p14:nvPr/>
              </p14:nvContentPartPr>
              <p14:xfrm>
                <a:off x="5551451" y="4075975"/>
                <a:ext cx="151920" cy="9288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1581F6C5-818D-44C2-8D49-0055996F7BFB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5533811" y="4057975"/>
                  <a:ext cx="1875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0CF0F5A0-A79B-4240-946D-4CB01E985B52}"/>
                    </a:ext>
                  </a:extLst>
                </p14:cNvPr>
                <p14:cNvContentPartPr/>
                <p14:nvPr/>
              </p14:nvContentPartPr>
              <p14:xfrm>
                <a:off x="5268131" y="4277935"/>
                <a:ext cx="465480" cy="309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0CF0F5A0-A79B-4240-946D-4CB01E985B52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5250131" y="4260295"/>
                  <a:ext cx="5011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F46EB0E5-3585-41F3-A7A9-8DDCDC04929D}"/>
                    </a:ext>
                  </a:extLst>
                </p14:cNvPr>
                <p14:cNvContentPartPr/>
                <p14:nvPr/>
              </p14:nvContentPartPr>
              <p14:xfrm>
                <a:off x="5425451" y="4370815"/>
                <a:ext cx="188280" cy="997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F46EB0E5-3585-41F3-A7A9-8DDCDC04929D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407811" y="4352815"/>
                  <a:ext cx="2239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3DD23E85-2DEA-4D45-9724-AA46E57DDE52}"/>
                    </a:ext>
                  </a:extLst>
                </p14:cNvPr>
                <p14:cNvContentPartPr/>
                <p14:nvPr/>
              </p14:nvContentPartPr>
              <p14:xfrm>
                <a:off x="5896691" y="4075255"/>
                <a:ext cx="213480" cy="2462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3DD23E85-2DEA-4D45-9724-AA46E57DDE52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878691" y="4057255"/>
                  <a:ext cx="24912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4A347105-03B8-40D4-84E7-D9E4934DBCC3}"/>
                    </a:ext>
                  </a:extLst>
                </p14:cNvPr>
                <p14:cNvContentPartPr/>
                <p14:nvPr/>
              </p14:nvContentPartPr>
              <p14:xfrm>
                <a:off x="5949971" y="4255255"/>
                <a:ext cx="90360" cy="212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4A347105-03B8-40D4-84E7-D9E4934DBCC3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932331" y="4237615"/>
                  <a:ext cx="1260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5FDA9D5D-5F6F-4573-9222-4ABEC95EDCC6}"/>
                    </a:ext>
                  </a:extLst>
                </p14:cNvPr>
                <p14:cNvContentPartPr/>
                <p14:nvPr/>
              </p14:nvContentPartPr>
              <p14:xfrm>
                <a:off x="5831531" y="3985615"/>
                <a:ext cx="197640" cy="464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5FDA9D5D-5F6F-4573-9222-4ABEC95EDCC6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5813531" y="3967975"/>
                  <a:ext cx="2332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3C9309BA-C991-4AAE-A9E5-3A36CD778367}"/>
                    </a:ext>
                  </a:extLst>
                </p14:cNvPr>
                <p14:cNvContentPartPr/>
                <p14:nvPr/>
              </p14:nvContentPartPr>
              <p14:xfrm>
                <a:off x="6168131" y="3892735"/>
                <a:ext cx="150480" cy="5871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3C9309BA-C991-4AAE-A9E5-3A36CD778367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6150131" y="3875095"/>
                  <a:ext cx="186120" cy="62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D16792F4-AE42-4B0F-8849-4D0A5DAD412B}"/>
              </a:ext>
            </a:extLst>
          </p:cNvPr>
          <p:cNvGrpSpPr/>
          <p:nvPr/>
        </p:nvGrpSpPr>
        <p:grpSpPr>
          <a:xfrm>
            <a:off x="492731" y="4980655"/>
            <a:ext cx="632160" cy="306360"/>
            <a:chOff x="492731" y="4980655"/>
            <a:chExt cx="632160" cy="30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21530EEE-FA52-44DC-A780-6A290B1B6D40}"/>
                    </a:ext>
                  </a:extLst>
                </p14:cNvPr>
                <p14:cNvContentPartPr/>
                <p14:nvPr/>
              </p14:nvContentPartPr>
              <p14:xfrm>
                <a:off x="492731" y="4980655"/>
                <a:ext cx="207720" cy="2293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21530EEE-FA52-44DC-A780-6A290B1B6D40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474731" y="4963015"/>
                  <a:ext cx="2433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E0E659C5-2617-4380-A4FF-7961DBDF0307}"/>
                    </a:ext>
                  </a:extLst>
                </p14:cNvPr>
                <p14:cNvContentPartPr/>
                <p14:nvPr/>
              </p14:nvContentPartPr>
              <p14:xfrm>
                <a:off x="749771" y="5011975"/>
                <a:ext cx="121320" cy="2228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E0E659C5-2617-4380-A4FF-7961DBDF0307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31771" y="4993975"/>
                  <a:ext cx="15696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A6B1532E-7F45-49FC-BCDB-7EECFAF241D9}"/>
                    </a:ext>
                  </a:extLst>
                </p14:cNvPr>
                <p14:cNvContentPartPr/>
                <p14:nvPr/>
              </p14:nvContentPartPr>
              <p14:xfrm>
                <a:off x="960011" y="5026015"/>
                <a:ext cx="164880" cy="2610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A6B1532E-7F45-49FC-BCDB-7EECFAF241D9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42371" y="5008015"/>
                  <a:ext cx="200520" cy="29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816FC18A-267C-49AD-B9F7-07DB4124E0F8}"/>
              </a:ext>
            </a:extLst>
          </p:cNvPr>
          <p:cNvGrpSpPr/>
          <p:nvPr/>
        </p:nvGrpSpPr>
        <p:grpSpPr>
          <a:xfrm>
            <a:off x="1421171" y="4979575"/>
            <a:ext cx="2502360" cy="1254960"/>
            <a:chOff x="1421171" y="4979575"/>
            <a:chExt cx="2502360" cy="125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2FB05AD8-3735-41C3-A04C-442978C47B25}"/>
                    </a:ext>
                  </a:extLst>
                </p14:cNvPr>
                <p14:cNvContentPartPr/>
                <p14:nvPr/>
              </p14:nvContentPartPr>
              <p14:xfrm>
                <a:off x="1421171" y="4992175"/>
                <a:ext cx="94680" cy="29052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2FB05AD8-3735-41C3-A04C-442978C47B25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403171" y="4974175"/>
                  <a:ext cx="13032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74C4B194-5619-4899-8261-32E5C627EC21}"/>
                    </a:ext>
                  </a:extLst>
                </p14:cNvPr>
                <p14:cNvContentPartPr/>
                <p14:nvPr/>
              </p14:nvContentPartPr>
              <p14:xfrm>
                <a:off x="1650131" y="5026015"/>
                <a:ext cx="22680" cy="2469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74C4B194-5619-4899-8261-32E5C627EC21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632131" y="5008375"/>
                  <a:ext cx="5832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618A544D-1048-4F36-9974-3EDB043A61B2}"/>
                    </a:ext>
                  </a:extLst>
                </p14:cNvPr>
                <p14:cNvContentPartPr/>
                <p14:nvPr/>
              </p14:nvContentPartPr>
              <p14:xfrm>
                <a:off x="1593251" y="5037895"/>
                <a:ext cx="104040" cy="1670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618A544D-1048-4F36-9974-3EDB043A61B2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575251" y="5019895"/>
                  <a:ext cx="1396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BE5F76F6-9C55-4B9A-BA96-358756E7A325}"/>
                    </a:ext>
                  </a:extLst>
                </p14:cNvPr>
                <p14:cNvContentPartPr/>
                <p14:nvPr/>
              </p14:nvContentPartPr>
              <p14:xfrm>
                <a:off x="1866131" y="5058415"/>
                <a:ext cx="23760" cy="2397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BE5F76F6-9C55-4B9A-BA96-358756E7A325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848491" y="5040775"/>
                  <a:ext cx="5940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9B8ED83C-54B2-4965-B06D-D8844D1F7181}"/>
                    </a:ext>
                  </a:extLst>
                </p14:cNvPr>
                <p14:cNvContentPartPr/>
                <p14:nvPr/>
              </p14:nvContentPartPr>
              <p14:xfrm>
                <a:off x="1791251" y="5041495"/>
                <a:ext cx="100440" cy="1569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9B8ED83C-54B2-4965-B06D-D8844D1F7181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773251" y="5023495"/>
                  <a:ext cx="1360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2376F8C0-4ABD-460D-BF40-1179F032FB07}"/>
                    </a:ext>
                  </a:extLst>
                </p14:cNvPr>
                <p14:cNvContentPartPr/>
                <p14:nvPr/>
              </p14:nvContentPartPr>
              <p14:xfrm>
                <a:off x="1976291" y="5233375"/>
                <a:ext cx="3240" cy="2736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2376F8C0-4ABD-460D-BF40-1179F032FB07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958651" y="5215735"/>
                  <a:ext cx="388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D201BB89-16E5-4C02-9B07-27374F686671}"/>
                    </a:ext>
                  </a:extLst>
                </p14:cNvPr>
                <p14:cNvContentPartPr/>
                <p14:nvPr/>
              </p14:nvContentPartPr>
              <p14:xfrm>
                <a:off x="1990691" y="5066335"/>
                <a:ext cx="169200" cy="21672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D201BB89-16E5-4C02-9B07-27374F686671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973051" y="5048335"/>
                  <a:ext cx="2048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BAFE3321-5D6F-469A-982D-4B972979874F}"/>
                    </a:ext>
                  </a:extLst>
                </p14:cNvPr>
                <p14:cNvContentPartPr/>
                <p14:nvPr/>
              </p14:nvContentPartPr>
              <p14:xfrm>
                <a:off x="2186531" y="4979575"/>
                <a:ext cx="153720" cy="3538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BAFE3321-5D6F-469A-982D-4B972979874F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2168531" y="4961935"/>
                  <a:ext cx="18936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CC06E0CD-A52F-4A8A-94E3-66E113C16B0F}"/>
                    </a:ext>
                  </a:extLst>
                </p14:cNvPr>
                <p14:cNvContentPartPr/>
                <p14:nvPr/>
              </p14:nvContentPartPr>
              <p14:xfrm>
                <a:off x="2228651" y="5769775"/>
                <a:ext cx="219960" cy="23364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CC06E0CD-A52F-4A8A-94E3-66E113C16B0F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210651" y="5751775"/>
                  <a:ext cx="25560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60101FE5-B0D5-49D0-9958-4C5E2FAA2862}"/>
                    </a:ext>
                  </a:extLst>
                </p14:cNvPr>
                <p14:cNvContentPartPr/>
                <p14:nvPr/>
              </p14:nvContentPartPr>
              <p14:xfrm>
                <a:off x="2208491" y="5648815"/>
                <a:ext cx="208800" cy="6768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60101FE5-B0D5-49D0-9958-4C5E2FAA2862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2190851" y="5631175"/>
                  <a:ext cx="2444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DFB287BB-E1E7-43EC-B94F-721606E47D27}"/>
                    </a:ext>
                  </a:extLst>
                </p14:cNvPr>
                <p14:cNvContentPartPr/>
                <p14:nvPr/>
              </p14:nvContentPartPr>
              <p14:xfrm>
                <a:off x="2500811" y="6054895"/>
                <a:ext cx="127440" cy="13068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DFB287BB-E1E7-43EC-B94F-721606E47D27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2482811" y="6036895"/>
                  <a:ext cx="1630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947CE446-B2A2-4644-BCC6-E00095E2F714}"/>
                    </a:ext>
                  </a:extLst>
                </p14:cNvPr>
                <p14:cNvContentPartPr/>
                <p14:nvPr/>
              </p14:nvContentPartPr>
              <p14:xfrm>
                <a:off x="2837411" y="5790655"/>
                <a:ext cx="204840" cy="1584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947CE446-B2A2-4644-BCC6-E00095E2F714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2819771" y="5772655"/>
                  <a:ext cx="2404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B7FB51F5-0039-4166-8007-1ADDF2DBC7D5}"/>
                    </a:ext>
                  </a:extLst>
                </p14:cNvPr>
                <p14:cNvContentPartPr/>
                <p14:nvPr/>
              </p14:nvContentPartPr>
              <p14:xfrm>
                <a:off x="2820131" y="5888935"/>
                <a:ext cx="223560" cy="5004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B7FB51F5-0039-4166-8007-1ADDF2DBC7D5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2802491" y="5870935"/>
                  <a:ext cx="2592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5F23FC75-28F6-42C0-8B2A-5BF53931AF3F}"/>
                    </a:ext>
                  </a:extLst>
                </p14:cNvPr>
                <p14:cNvContentPartPr/>
                <p14:nvPr/>
              </p14:nvContentPartPr>
              <p14:xfrm>
                <a:off x="3372731" y="5537935"/>
                <a:ext cx="219600" cy="1785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5F23FC75-28F6-42C0-8B2A-5BF53931AF3F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3354731" y="5519935"/>
                  <a:ext cx="2552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AC13F18C-A2D4-49C5-871A-7B1568B88E6A}"/>
                    </a:ext>
                  </a:extLst>
                </p14:cNvPr>
                <p14:cNvContentPartPr/>
                <p14:nvPr/>
              </p14:nvContentPartPr>
              <p14:xfrm>
                <a:off x="3697451" y="5339575"/>
                <a:ext cx="134640" cy="33984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AC13F18C-A2D4-49C5-871A-7B1568B88E6A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679811" y="5321935"/>
                  <a:ext cx="17028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8A1466B9-C693-4268-A5E7-2599191E9CD9}"/>
                    </a:ext>
                  </a:extLst>
                </p14:cNvPr>
                <p14:cNvContentPartPr/>
                <p14:nvPr/>
              </p14:nvContentPartPr>
              <p14:xfrm>
                <a:off x="3598451" y="5384575"/>
                <a:ext cx="259200" cy="19476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8A1466B9-C693-4268-A5E7-2599191E9CD9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3580451" y="5366575"/>
                  <a:ext cx="2948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F6D8F612-BCD1-46FF-A413-CE58DC171D2B}"/>
                    </a:ext>
                  </a:extLst>
                </p14:cNvPr>
                <p14:cNvContentPartPr/>
                <p14:nvPr/>
              </p14:nvContentPartPr>
              <p14:xfrm>
                <a:off x="3247091" y="5797855"/>
                <a:ext cx="662760" cy="1040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F6D8F612-BCD1-46FF-A413-CE58DC171D2B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3229451" y="5780215"/>
                  <a:ext cx="6984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9A94D1AA-A023-41F6-B1E4-AB4371B883F6}"/>
                    </a:ext>
                  </a:extLst>
                </p14:cNvPr>
                <p14:cNvContentPartPr/>
                <p14:nvPr/>
              </p14:nvContentPartPr>
              <p14:xfrm>
                <a:off x="3439691" y="6011335"/>
                <a:ext cx="160920" cy="22320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9A94D1AA-A023-41F6-B1E4-AB4371B883F6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3421691" y="5993335"/>
                  <a:ext cx="1965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239F0FEF-DF6E-42D6-943F-DFC96AE83AFC}"/>
                    </a:ext>
                  </a:extLst>
                </p14:cNvPr>
                <p14:cNvContentPartPr/>
                <p14:nvPr/>
              </p14:nvContentPartPr>
              <p14:xfrm>
                <a:off x="3670451" y="6072535"/>
                <a:ext cx="253080" cy="12600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239F0FEF-DF6E-42D6-943F-DFC96AE83AFC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3652811" y="6054535"/>
                  <a:ext cx="288720" cy="16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C6E06C86-C61B-4552-B185-FE3E68BF1A15}"/>
              </a:ext>
            </a:extLst>
          </p:cNvPr>
          <p:cNvGrpSpPr/>
          <p:nvPr/>
        </p:nvGrpSpPr>
        <p:grpSpPr>
          <a:xfrm>
            <a:off x="4205771" y="5477095"/>
            <a:ext cx="1308600" cy="588960"/>
            <a:chOff x="4205771" y="5477095"/>
            <a:chExt cx="1308600" cy="58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E2F14931-6AE3-4AFF-A7AD-21677F7C34EE}"/>
                    </a:ext>
                  </a:extLst>
                </p14:cNvPr>
                <p14:cNvContentPartPr/>
                <p14:nvPr/>
              </p14:nvContentPartPr>
              <p14:xfrm>
                <a:off x="4205771" y="5753935"/>
                <a:ext cx="139320" cy="16308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E2F14931-6AE3-4AFF-A7AD-21677F7C34EE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4188131" y="5736295"/>
                  <a:ext cx="1749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8D42C29D-64D8-470B-8A44-5E39D3642B71}"/>
                    </a:ext>
                  </a:extLst>
                </p14:cNvPr>
                <p14:cNvContentPartPr/>
                <p14:nvPr/>
              </p14:nvContentPartPr>
              <p14:xfrm>
                <a:off x="4400531" y="5936455"/>
                <a:ext cx="135720" cy="12960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8D42C29D-64D8-470B-8A44-5E39D3642B71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4382891" y="5918455"/>
                  <a:ext cx="1713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AE969C5A-CA46-4924-86E6-0ADF585FBCED}"/>
                    </a:ext>
                  </a:extLst>
                </p14:cNvPr>
                <p14:cNvContentPartPr/>
                <p14:nvPr/>
              </p14:nvContentPartPr>
              <p14:xfrm>
                <a:off x="4745051" y="5477095"/>
                <a:ext cx="109080" cy="57636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AE969C5A-CA46-4924-86E6-0ADF585FBCED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4727051" y="5459455"/>
                  <a:ext cx="144720" cy="61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D254E983-ECBD-4896-A467-9CB7FD3C56D7}"/>
                    </a:ext>
                  </a:extLst>
                </p14:cNvPr>
                <p14:cNvContentPartPr/>
                <p14:nvPr/>
              </p14:nvContentPartPr>
              <p14:xfrm>
                <a:off x="4939811" y="5713615"/>
                <a:ext cx="282240" cy="23688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D254E983-ECBD-4896-A467-9CB7FD3C56D7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4921811" y="5695975"/>
                  <a:ext cx="31788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5E8072EC-452D-4038-95DE-18B85DA6E019}"/>
                    </a:ext>
                  </a:extLst>
                </p14:cNvPr>
                <p14:cNvContentPartPr/>
                <p14:nvPr/>
              </p14:nvContentPartPr>
              <p14:xfrm>
                <a:off x="5313851" y="5723335"/>
                <a:ext cx="200520" cy="15264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5E8072EC-452D-4038-95DE-18B85DA6E019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5296211" y="5705695"/>
                  <a:ext cx="2361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F48AB457-3812-4011-9582-E767FA8A4A83}"/>
                    </a:ext>
                  </a:extLst>
                </p14:cNvPr>
                <p14:cNvContentPartPr/>
                <p14:nvPr/>
              </p14:nvContentPartPr>
              <p14:xfrm>
                <a:off x="5403491" y="5616415"/>
                <a:ext cx="27360" cy="40356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F48AB457-3812-4011-9582-E767FA8A4A83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5385491" y="5598415"/>
                  <a:ext cx="63000" cy="43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7271490D-9BA3-4C2F-AD50-8CBD6A24B997}"/>
              </a:ext>
            </a:extLst>
          </p:cNvPr>
          <p:cNvGrpSpPr/>
          <p:nvPr/>
        </p:nvGrpSpPr>
        <p:grpSpPr>
          <a:xfrm>
            <a:off x="5656211" y="5547655"/>
            <a:ext cx="1548360" cy="765000"/>
            <a:chOff x="5656211" y="5547655"/>
            <a:chExt cx="1548360" cy="76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C1FE65CE-B377-45D7-8FBC-EE11C14F33BA}"/>
                    </a:ext>
                  </a:extLst>
                </p14:cNvPr>
                <p14:cNvContentPartPr/>
                <p14:nvPr/>
              </p14:nvContentPartPr>
              <p14:xfrm>
                <a:off x="5656211" y="5858335"/>
                <a:ext cx="192960" cy="2628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C1FE65CE-B377-45D7-8FBC-EE11C14F33BA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5638571" y="5840335"/>
                  <a:ext cx="2286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8198DE98-C4E3-48FB-868C-EC1471EC1439}"/>
                    </a:ext>
                  </a:extLst>
                </p14:cNvPr>
                <p14:cNvContentPartPr/>
                <p14:nvPr/>
              </p14:nvContentPartPr>
              <p14:xfrm>
                <a:off x="6100091" y="5547655"/>
                <a:ext cx="161640" cy="23940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8198DE98-C4E3-48FB-868C-EC1471EC1439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6082091" y="5530015"/>
                  <a:ext cx="19728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CBAFA625-F64A-475A-AA6C-0AF7BEC0B27C}"/>
                    </a:ext>
                  </a:extLst>
                </p14:cNvPr>
                <p14:cNvContentPartPr/>
                <p14:nvPr/>
              </p14:nvContentPartPr>
              <p14:xfrm>
                <a:off x="6375131" y="5636935"/>
                <a:ext cx="137160" cy="14976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CBAFA625-F64A-475A-AA6C-0AF7BEC0B27C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6357491" y="5619295"/>
                  <a:ext cx="1728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021D9D33-C916-4D1C-A797-D7E703CA8D08}"/>
                    </a:ext>
                  </a:extLst>
                </p14:cNvPr>
                <p14:cNvContentPartPr/>
                <p14:nvPr/>
              </p14:nvContentPartPr>
              <p14:xfrm>
                <a:off x="6018011" y="5926735"/>
                <a:ext cx="596520" cy="4140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021D9D33-C916-4D1C-A797-D7E703CA8D08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6000011" y="5908735"/>
                  <a:ext cx="6321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47861AD0-79EB-4C60-B276-E812482F9742}"/>
                    </a:ext>
                  </a:extLst>
                </p14:cNvPr>
                <p14:cNvContentPartPr/>
                <p14:nvPr/>
              </p14:nvContentPartPr>
              <p14:xfrm>
                <a:off x="6128531" y="6038695"/>
                <a:ext cx="110520" cy="25488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47861AD0-79EB-4C60-B276-E812482F9742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6110531" y="6020695"/>
                  <a:ext cx="14616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900F26A4-BE65-4998-A644-5C37F60BB188}"/>
                    </a:ext>
                  </a:extLst>
                </p14:cNvPr>
                <p14:cNvContentPartPr/>
                <p14:nvPr/>
              </p14:nvContentPartPr>
              <p14:xfrm>
                <a:off x="6069131" y="6085855"/>
                <a:ext cx="201960" cy="10332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900F26A4-BE65-4998-A644-5C37F60BB188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6051131" y="6067855"/>
                  <a:ext cx="2376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3FCAB880-E497-4B01-A894-0E3A44562568}"/>
                    </a:ext>
                  </a:extLst>
                </p14:cNvPr>
                <p14:cNvContentPartPr/>
                <p14:nvPr/>
              </p14:nvContentPartPr>
              <p14:xfrm>
                <a:off x="6392411" y="6094855"/>
                <a:ext cx="205560" cy="13428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3FCAB880-E497-4B01-A894-0E3A44562568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6374411" y="6077215"/>
                  <a:ext cx="2412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47641781-B5ED-4D23-A718-69EC724474A4}"/>
                    </a:ext>
                  </a:extLst>
                </p14:cNvPr>
                <p14:cNvContentPartPr/>
                <p14:nvPr/>
              </p14:nvContentPartPr>
              <p14:xfrm>
                <a:off x="6456851" y="6098455"/>
                <a:ext cx="66600" cy="4032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47641781-B5ED-4D23-A718-69EC724474A4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6439211" y="6080815"/>
                  <a:ext cx="1022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555B0C05-936F-4A56-B215-3E184D35B32A}"/>
                    </a:ext>
                  </a:extLst>
                </p14:cNvPr>
                <p14:cNvContentPartPr/>
                <p14:nvPr/>
              </p14:nvContentPartPr>
              <p14:xfrm>
                <a:off x="6383771" y="6122935"/>
                <a:ext cx="162000" cy="1317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555B0C05-936F-4A56-B215-3E184D35B32A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6366131" y="6105295"/>
                  <a:ext cx="1976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6C1DC351-06B1-4C8F-B5AF-9CC121155BF7}"/>
                    </a:ext>
                  </a:extLst>
                </p14:cNvPr>
                <p14:cNvContentPartPr/>
                <p14:nvPr/>
              </p14:nvContentPartPr>
              <p14:xfrm>
                <a:off x="6785891" y="5783095"/>
                <a:ext cx="188280" cy="26244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6C1DC351-06B1-4C8F-B5AF-9CC121155BF7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6767891" y="5765095"/>
                  <a:ext cx="22392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8B7C15E1-8B46-4FD5-8B14-DE5EA78F2E11}"/>
                    </a:ext>
                  </a:extLst>
                </p14:cNvPr>
                <p14:cNvContentPartPr/>
                <p14:nvPr/>
              </p14:nvContentPartPr>
              <p14:xfrm>
                <a:off x="6850691" y="5998375"/>
                <a:ext cx="100800" cy="396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8B7C15E1-8B46-4FD5-8B14-DE5EA78F2E11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6832691" y="5980735"/>
                  <a:ext cx="1364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DD543072-F454-42BA-9182-991B77BA2AE5}"/>
                    </a:ext>
                  </a:extLst>
                </p14:cNvPr>
                <p14:cNvContentPartPr/>
                <p14:nvPr/>
              </p14:nvContentPartPr>
              <p14:xfrm>
                <a:off x="6749891" y="5739175"/>
                <a:ext cx="165240" cy="1296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DD543072-F454-42BA-9182-991B77BA2AE5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6731891" y="5721175"/>
                  <a:ext cx="2008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D03F7A0E-A979-4B2E-A838-5CD58C6F87B2}"/>
                    </a:ext>
                  </a:extLst>
                </p14:cNvPr>
                <p14:cNvContentPartPr/>
                <p14:nvPr/>
              </p14:nvContentPartPr>
              <p14:xfrm>
                <a:off x="7000091" y="5549095"/>
                <a:ext cx="204480" cy="76356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D03F7A0E-A979-4B2E-A838-5CD58C6F87B2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6982091" y="5531455"/>
                  <a:ext cx="240120" cy="799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4">
            <p14:nvContentPartPr>
              <p14:cNvPr id="304" name="Ink 303">
                <a:extLst>
                  <a:ext uri="{FF2B5EF4-FFF2-40B4-BE49-F238E27FC236}">
                    <a16:creationId xmlns:a16="http://schemas.microsoft.com/office/drawing/2014/main" id="{050D6FA2-5D1B-4B57-85A0-7929E0AF7ED3}"/>
                  </a:ext>
                </a:extLst>
              </p14:cNvPr>
              <p14:cNvContentPartPr/>
              <p14:nvPr/>
            </p14:nvContentPartPr>
            <p14:xfrm>
              <a:off x="5057171" y="4533535"/>
              <a:ext cx="997200" cy="156960"/>
            </p14:xfrm>
          </p:contentPart>
        </mc:Choice>
        <mc:Fallback xmlns="">
          <p:pic>
            <p:nvPicPr>
              <p:cNvPr id="304" name="Ink 303">
                <a:extLst>
                  <a:ext uri="{FF2B5EF4-FFF2-40B4-BE49-F238E27FC236}">
                    <a16:creationId xmlns:a16="http://schemas.microsoft.com/office/drawing/2014/main" id="{050D6FA2-5D1B-4B57-85A0-7929E0AF7ED3}"/>
                  </a:ext>
                </a:extLst>
              </p:cNvPr>
              <p:cNvPicPr/>
              <p:nvPr/>
            </p:nvPicPr>
            <p:blipFill>
              <a:blip r:embed="rId455"/>
              <a:stretch>
                <a:fillRect/>
              </a:stretch>
            </p:blipFill>
            <p:spPr>
              <a:xfrm>
                <a:off x="5039531" y="4515535"/>
                <a:ext cx="1032840" cy="19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8" name="Group 307">
            <a:extLst>
              <a:ext uri="{FF2B5EF4-FFF2-40B4-BE49-F238E27FC236}">
                <a16:creationId xmlns:a16="http://schemas.microsoft.com/office/drawing/2014/main" id="{4BD5839F-5EA7-49C8-B130-3955015F1D72}"/>
              </a:ext>
            </a:extLst>
          </p:cNvPr>
          <p:cNvGrpSpPr/>
          <p:nvPr/>
        </p:nvGrpSpPr>
        <p:grpSpPr>
          <a:xfrm>
            <a:off x="5529851" y="4655215"/>
            <a:ext cx="1854720" cy="852480"/>
            <a:chOff x="5529851" y="4655215"/>
            <a:chExt cx="1854720" cy="85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F784BE74-2C9C-430F-9C78-1E936C7FD919}"/>
                    </a:ext>
                  </a:extLst>
                </p14:cNvPr>
                <p14:cNvContentPartPr/>
                <p14:nvPr/>
              </p14:nvContentPartPr>
              <p14:xfrm>
                <a:off x="5993891" y="5305015"/>
                <a:ext cx="896760" cy="20268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F784BE74-2C9C-430F-9C78-1E936C7FD919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5976251" y="5287015"/>
                  <a:ext cx="9324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4D190A0C-E72D-41DC-9192-49AEBEC43739}"/>
                    </a:ext>
                  </a:extLst>
                </p14:cNvPr>
                <p14:cNvContentPartPr/>
                <p14:nvPr/>
              </p14:nvContentPartPr>
              <p14:xfrm>
                <a:off x="5529851" y="4655215"/>
                <a:ext cx="1854720" cy="19008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4D190A0C-E72D-41DC-9192-49AEBEC43739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5512211" y="4637215"/>
                  <a:ext cx="18903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26F5D60E-B9B2-48C2-A4DB-88A819E8D670}"/>
                    </a:ext>
                  </a:extLst>
                </p14:cNvPr>
                <p14:cNvContentPartPr/>
                <p14:nvPr/>
              </p14:nvContentPartPr>
              <p14:xfrm>
                <a:off x="6457571" y="4841695"/>
                <a:ext cx="522360" cy="46368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26F5D60E-B9B2-48C2-A4DB-88A819E8D670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6439931" y="4824055"/>
                  <a:ext cx="558000" cy="49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2">
            <p14:nvContentPartPr>
              <p14:cNvPr id="309" name="Ink 308">
                <a:extLst>
                  <a:ext uri="{FF2B5EF4-FFF2-40B4-BE49-F238E27FC236}">
                    <a16:creationId xmlns:a16="http://schemas.microsoft.com/office/drawing/2014/main" id="{A620F7DB-B0D3-47EF-9027-669B3C3613B9}"/>
                  </a:ext>
                </a:extLst>
              </p14:cNvPr>
              <p14:cNvContentPartPr/>
              <p14:nvPr/>
            </p14:nvContentPartPr>
            <p14:xfrm>
              <a:off x="7340291" y="4795975"/>
              <a:ext cx="143640" cy="205200"/>
            </p14:xfrm>
          </p:contentPart>
        </mc:Choice>
        <mc:Fallback xmlns="">
          <p:pic>
            <p:nvPicPr>
              <p:cNvPr id="309" name="Ink 308">
                <a:extLst>
                  <a:ext uri="{FF2B5EF4-FFF2-40B4-BE49-F238E27FC236}">
                    <a16:creationId xmlns:a16="http://schemas.microsoft.com/office/drawing/2014/main" id="{A620F7DB-B0D3-47EF-9027-669B3C3613B9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7322651" y="4778335"/>
                <a:ext cx="179280" cy="24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16" name="Group 315">
            <a:extLst>
              <a:ext uri="{FF2B5EF4-FFF2-40B4-BE49-F238E27FC236}">
                <a16:creationId xmlns:a16="http://schemas.microsoft.com/office/drawing/2014/main" id="{E2394F8E-C3CF-43F8-9B43-EA13D334A35A}"/>
              </a:ext>
            </a:extLst>
          </p:cNvPr>
          <p:cNvGrpSpPr/>
          <p:nvPr/>
        </p:nvGrpSpPr>
        <p:grpSpPr>
          <a:xfrm>
            <a:off x="7748891" y="4479175"/>
            <a:ext cx="2322360" cy="425880"/>
            <a:chOff x="7748891" y="4479175"/>
            <a:chExt cx="2322360" cy="42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38E5502D-8028-473B-B32B-B480CAA7B352}"/>
                    </a:ext>
                  </a:extLst>
                </p14:cNvPr>
                <p14:cNvContentPartPr/>
                <p14:nvPr/>
              </p14:nvContentPartPr>
              <p14:xfrm>
                <a:off x="7748891" y="4479175"/>
                <a:ext cx="972720" cy="42588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38E5502D-8028-473B-B32B-B480CAA7B352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7730891" y="4461535"/>
                  <a:ext cx="100836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4123DE79-002C-4AC6-89EF-63E78C4E453F}"/>
                    </a:ext>
                  </a:extLst>
                </p14:cNvPr>
                <p14:cNvContentPartPr/>
                <p14:nvPr/>
              </p14:nvContentPartPr>
              <p14:xfrm>
                <a:off x="7906211" y="4654135"/>
                <a:ext cx="292680" cy="5220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4123DE79-002C-4AC6-89EF-63E78C4E453F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7888571" y="4636135"/>
                  <a:ext cx="3283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BF0B93C8-4351-48A0-B7E8-039BBF950649}"/>
                    </a:ext>
                  </a:extLst>
                </p14:cNvPr>
                <p14:cNvContentPartPr/>
                <p14:nvPr/>
              </p14:nvContentPartPr>
              <p14:xfrm>
                <a:off x="8940851" y="4510135"/>
                <a:ext cx="1130400" cy="33120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BF0B93C8-4351-48A0-B7E8-039BBF950649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8922851" y="4492135"/>
                  <a:ext cx="116604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33D1A141-E943-47E6-8E80-A32A30213201}"/>
                    </a:ext>
                  </a:extLst>
                </p14:cNvPr>
                <p14:cNvContentPartPr/>
                <p14:nvPr/>
              </p14:nvContentPartPr>
              <p14:xfrm>
                <a:off x="8995931" y="4613095"/>
                <a:ext cx="373320" cy="9144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33D1A141-E943-47E6-8E80-A32A30213201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8977931" y="4595455"/>
                  <a:ext cx="408960" cy="12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2">
            <p14:nvContentPartPr>
              <p14:cNvPr id="315" name="Ink 314">
                <a:extLst>
                  <a:ext uri="{FF2B5EF4-FFF2-40B4-BE49-F238E27FC236}">
                    <a16:creationId xmlns:a16="http://schemas.microsoft.com/office/drawing/2014/main" id="{20099C63-6AC6-4ECE-82F9-9B1E5CCD8ACA}"/>
                  </a:ext>
                </a:extLst>
              </p14:cNvPr>
              <p14:cNvContentPartPr/>
              <p14:nvPr/>
            </p14:nvContentPartPr>
            <p14:xfrm>
              <a:off x="10339091" y="4698055"/>
              <a:ext cx="636120" cy="125280"/>
            </p14:xfrm>
          </p:contentPart>
        </mc:Choice>
        <mc:Fallback xmlns="">
          <p:pic>
            <p:nvPicPr>
              <p:cNvPr id="315" name="Ink 314">
                <a:extLst>
                  <a:ext uri="{FF2B5EF4-FFF2-40B4-BE49-F238E27FC236}">
                    <a16:creationId xmlns:a16="http://schemas.microsoft.com/office/drawing/2014/main" id="{20099C63-6AC6-4ECE-82F9-9B1E5CCD8ACA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10321451" y="4680055"/>
                <a:ext cx="671760" cy="16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19" name="Group 318">
            <a:extLst>
              <a:ext uri="{FF2B5EF4-FFF2-40B4-BE49-F238E27FC236}">
                <a16:creationId xmlns:a16="http://schemas.microsoft.com/office/drawing/2014/main" id="{3F5BE2E8-663D-4E22-8A14-C4DBC6C29E1B}"/>
              </a:ext>
            </a:extLst>
          </p:cNvPr>
          <p:cNvGrpSpPr/>
          <p:nvPr/>
        </p:nvGrpSpPr>
        <p:grpSpPr>
          <a:xfrm>
            <a:off x="7901171" y="5050855"/>
            <a:ext cx="1391400" cy="457560"/>
            <a:chOff x="7901171" y="5050855"/>
            <a:chExt cx="1391400" cy="45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E8F819E5-0271-4707-B7A3-B3BDAFD75D38}"/>
                    </a:ext>
                  </a:extLst>
                </p14:cNvPr>
                <p14:cNvContentPartPr/>
                <p14:nvPr/>
              </p14:nvContentPartPr>
              <p14:xfrm>
                <a:off x="7901171" y="5064535"/>
                <a:ext cx="1391400" cy="44388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E8F819E5-0271-4707-B7A3-B3BDAFD75D38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7883171" y="5046895"/>
                  <a:ext cx="1427040" cy="47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B7165129-C242-439C-8F2F-81D6E4789AB4}"/>
                    </a:ext>
                  </a:extLst>
                </p14:cNvPr>
                <p14:cNvContentPartPr/>
                <p14:nvPr/>
              </p14:nvContentPartPr>
              <p14:xfrm>
                <a:off x="8838251" y="5050855"/>
                <a:ext cx="28440" cy="1332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B7165129-C242-439C-8F2F-81D6E4789AB4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8820611" y="5032855"/>
                  <a:ext cx="64080" cy="4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6F9E929E-9906-4528-A56F-C916BC83FC35}"/>
              </a:ext>
            </a:extLst>
          </p:cNvPr>
          <p:cNvGrpSpPr/>
          <p:nvPr/>
        </p:nvGrpSpPr>
        <p:grpSpPr>
          <a:xfrm>
            <a:off x="9559331" y="5004415"/>
            <a:ext cx="2485080" cy="500040"/>
            <a:chOff x="9559331" y="5004415"/>
            <a:chExt cx="2485080" cy="50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932A92C4-6EC4-4B62-93D9-353B9889C624}"/>
                    </a:ext>
                  </a:extLst>
                </p14:cNvPr>
                <p14:cNvContentPartPr/>
                <p14:nvPr/>
              </p14:nvContentPartPr>
              <p14:xfrm>
                <a:off x="9559331" y="5173615"/>
                <a:ext cx="1032120" cy="30960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932A92C4-6EC4-4B62-93D9-353B9889C624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9541331" y="5155615"/>
                  <a:ext cx="106776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C1DDDC45-15E0-482A-8CF6-D75480BECFB8}"/>
                    </a:ext>
                  </a:extLst>
                </p14:cNvPr>
                <p14:cNvContentPartPr/>
                <p14:nvPr/>
              </p14:nvContentPartPr>
              <p14:xfrm>
                <a:off x="10703411" y="5004415"/>
                <a:ext cx="1341000" cy="50004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C1DDDC45-15E0-482A-8CF6-D75480BECFB8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0685411" y="4986775"/>
                  <a:ext cx="1376640" cy="53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A2CCE5E5-AD50-451B-9CB1-90C5EEBBC9D2}"/>
                    </a:ext>
                  </a:extLst>
                </p14:cNvPr>
                <p14:cNvContentPartPr/>
                <p14:nvPr/>
              </p14:nvContentPartPr>
              <p14:xfrm>
                <a:off x="10793411" y="5091535"/>
                <a:ext cx="248400" cy="3816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A2CCE5E5-AD50-451B-9CB1-90C5EEBBC9D2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0775411" y="5073895"/>
                  <a:ext cx="284040" cy="73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4">
            <p14:nvContentPartPr>
              <p14:cNvPr id="325" name="Ink 324">
                <a:extLst>
                  <a:ext uri="{FF2B5EF4-FFF2-40B4-BE49-F238E27FC236}">
                    <a16:creationId xmlns:a16="http://schemas.microsoft.com/office/drawing/2014/main" id="{B992D66C-FB8C-4D6A-9B79-0603B55D7E50}"/>
                  </a:ext>
                </a:extLst>
              </p14:cNvPr>
              <p14:cNvContentPartPr/>
              <p14:nvPr/>
            </p14:nvContentPartPr>
            <p14:xfrm>
              <a:off x="9767771" y="5541895"/>
              <a:ext cx="124560" cy="283680"/>
            </p14:xfrm>
          </p:contentPart>
        </mc:Choice>
        <mc:Fallback xmlns="">
          <p:pic>
            <p:nvPicPr>
              <p:cNvPr id="325" name="Ink 324">
                <a:extLst>
                  <a:ext uri="{FF2B5EF4-FFF2-40B4-BE49-F238E27FC236}">
                    <a16:creationId xmlns:a16="http://schemas.microsoft.com/office/drawing/2014/main" id="{B992D66C-FB8C-4D6A-9B79-0603B55D7E50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9750131" y="5523895"/>
                <a:ext cx="160200" cy="31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42" name="Group 341">
            <a:extLst>
              <a:ext uri="{FF2B5EF4-FFF2-40B4-BE49-F238E27FC236}">
                <a16:creationId xmlns:a16="http://schemas.microsoft.com/office/drawing/2014/main" id="{A2ECD5BC-A193-4252-82FE-F39597F70B71}"/>
              </a:ext>
            </a:extLst>
          </p:cNvPr>
          <p:cNvGrpSpPr/>
          <p:nvPr/>
        </p:nvGrpSpPr>
        <p:grpSpPr>
          <a:xfrm>
            <a:off x="7715771" y="5744575"/>
            <a:ext cx="3587400" cy="917640"/>
            <a:chOff x="7715771" y="5744575"/>
            <a:chExt cx="3587400" cy="91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BA077628-76C5-41CC-93F5-D32BD764C6E3}"/>
                    </a:ext>
                  </a:extLst>
                </p14:cNvPr>
                <p14:cNvContentPartPr/>
                <p14:nvPr/>
              </p14:nvContentPartPr>
              <p14:xfrm>
                <a:off x="8012051" y="5863375"/>
                <a:ext cx="164880" cy="20808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BA077628-76C5-41CC-93F5-D32BD764C6E3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7994051" y="5845375"/>
                  <a:ext cx="2005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1BFF9D83-CE39-44EA-BC52-E23319760F48}"/>
                    </a:ext>
                  </a:extLst>
                </p14:cNvPr>
                <p14:cNvContentPartPr/>
                <p14:nvPr/>
              </p14:nvContentPartPr>
              <p14:xfrm>
                <a:off x="8224091" y="5871295"/>
                <a:ext cx="170640" cy="22464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1BFF9D83-CE39-44EA-BC52-E23319760F48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8206451" y="5853295"/>
                  <a:ext cx="20628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CD1FCCCD-3749-40BD-AA11-C54F7859FB7E}"/>
                    </a:ext>
                  </a:extLst>
                </p14:cNvPr>
                <p14:cNvContentPartPr/>
                <p14:nvPr/>
              </p14:nvContentPartPr>
              <p14:xfrm>
                <a:off x="8604251" y="5785255"/>
                <a:ext cx="779040" cy="36036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CD1FCCCD-3749-40BD-AA11-C54F7859FB7E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8586611" y="5767255"/>
                  <a:ext cx="81468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524D64E7-6CD9-4601-BFD3-C04182CF5BED}"/>
                    </a:ext>
                  </a:extLst>
                </p14:cNvPr>
                <p14:cNvContentPartPr/>
                <p14:nvPr/>
              </p14:nvContentPartPr>
              <p14:xfrm>
                <a:off x="9484451" y="5842135"/>
                <a:ext cx="678240" cy="36360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524D64E7-6CD9-4601-BFD3-C04182CF5BED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9466451" y="5824495"/>
                  <a:ext cx="71388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57C4FD02-CBED-4A22-AAC2-01A8A54E7E01}"/>
                    </a:ext>
                  </a:extLst>
                </p14:cNvPr>
                <p14:cNvContentPartPr/>
                <p14:nvPr/>
              </p14:nvContentPartPr>
              <p14:xfrm>
                <a:off x="9596411" y="6006655"/>
                <a:ext cx="483480" cy="3024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57C4FD02-CBED-4A22-AAC2-01A8A54E7E01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9578771" y="5989015"/>
                  <a:ext cx="5191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72DC67C7-2D20-49BE-B8A1-1587DB6F92AD}"/>
                    </a:ext>
                  </a:extLst>
                </p14:cNvPr>
                <p14:cNvContentPartPr/>
                <p14:nvPr/>
              </p14:nvContentPartPr>
              <p14:xfrm>
                <a:off x="10365731" y="5864815"/>
                <a:ext cx="54000" cy="9504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72DC67C7-2D20-49BE-B8A1-1587DB6F92AD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0347731" y="5847175"/>
                  <a:ext cx="896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228C5DF9-A0FA-4DED-AFDE-EA52407A4E5C}"/>
                    </a:ext>
                  </a:extLst>
                </p14:cNvPr>
                <p14:cNvContentPartPr/>
                <p14:nvPr/>
              </p14:nvContentPartPr>
              <p14:xfrm>
                <a:off x="10397051" y="5907655"/>
                <a:ext cx="74520" cy="8136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228C5DF9-A0FA-4DED-AFDE-EA52407A4E5C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0379411" y="5889655"/>
                  <a:ext cx="1101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2EC457B0-1D0A-491D-A93C-EBE312B9D2D9}"/>
                    </a:ext>
                  </a:extLst>
                </p14:cNvPr>
                <p14:cNvContentPartPr/>
                <p14:nvPr/>
              </p14:nvContentPartPr>
              <p14:xfrm>
                <a:off x="10475891" y="5857975"/>
                <a:ext cx="723600" cy="40428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2EC457B0-1D0A-491D-A93C-EBE312B9D2D9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10458251" y="5839975"/>
                  <a:ext cx="75924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C0494765-C923-4F68-B3E6-BA849B20221E}"/>
                    </a:ext>
                  </a:extLst>
                </p14:cNvPr>
                <p14:cNvContentPartPr/>
                <p14:nvPr/>
              </p14:nvContentPartPr>
              <p14:xfrm>
                <a:off x="7946171" y="6310135"/>
                <a:ext cx="193680" cy="21528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C0494765-C923-4F68-B3E6-BA849B20221E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7928171" y="6292495"/>
                  <a:ext cx="2293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8F5236B8-EE74-483D-831F-53DFBD7B9A7B}"/>
                    </a:ext>
                  </a:extLst>
                </p14:cNvPr>
                <p14:cNvContentPartPr/>
                <p14:nvPr/>
              </p14:nvContentPartPr>
              <p14:xfrm>
                <a:off x="7930691" y="6410935"/>
                <a:ext cx="233640" cy="4428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8F5236B8-EE74-483D-831F-53DFBD7B9A7B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7912691" y="6393295"/>
                  <a:ext cx="2692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A5195A70-08D2-46DB-BB5B-6113219FD528}"/>
                    </a:ext>
                  </a:extLst>
                </p14:cNvPr>
                <p14:cNvContentPartPr/>
                <p14:nvPr/>
              </p14:nvContentPartPr>
              <p14:xfrm>
                <a:off x="8149571" y="6294655"/>
                <a:ext cx="1517760" cy="36756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A5195A70-08D2-46DB-BB5B-6113219FD528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8131571" y="6277015"/>
                  <a:ext cx="155340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16032CAB-44AA-4176-8FAE-E2FD66E4B580}"/>
                    </a:ext>
                  </a:extLst>
                </p14:cNvPr>
                <p14:cNvContentPartPr/>
                <p14:nvPr/>
              </p14:nvContentPartPr>
              <p14:xfrm>
                <a:off x="7715771" y="5744575"/>
                <a:ext cx="340920" cy="81864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16032CAB-44AA-4176-8FAE-E2FD66E4B580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7698131" y="5726935"/>
                  <a:ext cx="376560" cy="85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FE8725B6-2FB8-4F43-AB3D-38319B579DB4}"/>
                    </a:ext>
                  </a:extLst>
                </p14:cNvPr>
                <p14:cNvContentPartPr/>
                <p14:nvPr/>
              </p14:nvContentPartPr>
              <p14:xfrm>
                <a:off x="10974851" y="5805415"/>
                <a:ext cx="328320" cy="85032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FE8725B6-2FB8-4F43-AB3D-38319B579DB4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10957211" y="5787775"/>
                  <a:ext cx="363960" cy="885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9626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6D7CB1A3-0186-4C10-91BA-CD3F95EE5A87}"/>
              </a:ext>
            </a:extLst>
          </p:cNvPr>
          <p:cNvGrpSpPr/>
          <p:nvPr/>
        </p:nvGrpSpPr>
        <p:grpSpPr>
          <a:xfrm>
            <a:off x="228131" y="433495"/>
            <a:ext cx="500760" cy="310320"/>
            <a:chOff x="228131" y="433495"/>
            <a:chExt cx="500760" cy="31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D8DB67E-4505-44AE-84B7-BA5B885CBEE8}"/>
                    </a:ext>
                  </a:extLst>
                </p14:cNvPr>
                <p14:cNvContentPartPr/>
                <p14:nvPr/>
              </p14:nvContentPartPr>
              <p14:xfrm>
                <a:off x="228131" y="433495"/>
                <a:ext cx="171360" cy="3103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D8DB67E-4505-44AE-84B7-BA5B885CBEE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10131" y="415855"/>
                  <a:ext cx="20700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B132699-A49C-4C72-9C0C-BFBCAD675B37}"/>
                    </a:ext>
                  </a:extLst>
                </p14:cNvPr>
                <p14:cNvContentPartPr/>
                <p14:nvPr/>
              </p14:nvContentPartPr>
              <p14:xfrm>
                <a:off x="449531" y="450775"/>
                <a:ext cx="160920" cy="226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B132699-A49C-4C72-9C0C-BFBCAD675B3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31531" y="433135"/>
                  <a:ext cx="19656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EE41954-BFEB-4B53-8191-2DDA50B7C32A}"/>
                    </a:ext>
                  </a:extLst>
                </p14:cNvPr>
                <p14:cNvContentPartPr/>
                <p14:nvPr/>
              </p14:nvContentPartPr>
              <p14:xfrm>
                <a:off x="704771" y="520975"/>
                <a:ext cx="24120" cy="133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EE41954-BFEB-4B53-8191-2DDA50B7C32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87131" y="503335"/>
                  <a:ext cx="597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8D416AF-7B3C-4071-B84C-34662E8090FC}"/>
                    </a:ext>
                  </a:extLst>
                </p14:cNvPr>
                <p14:cNvContentPartPr/>
                <p14:nvPr/>
              </p14:nvContentPartPr>
              <p14:xfrm>
                <a:off x="659411" y="651655"/>
                <a:ext cx="6840" cy="14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8D416AF-7B3C-4071-B84C-34662E8090F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41411" y="634015"/>
                  <a:ext cx="4248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020857A-9F98-4330-939F-74C2BCE6A27B}"/>
              </a:ext>
            </a:extLst>
          </p:cNvPr>
          <p:cNvGrpSpPr/>
          <p:nvPr/>
        </p:nvGrpSpPr>
        <p:grpSpPr>
          <a:xfrm>
            <a:off x="6743051" y="249895"/>
            <a:ext cx="3501000" cy="990360"/>
            <a:chOff x="6743051" y="249895"/>
            <a:chExt cx="3501000" cy="99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0101719-6120-4035-9EFE-CED3AFA179C8}"/>
                    </a:ext>
                  </a:extLst>
                </p14:cNvPr>
                <p14:cNvContentPartPr/>
                <p14:nvPr/>
              </p14:nvContentPartPr>
              <p14:xfrm>
                <a:off x="6773651" y="783055"/>
                <a:ext cx="383040" cy="3981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0101719-6120-4035-9EFE-CED3AFA179C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756011" y="765415"/>
                  <a:ext cx="41868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900629A-6D2B-4FEE-838C-64EE4BAD4625}"/>
                    </a:ext>
                  </a:extLst>
                </p14:cNvPr>
                <p14:cNvContentPartPr/>
                <p14:nvPr/>
              </p14:nvContentPartPr>
              <p14:xfrm>
                <a:off x="6743051" y="1012735"/>
                <a:ext cx="114480" cy="2275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900629A-6D2B-4FEE-838C-64EE4BAD462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725051" y="995095"/>
                  <a:ext cx="15012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5874048-1700-455C-BFB0-28CC9CE6BBDF}"/>
                    </a:ext>
                  </a:extLst>
                </p14:cNvPr>
                <p14:cNvContentPartPr/>
                <p14:nvPr/>
              </p14:nvContentPartPr>
              <p14:xfrm>
                <a:off x="7213931" y="334135"/>
                <a:ext cx="1235880" cy="4284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5874048-1700-455C-BFB0-28CC9CE6BBD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196291" y="316135"/>
                  <a:ext cx="127152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4DC3145-3934-4E2C-AC47-DA28D893632B}"/>
                    </a:ext>
                  </a:extLst>
                </p14:cNvPr>
                <p14:cNvContentPartPr/>
                <p14:nvPr/>
              </p14:nvContentPartPr>
              <p14:xfrm>
                <a:off x="8634851" y="249895"/>
                <a:ext cx="1609200" cy="5911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4DC3145-3934-4E2C-AC47-DA28D893632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617211" y="231895"/>
                  <a:ext cx="1644840" cy="62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24742B0-4CA3-4FE3-BD7E-22BDFC11F138}"/>
                    </a:ext>
                  </a:extLst>
                </p14:cNvPr>
                <p14:cNvContentPartPr/>
                <p14:nvPr/>
              </p14:nvContentPartPr>
              <p14:xfrm>
                <a:off x="9863171" y="404695"/>
                <a:ext cx="16200" cy="266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24742B0-4CA3-4FE3-BD7E-22BDFC11F13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845171" y="387055"/>
                  <a:ext cx="518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43C7354-4862-4565-9716-5D1F9F093E9E}"/>
                    </a:ext>
                  </a:extLst>
                </p14:cNvPr>
                <p14:cNvContentPartPr/>
                <p14:nvPr/>
              </p14:nvContentPartPr>
              <p14:xfrm>
                <a:off x="9575531" y="403255"/>
                <a:ext cx="256680" cy="831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43C7354-4862-4565-9716-5D1F9F093E9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557531" y="385255"/>
                  <a:ext cx="2923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B004F2B-F249-4B84-8DDC-8008B5E714FA}"/>
                    </a:ext>
                  </a:extLst>
                </p14:cNvPr>
                <p14:cNvContentPartPr/>
                <p14:nvPr/>
              </p14:nvContentPartPr>
              <p14:xfrm>
                <a:off x="9040211" y="420175"/>
                <a:ext cx="234360" cy="27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B004F2B-F249-4B84-8DDC-8008B5E714F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022571" y="402175"/>
                  <a:ext cx="270000" cy="6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096B881-FF7F-45CE-8F2F-7AFD27D60F16}"/>
              </a:ext>
            </a:extLst>
          </p:cNvPr>
          <p:cNvGrpSpPr/>
          <p:nvPr/>
        </p:nvGrpSpPr>
        <p:grpSpPr>
          <a:xfrm>
            <a:off x="8945891" y="980695"/>
            <a:ext cx="522360" cy="137880"/>
            <a:chOff x="8945891" y="980695"/>
            <a:chExt cx="522360" cy="13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F16AEF0-E4E3-4104-BF22-4E5E214DD342}"/>
                    </a:ext>
                  </a:extLst>
                </p14:cNvPr>
                <p14:cNvContentPartPr/>
                <p14:nvPr/>
              </p14:nvContentPartPr>
              <p14:xfrm>
                <a:off x="9016811" y="980695"/>
                <a:ext cx="451440" cy="1220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F16AEF0-E4E3-4104-BF22-4E5E214DD34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999171" y="963055"/>
                  <a:ext cx="4870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6924DBD-B952-4D4F-82F9-30EACF2F0775}"/>
                    </a:ext>
                  </a:extLst>
                </p14:cNvPr>
                <p14:cNvContentPartPr/>
                <p14:nvPr/>
              </p14:nvContentPartPr>
              <p14:xfrm>
                <a:off x="8945891" y="1000135"/>
                <a:ext cx="149400" cy="1184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6924DBD-B952-4D4F-82F9-30EACF2F077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927891" y="982495"/>
                  <a:ext cx="185040" cy="154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80C3D881-BA5F-4F0B-B433-81E938D94009}"/>
                  </a:ext>
                </a:extLst>
              </p14:cNvPr>
              <p14:cNvContentPartPr/>
              <p14:nvPr/>
            </p14:nvContentPartPr>
            <p14:xfrm>
              <a:off x="9602531" y="1022455"/>
              <a:ext cx="433080" cy="3600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80C3D881-BA5F-4F0B-B433-81E938D9400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584531" y="1004815"/>
                <a:ext cx="468720" cy="39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D39457DB-378E-4E53-A655-53133577E9B2}"/>
              </a:ext>
            </a:extLst>
          </p:cNvPr>
          <p:cNvGrpSpPr/>
          <p:nvPr/>
        </p:nvGrpSpPr>
        <p:grpSpPr>
          <a:xfrm>
            <a:off x="10079531" y="842815"/>
            <a:ext cx="1776600" cy="1010880"/>
            <a:chOff x="10079531" y="842815"/>
            <a:chExt cx="1776600" cy="101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63FBCEF-A3E2-4B6D-BC1A-7BCDE6E14149}"/>
                    </a:ext>
                  </a:extLst>
                </p14:cNvPr>
                <p14:cNvContentPartPr/>
                <p14:nvPr/>
              </p14:nvContentPartPr>
              <p14:xfrm>
                <a:off x="10079531" y="842815"/>
                <a:ext cx="1287360" cy="4773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63FBCEF-A3E2-4B6D-BC1A-7BCDE6E1414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061891" y="825175"/>
                  <a:ext cx="1323000" cy="51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9186804-EB53-4A0C-8791-4F03F118DD2B}"/>
                    </a:ext>
                  </a:extLst>
                </p14:cNvPr>
                <p14:cNvContentPartPr/>
                <p14:nvPr/>
              </p14:nvContentPartPr>
              <p14:xfrm>
                <a:off x="10643291" y="1393255"/>
                <a:ext cx="244800" cy="2908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9186804-EB53-4A0C-8791-4F03F118DD2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625651" y="1375255"/>
                  <a:ext cx="28044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CE33916-BBC3-45CF-93D6-E7EB1032237A}"/>
                    </a:ext>
                  </a:extLst>
                </p14:cNvPr>
                <p14:cNvContentPartPr/>
                <p14:nvPr/>
              </p14:nvContentPartPr>
              <p14:xfrm>
                <a:off x="10633571" y="1374895"/>
                <a:ext cx="375120" cy="3290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CE33916-BBC3-45CF-93D6-E7EB1032237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615571" y="1356895"/>
                  <a:ext cx="41076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75DB13F-B8BE-4A81-9C65-606A46D380A0}"/>
                    </a:ext>
                  </a:extLst>
                </p14:cNvPr>
                <p14:cNvContentPartPr/>
                <p14:nvPr/>
              </p14:nvContentPartPr>
              <p14:xfrm>
                <a:off x="11043251" y="1316935"/>
                <a:ext cx="157680" cy="4255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75DB13F-B8BE-4A81-9C65-606A46D380A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025251" y="1299295"/>
                  <a:ext cx="19332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C31B8A7-34C5-4AFD-94B0-EDCEC3691E98}"/>
                    </a:ext>
                  </a:extLst>
                </p14:cNvPr>
                <p14:cNvContentPartPr/>
                <p14:nvPr/>
              </p14:nvContentPartPr>
              <p14:xfrm>
                <a:off x="11265371" y="1528615"/>
                <a:ext cx="122760" cy="1555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C31B8A7-34C5-4AFD-94B0-EDCEC3691E9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247731" y="1510615"/>
                  <a:ext cx="1584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93D91FD-B302-4218-88E3-459E7F4BB09D}"/>
                    </a:ext>
                  </a:extLst>
                </p14:cNvPr>
                <p14:cNvContentPartPr/>
                <p14:nvPr/>
              </p14:nvContentPartPr>
              <p14:xfrm>
                <a:off x="11261771" y="1436815"/>
                <a:ext cx="181080" cy="313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93D91FD-B302-4218-88E3-459E7F4BB09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244131" y="1418815"/>
                  <a:ext cx="2167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AD67B7E-603F-4F95-A6FC-7406F33FD4E0}"/>
                    </a:ext>
                  </a:extLst>
                </p14:cNvPr>
                <p14:cNvContentPartPr/>
                <p14:nvPr/>
              </p14:nvContentPartPr>
              <p14:xfrm>
                <a:off x="11377691" y="1646695"/>
                <a:ext cx="80280" cy="1382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AD67B7E-603F-4F95-A6FC-7406F33FD4E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359691" y="1629055"/>
                  <a:ext cx="1159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09A6C75-4453-405C-9DEC-268C8052A856}"/>
                    </a:ext>
                  </a:extLst>
                </p14:cNvPr>
                <p14:cNvContentPartPr/>
                <p14:nvPr/>
              </p14:nvContentPartPr>
              <p14:xfrm>
                <a:off x="11561291" y="1462375"/>
                <a:ext cx="148320" cy="2404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09A6C75-4453-405C-9DEC-268C8052A85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543291" y="1444735"/>
                  <a:ext cx="18396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6A5678C-67B9-4246-ACD2-E81FA161E0D5}"/>
                    </a:ext>
                  </a:extLst>
                </p14:cNvPr>
                <p14:cNvContentPartPr/>
                <p14:nvPr/>
              </p14:nvContentPartPr>
              <p14:xfrm>
                <a:off x="11505851" y="1527535"/>
                <a:ext cx="256320" cy="133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6A5678C-67B9-4246-ACD2-E81FA161E0D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487851" y="1509895"/>
                  <a:ext cx="2919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B50E794-C6F6-49E7-ABA8-927B38CED274}"/>
                    </a:ext>
                  </a:extLst>
                </p14:cNvPr>
                <p14:cNvContentPartPr/>
                <p14:nvPr/>
              </p14:nvContentPartPr>
              <p14:xfrm>
                <a:off x="11691971" y="1329175"/>
                <a:ext cx="164160" cy="5245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B50E794-C6F6-49E7-ABA8-927B38CED27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674331" y="1311175"/>
                  <a:ext cx="199800" cy="56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45A3F7C1-B307-46FC-91C0-423695538662}"/>
              </a:ext>
            </a:extLst>
          </p:cNvPr>
          <p:cNvGrpSpPr/>
          <p:nvPr/>
        </p:nvGrpSpPr>
        <p:grpSpPr>
          <a:xfrm>
            <a:off x="4503491" y="3192535"/>
            <a:ext cx="1394280" cy="581760"/>
            <a:chOff x="4503491" y="3192535"/>
            <a:chExt cx="1394280" cy="58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1AA9816-B0AC-4B62-8893-898512FED885}"/>
                    </a:ext>
                  </a:extLst>
                </p14:cNvPr>
                <p14:cNvContentPartPr/>
                <p14:nvPr/>
              </p14:nvContentPartPr>
              <p14:xfrm>
                <a:off x="4506371" y="3420415"/>
                <a:ext cx="276840" cy="493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1AA9816-B0AC-4B62-8893-898512FED88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488371" y="3402415"/>
                  <a:ext cx="3124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5068E9A-984D-421C-AC23-6D0CF643EC59}"/>
                    </a:ext>
                  </a:extLst>
                </p14:cNvPr>
                <p14:cNvContentPartPr/>
                <p14:nvPr/>
              </p14:nvContentPartPr>
              <p14:xfrm>
                <a:off x="4503491" y="3541735"/>
                <a:ext cx="288000" cy="471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5068E9A-984D-421C-AC23-6D0CF643EC5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485491" y="3523735"/>
                  <a:ext cx="3236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F52380AC-3BB8-4669-94FB-8BEFB914A815}"/>
                    </a:ext>
                  </a:extLst>
                </p14:cNvPr>
                <p14:cNvContentPartPr/>
                <p14:nvPr/>
              </p14:nvContentPartPr>
              <p14:xfrm>
                <a:off x="4864571" y="3383335"/>
                <a:ext cx="326160" cy="3909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F52380AC-3BB8-4669-94FB-8BEFB914A81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846931" y="3365335"/>
                  <a:ext cx="36180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4FD020ED-2A0B-4378-B0C2-415F04C9984F}"/>
                    </a:ext>
                  </a:extLst>
                </p14:cNvPr>
                <p14:cNvContentPartPr/>
                <p14:nvPr/>
              </p14:nvContentPartPr>
              <p14:xfrm>
                <a:off x="5327891" y="3274255"/>
                <a:ext cx="176760" cy="1310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4FD020ED-2A0B-4378-B0C2-415F04C9984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310251" y="3256615"/>
                  <a:ext cx="2124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F1B65A5-660E-4359-B0DB-7E56631A7923}"/>
                    </a:ext>
                  </a:extLst>
                </p14:cNvPr>
                <p14:cNvContentPartPr/>
                <p14:nvPr/>
              </p14:nvContentPartPr>
              <p14:xfrm>
                <a:off x="5235011" y="3469375"/>
                <a:ext cx="300960" cy="324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F1B65A5-660E-4359-B0DB-7E56631A792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217371" y="3451375"/>
                  <a:ext cx="3366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3D729A2-8AB5-449A-BABC-9FD680E1F728}"/>
                    </a:ext>
                  </a:extLst>
                </p14:cNvPr>
                <p14:cNvContentPartPr/>
                <p14:nvPr/>
              </p14:nvContentPartPr>
              <p14:xfrm>
                <a:off x="5246891" y="3618415"/>
                <a:ext cx="292680" cy="817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3D729A2-8AB5-449A-BABC-9FD680E1F72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229251" y="3600775"/>
                  <a:ext cx="3283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4094AF0-6C2E-4EAA-85F4-138F87307F4C}"/>
                    </a:ext>
                  </a:extLst>
                </p14:cNvPr>
                <p14:cNvContentPartPr/>
                <p14:nvPr/>
              </p14:nvContentPartPr>
              <p14:xfrm>
                <a:off x="5749451" y="3192535"/>
                <a:ext cx="148320" cy="5428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4094AF0-6C2E-4EAA-85F4-138F87307F4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731811" y="3174895"/>
                  <a:ext cx="183960" cy="57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1F59E2BD-EDC7-44A5-9EA7-81FF2582023D}"/>
              </a:ext>
            </a:extLst>
          </p:cNvPr>
          <p:cNvGrpSpPr/>
          <p:nvPr/>
        </p:nvGrpSpPr>
        <p:grpSpPr>
          <a:xfrm>
            <a:off x="5937371" y="3344455"/>
            <a:ext cx="650880" cy="306360"/>
            <a:chOff x="5937371" y="3344455"/>
            <a:chExt cx="650880" cy="30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BB3A8E9-40EE-478D-866F-C1A3D671835E}"/>
                    </a:ext>
                  </a:extLst>
                </p14:cNvPr>
                <p14:cNvContentPartPr/>
                <p14:nvPr/>
              </p14:nvContentPartPr>
              <p14:xfrm>
                <a:off x="5992811" y="3344455"/>
                <a:ext cx="134280" cy="2988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BB3A8E9-40EE-478D-866F-C1A3D671835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974811" y="3326815"/>
                  <a:ext cx="16992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8776CA81-17ED-4A9C-A957-0785E78B6582}"/>
                    </a:ext>
                  </a:extLst>
                </p14:cNvPr>
                <p14:cNvContentPartPr/>
                <p14:nvPr/>
              </p14:nvContentPartPr>
              <p14:xfrm>
                <a:off x="5937371" y="3424375"/>
                <a:ext cx="214200" cy="914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8776CA81-17ED-4A9C-A957-0785E78B658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919371" y="3406375"/>
                  <a:ext cx="2498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3286458-0F6B-4278-97C2-712529D46699}"/>
                    </a:ext>
                  </a:extLst>
                </p14:cNvPr>
                <p14:cNvContentPartPr/>
                <p14:nvPr/>
              </p14:nvContentPartPr>
              <p14:xfrm>
                <a:off x="6342731" y="3407815"/>
                <a:ext cx="245520" cy="2430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3286458-0F6B-4278-97C2-712529D4669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325091" y="3389815"/>
                  <a:ext cx="281160" cy="27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715F01C9-5C59-467D-B5FA-057C86F22083}"/>
              </a:ext>
            </a:extLst>
          </p:cNvPr>
          <p:cNvGrpSpPr/>
          <p:nvPr/>
        </p:nvGrpSpPr>
        <p:grpSpPr>
          <a:xfrm>
            <a:off x="8895851" y="3172735"/>
            <a:ext cx="1499400" cy="723600"/>
            <a:chOff x="8895851" y="3172735"/>
            <a:chExt cx="1499400" cy="72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81AC8405-2D63-489D-AD02-5B5E38664294}"/>
                    </a:ext>
                  </a:extLst>
                </p14:cNvPr>
                <p14:cNvContentPartPr/>
                <p14:nvPr/>
              </p14:nvContentPartPr>
              <p14:xfrm>
                <a:off x="8895851" y="3521575"/>
                <a:ext cx="209520" cy="640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81AC8405-2D63-489D-AD02-5B5E3866429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878211" y="3503935"/>
                  <a:ext cx="2451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FCABAC8-7698-447F-BFC4-E34912C893B2}"/>
                    </a:ext>
                  </a:extLst>
                </p14:cNvPr>
                <p14:cNvContentPartPr/>
                <p14:nvPr/>
              </p14:nvContentPartPr>
              <p14:xfrm>
                <a:off x="9342251" y="3310615"/>
                <a:ext cx="123840" cy="1825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FCABAC8-7698-447F-BFC4-E34912C893B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324611" y="3292615"/>
                  <a:ext cx="1594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05B50B0-4668-44FD-8DE2-A87BF9C66ED4}"/>
                    </a:ext>
                  </a:extLst>
                </p14:cNvPr>
                <p14:cNvContentPartPr/>
                <p14:nvPr/>
              </p14:nvContentPartPr>
              <p14:xfrm>
                <a:off x="9592811" y="3374335"/>
                <a:ext cx="151920" cy="1148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05B50B0-4668-44FD-8DE2-A87BF9C66ED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575171" y="3356335"/>
                  <a:ext cx="1875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EE45C1F6-6AB1-424C-8A37-5546D45827A5}"/>
                    </a:ext>
                  </a:extLst>
                </p14:cNvPr>
                <p14:cNvContentPartPr/>
                <p14:nvPr/>
              </p14:nvContentPartPr>
              <p14:xfrm>
                <a:off x="9315251" y="3581695"/>
                <a:ext cx="461520" cy="507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EE45C1F6-6AB1-424C-8A37-5546D45827A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297251" y="3563695"/>
                  <a:ext cx="4971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FB580F8-E035-49B1-967D-5B4480A9EC10}"/>
                    </a:ext>
                  </a:extLst>
                </p14:cNvPr>
                <p14:cNvContentPartPr/>
                <p14:nvPr/>
              </p14:nvContentPartPr>
              <p14:xfrm>
                <a:off x="9399131" y="3698335"/>
                <a:ext cx="207000" cy="1270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FB580F8-E035-49B1-967D-5B4480A9EC1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381491" y="3680335"/>
                  <a:ext cx="2426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482682A9-D0E1-420C-89FC-D687B4DD9BAA}"/>
                    </a:ext>
                  </a:extLst>
                </p14:cNvPr>
                <p14:cNvContentPartPr/>
                <p14:nvPr/>
              </p14:nvContentPartPr>
              <p14:xfrm>
                <a:off x="9920771" y="3391255"/>
                <a:ext cx="196560" cy="2667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482682A9-D0E1-420C-89FC-D687B4DD9BA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902771" y="3373255"/>
                  <a:ext cx="23220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B4E8AD2-B8C5-4732-98B2-23680B23A89E}"/>
                    </a:ext>
                  </a:extLst>
                </p14:cNvPr>
                <p14:cNvContentPartPr/>
                <p14:nvPr/>
              </p14:nvContentPartPr>
              <p14:xfrm>
                <a:off x="10011851" y="3574495"/>
                <a:ext cx="102600" cy="442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B4E8AD2-B8C5-4732-98B2-23680B23A89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994211" y="3556495"/>
                  <a:ext cx="1382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30E1206B-9ED7-4E06-ABAF-9948F148E5C2}"/>
                    </a:ext>
                  </a:extLst>
                </p14:cNvPr>
                <p14:cNvContentPartPr/>
                <p14:nvPr/>
              </p14:nvContentPartPr>
              <p14:xfrm>
                <a:off x="10010051" y="3320695"/>
                <a:ext cx="224280" cy="266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30E1206B-9ED7-4E06-ABAF-9948F148E5C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992411" y="3302695"/>
                  <a:ext cx="2599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D916DDDD-44D8-4D37-ABE8-D7265CF1C6AE}"/>
                    </a:ext>
                  </a:extLst>
                </p14:cNvPr>
                <p14:cNvContentPartPr/>
                <p14:nvPr/>
              </p14:nvContentPartPr>
              <p14:xfrm>
                <a:off x="10234331" y="3172735"/>
                <a:ext cx="160920" cy="7236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D916DDDD-44D8-4D37-ABE8-D7265CF1C6A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216331" y="3155095"/>
                  <a:ext cx="196560" cy="75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C7090CDF-06D9-4A14-8281-B3D998B3A225}"/>
                  </a:ext>
                </a:extLst>
              </p14:cNvPr>
              <p14:cNvContentPartPr/>
              <p14:nvPr/>
            </p14:nvContentPartPr>
            <p14:xfrm>
              <a:off x="4617971" y="2307655"/>
              <a:ext cx="150120" cy="5918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C7090CDF-06D9-4A14-8281-B3D998B3A225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599971" y="2290015"/>
                <a:ext cx="185760" cy="62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401D81C2-9E1A-4FA1-AE44-5559ED304EAA}"/>
                  </a:ext>
                </a:extLst>
              </p14:cNvPr>
              <p14:cNvContentPartPr/>
              <p14:nvPr/>
            </p14:nvContentPartPr>
            <p14:xfrm>
              <a:off x="4820291" y="2435815"/>
              <a:ext cx="120600" cy="28800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401D81C2-9E1A-4FA1-AE44-5559ED304EAA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802291" y="2417815"/>
                <a:ext cx="15624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23343BFF-7C1C-4AD5-A84D-095E4662595D}"/>
                  </a:ext>
                </a:extLst>
              </p14:cNvPr>
              <p14:cNvContentPartPr/>
              <p14:nvPr/>
            </p14:nvContentPartPr>
            <p14:xfrm>
              <a:off x="4779611" y="2501695"/>
              <a:ext cx="163080" cy="1422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23343BFF-7C1C-4AD5-A84D-095E4662595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761611" y="2483695"/>
                <a:ext cx="19872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AE83B4A1-776A-4722-8D63-722C4B4E3B3D}"/>
                  </a:ext>
                </a:extLst>
              </p14:cNvPr>
              <p14:cNvContentPartPr/>
              <p14:nvPr/>
            </p14:nvContentPartPr>
            <p14:xfrm>
              <a:off x="5112611" y="2463175"/>
              <a:ext cx="221400" cy="23148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AE83B4A1-776A-4722-8D63-722C4B4E3B3D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094971" y="2445175"/>
                <a:ext cx="25704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CD346778-C85D-4FBE-86E5-B45D4DB064B2}"/>
                  </a:ext>
                </a:extLst>
              </p14:cNvPr>
              <p14:cNvContentPartPr/>
              <p14:nvPr/>
            </p14:nvContentPartPr>
            <p14:xfrm>
              <a:off x="5433731" y="2446255"/>
              <a:ext cx="187920" cy="2124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CD346778-C85D-4FBE-86E5-B45D4DB064B2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416091" y="2428615"/>
                <a:ext cx="22356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07A1A4AB-9682-4B00-82A2-AC9B05F82DF8}"/>
                  </a:ext>
                </a:extLst>
              </p14:cNvPr>
              <p14:cNvContentPartPr/>
              <p14:nvPr/>
            </p14:nvContentPartPr>
            <p14:xfrm>
              <a:off x="5455331" y="2327815"/>
              <a:ext cx="101880" cy="4399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07A1A4AB-9682-4B00-82A2-AC9B05F82DF8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437331" y="2309815"/>
                <a:ext cx="137520" cy="47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59AAD256-D514-425B-ABF2-97922202CA58}"/>
                  </a:ext>
                </a:extLst>
              </p14:cNvPr>
              <p14:cNvContentPartPr/>
              <p14:nvPr/>
            </p14:nvContentPartPr>
            <p14:xfrm>
              <a:off x="5753771" y="2602495"/>
              <a:ext cx="177480" cy="172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59AAD256-D514-425B-ABF2-97922202CA58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735771" y="2584855"/>
                <a:ext cx="21312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F5D883C2-26F9-4384-A229-552E88342FD4}"/>
                  </a:ext>
                </a:extLst>
              </p14:cNvPr>
              <p14:cNvContentPartPr/>
              <p14:nvPr/>
            </p14:nvContentPartPr>
            <p14:xfrm>
              <a:off x="6254171" y="2386495"/>
              <a:ext cx="168120" cy="21780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F5D883C2-26F9-4384-A229-552E88342FD4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236171" y="2368495"/>
                <a:ext cx="20376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C033387F-3025-4BCF-87BA-8F3C86972AA0}"/>
                  </a:ext>
                </a:extLst>
              </p14:cNvPr>
              <p14:cNvContentPartPr/>
              <p14:nvPr/>
            </p14:nvContentPartPr>
            <p14:xfrm>
              <a:off x="6475211" y="2444455"/>
              <a:ext cx="226080" cy="12600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C033387F-3025-4BCF-87BA-8F3C86972AA0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457571" y="2426815"/>
                <a:ext cx="26172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7783AF46-DE77-4C71-87D2-36F0E69ACAB3}"/>
                  </a:ext>
                </a:extLst>
              </p14:cNvPr>
              <p14:cNvContentPartPr/>
              <p14:nvPr/>
            </p14:nvContentPartPr>
            <p14:xfrm>
              <a:off x="6183611" y="2686015"/>
              <a:ext cx="412920" cy="3672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7783AF46-DE77-4C71-87D2-36F0E69ACAB3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165611" y="2668375"/>
                <a:ext cx="44856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BBD7CC60-1E61-4612-92F2-807CB163DCD3}"/>
                  </a:ext>
                </a:extLst>
              </p14:cNvPr>
              <p14:cNvContentPartPr/>
              <p14:nvPr/>
            </p14:nvContentPartPr>
            <p14:xfrm>
              <a:off x="6303491" y="2832535"/>
              <a:ext cx="148680" cy="939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BBD7CC60-1E61-4612-92F2-807CB163DCD3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285851" y="2814895"/>
                <a:ext cx="18432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AB9019AA-94B2-4FA2-8A4E-3CC9B5C604A7}"/>
                  </a:ext>
                </a:extLst>
              </p14:cNvPr>
              <p14:cNvContentPartPr/>
              <p14:nvPr/>
            </p14:nvContentPartPr>
            <p14:xfrm>
              <a:off x="6758891" y="2451295"/>
              <a:ext cx="184320" cy="2613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AB9019AA-94B2-4FA2-8A4E-3CC9B5C604A7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740891" y="2433655"/>
                <a:ext cx="21996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19772558-6E48-4BE2-B015-55DDFA503A1A}"/>
                  </a:ext>
                </a:extLst>
              </p14:cNvPr>
              <p14:cNvContentPartPr/>
              <p14:nvPr/>
            </p14:nvContentPartPr>
            <p14:xfrm>
              <a:off x="6815051" y="2650375"/>
              <a:ext cx="114120" cy="1728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19772558-6E48-4BE2-B015-55DDFA503A1A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797051" y="2632735"/>
                <a:ext cx="14976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BE78C92B-D2A1-4D61-BF48-126BBF6CDADC}"/>
                  </a:ext>
                </a:extLst>
              </p14:cNvPr>
              <p14:cNvContentPartPr/>
              <p14:nvPr/>
            </p14:nvContentPartPr>
            <p14:xfrm>
              <a:off x="6785531" y="2411335"/>
              <a:ext cx="181800" cy="1944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BE78C92B-D2A1-4D61-BF48-126BBF6CDADC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767531" y="2393335"/>
                <a:ext cx="21744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98B380CC-46BF-4EB0-B2CC-8CDA02E2901B}"/>
                  </a:ext>
                </a:extLst>
              </p14:cNvPr>
              <p14:cNvContentPartPr/>
              <p14:nvPr/>
            </p14:nvContentPartPr>
            <p14:xfrm>
              <a:off x="7173611" y="2621215"/>
              <a:ext cx="171000" cy="1980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98B380CC-46BF-4EB0-B2CC-8CDA02E2901B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155971" y="2603575"/>
                <a:ext cx="20664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C4622132-4942-4FF8-A1D2-CDFF37CBDF07}"/>
                  </a:ext>
                </a:extLst>
              </p14:cNvPr>
              <p14:cNvContentPartPr/>
              <p14:nvPr/>
            </p14:nvContentPartPr>
            <p14:xfrm>
              <a:off x="7474571" y="2460655"/>
              <a:ext cx="149760" cy="2037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C4622132-4942-4FF8-A1D2-CDFF37CBDF07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456571" y="2443015"/>
                <a:ext cx="18540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F429BDA5-D5E1-4D04-A41A-90F1867A1E99}"/>
                  </a:ext>
                </a:extLst>
              </p14:cNvPr>
              <p14:cNvContentPartPr/>
              <p14:nvPr/>
            </p14:nvContentPartPr>
            <p14:xfrm>
              <a:off x="7716131" y="2507815"/>
              <a:ext cx="137160" cy="13572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F429BDA5-D5E1-4D04-A41A-90F1867A1E99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698131" y="2489815"/>
                <a:ext cx="17280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EAF2292F-ABF7-48DD-A6E0-DE4C4BB45B06}"/>
                  </a:ext>
                </a:extLst>
              </p14:cNvPr>
              <p14:cNvContentPartPr/>
              <p14:nvPr/>
            </p14:nvContentPartPr>
            <p14:xfrm>
              <a:off x="7451891" y="2722735"/>
              <a:ext cx="327240" cy="417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EAF2292F-ABF7-48DD-A6E0-DE4C4BB45B06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433891" y="2704735"/>
                <a:ext cx="36288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E634B81A-EA4F-405B-833C-E81061E7A04A}"/>
                  </a:ext>
                </a:extLst>
              </p14:cNvPr>
              <p14:cNvContentPartPr/>
              <p14:nvPr/>
            </p14:nvContentPartPr>
            <p14:xfrm>
              <a:off x="7600211" y="2872495"/>
              <a:ext cx="140760" cy="7272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E634B81A-EA4F-405B-833C-E81061E7A04A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7582571" y="2854495"/>
                <a:ext cx="17640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09264742-4EA9-4FA4-8A5B-9B74EB8D5158}"/>
                  </a:ext>
                </a:extLst>
              </p14:cNvPr>
              <p14:cNvContentPartPr/>
              <p14:nvPr/>
            </p14:nvContentPartPr>
            <p14:xfrm>
              <a:off x="8095931" y="2598895"/>
              <a:ext cx="258480" cy="2325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09264742-4EA9-4FA4-8A5B-9B74EB8D5158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8078291" y="2580895"/>
                <a:ext cx="29412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7886AF97-6D04-4193-9F65-4A296B8E4F70}"/>
                  </a:ext>
                </a:extLst>
              </p14:cNvPr>
              <p14:cNvContentPartPr/>
              <p14:nvPr/>
            </p14:nvContentPartPr>
            <p14:xfrm>
              <a:off x="8103851" y="2453095"/>
              <a:ext cx="264240" cy="1980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7886AF97-6D04-4193-9F65-4A296B8E4F70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8085851" y="2435095"/>
                <a:ext cx="29988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8DADB551-4173-47E9-8823-BED86BC7273F}"/>
                  </a:ext>
                </a:extLst>
              </p14:cNvPr>
              <p14:cNvContentPartPr/>
              <p14:nvPr/>
            </p14:nvContentPartPr>
            <p14:xfrm>
              <a:off x="8532971" y="2617975"/>
              <a:ext cx="158400" cy="15804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8DADB551-4173-47E9-8823-BED86BC7273F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8515331" y="2599975"/>
                <a:ext cx="19404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C2890A46-F6A2-4A4A-9870-B9168C314292}"/>
                  </a:ext>
                </a:extLst>
              </p14:cNvPr>
              <p14:cNvContentPartPr/>
              <p14:nvPr/>
            </p14:nvContentPartPr>
            <p14:xfrm>
              <a:off x="8515331" y="2512855"/>
              <a:ext cx="351360" cy="33480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C2890A46-F6A2-4A4A-9870-B9168C314292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8497691" y="2494855"/>
                <a:ext cx="38700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8957E13F-D6B6-4F30-BE04-B4067D5C0771}"/>
                  </a:ext>
                </a:extLst>
              </p14:cNvPr>
              <p14:cNvContentPartPr/>
              <p14:nvPr/>
            </p14:nvContentPartPr>
            <p14:xfrm>
              <a:off x="8523971" y="2624455"/>
              <a:ext cx="259560" cy="25524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8957E13F-D6B6-4F30-BE04-B4067D5C0771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8505971" y="2606455"/>
                <a:ext cx="29520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4E22A069-CD22-4C20-AAFC-1C23578F6B79}"/>
                  </a:ext>
                </a:extLst>
              </p14:cNvPr>
              <p14:cNvContentPartPr/>
              <p14:nvPr/>
            </p14:nvContentPartPr>
            <p14:xfrm>
              <a:off x="8870651" y="2253655"/>
              <a:ext cx="235080" cy="80568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4E22A069-CD22-4C20-AAFC-1C23578F6B79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8852651" y="2235655"/>
                <a:ext cx="270720" cy="84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B5B631BE-FDB6-4C26-95F3-4F06A1B65E72}"/>
                  </a:ext>
                </a:extLst>
              </p14:cNvPr>
              <p14:cNvContentPartPr/>
              <p14:nvPr/>
            </p14:nvContentPartPr>
            <p14:xfrm>
              <a:off x="5686451" y="2292895"/>
              <a:ext cx="79200" cy="10440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B5B631BE-FDB6-4C26-95F3-4F06A1B65E72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5668451" y="2274895"/>
                <a:ext cx="114840" cy="14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6" name="Group 155">
            <a:extLst>
              <a:ext uri="{FF2B5EF4-FFF2-40B4-BE49-F238E27FC236}">
                <a16:creationId xmlns:a16="http://schemas.microsoft.com/office/drawing/2014/main" id="{EE2BCD92-B2CA-403A-92CC-0E5FDE8E2733}"/>
              </a:ext>
            </a:extLst>
          </p:cNvPr>
          <p:cNvGrpSpPr/>
          <p:nvPr/>
        </p:nvGrpSpPr>
        <p:grpSpPr>
          <a:xfrm>
            <a:off x="6667451" y="3189295"/>
            <a:ext cx="1964520" cy="646200"/>
            <a:chOff x="6667451" y="3189295"/>
            <a:chExt cx="1964520" cy="64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973184B6-6740-4F22-B446-5472AA66D0F6}"/>
                    </a:ext>
                  </a:extLst>
                </p14:cNvPr>
                <p14:cNvContentPartPr/>
                <p14:nvPr/>
              </p14:nvContentPartPr>
              <p14:xfrm>
                <a:off x="6667451" y="3256255"/>
                <a:ext cx="203400" cy="5565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973184B6-6740-4F22-B446-5472AA66D0F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649451" y="3238255"/>
                  <a:ext cx="239040" cy="59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6C0609A-76A8-4136-9BEF-A2A921C32945}"/>
                    </a:ext>
                  </a:extLst>
                </p14:cNvPr>
                <p14:cNvContentPartPr/>
                <p14:nvPr/>
              </p14:nvContentPartPr>
              <p14:xfrm>
                <a:off x="6885611" y="3419695"/>
                <a:ext cx="240120" cy="1843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6C0609A-76A8-4136-9BEF-A2A921C3294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867971" y="3401695"/>
                  <a:ext cx="2757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963BB6A-04F4-4DE3-8FFE-43CF0B0E8A31}"/>
                    </a:ext>
                  </a:extLst>
                </p14:cNvPr>
                <p14:cNvContentPartPr/>
                <p14:nvPr/>
              </p14:nvContentPartPr>
              <p14:xfrm>
                <a:off x="6960131" y="3259135"/>
                <a:ext cx="43560" cy="4190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963BB6A-04F4-4DE3-8FFE-43CF0B0E8A3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942131" y="3241495"/>
                  <a:ext cx="7920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C579318-0C2F-4EB1-8B71-FE84F7B7B097}"/>
                    </a:ext>
                  </a:extLst>
                </p14:cNvPr>
                <p14:cNvContentPartPr/>
                <p14:nvPr/>
              </p14:nvContentPartPr>
              <p14:xfrm>
                <a:off x="7200971" y="3505375"/>
                <a:ext cx="165960" cy="284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C579318-0C2F-4EB1-8B71-FE84F7B7B09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183331" y="3487735"/>
                  <a:ext cx="2016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417BB06D-2F28-4F7F-B207-66D477B5A601}"/>
                    </a:ext>
                  </a:extLst>
                </p14:cNvPr>
                <p14:cNvContentPartPr/>
                <p14:nvPr/>
              </p14:nvContentPartPr>
              <p14:xfrm>
                <a:off x="7562771" y="3301615"/>
                <a:ext cx="118080" cy="1706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417BB06D-2F28-4F7F-B207-66D477B5A60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545131" y="3283975"/>
                  <a:ext cx="1537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36256EE-6DA3-49E7-AB80-8F81D10ED036}"/>
                    </a:ext>
                  </a:extLst>
                </p14:cNvPr>
                <p14:cNvContentPartPr/>
                <p14:nvPr/>
              </p14:nvContentPartPr>
              <p14:xfrm>
                <a:off x="7796051" y="3370735"/>
                <a:ext cx="165600" cy="1202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36256EE-6DA3-49E7-AB80-8F81D10ED03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778411" y="3352735"/>
                  <a:ext cx="2012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436C458B-6EDD-4888-B92A-7B67988F01D4}"/>
                    </a:ext>
                  </a:extLst>
                </p14:cNvPr>
                <p14:cNvContentPartPr/>
                <p14:nvPr/>
              </p14:nvContentPartPr>
              <p14:xfrm>
                <a:off x="7468811" y="3605455"/>
                <a:ext cx="329040" cy="295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436C458B-6EDD-4888-B92A-7B67988F01D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450811" y="3587815"/>
                  <a:ext cx="3646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45DA2EE-41AC-426D-860A-D178E0AFE30A}"/>
                    </a:ext>
                  </a:extLst>
                </p14:cNvPr>
                <p14:cNvContentPartPr/>
                <p14:nvPr/>
              </p14:nvContentPartPr>
              <p14:xfrm>
                <a:off x="7640171" y="3677815"/>
                <a:ext cx="222120" cy="1008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45DA2EE-41AC-426D-860A-D178E0AFE30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622531" y="3659815"/>
                  <a:ext cx="2577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9489121-8695-4B86-8CA1-58C989827CE5}"/>
                    </a:ext>
                  </a:extLst>
                </p14:cNvPr>
                <p14:cNvContentPartPr/>
                <p14:nvPr/>
              </p14:nvContentPartPr>
              <p14:xfrm>
                <a:off x="8139851" y="3332935"/>
                <a:ext cx="281520" cy="3146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9489121-8695-4B86-8CA1-58C989827CE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122211" y="3315295"/>
                  <a:ext cx="31716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8100865A-10D7-47A7-86DF-663850328F81}"/>
                    </a:ext>
                  </a:extLst>
                </p14:cNvPr>
                <p14:cNvContentPartPr/>
                <p14:nvPr/>
              </p14:nvContentPartPr>
              <p14:xfrm>
                <a:off x="8048771" y="3334735"/>
                <a:ext cx="439200" cy="3495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8100865A-10D7-47A7-86DF-663850328F8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030771" y="3317095"/>
                  <a:ext cx="47484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991625AD-5323-4C03-B38A-EEEC513354AF}"/>
                    </a:ext>
                  </a:extLst>
                </p14:cNvPr>
                <p14:cNvContentPartPr/>
                <p14:nvPr/>
              </p14:nvContentPartPr>
              <p14:xfrm>
                <a:off x="8458451" y="3189295"/>
                <a:ext cx="173520" cy="6462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991625AD-5323-4C03-B38A-EEEC513354A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440451" y="3171295"/>
                  <a:ext cx="209160" cy="68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0A9CD9EE-EEFC-47BA-94A9-44BA3955A2AE}"/>
                    </a:ext>
                  </a:extLst>
                </p14:cNvPr>
                <p14:cNvContentPartPr/>
                <p14:nvPr/>
              </p14:nvContentPartPr>
              <p14:xfrm>
                <a:off x="7153811" y="3273895"/>
                <a:ext cx="48240" cy="1353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0A9CD9EE-EEFC-47BA-94A9-44BA3955A2A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136171" y="3255895"/>
                  <a:ext cx="83880" cy="17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226DE43E-98BB-4BB5-A976-B3352A80ABCB}"/>
              </a:ext>
            </a:extLst>
          </p:cNvPr>
          <p:cNvGrpSpPr/>
          <p:nvPr/>
        </p:nvGrpSpPr>
        <p:grpSpPr>
          <a:xfrm>
            <a:off x="1279691" y="339175"/>
            <a:ext cx="4084560" cy="1358640"/>
            <a:chOff x="1279691" y="339175"/>
            <a:chExt cx="4084560" cy="135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29DA783-967A-407D-A970-DC1025CB5D11}"/>
                    </a:ext>
                  </a:extLst>
                </p14:cNvPr>
                <p14:cNvContentPartPr/>
                <p14:nvPr/>
              </p14:nvContentPartPr>
              <p14:xfrm>
                <a:off x="1279691" y="474895"/>
                <a:ext cx="370440" cy="3276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29DA783-967A-407D-A970-DC1025CB5D1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261691" y="456895"/>
                  <a:ext cx="40608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BAE9462-937E-4151-85F4-8336CE0B369E}"/>
                    </a:ext>
                  </a:extLst>
                </p14:cNvPr>
                <p14:cNvContentPartPr/>
                <p14:nvPr/>
              </p14:nvContentPartPr>
              <p14:xfrm>
                <a:off x="1677491" y="619255"/>
                <a:ext cx="930600" cy="4068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BAE9462-937E-4151-85F4-8336CE0B369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659851" y="601255"/>
                  <a:ext cx="96624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33D215D-F2E0-4AA7-B8CF-060C0CBC3D38}"/>
                    </a:ext>
                  </a:extLst>
                </p14:cNvPr>
                <p14:cNvContentPartPr/>
                <p14:nvPr/>
              </p14:nvContentPartPr>
              <p14:xfrm>
                <a:off x="2756771" y="339175"/>
                <a:ext cx="600840" cy="4827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33D215D-F2E0-4AA7-B8CF-060C0CBC3D3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738771" y="321175"/>
                  <a:ext cx="636480" cy="51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254EC0B-417D-4857-AD5B-09BF53F8EB86}"/>
                    </a:ext>
                  </a:extLst>
                </p14:cNvPr>
                <p14:cNvContentPartPr/>
                <p14:nvPr/>
              </p14:nvContentPartPr>
              <p14:xfrm>
                <a:off x="3258251" y="356815"/>
                <a:ext cx="1338480" cy="6102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254EC0B-417D-4857-AD5B-09BF53F8EB8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240251" y="339175"/>
                  <a:ext cx="1374120" cy="64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1CC7541-9164-4773-92D7-7F41E4B89AD6}"/>
                    </a:ext>
                  </a:extLst>
                </p14:cNvPr>
                <p14:cNvContentPartPr/>
                <p14:nvPr/>
              </p14:nvContentPartPr>
              <p14:xfrm>
                <a:off x="2806811" y="518095"/>
                <a:ext cx="239040" cy="259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1CC7541-9164-4773-92D7-7F41E4B89AD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789171" y="500095"/>
                  <a:ext cx="2746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E69092E-98AA-4271-9E80-74BDFEC9CC5F}"/>
                    </a:ext>
                  </a:extLst>
                </p14:cNvPr>
                <p14:cNvContentPartPr/>
                <p14:nvPr/>
              </p14:nvContentPartPr>
              <p14:xfrm>
                <a:off x="2864411" y="1264015"/>
                <a:ext cx="188640" cy="3607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E69092E-98AA-4271-9E80-74BDFEC9CC5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846771" y="1246375"/>
                  <a:ext cx="22428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CA4EF05-EFD4-4F22-AA4F-0905D8014BBF}"/>
                    </a:ext>
                  </a:extLst>
                </p14:cNvPr>
                <p14:cNvContentPartPr/>
                <p14:nvPr/>
              </p14:nvContentPartPr>
              <p14:xfrm>
                <a:off x="2886371" y="1510615"/>
                <a:ext cx="109080" cy="24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CA4EF05-EFD4-4F22-AA4F-0905D8014BB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868371" y="1492975"/>
                  <a:ext cx="1447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19A59F6-0C34-4DFD-817B-FF415E28347D}"/>
                    </a:ext>
                  </a:extLst>
                </p14:cNvPr>
                <p14:cNvContentPartPr/>
                <p14:nvPr/>
              </p14:nvContentPartPr>
              <p14:xfrm>
                <a:off x="2871251" y="1190935"/>
                <a:ext cx="239760" cy="54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19A59F6-0C34-4DFD-817B-FF415E28347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853251" y="1172935"/>
                  <a:ext cx="2754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C637E12-1174-4421-AFF2-EA006E433ED6}"/>
                    </a:ext>
                  </a:extLst>
                </p14:cNvPr>
                <p14:cNvContentPartPr/>
                <p14:nvPr/>
              </p14:nvContentPartPr>
              <p14:xfrm>
                <a:off x="2835611" y="1435015"/>
                <a:ext cx="90360" cy="2628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C637E12-1174-4421-AFF2-EA006E433ED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817611" y="1417015"/>
                  <a:ext cx="12600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48EB236-EF9E-436A-A9B3-C5AE7BCACE76}"/>
                    </a:ext>
                  </a:extLst>
                </p14:cNvPr>
                <p14:cNvContentPartPr/>
                <p14:nvPr/>
              </p14:nvContentPartPr>
              <p14:xfrm>
                <a:off x="3859811" y="1310095"/>
                <a:ext cx="198360" cy="283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48EB236-EF9E-436A-A9B3-C5AE7BCACE7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841811" y="1292455"/>
                  <a:ext cx="23400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A1F5909-6F23-4588-9E0C-15E8E8C08DEA}"/>
                    </a:ext>
                  </a:extLst>
                </p14:cNvPr>
                <p14:cNvContentPartPr/>
                <p14:nvPr/>
              </p14:nvContentPartPr>
              <p14:xfrm>
                <a:off x="3951971" y="1514935"/>
                <a:ext cx="81000" cy="43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A1F5909-6F23-4588-9E0C-15E8E8C08DE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933971" y="1496935"/>
                  <a:ext cx="1166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28A98B1-474E-4DED-9F5B-BDEC34D63A83}"/>
                    </a:ext>
                  </a:extLst>
                </p14:cNvPr>
                <p14:cNvContentPartPr/>
                <p14:nvPr/>
              </p14:nvContentPartPr>
              <p14:xfrm>
                <a:off x="3891851" y="1256815"/>
                <a:ext cx="171360" cy="86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28A98B1-474E-4DED-9F5B-BDEC34D63A8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873851" y="1239175"/>
                  <a:ext cx="2070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D5D58FA-628C-4218-8823-4287E7E6EF4B}"/>
                    </a:ext>
                  </a:extLst>
                </p14:cNvPr>
                <p14:cNvContentPartPr/>
                <p14:nvPr/>
              </p14:nvContentPartPr>
              <p14:xfrm>
                <a:off x="4214771" y="1478575"/>
                <a:ext cx="259560" cy="226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D5D58FA-628C-4218-8823-4287E7E6EF4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197131" y="1460935"/>
                  <a:ext cx="2952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924AE2B-4B0E-4A11-89BD-06FE714D8698}"/>
                    </a:ext>
                  </a:extLst>
                </p14:cNvPr>
                <p14:cNvContentPartPr/>
                <p14:nvPr/>
              </p14:nvContentPartPr>
              <p14:xfrm>
                <a:off x="4310891" y="1406935"/>
                <a:ext cx="36360" cy="1872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924AE2B-4B0E-4A11-89BD-06FE714D869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292891" y="1389295"/>
                  <a:ext cx="720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159F63C-356C-4C0E-9B56-2E2F347B4746}"/>
                    </a:ext>
                  </a:extLst>
                </p14:cNvPr>
                <p14:cNvContentPartPr/>
                <p14:nvPr/>
              </p14:nvContentPartPr>
              <p14:xfrm>
                <a:off x="4644611" y="1381735"/>
                <a:ext cx="315720" cy="2764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159F63C-356C-4C0E-9B56-2E2F347B474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626611" y="1364095"/>
                  <a:ext cx="35136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C84729F-385C-45D8-9CAC-6EEAEC77FCB7}"/>
                    </a:ext>
                  </a:extLst>
                </p14:cNvPr>
                <p14:cNvContentPartPr/>
                <p14:nvPr/>
              </p14:nvContentPartPr>
              <p14:xfrm>
                <a:off x="4609691" y="1297135"/>
                <a:ext cx="272880" cy="172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C84729F-385C-45D8-9CAC-6EEAEC77FCB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592051" y="1279495"/>
                  <a:ext cx="3085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DB3D739-37C0-494E-BF66-6F9F87DB1B1E}"/>
                    </a:ext>
                  </a:extLst>
                </p14:cNvPr>
                <p14:cNvContentPartPr/>
                <p14:nvPr/>
              </p14:nvContentPartPr>
              <p14:xfrm>
                <a:off x="5074451" y="1369495"/>
                <a:ext cx="289800" cy="2239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DB3D739-37C0-494E-BF66-6F9F87DB1B1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056451" y="1351855"/>
                  <a:ext cx="32544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7004425-9478-4C7F-B044-DCC8B376E915}"/>
                    </a:ext>
                  </a:extLst>
                </p14:cNvPr>
                <p14:cNvContentPartPr/>
                <p14:nvPr/>
              </p14:nvContentPartPr>
              <p14:xfrm>
                <a:off x="5060771" y="1346455"/>
                <a:ext cx="293760" cy="3218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7004425-9478-4C7F-B044-DCC8B376E91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042771" y="1328455"/>
                  <a:ext cx="32940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0744A5C8-4B34-4929-B06A-73CF6D1475FE}"/>
                    </a:ext>
                  </a:extLst>
                </p14:cNvPr>
                <p14:cNvContentPartPr/>
                <p14:nvPr/>
              </p14:nvContentPartPr>
              <p14:xfrm>
                <a:off x="3243131" y="1077175"/>
                <a:ext cx="67680" cy="1555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0744A5C8-4B34-4929-B06A-73CF6D1475F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225131" y="1059175"/>
                  <a:ext cx="1033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82502A27-7D0D-4F2D-90D0-FD07B20BD138}"/>
                    </a:ext>
                  </a:extLst>
                </p14:cNvPr>
                <p14:cNvContentPartPr/>
                <p14:nvPr/>
              </p14:nvContentPartPr>
              <p14:xfrm>
                <a:off x="3326291" y="1366255"/>
                <a:ext cx="387360" cy="1000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82502A27-7D0D-4F2D-90D0-FD07B20BD13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308651" y="1348615"/>
                  <a:ext cx="4230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497AEEF5-8674-4FFF-9A2A-1BE7BB61DA84}"/>
                    </a:ext>
                  </a:extLst>
                </p14:cNvPr>
                <p14:cNvContentPartPr/>
                <p14:nvPr/>
              </p14:nvContentPartPr>
              <p14:xfrm>
                <a:off x="3255371" y="1504135"/>
                <a:ext cx="343080" cy="730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497AEEF5-8674-4FFF-9A2A-1BE7BB61DA8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237731" y="1486135"/>
                  <a:ext cx="378720" cy="10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7A6E459B-70FA-4165-BECE-3B7BF0AE4858}"/>
              </a:ext>
            </a:extLst>
          </p:cNvPr>
          <p:cNvGrpSpPr/>
          <p:nvPr/>
        </p:nvGrpSpPr>
        <p:grpSpPr>
          <a:xfrm>
            <a:off x="6617051" y="1156015"/>
            <a:ext cx="2382480" cy="792720"/>
            <a:chOff x="6617051" y="1156015"/>
            <a:chExt cx="2382480" cy="79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88A9F5E-B5DE-45D9-91C9-ECA038C3ECCA}"/>
                    </a:ext>
                  </a:extLst>
                </p14:cNvPr>
                <p14:cNvContentPartPr/>
                <p14:nvPr/>
              </p14:nvContentPartPr>
              <p14:xfrm>
                <a:off x="6617051" y="1284895"/>
                <a:ext cx="269280" cy="3747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88A9F5E-B5DE-45D9-91C9-ECA038C3ECC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599411" y="1267255"/>
                  <a:ext cx="30492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6081810-D18B-4FED-9555-34F402B8007C}"/>
                    </a:ext>
                  </a:extLst>
                </p14:cNvPr>
                <p14:cNvContentPartPr/>
                <p14:nvPr/>
              </p14:nvContentPartPr>
              <p14:xfrm>
                <a:off x="7631531" y="1356175"/>
                <a:ext cx="240840" cy="3182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6081810-D18B-4FED-9555-34F402B8007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613891" y="1338175"/>
                  <a:ext cx="27648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85D7CE3-5117-4A8E-832A-63400C806058}"/>
                    </a:ext>
                  </a:extLst>
                </p14:cNvPr>
                <p14:cNvContentPartPr/>
                <p14:nvPr/>
              </p14:nvContentPartPr>
              <p14:xfrm>
                <a:off x="7935731" y="1523575"/>
                <a:ext cx="258120" cy="147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85D7CE3-5117-4A8E-832A-63400C80605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917731" y="1505575"/>
                  <a:ext cx="2937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F9C1ECF-93F2-40E6-9B99-956DED2E29BE}"/>
                    </a:ext>
                  </a:extLst>
                </p14:cNvPr>
                <p14:cNvContentPartPr/>
                <p14:nvPr/>
              </p14:nvContentPartPr>
              <p14:xfrm>
                <a:off x="8408411" y="1156015"/>
                <a:ext cx="198000" cy="2962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F9C1ECF-93F2-40E6-9B99-956DED2E29B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390411" y="1138375"/>
                  <a:ext cx="23364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14F44ED-C9D1-4B0A-A02B-0AE9D50B8F47}"/>
                    </a:ext>
                  </a:extLst>
                </p14:cNvPr>
                <p14:cNvContentPartPr/>
                <p14:nvPr/>
              </p14:nvContentPartPr>
              <p14:xfrm>
                <a:off x="8673371" y="1185895"/>
                <a:ext cx="231120" cy="2044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14F44ED-C9D1-4B0A-A02B-0AE9D50B8F4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655731" y="1167895"/>
                  <a:ext cx="2667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E6B8E8B-07C9-47C4-B92D-B96FCF00FF7E}"/>
                    </a:ext>
                  </a:extLst>
                </p14:cNvPr>
                <p14:cNvContentPartPr/>
                <p14:nvPr/>
              </p14:nvContentPartPr>
              <p14:xfrm>
                <a:off x="8699291" y="1198135"/>
                <a:ext cx="300240" cy="2653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E6B8E8B-07C9-47C4-B92D-B96FCF00FF7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681651" y="1180135"/>
                  <a:ext cx="33588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40BE16B-B0AD-4D53-8A40-79C0E4C844D0}"/>
                    </a:ext>
                  </a:extLst>
                </p14:cNvPr>
                <p14:cNvContentPartPr/>
                <p14:nvPr/>
              </p14:nvContentPartPr>
              <p14:xfrm>
                <a:off x="8361611" y="1528975"/>
                <a:ext cx="530640" cy="763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40BE16B-B0AD-4D53-8A40-79C0E4C844D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343971" y="1510975"/>
                  <a:ext cx="5662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429F7A2-2B32-48BA-96AC-FAEAA259BBC1}"/>
                    </a:ext>
                  </a:extLst>
                </p14:cNvPr>
                <p14:cNvContentPartPr/>
                <p14:nvPr/>
              </p14:nvContentPartPr>
              <p14:xfrm>
                <a:off x="8333891" y="1679455"/>
                <a:ext cx="150840" cy="2383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429F7A2-2B32-48BA-96AC-FAEAA259BBC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315891" y="1661455"/>
                  <a:ext cx="18648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E16D5A9-1754-4D65-AF06-4C8F62BFC6A9}"/>
                    </a:ext>
                  </a:extLst>
                </p14:cNvPr>
                <p14:cNvContentPartPr/>
                <p14:nvPr/>
              </p14:nvContentPartPr>
              <p14:xfrm>
                <a:off x="8639171" y="1690615"/>
                <a:ext cx="129960" cy="2581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E16D5A9-1754-4D65-AF06-4C8F62BFC6A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621531" y="1672615"/>
                  <a:ext cx="16560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B293E27-2237-41B8-AAAF-20ACBB187F4B}"/>
                    </a:ext>
                  </a:extLst>
                </p14:cNvPr>
                <p14:cNvContentPartPr/>
                <p14:nvPr/>
              </p14:nvContentPartPr>
              <p14:xfrm>
                <a:off x="8576171" y="1780255"/>
                <a:ext cx="208800" cy="172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B293E27-2237-41B8-AAAF-20ACBB187F4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558531" y="1762615"/>
                  <a:ext cx="2444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4A200E92-B591-453C-9A88-59E9E05D50C4}"/>
                    </a:ext>
                  </a:extLst>
                </p14:cNvPr>
                <p14:cNvContentPartPr/>
                <p14:nvPr/>
              </p14:nvContentPartPr>
              <p14:xfrm>
                <a:off x="7050131" y="1211815"/>
                <a:ext cx="101160" cy="885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4A200E92-B591-453C-9A88-59E9E05D50C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032491" y="1194175"/>
                  <a:ext cx="1368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30C5B1B7-4482-46C4-8AE0-3FFF3057CC83}"/>
                    </a:ext>
                  </a:extLst>
                </p14:cNvPr>
                <p14:cNvContentPartPr/>
                <p14:nvPr/>
              </p14:nvContentPartPr>
              <p14:xfrm>
                <a:off x="7051931" y="1192015"/>
                <a:ext cx="147960" cy="1429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30C5B1B7-4482-46C4-8AE0-3FFF3057CC8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034291" y="1174015"/>
                  <a:ext cx="1836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0DF7F806-B972-4D3E-88A1-38179F41222A}"/>
                    </a:ext>
                  </a:extLst>
                </p14:cNvPr>
                <p14:cNvContentPartPr/>
                <p14:nvPr/>
              </p14:nvContentPartPr>
              <p14:xfrm>
                <a:off x="6989291" y="1542655"/>
                <a:ext cx="377640" cy="205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0DF7F806-B972-4D3E-88A1-38179F41222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971291" y="1525015"/>
                  <a:ext cx="4132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44E6FC9F-74E4-44F4-8EA5-AB9B4B25E2C0}"/>
                    </a:ext>
                  </a:extLst>
                </p14:cNvPr>
                <p14:cNvContentPartPr/>
                <p14:nvPr/>
              </p14:nvContentPartPr>
              <p14:xfrm>
                <a:off x="6957971" y="1697815"/>
                <a:ext cx="288360" cy="388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44E6FC9F-74E4-44F4-8EA5-AB9B4B25E2C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940331" y="1679815"/>
                  <a:ext cx="324000" cy="7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88E5124F-44BD-42E4-8B34-331BA3A6962B}"/>
              </a:ext>
            </a:extLst>
          </p:cNvPr>
          <p:cNvGrpSpPr/>
          <p:nvPr/>
        </p:nvGrpSpPr>
        <p:grpSpPr>
          <a:xfrm>
            <a:off x="2852891" y="2279575"/>
            <a:ext cx="1628280" cy="653760"/>
            <a:chOff x="2852891" y="2279575"/>
            <a:chExt cx="1628280" cy="65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6B8B0EF-D456-4299-BE28-E1800ECD1F76}"/>
                    </a:ext>
                  </a:extLst>
                </p14:cNvPr>
                <p14:cNvContentPartPr/>
                <p14:nvPr/>
              </p14:nvContentPartPr>
              <p14:xfrm>
                <a:off x="2856491" y="2482255"/>
                <a:ext cx="156960" cy="405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6B8B0EF-D456-4299-BE28-E1800ECD1F7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838491" y="2464255"/>
                  <a:ext cx="192600" cy="44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06F79BD-D74D-4481-9BF9-6D19874A488B}"/>
                    </a:ext>
                  </a:extLst>
                </p14:cNvPr>
                <p14:cNvContentPartPr/>
                <p14:nvPr/>
              </p14:nvContentPartPr>
              <p14:xfrm>
                <a:off x="2852891" y="2502055"/>
                <a:ext cx="248400" cy="478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06F79BD-D74D-4481-9BF9-6D19874A488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834891" y="2484415"/>
                  <a:ext cx="2840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80158D7-2583-4023-B460-A8994905777C}"/>
                    </a:ext>
                  </a:extLst>
                </p14:cNvPr>
                <p14:cNvContentPartPr/>
                <p14:nvPr/>
              </p14:nvContentPartPr>
              <p14:xfrm>
                <a:off x="3321611" y="2665135"/>
                <a:ext cx="303480" cy="1656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80158D7-2583-4023-B460-A8994905777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303971" y="2647135"/>
                  <a:ext cx="3391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C273F6B-EA67-43F9-87AC-BAC7F999AB2C}"/>
                    </a:ext>
                  </a:extLst>
                </p14:cNvPr>
                <p14:cNvContentPartPr/>
                <p14:nvPr/>
              </p14:nvContentPartPr>
              <p14:xfrm>
                <a:off x="3780971" y="2535535"/>
                <a:ext cx="258840" cy="3978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C273F6B-EA67-43F9-87AC-BAC7F999AB2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762971" y="2517535"/>
                  <a:ext cx="29448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93EAA3F-FF9C-40B4-BE24-153EE75ED4FE}"/>
                    </a:ext>
                  </a:extLst>
                </p14:cNvPr>
                <p14:cNvContentPartPr/>
                <p14:nvPr/>
              </p14:nvContentPartPr>
              <p14:xfrm>
                <a:off x="4247891" y="2395855"/>
                <a:ext cx="201240" cy="1328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93EAA3F-FF9C-40B4-BE24-153EE75ED4F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229891" y="2378215"/>
                  <a:ext cx="2368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F78E53B-57B5-414E-984B-F6FA2D8961AE}"/>
                    </a:ext>
                  </a:extLst>
                </p14:cNvPr>
                <p14:cNvContentPartPr/>
                <p14:nvPr/>
              </p14:nvContentPartPr>
              <p14:xfrm>
                <a:off x="4128371" y="2657575"/>
                <a:ext cx="352800" cy="241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F78E53B-57B5-414E-984B-F6FA2D8961AE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110731" y="2639575"/>
                  <a:ext cx="3884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8BC13C7-0752-4FA8-B135-FE9290C906A1}"/>
                    </a:ext>
                  </a:extLst>
                </p14:cNvPr>
                <p14:cNvContentPartPr/>
                <p14:nvPr/>
              </p14:nvContentPartPr>
              <p14:xfrm>
                <a:off x="4134851" y="2825695"/>
                <a:ext cx="253080" cy="1011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8BC13C7-0752-4FA8-B135-FE9290C906A1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117211" y="2807695"/>
                  <a:ext cx="2887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9E901FD9-6876-4798-A933-3F6A954BA209}"/>
                    </a:ext>
                  </a:extLst>
                </p14:cNvPr>
                <p14:cNvContentPartPr/>
                <p14:nvPr/>
              </p14:nvContentPartPr>
              <p14:xfrm>
                <a:off x="3269771" y="2279575"/>
                <a:ext cx="96120" cy="1533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9E901FD9-6876-4798-A933-3F6A954BA20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251771" y="2261935"/>
                  <a:ext cx="131760" cy="18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C2E92312-0AB6-4381-B2E7-15274EC663EF}"/>
              </a:ext>
            </a:extLst>
          </p:cNvPr>
          <p:cNvGrpSpPr/>
          <p:nvPr/>
        </p:nvGrpSpPr>
        <p:grpSpPr>
          <a:xfrm>
            <a:off x="9168371" y="4300615"/>
            <a:ext cx="1197720" cy="442800"/>
            <a:chOff x="9168371" y="4300615"/>
            <a:chExt cx="1197720" cy="44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B9151760-6B9C-4D96-A80E-02CDBAF2BEAB}"/>
                    </a:ext>
                  </a:extLst>
                </p14:cNvPr>
                <p14:cNvContentPartPr/>
                <p14:nvPr/>
              </p14:nvContentPartPr>
              <p14:xfrm>
                <a:off x="9168371" y="4300615"/>
                <a:ext cx="298440" cy="2520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B9151760-6B9C-4D96-A80E-02CDBAF2BEAB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150731" y="4282615"/>
                  <a:ext cx="33408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1A8A70A7-2697-42B9-907A-34860D177A01}"/>
                    </a:ext>
                  </a:extLst>
                </p14:cNvPr>
                <p14:cNvContentPartPr/>
                <p14:nvPr/>
              </p14:nvContentPartPr>
              <p14:xfrm>
                <a:off x="9565091" y="4418335"/>
                <a:ext cx="801000" cy="3250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1A8A70A7-2697-42B9-907A-34860D177A0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547091" y="4400335"/>
                  <a:ext cx="836640" cy="36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B3BC7DC3-917A-432D-B906-D768CF79430F}"/>
              </a:ext>
            </a:extLst>
          </p:cNvPr>
          <p:cNvGrpSpPr/>
          <p:nvPr/>
        </p:nvGrpSpPr>
        <p:grpSpPr>
          <a:xfrm>
            <a:off x="10454291" y="4163815"/>
            <a:ext cx="1547280" cy="384480"/>
            <a:chOff x="10454291" y="4163815"/>
            <a:chExt cx="1547280" cy="38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7B4F000E-BA45-4A46-B191-249533ADE7A3}"/>
                    </a:ext>
                  </a:extLst>
                </p14:cNvPr>
                <p14:cNvContentPartPr/>
                <p14:nvPr/>
              </p14:nvContentPartPr>
              <p14:xfrm>
                <a:off x="10454291" y="4300615"/>
                <a:ext cx="1547280" cy="2476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7B4F000E-BA45-4A46-B191-249533ADE7A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436651" y="4282975"/>
                  <a:ext cx="158292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FCF0A1DD-9786-4CCB-9B15-12881D1BA305}"/>
                    </a:ext>
                  </a:extLst>
                </p14:cNvPr>
                <p14:cNvContentPartPr/>
                <p14:nvPr/>
              </p14:nvContentPartPr>
              <p14:xfrm>
                <a:off x="10666691" y="4163815"/>
                <a:ext cx="39960" cy="183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FCF0A1DD-9786-4CCB-9B15-12881D1BA305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649051" y="4145815"/>
                  <a:ext cx="7560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22A491CE-8F2C-4207-8506-77A6776AFA43}"/>
              </a:ext>
            </a:extLst>
          </p:cNvPr>
          <p:cNvGrpSpPr/>
          <p:nvPr/>
        </p:nvGrpSpPr>
        <p:grpSpPr>
          <a:xfrm>
            <a:off x="4539491" y="4169935"/>
            <a:ext cx="4573440" cy="832320"/>
            <a:chOff x="4539491" y="4169935"/>
            <a:chExt cx="4573440" cy="83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5B6FBF1E-0AB5-4EF2-B415-AC8507AF438D}"/>
                    </a:ext>
                  </a:extLst>
                </p14:cNvPr>
                <p14:cNvContentPartPr/>
                <p14:nvPr/>
              </p14:nvContentPartPr>
              <p14:xfrm>
                <a:off x="4539491" y="4356055"/>
                <a:ext cx="304920" cy="410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5B6FBF1E-0AB5-4EF2-B415-AC8507AF438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521851" y="4338055"/>
                  <a:ext cx="3405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5287AF5C-8A0D-4825-9C3E-75B22C84BDEA}"/>
                    </a:ext>
                  </a:extLst>
                </p14:cNvPr>
                <p14:cNvContentPartPr/>
                <p14:nvPr/>
              </p14:nvContentPartPr>
              <p14:xfrm>
                <a:off x="4551731" y="4458295"/>
                <a:ext cx="271800" cy="500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5287AF5C-8A0D-4825-9C3E-75B22C84BDEA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534091" y="4440295"/>
                  <a:ext cx="3074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F61AB42C-7D34-47A3-8943-BC4470247B88}"/>
                    </a:ext>
                  </a:extLst>
                </p14:cNvPr>
                <p14:cNvContentPartPr/>
                <p14:nvPr/>
              </p14:nvContentPartPr>
              <p14:xfrm>
                <a:off x="4961051" y="4383415"/>
                <a:ext cx="235440" cy="3996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F61AB42C-7D34-47A3-8943-BC4470247B8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943051" y="4365775"/>
                  <a:ext cx="27108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5EB8307-6B39-4D35-90BD-38C671A49788}"/>
                    </a:ext>
                  </a:extLst>
                </p14:cNvPr>
                <p14:cNvContentPartPr/>
                <p14:nvPr/>
              </p14:nvContentPartPr>
              <p14:xfrm>
                <a:off x="5336531" y="4340575"/>
                <a:ext cx="207720" cy="1720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5EB8307-6B39-4D35-90BD-38C671A49788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318891" y="4322575"/>
                  <a:ext cx="2433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1AB3F67A-933D-4A28-863D-B57D94705DDB}"/>
                    </a:ext>
                  </a:extLst>
                </p14:cNvPr>
                <p14:cNvContentPartPr/>
                <p14:nvPr/>
              </p14:nvContentPartPr>
              <p14:xfrm>
                <a:off x="5253371" y="4567735"/>
                <a:ext cx="371160" cy="586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1AB3F67A-933D-4A28-863D-B57D94705DDB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235371" y="4550095"/>
                  <a:ext cx="4068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574E99FB-C4D3-4468-A6C6-98CE413B3025}"/>
                    </a:ext>
                  </a:extLst>
                </p14:cNvPr>
                <p14:cNvContentPartPr/>
                <p14:nvPr/>
              </p14:nvContentPartPr>
              <p14:xfrm>
                <a:off x="5344811" y="4736575"/>
                <a:ext cx="282960" cy="896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574E99FB-C4D3-4468-A6C6-98CE413B3025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327171" y="4718935"/>
                  <a:ext cx="3186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817791FE-BB48-412C-A32F-D25CE843482E}"/>
                    </a:ext>
                  </a:extLst>
                </p14:cNvPr>
                <p14:cNvContentPartPr/>
                <p14:nvPr/>
              </p14:nvContentPartPr>
              <p14:xfrm>
                <a:off x="5758811" y="4169935"/>
                <a:ext cx="183240" cy="6472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817791FE-BB48-412C-A32F-D25CE843482E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741171" y="4151935"/>
                  <a:ext cx="218880" cy="68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379761BC-DEA7-4212-9DB0-E8D81AC12F5D}"/>
                    </a:ext>
                  </a:extLst>
                </p14:cNvPr>
                <p14:cNvContentPartPr/>
                <p14:nvPr/>
              </p14:nvContentPartPr>
              <p14:xfrm>
                <a:off x="6082811" y="4328335"/>
                <a:ext cx="144720" cy="3254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379761BC-DEA7-4212-9DB0-E8D81AC12F5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064811" y="4310695"/>
                  <a:ext cx="18036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1D981E92-FDC9-4409-B629-F0934E67E294}"/>
                    </a:ext>
                  </a:extLst>
                </p14:cNvPr>
                <p14:cNvContentPartPr/>
                <p14:nvPr/>
              </p14:nvContentPartPr>
              <p14:xfrm>
                <a:off x="5993171" y="4402135"/>
                <a:ext cx="246240" cy="1526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1D981E92-FDC9-4409-B629-F0934E67E29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975171" y="4384495"/>
                  <a:ext cx="2818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E4F35A90-5EA0-404F-BAC9-9B86B81AC618}"/>
                    </a:ext>
                  </a:extLst>
                </p14:cNvPr>
                <p14:cNvContentPartPr/>
                <p14:nvPr/>
              </p14:nvContentPartPr>
              <p14:xfrm>
                <a:off x="6383411" y="4387015"/>
                <a:ext cx="283680" cy="2912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E4F35A90-5EA0-404F-BAC9-9B86B81AC618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365411" y="4369375"/>
                  <a:ext cx="31932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B95C0394-4B7F-436A-BD60-32D4687A0A1B}"/>
                    </a:ext>
                  </a:extLst>
                </p14:cNvPr>
                <p14:cNvContentPartPr/>
                <p14:nvPr/>
              </p14:nvContentPartPr>
              <p14:xfrm>
                <a:off x="6746291" y="4370455"/>
                <a:ext cx="251640" cy="2260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B95C0394-4B7F-436A-BD60-32D4687A0A1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728651" y="4352815"/>
                  <a:ext cx="28728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0E7792A1-FD56-4652-97F1-17789CB22F21}"/>
                    </a:ext>
                  </a:extLst>
                </p14:cNvPr>
                <p14:cNvContentPartPr/>
                <p14:nvPr/>
              </p14:nvContentPartPr>
              <p14:xfrm>
                <a:off x="6832331" y="4299535"/>
                <a:ext cx="76320" cy="4352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0E7792A1-FD56-4652-97F1-17789CB22F2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814691" y="4281895"/>
                  <a:ext cx="111960" cy="47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3FC53DCE-862B-4C38-8A7A-A28F04C01FED}"/>
                    </a:ext>
                  </a:extLst>
                </p14:cNvPr>
                <p14:cNvContentPartPr/>
                <p14:nvPr/>
              </p14:nvContentPartPr>
              <p14:xfrm>
                <a:off x="7161371" y="4525615"/>
                <a:ext cx="169560" cy="316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3FC53DCE-862B-4C38-8A7A-A28F04C01FED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143731" y="4507975"/>
                  <a:ext cx="2052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58DB3435-C69A-4B62-911E-03BCAE0BDBE4}"/>
                    </a:ext>
                  </a:extLst>
                </p14:cNvPr>
                <p14:cNvContentPartPr/>
                <p14:nvPr/>
              </p14:nvContentPartPr>
              <p14:xfrm>
                <a:off x="7456571" y="4343455"/>
                <a:ext cx="217800" cy="1900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58DB3435-C69A-4B62-911E-03BCAE0BDBE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438571" y="4325815"/>
                  <a:ext cx="2534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D6F5E1EF-F0CB-4838-A94C-AB9910C9BA33}"/>
                    </a:ext>
                  </a:extLst>
                </p14:cNvPr>
                <p14:cNvContentPartPr/>
                <p14:nvPr/>
              </p14:nvContentPartPr>
              <p14:xfrm>
                <a:off x="7819811" y="4369735"/>
                <a:ext cx="194040" cy="2070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D6F5E1EF-F0CB-4838-A94C-AB9910C9BA33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802171" y="4351735"/>
                  <a:ext cx="2296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FBB4C241-A6A2-49ED-A620-C59ACF5F49CA}"/>
                    </a:ext>
                  </a:extLst>
                </p14:cNvPr>
                <p14:cNvContentPartPr/>
                <p14:nvPr/>
              </p14:nvContentPartPr>
              <p14:xfrm>
                <a:off x="7459811" y="4608775"/>
                <a:ext cx="496080" cy="986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FBB4C241-A6A2-49ED-A620-C59ACF5F49CA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442171" y="4591135"/>
                  <a:ext cx="5317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C77C453E-8FDA-47D9-A5B8-C55BF1F4B111}"/>
                    </a:ext>
                  </a:extLst>
                </p14:cNvPr>
                <p14:cNvContentPartPr/>
                <p14:nvPr/>
              </p14:nvContentPartPr>
              <p14:xfrm>
                <a:off x="7662131" y="4783015"/>
                <a:ext cx="248400" cy="702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C77C453E-8FDA-47D9-A5B8-C55BF1F4B111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644131" y="4765015"/>
                  <a:ext cx="2840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8E6C9E44-8DF1-4E2D-A371-D311E7057018}"/>
                    </a:ext>
                  </a:extLst>
                </p14:cNvPr>
                <p14:cNvContentPartPr/>
                <p14:nvPr/>
              </p14:nvContentPartPr>
              <p14:xfrm>
                <a:off x="8180171" y="4379455"/>
                <a:ext cx="216000" cy="3787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8E6C9E44-8DF1-4E2D-A371-D311E7057018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162171" y="4361815"/>
                  <a:ext cx="25164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2EB67397-268E-4354-8F5A-C970604D988C}"/>
                    </a:ext>
                  </a:extLst>
                </p14:cNvPr>
                <p14:cNvContentPartPr/>
                <p14:nvPr/>
              </p14:nvContentPartPr>
              <p14:xfrm>
                <a:off x="8232011" y="4633975"/>
                <a:ext cx="118800" cy="273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2EB67397-268E-4354-8F5A-C970604D988C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214011" y="4616335"/>
                  <a:ext cx="1544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0D4C2D80-6949-4C78-B1CE-CC3DB4398A0D}"/>
                    </a:ext>
                  </a:extLst>
                </p14:cNvPr>
                <p14:cNvContentPartPr/>
                <p14:nvPr/>
              </p14:nvContentPartPr>
              <p14:xfrm>
                <a:off x="8156411" y="4315375"/>
                <a:ext cx="225360" cy="216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0D4C2D80-6949-4C78-B1CE-CC3DB4398A0D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138411" y="4297735"/>
                  <a:ext cx="2610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45243EDA-F388-4572-82F7-90C55E6BD590}"/>
                    </a:ext>
                  </a:extLst>
                </p14:cNvPr>
                <p14:cNvContentPartPr/>
                <p14:nvPr/>
              </p14:nvContentPartPr>
              <p14:xfrm>
                <a:off x="8385731" y="4191895"/>
                <a:ext cx="207360" cy="8103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45243EDA-F388-4572-82F7-90C55E6BD590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368091" y="4173895"/>
                  <a:ext cx="243000" cy="84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4921CF92-A80F-450F-AE07-186C8F0F8F96}"/>
                    </a:ext>
                  </a:extLst>
                </p14:cNvPr>
                <p14:cNvContentPartPr/>
                <p14:nvPr/>
              </p14:nvContentPartPr>
              <p14:xfrm>
                <a:off x="8694251" y="4551175"/>
                <a:ext cx="118800" cy="72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4921CF92-A80F-450F-AE07-186C8F0F8F9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676251" y="4533535"/>
                  <a:ext cx="1544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E0300665-A42F-4F26-940C-014BDFB01C9D}"/>
                    </a:ext>
                  </a:extLst>
                </p14:cNvPr>
                <p14:cNvContentPartPr/>
                <p14:nvPr/>
              </p14:nvContentPartPr>
              <p14:xfrm>
                <a:off x="8653211" y="4613455"/>
                <a:ext cx="159120" cy="82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E0300665-A42F-4F26-940C-014BDFB01C9D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635571" y="4595815"/>
                  <a:ext cx="1947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C18CECAF-92BF-4C3D-937B-49E1EE351AE3}"/>
                    </a:ext>
                  </a:extLst>
                </p14:cNvPr>
                <p14:cNvContentPartPr/>
                <p14:nvPr/>
              </p14:nvContentPartPr>
              <p14:xfrm>
                <a:off x="8907731" y="4419055"/>
                <a:ext cx="190440" cy="3452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C18CECAF-92BF-4C3D-937B-49E1EE351AE3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890091" y="4401055"/>
                  <a:ext cx="22608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35E54C3D-1E36-44AA-9410-025768F6B663}"/>
                    </a:ext>
                  </a:extLst>
                </p14:cNvPr>
                <p14:cNvContentPartPr/>
                <p14:nvPr/>
              </p14:nvContentPartPr>
              <p14:xfrm>
                <a:off x="8865251" y="4375495"/>
                <a:ext cx="181800" cy="640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35E54C3D-1E36-44AA-9410-025768F6B663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847251" y="4357855"/>
                  <a:ext cx="2174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56FB9DE5-1256-4A28-8CDB-49BA9722048B}"/>
                    </a:ext>
                  </a:extLst>
                </p14:cNvPr>
                <p14:cNvContentPartPr/>
                <p14:nvPr/>
              </p14:nvContentPartPr>
              <p14:xfrm>
                <a:off x="8891891" y="4384495"/>
                <a:ext cx="221040" cy="550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56FB9DE5-1256-4A28-8CDB-49BA9722048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874251" y="4366855"/>
                  <a:ext cx="256680" cy="9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483B163D-48D5-48CD-A15D-259C2602486C}"/>
              </a:ext>
            </a:extLst>
          </p:cNvPr>
          <p:cNvGrpSpPr/>
          <p:nvPr/>
        </p:nvGrpSpPr>
        <p:grpSpPr>
          <a:xfrm>
            <a:off x="2987531" y="5268295"/>
            <a:ext cx="807120" cy="500760"/>
            <a:chOff x="2987531" y="5268295"/>
            <a:chExt cx="807120" cy="50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34AC9492-F3C2-44AD-B6BA-7D02CF066FAD}"/>
                    </a:ext>
                  </a:extLst>
                </p14:cNvPr>
                <p14:cNvContentPartPr/>
                <p14:nvPr/>
              </p14:nvContentPartPr>
              <p14:xfrm>
                <a:off x="2987531" y="5452255"/>
                <a:ext cx="276480" cy="1836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34AC9492-F3C2-44AD-B6BA-7D02CF066FAD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969531" y="5434615"/>
                  <a:ext cx="3121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2318BACB-E67C-44E9-80EA-ED18B4EB12B7}"/>
                    </a:ext>
                  </a:extLst>
                </p14:cNvPr>
                <p14:cNvContentPartPr/>
                <p14:nvPr/>
              </p14:nvContentPartPr>
              <p14:xfrm>
                <a:off x="3039011" y="5352535"/>
                <a:ext cx="120960" cy="4165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2318BACB-E67C-44E9-80EA-ED18B4EB12B7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021011" y="5334895"/>
                  <a:ext cx="15660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51DE6196-899C-442F-AA4D-9D7F54DF1581}"/>
                    </a:ext>
                  </a:extLst>
                </p14:cNvPr>
                <p14:cNvContentPartPr/>
                <p14:nvPr/>
              </p14:nvContentPartPr>
              <p14:xfrm>
                <a:off x="3315131" y="5268295"/>
                <a:ext cx="163080" cy="1900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51DE6196-899C-442F-AA4D-9D7F54DF1581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297491" y="5250655"/>
                  <a:ext cx="1987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EC895B94-656E-419C-81F0-CB2AAE778BD1}"/>
                    </a:ext>
                  </a:extLst>
                </p14:cNvPr>
                <p14:cNvContentPartPr/>
                <p14:nvPr/>
              </p14:nvContentPartPr>
              <p14:xfrm>
                <a:off x="3495491" y="5515975"/>
                <a:ext cx="299160" cy="212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EC895B94-656E-419C-81F0-CB2AAE778BD1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477851" y="5497975"/>
                  <a:ext cx="3348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98F6EA58-8E2D-4A05-90A2-1E1DFEF1905D}"/>
                    </a:ext>
                  </a:extLst>
                </p14:cNvPr>
                <p14:cNvContentPartPr/>
                <p14:nvPr/>
              </p14:nvContentPartPr>
              <p14:xfrm>
                <a:off x="3459491" y="5615335"/>
                <a:ext cx="287280" cy="280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98F6EA58-8E2D-4A05-90A2-1E1DFEF1905D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441851" y="5597335"/>
                  <a:ext cx="322920" cy="6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000F933D-1498-4EDE-ABA6-EE7317CCA076}"/>
              </a:ext>
            </a:extLst>
          </p:cNvPr>
          <p:cNvGrpSpPr/>
          <p:nvPr/>
        </p:nvGrpSpPr>
        <p:grpSpPr>
          <a:xfrm>
            <a:off x="4054931" y="5387455"/>
            <a:ext cx="1970640" cy="566280"/>
            <a:chOff x="4054931" y="5387455"/>
            <a:chExt cx="1970640" cy="56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88770FDC-71B1-4513-A9CF-1BBBC2BDDDFD}"/>
                    </a:ext>
                  </a:extLst>
                </p14:cNvPr>
                <p14:cNvContentPartPr/>
                <p14:nvPr/>
              </p14:nvContentPartPr>
              <p14:xfrm>
                <a:off x="4054931" y="5494015"/>
                <a:ext cx="300240" cy="2268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88770FDC-71B1-4513-A9CF-1BBBC2BDDDFD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036931" y="5476375"/>
                  <a:ext cx="3358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A293BB4A-19F1-430E-9A89-0844B5846239}"/>
                    </a:ext>
                  </a:extLst>
                </p14:cNvPr>
                <p14:cNvContentPartPr/>
                <p14:nvPr/>
              </p14:nvContentPartPr>
              <p14:xfrm>
                <a:off x="4179491" y="5388535"/>
                <a:ext cx="66240" cy="3855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A293BB4A-19F1-430E-9A89-0844B5846239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161851" y="5370535"/>
                  <a:ext cx="10188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5E9EAAA7-948D-4CA5-BE22-1F11B64C8F9E}"/>
                    </a:ext>
                  </a:extLst>
                </p14:cNvPr>
                <p14:cNvContentPartPr/>
                <p14:nvPr/>
              </p14:nvContentPartPr>
              <p14:xfrm>
                <a:off x="4675571" y="5523895"/>
                <a:ext cx="18360" cy="2181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5E9EAAA7-948D-4CA5-BE22-1F11B64C8F9E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657571" y="5506255"/>
                  <a:ext cx="540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5525B626-8595-4420-AC9B-80C3FFAFF6CD}"/>
                    </a:ext>
                  </a:extLst>
                </p14:cNvPr>
                <p14:cNvContentPartPr/>
                <p14:nvPr/>
              </p14:nvContentPartPr>
              <p14:xfrm>
                <a:off x="4529771" y="5659615"/>
                <a:ext cx="254880" cy="356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5525B626-8595-4420-AC9B-80C3FFAFF6CD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511771" y="5641975"/>
                  <a:ext cx="2905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F286DF51-96F6-43B8-9676-2462E4CDACB7}"/>
                    </a:ext>
                  </a:extLst>
                </p14:cNvPr>
                <p14:cNvContentPartPr/>
                <p14:nvPr/>
              </p14:nvContentPartPr>
              <p14:xfrm>
                <a:off x="4972571" y="5387455"/>
                <a:ext cx="205200" cy="2109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F286DF51-96F6-43B8-9676-2462E4CDACB7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954571" y="5369455"/>
                  <a:ext cx="24084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953D0662-234C-415B-93EE-8049F7031ACD}"/>
                    </a:ext>
                  </a:extLst>
                </p14:cNvPr>
                <p14:cNvContentPartPr/>
                <p14:nvPr/>
              </p14:nvContentPartPr>
              <p14:xfrm>
                <a:off x="5237891" y="5486095"/>
                <a:ext cx="178560" cy="1321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953D0662-234C-415B-93EE-8049F7031ACD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220251" y="5468455"/>
                  <a:ext cx="2142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5E2951F3-3075-46E3-B672-470986CC1BCC}"/>
                    </a:ext>
                  </a:extLst>
                </p14:cNvPr>
                <p14:cNvContentPartPr/>
                <p14:nvPr/>
              </p14:nvContentPartPr>
              <p14:xfrm>
                <a:off x="4942331" y="5703175"/>
                <a:ext cx="366120" cy="360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5E2951F3-3075-46E3-B672-470986CC1BCC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924331" y="5685535"/>
                  <a:ext cx="4017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CC85F07C-39D4-42FB-8A8B-82BEBADFC095}"/>
                    </a:ext>
                  </a:extLst>
                </p14:cNvPr>
                <p14:cNvContentPartPr/>
                <p14:nvPr/>
              </p14:nvContentPartPr>
              <p14:xfrm>
                <a:off x="5034131" y="5796415"/>
                <a:ext cx="222480" cy="1573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CC85F07C-39D4-42FB-8A8B-82BEBADFC095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016131" y="5778415"/>
                  <a:ext cx="2581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F0AFC29F-278E-49A7-8059-5A9B61595EF8}"/>
                    </a:ext>
                  </a:extLst>
                </p14:cNvPr>
                <p14:cNvContentPartPr/>
                <p14:nvPr/>
              </p14:nvContentPartPr>
              <p14:xfrm>
                <a:off x="5615171" y="5539375"/>
                <a:ext cx="358200" cy="2408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F0AFC29F-278E-49A7-8059-5A9B61595EF8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597171" y="5521375"/>
                  <a:ext cx="39384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DBA2F3EF-7B07-4C24-8F0E-27093F21F980}"/>
                    </a:ext>
                  </a:extLst>
                </p14:cNvPr>
                <p14:cNvContentPartPr/>
                <p14:nvPr/>
              </p14:nvContentPartPr>
              <p14:xfrm>
                <a:off x="5543891" y="5486455"/>
                <a:ext cx="481680" cy="3664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DBA2F3EF-7B07-4C24-8F0E-27093F21F980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526251" y="5468815"/>
                  <a:ext cx="517320" cy="40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56BBA399-6908-4774-AEB4-F4B6622C3DD4}"/>
                  </a:ext>
                </a:extLst>
              </p14:cNvPr>
              <p14:cNvContentPartPr/>
              <p14:nvPr/>
            </p14:nvContentPartPr>
            <p14:xfrm>
              <a:off x="7652771" y="5434255"/>
              <a:ext cx="673920" cy="27144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56BBA399-6908-4774-AEB4-F4B6622C3DD4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7635131" y="5416255"/>
                <a:ext cx="709560" cy="30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4" name="Group 243">
            <a:extLst>
              <a:ext uri="{FF2B5EF4-FFF2-40B4-BE49-F238E27FC236}">
                <a16:creationId xmlns:a16="http://schemas.microsoft.com/office/drawing/2014/main" id="{93F78F33-57D5-4AD8-A0C6-A6C2570838D8}"/>
              </a:ext>
            </a:extLst>
          </p:cNvPr>
          <p:cNvGrpSpPr/>
          <p:nvPr/>
        </p:nvGrpSpPr>
        <p:grpSpPr>
          <a:xfrm>
            <a:off x="6717491" y="5100895"/>
            <a:ext cx="4221720" cy="1164240"/>
            <a:chOff x="6717491" y="5100895"/>
            <a:chExt cx="4221720" cy="116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CEDF8E8C-8A9A-4433-BA0C-BD193E7AE6C8}"/>
                    </a:ext>
                  </a:extLst>
                </p14:cNvPr>
                <p14:cNvContentPartPr/>
                <p14:nvPr/>
              </p14:nvContentPartPr>
              <p14:xfrm>
                <a:off x="6925931" y="5296375"/>
                <a:ext cx="246240" cy="2512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CEDF8E8C-8A9A-4433-BA0C-BD193E7AE6C8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907931" y="5278735"/>
                  <a:ext cx="28188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13C13EF8-A65E-48E1-9663-A18B9A5EBC35}"/>
                    </a:ext>
                  </a:extLst>
                </p14:cNvPr>
                <p14:cNvContentPartPr/>
                <p14:nvPr/>
              </p14:nvContentPartPr>
              <p14:xfrm>
                <a:off x="7434611" y="5368015"/>
                <a:ext cx="154080" cy="2898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13C13EF8-A65E-48E1-9663-A18B9A5EBC35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416971" y="5350375"/>
                  <a:ext cx="18972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DF98AB1C-2153-4D6F-B554-7F40BC3B3FF2}"/>
                    </a:ext>
                  </a:extLst>
                </p14:cNvPr>
                <p14:cNvContentPartPr/>
                <p14:nvPr/>
              </p14:nvContentPartPr>
              <p14:xfrm>
                <a:off x="8479331" y="5100895"/>
                <a:ext cx="1419120" cy="5860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DF98AB1C-2153-4D6F-B554-7F40BC3B3FF2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461691" y="5083255"/>
                  <a:ext cx="1454760" cy="62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B92A220F-3549-4E73-B25C-E5B3ED627511}"/>
                    </a:ext>
                  </a:extLst>
                </p14:cNvPr>
                <p14:cNvContentPartPr/>
                <p14:nvPr/>
              </p14:nvContentPartPr>
              <p14:xfrm>
                <a:off x="8500571" y="5270095"/>
                <a:ext cx="356760" cy="165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B92A220F-3549-4E73-B25C-E5B3ED627511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482571" y="5252455"/>
                  <a:ext cx="3924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C2CC9695-2587-4178-BDCB-FF5DA1151C75}"/>
                    </a:ext>
                  </a:extLst>
                </p14:cNvPr>
                <p14:cNvContentPartPr/>
                <p14:nvPr/>
              </p14:nvContentPartPr>
              <p14:xfrm>
                <a:off x="10176011" y="5156335"/>
                <a:ext cx="711000" cy="4089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C2CC9695-2587-4178-BDCB-FF5DA1151C75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0158371" y="5138695"/>
                  <a:ext cx="74664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15872519-707E-4C7C-B05E-83FEFD1A7586}"/>
                    </a:ext>
                  </a:extLst>
                </p14:cNvPr>
                <p14:cNvContentPartPr/>
                <p14:nvPr/>
              </p14:nvContentPartPr>
              <p14:xfrm>
                <a:off x="6717491" y="5774455"/>
                <a:ext cx="1907640" cy="4906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15872519-707E-4C7C-B05E-83FEFD1A7586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699491" y="5756455"/>
                  <a:ext cx="1943280" cy="52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70AD94DE-56C0-480C-B6DE-2A41E82CE9D3}"/>
                    </a:ext>
                  </a:extLst>
                </p14:cNvPr>
                <p14:cNvContentPartPr/>
                <p14:nvPr/>
              </p14:nvContentPartPr>
              <p14:xfrm>
                <a:off x="6736211" y="5859775"/>
                <a:ext cx="497520" cy="410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70AD94DE-56C0-480C-B6DE-2A41E82CE9D3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718571" y="5841775"/>
                  <a:ext cx="5331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4AEA00E9-D223-4378-B07D-1E02C5E9F62F}"/>
                    </a:ext>
                  </a:extLst>
                </p14:cNvPr>
                <p14:cNvContentPartPr/>
                <p14:nvPr/>
              </p14:nvContentPartPr>
              <p14:xfrm>
                <a:off x="8841131" y="5735935"/>
                <a:ext cx="726840" cy="4471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4AEA00E9-D223-4378-B07D-1E02C5E9F62F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823491" y="5718295"/>
                  <a:ext cx="762480" cy="48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11ED0B98-6EC6-41E2-83B9-F646B383E099}"/>
                    </a:ext>
                  </a:extLst>
                </p14:cNvPr>
                <p14:cNvContentPartPr/>
                <p14:nvPr/>
              </p14:nvContentPartPr>
              <p14:xfrm>
                <a:off x="8937611" y="5884615"/>
                <a:ext cx="349200" cy="831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11ED0B98-6EC6-41E2-83B9-F646B383E099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8919611" y="5866975"/>
                  <a:ext cx="3848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77B1111E-82E5-4516-BA31-39020DEEA1CE}"/>
                    </a:ext>
                  </a:extLst>
                </p14:cNvPr>
                <p14:cNvContentPartPr/>
                <p14:nvPr/>
              </p14:nvContentPartPr>
              <p14:xfrm>
                <a:off x="9675611" y="5675455"/>
                <a:ext cx="1263600" cy="5756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77B1111E-82E5-4516-BA31-39020DEEA1CE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657611" y="5657455"/>
                  <a:ext cx="1299240" cy="611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38076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E74D0F7-0CCC-4305-9FBB-C9F9637309EC}"/>
              </a:ext>
            </a:extLst>
          </p:cNvPr>
          <p:cNvGrpSpPr/>
          <p:nvPr/>
        </p:nvGrpSpPr>
        <p:grpSpPr>
          <a:xfrm>
            <a:off x="460691" y="250975"/>
            <a:ext cx="335520" cy="298440"/>
            <a:chOff x="460691" y="250975"/>
            <a:chExt cx="335520" cy="29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499E412-07BE-4AC8-B1D7-20F1C4748EA2}"/>
                    </a:ext>
                  </a:extLst>
                </p14:cNvPr>
                <p14:cNvContentPartPr/>
                <p14:nvPr/>
              </p14:nvContentPartPr>
              <p14:xfrm>
                <a:off x="460691" y="250975"/>
                <a:ext cx="129960" cy="2808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499E412-07BE-4AC8-B1D7-20F1C4748EA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43051" y="232975"/>
                  <a:ext cx="16560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CE5C098-ABAA-4DF6-8F55-30FFE7544F5C}"/>
                    </a:ext>
                  </a:extLst>
                </p14:cNvPr>
                <p14:cNvContentPartPr/>
                <p14:nvPr/>
              </p14:nvContentPartPr>
              <p14:xfrm>
                <a:off x="684251" y="321535"/>
                <a:ext cx="111960" cy="2278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CE5C098-ABAA-4DF6-8F55-30FFE7544F5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66611" y="303895"/>
                  <a:ext cx="147600" cy="26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8869515-BC2F-4176-8F7C-AB9E4BEDF4CE}"/>
              </a:ext>
            </a:extLst>
          </p:cNvPr>
          <p:cNvGrpSpPr/>
          <p:nvPr/>
        </p:nvGrpSpPr>
        <p:grpSpPr>
          <a:xfrm>
            <a:off x="954611" y="349975"/>
            <a:ext cx="27360" cy="129240"/>
            <a:chOff x="954611" y="349975"/>
            <a:chExt cx="27360" cy="12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85FC9B2-EC14-49E1-93F4-C42A2350EFB1}"/>
                    </a:ext>
                  </a:extLst>
                </p14:cNvPr>
                <p14:cNvContentPartPr/>
                <p14:nvPr/>
              </p14:nvContentPartPr>
              <p14:xfrm>
                <a:off x="965771" y="349975"/>
                <a:ext cx="14400" cy="18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85FC9B2-EC14-49E1-93F4-C42A2350EFB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47771" y="332335"/>
                  <a:ext cx="500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3678DB1-FE82-47F6-A8B9-87979F6F4827}"/>
                    </a:ext>
                  </a:extLst>
                </p14:cNvPr>
                <p14:cNvContentPartPr/>
                <p14:nvPr/>
              </p14:nvContentPartPr>
              <p14:xfrm>
                <a:off x="954611" y="459055"/>
                <a:ext cx="27360" cy="201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3678DB1-FE82-47F6-A8B9-87979F6F482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36611" y="441415"/>
                  <a:ext cx="6300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5A6BB5C-E664-4CEF-A58F-464B8A7A6F8E}"/>
              </a:ext>
            </a:extLst>
          </p:cNvPr>
          <p:cNvGrpSpPr/>
          <p:nvPr/>
        </p:nvGrpSpPr>
        <p:grpSpPr>
          <a:xfrm>
            <a:off x="1561211" y="103375"/>
            <a:ext cx="9508680" cy="2076480"/>
            <a:chOff x="1561211" y="103375"/>
            <a:chExt cx="9508680" cy="207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7537A20-1034-4923-91A4-7DA73F02A57C}"/>
                    </a:ext>
                  </a:extLst>
                </p14:cNvPr>
                <p14:cNvContentPartPr/>
                <p14:nvPr/>
              </p14:nvContentPartPr>
              <p14:xfrm>
                <a:off x="1658411" y="266455"/>
                <a:ext cx="272880" cy="237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7537A20-1034-4923-91A4-7DA73F02A57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40771" y="248455"/>
                  <a:ext cx="3085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9A0EC78-6F0C-49EA-8DBB-AE6474453F2A}"/>
                    </a:ext>
                  </a:extLst>
                </p14:cNvPr>
                <p14:cNvContentPartPr/>
                <p14:nvPr/>
              </p14:nvContentPartPr>
              <p14:xfrm>
                <a:off x="1990331" y="376975"/>
                <a:ext cx="237600" cy="173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9A0EC78-6F0C-49EA-8DBB-AE6474453F2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972331" y="358975"/>
                  <a:ext cx="2732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F51434B-4B7B-451B-A023-D395C0C01BED}"/>
                    </a:ext>
                  </a:extLst>
                </p14:cNvPr>
                <p14:cNvContentPartPr/>
                <p14:nvPr/>
              </p14:nvContentPartPr>
              <p14:xfrm>
                <a:off x="2608811" y="374095"/>
                <a:ext cx="654480" cy="1850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F51434B-4B7B-451B-A023-D395C0C01BE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590811" y="356455"/>
                  <a:ext cx="6901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2A92409-B2F7-40AD-829F-ABBB355E7878}"/>
                    </a:ext>
                  </a:extLst>
                </p14:cNvPr>
                <p14:cNvContentPartPr/>
                <p14:nvPr/>
              </p14:nvContentPartPr>
              <p14:xfrm>
                <a:off x="3612131" y="384895"/>
                <a:ext cx="937440" cy="409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2A92409-B2F7-40AD-829F-ABBB355E787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594491" y="367255"/>
                  <a:ext cx="97308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1B918BD-70E7-41B8-84BB-C2D2D6639D44}"/>
                    </a:ext>
                  </a:extLst>
                </p14:cNvPr>
                <p14:cNvContentPartPr/>
                <p14:nvPr/>
              </p14:nvContentPartPr>
              <p14:xfrm>
                <a:off x="4133411" y="312175"/>
                <a:ext cx="51120" cy="18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1B918BD-70E7-41B8-84BB-C2D2D6639D4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115411" y="294175"/>
                  <a:ext cx="867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4502DF5-ECAC-4BBE-871C-56A70587187D}"/>
                    </a:ext>
                  </a:extLst>
                </p14:cNvPr>
                <p14:cNvContentPartPr/>
                <p14:nvPr/>
              </p14:nvContentPartPr>
              <p14:xfrm>
                <a:off x="4835051" y="435655"/>
                <a:ext cx="224280" cy="1224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4502DF5-ECAC-4BBE-871C-56A70587187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817411" y="418015"/>
                  <a:ext cx="2599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91B1F8C-522A-4E76-AAFF-8E6A2132D4F0}"/>
                    </a:ext>
                  </a:extLst>
                </p14:cNvPr>
                <p14:cNvContentPartPr/>
                <p14:nvPr/>
              </p14:nvContentPartPr>
              <p14:xfrm>
                <a:off x="5371451" y="200935"/>
                <a:ext cx="1077480" cy="5490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91B1F8C-522A-4E76-AAFF-8E6A2132D4F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353451" y="183295"/>
                  <a:ext cx="1113120" cy="58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A282DC1-6FF5-48C1-B1C7-AEFE8DAB51B5}"/>
                    </a:ext>
                  </a:extLst>
                </p14:cNvPr>
                <p14:cNvContentPartPr/>
                <p14:nvPr/>
              </p14:nvContentPartPr>
              <p14:xfrm>
                <a:off x="6578531" y="103375"/>
                <a:ext cx="1105920" cy="4370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A282DC1-6FF5-48C1-B1C7-AEFE8DAB51B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560531" y="85375"/>
                  <a:ext cx="1141560" cy="4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CB8B340-2D1D-46EE-957C-8C04821D438B}"/>
                    </a:ext>
                  </a:extLst>
                </p14:cNvPr>
                <p14:cNvContentPartPr/>
                <p14:nvPr/>
              </p14:nvContentPartPr>
              <p14:xfrm>
                <a:off x="7935011" y="146575"/>
                <a:ext cx="328320" cy="3812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CB8B340-2D1D-46EE-957C-8C04821D438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917011" y="128935"/>
                  <a:ext cx="36396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1359E04-244B-4E2E-826E-057A9EE0DEE5}"/>
                    </a:ext>
                  </a:extLst>
                </p14:cNvPr>
                <p14:cNvContentPartPr/>
                <p14:nvPr/>
              </p14:nvContentPartPr>
              <p14:xfrm>
                <a:off x="8116451" y="323335"/>
                <a:ext cx="224640" cy="230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1359E04-244B-4E2E-826E-057A9EE0DEE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098451" y="305335"/>
                  <a:ext cx="2602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13E42D8-F16E-477A-B141-FDC3BFCC3928}"/>
                    </a:ext>
                  </a:extLst>
                </p14:cNvPr>
                <p14:cNvContentPartPr/>
                <p14:nvPr/>
              </p14:nvContentPartPr>
              <p14:xfrm>
                <a:off x="8557091" y="367255"/>
                <a:ext cx="248400" cy="154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13E42D8-F16E-477A-B141-FDC3BFCC392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539451" y="349615"/>
                  <a:ext cx="2840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4FD0327-4EC7-4BC4-A773-A015470C9822}"/>
                    </a:ext>
                  </a:extLst>
                </p14:cNvPr>
                <p14:cNvContentPartPr/>
                <p14:nvPr/>
              </p14:nvContentPartPr>
              <p14:xfrm>
                <a:off x="8934371" y="348175"/>
                <a:ext cx="959040" cy="4165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4FD0327-4EC7-4BC4-A773-A015470C982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916371" y="330535"/>
                  <a:ext cx="99468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274DA4F-9BD0-4523-96BD-AE68D8F0814F}"/>
                    </a:ext>
                  </a:extLst>
                </p14:cNvPr>
                <p14:cNvContentPartPr/>
                <p14:nvPr/>
              </p14:nvContentPartPr>
              <p14:xfrm>
                <a:off x="9436571" y="274015"/>
                <a:ext cx="57600" cy="226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274DA4F-9BD0-4523-96BD-AE68D8F0814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418571" y="256375"/>
                  <a:ext cx="932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C7ED8F2-F3F1-4C7A-B9BA-6A6D27E089C7}"/>
                    </a:ext>
                  </a:extLst>
                </p14:cNvPr>
                <p14:cNvContentPartPr/>
                <p14:nvPr/>
              </p14:nvContentPartPr>
              <p14:xfrm>
                <a:off x="10067291" y="309655"/>
                <a:ext cx="995040" cy="3996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C7ED8F2-F3F1-4C7A-B9BA-6A6D27E089C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049291" y="292015"/>
                  <a:ext cx="103068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45CFC78-E860-4717-AFEF-E492548D08D1}"/>
                    </a:ext>
                  </a:extLst>
                </p14:cNvPr>
                <p14:cNvContentPartPr/>
                <p14:nvPr/>
              </p14:nvContentPartPr>
              <p14:xfrm>
                <a:off x="10577051" y="247375"/>
                <a:ext cx="492840" cy="1422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45CFC78-E860-4717-AFEF-E492548D08D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559051" y="229375"/>
                  <a:ext cx="5284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234AC53-0D20-40B4-A001-8EFDC17F2292}"/>
                    </a:ext>
                  </a:extLst>
                </p14:cNvPr>
                <p14:cNvContentPartPr/>
                <p14:nvPr/>
              </p14:nvContentPartPr>
              <p14:xfrm>
                <a:off x="1561211" y="1005535"/>
                <a:ext cx="769320" cy="5565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234AC53-0D20-40B4-A001-8EFDC17F229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543211" y="987535"/>
                  <a:ext cx="804960" cy="59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87272F2-35D7-4A56-BCBC-E6BABFDE5A41}"/>
                    </a:ext>
                  </a:extLst>
                </p14:cNvPr>
                <p14:cNvContentPartPr/>
                <p14:nvPr/>
              </p14:nvContentPartPr>
              <p14:xfrm>
                <a:off x="2499371" y="1193815"/>
                <a:ext cx="1247400" cy="3510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87272F2-35D7-4A56-BCBC-E6BABFDE5A4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481371" y="1176175"/>
                  <a:ext cx="128304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BF20E48-CB26-460B-AF16-42FF8DEBE0AB}"/>
                    </a:ext>
                  </a:extLst>
                </p14:cNvPr>
                <p14:cNvContentPartPr/>
                <p14:nvPr/>
              </p14:nvContentPartPr>
              <p14:xfrm>
                <a:off x="4072211" y="985735"/>
                <a:ext cx="1159560" cy="4194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BF20E48-CB26-460B-AF16-42FF8DEBE0A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054211" y="968095"/>
                  <a:ext cx="1195200" cy="4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4D9E43E-B36B-4D0B-B9FD-313A1017C21E}"/>
                    </a:ext>
                  </a:extLst>
                </p14:cNvPr>
                <p14:cNvContentPartPr/>
                <p14:nvPr/>
              </p14:nvContentPartPr>
              <p14:xfrm>
                <a:off x="5416811" y="971335"/>
                <a:ext cx="914400" cy="4471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4D9E43E-B36B-4D0B-B9FD-313A1017C21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399171" y="953695"/>
                  <a:ext cx="950040" cy="48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551E11D-785A-466D-A7FE-1DDDDC29D7FC}"/>
                    </a:ext>
                  </a:extLst>
                </p14:cNvPr>
                <p14:cNvContentPartPr/>
                <p14:nvPr/>
              </p14:nvContentPartPr>
              <p14:xfrm>
                <a:off x="5503211" y="1171135"/>
                <a:ext cx="224640" cy="410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551E11D-785A-466D-A7FE-1DDDDC29D7F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485211" y="1153135"/>
                  <a:ext cx="2602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2CC925D-04E1-4B78-9ACF-215C1CB58674}"/>
                    </a:ext>
                  </a:extLst>
                </p14:cNvPr>
                <p14:cNvContentPartPr/>
                <p14:nvPr/>
              </p14:nvContentPartPr>
              <p14:xfrm>
                <a:off x="6496451" y="1030735"/>
                <a:ext cx="650160" cy="4366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2CC925D-04E1-4B78-9ACF-215C1CB5867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478811" y="1013095"/>
                  <a:ext cx="68580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F9E83AE-FA79-4C83-B2BF-3C930DFC2BBC}"/>
                    </a:ext>
                  </a:extLst>
                </p14:cNvPr>
                <p14:cNvContentPartPr/>
                <p14:nvPr/>
              </p14:nvContentPartPr>
              <p14:xfrm>
                <a:off x="6941771" y="1179055"/>
                <a:ext cx="240120" cy="1497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F9E83AE-FA79-4C83-B2BF-3C930DFC2BB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924131" y="1161055"/>
                  <a:ext cx="2757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4D1D49E-4C23-4EA3-B40E-A54F4C7C9AB7}"/>
                    </a:ext>
                  </a:extLst>
                </p14:cNvPr>
                <p14:cNvContentPartPr/>
                <p14:nvPr/>
              </p14:nvContentPartPr>
              <p14:xfrm>
                <a:off x="7120331" y="1194535"/>
                <a:ext cx="430920" cy="1072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4D1D49E-4C23-4EA3-B40E-A54F4C7C9AB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102331" y="1176535"/>
                  <a:ext cx="4665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C4F6783-6B9C-41EA-984D-22F67C067C08}"/>
                    </a:ext>
                  </a:extLst>
                </p14:cNvPr>
                <p14:cNvContentPartPr/>
                <p14:nvPr/>
              </p14:nvContentPartPr>
              <p14:xfrm>
                <a:off x="6949331" y="1033255"/>
                <a:ext cx="10440" cy="14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C4F6783-6B9C-41EA-984D-22F67C067C0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931331" y="1015615"/>
                  <a:ext cx="460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6BE3C58-48BC-4D50-AE2A-110084DA2D81}"/>
                    </a:ext>
                  </a:extLst>
                </p14:cNvPr>
                <p14:cNvContentPartPr/>
                <p14:nvPr/>
              </p14:nvContentPartPr>
              <p14:xfrm>
                <a:off x="7782371" y="845695"/>
                <a:ext cx="678600" cy="4514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6BE3C58-48BC-4D50-AE2A-110084DA2D8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764731" y="828055"/>
                  <a:ext cx="714240" cy="48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B1018ED-9DD6-49D5-BFBC-C4651FA32F9D}"/>
                    </a:ext>
                  </a:extLst>
                </p14:cNvPr>
                <p14:cNvContentPartPr/>
                <p14:nvPr/>
              </p14:nvContentPartPr>
              <p14:xfrm>
                <a:off x="8017091" y="1047295"/>
                <a:ext cx="249480" cy="331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B1018ED-9DD6-49D5-BFBC-C4651FA32F9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999451" y="1029655"/>
                  <a:ext cx="2851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46F8BA6-1C76-4C8F-BC8B-5846E6C7B81B}"/>
                    </a:ext>
                  </a:extLst>
                </p14:cNvPr>
                <p14:cNvContentPartPr/>
                <p14:nvPr/>
              </p14:nvContentPartPr>
              <p14:xfrm>
                <a:off x="8637731" y="838495"/>
                <a:ext cx="1293480" cy="5684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46F8BA6-1C76-4C8F-BC8B-5846E6C7B81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619731" y="820855"/>
                  <a:ext cx="1329120" cy="60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B02D690-4470-434F-BCE5-2A47A173D9E5}"/>
                    </a:ext>
                  </a:extLst>
                </p14:cNvPr>
                <p14:cNvContentPartPr/>
                <p14:nvPr/>
              </p14:nvContentPartPr>
              <p14:xfrm>
                <a:off x="10194371" y="972775"/>
                <a:ext cx="400680" cy="3103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B02D690-4470-434F-BCE5-2A47A173D9E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176371" y="954775"/>
                  <a:ext cx="43632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FA2BA8A-A644-4D87-99A9-E1A001D15A8B}"/>
                    </a:ext>
                  </a:extLst>
                </p14:cNvPr>
                <p14:cNvContentPartPr/>
                <p14:nvPr/>
              </p14:nvContentPartPr>
              <p14:xfrm>
                <a:off x="10384451" y="1102375"/>
                <a:ext cx="218160" cy="255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FA2BA8A-A644-4D87-99A9-E1A001D15A8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366451" y="1084375"/>
                  <a:ext cx="2538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2CB1EAC-6E80-469C-92D4-061F422AE92F}"/>
                    </a:ext>
                  </a:extLst>
                </p14:cNvPr>
                <p14:cNvContentPartPr/>
                <p14:nvPr/>
              </p14:nvContentPartPr>
              <p14:xfrm>
                <a:off x="1583531" y="1557775"/>
                <a:ext cx="483120" cy="3416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2CB1EAC-6E80-469C-92D4-061F422AE92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565531" y="1540135"/>
                  <a:ext cx="51876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97E3501-81F1-4704-91A9-F0BA6BEA15E8}"/>
                    </a:ext>
                  </a:extLst>
                </p14:cNvPr>
                <p14:cNvContentPartPr/>
                <p14:nvPr/>
              </p14:nvContentPartPr>
              <p14:xfrm>
                <a:off x="2312891" y="1513495"/>
                <a:ext cx="897480" cy="4237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97E3501-81F1-4704-91A9-F0BA6BEA15E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294891" y="1495495"/>
                  <a:ext cx="933120" cy="45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0247F89-749A-42E0-9FF9-AE01FB4689F4}"/>
                    </a:ext>
                  </a:extLst>
                </p14:cNvPr>
                <p14:cNvContentPartPr/>
                <p14:nvPr/>
              </p14:nvContentPartPr>
              <p14:xfrm>
                <a:off x="2529251" y="1703215"/>
                <a:ext cx="325440" cy="367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0247F89-749A-42E0-9FF9-AE01FB4689F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511251" y="1685575"/>
                  <a:ext cx="3610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C4B1693-6704-4B1B-B219-DC9F7FD96527}"/>
                    </a:ext>
                  </a:extLst>
                </p14:cNvPr>
                <p14:cNvContentPartPr/>
                <p14:nvPr/>
              </p14:nvContentPartPr>
              <p14:xfrm>
                <a:off x="3315491" y="1622575"/>
                <a:ext cx="1150560" cy="5572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C4B1693-6704-4B1B-B219-DC9F7FD9652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297491" y="1604575"/>
                  <a:ext cx="1186200" cy="59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629F4A6-FB8C-4B02-99B7-5AA75AC2912D}"/>
                    </a:ext>
                  </a:extLst>
                </p14:cNvPr>
                <p14:cNvContentPartPr/>
                <p14:nvPr/>
              </p14:nvContentPartPr>
              <p14:xfrm>
                <a:off x="3840011" y="1597735"/>
                <a:ext cx="516960" cy="1411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629F4A6-FB8C-4B02-99B7-5AA75AC2912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822011" y="1579735"/>
                  <a:ext cx="5526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4B21EDC-AB1F-430E-94CA-DA91266971BF}"/>
                    </a:ext>
                  </a:extLst>
                </p14:cNvPr>
                <p14:cNvContentPartPr/>
                <p14:nvPr/>
              </p14:nvContentPartPr>
              <p14:xfrm>
                <a:off x="4547051" y="1954135"/>
                <a:ext cx="6840" cy="72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4B21EDC-AB1F-430E-94CA-DA91266971B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529411" y="1936495"/>
                  <a:ext cx="4248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996944CA-2C51-4E27-B7D8-B9E0A7735EBB}"/>
              </a:ext>
            </a:extLst>
          </p:cNvPr>
          <p:cNvGrpSpPr/>
          <p:nvPr/>
        </p:nvGrpSpPr>
        <p:grpSpPr>
          <a:xfrm>
            <a:off x="1695131" y="2362375"/>
            <a:ext cx="8577360" cy="806400"/>
            <a:chOff x="1695131" y="2362375"/>
            <a:chExt cx="8577360" cy="80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F8AA7F0-7624-4875-81B3-FEF3AF088AED}"/>
                    </a:ext>
                  </a:extLst>
                </p14:cNvPr>
                <p14:cNvContentPartPr/>
                <p14:nvPr/>
              </p14:nvContentPartPr>
              <p14:xfrm>
                <a:off x="1695131" y="2601415"/>
                <a:ext cx="36720" cy="3020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F8AA7F0-7624-4875-81B3-FEF3AF088AE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677491" y="2583775"/>
                  <a:ext cx="7236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6F36D2C-DF93-4DAA-BC44-7C3ED88DFDEB}"/>
                    </a:ext>
                  </a:extLst>
                </p14:cNvPr>
                <p14:cNvContentPartPr/>
                <p14:nvPr/>
              </p14:nvContentPartPr>
              <p14:xfrm>
                <a:off x="1872251" y="2617615"/>
                <a:ext cx="225000" cy="2746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6F36D2C-DF93-4DAA-BC44-7C3ED88DFDE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854251" y="2599975"/>
                  <a:ext cx="26064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7853E26-8C60-48F7-BB22-59E38FC3E9ED}"/>
                    </a:ext>
                  </a:extLst>
                </p14:cNvPr>
                <p14:cNvContentPartPr/>
                <p14:nvPr/>
              </p14:nvContentPartPr>
              <p14:xfrm>
                <a:off x="2456171" y="2673055"/>
                <a:ext cx="215640" cy="1656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7853E26-8C60-48F7-BB22-59E38FC3E9E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438531" y="2655055"/>
                  <a:ext cx="2512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99105C6-C1C1-424E-B95F-CD04DFEDCBBF}"/>
                    </a:ext>
                  </a:extLst>
                </p14:cNvPr>
                <p14:cNvContentPartPr/>
                <p14:nvPr/>
              </p14:nvContentPartPr>
              <p14:xfrm>
                <a:off x="2565971" y="2587375"/>
                <a:ext cx="34560" cy="3790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99105C6-C1C1-424E-B95F-CD04DFEDCBB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547971" y="2569735"/>
                  <a:ext cx="7020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60CF578-8453-4EC4-B6A0-2039623EA451}"/>
                    </a:ext>
                  </a:extLst>
                </p14:cNvPr>
                <p14:cNvContentPartPr/>
                <p14:nvPr/>
              </p14:nvContentPartPr>
              <p14:xfrm>
                <a:off x="2962691" y="2746495"/>
                <a:ext cx="311040" cy="1555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60CF578-8453-4EC4-B6A0-2039623EA45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944691" y="2728495"/>
                  <a:ext cx="3466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971AAFA-D525-48C4-B9F3-B6694E96DB0D}"/>
                    </a:ext>
                  </a:extLst>
                </p14:cNvPr>
                <p14:cNvContentPartPr/>
                <p14:nvPr/>
              </p14:nvContentPartPr>
              <p14:xfrm>
                <a:off x="3078971" y="2685655"/>
                <a:ext cx="20880" cy="144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971AAFA-D525-48C4-B9F3-B6694E96DB0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060971" y="2667655"/>
                  <a:ext cx="565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BB84811-72DA-4D08-8086-BFE466FAF478}"/>
                    </a:ext>
                  </a:extLst>
                </p14:cNvPr>
                <p14:cNvContentPartPr/>
                <p14:nvPr/>
              </p14:nvContentPartPr>
              <p14:xfrm>
                <a:off x="3525011" y="2529775"/>
                <a:ext cx="1400760" cy="6390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BB84811-72DA-4D08-8086-BFE466FAF47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507011" y="2512135"/>
                  <a:ext cx="1436400" cy="67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70D0302-2B57-4F85-B2E6-49B3C131D60A}"/>
                    </a:ext>
                  </a:extLst>
                </p14:cNvPr>
                <p14:cNvContentPartPr/>
                <p14:nvPr/>
              </p14:nvContentPartPr>
              <p14:xfrm>
                <a:off x="4763771" y="2701135"/>
                <a:ext cx="88920" cy="104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70D0302-2B57-4F85-B2E6-49B3C131D60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745771" y="2683495"/>
                  <a:ext cx="1245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DB5CA8B-F5A5-46FF-8856-0C63CD0D8185}"/>
                    </a:ext>
                  </a:extLst>
                </p14:cNvPr>
                <p14:cNvContentPartPr/>
                <p14:nvPr/>
              </p14:nvContentPartPr>
              <p14:xfrm>
                <a:off x="3833531" y="2661535"/>
                <a:ext cx="24120" cy="190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DB5CA8B-F5A5-46FF-8856-0C63CD0D818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815531" y="2643895"/>
                  <a:ext cx="597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054A6E3-DF6C-452F-BE32-6BB01B9EAEF9}"/>
                    </a:ext>
                  </a:extLst>
                </p14:cNvPr>
                <p14:cNvContentPartPr/>
                <p14:nvPr/>
              </p14:nvContentPartPr>
              <p14:xfrm>
                <a:off x="5292251" y="2477575"/>
                <a:ext cx="381960" cy="3931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054A6E3-DF6C-452F-BE32-6BB01B9EAEF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274611" y="2459575"/>
                  <a:ext cx="41760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3C7E862-FFD2-499B-AA40-542E53452055}"/>
                    </a:ext>
                  </a:extLst>
                </p14:cNvPr>
                <p14:cNvContentPartPr/>
                <p14:nvPr/>
              </p14:nvContentPartPr>
              <p14:xfrm>
                <a:off x="5472611" y="2642455"/>
                <a:ext cx="245520" cy="194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3C7E862-FFD2-499B-AA40-542E5345205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454971" y="2624455"/>
                  <a:ext cx="2811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18ADB5F-672C-4900-BA8F-F7F9C4DDA10B}"/>
                    </a:ext>
                  </a:extLst>
                </p14:cNvPr>
                <p14:cNvContentPartPr/>
                <p14:nvPr/>
              </p14:nvContentPartPr>
              <p14:xfrm>
                <a:off x="6020171" y="2362375"/>
                <a:ext cx="1463400" cy="7099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18ADB5F-672C-4900-BA8F-F7F9C4DDA10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002531" y="2344735"/>
                  <a:ext cx="1499040" cy="74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21591C5-DE39-4B8A-9940-5F768F5E8FB8}"/>
                    </a:ext>
                  </a:extLst>
                </p14:cNvPr>
                <p14:cNvContentPartPr/>
                <p14:nvPr/>
              </p14:nvContentPartPr>
              <p14:xfrm>
                <a:off x="7311131" y="2616535"/>
                <a:ext cx="147600" cy="172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21591C5-DE39-4B8A-9940-5F768F5E8FB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293131" y="2598895"/>
                  <a:ext cx="1832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5F8714F-5EE4-4617-9D70-8C59731C0E82}"/>
                    </a:ext>
                  </a:extLst>
                </p14:cNvPr>
                <p14:cNvContentPartPr/>
                <p14:nvPr/>
              </p14:nvContentPartPr>
              <p14:xfrm>
                <a:off x="6325451" y="2520415"/>
                <a:ext cx="19440" cy="226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5F8714F-5EE4-4617-9D70-8C59731C0E8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307451" y="2502415"/>
                  <a:ext cx="550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0F0041F-E372-4BF7-A319-7B5B5158A75C}"/>
                    </a:ext>
                  </a:extLst>
                </p14:cNvPr>
                <p14:cNvContentPartPr/>
                <p14:nvPr/>
              </p14:nvContentPartPr>
              <p14:xfrm>
                <a:off x="7824491" y="2371735"/>
                <a:ext cx="1119600" cy="6256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0F0041F-E372-4BF7-A319-7B5B5158A75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806851" y="2353735"/>
                  <a:ext cx="1155240" cy="66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C3D9073-0376-40E8-BFFC-668185CC1BB6}"/>
                    </a:ext>
                  </a:extLst>
                </p14:cNvPr>
                <p14:cNvContentPartPr/>
                <p14:nvPr/>
              </p14:nvContentPartPr>
              <p14:xfrm>
                <a:off x="8351531" y="2416375"/>
                <a:ext cx="564120" cy="1274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C3D9073-0376-40E8-BFFC-668185CC1BB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333891" y="2398735"/>
                  <a:ext cx="5997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FF7C5E8-D4C6-46C2-9ADC-2916D5D9DAB6}"/>
                    </a:ext>
                  </a:extLst>
                </p14:cNvPr>
                <p14:cNvContentPartPr/>
                <p14:nvPr/>
              </p14:nvContentPartPr>
              <p14:xfrm>
                <a:off x="8926451" y="2756215"/>
                <a:ext cx="147600" cy="1335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FF7C5E8-D4C6-46C2-9ADC-2916D5D9DAB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908811" y="2738215"/>
                  <a:ext cx="1832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F28FC16-686D-47D7-A7CC-F32BBF228B81}"/>
                    </a:ext>
                  </a:extLst>
                </p14:cNvPr>
                <p14:cNvContentPartPr/>
                <p14:nvPr/>
              </p14:nvContentPartPr>
              <p14:xfrm>
                <a:off x="9301211" y="2365975"/>
                <a:ext cx="813240" cy="3409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F28FC16-686D-47D7-A7CC-F32BBF228B8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283211" y="2348335"/>
                  <a:ext cx="84888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9649BCF-6546-4B3C-A2E3-4C439DC3967A}"/>
                    </a:ext>
                  </a:extLst>
                </p14:cNvPr>
                <p14:cNvContentPartPr/>
                <p14:nvPr/>
              </p14:nvContentPartPr>
              <p14:xfrm>
                <a:off x="9397331" y="2518615"/>
                <a:ext cx="208800" cy="18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9649BCF-6546-4B3C-A2E3-4C439DC3967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379691" y="2500975"/>
                  <a:ext cx="2444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7400FF4-E861-4362-A9D9-34EAE47FA04B}"/>
                    </a:ext>
                  </a:extLst>
                </p14:cNvPr>
                <p14:cNvContentPartPr/>
                <p14:nvPr/>
              </p14:nvContentPartPr>
              <p14:xfrm>
                <a:off x="10080611" y="2644255"/>
                <a:ext cx="191880" cy="954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7400FF4-E861-4362-A9D9-34EAE47FA04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062971" y="2626255"/>
                  <a:ext cx="227520" cy="13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02BD9CE5-BA6E-45E6-9C83-E0DCA3B2C88B}"/>
              </a:ext>
            </a:extLst>
          </p:cNvPr>
          <p:cNvGrpSpPr/>
          <p:nvPr/>
        </p:nvGrpSpPr>
        <p:grpSpPr>
          <a:xfrm>
            <a:off x="1578851" y="3177055"/>
            <a:ext cx="6933240" cy="535320"/>
            <a:chOff x="1578851" y="3177055"/>
            <a:chExt cx="6933240" cy="53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871520B-23FF-4562-8FBF-3CD62D1106D4}"/>
                    </a:ext>
                  </a:extLst>
                </p14:cNvPr>
                <p14:cNvContentPartPr/>
                <p14:nvPr/>
              </p14:nvContentPartPr>
              <p14:xfrm>
                <a:off x="1578851" y="3381175"/>
                <a:ext cx="407160" cy="1598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871520B-23FF-4562-8FBF-3CD62D1106D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561211" y="3363175"/>
                  <a:ext cx="4428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855D3D0-02FE-4895-8A75-59DF3EB4E5E3}"/>
                    </a:ext>
                  </a:extLst>
                </p14:cNvPr>
                <p14:cNvContentPartPr/>
                <p14:nvPr/>
              </p14:nvContentPartPr>
              <p14:xfrm>
                <a:off x="1712771" y="3251575"/>
                <a:ext cx="13320" cy="72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855D3D0-02FE-4895-8A75-59DF3EB4E5E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694771" y="3233935"/>
                  <a:ext cx="489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5F9F718-6463-4D44-BAC7-6BE01D509502}"/>
                    </a:ext>
                  </a:extLst>
                </p14:cNvPr>
                <p14:cNvContentPartPr/>
                <p14:nvPr/>
              </p14:nvContentPartPr>
              <p14:xfrm>
                <a:off x="2303171" y="3228535"/>
                <a:ext cx="1189080" cy="3344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5F9F718-6463-4D44-BAC7-6BE01D50950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285531" y="3210895"/>
                  <a:ext cx="122472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9927AFD-BC6C-4C94-828B-615FC23876A7}"/>
                    </a:ext>
                  </a:extLst>
                </p14:cNvPr>
                <p14:cNvContentPartPr/>
                <p14:nvPr/>
              </p14:nvContentPartPr>
              <p14:xfrm>
                <a:off x="3307571" y="3373615"/>
                <a:ext cx="201240" cy="255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9927AFD-BC6C-4C94-828B-615FC23876A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289931" y="3355615"/>
                  <a:ext cx="2368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3B0EA93-67A2-4819-8B41-AF231EFFF1F5}"/>
                    </a:ext>
                  </a:extLst>
                </p14:cNvPr>
                <p14:cNvContentPartPr/>
                <p14:nvPr/>
              </p14:nvContentPartPr>
              <p14:xfrm>
                <a:off x="3874211" y="3180295"/>
                <a:ext cx="1559520" cy="4215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3B0EA93-67A2-4819-8B41-AF231EFFF1F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856211" y="3162295"/>
                  <a:ext cx="1595160" cy="45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BF74B71-3583-4948-90BE-553E1CF30D1B}"/>
                    </a:ext>
                  </a:extLst>
                </p14:cNvPr>
                <p14:cNvContentPartPr/>
                <p14:nvPr/>
              </p14:nvContentPartPr>
              <p14:xfrm>
                <a:off x="4297931" y="3234655"/>
                <a:ext cx="339840" cy="673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BF74B71-3583-4948-90BE-553E1CF30D1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280291" y="3217015"/>
                  <a:ext cx="3754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679789F-97DC-4CBC-9088-7FAF4EFD9CF9}"/>
                    </a:ext>
                  </a:extLst>
                </p14:cNvPr>
                <p14:cNvContentPartPr/>
                <p14:nvPr/>
              </p14:nvContentPartPr>
              <p14:xfrm>
                <a:off x="5754491" y="3263455"/>
                <a:ext cx="156600" cy="3412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679789F-97DC-4CBC-9088-7FAF4EFD9CF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736491" y="3245455"/>
                  <a:ext cx="19224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E983329-3B69-4D77-A16A-1530740BA0BE}"/>
                    </a:ext>
                  </a:extLst>
                </p14:cNvPr>
                <p14:cNvContentPartPr/>
                <p14:nvPr/>
              </p14:nvContentPartPr>
              <p14:xfrm>
                <a:off x="5732531" y="3177055"/>
                <a:ext cx="1042200" cy="4039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E983329-3B69-4D77-A16A-1530740BA0B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714531" y="3159055"/>
                  <a:ext cx="107784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D33A0AE-C979-475A-8100-C962A2421067}"/>
                    </a:ext>
                  </a:extLst>
                </p14:cNvPr>
                <p14:cNvContentPartPr/>
                <p14:nvPr/>
              </p14:nvContentPartPr>
              <p14:xfrm>
                <a:off x="7009811" y="3185335"/>
                <a:ext cx="1350360" cy="5270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D33A0AE-C979-475A-8100-C962A242106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991811" y="3167695"/>
                  <a:ext cx="1386000" cy="56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F419DD3-F06F-47E5-BE64-DC397C99AC6F}"/>
                    </a:ext>
                  </a:extLst>
                </p14:cNvPr>
                <p14:cNvContentPartPr/>
                <p14:nvPr/>
              </p14:nvContentPartPr>
              <p14:xfrm>
                <a:off x="8040491" y="3321775"/>
                <a:ext cx="147600" cy="154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F419DD3-F06F-47E5-BE64-DC397C99AC6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022851" y="3303775"/>
                  <a:ext cx="1832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6DC3BC5-1AC4-4216-AAEE-58D32C5EF31F}"/>
                    </a:ext>
                  </a:extLst>
                </p14:cNvPr>
                <p14:cNvContentPartPr/>
                <p14:nvPr/>
              </p14:nvContentPartPr>
              <p14:xfrm>
                <a:off x="7538651" y="3177055"/>
                <a:ext cx="22680" cy="43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6DC3BC5-1AC4-4216-AAEE-58D32C5EF31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521011" y="3159055"/>
                  <a:ext cx="583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6378586-94CE-4084-989F-647F0A6A2FE5}"/>
                    </a:ext>
                  </a:extLst>
                </p14:cNvPr>
                <p14:cNvContentPartPr/>
                <p14:nvPr/>
              </p14:nvContentPartPr>
              <p14:xfrm>
                <a:off x="8501651" y="3498535"/>
                <a:ext cx="10440" cy="241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6378586-94CE-4084-989F-647F0A6A2FE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483651" y="3480535"/>
                  <a:ext cx="46080" cy="59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16045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3246114B-DD5A-448A-81DE-12021AC03CC4}"/>
              </a:ext>
            </a:extLst>
          </p:cNvPr>
          <p:cNvGrpSpPr/>
          <p:nvPr/>
        </p:nvGrpSpPr>
        <p:grpSpPr>
          <a:xfrm>
            <a:off x="1182131" y="281215"/>
            <a:ext cx="9416520" cy="727200"/>
            <a:chOff x="1182131" y="281215"/>
            <a:chExt cx="9416520" cy="72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09BF562-E286-49DA-86A2-5AFA86485DCB}"/>
                    </a:ext>
                  </a:extLst>
                </p14:cNvPr>
                <p14:cNvContentPartPr/>
                <p14:nvPr/>
              </p14:nvContentPartPr>
              <p14:xfrm>
                <a:off x="1182131" y="428815"/>
                <a:ext cx="908640" cy="2952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09BF562-E286-49DA-86A2-5AFA86485DC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64131" y="410815"/>
                  <a:ext cx="94428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5148663-0897-4D14-89D7-42BF450B8495}"/>
                    </a:ext>
                  </a:extLst>
                </p14:cNvPr>
                <p14:cNvContentPartPr/>
                <p14:nvPr/>
              </p14:nvContentPartPr>
              <p14:xfrm>
                <a:off x="1510811" y="393175"/>
                <a:ext cx="52200" cy="118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5148663-0897-4D14-89D7-42BF450B849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92811" y="375535"/>
                  <a:ext cx="878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E57A1FB-9929-4267-95FD-9FD8396F99D2}"/>
                    </a:ext>
                  </a:extLst>
                </p14:cNvPr>
                <p14:cNvContentPartPr/>
                <p14:nvPr/>
              </p14:nvContentPartPr>
              <p14:xfrm>
                <a:off x="2452931" y="475615"/>
                <a:ext cx="273960" cy="2379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E57A1FB-9929-4267-95FD-9FD8396F99D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434931" y="457975"/>
                  <a:ext cx="30960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78F026D-C7C9-49FD-B1B7-9F14BC74C8D6}"/>
                    </a:ext>
                  </a:extLst>
                </p14:cNvPr>
                <p14:cNvContentPartPr/>
                <p14:nvPr/>
              </p14:nvContentPartPr>
              <p14:xfrm>
                <a:off x="2512331" y="470935"/>
                <a:ext cx="320760" cy="2862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78F026D-C7C9-49FD-B1B7-9F14BC74C8D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94331" y="452935"/>
                  <a:ext cx="35640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8F887B8-4405-409A-B5EA-396B48F976FC}"/>
                    </a:ext>
                  </a:extLst>
                </p14:cNvPr>
                <p14:cNvContentPartPr/>
                <p14:nvPr/>
              </p14:nvContentPartPr>
              <p14:xfrm>
                <a:off x="3059171" y="547975"/>
                <a:ext cx="182160" cy="241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8F887B8-4405-409A-B5EA-396B48F976F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041531" y="529975"/>
                  <a:ext cx="2178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89E5CA3-A025-4984-A778-232EA7008F2A}"/>
                    </a:ext>
                  </a:extLst>
                </p14:cNvPr>
                <p14:cNvContentPartPr/>
                <p14:nvPr/>
              </p14:nvContentPartPr>
              <p14:xfrm>
                <a:off x="3078971" y="623575"/>
                <a:ext cx="117000" cy="154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89E5CA3-A025-4984-A778-232EA7008F2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060971" y="605935"/>
                  <a:ext cx="1526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CCEA038-8387-4E97-8BBF-CD0F9DEDA71A}"/>
                    </a:ext>
                  </a:extLst>
                </p14:cNvPr>
                <p14:cNvContentPartPr/>
                <p14:nvPr/>
              </p14:nvContentPartPr>
              <p14:xfrm>
                <a:off x="3389291" y="450055"/>
                <a:ext cx="313920" cy="272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CCEA038-8387-4E97-8BBF-CD0F9DEDA71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371291" y="432415"/>
                  <a:ext cx="34956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15CA248-BE0B-4F72-9AA6-13F9F8C5500C}"/>
                    </a:ext>
                  </a:extLst>
                </p14:cNvPr>
                <p14:cNvContentPartPr/>
                <p14:nvPr/>
              </p14:nvContentPartPr>
              <p14:xfrm>
                <a:off x="3406211" y="355375"/>
                <a:ext cx="372240" cy="459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15CA248-BE0B-4F72-9AA6-13F9F8C5500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388571" y="337375"/>
                  <a:ext cx="407880" cy="49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75696AA-A57F-4A7F-8AA6-774B0365D769}"/>
                    </a:ext>
                  </a:extLst>
                </p14:cNvPr>
                <p14:cNvContentPartPr/>
                <p14:nvPr/>
              </p14:nvContentPartPr>
              <p14:xfrm>
                <a:off x="3860531" y="366175"/>
                <a:ext cx="173880" cy="4248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75696AA-A57F-4A7F-8AA6-774B0365D76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842891" y="348175"/>
                  <a:ext cx="209520" cy="4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1BB96EB-CD3F-4042-8554-1E5B4B77DD88}"/>
                    </a:ext>
                  </a:extLst>
                </p14:cNvPr>
                <p14:cNvContentPartPr/>
                <p14:nvPr/>
              </p14:nvContentPartPr>
              <p14:xfrm>
                <a:off x="4078691" y="577135"/>
                <a:ext cx="137160" cy="1130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1BB96EB-CD3F-4042-8554-1E5B4B77DD8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060691" y="559495"/>
                  <a:ext cx="1728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9D9C634-CB8A-4FD4-89AB-33D75CFF3277}"/>
                    </a:ext>
                  </a:extLst>
                </p14:cNvPr>
                <p14:cNvContentPartPr/>
                <p14:nvPr/>
              </p14:nvContentPartPr>
              <p14:xfrm>
                <a:off x="4061051" y="490015"/>
                <a:ext cx="145800" cy="41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9D9C634-CB8A-4FD4-89AB-33D75CFF327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043051" y="472375"/>
                  <a:ext cx="1814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91D9937-A82E-4A91-9319-28486BFB8931}"/>
                    </a:ext>
                  </a:extLst>
                </p14:cNvPr>
                <p14:cNvContentPartPr/>
                <p14:nvPr/>
              </p14:nvContentPartPr>
              <p14:xfrm>
                <a:off x="4229531" y="709615"/>
                <a:ext cx="68400" cy="1058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91D9937-A82E-4A91-9319-28486BFB893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211891" y="691615"/>
                  <a:ext cx="1040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A9173B5-30E6-401A-9B89-7F0C7B490DC3}"/>
                    </a:ext>
                  </a:extLst>
                </p14:cNvPr>
                <p14:cNvContentPartPr/>
                <p14:nvPr/>
              </p14:nvContentPartPr>
              <p14:xfrm>
                <a:off x="4479371" y="488575"/>
                <a:ext cx="81000" cy="184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A9173B5-30E6-401A-9B89-7F0C7B490DC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461731" y="470935"/>
                  <a:ext cx="1166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189171B-D6B1-4692-8A27-7E8A3CE770F6}"/>
                    </a:ext>
                  </a:extLst>
                </p14:cNvPr>
                <p14:cNvContentPartPr/>
                <p14:nvPr/>
              </p14:nvContentPartPr>
              <p14:xfrm>
                <a:off x="4372091" y="562015"/>
                <a:ext cx="188280" cy="342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189171B-D6B1-4692-8A27-7E8A3CE770F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354451" y="544015"/>
                  <a:ext cx="2239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502B2A1-F6B1-443B-A0B3-252A42EACA57}"/>
                    </a:ext>
                  </a:extLst>
                </p14:cNvPr>
                <p14:cNvContentPartPr/>
                <p14:nvPr/>
              </p14:nvContentPartPr>
              <p14:xfrm>
                <a:off x="4569371" y="324775"/>
                <a:ext cx="127440" cy="4269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502B2A1-F6B1-443B-A0B3-252A42EACA5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551371" y="307135"/>
                  <a:ext cx="163080" cy="46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1C2EC95-FED9-4C39-A9C3-31CC291924FD}"/>
                    </a:ext>
                  </a:extLst>
                </p14:cNvPr>
                <p14:cNvContentPartPr/>
                <p14:nvPr/>
              </p14:nvContentPartPr>
              <p14:xfrm>
                <a:off x="4939811" y="569935"/>
                <a:ext cx="287280" cy="1609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1C2EC95-FED9-4C39-A9C3-31CC291924F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921811" y="552295"/>
                  <a:ext cx="3229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D28DF5A-D964-4501-AE85-B1CBF70E353D}"/>
                    </a:ext>
                  </a:extLst>
                </p14:cNvPr>
                <p14:cNvContentPartPr/>
                <p14:nvPr/>
              </p14:nvContentPartPr>
              <p14:xfrm>
                <a:off x="5025851" y="473815"/>
                <a:ext cx="16200" cy="11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D28DF5A-D964-4501-AE85-B1CBF70E353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007851" y="455815"/>
                  <a:ext cx="518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B3811A4-CBEB-4400-B57C-8E6FFEABD9D4}"/>
                    </a:ext>
                  </a:extLst>
                </p14:cNvPr>
                <p14:cNvContentPartPr/>
                <p14:nvPr/>
              </p14:nvContentPartPr>
              <p14:xfrm>
                <a:off x="5481251" y="570655"/>
                <a:ext cx="356760" cy="121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B3811A4-CBEB-4400-B57C-8E6FFEABD9D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463251" y="553015"/>
                  <a:ext cx="3924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EBE8988-BC63-4896-957B-7E589135A53E}"/>
                    </a:ext>
                  </a:extLst>
                </p14:cNvPr>
                <p14:cNvContentPartPr/>
                <p14:nvPr/>
              </p14:nvContentPartPr>
              <p14:xfrm>
                <a:off x="6127091" y="362575"/>
                <a:ext cx="743400" cy="3535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EBE8988-BC63-4896-957B-7E589135A53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109091" y="344575"/>
                  <a:ext cx="77904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BA3B212-33A9-4C5A-8828-40A2D1B827EA}"/>
                    </a:ext>
                  </a:extLst>
                </p14:cNvPr>
                <p14:cNvContentPartPr/>
                <p14:nvPr/>
              </p14:nvContentPartPr>
              <p14:xfrm>
                <a:off x="6801011" y="452215"/>
                <a:ext cx="14400" cy="230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BA3B212-33A9-4C5A-8828-40A2D1B827E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783371" y="434215"/>
                  <a:ext cx="500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8D5A50A-5DAB-4AE1-8E7C-D7BFC2480B3C}"/>
                    </a:ext>
                  </a:extLst>
                </p14:cNvPr>
                <p14:cNvContentPartPr/>
                <p14:nvPr/>
              </p14:nvContentPartPr>
              <p14:xfrm>
                <a:off x="6924851" y="365095"/>
                <a:ext cx="66240" cy="3193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8D5A50A-5DAB-4AE1-8E7C-D7BFC2480B3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906851" y="347455"/>
                  <a:ext cx="10188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E6D60DF-8AC0-4D49-ABA0-56BDEBB2822A}"/>
                    </a:ext>
                  </a:extLst>
                </p14:cNvPr>
                <p14:cNvContentPartPr/>
                <p14:nvPr/>
              </p14:nvContentPartPr>
              <p14:xfrm>
                <a:off x="6875171" y="523855"/>
                <a:ext cx="87480" cy="31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E6D60DF-8AC0-4D49-ABA0-56BDEBB2822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857171" y="506215"/>
                  <a:ext cx="1231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CA4CAFC-0BB2-4197-9A75-042F27FFCF92}"/>
                    </a:ext>
                  </a:extLst>
                </p14:cNvPr>
                <p14:cNvContentPartPr/>
                <p14:nvPr/>
              </p14:nvContentPartPr>
              <p14:xfrm>
                <a:off x="7033211" y="556615"/>
                <a:ext cx="506520" cy="4518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CA4CAFC-0BB2-4197-9A75-042F27FFCF9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015211" y="538615"/>
                  <a:ext cx="542160" cy="48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819D7B3-7654-46C4-B8BF-888C5C95E95B}"/>
                    </a:ext>
                  </a:extLst>
                </p14:cNvPr>
                <p14:cNvContentPartPr/>
                <p14:nvPr/>
              </p14:nvContentPartPr>
              <p14:xfrm>
                <a:off x="7856531" y="313615"/>
                <a:ext cx="743400" cy="3625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819D7B3-7654-46C4-B8BF-888C5C95E95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838891" y="295615"/>
                  <a:ext cx="77904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AED1433-AD77-4E16-9DCD-9364A5DB124D}"/>
                    </a:ext>
                  </a:extLst>
                </p14:cNvPr>
                <p14:cNvContentPartPr/>
                <p14:nvPr/>
              </p14:nvContentPartPr>
              <p14:xfrm>
                <a:off x="8295011" y="497215"/>
                <a:ext cx="14400" cy="3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AED1433-AD77-4E16-9DCD-9364A5DB124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277371" y="479215"/>
                  <a:ext cx="500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95DB5D1-98CC-4CA0-81AB-27F21F43C4D1}"/>
                    </a:ext>
                  </a:extLst>
                </p14:cNvPr>
                <p14:cNvContentPartPr/>
                <p14:nvPr/>
              </p14:nvContentPartPr>
              <p14:xfrm>
                <a:off x="7917371" y="424135"/>
                <a:ext cx="369720" cy="540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95DB5D1-98CC-4CA0-81AB-27F21F43C4D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899731" y="406135"/>
                  <a:ext cx="4053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E232110-F968-4D29-9B15-1CC4090527B0}"/>
                    </a:ext>
                  </a:extLst>
                </p14:cNvPr>
                <p14:cNvContentPartPr/>
                <p14:nvPr/>
              </p14:nvContentPartPr>
              <p14:xfrm>
                <a:off x="8828171" y="281215"/>
                <a:ext cx="1770480" cy="5796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E232110-F968-4D29-9B15-1CC4090527B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810171" y="263215"/>
                  <a:ext cx="1806120" cy="61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C4F7295-4CF6-4938-B7A6-C7B264B5639D}"/>
              </a:ext>
            </a:extLst>
          </p:cNvPr>
          <p:cNvGrpSpPr/>
          <p:nvPr/>
        </p:nvGrpSpPr>
        <p:grpSpPr>
          <a:xfrm>
            <a:off x="380771" y="988615"/>
            <a:ext cx="1500480" cy="546840"/>
            <a:chOff x="380771" y="988615"/>
            <a:chExt cx="1500480" cy="54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D5EA18F-9D7F-4BAE-A506-BD912514EC0D}"/>
                    </a:ext>
                  </a:extLst>
                </p14:cNvPr>
                <p14:cNvContentPartPr/>
                <p14:nvPr/>
              </p14:nvContentPartPr>
              <p14:xfrm>
                <a:off x="380771" y="988615"/>
                <a:ext cx="1500480" cy="5468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D5EA18F-9D7F-4BAE-A506-BD912514EC0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62771" y="970975"/>
                  <a:ext cx="1536120" cy="58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B68E902-D148-4799-BE85-147291CBDEB9}"/>
                    </a:ext>
                  </a:extLst>
                </p14:cNvPr>
                <p14:cNvContentPartPr/>
                <p14:nvPr/>
              </p14:nvContentPartPr>
              <p14:xfrm>
                <a:off x="1505411" y="1137295"/>
                <a:ext cx="79560" cy="313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B68E902-D148-4799-BE85-147291CBDEB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487771" y="1119295"/>
                  <a:ext cx="1152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B8C845B-0838-4993-8657-CCFC0A282FF0}"/>
                    </a:ext>
                  </a:extLst>
                </p14:cNvPr>
                <p14:cNvContentPartPr/>
                <p14:nvPr/>
              </p14:nvContentPartPr>
              <p14:xfrm>
                <a:off x="1112651" y="1108135"/>
                <a:ext cx="469080" cy="802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B8C845B-0838-4993-8657-CCFC0A282FF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95011" y="1090135"/>
                  <a:ext cx="504720" cy="11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8AAE9DD-0F36-4A5F-8781-D377525D2C89}"/>
                  </a:ext>
                </a:extLst>
              </p14:cNvPr>
              <p14:cNvContentPartPr/>
              <p14:nvPr/>
            </p14:nvContentPartPr>
            <p14:xfrm>
              <a:off x="1916171" y="1419895"/>
              <a:ext cx="155520" cy="135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8AAE9DD-0F36-4A5F-8781-D377525D2C8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898531" y="1401895"/>
                <a:ext cx="191160" cy="17064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70FB56B2-EDB2-4E66-9758-2356741DBDF0}"/>
              </a:ext>
            </a:extLst>
          </p:cNvPr>
          <p:cNvGrpSpPr/>
          <p:nvPr/>
        </p:nvGrpSpPr>
        <p:grpSpPr>
          <a:xfrm>
            <a:off x="2842811" y="1293175"/>
            <a:ext cx="1459440" cy="624960"/>
            <a:chOff x="2842811" y="1293175"/>
            <a:chExt cx="1459440" cy="62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D62D555-E5B4-41A3-BB4B-82D89A5FACCE}"/>
                    </a:ext>
                  </a:extLst>
                </p14:cNvPr>
                <p14:cNvContentPartPr/>
                <p14:nvPr/>
              </p14:nvContentPartPr>
              <p14:xfrm>
                <a:off x="2842811" y="1501975"/>
                <a:ext cx="293400" cy="2390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D62D555-E5B4-41A3-BB4B-82D89A5FACC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825171" y="1483975"/>
                  <a:ext cx="32904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C5C4619-E453-43EF-A664-92516F547110}"/>
                    </a:ext>
                  </a:extLst>
                </p14:cNvPr>
                <p14:cNvContentPartPr/>
                <p14:nvPr/>
              </p14:nvContentPartPr>
              <p14:xfrm>
                <a:off x="2898251" y="1365895"/>
                <a:ext cx="160560" cy="5522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C5C4619-E453-43EF-A664-92516F54711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880611" y="1347895"/>
                  <a:ext cx="196200" cy="58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F1A62E2-0ED2-427B-BA9C-F63F23253695}"/>
                    </a:ext>
                  </a:extLst>
                </p14:cNvPr>
                <p14:cNvContentPartPr/>
                <p14:nvPr/>
              </p14:nvContentPartPr>
              <p14:xfrm>
                <a:off x="3226931" y="1293175"/>
                <a:ext cx="107640" cy="1620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F1A62E2-0ED2-427B-BA9C-F63F2325369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209291" y="1275175"/>
                  <a:ext cx="1432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C22649A-3BD9-43A0-A1A0-3711E2012BC2}"/>
                    </a:ext>
                  </a:extLst>
                </p14:cNvPr>
                <p14:cNvContentPartPr/>
                <p14:nvPr/>
              </p14:nvContentPartPr>
              <p14:xfrm>
                <a:off x="3566411" y="1618615"/>
                <a:ext cx="190440" cy="27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C22649A-3BD9-43A0-A1A0-3711E2012BC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548771" y="1600975"/>
                  <a:ext cx="2260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92CA250-5513-4AAB-9BF6-65CF14D32D25}"/>
                    </a:ext>
                  </a:extLst>
                </p14:cNvPr>
                <p14:cNvContentPartPr/>
                <p14:nvPr/>
              </p14:nvContentPartPr>
              <p14:xfrm>
                <a:off x="3552371" y="1760455"/>
                <a:ext cx="204840" cy="64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92CA250-5513-4AAB-9BF6-65CF14D32D2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534731" y="1742455"/>
                  <a:ext cx="2404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7A1CD71-A889-4B51-A676-15FA43781D11}"/>
                    </a:ext>
                  </a:extLst>
                </p14:cNvPr>
                <p14:cNvContentPartPr/>
                <p14:nvPr/>
              </p14:nvContentPartPr>
              <p14:xfrm>
                <a:off x="4017131" y="1499455"/>
                <a:ext cx="285120" cy="2293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7A1CD71-A889-4B51-A676-15FA43781D1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999491" y="1481815"/>
                  <a:ext cx="3207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EE2D330-39F3-4A2C-884E-07A2E9127631}"/>
                    </a:ext>
                  </a:extLst>
                </p14:cNvPr>
                <p14:cNvContentPartPr/>
                <p14:nvPr/>
              </p14:nvContentPartPr>
              <p14:xfrm>
                <a:off x="4065731" y="1395415"/>
                <a:ext cx="194760" cy="5094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EE2D330-39F3-4A2C-884E-07A2E912763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047731" y="1377775"/>
                  <a:ext cx="230400" cy="54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27CE777-444F-41CA-A8EB-98DE897C0965}"/>
              </a:ext>
            </a:extLst>
          </p:cNvPr>
          <p:cNvGrpSpPr/>
          <p:nvPr/>
        </p:nvGrpSpPr>
        <p:grpSpPr>
          <a:xfrm>
            <a:off x="4574051" y="1307215"/>
            <a:ext cx="1426320" cy="847080"/>
            <a:chOff x="4574051" y="1307215"/>
            <a:chExt cx="1426320" cy="84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5D132ED-7A75-4AF0-9012-3227804A6ABF}"/>
                    </a:ext>
                  </a:extLst>
                </p14:cNvPr>
                <p14:cNvContentPartPr/>
                <p14:nvPr/>
              </p14:nvContentPartPr>
              <p14:xfrm>
                <a:off x="4676651" y="1502695"/>
                <a:ext cx="54000" cy="2260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5D132ED-7A75-4AF0-9012-3227804A6AB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659011" y="1484695"/>
                  <a:ext cx="8964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A76F43F-3928-46C1-AA05-50DD8BBB6C0B}"/>
                    </a:ext>
                  </a:extLst>
                </p14:cNvPr>
                <p14:cNvContentPartPr/>
                <p14:nvPr/>
              </p14:nvContentPartPr>
              <p14:xfrm>
                <a:off x="4574051" y="1575415"/>
                <a:ext cx="207360" cy="464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A76F43F-3928-46C1-AA05-50DD8BBB6C0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556051" y="1557775"/>
                  <a:ext cx="2430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20E5B85-2F9A-407C-8646-FD141126A022}"/>
                    </a:ext>
                  </a:extLst>
                </p14:cNvPr>
                <p14:cNvContentPartPr/>
                <p14:nvPr/>
              </p14:nvContentPartPr>
              <p14:xfrm>
                <a:off x="5045651" y="1307215"/>
                <a:ext cx="155880" cy="2304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20E5B85-2F9A-407C-8646-FD141126A02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028011" y="1289215"/>
                  <a:ext cx="19152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FCBFAA7-6554-4879-B3A5-532F3D630161}"/>
                    </a:ext>
                  </a:extLst>
                </p14:cNvPr>
                <p14:cNvContentPartPr/>
                <p14:nvPr/>
              </p14:nvContentPartPr>
              <p14:xfrm>
                <a:off x="5275691" y="1413055"/>
                <a:ext cx="167760" cy="1292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FCBFAA7-6554-4879-B3A5-532F3D63016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257691" y="1395415"/>
                  <a:ext cx="2034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3AD96B9-674D-4179-8F9A-76379E65BEFA}"/>
                    </a:ext>
                  </a:extLst>
                </p14:cNvPr>
                <p14:cNvContentPartPr/>
                <p14:nvPr/>
              </p14:nvContentPartPr>
              <p14:xfrm>
                <a:off x="4931891" y="1649575"/>
                <a:ext cx="528480" cy="482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3AD96B9-674D-4179-8F9A-76379E65BEF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914251" y="1631935"/>
                  <a:ext cx="5641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4FB3F6B-F807-40C0-8054-2314ABDBCA12}"/>
                    </a:ext>
                  </a:extLst>
                </p14:cNvPr>
                <p14:cNvContentPartPr/>
                <p14:nvPr/>
              </p14:nvContentPartPr>
              <p14:xfrm>
                <a:off x="4991651" y="1780255"/>
                <a:ext cx="96840" cy="3740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4FB3F6B-F807-40C0-8054-2314ABDBCA1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974011" y="1762255"/>
                  <a:ext cx="13248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4FFF18C-AE0D-421D-BD4A-87121368A7BC}"/>
                    </a:ext>
                  </a:extLst>
                </p14:cNvPr>
                <p14:cNvContentPartPr/>
                <p14:nvPr/>
              </p14:nvContentPartPr>
              <p14:xfrm>
                <a:off x="4965731" y="1898335"/>
                <a:ext cx="174240" cy="1054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4FFF18C-AE0D-421D-BD4A-87121368A7B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947731" y="1880335"/>
                  <a:ext cx="2098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8604D73-4A81-46D7-96B3-21E77C323BC8}"/>
                    </a:ext>
                  </a:extLst>
                </p14:cNvPr>
                <p14:cNvContentPartPr/>
                <p14:nvPr/>
              </p14:nvContentPartPr>
              <p14:xfrm>
                <a:off x="5241491" y="1934335"/>
                <a:ext cx="117720" cy="1681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8604D73-4A81-46D7-96B3-21E77C323BC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223851" y="1916335"/>
                  <a:ext cx="1533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DEAAC49-3E4F-4D5B-B7F0-A6CDD591AE9C}"/>
                    </a:ext>
                  </a:extLst>
                </p14:cNvPr>
                <p14:cNvContentPartPr/>
                <p14:nvPr/>
              </p14:nvContentPartPr>
              <p14:xfrm>
                <a:off x="5665211" y="1494415"/>
                <a:ext cx="278640" cy="3848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DEAAC49-3E4F-4D5B-B7F0-A6CDD591AE9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647571" y="1476415"/>
                  <a:ext cx="31428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EDE33B5-9B57-4C35-8A8D-321CDBF5218C}"/>
                    </a:ext>
                  </a:extLst>
                </p14:cNvPr>
                <p14:cNvContentPartPr/>
                <p14:nvPr/>
              </p14:nvContentPartPr>
              <p14:xfrm>
                <a:off x="5588171" y="1491895"/>
                <a:ext cx="412200" cy="4896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EDE33B5-9B57-4C35-8A8D-321CDBF5218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570531" y="1474255"/>
                  <a:ext cx="447840" cy="52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1D7469BF-4A76-4974-BAFB-317FC1012CB0}"/>
                  </a:ext>
                </a:extLst>
              </p14:cNvPr>
              <p14:cNvContentPartPr/>
              <p14:nvPr/>
            </p14:nvContentPartPr>
            <p14:xfrm>
              <a:off x="6515171" y="1550215"/>
              <a:ext cx="1324080" cy="2480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1D7469BF-4A76-4974-BAFB-317FC1012CB0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497171" y="1532215"/>
                <a:ext cx="1359720" cy="28368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83D5C46E-ADE4-4212-B8D1-6A675B8E4255}"/>
              </a:ext>
            </a:extLst>
          </p:cNvPr>
          <p:cNvGrpSpPr/>
          <p:nvPr/>
        </p:nvGrpSpPr>
        <p:grpSpPr>
          <a:xfrm>
            <a:off x="8174051" y="1262935"/>
            <a:ext cx="2829600" cy="670680"/>
            <a:chOff x="8174051" y="1262935"/>
            <a:chExt cx="2829600" cy="67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64A71A8-9E31-4778-BE78-7F212055AF85}"/>
                    </a:ext>
                  </a:extLst>
                </p14:cNvPr>
                <p14:cNvContentPartPr/>
                <p14:nvPr/>
              </p14:nvContentPartPr>
              <p14:xfrm>
                <a:off x="8174051" y="1262935"/>
                <a:ext cx="1060920" cy="6357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64A71A8-9E31-4778-BE78-7F212055AF8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156051" y="1244935"/>
                  <a:ext cx="1096560" cy="67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84B84D7-1889-4820-AA49-CA9A7ED9E10D}"/>
                    </a:ext>
                  </a:extLst>
                </p14:cNvPr>
                <p14:cNvContentPartPr/>
                <p14:nvPr/>
              </p14:nvContentPartPr>
              <p14:xfrm>
                <a:off x="9202931" y="1711855"/>
                <a:ext cx="127800" cy="1645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84B84D7-1889-4820-AA49-CA9A7ED9E10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185291" y="1693855"/>
                  <a:ext cx="1634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51A5967-80ED-4AFA-B3AF-2E9D792E6FA7}"/>
                    </a:ext>
                  </a:extLst>
                </p14:cNvPr>
                <p14:cNvContentPartPr/>
                <p14:nvPr/>
              </p14:nvContentPartPr>
              <p14:xfrm>
                <a:off x="9579491" y="1359775"/>
                <a:ext cx="731160" cy="3679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51A5967-80ED-4AFA-B3AF-2E9D792E6FA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561851" y="1342135"/>
                  <a:ext cx="76680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6748E76-070A-4D6E-802F-F95E2D1A033F}"/>
                    </a:ext>
                  </a:extLst>
                </p14:cNvPr>
                <p14:cNvContentPartPr/>
                <p14:nvPr/>
              </p14:nvContentPartPr>
              <p14:xfrm>
                <a:off x="10543571" y="1375975"/>
                <a:ext cx="455400" cy="1897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6748E76-070A-4D6E-802F-F95E2D1A033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525931" y="1358335"/>
                  <a:ext cx="4910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C6E9832-4A4E-479E-B94D-7A16968162BA}"/>
                    </a:ext>
                  </a:extLst>
                </p14:cNvPr>
                <p14:cNvContentPartPr/>
                <p14:nvPr/>
              </p14:nvContentPartPr>
              <p14:xfrm>
                <a:off x="10695851" y="1305415"/>
                <a:ext cx="110880" cy="4460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C6E9832-4A4E-479E-B94D-7A16968162B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678211" y="1287775"/>
                  <a:ext cx="146520" cy="48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8FA34CA-8A28-4165-8985-3A371BA7C0EB}"/>
                    </a:ext>
                  </a:extLst>
                </p14:cNvPr>
                <p14:cNvContentPartPr/>
                <p14:nvPr/>
              </p14:nvContentPartPr>
              <p14:xfrm>
                <a:off x="10829411" y="1728415"/>
                <a:ext cx="174240" cy="2052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8FA34CA-8A28-4165-8985-3A371BA7C0E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811771" y="1710775"/>
                  <a:ext cx="209880" cy="24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7AC2C5B4-9D78-486A-8292-C0DA41933046}"/>
              </a:ext>
            </a:extLst>
          </p:cNvPr>
          <p:cNvGrpSpPr/>
          <p:nvPr/>
        </p:nvGrpSpPr>
        <p:grpSpPr>
          <a:xfrm>
            <a:off x="703691" y="2323855"/>
            <a:ext cx="1662120" cy="359640"/>
            <a:chOff x="703691" y="2323855"/>
            <a:chExt cx="1662120" cy="35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E2BDE4B-2882-48FA-B5F6-67D391E3017E}"/>
                    </a:ext>
                  </a:extLst>
                </p14:cNvPr>
                <p14:cNvContentPartPr/>
                <p14:nvPr/>
              </p14:nvContentPartPr>
              <p14:xfrm>
                <a:off x="703691" y="2461015"/>
                <a:ext cx="567000" cy="2062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E2BDE4B-2882-48FA-B5F6-67D391E3017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85691" y="2443015"/>
                  <a:ext cx="6026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83DAA4B-523D-457F-9F04-7BD7C0E482A3}"/>
                    </a:ext>
                  </a:extLst>
                </p14:cNvPr>
                <p14:cNvContentPartPr/>
                <p14:nvPr/>
              </p14:nvContentPartPr>
              <p14:xfrm>
                <a:off x="1605491" y="2323855"/>
                <a:ext cx="760320" cy="3596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83DAA4B-523D-457F-9F04-7BD7C0E482A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587491" y="2305855"/>
                  <a:ext cx="79596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5AA6F58-6BD4-4449-804E-82CE3398BE34}"/>
                    </a:ext>
                  </a:extLst>
                </p14:cNvPr>
                <p14:cNvContentPartPr/>
                <p14:nvPr/>
              </p14:nvContentPartPr>
              <p14:xfrm>
                <a:off x="2010851" y="2421775"/>
                <a:ext cx="44640" cy="133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5AA6F58-6BD4-4449-804E-82CE3398BE3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993211" y="2403775"/>
                  <a:ext cx="802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60D02EF-5947-4A2A-A539-EBB5273A3E2F}"/>
                    </a:ext>
                  </a:extLst>
                </p14:cNvPr>
                <p14:cNvContentPartPr/>
                <p14:nvPr/>
              </p14:nvContentPartPr>
              <p14:xfrm>
                <a:off x="1662011" y="2427535"/>
                <a:ext cx="366840" cy="396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60D02EF-5947-4A2A-A539-EBB5273A3E2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644011" y="2409895"/>
                  <a:ext cx="4024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C04B38F-F06A-46BF-BCFF-51963781C239}"/>
                    </a:ext>
                  </a:extLst>
                </p14:cNvPr>
                <p14:cNvContentPartPr/>
                <p14:nvPr/>
              </p14:nvContentPartPr>
              <p14:xfrm>
                <a:off x="2162771" y="2520415"/>
                <a:ext cx="52200" cy="1515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C04B38F-F06A-46BF-BCFF-51963781C23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144771" y="2502415"/>
                  <a:ext cx="87840" cy="18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62139379-2BF3-4BD2-BDE0-A9F0D96518FE}"/>
              </a:ext>
            </a:extLst>
          </p:cNvPr>
          <p:cNvGrpSpPr/>
          <p:nvPr/>
        </p:nvGrpSpPr>
        <p:grpSpPr>
          <a:xfrm>
            <a:off x="2612051" y="2246815"/>
            <a:ext cx="3061800" cy="632520"/>
            <a:chOff x="2612051" y="2246815"/>
            <a:chExt cx="3061800" cy="63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573D857-4B72-48FD-9CDD-52773654325B}"/>
                    </a:ext>
                  </a:extLst>
                </p14:cNvPr>
                <p14:cNvContentPartPr/>
                <p14:nvPr/>
              </p14:nvContentPartPr>
              <p14:xfrm>
                <a:off x="2612051" y="2246815"/>
                <a:ext cx="1728000" cy="6325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573D857-4B72-48FD-9CDD-52773654325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594051" y="2229175"/>
                  <a:ext cx="1763640" cy="66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9DB0A22-E048-4C59-812E-807AB7F49FEC}"/>
                    </a:ext>
                  </a:extLst>
                </p14:cNvPr>
                <p14:cNvContentPartPr/>
                <p14:nvPr/>
              </p14:nvContentPartPr>
              <p14:xfrm>
                <a:off x="4098851" y="2438695"/>
                <a:ext cx="243720" cy="226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9DB0A22-E048-4C59-812E-807AB7F49FE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081211" y="2420695"/>
                  <a:ext cx="2793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0A100C8-0E16-4ABD-A4E5-298D28990B04}"/>
                    </a:ext>
                  </a:extLst>
                </p14:cNvPr>
                <p14:cNvContentPartPr/>
                <p14:nvPr/>
              </p14:nvContentPartPr>
              <p14:xfrm>
                <a:off x="4510691" y="2544535"/>
                <a:ext cx="389520" cy="1440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0A100C8-0E16-4ABD-A4E5-298D28990B0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492691" y="2526535"/>
                  <a:ext cx="4251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9404AB6-069D-4075-B783-BEDB16CB3C13}"/>
                    </a:ext>
                  </a:extLst>
                </p14:cNvPr>
                <p14:cNvContentPartPr/>
                <p14:nvPr/>
              </p14:nvContentPartPr>
              <p14:xfrm>
                <a:off x="4730291" y="2428615"/>
                <a:ext cx="15120" cy="115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9404AB6-069D-4075-B783-BEDB16CB3C1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712651" y="2410975"/>
                  <a:ext cx="507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A7D7B0A-83B9-468D-AB98-4F02E933B9DC}"/>
                    </a:ext>
                  </a:extLst>
                </p14:cNvPr>
                <p14:cNvContentPartPr/>
                <p14:nvPr/>
              </p14:nvContentPartPr>
              <p14:xfrm>
                <a:off x="5237171" y="2506375"/>
                <a:ext cx="436680" cy="1645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A7D7B0A-83B9-468D-AB98-4F02E933B9D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219171" y="2488375"/>
                  <a:ext cx="472320" cy="20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CEF279CC-9004-466F-AF73-B5210B9B718D}"/>
              </a:ext>
            </a:extLst>
          </p:cNvPr>
          <p:cNvGrpSpPr/>
          <p:nvPr/>
        </p:nvGrpSpPr>
        <p:grpSpPr>
          <a:xfrm>
            <a:off x="5989571" y="2204695"/>
            <a:ext cx="3245400" cy="632520"/>
            <a:chOff x="5989571" y="2204695"/>
            <a:chExt cx="3245400" cy="63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AE19285-5F34-4021-AC46-87C8D8C3B8D0}"/>
                    </a:ext>
                  </a:extLst>
                </p14:cNvPr>
                <p14:cNvContentPartPr/>
                <p14:nvPr/>
              </p14:nvContentPartPr>
              <p14:xfrm>
                <a:off x="5989571" y="2204695"/>
                <a:ext cx="1587600" cy="6325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AE19285-5F34-4021-AC46-87C8D8C3B8D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971571" y="2186695"/>
                  <a:ext cx="1623240" cy="66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FE50F12-75B1-4FEB-8656-2C438AD232D2}"/>
                    </a:ext>
                  </a:extLst>
                </p14:cNvPr>
                <p14:cNvContentPartPr/>
                <p14:nvPr/>
              </p14:nvContentPartPr>
              <p14:xfrm>
                <a:off x="6819731" y="2337535"/>
                <a:ext cx="220320" cy="212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FE50F12-75B1-4FEB-8656-2C438AD232D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801731" y="2319895"/>
                  <a:ext cx="2559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E0F6E66-9C92-4AE2-A3B4-F919961C22B8}"/>
                    </a:ext>
                  </a:extLst>
                </p14:cNvPr>
                <p14:cNvContentPartPr/>
                <p14:nvPr/>
              </p14:nvContentPartPr>
              <p14:xfrm>
                <a:off x="6711011" y="2237815"/>
                <a:ext cx="17280" cy="32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E0F6E66-9C92-4AE2-A3B4-F919961C22B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693371" y="2220175"/>
                  <a:ext cx="529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F3EE086-FF7D-4F62-97D4-9ABA0DBC53D8}"/>
                    </a:ext>
                  </a:extLst>
                </p14:cNvPr>
                <p14:cNvContentPartPr/>
                <p14:nvPr/>
              </p14:nvContentPartPr>
              <p14:xfrm>
                <a:off x="7898651" y="2382535"/>
                <a:ext cx="1204920" cy="4190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F3EE086-FF7D-4F62-97D4-9ABA0DBC53D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881011" y="2364535"/>
                  <a:ext cx="124056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1D119E1-4A81-4CDC-A804-C8F371C44254}"/>
                    </a:ext>
                  </a:extLst>
                </p14:cNvPr>
                <p14:cNvContentPartPr/>
                <p14:nvPr/>
              </p14:nvContentPartPr>
              <p14:xfrm>
                <a:off x="9171611" y="2486575"/>
                <a:ext cx="63360" cy="550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1D119E1-4A81-4CDC-A804-C8F371C4425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153611" y="2468575"/>
                  <a:ext cx="99000" cy="90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BC2CA7F8-1EE7-47F1-A6AF-CFB7DEC8CE24}"/>
                  </a:ext>
                </a:extLst>
              </p14:cNvPr>
              <p14:cNvContentPartPr/>
              <p14:nvPr/>
            </p14:nvContentPartPr>
            <p14:xfrm>
              <a:off x="806651" y="3247615"/>
              <a:ext cx="146520" cy="3171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BC2CA7F8-1EE7-47F1-A6AF-CFB7DEC8CE24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788651" y="3229975"/>
                <a:ext cx="182160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84601456-0FD3-41BA-A1A0-A8B4A18C0982}"/>
                  </a:ext>
                </a:extLst>
              </p14:cNvPr>
              <p14:cNvContentPartPr/>
              <p14:nvPr/>
            </p14:nvContentPartPr>
            <p14:xfrm>
              <a:off x="760931" y="3228895"/>
              <a:ext cx="342360" cy="11304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84601456-0FD3-41BA-A1A0-A8B4A18C0982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742931" y="3210895"/>
                <a:ext cx="37800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C9D1B26E-91C3-4A60-AD0E-D18840C6CCCB}"/>
                  </a:ext>
                </a:extLst>
              </p14:cNvPr>
              <p14:cNvContentPartPr/>
              <p14:nvPr/>
            </p14:nvContentPartPr>
            <p14:xfrm>
              <a:off x="919691" y="3419695"/>
              <a:ext cx="602640" cy="18648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C9D1B26E-91C3-4A60-AD0E-D18840C6CCCB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901691" y="3402055"/>
                <a:ext cx="63828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544A2AD1-7B71-4F7B-9A9D-6F402FE6D979}"/>
                  </a:ext>
                </a:extLst>
              </p14:cNvPr>
              <p14:cNvContentPartPr/>
              <p14:nvPr/>
            </p14:nvContentPartPr>
            <p14:xfrm>
              <a:off x="1120211" y="3331495"/>
              <a:ext cx="24120" cy="1044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544A2AD1-7B71-4F7B-9A9D-6F402FE6D979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1102571" y="3313855"/>
                <a:ext cx="59760" cy="4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" name="Group 103">
            <a:extLst>
              <a:ext uri="{FF2B5EF4-FFF2-40B4-BE49-F238E27FC236}">
                <a16:creationId xmlns:a16="http://schemas.microsoft.com/office/drawing/2014/main" id="{1C164F81-512B-4613-AD1B-2261C898191C}"/>
              </a:ext>
            </a:extLst>
          </p:cNvPr>
          <p:cNvGrpSpPr/>
          <p:nvPr/>
        </p:nvGrpSpPr>
        <p:grpSpPr>
          <a:xfrm>
            <a:off x="1840571" y="2978335"/>
            <a:ext cx="2148120" cy="775800"/>
            <a:chOff x="1840571" y="2978335"/>
            <a:chExt cx="2148120" cy="77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9C14FBC-B4A2-4F77-8EE7-5B73FA95F7E7}"/>
                    </a:ext>
                  </a:extLst>
                </p14:cNvPr>
                <p14:cNvContentPartPr/>
                <p14:nvPr/>
              </p14:nvContentPartPr>
              <p14:xfrm>
                <a:off x="1840571" y="2978335"/>
                <a:ext cx="1559520" cy="5536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9C14FBC-B4A2-4F77-8EE7-5B73FA95F7E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822931" y="2960695"/>
                  <a:ext cx="1595160" cy="58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B935EA9-5A33-41F2-97FC-A0E0609B97E4}"/>
                    </a:ext>
                  </a:extLst>
                </p14:cNvPr>
                <p14:cNvContentPartPr/>
                <p14:nvPr/>
              </p14:nvContentPartPr>
              <p14:xfrm>
                <a:off x="2797451" y="3181015"/>
                <a:ext cx="373320" cy="1227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B935EA9-5A33-41F2-97FC-A0E0609B97E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779811" y="3163015"/>
                  <a:ext cx="4089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ABB0255-F7CE-455F-AFE9-61FB06230F78}"/>
                    </a:ext>
                  </a:extLst>
                </p14:cNvPr>
                <p14:cNvContentPartPr/>
                <p14:nvPr/>
              </p14:nvContentPartPr>
              <p14:xfrm>
                <a:off x="3687731" y="3173815"/>
                <a:ext cx="300960" cy="5803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ABB0255-F7CE-455F-AFE9-61FB06230F7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669731" y="3155815"/>
                  <a:ext cx="336600" cy="61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8CFCEB7B-FB84-411B-9DBB-C00ED041CDA8}"/>
              </a:ext>
            </a:extLst>
          </p:cNvPr>
          <p:cNvGrpSpPr/>
          <p:nvPr/>
        </p:nvGrpSpPr>
        <p:grpSpPr>
          <a:xfrm>
            <a:off x="4416371" y="3011815"/>
            <a:ext cx="2492640" cy="615960"/>
            <a:chOff x="4416371" y="3011815"/>
            <a:chExt cx="2492640" cy="61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1A80FED-D87E-4434-AB4C-D9A36FA3AA10}"/>
                    </a:ext>
                  </a:extLst>
                </p14:cNvPr>
                <p14:cNvContentPartPr/>
                <p14:nvPr/>
              </p14:nvContentPartPr>
              <p14:xfrm>
                <a:off x="4416371" y="3153295"/>
                <a:ext cx="407880" cy="2016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1A80FED-D87E-4434-AB4C-D9A36FA3AA1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398371" y="3135655"/>
                  <a:ext cx="4435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CD0683A-6A20-42A3-9BEB-EF5E5035E919}"/>
                    </a:ext>
                  </a:extLst>
                </p14:cNvPr>
                <p14:cNvContentPartPr/>
                <p14:nvPr/>
              </p14:nvContentPartPr>
              <p14:xfrm>
                <a:off x="4567931" y="3102535"/>
                <a:ext cx="62280" cy="3974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CD0683A-6A20-42A3-9BEB-EF5E5035E91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549931" y="3084535"/>
                  <a:ext cx="9792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4BE3DB8-C3F7-4FF5-BDA7-3C77892BE893}"/>
                    </a:ext>
                  </a:extLst>
                </p14:cNvPr>
                <p14:cNvContentPartPr/>
                <p14:nvPr/>
              </p14:nvContentPartPr>
              <p14:xfrm>
                <a:off x="5175251" y="3218095"/>
                <a:ext cx="923040" cy="4096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4BE3DB8-C3F7-4FF5-BDA7-3C77892BE89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157251" y="3200455"/>
                  <a:ext cx="95868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5092E42-11C4-4EEB-8FE9-CCE97A4E4400}"/>
                    </a:ext>
                  </a:extLst>
                </p14:cNvPr>
                <p14:cNvContentPartPr/>
                <p14:nvPr/>
              </p14:nvContentPartPr>
              <p14:xfrm>
                <a:off x="5626331" y="3084175"/>
                <a:ext cx="44280" cy="201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5092E42-11C4-4EEB-8FE9-CCE97A4E440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608331" y="3066175"/>
                  <a:ext cx="799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04EF5DC-4720-475F-91F4-055F1B8246F6}"/>
                    </a:ext>
                  </a:extLst>
                </p14:cNvPr>
                <p14:cNvContentPartPr/>
                <p14:nvPr/>
              </p14:nvContentPartPr>
              <p14:xfrm>
                <a:off x="6371891" y="3011815"/>
                <a:ext cx="537120" cy="6044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04EF5DC-4720-475F-91F4-055F1B8246F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353891" y="2993815"/>
                  <a:ext cx="572760" cy="64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2A36CF78-CE6C-4382-BF46-91F5441ECEF0}"/>
              </a:ext>
            </a:extLst>
          </p:cNvPr>
          <p:cNvGrpSpPr/>
          <p:nvPr/>
        </p:nvGrpSpPr>
        <p:grpSpPr>
          <a:xfrm>
            <a:off x="4021451" y="3917935"/>
            <a:ext cx="1281240" cy="901800"/>
            <a:chOff x="4021451" y="3917935"/>
            <a:chExt cx="1281240" cy="90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EF5A363-4925-4B94-B8D5-345F7B0C8923}"/>
                    </a:ext>
                  </a:extLst>
                </p14:cNvPr>
                <p14:cNvContentPartPr/>
                <p14:nvPr/>
              </p14:nvContentPartPr>
              <p14:xfrm>
                <a:off x="4021451" y="4292335"/>
                <a:ext cx="48960" cy="1234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EF5A363-4925-4B94-B8D5-345F7B0C892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003811" y="4274335"/>
                  <a:ext cx="846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018833A-6CF4-4573-A0AA-5A25F0FEB4BB}"/>
                    </a:ext>
                  </a:extLst>
                </p14:cNvPr>
                <p14:cNvContentPartPr/>
                <p14:nvPr/>
              </p14:nvContentPartPr>
              <p14:xfrm>
                <a:off x="4108211" y="4110535"/>
                <a:ext cx="14400" cy="104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018833A-6CF4-4573-A0AA-5A25F0FEB4B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090571" y="4092895"/>
                  <a:ext cx="500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ABBCAB7-F893-4491-8E53-BE9226F1BCF6}"/>
                    </a:ext>
                  </a:extLst>
                </p14:cNvPr>
                <p14:cNvContentPartPr/>
                <p14:nvPr/>
              </p14:nvContentPartPr>
              <p14:xfrm>
                <a:off x="4264091" y="4033495"/>
                <a:ext cx="108000" cy="3974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ABBCAB7-F893-4491-8E53-BE9226F1BCF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246091" y="4015855"/>
                  <a:ext cx="14364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D8C3409-5AE6-45CA-B04B-7E6F23B5AB64}"/>
                    </a:ext>
                  </a:extLst>
                </p14:cNvPr>
                <p14:cNvContentPartPr/>
                <p14:nvPr/>
              </p14:nvContentPartPr>
              <p14:xfrm>
                <a:off x="4207931" y="4144375"/>
                <a:ext cx="202320" cy="1224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D8C3409-5AE6-45CA-B04B-7E6F23B5AB6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190291" y="4126735"/>
                  <a:ext cx="2379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9E13287-1096-494B-9C15-D29F821BFBC9}"/>
                    </a:ext>
                  </a:extLst>
                </p14:cNvPr>
                <p14:cNvContentPartPr/>
                <p14:nvPr/>
              </p14:nvContentPartPr>
              <p14:xfrm>
                <a:off x="4598891" y="4011175"/>
                <a:ext cx="205560" cy="3495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9E13287-1096-494B-9C15-D29F821BFBC9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580891" y="3993535"/>
                  <a:ext cx="24120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C46B12A-33B1-4204-B363-140419A5C5EB}"/>
                    </a:ext>
                  </a:extLst>
                </p14:cNvPr>
                <p14:cNvContentPartPr/>
                <p14:nvPr/>
              </p14:nvContentPartPr>
              <p14:xfrm>
                <a:off x="4940171" y="4015135"/>
                <a:ext cx="349560" cy="2048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C46B12A-33B1-4204-B363-140419A5C5EB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922171" y="3997495"/>
                  <a:ext cx="3852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9C510BC-97FB-4F16-9160-53EFAB1CD305}"/>
                    </a:ext>
                  </a:extLst>
                </p14:cNvPr>
                <p14:cNvContentPartPr/>
                <p14:nvPr/>
              </p14:nvContentPartPr>
              <p14:xfrm>
                <a:off x="5078411" y="3917935"/>
                <a:ext cx="66240" cy="4507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9C510BC-97FB-4F16-9160-53EFAB1CD305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060411" y="3900295"/>
                  <a:ext cx="101880" cy="48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69B26F4-1E4B-4AF1-A4A0-DEC8BBF68636}"/>
                    </a:ext>
                  </a:extLst>
                </p14:cNvPr>
                <p14:cNvContentPartPr/>
                <p14:nvPr/>
              </p14:nvContentPartPr>
              <p14:xfrm>
                <a:off x="4607531" y="4405375"/>
                <a:ext cx="695160" cy="975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69B26F4-1E4B-4AF1-A4A0-DEC8BBF68636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589891" y="4387735"/>
                  <a:ext cx="7308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01B561F-201F-4FC9-A55B-EF8302FEA8B0}"/>
                    </a:ext>
                  </a:extLst>
                </p14:cNvPr>
                <p14:cNvContentPartPr/>
                <p14:nvPr/>
              </p14:nvContentPartPr>
              <p14:xfrm>
                <a:off x="4651451" y="4460815"/>
                <a:ext cx="124560" cy="3589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01B561F-201F-4FC9-A55B-EF8302FEA8B0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633811" y="4443175"/>
                  <a:ext cx="16020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7349B60-EBF7-4940-8C6E-88255DCE953C}"/>
                    </a:ext>
                  </a:extLst>
                </p14:cNvPr>
                <p14:cNvContentPartPr/>
                <p14:nvPr/>
              </p14:nvContentPartPr>
              <p14:xfrm>
                <a:off x="5012531" y="4474495"/>
                <a:ext cx="176400" cy="3391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7349B60-EBF7-4940-8C6E-88255DCE953C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994531" y="4456495"/>
                  <a:ext cx="21204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DFB97A7-1E7B-44FB-9840-3BFA3A53F239}"/>
                    </a:ext>
                  </a:extLst>
                </p14:cNvPr>
                <p14:cNvContentPartPr/>
                <p14:nvPr/>
              </p14:nvContentPartPr>
              <p14:xfrm>
                <a:off x="4976531" y="4590415"/>
                <a:ext cx="177120" cy="342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DFB97A7-1E7B-44FB-9840-3BFA3A53F23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958891" y="4572415"/>
                  <a:ext cx="212760" cy="6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57BFA52D-3403-49E7-A4CD-4B705FD3F275}"/>
              </a:ext>
            </a:extLst>
          </p:cNvPr>
          <p:cNvGrpSpPr/>
          <p:nvPr/>
        </p:nvGrpSpPr>
        <p:grpSpPr>
          <a:xfrm>
            <a:off x="5689331" y="4034935"/>
            <a:ext cx="1519560" cy="477720"/>
            <a:chOff x="5689331" y="4034935"/>
            <a:chExt cx="1519560" cy="47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AEB1CCE8-C4A2-4C22-8D9A-C74ABE7C112A}"/>
                    </a:ext>
                  </a:extLst>
                </p14:cNvPr>
                <p14:cNvContentPartPr/>
                <p14:nvPr/>
              </p14:nvContentPartPr>
              <p14:xfrm>
                <a:off x="5689331" y="4337335"/>
                <a:ext cx="267120" cy="306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AEB1CCE8-C4A2-4C22-8D9A-C74ABE7C112A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671331" y="4319335"/>
                  <a:ext cx="3027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A88DF41-19E5-478F-A410-DD41E3504030}"/>
                    </a:ext>
                  </a:extLst>
                </p14:cNvPr>
                <p14:cNvContentPartPr/>
                <p14:nvPr/>
              </p14:nvContentPartPr>
              <p14:xfrm>
                <a:off x="5704451" y="4426615"/>
                <a:ext cx="225360" cy="662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A88DF41-19E5-478F-A410-DD41E3504030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686451" y="4408615"/>
                  <a:ext cx="2610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AC342B90-3231-471F-8C0B-EAB4CE60B880}"/>
                    </a:ext>
                  </a:extLst>
                </p14:cNvPr>
                <p14:cNvContentPartPr/>
                <p14:nvPr/>
              </p14:nvContentPartPr>
              <p14:xfrm>
                <a:off x="6200531" y="4131775"/>
                <a:ext cx="245520" cy="3783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AC342B90-3231-471F-8C0B-EAB4CE60B880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182891" y="4113775"/>
                  <a:ext cx="28116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B978274-96B7-4751-92F0-E65F52057F21}"/>
                    </a:ext>
                  </a:extLst>
                </p14:cNvPr>
                <p14:cNvContentPartPr/>
                <p14:nvPr/>
              </p14:nvContentPartPr>
              <p14:xfrm>
                <a:off x="6239051" y="4293055"/>
                <a:ext cx="249840" cy="536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B978274-96B7-4751-92F0-E65F52057F21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221051" y="4275055"/>
                  <a:ext cx="2854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E6AF3E17-C2F1-4C24-B915-89C45433E687}"/>
                    </a:ext>
                  </a:extLst>
                </p14:cNvPr>
                <p14:cNvContentPartPr/>
                <p14:nvPr/>
              </p14:nvContentPartPr>
              <p14:xfrm>
                <a:off x="6221771" y="4110175"/>
                <a:ext cx="284040" cy="680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6AF3E17-C2F1-4C24-B915-89C45433E68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204131" y="4092175"/>
                  <a:ext cx="3196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74DEB10-A878-4967-B581-7A0E6E7DC9CD}"/>
                    </a:ext>
                  </a:extLst>
                </p14:cNvPr>
                <p14:cNvContentPartPr/>
                <p14:nvPr/>
              </p14:nvContentPartPr>
              <p14:xfrm>
                <a:off x="6702731" y="4106935"/>
                <a:ext cx="506160" cy="1936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74DEB10-A878-4967-B581-7A0E6E7DC9C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684731" y="4088935"/>
                  <a:ext cx="5418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A28672B-9400-40F5-BA7C-71D67ED7BE29}"/>
                    </a:ext>
                  </a:extLst>
                </p14:cNvPr>
                <p14:cNvContentPartPr/>
                <p14:nvPr/>
              </p14:nvContentPartPr>
              <p14:xfrm>
                <a:off x="6935291" y="4034935"/>
                <a:ext cx="112320" cy="4777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A28672B-9400-40F5-BA7C-71D67ED7BE29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917291" y="4016935"/>
                  <a:ext cx="147960" cy="51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7B853659-83DB-4FBF-B687-5C673AA4BABC}"/>
              </a:ext>
            </a:extLst>
          </p:cNvPr>
          <p:cNvGrpSpPr/>
          <p:nvPr/>
        </p:nvGrpSpPr>
        <p:grpSpPr>
          <a:xfrm>
            <a:off x="6058691" y="4725055"/>
            <a:ext cx="257760" cy="445320"/>
            <a:chOff x="6058691" y="4725055"/>
            <a:chExt cx="257760" cy="44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4CFE76EE-DF43-4C7A-97A2-77F0A6ED680E}"/>
                    </a:ext>
                  </a:extLst>
                </p14:cNvPr>
                <p14:cNvContentPartPr/>
                <p14:nvPr/>
              </p14:nvContentPartPr>
              <p14:xfrm>
                <a:off x="6194771" y="4754935"/>
                <a:ext cx="49320" cy="4154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4CFE76EE-DF43-4C7A-97A2-77F0A6ED680E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176771" y="4736935"/>
                  <a:ext cx="8496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A349235-E91B-41EF-AEFF-D0553E9C68EC}"/>
                    </a:ext>
                  </a:extLst>
                </p14:cNvPr>
                <p14:cNvContentPartPr/>
                <p14:nvPr/>
              </p14:nvContentPartPr>
              <p14:xfrm>
                <a:off x="6058691" y="4725055"/>
                <a:ext cx="257760" cy="1602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A349235-E91B-41EF-AEFF-D0553E9C68EC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040691" y="4707055"/>
                  <a:ext cx="293400" cy="195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A8930ED5-A86E-4BC8-97AC-E6CEEA0022E5}"/>
                  </a:ext>
                </a:extLst>
              </p14:cNvPr>
              <p14:cNvContentPartPr/>
              <p14:nvPr/>
            </p14:nvContentPartPr>
            <p14:xfrm>
              <a:off x="7188731" y="5435335"/>
              <a:ext cx="501480" cy="27180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A8930ED5-A86E-4BC8-97AC-E6CEEA0022E5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7170731" y="5417335"/>
                <a:ext cx="537120" cy="30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1" name="Group 150">
            <a:extLst>
              <a:ext uri="{FF2B5EF4-FFF2-40B4-BE49-F238E27FC236}">
                <a16:creationId xmlns:a16="http://schemas.microsoft.com/office/drawing/2014/main" id="{ACAF1D73-5BFD-4556-BAE9-8A958E575B03}"/>
              </a:ext>
            </a:extLst>
          </p:cNvPr>
          <p:cNvGrpSpPr/>
          <p:nvPr/>
        </p:nvGrpSpPr>
        <p:grpSpPr>
          <a:xfrm>
            <a:off x="479051" y="5559895"/>
            <a:ext cx="4072680" cy="567000"/>
            <a:chOff x="479051" y="5559895"/>
            <a:chExt cx="4072680" cy="56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E26507A0-FB20-4D5F-A0E0-EF7F27C8C273}"/>
                    </a:ext>
                  </a:extLst>
                </p14:cNvPr>
                <p14:cNvContentPartPr/>
                <p14:nvPr/>
              </p14:nvContentPartPr>
              <p14:xfrm>
                <a:off x="479051" y="5836735"/>
                <a:ext cx="393840" cy="2901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E26507A0-FB20-4D5F-A0E0-EF7F27C8C273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61051" y="5818735"/>
                  <a:ext cx="42948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1736E523-807E-4D14-9C47-58690AE21C14}"/>
                    </a:ext>
                  </a:extLst>
                </p14:cNvPr>
                <p14:cNvContentPartPr/>
                <p14:nvPr/>
              </p14:nvContentPartPr>
              <p14:xfrm>
                <a:off x="945251" y="5943655"/>
                <a:ext cx="235440" cy="342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1736E523-807E-4D14-9C47-58690AE21C14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27251" y="5925655"/>
                  <a:ext cx="2710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212D2465-3FF6-4BA4-A313-A7B47AD27206}"/>
                    </a:ext>
                  </a:extLst>
                </p14:cNvPr>
                <p14:cNvContentPartPr/>
                <p14:nvPr/>
              </p14:nvContentPartPr>
              <p14:xfrm>
                <a:off x="912131" y="6022495"/>
                <a:ext cx="223200" cy="201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212D2465-3FF6-4BA4-A313-A7B47AD27206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94131" y="6004495"/>
                  <a:ext cx="2588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4293A6EE-F142-4F6F-8268-C849E22AB510}"/>
                    </a:ext>
                  </a:extLst>
                </p14:cNvPr>
                <p14:cNvContentPartPr/>
                <p14:nvPr/>
              </p14:nvContentPartPr>
              <p14:xfrm>
                <a:off x="1376531" y="5598055"/>
                <a:ext cx="1197720" cy="4474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4293A6EE-F142-4F6F-8268-C849E22AB510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358531" y="5580055"/>
                  <a:ext cx="1233360" cy="4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EC3D6411-DE32-4222-BBE5-4E85DF3ED4A0}"/>
                    </a:ext>
                  </a:extLst>
                </p14:cNvPr>
                <p14:cNvContentPartPr/>
                <p14:nvPr/>
              </p14:nvContentPartPr>
              <p14:xfrm>
                <a:off x="2005091" y="5786695"/>
                <a:ext cx="215280" cy="86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EC3D6411-DE32-4222-BBE5-4E85DF3ED4A0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987091" y="5768695"/>
                  <a:ext cx="2509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6A2DD160-AABC-4797-94D0-95F21E700B79}"/>
                    </a:ext>
                  </a:extLst>
                </p14:cNvPr>
                <p14:cNvContentPartPr/>
                <p14:nvPr/>
              </p14:nvContentPartPr>
              <p14:xfrm>
                <a:off x="2611691" y="5991535"/>
                <a:ext cx="130680" cy="54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6A2DD160-AABC-4797-94D0-95F21E700B79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2594051" y="5973535"/>
                  <a:ext cx="1663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7DBD2050-A43D-4B17-9775-37056F55C4F4}"/>
                    </a:ext>
                  </a:extLst>
                </p14:cNvPr>
                <p14:cNvContentPartPr/>
                <p14:nvPr/>
              </p14:nvContentPartPr>
              <p14:xfrm>
                <a:off x="2907251" y="5559895"/>
                <a:ext cx="1644480" cy="4384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7DBD2050-A43D-4B17-9775-37056F55C4F4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2889611" y="5542255"/>
                  <a:ext cx="168012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F84F7955-CBA1-48A7-A330-70DEDCCFCF1F}"/>
                    </a:ext>
                  </a:extLst>
                </p14:cNvPr>
                <p14:cNvContentPartPr/>
                <p14:nvPr/>
              </p14:nvContentPartPr>
              <p14:xfrm>
                <a:off x="3858371" y="5599855"/>
                <a:ext cx="21240" cy="154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F84F7955-CBA1-48A7-A330-70DEDCCFCF1F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840731" y="5582215"/>
                  <a:ext cx="56880" cy="5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2F88D219-5D06-47FC-90D3-C3A21EE72C3B}"/>
              </a:ext>
            </a:extLst>
          </p:cNvPr>
          <p:cNvGrpSpPr/>
          <p:nvPr/>
        </p:nvGrpSpPr>
        <p:grpSpPr>
          <a:xfrm>
            <a:off x="4749011" y="5261455"/>
            <a:ext cx="2329920" cy="820800"/>
            <a:chOff x="4749011" y="5261455"/>
            <a:chExt cx="2329920" cy="82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584B4FB-5DF4-4AFD-8D99-7D8BF83C0439}"/>
                    </a:ext>
                  </a:extLst>
                </p14:cNvPr>
                <p14:cNvContentPartPr/>
                <p14:nvPr/>
              </p14:nvContentPartPr>
              <p14:xfrm>
                <a:off x="6134651" y="5354335"/>
                <a:ext cx="177120" cy="2523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584B4FB-5DF4-4AFD-8D99-7D8BF83C0439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117011" y="5336335"/>
                  <a:ext cx="21276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1143BACD-378D-4620-A7AE-00C9C7A2035A}"/>
                    </a:ext>
                  </a:extLst>
                </p14:cNvPr>
                <p14:cNvContentPartPr/>
                <p14:nvPr/>
              </p14:nvContentPartPr>
              <p14:xfrm>
                <a:off x="6213851" y="5472055"/>
                <a:ext cx="195480" cy="313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1143BACD-378D-4620-A7AE-00C9C7A2035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196211" y="5454415"/>
                  <a:ext cx="2311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DDD2E34D-6BA6-4B57-89FF-435DC482182A}"/>
                    </a:ext>
                  </a:extLst>
                </p14:cNvPr>
                <p14:cNvContentPartPr/>
                <p14:nvPr/>
              </p14:nvContentPartPr>
              <p14:xfrm>
                <a:off x="6217451" y="5344615"/>
                <a:ext cx="250920" cy="270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DDD2E34D-6BA6-4B57-89FF-435DC482182A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199451" y="5326975"/>
                  <a:ext cx="2865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874FB568-2227-41E7-91AE-0094DAC2F51A}"/>
                    </a:ext>
                  </a:extLst>
                </p14:cNvPr>
                <p14:cNvContentPartPr/>
                <p14:nvPr/>
              </p14:nvContentPartPr>
              <p14:xfrm>
                <a:off x="6614891" y="5361175"/>
                <a:ext cx="167400" cy="792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874FB568-2227-41E7-91AE-0094DAC2F51A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596891" y="5343535"/>
                  <a:ext cx="2030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DAA81EC-A0C1-482C-B413-296A1259D6EA}"/>
                    </a:ext>
                  </a:extLst>
                </p14:cNvPr>
                <p14:cNvContentPartPr/>
                <p14:nvPr/>
              </p14:nvContentPartPr>
              <p14:xfrm>
                <a:off x="6557651" y="5505895"/>
                <a:ext cx="185400" cy="115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DAA81EC-A0C1-482C-B413-296A1259D6EA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539651" y="5488255"/>
                  <a:ext cx="2210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7D7A23DC-9E2C-4C36-A0F5-F6B690B771C2}"/>
                    </a:ext>
                  </a:extLst>
                </p14:cNvPr>
                <p14:cNvContentPartPr/>
                <p14:nvPr/>
              </p14:nvContentPartPr>
              <p14:xfrm>
                <a:off x="6839531" y="5261455"/>
                <a:ext cx="239400" cy="3434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7D7A23DC-9E2C-4C36-A0F5-F6B690B771C2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821891" y="5243815"/>
                  <a:ext cx="27504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EFEFCB2-EBD8-45E1-992A-961D7BE88098}"/>
                    </a:ext>
                  </a:extLst>
                </p14:cNvPr>
                <p14:cNvContentPartPr/>
                <p14:nvPr/>
              </p14:nvContentPartPr>
              <p14:xfrm>
                <a:off x="4749011" y="5535055"/>
                <a:ext cx="1512000" cy="5472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EFEFCB2-EBD8-45E1-992A-961D7BE88098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731011" y="5517055"/>
                  <a:ext cx="1547640" cy="58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DD4BE409-5C61-4F61-8538-D87A4FB78FB3}"/>
                    </a:ext>
                  </a:extLst>
                </p14:cNvPr>
                <p14:cNvContentPartPr/>
                <p14:nvPr/>
              </p14:nvContentPartPr>
              <p14:xfrm>
                <a:off x="5193251" y="5709655"/>
                <a:ext cx="181800" cy="266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DD4BE409-5C61-4F61-8538-D87A4FB78FB3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175251" y="5692015"/>
                  <a:ext cx="217440" cy="6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0F0F1BAC-BEF0-4A9F-A9F5-9D6EFE5FF8D9}"/>
              </a:ext>
            </a:extLst>
          </p:cNvPr>
          <p:cNvGrpSpPr/>
          <p:nvPr/>
        </p:nvGrpSpPr>
        <p:grpSpPr>
          <a:xfrm>
            <a:off x="898451" y="6223015"/>
            <a:ext cx="6667560" cy="511560"/>
            <a:chOff x="898451" y="6223015"/>
            <a:chExt cx="6667560" cy="51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2EF404AA-E70C-4CB3-A618-9621CA834F86}"/>
                    </a:ext>
                  </a:extLst>
                </p14:cNvPr>
                <p14:cNvContentPartPr/>
                <p14:nvPr/>
              </p14:nvContentPartPr>
              <p14:xfrm>
                <a:off x="924011" y="6482215"/>
                <a:ext cx="255240" cy="190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2EF404AA-E70C-4CB3-A618-9621CA834F86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06011" y="6464575"/>
                  <a:ext cx="2908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37BDCC85-3276-490E-941A-F68DE0C1C5E0}"/>
                    </a:ext>
                  </a:extLst>
                </p14:cNvPr>
                <p14:cNvContentPartPr/>
                <p14:nvPr/>
              </p14:nvContentPartPr>
              <p14:xfrm>
                <a:off x="898451" y="6565375"/>
                <a:ext cx="250920" cy="680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37BDCC85-3276-490E-941A-F68DE0C1C5E0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80451" y="6547375"/>
                  <a:ext cx="2865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240DF9C3-B96D-445B-A574-E12A71BF7B79}"/>
                    </a:ext>
                  </a:extLst>
                </p14:cNvPr>
                <p14:cNvContentPartPr/>
                <p14:nvPr/>
              </p14:nvContentPartPr>
              <p14:xfrm>
                <a:off x="1392011" y="6435055"/>
                <a:ext cx="709200" cy="1969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240DF9C3-B96D-445B-A574-E12A71BF7B79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374011" y="6417055"/>
                  <a:ext cx="7448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286B1F1D-AF8D-4289-8AF7-0DB3CC20105B}"/>
                    </a:ext>
                  </a:extLst>
                </p14:cNvPr>
                <p14:cNvContentPartPr/>
                <p14:nvPr/>
              </p14:nvContentPartPr>
              <p14:xfrm>
                <a:off x="1860731" y="6363415"/>
                <a:ext cx="16200" cy="172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286B1F1D-AF8D-4289-8AF7-0DB3CC20105B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843091" y="6345415"/>
                  <a:ext cx="518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19A8B9E7-D914-40F5-BF47-1B1F8C3C73EA}"/>
                    </a:ext>
                  </a:extLst>
                </p14:cNvPr>
                <p14:cNvContentPartPr/>
                <p14:nvPr/>
              </p14:nvContentPartPr>
              <p14:xfrm>
                <a:off x="2154851" y="6638815"/>
                <a:ext cx="27360" cy="86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19A8B9E7-D914-40F5-BF47-1B1F8C3C73EA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2137211" y="6620815"/>
                  <a:ext cx="630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CA597F9C-B3FB-46E6-BA6D-D507C266E4B5}"/>
                    </a:ext>
                  </a:extLst>
                </p14:cNvPr>
                <p14:cNvContentPartPr/>
                <p14:nvPr/>
              </p14:nvContentPartPr>
              <p14:xfrm>
                <a:off x="2428091" y="6432895"/>
                <a:ext cx="1215000" cy="3016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CA597F9C-B3FB-46E6-BA6D-D507C266E4B5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2410451" y="6414895"/>
                  <a:ext cx="125064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51AD2074-6ADB-4F23-BFC7-0E0CF990652E}"/>
                    </a:ext>
                  </a:extLst>
                </p14:cNvPr>
                <p14:cNvContentPartPr/>
                <p14:nvPr/>
              </p14:nvContentPartPr>
              <p14:xfrm>
                <a:off x="3866651" y="6223015"/>
                <a:ext cx="462240" cy="3693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51AD2074-6ADB-4F23-BFC7-0E0CF990652E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3849011" y="6205375"/>
                  <a:ext cx="49788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44534EE4-DBB6-49C4-BC46-3555334E8EF0}"/>
                    </a:ext>
                  </a:extLst>
                </p14:cNvPr>
                <p14:cNvContentPartPr/>
                <p14:nvPr/>
              </p14:nvContentPartPr>
              <p14:xfrm>
                <a:off x="4032611" y="6301855"/>
                <a:ext cx="288000" cy="604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44534EE4-DBB6-49C4-BC46-3555334E8EF0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014611" y="6284215"/>
                  <a:ext cx="3236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C3188B22-CE89-495D-8B11-C1FC8B2317CD}"/>
                    </a:ext>
                  </a:extLst>
                </p14:cNvPr>
                <p14:cNvContentPartPr/>
                <p14:nvPr/>
              </p14:nvContentPartPr>
              <p14:xfrm>
                <a:off x="4568651" y="6224815"/>
                <a:ext cx="703800" cy="3528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C3188B22-CE89-495D-8B11-C1FC8B2317CD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550651" y="6206815"/>
                  <a:ext cx="73944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C74ED83-ECE6-4968-A962-A22175575C1B}"/>
                    </a:ext>
                  </a:extLst>
                </p14:cNvPr>
                <p14:cNvContentPartPr/>
                <p14:nvPr/>
              </p14:nvContentPartPr>
              <p14:xfrm>
                <a:off x="5524091" y="6409855"/>
                <a:ext cx="217440" cy="1184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C74ED83-ECE6-4968-A962-A22175575C1B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506451" y="6392215"/>
                  <a:ext cx="2530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8DDF202F-DD3D-4428-8396-7AA72AFEF3C7}"/>
                    </a:ext>
                  </a:extLst>
                </p14:cNvPr>
                <p14:cNvContentPartPr/>
                <p14:nvPr/>
              </p14:nvContentPartPr>
              <p14:xfrm>
                <a:off x="6033851" y="6274495"/>
                <a:ext cx="1532160" cy="4186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8DDF202F-DD3D-4428-8396-7AA72AFEF3C7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016211" y="6256855"/>
                  <a:ext cx="1567800" cy="45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BEFEF39A-0A7C-4221-B7AB-A47DBD8EA3D1}"/>
                  </a:ext>
                </a:extLst>
              </p14:cNvPr>
              <p14:cNvContentPartPr/>
              <p14:nvPr/>
            </p14:nvContentPartPr>
            <p14:xfrm>
              <a:off x="7648811" y="6327775"/>
              <a:ext cx="924840" cy="29628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BEFEF39A-0A7C-4221-B7AB-A47DBD8EA3D1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7631171" y="6310135"/>
                <a:ext cx="96048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2580F9C6-552B-47E2-830F-8DC7227D9DFE}"/>
                  </a:ext>
                </a:extLst>
              </p14:cNvPr>
              <p14:cNvContentPartPr/>
              <p14:nvPr/>
            </p14:nvContentPartPr>
            <p14:xfrm>
              <a:off x="8244251" y="6109255"/>
              <a:ext cx="25920" cy="3024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2580F9C6-552B-47E2-830F-8DC7227D9DFE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8226611" y="6091615"/>
                <a:ext cx="61560" cy="6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5" name="Group 204">
            <a:extLst>
              <a:ext uri="{FF2B5EF4-FFF2-40B4-BE49-F238E27FC236}">
                <a16:creationId xmlns:a16="http://schemas.microsoft.com/office/drawing/2014/main" id="{16C300FC-C862-45BA-A4A8-4EFF80C5BB5A}"/>
              </a:ext>
            </a:extLst>
          </p:cNvPr>
          <p:cNvGrpSpPr/>
          <p:nvPr/>
        </p:nvGrpSpPr>
        <p:grpSpPr>
          <a:xfrm>
            <a:off x="9081251" y="5312215"/>
            <a:ext cx="2989800" cy="621360"/>
            <a:chOff x="9081251" y="5312215"/>
            <a:chExt cx="2989800" cy="62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51CB42F-4F3A-4C2A-9618-7EA8B52019BD}"/>
                    </a:ext>
                  </a:extLst>
                </p14:cNvPr>
                <p14:cNvContentPartPr/>
                <p14:nvPr/>
              </p14:nvContentPartPr>
              <p14:xfrm>
                <a:off x="9081251" y="5461615"/>
                <a:ext cx="470880" cy="2466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51CB42F-4F3A-4C2A-9618-7EA8B52019BD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063251" y="5443975"/>
                  <a:ext cx="50652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10327A3A-114A-4A3B-9659-81D33346AA25}"/>
                    </a:ext>
                  </a:extLst>
                </p14:cNvPr>
                <p14:cNvContentPartPr/>
                <p14:nvPr/>
              </p14:nvContentPartPr>
              <p14:xfrm>
                <a:off x="9333971" y="5450455"/>
                <a:ext cx="38880" cy="3571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10327A3A-114A-4A3B-9659-81D33346AA25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315971" y="5432455"/>
                  <a:ext cx="7452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BF090171-1BD3-40C6-94BD-9B25CF69ECB9}"/>
                    </a:ext>
                  </a:extLst>
                </p14:cNvPr>
                <p14:cNvContentPartPr/>
                <p14:nvPr/>
              </p14:nvContentPartPr>
              <p14:xfrm>
                <a:off x="9549611" y="5465935"/>
                <a:ext cx="168480" cy="3643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BF090171-1BD3-40C6-94BD-9B25CF69ECB9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531611" y="5447935"/>
                  <a:ext cx="20412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285B8B7B-B53D-416F-9CDE-5536BAA32C70}"/>
                    </a:ext>
                  </a:extLst>
                </p14:cNvPr>
                <p14:cNvContentPartPr/>
                <p14:nvPr/>
              </p14:nvContentPartPr>
              <p14:xfrm>
                <a:off x="9662291" y="5619655"/>
                <a:ext cx="153360" cy="1368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285B8B7B-B53D-416F-9CDE-5536BAA32C70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644291" y="5601655"/>
                  <a:ext cx="1890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4E046E88-ABA7-442A-863C-183F3107B4DD}"/>
                    </a:ext>
                  </a:extLst>
                </p14:cNvPr>
                <p14:cNvContentPartPr/>
                <p14:nvPr/>
              </p14:nvContentPartPr>
              <p14:xfrm>
                <a:off x="9689291" y="5519935"/>
                <a:ext cx="156600" cy="43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4E046E88-ABA7-442A-863C-183F3107B4DD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9671651" y="5502295"/>
                  <a:ext cx="1922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3EB01E19-3EDD-4713-9427-8074469B8F44}"/>
                    </a:ext>
                  </a:extLst>
                </p14:cNvPr>
                <p14:cNvContentPartPr/>
                <p14:nvPr/>
              </p14:nvContentPartPr>
              <p14:xfrm>
                <a:off x="9770291" y="5758615"/>
                <a:ext cx="109080" cy="1231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3EB01E19-3EDD-4713-9427-8074469B8F44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9752651" y="5740975"/>
                  <a:ext cx="1447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DCA75921-B6D7-405C-B10B-276636036331}"/>
                    </a:ext>
                  </a:extLst>
                </p14:cNvPr>
                <p14:cNvContentPartPr/>
                <p14:nvPr/>
              </p14:nvContentPartPr>
              <p14:xfrm>
                <a:off x="10004291" y="5503015"/>
                <a:ext cx="91080" cy="2379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DCA75921-B6D7-405C-B10B-276636036331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986651" y="5485375"/>
                  <a:ext cx="12672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19641DB2-3875-41BC-8A55-8A1206CD7483}"/>
                    </a:ext>
                  </a:extLst>
                </p14:cNvPr>
                <p14:cNvContentPartPr/>
                <p14:nvPr/>
              </p14:nvContentPartPr>
              <p14:xfrm>
                <a:off x="9888371" y="5550895"/>
                <a:ext cx="203040" cy="763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19641DB2-3875-41BC-8A55-8A1206CD7483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870371" y="5533255"/>
                  <a:ext cx="2386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D8A766B2-51E2-47DC-B085-D40A1A69388A}"/>
                    </a:ext>
                  </a:extLst>
                </p14:cNvPr>
                <p14:cNvContentPartPr/>
                <p14:nvPr/>
              </p14:nvContentPartPr>
              <p14:xfrm>
                <a:off x="10060451" y="5392135"/>
                <a:ext cx="134280" cy="5414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D8A766B2-51E2-47DC-B085-D40A1A69388A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042451" y="5374135"/>
                  <a:ext cx="169920" cy="57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3C7DFB72-A608-44B7-B899-D4FC306C5E94}"/>
                    </a:ext>
                  </a:extLst>
                </p14:cNvPr>
                <p14:cNvContentPartPr/>
                <p14:nvPr/>
              </p14:nvContentPartPr>
              <p14:xfrm>
                <a:off x="10296251" y="5620015"/>
                <a:ext cx="162360" cy="475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3C7DFB72-A608-44B7-B899-D4FC306C5E94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0278611" y="5602015"/>
                  <a:ext cx="1980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66B5D212-E5E1-4C0A-B3E0-12B97783BC49}"/>
                    </a:ext>
                  </a:extLst>
                </p14:cNvPr>
                <p14:cNvContentPartPr/>
                <p14:nvPr/>
              </p14:nvContentPartPr>
              <p14:xfrm>
                <a:off x="10248371" y="5729095"/>
                <a:ext cx="150480" cy="158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66B5D212-E5E1-4C0A-B3E0-12B97783BC49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0230371" y="5711455"/>
                  <a:ext cx="1861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22D3428E-92FB-43A0-9D3A-115E3F8000CD}"/>
                    </a:ext>
                  </a:extLst>
                </p14:cNvPr>
                <p14:cNvContentPartPr/>
                <p14:nvPr/>
              </p14:nvContentPartPr>
              <p14:xfrm>
                <a:off x="10572371" y="5459455"/>
                <a:ext cx="325440" cy="2131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22D3428E-92FB-43A0-9D3A-115E3F8000CD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0554371" y="5441815"/>
                  <a:ext cx="3610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338D664E-E018-4D77-846C-27C4D153967D}"/>
                    </a:ext>
                  </a:extLst>
                </p14:cNvPr>
                <p14:cNvContentPartPr/>
                <p14:nvPr/>
              </p14:nvContentPartPr>
              <p14:xfrm>
                <a:off x="10768211" y="5436775"/>
                <a:ext cx="37440" cy="4312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338D664E-E018-4D77-846C-27C4D153967D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0750571" y="5418775"/>
                  <a:ext cx="7308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B8B84BA9-6B5B-4571-AD1A-57110710127A}"/>
                    </a:ext>
                  </a:extLst>
                </p14:cNvPr>
                <p14:cNvContentPartPr/>
                <p14:nvPr/>
              </p14:nvContentPartPr>
              <p14:xfrm>
                <a:off x="10916531" y="5548375"/>
                <a:ext cx="116640" cy="2808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B8B84BA9-6B5B-4571-AD1A-57110710127A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898891" y="5530375"/>
                  <a:ext cx="15228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D5FDEF95-8749-476E-B3A3-6FF7B2D96102}"/>
                    </a:ext>
                  </a:extLst>
                </p14:cNvPr>
                <p14:cNvContentPartPr/>
                <p14:nvPr/>
              </p14:nvContentPartPr>
              <p14:xfrm>
                <a:off x="11018411" y="5684095"/>
                <a:ext cx="146520" cy="997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D5FDEF95-8749-476E-B3A3-6FF7B2D96102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1000771" y="5666095"/>
                  <a:ext cx="1821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9DD69602-DD19-47B9-B909-A347B7934DA4}"/>
                    </a:ext>
                  </a:extLst>
                </p14:cNvPr>
                <p14:cNvContentPartPr/>
                <p14:nvPr/>
              </p14:nvContentPartPr>
              <p14:xfrm>
                <a:off x="11088611" y="5501215"/>
                <a:ext cx="174600" cy="3729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9DD69602-DD19-47B9-B909-A347B7934DA4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1070971" y="5483215"/>
                  <a:ext cx="21024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7F66E46F-3FC8-4EFB-8856-2FC124617C50}"/>
                    </a:ext>
                  </a:extLst>
                </p14:cNvPr>
                <p14:cNvContentPartPr/>
                <p14:nvPr/>
              </p14:nvContentPartPr>
              <p14:xfrm>
                <a:off x="11278331" y="5699935"/>
                <a:ext cx="187920" cy="1360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7F66E46F-3FC8-4EFB-8856-2FC124617C50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1260331" y="5682295"/>
                  <a:ext cx="2235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3E2971D2-D575-4EF8-852E-91FA92AAC5BE}"/>
                    </a:ext>
                  </a:extLst>
                </p14:cNvPr>
                <p14:cNvContentPartPr/>
                <p14:nvPr/>
              </p14:nvContentPartPr>
              <p14:xfrm>
                <a:off x="11435291" y="5488975"/>
                <a:ext cx="82080" cy="86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3E2971D2-D575-4EF8-852E-91FA92AAC5BE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1417291" y="5471335"/>
                  <a:ext cx="1177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7EC09BF7-A88D-46D1-A84A-7A9D719FFB5B}"/>
                    </a:ext>
                  </a:extLst>
                </p14:cNvPr>
                <p14:cNvContentPartPr/>
                <p14:nvPr/>
              </p14:nvContentPartPr>
              <p14:xfrm>
                <a:off x="11524571" y="5353255"/>
                <a:ext cx="88560" cy="1987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7EC09BF7-A88D-46D1-A84A-7A9D719FFB5B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1506931" y="5335255"/>
                  <a:ext cx="1242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6743B9C9-D21E-4DD1-A9DF-5DC7D359EB61}"/>
                    </a:ext>
                  </a:extLst>
                </p14:cNvPr>
                <p14:cNvContentPartPr/>
                <p14:nvPr/>
              </p14:nvContentPartPr>
              <p14:xfrm>
                <a:off x="11643011" y="5470255"/>
                <a:ext cx="41040" cy="680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6743B9C9-D21E-4DD1-A9DF-5DC7D359EB61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1625371" y="5452615"/>
                  <a:ext cx="766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0363C413-15FE-4CC7-BD8C-6422F1793CEB}"/>
                    </a:ext>
                  </a:extLst>
                </p14:cNvPr>
                <p14:cNvContentPartPr/>
                <p14:nvPr/>
              </p14:nvContentPartPr>
              <p14:xfrm>
                <a:off x="11712491" y="5330215"/>
                <a:ext cx="7920" cy="183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0363C413-15FE-4CC7-BD8C-6422F1793CEB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1694851" y="5312575"/>
                  <a:ext cx="435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4C4D9EA1-C2CF-418E-A49E-D776E0FC8183}"/>
                    </a:ext>
                  </a:extLst>
                </p14:cNvPr>
                <p14:cNvContentPartPr/>
                <p14:nvPr/>
              </p14:nvContentPartPr>
              <p14:xfrm>
                <a:off x="11672891" y="5446495"/>
                <a:ext cx="190080" cy="1188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4C4D9EA1-C2CF-418E-A49E-D776E0FC8183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1654891" y="5428495"/>
                  <a:ext cx="2257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F2F68507-FDB8-441F-B3EA-9E0A343D3F57}"/>
                    </a:ext>
                  </a:extLst>
                </p14:cNvPr>
                <p14:cNvContentPartPr/>
                <p14:nvPr/>
              </p14:nvContentPartPr>
              <p14:xfrm>
                <a:off x="11982851" y="5312215"/>
                <a:ext cx="86400" cy="2088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F2F68507-FDB8-441F-B3EA-9E0A343D3F57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1965211" y="5294575"/>
                  <a:ext cx="12204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C5EFA064-5E21-4C2F-A0D9-859F4EC3A7B0}"/>
                    </a:ext>
                  </a:extLst>
                </p14:cNvPr>
                <p14:cNvContentPartPr/>
                <p14:nvPr/>
              </p14:nvContentPartPr>
              <p14:xfrm>
                <a:off x="11938571" y="5403295"/>
                <a:ext cx="126360" cy="162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C5EFA064-5E21-4C2F-A0D9-859F4EC3A7B0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1920571" y="5385295"/>
                  <a:ext cx="1620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297D10B6-6C5F-4633-B6B9-789C68505671}"/>
                    </a:ext>
                  </a:extLst>
                </p14:cNvPr>
                <p14:cNvContentPartPr/>
                <p14:nvPr/>
              </p14:nvContentPartPr>
              <p14:xfrm>
                <a:off x="11506571" y="5634775"/>
                <a:ext cx="564480" cy="342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297D10B6-6C5F-4633-B6B9-789C68505671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1488931" y="5617135"/>
                  <a:ext cx="6001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FD3BB59A-9109-4E10-ABC1-C8D1C9F8F821}"/>
                    </a:ext>
                  </a:extLst>
                </p14:cNvPr>
                <p14:cNvContentPartPr/>
                <p14:nvPr/>
              </p14:nvContentPartPr>
              <p14:xfrm>
                <a:off x="11753171" y="5702095"/>
                <a:ext cx="74520" cy="1627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FD3BB59A-9109-4E10-ABC1-C8D1C9F8F821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1735171" y="5684095"/>
                  <a:ext cx="1101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8A5FDF58-1BE1-4216-BC01-CFC9BC78DEE6}"/>
                    </a:ext>
                  </a:extLst>
                </p14:cNvPr>
                <p14:cNvContentPartPr/>
                <p14:nvPr/>
              </p14:nvContentPartPr>
              <p14:xfrm>
                <a:off x="11674691" y="5747095"/>
                <a:ext cx="141120" cy="399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8A5FDF58-1BE1-4216-BC01-CFC9BC78DEE6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1656691" y="5729095"/>
                  <a:ext cx="176760" cy="75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59826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CDD6F77-9B4F-4CEF-899F-BC208803A935}"/>
                  </a:ext>
                </a:extLst>
              </p14:cNvPr>
              <p14:cNvContentPartPr/>
              <p14:nvPr/>
            </p14:nvContentPartPr>
            <p14:xfrm>
              <a:off x="1339811" y="605575"/>
              <a:ext cx="5040" cy="7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CDD6F77-9B4F-4CEF-899F-BC208803A93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21811" y="587935"/>
                <a:ext cx="40680" cy="4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CBBCEB77-7C3E-4BE0-BA2E-CC30F13BE2F3}"/>
              </a:ext>
            </a:extLst>
          </p:cNvPr>
          <p:cNvGrpSpPr/>
          <p:nvPr/>
        </p:nvGrpSpPr>
        <p:grpSpPr>
          <a:xfrm>
            <a:off x="886571" y="342775"/>
            <a:ext cx="630360" cy="374400"/>
            <a:chOff x="886571" y="342775"/>
            <a:chExt cx="630360" cy="37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ADAB163-AF5B-4F46-8E23-777A48BD638C}"/>
                    </a:ext>
                  </a:extLst>
                </p14:cNvPr>
                <p14:cNvContentPartPr/>
                <p14:nvPr/>
              </p14:nvContentPartPr>
              <p14:xfrm>
                <a:off x="886571" y="342775"/>
                <a:ext cx="263160" cy="651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ADAB163-AF5B-4F46-8E23-777A48BD638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68571" y="324775"/>
                  <a:ext cx="2988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7F50A2D-94A6-40C2-9940-177F8A1C7521}"/>
                    </a:ext>
                  </a:extLst>
                </p14:cNvPr>
                <p14:cNvContentPartPr/>
                <p14:nvPr/>
              </p14:nvContentPartPr>
              <p14:xfrm>
                <a:off x="906371" y="443935"/>
                <a:ext cx="100440" cy="2581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7F50A2D-94A6-40C2-9940-177F8A1C752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88731" y="426295"/>
                  <a:ext cx="13608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CD3B05B-F152-417D-96D1-9782CD936F13}"/>
                    </a:ext>
                  </a:extLst>
                </p14:cNvPr>
                <p14:cNvContentPartPr/>
                <p14:nvPr/>
              </p14:nvContentPartPr>
              <p14:xfrm>
                <a:off x="1155491" y="367975"/>
                <a:ext cx="361440" cy="349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CD3B05B-F152-417D-96D1-9782CD936F1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37851" y="350335"/>
                  <a:ext cx="397080" cy="38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890957-808E-49CF-8D72-E22C843C838B}"/>
              </a:ext>
            </a:extLst>
          </p:cNvPr>
          <p:cNvGrpSpPr/>
          <p:nvPr/>
        </p:nvGrpSpPr>
        <p:grpSpPr>
          <a:xfrm>
            <a:off x="1662371" y="253135"/>
            <a:ext cx="1731600" cy="586440"/>
            <a:chOff x="1662371" y="253135"/>
            <a:chExt cx="1731600" cy="58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4BEBF94-5F6B-41A8-8ACC-2F85EE751098}"/>
                    </a:ext>
                  </a:extLst>
                </p14:cNvPr>
                <p14:cNvContentPartPr/>
                <p14:nvPr/>
              </p14:nvContentPartPr>
              <p14:xfrm>
                <a:off x="1662371" y="253135"/>
                <a:ext cx="1334520" cy="4060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4BEBF94-5F6B-41A8-8ACC-2F85EE75109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44371" y="235495"/>
                  <a:ext cx="137016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DF27949-73ED-4FAE-BE14-D296A4B08888}"/>
                    </a:ext>
                  </a:extLst>
                </p14:cNvPr>
                <p14:cNvContentPartPr/>
                <p14:nvPr/>
              </p14:nvContentPartPr>
              <p14:xfrm>
                <a:off x="3180491" y="315055"/>
                <a:ext cx="213480" cy="5245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DF27949-73ED-4FAE-BE14-D296A4B0888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162491" y="297415"/>
                  <a:ext cx="249120" cy="56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46207F8-2A77-49EC-9950-F9C02B377F04}"/>
              </a:ext>
            </a:extLst>
          </p:cNvPr>
          <p:cNvGrpSpPr/>
          <p:nvPr/>
        </p:nvGrpSpPr>
        <p:grpSpPr>
          <a:xfrm>
            <a:off x="3584411" y="326215"/>
            <a:ext cx="1411920" cy="537840"/>
            <a:chOff x="3584411" y="326215"/>
            <a:chExt cx="1411920" cy="53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FCF119D-4345-45AD-9877-41856F0F325C}"/>
                    </a:ext>
                  </a:extLst>
                </p14:cNvPr>
                <p14:cNvContentPartPr/>
                <p14:nvPr/>
              </p14:nvContentPartPr>
              <p14:xfrm>
                <a:off x="3584411" y="484255"/>
                <a:ext cx="958320" cy="379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FCF119D-4345-45AD-9877-41856F0F325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566771" y="466615"/>
                  <a:ext cx="99396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56787D5-FFB4-454D-A572-31BCDD077A56}"/>
                    </a:ext>
                  </a:extLst>
                </p14:cNvPr>
                <p14:cNvContentPartPr/>
                <p14:nvPr/>
              </p14:nvContentPartPr>
              <p14:xfrm>
                <a:off x="4148171" y="337015"/>
                <a:ext cx="19080" cy="90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56787D5-FFB4-454D-A572-31BCDD077A5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130171" y="319375"/>
                  <a:ext cx="547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C771E65-2004-4456-8DF2-02637E039B4C}"/>
                    </a:ext>
                  </a:extLst>
                </p14:cNvPr>
                <p14:cNvContentPartPr/>
                <p14:nvPr/>
              </p14:nvContentPartPr>
              <p14:xfrm>
                <a:off x="4801211" y="326215"/>
                <a:ext cx="195120" cy="2476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C771E65-2004-4456-8DF2-02637E039B4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783571" y="308215"/>
                  <a:ext cx="230760" cy="28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AC20D69-8EDE-4AD7-842B-13FD321B51D9}"/>
              </a:ext>
            </a:extLst>
          </p:cNvPr>
          <p:cNvGrpSpPr/>
          <p:nvPr/>
        </p:nvGrpSpPr>
        <p:grpSpPr>
          <a:xfrm>
            <a:off x="5336891" y="243775"/>
            <a:ext cx="3026880" cy="554400"/>
            <a:chOff x="5336891" y="243775"/>
            <a:chExt cx="3026880" cy="55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5474691-6FC8-44DE-86C3-85FB82C2AB87}"/>
                    </a:ext>
                  </a:extLst>
                </p14:cNvPr>
                <p14:cNvContentPartPr/>
                <p14:nvPr/>
              </p14:nvContentPartPr>
              <p14:xfrm>
                <a:off x="5336891" y="351415"/>
                <a:ext cx="624600" cy="2732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5474691-6FC8-44DE-86C3-85FB82C2AB8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318891" y="333415"/>
                  <a:ext cx="66024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B77E2C5-F7E8-4F03-925C-1ECF0BB645DC}"/>
                    </a:ext>
                  </a:extLst>
                </p14:cNvPr>
                <p14:cNvContentPartPr/>
                <p14:nvPr/>
              </p14:nvContentPartPr>
              <p14:xfrm>
                <a:off x="6202331" y="276175"/>
                <a:ext cx="548280" cy="3182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B77E2C5-F7E8-4F03-925C-1ECF0BB645D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184331" y="258175"/>
                  <a:ext cx="58392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89B4D57-4A7E-4B21-8E1C-962F5AB72168}"/>
                    </a:ext>
                  </a:extLst>
                </p14:cNvPr>
                <p14:cNvContentPartPr/>
                <p14:nvPr/>
              </p14:nvContentPartPr>
              <p14:xfrm>
                <a:off x="6290891" y="400375"/>
                <a:ext cx="273600" cy="230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89B4D57-4A7E-4B21-8E1C-962F5AB7216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273251" y="382375"/>
                  <a:ext cx="3092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F36AFDD-7078-4161-83DF-5D7461C1D283}"/>
                    </a:ext>
                  </a:extLst>
                </p14:cNvPr>
                <p14:cNvContentPartPr/>
                <p14:nvPr/>
              </p14:nvContentPartPr>
              <p14:xfrm>
                <a:off x="6913331" y="243775"/>
                <a:ext cx="1077480" cy="5544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F36AFDD-7078-4161-83DF-5D7461C1D28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895691" y="225775"/>
                  <a:ext cx="1113120" cy="59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17F9FA2-7796-469A-8016-78BEABC831F1}"/>
                    </a:ext>
                  </a:extLst>
                </p14:cNvPr>
                <p14:cNvContentPartPr/>
                <p14:nvPr/>
              </p14:nvContentPartPr>
              <p14:xfrm>
                <a:off x="8129771" y="364375"/>
                <a:ext cx="234000" cy="195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17F9FA2-7796-469A-8016-78BEABC831F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112131" y="346375"/>
                  <a:ext cx="2696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DF5D854-D891-445C-AFF3-8CE92DEF20E1}"/>
                    </a:ext>
                  </a:extLst>
                </p14:cNvPr>
                <p14:cNvContentPartPr/>
                <p14:nvPr/>
              </p14:nvContentPartPr>
              <p14:xfrm>
                <a:off x="8170091" y="265735"/>
                <a:ext cx="147600" cy="4312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DF5D854-D891-445C-AFF3-8CE92DEF20E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152451" y="248095"/>
                  <a:ext cx="183240" cy="466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4DA307A-4CD7-4CA1-9BA7-6CE67AC6D9D8}"/>
                  </a:ext>
                </a:extLst>
              </p14:cNvPr>
              <p14:cNvContentPartPr/>
              <p14:nvPr/>
            </p14:nvContentPartPr>
            <p14:xfrm>
              <a:off x="871451" y="1126855"/>
              <a:ext cx="533520" cy="1605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4DA307A-4CD7-4CA1-9BA7-6CE67AC6D9D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53811" y="1108855"/>
                <a:ext cx="569160" cy="19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7A471121-D97B-4BBC-AC64-A8FF8E110C78}"/>
              </a:ext>
            </a:extLst>
          </p:cNvPr>
          <p:cNvGrpSpPr/>
          <p:nvPr/>
        </p:nvGrpSpPr>
        <p:grpSpPr>
          <a:xfrm>
            <a:off x="1693331" y="827335"/>
            <a:ext cx="3904560" cy="618840"/>
            <a:chOff x="1693331" y="827335"/>
            <a:chExt cx="3904560" cy="61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70EE2F0-26E2-45EC-B73B-6E92953C43BC}"/>
                    </a:ext>
                  </a:extLst>
                </p14:cNvPr>
                <p14:cNvContentPartPr/>
                <p14:nvPr/>
              </p14:nvContentPartPr>
              <p14:xfrm>
                <a:off x="1693331" y="929935"/>
                <a:ext cx="1796040" cy="516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70EE2F0-26E2-45EC-B73B-6E92953C43B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675331" y="911935"/>
                  <a:ext cx="1831680" cy="55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FB7B583-62FC-439A-AC8C-3B1A783C7776}"/>
                    </a:ext>
                  </a:extLst>
                </p14:cNvPr>
                <p14:cNvContentPartPr/>
                <p14:nvPr/>
              </p14:nvContentPartPr>
              <p14:xfrm>
                <a:off x="3181571" y="1039375"/>
                <a:ext cx="148680" cy="86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FB7B583-62FC-439A-AC8C-3B1A783C777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163571" y="1021375"/>
                  <a:ext cx="1843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7FD122A-1234-48E2-A867-727326FDE20B}"/>
                    </a:ext>
                  </a:extLst>
                </p14:cNvPr>
                <p14:cNvContentPartPr/>
                <p14:nvPr/>
              </p14:nvContentPartPr>
              <p14:xfrm>
                <a:off x="2359691" y="862255"/>
                <a:ext cx="27360" cy="86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7FD122A-1234-48E2-A867-727326FDE20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342051" y="844615"/>
                  <a:ext cx="630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4593E7A-403F-41A3-8DFB-9F0033AB38D5}"/>
                    </a:ext>
                  </a:extLst>
                </p14:cNvPr>
                <p14:cNvContentPartPr/>
                <p14:nvPr/>
              </p14:nvContentPartPr>
              <p14:xfrm>
                <a:off x="3771971" y="827335"/>
                <a:ext cx="1825920" cy="3970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4593E7A-403F-41A3-8DFB-9F0033AB38D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753971" y="809695"/>
                  <a:ext cx="186156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813677C-FAE1-4EBB-A6A2-DE1136A58378}"/>
                    </a:ext>
                  </a:extLst>
                </p14:cNvPr>
                <p14:cNvContentPartPr/>
                <p14:nvPr/>
              </p14:nvContentPartPr>
              <p14:xfrm>
                <a:off x="4564691" y="896095"/>
                <a:ext cx="58680" cy="255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813677C-FAE1-4EBB-A6A2-DE1136A5837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546691" y="878455"/>
                  <a:ext cx="94320" cy="6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2D94532-711B-4CA4-8EB3-3592D67921CB}"/>
              </a:ext>
            </a:extLst>
          </p:cNvPr>
          <p:cNvGrpSpPr/>
          <p:nvPr/>
        </p:nvGrpSpPr>
        <p:grpSpPr>
          <a:xfrm>
            <a:off x="3119651" y="1672615"/>
            <a:ext cx="2934720" cy="440280"/>
            <a:chOff x="3119651" y="1672615"/>
            <a:chExt cx="2934720" cy="44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8E184DF-B97E-4E2F-AD8D-31534BD1D2E1}"/>
                    </a:ext>
                  </a:extLst>
                </p14:cNvPr>
                <p14:cNvContentPartPr/>
                <p14:nvPr/>
              </p14:nvContentPartPr>
              <p14:xfrm>
                <a:off x="3119651" y="1706095"/>
                <a:ext cx="330840" cy="3369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8E184DF-B97E-4E2F-AD8D-31534BD1D2E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102011" y="1688095"/>
                  <a:ext cx="36648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4D70973-D019-4BD7-809B-AB3495F6FCB4}"/>
                    </a:ext>
                  </a:extLst>
                </p14:cNvPr>
                <p14:cNvContentPartPr/>
                <p14:nvPr/>
              </p14:nvContentPartPr>
              <p14:xfrm>
                <a:off x="3524651" y="1696015"/>
                <a:ext cx="228960" cy="3477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4D70973-D019-4BD7-809B-AB3495F6FCB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507011" y="1678375"/>
                  <a:ext cx="26460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FFE7320-E475-43D7-BB1E-A1FE2DA65CC3}"/>
                    </a:ext>
                  </a:extLst>
                </p14:cNvPr>
                <p14:cNvContentPartPr/>
                <p14:nvPr/>
              </p14:nvContentPartPr>
              <p14:xfrm>
                <a:off x="4010291" y="1693855"/>
                <a:ext cx="299520" cy="3045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FFE7320-E475-43D7-BB1E-A1FE2DA65CC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992291" y="1676215"/>
                  <a:ext cx="33516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BA1EA9D-5388-4E61-A024-9E197B94B845}"/>
                    </a:ext>
                  </a:extLst>
                </p14:cNvPr>
                <p14:cNvContentPartPr/>
                <p14:nvPr/>
              </p14:nvContentPartPr>
              <p14:xfrm>
                <a:off x="4473971" y="1745695"/>
                <a:ext cx="273240" cy="2088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BA1EA9D-5388-4E61-A024-9E197B94B84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455971" y="1727695"/>
                  <a:ext cx="3088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E986593-0F49-4A89-B0CE-892F3E437E26}"/>
                    </a:ext>
                  </a:extLst>
                </p14:cNvPr>
                <p14:cNvContentPartPr/>
                <p14:nvPr/>
              </p14:nvContentPartPr>
              <p14:xfrm>
                <a:off x="4542371" y="1672615"/>
                <a:ext cx="123480" cy="4402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E986593-0F49-4A89-B0CE-892F3E437E2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524731" y="1654615"/>
                  <a:ext cx="15912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6CBB680-6260-4D71-8E74-47FA4CBA5729}"/>
                    </a:ext>
                  </a:extLst>
                </p14:cNvPr>
                <p14:cNvContentPartPr/>
                <p14:nvPr/>
              </p14:nvContentPartPr>
              <p14:xfrm>
                <a:off x="4982291" y="1766935"/>
                <a:ext cx="313560" cy="81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6CBB680-6260-4D71-8E74-47FA4CBA572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964651" y="1748935"/>
                  <a:ext cx="3492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E322A3E-51AA-40EC-96C5-4A4359D60190}"/>
                    </a:ext>
                  </a:extLst>
                </p14:cNvPr>
                <p14:cNvContentPartPr/>
                <p14:nvPr/>
              </p14:nvContentPartPr>
              <p14:xfrm>
                <a:off x="4978331" y="1944775"/>
                <a:ext cx="299160" cy="320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E322A3E-51AA-40EC-96C5-4A4359D6019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960691" y="1927135"/>
                  <a:ext cx="3348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AF49E03-D4DE-41F8-B87E-1323189B71F6}"/>
                    </a:ext>
                  </a:extLst>
                </p14:cNvPr>
                <p14:cNvContentPartPr/>
                <p14:nvPr/>
              </p14:nvContentPartPr>
              <p14:xfrm>
                <a:off x="5502131" y="1721575"/>
                <a:ext cx="183600" cy="2714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AF49E03-D4DE-41F8-B87E-1323189B71F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484131" y="1703935"/>
                  <a:ext cx="21924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71602A1-5EF9-458E-957F-CD7D16D91A29}"/>
                    </a:ext>
                  </a:extLst>
                </p14:cNvPr>
                <p14:cNvContentPartPr/>
                <p14:nvPr/>
              </p14:nvContentPartPr>
              <p14:xfrm>
                <a:off x="5796611" y="1764415"/>
                <a:ext cx="88200" cy="2566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71602A1-5EF9-458E-957F-CD7D16D91A2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778971" y="1746775"/>
                  <a:ext cx="12384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2D9544B-991A-48ED-84F1-725F20DC31D2}"/>
                    </a:ext>
                  </a:extLst>
                </p14:cNvPr>
                <p14:cNvContentPartPr/>
                <p14:nvPr/>
              </p14:nvContentPartPr>
              <p14:xfrm>
                <a:off x="5935571" y="1768735"/>
                <a:ext cx="39240" cy="2199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2D9544B-991A-48ED-84F1-725F20DC31D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917571" y="1750735"/>
                  <a:ext cx="7488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CD6F031-6D12-4408-95E0-FAD21F789FD0}"/>
                    </a:ext>
                  </a:extLst>
                </p14:cNvPr>
                <p14:cNvContentPartPr/>
                <p14:nvPr/>
              </p14:nvContentPartPr>
              <p14:xfrm>
                <a:off x="5734331" y="1752535"/>
                <a:ext cx="320040" cy="874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CD6F031-6D12-4408-95E0-FAD21F789FD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716691" y="1734535"/>
                  <a:ext cx="355680" cy="12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B664E88-7045-4515-80D0-1597FC0A923B}"/>
              </a:ext>
            </a:extLst>
          </p:cNvPr>
          <p:cNvGrpSpPr/>
          <p:nvPr/>
        </p:nvGrpSpPr>
        <p:grpSpPr>
          <a:xfrm>
            <a:off x="7002971" y="1471015"/>
            <a:ext cx="3867840" cy="640440"/>
            <a:chOff x="7002971" y="1471015"/>
            <a:chExt cx="3867840" cy="64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D4D94BB-CEE0-4244-89F1-2F63AB2A452F}"/>
                    </a:ext>
                  </a:extLst>
                </p14:cNvPr>
                <p14:cNvContentPartPr/>
                <p14:nvPr/>
              </p14:nvContentPartPr>
              <p14:xfrm>
                <a:off x="7002971" y="1554895"/>
                <a:ext cx="2085120" cy="5565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D4D94BB-CEE0-4244-89F1-2F63AB2A452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984971" y="1536895"/>
                  <a:ext cx="2120760" cy="59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BCE37B8-D33B-40AB-B6AF-078E7ABE9640}"/>
                    </a:ext>
                  </a:extLst>
                </p14:cNvPr>
                <p14:cNvContentPartPr/>
                <p14:nvPr/>
              </p14:nvContentPartPr>
              <p14:xfrm>
                <a:off x="8244251" y="1593775"/>
                <a:ext cx="595800" cy="1123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BCE37B8-D33B-40AB-B6AF-078E7ABE964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226611" y="1575775"/>
                  <a:ext cx="6314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3848E55-FE63-4208-86D8-FEDA42293774}"/>
                    </a:ext>
                  </a:extLst>
                </p14:cNvPr>
                <p14:cNvContentPartPr/>
                <p14:nvPr/>
              </p14:nvContentPartPr>
              <p14:xfrm>
                <a:off x="7917371" y="1655335"/>
                <a:ext cx="498240" cy="550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3848E55-FE63-4208-86D8-FEDA4229377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899731" y="1637695"/>
                  <a:ext cx="5338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3BC7098-5F4A-4B60-ACC6-F67DD1F9E126}"/>
                    </a:ext>
                  </a:extLst>
                </p14:cNvPr>
                <p14:cNvContentPartPr/>
                <p14:nvPr/>
              </p14:nvContentPartPr>
              <p14:xfrm>
                <a:off x="9356291" y="1471015"/>
                <a:ext cx="1514520" cy="4456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3BC7098-5F4A-4B60-ACC6-F67DD1F9E12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338651" y="1453015"/>
                  <a:ext cx="155016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A0D598A-FE75-4CB1-AE3F-75271EF4E888}"/>
                    </a:ext>
                  </a:extLst>
                </p14:cNvPr>
                <p14:cNvContentPartPr/>
                <p14:nvPr/>
              </p14:nvContentPartPr>
              <p14:xfrm>
                <a:off x="10220291" y="1658575"/>
                <a:ext cx="472320" cy="705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A0D598A-FE75-4CB1-AE3F-75271EF4E88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202651" y="1640575"/>
                  <a:ext cx="507960" cy="10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A5E6EBB-B263-46C7-8CE3-49F317D9C1A8}"/>
              </a:ext>
            </a:extLst>
          </p:cNvPr>
          <p:cNvGrpSpPr/>
          <p:nvPr/>
        </p:nvGrpSpPr>
        <p:grpSpPr>
          <a:xfrm>
            <a:off x="805211" y="2483695"/>
            <a:ext cx="6157080" cy="653760"/>
            <a:chOff x="805211" y="2483695"/>
            <a:chExt cx="6157080" cy="65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8942457-5CDF-4451-AA77-96F2AE120EF9}"/>
                    </a:ext>
                  </a:extLst>
                </p14:cNvPr>
                <p14:cNvContentPartPr/>
                <p14:nvPr/>
              </p14:nvContentPartPr>
              <p14:xfrm>
                <a:off x="805211" y="2621935"/>
                <a:ext cx="209160" cy="3067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8942457-5CDF-4451-AA77-96F2AE120EF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87211" y="2604295"/>
                  <a:ext cx="24480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C8DDF43-6081-4CA8-B6D7-CB4E8B2FF541}"/>
                    </a:ext>
                  </a:extLst>
                </p14:cNvPr>
                <p14:cNvContentPartPr/>
                <p14:nvPr/>
              </p14:nvContentPartPr>
              <p14:xfrm>
                <a:off x="883331" y="2642455"/>
                <a:ext cx="225000" cy="435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C8DDF43-6081-4CA8-B6D7-CB4E8B2FF54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65691" y="2624455"/>
                  <a:ext cx="2606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A776765-9278-436B-B79C-BFE28825CB5F}"/>
                    </a:ext>
                  </a:extLst>
                </p14:cNvPr>
                <p14:cNvContentPartPr/>
                <p14:nvPr/>
              </p14:nvContentPartPr>
              <p14:xfrm>
                <a:off x="1043531" y="2808415"/>
                <a:ext cx="401040" cy="1652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A776765-9278-436B-B79C-BFE28825CB5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25891" y="2790775"/>
                  <a:ext cx="4366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228E2E4-4CA8-46A6-ABC1-832B7017565C}"/>
                    </a:ext>
                  </a:extLst>
                </p14:cNvPr>
                <p14:cNvContentPartPr/>
                <p14:nvPr/>
              </p14:nvContentPartPr>
              <p14:xfrm>
                <a:off x="1689011" y="2483695"/>
                <a:ext cx="1486800" cy="4590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228E2E4-4CA8-46A6-ABC1-832B7017565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671011" y="2466055"/>
                  <a:ext cx="1522440" cy="49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27DD0F7-D7EA-4802-AE49-230EB5C70F64}"/>
                    </a:ext>
                  </a:extLst>
                </p14:cNvPr>
                <p14:cNvContentPartPr/>
                <p14:nvPr/>
              </p14:nvContentPartPr>
              <p14:xfrm>
                <a:off x="1806011" y="2556415"/>
                <a:ext cx="23760" cy="255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27DD0F7-D7EA-4802-AE49-230EB5C70F6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788371" y="2538775"/>
                  <a:ext cx="594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6E1C78E-7EEE-4442-9872-50181426A4C4}"/>
                    </a:ext>
                  </a:extLst>
                </p14:cNvPr>
                <p14:cNvContentPartPr/>
                <p14:nvPr/>
              </p14:nvContentPartPr>
              <p14:xfrm>
                <a:off x="3430691" y="2716615"/>
                <a:ext cx="1355400" cy="4208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6E1C78E-7EEE-4442-9872-50181426A4C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413051" y="2698975"/>
                  <a:ext cx="139104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AF6962F-EA21-4481-A6DE-CB1BBAEDDFFE}"/>
                    </a:ext>
                  </a:extLst>
                </p14:cNvPr>
                <p14:cNvContentPartPr/>
                <p14:nvPr/>
              </p14:nvContentPartPr>
              <p14:xfrm>
                <a:off x="4868531" y="2503135"/>
                <a:ext cx="2093760" cy="4082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AF6962F-EA21-4481-A6DE-CB1BBAEDDFF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850891" y="2485495"/>
                  <a:ext cx="2129400" cy="44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DF04EA1-F5D1-4740-B253-4AC4B637CDAD}"/>
                  </a:ext>
                </a:extLst>
              </p14:cNvPr>
              <p14:cNvContentPartPr/>
              <p14:nvPr/>
            </p14:nvContentPartPr>
            <p14:xfrm>
              <a:off x="3542651" y="3324655"/>
              <a:ext cx="10440" cy="86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DF04EA1-F5D1-4740-B253-4AC4B637CDAD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525011" y="3306655"/>
                <a:ext cx="46080" cy="4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DCB6C06F-98A2-4748-8B93-F3F8A869BC3D}"/>
              </a:ext>
            </a:extLst>
          </p:cNvPr>
          <p:cNvGrpSpPr/>
          <p:nvPr/>
        </p:nvGrpSpPr>
        <p:grpSpPr>
          <a:xfrm>
            <a:off x="3442571" y="3316735"/>
            <a:ext cx="1625040" cy="328320"/>
            <a:chOff x="3442571" y="3316735"/>
            <a:chExt cx="1625040" cy="32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0972225-D1E6-43A6-899B-312E7A27B0BD}"/>
                    </a:ext>
                  </a:extLst>
                </p14:cNvPr>
                <p14:cNvContentPartPr/>
                <p14:nvPr/>
              </p14:nvContentPartPr>
              <p14:xfrm>
                <a:off x="3442571" y="3321055"/>
                <a:ext cx="322560" cy="3240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0972225-D1E6-43A6-899B-312E7A27B0B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424571" y="3303415"/>
                  <a:ext cx="35820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9421CEB-73C2-4CA2-996F-C8FA3A95789E}"/>
                    </a:ext>
                  </a:extLst>
                </p14:cNvPr>
                <p14:cNvContentPartPr/>
                <p14:nvPr/>
              </p14:nvContentPartPr>
              <p14:xfrm>
                <a:off x="3842531" y="3316735"/>
                <a:ext cx="250560" cy="2973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9421CEB-73C2-4CA2-996F-C8FA3A95789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824531" y="3298735"/>
                  <a:ext cx="28620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69669E0-8135-4CFE-869F-A1DA2454D847}"/>
                    </a:ext>
                  </a:extLst>
                </p14:cNvPr>
                <p14:cNvContentPartPr/>
                <p14:nvPr/>
              </p14:nvContentPartPr>
              <p14:xfrm>
                <a:off x="4477211" y="3447055"/>
                <a:ext cx="245160" cy="140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69669E0-8135-4CFE-869F-A1DA2454D84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459211" y="3429055"/>
                  <a:ext cx="2808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E4DD3C4-3B5E-4862-97B2-DE82B5404219}"/>
                    </a:ext>
                  </a:extLst>
                </p14:cNvPr>
                <p14:cNvContentPartPr/>
                <p14:nvPr/>
              </p14:nvContentPartPr>
              <p14:xfrm>
                <a:off x="4467851" y="3561535"/>
                <a:ext cx="210960" cy="223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E4DD3C4-3B5E-4862-97B2-DE82B540421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450211" y="3543535"/>
                  <a:ext cx="2466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1FE7A61-20E9-4195-A0E4-1E845BA1D366}"/>
                    </a:ext>
                  </a:extLst>
                </p14:cNvPr>
                <p14:cNvContentPartPr/>
                <p14:nvPr/>
              </p14:nvContentPartPr>
              <p14:xfrm>
                <a:off x="4841531" y="3357415"/>
                <a:ext cx="226080" cy="2509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1FE7A61-20E9-4195-A0E4-1E845BA1D36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823531" y="3339415"/>
                  <a:ext cx="261720" cy="28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BD447E9B-1095-4BD1-A332-73183079562E}"/>
              </a:ext>
            </a:extLst>
          </p:cNvPr>
          <p:cNvGrpSpPr/>
          <p:nvPr/>
        </p:nvGrpSpPr>
        <p:grpSpPr>
          <a:xfrm>
            <a:off x="3427811" y="3917215"/>
            <a:ext cx="1796400" cy="446760"/>
            <a:chOff x="3427811" y="3917215"/>
            <a:chExt cx="1796400" cy="44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9CD7B41-B215-4DE2-AB4B-CB1BBF158AC4}"/>
                    </a:ext>
                  </a:extLst>
                </p14:cNvPr>
                <p14:cNvContentPartPr/>
                <p14:nvPr/>
              </p14:nvContentPartPr>
              <p14:xfrm>
                <a:off x="3427811" y="4064095"/>
                <a:ext cx="350280" cy="2743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9CD7B41-B215-4DE2-AB4B-CB1BBF158AC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410171" y="4046095"/>
                  <a:ext cx="38592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3AB392A-E05C-429E-99BA-A2DFAA75EF80}"/>
                    </a:ext>
                  </a:extLst>
                </p14:cNvPr>
                <p14:cNvContentPartPr/>
                <p14:nvPr/>
              </p14:nvContentPartPr>
              <p14:xfrm>
                <a:off x="3910931" y="4079575"/>
                <a:ext cx="245520" cy="1645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3AB392A-E05C-429E-99BA-A2DFAA75EF8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892931" y="4061935"/>
                  <a:ext cx="2811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2F2621D-AD3C-4367-B90E-67961A35C4D7}"/>
                    </a:ext>
                  </a:extLst>
                </p14:cNvPr>
                <p14:cNvContentPartPr/>
                <p14:nvPr/>
              </p14:nvContentPartPr>
              <p14:xfrm>
                <a:off x="4009931" y="3917215"/>
                <a:ext cx="59040" cy="4467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2F2621D-AD3C-4367-B90E-67961A35C4D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992291" y="3899575"/>
                  <a:ext cx="94680" cy="48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63CDE33-7261-421C-BF77-7F0FBB64C7DE}"/>
                    </a:ext>
                  </a:extLst>
                </p14:cNvPr>
                <p14:cNvContentPartPr/>
                <p14:nvPr/>
              </p14:nvContentPartPr>
              <p14:xfrm>
                <a:off x="4412771" y="4121695"/>
                <a:ext cx="192600" cy="154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63CDE33-7261-421C-BF77-7F0FBB64C7D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395131" y="4104055"/>
                  <a:ext cx="2282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9C8D21E-C8DE-4FEF-9C72-6EF1BDC965B0}"/>
                    </a:ext>
                  </a:extLst>
                </p14:cNvPr>
                <p14:cNvContentPartPr/>
                <p14:nvPr/>
              </p14:nvContentPartPr>
              <p14:xfrm>
                <a:off x="4379651" y="4217455"/>
                <a:ext cx="169560" cy="115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9C8D21E-C8DE-4FEF-9C72-6EF1BDC965B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362011" y="4199455"/>
                  <a:ext cx="2052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174F199-968D-407D-85BC-A5125B20C34E}"/>
                    </a:ext>
                  </a:extLst>
                </p14:cNvPr>
                <p14:cNvContentPartPr/>
                <p14:nvPr/>
              </p14:nvContentPartPr>
              <p14:xfrm>
                <a:off x="4830371" y="4070575"/>
                <a:ext cx="393840" cy="2138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174F199-968D-407D-85BC-A5125B20C34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812371" y="4052575"/>
                  <a:ext cx="429480" cy="24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F3CCB28C-F9AB-4E62-9854-A67F02F8DD27}"/>
              </a:ext>
            </a:extLst>
          </p:cNvPr>
          <p:cNvGrpSpPr/>
          <p:nvPr/>
        </p:nvGrpSpPr>
        <p:grpSpPr>
          <a:xfrm>
            <a:off x="5804171" y="3060415"/>
            <a:ext cx="4256640" cy="635040"/>
            <a:chOff x="5804171" y="3060415"/>
            <a:chExt cx="4256640" cy="63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B7B5220-36EC-4774-B7D5-7A5BB3D63822}"/>
                    </a:ext>
                  </a:extLst>
                </p14:cNvPr>
                <p14:cNvContentPartPr/>
                <p14:nvPr/>
              </p14:nvContentPartPr>
              <p14:xfrm>
                <a:off x="5804171" y="3187135"/>
                <a:ext cx="1294200" cy="4284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B7B5220-36EC-4774-B7D5-7A5BB3D6382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786171" y="3169495"/>
                  <a:ext cx="132984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03D2DA3-74EF-46DA-9FF3-1E055EE22384}"/>
                    </a:ext>
                  </a:extLst>
                </p14:cNvPr>
                <p14:cNvContentPartPr/>
                <p14:nvPr/>
              </p14:nvContentPartPr>
              <p14:xfrm>
                <a:off x="7363331" y="3115495"/>
                <a:ext cx="231480" cy="5799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03D2DA3-74EF-46DA-9FF3-1E055EE2238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345331" y="3097495"/>
                  <a:ext cx="267120" cy="61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8928480-1567-4860-926F-ED823F6A128D}"/>
                    </a:ext>
                  </a:extLst>
                </p14:cNvPr>
                <p14:cNvContentPartPr/>
                <p14:nvPr/>
              </p14:nvContentPartPr>
              <p14:xfrm>
                <a:off x="7834931" y="3323935"/>
                <a:ext cx="866160" cy="2901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8928480-1567-4860-926F-ED823F6A128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817291" y="3306295"/>
                  <a:ext cx="90180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3691F02-3A46-4668-88A9-A8905D3137BE}"/>
                    </a:ext>
                  </a:extLst>
                </p14:cNvPr>
                <p14:cNvContentPartPr/>
                <p14:nvPr/>
              </p14:nvContentPartPr>
              <p14:xfrm>
                <a:off x="8416331" y="3195415"/>
                <a:ext cx="32040" cy="406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3691F02-3A46-4668-88A9-A8905D3137B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398691" y="3177775"/>
                  <a:ext cx="676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66208C0-5CA7-4EDC-881E-9814A5FD0A6F}"/>
                    </a:ext>
                  </a:extLst>
                </p14:cNvPr>
                <p14:cNvContentPartPr/>
                <p14:nvPr/>
              </p14:nvContentPartPr>
              <p14:xfrm>
                <a:off x="8919251" y="3060415"/>
                <a:ext cx="635040" cy="5277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66208C0-5CA7-4EDC-881E-9814A5FD0A6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901251" y="3042775"/>
                  <a:ext cx="670680" cy="56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E77B198-6CC6-4BDF-8A9A-5F8FB3D1EEF4}"/>
                    </a:ext>
                  </a:extLst>
                </p14:cNvPr>
                <p14:cNvContentPartPr/>
                <p14:nvPr/>
              </p14:nvContentPartPr>
              <p14:xfrm>
                <a:off x="9358451" y="3327535"/>
                <a:ext cx="253800" cy="1515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E77B198-6CC6-4BDF-8A9A-5F8FB3D1EEF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340451" y="3309895"/>
                  <a:ext cx="2894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4F677C0-5206-47E3-948E-FB779DDD98D8}"/>
                    </a:ext>
                  </a:extLst>
                </p14:cNvPr>
                <p14:cNvContentPartPr/>
                <p14:nvPr/>
              </p14:nvContentPartPr>
              <p14:xfrm>
                <a:off x="9556811" y="3176335"/>
                <a:ext cx="504000" cy="3211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4F677C0-5206-47E3-948E-FB779DDD98D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538811" y="3158335"/>
                  <a:ext cx="53964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78C2B51-FE0B-44B5-B83B-645DFC9DC449}"/>
                    </a:ext>
                  </a:extLst>
                </p14:cNvPr>
                <p14:cNvContentPartPr/>
                <p14:nvPr/>
              </p14:nvContentPartPr>
              <p14:xfrm>
                <a:off x="9348371" y="3157615"/>
                <a:ext cx="25560" cy="144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78C2B51-FE0B-44B5-B83B-645DFC9DC44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330731" y="3139975"/>
                  <a:ext cx="61200" cy="5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30E84AF1-D928-4D54-8EE6-091437C55A38}"/>
                  </a:ext>
                </a:extLst>
              </p14:cNvPr>
              <p14:cNvContentPartPr/>
              <p14:nvPr/>
            </p14:nvContentPartPr>
            <p14:xfrm>
              <a:off x="5801291" y="3869695"/>
              <a:ext cx="998280" cy="64692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30E84AF1-D928-4D54-8EE6-091437C55A38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783651" y="3851695"/>
                <a:ext cx="1033920" cy="68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id="{DD0A3AA4-77CF-47BF-A9B2-EEEA7303B965}"/>
              </a:ext>
            </a:extLst>
          </p:cNvPr>
          <p:cNvGrpSpPr/>
          <p:nvPr/>
        </p:nvGrpSpPr>
        <p:grpSpPr>
          <a:xfrm>
            <a:off x="7049411" y="3846655"/>
            <a:ext cx="1870200" cy="606240"/>
            <a:chOff x="7049411" y="3846655"/>
            <a:chExt cx="1870200" cy="60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D4582F2-A96D-463E-B9DD-E6B40951813A}"/>
                    </a:ext>
                  </a:extLst>
                </p14:cNvPr>
                <p14:cNvContentPartPr/>
                <p14:nvPr/>
              </p14:nvContentPartPr>
              <p14:xfrm>
                <a:off x="7049411" y="3846655"/>
                <a:ext cx="1870200" cy="6062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D4582F2-A96D-463E-B9DD-E6B40951813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031771" y="3829015"/>
                  <a:ext cx="1905840" cy="64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E4161B9-15D7-468C-A09A-38955B50CEA4}"/>
                    </a:ext>
                  </a:extLst>
                </p14:cNvPr>
                <p14:cNvContentPartPr/>
                <p14:nvPr/>
              </p14:nvContentPartPr>
              <p14:xfrm>
                <a:off x="8253611" y="3944935"/>
                <a:ext cx="38160" cy="511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E4161B9-15D7-468C-A09A-38955B50CEA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235611" y="3926935"/>
                  <a:ext cx="73800" cy="86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4013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6</Words>
  <Application>Microsoft Office PowerPoint</Application>
  <PresentationFormat>Widescreen</PresentationFormat>
  <Paragraphs>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Weak Superconductiviy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Weak Superconductiviy</dc:title>
  <dc:creator>Robert Peale</dc:creator>
  <cp:lastModifiedBy>Robert Peale</cp:lastModifiedBy>
  <cp:revision>5</cp:revision>
  <dcterms:created xsi:type="dcterms:W3CDTF">2022-03-11T18:59:56Z</dcterms:created>
  <dcterms:modified xsi:type="dcterms:W3CDTF">2022-07-07T17:21:17Z</dcterms:modified>
</cp:coreProperties>
</file>