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BB178-68A7-466A-89DC-DE18127443BA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0E534-EB63-461C-B3C2-826DB670BD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acunasystems.com/zc/index.php?main_page=product_info&amp;products_id=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acunasystems.com/zc/documents/Omega_120-LY4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MbQNznIkVY" TargetMode="External"/><Relationship Id="rId2" Type="http://schemas.openxmlformats.org/officeDocument/2006/relationships/hyperlink" Target="http://www.youtube.com/watch?v=a9zBQbnW3g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Commercial Strain Gauge Info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strain gauge manufacturer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http://tacunasystems.com/zc/index.php?main_page=product_info&amp;products_id=13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sheet showing range of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http://tacunasystems.com/zc/documents/Omega_120-LY41.pdf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Attaching strain gauges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http://www.youtube.com/watch?v=a9zBQbnW3g8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http://www.youtube.com/watch?v=OMbQNznIkVY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29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Commercial Strain Gauge Info</vt:lpstr>
      <vt:lpstr>A strain gauge manufacturer</vt:lpstr>
      <vt:lpstr>Data sheet showing range of products</vt:lpstr>
      <vt:lpstr>Attaching strain gauges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Strain Gauge Info</dc:title>
  <dc:creator>Your User Name</dc:creator>
  <cp:lastModifiedBy>Your User Name</cp:lastModifiedBy>
  <cp:revision>20</cp:revision>
  <dcterms:created xsi:type="dcterms:W3CDTF">2013-09-02T15:26:36Z</dcterms:created>
  <dcterms:modified xsi:type="dcterms:W3CDTF">2013-09-02T18:40:00Z</dcterms:modified>
</cp:coreProperties>
</file>