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4A19-C8CB-4DDB-AE3D-C7F1681A6CE2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D06E-398A-482F-AC67-5F585FDE4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4A19-C8CB-4DDB-AE3D-C7F1681A6CE2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D06E-398A-482F-AC67-5F585FDE4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4A19-C8CB-4DDB-AE3D-C7F1681A6CE2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D06E-398A-482F-AC67-5F585FDE4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4A19-C8CB-4DDB-AE3D-C7F1681A6CE2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D06E-398A-482F-AC67-5F585FDE4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4A19-C8CB-4DDB-AE3D-C7F1681A6CE2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D06E-398A-482F-AC67-5F585FDE4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4A19-C8CB-4DDB-AE3D-C7F1681A6CE2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D06E-398A-482F-AC67-5F585FDE4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4A19-C8CB-4DDB-AE3D-C7F1681A6CE2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D06E-398A-482F-AC67-5F585FDE4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4A19-C8CB-4DDB-AE3D-C7F1681A6CE2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D06E-398A-482F-AC67-5F585FDE4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4A19-C8CB-4DDB-AE3D-C7F1681A6CE2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D06E-398A-482F-AC67-5F585FDE4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4A19-C8CB-4DDB-AE3D-C7F1681A6CE2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D06E-398A-482F-AC67-5F585FDE4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4A19-C8CB-4DDB-AE3D-C7F1681A6CE2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1D06E-398A-482F-AC67-5F585FDE40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4A19-C8CB-4DDB-AE3D-C7F1681A6CE2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1D06E-398A-482F-AC67-5F585FDE40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Equation of thermal conduction in solids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LL7 Section 32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74" y="685800"/>
            <a:ext cx="9040326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Because of second term…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351307"/>
            <a:ext cx="7086600" cy="543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72" y="457200"/>
            <a:ext cx="8672528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7696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2639" y="1600200"/>
            <a:ext cx="7946342" cy="5181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05975"/>
            <a:ext cx="7100564" cy="652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6173" y="1219200"/>
            <a:ext cx="8942953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8001000" y="990600"/>
            <a:ext cx="11430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2693" y="348825"/>
            <a:ext cx="7861707" cy="620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3023394"/>
            <a:ext cx="8932994" cy="3377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840" y="228600"/>
            <a:ext cx="8752760" cy="265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66800" y="4343400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Rate of change of heat energy  in a volume </a:t>
            </a:r>
          </a:p>
          <a:p>
            <a:r>
              <a:rPr lang="en-US" sz="2400" dirty="0" smtClean="0"/>
              <a:t>=</a:t>
            </a:r>
          </a:p>
          <a:p>
            <a:r>
              <a:rPr lang="en-US" sz="2400" dirty="0" smtClean="0"/>
              <a:t> negative of heat energy flux </a:t>
            </a:r>
            <a:r>
              <a:rPr lang="en-US" sz="2400" b="1" dirty="0" smtClean="0"/>
              <a:t>q</a:t>
            </a:r>
            <a:r>
              <a:rPr lang="en-US" sz="2400" dirty="0" smtClean="0"/>
              <a:t> out of volume through the boundary surface</a:t>
            </a:r>
          </a:p>
          <a:p>
            <a:r>
              <a:rPr lang="en-US" sz="2400" dirty="0" smtClean="0"/>
              <a:t>=</a:t>
            </a:r>
          </a:p>
          <a:p>
            <a:r>
              <a:rPr lang="en-US" sz="2400" dirty="0" smtClean="0"/>
              <a:t>Negative volume integral of div </a:t>
            </a:r>
            <a:r>
              <a:rPr lang="en-US" sz="2400" b="1" dirty="0" smtClean="0"/>
              <a:t>q</a:t>
            </a:r>
            <a:r>
              <a:rPr lang="en-US" sz="2400" dirty="0"/>
              <a:t> </a:t>
            </a:r>
            <a:r>
              <a:rPr lang="en-US" sz="2400" dirty="0" smtClean="0"/>
              <a:t>by Gauss’s theorem.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 unit volume…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85" y="1594632"/>
            <a:ext cx="8918415" cy="4425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918" y="1981200"/>
            <a:ext cx="8810626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6467"/>
          <a:stretch>
            <a:fillRect/>
          </a:stretch>
        </p:blipFill>
        <p:spPr bwMode="auto">
          <a:xfrm>
            <a:off x="117035" y="1219200"/>
            <a:ext cx="8874565" cy="330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731" y="1219200"/>
            <a:ext cx="9123123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879" y="533400"/>
            <a:ext cx="8768521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41588"/>
            <a:ext cx="6781800" cy="6446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54</Words>
  <Application>Microsoft Office PowerPoint</Application>
  <PresentationFormat>On-screen Show (4:3)</PresentationFormat>
  <Paragraphs>10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Equation of thermal conduction in solids</vt:lpstr>
      <vt:lpstr>Solids</vt:lpstr>
      <vt:lpstr>Slide 3</vt:lpstr>
      <vt:lpstr>Per unit volume…</vt:lpstr>
      <vt:lpstr>Slide 5</vt:lpstr>
      <vt:lpstr>Slide 6</vt:lpstr>
      <vt:lpstr>Slide 7</vt:lpstr>
      <vt:lpstr>Slide 8</vt:lpstr>
      <vt:lpstr>Slide 9</vt:lpstr>
      <vt:lpstr>Slide 10</vt:lpstr>
      <vt:lpstr>Because of second term…</vt:lpstr>
      <vt:lpstr>Slide 12</vt:lpstr>
      <vt:lpstr>Slide 13</vt:lpstr>
      <vt:lpstr>Slide 14</vt:lpstr>
      <vt:lpstr>Slide 15</vt:lpstr>
      <vt:lpstr>Slide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Equation of thermal conduction in solids</dc:title>
  <dc:creator>Your User Name</dc:creator>
  <cp:lastModifiedBy>Your User Name</cp:lastModifiedBy>
  <cp:revision>4</cp:revision>
  <dcterms:created xsi:type="dcterms:W3CDTF">2013-11-12T00:16:54Z</dcterms:created>
  <dcterms:modified xsi:type="dcterms:W3CDTF">2013-11-12T00:47:52Z</dcterms:modified>
</cp:coreProperties>
</file>