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2EFC-41BF-4A10-9F16-E68B13BBEFDD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2C91C-8E5E-409D-8F67-60F812556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2EFC-41BF-4A10-9F16-E68B13BBEFDD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2C91C-8E5E-409D-8F67-60F812556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2EFC-41BF-4A10-9F16-E68B13BBEFDD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2C91C-8E5E-409D-8F67-60F812556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2EFC-41BF-4A10-9F16-E68B13BBEFDD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2C91C-8E5E-409D-8F67-60F812556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2EFC-41BF-4A10-9F16-E68B13BBEFDD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2C91C-8E5E-409D-8F67-60F812556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2EFC-41BF-4A10-9F16-E68B13BBEFDD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2C91C-8E5E-409D-8F67-60F812556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2EFC-41BF-4A10-9F16-E68B13BBEFDD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2C91C-8E5E-409D-8F67-60F812556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2EFC-41BF-4A10-9F16-E68B13BBEFDD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2C91C-8E5E-409D-8F67-60F812556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2EFC-41BF-4A10-9F16-E68B13BBEFDD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2C91C-8E5E-409D-8F67-60F812556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2EFC-41BF-4A10-9F16-E68B13BBEFDD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2C91C-8E5E-409D-8F67-60F812556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2EFC-41BF-4A10-9F16-E68B13BBEFDD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2C91C-8E5E-409D-8F67-60F812556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22EFC-41BF-4A10-9F16-E68B13BBEFDD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2C91C-8E5E-409D-8F67-60F81255677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Energy of a bent plate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LL7 Section 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2128"/>
          <a:stretch>
            <a:fillRect/>
          </a:stretch>
        </p:blipFill>
        <p:spPr bwMode="auto">
          <a:xfrm>
            <a:off x="116202" y="0"/>
            <a:ext cx="8987287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" y="6182380"/>
            <a:ext cx="87430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No horizontal displacement of any point on neutral surface</a:t>
            </a:r>
            <a:endParaRPr lang="en-US" sz="28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7162800" y="3048000"/>
            <a:ext cx="457200" cy="2743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" y="3657600"/>
            <a:ext cx="518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Horizontal x displacement is negative  for positive x and z</a:t>
            </a:r>
            <a:endParaRPr lang="en-US" sz="2800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57200" y="2057400"/>
            <a:ext cx="9906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538262"/>
            <a:ext cx="2286000" cy="17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0"/>
            <a:ext cx="8310168" cy="6792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732" y="83265"/>
            <a:ext cx="8841268" cy="6469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174" y="76200"/>
            <a:ext cx="7747426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508" y="2882106"/>
            <a:ext cx="8125492" cy="3975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5090" y="0"/>
            <a:ext cx="6493510" cy="4166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343400"/>
            <a:ext cx="530186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4343400"/>
            <a:ext cx="3656206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96975" y="5562601"/>
            <a:ext cx="38134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962" y="1219200"/>
            <a:ext cx="9059038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7352" y="0"/>
            <a:ext cx="760929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029200" y="373559"/>
            <a:ext cx="481222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4400" dirty="0" smtClean="0"/>
              <a:t>h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6934200" y="1371600"/>
            <a:ext cx="481222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4400" dirty="0" smtClean="0"/>
              <a:t>h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0" y="762000"/>
            <a:ext cx="9080501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73" y="838200"/>
            <a:ext cx="9107052" cy="518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929" y="609601"/>
            <a:ext cx="9159618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1740" y="480219"/>
            <a:ext cx="4381460" cy="1653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14400" y="2438400"/>
            <a:ext cx="739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Since plate is thin, these components must be small inside the plate, too, </a:t>
            </a:r>
          </a:p>
          <a:p>
            <a:r>
              <a:rPr lang="en-US" sz="2400" dirty="0" smtClean="0"/>
              <a:t>compared to other components of the stress tensor.</a:t>
            </a:r>
          </a:p>
          <a:p>
            <a:endParaRPr lang="en-US" sz="2400" dirty="0" smtClean="0"/>
          </a:p>
          <a:p>
            <a:r>
              <a:rPr lang="en-US" sz="2400" dirty="0" smtClean="0"/>
              <a:t>Equate them to zero everywhere, and use this condition to find strain tensor.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l="2578" b="3125"/>
          <a:stretch>
            <a:fillRect/>
          </a:stretch>
        </p:blipFill>
        <p:spPr bwMode="auto">
          <a:xfrm>
            <a:off x="22014" y="990600"/>
            <a:ext cx="9049156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438" y="1295400"/>
            <a:ext cx="575017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838200"/>
            <a:ext cx="2614979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798" y="2743201"/>
            <a:ext cx="4997802" cy="96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37697" y="2394528"/>
            <a:ext cx="2425303" cy="1567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2407" y="4267200"/>
            <a:ext cx="564879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57200"/>
            <a:ext cx="8629784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69</Words>
  <Application>Microsoft Office PowerPoint</Application>
  <PresentationFormat>On-screen Show (4:3)</PresentationFormat>
  <Paragraphs>10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Energy of a bent 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of a bent plate</dc:title>
  <dc:creator>Your User Name</dc:creator>
  <cp:lastModifiedBy>Generic Faculty Account</cp:lastModifiedBy>
  <cp:revision>8</cp:revision>
  <dcterms:created xsi:type="dcterms:W3CDTF">2013-10-16T22:40:26Z</dcterms:created>
  <dcterms:modified xsi:type="dcterms:W3CDTF">2013-10-17T13:57:01Z</dcterms:modified>
</cp:coreProperties>
</file>