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58" r:id="rId15"/>
    <p:sldId id="259" r:id="rId16"/>
    <p:sldId id="260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DE7EF-E83E-4D83-87E6-6AFEBA2C9B52}" type="datetimeFigureOut">
              <a:rPr lang="en-US" smtClean="0"/>
              <a:pPr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6EC08-0D95-4302-8904-3073A20B9E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7 Problem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55" y="685800"/>
            <a:ext cx="832924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t="3846"/>
          <a:stretch>
            <a:fillRect/>
          </a:stretch>
        </p:blipFill>
        <p:spPr bwMode="auto">
          <a:xfrm>
            <a:off x="361950" y="1600200"/>
            <a:ext cx="842010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013" y="3186111"/>
            <a:ext cx="8265987" cy="15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762000"/>
            <a:ext cx="399366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t="1454"/>
          <a:stretch>
            <a:fillRect/>
          </a:stretch>
        </p:blipFill>
        <p:spPr bwMode="auto">
          <a:xfrm>
            <a:off x="982393" y="0"/>
            <a:ext cx="72851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Previous solution was for absolute displacement field.  But strain gauges measure relative change in length elements, i.e. strain.</a:t>
            </a:r>
            <a:endParaRPr lang="en-US" sz="2400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82" y="2590800"/>
            <a:ext cx="859797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10200" y="4800600"/>
            <a:ext cx="59824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1+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9599" y="1752600"/>
            <a:ext cx="8274231" cy="4876800"/>
            <a:chOff x="386987" y="990600"/>
            <a:chExt cx="8496844" cy="51816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6987" y="990600"/>
              <a:ext cx="8496844" cy="510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990600" y="4114800"/>
              <a:ext cx="3048000" cy="2057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787055" y="2133600"/>
            <a:ext cx="5469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1+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Plexiglass</a:t>
            </a:r>
            <a:r>
              <a:rPr lang="en-US" dirty="0" smtClean="0"/>
              <a:t> should deform 10x more than metal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Material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Density (g/cm3)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Young’s Modulus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GPa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Symbol" pitchFamily="18" charset="2"/>
                        </a:rPr>
                        <a:t>r</a:t>
                      </a:r>
                      <a:r>
                        <a:rPr lang="en-US" dirty="0" smtClean="0"/>
                        <a:t>/E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Acrylic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Aluminum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Stainless</a:t>
                      </a:r>
                      <a:r>
                        <a:rPr lang="en-US" baseline="0" dirty="0" smtClean="0"/>
                        <a:t> Steel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180-200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609975"/>
            <a:ext cx="350285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143000" y="4876800"/>
            <a:ext cx="73574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Lateral strain doesn’t depend on diameter of rod.</a:t>
            </a:r>
          </a:p>
          <a:p>
            <a:endParaRPr lang="en-US" sz="2800" dirty="0" smtClean="0"/>
          </a:p>
          <a:p>
            <a:r>
              <a:rPr lang="en-US" sz="2800" dirty="0" smtClean="0"/>
              <a:t>Doesn’t depend much on the type of metal.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3076575" cy="2409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050" y="2814638"/>
            <a:ext cx="5995764" cy="19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980" y="5105400"/>
            <a:ext cx="780542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4572000" y="5943600"/>
            <a:ext cx="990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0" y="5715000"/>
            <a:ext cx="3048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172" y="228600"/>
            <a:ext cx="7753828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of bridge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39564"/>
            <a:ext cx="3652557" cy="1427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71600" y="2819400"/>
            <a:ext cx="47298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=5V * 40 </a:t>
            </a:r>
            <a:r>
              <a:rPr lang="en-US" sz="2800" dirty="0" err="1" smtClean="0"/>
              <a:t>microOhm</a:t>
            </a:r>
            <a:r>
              <a:rPr lang="en-US" sz="2800" dirty="0" smtClean="0"/>
              <a:t>/120 Ohm </a:t>
            </a:r>
          </a:p>
          <a:p>
            <a:r>
              <a:rPr lang="en-US" sz="2800" dirty="0" smtClean="0"/>
              <a:t>= 1.7 </a:t>
            </a:r>
            <a:r>
              <a:rPr lang="en-US" sz="2800" dirty="0" err="1" smtClean="0"/>
              <a:t>microVolt</a:t>
            </a:r>
            <a:endParaRPr lang="en-US" sz="2800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629543"/>
            <a:ext cx="6324600" cy="3228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0"/>
            <a:ext cx="4800600" cy="2773362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This is a differential equation for the </a:t>
            </a:r>
            <a:r>
              <a:rPr lang="en-US" sz="2800" i="1" dirty="0" smtClean="0"/>
              <a:t>stress</a:t>
            </a:r>
            <a:r>
              <a:rPr lang="en-US" sz="2800" dirty="0" smtClean="0"/>
              <a:t> tensor.  What we ultimately want is the </a:t>
            </a:r>
            <a:r>
              <a:rPr lang="en-US" sz="2800" i="1" dirty="0" smtClean="0"/>
              <a:t>strain</a:t>
            </a:r>
            <a:r>
              <a:rPr lang="en-US" sz="2800" dirty="0" smtClean="0"/>
              <a:t> tensor, which will give the displacement field </a:t>
            </a:r>
            <a:r>
              <a:rPr lang="en-US" sz="2800" b="1" dirty="0" smtClean="0"/>
              <a:t>u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362200"/>
            <a:ext cx="40243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724400" y="2209800"/>
            <a:ext cx="16764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208" y="457200"/>
            <a:ext cx="3464026" cy="303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2781300" cy="4569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1341" y="2194719"/>
            <a:ext cx="3763059" cy="3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57200"/>
            <a:ext cx="6438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" y="2628900"/>
            <a:ext cx="885063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1" y="3873780"/>
            <a:ext cx="6019800" cy="284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771" y="381000"/>
            <a:ext cx="8416229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7130" y="4876800"/>
            <a:ext cx="6930070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t="22500"/>
          <a:stretch>
            <a:fillRect/>
          </a:stretch>
        </p:blipFill>
        <p:spPr bwMode="auto">
          <a:xfrm>
            <a:off x="514292" y="914400"/>
            <a:ext cx="8115418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178" y="1752600"/>
            <a:ext cx="814046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2975" y="381000"/>
            <a:ext cx="41116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457200"/>
            <a:ext cx="7399502" cy="587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87" y="762000"/>
            <a:ext cx="8954813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120</Words>
  <Application>Microsoft Office PowerPoint</Application>
  <PresentationFormat>On-screen Show (4:3)</PresentationFormat>
  <Paragraphs>28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This is a differential equation for the stress tensor.  What we ultimately want is the strain tensor, which will give the displacement field u.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Previous solution was for absolute displacement field.  But strain gauges measure relative change in length elements, i.e. strain.</vt:lpstr>
      <vt:lpstr>Slide 14</vt:lpstr>
      <vt:lpstr>Plexiglass should deform 10x more than metal</vt:lpstr>
      <vt:lpstr>Slide 16</vt:lpstr>
      <vt:lpstr>Slide 17</vt:lpstr>
      <vt:lpstr>Output of bridge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10</cp:revision>
  <dcterms:created xsi:type="dcterms:W3CDTF">2013-10-03T01:35:30Z</dcterms:created>
  <dcterms:modified xsi:type="dcterms:W3CDTF">2013-10-07T23:49:31Z</dcterms:modified>
</cp:coreProperties>
</file>