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E777-071F-4FD7-B695-A66B488EDE83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82D7D-BAA7-4BFF-A6C4-27612DD30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Deformation with change of temperature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16" y="1143000"/>
            <a:ext cx="8793984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33" y="2209800"/>
            <a:ext cx="902546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09800"/>
            <a:ext cx="8925290" cy="214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54" y="2362200"/>
            <a:ext cx="919400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5679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98067" y="5486400"/>
            <a:ext cx="540533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Symbol" pitchFamily="18" charset="2"/>
              </a:rPr>
              <a:t>a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" y="1782976"/>
            <a:ext cx="9144471" cy="416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429000" y="1905000"/>
            <a:ext cx="540533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Symbol" pitchFamily="18" charset="2"/>
              </a:rPr>
              <a:t>a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66800"/>
            <a:ext cx="89315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469" y="1905000"/>
            <a:ext cx="884213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556" y="381000"/>
            <a:ext cx="6636224" cy="617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63" y="1828800"/>
            <a:ext cx="915106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812157"/>
            <a:ext cx="8991600" cy="336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70968"/>
            <a:ext cx="8929320" cy="389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26375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318261" cy="483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859" y="5181600"/>
            <a:ext cx="908804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802" y="2209800"/>
            <a:ext cx="8502529" cy="209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15" y="1524000"/>
            <a:ext cx="889688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382" y="1219200"/>
            <a:ext cx="897673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13" y="1600200"/>
            <a:ext cx="9108791" cy="301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67" y="37792"/>
            <a:ext cx="8100033" cy="659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399" y="152400"/>
            <a:ext cx="7645401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91" y="42069"/>
            <a:ext cx="8884709" cy="666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185" y="304800"/>
            <a:ext cx="694201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400372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743200"/>
            <a:ext cx="4253279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91" y="0"/>
            <a:ext cx="8357310" cy="676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094" y="1066801"/>
            <a:ext cx="8558106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7" y="1219200"/>
            <a:ext cx="724296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6808" y="1447800"/>
            <a:ext cx="125619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880472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431395"/>
            <a:ext cx="3848628" cy="404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1563" y="2619375"/>
            <a:ext cx="3652837" cy="299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511" y="2382068"/>
            <a:ext cx="8568489" cy="302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23" y="1981200"/>
            <a:ext cx="899377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47800"/>
            <a:ext cx="904373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026219"/>
            <a:ext cx="8892053" cy="353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047" y="1295400"/>
            <a:ext cx="8534398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33800" y="392566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+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</Words>
  <Application>Microsoft Office PowerPoint</Application>
  <PresentationFormat>On-screen Show (4:3)</PresentationFormat>
  <Paragraphs>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Deformation with change of temperature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Deformation with change of temperature</dc:title>
  <dc:creator>Your User Name</dc:creator>
  <cp:lastModifiedBy>Your User Name</cp:lastModifiedBy>
  <cp:revision>13</cp:revision>
  <dcterms:created xsi:type="dcterms:W3CDTF">2013-06-28T16:26:36Z</dcterms:created>
  <dcterms:modified xsi:type="dcterms:W3CDTF">2013-11-05T00:44:28Z</dcterms:modified>
</cp:coreProperties>
</file>