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448" y="-10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41A4-3F29-4D15-A53D-CEC0D61C772B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E7167-1796-4015-9C76-4AEDA8ABA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41A4-3F29-4D15-A53D-CEC0D61C772B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E7167-1796-4015-9C76-4AEDA8ABA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41A4-3F29-4D15-A53D-CEC0D61C772B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E7167-1796-4015-9C76-4AEDA8ABA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41A4-3F29-4D15-A53D-CEC0D61C772B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E7167-1796-4015-9C76-4AEDA8ABA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41A4-3F29-4D15-A53D-CEC0D61C772B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E7167-1796-4015-9C76-4AEDA8ABA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41A4-3F29-4D15-A53D-CEC0D61C772B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E7167-1796-4015-9C76-4AEDA8ABA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41A4-3F29-4D15-A53D-CEC0D61C772B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E7167-1796-4015-9C76-4AEDA8ABA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41A4-3F29-4D15-A53D-CEC0D61C772B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E7167-1796-4015-9C76-4AEDA8ABA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41A4-3F29-4D15-A53D-CEC0D61C772B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E7167-1796-4015-9C76-4AEDA8ABA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41A4-3F29-4D15-A53D-CEC0D61C772B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E7167-1796-4015-9C76-4AEDA8ABA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41A4-3F29-4D15-A53D-CEC0D61C772B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E7167-1796-4015-9C76-4AEDA8ABA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E41A4-3F29-4D15-A53D-CEC0D61C772B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E7167-1796-4015-9C76-4AEDA8ABA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Hooke’s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2466974"/>
            <a:ext cx="8933226" cy="4010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620000" y="2438400"/>
            <a:ext cx="762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 t="4397"/>
          <a:stretch>
            <a:fillRect/>
          </a:stretch>
        </p:blipFill>
        <p:spPr bwMode="auto">
          <a:xfrm>
            <a:off x="294879" y="2590800"/>
            <a:ext cx="8468322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78" y="2528888"/>
            <a:ext cx="9066035" cy="394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2471738"/>
            <a:ext cx="8977241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944" y="0"/>
            <a:ext cx="73141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42" y="381000"/>
            <a:ext cx="8982517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974" y="838200"/>
            <a:ext cx="8778036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066800"/>
            <a:ext cx="877351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 b="2381"/>
          <a:stretch>
            <a:fillRect/>
          </a:stretch>
        </p:blipFill>
        <p:spPr bwMode="auto">
          <a:xfrm>
            <a:off x="184698" y="1828801"/>
            <a:ext cx="8774607" cy="3124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347" y="1371600"/>
            <a:ext cx="893330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133601"/>
            <a:ext cx="889619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967" y="1447800"/>
            <a:ext cx="8917833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132" y="838199"/>
            <a:ext cx="7733468" cy="573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8685" y="371343"/>
            <a:ext cx="8264315" cy="6029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592" y="1752600"/>
            <a:ext cx="8712817" cy="3657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1295400"/>
            <a:ext cx="9067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16" y="1264830"/>
            <a:ext cx="8932383" cy="437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786" y="457200"/>
            <a:ext cx="7674428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066800"/>
            <a:ext cx="8991933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2509"/>
          <a:stretch>
            <a:fillRect/>
          </a:stretch>
        </p:blipFill>
        <p:spPr bwMode="auto">
          <a:xfrm>
            <a:off x="152400" y="762000"/>
            <a:ext cx="8879708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0507" y="2133600"/>
            <a:ext cx="875109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42" y="1295400"/>
            <a:ext cx="8909858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Divide strain tensor into shear and hydrostatic compression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290" y="1676400"/>
            <a:ext cx="9204582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707" y="609600"/>
            <a:ext cx="8647517" cy="5105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57601"/>
            <a:ext cx="9055095" cy="1752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13</Words>
  <Application>Microsoft Office PowerPoint</Application>
  <PresentationFormat>On-screen Show (4:3)</PresentationFormat>
  <Paragraphs>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Hooke’s Law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Divide strain tensor into shear and hydrostatic compression parts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Hooke’s Law</dc:title>
  <dc:creator>Your User Name</dc:creator>
  <cp:lastModifiedBy>Robert Peale</cp:lastModifiedBy>
  <cp:revision>11</cp:revision>
  <dcterms:created xsi:type="dcterms:W3CDTF">2013-07-14T02:26:21Z</dcterms:created>
  <dcterms:modified xsi:type="dcterms:W3CDTF">2013-09-09T16:30:55Z</dcterms:modified>
</cp:coreProperties>
</file>