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8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7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7AEA-F244-4D51-A564-302AA5ED897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A89C-A5FD-48A3-8C61-FBAB04846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3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Thermodynamics of deformation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6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06653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41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1000" y="381000"/>
            <a:ext cx="685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00025"/>
            <a:ext cx="4191001" cy="401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"/>
          <a:stretch/>
        </p:blipFill>
        <p:spPr bwMode="auto">
          <a:xfrm>
            <a:off x="4524934" y="2962274"/>
            <a:ext cx="4514292" cy="381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16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8748"/>
            <a:ext cx="6629400" cy="290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7932484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37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" y="1066800"/>
            <a:ext cx="9018452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8" t="7004" r="4366" b="13476"/>
          <a:stretch/>
        </p:blipFill>
        <p:spPr bwMode="auto">
          <a:xfrm>
            <a:off x="1509334" y="4267200"/>
            <a:ext cx="49517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6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6" y="1600200"/>
            <a:ext cx="905138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4876800"/>
            <a:ext cx="2667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1371600"/>
            <a:ext cx="166611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9" y="1676400"/>
            <a:ext cx="905058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9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2" y="1172882"/>
            <a:ext cx="9050138" cy="446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4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4" y="2057401"/>
            <a:ext cx="894641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00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" y="1304924"/>
            <a:ext cx="9049222" cy="532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143000"/>
            <a:ext cx="4114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" y="1486256"/>
            <a:ext cx="8926678" cy="392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8153400" y="1447800"/>
            <a:ext cx="6858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0600" y="5257800"/>
            <a:ext cx="1752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5257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9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3" y="1905001"/>
            <a:ext cx="9046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5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" y="1600200"/>
            <a:ext cx="896918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11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Thermodynamics of deformation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 of deformation</dc:title>
  <dc:creator>Robert Peale</dc:creator>
  <cp:lastModifiedBy>Robert Peale</cp:lastModifiedBy>
  <cp:revision>5</cp:revision>
  <dcterms:created xsi:type="dcterms:W3CDTF">2013-09-04T18:29:21Z</dcterms:created>
  <dcterms:modified xsi:type="dcterms:W3CDTF">2014-09-08T17:44:40Z</dcterms:modified>
</cp:coreProperties>
</file>