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B562-CE37-47F5-A422-9F9B5B4A203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5752-105E-4D24-B350-F37B31576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stress tensor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75555"/>
            <a:ext cx="8734908" cy="443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 of forces on portion (torque)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638" t="15625" r="2586"/>
          <a:stretch>
            <a:fillRect/>
          </a:stretch>
        </p:blipFill>
        <p:spPr bwMode="auto">
          <a:xfrm>
            <a:off x="95956" y="1752600"/>
            <a:ext cx="898595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6200"/>
          <a:stretch>
            <a:fillRect/>
          </a:stretch>
        </p:blipFill>
        <p:spPr bwMode="auto">
          <a:xfrm>
            <a:off x="169361" y="2133600"/>
            <a:ext cx="8898440" cy="2305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96200" y="1981200"/>
            <a:ext cx="106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4615"/>
          <a:stretch>
            <a:fillRect/>
          </a:stretch>
        </p:blipFill>
        <p:spPr bwMode="auto">
          <a:xfrm>
            <a:off x="325807" y="1905000"/>
            <a:ext cx="854441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67886" y="6336268"/>
            <a:ext cx="349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Vanishes if stress is symmetric, TBD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6248400" y="57150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Then </a:t>
            </a:r>
            <a:r>
              <a:rPr lang="en-US" dirty="0" err="1" smtClean="0"/>
              <a:t>Mik</a:t>
            </a:r>
            <a:r>
              <a:rPr lang="en-US" dirty="0" smtClean="0"/>
              <a:t> is a surface integral, as required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023" t="38429" r="4363"/>
          <a:stretch>
            <a:fillRect/>
          </a:stretch>
        </p:blipFill>
        <p:spPr bwMode="auto">
          <a:xfrm>
            <a:off x="228600" y="4038600"/>
            <a:ext cx="8667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Hydrostatic compression:  Pressure of same magnitude acts on every unit area of the surface of the body along the inward normal.</a:t>
            </a:r>
            <a:endParaRPr lang="en-US" sz="32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52" t="52045"/>
          <a:stretch>
            <a:fillRect/>
          </a:stretch>
        </p:blipFill>
        <p:spPr bwMode="auto">
          <a:xfrm>
            <a:off x="0" y="3429001"/>
            <a:ext cx="9144000" cy="82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3962400"/>
            <a:ext cx="6172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4114800"/>
            <a:ext cx="1143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 deformation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2821" t="14152"/>
          <a:stretch>
            <a:fillRect/>
          </a:stretch>
        </p:blipFill>
        <p:spPr bwMode="auto">
          <a:xfrm>
            <a:off x="270102" y="2209800"/>
            <a:ext cx="8625056" cy="207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Equilibrium: Internal stresses balance</a:t>
            </a:r>
            <a:br>
              <a:rPr lang="en-US" dirty="0" smtClean="0"/>
            </a:b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= 0 in every </a:t>
            </a:r>
            <a:r>
              <a:rPr lang="en-US" dirty="0" err="1" smtClean="0"/>
              <a:t>dV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057" t="21780" r="4766"/>
          <a:stretch>
            <a:fillRect/>
          </a:stretch>
        </p:blipFill>
        <p:spPr bwMode="auto">
          <a:xfrm>
            <a:off x="35753" y="1981200"/>
            <a:ext cx="898428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External forces applied to body surface appear in equations of </a:t>
            </a:r>
            <a:r>
              <a:rPr lang="en-US" sz="2800" dirty="0" err="1" smtClean="0"/>
              <a:t>equilibrum</a:t>
            </a:r>
            <a:r>
              <a:rPr lang="en-US" sz="2800" dirty="0" smtClean="0"/>
              <a:t> as boundary conditions</a:t>
            </a:r>
            <a:endParaRPr lang="en-US" sz="28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1429"/>
          <a:stretch>
            <a:fillRect/>
          </a:stretch>
        </p:blipFill>
        <p:spPr bwMode="auto">
          <a:xfrm>
            <a:off x="350837" y="2667000"/>
            <a:ext cx="853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04" y="228600"/>
            <a:ext cx="8993696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895600"/>
            <a:ext cx="990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Undeformed</a:t>
            </a:r>
            <a:r>
              <a:rPr lang="en-US" dirty="0" smtClean="0"/>
              <a:t>” body means…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616"/>
          <a:stretch>
            <a:fillRect/>
          </a:stretch>
        </p:blipFill>
        <p:spPr bwMode="auto">
          <a:xfrm>
            <a:off x="914400" y="2032794"/>
            <a:ext cx="7713696" cy="208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ik</a:t>
            </a:r>
            <a:r>
              <a:rPr lang="en-US" dirty="0" smtClean="0"/>
              <a:t> symmetry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853" t="17391"/>
          <a:stretch>
            <a:fillRect/>
          </a:stretch>
        </p:blipFill>
        <p:spPr bwMode="auto">
          <a:xfrm>
            <a:off x="71685" y="2514600"/>
            <a:ext cx="897390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762" r="1749"/>
          <a:stretch>
            <a:fillRect/>
          </a:stretch>
        </p:blipFill>
        <p:spPr bwMode="auto">
          <a:xfrm>
            <a:off x="200147" y="1828800"/>
            <a:ext cx="8562853" cy="457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7577863" cy="605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048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188" t="3704"/>
          <a:stretch>
            <a:fillRect/>
          </a:stretch>
        </p:blipFill>
        <p:spPr bwMode="auto">
          <a:xfrm>
            <a:off x="139982" y="1600200"/>
            <a:ext cx="88637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15" y="838200"/>
            <a:ext cx="904188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59" y="2286000"/>
            <a:ext cx="9028041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78" y="1371600"/>
            <a:ext cx="8458522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“Deformed” body means…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621"/>
          <a:stretch>
            <a:fillRect/>
          </a:stretch>
        </p:blipFill>
        <p:spPr bwMode="auto">
          <a:xfrm>
            <a:off x="436559" y="1785144"/>
            <a:ext cx="8250241" cy="179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stresses are…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225"/>
          <a:stretch>
            <a:fillRect/>
          </a:stretch>
        </p:blipFill>
        <p:spPr bwMode="auto">
          <a:xfrm>
            <a:off x="344424" y="1752600"/>
            <a:ext cx="857097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35" y="1676400"/>
            <a:ext cx="890036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39" y="1600200"/>
            <a:ext cx="9023209" cy="288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8485" b="37520"/>
          <a:stretch>
            <a:fillRect/>
          </a:stretch>
        </p:blipFill>
        <p:spPr bwMode="auto">
          <a:xfrm>
            <a:off x="75199" y="1676400"/>
            <a:ext cx="887088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638800" y="433447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component of area element </a:t>
            </a:r>
            <a:r>
              <a:rPr lang="en-US" dirty="0" err="1" smtClean="0"/>
              <a:t>d</a:t>
            </a:r>
            <a:r>
              <a:rPr lang="en-US" b="1" dirty="0" err="1" smtClean="0"/>
              <a:t>f</a:t>
            </a:r>
            <a:r>
              <a:rPr lang="en-US" dirty="0" smtClean="0"/>
              <a:t>, which is along outward normal of portion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382000" y="36576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04" y="2590800"/>
            <a:ext cx="8740396" cy="166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828" y="1219200"/>
            <a:ext cx="895773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107</Words>
  <Application>Microsoft Office PowerPoint</Application>
  <PresentationFormat>On-screen Show (4:3)</PresentationFormat>
  <Paragraphs>14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stress tensor</vt:lpstr>
      <vt:lpstr>“Undeformed” body means…</vt:lpstr>
      <vt:lpstr>“Deformed” body means…</vt:lpstr>
      <vt:lpstr>Internal stresses are…</vt:lpstr>
      <vt:lpstr>Slide 5</vt:lpstr>
      <vt:lpstr>Slide 6</vt:lpstr>
      <vt:lpstr>Slide 7</vt:lpstr>
      <vt:lpstr>Slide 8</vt:lpstr>
      <vt:lpstr>Slide 9</vt:lpstr>
      <vt:lpstr>Slide 10</vt:lpstr>
      <vt:lpstr>Moment of forces on portion (torque)</vt:lpstr>
      <vt:lpstr>Slide 12</vt:lpstr>
      <vt:lpstr>Slide 13</vt:lpstr>
      <vt:lpstr>Then Mik is a surface integral, as required</vt:lpstr>
      <vt:lpstr>Hydrostatic compression:  Pressure of same magnitude acts on every unit area of the surface of the body along the inward normal.</vt:lpstr>
      <vt:lpstr>Arbitrary deformation</vt:lpstr>
      <vt:lpstr>Equilibrium: Internal stresses balance Fi = 0 in every dV</vt:lpstr>
      <vt:lpstr>External forces applied to body surface appear in equations of equilibrum as boundary conditions</vt:lpstr>
      <vt:lpstr>Slide 19</vt:lpstr>
      <vt:lpstr>Proof of sik symmetry</vt:lpstr>
      <vt:lpstr>Slide 21</vt:lpstr>
      <vt:lpstr>Slide 22</vt:lpstr>
      <vt:lpstr>Slide 23</vt:lpstr>
      <vt:lpstr>Slide 24</vt:lpstr>
      <vt:lpstr>Slide 25</vt:lpstr>
      <vt:lpstr>Slide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stress tensor</dc:title>
  <dc:creator>Your User Name</dc:creator>
  <cp:lastModifiedBy>Your User Name</cp:lastModifiedBy>
  <cp:revision>17</cp:revision>
  <dcterms:created xsi:type="dcterms:W3CDTF">2013-07-20T19:30:26Z</dcterms:created>
  <dcterms:modified xsi:type="dcterms:W3CDTF">2013-08-25T16:16:22Z</dcterms:modified>
</cp:coreProperties>
</file>