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57" r:id="rId4"/>
    <p:sldId id="28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83" r:id="rId23"/>
    <p:sldId id="278" r:id="rId24"/>
    <p:sldId id="281" r:id="rId25"/>
    <p:sldId id="291" r:id="rId26"/>
    <p:sldId id="284" r:id="rId27"/>
    <p:sldId id="279" r:id="rId28"/>
    <p:sldId id="285" r:id="rId29"/>
    <p:sldId id="286" r:id="rId30"/>
    <p:sldId id="287" r:id="rId31"/>
    <p:sldId id="288" r:id="rId32"/>
    <p:sldId id="289" r:id="rId33"/>
    <p:sldId id="290" r:id="rId34"/>
    <p:sldId id="28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25A9-9198-487B-9621-3737A5A905D7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CAB9-789B-40A5-AF7D-AD2C2721A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25A9-9198-487B-9621-3737A5A905D7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CAB9-789B-40A5-AF7D-AD2C2721A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25A9-9198-487B-9621-3737A5A905D7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CAB9-789B-40A5-AF7D-AD2C2721A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25A9-9198-487B-9621-3737A5A905D7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CAB9-789B-40A5-AF7D-AD2C2721A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25A9-9198-487B-9621-3737A5A905D7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CAB9-789B-40A5-AF7D-AD2C2721A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25A9-9198-487B-9621-3737A5A905D7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CAB9-789B-40A5-AF7D-AD2C2721A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25A9-9198-487B-9621-3737A5A905D7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CAB9-789B-40A5-AF7D-AD2C2721A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25A9-9198-487B-9621-3737A5A905D7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CAB9-789B-40A5-AF7D-AD2C2721A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25A9-9198-487B-9621-3737A5A905D7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CAB9-789B-40A5-AF7D-AD2C2721A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25A9-9198-487B-9621-3737A5A905D7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CAB9-789B-40A5-AF7D-AD2C2721A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25A9-9198-487B-9621-3737A5A905D7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CAB9-789B-40A5-AF7D-AD2C2721A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A25A9-9198-487B-9621-3737A5A905D7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6CAB9-789B-40A5-AF7D-AD2C2721A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strain tensor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676400"/>
            <a:ext cx="8909458" cy="298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600200"/>
            <a:ext cx="8904303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09800"/>
            <a:ext cx="893508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3220" y="685800"/>
            <a:ext cx="7332180" cy="76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695325"/>
            <a:ext cx="899201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057400"/>
            <a:ext cx="708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3276600"/>
            <a:ext cx="892611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4797417"/>
            <a:ext cx="7848600" cy="18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811" y="1828800"/>
            <a:ext cx="8312459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447800"/>
            <a:ext cx="884310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5867400"/>
            <a:ext cx="5715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9146360" cy="3733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Strain tensor for small deformations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2960"/>
          <a:stretch>
            <a:fillRect/>
          </a:stretch>
        </p:blipFill>
        <p:spPr bwMode="auto">
          <a:xfrm>
            <a:off x="79954" y="4648200"/>
            <a:ext cx="9064046" cy="160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 b="32353"/>
          <a:stretch>
            <a:fillRect/>
          </a:stretch>
        </p:blipFill>
        <p:spPr bwMode="auto">
          <a:xfrm>
            <a:off x="566487" y="2133600"/>
            <a:ext cx="801102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b="3704"/>
          <a:stretch>
            <a:fillRect/>
          </a:stretch>
        </p:blipFill>
        <p:spPr bwMode="auto">
          <a:xfrm>
            <a:off x="321334" y="1371600"/>
            <a:ext cx="8501332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081" y="1295400"/>
            <a:ext cx="8616062" cy="502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we need to know about elasticity?</a:t>
            </a:r>
            <a:endParaRPr lang="en-US" dirty="0"/>
          </a:p>
        </p:txBody>
      </p:sp>
      <p:pic>
        <p:nvPicPr>
          <p:cNvPr id="4" name="Content Placeholder 3" descr="C:\Users\IMEN\Desktop\electrical repulsion\figures\Untitled-1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0"/>
            <a:ext cx="6096000" cy="5333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983"/>
          <a:stretch>
            <a:fillRect/>
          </a:stretch>
        </p:blipFill>
        <p:spPr bwMode="auto">
          <a:xfrm>
            <a:off x="152400" y="3288093"/>
            <a:ext cx="8839200" cy="1969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7318" y="3233737"/>
            <a:ext cx="1109082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do we measure strain?</a:t>
            </a:r>
            <a:br>
              <a:rPr lang="en-US" dirty="0" smtClean="0"/>
            </a:br>
            <a:r>
              <a:rPr lang="en-US" dirty="0" smtClean="0"/>
              <a:t>Strain Gauges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James T. </a:t>
            </a:r>
            <a:r>
              <a:rPr lang="en-US" dirty="0" err="1" smtClean="0"/>
              <a:t>Humprhies</a:t>
            </a:r>
            <a:r>
              <a:rPr lang="en-US" dirty="0" smtClean="0"/>
              <a:t> and Leslie P. Sheets, Industrial Electronics 4</a:t>
            </a:r>
            <a:r>
              <a:rPr lang="en-US" baseline="30000" dirty="0" smtClean="0"/>
              <a:t>th</a:t>
            </a:r>
            <a:r>
              <a:rPr lang="en-US" dirty="0" smtClean="0"/>
              <a:t> Ed. (Delmar, Albany NY, 1993)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981200"/>
            <a:ext cx="9012437" cy="259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19200"/>
            <a:ext cx="8803277" cy="504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52400"/>
            <a:ext cx="698433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4419600" cy="4038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Edward Simmons,</a:t>
            </a:r>
            <a:br>
              <a:rPr lang="en-US" sz="3600" dirty="0" smtClean="0"/>
            </a:br>
            <a:r>
              <a:rPr lang="en-US" sz="3600" dirty="0" smtClean="0"/>
              <a:t>former Caltech ME graduate student, invented the bonded wire resistance strain gage in 1936.  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7341" y="1"/>
            <a:ext cx="468665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 descr="http://archives.caltech.edu/pictures/10.37-9.t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28654"/>
            <a:ext cx="4457700" cy="2929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05200" cy="6583362"/>
          </a:xfrm>
        </p:spPr>
        <p:txBody>
          <a:bodyPr/>
          <a:lstStyle/>
          <a:p>
            <a:r>
              <a:rPr lang="en-US" dirty="0" smtClean="0"/>
              <a:t>Dr. Simmons, creator of a billion dollar industry,</a:t>
            </a:r>
            <a:br>
              <a:rPr lang="en-US" dirty="0" smtClean="0"/>
            </a:br>
            <a:r>
              <a:rPr lang="en-US" dirty="0" smtClean="0"/>
              <a:t>first adopted by aerospace,</a:t>
            </a:r>
            <a:br>
              <a:rPr lang="en-US" dirty="0" smtClean="0"/>
            </a:br>
            <a:r>
              <a:rPr lang="en-US" dirty="0" smtClean="0"/>
              <a:t>helped win WWII</a:t>
            </a:r>
            <a:endParaRPr lang="en-US" dirty="0"/>
          </a:p>
        </p:txBody>
      </p:sp>
      <p:pic>
        <p:nvPicPr>
          <p:cNvPr id="1026" name="Picture 2" descr="http://image2.findagrave.com/photos/2011/308/79907149_1320512968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8198" y="1"/>
            <a:ext cx="479580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943" y="381000"/>
            <a:ext cx="7982257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286000"/>
            <a:ext cx="8975834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569" y="2667000"/>
            <a:ext cx="8754031" cy="236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81000"/>
            <a:ext cx="5027385" cy="6150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68" y="1447800"/>
            <a:ext cx="9030432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"/>
            <a:ext cx="7949381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068" y="152400"/>
            <a:ext cx="8193144" cy="662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of Gauge Factor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752600"/>
            <a:ext cx="7612334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744" y="2523944"/>
            <a:ext cx="8804656" cy="3114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318" y="1676400"/>
            <a:ext cx="881216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2133600"/>
            <a:ext cx="478206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9211" y="1524000"/>
            <a:ext cx="4458589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133600"/>
            <a:ext cx="8936063" cy="38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82" y="2592144"/>
            <a:ext cx="9042118" cy="3275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828800"/>
            <a:ext cx="8938435" cy="396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644" y="1905000"/>
            <a:ext cx="8978704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211" y="1219200"/>
            <a:ext cx="8749774" cy="5257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1741</TotalTime>
  <Words>68</Words>
  <Application>Microsoft Office PowerPoint</Application>
  <PresentationFormat>On-screen Show (4:3)</PresentationFormat>
  <Paragraphs>9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The strain tensor</vt:lpstr>
      <vt:lpstr>Why do we need to know about elasticity?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Strain tensor for small deformations</vt:lpstr>
      <vt:lpstr>Slide 18</vt:lpstr>
      <vt:lpstr>Slide 19</vt:lpstr>
      <vt:lpstr>Slide 20</vt:lpstr>
      <vt:lpstr>How do we measure strain? Strain Gauges</vt:lpstr>
      <vt:lpstr>Slide 22</vt:lpstr>
      <vt:lpstr>Slide 23</vt:lpstr>
      <vt:lpstr>Edward Simmons, former Caltech ME graduate student, invented the bonded wire resistance strain gage in 1936.  </vt:lpstr>
      <vt:lpstr>Dr. Simmons, creator of a billion dollar industry, first adopted by aerospace, helped win WWII</vt:lpstr>
      <vt:lpstr>Slide 26</vt:lpstr>
      <vt:lpstr>Slide 27</vt:lpstr>
      <vt:lpstr>Slide 28</vt:lpstr>
      <vt:lpstr>Slide 29</vt:lpstr>
      <vt:lpstr>Slide 30</vt:lpstr>
      <vt:lpstr>Slide 31</vt:lpstr>
      <vt:lpstr>Range of Gauge Factor Values</vt:lpstr>
      <vt:lpstr>Slide 33</vt:lpstr>
      <vt:lpstr>Slide 34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strain tensor</dc:title>
  <dc:creator>Your User Name</dc:creator>
  <cp:lastModifiedBy>Your User Name</cp:lastModifiedBy>
  <cp:revision>52</cp:revision>
  <dcterms:created xsi:type="dcterms:W3CDTF">2013-07-02T23:40:28Z</dcterms:created>
  <dcterms:modified xsi:type="dcterms:W3CDTF">2013-08-19T23:19:46Z</dcterms:modified>
</cp:coreProperties>
</file>